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302.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303.xml" ContentType="application/vnd.openxmlformats-officedocument.presentationml.tags+xml"/>
  <Override PartName="/ppt/notesSlides/notesSlide5.xml" ContentType="application/vnd.openxmlformats-officedocument.presentationml.notesSlide+xml"/>
  <Override PartName="/ppt/tags/tag304.xml" ContentType="application/vnd.openxmlformats-officedocument.presentationml.tags+xml"/>
  <Override PartName="/ppt/notesSlides/notesSlide6.xml" ContentType="application/vnd.openxmlformats-officedocument.presentationml.notesSlide+xml"/>
  <Override PartName="/ppt/tags/tag305.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306.xml" ContentType="application/vnd.openxmlformats-officedocument.presentationml.tags+xml"/>
  <Override PartName="/ppt/notesSlides/notesSlide18.xml" ContentType="application/vnd.openxmlformats-officedocument.presentationml.notesSlide+xml"/>
  <Override PartName="/ppt/tags/tag307.xml" ContentType="application/vnd.openxmlformats-officedocument.presentationml.tags+xml"/>
  <Override PartName="/ppt/notesSlides/notesSlide19.xml" ContentType="application/vnd.openxmlformats-officedocument.presentationml.notesSlide+xml"/>
  <Override PartName="/ppt/tags/tag308.xml" ContentType="application/vnd.openxmlformats-officedocument.presentationml.tags+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tags/tag309.xml" ContentType="application/vnd.openxmlformats-officedocument.presentationml.tags+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tags/tag310.xml" ContentType="application/vnd.openxmlformats-officedocument.presentationml.tags+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 id="2147483682" r:id="rId2"/>
    <p:sldMasterId id="2147483686" r:id="rId3"/>
    <p:sldMasterId id="2147483693" r:id="rId4"/>
  </p:sldMasterIdLst>
  <p:notesMasterIdLst>
    <p:notesMasterId r:id="rId54"/>
  </p:notesMasterIdLst>
  <p:sldIdLst>
    <p:sldId id="257" r:id="rId5"/>
    <p:sldId id="2147476885" r:id="rId6"/>
    <p:sldId id="2147476751" r:id="rId7"/>
    <p:sldId id="2145706398" r:id="rId8"/>
    <p:sldId id="2147476819" r:id="rId9"/>
    <p:sldId id="2147476820" r:id="rId10"/>
    <p:sldId id="2147476822" r:id="rId11"/>
    <p:sldId id="2147476823" r:id="rId12"/>
    <p:sldId id="2147476824" r:id="rId13"/>
    <p:sldId id="2147476825" r:id="rId14"/>
    <p:sldId id="2147476826" r:id="rId15"/>
    <p:sldId id="2147476782" r:id="rId16"/>
    <p:sldId id="2147476785" r:id="rId17"/>
    <p:sldId id="2147476827" r:id="rId18"/>
    <p:sldId id="2147476828" r:id="rId19"/>
    <p:sldId id="2147476802" r:id="rId20"/>
    <p:sldId id="2147476805" r:id="rId21"/>
    <p:sldId id="2147476833" r:id="rId22"/>
    <p:sldId id="2147476839" r:id="rId23"/>
    <p:sldId id="2147476843" r:id="rId24"/>
    <p:sldId id="2147476844" r:id="rId25"/>
    <p:sldId id="2147476845" r:id="rId26"/>
    <p:sldId id="2147476846" r:id="rId27"/>
    <p:sldId id="2147476849" r:id="rId28"/>
    <p:sldId id="14999966" r:id="rId29"/>
    <p:sldId id="16770341" r:id="rId30"/>
    <p:sldId id="16770344" r:id="rId31"/>
    <p:sldId id="16770347" r:id="rId32"/>
    <p:sldId id="16770350" r:id="rId33"/>
    <p:sldId id="2147476850" r:id="rId34"/>
    <p:sldId id="2147476851" r:id="rId35"/>
    <p:sldId id="2147476852" r:id="rId36"/>
    <p:sldId id="2147476853" r:id="rId37"/>
    <p:sldId id="2147476854" r:id="rId38"/>
    <p:sldId id="2147476855" r:id="rId39"/>
    <p:sldId id="2147476856" r:id="rId40"/>
    <p:sldId id="2147476867" r:id="rId41"/>
    <p:sldId id="2147476868" r:id="rId42"/>
    <p:sldId id="2147476869" r:id="rId43"/>
    <p:sldId id="2147476870" r:id="rId44"/>
    <p:sldId id="2147476871" r:id="rId45"/>
    <p:sldId id="2147476872" r:id="rId46"/>
    <p:sldId id="2147476873" r:id="rId47"/>
    <p:sldId id="2147476772" r:id="rId48"/>
    <p:sldId id="2147476881" r:id="rId49"/>
    <p:sldId id="2147476882" r:id="rId50"/>
    <p:sldId id="2147476883" r:id="rId51"/>
    <p:sldId id="2147476884" r:id="rId52"/>
    <p:sldId id="2147476768" r:id="rId53"/>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79B0F84-BA8D-49A4-3744-ACF7A7210406}" name="Olaitan Germa" initials="OG" userId="S::O.Germa@institute.global::357a7c4e-4f90-4c1e-a2f6-366f70fa2ad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548235"/>
    <a:srgbClr val="FFF6B3"/>
    <a:srgbClr val="FFFFFF"/>
    <a:srgbClr val="1A3A5C"/>
    <a:srgbClr val="FFCF11"/>
    <a:srgbClr val="236800"/>
    <a:srgbClr val="2A6D07"/>
    <a:srgbClr val="EBF125"/>
    <a:srgbClr val="B9DAA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1FECB4D8-DB02-4DC6-A0A2-4F2EBAE1DC90}" styleName="Style moyen 1 - Accentuation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01" autoAdjust="0"/>
    <p:restoredTop sz="94394" autoAdjust="0"/>
  </p:normalViewPr>
  <p:slideViewPr>
    <p:cSldViewPr snapToGrid="0">
      <p:cViewPr varScale="1">
        <p:scale>
          <a:sx n="63" d="100"/>
          <a:sy n="63" d="100"/>
        </p:scale>
        <p:origin x="728"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tableStyles" Target="tableStyle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microsoft.com/office/2018/10/relationships/authors" Target="author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heme" Target="theme/theme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A3264F3-1A7D-463C-93F4-261002A1BEED}" type="datetimeFigureOut">
              <a:rPr lang="fr-FR" smtClean="0"/>
              <a:t>09/05/2026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8F8573D-FFA0-4A34-936F-B6C43139002C}" type="slidenum">
              <a:rPr lang="fr-FR" smtClean="0"/>
              <a:t>‹N°›</a:t>
            </a:fld>
            <a:endParaRPr lang="fr-FR"/>
          </a:p>
        </p:txBody>
      </p:sp>
    </p:spTree>
    <p:extLst>
      <p:ext uri="{BB962C8B-B14F-4D97-AF65-F5344CB8AC3E}">
        <p14:creationId xmlns:p14="http://schemas.microsoft.com/office/powerpoint/2010/main" val="15743588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a:p>
        </p:txBody>
      </p:sp>
      <p:sp>
        <p:nvSpPr>
          <p:cNvPr id="3" name="Espace réservé des notes 2"/>
          <p:cNvSpPr>
            <a:spLocks noGrp="1"/>
          </p:cNvSpPr>
          <p:nvPr>
            <p:ph type="body" idx="1"/>
          </p:nvPr>
        </p:nvSpPr>
        <p:spPr/>
        <p:txBody>
          <a:bodyPr/>
          <a:lstStyle/>
          <a:p>
            <a:r>
              <a:rPr lang="fr-FR" dirty="0"/>
              <a:t>Monsieur le Conseiller, Mesdames et Messieurs les points focaux, Chers Collègues, Voici une présentation sur le livret de l’investisseur; Nous allons avoir </a:t>
            </a:r>
          </a:p>
        </p:txBody>
      </p:sp>
      <p:sp>
        <p:nvSpPr>
          <p:cNvPr id="4" name="Espace réservé du numéro de diapositive 3"/>
          <p:cNvSpPr>
            <a:spLocks noGrp="1"/>
          </p:cNvSpPr>
          <p:nvPr>
            <p:ph type="sldNum" sz="quarter" idx="5"/>
          </p:nvPr>
        </p:nvSpPr>
        <p:spPr/>
        <p:txBody>
          <a:bodyPr/>
          <a:lstStyle/>
          <a:p>
            <a:fld id="{C8F8573D-FFA0-4A34-936F-B6C43139002C}" type="slidenum">
              <a:rPr lang="fr-FR" smtClean="0"/>
              <a:t>1</a:t>
            </a:fld>
            <a:endParaRPr lang="fr-FR" dirty="0"/>
          </a:p>
        </p:txBody>
      </p:sp>
    </p:spTree>
    <p:extLst>
      <p:ext uri="{BB962C8B-B14F-4D97-AF65-F5344CB8AC3E}">
        <p14:creationId xmlns:p14="http://schemas.microsoft.com/office/powerpoint/2010/main" val="31298432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B3A1E2-B1ED-146E-9CF0-2A11211D46B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D5DEC33-7277-560D-C4E8-6188986A0A3B}"/>
              </a:ext>
            </a:extLst>
          </p:cNvPr>
          <p:cNvSpPr>
            <a:spLocks noGrp="1" noRot="1" noChangeAspect="1"/>
          </p:cNvSpPr>
          <p:nvPr>
            <p:ph type="sldImg"/>
          </p:nvPr>
        </p:nvSpPr>
        <p:spPr/>
        <p:txBody>
          <a:bodyPr/>
          <a:lstStyle/>
          <a:p>
            <a:endParaRPr lang="fr-FR"/>
          </a:p>
        </p:txBody>
      </p:sp>
      <p:sp>
        <p:nvSpPr>
          <p:cNvPr id="3" name="Espace réservé des notes 2">
            <a:extLst>
              <a:ext uri="{FF2B5EF4-FFF2-40B4-BE49-F238E27FC236}">
                <a16:creationId xmlns:a16="http://schemas.microsoft.com/office/drawing/2014/main" id="{7AE6C1A6-DF25-F86B-34DD-656DC450ADF9}"/>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5D12A87-BD95-14EB-E203-D31B45CDAA3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8F8573D-FFA0-4A34-936F-B6C43139002C}"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911964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91314F-D6F6-36E4-97F6-73F6B8B4018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7F19AB1-7577-6384-256F-96C34DB495DF}"/>
              </a:ext>
            </a:extLst>
          </p:cNvPr>
          <p:cNvSpPr>
            <a:spLocks noGrp="1" noRot="1" noChangeAspect="1"/>
          </p:cNvSpPr>
          <p:nvPr>
            <p:ph type="sldImg"/>
          </p:nvPr>
        </p:nvSpPr>
        <p:spPr/>
        <p:txBody>
          <a:bodyPr/>
          <a:lstStyle/>
          <a:p>
            <a:endParaRPr lang="fr-FR"/>
          </a:p>
        </p:txBody>
      </p:sp>
      <p:sp>
        <p:nvSpPr>
          <p:cNvPr id="3" name="Espace réservé des notes 2">
            <a:extLst>
              <a:ext uri="{FF2B5EF4-FFF2-40B4-BE49-F238E27FC236}">
                <a16:creationId xmlns:a16="http://schemas.microsoft.com/office/drawing/2014/main" id="{0D35A1DC-5C6E-FF8F-CF5B-435F9115CDC0}"/>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43AB639F-CA9D-118E-24BE-E829F853A7A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8F8573D-FFA0-4A34-936F-B6C43139002C}"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190304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C1E722-76AE-93B2-C26A-5BC0D12C570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553409C-FB3F-51D1-1D66-B0E1840FCF79}"/>
              </a:ext>
            </a:extLst>
          </p:cNvPr>
          <p:cNvSpPr>
            <a:spLocks noGrp="1" noRot="1" noChangeAspect="1"/>
          </p:cNvSpPr>
          <p:nvPr>
            <p:ph type="sldImg"/>
          </p:nvPr>
        </p:nvSpPr>
        <p:spPr/>
        <p:txBody>
          <a:bodyPr/>
          <a:lstStyle/>
          <a:p>
            <a:endParaRPr lang="fr-FR"/>
          </a:p>
        </p:txBody>
      </p:sp>
      <p:sp>
        <p:nvSpPr>
          <p:cNvPr id="3" name="Espace réservé des notes 2">
            <a:extLst>
              <a:ext uri="{FF2B5EF4-FFF2-40B4-BE49-F238E27FC236}">
                <a16:creationId xmlns:a16="http://schemas.microsoft.com/office/drawing/2014/main" id="{A8BD2CA3-B99D-34BF-66C9-C4E3AA6F9961}"/>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6A2DEA2-458A-7DF5-6A64-D0876E1E043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8F8573D-FFA0-4A34-936F-B6C43139002C}"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066489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5C6183-CC6B-419B-89E9-6F35EDB1A94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3CDCD41-1FC6-272E-0EA8-A9510660D655}"/>
              </a:ext>
            </a:extLst>
          </p:cNvPr>
          <p:cNvSpPr>
            <a:spLocks noGrp="1" noRot="1" noChangeAspect="1"/>
          </p:cNvSpPr>
          <p:nvPr>
            <p:ph type="sldImg"/>
          </p:nvPr>
        </p:nvSpPr>
        <p:spPr/>
        <p:txBody>
          <a:bodyPr/>
          <a:lstStyle/>
          <a:p>
            <a:endParaRPr lang="fr-FR"/>
          </a:p>
        </p:txBody>
      </p:sp>
      <p:sp>
        <p:nvSpPr>
          <p:cNvPr id="3" name="Espace réservé des notes 2">
            <a:extLst>
              <a:ext uri="{FF2B5EF4-FFF2-40B4-BE49-F238E27FC236}">
                <a16:creationId xmlns:a16="http://schemas.microsoft.com/office/drawing/2014/main" id="{2EF5CF23-56DD-9972-DE62-44484CE65C8D}"/>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0E0FDE1-004B-7C8C-0335-04DC09E5C82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8F8573D-FFA0-4A34-936F-B6C43139002C}"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472367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11C91B-0E98-8750-0EC0-F84E4610E8F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749163A-5706-E2B5-734C-6BCD3FEF2D31}"/>
              </a:ext>
            </a:extLst>
          </p:cNvPr>
          <p:cNvSpPr>
            <a:spLocks noGrp="1" noRot="1" noChangeAspect="1"/>
          </p:cNvSpPr>
          <p:nvPr>
            <p:ph type="sldImg"/>
          </p:nvPr>
        </p:nvSpPr>
        <p:spPr/>
        <p:txBody>
          <a:bodyPr/>
          <a:lstStyle/>
          <a:p>
            <a:endParaRPr lang="fr-FR"/>
          </a:p>
        </p:txBody>
      </p:sp>
      <p:sp>
        <p:nvSpPr>
          <p:cNvPr id="3" name="Espace réservé des notes 2">
            <a:extLst>
              <a:ext uri="{FF2B5EF4-FFF2-40B4-BE49-F238E27FC236}">
                <a16:creationId xmlns:a16="http://schemas.microsoft.com/office/drawing/2014/main" id="{CE9452B1-040D-8687-6694-9532A6F5641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243129F2-27A1-D926-3686-C146EB39DF8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8F8573D-FFA0-4A34-936F-B6C43139002C}"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661250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90C16A-D131-E55E-6C4C-9E98C8A344F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C5210B26-9000-AEF9-C6FD-CD190C738149}"/>
              </a:ext>
            </a:extLst>
          </p:cNvPr>
          <p:cNvSpPr>
            <a:spLocks noGrp="1" noRot="1" noChangeAspect="1"/>
          </p:cNvSpPr>
          <p:nvPr>
            <p:ph type="sldImg"/>
          </p:nvPr>
        </p:nvSpPr>
        <p:spPr/>
        <p:txBody>
          <a:bodyPr/>
          <a:lstStyle/>
          <a:p>
            <a:endParaRPr lang="fr-FR"/>
          </a:p>
        </p:txBody>
      </p:sp>
      <p:sp>
        <p:nvSpPr>
          <p:cNvPr id="3" name="Espace réservé des notes 2">
            <a:extLst>
              <a:ext uri="{FF2B5EF4-FFF2-40B4-BE49-F238E27FC236}">
                <a16:creationId xmlns:a16="http://schemas.microsoft.com/office/drawing/2014/main" id="{F3FA04E0-7C22-DD9D-ED56-CA0944470BFF}"/>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DB10329-AE98-0CAE-E4C1-98F2630F505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8F8573D-FFA0-4A34-936F-B6C43139002C}"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812076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9AA95E-8E4B-2BF3-2D12-7812543A73D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2EC1DB2-4DE6-8733-77FE-48FEC46BA3E3}"/>
              </a:ext>
            </a:extLst>
          </p:cNvPr>
          <p:cNvSpPr>
            <a:spLocks noGrp="1" noRot="1" noChangeAspect="1"/>
          </p:cNvSpPr>
          <p:nvPr>
            <p:ph type="sldImg"/>
          </p:nvPr>
        </p:nvSpPr>
        <p:spPr/>
        <p:txBody>
          <a:bodyPr/>
          <a:lstStyle/>
          <a:p>
            <a:endParaRPr lang="fr-FR"/>
          </a:p>
        </p:txBody>
      </p:sp>
      <p:sp>
        <p:nvSpPr>
          <p:cNvPr id="3" name="Espace réservé des notes 2">
            <a:extLst>
              <a:ext uri="{FF2B5EF4-FFF2-40B4-BE49-F238E27FC236}">
                <a16:creationId xmlns:a16="http://schemas.microsoft.com/office/drawing/2014/main" id="{8C800321-36E3-F68F-8B8B-0F21BB31E08E}"/>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956E11D-3F56-51CC-4F70-59513F094C6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8F8573D-FFA0-4A34-936F-B6C43139002C}"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523647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640985-7718-C42F-9B42-BF69DCC866F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6F14AE3-9342-56A9-A8FD-ACA351E0FB35}"/>
              </a:ext>
            </a:extLst>
          </p:cNvPr>
          <p:cNvSpPr>
            <a:spLocks noGrp="1" noRot="1" noChangeAspect="1"/>
          </p:cNvSpPr>
          <p:nvPr>
            <p:ph type="sldImg"/>
          </p:nvPr>
        </p:nvSpPr>
        <p:spPr/>
        <p:txBody>
          <a:bodyPr/>
          <a:lstStyle/>
          <a:p>
            <a:endParaRPr lang="fr-FR"/>
          </a:p>
        </p:txBody>
      </p:sp>
      <p:sp>
        <p:nvSpPr>
          <p:cNvPr id="3" name="Espace réservé des notes 2">
            <a:extLst>
              <a:ext uri="{FF2B5EF4-FFF2-40B4-BE49-F238E27FC236}">
                <a16:creationId xmlns:a16="http://schemas.microsoft.com/office/drawing/2014/main" id="{51F49EBF-68FC-F21A-B610-FF5B990E0B0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64A51BB3-71CE-3742-6F06-DD4D159002C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8F8573D-FFA0-4A34-936F-B6C43139002C}"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035425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1D41BA-0127-84CC-A629-56344F2F0B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554CF8-0908-4DFA-EC30-9D30C78348E6}"/>
              </a:ext>
            </a:extLst>
          </p:cNvPr>
          <p:cNvSpPr>
            <a:spLocks noGrp="1" noRot="1" noChangeAspect="1"/>
          </p:cNvSpPr>
          <p:nvPr>
            <p:ph type="sldImg"/>
          </p:nvPr>
        </p:nvSpPr>
        <p:spPr>
          <a:xfrm>
            <a:off x="-469900" y="628650"/>
            <a:ext cx="7837488" cy="4408488"/>
          </a:xfrm>
        </p:spPr>
        <p:txBody>
          <a:bodyPr/>
          <a:lstStyle/>
          <a:p>
            <a:endParaRPr lang="fr-TG"/>
          </a:p>
        </p:txBody>
      </p:sp>
      <p:sp>
        <p:nvSpPr>
          <p:cNvPr id="3" name="Notes Placeholder 2">
            <a:extLst>
              <a:ext uri="{FF2B5EF4-FFF2-40B4-BE49-F238E27FC236}">
                <a16:creationId xmlns:a16="http://schemas.microsoft.com/office/drawing/2014/main" id="{8EDC0417-A31E-6B06-FF95-3168C9D1D0A6}"/>
              </a:ext>
            </a:extLst>
          </p:cNvPr>
          <p:cNvSpPr>
            <a:spLocks noGrp="1"/>
          </p:cNvSpPr>
          <p:nvPr>
            <p:ph type="body" idx="1"/>
          </p:nvPr>
        </p:nvSpPr>
        <p:spPr>
          <a:xfrm>
            <a:off x="478460" y="5383456"/>
            <a:ext cx="5939327" cy="298993"/>
          </a:xfrm>
        </p:spPr>
        <p:txBody>
          <a:bodyPr/>
          <a:lstStyle/>
          <a:p>
            <a:endParaRPr lang="fr-FR" dirty="0"/>
          </a:p>
        </p:txBody>
      </p:sp>
      <p:sp>
        <p:nvSpPr>
          <p:cNvPr id="4" name="Slide Number Placeholder 3">
            <a:extLst>
              <a:ext uri="{FF2B5EF4-FFF2-40B4-BE49-F238E27FC236}">
                <a16:creationId xmlns:a16="http://schemas.microsoft.com/office/drawing/2014/main" id="{473B75CA-E217-12F0-7A89-2A9BB67D3A3F}"/>
              </a:ext>
            </a:extLst>
          </p:cNvPr>
          <p:cNvSpPr>
            <a:spLocks noGrp="1"/>
          </p:cNvSpPr>
          <p:nvPr>
            <p:ph type="sldNum" sz="quarter" idx="10"/>
          </p:nvPr>
        </p:nvSpPr>
        <p:spPr>
          <a:xfrm>
            <a:off x="6336641" y="9649449"/>
            <a:ext cx="81146" cy="171781"/>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3A632B-FBDE-46D4-BF6F-6D14421E6342}"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7796640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872177-0F65-DFE3-D407-4B270469E2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308887-3128-BC0D-A915-5B0D21E72534}"/>
              </a:ext>
            </a:extLst>
          </p:cNvPr>
          <p:cNvSpPr>
            <a:spLocks noGrp="1" noRot="1" noChangeAspect="1"/>
          </p:cNvSpPr>
          <p:nvPr>
            <p:ph type="sldImg"/>
          </p:nvPr>
        </p:nvSpPr>
        <p:spPr>
          <a:xfrm>
            <a:off x="-469900" y="628650"/>
            <a:ext cx="7837488" cy="4408488"/>
          </a:xfrm>
        </p:spPr>
        <p:txBody>
          <a:bodyPr/>
          <a:lstStyle/>
          <a:p>
            <a:endParaRPr lang="fr-TG"/>
          </a:p>
        </p:txBody>
      </p:sp>
      <p:sp>
        <p:nvSpPr>
          <p:cNvPr id="3" name="Notes Placeholder 2">
            <a:extLst>
              <a:ext uri="{FF2B5EF4-FFF2-40B4-BE49-F238E27FC236}">
                <a16:creationId xmlns:a16="http://schemas.microsoft.com/office/drawing/2014/main" id="{35CCF42E-A4B4-6CBC-59AF-297A92D35D7B}"/>
              </a:ext>
            </a:extLst>
          </p:cNvPr>
          <p:cNvSpPr>
            <a:spLocks noGrp="1"/>
          </p:cNvSpPr>
          <p:nvPr>
            <p:ph type="body" idx="1"/>
          </p:nvPr>
        </p:nvSpPr>
        <p:spPr>
          <a:xfrm>
            <a:off x="478460" y="5383456"/>
            <a:ext cx="5939327" cy="298993"/>
          </a:xfrm>
        </p:spPr>
        <p:txBody>
          <a:bodyPr/>
          <a:lstStyle/>
          <a:p>
            <a:endParaRPr lang="fr-FR" dirty="0"/>
          </a:p>
        </p:txBody>
      </p:sp>
      <p:sp>
        <p:nvSpPr>
          <p:cNvPr id="4" name="Slide Number Placeholder 3">
            <a:extLst>
              <a:ext uri="{FF2B5EF4-FFF2-40B4-BE49-F238E27FC236}">
                <a16:creationId xmlns:a16="http://schemas.microsoft.com/office/drawing/2014/main" id="{2A331930-0B61-8396-ECBB-529EE8BCC4CA}"/>
              </a:ext>
            </a:extLst>
          </p:cNvPr>
          <p:cNvSpPr>
            <a:spLocks noGrp="1"/>
          </p:cNvSpPr>
          <p:nvPr>
            <p:ph type="sldNum" sz="quarter" idx="10"/>
          </p:nvPr>
        </p:nvSpPr>
        <p:spPr>
          <a:xfrm>
            <a:off x="6336641" y="9649449"/>
            <a:ext cx="81146" cy="171781"/>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3A632B-FBDE-46D4-BF6F-6D14421E6342}"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8586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A39646-A508-1C8A-2A54-F77372883FC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57B15B1-288F-425C-856E-0A6DE25757D1}"/>
              </a:ext>
            </a:extLst>
          </p:cNvPr>
          <p:cNvSpPr>
            <a:spLocks noGrp="1" noRot="1" noChangeAspect="1"/>
          </p:cNvSpPr>
          <p:nvPr>
            <p:ph type="sldImg"/>
          </p:nvPr>
        </p:nvSpPr>
        <p:spPr/>
        <p:txBody>
          <a:bodyPr/>
          <a:lstStyle/>
          <a:p>
            <a:endParaRPr lang="fr-FR"/>
          </a:p>
        </p:txBody>
      </p:sp>
      <p:sp>
        <p:nvSpPr>
          <p:cNvPr id="3" name="Espace réservé des notes 2">
            <a:extLst>
              <a:ext uri="{FF2B5EF4-FFF2-40B4-BE49-F238E27FC236}">
                <a16:creationId xmlns:a16="http://schemas.microsoft.com/office/drawing/2014/main" id="{45A2F87F-BC6B-49BD-B16A-1EE32A6F2038}"/>
              </a:ext>
            </a:extLst>
          </p:cNvPr>
          <p:cNvSpPr>
            <a:spLocks noGrp="1"/>
          </p:cNvSpPr>
          <p:nvPr>
            <p:ph type="body" idx="1"/>
          </p:nvPr>
        </p:nvSpPr>
        <p:spPr/>
        <p:txBody>
          <a:bodyPr/>
          <a:lstStyle/>
          <a:p>
            <a:r>
              <a:rPr lang="fr-FR" dirty="0"/>
              <a:t>Monsieur le Conseiller, Mesdames et Messieurs les points focaux, Chers Collègues, Voici une présentation sur le livret de l’investisseur; Nous allons avoir </a:t>
            </a:r>
          </a:p>
        </p:txBody>
      </p:sp>
      <p:sp>
        <p:nvSpPr>
          <p:cNvPr id="4" name="Espace réservé du numéro de diapositive 3">
            <a:extLst>
              <a:ext uri="{FF2B5EF4-FFF2-40B4-BE49-F238E27FC236}">
                <a16:creationId xmlns:a16="http://schemas.microsoft.com/office/drawing/2014/main" id="{B7164B32-72DE-3FF6-A9DD-0D9568BBEB22}"/>
              </a:ext>
            </a:extLst>
          </p:cNvPr>
          <p:cNvSpPr>
            <a:spLocks noGrp="1"/>
          </p:cNvSpPr>
          <p:nvPr>
            <p:ph type="sldNum" sz="quarter" idx="5"/>
          </p:nvPr>
        </p:nvSpPr>
        <p:spPr/>
        <p:txBody>
          <a:bodyPr/>
          <a:lstStyle/>
          <a:p>
            <a:fld id="{C8F8573D-FFA0-4A34-936F-B6C43139002C}" type="slidenum">
              <a:rPr lang="fr-FR" smtClean="0"/>
              <a:t>2</a:t>
            </a:fld>
            <a:endParaRPr lang="fr-FR" dirty="0"/>
          </a:p>
        </p:txBody>
      </p:sp>
    </p:spTree>
    <p:extLst>
      <p:ext uri="{BB962C8B-B14F-4D97-AF65-F5344CB8AC3E}">
        <p14:creationId xmlns:p14="http://schemas.microsoft.com/office/powerpoint/2010/main" val="18783301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7D7C8D-ED51-9751-E561-F55397B584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9B1032-69E0-34BF-9DA4-D4B6189ED4D6}"/>
              </a:ext>
            </a:extLst>
          </p:cNvPr>
          <p:cNvSpPr>
            <a:spLocks noGrp="1" noRot="1" noChangeAspect="1"/>
          </p:cNvSpPr>
          <p:nvPr>
            <p:ph type="sldImg"/>
          </p:nvPr>
        </p:nvSpPr>
        <p:spPr>
          <a:xfrm>
            <a:off x="-469900" y="628650"/>
            <a:ext cx="7837488" cy="4408488"/>
          </a:xfrm>
        </p:spPr>
        <p:txBody>
          <a:bodyPr/>
          <a:lstStyle/>
          <a:p>
            <a:endParaRPr lang="fr-TG"/>
          </a:p>
        </p:txBody>
      </p:sp>
      <p:sp>
        <p:nvSpPr>
          <p:cNvPr id="3" name="Notes Placeholder 2">
            <a:extLst>
              <a:ext uri="{FF2B5EF4-FFF2-40B4-BE49-F238E27FC236}">
                <a16:creationId xmlns:a16="http://schemas.microsoft.com/office/drawing/2014/main" id="{1AD0E52C-FAC1-C903-6BD9-66B9C3D86464}"/>
              </a:ext>
            </a:extLst>
          </p:cNvPr>
          <p:cNvSpPr>
            <a:spLocks noGrp="1"/>
          </p:cNvSpPr>
          <p:nvPr>
            <p:ph type="body" idx="1"/>
          </p:nvPr>
        </p:nvSpPr>
        <p:spPr>
          <a:xfrm>
            <a:off x="478460" y="5383456"/>
            <a:ext cx="5939327" cy="298993"/>
          </a:xfrm>
        </p:spPr>
        <p:txBody>
          <a:bodyPr/>
          <a:lstStyle/>
          <a:p>
            <a:endParaRPr lang="fr-FR" dirty="0"/>
          </a:p>
        </p:txBody>
      </p:sp>
      <p:sp>
        <p:nvSpPr>
          <p:cNvPr id="4" name="Slide Number Placeholder 3">
            <a:extLst>
              <a:ext uri="{FF2B5EF4-FFF2-40B4-BE49-F238E27FC236}">
                <a16:creationId xmlns:a16="http://schemas.microsoft.com/office/drawing/2014/main" id="{28C1F8E7-A423-9945-1B1B-93978B2B098B}"/>
              </a:ext>
            </a:extLst>
          </p:cNvPr>
          <p:cNvSpPr>
            <a:spLocks noGrp="1"/>
          </p:cNvSpPr>
          <p:nvPr>
            <p:ph type="sldNum" sz="quarter" idx="10"/>
          </p:nvPr>
        </p:nvSpPr>
        <p:spPr>
          <a:xfrm>
            <a:off x="6336641" y="9649449"/>
            <a:ext cx="81146" cy="171781"/>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3A632B-FBDE-46D4-BF6F-6D14421E6342}"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121548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a:p>
        </p:txBody>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C8F8573D-FFA0-4A34-936F-B6C43139002C}" type="slidenum">
              <a:rPr lang="fr-FR" smtClean="0"/>
              <a:t>31</a:t>
            </a:fld>
            <a:endParaRPr lang="fr-FR"/>
          </a:p>
        </p:txBody>
      </p:sp>
    </p:spTree>
    <p:extLst>
      <p:ext uri="{BB962C8B-B14F-4D97-AF65-F5344CB8AC3E}">
        <p14:creationId xmlns:p14="http://schemas.microsoft.com/office/powerpoint/2010/main" val="167101249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a:p>
        </p:txBody>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C8F8573D-FFA0-4A34-936F-B6C43139002C}" type="slidenum">
              <a:rPr lang="fr-FR" smtClean="0"/>
              <a:t>32</a:t>
            </a:fld>
            <a:endParaRPr lang="fr-FR"/>
          </a:p>
        </p:txBody>
      </p:sp>
    </p:spTree>
    <p:extLst>
      <p:ext uri="{BB962C8B-B14F-4D97-AF65-F5344CB8AC3E}">
        <p14:creationId xmlns:p14="http://schemas.microsoft.com/office/powerpoint/2010/main" val="417334170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a:p>
        </p:txBody>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C8F8573D-FFA0-4A34-936F-B6C43139002C}" type="slidenum">
              <a:rPr lang="fr-FR" smtClean="0"/>
              <a:t>33</a:t>
            </a:fld>
            <a:endParaRPr lang="fr-FR"/>
          </a:p>
        </p:txBody>
      </p:sp>
    </p:spTree>
    <p:extLst>
      <p:ext uri="{BB962C8B-B14F-4D97-AF65-F5344CB8AC3E}">
        <p14:creationId xmlns:p14="http://schemas.microsoft.com/office/powerpoint/2010/main" val="140646543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a:p>
        </p:txBody>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C8F8573D-FFA0-4A34-936F-B6C43139002C}" type="slidenum">
              <a:rPr lang="fr-FR" smtClean="0"/>
              <a:t>34</a:t>
            </a:fld>
            <a:endParaRPr lang="fr-FR"/>
          </a:p>
        </p:txBody>
      </p:sp>
    </p:spTree>
    <p:extLst>
      <p:ext uri="{BB962C8B-B14F-4D97-AF65-F5344CB8AC3E}">
        <p14:creationId xmlns:p14="http://schemas.microsoft.com/office/powerpoint/2010/main" val="279854949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a:p>
        </p:txBody>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C8F8573D-FFA0-4A34-936F-B6C43139002C}" type="slidenum">
              <a:rPr lang="fr-FR" smtClean="0"/>
              <a:t>35</a:t>
            </a:fld>
            <a:endParaRPr lang="fr-FR"/>
          </a:p>
        </p:txBody>
      </p:sp>
    </p:spTree>
    <p:extLst>
      <p:ext uri="{BB962C8B-B14F-4D97-AF65-F5344CB8AC3E}">
        <p14:creationId xmlns:p14="http://schemas.microsoft.com/office/powerpoint/2010/main" val="238989305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a:p>
        </p:txBody>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C8F8573D-FFA0-4A34-936F-B6C43139002C}" type="slidenum">
              <a:rPr lang="fr-FR" smtClean="0"/>
              <a:t>36</a:t>
            </a:fld>
            <a:endParaRPr lang="fr-FR"/>
          </a:p>
        </p:txBody>
      </p:sp>
    </p:spTree>
    <p:extLst>
      <p:ext uri="{BB962C8B-B14F-4D97-AF65-F5344CB8AC3E}">
        <p14:creationId xmlns:p14="http://schemas.microsoft.com/office/powerpoint/2010/main" val="350009952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17F400-10E8-EAF9-3CF2-68BB654B8F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FD79B3-0915-75FF-D613-1E507CA78C30}"/>
              </a:ext>
            </a:extLst>
          </p:cNvPr>
          <p:cNvSpPr>
            <a:spLocks noGrp="1" noRot="1" noChangeAspect="1"/>
          </p:cNvSpPr>
          <p:nvPr>
            <p:ph type="sldImg"/>
          </p:nvPr>
        </p:nvSpPr>
        <p:spPr>
          <a:xfrm>
            <a:off x="-469900" y="628650"/>
            <a:ext cx="7837488" cy="4408488"/>
          </a:xfrm>
        </p:spPr>
        <p:txBody>
          <a:bodyPr/>
          <a:lstStyle/>
          <a:p>
            <a:endParaRPr lang="fr-TG"/>
          </a:p>
        </p:txBody>
      </p:sp>
      <p:sp>
        <p:nvSpPr>
          <p:cNvPr id="3" name="Notes Placeholder 2">
            <a:extLst>
              <a:ext uri="{FF2B5EF4-FFF2-40B4-BE49-F238E27FC236}">
                <a16:creationId xmlns:a16="http://schemas.microsoft.com/office/drawing/2014/main" id="{018C34EC-34A6-DB82-1DBA-22E1803B81F2}"/>
              </a:ext>
            </a:extLst>
          </p:cNvPr>
          <p:cNvSpPr>
            <a:spLocks noGrp="1"/>
          </p:cNvSpPr>
          <p:nvPr>
            <p:ph type="body" idx="1"/>
          </p:nvPr>
        </p:nvSpPr>
        <p:spPr>
          <a:xfrm>
            <a:off x="478460" y="5383456"/>
            <a:ext cx="5939327" cy="298993"/>
          </a:xfrm>
        </p:spPr>
        <p:txBody>
          <a:bodyPr/>
          <a:lstStyle/>
          <a:p>
            <a:endParaRPr lang="fr-FR" dirty="0"/>
          </a:p>
        </p:txBody>
      </p:sp>
      <p:sp>
        <p:nvSpPr>
          <p:cNvPr id="4" name="Slide Number Placeholder 3">
            <a:extLst>
              <a:ext uri="{FF2B5EF4-FFF2-40B4-BE49-F238E27FC236}">
                <a16:creationId xmlns:a16="http://schemas.microsoft.com/office/drawing/2014/main" id="{A6F4BC68-CEE1-0275-E8A4-F1E0F235F736}"/>
              </a:ext>
            </a:extLst>
          </p:cNvPr>
          <p:cNvSpPr>
            <a:spLocks noGrp="1"/>
          </p:cNvSpPr>
          <p:nvPr>
            <p:ph type="sldNum" sz="quarter" idx="10"/>
          </p:nvPr>
        </p:nvSpPr>
        <p:spPr>
          <a:xfrm>
            <a:off x="6336641" y="9649449"/>
            <a:ext cx="81146" cy="171781"/>
          </a:xfrm>
        </p:spPr>
        <p:txBody>
          <a:bodyPr/>
          <a:lstStyle/>
          <a:p>
            <a:pPr>
              <a:defRPr/>
            </a:pPr>
            <a:fld id="{3C3A632B-FBDE-46D4-BF6F-6D14421E6342}" type="slidenum">
              <a:rPr lang="fr-FR" smtClean="0"/>
              <a:pPr>
                <a:defRPr/>
              </a:pPr>
              <a:t>37</a:t>
            </a:fld>
            <a:endParaRPr lang="fr-FR" dirty="0"/>
          </a:p>
        </p:txBody>
      </p:sp>
    </p:spTree>
    <p:extLst>
      <p:ext uri="{BB962C8B-B14F-4D97-AF65-F5344CB8AC3E}">
        <p14:creationId xmlns:p14="http://schemas.microsoft.com/office/powerpoint/2010/main" val="7475151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a:p>
        </p:txBody>
      </p:sp>
      <p:sp>
        <p:nvSpPr>
          <p:cNvPr id="3" name="Espace réservé des not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5"/>
          </p:nvPr>
        </p:nvSpPr>
        <p:spPr/>
        <p:txBody>
          <a:bodyPr/>
          <a:lstStyle/>
          <a:p>
            <a:fld id="{C8F8573D-FFA0-4A34-936F-B6C43139002C}" type="slidenum">
              <a:rPr lang="fr-FR" smtClean="0"/>
              <a:t>38</a:t>
            </a:fld>
            <a:endParaRPr lang="fr-FR"/>
          </a:p>
        </p:txBody>
      </p:sp>
    </p:spTree>
    <p:extLst>
      <p:ext uri="{BB962C8B-B14F-4D97-AF65-F5344CB8AC3E}">
        <p14:creationId xmlns:p14="http://schemas.microsoft.com/office/powerpoint/2010/main" val="269208630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a:p>
        </p:txBody>
      </p:sp>
      <p:sp>
        <p:nvSpPr>
          <p:cNvPr id="3" name="Espace réservé des not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5"/>
          </p:nvPr>
        </p:nvSpPr>
        <p:spPr/>
        <p:txBody>
          <a:bodyPr/>
          <a:lstStyle/>
          <a:p>
            <a:fld id="{C8F8573D-FFA0-4A34-936F-B6C43139002C}" type="slidenum">
              <a:rPr lang="fr-FR" smtClean="0"/>
              <a:t>39</a:t>
            </a:fld>
            <a:endParaRPr lang="fr-FR"/>
          </a:p>
        </p:txBody>
      </p:sp>
    </p:spTree>
    <p:extLst>
      <p:ext uri="{BB962C8B-B14F-4D97-AF65-F5344CB8AC3E}">
        <p14:creationId xmlns:p14="http://schemas.microsoft.com/office/powerpoint/2010/main" val="42245434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17F400-10E8-EAF9-3CF2-68BB654B8F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FD79B3-0915-75FF-D613-1E507CA78C30}"/>
              </a:ext>
            </a:extLst>
          </p:cNvPr>
          <p:cNvSpPr>
            <a:spLocks noGrp="1" noRot="1" noChangeAspect="1"/>
          </p:cNvSpPr>
          <p:nvPr>
            <p:ph type="sldImg"/>
          </p:nvPr>
        </p:nvSpPr>
        <p:spPr>
          <a:xfrm>
            <a:off x="-469900" y="628650"/>
            <a:ext cx="7837488" cy="4408488"/>
          </a:xfrm>
        </p:spPr>
        <p:txBody>
          <a:bodyPr/>
          <a:lstStyle/>
          <a:p>
            <a:endParaRPr lang="fr-TG"/>
          </a:p>
        </p:txBody>
      </p:sp>
      <p:sp>
        <p:nvSpPr>
          <p:cNvPr id="3" name="Notes Placeholder 2">
            <a:extLst>
              <a:ext uri="{FF2B5EF4-FFF2-40B4-BE49-F238E27FC236}">
                <a16:creationId xmlns:a16="http://schemas.microsoft.com/office/drawing/2014/main" id="{018C34EC-34A6-DB82-1DBA-22E1803B81F2}"/>
              </a:ext>
            </a:extLst>
          </p:cNvPr>
          <p:cNvSpPr>
            <a:spLocks noGrp="1"/>
          </p:cNvSpPr>
          <p:nvPr>
            <p:ph type="body" idx="1"/>
          </p:nvPr>
        </p:nvSpPr>
        <p:spPr>
          <a:xfrm>
            <a:off x="478460" y="5383456"/>
            <a:ext cx="5939327" cy="298993"/>
          </a:xfrm>
        </p:spPr>
        <p:txBody>
          <a:bodyPr/>
          <a:lstStyle/>
          <a:p>
            <a:endParaRPr lang="fr-FR" dirty="0"/>
          </a:p>
        </p:txBody>
      </p:sp>
      <p:sp>
        <p:nvSpPr>
          <p:cNvPr id="4" name="Slide Number Placeholder 3">
            <a:extLst>
              <a:ext uri="{FF2B5EF4-FFF2-40B4-BE49-F238E27FC236}">
                <a16:creationId xmlns:a16="http://schemas.microsoft.com/office/drawing/2014/main" id="{A6F4BC68-CEE1-0275-E8A4-F1E0F235F736}"/>
              </a:ext>
            </a:extLst>
          </p:cNvPr>
          <p:cNvSpPr>
            <a:spLocks noGrp="1"/>
          </p:cNvSpPr>
          <p:nvPr>
            <p:ph type="sldNum" sz="quarter" idx="10"/>
          </p:nvPr>
        </p:nvSpPr>
        <p:spPr>
          <a:xfrm>
            <a:off x="6336641" y="9649449"/>
            <a:ext cx="81146" cy="171781"/>
          </a:xfrm>
        </p:spPr>
        <p:txBody>
          <a:bodyPr/>
          <a:lstStyle/>
          <a:p>
            <a:pPr>
              <a:defRPr/>
            </a:pPr>
            <a:fld id="{3C3A632B-FBDE-46D4-BF6F-6D14421E6342}" type="slidenum">
              <a:rPr lang="fr-FR" smtClean="0"/>
              <a:pPr>
                <a:defRPr/>
              </a:pPr>
              <a:t>3</a:t>
            </a:fld>
            <a:endParaRPr lang="fr-FR" dirty="0"/>
          </a:p>
        </p:txBody>
      </p:sp>
    </p:spTree>
    <p:extLst>
      <p:ext uri="{BB962C8B-B14F-4D97-AF65-F5344CB8AC3E}">
        <p14:creationId xmlns:p14="http://schemas.microsoft.com/office/powerpoint/2010/main" val="7475151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a:p>
        </p:txBody>
      </p:sp>
      <p:sp>
        <p:nvSpPr>
          <p:cNvPr id="3" name="Espace réservé des not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5"/>
          </p:nvPr>
        </p:nvSpPr>
        <p:spPr/>
        <p:txBody>
          <a:bodyPr/>
          <a:lstStyle/>
          <a:p>
            <a:fld id="{C8F8573D-FFA0-4A34-936F-B6C43139002C}" type="slidenum">
              <a:rPr lang="fr-FR" smtClean="0"/>
              <a:t>40</a:t>
            </a:fld>
            <a:endParaRPr lang="fr-FR"/>
          </a:p>
        </p:txBody>
      </p:sp>
    </p:spTree>
    <p:extLst>
      <p:ext uri="{BB962C8B-B14F-4D97-AF65-F5344CB8AC3E}">
        <p14:creationId xmlns:p14="http://schemas.microsoft.com/office/powerpoint/2010/main" val="420700105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a:p>
        </p:txBody>
      </p:sp>
      <p:sp>
        <p:nvSpPr>
          <p:cNvPr id="3" name="Espace réservé des not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5"/>
          </p:nvPr>
        </p:nvSpPr>
        <p:spPr/>
        <p:txBody>
          <a:bodyPr/>
          <a:lstStyle/>
          <a:p>
            <a:fld id="{C8F8573D-FFA0-4A34-936F-B6C43139002C}" type="slidenum">
              <a:rPr lang="fr-FR" smtClean="0"/>
              <a:t>41</a:t>
            </a:fld>
            <a:endParaRPr lang="fr-FR"/>
          </a:p>
        </p:txBody>
      </p:sp>
    </p:spTree>
    <p:extLst>
      <p:ext uri="{BB962C8B-B14F-4D97-AF65-F5344CB8AC3E}">
        <p14:creationId xmlns:p14="http://schemas.microsoft.com/office/powerpoint/2010/main" val="32564697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a:p>
        </p:txBody>
      </p:sp>
      <p:sp>
        <p:nvSpPr>
          <p:cNvPr id="3" name="Espace réservé des not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5"/>
          </p:nvPr>
        </p:nvSpPr>
        <p:spPr/>
        <p:txBody>
          <a:bodyPr/>
          <a:lstStyle/>
          <a:p>
            <a:fld id="{C8F8573D-FFA0-4A34-936F-B6C43139002C}" type="slidenum">
              <a:rPr lang="fr-FR" smtClean="0"/>
              <a:t>42</a:t>
            </a:fld>
            <a:endParaRPr lang="fr-FR"/>
          </a:p>
        </p:txBody>
      </p:sp>
    </p:spTree>
    <p:extLst>
      <p:ext uri="{BB962C8B-B14F-4D97-AF65-F5344CB8AC3E}">
        <p14:creationId xmlns:p14="http://schemas.microsoft.com/office/powerpoint/2010/main" val="196642572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a:p>
        </p:txBody>
      </p:sp>
      <p:sp>
        <p:nvSpPr>
          <p:cNvPr id="3" name="Espace réservé des not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5"/>
          </p:nvPr>
        </p:nvSpPr>
        <p:spPr/>
        <p:txBody>
          <a:bodyPr/>
          <a:lstStyle/>
          <a:p>
            <a:fld id="{C8F8573D-FFA0-4A34-936F-B6C43139002C}" type="slidenum">
              <a:rPr lang="fr-FR" smtClean="0"/>
              <a:t>43</a:t>
            </a:fld>
            <a:endParaRPr lang="fr-FR"/>
          </a:p>
        </p:txBody>
      </p:sp>
    </p:spTree>
    <p:extLst>
      <p:ext uri="{BB962C8B-B14F-4D97-AF65-F5344CB8AC3E}">
        <p14:creationId xmlns:p14="http://schemas.microsoft.com/office/powerpoint/2010/main" val="124601682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6388AE-F431-3955-8455-1A2B97196D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2CC3FD-EADE-5637-4564-C5897580706C}"/>
              </a:ext>
            </a:extLst>
          </p:cNvPr>
          <p:cNvSpPr>
            <a:spLocks noGrp="1" noRot="1" noChangeAspect="1"/>
          </p:cNvSpPr>
          <p:nvPr>
            <p:ph type="sldImg"/>
          </p:nvPr>
        </p:nvSpPr>
        <p:spPr>
          <a:xfrm>
            <a:off x="-469900" y="628650"/>
            <a:ext cx="7837488" cy="4408488"/>
          </a:xfrm>
        </p:spPr>
        <p:txBody>
          <a:bodyPr/>
          <a:lstStyle/>
          <a:p>
            <a:endParaRPr lang="fr-TG"/>
          </a:p>
        </p:txBody>
      </p:sp>
      <p:sp>
        <p:nvSpPr>
          <p:cNvPr id="3" name="Notes Placeholder 2">
            <a:extLst>
              <a:ext uri="{FF2B5EF4-FFF2-40B4-BE49-F238E27FC236}">
                <a16:creationId xmlns:a16="http://schemas.microsoft.com/office/drawing/2014/main" id="{3481A59F-2D93-48AD-1232-7913F17FBC88}"/>
              </a:ext>
            </a:extLst>
          </p:cNvPr>
          <p:cNvSpPr>
            <a:spLocks noGrp="1"/>
          </p:cNvSpPr>
          <p:nvPr>
            <p:ph type="body" idx="1"/>
          </p:nvPr>
        </p:nvSpPr>
        <p:spPr>
          <a:xfrm>
            <a:off x="478460" y="5383456"/>
            <a:ext cx="5939327" cy="298993"/>
          </a:xfrm>
        </p:spPr>
        <p:txBody>
          <a:bodyPr/>
          <a:lstStyle/>
          <a:p>
            <a:endParaRPr lang="fr-FR" dirty="0"/>
          </a:p>
        </p:txBody>
      </p:sp>
      <p:sp>
        <p:nvSpPr>
          <p:cNvPr id="4" name="Slide Number Placeholder 3">
            <a:extLst>
              <a:ext uri="{FF2B5EF4-FFF2-40B4-BE49-F238E27FC236}">
                <a16:creationId xmlns:a16="http://schemas.microsoft.com/office/drawing/2014/main" id="{9061CD61-C0CA-5AC1-0C91-6DF577A1A7C3}"/>
              </a:ext>
            </a:extLst>
          </p:cNvPr>
          <p:cNvSpPr>
            <a:spLocks noGrp="1"/>
          </p:cNvSpPr>
          <p:nvPr>
            <p:ph type="sldNum" sz="quarter" idx="10"/>
          </p:nvPr>
        </p:nvSpPr>
        <p:spPr>
          <a:xfrm>
            <a:off x="6336641" y="9649449"/>
            <a:ext cx="81146" cy="171781"/>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3A632B-FBDE-46D4-BF6F-6D14421E6342}"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1642936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9B246B-7762-1B44-24C1-CB9636EF0E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D92414-B43E-66DC-2FDB-7AB22954535E}"/>
              </a:ext>
            </a:extLst>
          </p:cNvPr>
          <p:cNvSpPr>
            <a:spLocks noGrp="1" noRot="1" noChangeAspect="1"/>
          </p:cNvSpPr>
          <p:nvPr>
            <p:ph type="sldImg"/>
          </p:nvPr>
        </p:nvSpPr>
        <p:spPr/>
        <p:txBody>
          <a:bodyPr/>
          <a:lstStyle/>
          <a:p>
            <a:endParaRPr lang="fr-FR"/>
          </a:p>
        </p:txBody>
      </p:sp>
      <p:sp>
        <p:nvSpPr>
          <p:cNvPr id="3" name="Notes Placeholder 2">
            <a:extLst>
              <a:ext uri="{FF2B5EF4-FFF2-40B4-BE49-F238E27FC236}">
                <a16:creationId xmlns:a16="http://schemas.microsoft.com/office/drawing/2014/main" id="{F0C0D2CD-C739-9271-FAEF-D57BA224B41C}"/>
              </a:ext>
            </a:extLst>
          </p:cNvPr>
          <p:cNvSpPr>
            <a:spLocks noGrp="1"/>
          </p:cNvSpPr>
          <p:nvPr>
            <p:ph type="body" idx="1"/>
          </p:nvPr>
        </p:nvSpPr>
        <p:spPr/>
        <p:txBody>
          <a:bodyPr/>
          <a:lstStyle/>
          <a:p>
            <a:endParaRPr lang="fr-FR" dirty="0"/>
          </a:p>
        </p:txBody>
      </p:sp>
      <p:sp>
        <p:nvSpPr>
          <p:cNvPr id="4" name="Slide Number Placeholder 3">
            <a:extLst>
              <a:ext uri="{FF2B5EF4-FFF2-40B4-BE49-F238E27FC236}">
                <a16:creationId xmlns:a16="http://schemas.microsoft.com/office/drawing/2014/main" id="{4B4E31D8-BAE1-6429-8D29-C16BF941303A}"/>
              </a:ext>
            </a:extLst>
          </p:cNvPr>
          <p:cNvSpPr>
            <a:spLocks noGrp="1"/>
          </p:cNvSpPr>
          <p:nvPr>
            <p:ph type="sldNum" sz="quarter" idx="5"/>
          </p:nvPr>
        </p:nvSpPr>
        <p:spPr/>
        <p:txBody>
          <a:bodyPr/>
          <a:lstStyle/>
          <a:p>
            <a:fld id="{C8F8573D-FFA0-4A34-936F-B6C43139002C}" type="slidenum">
              <a:rPr lang="fr-FR" smtClean="0"/>
              <a:t>45</a:t>
            </a:fld>
            <a:endParaRPr lang="fr-FR"/>
          </a:p>
        </p:txBody>
      </p:sp>
    </p:spTree>
    <p:extLst>
      <p:ext uri="{BB962C8B-B14F-4D97-AF65-F5344CB8AC3E}">
        <p14:creationId xmlns:p14="http://schemas.microsoft.com/office/powerpoint/2010/main" val="34694108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DE3FE1-1233-62AD-1ADF-2421523596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1FCAFB-D371-B996-DB64-D4C1AE61F68E}"/>
              </a:ext>
            </a:extLst>
          </p:cNvPr>
          <p:cNvSpPr>
            <a:spLocks noGrp="1" noRot="1" noChangeAspect="1"/>
          </p:cNvSpPr>
          <p:nvPr>
            <p:ph type="sldImg"/>
          </p:nvPr>
        </p:nvSpPr>
        <p:spPr/>
        <p:txBody>
          <a:bodyPr/>
          <a:lstStyle/>
          <a:p>
            <a:endParaRPr lang="fr-FR"/>
          </a:p>
        </p:txBody>
      </p:sp>
      <p:sp>
        <p:nvSpPr>
          <p:cNvPr id="3" name="Notes Placeholder 2">
            <a:extLst>
              <a:ext uri="{FF2B5EF4-FFF2-40B4-BE49-F238E27FC236}">
                <a16:creationId xmlns:a16="http://schemas.microsoft.com/office/drawing/2014/main" id="{F4C06E7B-9FAE-8F1F-FE01-730749F4364C}"/>
              </a:ext>
            </a:extLst>
          </p:cNvPr>
          <p:cNvSpPr>
            <a:spLocks noGrp="1"/>
          </p:cNvSpPr>
          <p:nvPr>
            <p:ph type="body" idx="1"/>
          </p:nvPr>
        </p:nvSpPr>
        <p:spPr/>
        <p:txBody>
          <a:bodyPr/>
          <a:lstStyle/>
          <a:p>
            <a:endParaRPr lang="fr-FR" dirty="0"/>
          </a:p>
        </p:txBody>
      </p:sp>
      <p:sp>
        <p:nvSpPr>
          <p:cNvPr id="4" name="Slide Number Placeholder 3">
            <a:extLst>
              <a:ext uri="{FF2B5EF4-FFF2-40B4-BE49-F238E27FC236}">
                <a16:creationId xmlns:a16="http://schemas.microsoft.com/office/drawing/2014/main" id="{990FC2F3-AF1A-92E0-EC45-EB379B8ACAA7}"/>
              </a:ext>
            </a:extLst>
          </p:cNvPr>
          <p:cNvSpPr>
            <a:spLocks noGrp="1"/>
          </p:cNvSpPr>
          <p:nvPr>
            <p:ph type="sldNum" sz="quarter" idx="5"/>
          </p:nvPr>
        </p:nvSpPr>
        <p:spPr/>
        <p:txBody>
          <a:bodyPr/>
          <a:lstStyle/>
          <a:p>
            <a:fld id="{C8F8573D-FFA0-4A34-936F-B6C43139002C}" type="slidenum">
              <a:rPr lang="fr-FR" smtClean="0"/>
              <a:t>46</a:t>
            </a:fld>
            <a:endParaRPr lang="fr-FR"/>
          </a:p>
        </p:txBody>
      </p:sp>
    </p:spTree>
    <p:extLst>
      <p:ext uri="{BB962C8B-B14F-4D97-AF65-F5344CB8AC3E}">
        <p14:creationId xmlns:p14="http://schemas.microsoft.com/office/powerpoint/2010/main" val="98665113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AE8B28-8B92-E8A5-CF6C-3FE1529093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0D3703-2C79-3189-E0A0-3159F932B294}"/>
              </a:ext>
            </a:extLst>
          </p:cNvPr>
          <p:cNvSpPr>
            <a:spLocks noGrp="1" noRot="1" noChangeAspect="1"/>
          </p:cNvSpPr>
          <p:nvPr>
            <p:ph type="sldImg"/>
          </p:nvPr>
        </p:nvSpPr>
        <p:spPr/>
        <p:txBody>
          <a:bodyPr/>
          <a:lstStyle/>
          <a:p>
            <a:endParaRPr lang="fr-FR"/>
          </a:p>
        </p:txBody>
      </p:sp>
      <p:sp>
        <p:nvSpPr>
          <p:cNvPr id="3" name="Notes Placeholder 2">
            <a:extLst>
              <a:ext uri="{FF2B5EF4-FFF2-40B4-BE49-F238E27FC236}">
                <a16:creationId xmlns:a16="http://schemas.microsoft.com/office/drawing/2014/main" id="{3DCAD75A-092E-BF49-CA50-E999B67BB180}"/>
              </a:ext>
            </a:extLst>
          </p:cNvPr>
          <p:cNvSpPr>
            <a:spLocks noGrp="1"/>
          </p:cNvSpPr>
          <p:nvPr>
            <p:ph type="body" idx="1"/>
          </p:nvPr>
        </p:nvSpPr>
        <p:spPr/>
        <p:txBody>
          <a:bodyPr/>
          <a:lstStyle/>
          <a:p>
            <a:endParaRPr lang="fr-FR" dirty="0"/>
          </a:p>
        </p:txBody>
      </p:sp>
      <p:sp>
        <p:nvSpPr>
          <p:cNvPr id="4" name="Slide Number Placeholder 3">
            <a:extLst>
              <a:ext uri="{FF2B5EF4-FFF2-40B4-BE49-F238E27FC236}">
                <a16:creationId xmlns:a16="http://schemas.microsoft.com/office/drawing/2014/main" id="{57DF7097-EE25-EB57-8E30-70142B9049B5}"/>
              </a:ext>
            </a:extLst>
          </p:cNvPr>
          <p:cNvSpPr>
            <a:spLocks noGrp="1"/>
          </p:cNvSpPr>
          <p:nvPr>
            <p:ph type="sldNum" sz="quarter" idx="5"/>
          </p:nvPr>
        </p:nvSpPr>
        <p:spPr/>
        <p:txBody>
          <a:bodyPr/>
          <a:lstStyle/>
          <a:p>
            <a:fld id="{C8F8573D-FFA0-4A34-936F-B6C43139002C}" type="slidenum">
              <a:rPr lang="fr-FR" smtClean="0"/>
              <a:t>47</a:t>
            </a:fld>
            <a:endParaRPr lang="fr-FR"/>
          </a:p>
        </p:txBody>
      </p:sp>
    </p:spTree>
    <p:extLst>
      <p:ext uri="{BB962C8B-B14F-4D97-AF65-F5344CB8AC3E}">
        <p14:creationId xmlns:p14="http://schemas.microsoft.com/office/powerpoint/2010/main" val="41006627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57221-1E61-F4C4-DEF8-F4ED8BE693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87C1A0-F4BE-664D-2FDB-A6F7DAC7C1F4}"/>
              </a:ext>
            </a:extLst>
          </p:cNvPr>
          <p:cNvSpPr>
            <a:spLocks noGrp="1" noRot="1" noChangeAspect="1"/>
          </p:cNvSpPr>
          <p:nvPr>
            <p:ph type="sldImg"/>
          </p:nvPr>
        </p:nvSpPr>
        <p:spPr/>
        <p:txBody>
          <a:bodyPr/>
          <a:lstStyle/>
          <a:p>
            <a:endParaRPr lang="fr-FR"/>
          </a:p>
        </p:txBody>
      </p:sp>
      <p:sp>
        <p:nvSpPr>
          <p:cNvPr id="3" name="Notes Placeholder 2">
            <a:extLst>
              <a:ext uri="{FF2B5EF4-FFF2-40B4-BE49-F238E27FC236}">
                <a16:creationId xmlns:a16="http://schemas.microsoft.com/office/drawing/2014/main" id="{18A827F4-7E0F-E022-6C5C-CC2C3A08EF5E}"/>
              </a:ext>
            </a:extLst>
          </p:cNvPr>
          <p:cNvSpPr>
            <a:spLocks noGrp="1"/>
          </p:cNvSpPr>
          <p:nvPr>
            <p:ph type="body" idx="1"/>
          </p:nvPr>
        </p:nvSpPr>
        <p:spPr/>
        <p:txBody>
          <a:bodyPr/>
          <a:lstStyle/>
          <a:p>
            <a:endParaRPr lang="fr-FR" dirty="0"/>
          </a:p>
        </p:txBody>
      </p:sp>
      <p:sp>
        <p:nvSpPr>
          <p:cNvPr id="4" name="Slide Number Placeholder 3">
            <a:extLst>
              <a:ext uri="{FF2B5EF4-FFF2-40B4-BE49-F238E27FC236}">
                <a16:creationId xmlns:a16="http://schemas.microsoft.com/office/drawing/2014/main" id="{ED2C8A72-A5A3-A027-9D43-1013E795F7FF}"/>
              </a:ext>
            </a:extLst>
          </p:cNvPr>
          <p:cNvSpPr>
            <a:spLocks noGrp="1"/>
          </p:cNvSpPr>
          <p:nvPr>
            <p:ph type="sldNum" sz="quarter" idx="5"/>
          </p:nvPr>
        </p:nvSpPr>
        <p:spPr/>
        <p:txBody>
          <a:bodyPr/>
          <a:lstStyle/>
          <a:p>
            <a:fld id="{C8F8573D-FFA0-4A34-936F-B6C43139002C}" type="slidenum">
              <a:rPr lang="fr-FR" smtClean="0"/>
              <a:t>48</a:t>
            </a:fld>
            <a:endParaRPr lang="fr-FR"/>
          </a:p>
        </p:txBody>
      </p:sp>
    </p:spTree>
    <p:extLst>
      <p:ext uri="{BB962C8B-B14F-4D97-AF65-F5344CB8AC3E}">
        <p14:creationId xmlns:p14="http://schemas.microsoft.com/office/powerpoint/2010/main" val="5950512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r-FR"/>
          </a:p>
        </p:txBody>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fld id="{C8F8573D-FFA0-4A34-936F-B6C43139002C}" type="slidenum">
              <a:rPr lang="fr-FR" smtClean="0"/>
              <a:t>4</a:t>
            </a:fld>
            <a:endParaRPr lang="fr-FR"/>
          </a:p>
        </p:txBody>
      </p:sp>
    </p:spTree>
    <p:extLst>
      <p:ext uri="{BB962C8B-B14F-4D97-AF65-F5344CB8AC3E}">
        <p14:creationId xmlns:p14="http://schemas.microsoft.com/office/powerpoint/2010/main" val="37223692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BCE74E-1106-CD97-E437-4B990D5848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46A478-25B6-D4C1-F8E6-EA23F76CE8E1}"/>
              </a:ext>
            </a:extLst>
          </p:cNvPr>
          <p:cNvSpPr>
            <a:spLocks noGrp="1" noRot="1" noChangeAspect="1"/>
          </p:cNvSpPr>
          <p:nvPr>
            <p:ph type="sldImg"/>
          </p:nvPr>
        </p:nvSpPr>
        <p:spPr>
          <a:xfrm>
            <a:off x="-469900" y="628650"/>
            <a:ext cx="7837488" cy="4408488"/>
          </a:xfrm>
        </p:spPr>
        <p:txBody>
          <a:bodyPr/>
          <a:lstStyle/>
          <a:p>
            <a:endParaRPr lang="fr-TG"/>
          </a:p>
        </p:txBody>
      </p:sp>
      <p:sp>
        <p:nvSpPr>
          <p:cNvPr id="3" name="Notes Placeholder 2">
            <a:extLst>
              <a:ext uri="{FF2B5EF4-FFF2-40B4-BE49-F238E27FC236}">
                <a16:creationId xmlns:a16="http://schemas.microsoft.com/office/drawing/2014/main" id="{D49A0C27-6E90-9811-D264-702BC28C6352}"/>
              </a:ext>
            </a:extLst>
          </p:cNvPr>
          <p:cNvSpPr>
            <a:spLocks noGrp="1"/>
          </p:cNvSpPr>
          <p:nvPr>
            <p:ph type="body" idx="1"/>
          </p:nvPr>
        </p:nvSpPr>
        <p:spPr>
          <a:xfrm>
            <a:off x="478460" y="5383456"/>
            <a:ext cx="5939327" cy="298993"/>
          </a:xfrm>
        </p:spPr>
        <p:txBody>
          <a:bodyPr/>
          <a:lstStyle/>
          <a:p>
            <a:endParaRPr lang="fr-FR" dirty="0"/>
          </a:p>
        </p:txBody>
      </p:sp>
      <p:sp>
        <p:nvSpPr>
          <p:cNvPr id="4" name="Slide Number Placeholder 3">
            <a:extLst>
              <a:ext uri="{FF2B5EF4-FFF2-40B4-BE49-F238E27FC236}">
                <a16:creationId xmlns:a16="http://schemas.microsoft.com/office/drawing/2014/main" id="{7DD31C44-E752-5F59-C229-D756136B2E50}"/>
              </a:ext>
            </a:extLst>
          </p:cNvPr>
          <p:cNvSpPr>
            <a:spLocks noGrp="1"/>
          </p:cNvSpPr>
          <p:nvPr>
            <p:ph type="sldNum" sz="quarter" idx="10"/>
          </p:nvPr>
        </p:nvSpPr>
        <p:spPr>
          <a:xfrm>
            <a:off x="6336641" y="9649449"/>
            <a:ext cx="81146" cy="171781"/>
          </a:xfrm>
        </p:spPr>
        <p:txBody>
          <a:bodyPr/>
          <a:lstStyle/>
          <a:p>
            <a:pPr>
              <a:defRPr/>
            </a:pPr>
            <a:fld id="{3C3A632B-FBDE-46D4-BF6F-6D14421E6342}" type="slidenum">
              <a:rPr lang="fr-FR" smtClean="0"/>
              <a:pPr>
                <a:defRPr/>
              </a:pPr>
              <a:t>5</a:t>
            </a:fld>
            <a:endParaRPr lang="fr-FR" dirty="0"/>
          </a:p>
        </p:txBody>
      </p:sp>
    </p:spTree>
    <p:extLst>
      <p:ext uri="{BB962C8B-B14F-4D97-AF65-F5344CB8AC3E}">
        <p14:creationId xmlns:p14="http://schemas.microsoft.com/office/powerpoint/2010/main" val="12657986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031B8A-FB7C-4F55-2671-1E71663F4F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7DEF3C-F6CD-D222-D06A-AFA979E5AD1C}"/>
              </a:ext>
            </a:extLst>
          </p:cNvPr>
          <p:cNvSpPr>
            <a:spLocks noGrp="1" noRot="1" noChangeAspect="1"/>
          </p:cNvSpPr>
          <p:nvPr>
            <p:ph type="sldImg"/>
          </p:nvPr>
        </p:nvSpPr>
        <p:spPr>
          <a:xfrm>
            <a:off x="-469900" y="628650"/>
            <a:ext cx="7837488" cy="4408488"/>
          </a:xfrm>
        </p:spPr>
        <p:txBody>
          <a:bodyPr/>
          <a:lstStyle/>
          <a:p>
            <a:endParaRPr lang="fr-TG"/>
          </a:p>
        </p:txBody>
      </p:sp>
      <p:sp>
        <p:nvSpPr>
          <p:cNvPr id="3" name="Notes Placeholder 2">
            <a:extLst>
              <a:ext uri="{FF2B5EF4-FFF2-40B4-BE49-F238E27FC236}">
                <a16:creationId xmlns:a16="http://schemas.microsoft.com/office/drawing/2014/main" id="{B96DB2BA-CDE9-196E-A6D1-1FC0A852EBE6}"/>
              </a:ext>
            </a:extLst>
          </p:cNvPr>
          <p:cNvSpPr>
            <a:spLocks noGrp="1"/>
          </p:cNvSpPr>
          <p:nvPr>
            <p:ph type="body" idx="1"/>
          </p:nvPr>
        </p:nvSpPr>
        <p:spPr>
          <a:xfrm>
            <a:off x="478460" y="5383456"/>
            <a:ext cx="5939327" cy="298993"/>
          </a:xfrm>
        </p:spPr>
        <p:txBody>
          <a:bodyPr/>
          <a:lstStyle/>
          <a:p>
            <a:endParaRPr lang="fr-FR" dirty="0"/>
          </a:p>
        </p:txBody>
      </p:sp>
      <p:sp>
        <p:nvSpPr>
          <p:cNvPr id="4" name="Slide Number Placeholder 3">
            <a:extLst>
              <a:ext uri="{FF2B5EF4-FFF2-40B4-BE49-F238E27FC236}">
                <a16:creationId xmlns:a16="http://schemas.microsoft.com/office/drawing/2014/main" id="{0EFD3BD2-3E72-FF78-0A9F-FF89E0FC2599}"/>
              </a:ext>
            </a:extLst>
          </p:cNvPr>
          <p:cNvSpPr>
            <a:spLocks noGrp="1"/>
          </p:cNvSpPr>
          <p:nvPr>
            <p:ph type="sldNum" sz="quarter" idx="10"/>
          </p:nvPr>
        </p:nvSpPr>
        <p:spPr>
          <a:xfrm>
            <a:off x="6336641" y="9649449"/>
            <a:ext cx="81146" cy="171781"/>
          </a:xfrm>
        </p:spPr>
        <p:txBody>
          <a:bodyPr/>
          <a:lstStyle/>
          <a:p>
            <a:pPr>
              <a:defRPr/>
            </a:pPr>
            <a:fld id="{3C3A632B-FBDE-46D4-BF6F-6D14421E6342}" type="slidenum">
              <a:rPr lang="fr-FR" smtClean="0"/>
              <a:pPr>
                <a:defRPr/>
              </a:pPr>
              <a:t>7</a:t>
            </a:fld>
            <a:endParaRPr lang="fr-FR" dirty="0"/>
          </a:p>
        </p:txBody>
      </p:sp>
    </p:spTree>
    <p:extLst>
      <p:ext uri="{BB962C8B-B14F-4D97-AF65-F5344CB8AC3E}">
        <p14:creationId xmlns:p14="http://schemas.microsoft.com/office/powerpoint/2010/main" val="7909645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6C9D8F-EC90-2F7B-749D-0695C63285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39453D-5940-7CDF-0173-998E996A8EB5}"/>
              </a:ext>
            </a:extLst>
          </p:cNvPr>
          <p:cNvSpPr>
            <a:spLocks noGrp="1" noRot="1" noChangeAspect="1"/>
          </p:cNvSpPr>
          <p:nvPr>
            <p:ph type="sldImg"/>
          </p:nvPr>
        </p:nvSpPr>
        <p:spPr>
          <a:xfrm>
            <a:off x="-469900" y="628650"/>
            <a:ext cx="7837488" cy="4408488"/>
          </a:xfrm>
        </p:spPr>
        <p:txBody>
          <a:bodyPr/>
          <a:lstStyle/>
          <a:p>
            <a:endParaRPr lang="fr-TG"/>
          </a:p>
        </p:txBody>
      </p:sp>
      <p:sp>
        <p:nvSpPr>
          <p:cNvPr id="3" name="Notes Placeholder 2">
            <a:extLst>
              <a:ext uri="{FF2B5EF4-FFF2-40B4-BE49-F238E27FC236}">
                <a16:creationId xmlns:a16="http://schemas.microsoft.com/office/drawing/2014/main" id="{7D6D1774-F3A0-33FD-4AA7-D7000AB47DF1}"/>
              </a:ext>
            </a:extLst>
          </p:cNvPr>
          <p:cNvSpPr>
            <a:spLocks noGrp="1"/>
          </p:cNvSpPr>
          <p:nvPr>
            <p:ph type="body" idx="1"/>
          </p:nvPr>
        </p:nvSpPr>
        <p:spPr>
          <a:xfrm>
            <a:off x="478460" y="5383456"/>
            <a:ext cx="5939327" cy="298993"/>
          </a:xfrm>
        </p:spPr>
        <p:txBody>
          <a:bodyPr/>
          <a:lstStyle/>
          <a:p>
            <a:endParaRPr lang="fr-FR" dirty="0"/>
          </a:p>
        </p:txBody>
      </p:sp>
      <p:sp>
        <p:nvSpPr>
          <p:cNvPr id="4" name="Slide Number Placeholder 3">
            <a:extLst>
              <a:ext uri="{FF2B5EF4-FFF2-40B4-BE49-F238E27FC236}">
                <a16:creationId xmlns:a16="http://schemas.microsoft.com/office/drawing/2014/main" id="{CC909DA3-B817-79B1-1E8A-FC577A2BEFB3}"/>
              </a:ext>
            </a:extLst>
          </p:cNvPr>
          <p:cNvSpPr>
            <a:spLocks noGrp="1"/>
          </p:cNvSpPr>
          <p:nvPr>
            <p:ph type="sldNum" sz="quarter" idx="10"/>
          </p:nvPr>
        </p:nvSpPr>
        <p:spPr>
          <a:xfrm>
            <a:off x="6336641" y="9649449"/>
            <a:ext cx="81146" cy="171781"/>
          </a:xfrm>
        </p:spPr>
        <p:txBody>
          <a:bodyPr/>
          <a:lstStyle/>
          <a:p>
            <a:pPr>
              <a:defRPr/>
            </a:pPr>
            <a:fld id="{3C3A632B-FBDE-46D4-BF6F-6D14421E6342}" type="slidenum">
              <a:rPr lang="fr-FR" smtClean="0"/>
              <a:pPr>
                <a:defRPr/>
              </a:pPr>
              <a:t>9</a:t>
            </a:fld>
            <a:endParaRPr lang="fr-FR" dirty="0"/>
          </a:p>
        </p:txBody>
      </p:sp>
    </p:spTree>
    <p:extLst>
      <p:ext uri="{BB962C8B-B14F-4D97-AF65-F5344CB8AC3E}">
        <p14:creationId xmlns:p14="http://schemas.microsoft.com/office/powerpoint/2010/main" val="36584996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a:p>
        </p:txBody>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8F8573D-FFA0-4A34-936F-B6C43139002C}"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912102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9CD739-FF55-AD7D-698A-3990C58855A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0803B19-B66B-FEFE-99B3-A2ADCC9AC326}"/>
              </a:ext>
            </a:extLst>
          </p:cNvPr>
          <p:cNvSpPr>
            <a:spLocks noGrp="1" noRot="1" noChangeAspect="1"/>
          </p:cNvSpPr>
          <p:nvPr>
            <p:ph type="sldImg"/>
          </p:nvPr>
        </p:nvSpPr>
        <p:spPr/>
        <p:txBody>
          <a:bodyPr/>
          <a:lstStyle/>
          <a:p>
            <a:endParaRPr lang="fr-FR"/>
          </a:p>
        </p:txBody>
      </p:sp>
      <p:sp>
        <p:nvSpPr>
          <p:cNvPr id="3" name="Espace réservé des notes 2">
            <a:extLst>
              <a:ext uri="{FF2B5EF4-FFF2-40B4-BE49-F238E27FC236}">
                <a16:creationId xmlns:a16="http://schemas.microsoft.com/office/drawing/2014/main" id="{26E45F4D-8BFE-9BB7-2322-F5CDB1E6F9FA}"/>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106207C-4E36-5481-04FE-550065D2A75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8F8573D-FFA0-4A34-936F-B6C43139002C}"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11043842"/>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2.emf"/><Relationship Id="rId3" Type="http://schemas.openxmlformats.org/officeDocument/2006/relationships/tags" Target="../tags/tag23.xml"/><Relationship Id="rId7" Type="http://schemas.openxmlformats.org/officeDocument/2006/relationships/oleObject" Target="../embeddings/oleObject2.bin"/><Relationship Id="rId2" Type="http://schemas.openxmlformats.org/officeDocument/2006/relationships/tags" Target="../tags/tag22.xml"/><Relationship Id="rId1" Type="http://schemas.openxmlformats.org/officeDocument/2006/relationships/tags" Target="../tags/tag21.xml"/><Relationship Id="rId6" Type="http://schemas.openxmlformats.org/officeDocument/2006/relationships/slideMaster" Target="../slideMasters/slideMaster1.xml"/><Relationship Id="rId11" Type="http://schemas.openxmlformats.org/officeDocument/2006/relationships/image" Target="../media/image4.svg"/><Relationship Id="rId5" Type="http://schemas.openxmlformats.org/officeDocument/2006/relationships/tags" Target="../tags/tag25.xml"/><Relationship Id="rId10" Type="http://schemas.microsoft.com/office/2007/relationships/hdphoto" Target="../media/hdphoto1.wdp"/><Relationship Id="rId4" Type="http://schemas.openxmlformats.org/officeDocument/2006/relationships/tags" Target="../tags/tag24.xml"/><Relationship Id="rId9"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8" Type="http://schemas.openxmlformats.org/officeDocument/2006/relationships/tags" Target="../tags/tag89.xml"/><Relationship Id="rId3" Type="http://schemas.openxmlformats.org/officeDocument/2006/relationships/tags" Target="../tags/tag84.xml"/><Relationship Id="rId7" Type="http://schemas.openxmlformats.org/officeDocument/2006/relationships/tags" Target="../tags/tag88.xml"/><Relationship Id="rId2" Type="http://schemas.openxmlformats.org/officeDocument/2006/relationships/tags" Target="../tags/tag83.xml"/><Relationship Id="rId1" Type="http://schemas.openxmlformats.org/officeDocument/2006/relationships/tags" Target="../tags/tag82.xml"/><Relationship Id="rId6" Type="http://schemas.openxmlformats.org/officeDocument/2006/relationships/tags" Target="../tags/tag87.xml"/><Relationship Id="rId11" Type="http://schemas.openxmlformats.org/officeDocument/2006/relationships/image" Target="../media/image1.emf"/><Relationship Id="rId5" Type="http://schemas.openxmlformats.org/officeDocument/2006/relationships/tags" Target="../tags/tag86.xml"/><Relationship Id="rId10" Type="http://schemas.openxmlformats.org/officeDocument/2006/relationships/oleObject" Target="../embeddings/oleObject11.bin"/><Relationship Id="rId4" Type="http://schemas.openxmlformats.org/officeDocument/2006/relationships/tags" Target="../tags/tag85.xml"/><Relationship Id="rId9"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tags" Target="../tags/tag97.xml"/><Relationship Id="rId3" Type="http://schemas.openxmlformats.org/officeDocument/2006/relationships/tags" Target="../tags/tag92.xml"/><Relationship Id="rId7" Type="http://schemas.openxmlformats.org/officeDocument/2006/relationships/tags" Target="../tags/tag96.xml"/><Relationship Id="rId2" Type="http://schemas.openxmlformats.org/officeDocument/2006/relationships/tags" Target="../tags/tag91.xml"/><Relationship Id="rId1" Type="http://schemas.openxmlformats.org/officeDocument/2006/relationships/tags" Target="../tags/tag90.xml"/><Relationship Id="rId6" Type="http://schemas.openxmlformats.org/officeDocument/2006/relationships/tags" Target="../tags/tag95.xml"/><Relationship Id="rId11" Type="http://schemas.openxmlformats.org/officeDocument/2006/relationships/image" Target="../media/image5.emf"/><Relationship Id="rId5" Type="http://schemas.openxmlformats.org/officeDocument/2006/relationships/tags" Target="../tags/tag94.xml"/><Relationship Id="rId10" Type="http://schemas.openxmlformats.org/officeDocument/2006/relationships/oleObject" Target="../embeddings/oleObject12.bin"/><Relationship Id="rId4" Type="http://schemas.openxmlformats.org/officeDocument/2006/relationships/tags" Target="../tags/tag93.xml"/><Relationship Id="rId9"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tags" Target="../tags/tag105.xml"/><Relationship Id="rId3" Type="http://schemas.openxmlformats.org/officeDocument/2006/relationships/tags" Target="../tags/tag100.xml"/><Relationship Id="rId7" Type="http://schemas.openxmlformats.org/officeDocument/2006/relationships/tags" Target="../tags/tag104.xml"/><Relationship Id="rId2" Type="http://schemas.openxmlformats.org/officeDocument/2006/relationships/tags" Target="../tags/tag99.xml"/><Relationship Id="rId1" Type="http://schemas.openxmlformats.org/officeDocument/2006/relationships/tags" Target="../tags/tag98.xml"/><Relationship Id="rId6" Type="http://schemas.openxmlformats.org/officeDocument/2006/relationships/tags" Target="../tags/tag103.xml"/><Relationship Id="rId11" Type="http://schemas.openxmlformats.org/officeDocument/2006/relationships/image" Target="../media/image1.emf"/><Relationship Id="rId5" Type="http://schemas.openxmlformats.org/officeDocument/2006/relationships/tags" Target="../tags/tag102.xml"/><Relationship Id="rId10" Type="http://schemas.openxmlformats.org/officeDocument/2006/relationships/oleObject" Target="../embeddings/oleObject13.bin"/><Relationship Id="rId4" Type="http://schemas.openxmlformats.org/officeDocument/2006/relationships/tags" Target="../tags/tag101.xml"/><Relationship Id="rId9"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oleObject" Target="../embeddings/oleObject14.bin"/><Relationship Id="rId3" Type="http://schemas.openxmlformats.org/officeDocument/2006/relationships/tags" Target="../tags/tag108.xml"/><Relationship Id="rId7" Type="http://schemas.openxmlformats.org/officeDocument/2006/relationships/slideMaster" Target="../slideMasters/slideMaster1.xml"/><Relationship Id="rId2" Type="http://schemas.openxmlformats.org/officeDocument/2006/relationships/tags" Target="../tags/tag107.xml"/><Relationship Id="rId1" Type="http://schemas.openxmlformats.org/officeDocument/2006/relationships/tags" Target="../tags/tag106.xml"/><Relationship Id="rId6" Type="http://schemas.openxmlformats.org/officeDocument/2006/relationships/tags" Target="../tags/tag111.xml"/><Relationship Id="rId5" Type="http://schemas.openxmlformats.org/officeDocument/2006/relationships/tags" Target="../tags/tag110.xml"/><Relationship Id="rId4" Type="http://schemas.openxmlformats.org/officeDocument/2006/relationships/tags" Target="../tags/tag109.xml"/><Relationship Id="rId9" Type="http://schemas.openxmlformats.org/officeDocument/2006/relationships/image" Target="../media/image2.emf"/></Relationships>
</file>

<file path=ppt/slideLayouts/_rels/slideLayout14.xml.rels><?xml version="1.0" encoding="UTF-8" standalone="yes"?>
<Relationships xmlns="http://schemas.openxmlformats.org/package/2006/relationships"><Relationship Id="rId3" Type="http://schemas.openxmlformats.org/officeDocument/2006/relationships/tags" Target="../tags/tag114.xml"/><Relationship Id="rId7" Type="http://schemas.openxmlformats.org/officeDocument/2006/relationships/image" Target="../media/image2.emf"/><Relationship Id="rId2" Type="http://schemas.openxmlformats.org/officeDocument/2006/relationships/tags" Target="../tags/tag113.xml"/><Relationship Id="rId1" Type="http://schemas.openxmlformats.org/officeDocument/2006/relationships/tags" Target="../tags/tag112.xml"/><Relationship Id="rId6" Type="http://schemas.openxmlformats.org/officeDocument/2006/relationships/oleObject" Target="../embeddings/oleObject15.bin"/><Relationship Id="rId5" Type="http://schemas.openxmlformats.org/officeDocument/2006/relationships/slideMaster" Target="../slideMasters/slideMaster1.xml"/><Relationship Id="rId4" Type="http://schemas.openxmlformats.org/officeDocument/2006/relationships/tags" Target="../tags/tag115.xml"/></Relationships>
</file>

<file path=ppt/slideLayouts/_rels/slideLayout15.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17.xml"/><Relationship Id="rId1" Type="http://schemas.openxmlformats.org/officeDocument/2006/relationships/tags" Target="../tags/tag116.xml"/><Relationship Id="rId6" Type="http://schemas.openxmlformats.org/officeDocument/2006/relationships/image" Target="../media/image4.svg"/><Relationship Id="rId5" Type="http://schemas.openxmlformats.org/officeDocument/2006/relationships/image" Target="../media/image2.emf"/><Relationship Id="rId4" Type="http://schemas.openxmlformats.org/officeDocument/2006/relationships/oleObject" Target="../embeddings/oleObject16.bin"/></Relationships>
</file>

<file path=ppt/slideLayouts/_rels/slideLayout16.xml.rels><?xml version="1.0" encoding="UTF-8" standalone="yes"?>
<Relationships xmlns="http://schemas.openxmlformats.org/package/2006/relationships"><Relationship Id="rId8" Type="http://schemas.openxmlformats.org/officeDocument/2006/relationships/oleObject" Target="../embeddings/oleObject17.bin"/><Relationship Id="rId3" Type="http://schemas.openxmlformats.org/officeDocument/2006/relationships/tags" Target="../tags/tag120.xml"/><Relationship Id="rId7" Type="http://schemas.openxmlformats.org/officeDocument/2006/relationships/slideMaster" Target="../slideMasters/slideMaster1.xml"/><Relationship Id="rId2" Type="http://schemas.openxmlformats.org/officeDocument/2006/relationships/tags" Target="../tags/tag119.xml"/><Relationship Id="rId1" Type="http://schemas.openxmlformats.org/officeDocument/2006/relationships/tags" Target="../tags/tag118.xml"/><Relationship Id="rId6" Type="http://schemas.openxmlformats.org/officeDocument/2006/relationships/tags" Target="../tags/tag123.xml"/><Relationship Id="rId5" Type="http://schemas.openxmlformats.org/officeDocument/2006/relationships/tags" Target="../tags/tag122.xml"/><Relationship Id="rId4" Type="http://schemas.openxmlformats.org/officeDocument/2006/relationships/tags" Target="../tags/tag121.xml"/><Relationship Id="rId9" Type="http://schemas.openxmlformats.org/officeDocument/2006/relationships/image" Target="../media/image1.emf"/></Relationships>
</file>

<file path=ppt/slideLayouts/_rels/slideLayout17.xml.rels><?xml version="1.0" encoding="UTF-8" standalone="yes"?>
<Relationships xmlns="http://schemas.openxmlformats.org/package/2006/relationships"><Relationship Id="rId3" Type="http://schemas.openxmlformats.org/officeDocument/2006/relationships/tags" Target="../tags/tag126.xml"/><Relationship Id="rId7" Type="http://schemas.openxmlformats.org/officeDocument/2006/relationships/image" Target="../media/image1.emf"/><Relationship Id="rId2" Type="http://schemas.openxmlformats.org/officeDocument/2006/relationships/tags" Target="../tags/tag125.xml"/><Relationship Id="rId1" Type="http://schemas.openxmlformats.org/officeDocument/2006/relationships/tags" Target="../tags/tag124.xml"/><Relationship Id="rId6" Type="http://schemas.openxmlformats.org/officeDocument/2006/relationships/oleObject" Target="../embeddings/oleObject18.bin"/><Relationship Id="rId5" Type="http://schemas.openxmlformats.org/officeDocument/2006/relationships/slideMaster" Target="../slideMasters/slideMaster1.xml"/><Relationship Id="rId4" Type="http://schemas.openxmlformats.org/officeDocument/2006/relationships/tags" Target="../tags/tag127.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8.xml"/></Relationships>
</file>

<file path=ppt/slideLayouts/_rels/slideLayout19.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30.xml"/><Relationship Id="rId1" Type="http://schemas.openxmlformats.org/officeDocument/2006/relationships/tags" Target="../tags/tag129.xml"/><Relationship Id="rId5" Type="http://schemas.openxmlformats.org/officeDocument/2006/relationships/image" Target="../media/image6.emf"/><Relationship Id="rId4" Type="http://schemas.openxmlformats.org/officeDocument/2006/relationships/oleObject" Target="../embeddings/oleObject19.bin"/></Relationships>
</file>

<file path=ppt/slideLayouts/_rels/slideLayout2.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28.xml"/><Relationship Id="rId7" Type="http://schemas.openxmlformats.org/officeDocument/2006/relationships/tags" Target="../tags/tag32.xml"/><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tags" Target="../tags/tag31.xml"/><Relationship Id="rId5" Type="http://schemas.openxmlformats.org/officeDocument/2006/relationships/tags" Target="../tags/tag30.xml"/><Relationship Id="rId10" Type="http://schemas.openxmlformats.org/officeDocument/2006/relationships/image" Target="../media/image1.emf"/><Relationship Id="rId4" Type="http://schemas.openxmlformats.org/officeDocument/2006/relationships/tags" Target="../tags/tag29.xml"/><Relationship Id="rId9" Type="http://schemas.openxmlformats.org/officeDocument/2006/relationships/oleObject" Target="../embeddings/oleObject3.bin"/></Relationships>
</file>

<file path=ppt/slideLayouts/_rels/slideLayout20.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Master" Target="../slideMasters/slideMaster1.xml"/><Relationship Id="rId1" Type="http://schemas.openxmlformats.org/officeDocument/2006/relationships/tags" Target="../tags/tag131.xml"/><Relationship Id="rId4" Type="http://schemas.openxmlformats.org/officeDocument/2006/relationships/image" Target="../media/image6.emf"/></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Master" Target="../slideMasters/slideMaster2.xml"/><Relationship Id="rId1" Type="http://schemas.openxmlformats.org/officeDocument/2006/relationships/tags" Target="../tags/tag148.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6.emf"/></Relationships>
</file>

<file path=ppt/slideLayouts/_rels/slideLayout24.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50.xml"/><Relationship Id="rId1" Type="http://schemas.openxmlformats.org/officeDocument/2006/relationships/tags" Target="../tags/tag149.xml"/><Relationship Id="rId5" Type="http://schemas.openxmlformats.org/officeDocument/2006/relationships/image" Target="../media/image6.emf"/><Relationship Id="rId4" Type="http://schemas.openxmlformats.org/officeDocument/2006/relationships/oleObject" Target="../embeddings/oleObject19.bin"/></Relationships>
</file>

<file path=ppt/slideLayouts/_rels/slideLayout25.xml.rels><?xml version="1.0" encoding="UTF-8" standalone="yes"?>
<Relationships xmlns="http://schemas.openxmlformats.org/package/2006/relationships"><Relationship Id="rId3" Type="http://schemas.openxmlformats.org/officeDocument/2006/relationships/oleObject" Target="../embeddings/oleObject20.bin"/><Relationship Id="rId7" Type="http://schemas.microsoft.com/office/2007/relationships/hdphoto" Target="../media/hdphoto2.wdp"/><Relationship Id="rId2" Type="http://schemas.openxmlformats.org/officeDocument/2006/relationships/slideMaster" Target="../slideMasters/slideMaster3.xml"/><Relationship Id="rId1" Type="http://schemas.openxmlformats.org/officeDocument/2006/relationships/tags" Target="../tags/tag16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6.emf"/></Relationships>
</file>

<file path=ppt/slideLayouts/_rels/slideLayout26.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69.xml"/><Relationship Id="rId1" Type="http://schemas.openxmlformats.org/officeDocument/2006/relationships/tags" Target="../tags/tag168.xml"/><Relationship Id="rId5" Type="http://schemas.openxmlformats.org/officeDocument/2006/relationships/image" Target="../media/image6.emf"/><Relationship Id="rId4" Type="http://schemas.openxmlformats.org/officeDocument/2006/relationships/oleObject" Target="../embeddings/oleObject19.bin"/></Relationships>
</file>

<file path=ppt/slideLayouts/_rels/slideLayout27.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71.xml"/><Relationship Id="rId1" Type="http://schemas.openxmlformats.org/officeDocument/2006/relationships/tags" Target="../tags/tag170.xml"/><Relationship Id="rId5" Type="http://schemas.openxmlformats.org/officeDocument/2006/relationships/image" Target="../media/image6.emf"/><Relationship Id="rId4" Type="http://schemas.openxmlformats.org/officeDocument/2006/relationships/oleObject" Target="../embeddings/oleObject22.bin"/></Relationships>
</file>

<file path=ppt/slideLayouts/_rels/slideLayout28.xml.rels><?xml version="1.0" encoding="UTF-8" standalone="yes"?>
<Relationships xmlns="http://schemas.openxmlformats.org/package/2006/relationships"><Relationship Id="rId8" Type="http://schemas.openxmlformats.org/officeDocument/2006/relationships/image" Target="../media/image2.emf"/><Relationship Id="rId3" Type="http://schemas.openxmlformats.org/officeDocument/2006/relationships/tags" Target="../tags/tag194.xml"/><Relationship Id="rId7" Type="http://schemas.openxmlformats.org/officeDocument/2006/relationships/oleObject" Target="../embeddings/oleObject2.bin"/><Relationship Id="rId2" Type="http://schemas.openxmlformats.org/officeDocument/2006/relationships/tags" Target="../tags/tag193.xml"/><Relationship Id="rId1" Type="http://schemas.openxmlformats.org/officeDocument/2006/relationships/tags" Target="../tags/tag192.xml"/><Relationship Id="rId6" Type="http://schemas.openxmlformats.org/officeDocument/2006/relationships/slideMaster" Target="../slideMasters/slideMaster4.xml"/><Relationship Id="rId11" Type="http://schemas.openxmlformats.org/officeDocument/2006/relationships/image" Target="../media/image4.svg"/><Relationship Id="rId5" Type="http://schemas.openxmlformats.org/officeDocument/2006/relationships/tags" Target="../tags/tag196.xml"/><Relationship Id="rId10" Type="http://schemas.microsoft.com/office/2007/relationships/hdphoto" Target="../media/hdphoto1.wdp"/><Relationship Id="rId4" Type="http://schemas.openxmlformats.org/officeDocument/2006/relationships/tags" Target="../tags/tag195.xml"/><Relationship Id="rId9" Type="http://schemas.openxmlformats.org/officeDocument/2006/relationships/image" Target="../media/image3.png"/></Relationships>
</file>

<file path=ppt/slideLayouts/_rels/slideLayout29.xml.rels><?xml version="1.0" encoding="UTF-8" standalone="yes"?>
<Relationships xmlns="http://schemas.openxmlformats.org/package/2006/relationships"><Relationship Id="rId8" Type="http://schemas.openxmlformats.org/officeDocument/2006/relationships/slideMaster" Target="../slideMasters/slideMaster4.xml"/><Relationship Id="rId3" Type="http://schemas.openxmlformats.org/officeDocument/2006/relationships/tags" Target="../tags/tag199.xml"/><Relationship Id="rId7" Type="http://schemas.openxmlformats.org/officeDocument/2006/relationships/tags" Target="../tags/tag203.xml"/><Relationship Id="rId2" Type="http://schemas.openxmlformats.org/officeDocument/2006/relationships/tags" Target="../tags/tag198.xml"/><Relationship Id="rId1" Type="http://schemas.openxmlformats.org/officeDocument/2006/relationships/tags" Target="../tags/tag197.xml"/><Relationship Id="rId6" Type="http://schemas.openxmlformats.org/officeDocument/2006/relationships/tags" Target="../tags/tag202.xml"/><Relationship Id="rId5" Type="http://schemas.openxmlformats.org/officeDocument/2006/relationships/tags" Target="../tags/tag201.xml"/><Relationship Id="rId10" Type="http://schemas.openxmlformats.org/officeDocument/2006/relationships/image" Target="../media/image1.emf"/><Relationship Id="rId4" Type="http://schemas.openxmlformats.org/officeDocument/2006/relationships/tags" Target="../tags/tag200.xml"/><Relationship Id="rId9" Type="http://schemas.openxmlformats.org/officeDocument/2006/relationships/oleObject" Target="../embeddings/oleObject3.bin"/></Relationships>
</file>

<file path=ppt/slideLayouts/_rels/slideLayout3.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tags" Target="../tags/tag35.xml"/><Relationship Id="rId7" Type="http://schemas.openxmlformats.org/officeDocument/2006/relationships/slideMaster" Target="../slideMasters/slideMaster1.xml"/><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tags" Target="../tags/tag38.xml"/><Relationship Id="rId5" Type="http://schemas.openxmlformats.org/officeDocument/2006/relationships/tags" Target="../tags/tag37.xml"/><Relationship Id="rId4" Type="http://schemas.openxmlformats.org/officeDocument/2006/relationships/tags" Target="../tags/tag36.xml"/><Relationship Id="rId9" Type="http://schemas.openxmlformats.org/officeDocument/2006/relationships/image" Target="../media/image2.emf"/></Relationships>
</file>

<file path=ppt/slideLayouts/_rels/slideLayout30.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tags" Target="../tags/tag206.xml"/><Relationship Id="rId7" Type="http://schemas.openxmlformats.org/officeDocument/2006/relationships/slideMaster" Target="../slideMasters/slideMaster4.xml"/><Relationship Id="rId2" Type="http://schemas.openxmlformats.org/officeDocument/2006/relationships/tags" Target="../tags/tag205.xml"/><Relationship Id="rId1" Type="http://schemas.openxmlformats.org/officeDocument/2006/relationships/tags" Target="../tags/tag204.xml"/><Relationship Id="rId6" Type="http://schemas.openxmlformats.org/officeDocument/2006/relationships/tags" Target="../tags/tag209.xml"/><Relationship Id="rId5" Type="http://schemas.openxmlformats.org/officeDocument/2006/relationships/tags" Target="../tags/tag208.xml"/><Relationship Id="rId4" Type="http://schemas.openxmlformats.org/officeDocument/2006/relationships/tags" Target="../tags/tag207.xml"/><Relationship Id="rId9" Type="http://schemas.openxmlformats.org/officeDocument/2006/relationships/image" Target="../media/image2.emf"/></Relationships>
</file>

<file path=ppt/slideLayouts/_rels/slideLayout31.xml.rels><?xml version="1.0" encoding="UTF-8" standalone="yes"?>
<Relationships xmlns="http://schemas.openxmlformats.org/package/2006/relationships"><Relationship Id="rId8" Type="http://schemas.openxmlformats.org/officeDocument/2006/relationships/oleObject" Target="../embeddings/oleObject5.bin"/><Relationship Id="rId3" Type="http://schemas.openxmlformats.org/officeDocument/2006/relationships/tags" Target="../tags/tag212.xml"/><Relationship Id="rId7" Type="http://schemas.openxmlformats.org/officeDocument/2006/relationships/slideMaster" Target="../slideMasters/slideMaster4.xml"/><Relationship Id="rId2" Type="http://schemas.openxmlformats.org/officeDocument/2006/relationships/tags" Target="../tags/tag211.xml"/><Relationship Id="rId1" Type="http://schemas.openxmlformats.org/officeDocument/2006/relationships/tags" Target="../tags/tag210.xml"/><Relationship Id="rId6" Type="http://schemas.openxmlformats.org/officeDocument/2006/relationships/tags" Target="../tags/tag215.xml"/><Relationship Id="rId5" Type="http://schemas.openxmlformats.org/officeDocument/2006/relationships/tags" Target="../tags/tag214.xml"/><Relationship Id="rId4" Type="http://schemas.openxmlformats.org/officeDocument/2006/relationships/tags" Target="../tags/tag213.xml"/><Relationship Id="rId9" Type="http://schemas.openxmlformats.org/officeDocument/2006/relationships/image" Target="../media/image2.emf"/></Relationships>
</file>

<file path=ppt/slideLayouts/_rels/slideLayout32.xml.rels><?xml version="1.0" encoding="UTF-8" standalone="yes"?>
<Relationships xmlns="http://schemas.openxmlformats.org/package/2006/relationships"><Relationship Id="rId8" Type="http://schemas.openxmlformats.org/officeDocument/2006/relationships/oleObject" Target="../embeddings/oleObject6.bin"/><Relationship Id="rId3" Type="http://schemas.openxmlformats.org/officeDocument/2006/relationships/tags" Target="../tags/tag218.xml"/><Relationship Id="rId7" Type="http://schemas.openxmlformats.org/officeDocument/2006/relationships/slideMaster" Target="../slideMasters/slideMaster4.xml"/><Relationship Id="rId2" Type="http://schemas.openxmlformats.org/officeDocument/2006/relationships/tags" Target="../tags/tag217.xml"/><Relationship Id="rId1" Type="http://schemas.openxmlformats.org/officeDocument/2006/relationships/tags" Target="../tags/tag216.xml"/><Relationship Id="rId6" Type="http://schemas.openxmlformats.org/officeDocument/2006/relationships/tags" Target="../tags/tag221.xml"/><Relationship Id="rId5" Type="http://schemas.openxmlformats.org/officeDocument/2006/relationships/tags" Target="../tags/tag220.xml"/><Relationship Id="rId4" Type="http://schemas.openxmlformats.org/officeDocument/2006/relationships/tags" Target="../tags/tag219.xml"/><Relationship Id="rId9" Type="http://schemas.openxmlformats.org/officeDocument/2006/relationships/image" Target="../media/image2.emf"/></Relationships>
</file>

<file path=ppt/slideLayouts/_rels/slideLayout33.xml.rels><?xml version="1.0" encoding="UTF-8" standalone="yes"?>
<Relationships xmlns="http://schemas.openxmlformats.org/package/2006/relationships"><Relationship Id="rId8" Type="http://schemas.openxmlformats.org/officeDocument/2006/relationships/slideMaster" Target="../slideMasters/slideMaster4.xml"/><Relationship Id="rId3" Type="http://schemas.openxmlformats.org/officeDocument/2006/relationships/tags" Target="../tags/tag224.xml"/><Relationship Id="rId7" Type="http://schemas.openxmlformats.org/officeDocument/2006/relationships/tags" Target="../tags/tag228.xml"/><Relationship Id="rId2" Type="http://schemas.openxmlformats.org/officeDocument/2006/relationships/tags" Target="../tags/tag223.xml"/><Relationship Id="rId1" Type="http://schemas.openxmlformats.org/officeDocument/2006/relationships/tags" Target="../tags/tag222.xml"/><Relationship Id="rId6" Type="http://schemas.openxmlformats.org/officeDocument/2006/relationships/tags" Target="../tags/tag227.xml"/><Relationship Id="rId5" Type="http://schemas.openxmlformats.org/officeDocument/2006/relationships/tags" Target="../tags/tag226.xml"/><Relationship Id="rId10" Type="http://schemas.openxmlformats.org/officeDocument/2006/relationships/image" Target="../media/image2.emf"/><Relationship Id="rId4" Type="http://schemas.openxmlformats.org/officeDocument/2006/relationships/tags" Target="../tags/tag225.xml"/><Relationship Id="rId9" Type="http://schemas.openxmlformats.org/officeDocument/2006/relationships/oleObject" Target="../embeddings/oleObject7.bin"/></Relationships>
</file>

<file path=ppt/slideLayouts/_rels/slideLayout34.xml.rels><?xml version="1.0" encoding="UTF-8" standalone="yes"?>
<Relationships xmlns="http://schemas.openxmlformats.org/package/2006/relationships"><Relationship Id="rId8" Type="http://schemas.openxmlformats.org/officeDocument/2006/relationships/tags" Target="../tags/tag236.xml"/><Relationship Id="rId3" Type="http://schemas.openxmlformats.org/officeDocument/2006/relationships/tags" Target="../tags/tag231.xml"/><Relationship Id="rId7" Type="http://schemas.openxmlformats.org/officeDocument/2006/relationships/tags" Target="../tags/tag235.xml"/><Relationship Id="rId2" Type="http://schemas.openxmlformats.org/officeDocument/2006/relationships/tags" Target="../tags/tag230.xml"/><Relationship Id="rId1" Type="http://schemas.openxmlformats.org/officeDocument/2006/relationships/tags" Target="../tags/tag229.xml"/><Relationship Id="rId6" Type="http://schemas.openxmlformats.org/officeDocument/2006/relationships/tags" Target="../tags/tag234.xml"/><Relationship Id="rId11" Type="http://schemas.openxmlformats.org/officeDocument/2006/relationships/image" Target="../media/image1.emf"/><Relationship Id="rId5" Type="http://schemas.openxmlformats.org/officeDocument/2006/relationships/tags" Target="../tags/tag233.xml"/><Relationship Id="rId10" Type="http://schemas.openxmlformats.org/officeDocument/2006/relationships/oleObject" Target="../embeddings/oleObject8.bin"/><Relationship Id="rId4" Type="http://schemas.openxmlformats.org/officeDocument/2006/relationships/tags" Target="../tags/tag232.xml"/><Relationship Id="rId9"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8" Type="http://schemas.openxmlformats.org/officeDocument/2006/relationships/tags" Target="../tags/tag244.xml"/><Relationship Id="rId3" Type="http://schemas.openxmlformats.org/officeDocument/2006/relationships/tags" Target="../tags/tag239.xml"/><Relationship Id="rId7" Type="http://schemas.openxmlformats.org/officeDocument/2006/relationships/tags" Target="../tags/tag243.xml"/><Relationship Id="rId2" Type="http://schemas.openxmlformats.org/officeDocument/2006/relationships/tags" Target="../tags/tag238.xml"/><Relationship Id="rId1" Type="http://schemas.openxmlformats.org/officeDocument/2006/relationships/tags" Target="../tags/tag237.xml"/><Relationship Id="rId6" Type="http://schemas.openxmlformats.org/officeDocument/2006/relationships/tags" Target="../tags/tag242.xml"/><Relationship Id="rId11" Type="http://schemas.openxmlformats.org/officeDocument/2006/relationships/image" Target="../media/image1.emf"/><Relationship Id="rId5" Type="http://schemas.openxmlformats.org/officeDocument/2006/relationships/tags" Target="../tags/tag241.xml"/><Relationship Id="rId10" Type="http://schemas.openxmlformats.org/officeDocument/2006/relationships/oleObject" Target="../embeddings/oleObject9.bin"/><Relationship Id="rId4" Type="http://schemas.openxmlformats.org/officeDocument/2006/relationships/tags" Target="../tags/tag240.xml"/><Relationship Id="rId9"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8" Type="http://schemas.openxmlformats.org/officeDocument/2006/relationships/tags" Target="../tags/tag252.xml"/><Relationship Id="rId3" Type="http://schemas.openxmlformats.org/officeDocument/2006/relationships/tags" Target="../tags/tag247.xml"/><Relationship Id="rId7" Type="http://schemas.openxmlformats.org/officeDocument/2006/relationships/tags" Target="../tags/tag251.xml"/><Relationship Id="rId2" Type="http://schemas.openxmlformats.org/officeDocument/2006/relationships/tags" Target="../tags/tag246.xml"/><Relationship Id="rId1" Type="http://schemas.openxmlformats.org/officeDocument/2006/relationships/tags" Target="../tags/tag245.xml"/><Relationship Id="rId6" Type="http://schemas.openxmlformats.org/officeDocument/2006/relationships/tags" Target="../tags/tag250.xml"/><Relationship Id="rId11" Type="http://schemas.openxmlformats.org/officeDocument/2006/relationships/image" Target="../media/image1.emf"/><Relationship Id="rId5" Type="http://schemas.openxmlformats.org/officeDocument/2006/relationships/tags" Target="../tags/tag249.xml"/><Relationship Id="rId10" Type="http://schemas.openxmlformats.org/officeDocument/2006/relationships/oleObject" Target="../embeddings/oleObject10.bin"/><Relationship Id="rId4" Type="http://schemas.openxmlformats.org/officeDocument/2006/relationships/tags" Target="../tags/tag248.xml"/><Relationship Id="rId9"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8" Type="http://schemas.openxmlformats.org/officeDocument/2006/relationships/tags" Target="../tags/tag260.xml"/><Relationship Id="rId3" Type="http://schemas.openxmlformats.org/officeDocument/2006/relationships/tags" Target="../tags/tag255.xml"/><Relationship Id="rId7" Type="http://schemas.openxmlformats.org/officeDocument/2006/relationships/tags" Target="../tags/tag259.xml"/><Relationship Id="rId2" Type="http://schemas.openxmlformats.org/officeDocument/2006/relationships/tags" Target="../tags/tag254.xml"/><Relationship Id="rId1" Type="http://schemas.openxmlformats.org/officeDocument/2006/relationships/tags" Target="../tags/tag253.xml"/><Relationship Id="rId6" Type="http://schemas.openxmlformats.org/officeDocument/2006/relationships/tags" Target="../tags/tag258.xml"/><Relationship Id="rId11" Type="http://schemas.openxmlformats.org/officeDocument/2006/relationships/image" Target="../media/image1.emf"/><Relationship Id="rId5" Type="http://schemas.openxmlformats.org/officeDocument/2006/relationships/tags" Target="../tags/tag257.xml"/><Relationship Id="rId10" Type="http://schemas.openxmlformats.org/officeDocument/2006/relationships/oleObject" Target="../embeddings/oleObject11.bin"/><Relationship Id="rId4" Type="http://schemas.openxmlformats.org/officeDocument/2006/relationships/tags" Target="../tags/tag256.xml"/><Relationship Id="rId9"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8" Type="http://schemas.openxmlformats.org/officeDocument/2006/relationships/tags" Target="../tags/tag268.xml"/><Relationship Id="rId3" Type="http://schemas.openxmlformats.org/officeDocument/2006/relationships/tags" Target="../tags/tag263.xml"/><Relationship Id="rId7" Type="http://schemas.openxmlformats.org/officeDocument/2006/relationships/tags" Target="../tags/tag267.xml"/><Relationship Id="rId2" Type="http://schemas.openxmlformats.org/officeDocument/2006/relationships/tags" Target="../tags/tag262.xml"/><Relationship Id="rId1" Type="http://schemas.openxmlformats.org/officeDocument/2006/relationships/tags" Target="../tags/tag261.xml"/><Relationship Id="rId6" Type="http://schemas.openxmlformats.org/officeDocument/2006/relationships/tags" Target="../tags/tag266.xml"/><Relationship Id="rId11" Type="http://schemas.openxmlformats.org/officeDocument/2006/relationships/image" Target="../media/image5.emf"/><Relationship Id="rId5" Type="http://schemas.openxmlformats.org/officeDocument/2006/relationships/tags" Target="../tags/tag265.xml"/><Relationship Id="rId10" Type="http://schemas.openxmlformats.org/officeDocument/2006/relationships/oleObject" Target="../embeddings/oleObject12.bin"/><Relationship Id="rId4" Type="http://schemas.openxmlformats.org/officeDocument/2006/relationships/tags" Target="../tags/tag264.xml"/><Relationship Id="rId9"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8" Type="http://schemas.openxmlformats.org/officeDocument/2006/relationships/tags" Target="../tags/tag276.xml"/><Relationship Id="rId3" Type="http://schemas.openxmlformats.org/officeDocument/2006/relationships/tags" Target="../tags/tag271.xml"/><Relationship Id="rId7" Type="http://schemas.openxmlformats.org/officeDocument/2006/relationships/tags" Target="../tags/tag275.xml"/><Relationship Id="rId2" Type="http://schemas.openxmlformats.org/officeDocument/2006/relationships/tags" Target="../tags/tag270.xml"/><Relationship Id="rId1" Type="http://schemas.openxmlformats.org/officeDocument/2006/relationships/tags" Target="../tags/tag269.xml"/><Relationship Id="rId6" Type="http://schemas.openxmlformats.org/officeDocument/2006/relationships/tags" Target="../tags/tag274.xml"/><Relationship Id="rId11" Type="http://schemas.openxmlformats.org/officeDocument/2006/relationships/image" Target="../media/image1.emf"/><Relationship Id="rId5" Type="http://schemas.openxmlformats.org/officeDocument/2006/relationships/tags" Target="../tags/tag273.xml"/><Relationship Id="rId10" Type="http://schemas.openxmlformats.org/officeDocument/2006/relationships/oleObject" Target="../embeddings/oleObject13.bin"/><Relationship Id="rId4" Type="http://schemas.openxmlformats.org/officeDocument/2006/relationships/tags" Target="../tags/tag272.xml"/><Relationship Id="rId9"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8" Type="http://schemas.openxmlformats.org/officeDocument/2006/relationships/oleObject" Target="../embeddings/oleObject5.bin"/><Relationship Id="rId3" Type="http://schemas.openxmlformats.org/officeDocument/2006/relationships/tags" Target="../tags/tag41.xml"/><Relationship Id="rId7" Type="http://schemas.openxmlformats.org/officeDocument/2006/relationships/slideMaster" Target="../slideMasters/slideMaster1.xml"/><Relationship Id="rId2" Type="http://schemas.openxmlformats.org/officeDocument/2006/relationships/tags" Target="../tags/tag40.xml"/><Relationship Id="rId1" Type="http://schemas.openxmlformats.org/officeDocument/2006/relationships/tags" Target="../tags/tag39.xml"/><Relationship Id="rId6" Type="http://schemas.openxmlformats.org/officeDocument/2006/relationships/tags" Target="../tags/tag44.xml"/><Relationship Id="rId5" Type="http://schemas.openxmlformats.org/officeDocument/2006/relationships/tags" Target="../tags/tag43.xml"/><Relationship Id="rId4" Type="http://schemas.openxmlformats.org/officeDocument/2006/relationships/tags" Target="../tags/tag42.xml"/><Relationship Id="rId9" Type="http://schemas.openxmlformats.org/officeDocument/2006/relationships/image" Target="../media/image2.emf"/></Relationships>
</file>

<file path=ppt/slideLayouts/_rels/slideLayout40.xml.rels><?xml version="1.0" encoding="UTF-8" standalone="yes"?>
<Relationships xmlns="http://schemas.openxmlformats.org/package/2006/relationships"><Relationship Id="rId8" Type="http://schemas.openxmlformats.org/officeDocument/2006/relationships/oleObject" Target="../embeddings/oleObject14.bin"/><Relationship Id="rId3" Type="http://schemas.openxmlformats.org/officeDocument/2006/relationships/tags" Target="../tags/tag279.xml"/><Relationship Id="rId7" Type="http://schemas.openxmlformats.org/officeDocument/2006/relationships/slideMaster" Target="../slideMasters/slideMaster4.xml"/><Relationship Id="rId2" Type="http://schemas.openxmlformats.org/officeDocument/2006/relationships/tags" Target="../tags/tag278.xml"/><Relationship Id="rId1" Type="http://schemas.openxmlformats.org/officeDocument/2006/relationships/tags" Target="../tags/tag277.xml"/><Relationship Id="rId6" Type="http://schemas.openxmlformats.org/officeDocument/2006/relationships/tags" Target="../tags/tag282.xml"/><Relationship Id="rId5" Type="http://schemas.openxmlformats.org/officeDocument/2006/relationships/tags" Target="../tags/tag281.xml"/><Relationship Id="rId4" Type="http://schemas.openxmlformats.org/officeDocument/2006/relationships/tags" Target="../tags/tag280.xml"/><Relationship Id="rId9" Type="http://schemas.openxmlformats.org/officeDocument/2006/relationships/image" Target="../media/image2.emf"/></Relationships>
</file>

<file path=ppt/slideLayouts/_rels/slideLayout41.xml.rels><?xml version="1.0" encoding="UTF-8" standalone="yes"?>
<Relationships xmlns="http://schemas.openxmlformats.org/package/2006/relationships"><Relationship Id="rId3" Type="http://schemas.openxmlformats.org/officeDocument/2006/relationships/tags" Target="../tags/tag285.xml"/><Relationship Id="rId7" Type="http://schemas.openxmlformats.org/officeDocument/2006/relationships/image" Target="../media/image2.emf"/><Relationship Id="rId2" Type="http://schemas.openxmlformats.org/officeDocument/2006/relationships/tags" Target="../tags/tag284.xml"/><Relationship Id="rId1" Type="http://schemas.openxmlformats.org/officeDocument/2006/relationships/tags" Target="../tags/tag283.xml"/><Relationship Id="rId6" Type="http://schemas.openxmlformats.org/officeDocument/2006/relationships/oleObject" Target="../embeddings/oleObject15.bin"/><Relationship Id="rId5" Type="http://schemas.openxmlformats.org/officeDocument/2006/relationships/slideMaster" Target="../slideMasters/slideMaster4.xml"/><Relationship Id="rId4" Type="http://schemas.openxmlformats.org/officeDocument/2006/relationships/tags" Target="../tags/tag286.xml"/></Relationships>
</file>

<file path=ppt/slideLayouts/_rels/slideLayout42.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288.xml"/><Relationship Id="rId1" Type="http://schemas.openxmlformats.org/officeDocument/2006/relationships/tags" Target="../tags/tag287.xml"/><Relationship Id="rId6" Type="http://schemas.openxmlformats.org/officeDocument/2006/relationships/image" Target="../media/image4.svg"/><Relationship Id="rId5" Type="http://schemas.openxmlformats.org/officeDocument/2006/relationships/image" Target="../media/image2.emf"/><Relationship Id="rId4" Type="http://schemas.openxmlformats.org/officeDocument/2006/relationships/oleObject" Target="../embeddings/oleObject16.bin"/></Relationships>
</file>

<file path=ppt/slideLayouts/_rels/slideLayout43.xml.rels><?xml version="1.0" encoding="UTF-8" standalone="yes"?>
<Relationships xmlns="http://schemas.openxmlformats.org/package/2006/relationships"><Relationship Id="rId8" Type="http://schemas.openxmlformats.org/officeDocument/2006/relationships/oleObject" Target="../embeddings/oleObject17.bin"/><Relationship Id="rId3" Type="http://schemas.openxmlformats.org/officeDocument/2006/relationships/tags" Target="../tags/tag291.xml"/><Relationship Id="rId7" Type="http://schemas.openxmlformats.org/officeDocument/2006/relationships/slideMaster" Target="../slideMasters/slideMaster4.xml"/><Relationship Id="rId2" Type="http://schemas.openxmlformats.org/officeDocument/2006/relationships/tags" Target="../tags/tag290.xml"/><Relationship Id="rId1" Type="http://schemas.openxmlformats.org/officeDocument/2006/relationships/tags" Target="../tags/tag289.xml"/><Relationship Id="rId6" Type="http://schemas.openxmlformats.org/officeDocument/2006/relationships/tags" Target="../tags/tag294.xml"/><Relationship Id="rId5" Type="http://schemas.openxmlformats.org/officeDocument/2006/relationships/tags" Target="../tags/tag293.xml"/><Relationship Id="rId4" Type="http://schemas.openxmlformats.org/officeDocument/2006/relationships/tags" Target="../tags/tag292.xml"/><Relationship Id="rId9" Type="http://schemas.openxmlformats.org/officeDocument/2006/relationships/image" Target="../media/image1.emf"/></Relationships>
</file>

<file path=ppt/slideLayouts/_rels/slideLayout44.xml.rels><?xml version="1.0" encoding="UTF-8" standalone="yes"?>
<Relationships xmlns="http://schemas.openxmlformats.org/package/2006/relationships"><Relationship Id="rId3" Type="http://schemas.openxmlformats.org/officeDocument/2006/relationships/tags" Target="../tags/tag297.xml"/><Relationship Id="rId7" Type="http://schemas.openxmlformats.org/officeDocument/2006/relationships/image" Target="../media/image1.emf"/><Relationship Id="rId2" Type="http://schemas.openxmlformats.org/officeDocument/2006/relationships/tags" Target="../tags/tag296.xml"/><Relationship Id="rId1" Type="http://schemas.openxmlformats.org/officeDocument/2006/relationships/tags" Target="../tags/tag295.xml"/><Relationship Id="rId6" Type="http://schemas.openxmlformats.org/officeDocument/2006/relationships/oleObject" Target="../embeddings/oleObject18.bin"/><Relationship Id="rId5" Type="http://schemas.openxmlformats.org/officeDocument/2006/relationships/slideMaster" Target="../slideMasters/slideMaster4.xml"/><Relationship Id="rId4" Type="http://schemas.openxmlformats.org/officeDocument/2006/relationships/tags" Target="../tags/tag298.xml"/></Relationships>
</file>

<file path=ppt/slideLayouts/_rels/slideLayout45.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299.xml"/></Relationships>
</file>

<file path=ppt/slideLayouts/_rels/slideLayout46.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301.xml"/><Relationship Id="rId1" Type="http://schemas.openxmlformats.org/officeDocument/2006/relationships/tags" Target="../tags/tag300.xml"/><Relationship Id="rId5" Type="http://schemas.openxmlformats.org/officeDocument/2006/relationships/image" Target="../media/image6.emf"/><Relationship Id="rId4" Type="http://schemas.openxmlformats.org/officeDocument/2006/relationships/oleObject" Target="../embeddings/oleObject19.bin"/></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6.emf"/><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8" Type="http://schemas.openxmlformats.org/officeDocument/2006/relationships/oleObject" Target="../embeddings/oleObject6.bin"/><Relationship Id="rId3" Type="http://schemas.openxmlformats.org/officeDocument/2006/relationships/tags" Target="../tags/tag47.xml"/><Relationship Id="rId7" Type="http://schemas.openxmlformats.org/officeDocument/2006/relationships/slideMaster" Target="../slideMasters/slideMaster1.xml"/><Relationship Id="rId2" Type="http://schemas.openxmlformats.org/officeDocument/2006/relationships/tags" Target="../tags/tag46.xml"/><Relationship Id="rId1" Type="http://schemas.openxmlformats.org/officeDocument/2006/relationships/tags" Target="../tags/tag45.xml"/><Relationship Id="rId6" Type="http://schemas.openxmlformats.org/officeDocument/2006/relationships/tags" Target="../tags/tag50.xml"/><Relationship Id="rId5" Type="http://schemas.openxmlformats.org/officeDocument/2006/relationships/tags" Target="../tags/tag49.xml"/><Relationship Id="rId4" Type="http://schemas.openxmlformats.org/officeDocument/2006/relationships/tags" Target="../tags/tag48.xml"/><Relationship Id="rId9" Type="http://schemas.openxmlformats.org/officeDocument/2006/relationships/image" Target="../media/image2.emf"/></Relationships>
</file>

<file path=ppt/slideLayouts/_rels/slideLayout6.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53.xml"/><Relationship Id="rId7" Type="http://schemas.openxmlformats.org/officeDocument/2006/relationships/tags" Target="../tags/tag57.xml"/><Relationship Id="rId2" Type="http://schemas.openxmlformats.org/officeDocument/2006/relationships/tags" Target="../tags/tag52.xml"/><Relationship Id="rId1" Type="http://schemas.openxmlformats.org/officeDocument/2006/relationships/tags" Target="../tags/tag51.xml"/><Relationship Id="rId6" Type="http://schemas.openxmlformats.org/officeDocument/2006/relationships/tags" Target="../tags/tag56.xml"/><Relationship Id="rId5" Type="http://schemas.openxmlformats.org/officeDocument/2006/relationships/tags" Target="../tags/tag55.xml"/><Relationship Id="rId10" Type="http://schemas.openxmlformats.org/officeDocument/2006/relationships/image" Target="../media/image2.emf"/><Relationship Id="rId4" Type="http://schemas.openxmlformats.org/officeDocument/2006/relationships/tags" Target="../tags/tag54.xml"/><Relationship Id="rId9" Type="http://schemas.openxmlformats.org/officeDocument/2006/relationships/oleObject" Target="../embeddings/oleObject7.bin"/></Relationships>
</file>

<file path=ppt/slideLayouts/_rels/slideLayout7.xml.rels><?xml version="1.0" encoding="UTF-8" standalone="yes"?>
<Relationships xmlns="http://schemas.openxmlformats.org/package/2006/relationships"><Relationship Id="rId8" Type="http://schemas.openxmlformats.org/officeDocument/2006/relationships/tags" Target="../tags/tag65.xml"/><Relationship Id="rId3" Type="http://schemas.openxmlformats.org/officeDocument/2006/relationships/tags" Target="../tags/tag60.xml"/><Relationship Id="rId7" Type="http://schemas.openxmlformats.org/officeDocument/2006/relationships/tags" Target="../tags/tag64.xml"/><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tags" Target="../tags/tag63.xml"/><Relationship Id="rId11" Type="http://schemas.openxmlformats.org/officeDocument/2006/relationships/image" Target="../media/image1.emf"/><Relationship Id="rId5" Type="http://schemas.openxmlformats.org/officeDocument/2006/relationships/tags" Target="../tags/tag62.xml"/><Relationship Id="rId10" Type="http://schemas.openxmlformats.org/officeDocument/2006/relationships/oleObject" Target="../embeddings/oleObject8.bin"/><Relationship Id="rId4" Type="http://schemas.openxmlformats.org/officeDocument/2006/relationships/tags" Target="../tags/tag61.xml"/><Relationship Id="rId9"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8" Type="http://schemas.openxmlformats.org/officeDocument/2006/relationships/tags" Target="../tags/tag73.xml"/><Relationship Id="rId3" Type="http://schemas.openxmlformats.org/officeDocument/2006/relationships/tags" Target="../tags/tag68.xml"/><Relationship Id="rId7" Type="http://schemas.openxmlformats.org/officeDocument/2006/relationships/tags" Target="../tags/tag72.xml"/><Relationship Id="rId2" Type="http://schemas.openxmlformats.org/officeDocument/2006/relationships/tags" Target="../tags/tag67.xml"/><Relationship Id="rId1" Type="http://schemas.openxmlformats.org/officeDocument/2006/relationships/tags" Target="../tags/tag66.xml"/><Relationship Id="rId6" Type="http://schemas.openxmlformats.org/officeDocument/2006/relationships/tags" Target="../tags/tag71.xml"/><Relationship Id="rId11" Type="http://schemas.openxmlformats.org/officeDocument/2006/relationships/image" Target="../media/image1.emf"/><Relationship Id="rId5" Type="http://schemas.openxmlformats.org/officeDocument/2006/relationships/tags" Target="../tags/tag70.xml"/><Relationship Id="rId10" Type="http://schemas.openxmlformats.org/officeDocument/2006/relationships/oleObject" Target="../embeddings/oleObject9.bin"/><Relationship Id="rId4" Type="http://schemas.openxmlformats.org/officeDocument/2006/relationships/tags" Target="../tags/tag69.xml"/><Relationship Id="rId9"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8" Type="http://schemas.openxmlformats.org/officeDocument/2006/relationships/tags" Target="../tags/tag81.xml"/><Relationship Id="rId3" Type="http://schemas.openxmlformats.org/officeDocument/2006/relationships/tags" Target="../tags/tag76.xml"/><Relationship Id="rId7" Type="http://schemas.openxmlformats.org/officeDocument/2006/relationships/tags" Target="../tags/tag80.xml"/><Relationship Id="rId2" Type="http://schemas.openxmlformats.org/officeDocument/2006/relationships/tags" Target="../tags/tag75.xml"/><Relationship Id="rId1" Type="http://schemas.openxmlformats.org/officeDocument/2006/relationships/tags" Target="../tags/tag74.xml"/><Relationship Id="rId6" Type="http://schemas.openxmlformats.org/officeDocument/2006/relationships/tags" Target="../tags/tag79.xml"/><Relationship Id="rId11" Type="http://schemas.openxmlformats.org/officeDocument/2006/relationships/image" Target="../media/image1.emf"/><Relationship Id="rId5" Type="http://schemas.openxmlformats.org/officeDocument/2006/relationships/tags" Target="../tags/tag78.xml"/><Relationship Id="rId10" Type="http://schemas.openxmlformats.org/officeDocument/2006/relationships/oleObject" Target="../embeddings/oleObject10.bin"/><Relationship Id="rId4" Type="http://schemas.openxmlformats.org/officeDocument/2006/relationships/tags" Target="../tags/tag77.xml"/><Relationship Id="rId9"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p:bg>
      <p:bgPr>
        <a:solidFill>
          <a:schemeClr val="bg1"/>
        </a:solidFill>
        <a:effectLst/>
      </p:bgPr>
    </p:bg>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304393568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pic>
        <p:nvPicPr>
          <p:cNvPr id="8" name="Image 11">
            <a:extLst>
              <a:ext uri="{FF2B5EF4-FFF2-40B4-BE49-F238E27FC236}">
                <a16:creationId xmlns:a16="http://schemas.microsoft.com/office/drawing/2014/main" id="{35B17ADB-21AF-4744-970D-18FEDD42DDC0}"/>
              </a:ext>
            </a:extLst>
          </p:cNvPr>
          <p:cNvPicPr>
            <a:picLocks noChangeAspect="1"/>
          </p:cNvPicPr>
          <p:nvPr userDrawn="1"/>
        </p:nvPicPr>
        <p:blipFill rotWithShape="1">
          <a:blip r:embed="rId9" cstate="email">
            <a:extLst>
              <a:ext uri="{BEBA8EAE-BF5A-486C-A8C5-ECC9F3942E4B}">
                <a14:imgProps xmlns:a14="http://schemas.microsoft.com/office/drawing/2010/main">
                  <a14:imgLayer r:embed="rId10">
                    <a14:imgEffect>
                      <a14:saturation sat="0"/>
                    </a14:imgEffect>
                  </a14:imgLayer>
                </a14:imgProps>
              </a:ext>
              <a:ext uri="{28A0092B-C50C-407E-A947-70E740481C1C}">
                <a14:useLocalDpi xmlns:a14="http://schemas.microsoft.com/office/drawing/2010/main"/>
              </a:ext>
            </a:extLst>
          </a:blip>
          <a:srcRect/>
          <a:stretch/>
        </p:blipFill>
        <p:spPr>
          <a:xfrm>
            <a:off x="0" y="0"/>
            <a:ext cx="12192001" cy="4803627"/>
          </a:xfrm>
          <a:prstGeom prst="rect">
            <a:avLst/>
          </a:prstGeom>
        </p:spPr>
      </p:pic>
      <p:sp>
        <p:nvSpPr>
          <p:cNvPr id="9" name="Rectangle 8">
            <a:extLst>
              <a:ext uri="{FF2B5EF4-FFF2-40B4-BE49-F238E27FC236}">
                <a16:creationId xmlns:a16="http://schemas.microsoft.com/office/drawing/2014/main" id="{2DA6C2A9-B883-4567-99F0-19006AB5F034}"/>
              </a:ext>
            </a:extLst>
          </p:cNvPr>
          <p:cNvSpPr/>
          <p:nvPr userDrawn="1"/>
        </p:nvSpPr>
        <p:spPr>
          <a:xfrm>
            <a:off x="1" y="4803627"/>
            <a:ext cx="12192000" cy="2054374"/>
          </a:xfrm>
          <a:prstGeom prst="rect">
            <a:avLst/>
          </a:prstGeom>
          <a:solidFill>
            <a:srgbClr val="FFCF1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eaLnBrk="1"/>
            <a:endParaRPr lang="fr-FR" sz="1982" dirty="0"/>
          </a:p>
        </p:txBody>
      </p:sp>
      <p:sp>
        <p:nvSpPr>
          <p:cNvPr id="10" name="Rectangle 9">
            <a:extLst>
              <a:ext uri="{FF2B5EF4-FFF2-40B4-BE49-F238E27FC236}">
                <a16:creationId xmlns:a16="http://schemas.microsoft.com/office/drawing/2014/main" id="{CBD68451-528D-4CED-863A-F148A88969A4}"/>
              </a:ext>
            </a:extLst>
          </p:cNvPr>
          <p:cNvSpPr>
            <a:spLocks/>
          </p:cNvSpPr>
          <p:nvPr userDrawn="1"/>
        </p:nvSpPr>
        <p:spPr>
          <a:xfrm>
            <a:off x="4479341" y="5568428"/>
            <a:ext cx="3233320" cy="73471"/>
          </a:xfrm>
          <a:prstGeom prst="rect">
            <a:avLst/>
          </a:prstGeom>
          <a:solidFill>
            <a:srgbClr val="FF0000"/>
          </a:solidFill>
          <a:ln w="25400" cap="flat" cmpd="sng" algn="ctr">
            <a:noFill/>
            <a:prstDash val="solid"/>
          </a:ln>
          <a:effectLst/>
        </p:spPr>
        <p:txBody>
          <a:bodyPr rtlCol="0" anchor="ctr">
            <a:noAutofit/>
          </a:bodyPr>
          <a:lstStyle/>
          <a:p>
            <a:pPr marL="0" marR="0" lvl="0" indent="0" algn="ctr" defTabSz="932962" rtl="0" eaLnBrk="1" fontAlgn="auto" latinLnBrk="0" hangingPunct="1">
              <a:lnSpc>
                <a:spcPct val="100000"/>
              </a:lnSpc>
              <a:spcBef>
                <a:spcPts val="0"/>
              </a:spcBef>
              <a:spcAft>
                <a:spcPts val="0"/>
              </a:spcAft>
              <a:buClrTx/>
              <a:buSzTx/>
              <a:buFontTx/>
              <a:buNone/>
              <a:tabLst/>
              <a:defRPr/>
            </a:pPr>
            <a:endParaRPr kumimoji="0" lang="fr-FR" sz="1837" b="0" i="0" u="none" strike="noStrike" kern="0" cap="none" spc="0" normalizeH="0" baseline="0" noProof="0" dirty="0">
              <a:ln>
                <a:noFill/>
              </a:ln>
              <a:solidFill>
                <a:prstClr val="white"/>
              </a:solidFill>
              <a:effectLst/>
              <a:uLnTx/>
              <a:uFillTx/>
              <a:latin typeface="Calibri"/>
            </a:endParaRPr>
          </a:p>
        </p:txBody>
      </p:sp>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fr-FR" sz="44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16" name="Documenttype">
            <a:extLst>
              <a:ext uri="{FF2B5EF4-FFF2-40B4-BE49-F238E27FC236}">
                <a16:creationId xmlns:a16="http://schemas.microsoft.com/office/drawing/2014/main" id="{0CADA7EB-5C2E-4AD4-A32E-534A28817C8A}"/>
              </a:ext>
            </a:extLst>
          </p:cNvPr>
          <p:cNvSpPr>
            <a:spLocks noGrp="1"/>
          </p:cNvSpPr>
          <p:nvPr>
            <p:ph type="body" sz="quarter" idx="13" hasCustomPrompt="1"/>
            <p:custDataLst>
              <p:tags r:id="rId3"/>
            </p:custDataLst>
          </p:nvPr>
        </p:nvSpPr>
        <p:spPr>
          <a:xfrm>
            <a:off x="1638544" y="6083296"/>
            <a:ext cx="8914916"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lgn="ctr">
              <a:defRPr lang="fr-FR" sz="1400" dirty="0"/>
            </a:lvl1pPr>
          </a:lstStyle>
          <a:p>
            <a:pPr lvl="0">
              <a:buNone/>
            </a:pPr>
            <a:r>
              <a:rPr lang="fr-FR" dirty="0"/>
              <a:t>Date</a:t>
            </a: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4"/>
            </p:custDataLst>
          </p:nvPr>
        </p:nvSpPr>
        <p:spPr>
          <a:xfrm>
            <a:off x="1638544" y="5665687"/>
            <a:ext cx="8914916"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lgn="ctr">
              <a:defRPr lang="fr-FR" sz="2000" dirty="0"/>
            </a:lvl1pPr>
          </a:lstStyle>
          <a:p>
            <a:pPr lvl="0">
              <a:buNone/>
            </a:pPr>
            <a:r>
              <a:rPr lang="en-US"/>
              <a:t>Click to edit Master subtitle style</a:t>
            </a:r>
            <a:endParaRPr lang="fr-FR" dirty="0"/>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5"/>
            </p:custDataLst>
          </p:nvPr>
        </p:nvSpPr>
        <p:spPr>
          <a:xfrm>
            <a:off x="1638543" y="4990643"/>
            <a:ext cx="8914916" cy="553998"/>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fr-FR" sz="3600" dirty="0">
                <a:solidFill>
                  <a:schemeClr val="accent1"/>
                </a:solidFill>
              </a:defRPr>
            </a:lvl1pPr>
          </a:lstStyle>
          <a:p>
            <a:pPr lvl="0"/>
            <a:r>
              <a:rPr lang="en-US"/>
              <a:t>Click to edit Master title style</a:t>
            </a:r>
            <a:endParaRPr lang="fr-FR" dirty="0"/>
          </a:p>
        </p:txBody>
      </p:sp>
      <p:pic>
        <p:nvPicPr>
          <p:cNvPr id="6" name="Graphic 5">
            <a:extLst>
              <a:ext uri="{FF2B5EF4-FFF2-40B4-BE49-F238E27FC236}">
                <a16:creationId xmlns:a16="http://schemas.microsoft.com/office/drawing/2014/main" id="{1BDB546C-C418-42E5-BB7B-649F59AAD7F4}"/>
              </a:ext>
            </a:extLst>
          </p:cNvPr>
          <p:cNvPicPr>
            <a:picLocks noChangeAspect="1"/>
          </p:cNvPicPr>
          <p:nvPr userDrawn="1"/>
        </p:nvPicPr>
        <p:blipFill>
          <a:blip>
            <a:extLst>
              <a:ext uri="{96DAC541-7B7A-43D3-8B79-37D633B846F1}">
                <asvg:svgBlip xmlns:asvg="http://schemas.microsoft.com/office/drawing/2016/SVG/main" r:embed="rId11"/>
              </a:ext>
            </a:extLst>
          </a:blip>
          <a:stretch>
            <a:fillRect/>
          </a:stretch>
        </p:blipFill>
        <p:spPr>
          <a:xfrm>
            <a:off x="182536" y="4990643"/>
            <a:ext cx="1303348" cy="1324036"/>
          </a:xfrm>
          <a:prstGeom prst="rect">
            <a:avLst/>
          </a:prstGeom>
        </p:spPr>
      </p:pic>
    </p:spTree>
    <p:extLst>
      <p:ext uri="{BB962C8B-B14F-4D97-AF65-F5344CB8AC3E}">
        <p14:creationId xmlns:p14="http://schemas.microsoft.com/office/powerpoint/2010/main" val="6903285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_1/2">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extLst>
              <p:ext uri="{D42A27DB-BD31-4B8C-83A1-F6EECF244321}">
                <p14:modId xmlns:p14="http://schemas.microsoft.com/office/powerpoint/2010/main" val="400817284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11" name="Rectangle 10">
            <a:extLst>
              <a:ext uri="{FF2B5EF4-FFF2-40B4-BE49-F238E27FC236}">
                <a16:creationId xmlns:a16="http://schemas.microsoft.com/office/drawing/2014/main" id="{B28C27A6-B13E-48CD-92D7-EA6DDDFA4BBF}"/>
              </a:ext>
            </a:extLst>
          </p:cNvPr>
          <p:cNvSpPr/>
          <p:nvPr userDrawn="1"/>
        </p:nvSpPr>
        <p:spPr>
          <a:xfrm>
            <a:off x="0" y="-1524"/>
            <a:ext cx="12192000" cy="905256"/>
          </a:xfrm>
          <a:prstGeom prst="rect">
            <a:avLst/>
          </a:prstGeom>
          <a:solidFill>
            <a:srgbClr val="FFCF11"/>
          </a:solidFill>
          <a:ln w="3175" cap="flat" cmpd="sng" algn="ctr">
            <a:noFill/>
            <a:prstDash val="solid"/>
          </a:ln>
          <a:effectLst/>
        </p:spPr>
        <p:txBody>
          <a:bodyPr rtlCol="0" anchor="ctr"/>
          <a:lstStyle/>
          <a:p>
            <a:pPr marL="0" marR="0" lvl="0" indent="0" algn="ctr" defTabSz="932962" rtl="0" eaLnBrk="1" fontAlgn="auto" latinLnBrk="0" hangingPunct="1">
              <a:lnSpc>
                <a:spcPct val="100000"/>
              </a:lnSpc>
              <a:spcBef>
                <a:spcPts val="0"/>
              </a:spcBef>
              <a:spcAft>
                <a:spcPts val="0"/>
              </a:spcAft>
              <a:buClrTx/>
              <a:buSzTx/>
              <a:buFontTx/>
              <a:buNone/>
              <a:tabLst/>
              <a:defRPr/>
            </a:pPr>
            <a:endParaRPr kumimoji="0" lang="fr-FR" sz="1837" b="0" i="0" u="none" strike="noStrike" kern="0" cap="none" spc="0" normalizeH="0" baseline="0" noProof="0" dirty="0">
              <a:ln>
                <a:noFill/>
              </a:ln>
              <a:solidFill>
                <a:prstClr val="white"/>
              </a:solidFill>
              <a:effectLst/>
              <a:uLnTx/>
              <a:uFillTx/>
              <a:latin typeface="Calibri"/>
            </a:endParaRPr>
          </a:p>
        </p:txBody>
      </p:sp>
      <p:sp>
        <p:nvSpPr>
          <p:cNvPr id="4" name="Rectangle 3" hidden="1">
            <a:extLst>
              <a:ext uri="{FF2B5EF4-FFF2-40B4-BE49-F238E27FC236}">
                <a16:creationId xmlns:a16="http://schemas.microsoft.com/office/drawing/2014/main" id="{1725BD87-3C3D-45F6-BBCF-F06FD867659F}"/>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fr-FR" sz="25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6092952" y="0"/>
            <a:ext cx="6099048" cy="6447100"/>
          </a:xfrm>
          <a:prstGeom prst="rect">
            <a:avLst/>
          </a:prstGeom>
          <a:solidFill>
            <a:schemeClr val="accent5">
              <a:lumMod val="20000"/>
              <a:lumOff val="80000"/>
            </a:schemeClr>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fr-FR" dirty="0">
              <a:solidFill>
                <a:srgbClr val="F0F0F0"/>
              </a:solidFill>
              <a:latin typeface="Arial" panose="020B0604020202020204" pitchFamily="34" charset="0"/>
            </a:endParaRP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4"/>
            </p:custDataLst>
          </p:nvPr>
        </p:nvSpPr>
        <p:spPr bwMode="black">
          <a:xfrm>
            <a:off x="11312525" y="6594698"/>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fr-FR"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‹N°›</a:t>
            </a:fld>
            <a:endParaRPr lang="fr-FR" sz="900" b="0" dirty="0">
              <a:solidFill>
                <a:schemeClr val="tx1"/>
              </a:solidFill>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8FFC5EFA-01A0-4033-8D7E-3C2B1F490A33}"/>
              </a:ext>
            </a:extLst>
          </p:cNvPr>
          <p:cNvSpPr>
            <a:spLocks noGrp="1"/>
          </p:cNvSpPr>
          <p:nvPr>
            <p:ph type="title"/>
            <p:custDataLst>
              <p:tags r:id="rId5"/>
            </p:custDataLst>
          </p:nvPr>
        </p:nvSpPr>
        <p:spPr>
          <a:xfrm>
            <a:off x="554736" y="172212"/>
            <a:ext cx="5065776" cy="731520"/>
          </a:xfrm>
        </p:spPr>
        <p:txBody>
          <a:bodyPr vert="horz"/>
          <a:lstStyle/>
          <a:p>
            <a:r>
              <a:rPr lang="en-US"/>
              <a:t>Click to edit Master title style</a:t>
            </a:r>
            <a:endParaRPr lang="fr-FR" dirty="0"/>
          </a:p>
        </p:txBody>
      </p:sp>
      <p:sp>
        <p:nvSpPr>
          <p:cNvPr id="20" name="3. Subtitle">
            <a:extLst>
              <a:ext uri="{FF2B5EF4-FFF2-40B4-BE49-F238E27FC236}">
                <a16:creationId xmlns:a16="http://schemas.microsoft.com/office/drawing/2014/main" id="{1555BB7F-874D-4148-9E84-841F62C8E9D4}"/>
              </a:ext>
            </a:extLst>
          </p:cNvPr>
          <p:cNvSpPr>
            <a:spLocks noGrp="1"/>
          </p:cNvSpPr>
          <p:nvPr>
            <p:ph type="subTitle" idx="1"/>
            <p:custDataLst>
              <p:tags r:id="rId6"/>
            </p:custDataLst>
          </p:nvPr>
        </p:nvSpPr>
        <p:spPr>
          <a:xfrm>
            <a:off x="554736" y="919250"/>
            <a:ext cx="5065776" cy="246221"/>
          </a:xfrm>
          <a:prstGeom prst="rect">
            <a:avLst/>
          </a:prstGeom>
        </p:spPr>
        <p:txBody>
          <a:bodyPr wrap="square">
            <a:spAutoFit/>
          </a:bodyPr>
          <a:lstStyle>
            <a:lvl1pPr marL="0" indent="0" algn="l">
              <a:buNone/>
              <a:defRPr sz="1600" b="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r-FR" dirty="0"/>
          </a:p>
        </p:txBody>
      </p:sp>
      <p:sp>
        <p:nvSpPr>
          <p:cNvPr id="22" name="5. Source" hidden="1">
            <a:extLst>
              <a:ext uri="{FF2B5EF4-FFF2-40B4-BE49-F238E27FC236}">
                <a16:creationId xmlns:a16="http://schemas.microsoft.com/office/drawing/2014/main" id="{F5E9C22A-A356-4521-A359-338A663DFEA2}"/>
              </a:ext>
            </a:extLst>
          </p:cNvPr>
          <p:cNvSpPr txBox="1"/>
          <p:nvPr userDrawn="1">
            <p:custDataLst>
              <p:tags r:id="rId7"/>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fr-FR" sz="800" dirty="0"/>
              <a:t>Source: …</a:t>
            </a:r>
          </a:p>
        </p:txBody>
      </p:sp>
      <p:sp>
        <p:nvSpPr>
          <p:cNvPr id="10" name="1. On-page tracker">
            <a:extLst>
              <a:ext uri="{FF2B5EF4-FFF2-40B4-BE49-F238E27FC236}">
                <a16:creationId xmlns:a16="http://schemas.microsoft.com/office/drawing/2014/main" id="{E9BE4D1E-183A-499B-BFC7-798294EB7AE9}"/>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fr-FR" dirty="0" err="1"/>
              <a:t>Add</a:t>
            </a:r>
            <a:r>
              <a:rPr lang="fr-FR" dirty="0"/>
              <a:t> tracker</a:t>
            </a:r>
          </a:p>
        </p:txBody>
      </p:sp>
      <p:cxnSp>
        <p:nvCxnSpPr>
          <p:cNvPr id="13" name="Straight Connector 64">
            <a:extLst>
              <a:ext uri="{FF2B5EF4-FFF2-40B4-BE49-F238E27FC236}">
                <a16:creationId xmlns:a16="http://schemas.microsoft.com/office/drawing/2014/main" id="{DD6ED068-2363-441C-87C2-0D908834E952}"/>
              </a:ext>
            </a:extLst>
          </p:cNvPr>
          <p:cNvCxnSpPr>
            <a:cxnSpLocks/>
          </p:cNvCxnSpPr>
          <p:nvPr userDrawn="1"/>
        </p:nvCxnSpPr>
        <p:spPr bwMode="auto">
          <a:xfrm>
            <a:off x="0" y="6447100"/>
            <a:ext cx="12192000" cy="0"/>
          </a:xfrm>
          <a:prstGeom prst="line">
            <a:avLst/>
          </a:prstGeom>
          <a:noFill/>
          <a:ln w="19050" cap="flat" cmpd="sng" algn="ctr">
            <a:gradFill flip="none" rotWithShape="1">
              <a:gsLst>
                <a:gs pos="0">
                  <a:srgbClr val="156137">
                    <a:alpha val="73000"/>
                  </a:srgbClr>
                </a:gs>
                <a:gs pos="50000">
                  <a:srgbClr val="FFC200">
                    <a:alpha val="61000"/>
                  </a:srgbClr>
                </a:gs>
                <a:gs pos="100000">
                  <a:srgbClr val="D32727">
                    <a:alpha val="8000"/>
                  </a:srgbClr>
                </a:gs>
              </a:gsLst>
              <a:lin ang="10800000" scaled="1"/>
              <a:tileRect/>
            </a:gradFill>
            <a:prstDash val="solid"/>
          </a:ln>
          <a:effectLst/>
        </p:spPr>
      </p:cxnSp>
      <p:cxnSp>
        <p:nvCxnSpPr>
          <p:cNvPr id="14" name="Straight Connector 13">
            <a:extLst>
              <a:ext uri="{FF2B5EF4-FFF2-40B4-BE49-F238E27FC236}">
                <a16:creationId xmlns:a16="http://schemas.microsoft.com/office/drawing/2014/main" id="{65A4FB72-0FD4-43C8-B0E3-A45F6D5520E1}"/>
              </a:ext>
            </a:extLst>
          </p:cNvPr>
          <p:cNvCxnSpPr>
            <a:cxnSpLocks/>
          </p:cNvCxnSpPr>
          <p:nvPr userDrawn="1"/>
        </p:nvCxnSpPr>
        <p:spPr>
          <a:xfrm>
            <a:off x="11312525" y="6545276"/>
            <a:ext cx="0" cy="237342"/>
          </a:xfrm>
          <a:prstGeom prst="line">
            <a:avLst/>
          </a:prstGeom>
          <a:ln>
            <a:solidFill>
              <a:srgbClr val="B3B3B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561556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2/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293AC4C-5B2F-4A0C-8C9B-7295BEE1F457}"/>
              </a:ext>
            </a:extLst>
          </p:cNvPr>
          <p:cNvGraphicFramePr>
            <a:graphicFrameLocks noChangeAspect="1"/>
          </p:cNvGraphicFramePr>
          <p:nvPr userDrawn="1">
            <p:custDataLst>
              <p:tags r:id="rId1"/>
            </p:custDataLst>
            <p:extLst>
              <p:ext uri="{D42A27DB-BD31-4B8C-83A1-F6EECF244321}">
                <p14:modId xmlns:p14="http://schemas.microsoft.com/office/powerpoint/2010/main" val="229989346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572" imgH="588" progId="TCLayout.ActiveDocument.1">
                  <p:embed/>
                </p:oleObj>
              </mc:Choice>
              <mc:Fallback>
                <p:oleObj name="think-cell Slide" r:id="rId10" imgW="572" imgH="588" progId="TCLayout.ActiveDocument.1">
                  <p:embed/>
                  <p:pic>
                    <p:nvPicPr>
                      <p:cNvPr id="3" name="Object 2" hidden="1">
                        <a:extLst>
                          <a:ext uri="{FF2B5EF4-FFF2-40B4-BE49-F238E27FC236}">
                            <a16:creationId xmlns:a16="http://schemas.microsoft.com/office/drawing/2014/main" id="{C293AC4C-5B2F-4A0C-8C9B-7295BEE1F457}"/>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11" name="Rectangle 10">
            <a:extLst>
              <a:ext uri="{FF2B5EF4-FFF2-40B4-BE49-F238E27FC236}">
                <a16:creationId xmlns:a16="http://schemas.microsoft.com/office/drawing/2014/main" id="{3E8FECD0-6303-44CD-88D0-0CCA2AD6B1AA}"/>
              </a:ext>
            </a:extLst>
          </p:cNvPr>
          <p:cNvSpPr/>
          <p:nvPr userDrawn="1"/>
        </p:nvSpPr>
        <p:spPr>
          <a:xfrm>
            <a:off x="0" y="-1524"/>
            <a:ext cx="12192000" cy="905256"/>
          </a:xfrm>
          <a:prstGeom prst="rect">
            <a:avLst/>
          </a:prstGeom>
          <a:solidFill>
            <a:srgbClr val="FFCF11"/>
          </a:solidFill>
          <a:ln w="3175" cap="flat" cmpd="sng" algn="ctr">
            <a:noFill/>
            <a:prstDash val="solid"/>
          </a:ln>
          <a:effectLst/>
        </p:spPr>
        <p:txBody>
          <a:bodyPr rtlCol="0" anchor="ctr"/>
          <a:lstStyle/>
          <a:p>
            <a:pPr marL="0" marR="0" lvl="0" indent="0" algn="ctr" defTabSz="932962" rtl="0" eaLnBrk="1" fontAlgn="auto" latinLnBrk="0" hangingPunct="1">
              <a:lnSpc>
                <a:spcPct val="100000"/>
              </a:lnSpc>
              <a:spcBef>
                <a:spcPts val="0"/>
              </a:spcBef>
              <a:spcAft>
                <a:spcPts val="0"/>
              </a:spcAft>
              <a:buClrTx/>
              <a:buSzTx/>
              <a:buFontTx/>
              <a:buNone/>
              <a:tabLst/>
              <a:defRPr/>
            </a:pPr>
            <a:endParaRPr kumimoji="0" lang="fr-FR" sz="1837" b="0" i="0" u="none" strike="noStrike" kern="0" cap="none" spc="0" normalizeH="0" baseline="0" noProof="0" dirty="0">
              <a:ln>
                <a:noFill/>
              </a:ln>
              <a:solidFill>
                <a:prstClr val="white"/>
              </a:solidFill>
              <a:effectLst/>
              <a:uLnTx/>
              <a:uFillTx/>
              <a:latin typeface="Calibri"/>
            </a:endParaRPr>
          </a:p>
        </p:txBody>
      </p:sp>
      <p:sp>
        <p:nvSpPr>
          <p:cNvPr id="4" name="Rectangle 3" hidden="1">
            <a:extLst>
              <a:ext uri="{FF2B5EF4-FFF2-40B4-BE49-F238E27FC236}">
                <a16:creationId xmlns:a16="http://schemas.microsoft.com/office/drawing/2014/main" id="{2D668F04-7049-40BA-8D63-D8BBB6921318}"/>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fr-FR" sz="25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19" name="2. Slide Title">
            <a:extLst>
              <a:ext uri="{FF2B5EF4-FFF2-40B4-BE49-F238E27FC236}">
                <a16:creationId xmlns:a16="http://schemas.microsoft.com/office/drawing/2014/main" id="{0415F114-7B0E-43F2-8881-F0D9FB2A643B}"/>
              </a:ext>
            </a:extLst>
          </p:cNvPr>
          <p:cNvSpPr>
            <a:spLocks noGrp="1"/>
          </p:cNvSpPr>
          <p:nvPr>
            <p:ph type="title"/>
            <p:custDataLst>
              <p:tags r:id="rId3"/>
            </p:custDataLst>
          </p:nvPr>
        </p:nvSpPr>
        <p:spPr>
          <a:xfrm>
            <a:off x="554736" y="172212"/>
            <a:ext cx="6967728" cy="731520"/>
          </a:xfrm>
        </p:spPr>
        <p:txBody>
          <a:bodyPr vert="horz"/>
          <a:lstStyle/>
          <a:p>
            <a:r>
              <a:rPr lang="en-US"/>
              <a:t>Click to edit Master title style</a:t>
            </a:r>
            <a:endParaRPr lang="fr-FR" dirty="0"/>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4"/>
            </p:custDataLst>
          </p:nvPr>
        </p:nvSpPr>
        <p:spPr bwMode="ltGray">
          <a:xfrm>
            <a:off x="7830312" y="0"/>
            <a:ext cx="4361688" cy="6447100"/>
          </a:xfrm>
          <a:prstGeom prst="rect">
            <a:avLst/>
          </a:prstGeom>
          <a:solidFill>
            <a:schemeClr val="accent5">
              <a:lumMod val="20000"/>
              <a:lumOff val="80000"/>
            </a:schemeClr>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fr-FR" dirty="0">
              <a:solidFill>
                <a:srgbClr val="F0F0F0"/>
              </a:solidFill>
              <a:latin typeface="Arial" panose="020B0604020202020204" pitchFamily="34" charset="0"/>
            </a:endParaRPr>
          </a:p>
        </p:txBody>
      </p:sp>
      <p:sp>
        <p:nvSpPr>
          <p:cNvPr id="17" name="Slide Number">
            <a:extLst>
              <a:ext uri="{FF2B5EF4-FFF2-40B4-BE49-F238E27FC236}">
                <a16:creationId xmlns:a16="http://schemas.microsoft.com/office/drawing/2014/main" id="{3B7A7C0C-AC02-4989-860B-73442D510162}"/>
              </a:ext>
            </a:extLst>
          </p:cNvPr>
          <p:cNvSpPr>
            <a:spLocks noChangeArrowheads="1"/>
          </p:cNvSpPr>
          <p:nvPr userDrawn="1">
            <p:custDataLst>
              <p:tags r:id="rId5"/>
            </p:custDataLst>
          </p:nvPr>
        </p:nvSpPr>
        <p:spPr bwMode="black">
          <a:xfrm>
            <a:off x="11312525" y="6594698"/>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fr-FR"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‹N°›</a:t>
            </a:fld>
            <a:endParaRPr lang="fr-FR" sz="900" b="0" dirty="0">
              <a:solidFill>
                <a:schemeClr val="tx1"/>
              </a:solidFill>
              <a:latin typeface="+mn-lt"/>
              <a:ea typeface="+mn-ea"/>
              <a:cs typeface="Arial" panose="020B0604020202020204" pitchFamily="34" charset="0"/>
            </a:endParaRPr>
          </a:p>
        </p:txBody>
      </p:sp>
      <p:sp>
        <p:nvSpPr>
          <p:cNvPr id="20" name="3. Subtitle">
            <a:extLst>
              <a:ext uri="{FF2B5EF4-FFF2-40B4-BE49-F238E27FC236}">
                <a16:creationId xmlns:a16="http://schemas.microsoft.com/office/drawing/2014/main" id="{712BED6B-950C-4FB8-AEE1-14FA61D013FF}"/>
              </a:ext>
            </a:extLst>
          </p:cNvPr>
          <p:cNvSpPr>
            <a:spLocks noGrp="1"/>
          </p:cNvSpPr>
          <p:nvPr>
            <p:ph type="subTitle" idx="1"/>
            <p:custDataLst>
              <p:tags r:id="rId6"/>
            </p:custDataLst>
          </p:nvPr>
        </p:nvSpPr>
        <p:spPr>
          <a:xfrm>
            <a:off x="554736" y="919250"/>
            <a:ext cx="6967728" cy="246221"/>
          </a:xfrm>
          <a:prstGeom prst="rect">
            <a:avLst/>
          </a:prstGeom>
        </p:spPr>
        <p:txBody>
          <a:bodyPr wrap="square">
            <a:spAutoFit/>
          </a:bodyPr>
          <a:lstStyle>
            <a:lvl1pPr marL="0" indent="0" algn="l">
              <a:buNone/>
              <a:defRPr sz="1600" b="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r-FR" dirty="0"/>
          </a:p>
        </p:txBody>
      </p:sp>
      <p:sp>
        <p:nvSpPr>
          <p:cNvPr id="21" name="5. Source" hidden="1">
            <a:extLst>
              <a:ext uri="{FF2B5EF4-FFF2-40B4-BE49-F238E27FC236}">
                <a16:creationId xmlns:a16="http://schemas.microsoft.com/office/drawing/2014/main" id="{F25A304F-F50E-4F96-991D-CFEB07060178}"/>
              </a:ext>
            </a:extLst>
          </p:cNvPr>
          <p:cNvSpPr txBox="1"/>
          <p:nvPr userDrawn="1">
            <p:custDataLst>
              <p:tags r:id="rId7"/>
            </p:custDataLst>
          </p:nvPr>
        </p:nvSpPr>
        <p:spPr>
          <a:xfrm>
            <a:off x="554735" y="6501669"/>
            <a:ext cx="6967729"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fr-FR" sz="800" dirty="0"/>
              <a:t>Source: …</a:t>
            </a:r>
          </a:p>
        </p:txBody>
      </p:sp>
      <p:sp>
        <p:nvSpPr>
          <p:cNvPr id="10" name="1. On-page tracker">
            <a:extLst>
              <a:ext uri="{FF2B5EF4-FFF2-40B4-BE49-F238E27FC236}">
                <a16:creationId xmlns:a16="http://schemas.microsoft.com/office/drawing/2014/main" id="{7C393009-0681-4A8F-A1E9-19E10A949DCD}"/>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fr-FR" dirty="0" err="1"/>
              <a:t>Add</a:t>
            </a:r>
            <a:r>
              <a:rPr lang="fr-FR" dirty="0"/>
              <a:t> tracker</a:t>
            </a:r>
          </a:p>
        </p:txBody>
      </p:sp>
      <p:cxnSp>
        <p:nvCxnSpPr>
          <p:cNvPr id="13" name="Straight Connector 64">
            <a:extLst>
              <a:ext uri="{FF2B5EF4-FFF2-40B4-BE49-F238E27FC236}">
                <a16:creationId xmlns:a16="http://schemas.microsoft.com/office/drawing/2014/main" id="{6F3AB5CE-9DCF-498A-8217-DE325B3321F2}"/>
              </a:ext>
            </a:extLst>
          </p:cNvPr>
          <p:cNvCxnSpPr>
            <a:cxnSpLocks/>
          </p:cNvCxnSpPr>
          <p:nvPr userDrawn="1"/>
        </p:nvCxnSpPr>
        <p:spPr bwMode="auto">
          <a:xfrm>
            <a:off x="0" y="6447100"/>
            <a:ext cx="12192000" cy="0"/>
          </a:xfrm>
          <a:prstGeom prst="line">
            <a:avLst/>
          </a:prstGeom>
          <a:noFill/>
          <a:ln w="19050" cap="flat" cmpd="sng" algn="ctr">
            <a:gradFill flip="none" rotWithShape="1">
              <a:gsLst>
                <a:gs pos="0">
                  <a:srgbClr val="156137">
                    <a:alpha val="73000"/>
                  </a:srgbClr>
                </a:gs>
                <a:gs pos="50000">
                  <a:srgbClr val="FFC200">
                    <a:alpha val="61000"/>
                  </a:srgbClr>
                </a:gs>
                <a:gs pos="100000">
                  <a:srgbClr val="D32727">
                    <a:alpha val="8000"/>
                  </a:srgbClr>
                </a:gs>
              </a:gsLst>
              <a:lin ang="10800000" scaled="1"/>
              <a:tileRect/>
            </a:gradFill>
            <a:prstDash val="solid"/>
          </a:ln>
          <a:effectLst/>
        </p:spPr>
      </p:cxnSp>
      <p:cxnSp>
        <p:nvCxnSpPr>
          <p:cNvPr id="14" name="Straight Connector 13">
            <a:extLst>
              <a:ext uri="{FF2B5EF4-FFF2-40B4-BE49-F238E27FC236}">
                <a16:creationId xmlns:a16="http://schemas.microsoft.com/office/drawing/2014/main" id="{49B86DD7-D367-4965-8A81-6336DB686DE0}"/>
              </a:ext>
            </a:extLst>
          </p:cNvPr>
          <p:cNvCxnSpPr>
            <a:cxnSpLocks/>
          </p:cNvCxnSpPr>
          <p:nvPr userDrawn="1"/>
        </p:nvCxnSpPr>
        <p:spPr>
          <a:xfrm>
            <a:off x="11312525" y="6545276"/>
            <a:ext cx="0" cy="237342"/>
          </a:xfrm>
          <a:prstGeom prst="line">
            <a:avLst/>
          </a:prstGeom>
          <a:ln>
            <a:solidFill>
              <a:srgbClr val="B3B3B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511983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3/4 ">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extLst>
              <p:ext uri="{D42A27DB-BD31-4B8C-83A1-F6EECF244321}">
                <p14:modId xmlns:p14="http://schemas.microsoft.com/office/powerpoint/2010/main" val="363454196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11" name="Rectangle 10">
            <a:extLst>
              <a:ext uri="{FF2B5EF4-FFF2-40B4-BE49-F238E27FC236}">
                <a16:creationId xmlns:a16="http://schemas.microsoft.com/office/drawing/2014/main" id="{C40D09E9-A363-406F-8D30-A2A7F9BBD4A4}"/>
              </a:ext>
            </a:extLst>
          </p:cNvPr>
          <p:cNvSpPr/>
          <p:nvPr userDrawn="1"/>
        </p:nvSpPr>
        <p:spPr>
          <a:xfrm>
            <a:off x="0" y="-1524"/>
            <a:ext cx="12192000" cy="905256"/>
          </a:xfrm>
          <a:prstGeom prst="rect">
            <a:avLst/>
          </a:prstGeom>
          <a:solidFill>
            <a:srgbClr val="FFCF11"/>
          </a:solidFill>
          <a:ln w="3175" cap="flat" cmpd="sng" algn="ctr">
            <a:noFill/>
            <a:prstDash val="solid"/>
          </a:ln>
          <a:effectLst/>
        </p:spPr>
        <p:txBody>
          <a:bodyPr rtlCol="0" anchor="ctr"/>
          <a:lstStyle/>
          <a:p>
            <a:pPr marL="0" marR="0" lvl="0" indent="0" algn="ctr" defTabSz="932962" rtl="0" eaLnBrk="1" fontAlgn="auto" latinLnBrk="0" hangingPunct="1">
              <a:lnSpc>
                <a:spcPct val="100000"/>
              </a:lnSpc>
              <a:spcBef>
                <a:spcPts val="0"/>
              </a:spcBef>
              <a:spcAft>
                <a:spcPts val="0"/>
              </a:spcAft>
              <a:buClrTx/>
              <a:buSzTx/>
              <a:buFontTx/>
              <a:buNone/>
              <a:tabLst/>
              <a:defRPr/>
            </a:pPr>
            <a:endParaRPr kumimoji="0" lang="fr-FR" sz="1837" b="0" i="0" u="none" strike="noStrike" kern="0" cap="none" spc="0" normalizeH="0" baseline="0" noProof="0" dirty="0">
              <a:ln>
                <a:noFill/>
              </a:ln>
              <a:solidFill>
                <a:prstClr val="white"/>
              </a:solidFill>
              <a:effectLst/>
              <a:uLnTx/>
              <a:uFillTx/>
              <a:latin typeface="Calibri"/>
            </a:endParaRPr>
          </a:p>
        </p:txBody>
      </p:sp>
      <p:sp>
        <p:nvSpPr>
          <p:cNvPr id="4" name="Rectangle 3" hidden="1">
            <a:extLst>
              <a:ext uri="{FF2B5EF4-FFF2-40B4-BE49-F238E27FC236}">
                <a16:creationId xmlns:a16="http://schemas.microsoft.com/office/drawing/2014/main" id="{50854476-2923-4515-A585-4477FF861180}"/>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fr-FR" sz="25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23" name="RectangleLight">
            <a:extLst>
              <a:ext uri="{FF2B5EF4-FFF2-40B4-BE49-F238E27FC236}">
                <a16:creationId xmlns:a16="http://schemas.microsoft.com/office/drawing/2014/main" id="{A80E2F68-4ED6-42EF-9858-2FE4B1382825}"/>
              </a:ext>
            </a:extLst>
          </p:cNvPr>
          <p:cNvSpPr/>
          <p:nvPr userDrawn="1">
            <p:custDataLst>
              <p:tags r:id="rId3"/>
            </p:custDataLst>
          </p:nvPr>
        </p:nvSpPr>
        <p:spPr bwMode="ltGray">
          <a:xfrm>
            <a:off x="8781416" y="0"/>
            <a:ext cx="3410584" cy="6447100"/>
          </a:xfrm>
          <a:prstGeom prst="rect">
            <a:avLst/>
          </a:prstGeom>
          <a:solidFill>
            <a:schemeClr val="accent5">
              <a:lumMod val="20000"/>
              <a:lumOff val="80000"/>
            </a:schemeClr>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F0F0F0"/>
              </a:solidFill>
              <a:effectLst/>
              <a:uLnTx/>
              <a:uFillTx/>
              <a:latin typeface="Arial" panose="020B0604020202020204" pitchFamily="34" charset="0"/>
              <a:ea typeface="+mn-ea"/>
              <a:cs typeface="+mn-cs"/>
            </a:endParaRP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4"/>
            </p:custDataLst>
          </p:nvPr>
        </p:nvSpPr>
        <p:spPr bwMode="black">
          <a:xfrm>
            <a:off x="11312525" y="6594698"/>
            <a:ext cx="325501" cy="138499"/>
          </a:xfrm>
          <a:prstGeom prst="rect">
            <a:avLst/>
          </a:prstGeom>
          <a:noFill/>
          <a:ln w="9525" algn="ctr">
            <a:noFill/>
            <a:miter lim="800000"/>
            <a:headEnd/>
            <a:tailEnd/>
          </a:ln>
          <a:effectLst/>
        </p:spPr>
        <p:txBody>
          <a:bodyPr wrap="square" lIns="0" tIns="0" rIns="0" bIns="0" anchor="b">
            <a:spAutoFit/>
          </a:bodyPr>
          <a:lstStyle/>
          <a:p>
            <a:pPr marL="0" marR="0" lvl="0" indent="0" algn="r" defTabSz="610744" rtl="0" eaLnBrk="1" fontAlgn="auto" latinLnBrk="0" hangingPunct="1">
              <a:lnSpc>
                <a:spcPct val="100000"/>
              </a:lnSpc>
              <a:spcBef>
                <a:spcPts val="0"/>
              </a:spcBef>
              <a:spcAft>
                <a:spcPts val="0"/>
              </a:spcAft>
              <a:buClrTx/>
              <a:buSzTx/>
              <a:buFontTx/>
              <a:buNone/>
              <a:tabLst/>
              <a:defRPr/>
            </a:pPr>
            <a:fld id="{4ABDCABE-3F10-B64C-92F1-862014417034}" type="slidenum">
              <a:rPr kumimoji="0" lang="fr-FR" sz="900" b="0" i="0" u="none" strike="noStrike" kern="1200" cap="none" spc="0" normalizeH="0" baseline="0" noProof="0" smtClean="0">
                <a:ln>
                  <a:noFill/>
                </a:ln>
                <a:solidFill>
                  <a:schemeClr val="tx1"/>
                </a:solidFill>
                <a:effectLst/>
                <a:uLnTx/>
                <a:uFillTx/>
                <a:latin typeface="+mn-lt"/>
                <a:ea typeface="+mn-ea"/>
                <a:cs typeface="Arial" panose="020B0604020202020204" pitchFamily="34" charset="0"/>
              </a:rPr>
              <a:pPr marL="0" marR="0" lvl="0" indent="0" algn="r" defTabSz="610744" rtl="0" eaLnBrk="1" fontAlgn="auto" latinLnBrk="0" hangingPunct="1">
                <a:lnSpc>
                  <a:spcPct val="100000"/>
                </a:lnSpc>
                <a:spcBef>
                  <a:spcPts val="0"/>
                </a:spcBef>
                <a:spcAft>
                  <a:spcPts val="0"/>
                </a:spcAft>
                <a:buClrTx/>
                <a:buSzTx/>
                <a:buFontTx/>
                <a:buNone/>
                <a:tabLst/>
                <a:defRPr/>
              </a:pPr>
              <a:t>‹N°›</a:t>
            </a:fld>
            <a:endParaRPr kumimoji="0" lang="fr-FR" sz="900" b="0" i="0" u="none" strike="noStrike" kern="1200" cap="none" spc="0" normalizeH="0" baseline="0" noProof="0" dirty="0">
              <a:ln>
                <a:noFill/>
              </a:ln>
              <a:solidFill>
                <a:schemeClr val="tx1"/>
              </a:solidFill>
              <a:effectLst/>
              <a:uLnTx/>
              <a:uFillTx/>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8FFC5EFA-01A0-4033-8D7E-3C2B1F490A33}"/>
              </a:ext>
            </a:extLst>
          </p:cNvPr>
          <p:cNvSpPr>
            <a:spLocks noGrp="1"/>
          </p:cNvSpPr>
          <p:nvPr>
            <p:ph type="title"/>
            <p:custDataLst>
              <p:tags r:id="rId5"/>
            </p:custDataLst>
          </p:nvPr>
        </p:nvSpPr>
        <p:spPr>
          <a:xfrm>
            <a:off x="554736" y="172212"/>
            <a:ext cx="7918704" cy="731520"/>
          </a:xfrm>
        </p:spPr>
        <p:txBody>
          <a:bodyPr vert="horz"/>
          <a:lstStyle/>
          <a:p>
            <a:r>
              <a:rPr lang="en-US"/>
              <a:t>Click to edit Master title style</a:t>
            </a:r>
            <a:endParaRPr lang="fr-FR" dirty="0"/>
          </a:p>
        </p:txBody>
      </p:sp>
      <p:sp>
        <p:nvSpPr>
          <p:cNvPr id="20" name="3. Subtitle">
            <a:extLst>
              <a:ext uri="{FF2B5EF4-FFF2-40B4-BE49-F238E27FC236}">
                <a16:creationId xmlns:a16="http://schemas.microsoft.com/office/drawing/2014/main" id="{1555BB7F-874D-4148-9E84-841F62C8E9D4}"/>
              </a:ext>
            </a:extLst>
          </p:cNvPr>
          <p:cNvSpPr>
            <a:spLocks noGrp="1"/>
          </p:cNvSpPr>
          <p:nvPr>
            <p:ph type="subTitle" idx="1"/>
            <p:custDataLst>
              <p:tags r:id="rId6"/>
            </p:custDataLst>
          </p:nvPr>
        </p:nvSpPr>
        <p:spPr>
          <a:xfrm>
            <a:off x="554736" y="919250"/>
            <a:ext cx="7918704" cy="246221"/>
          </a:xfrm>
          <a:prstGeom prst="rect">
            <a:avLst/>
          </a:prstGeom>
        </p:spPr>
        <p:txBody>
          <a:bodyPr wrap="square">
            <a:spAutoFit/>
          </a:bodyPr>
          <a:lstStyle>
            <a:lvl1pPr marL="0" indent="0" algn="l">
              <a:buNone/>
              <a:defRPr sz="1600" b="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r-FR" dirty="0"/>
          </a:p>
        </p:txBody>
      </p:sp>
      <p:sp>
        <p:nvSpPr>
          <p:cNvPr id="22" name="5. Source" hidden="1">
            <a:extLst>
              <a:ext uri="{FF2B5EF4-FFF2-40B4-BE49-F238E27FC236}">
                <a16:creationId xmlns:a16="http://schemas.microsoft.com/office/drawing/2014/main" id="{F5E9C22A-A356-4521-A359-338A663DFEA2}"/>
              </a:ext>
            </a:extLst>
          </p:cNvPr>
          <p:cNvSpPr txBox="1"/>
          <p:nvPr userDrawn="1">
            <p:custDataLst>
              <p:tags r:id="rId7"/>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fr-FR" sz="800" b="0" i="0" u="none" strike="noStrike" kern="1200" cap="none" spc="0" normalizeH="0" baseline="0" noProof="0" dirty="0">
                <a:ln>
                  <a:noFill/>
                </a:ln>
                <a:solidFill>
                  <a:srgbClr val="000000"/>
                </a:solidFill>
                <a:effectLst/>
                <a:uLnTx/>
                <a:uFillTx/>
                <a:latin typeface="Arial"/>
                <a:ea typeface="+mn-ea"/>
                <a:cs typeface="Arial" panose="020B0604020202020204" pitchFamily="34" charset="0"/>
              </a:rPr>
              <a:t>Source: …</a:t>
            </a:r>
          </a:p>
        </p:txBody>
      </p:sp>
      <p:sp>
        <p:nvSpPr>
          <p:cNvPr id="10" name="1. On-page tracker">
            <a:extLst>
              <a:ext uri="{FF2B5EF4-FFF2-40B4-BE49-F238E27FC236}">
                <a16:creationId xmlns:a16="http://schemas.microsoft.com/office/drawing/2014/main" id="{DEC2F904-C5C8-4B39-9C46-6CA56144D86A}"/>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fr-FR" dirty="0" err="1"/>
              <a:t>Add</a:t>
            </a:r>
            <a:r>
              <a:rPr lang="fr-FR" dirty="0"/>
              <a:t> tracker</a:t>
            </a:r>
          </a:p>
        </p:txBody>
      </p:sp>
      <p:cxnSp>
        <p:nvCxnSpPr>
          <p:cNvPr id="13" name="Straight Connector 64">
            <a:extLst>
              <a:ext uri="{FF2B5EF4-FFF2-40B4-BE49-F238E27FC236}">
                <a16:creationId xmlns:a16="http://schemas.microsoft.com/office/drawing/2014/main" id="{DB53DC86-4639-42C8-8B98-1DBFB0BAA9C1}"/>
              </a:ext>
            </a:extLst>
          </p:cNvPr>
          <p:cNvCxnSpPr>
            <a:cxnSpLocks/>
          </p:cNvCxnSpPr>
          <p:nvPr userDrawn="1"/>
        </p:nvCxnSpPr>
        <p:spPr bwMode="auto">
          <a:xfrm>
            <a:off x="0" y="6447100"/>
            <a:ext cx="12192000" cy="0"/>
          </a:xfrm>
          <a:prstGeom prst="line">
            <a:avLst/>
          </a:prstGeom>
          <a:noFill/>
          <a:ln w="19050" cap="flat" cmpd="sng" algn="ctr">
            <a:gradFill flip="none" rotWithShape="1">
              <a:gsLst>
                <a:gs pos="0">
                  <a:srgbClr val="156137">
                    <a:alpha val="73000"/>
                  </a:srgbClr>
                </a:gs>
                <a:gs pos="50000">
                  <a:srgbClr val="FFC200">
                    <a:alpha val="61000"/>
                  </a:srgbClr>
                </a:gs>
                <a:gs pos="100000">
                  <a:srgbClr val="D32727">
                    <a:alpha val="8000"/>
                  </a:srgbClr>
                </a:gs>
              </a:gsLst>
              <a:lin ang="10800000" scaled="1"/>
              <a:tileRect/>
            </a:gradFill>
            <a:prstDash val="solid"/>
          </a:ln>
          <a:effectLst/>
        </p:spPr>
      </p:cxnSp>
      <p:cxnSp>
        <p:nvCxnSpPr>
          <p:cNvPr id="14" name="Straight Connector 13">
            <a:extLst>
              <a:ext uri="{FF2B5EF4-FFF2-40B4-BE49-F238E27FC236}">
                <a16:creationId xmlns:a16="http://schemas.microsoft.com/office/drawing/2014/main" id="{6CCEFEAA-5E1C-4794-8B2B-C0FF3D2E30CA}"/>
              </a:ext>
            </a:extLst>
          </p:cNvPr>
          <p:cNvCxnSpPr>
            <a:cxnSpLocks/>
          </p:cNvCxnSpPr>
          <p:nvPr userDrawn="1"/>
        </p:nvCxnSpPr>
        <p:spPr>
          <a:xfrm>
            <a:off x="11312525" y="6545276"/>
            <a:ext cx="0" cy="237342"/>
          </a:xfrm>
          <a:prstGeom prst="line">
            <a:avLst/>
          </a:prstGeom>
          <a:ln>
            <a:solidFill>
              <a:srgbClr val="B3B3B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73961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3-lin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648A5D5-75B9-4F02-A4CB-B3C65A9BF2CE}"/>
              </a:ext>
            </a:extLst>
          </p:cNvPr>
          <p:cNvGraphicFramePr>
            <a:graphicFrameLocks noChangeAspect="1"/>
          </p:cNvGraphicFramePr>
          <p:nvPr userDrawn="1">
            <p:custDataLst>
              <p:tags r:id="rId1"/>
            </p:custDataLst>
            <p:extLst>
              <p:ext uri="{D42A27DB-BD31-4B8C-83A1-F6EECF244321}">
                <p14:modId xmlns:p14="http://schemas.microsoft.com/office/powerpoint/2010/main" val="403558068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3" name="Object 2" hidden="1">
                        <a:extLst>
                          <a:ext uri="{FF2B5EF4-FFF2-40B4-BE49-F238E27FC236}">
                            <a16:creationId xmlns:a16="http://schemas.microsoft.com/office/drawing/2014/main" id="{C648A5D5-75B9-4F02-A4CB-B3C65A9BF2CE}"/>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9" name="Rectangle 8">
            <a:extLst>
              <a:ext uri="{FF2B5EF4-FFF2-40B4-BE49-F238E27FC236}">
                <a16:creationId xmlns:a16="http://schemas.microsoft.com/office/drawing/2014/main" id="{D286778C-D965-4706-BAB3-F0EB71E013F4}"/>
              </a:ext>
            </a:extLst>
          </p:cNvPr>
          <p:cNvSpPr/>
          <p:nvPr userDrawn="1"/>
        </p:nvSpPr>
        <p:spPr>
          <a:xfrm>
            <a:off x="0" y="3176"/>
            <a:ext cx="12192000" cy="1158548"/>
          </a:xfrm>
          <a:prstGeom prst="rect">
            <a:avLst/>
          </a:prstGeom>
          <a:solidFill>
            <a:srgbClr val="FFCF11"/>
          </a:solidFill>
          <a:ln w="3175" cap="flat" cmpd="sng" algn="ctr">
            <a:noFill/>
            <a:prstDash val="solid"/>
          </a:ln>
          <a:effectLst/>
        </p:spPr>
        <p:txBody>
          <a:bodyPr rtlCol="0" anchor="ctr"/>
          <a:lstStyle/>
          <a:p>
            <a:pPr marL="0" marR="0" lvl="0" indent="0" algn="ctr" defTabSz="932962" rtl="0" eaLnBrk="1" fontAlgn="auto" latinLnBrk="0" hangingPunct="1">
              <a:lnSpc>
                <a:spcPct val="100000"/>
              </a:lnSpc>
              <a:spcBef>
                <a:spcPts val="0"/>
              </a:spcBef>
              <a:spcAft>
                <a:spcPts val="0"/>
              </a:spcAft>
              <a:buClrTx/>
              <a:buSzTx/>
              <a:buFontTx/>
              <a:buNone/>
              <a:tabLst/>
              <a:defRPr/>
            </a:pPr>
            <a:endParaRPr kumimoji="0" lang="fr-FR" sz="1837" b="0" i="0" u="none" strike="noStrike" kern="0" cap="none" spc="0" normalizeH="0" baseline="0" noProof="0" dirty="0">
              <a:ln>
                <a:noFill/>
              </a:ln>
              <a:solidFill>
                <a:prstClr val="white"/>
              </a:solidFill>
              <a:effectLst/>
              <a:uLnTx/>
              <a:uFillTx/>
              <a:latin typeface="Calibri"/>
            </a:endParaRPr>
          </a:p>
        </p:txBody>
      </p:sp>
      <p:sp>
        <p:nvSpPr>
          <p:cNvPr id="2" name="Rectangle 1" hidden="1">
            <a:extLst>
              <a:ext uri="{FF2B5EF4-FFF2-40B4-BE49-F238E27FC236}">
                <a16:creationId xmlns:a16="http://schemas.microsoft.com/office/drawing/2014/main" id="{A58AAF75-30DC-408A-933A-149F2D14D18F}"/>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fr-FR" sz="25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15" name="Slide Number">
            <a:extLst>
              <a:ext uri="{FF2B5EF4-FFF2-40B4-BE49-F238E27FC236}">
                <a16:creationId xmlns:a16="http://schemas.microsoft.com/office/drawing/2014/main" id="{0AA537C7-2883-43C1-848C-3A4E9645077F}"/>
              </a:ext>
            </a:extLst>
          </p:cNvPr>
          <p:cNvSpPr>
            <a:spLocks noChangeArrowheads="1"/>
          </p:cNvSpPr>
          <p:nvPr userDrawn="1">
            <p:custDataLst>
              <p:tags r:id="rId3"/>
            </p:custDataLst>
          </p:nvPr>
        </p:nvSpPr>
        <p:spPr bwMode="black">
          <a:xfrm>
            <a:off x="11312525" y="6594698"/>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fr-FR"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‹N°›</a:t>
            </a:fld>
            <a:endParaRPr lang="fr-FR" sz="900" b="0" dirty="0">
              <a:solidFill>
                <a:schemeClr val="tx1"/>
              </a:solidFill>
              <a:latin typeface="+mn-lt"/>
              <a:ea typeface="+mn-ea"/>
              <a:cs typeface="Arial" panose="020B0604020202020204" pitchFamily="34" charset="0"/>
            </a:endParaRPr>
          </a:p>
        </p:txBody>
      </p:sp>
      <p:sp>
        <p:nvSpPr>
          <p:cNvPr id="4" name="2. Slide Title">
            <a:extLst>
              <a:ext uri="{FF2B5EF4-FFF2-40B4-BE49-F238E27FC236}">
                <a16:creationId xmlns:a16="http://schemas.microsoft.com/office/drawing/2014/main" id="{6C3D89FC-A4B9-4683-B64F-B0644150274F}"/>
              </a:ext>
            </a:extLst>
          </p:cNvPr>
          <p:cNvSpPr>
            <a:spLocks noGrp="1"/>
          </p:cNvSpPr>
          <p:nvPr>
            <p:ph type="title"/>
            <p:custDataLst>
              <p:tags r:id="rId4"/>
            </p:custDataLst>
          </p:nvPr>
        </p:nvSpPr>
        <p:spPr>
          <a:xfrm>
            <a:off x="554736" y="172212"/>
            <a:ext cx="11082528" cy="989512"/>
          </a:xfrm>
        </p:spPr>
        <p:txBody>
          <a:bodyPr vert="horz">
            <a:noAutofit/>
          </a:bodyPr>
          <a:lstStyle>
            <a:lvl1pPr>
              <a:defRPr/>
            </a:lvl1pPr>
          </a:lstStyle>
          <a:p>
            <a:r>
              <a:rPr lang="en-US"/>
              <a:t>Click to edit Master title style</a:t>
            </a:r>
            <a:endParaRPr lang="fr-FR" dirty="0"/>
          </a:p>
        </p:txBody>
      </p:sp>
      <p:sp>
        <p:nvSpPr>
          <p:cNvPr id="10" name="5. Source" hidden="1">
            <a:extLst>
              <a:ext uri="{FF2B5EF4-FFF2-40B4-BE49-F238E27FC236}">
                <a16:creationId xmlns:a16="http://schemas.microsoft.com/office/drawing/2014/main" id="{81E2484B-3E40-408C-A350-5EB40C8A09F0}"/>
              </a:ext>
            </a:extLst>
          </p:cNvPr>
          <p:cNvSpPr txBox="1"/>
          <p:nvPr userDrawn="1">
            <p:custDataLst>
              <p:tags r:id="rId5"/>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fr-FR" sz="800" dirty="0"/>
              <a:t>Source: …</a:t>
            </a:r>
          </a:p>
        </p:txBody>
      </p:sp>
      <p:sp>
        <p:nvSpPr>
          <p:cNvPr id="8" name="1. On-page tracker">
            <a:extLst>
              <a:ext uri="{FF2B5EF4-FFF2-40B4-BE49-F238E27FC236}">
                <a16:creationId xmlns:a16="http://schemas.microsoft.com/office/drawing/2014/main" id="{931AA88E-24E2-4493-A340-98EE8666A3B2}"/>
              </a:ext>
            </a:extLst>
          </p:cNvPr>
          <p:cNvSpPr>
            <a:spLocks noGrp="1"/>
          </p:cNvSpPr>
          <p:nvPr>
            <p:ph type="body" sz="quarter" idx="10" hasCustomPrompt="1"/>
            <p:custDataLst>
              <p:tags r:id="rId6"/>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fr-FR" dirty="0" err="1"/>
              <a:t>Add</a:t>
            </a:r>
            <a:r>
              <a:rPr lang="fr-FR" dirty="0"/>
              <a:t> tracker</a:t>
            </a:r>
          </a:p>
        </p:txBody>
      </p:sp>
      <p:cxnSp>
        <p:nvCxnSpPr>
          <p:cNvPr id="12" name="Straight Connector 64">
            <a:extLst>
              <a:ext uri="{FF2B5EF4-FFF2-40B4-BE49-F238E27FC236}">
                <a16:creationId xmlns:a16="http://schemas.microsoft.com/office/drawing/2014/main" id="{81B5C35B-C59E-418C-B7FC-1B25F4D558F4}"/>
              </a:ext>
            </a:extLst>
          </p:cNvPr>
          <p:cNvCxnSpPr>
            <a:cxnSpLocks/>
          </p:cNvCxnSpPr>
          <p:nvPr userDrawn="1"/>
        </p:nvCxnSpPr>
        <p:spPr bwMode="auto">
          <a:xfrm>
            <a:off x="0" y="6447100"/>
            <a:ext cx="12192000" cy="0"/>
          </a:xfrm>
          <a:prstGeom prst="line">
            <a:avLst/>
          </a:prstGeom>
          <a:noFill/>
          <a:ln w="19050" cap="flat" cmpd="sng" algn="ctr">
            <a:gradFill flip="none" rotWithShape="1">
              <a:gsLst>
                <a:gs pos="0">
                  <a:srgbClr val="156137">
                    <a:alpha val="73000"/>
                  </a:srgbClr>
                </a:gs>
                <a:gs pos="50000">
                  <a:srgbClr val="FFC200">
                    <a:alpha val="61000"/>
                  </a:srgbClr>
                </a:gs>
                <a:gs pos="100000">
                  <a:srgbClr val="D32727">
                    <a:alpha val="8000"/>
                  </a:srgbClr>
                </a:gs>
              </a:gsLst>
              <a:lin ang="10800000" scaled="1"/>
              <a:tileRect/>
            </a:gradFill>
            <a:prstDash val="solid"/>
          </a:ln>
          <a:effectLst/>
        </p:spPr>
      </p:cxnSp>
      <p:cxnSp>
        <p:nvCxnSpPr>
          <p:cNvPr id="13" name="Straight Connector 12">
            <a:extLst>
              <a:ext uri="{FF2B5EF4-FFF2-40B4-BE49-F238E27FC236}">
                <a16:creationId xmlns:a16="http://schemas.microsoft.com/office/drawing/2014/main" id="{2E44BAF9-8F72-41A3-B60F-993DCB0EA63B}"/>
              </a:ext>
            </a:extLst>
          </p:cNvPr>
          <p:cNvCxnSpPr>
            <a:cxnSpLocks/>
          </p:cNvCxnSpPr>
          <p:nvPr userDrawn="1"/>
        </p:nvCxnSpPr>
        <p:spPr>
          <a:xfrm>
            <a:off x="11312525" y="6545276"/>
            <a:ext cx="0" cy="237342"/>
          </a:xfrm>
          <a:prstGeom prst="line">
            <a:avLst/>
          </a:prstGeom>
          <a:ln>
            <a:solidFill>
              <a:srgbClr val="B3B3B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42223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20E9A7C-FB74-480B-8212-8CE5C1AF5D1B}"/>
              </a:ext>
            </a:extLst>
          </p:cNvPr>
          <p:cNvGraphicFramePr>
            <a:graphicFrameLocks noChangeAspect="1"/>
          </p:cNvGraphicFramePr>
          <p:nvPr userDrawn="1">
            <p:custDataLst>
              <p:tags r:id="rId1"/>
            </p:custDataLst>
            <p:extLst>
              <p:ext uri="{D42A27DB-BD31-4B8C-83A1-F6EECF244321}">
                <p14:modId xmlns:p14="http://schemas.microsoft.com/office/powerpoint/2010/main" val="381898099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592" imgH="591" progId="TCLayout.ActiveDocument.1">
                  <p:embed/>
                </p:oleObj>
              </mc:Choice>
              <mc:Fallback>
                <p:oleObj name="think-cell Slide" r:id="rId6" imgW="592" imgH="591" progId="TCLayout.ActiveDocument.1">
                  <p:embed/>
                  <p:pic>
                    <p:nvPicPr>
                      <p:cNvPr id="2" name="Object 1" hidden="1">
                        <a:extLst>
                          <a:ext uri="{FF2B5EF4-FFF2-40B4-BE49-F238E27FC236}">
                            <a16:creationId xmlns:a16="http://schemas.microsoft.com/office/drawing/2014/main" id="{220E9A7C-FB74-480B-8212-8CE5C1AF5D1B}"/>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9" name="Slide Number">
            <a:extLst>
              <a:ext uri="{FF2B5EF4-FFF2-40B4-BE49-F238E27FC236}">
                <a16:creationId xmlns:a16="http://schemas.microsoft.com/office/drawing/2014/main" id="{6982A9EE-ED1D-4D7E-84CA-3C36D0891D68}"/>
              </a:ext>
            </a:extLst>
          </p:cNvPr>
          <p:cNvSpPr>
            <a:spLocks noChangeArrowheads="1"/>
          </p:cNvSpPr>
          <p:nvPr userDrawn="1">
            <p:custDataLst>
              <p:tags r:id="rId2"/>
            </p:custDataLst>
          </p:nvPr>
        </p:nvSpPr>
        <p:spPr bwMode="black">
          <a:xfrm>
            <a:off x="11312525" y="6594698"/>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fr-FR"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‹N°›</a:t>
            </a:fld>
            <a:endParaRPr lang="fr-FR" sz="900" b="0" dirty="0">
              <a:solidFill>
                <a:schemeClr val="tx1"/>
              </a:solidFill>
              <a:latin typeface="+mn-lt"/>
              <a:ea typeface="+mn-ea"/>
              <a:cs typeface="Arial" panose="020B0604020202020204" pitchFamily="34" charset="0"/>
            </a:endParaRPr>
          </a:p>
        </p:txBody>
      </p:sp>
      <p:sp>
        <p:nvSpPr>
          <p:cNvPr id="7" name="5. Source" hidden="1">
            <a:extLst>
              <a:ext uri="{FF2B5EF4-FFF2-40B4-BE49-F238E27FC236}">
                <a16:creationId xmlns:a16="http://schemas.microsoft.com/office/drawing/2014/main" id="{09F9A864-CDB7-4063-BBF8-591908AA18D0}"/>
              </a:ext>
            </a:extLst>
          </p:cNvPr>
          <p:cNvSpPr txBox="1"/>
          <p:nvPr userDrawn="1">
            <p:custDataLst>
              <p:tags r:id="rId3"/>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fr-FR" sz="800" dirty="0"/>
              <a:t>Source: …</a:t>
            </a:r>
          </a:p>
        </p:txBody>
      </p:sp>
      <p:sp>
        <p:nvSpPr>
          <p:cNvPr id="8" name="1. On-page tracker">
            <a:extLst>
              <a:ext uri="{FF2B5EF4-FFF2-40B4-BE49-F238E27FC236}">
                <a16:creationId xmlns:a16="http://schemas.microsoft.com/office/drawing/2014/main" id="{BD5E1493-E8EF-4031-B447-85DA0B418111}"/>
              </a:ext>
            </a:extLst>
          </p:cNvPr>
          <p:cNvSpPr>
            <a:spLocks noGrp="1"/>
          </p:cNvSpPr>
          <p:nvPr>
            <p:ph type="body" sz="quarter" idx="10" hasCustomPrompt="1"/>
            <p:custDataLst>
              <p:tags r:id="rId4"/>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fr-FR" dirty="0" err="1"/>
              <a:t>Add</a:t>
            </a:r>
            <a:r>
              <a:rPr lang="fr-FR" dirty="0"/>
              <a:t> tracker</a:t>
            </a:r>
          </a:p>
        </p:txBody>
      </p:sp>
      <p:cxnSp>
        <p:nvCxnSpPr>
          <p:cNvPr id="10" name="Straight Connector 64">
            <a:extLst>
              <a:ext uri="{FF2B5EF4-FFF2-40B4-BE49-F238E27FC236}">
                <a16:creationId xmlns:a16="http://schemas.microsoft.com/office/drawing/2014/main" id="{B019F323-1FA6-472A-8D2B-7CFD1EDE9D63}"/>
              </a:ext>
            </a:extLst>
          </p:cNvPr>
          <p:cNvCxnSpPr>
            <a:cxnSpLocks/>
          </p:cNvCxnSpPr>
          <p:nvPr userDrawn="1"/>
        </p:nvCxnSpPr>
        <p:spPr bwMode="auto">
          <a:xfrm>
            <a:off x="0" y="6447100"/>
            <a:ext cx="12192000" cy="0"/>
          </a:xfrm>
          <a:prstGeom prst="line">
            <a:avLst/>
          </a:prstGeom>
          <a:noFill/>
          <a:ln w="19050" cap="flat" cmpd="sng" algn="ctr">
            <a:gradFill flip="none" rotWithShape="1">
              <a:gsLst>
                <a:gs pos="0">
                  <a:srgbClr val="156137">
                    <a:alpha val="73000"/>
                  </a:srgbClr>
                </a:gs>
                <a:gs pos="50000">
                  <a:srgbClr val="FFC200">
                    <a:alpha val="61000"/>
                  </a:srgbClr>
                </a:gs>
                <a:gs pos="100000">
                  <a:srgbClr val="D32727">
                    <a:alpha val="8000"/>
                  </a:srgbClr>
                </a:gs>
              </a:gsLst>
              <a:lin ang="10800000" scaled="1"/>
              <a:tileRect/>
            </a:gradFill>
            <a:prstDash val="solid"/>
          </a:ln>
          <a:effectLst/>
        </p:spPr>
      </p:cxnSp>
      <p:cxnSp>
        <p:nvCxnSpPr>
          <p:cNvPr id="11" name="Straight Connector 10">
            <a:extLst>
              <a:ext uri="{FF2B5EF4-FFF2-40B4-BE49-F238E27FC236}">
                <a16:creationId xmlns:a16="http://schemas.microsoft.com/office/drawing/2014/main" id="{F0A49497-D0AE-4C0D-BAC8-DB6FFD4AAE51}"/>
              </a:ext>
            </a:extLst>
          </p:cNvPr>
          <p:cNvCxnSpPr>
            <a:cxnSpLocks/>
          </p:cNvCxnSpPr>
          <p:nvPr userDrawn="1"/>
        </p:nvCxnSpPr>
        <p:spPr>
          <a:xfrm>
            <a:off x="11312525" y="6545276"/>
            <a:ext cx="0" cy="237342"/>
          </a:xfrm>
          <a:prstGeom prst="line">
            <a:avLst/>
          </a:prstGeom>
          <a:ln>
            <a:solidFill>
              <a:srgbClr val="B3B3B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3725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End">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A954CCC1-5027-4384-BFF6-B54153C697A8}"/>
              </a:ext>
            </a:extLst>
          </p:cNvPr>
          <p:cNvGraphicFramePr>
            <a:graphicFrameLocks noChangeAspect="1"/>
          </p:cNvGraphicFramePr>
          <p:nvPr userDrawn="1">
            <p:custDataLst>
              <p:tags r:id="rId1"/>
            </p:custDataLst>
            <p:extLst>
              <p:ext uri="{D42A27DB-BD31-4B8C-83A1-F6EECF244321}">
                <p14:modId xmlns:p14="http://schemas.microsoft.com/office/powerpoint/2010/main" val="301818683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592" imgH="591" progId="TCLayout.ActiveDocument.1">
                  <p:embed/>
                </p:oleObj>
              </mc:Choice>
              <mc:Fallback>
                <p:oleObj name="think-cell Slide" r:id="rId4" imgW="592" imgH="591" progId="TCLayout.ActiveDocument.1">
                  <p:embed/>
                  <p:pic>
                    <p:nvPicPr>
                      <p:cNvPr id="2" name="Object 1" hidden="1">
                        <a:extLst>
                          <a:ext uri="{FF2B5EF4-FFF2-40B4-BE49-F238E27FC236}">
                            <a16:creationId xmlns:a16="http://schemas.microsoft.com/office/drawing/2014/main" id="{A954CCC1-5027-4384-BFF6-B54153C697A8}"/>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8" name="5. Source" hidden="1">
            <a:extLst>
              <a:ext uri="{FF2B5EF4-FFF2-40B4-BE49-F238E27FC236}">
                <a16:creationId xmlns:a16="http://schemas.microsoft.com/office/drawing/2014/main" id="{330AE89A-7771-4A6E-A02D-893DCB66C876}"/>
              </a:ext>
            </a:extLst>
          </p:cNvPr>
          <p:cNvSpPr txBox="1"/>
          <p:nvPr userDrawn="1">
            <p:custDataLst>
              <p:tags r:id="rId2"/>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fr-FR" sz="800" dirty="0"/>
              <a:t>Source: …</a:t>
            </a:r>
          </a:p>
        </p:txBody>
      </p:sp>
      <p:sp>
        <p:nvSpPr>
          <p:cNvPr id="5" name="Rectangle 4">
            <a:extLst>
              <a:ext uri="{FF2B5EF4-FFF2-40B4-BE49-F238E27FC236}">
                <a16:creationId xmlns:a16="http://schemas.microsoft.com/office/drawing/2014/main" id="{1DE28925-894A-4FAB-8656-71057D2ED83F}"/>
              </a:ext>
            </a:extLst>
          </p:cNvPr>
          <p:cNvSpPr/>
          <p:nvPr userDrawn="1"/>
        </p:nvSpPr>
        <p:spPr>
          <a:xfrm>
            <a:off x="0" y="2260601"/>
            <a:ext cx="12192000" cy="2336800"/>
          </a:xfrm>
          <a:prstGeom prst="rect">
            <a:avLst/>
          </a:prstGeom>
          <a:solidFill>
            <a:srgbClr val="FFCF11"/>
          </a:solidFill>
          <a:ln w="3175" cap="flat" cmpd="sng" algn="ctr">
            <a:noFill/>
            <a:prstDash val="solid"/>
          </a:ln>
          <a:effectLst/>
        </p:spPr>
        <p:txBody>
          <a:bodyPr rtlCol="0" anchor="ctr"/>
          <a:lstStyle/>
          <a:p>
            <a:pPr marL="0" marR="0" lvl="0" indent="0" algn="ctr" defTabSz="932962" rtl="0" eaLnBrk="1" fontAlgn="auto" latinLnBrk="0" hangingPunct="1">
              <a:lnSpc>
                <a:spcPct val="100000"/>
              </a:lnSpc>
              <a:spcBef>
                <a:spcPts val="0"/>
              </a:spcBef>
              <a:spcAft>
                <a:spcPts val="0"/>
              </a:spcAft>
              <a:buClrTx/>
              <a:buSzTx/>
              <a:buFontTx/>
              <a:buNone/>
              <a:tabLst/>
              <a:defRPr/>
            </a:pPr>
            <a:endParaRPr kumimoji="0" lang="fr-FR" sz="1837" b="0" i="0" u="none" strike="noStrike" kern="0" cap="none" spc="0" normalizeH="0" baseline="0" noProof="0" dirty="0">
              <a:ln>
                <a:noFill/>
              </a:ln>
              <a:solidFill>
                <a:prstClr val="white"/>
              </a:solidFill>
              <a:effectLst/>
              <a:uLnTx/>
              <a:uFillTx/>
              <a:latin typeface="Calibri"/>
            </a:endParaRPr>
          </a:p>
        </p:txBody>
      </p:sp>
      <p:pic>
        <p:nvPicPr>
          <p:cNvPr id="12" name="Graphic 11">
            <a:extLst>
              <a:ext uri="{FF2B5EF4-FFF2-40B4-BE49-F238E27FC236}">
                <a16:creationId xmlns:a16="http://schemas.microsoft.com/office/drawing/2014/main" id="{611DA2DA-0B4D-4023-8A02-4366763607B7}"/>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5208746" y="2527663"/>
            <a:ext cx="1774508" cy="1802674"/>
          </a:xfrm>
          <a:prstGeom prst="rect">
            <a:avLst/>
          </a:prstGeom>
        </p:spPr>
      </p:pic>
      <p:cxnSp>
        <p:nvCxnSpPr>
          <p:cNvPr id="13" name="Straight Connector 64">
            <a:extLst>
              <a:ext uri="{FF2B5EF4-FFF2-40B4-BE49-F238E27FC236}">
                <a16:creationId xmlns:a16="http://schemas.microsoft.com/office/drawing/2014/main" id="{9B6EC4BB-87C1-48FA-8A15-A5760733A2AF}"/>
              </a:ext>
            </a:extLst>
          </p:cNvPr>
          <p:cNvCxnSpPr>
            <a:cxnSpLocks/>
          </p:cNvCxnSpPr>
          <p:nvPr userDrawn="1"/>
        </p:nvCxnSpPr>
        <p:spPr bwMode="auto">
          <a:xfrm>
            <a:off x="0" y="6447100"/>
            <a:ext cx="12192000" cy="0"/>
          </a:xfrm>
          <a:prstGeom prst="line">
            <a:avLst/>
          </a:prstGeom>
          <a:noFill/>
          <a:ln w="19050" cap="flat" cmpd="sng" algn="ctr">
            <a:gradFill flip="none" rotWithShape="1">
              <a:gsLst>
                <a:gs pos="0">
                  <a:srgbClr val="156137">
                    <a:alpha val="73000"/>
                  </a:srgbClr>
                </a:gs>
                <a:gs pos="50000">
                  <a:srgbClr val="FFC200">
                    <a:alpha val="61000"/>
                  </a:srgbClr>
                </a:gs>
                <a:gs pos="100000">
                  <a:srgbClr val="D32727">
                    <a:alpha val="8000"/>
                  </a:srgbClr>
                </a:gs>
              </a:gsLst>
              <a:lin ang="10800000" scaled="1"/>
              <a:tileRect/>
            </a:gradFill>
            <a:prstDash val="solid"/>
          </a:ln>
          <a:effectLst/>
        </p:spPr>
      </p:cxnSp>
    </p:spTree>
    <p:extLst>
      <p:ext uri="{BB962C8B-B14F-4D97-AF65-F5344CB8AC3E}">
        <p14:creationId xmlns:p14="http://schemas.microsoft.com/office/powerpoint/2010/main" val="4033295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3_Defaul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172699779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413" imgH="416" progId="TCLayout.ActiveDocument.1">
                  <p:embed/>
                </p:oleObj>
              </mc:Choice>
              <mc:Fallback>
                <p:oleObj name="think-cell Slide" r:id="rId8"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fr-FR" sz="25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15" name="2. Slide Title">
            <a:extLst>
              <a:ext uri="{FF2B5EF4-FFF2-40B4-BE49-F238E27FC236}">
                <a16:creationId xmlns:a16="http://schemas.microsoft.com/office/drawing/2014/main" id="{699FD2C4-82B5-475E-9235-DB128978B618}"/>
              </a:ext>
            </a:extLst>
          </p:cNvPr>
          <p:cNvSpPr>
            <a:spLocks noGrp="1"/>
          </p:cNvSpPr>
          <p:nvPr>
            <p:ph type="title"/>
            <p:custDataLst>
              <p:tags r:id="rId3"/>
            </p:custDataLst>
          </p:nvPr>
        </p:nvSpPr>
        <p:spPr>
          <a:xfrm>
            <a:off x="554736" y="172212"/>
            <a:ext cx="11082528" cy="731520"/>
          </a:xfrm>
        </p:spPr>
        <p:txBody>
          <a:bodyPr vert="horz" wrap="square" lIns="0" tIns="0" rIns="0" bIns="0" rtlCol="0" anchor="t" anchorCtr="0">
            <a:noAutofit/>
          </a:bodyPr>
          <a:lstStyle>
            <a:lvl1pPr>
              <a:defRPr lang="fr-FR" dirty="0">
                <a:solidFill>
                  <a:schemeClr val="accent1"/>
                </a:solidFill>
              </a:defRPr>
            </a:lvl1pPr>
          </a:lstStyle>
          <a:p>
            <a:pPr lvl="0"/>
            <a:r>
              <a:rPr lang="en-US" dirty="0"/>
              <a:t>Click to edit Master title style</a:t>
            </a:r>
            <a:endParaRPr lang="fr-FR" dirty="0"/>
          </a:p>
        </p:txBody>
      </p:sp>
      <p:sp>
        <p:nvSpPr>
          <p:cNvPr id="9" name="Slide Number">
            <a:extLst>
              <a:ext uri="{FF2B5EF4-FFF2-40B4-BE49-F238E27FC236}">
                <a16:creationId xmlns:a16="http://schemas.microsoft.com/office/drawing/2014/main" id="{66686DBA-90DA-4033-B950-94CBD0D7A425}"/>
              </a:ext>
            </a:extLst>
          </p:cNvPr>
          <p:cNvSpPr>
            <a:spLocks noChangeArrowheads="1"/>
          </p:cNvSpPr>
          <p:nvPr userDrawn="1">
            <p:custDataLst>
              <p:tags r:id="rId4"/>
            </p:custDataLst>
          </p:nvPr>
        </p:nvSpPr>
        <p:spPr bwMode="black">
          <a:xfrm>
            <a:off x="11312525" y="6594698"/>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fr-FR"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‹N°›</a:t>
            </a:fld>
            <a:endParaRPr lang="fr-FR" sz="900" b="0" dirty="0">
              <a:solidFill>
                <a:schemeClr val="tx1"/>
              </a:solidFill>
              <a:latin typeface="+mn-lt"/>
              <a:ea typeface="+mn-ea"/>
              <a:cs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5"/>
            </p:custDataLst>
          </p:nvPr>
        </p:nvSpPr>
        <p:spPr>
          <a:xfrm>
            <a:off x="554735" y="6501669"/>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fr-FR" dirty="0"/>
              <a:t>Source: …</a:t>
            </a:r>
          </a:p>
        </p:txBody>
      </p:sp>
      <p:sp>
        <p:nvSpPr>
          <p:cNvPr id="11" name="1. On-page tracker">
            <a:extLst>
              <a:ext uri="{FF2B5EF4-FFF2-40B4-BE49-F238E27FC236}">
                <a16:creationId xmlns:a16="http://schemas.microsoft.com/office/drawing/2014/main" id="{C30AC055-11D5-4540-94E4-C3B7BE6EFD7D}"/>
              </a:ext>
            </a:extLst>
          </p:cNvPr>
          <p:cNvSpPr>
            <a:spLocks noGrp="1"/>
          </p:cNvSpPr>
          <p:nvPr>
            <p:ph type="body" sz="quarter" idx="10" hasCustomPrompt="1"/>
            <p:custDataLst>
              <p:tags r:id="rId6"/>
            </p:custDataLst>
          </p:nvPr>
        </p:nvSpPr>
        <p:spPr>
          <a:xfrm>
            <a:off x="554735" y="41597"/>
            <a:ext cx="3843338" cy="123111"/>
          </a:xfrm>
          <a:prstGeom prst="rect">
            <a:avLst/>
          </a:prstGeom>
          <a:noFill/>
          <a:ln w="6350">
            <a:noFill/>
            <a:miter lim="800000"/>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fr-FR" sz="800" b="0" dirty="0">
                <a:cs typeface="+mn-cs"/>
              </a:defRPr>
            </a:lvl1pPr>
          </a:lstStyle>
          <a:p>
            <a:pPr lvl="0">
              <a:buNone/>
            </a:pPr>
            <a:r>
              <a:rPr lang="fr-FR" dirty="0" err="1"/>
              <a:t>Add</a:t>
            </a:r>
            <a:r>
              <a:rPr lang="fr-FR" dirty="0"/>
              <a:t> tracker</a:t>
            </a:r>
          </a:p>
        </p:txBody>
      </p:sp>
      <p:sp>
        <p:nvSpPr>
          <p:cNvPr id="2" name="Rectangle 1">
            <a:extLst>
              <a:ext uri="{FF2B5EF4-FFF2-40B4-BE49-F238E27FC236}">
                <a16:creationId xmlns:a16="http://schemas.microsoft.com/office/drawing/2014/main" id="{5EF2A53A-696E-DD94-083C-7897AFD9D047}"/>
              </a:ext>
            </a:extLst>
          </p:cNvPr>
          <p:cNvSpPr/>
          <p:nvPr userDrawn="1"/>
        </p:nvSpPr>
        <p:spPr>
          <a:xfrm>
            <a:off x="5201920" y="903732"/>
            <a:ext cx="6990081" cy="5516118"/>
          </a:xfrm>
          <a:prstGeom prst="rect">
            <a:avLst/>
          </a:prstGeom>
          <a:solidFill>
            <a:schemeClr val="accent5">
              <a:lumMod val="20000"/>
              <a:lumOff val="80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fr-FR" sz="1600" dirty="0" err="1">
              <a:solidFill>
                <a:schemeClr val="bg1"/>
              </a:solidFill>
            </a:endParaRPr>
          </a:p>
        </p:txBody>
      </p:sp>
    </p:spTree>
    <p:extLst>
      <p:ext uri="{BB962C8B-B14F-4D97-AF65-F5344CB8AC3E}">
        <p14:creationId xmlns:p14="http://schemas.microsoft.com/office/powerpoint/2010/main" val="25845460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_Defaul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172699779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fr-FR" sz="25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9" name="Slide Number">
            <a:extLst>
              <a:ext uri="{FF2B5EF4-FFF2-40B4-BE49-F238E27FC236}">
                <a16:creationId xmlns:a16="http://schemas.microsoft.com/office/drawing/2014/main" id="{66686DBA-90DA-4033-B950-94CBD0D7A425}"/>
              </a:ext>
            </a:extLst>
          </p:cNvPr>
          <p:cNvSpPr>
            <a:spLocks noChangeArrowheads="1"/>
          </p:cNvSpPr>
          <p:nvPr userDrawn="1">
            <p:custDataLst>
              <p:tags r:id="rId3"/>
            </p:custDataLst>
          </p:nvPr>
        </p:nvSpPr>
        <p:spPr bwMode="black">
          <a:xfrm>
            <a:off x="11312525" y="6594698"/>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fr-FR"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‹N°›</a:t>
            </a:fld>
            <a:endParaRPr lang="fr-FR" sz="900" b="0" dirty="0">
              <a:solidFill>
                <a:schemeClr val="tx1"/>
              </a:solidFill>
              <a:latin typeface="+mn-lt"/>
              <a:ea typeface="+mn-ea"/>
              <a:cs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4"/>
            </p:custDataLst>
          </p:nvPr>
        </p:nvSpPr>
        <p:spPr>
          <a:xfrm>
            <a:off x="554735" y="6501669"/>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fr-FR" dirty="0"/>
              <a:t>Source: …</a:t>
            </a:r>
          </a:p>
        </p:txBody>
      </p:sp>
    </p:spTree>
    <p:extLst>
      <p:ext uri="{BB962C8B-B14F-4D97-AF65-F5344CB8AC3E}">
        <p14:creationId xmlns:p14="http://schemas.microsoft.com/office/powerpoint/2010/main" val="19980365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053C2899-CB12-2980-E2E1-AE5FC620BD60}"/>
              </a:ext>
            </a:extLst>
          </p:cNvPr>
          <p:cNvSpPr>
            <a:spLocks noGrp="1"/>
          </p:cNvSpPr>
          <p:nvPr>
            <p:ph type="title"/>
          </p:nvPr>
        </p:nvSpPr>
        <p:spPr>
          <a:xfrm>
            <a:off x="856343" y="190958"/>
            <a:ext cx="10497457" cy="694418"/>
          </a:xfrm>
          <a:prstGeom prst="rect">
            <a:avLst/>
          </a:prstGeom>
        </p:spPr>
        <p:txBody>
          <a:bodyPr vert="horz" lIns="91440" tIns="45720" rIns="91440" bIns="45720" rtlCol="0" anchor="ctr">
            <a:noAutofit/>
          </a:bodyPr>
          <a:lstStyle>
            <a:lvl1pPr>
              <a:defRPr sz="2200" b="1">
                <a:solidFill>
                  <a:schemeClr val="accent1"/>
                </a:solidFill>
                <a:latin typeface="+mn-lt"/>
              </a:defRPr>
            </a:lvl1pPr>
          </a:lstStyle>
          <a:p>
            <a:r>
              <a:rPr lang="en-US"/>
              <a:t>Click to edit Master title style</a:t>
            </a:r>
            <a:endParaRPr lang="fr-FR"/>
          </a:p>
        </p:txBody>
      </p:sp>
      <p:sp>
        <p:nvSpPr>
          <p:cNvPr id="3" name="Slide Number">
            <a:extLst>
              <a:ext uri="{FF2B5EF4-FFF2-40B4-BE49-F238E27FC236}">
                <a16:creationId xmlns:a16="http://schemas.microsoft.com/office/drawing/2014/main" id="{C8BD40EF-A4C4-DAB3-3EEF-EAA172EE5E06}"/>
              </a:ext>
            </a:extLst>
          </p:cNvPr>
          <p:cNvSpPr>
            <a:spLocks noChangeArrowheads="1"/>
          </p:cNvSpPr>
          <p:nvPr userDrawn="1">
            <p:custDataLst>
              <p:tags r:id="rId1"/>
            </p:custDataLst>
          </p:nvPr>
        </p:nvSpPr>
        <p:spPr bwMode="black">
          <a:xfrm>
            <a:off x="11312525" y="6594698"/>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fr-FR"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‹N°›</a:t>
            </a:fld>
            <a:endParaRPr lang="fr-FR" sz="900" b="0" dirty="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16487317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4_Title Only">
    <p:spTree>
      <p:nvGrpSpPr>
        <p:cNvPr id="1" name=""/>
        <p:cNvGrpSpPr/>
        <p:nvPr/>
      </p:nvGrpSpPr>
      <p:grpSpPr>
        <a:xfrm>
          <a:off x="0" y="0"/>
          <a:ext cx="0" cy="0"/>
          <a:chOff x="0" y="0"/>
          <a:chExt cx="0" cy="0"/>
        </a:xfrm>
      </p:grpSpPr>
      <p:graphicFrame>
        <p:nvGraphicFramePr>
          <p:cNvPr id="23" name="Object 22" hidden="1"/>
          <p:cNvGraphicFramePr>
            <a:graphicFrameLocks noChangeAspect="1"/>
          </p:cNvGraphicFramePr>
          <p:nvPr>
            <p:custDataLst>
              <p:tags r:id="rId1"/>
            </p:custDataLst>
          </p:nvPr>
        </p:nvGraphicFramePr>
        <p:xfrm>
          <a:off x="2163" y="1622"/>
          <a:ext cx="2159" cy="1619"/>
        </p:xfrm>
        <a:graphic>
          <a:graphicData uri="http://schemas.openxmlformats.org/presentationml/2006/ole">
            <mc:AlternateContent xmlns:mc="http://schemas.openxmlformats.org/markup-compatibility/2006">
              <mc:Choice xmlns:v="urn:schemas-microsoft-com:vml" Requires="v">
                <p:oleObj name="think-cell Slide" r:id="rId4" imgW="360" imgH="360" progId="TCLayout.ActiveDocument.1">
                  <p:embed/>
                </p:oleObj>
              </mc:Choice>
              <mc:Fallback>
                <p:oleObj name="think-cell Slide" r:id="rId4" imgW="360" imgH="360" progId="TCLayout.ActiveDocument.1">
                  <p:embed/>
                  <p:pic>
                    <p:nvPicPr>
                      <p:cNvPr id="23" name="Object 22" hidden="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63" y="1622"/>
                        <a:ext cx="2159" cy="161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 name="Rectangle 3" hidden="1">
            <a:extLst>
              <a:ext uri="{FF2B5EF4-FFF2-40B4-BE49-F238E27FC236}">
                <a16:creationId xmlns:a16="http://schemas.microsoft.com/office/drawing/2014/main" id="{B39ECC39-B538-4A5C-AE97-C1B015B337DB}"/>
              </a:ext>
            </a:extLst>
          </p:cNvPr>
          <p:cNvSpPr/>
          <p:nvPr>
            <p:custDataLst>
              <p:tags r:id="rId2"/>
            </p:custDataLst>
          </p:nvPr>
        </p:nvSpPr>
        <p:spPr bwMode="gray">
          <a:xfrm>
            <a:off x="0" y="0"/>
            <a:ext cx="215979" cy="161974"/>
          </a:xfrm>
          <a:prstGeom prst="rect">
            <a:avLst/>
          </a:prstGeom>
          <a:solidFill>
            <a:schemeClr val="accent3">
              <a:lumMod val="75000"/>
            </a:schemeClr>
          </a:solidFill>
          <a:ln w="19050">
            <a:noFill/>
            <a:miter lim="800000"/>
            <a:headEnd/>
            <a:tailEnd/>
          </a:ln>
          <a:effectLst/>
        </p:spPr>
        <p:txBody>
          <a:bodyPr vert="horz" wrap="none" lIns="0" tIns="0" rIns="0" bIns="0" numCol="1" spcCol="0" rtlCol="0" anchor="ctr" anchorCtr="0">
            <a:noAutofit/>
          </a:bodyPr>
          <a:lstStyle/>
          <a:p>
            <a:pPr marL="0" lvl="0" indent="0" algn="ctr" eaLnBrk="1">
              <a:lnSpc>
                <a:spcPct val="100000"/>
              </a:lnSpc>
              <a:spcBef>
                <a:spcPct val="0"/>
              </a:spcBef>
              <a:spcAft>
                <a:spcPct val="0"/>
              </a:spcAft>
            </a:pPr>
            <a:endParaRPr lang="fr-FR" sz="1650" b="1" i="0" baseline="0" dirty="0">
              <a:latin typeface="Arial" panose="020B0604020202020204" pitchFamily="34" charset="0"/>
              <a:ea typeface="+mj-ea"/>
              <a:cs typeface="+mj-cs"/>
              <a:sym typeface="Arial" panose="020B0604020202020204" pitchFamily="34" charset="0"/>
            </a:endParaRPr>
          </a:p>
        </p:txBody>
      </p:sp>
      <p:sp>
        <p:nvSpPr>
          <p:cNvPr id="8" name="Title 3">
            <a:extLst>
              <a:ext uri="{FF2B5EF4-FFF2-40B4-BE49-F238E27FC236}">
                <a16:creationId xmlns:a16="http://schemas.microsoft.com/office/drawing/2014/main" id="{CDB3769D-1F5E-449A-9AFD-B0C11F2B0FFD}"/>
              </a:ext>
            </a:extLst>
          </p:cNvPr>
          <p:cNvSpPr>
            <a:spLocks noGrp="1"/>
          </p:cNvSpPr>
          <p:nvPr>
            <p:ph type="title"/>
          </p:nvPr>
        </p:nvSpPr>
        <p:spPr>
          <a:xfrm>
            <a:off x="193954" y="237045"/>
            <a:ext cx="11804093" cy="253906"/>
          </a:xfrm>
          <a:prstGeom prst="rect">
            <a:avLst/>
          </a:prstGeom>
        </p:spPr>
        <p:txBody>
          <a:bodyPr wrap="square" lIns="0" tIns="0" rIns="0" bIns="0">
            <a:spAutoFit/>
          </a:bodyPr>
          <a:lstStyle>
            <a:lvl1pPr algn="l">
              <a:defRPr sz="1650"/>
            </a:lvl1pPr>
          </a:lstStyle>
          <a:p>
            <a:r>
              <a:rPr lang="fr-FR" dirty="0"/>
              <a:t>Click to </a:t>
            </a:r>
            <a:r>
              <a:rPr lang="fr-FR" dirty="0" err="1"/>
              <a:t>edit</a:t>
            </a:r>
            <a:r>
              <a:rPr lang="fr-FR" dirty="0"/>
              <a:t> Master </a:t>
            </a:r>
            <a:r>
              <a:rPr lang="fr-FR" dirty="0" err="1"/>
              <a:t>title</a:t>
            </a:r>
            <a:r>
              <a:rPr lang="fr-FR" dirty="0"/>
              <a:t> style</a:t>
            </a:r>
          </a:p>
        </p:txBody>
      </p:sp>
    </p:spTree>
    <p:extLst>
      <p:ext uri="{BB962C8B-B14F-4D97-AF65-F5344CB8AC3E}">
        <p14:creationId xmlns:p14="http://schemas.microsoft.com/office/powerpoint/2010/main" val="27165402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efaul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172699779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13" imgH="416" progId="TCLayout.ActiveDocument.1">
                  <p:embed/>
                </p:oleObj>
              </mc:Choice>
              <mc:Fallback>
                <p:oleObj name="think-cell Slide" r:id="rId9"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fr-FR" sz="25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15" name="2. Slide Title">
            <a:extLst>
              <a:ext uri="{FF2B5EF4-FFF2-40B4-BE49-F238E27FC236}">
                <a16:creationId xmlns:a16="http://schemas.microsoft.com/office/drawing/2014/main" id="{699FD2C4-82B5-475E-9235-DB128978B618}"/>
              </a:ext>
            </a:extLst>
          </p:cNvPr>
          <p:cNvSpPr>
            <a:spLocks noGrp="1"/>
          </p:cNvSpPr>
          <p:nvPr>
            <p:ph type="title"/>
            <p:custDataLst>
              <p:tags r:id="rId3"/>
            </p:custDataLst>
          </p:nvPr>
        </p:nvSpPr>
        <p:spPr>
          <a:xfrm>
            <a:off x="554736" y="172212"/>
            <a:ext cx="11082528" cy="731520"/>
          </a:xfrm>
        </p:spPr>
        <p:txBody>
          <a:bodyPr vert="horz" wrap="square" lIns="0" tIns="0" rIns="0" bIns="0" rtlCol="0" anchor="b" anchorCtr="0">
            <a:noAutofit/>
          </a:bodyPr>
          <a:lstStyle>
            <a:lvl1pPr>
              <a:defRPr lang="fr-FR" dirty="0">
                <a:solidFill>
                  <a:schemeClr val="accent1"/>
                </a:solidFill>
              </a:defRPr>
            </a:lvl1pPr>
          </a:lstStyle>
          <a:p>
            <a:pPr lvl="0"/>
            <a:r>
              <a:rPr lang="en-US"/>
              <a:t>Click to edit Master title style</a:t>
            </a:r>
            <a:endParaRPr lang="fr-FR" dirty="0"/>
          </a:p>
        </p:txBody>
      </p:sp>
      <p:sp>
        <p:nvSpPr>
          <p:cNvPr id="14" name="3. Subtitle">
            <a:extLst>
              <a:ext uri="{FF2B5EF4-FFF2-40B4-BE49-F238E27FC236}">
                <a16:creationId xmlns:a16="http://schemas.microsoft.com/office/drawing/2014/main" id="{D4D36123-678D-4B6C-A648-186F85BE34AE}"/>
              </a:ext>
            </a:extLst>
          </p:cNvPr>
          <p:cNvSpPr>
            <a:spLocks noGrp="1"/>
          </p:cNvSpPr>
          <p:nvPr>
            <p:ph type="subTitle" idx="1"/>
            <p:custDataLst>
              <p:tags r:id="rId4"/>
            </p:custDataLst>
          </p:nvPr>
        </p:nvSpPr>
        <p:spPr>
          <a:xfrm>
            <a:off x="554736" y="919250"/>
            <a:ext cx="11082528" cy="24622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fr-FR" b="0" baseline="0" dirty="0"/>
            </a:lvl1pPr>
          </a:lstStyle>
          <a:p>
            <a:pPr lvl="0">
              <a:buNone/>
            </a:pPr>
            <a:r>
              <a:rPr lang="en-US"/>
              <a:t>Click to edit Master subtitle style</a:t>
            </a:r>
            <a:endParaRPr lang="fr-FR" dirty="0"/>
          </a:p>
        </p:txBody>
      </p:sp>
      <p:sp>
        <p:nvSpPr>
          <p:cNvPr id="9" name="Slide Number">
            <a:extLst>
              <a:ext uri="{FF2B5EF4-FFF2-40B4-BE49-F238E27FC236}">
                <a16:creationId xmlns:a16="http://schemas.microsoft.com/office/drawing/2014/main" id="{66686DBA-90DA-4033-B950-94CBD0D7A425}"/>
              </a:ext>
            </a:extLst>
          </p:cNvPr>
          <p:cNvSpPr>
            <a:spLocks noChangeArrowheads="1"/>
          </p:cNvSpPr>
          <p:nvPr userDrawn="1">
            <p:custDataLst>
              <p:tags r:id="rId5"/>
            </p:custDataLst>
          </p:nvPr>
        </p:nvSpPr>
        <p:spPr bwMode="black">
          <a:xfrm>
            <a:off x="11312525" y="6594698"/>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fr-FR"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‹N°›</a:t>
            </a:fld>
            <a:endParaRPr lang="fr-FR" sz="900" b="0" dirty="0">
              <a:solidFill>
                <a:schemeClr val="tx1"/>
              </a:solidFill>
              <a:latin typeface="+mn-lt"/>
              <a:ea typeface="+mn-ea"/>
              <a:cs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6"/>
            </p:custDataLst>
          </p:nvPr>
        </p:nvSpPr>
        <p:spPr>
          <a:xfrm>
            <a:off x="554735" y="6501669"/>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fr-FR" dirty="0"/>
              <a:t>Source: …</a:t>
            </a:r>
          </a:p>
        </p:txBody>
      </p:sp>
      <p:sp>
        <p:nvSpPr>
          <p:cNvPr id="11" name="1. On-page tracker">
            <a:extLst>
              <a:ext uri="{FF2B5EF4-FFF2-40B4-BE49-F238E27FC236}">
                <a16:creationId xmlns:a16="http://schemas.microsoft.com/office/drawing/2014/main" id="{C30AC055-11D5-4540-94E4-C3B7BE6EFD7D}"/>
              </a:ext>
            </a:extLst>
          </p:cNvPr>
          <p:cNvSpPr>
            <a:spLocks noGrp="1"/>
          </p:cNvSpPr>
          <p:nvPr>
            <p:ph type="body" sz="quarter" idx="10" hasCustomPrompt="1"/>
            <p:custDataLst>
              <p:tags r:id="rId7"/>
            </p:custDataLst>
          </p:nvPr>
        </p:nvSpPr>
        <p:spPr>
          <a:xfrm>
            <a:off x="554735" y="41597"/>
            <a:ext cx="3843338" cy="123111"/>
          </a:xfrm>
          <a:prstGeom prst="rect">
            <a:avLst/>
          </a:prstGeom>
          <a:noFill/>
          <a:ln w="6350">
            <a:noFill/>
            <a:miter lim="800000"/>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fr-FR" sz="800" b="0" dirty="0">
                <a:cs typeface="+mn-cs"/>
              </a:defRPr>
            </a:lvl1pPr>
          </a:lstStyle>
          <a:p>
            <a:pPr lvl="0">
              <a:buNone/>
            </a:pPr>
            <a:r>
              <a:rPr lang="fr-FR" dirty="0" err="1"/>
              <a:t>Add</a:t>
            </a:r>
            <a:r>
              <a:rPr lang="fr-FR" dirty="0"/>
              <a:t> tracker</a:t>
            </a:r>
          </a:p>
        </p:txBody>
      </p:sp>
    </p:spTree>
    <p:extLst>
      <p:ext uri="{BB962C8B-B14F-4D97-AF65-F5344CB8AC3E}">
        <p14:creationId xmlns:p14="http://schemas.microsoft.com/office/powerpoint/2010/main" val="35878571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cSld name="1_Title Slide">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2161" y="1621"/>
          <a:ext cx="2159" cy="1619"/>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Object 1"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61" y="1621"/>
                        <a:ext cx="2159" cy="161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 name="Document type" hidden="1"/>
          <p:cNvSpPr txBox="1">
            <a:spLocks noChangeArrowheads="1"/>
          </p:cNvSpPr>
          <p:nvPr/>
        </p:nvSpPr>
        <p:spPr bwMode="auto">
          <a:xfrm>
            <a:off x="4370752" y="5697609"/>
            <a:ext cx="6377326" cy="2242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defRPr/>
            </a:pPr>
            <a:r>
              <a:rPr lang="fr-FR" sz="1428" dirty="0"/>
              <a:t>Type de document</a:t>
            </a:r>
          </a:p>
        </p:txBody>
      </p:sp>
      <p:sp>
        <p:nvSpPr>
          <p:cNvPr id="10" name="Date" hidden="1"/>
          <p:cNvSpPr txBox="1">
            <a:spLocks noChangeArrowheads="1"/>
          </p:cNvSpPr>
          <p:nvPr/>
        </p:nvSpPr>
        <p:spPr bwMode="auto">
          <a:xfrm>
            <a:off x="4370752" y="5975264"/>
            <a:ext cx="6377326" cy="2242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defRPr/>
            </a:pPr>
            <a:r>
              <a:rPr lang="fr-FR" sz="1428" dirty="0"/>
              <a:t>Date</a:t>
            </a:r>
          </a:p>
        </p:txBody>
      </p:sp>
    </p:spTree>
    <p:extLst>
      <p:ext uri="{BB962C8B-B14F-4D97-AF65-F5344CB8AC3E}">
        <p14:creationId xmlns:p14="http://schemas.microsoft.com/office/powerpoint/2010/main" val="235352333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cSld name="1_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71978457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userDrawn="1">
  <p:cSld name="Diapositive de titre">
    <p:spTree>
      <p:nvGrpSpPr>
        <p:cNvPr id="1" name=""/>
        <p:cNvGrpSpPr/>
        <p:nvPr/>
      </p:nvGrpSpPr>
      <p:grpSpPr>
        <a:xfrm>
          <a:off x="0" y="0"/>
          <a:ext cx="0" cy="0"/>
          <a:chOff x="0" y="0"/>
          <a:chExt cx="0" cy="0"/>
        </a:xfrm>
      </p:grpSpPr>
      <p:pic>
        <p:nvPicPr>
          <p:cNvPr id="2097157" name="Object 1" hidden="1"/>
          <p:cNvPicPr>
            <a:picLocks noChangeAspect="1" noChangeArrowheads="1"/>
          </p:cNvPicPr>
          <p:nvPr/>
        </p:nvPicPr>
        <p:blipFill>
          <a:blip r:embed="rId2"/>
          <a:srcRect/>
          <a:stretch>
            <a:fillRect/>
          </a:stretch>
        </p:blipFill>
        <p:spPr bwMode="auto">
          <a:xfrm>
            <a:off x="2161" y="1622"/>
            <a:ext cx="2159" cy="1619"/>
          </a:xfrm>
          <a:prstGeom prst="rect">
            <a:avLst/>
          </a:prstGeom>
          <a:noFill/>
        </p:spPr>
      </p:pic>
      <p:grpSp>
        <p:nvGrpSpPr>
          <p:cNvPr id="29" name="Title Elements" hidden="1"/>
          <p:cNvGrpSpPr/>
          <p:nvPr userDrawn="1"/>
        </p:nvGrpSpPr>
        <p:grpSpPr bwMode="auto">
          <a:xfrm>
            <a:off x="4370752" y="5633496"/>
            <a:ext cx="6377326" cy="630081"/>
            <a:chOff x="1663" y="3064"/>
            <a:chExt cx="3109" cy="389"/>
          </a:xfrm>
        </p:grpSpPr>
        <p:sp>
          <p:nvSpPr>
            <p:cNvPr id="1048641" name="Document type"/>
            <p:cNvSpPr txBox="1">
              <a:spLocks noChangeArrowheads="1"/>
            </p:cNvSpPr>
            <p:nvPr/>
          </p:nvSpPr>
          <p:spPr bwMode="auto">
            <a:xfrm>
              <a:off x="1663" y="3064"/>
              <a:ext cx="3109" cy="178"/>
            </a:xfrm>
            <a:prstGeom prst="rect">
              <a:avLst/>
            </a:prstGeom>
            <a:noFill/>
            <a:ln>
              <a:noFill/>
            </a:ln>
            <a:effectLst/>
          </p:spPr>
          <p:txBody>
            <a:bodyPr lIns="0" tIns="0" rIns="0" bIns="0" anchor="b">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r>
                <a:rPr lang="fr-FR" sz="1837" dirty="0"/>
                <a:t>Type de document</a:t>
              </a:r>
            </a:p>
          </p:txBody>
        </p:sp>
        <p:sp>
          <p:nvSpPr>
            <p:cNvPr id="1048642" name="Date"/>
            <p:cNvSpPr txBox="1">
              <a:spLocks noChangeArrowheads="1"/>
            </p:cNvSpPr>
            <p:nvPr/>
          </p:nvSpPr>
          <p:spPr bwMode="auto">
            <a:xfrm>
              <a:off x="1663" y="3275"/>
              <a:ext cx="3109" cy="178"/>
            </a:xfrm>
            <a:prstGeom prst="rect">
              <a:avLst/>
            </a:prstGeom>
            <a:noFill/>
            <a:ln>
              <a:noFill/>
            </a:ln>
            <a:effectLst/>
          </p:spPr>
          <p:txBody>
            <a:bodyPr lIns="0" tIns="0" rIns="0" bIns="0">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r>
                <a:rPr lang="fr-FR" sz="1837" dirty="0"/>
                <a:t>Date</a:t>
              </a:r>
            </a:p>
          </p:txBody>
        </p:sp>
      </p:grpSp>
      <p:pic>
        <p:nvPicPr>
          <p:cNvPr id="2216" name="Picture 168">
            <a:extLst>
              <a:ext uri="{FF2B5EF4-FFF2-40B4-BE49-F238E27FC236}">
                <a16:creationId xmlns:a16="http://schemas.microsoft.com/office/drawing/2014/main" id="{290E8A7A-36ED-4215-AAE3-3E5E14590A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5591670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extLst>
              <p:ext uri="{D42A27DB-BD31-4B8C-83A1-F6EECF244321}">
                <p14:modId xmlns:p14="http://schemas.microsoft.com/office/powerpoint/2010/main" val="2025422717"/>
              </p:ext>
            </p:extLst>
          </p:nvPr>
        </p:nvGraphicFramePr>
        <p:xfrm>
          <a:off x="2161" y="1621"/>
          <a:ext cx="2159" cy="1619"/>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Object 1"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61" y="1621"/>
                        <a:ext cx="2159" cy="161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 name="Document type" hidden="1"/>
          <p:cNvSpPr txBox="1">
            <a:spLocks noChangeArrowheads="1"/>
          </p:cNvSpPr>
          <p:nvPr/>
        </p:nvSpPr>
        <p:spPr bwMode="auto">
          <a:xfrm>
            <a:off x="4370752" y="5697609"/>
            <a:ext cx="6377326" cy="2242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defRPr/>
            </a:pPr>
            <a:r>
              <a:rPr lang="fr-FR" sz="1428" dirty="0"/>
              <a:t>Type de document</a:t>
            </a:r>
          </a:p>
        </p:txBody>
      </p:sp>
      <p:sp>
        <p:nvSpPr>
          <p:cNvPr id="10" name="Date" hidden="1"/>
          <p:cNvSpPr txBox="1">
            <a:spLocks noChangeArrowheads="1"/>
          </p:cNvSpPr>
          <p:nvPr/>
        </p:nvSpPr>
        <p:spPr bwMode="auto">
          <a:xfrm>
            <a:off x="4370752" y="5975264"/>
            <a:ext cx="6377326" cy="2242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defRPr/>
            </a:pPr>
            <a:r>
              <a:rPr lang="fr-FR" sz="1428" dirty="0"/>
              <a:t>Date</a:t>
            </a:r>
          </a:p>
        </p:txBody>
      </p:sp>
      <p:pic>
        <p:nvPicPr>
          <p:cNvPr id="12" name="Image 11"/>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t="6685" b="6685"/>
          <a:stretch/>
        </p:blipFill>
        <p:spPr>
          <a:xfrm>
            <a:off x="-507" y="-543"/>
            <a:ext cx="12437307" cy="4803627"/>
          </a:xfrm>
          <a:prstGeom prst="rect">
            <a:avLst/>
          </a:prstGeom>
        </p:spPr>
      </p:pic>
      <p:sp>
        <p:nvSpPr>
          <p:cNvPr id="15" name="Rectangle 14"/>
          <p:cNvSpPr/>
          <p:nvPr/>
        </p:nvSpPr>
        <p:spPr>
          <a:xfrm>
            <a:off x="0" y="4803083"/>
            <a:ext cx="12440375" cy="2194215"/>
          </a:xfrm>
          <a:prstGeom prst="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a:endParaRPr lang="fr-FR" sz="1982" dirty="0"/>
          </a:p>
        </p:txBody>
      </p:sp>
      <p:sp>
        <p:nvSpPr>
          <p:cNvPr id="16" name="ZoneTexte 15"/>
          <p:cNvSpPr txBox="1"/>
          <p:nvPr/>
        </p:nvSpPr>
        <p:spPr>
          <a:xfrm>
            <a:off x="2657341" y="791558"/>
            <a:ext cx="6877318" cy="1754326"/>
          </a:xfrm>
          <a:prstGeom prst="rect">
            <a:avLst/>
          </a:prstGeom>
        </p:spPr>
        <p:txBody>
          <a:bodyPr vert="horz" wrap="square" lIns="91440" tIns="45720" rIns="91440" bIns="45720" rtlCol="0" anchor="ctr">
            <a:spAutoFit/>
          </a:bodyPr>
          <a:lstStyle>
            <a:lvl1pPr algn="ctr">
              <a:spcBef>
                <a:spcPct val="0"/>
              </a:spcBef>
              <a:buNone/>
              <a:defRPr sz="8800" b="1">
                <a:solidFill>
                  <a:srgbClr val="006A4F"/>
                </a:solidFill>
                <a:ea typeface="+mj-ea"/>
                <a:cs typeface="+mj-cs"/>
              </a:defRPr>
            </a:lvl1pPr>
          </a:lstStyle>
          <a:p>
            <a:pPr fontAlgn="auto">
              <a:spcAft>
                <a:spcPts val="0"/>
              </a:spcAft>
            </a:pPr>
            <a:r>
              <a:rPr lang="fr-FR" sz="5400" dirty="0">
                <a:latin typeface="Calibri"/>
              </a:rPr>
              <a:t>SECRETARIAT GENERAL DU GOUVERNEMENT</a:t>
            </a:r>
          </a:p>
        </p:txBody>
      </p:sp>
      <p:pic>
        <p:nvPicPr>
          <p:cNvPr id="13" name="Picture 12">
            <a:extLst>
              <a:ext uri="{FF2B5EF4-FFF2-40B4-BE49-F238E27FC236}">
                <a16:creationId xmlns:a16="http://schemas.microsoft.com/office/drawing/2014/main" id="{904A3334-F0AD-4EE6-BCE4-7F1603F32B7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4937988" y="3439654"/>
            <a:ext cx="2316024" cy="2257200"/>
          </a:xfrm>
          <a:prstGeom prst="rect">
            <a:avLst/>
          </a:prstGeom>
        </p:spPr>
      </p:pic>
    </p:spTree>
    <p:extLst>
      <p:ext uri="{BB962C8B-B14F-4D97-AF65-F5344CB8AC3E}">
        <p14:creationId xmlns:p14="http://schemas.microsoft.com/office/powerpoint/2010/main" val="65524291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23" name="Object 22" hidden="1"/>
          <p:cNvGraphicFramePr>
            <a:graphicFrameLocks noChangeAspect="1"/>
          </p:cNvGraphicFramePr>
          <p:nvPr>
            <p:custDataLst>
              <p:tags r:id="rId1"/>
            </p:custDataLst>
            <p:extLst>
              <p:ext uri="{D42A27DB-BD31-4B8C-83A1-F6EECF244321}">
                <p14:modId xmlns:p14="http://schemas.microsoft.com/office/powerpoint/2010/main" val="4212150341"/>
              </p:ext>
            </p:extLst>
          </p:nvPr>
        </p:nvGraphicFramePr>
        <p:xfrm>
          <a:off x="2161" y="1621"/>
          <a:ext cx="2159" cy="1619"/>
        </p:xfrm>
        <a:graphic>
          <a:graphicData uri="http://schemas.openxmlformats.org/presentationml/2006/ole">
            <mc:AlternateContent xmlns:mc="http://schemas.openxmlformats.org/markup-compatibility/2006">
              <mc:Choice xmlns:v="urn:schemas-microsoft-com:vml" Requires="v">
                <p:oleObj name="think-cell Slide" r:id="rId4" imgW="360" imgH="360" progId="TCLayout.ActiveDocument.1">
                  <p:embed/>
                </p:oleObj>
              </mc:Choice>
              <mc:Fallback>
                <p:oleObj name="think-cell Slide" r:id="rId4" imgW="360" imgH="360" progId="TCLayout.ActiveDocument.1">
                  <p:embed/>
                  <p:pic>
                    <p:nvPicPr>
                      <p:cNvPr id="23" name="Object 22" hidden="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61" y="1621"/>
                        <a:ext cx="2159" cy="161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 name="Rectangle 3" hidden="1">
            <a:extLst>
              <a:ext uri="{FF2B5EF4-FFF2-40B4-BE49-F238E27FC236}">
                <a16:creationId xmlns:a16="http://schemas.microsoft.com/office/drawing/2014/main" id="{B39ECC39-B538-4A5C-AE97-C1B015B337DB}"/>
              </a:ext>
            </a:extLst>
          </p:cNvPr>
          <p:cNvSpPr/>
          <p:nvPr>
            <p:custDataLst>
              <p:tags r:id="rId2"/>
            </p:custDataLst>
          </p:nvPr>
        </p:nvSpPr>
        <p:spPr bwMode="gray">
          <a:xfrm>
            <a:off x="0" y="0"/>
            <a:ext cx="215979" cy="161974"/>
          </a:xfrm>
          <a:prstGeom prst="rect">
            <a:avLst/>
          </a:prstGeom>
          <a:solidFill>
            <a:schemeClr val="accent3">
              <a:lumMod val="75000"/>
            </a:schemeClr>
          </a:solidFill>
          <a:ln w="19050">
            <a:noFill/>
            <a:miter lim="800000"/>
            <a:headEnd/>
            <a:tailEnd/>
          </a:ln>
          <a:effectLst/>
        </p:spPr>
        <p:txBody>
          <a:bodyPr vert="horz" wrap="none" lIns="0" tIns="0" rIns="0" bIns="0" numCol="1" spcCol="0" rtlCol="0" anchor="ctr" anchorCtr="0">
            <a:noAutofit/>
          </a:bodyPr>
          <a:lstStyle/>
          <a:p>
            <a:pPr marL="0" lvl="0" indent="0" algn="ctr" eaLnBrk="1">
              <a:lnSpc>
                <a:spcPct val="100000"/>
              </a:lnSpc>
              <a:spcBef>
                <a:spcPct val="0"/>
              </a:spcBef>
              <a:spcAft>
                <a:spcPct val="0"/>
              </a:spcAft>
            </a:pPr>
            <a:endParaRPr lang="fr-FR" sz="2200" b="1" i="0" baseline="0" dirty="0">
              <a:latin typeface="Arial" panose="020B0604020202020204" pitchFamily="34" charset="0"/>
              <a:ea typeface="+mj-ea"/>
              <a:cs typeface="+mj-cs"/>
              <a:sym typeface="Arial" panose="020B0604020202020204" pitchFamily="34" charset="0"/>
            </a:endParaRPr>
          </a:p>
        </p:txBody>
      </p:sp>
      <p:sp>
        <p:nvSpPr>
          <p:cNvPr id="8" name="Title 3">
            <a:extLst>
              <a:ext uri="{FF2B5EF4-FFF2-40B4-BE49-F238E27FC236}">
                <a16:creationId xmlns:a16="http://schemas.microsoft.com/office/drawing/2014/main" id="{CDB3769D-1F5E-449A-9AFD-B0C11F2B0FFD}"/>
              </a:ext>
            </a:extLst>
          </p:cNvPr>
          <p:cNvSpPr>
            <a:spLocks noGrp="1"/>
          </p:cNvSpPr>
          <p:nvPr>
            <p:ph type="title" hasCustomPrompt="1"/>
          </p:nvPr>
        </p:nvSpPr>
        <p:spPr>
          <a:xfrm>
            <a:off x="996000" y="195481"/>
            <a:ext cx="10697236" cy="338554"/>
          </a:xfrm>
          <a:prstGeom prst="rect">
            <a:avLst/>
          </a:prstGeom>
        </p:spPr>
        <p:txBody>
          <a:bodyPr wrap="square" lIns="0" tIns="0" rIns="0" bIns="0">
            <a:spAutoFit/>
          </a:bodyPr>
          <a:lstStyle>
            <a:lvl1pPr algn="l">
              <a:defRPr sz="2200"/>
            </a:lvl1pPr>
          </a:lstStyle>
          <a:p>
            <a:r>
              <a:rPr lang="fr-FR" dirty="0"/>
              <a:t>Click to </a:t>
            </a:r>
            <a:r>
              <a:rPr lang="fr-FR" dirty="0" err="1"/>
              <a:t>edit</a:t>
            </a:r>
            <a:r>
              <a:rPr lang="fr-FR" dirty="0"/>
              <a:t> Master </a:t>
            </a:r>
            <a:r>
              <a:rPr lang="fr-FR" dirty="0" err="1"/>
              <a:t>title</a:t>
            </a:r>
            <a:r>
              <a:rPr lang="fr-FR" dirty="0"/>
              <a:t> style</a:t>
            </a:r>
          </a:p>
        </p:txBody>
      </p:sp>
    </p:spTree>
    <p:extLst>
      <p:ext uri="{BB962C8B-B14F-4D97-AF65-F5344CB8AC3E}">
        <p14:creationId xmlns:p14="http://schemas.microsoft.com/office/powerpoint/2010/main" val="107209585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2161" y="1621"/>
          <a:ext cx="2159" cy="1619"/>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Object 1"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61" y="1621"/>
                        <a:ext cx="2159" cy="161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 name="Document type" hidden="1"/>
          <p:cNvSpPr txBox="1">
            <a:spLocks noChangeArrowheads="1"/>
          </p:cNvSpPr>
          <p:nvPr/>
        </p:nvSpPr>
        <p:spPr bwMode="auto">
          <a:xfrm>
            <a:off x="4370752" y="5697609"/>
            <a:ext cx="6377326" cy="2242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defRPr/>
            </a:pPr>
            <a:r>
              <a:rPr lang="fr-FR" sz="1428" dirty="0"/>
              <a:t>Type de document</a:t>
            </a:r>
          </a:p>
        </p:txBody>
      </p:sp>
      <p:sp>
        <p:nvSpPr>
          <p:cNvPr id="10" name="Date" hidden="1"/>
          <p:cNvSpPr txBox="1">
            <a:spLocks noChangeArrowheads="1"/>
          </p:cNvSpPr>
          <p:nvPr/>
        </p:nvSpPr>
        <p:spPr bwMode="auto">
          <a:xfrm>
            <a:off x="4370752" y="5975264"/>
            <a:ext cx="6377326" cy="2242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defRPr/>
            </a:pPr>
            <a:r>
              <a:rPr lang="fr-FR" sz="1428" dirty="0"/>
              <a:t>Date</a:t>
            </a:r>
          </a:p>
        </p:txBody>
      </p:sp>
      <p:sp>
        <p:nvSpPr>
          <p:cNvPr id="15" name="Rectangle 14"/>
          <p:cNvSpPr/>
          <p:nvPr/>
        </p:nvSpPr>
        <p:spPr>
          <a:xfrm>
            <a:off x="0" y="4803083"/>
            <a:ext cx="12192000" cy="2054917"/>
          </a:xfrm>
          <a:prstGeom prst="rect">
            <a:avLst/>
          </a:prstGeom>
          <a:solidFill>
            <a:srgbClr val="FFCF1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a:endParaRPr lang="fr-FR" sz="1982" dirty="0"/>
          </a:p>
        </p:txBody>
      </p:sp>
      <p:sp>
        <p:nvSpPr>
          <p:cNvPr id="29" name="Rectangle 28"/>
          <p:cNvSpPr>
            <a:spLocks/>
          </p:cNvSpPr>
          <p:nvPr userDrawn="1"/>
        </p:nvSpPr>
        <p:spPr>
          <a:xfrm>
            <a:off x="4991800" y="5406349"/>
            <a:ext cx="2208401" cy="73471"/>
          </a:xfrm>
          <a:prstGeom prst="rect">
            <a:avLst/>
          </a:prstGeom>
          <a:solidFill>
            <a:srgbClr val="FF0000"/>
          </a:solidFill>
          <a:ln w="25400" cap="flat" cmpd="sng" algn="ctr">
            <a:noFill/>
            <a:prstDash val="solid"/>
          </a:ln>
          <a:effectLst/>
        </p:spPr>
        <p:txBody>
          <a:bodyPr rtlCol="0" anchor="ctr">
            <a:noAutofit/>
          </a:bodyPr>
          <a:lstStyle/>
          <a:p>
            <a:pPr marL="0" marR="0" lvl="0" indent="0" algn="ctr" defTabSz="932962"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prstClr val="white"/>
              </a:solidFill>
              <a:effectLst/>
              <a:uLnTx/>
              <a:uFillTx/>
              <a:latin typeface="Calibri"/>
            </a:endParaRPr>
          </a:p>
        </p:txBody>
      </p:sp>
      <p:sp>
        <p:nvSpPr>
          <p:cNvPr id="16" name="ZoneTexte 15"/>
          <p:cNvSpPr txBox="1"/>
          <p:nvPr/>
        </p:nvSpPr>
        <p:spPr>
          <a:xfrm>
            <a:off x="4599973" y="4725457"/>
            <a:ext cx="2992055" cy="769441"/>
          </a:xfrm>
          <a:prstGeom prst="rect">
            <a:avLst/>
          </a:prstGeom>
        </p:spPr>
        <p:txBody>
          <a:bodyPr vert="horz" lIns="91440" tIns="45720" rIns="91440" bIns="45720" rtlCol="0" anchor="ctr">
            <a:spAutoFit/>
          </a:bodyPr>
          <a:lstStyle>
            <a:lvl1pPr algn="ctr">
              <a:spcBef>
                <a:spcPct val="0"/>
              </a:spcBef>
              <a:buNone/>
              <a:defRPr sz="8800" b="1">
                <a:solidFill>
                  <a:srgbClr val="006A4F"/>
                </a:solidFill>
                <a:ea typeface="+mj-ea"/>
                <a:cs typeface="+mj-cs"/>
              </a:defRPr>
            </a:lvl1pPr>
          </a:lstStyle>
          <a:p>
            <a:pPr fontAlgn="auto">
              <a:spcAft>
                <a:spcPts val="0"/>
              </a:spcAft>
            </a:pPr>
            <a:r>
              <a:rPr lang="fr-FR" sz="4400" dirty="0">
                <a:latin typeface="Calibri"/>
              </a:rPr>
              <a:t>TOGO</a:t>
            </a:r>
          </a:p>
        </p:txBody>
      </p:sp>
      <p:pic>
        <p:nvPicPr>
          <p:cNvPr id="13" name="Picture 12">
            <a:extLst>
              <a:ext uri="{FF2B5EF4-FFF2-40B4-BE49-F238E27FC236}">
                <a16:creationId xmlns:a16="http://schemas.microsoft.com/office/drawing/2014/main" id="{904A3334-F0AD-4EE6-BCE4-7F1603F32B7B}"/>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5290975"/>
            <a:ext cx="1608590" cy="1567025"/>
          </a:xfrm>
          <a:prstGeom prst="rect">
            <a:avLst/>
          </a:prstGeom>
        </p:spPr>
      </p:pic>
      <p:pic>
        <p:nvPicPr>
          <p:cNvPr id="12" name="Image 11"/>
          <p:cNvPicPr>
            <a:picLocks noChangeAspect="1"/>
          </p:cNvPicPr>
          <p:nvPr/>
        </p:nvPicPr>
        <p:blipFill rotWithShape="1">
          <a:blip r:embed="rId6">
            <a:extLst>
              <a:ext uri="{BEBA8EAE-BF5A-486C-A8C5-ECC9F3942E4B}">
                <a14:imgProps xmlns:a14="http://schemas.microsoft.com/office/drawing/2010/main">
                  <a14:imgLayer r:embed="rId7">
                    <a14:imgEffect>
                      <a14:saturation sat="0"/>
                    </a14:imgEffect>
                  </a14:imgLayer>
                </a14:imgProps>
              </a:ext>
            </a:extLst>
          </a:blip>
          <a:srcRect t="14906" r="1972" b="10097"/>
          <a:stretch/>
        </p:blipFill>
        <p:spPr>
          <a:xfrm>
            <a:off x="1" y="0"/>
            <a:ext cx="12192000" cy="4803627"/>
          </a:xfrm>
          <a:prstGeom prst="rect">
            <a:avLst/>
          </a:prstGeom>
        </p:spPr>
      </p:pic>
    </p:spTree>
    <p:extLst>
      <p:ext uri="{BB962C8B-B14F-4D97-AF65-F5344CB8AC3E}">
        <p14:creationId xmlns:p14="http://schemas.microsoft.com/office/powerpoint/2010/main" val="251473080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23" name="Object 22" hidden="1"/>
          <p:cNvGraphicFramePr>
            <a:graphicFrameLocks noChangeAspect="1"/>
          </p:cNvGraphicFramePr>
          <p:nvPr>
            <p:custDataLst>
              <p:tags r:id="rId1"/>
            </p:custDataLst>
          </p:nvPr>
        </p:nvGraphicFramePr>
        <p:xfrm>
          <a:off x="2161" y="1621"/>
          <a:ext cx="2159" cy="1619"/>
        </p:xfrm>
        <a:graphic>
          <a:graphicData uri="http://schemas.openxmlformats.org/presentationml/2006/ole">
            <mc:AlternateContent xmlns:mc="http://schemas.openxmlformats.org/markup-compatibility/2006">
              <mc:Choice xmlns:v="urn:schemas-microsoft-com:vml" Requires="v">
                <p:oleObj name="think-cell Slide" r:id="rId4" imgW="360" imgH="360" progId="TCLayout.ActiveDocument.1">
                  <p:embed/>
                </p:oleObj>
              </mc:Choice>
              <mc:Fallback>
                <p:oleObj name="think-cell Slide" r:id="rId4" imgW="360" imgH="360" progId="TCLayout.ActiveDocument.1">
                  <p:embed/>
                  <p:pic>
                    <p:nvPicPr>
                      <p:cNvPr id="23" name="Object 22" hidden="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61" y="1621"/>
                        <a:ext cx="2159" cy="161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 name="Rectangle 3" hidden="1">
            <a:extLst>
              <a:ext uri="{FF2B5EF4-FFF2-40B4-BE49-F238E27FC236}">
                <a16:creationId xmlns:a16="http://schemas.microsoft.com/office/drawing/2014/main" id="{B39ECC39-B538-4A5C-AE97-C1B015B337DB}"/>
              </a:ext>
            </a:extLst>
          </p:cNvPr>
          <p:cNvSpPr/>
          <p:nvPr>
            <p:custDataLst>
              <p:tags r:id="rId2"/>
            </p:custDataLst>
          </p:nvPr>
        </p:nvSpPr>
        <p:spPr bwMode="gray">
          <a:xfrm>
            <a:off x="0" y="0"/>
            <a:ext cx="215979" cy="161974"/>
          </a:xfrm>
          <a:prstGeom prst="rect">
            <a:avLst/>
          </a:prstGeom>
          <a:solidFill>
            <a:schemeClr val="accent3">
              <a:lumMod val="75000"/>
            </a:schemeClr>
          </a:solidFill>
          <a:ln w="19050">
            <a:noFill/>
            <a:miter lim="800000"/>
            <a:headEnd/>
            <a:tailEnd/>
          </a:ln>
          <a:effectLst/>
        </p:spPr>
        <p:txBody>
          <a:bodyPr vert="horz" wrap="none" lIns="0" tIns="0" rIns="0" bIns="0" numCol="1" spcCol="0" rtlCol="0" anchor="ctr" anchorCtr="0">
            <a:noAutofit/>
          </a:bodyPr>
          <a:lstStyle/>
          <a:p>
            <a:pPr marL="0" lvl="0" indent="0" algn="ctr" eaLnBrk="1">
              <a:lnSpc>
                <a:spcPct val="100000"/>
              </a:lnSpc>
              <a:spcBef>
                <a:spcPct val="0"/>
              </a:spcBef>
              <a:spcAft>
                <a:spcPct val="0"/>
              </a:spcAft>
            </a:pPr>
            <a:endParaRPr lang="fr-FR" sz="2200" b="1" i="0" baseline="0" dirty="0">
              <a:latin typeface="Arial" panose="020B0604020202020204" pitchFamily="34" charset="0"/>
              <a:ea typeface="+mj-ea"/>
              <a:cs typeface="+mj-cs"/>
              <a:sym typeface="Arial" panose="020B0604020202020204" pitchFamily="34" charset="0"/>
            </a:endParaRPr>
          </a:p>
        </p:txBody>
      </p:sp>
      <p:sp>
        <p:nvSpPr>
          <p:cNvPr id="8" name="Title 3">
            <a:extLst>
              <a:ext uri="{FF2B5EF4-FFF2-40B4-BE49-F238E27FC236}">
                <a16:creationId xmlns:a16="http://schemas.microsoft.com/office/drawing/2014/main" id="{CDB3769D-1F5E-449A-9AFD-B0C11F2B0FFD}"/>
              </a:ext>
            </a:extLst>
          </p:cNvPr>
          <p:cNvSpPr>
            <a:spLocks noGrp="1"/>
          </p:cNvSpPr>
          <p:nvPr>
            <p:ph type="title" hasCustomPrompt="1"/>
          </p:nvPr>
        </p:nvSpPr>
        <p:spPr>
          <a:xfrm>
            <a:off x="193954" y="168807"/>
            <a:ext cx="11804092" cy="307777"/>
          </a:xfrm>
          <a:prstGeom prst="rect">
            <a:avLst/>
          </a:prstGeom>
        </p:spPr>
        <p:txBody>
          <a:bodyPr wrap="square" lIns="0" tIns="0" rIns="0" bIns="0">
            <a:spAutoFit/>
          </a:bodyPr>
          <a:lstStyle>
            <a:lvl1pPr algn="l">
              <a:defRPr sz="2000"/>
            </a:lvl1pPr>
          </a:lstStyle>
          <a:p>
            <a:r>
              <a:rPr lang="fr-FR" dirty="0"/>
              <a:t>Click to </a:t>
            </a:r>
            <a:r>
              <a:rPr lang="fr-FR" dirty="0" err="1"/>
              <a:t>edit</a:t>
            </a:r>
            <a:r>
              <a:rPr lang="fr-FR" dirty="0"/>
              <a:t> Master </a:t>
            </a:r>
            <a:r>
              <a:rPr lang="fr-FR" dirty="0" err="1"/>
              <a:t>title</a:t>
            </a:r>
            <a:r>
              <a:rPr lang="fr-FR" dirty="0"/>
              <a:t> style</a:t>
            </a:r>
          </a:p>
        </p:txBody>
      </p:sp>
    </p:spTree>
    <p:extLst>
      <p:ext uri="{BB962C8B-B14F-4D97-AF65-F5344CB8AC3E}">
        <p14:creationId xmlns:p14="http://schemas.microsoft.com/office/powerpoint/2010/main" val="28267000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Empty">
    <p:spTree>
      <p:nvGrpSpPr>
        <p:cNvPr id="1" name=""/>
        <p:cNvGrpSpPr/>
        <p:nvPr/>
      </p:nvGrpSpPr>
      <p:grpSpPr>
        <a:xfrm>
          <a:off x="0" y="0"/>
          <a:ext cx="0" cy="0"/>
          <a:chOff x="0" y="0"/>
          <a:chExt cx="0" cy="0"/>
        </a:xfrm>
      </p:grpSpPr>
      <p:graphicFrame>
        <p:nvGraphicFramePr>
          <p:cNvPr id="23" name="Object 22" hidden="1"/>
          <p:cNvGraphicFramePr>
            <a:graphicFrameLocks noChangeAspect="1"/>
          </p:cNvGraphicFramePr>
          <p:nvPr>
            <p:custDataLst>
              <p:tags r:id="rId1"/>
            </p:custDataLst>
          </p:nvPr>
        </p:nvGraphicFramePr>
        <p:xfrm>
          <a:off x="2161" y="1622"/>
          <a:ext cx="2159" cy="1619"/>
        </p:xfrm>
        <a:graphic>
          <a:graphicData uri="http://schemas.openxmlformats.org/presentationml/2006/ole">
            <mc:AlternateContent xmlns:mc="http://schemas.openxmlformats.org/markup-compatibility/2006">
              <mc:Choice xmlns:v="urn:schemas-microsoft-com:vml" Requires="v">
                <p:oleObj name="think-cell Slide" r:id="rId4" imgW="360" imgH="360" progId="TCLayout.ActiveDocument.1">
                  <p:embed/>
                </p:oleObj>
              </mc:Choice>
              <mc:Fallback>
                <p:oleObj name="think-cell Slide" r:id="rId4" imgW="360" imgH="360" progId="TCLayout.ActiveDocument.1">
                  <p:embed/>
                  <p:pic>
                    <p:nvPicPr>
                      <p:cNvPr id="23" name="Object 22" hidden="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61" y="1622"/>
                        <a:ext cx="2159" cy="161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 name="Rectangle 3" hidden="1">
            <a:extLst>
              <a:ext uri="{FF2B5EF4-FFF2-40B4-BE49-F238E27FC236}">
                <a16:creationId xmlns:a16="http://schemas.microsoft.com/office/drawing/2014/main" id="{B39ECC39-B538-4A5C-AE97-C1B015B337DB}"/>
              </a:ext>
            </a:extLst>
          </p:cNvPr>
          <p:cNvSpPr/>
          <p:nvPr>
            <p:custDataLst>
              <p:tags r:id="rId2"/>
            </p:custDataLst>
          </p:nvPr>
        </p:nvSpPr>
        <p:spPr bwMode="gray">
          <a:xfrm>
            <a:off x="1" y="0"/>
            <a:ext cx="215979" cy="161974"/>
          </a:xfrm>
          <a:prstGeom prst="rect">
            <a:avLst/>
          </a:prstGeom>
          <a:solidFill>
            <a:schemeClr val="accent3">
              <a:lumMod val="75000"/>
            </a:schemeClr>
          </a:solidFill>
          <a:ln w="19050">
            <a:noFill/>
            <a:miter lim="800000"/>
            <a:headEnd/>
            <a:tailEnd/>
          </a:ln>
          <a:effectLst/>
        </p:spPr>
        <p:txBody>
          <a:bodyPr vert="horz" wrap="none" lIns="0" tIns="0" rIns="0" bIns="0" numCol="1" spcCol="0" rtlCol="0" anchor="ctr" anchorCtr="0">
            <a:noAutofit/>
          </a:bodyPr>
          <a:lstStyle/>
          <a:p>
            <a:pPr marL="0" lvl="0" indent="0" algn="ctr" eaLnBrk="1">
              <a:lnSpc>
                <a:spcPct val="100000"/>
              </a:lnSpc>
              <a:spcBef>
                <a:spcPct val="0"/>
              </a:spcBef>
              <a:spcAft>
                <a:spcPct val="0"/>
              </a:spcAft>
            </a:pPr>
            <a:endParaRPr lang="fr-FR" sz="2200" b="1" i="0" baseline="0" dirty="0">
              <a:latin typeface="Arial" panose="020B0604020202020204" pitchFamily="34" charset="0"/>
              <a:ea typeface="+mj-ea"/>
              <a:cs typeface="+mj-cs"/>
              <a:sym typeface="Arial" panose="020B0604020202020204" pitchFamily="34" charset="0"/>
            </a:endParaRPr>
          </a:p>
        </p:txBody>
      </p:sp>
      <p:cxnSp>
        <p:nvCxnSpPr>
          <p:cNvPr id="9" name="Straight Connector 8">
            <a:extLst>
              <a:ext uri="{FF2B5EF4-FFF2-40B4-BE49-F238E27FC236}">
                <a16:creationId xmlns:a16="http://schemas.microsoft.com/office/drawing/2014/main" id="{DFB9DD32-3CFC-46DA-897C-BEA20F48DA1B}"/>
              </a:ext>
            </a:extLst>
          </p:cNvPr>
          <p:cNvCxnSpPr>
            <a:cxnSpLocks/>
          </p:cNvCxnSpPr>
          <p:nvPr userDrawn="1"/>
        </p:nvCxnSpPr>
        <p:spPr>
          <a:xfrm>
            <a:off x="11649754" y="6545277"/>
            <a:ext cx="0" cy="237342"/>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Slide Number">
            <a:extLst>
              <a:ext uri="{FF2B5EF4-FFF2-40B4-BE49-F238E27FC236}">
                <a16:creationId xmlns:a16="http://schemas.microsoft.com/office/drawing/2014/main" id="{7FA70993-4DFB-465B-972F-E215EB805AA0}"/>
              </a:ext>
            </a:extLst>
          </p:cNvPr>
          <p:cNvSpPr txBox="1">
            <a:spLocks/>
          </p:cNvSpPr>
          <p:nvPr userDrawn="1"/>
        </p:nvSpPr>
        <p:spPr>
          <a:xfrm>
            <a:off x="11714034" y="6586199"/>
            <a:ext cx="284012" cy="155496"/>
          </a:xfrm>
          <a:prstGeom prst="rect">
            <a:avLst/>
          </a:prstGeom>
        </p:spPr>
        <p:txBody>
          <a:bodyPr vert="horz" wrap="none" lIns="0" tIns="0" rIns="0" bIns="0" rtlCol="0" anchor="ctr">
            <a:noAutofit/>
          </a:bodyPr>
          <a:lstStyle>
            <a:defPPr>
              <a:defRPr lang="en-US"/>
            </a:defPPr>
            <a:lvl1pPr>
              <a:defRPr sz="1000" baseline="0">
                <a:latin typeface="+mn-lt"/>
              </a:defRPr>
            </a:lvl1pPr>
          </a:lstStyle>
          <a:p>
            <a:pPr lvl="0" algn="ctr"/>
            <a:fld id="{42C328C1-A84F-4A39-A664-DBA00541A8C6}" type="slidenum">
              <a:rPr lang="fr-FR" sz="1000" smtClean="0"/>
              <a:pPr lvl="0" algn="ctr"/>
              <a:t>‹N°›</a:t>
            </a:fld>
            <a:endParaRPr lang="fr-FR" sz="1000" dirty="0"/>
          </a:p>
        </p:txBody>
      </p:sp>
    </p:spTree>
    <p:extLst>
      <p:ext uri="{BB962C8B-B14F-4D97-AF65-F5344CB8AC3E}">
        <p14:creationId xmlns:p14="http://schemas.microsoft.com/office/powerpoint/2010/main" val="319867817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Title">
    <p:bg>
      <p:bgPr>
        <a:solidFill>
          <a:schemeClr val="bg1"/>
        </a:solidFill>
        <a:effectLst/>
      </p:bgPr>
    </p:bg>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304393568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pic>
        <p:nvPicPr>
          <p:cNvPr id="8" name="Image 11">
            <a:extLst>
              <a:ext uri="{FF2B5EF4-FFF2-40B4-BE49-F238E27FC236}">
                <a16:creationId xmlns:a16="http://schemas.microsoft.com/office/drawing/2014/main" id="{35B17ADB-21AF-4744-970D-18FEDD42DDC0}"/>
              </a:ext>
            </a:extLst>
          </p:cNvPr>
          <p:cNvPicPr>
            <a:picLocks noChangeAspect="1"/>
          </p:cNvPicPr>
          <p:nvPr userDrawn="1"/>
        </p:nvPicPr>
        <p:blipFill rotWithShape="1">
          <a:blip r:embed="rId9" cstate="email">
            <a:extLst>
              <a:ext uri="{BEBA8EAE-BF5A-486C-A8C5-ECC9F3942E4B}">
                <a14:imgProps xmlns:a14="http://schemas.microsoft.com/office/drawing/2010/main">
                  <a14:imgLayer r:embed="rId10">
                    <a14:imgEffect>
                      <a14:saturation sat="0"/>
                    </a14:imgEffect>
                  </a14:imgLayer>
                </a14:imgProps>
              </a:ext>
              <a:ext uri="{28A0092B-C50C-407E-A947-70E740481C1C}">
                <a14:useLocalDpi xmlns:a14="http://schemas.microsoft.com/office/drawing/2010/main"/>
              </a:ext>
            </a:extLst>
          </a:blip>
          <a:srcRect/>
          <a:stretch/>
        </p:blipFill>
        <p:spPr>
          <a:xfrm>
            <a:off x="0" y="0"/>
            <a:ext cx="12192001" cy="4803627"/>
          </a:xfrm>
          <a:prstGeom prst="rect">
            <a:avLst/>
          </a:prstGeom>
        </p:spPr>
      </p:pic>
      <p:sp>
        <p:nvSpPr>
          <p:cNvPr id="9" name="Rectangle 8">
            <a:extLst>
              <a:ext uri="{FF2B5EF4-FFF2-40B4-BE49-F238E27FC236}">
                <a16:creationId xmlns:a16="http://schemas.microsoft.com/office/drawing/2014/main" id="{2DA6C2A9-B883-4567-99F0-19006AB5F034}"/>
              </a:ext>
            </a:extLst>
          </p:cNvPr>
          <p:cNvSpPr/>
          <p:nvPr userDrawn="1"/>
        </p:nvSpPr>
        <p:spPr>
          <a:xfrm>
            <a:off x="1" y="4803627"/>
            <a:ext cx="12192000" cy="2054374"/>
          </a:xfrm>
          <a:prstGeom prst="rect">
            <a:avLst/>
          </a:prstGeom>
          <a:solidFill>
            <a:srgbClr val="FFCF1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eaLnBrk="1"/>
            <a:endParaRPr lang="fr-FR" sz="1982" dirty="0"/>
          </a:p>
        </p:txBody>
      </p:sp>
      <p:sp>
        <p:nvSpPr>
          <p:cNvPr id="10" name="Rectangle 9">
            <a:extLst>
              <a:ext uri="{FF2B5EF4-FFF2-40B4-BE49-F238E27FC236}">
                <a16:creationId xmlns:a16="http://schemas.microsoft.com/office/drawing/2014/main" id="{CBD68451-528D-4CED-863A-F148A88969A4}"/>
              </a:ext>
            </a:extLst>
          </p:cNvPr>
          <p:cNvSpPr>
            <a:spLocks/>
          </p:cNvSpPr>
          <p:nvPr userDrawn="1"/>
        </p:nvSpPr>
        <p:spPr>
          <a:xfrm>
            <a:off x="4479341" y="5568428"/>
            <a:ext cx="3233320" cy="73471"/>
          </a:xfrm>
          <a:prstGeom prst="rect">
            <a:avLst/>
          </a:prstGeom>
          <a:solidFill>
            <a:srgbClr val="FF0000"/>
          </a:solidFill>
          <a:ln w="25400" cap="flat" cmpd="sng" algn="ctr">
            <a:noFill/>
            <a:prstDash val="solid"/>
          </a:ln>
          <a:effectLst/>
        </p:spPr>
        <p:txBody>
          <a:bodyPr rtlCol="0" anchor="ctr">
            <a:noAutofit/>
          </a:bodyPr>
          <a:lstStyle/>
          <a:p>
            <a:pPr marL="0" marR="0" lvl="0" indent="0" algn="ctr" defTabSz="932962" rtl="0" eaLnBrk="1" fontAlgn="auto" latinLnBrk="0" hangingPunct="1">
              <a:lnSpc>
                <a:spcPct val="100000"/>
              </a:lnSpc>
              <a:spcBef>
                <a:spcPts val="0"/>
              </a:spcBef>
              <a:spcAft>
                <a:spcPts val="0"/>
              </a:spcAft>
              <a:buClrTx/>
              <a:buSzTx/>
              <a:buFontTx/>
              <a:buNone/>
              <a:tabLst/>
              <a:defRPr/>
            </a:pPr>
            <a:endParaRPr kumimoji="0" lang="fr-FR" sz="1837" b="0" i="0" u="none" strike="noStrike" kern="0" cap="none" spc="0" normalizeH="0" baseline="0" noProof="0" dirty="0">
              <a:ln>
                <a:noFill/>
              </a:ln>
              <a:solidFill>
                <a:prstClr val="white"/>
              </a:solidFill>
              <a:effectLst/>
              <a:uLnTx/>
              <a:uFillTx/>
              <a:latin typeface="Calibri"/>
            </a:endParaRPr>
          </a:p>
        </p:txBody>
      </p:sp>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fr-FR" sz="44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16" name="Documenttype">
            <a:extLst>
              <a:ext uri="{FF2B5EF4-FFF2-40B4-BE49-F238E27FC236}">
                <a16:creationId xmlns:a16="http://schemas.microsoft.com/office/drawing/2014/main" id="{0CADA7EB-5C2E-4AD4-A32E-534A28817C8A}"/>
              </a:ext>
            </a:extLst>
          </p:cNvPr>
          <p:cNvSpPr>
            <a:spLocks noGrp="1"/>
          </p:cNvSpPr>
          <p:nvPr>
            <p:ph type="body" sz="quarter" idx="13" hasCustomPrompt="1"/>
            <p:custDataLst>
              <p:tags r:id="rId3"/>
            </p:custDataLst>
          </p:nvPr>
        </p:nvSpPr>
        <p:spPr>
          <a:xfrm>
            <a:off x="1638544" y="6083296"/>
            <a:ext cx="8914916"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lgn="ctr">
              <a:defRPr lang="fr-FR" sz="1400" dirty="0"/>
            </a:lvl1pPr>
          </a:lstStyle>
          <a:p>
            <a:pPr lvl="0">
              <a:buNone/>
            </a:pPr>
            <a:r>
              <a:rPr lang="fr-FR" dirty="0"/>
              <a:t>Date</a:t>
            </a: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4"/>
            </p:custDataLst>
          </p:nvPr>
        </p:nvSpPr>
        <p:spPr>
          <a:xfrm>
            <a:off x="1638544" y="5665687"/>
            <a:ext cx="8914916"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lgn="ctr">
              <a:defRPr lang="fr-FR" sz="2000" dirty="0"/>
            </a:lvl1pPr>
          </a:lstStyle>
          <a:p>
            <a:pPr lvl="0">
              <a:buNone/>
            </a:pPr>
            <a:r>
              <a:rPr lang="en-US"/>
              <a:t>Click to edit Master subtitle style</a:t>
            </a:r>
            <a:endParaRPr lang="fr-FR" dirty="0"/>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5"/>
            </p:custDataLst>
          </p:nvPr>
        </p:nvSpPr>
        <p:spPr>
          <a:xfrm>
            <a:off x="1638543" y="4990643"/>
            <a:ext cx="8914916" cy="553998"/>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fr-FR" sz="3600" dirty="0">
                <a:solidFill>
                  <a:schemeClr val="accent1"/>
                </a:solidFill>
              </a:defRPr>
            </a:lvl1pPr>
          </a:lstStyle>
          <a:p>
            <a:pPr lvl="0"/>
            <a:r>
              <a:rPr lang="en-US"/>
              <a:t>Click to edit Master title style</a:t>
            </a:r>
            <a:endParaRPr lang="fr-FR" dirty="0"/>
          </a:p>
        </p:txBody>
      </p:sp>
      <p:pic>
        <p:nvPicPr>
          <p:cNvPr id="6" name="Graphic 5">
            <a:extLst>
              <a:ext uri="{FF2B5EF4-FFF2-40B4-BE49-F238E27FC236}">
                <a16:creationId xmlns:a16="http://schemas.microsoft.com/office/drawing/2014/main" id="{1BDB546C-C418-42E5-BB7B-649F59AAD7F4}"/>
              </a:ext>
            </a:extLst>
          </p:cNvPr>
          <p:cNvPicPr>
            <a:picLocks noChangeAspect="1"/>
          </p:cNvPicPr>
          <p:nvPr userDrawn="1"/>
        </p:nvPicPr>
        <p:blipFill>
          <a:blip>
            <a:extLst>
              <a:ext uri="{96DAC541-7B7A-43D3-8B79-37D633B846F1}">
                <asvg:svgBlip xmlns:asvg="http://schemas.microsoft.com/office/drawing/2016/SVG/main" r:embed="rId11"/>
              </a:ext>
            </a:extLst>
          </a:blip>
          <a:stretch>
            <a:fillRect/>
          </a:stretch>
        </p:blipFill>
        <p:spPr>
          <a:xfrm>
            <a:off x="182536" y="4990643"/>
            <a:ext cx="1303348" cy="1324036"/>
          </a:xfrm>
          <a:prstGeom prst="rect">
            <a:avLst/>
          </a:prstGeom>
        </p:spPr>
      </p:pic>
    </p:spTree>
    <p:extLst>
      <p:ext uri="{BB962C8B-B14F-4D97-AF65-F5344CB8AC3E}">
        <p14:creationId xmlns:p14="http://schemas.microsoft.com/office/powerpoint/2010/main" val="88858513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Defaul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172699779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13" imgH="416" progId="TCLayout.ActiveDocument.1">
                  <p:embed/>
                </p:oleObj>
              </mc:Choice>
              <mc:Fallback>
                <p:oleObj name="think-cell Slide" r:id="rId9"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fr-FR" sz="25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15" name="2. Slide Title">
            <a:extLst>
              <a:ext uri="{FF2B5EF4-FFF2-40B4-BE49-F238E27FC236}">
                <a16:creationId xmlns:a16="http://schemas.microsoft.com/office/drawing/2014/main" id="{699FD2C4-82B5-475E-9235-DB128978B618}"/>
              </a:ext>
            </a:extLst>
          </p:cNvPr>
          <p:cNvSpPr>
            <a:spLocks noGrp="1"/>
          </p:cNvSpPr>
          <p:nvPr>
            <p:ph type="title"/>
            <p:custDataLst>
              <p:tags r:id="rId3"/>
            </p:custDataLst>
          </p:nvPr>
        </p:nvSpPr>
        <p:spPr>
          <a:xfrm>
            <a:off x="554736" y="172212"/>
            <a:ext cx="11082528" cy="731520"/>
          </a:xfrm>
        </p:spPr>
        <p:txBody>
          <a:bodyPr vert="horz" wrap="square" lIns="0" tIns="0" rIns="0" bIns="0" rtlCol="0" anchor="b" anchorCtr="0">
            <a:noAutofit/>
          </a:bodyPr>
          <a:lstStyle>
            <a:lvl1pPr>
              <a:defRPr lang="fr-FR" dirty="0">
                <a:solidFill>
                  <a:schemeClr val="accent1"/>
                </a:solidFill>
              </a:defRPr>
            </a:lvl1pPr>
          </a:lstStyle>
          <a:p>
            <a:pPr lvl="0"/>
            <a:r>
              <a:rPr lang="en-US"/>
              <a:t>Click to edit Master title style</a:t>
            </a:r>
            <a:endParaRPr lang="fr-FR" dirty="0"/>
          </a:p>
        </p:txBody>
      </p:sp>
      <p:sp>
        <p:nvSpPr>
          <p:cNvPr id="14" name="3. Subtitle">
            <a:extLst>
              <a:ext uri="{FF2B5EF4-FFF2-40B4-BE49-F238E27FC236}">
                <a16:creationId xmlns:a16="http://schemas.microsoft.com/office/drawing/2014/main" id="{D4D36123-678D-4B6C-A648-186F85BE34AE}"/>
              </a:ext>
            </a:extLst>
          </p:cNvPr>
          <p:cNvSpPr>
            <a:spLocks noGrp="1"/>
          </p:cNvSpPr>
          <p:nvPr>
            <p:ph type="subTitle" idx="1"/>
            <p:custDataLst>
              <p:tags r:id="rId4"/>
            </p:custDataLst>
          </p:nvPr>
        </p:nvSpPr>
        <p:spPr>
          <a:xfrm>
            <a:off x="554736" y="919250"/>
            <a:ext cx="11082528" cy="24622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fr-FR" b="0" baseline="0" dirty="0"/>
            </a:lvl1pPr>
          </a:lstStyle>
          <a:p>
            <a:pPr lvl="0">
              <a:buNone/>
            </a:pPr>
            <a:r>
              <a:rPr lang="en-US"/>
              <a:t>Click to edit Master subtitle style</a:t>
            </a:r>
            <a:endParaRPr lang="fr-FR" dirty="0"/>
          </a:p>
        </p:txBody>
      </p:sp>
      <p:sp>
        <p:nvSpPr>
          <p:cNvPr id="9" name="Slide Number">
            <a:extLst>
              <a:ext uri="{FF2B5EF4-FFF2-40B4-BE49-F238E27FC236}">
                <a16:creationId xmlns:a16="http://schemas.microsoft.com/office/drawing/2014/main" id="{66686DBA-90DA-4033-B950-94CBD0D7A425}"/>
              </a:ext>
            </a:extLst>
          </p:cNvPr>
          <p:cNvSpPr>
            <a:spLocks noChangeArrowheads="1"/>
          </p:cNvSpPr>
          <p:nvPr userDrawn="1">
            <p:custDataLst>
              <p:tags r:id="rId5"/>
            </p:custDataLst>
          </p:nvPr>
        </p:nvSpPr>
        <p:spPr bwMode="black">
          <a:xfrm>
            <a:off x="11312525" y="6594698"/>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fr-FR"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‹N°›</a:t>
            </a:fld>
            <a:endParaRPr lang="fr-FR" sz="900" b="0" dirty="0">
              <a:solidFill>
                <a:schemeClr val="tx1"/>
              </a:solidFill>
              <a:latin typeface="+mn-lt"/>
              <a:ea typeface="+mn-ea"/>
              <a:cs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6"/>
            </p:custDataLst>
          </p:nvPr>
        </p:nvSpPr>
        <p:spPr>
          <a:xfrm>
            <a:off x="554735" y="6501669"/>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fr-FR" dirty="0"/>
              <a:t>Source: …</a:t>
            </a:r>
          </a:p>
        </p:txBody>
      </p:sp>
      <p:sp>
        <p:nvSpPr>
          <p:cNvPr id="11" name="1. On-page tracker">
            <a:extLst>
              <a:ext uri="{FF2B5EF4-FFF2-40B4-BE49-F238E27FC236}">
                <a16:creationId xmlns:a16="http://schemas.microsoft.com/office/drawing/2014/main" id="{C30AC055-11D5-4540-94E4-C3B7BE6EFD7D}"/>
              </a:ext>
            </a:extLst>
          </p:cNvPr>
          <p:cNvSpPr>
            <a:spLocks noGrp="1"/>
          </p:cNvSpPr>
          <p:nvPr>
            <p:ph type="body" sz="quarter" idx="10" hasCustomPrompt="1"/>
            <p:custDataLst>
              <p:tags r:id="rId7"/>
            </p:custDataLst>
          </p:nvPr>
        </p:nvSpPr>
        <p:spPr>
          <a:xfrm>
            <a:off x="554735" y="41597"/>
            <a:ext cx="3843338" cy="123111"/>
          </a:xfrm>
          <a:prstGeom prst="rect">
            <a:avLst/>
          </a:prstGeom>
          <a:noFill/>
          <a:ln w="6350">
            <a:noFill/>
            <a:miter lim="800000"/>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fr-FR" sz="800" b="0" dirty="0">
                <a:cs typeface="+mn-cs"/>
              </a:defRPr>
            </a:lvl1pPr>
          </a:lstStyle>
          <a:p>
            <a:pPr lvl="0">
              <a:buNone/>
            </a:pPr>
            <a:r>
              <a:rPr lang="fr-FR" dirty="0" err="1"/>
              <a:t>Add</a:t>
            </a:r>
            <a:r>
              <a:rPr lang="fr-FR" dirty="0"/>
              <a:t> tracker</a:t>
            </a:r>
          </a:p>
        </p:txBody>
      </p:sp>
    </p:spTree>
    <p:extLst>
      <p:ext uri="{BB962C8B-B14F-4D97-AF65-F5344CB8AC3E}">
        <p14:creationId xmlns:p14="http://schemas.microsoft.com/office/powerpoint/2010/main" val="7006256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op Lef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9BA84E71-6FE7-4585-B82E-BE5603311945}"/>
              </a:ext>
            </a:extLst>
          </p:cNvPr>
          <p:cNvGraphicFramePr>
            <a:graphicFrameLocks noChangeAspect="1"/>
          </p:cNvGraphicFramePr>
          <p:nvPr userDrawn="1">
            <p:custDataLst>
              <p:tags r:id="rId1"/>
            </p:custDataLst>
            <p:extLst>
              <p:ext uri="{D42A27DB-BD31-4B8C-83A1-F6EECF244321}">
                <p14:modId xmlns:p14="http://schemas.microsoft.com/office/powerpoint/2010/main" val="342977406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10" name="Object 9" hidden="1">
                        <a:extLst>
                          <a:ext uri="{FF2B5EF4-FFF2-40B4-BE49-F238E27FC236}">
                            <a16:creationId xmlns:a16="http://schemas.microsoft.com/office/drawing/2014/main" id="{9BA84E71-6FE7-4585-B82E-BE5603311945}"/>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id="{D62A08AB-557D-4245-84FA-9DB6B6C6845A}"/>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fr-FR" sz="25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3" name="2. Slide Title">
            <a:extLst>
              <a:ext uri="{FF2B5EF4-FFF2-40B4-BE49-F238E27FC236}">
                <a16:creationId xmlns:a16="http://schemas.microsoft.com/office/drawing/2014/main" id="{064E079D-5BD2-4787-A7F2-0859A1CB5E94}"/>
              </a:ext>
            </a:extLst>
          </p:cNvPr>
          <p:cNvSpPr>
            <a:spLocks noGrp="1"/>
          </p:cNvSpPr>
          <p:nvPr>
            <p:ph type="title"/>
            <p:custDataLst>
              <p:tags r:id="rId3"/>
            </p:custDataLst>
          </p:nvPr>
        </p:nvSpPr>
        <p:spPr>
          <a:xfrm>
            <a:off x="554736" y="1706563"/>
            <a:ext cx="3813048" cy="769441"/>
          </a:xfrm>
          <a:prstGeom prst="rect">
            <a:avLst/>
          </a:prstGeom>
        </p:spPr>
        <p:txBody>
          <a:bodyPr vert="horz" anchor="t">
            <a:noAutofit/>
          </a:bodyPr>
          <a:lstStyle>
            <a:lvl1pPr>
              <a:lnSpc>
                <a:spcPct val="100000"/>
              </a:lnSpc>
              <a:defRPr>
                <a:ln w="6350" cap="flat">
                  <a:noFill/>
                  <a:miter lim="800000"/>
                </a:ln>
              </a:defRPr>
            </a:lvl1pPr>
          </a:lstStyle>
          <a:p>
            <a:r>
              <a:rPr lang="en-US"/>
              <a:t>Click to edit Master title style</a:t>
            </a:r>
            <a:endParaRPr lang="fr-FR" dirty="0"/>
          </a:p>
        </p:txBody>
      </p:sp>
      <p:sp>
        <p:nvSpPr>
          <p:cNvPr id="4" name="Slide Number">
            <a:extLst>
              <a:ext uri="{FF2B5EF4-FFF2-40B4-BE49-F238E27FC236}">
                <a16:creationId xmlns:a16="http://schemas.microsoft.com/office/drawing/2014/main" id="{EFB4BF85-6002-4998-80DC-DC1B92544D1D}"/>
              </a:ext>
            </a:extLst>
          </p:cNvPr>
          <p:cNvSpPr>
            <a:spLocks noChangeArrowheads="1"/>
          </p:cNvSpPr>
          <p:nvPr userDrawn="1">
            <p:custDataLst>
              <p:tags r:id="rId4"/>
            </p:custDataLst>
          </p:nvPr>
        </p:nvSpPr>
        <p:spPr bwMode="black">
          <a:xfrm>
            <a:off x="11312525" y="6594698"/>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fr-FR"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‹N°›</a:t>
            </a:fld>
            <a:endParaRPr lang="fr-FR" sz="900" b="0" dirty="0">
              <a:solidFill>
                <a:schemeClr val="tx1"/>
              </a:solidFill>
              <a:latin typeface="+mn-lt"/>
              <a:ea typeface="+mn-ea"/>
              <a:cs typeface="Arial" panose="020B0604020202020204" pitchFamily="34" charset="0"/>
            </a:endParaRPr>
          </a:p>
        </p:txBody>
      </p:sp>
      <p:sp>
        <p:nvSpPr>
          <p:cNvPr id="6" name="5. Source" hidden="1">
            <a:extLst>
              <a:ext uri="{FF2B5EF4-FFF2-40B4-BE49-F238E27FC236}">
                <a16:creationId xmlns:a16="http://schemas.microsoft.com/office/drawing/2014/main" id="{0E2D5DBB-C1B8-4A27-836D-C2E6D553234D}"/>
              </a:ext>
            </a:extLst>
          </p:cNvPr>
          <p:cNvSpPr txBox="1"/>
          <p:nvPr userDrawn="1">
            <p:custDataLst>
              <p:tags r:id="rId5"/>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fr-FR" sz="800" dirty="0"/>
              <a:t>Source: …</a:t>
            </a:r>
          </a:p>
        </p:txBody>
      </p:sp>
      <p:sp>
        <p:nvSpPr>
          <p:cNvPr id="11" name="1. On-page tracker">
            <a:extLst>
              <a:ext uri="{FF2B5EF4-FFF2-40B4-BE49-F238E27FC236}">
                <a16:creationId xmlns:a16="http://schemas.microsoft.com/office/drawing/2014/main" id="{A2582D75-79F8-4634-92EF-A9F0840C018B}"/>
              </a:ext>
            </a:extLst>
          </p:cNvPr>
          <p:cNvSpPr>
            <a:spLocks noGrp="1"/>
          </p:cNvSpPr>
          <p:nvPr>
            <p:ph type="body" sz="quarter" idx="10" hasCustomPrompt="1"/>
            <p:custDataLst>
              <p:tags r:id="rId6"/>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fr-FR" dirty="0" err="1"/>
              <a:t>Add</a:t>
            </a:r>
            <a:r>
              <a:rPr lang="fr-FR" dirty="0"/>
              <a:t> tracker</a:t>
            </a:r>
          </a:p>
        </p:txBody>
      </p:sp>
    </p:spTree>
    <p:extLst>
      <p:ext uri="{BB962C8B-B14F-4D97-AF65-F5344CB8AC3E}">
        <p14:creationId xmlns:p14="http://schemas.microsoft.com/office/powerpoint/2010/main" val="217937161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op Lef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9BA84E71-6FE7-4585-B82E-BE5603311945}"/>
              </a:ext>
            </a:extLst>
          </p:cNvPr>
          <p:cNvGraphicFramePr>
            <a:graphicFrameLocks noChangeAspect="1"/>
          </p:cNvGraphicFramePr>
          <p:nvPr userDrawn="1">
            <p:custDataLst>
              <p:tags r:id="rId1"/>
            </p:custDataLst>
            <p:extLst>
              <p:ext uri="{D42A27DB-BD31-4B8C-83A1-F6EECF244321}">
                <p14:modId xmlns:p14="http://schemas.microsoft.com/office/powerpoint/2010/main" val="342977406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10" name="Object 9" hidden="1">
                        <a:extLst>
                          <a:ext uri="{FF2B5EF4-FFF2-40B4-BE49-F238E27FC236}">
                            <a16:creationId xmlns:a16="http://schemas.microsoft.com/office/drawing/2014/main" id="{9BA84E71-6FE7-4585-B82E-BE5603311945}"/>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id="{D62A08AB-557D-4245-84FA-9DB6B6C6845A}"/>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fr-FR" sz="25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3" name="2. Slide Title">
            <a:extLst>
              <a:ext uri="{FF2B5EF4-FFF2-40B4-BE49-F238E27FC236}">
                <a16:creationId xmlns:a16="http://schemas.microsoft.com/office/drawing/2014/main" id="{064E079D-5BD2-4787-A7F2-0859A1CB5E94}"/>
              </a:ext>
            </a:extLst>
          </p:cNvPr>
          <p:cNvSpPr>
            <a:spLocks noGrp="1"/>
          </p:cNvSpPr>
          <p:nvPr>
            <p:ph type="title"/>
            <p:custDataLst>
              <p:tags r:id="rId3"/>
            </p:custDataLst>
          </p:nvPr>
        </p:nvSpPr>
        <p:spPr>
          <a:xfrm>
            <a:off x="554736" y="1706563"/>
            <a:ext cx="3813048" cy="769441"/>
          </a:xfrm>
          <a:prstGeom prst="rect">
            <a:avLst/>
          </a:prstGeom>
        </p:spPr>
        <p:txBody>
          <a:bodyPr vert="horz" anchor="t">
            <a:noAutofit/>
          </a:bodyPr>
          <a:lstStyle>
            <a:lvl1pPr>
              <a:lnSpc>
                <a:spcPct val="100000"/>
              </a:lnSpc>
              <a:defRPr>
                <a:ln w="6350" cap="flat">
                  <a:noFill/>
                  <a:miter lim="800000"/>
                </a:ln>
              </a:defRPr>
            </a:lvl1pPr>
          </a:lstStyle>
          <a:p>
            <a:r>
              <a:rPr lang="en-US"/>
              <a:t>Click to edit Master title style</a:t>
            </a:r>
            <a:endParaRPr lang="fr-FR" dirty="0"/>
          </a:p>
        </p:txBody>
      </p:sp>
      <p:sp>
        <p:nvSpPr>
          <p:cNvPr id="4" name="Slide Number">
            <a:extLst>
              <a:ext uri="{FF2B5EF4-FFF2-40B4-BE49-F238E27FC236}">
                <a16:creationId xmlns:a16="http://schemas.microsoft.com/office/drawing/2014/main" id="{EFB4BF85-6002-4998-80DC-DC1B92544D1D}"/>
              </a:ext>
            </a:extLst>
          </p:cNvPr>
          <p:cNvSpPr>
            <a:spLocks noChangeArrowheads="1"/>
          </p:cNvSpPr>
          <p:nvPr userDrawn="1">
            <p:custDataLst>
              <p:tags r:id="rId4"/>
            </p:custDataLst>
          </p:nvPr>
        </p:nvSpPr>
        <p:spPr bwMode="black">
          <a:xfrm>
            <a:off x="11312525" y="6594698"/>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fr-FR"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‹N°›</a:t>
            </a:fld>
            <a:endParaRPr lang="fr-FR" sz="900" b="0" dirty="0">
              <a:solidFill>
                <a:schemeClr val="tx1"/>
              </a:solidFill>
              <a:latin typeface="+mn-lt"/>
              <a:ea typeface="+mn-ea"/>
              <a:cs typeface="Arial" panose="020B0604020202020204" pitchFamily="34" charset="0"/>
            </a:endParaRPr>
          </a:p>
        </p:txBody>
      </p:sp>
      <p:sp>
        <p:nvSpPr>
          <p:cNvPr id="6" name="5. Source" hidden="1">
            <a:extLst>
              <a:ext uri="{FF2B5EF4-FFF2-40B4-BE49-F238E27FC236}">
                <a16:creationId xmlns:a16="http://schemas.microsoft.com/office/drawing/2014/main" id="{0E2D5DBB-C1B8-4A27-836D-C2E6D553234D}"/>
              </a:ext>
            </a:extLst>
          </p:cNvPr>
          <p:cNvSpPr txBox="1"/>
          <p:nvPr userDrawn="1">
            <p:custDataLst>
              <p:tags r:id="rId5"/>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fr-FR" sz="800" dirty="0"/>
              <a:t>Source: …</a:t>
            </a:r>
          </a:p>
        </p:txBody>
      </p:sp>
      <p:sp>
        <p:nvSpPr>
          <p:cNvPr id="11" name="1. On-page tracker">
            <a:extLst>
              <a:ext uri="{FF2B5EF4-FFF2-40B4-BE49-F238E27FC236}">
                <a16:creationId xmlns:a16="http://schemas.microsoft.com/office/drawing/2014/main" id="{A2582D75-79F8-4634-92EF-A9F0840C018B}"/>
              </a:ext>
            </a:extLst>
          </p:cNvPr>
          <p:cNvSpPr>
            <a:spLocks noGrp="1"/>
          </p:cNvSpPr>
          <p:nvPr>
            <p:ph type="body" sz="quarter" idx="10" hasCustomPrompt="1"/>
            <p:custDataLst>
              <p:tags r:id="rId6"/>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fr-FR" dirty="0" err="1"/>
              <a:t>Add</a:t>
            </a:r>
            <a:r>
              <a:rPr lang="fr-FR" dirty="0"/>
              <a:t> tracker</a:t>
            </a:r>
          </a:p>
        </p:txBody>
      </p:sp>
    </p:spTree>
    <p:extLst>
      <p:ext uri="{BB962C8B-B14F-4D97-AF65-F5344CB8AC3E}">
        <p14:creationId xmlns:p14="http://schemas.microsoft.com/office/powerpoint/2010/main" val="327358566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Mid Left">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3C4F5195-E8F7-4A2F-B02E-643BB3D88381}"/>
              </a:ext>
            </a:extLst>
          </p:cNvPr>
          <p:cNvGraphicFramePr>
            <a:graphicFrameLocks noChangeAspect="1"/>
          </p:cNvGraphicFramePr>
          <p:nvPr userDrawn="1">
            <p:custDataLst>
              <p:tags r:id="rId1"/>
            </p:custDataLst>
            <p:extLst>
              <p:ext uri="{D42A27DB-BD31-4B8C-83A1-F6EECF244321}">
                <p14:modId xmlns:p14="http://schemas.microsoft.com/office/powerpoint/2010/main" val="294660186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4" name="Object 3" hidden="1">
                        <a:extLst>
                          <a:ext uri="{FF2B5EF4-FFF2-40B4-BE49-F238E27FC236}">
                            <a16:creationId xmlns:a16="http://schemas.microsoft.com/office/drawing/2014/main" id="{3C4F5195-E8F7-4A2F-B02E-643BB3D88381}"/>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515EFC92-5E3D-4BDC-A378-85D30212A9E2}"/>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fr-FR" sz="25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3" name="2. Slide Title">
            <a:extLst>
              <a:ext uri="{FF2B5EF4-FFF2-40B4-BE49-F238E27FC236}">
                <a16:creationId xmlns:a16="http://schemas.microsoft.com/office/drawing/2014/main" id="{064E079D-5BD2-4787-A7F2-0859A1CB5E94}"/>
              </a:ext>
            </a:extLst>
          </p:cNvPr>
          <p:cNvSpPr>
            <a:spLocks noGrp="1"/>
          </p:cNvSpPr>
          <p:nvPr>
            <p:ph type="title"/>
            <p:custDataLst>
              <p:tags r:id="rId3"/>
            </p:custDataLst>
          </p:nvPr>
        </p:nvSpPr>
        <p:spPr>
          <a:xfrm>
            <a:off x="554736" y="3044280"/>
            <a:ext cx="5065776" cy="769441"/>
          </a:xfrm>
          <a:prstGeom prst="rect">
            <a:avLst/>
          </a:prstGeom>
        </p:spPr>
        <p:txBody>
          <a:bodyPr rIns="365760" anchor="ctr">
            <a:noAutofit/>
          </a:bodyPr>
          <a:lstStyle>
            <a:lvl1pPr>
              <a:defRPr>
                <a:ln w="6350" cap="flat">
                  <a:noFill/>
                  <a:miter lim="800000"/>
                </a:ln>
              </a:defRPr>
            </a:lvl1pPr>
          </a:lstStyle>
          <a:p>
            <a:r>
              <a:rPr lang="en-US"/>
              <a:t>Click to edit Master title style</a:t>
            </a:r>
            <a:endParaRPr lang="fr-FR" dirty="0"/>
          </a:p>
        </p:txBody>
      </p:sp>
      <p:sp>
        <p:nvSpPr>
          <p:cNvPr id="9" name="Slide Number">
            <a:extLst>
              <a:ext uri="{FF2B5EF4-FFF2-40B4-BE49-F238E27FC236}">
                <a16:creationId xmlns:a16="http://schemas.microsoft.com/office/drawing/2014/main" id="{2BF771FC-DD10-42B6-A51E-7F1E26F8184D}"/>
              </a:ext>
            </a:extLst>
          </p:cNvPr>
          <p:cNvSpPr>
            <a:spLocks noChangeArrowheads="1"/>
          </p:cNvSpPr>
          <p:nvPr userDrawn="1">
            <p:custDataLst>
              <p:tags r:id="rId4"/>
            </p:custDataLst>
          </p:nvPr>
        </p:nvSpPr>
        <p:spPr bwMode="black">
          <a:xfrm>
            <a:off x="11312525" y="6594698"/>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fr-FR"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‹N°›</a:t>
            </a:fld>
            <a:endParaRPr lang="fr-FR" sz="900" b="0" dirty="0">
              <a:solidFill>
                <a:schemeClr val="tx1"/>
              </a:solidFill>
              <a:latin typeface="+mn-lt"/>
              <a:ea typeface="+mn-ea"/>
              <a:cs typeface="Arial" panose="020B0604020202020204" pitchFamily="34" charset="0"/>
            </a:endParaRPr>
          </a:p>
        </p:txBody>
      </p:sp>
      <p:sp>
        <p:nvSpPr>
          <p:cNvPr id="8" name="5. Source" hidden="1">
            <a:extLst>
              <a:ext uri="{FF2B5EF4-FFF2-40B4-BE49-F238E27FC236}">
                <a16:creationId xmlns:a16="http://schemas.microsoft.com/office/drawing/2014/main" id="{C0D33C43-5B9F-44B4-82FA-BAAD11A7FB8E}"/>
              </a:ext>
            </a:extLst>
          </p:cNvPr>
          <p:cNvSpPr txBox="1"/>
          <p:nvPr userDrawn="1">
            <p:custDataLst>
              <p:tags r:id="rId5"/>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fr-FR" sz="800" dirty="0"/>
              <a:t>Source: …</a:t>
            </a:r>
          </a:p>
        </p:txBody>
      </p:sp>
      <p:sp>
        <p:nvSpPr>
          <p:cNvPr id="10" name="1. On-page tracker">
            <a:extLst>
              <a:ext uri="{FF2B5EF4-FFF2-40B4-BE49-F238E27FC236}">
                <a16:creationId xmlns:a16="http://schemas.microsoft.com/office/drawing/2014/main" id="{E4983596-431B-4F12-AA07-76914CD3DEE7}"/>
              </a:ext>
            </a:extLst>
          </p:cNvPr>
          <p:cNvSpPr>
            <a:spLocks noGrp="1"/>
          </p:cNvSpPr>
          <p:nvPr>
            <p:ph type="body" sz="quarter" idx="10" hasCustomPrompt="1"/>
            <p:custDataLst>
              <p:tags r:id="rId6"/>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fr-FR" dirty="0" err="1"/>
              <a:t>Add</a:t>
            </a:r>
            <a:r>
              <a:rPr lang="fr-FR" dirty="0"/>
              <a:t> tracker</a:t>
            </a:r>
          </a:p>
        </p:txBody>
      </p:sp>
    </p:spTree>
    <p:extLst>
      <p:ext uri="{BB962C8B-B14F-4D97-AF65-F5344CB8AC3E}">
        <p14:creationId xmlns:p14="http://schemas.microsoft.com/office/powerpoint/2010/main" val="322038202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05B6D76-6B4B-4ED5-B8F1-5D1D09831257}"/>
              </a:ext>
            </a:extLst>
          </p:cNvPr>
          <p:cNvGraphicFramePr>
            <a:graphicFrameLocks noChangeAspect="1"/>
          </p:cNvGraphicFramePr>
          <p:nvPr userDrawn="1">
            <p:custDataLst>
              <p:tags r:id="rId1"/>
            </p:custDataLst>
            <p:extLst>
              <p:ext uri="{D42A27DB-BD31-4B8C-83A1-F6EECF244321}">
                <p14:modId xmlns:p14="http://schemas.microsoft.com/office/powerpoint/2010/main" val="363014941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3" name="Object 2" hidden="1">
                        <a:extLst>
                          <a:ext uri="{FF2B5EF4-FFF2-40B4-BE49-F238E27FC236}">
                            <a16:creationId xmlns:a16="http://schemas.microsoft.com/office/drawing/2014/main" id="{305B6D76-6B4B-4ED5-B8F1-5D1D09831257}"/>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BDCF374B-2477-45CD-A00B-B8676A45ACDF}"/>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fr-FR" sz="44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7" name="2. Slide Title">
            <a:extLst>
              <a:ext uri="{FF2B5EF4-FFF2-40B4-BE49-F238E27FC236}">
                <a16:creationId xmlns:a16="http://schemas.microsoft.com/office/drawing/2014/main" id="{99495DFD-8D6A-4DD8-AE3A-47FA42AA0A4F}"/>
              </a:ext>
            </a:extLst>
          </p:cNvPr>
          <p:cNvSpPr>
            <a:spLocks noGrp="1"/>
          </p:cNvSpPr>
          <p:nvPr>
            <p:ph type="title"/>
            <p:custDataLst>
              <p:tags r:id="rId3"/>
            </p:custDataLst>
          </p:nvPr>
        </p:nvSpPr>
        <p:spPr>
          <a:xfrm>
            <a:off x="554736" y="4580468"/>
            <a:ext cx="11082528" cy="677108"/>
          </a:xfrm>
        </p:spPr>
        <p:txBody>
          <a:bodyPr anchor="b">
            <a:noAutofit/>
          </a:bodyPr>
          <a:lstStyle>
            <a:lvl1pPr>
              <a:lnSpc>
                <a:spcPct val="100000"/>
              </a:lnSpc>
              <a:defRPr sz="4400"/>
            </a:lvl1pPr>
          </a:lstStyle>
          <a:p>
            <a:r>
              <a:rPr lang="en-US"/>
              <a:t>Click to edit Master title style</a:t>
            </a:r>
            <a:endParaRPr lang="fr-FR" dirty="0"/>
          </a:p>
        </p:txBody>
      </p:sp>
      <p:sp>
        <p:nvSpPr>
          <p:cNvPr id="8" name="Slide Number">
            <a:extLst>
              <a:ext uri="{FF2B5EF4-FFF2-40B4-BE49-F238E27FC236}">
                <a16:creationId xmlns:a16="http://schemas.microsoft.com/office/drawing/2014/main" id="{A86AE8A6-05EF-4E76-AAAD-41743692E9F9}"/>
              </a:ext>
            </a:extLst>
          </p:cNvPr>
          <p:cNvSpPr>
            <a:spLocks noChangeArrowheads="1"/>
          </p:cNvSpPr>
          <p:nvPr userDrawn="1">
            <p:custDataLst>
              <p:tags r:id="rId4"/>
            </p:custDataLst>
          </p:nvPr>
        </p:nvSpPr>
        <p:spPr bwMode="black">
          <a:xfrm>
            <a:off x="11312525" y="6594698"/>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fr-FR"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‹N°›</a:t>
            </a:fld>
            <a:endParaRPr lang="fr-FR" sz="900" b="0" dirty="0">
              <a:solidFill>
                <a:schemeClr val="tx1"/>
              </a:solidFill>
              <a:latin typeface="+mn-lt"/>
              <a:ea typeface="+mn-ea"/>
              <a:cs typeface="Arial" panose="020B0604020202020204" pitchFamily="34" charset="0"/>
            </a:endParaRPr>
          </a:p>
        </p:txBody>
      </p:sp>
      <p:sp>
        <p:nvSpPr>
          <p:cNvPr id="6" name="5. Source" hidden="1">
            <a:extLst>
              <a:ext uri="{FF2B5EF4-FFF2-40B4-BE49-F238E27FC236}">
                <a16:creationId xmlns:a16="http://schemas.microsoft.com/office/drawing/2014/main" id="{B871FE09-BB6E-4334-B0EA-E52395AA61B3}"/>
              </a:ext>
            </a:extLst>
          </p:cNvPr>
          <p:cNvSpPr txBox="1"/>
          <p:nvPr userDrawn="1">
            <p:custDataLst>
              <p:tags r:id="rId5"/>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fr-FR" sz="800" dirty="0"/>
              <a:t>Source: …</a:t>
            </a:r>
          </a:p>
        </p:txBody>
      </p:sp>
      <p:sp>
        <p:nvSpPr>
          <p:cNvPr id="9" name="1. On-page tracker">
            <a:extLst>
              <a:ext uri="{FF2B5EF4-FFF2-40B4-BE49-F238E27FC236}">
                <a16:creationId xmlns:a16="http://schemas.microsoft.com/office/drawing/2014/main" id="{FA764DC8-CEA6-42F3-8E66-7C768AAD275E}"/>
              </a:ext>
            </a:extLst>
          </p:cNvPr>
          <p:cNvSpPr>
            <a:spLocks noGrp="1"/>
          </p:cNvSpPr>
          <p:nvPr>
            <p:ph type="body" sz="quarter" idx="10" hasCustomPrompt="1"/>
            <p:custDataLst>
              <p:tags r:id="rId6"/>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fr-FR" dirty="0" err="1"/>
              <a:t>Add</a:t>
            </a:r>
            <a:r>
              <a:rPr lang="fr-FR" dirty="0"/>
              <a:t> tracker</a:t>
            </a:r>
          </a:p>
        </p:txBody>
      </p:sp>
    </p:spTree>
    <p:extLst>
      <p:ext uri="{BB962C8B-B14F-4D97-AF65-F5344CB8AC3E}">
        <p14:creationId xmlns:p14="http://schemas.microsoft.com/office/powerpoint/2010/main" val="59392198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EC6EE29E-F64A-419F-BFB0-EEDEB71953F6}"/>
              </a:ext>
            </a:extLst>
          </p:cNvPr>
          <p:cNvGraphicFramePr>
            <a:graphicFrameLocks noChangeAspect="1"/>
          </p:cNvGraphicFramePr>
          <p:nvPr userDrawn="1">
            <p:custDataLst>
              <p:tags r:id="rId1"/>
            </p:custDataLst>
            <p:extLst>
              <p:ext uri="{D42A27DB-BD31-4B8C-83A1-F6EECF244321}">
                <p14:modId xmlns:p14="http://schemas.microsoft.com/office/powerpoint/2010/main" val="420252661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3" name="Object 2" hidden="1">
                        <a:extLst>
                          <a:ext uri="{FF2B5EF4-FFF2-40B4-BE49-F238E27FC236}">
                            <a16:creationId xmlns:a16="http://schemas.microsoft.com/office/drawing/2014/main" id="{EC6EE29E-F64A-419F-BFB0-EEDEB71953F6}"/>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69526043-F22A-4ED3-B0A1-DD7C4F83AF9B}"/>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fr-FR" sz="34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8" name="2. Slide Title">
            <a:extLst>
              <a:ext uri="{FF2B5EF4-FFF2-40B4-BE49-F238E27FC236}">
                <a16:creationId xmlns:a16="http://schemas.microsoft.com/office/drawing/2014/main" id="{EA735538-C733-4892-93A4-7B433D8B8293}"/>
              </a:ext>
            </a:extLst>
          </p:cNvPr>
          <p:cNvSpPr>
            <a:spLocks noGrp="1"/>
          </p:cNvSpPr>
          <p:nvPr>
            <p:ph type="title" hasCustomPrompt="1"/>
            <p:custDataLst>
              <p:tags r:id="rId3"/>
            </p:custDataLst>
          </p:nvPr>
        </p:nvSpPr>
        <p:spPr>
          <a:xfrm>
            <a:off x="1505712" y="3556229"/>
            <a:ext cx="9180576" cy="523220"/>
          </a:xfrm>
          <a:prstGeom prst="rect">
            <a:avLst/>
          </a:prstGeom>
        </p:spPr>
        <p:txBody>
          <a:bodyPr>
            <a:spAutoFit/>
          </a:bodyPr>
          <a:lstStyle>
            <a:lvl1pPr>
              <a:lnSpc>
                <a:spcPct val="105000"/>
              </a:lnSpc>
              <a:defRPr sz="3400"/>
            </a:lvl1pPr>
          </a:lstStyle>
          <a:p>
            <a:r>
              <a:rPr lang="fr-FR" dirty="0"/>
              <a:t>“Click to </a:t>
            </a:r>
            <a:r>
              <a:rPr lang="fr-FR" dirty="0" err="1"/>
              <a:t>add</a:t>
            </a:r>
            <a:r>
              <a:rPr lang="fr-FR" dirty="0"/>
              <a:t> </a:t>
            </a:r>
            <a:r>
              <a:rPr lang="fr-FR" dirty="0" err="1"/>
              <a:t>quote</a:t>
            </a:r>
            <a:endParaRPr lang="fr-FR" dirty="0"/>
          </a:p>
        </p:txBody>
      </p:sp>
      <p:sp>
        <p:nvSpPr>
          <p:cNvPr id="6" name="3. Subtitle">
            <a:extLst>
              <a:ext uri="{FF2B5EF4-FFF2-40B4-BE49-F238E27FC236}">
                <a16:creationId xmlns:a16="http://schemas.microsoft.com/office/drawing/2014/main" id="{8DB5022C-F66C-4018-82F3-195571DDD527}"/>
              </a:ext>
            </a:extLst>
          </p:cNvPr>
          <p:cNvSpPr>
            <a:spLocks noGrp="1"/>
          </p:cNvSpPr>
          <p:nvPr>
            <p:ph type="subTitle" idx="1" hasCustomPrompt="1"/>
            <p:custDataLst>
              <p:tags r:id="rId4"/>
            </p:custDataLst>
          </p:nvPr>
        </p:nvSpPr>
        <p:spPr>
          <a:xfrm>
            <a:off x="1505712" y="4284630"/>
            <a:ext cx="9180576" cy="246221"/>
          </a:xfrm>
          <a:prstGeom prst="rect">
            <a:avLst/>
          </a:prstGeom>
        </p:spPr>
        <p:txBody>
          <a:bodyPr wrap="square">
            <a:spAutoFit/>
          </a:bodyPr>
          <a:lstStyle>
            <a:lvl1pPr marL="0" indent="0" algn="l">
              <a:buNone/>
              <a:defRPr sz="1600" b="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Click to </a:t>
            </a:r>
            <a:r>
              <a:rPr lang="fr-FR" dirty="0" err="1"/>
              <a:t>add</a:t>
            </a:r>
            <a:r>
              <a:rPr lang="fr-FR" dirty="0"/>
              <a:t> </a:t>
            </a:r>
            <a:r>
              <a:rPr lang="fr-FR" dirty="0" err="1"/>
              <a:t>quote</a:t>
            </a:r>
            <a:r>
              <a:rPr lang="fr-FR" dirty="0"/>
              <a:t> source</a:t>
            </a:r>
          </a:p>
        </p:txBody>
      </p:sp>
      <p:sp>
        <p:nvSpPr>
          <p:cNvPr id="9" name="Slide Number">
            <a:extLst>
              <a:ext uri="{FF2B5EF4-FFF2-40B4-BE49-F238E27FC236}">
                <a16:creationId xmlns:a16="http://schemas.microsoft.com/office/drawing/2014/main" id="{FAEB6FCE-50CC-4F2B-A5B3-CB508EDFCD46}"/>
              </a:ext>
            </a:extLst>
          </p:cNvPr>
          <p:cNvSpPr>
            <a:spLocks noChangeArrowheads="1"/>
          </p:cNvSpPr>
          <p:nvPr userDrawn="1">
            <p:custDataLst>
              <p:tags r:id="rId5"/>
            </p:custDataLst>
          </p:nvPr>
        </p:nvSpPr>
        <p:spPr bwMode="black">
          <a:xfrm>
            <a:off x="11312525" y="6594698"/>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fr-FR"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‹N°›</a:t>
            </a:fld>
            <a:endParaRPr lang="fr-FR" sz="900" b="0" dirty="0">
              <a:solidFill>
                <a:schemeClr val="tx1"/>
              </a:solidFill>
              <a:latin typeface="+mn-lt"/>
              <a:ea typeface="+mn-ea"/>
              <a:cs typeface="Arial" panose="020B0604020202020204" pitchFamily="34" charset="0"/>
            </a:endParaRPr>
          </a:p>
        </p:txBody>
      </p:sp>
      <p:sp>
        <p:nvSpPr>
          <p:cNvPr id="7" name="5. Source">
            <a:extLst>
              <a:ext uri="{FF2B5EF4-FFF2-40B4-BE49-F238E27FC236}">
                <a16:creationId xmlns:a16="http://schemas.microsoft.com/office/drawing/2014/main" id="{97195F4E-ECA7-41A9-AFF3-0C4DAD103DA6}"/>
              </a:ext>
            </a:extLst>
          </p:cNvPr>
          <p:cNvSpPr txBox="1"/>
          <p:nvPr userDrawn="1">
            <p:custDataLst>
              <p:tags r:id="rId6"/>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fr-FR" sz="800" dirty="0"/>
              <a:t>Source: …</a:t>
            </a:r>
          </a:p>
        </p:txBody>
      </p:sp>
      <p:sp>
        <p:nvSpPr>
          <p:cNvPr id="10" name="1. On-page tracker">
            <a:extLst>
              <a:ext uri="{FF2B5EF4-FFF2-40B4-BE49-F238E27FC236}">
                <a16:creationId xmlns:a16="http://schemas.microsoft.com/office/drawing/2014/main" id="{556D1499-3230-4098-85B2-D4CC7CA621F1}"/>
              </a:ext>
            </a:extLst>
          </p:cNvPr>
          <p:cNvSpPr>
            <a:spLocks noGrp="1"/>
          </p:cNvSpPr>
          <p:nvPr>
            <p:ph type="body" sz="quarter" idx="10" hasCustomPrompt="1"/>
            <p:custDataLst>
              <p:tags r:id="rId7"/>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fr-FR" dirty="0" err="1"/>
              <a:t>Add</a:t>
            </a:r>
            <a:r>
              <a:rPr lang="fr-FR" dirty="0"/>
              <a:t> tracker</a:t>
            </a:r>
          </a:p>
        </p:txBody>
      </p:sp>
    </p:spTree>
    <p:extLst>
      <p:ext uri="{BB962C8B-B14F-4D97-AF65-F5344CB8AC3E}">
        <p14:creationId xmlns:p14="http://schemas.microsoft.com/office/powerpoint/2010/main" val="314568774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1/4">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DA8D6A48-EE20-4EB4-A234-9F3B16C02872}"/>
              </a:ext>
            </a:extLst>
          </p:cNvPr>
          <p:cNvGraphicFramePr>
            <a:graphicFrameLocks noChangeAspect="1"/>
          </p:cNvGraphicFramePr>
          <p:nvPr userDrawn="1">
            <p:custDataLst>
              <p:tags r:id="rId1"/>
            </p:custDataLst>
            <p:extLst>
              <p:ext uri="{D42A27DB-BD31-4B8C-83A1-F6EECF244321}">
                <p14:modId xmlns:p14="http://schemas.microsoft.com/office/powerpoint/2010/main" val="199243497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2" hidden="1">
                        <a:extLst>
                          <a:ext uri="{FF2B5EF4-FFF2-40B4-BE49-F238E27FC236}">
                            <a16:creationId xmlns:a16="http://schemas.microsoft.com/office/drawing/2014/main" id="{DA8D6A48-EE20-4EB4-A234-9F3B16C02872}"/>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12" name="Rectangle 11">
            <a:extLst>
              <a:ext uri="{FF2B5EF4-FFF2-40B4-BE49-F238E27FC236}">
                <a16:creationId xmlns:a16="http://schemas.microsoft.com/office/drawing/2014/main" id="{AFFE425C-6BF0-464D-BE3C-89F3B23D0C27}"/>
              </a:ext>
            </a:extLst>
          </p:cNvPr>
          <p:cNvSpPr/>
          <p:nvPr userDrawn="1"/>
        </p:nvSpPr>
        <p:spPr>
          <a:xfrm>
            <a:off x="0" y="-1524"/>
            <a:ext cx="12192000" cy="905256"/>
          </a:xfrm>
          <a:prstGeom prst="rect">
            <a:avLst/>
          </a:prstGeom>
          <a:solidFill>
            <a:srgbClr val="FFCF11"/>
          </a:solidFill>
          <a:ln w="3175" cap="flat" cmpd="sng" algn="ctr">
            <a:noFill/>
            <a:prstDash val="solid"/>
          </a:ln>
          <a:effectLst/>
        </p:spPr>
        <p:txBody>
          <a:bodyPr rtlCol="0" anchor="ctr"/>
          <a:lstStyle/>
          <a:p>
            <a:pPr marL="0" marR="0" lvl="0" indent="0" algn="ctr" defTabSz="932962" rtl="0" eaLnBrk="1" fontAlgn="auto" latinLnBrk="0" hangingPunct="1">
              <a:lnSpc>
                <a:spcPct val="100000"/>
              </a:lnSpc>
              <a:spcBef>
                <a:spcPts val="0"/>
              </a:spcBef>
              <a:spcAft>
                <a:spcPts val="0"/>
              </a:spcAft>
              <a:buClrTx/>
              <a:buSzTx/>
              <a:buFontTx/>
              <a:buNone/>
              <a:tabLst/>
              <a:defRPr/>
            </a:pPr>
            <a:endParaRPr kumimoji="0" lang="fr-FR" sz="1837" b="0" i="0" u="none" strike="noStrike" kern="0" cap="none" spc="0" normalizeH="0" baseline="0" noProof="0" dirty="0">
              <a:ln>
                <a:noFill/>
              </a:ln>
              <a:solidFill>
                <a:prstClr val="white"/>
              </a:solidFill>
              <a:effectLst/>
              <a:uLnTx/>
              <a:uFillTx/>
              <a:latin typeface="Calibri"/>
            </a:endParaRPr>
          </a:p>
        </p:txBody>
      </p:sp>
      <p:sp>
        <p:nvSpPr>
          <p:cNvPr id="4" name="Rectangle 3" hidden="1">
            <a:extLst>
              <a:ext uri="{FF2B5EF4-FFF2-40B4-BE49-F238E27FC236}">
                <a16:creationId xmlns:a16="http://schemas.microsoft.com/office/drawing/2014/main" id="{67C50C85-5FB9-4798-A8A4-1DA5B9F3ACC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fr-FR" sz="25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3413760" y="0"/>
            <a:ext cx="8778240" cy="6447099"/>
          </a:xfrm>
          <a:prstGeom prst="rect">
            <a:avLst/>
          </a:prstGeom>
          <a:solidFill>
            <a:schemeClr val="accent5">
              <a:lumMod val="20000"/>
              <a:lumOff val="80000"/>
            </a:schemeClr>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fr-FR" dirty="0">
              <a:solidFill>
                <a:srgbClr val="F0F0F0"/>
              </a:solidFill>
              <a:latin typeface="Arial" panose="020B0604020202020204" pitchFamily="34" charset="0"/>
            </a:endParaRPr>
          </a:p>
        </p:txBody>
      </p:sp>
      <p:sp>
        <p:nvSpPr>
          <p:cNvPr id="17" name="Slide Number">
            <a:extLst>
              <a:ext uri="{FF2B5EF4-FFF2-40B4-BE49-F238E27FC236}">
                <a16:creationId xmlns:a16="http://schemas.microsoft.com/office/drawing/2014/main" id="{ACF9526A-1F1C-4E57-8A8D-21EDBC12066F}"/>
              </a:ext>
            </a:extLst>
          </p:cNvPr>
          <p:cNvSpPr>
            <a:spLocks noChangeArrowheads="1"/>
          </p:cNvSpPr>
          <p:nvPr userDrawn="1">
            <p:custDataLst>
              <p:tags r:id="rId4"/>
            </p:custDataLst>
          </p:nvPr>
        </p:nvSpPr>
        <p:spPr bwMode="black">
          <a:xfrm>
            <a:off x="11312525" y="6594698"/>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fr-FR"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‹N°›</a:t>
            </a:fld>
            <a:endParaRPr lang="fr-FR" sz="900" b="0" dirty="0">
              <a:solidFill>
                <a:schemeClr val="tx1"/>
              </a:solidFill>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6647A441-8DE4-4236-BCC7-B694B2C59E00}"/>
              </a:ext>
            </a:extLst>
          </p:cNvPr>
          <p:cNvSpPr>
            <a:spLocks noGrp="1"/>
          </p:cNvSpPr>
          <p:nvPr>
            <p:ph type="title"/>
            <p:custDataLst>
              <p:tags r:id="rId5"/>
            </p:custDataLst>
          </p:nvPr>
        </p:nvSpPr>
        <p:spPr>
          <a:xfrm>
            <a:off x="554736" y="2744369"/>
            <a:ext cx="2514600" cy="769441"/>
          </a:xfrm>
        </p:spPr>
        <p:txBody>
          <a:bodyPr vert="horz" anchor="b">
            <a:noAutofit/>
          </a:bodyPr>
          <a:lstStyle>
            <a:lvl1pPr>
              <a:defRPr>
                <a:solidFill>
                  <a:schemeClr val="accent1"/>
                </a:solidFill>
              </a:defRPr>
            </a:lvl1pPr>
          </a:lstStyle>
          <a:p>
            <a:r>
              <a:rPr lang="en-US"/>
              <a:t>Click to edit Master title style</a:t>
            </a:r>
            <a:endParaRPr lang="fr-FR" dirty="0"/>
          </a:p>
        </p:txBody>
      </p:sp>
      <p:sp>
        <p:nvSpPr>
          <p:cNvPr id="20" name="3. Subtitle">
            <a:extLst>
              <a:ext uri="{FF2B5EF4-FFF2-40B4-BE49-F238E27FC236}">
                <a16:creationId xmlns:a16="http://schemas.microsoft.com/office/drawing/2014/main" id="{A4DBA574-6D59-4DFD-82A7-9B1E9AEB906E}"/>
              </a:ext>
            </a:extLst>
          </p:cNvPr>
          <p:cNvSpPr>
            <a:spLocks noGrp="1"/>
          </p:cNvSpPr>
          <p:nvPr>
            <p:ph type="subTitle" idx="1"/>
            <p:custDataLst>
              <p:tags r:id="rId6"/>
            </p:custDataLst>
          </p:nvPr>
        </p:nvSpPr>
        <p:spPr>
          <a:xfrm>
            <a:off x="554736" y="3659644"/>
            <a:ext cx="2514600" cy="492443"/>
          </a:xfrm>
          <a:prstGeom prst="rect">
            <a:avLst/>
          </a:prstGeom>
        </p:spPr>
        <p:txBody>
          <a:bodyPr wrap="square">
            <a:spAutoFit/>
          </a:bodyPr>
          <a:lstStyle>
            <a:lvl1pPr marL="0" indent="0" algn="l">
              <a:buNone/>
              <a:defRPr sz="1600" b="0" baseline="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endParaRPr lang="fr-FR" dirty="0"/>
          </a:p>
        </p:txBody>
      </p:sp>
      <p:sp>
        <p:nvSpPr>
          <p:cNvPr id="21" name="5. Source" hidden="1">
            <a:extLst>
              <a:ext uri="{FF2B5EF4-FFF2-40B4-BE49-F238E27FC236}">
                <a16:creationId xmlns:a16="http://schemas.microsoft.com/office/drawing/2014/main" id="{25B2DE14-9B3F-4199-B082-9FEB12CE57EA}"/>
              </a:ext>
            </a:extLst>
          </p:cNvPr>
          <p:cNvSpPr txBox="1"/>
          <p:nvPr userDrawn="1">
            <p:custDataLst>
              <p:tags r:id="rId7"/>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fr-FR" sz="800" dirty="0"/>
              <a:t>Source: …</a:t>
            </a:r>
          </a:p>
        </p:txBody>
      </p:sp>
      <p:sp>
        <p:nvSpPr>
          <p:cNvPr id="10" name="1. On-page tracker">
            <a:extLst>
              <a:ext uri="{FF2B5EF4-FFF2-40B4-BE49-F238E27FC236}">
                <a16:creationId xmlns:a16="http://schemas.microsoft.com/office/drawing/2014/main" id="{96552B7E-7081-4EA8-9351-FE4C7216ADF2}"/>
              </a:ext>
            </a:extLst>
          </p:cNvPr>
          <p:cNvSpPr>
            <a:spLocks noGrp="1"/>
          </p:cNvSpPr>
          <p:nvPr>
            <p:ph type="body" sz="quarter" idx="10" hasCustomPrompt="1"/>
            <p:custDataLst>
              <p:tags r:id="rId8"/>
            </p:custDataLst>
          </p:nvPr>
        </p:nvSpPr>
        <p:spPr>
          <a:xfrm>
            <a:off x="554735" y="41597"/>
            <a:ext cx="2514601"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fr-FR" dirty="0" err="1"/>
              <a:t>Add</a:t>
            </a:r>
            <a:r>
              <a:rPr lang="fr-FR" dirty="0"/>
              <a:t> tracker</a:t>
            </a:r>
          </a:p>
        </p:txBody>
      </p:sp>
      <p:cxnSp>
        <p:nvCxnSpPr>
          <p:cNvPr id="15" name="Straight Connector 64">
            <a:extLst>
              <a:ext uri="{FF2B5EF4-FFF2-40B4-BE49-F238E27FC236}">
                <a16:creationId xmlns:a16="http://schemas.microsoft.com/office/drawing/2014/main" id="{F3F2F04D-E516-4128-86B1-FF5F4E575E93}"/>
              </a:ext>
            </a:extLst>
          </p:cNvPr>
          <p:cNvCxnSpPr>
            <a:cxnSpLocks/>
          </p:cNvCxnSpPr>
          <p:nvPr userDrawn="1"/>
        </p:nvCxnSpPr>
        <p:spPr bwMode="auto">
          <a:xfrm>
            <a:off x="0" y="6447100"/>
            <a:ext cx="12192000" cy="0"/>
          </a:xfrm>
          <a:prstGeom prst="line">
            <a:avLst/>
          </a:prstGeom>
          <a:noFill/>
          <a:ln w="19050" cap="flat" cmpd="sng" algn="ctr">
            <a:gradFill flip="none" rotWithShape="1">
              <a:gsLst>
                <a:gs pos="0">
                  <a:srgbClr val="156137">
                    <a:alpha val="73000"/>
                  </a:srgbClr>
                </a:gs>
                <a:gs pos="50000">
                  <a:srgbClr val="FFC200">
                    <a:alpha val="61000"/>
                  </a:srgbClr>
                </a:gs>
                <a:gs pos="100000">
                  <a:srgbClr val="D32727">
                    <a:alpha val="8000"/>
                  </a:srgbClr>
                </a:gs>
              </a:gsLst>
              <a:lin ang="10800000" scaled="1"/>
              <a:tileRect/>
            </a:gradFill>
            <a:prstDash val="solid"/>
          </a:ln>
          <a:effectLst/>
        </p:spPr>
      </p:cxnSp>
      <p:cxnSp>
        <p:nvCxnSpPr>
          <p:cNvPr id="18" name="Straight Connector 17">
            <a:extLst>
              <a:ext uri="{FF2B5EF4-FFF2-40B4-BE49-F238E27FC236}">
                <a16:creationId xmlns:a16="http://schemas.microsoft.com/office/drawing/2014/main" id="{CBD1A83D-6559-4A12-A6A9-63C53CF5D728}"/>
              </a:ext>
            </a:extLst>
          </p:cNvPr>
          <p:cNvCxnSpPr>
            <a:cxnSpLocks/>
          </p:cNvCxnSpPr>
          <p:nvPr userDrawn="1"/>
        </p:nvCxnSpPr>
        <p:spPr>
          <a:xfrm>
            <a:off x="11312525" y="6545276"/>
            <a:ext cx="0" cy="237342"/>
          </a:xfrm>
          <a:prstGeom prst="line">
            <a:avLst/>
          </a:prstGeom>
          <a:ln>
            <a:solidFill>
              <a:srgbClr val="B3B3B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1474970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1/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EE6E84E-0DE7-4EEF-8932-BF42153B3B56}"/>
              </a:ext>
            </a:extLst>
          </p:cNvPr>
          <p:cNvGraphicFramePr>
            <a:graphicFrameLocks noChangeAspect="1"/>
          </p:cNvGraphicFramePr>
          <p:nvPr userDrawn="1">
            <p:custDataLst>
              <p:tags r:id="rId1"/>
            </p:custDataLst>
            <p:extLst>
              <p:ext uri="{D42A27DB-BD31-4B8C-83A1-F6EECF244321}">
                <p14:modId xmlns:p14="http://schemas.microsoft.com/office/powerpoint/2010/main" val="135843034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2" hidden="1">
                        <a:extLst>
                          <a:ext uri="{FF2B5EF4-FFF2-40B4-BE49-F238E27FC236}">
                            <a16:creationId xmlns:a16="http://schemas.microsoft.com/office/drawing/2014/main" id="{CEE6E84E-0DE7-4EEF-8932-BF42153B3B56}"/>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11" name="Rectangle 10">
            <a:extLst>
              <a:ext uri="{FF2B5EF4-FFF2-40B4-BE49-F238E27FC236}">
                <a16:creationId xmlns:a16="http://schemas.microsoft.com/office/drawing/2014/main" id="{6E00B726-D381-4920-8732-D966EB27E5C9}"/>
              </a:ext>
            </a:extLst>
          </p:cNvPr>
          <p:cNvSpPr/>
          <p:nvPr userDrawn="1"/>
        </p:nvSpPr>
        <p:spPr>
          <a:xfrm>
            <a:off x="0" y="-1524"/>
            <a:ext cx="12192000" cy="905256"/>
          </a:xfrm>
          <a:prstGeom prst="rect">
            <a:avLst/>
          </a:prstGeom>
          <a:solidFill>
            <a:srgbClr val="FFCF11"/>
          </a:solidFill>
          <a:ln w="3175" cap="flat" cmpd="sng" algn="ctr">
            <a:noFill/>
            <a:prstDash val="solid"/>
          </a:ln>
          <a:effectLst/>
        </p:spPr>
        <p:txBody>
          <a:bodyPr rtlCol="0" anchor="ctr"/>
          <a:lstStyle/>
          <a:p>
            <a:pPr marL="0" marR="0" lvl="0" indent="0" algn="ctr" defTabSz="932962" rtl="0" eaLnBrk="1" fontAlgn="auto" latinLnBrk="0" hangingPunct="1">
              <a:lnSpc>
                <a:spcPct val="100000"/>
              </a:lnSpc>
              <a:spcBef>
                <a:spcPts val="0"/>
              </a:spcBef>
              <a:spcAft>
                <a:spcPts val="0"/>
              </a:spcAft>
              <a:buClrTx/>
              <a:buSzTx/>
              <a:buFontTx/>
              <a:buNone/>
              <a:tabLst/>
              <a:defRPr/>
            </a:pPr>
            <a:endParaRPr kumimoji="0" lang="fr-FR" sz="1837" b="0" i="0" u="none" strike="noStrike" kern="0" cap="none" spc="0" normalizeH="0" baseline="0" noProof="0" dirty="0">
              <a:ln>
                <a:noFill/>
              </a:ln>
              <a:solidFill>
                <a:prstClr val="white"/>
              </a:solidFill>
              <a:effectLst/>
              <a:uLnTx/>
              <a:uFillTx/>
              <a:latin typeface="Calibri"/>
            </a:endParaRPr>
          </a:p>
        </p:txBody>
      </p:sp>
      <p:sp>
        <p:nvSpPr>
          <p:cNvPr id="4" name="Rectangle 3" hidden="1">
            <a:extLst>
              <a:ext uri="{FF2B5EF4-FFF2-40B4-BE49-F238E27FC236}">
                <a16:creationId xmlns:a16="http://schemas.microsoft.com/office/drawing/2014/main" id="{29D2CA90-0144-4292-9526-98A508F53171}"/>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fr-FR" sz="25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4364736" y="0"/>
            <a:ext cx="7827264" cy="6447100"/>
          </a:xfrm>
          <a:prstGeom prst="rect">
            <a:avLst/>
          </a:prstGeom>
          <a:solidFill>
            <a:schemeClr val="accent5">
              <a:lumMod val="20000"/>
              <a:lumOff val="80000"/>
            </a:schemeClr>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fr-FR" dirty="0">
              <a:solidFill>
                <a:srgbClr val="F0F0F0"/>
              </a:solidFill>
              <a:latin typeface="Arial" panose="020B0604020202020204" pitchFamily="34" charset="0"/>
            </a:endParaRPr>
          </a:p>
        </p:txBody>
      </p:sp>
      <p:sp>
        <p:nvSpPr>
          <p:cNvPr id="17" name="Slide Number">
            <a:extLst>
              <a:ext uri="{FF2B5EF4-FFF2-40B4-BE49-F238E27FC236}">
                <a16:creationId xmlns:a16="http://schemas.microsoft.com/office/drawing/2014/main" id="{36B65DC7-979F-4AB7-9872-8CF5F2DCB753}"/>
              </a:ext>
            </a:extLst>
          </p:cNvPr>
          <p:cNvSpPr>
            <a:spLocks noChangeArrowheads="1"/>
          </p:cNvSpPr>
          <p:nvPr userDrawn="1">
            <p:custDataLst>
              <p:tags r:id="rId4"/>
            </p:custDataLst>
          </p:nvPr>
        </p:nvSpPr>
        <p:spPr bwMode="black">
          <a:xfrm>
            <a:off x="11312525" y="6594698"/>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fr-FR"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‹N°›</a:t>
            </a:fld>
            <a:endParaRPr lang="fr-FR" sz="900" b="0" dirty="0">
              <a:solidFill>
                <a:schemeClr val="tx1"/>
              </a:solidFill>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4EF89F43-35C6-451B-BBE8-87D2B8B83F5E}"/>
              </a:ext>
            </a:extLst>
          </p:cNvPr>
          <p:cNvSpPr>
            <a:spLocks noGrp="1"/>
          </p:cNvSpPr>
          <p:nvPr>
            <p:ph type="title"/>
            <p:custDataLst>
              <p:tags r:id="rId5"/>
            </p:custDataLst>
          </p:nvPr>
        </p:nvSpPr>
        <p:spPr>
          <a:xfrm>
            <a:off x="554736" y="2744369"/>
            <a:ext cx="3465576" cy="769441"/>
          </a:xfrm>
          <a:prstGeom prst="rect">
            <a:avLst/>
          </a:prstGeom>
        </p:spPr>
        <p:txBody>
          <a:bodyPr vert="horz" wrap="square" anchor="b">
            <a:noAutofit/>
          </a:bodyPr>
          <a:lstStyle>
            <a:lvl1pPr algn="l">
              <a:defRPr>
                <a:solidFill>
                  <a:schemeClr val="accent1"/>
                </a:solidFill>
              </a:defRPr>
            </a:lvl1pPr>
          </a:lstStyle>
          <a:p>
            <a:r>
              <a:rPr lang="en-US"/>
              <a:t>Click to edit Master title style</a:t>
            </a:r>
            <a:endParaRPr lang="fr-FR" dirty="0"/>
          </a:p>
        </p:txBody>
      </p:sp>
      <p:sp>
        <p:nvSpPr>
          <p:cNvPr id="20" name="3. Subtitle">
            <a:extLst>
              <a:ext uri="{FF2B5EF4-FFF2-40B4-BE49-F238E27FC236}">
                <a16:creationId xmlns:a16="http://schemas.microsoft.com/office/drawing/2014/main" id="{9F06A69A-B095-4159-932B-3658DD253FDF}"/>
              </a:ext>
            </a:extLst>
          </p:cNvPr>
          <p:cNvSpPr>
            <a:spLocks noGrp="1"/>
          </p:cNvSpPr>
          <p:nvPr>
            <p:ph type="subTitle" idx="1"/>
            <p:custDataLst>
              <p:tags r:id="rId6"/>
            </p:custDataLst>
          </p:nvPr>
        </p:nvSpPr>
        <p:spPr>
          <a:xfrm>
            <a:off x="554735" y="3659644"/>
            <a:ext cx="3465575" cy="246221"/>
          </a:xfrm>
          <a:prstGeom prst="rect">
            <a:avLst/>
          </a:prstGeom>
        </p:spPr>
        <p:txBody>
          <a:bodyPr wrap="square">
            <a:spAutoFit/>
          </a:bodyPr>
          <a:lstStyle>
            <a:lvl1pPr marL="0" indent="0" algn="l">
              <a:buNone/>
              <a:defRPr sz="1600" b="0" baseline="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endParaRPr lang="fr-FR" dirty="0"/>
          </a:p>
        </p:txBody>
      </p:sp>
      <p:sp>
        <p:nvSpPr>
          <p:cNvPr id="21" name="5. Source" hidden="1">
            <a:extLst>
              <a:ext uri="{FF2B5EF4-FFF2-40B4-BE49-F238E27FC236}">
                <a16:creationId xmlns:a16="http://schemas.microsoft.com/office/drawing/2014/main" id="{DA204BE1-D5C8-4D03-9090-21D41FEC78E0}"/>
              </a:ext>
            </a:extLst>
          </p:cNvPr>
          <p:cNvSpPr txBox="1"/>
          <p:nvPr userDrawn="1">
            <p:custDataLst>
              <p:tags r:id="rId7"/>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fr-FR" sz="800" dirty="0"/>
              <a:t>Source: …</a:t>
            </a:r>
          </a:p>
        </p:txBody>
      </p:sp>
      <p:sp>
        <p:nvSpPr>
          <p:cNvPr id="10" name="1. On-page tracker">
            <a:extLst>
              <a:ext uri="{FF2B5EF4-FFF2-40B4-BE49-F238E27FC236}">
                <a16:creationId xmlns:a16="http://schemas.microsoft.com/office/drawing/2014/main" id="{79C07342-0520-417C-B878-54C94CBD8539}"/>
              </a:ext>
            </a:extLst>
          </p:cNvPr>
          <p:cNvSpPr>
            <a:spLocks noGrp="1"/>
          </p:cNvSpPr>
          <p:nvPr>
            <p:ph type="body" sz="quarter" idx="10" hasCustomPrompt="1"/>
            <p:custDataLst>
              <p:tags r:id="rId8"/>
            </p:custDataLst>
          </p:nvPr>
        </p:nvSpPr>
        <p:spPr>
          <a:xfrm>
            <a:off x="554735" y="41597"/>
            <a:ext cx="3465577"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fr-FR" dirty="0" err="1"/>
              <a:t>Add</a:t>
            </a:r>
            <a:r>
              <a:rPr lang="fr-FR" dirty="0"/>
              <a:t> tracker</a:t>
            </a:r>
          </a:p>
        </p:txBody>
      </p:sp>
      <p:cxnSp>
        <p:nvCxnSpPr>
          <p:cNvPr id="14" name="Straight Connector 64">
            <a:extLst>
              <a:ext uri="{FF2B5EF4-FFF2-40B4-BE49-F238E27FC236}">
                <a16:creationId xmlns:a16="http://schemas.microsoft.com/office/drawing/2014/main" id="{C36197F6-8724-4832-82A0-8B313AD9A73B}"/>
              </a:ext>
            </a:extLst>
          </p:cNvPr>
          <p:cNvCxnSpPr>
            <a:cxnSpLocks/>
          </p:cNvCxnSpPr>
          <p:nvPr userDrawn="1"/>
        </p:nvCxnSpPr>
        <p:spPr bwMode="auto">
          <a:xfrm>
            <a:off x="0" y="6447100"/>
            <a:ext cx="12192000" cy="0"/>
          </a:xfrm>
          <a:prstGeom prst="line">
            <a:avLst/>
          </a:prstGeom>
          <a:noFill/>
          <a:ln w="19050" cap="flat" cmpd="sng" algn="ctr">
            <a:gradFill flip="none" rotWithShape="1">
              <a:gsLst>
                <a:gs pos="0">
                  <a:srgbClr val="156137">
                    <a:alpha val="73000"/>
                  </a:srgbClr>
                </a:gs>
                <a:gs pos="50000">
                  <a:srgbClr val="FFC200">
                    <a:alpha val="61000"/>
                  </a:srgbClr>
                </a:gs>
                <a:gs pos="100000">
                  <a:srgbClr val="D32727">
                    <a:alpha val="8000"/>
                  </a:srgbClr>
                </a:gs>
              </a:gsLst>
              <a:lin ang="10800000" scaled="1"/>
              <a:tileRect/>
            </a:gradFill>
            <a:prstDash val="solid"/>
          </a:ln>
          <a:effectLst/>
        </p:spPr>
      </p:cxnSp>
      <p:cxnSp>
        <p:nvCxnSpPr>
          <p:cNvPr id="16" name="Straight Connector 15">
            <a:extLst>
              <a:ext uri="{FF2B5EF4-FFF2-40B4-BE49-F238E27FC236}">
                <a16:creationId xmlns:a16="http://schemas.microsoft.com/office/drawing/2014/main" id="{500D51F6-B43D-4839-93DC-F120A7E993BE}"/>
              </a:ext>
            </a:extLst>
          </p:cNvPr>
          <p:cNvCxnSpPr>
            <a:cxnSpLocks/>
          </p:cNvCxnSpPr>
          <p:nvPr userDrawn="1"/>
        </p:nvCxnSpPr>
        <p:spPr>
          <a:xfrm>
            <a:off x="11312525" y="6545276"/>
            <a:ext cx="0" cy="237342"/>
          </a:xfrm>
          <a:prstGeom prst="line">
            <a:avLst/>
          </a:prstGeom>
          <a:ln>
            <a:solidFill>
              <a:srgbClr val="B3B3B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5243486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1/2">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extLst>
              <p:ext uri="{D42A27DB-BD31-4B8C-83A1-F6EECF244321}">
                <p14:modId xmlns:p14="http://schemas.microsoft.com/office/powerpoint/2010/main" val="400817284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11" name="Rectangle 10">
            <a:extLst>
              <a:ext uri="{FF2B5EF4-FFF2-40B4-BE49-F238E27FC236}">
                <a16:creationId xmlns:a16="http://schemas.microsoft.com/office/drawing/2014/main" id="{B28C27A6-B13E-48CD-92D7-EA6DDDFA4BBF}"/>
              </a:ext>
            </a:extLst>
          </p:cNvPr>
          <p:cNvSpPr/>
          <p:nvPr userDrawn="1"/>
        </p:nvSpPr>
        <p:spPr>
          <a:xfrm>
            <a:off x="0" y="-1524"/>
            <a:ext cx="12192000" cy="905256"/>
          </a:xfrm>
          <a:prstGeom prst="rect">
            <a:avLst/>
          </a:prstGeom>
          <a:solidFill>
            <a:srgbClr val="FFCF11"/>
          </a:solidFill>
          <a:ln w="3175" cap="flat" cmpd="sng" algn="ctr">
            <a:noFill/>
            <a:prstDash val="solid"/>
          </a:ln>
          <a:effectLst/>
        </p:spPr>
        <p:txBody>
          <a:bodyPr rtlCol="0" anchor="ctr"/>
          <a:lstStyle/>
          <a:p>
            <a:pPr marL="0" marR="0" lvl="0" indent="0" algn="ctr" defTabSz="932962" rtl="0" eaLnBrk="1" fontAlgn="auto" latinLnBrk="0" hangingPunct="1">
              <a:lnSpc>
                <a:spcPct val="100000"/>
              </a:lnSpc>
              <a:spcBef>
                <a:spcPts val="0"/>
              </a:spcBef>
              <a:spcAft>
                <a:spcPts val="0"/>
              </a:spcAft>
              <a:buClrTx/>
              <a:buSzTx/>
              <a:buFontTx/>
              <a:buNone/>
              <a:tabLst/>
              <a:defRPr/>
            </a:pPr>
            <a:endParaRPr kumimoji="0" lang="fr-FR" sz="1837" b="0" i="0" u="none" strike="noStrike" kern="0" cap="none" spc="0" normalizeH="0" baseline="0" noProof="0" dirty="0">
              <a:ln>
                <a:noFill/>
              </a:ln>
              <a:solidFill>
                <a:prstClr val="white"/>
              </a:solidFill>
              <a:effectLst/>
              <a:uLnTx/>
              <a:uFillTx/>
              <a:latin typeface="Calibri"/>
            </a:endParaRPr>
          </a:p>
        </p:txBody>
      </p:sp>
      <p:sp>
        <p:nvSpPr>
          <p:cNvPr id="4" name="Rectangle 3" hidden="1">
            <a:extLst>
              <a:ext uri="{FF2B5EF4-FFF2-40B4-BE49-F238E27FC236}">
                <a16:creationId xmlns:a16="http://schemas.microsoft.com/office/drawing/2014/main" id="{1725BD87-3C3D-45F6-BBCF-F06FD867659F}"/>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fr-FR" sz="25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6092952" y="0"/>
            <a:ext cx="6099048" cy="6447100"/>
          </a:xfrm>
          <a:prstGeom prst="rect">
            <a:avLst/>
          </a:prstGeom>
          <a:solidFill>
            <a:schemeClr val="accent5">
              <a:lumMod val="20000"/>
              <a:lumOff val="80000"/>
            </a:schemeClr>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fr-FR" dirty="0">
              <a:solidFill>
                <a:srgbClr val="F0F0F0"/>
              </a:solidFill>
              <a:latin typeface="Arial" panose="020B0604020202020204" pitchFamily="34" charset="0"/>
            </a:endParaRP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4"/>
            </p:custDataLst>
          </p:nvPr>
        </p:nvSpPr>
        <p:spPr bwMode="black">
          <a:xfrm>
            <a:off x="11312525" y="6594698"/>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fr-FR"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‹N°›</a:t>
            </a:fld>
            <a:endParaRPr lang="fr-FR" sz="900" b="0" dirty="0">
              <a:solidFill>
                <a:schemeClr val="tx1"/>
              </a:solidFill>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8FFC5EFA-01A0-4033-8D7E-3C2B1F490A33}"/>
              </a:ext>
            </a:extLst>
          </p:cNvPr>
          <p:cNvSpPr>
            <a:spLocks noGrp="1"/>
          </p:cNvSpPr>
          <p:nvPr>
            <p:ph type="title"/>
            <p:custDataLst>
              <p:tags r:id="rId5"/>
            </p:custDataLst>
          </p:nvPr>
        </p:nvSpPr>
        <p:spPr>
          <a:xfrm>
            <a:off x="554736" y="172212"/>
            <a:ext cx="5065776" cy="731520"/>
          </a:xfrm>
        </p:spPr>
        <p:txBody>
          <a:bodyPr vert="horz"/>
          <a:lstStyle/>
          <a:p>
            <a:r>
              <a:rPr lang="en-US"/>
              <a:t>Click to edit Master title style</a:t>
            </a:r>
            <a:endParaRPr lang="fr-FR" dirty="0"/>
          </a:p>
        </p:txBody>
      </p:sp>
      <p:sp>
        <p:nvSpPr>
          <p:cNvPr id="20" name="3. Subtitle">
            <a:extLst>
              <a:ext uri="{FF2B5EF4-FFF2-40B4-BE49-F238E27FC236}">
                <a16:creationId xmlns:a16="http://schemas.microsoft.com/office/drawing/2014/main" id="{1555BB7F-874D-4148-9E84-841F62C8E9D4}"/>
              </a:ext>
            </a:extLst>
          </p:cNvPr>
          <p:cNvSpPr>
            <a:spLocks noGrp="1"/>
          </p:cNvSpPr>
          <p:nvPr>
            <p:ph type="subTitle" idx="1"/>
            <p:custDataLst>
              <p:tags r:id="rId6"/>
            </p:custDataLst>
          </p:nvPr>
        </p:nvSpPr>
        <p:spPr>
          <a:xfrm>
            <a:off x="554736" y="919250"/>
            <a:ext cx="5065776" cy="246221"/>
          </a:xfrm>
          <a:prstGeom prst="rect">
            <a:avLst/>
          </a:prstGeom>
        </p:spPr>
        <p:txBody>
          <a:bodyPr wrap="square">
            <a:spAutoFit/>
          </a:bodyPr>
          <a:lstStyle>
            <a:lvl1pPr marL="0" indent="0" algn="l">
              <a:buNone/>
              <a:defRPr sz="1600" b="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r-FR" dirty="0"/>
          </a:p>
        </p:txBody>
      </p:sp>
      <p:sp>
        <p:nvSpPr>
          <p:cNvPr id="22" name="5. Source" hidden="1">
            <a:extLst>
              <a:ext uri="{FF2B5EF4-FFF2-40B4-BE49-F238E27FC236}">
                <a16:creationId xmlns:a16="http://schemas.microsoft.com/office/drawing/2014/main" id="{F5E9C22A-A356-4521-A359-338A663DFEA2}"/>
              </a:ext>
            </a:extLst>
          </p:cNvPr>
          <p:cNvSpPr txBox="1"/>
          <p:nvPr userDrawn="1">
            <p:custDataLst>
              <p:tags r:id="rId7"/>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fr-FR" sz="800" dirty="0"/>
              <a:t>Source: …</a:t>
            </a:r>
          </a:p>
        </p:txBody>
      </p:sp>
      <p:sp>
        <p:nvSpPr>
          <p:cNvPr id="10" name="1. On-page tracker">
            <a:extLst>
              <a:ext uri="{FF2B5EF4-FFF2-40B4-BE49-F238E27FC236}">
                <a16:creationId xmlns:a16="http://schemas.microsoft.com/office/drawing/2014/main" id="{E9BE4D1E-183A-499B-BFC7-798294EB7AE9}"/>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fr-FR" dirty="0" err="1"/>
              <a:t>Add</a:t>
            </a:r>
            <a:r>
              <a:rPr lang="fr-FR" dirty="0"/>
              <a:t> tracker</a:t>
            </a:r>
          </a:p>
        </p:txBody>
      </p:sp>
      <p:cxnSp>
        <p:nvCxnSpPr>
          <p:cNvPr id="13" name="Straight Connector 64">
            <a:extLst>
              <a:ext uri="{FF2B5EF4-FFF2-40B4-BE49-F238E27FC236}">
                <a16:creationId xmlns:a16="http://schemas.microsoft.com/office/drawing/2014/main" id="{DD6ED068-2363-441C-87C2-0D908834E952}"/>
              </a:ext>
            </a:extLst>
          </p:cNvPr>
          <p:cNvCxnSpPr>
            <a:cxnSpLocks/>
          </p:cNvCxnSpPr>
          <p:nvPr userDrawn="1"/>
        </p:nvCxnSpPr>
        <p:spPr bwMode="auto">
          <a:xfrm>
            <a:off x="0" y="6447100"/>
            <a:ext cx="12192000" cy="0"/>
          </a:xfrm>
          <a:prstGeom prst="line">
            <a:avLst/>
          </a:prstGeom>
          <a:noFill/>
          <a:ln w="19050" cap="flat" cmpd="sng" algn="ctr">
            <a:gradFill flip="none" rotWithShape="1">
              <a:gsLst>
                <a:gs pos="0">
                  <a:srgbClr val="156137">
                    <a:alpha val="73000"/>
                  </a:srgbClr>
                </a:gs>
                <a:gs pos="50000">
                  <a:srgbClr val="FFC200">
                    <a:alpha val="61000"/>
                  </a:srgbClr>
                </a:gs>
                <a:gs pos="100000">
                  <a:srgbClr val="D32727">
                    <a:alpha val="8000"/>
                  </a:srgbClr>
                </a:gs>
              </a:gsLst>
              <a:lin ang="10800000" scaled="1"/>
              <a:tileRect/>
            </a:gradFill>
            <a:prstDash val="solid"/>
          </a:ln>
          <a:effectLst/>
        </p:spPr>
      </p:cxnSp>
      <p:cxnSp>
        <p:nvCxnSpPr>
          <p:cNvPr id="14" name="Straight Connector 13">
            <a:extLst>
              <a:ext uri="{FF2B5EF4-FFF2-40B4-BE49-F238E27FC236}">
                <a16:creationId xmlns:a16="http://schemas.microsoft.com/office/drawing/2014/main" id="{65A4FB72-0FD4-43C8-B0E3-A45F6D5520E1}"/>
              </a:ext>
            </a:extLst>
          </p:cNvPr>
          <p:cNvCxnSpPr>
            <a:cxnSpLocks/>
          </p:cNvCxnSpPr>
          <p:nvPr userDrawn="1"/>
        </p:nvCxnSpPr>
        <p:spPr>
          <a:xfrm>
            <a:off x="11312525" y="6545276"/>
            <a:ext cx="0" cy="237342"/>
          </a:xfrm>
          <a:prstGeom prst="line">
            <a:avLst/>
          </a:prstGeom>
          <a:ln>
            <a:solidFill>
              <a:srgbClr val="B3B3B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2500385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1_1/2">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extLst>
              <p:ext uri="{D42A27DB-BD31-4B8C-83A1-F6EECF244321}">
                <p14:modId xmlns:p14="http://schemas.microsoft.com/office/powerpoint/2010/main" val="400817284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11" name="Rectangle 10">
            <a:extLst>
              <a:ext uri="{FF2B5EF4-FFF2-40B4-BE49-F238E27FC236}">
                <a16:creationId xmlns:a16="http://schemas.microsoft.com/office/drawing/2014/main" id="{B28C27A6-B13E-48CD-92D7-EA6DDDFA4BBF}"/>
              </a:ext>
            </a:extLst>
          </p:cNvPr>
          <p:cNvSpPr/>
          <p:nvPr userDrawn="1"/>
        </p:nvSpPr>
        <p:spPr>
          <a:xfrm>
            <a:off x="0" y="-1524"/>
            <a:ext cx="12192000" cy="905256"/>
          </a:xfrm>
          <a:prstGeom prst="rect">
            <a:avLst/>
          </a:prstGeom>
          <a:solidFill>
            <a:srgbClr val="FFCF11"/>
          </a:solidFill>
          <a:ln w="3175" cap="flat" cmpd="sng" algn="ctr">
            <a:noFill/>
            <a:prstDash val="solid"/>
          </a:ln>
          <a:effectLst/>
        </p:spPr>
        <p:txBody>
          <a:bodyPr rtlCol="0" anchor="ctr"/>
          <a:lstStyle/>
          <a:p>
            <a:pPr marL="0" marR="0" lvl="0" indent="0" algn="ctr" defTabSz="932962" rtl="0" eaLnBrk="1" fontAlgn="auto" latinLnBrk="0" hangingPunct="1">
              <a:lnSpc>
                <a:spcPct val="100000"/>
              </a:lnSpc>
              <a:spcBef>
                <a:spcPts val="0"/>
              </a:spcBef>
              <a:spcAft>
                <a:spcPts val="0"/>
              </a:spcAft>
              <a:buClrTx/>
              <a:buSzTx/>
              <a:buFontTx/>
              <a:buNone/>
              <a:tabLst/>
              <a:defRPr/>
            </a:pPr>
            <a:endParaRPr kumimoji="0" lang="fr-FR" sz="1837" b="0" i="0" u="none" strike="noStrike" kern="0" cap="none" spc="0" normalizeH="0" baseline="0" noProof="0" dirty="0">
              <a:ln>
                <a:noFill/>
              </a:ln>
              <a:solidFill>
                <a:prstClr val="white"/>
              </a:solidFill>
              <a:effectLst/>
              <a:uLnTx/>
              <a:uFillTx/>
              <a:latin typeface="Calibri"/>
            </a:endParaRPr>
          </a:p>
        </p:txBody>
      </p:sp>
      <p:sp>
        <p:nvSpPr>
          <p:cNvPr id="4" name="Rectangle 3" hidden="1">
            <a:extLst>
              <a:ext uri="{FF2B5EF4-FFF2-40B4-BE49-F238E27FC236}">
                <a16:creationId xmlns:a16="http://schemas.microsoft.com/office/drawing/2014/main" id="{1725BD87-3C3D-45F6-BBCF-F06FD867659F}"/>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fr-FR" sz="25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6092952" y="0"/>
            <a:ext cx="6099048" cy="6447100"/>
          </a:xfrm>
          <a:prstGeom prst="rect">
            <a:avLst/>
          </a:prstGeom>
          <a:solidFill>
            <a:schemeClr val="accent5">
              <a:lumMod val="20000"/>
              <a:lumOff val="80000"/>
            </a:schemeClr>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fr-FR" dirty="0">
              <a:solidFill>
                <a:srgbClr val="F0F0F0"/>
              </a:solidFill>
              <a:latin typeface="Arial" panose="020B0604020202020204" pitchFamily="34" charset="0"/>
            </a:endParaRP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4"/>
            </p:custDataLst>
          </p:nvPr>
        </p:nvSpPr>
        <p:spPr bwMode="black">
          <a:xfrm>
            <a:off x="11312525" y="6594698"/>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fr-FR"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‹N°›</a:t>
            </a:fld>
            <a:endParaRPr lang="fr-FR" sz="900" b="0" dirty="0">
              <a:solidFill>
                <a:schemeClr val="tx1"/>
              </a:solidFill>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8FFC5EFA-01A0-4033-8D7E-3C2B1F490A33}"/>
              </a:ext>
            </a:extLst>
          </p:cNvPr>
          <p:cNvSpPr>
            <a:spLocks noGrp="1"/>
          </p:cNvSpPr>
          <p:nvPr>
            <p:ph type="title"/>
            <p:custDataLst>
              <p:tags r:id="rId5"/>
            </p:custDataLst>
          </p:nvPr>
        </p:nvSpPr>
        <p:spPr>
          <a:xfrm>
            <a:off x="554736" y="172212"/>
            <a:ext cx="5065776" cy="731520"/>
          </a:xfrm>
        </p:spPr>
        <p:txBody>
          <a:bodyPr vert="horz"/>
          <a:lstStyle/>
          <a:p>
            <a:r>
              <a:rPr lang="en-US"/>
              <a:t>Click to edit Master title style</a:t>
            </a:r>
            <a:endParaRPr lang="fr-FR" dirty="0"/>
          </a:p>
        </p:txBody>
      </p:sp>
      <p:sp>
        <p:nvSpPr>
          <p:cNvPr id="20" name="3. Subtitle">
            <a:extLst>
              <a:ext uri="{FF2B5EF4-FFF2-40B4-BE49-F238E27FC236}">
                <a16:creationId xmlns:a16="http://schemas.microsoft.com/office/drawing/2014/main" id="{1555BB7F-874D-4148-9E84-841F62C8E9D4}"/>
              </a:ext>
            </a:extLst>
          </p:cNvPr>
          <p:cNvSpPr>
            <a:spLocks noGrp="1"/>
          </p:cNvSpPr>
          <p:nvPr>
            <p:ph type="subTitle" idx="1"/>
            <p:custDataLst>
              <p:tags r:id="rId6"/>
            </p:custDataLst>
          </p:nvPr>
        </p:nvSpPr>
        <p:spPr>
          <a:xfrm>
            <a:off x="554736" y="919250"/>
            <a:ext cx="5065776" cy="246221"/>
          </a:xfrm>
          <a:prstGeom prst="rect">
            <a:avLst/>
          </a:prstGeom>
        </p:spPr>
        <p:txBody>
          <a:bodyPr wrap="square">
            <a:spAutoFit/>
          </a:bodyPr>
          <a:lstStyle>
            <a:lvl1pPr marL="0" indent="0" algn="l">
              <a:buNone/>
              <a:defRPr sz="1600" b="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r-FR" dirty="0"/>
          </a:p>
        </p:txBody>
      </p:sp>
      <p:sp>
        <p:nvSpPr>
          <p:cNvPr id="22" name="5. Source" hidden="1">
            <a:extLst>
              <a:ext uri="{FF2B5EF4-FFF2-40B4-BE49-F238E27FC236}">
                <a16:creationId xmlns:a16="http://schemas.microsoft.com/office/drawing/2014/main" id="{F5E9C22A-A356-4521-A359-338A663DFEA2}"/>
              </a:ext>
            </a:extLst>
          </p:cNvPr>
          <p:cNvSpPr txBox="1"/>
          <p:nvPr userDrawn="1">
            <p:custDataLst>
              <p:tags r:id="rId7"/>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fr-FR" sz="800" dirty="0"/>
              <a:t>Source: …</a:t>
            </a:r>
          </a:p>
        </p:txBody>
      </p:sp>
      <p:sp>
        <p:nvSpPr>
          <p:cNvPr id="10" name="1. On-page tracker">
            <a:extLst>
              <a:ext uri="{FF2B5EF4-FFF2-40B4-BE49-F238E27FC236}">
                <a16:creationId xmlns:a16="http://schemas.microsoft.com/office/drawing/2014/main" id="{E9BE4D1E-183A-499B-BFC7-798294EB7AE9}"/>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fr-FR" dirty="0" err="1"/>
              <a:t>Add</a:t>
            </a:r>
            <a:r>
              <a:rPr lang="fr-FR" dirty="0"/>
              <a:t> tracker</a:t>
            </a:r>
          </a:p>
        </p:txBody>
      </p:sp>
      <p:cxnSp>
        <p:nvCxnSpPr>
          <p:cNvPr id="13" name="Straight Connector 64">
            <a:extLst>
              <a:ext uri="{FF2B5EF4-FFF2-40B4-BE49-F238E27FC236}">
                <a16:creationId xmlns:a16="http://schemas.microsoft.com/office/drawing/2014/main" id="{DD6ED068-2363-441C-87C2-0D908834E952}"/>
              </a:ext>
            </a:extLst>
          </p:cNvPr>
          <p:cNvCxnSpPr>
            <a:cxnSpLocks/>
          </p:cNvCxnSpPr>
          <p:nvPr userDrawn="1"/>
        </p:nvCxnSpPr>
        <p:spPr bwMode="auto">
          <a:xfrm>
            <a:off x="0" y="6447100"/>
            <a:ext cx="12192000" cy="0"/>
          </a:xfrm>
          <a:prstGeom prst="line">
            <a:avLst/>
          </a:prstGeom>
          <a:noFill/>
          <a:ln w="19050" cap="flat" cmpd="sng" algn="ctr">
            <a:gradFill flip="none" rotWithShape="1">
              <a:gsLst>
                <a:gs pos="0">
                  <a:srgbClr val="156137">
                    <a:alpha val="73000"/>
                  </a:srgbClr>
                </a:gs>
                <a:gs pos="50000">
                  <a:srgbClr val="FFC200">
                    <a:alpha val="61000"/>
                  </a:srgbClr>
                </a:gs>
                <a:gs pos="100000">
                  <a:srgbClr val="D32727">
                    <a:alpha val="8000"/>
                  </a:srgbClr>
                </a:gs>
              </a:gsLst>
              <a:lin ang="10800000" scaled="1"/>
              <a:tileRect/>
            </a:gradFill>
            <a:prstDash val="solid"/>
          </a:ln>
          <a:effectLst/>
        </p:spPr>
      </p:cxnSp>
      <p:cxnSp>
        <p:nvCxnSpPr>
          <p:cNvPr id="14" name="Straight Connector 13">
            <a:extLst>
              <a:ext uri="{FF2B5EF4-FFF2-40B4-BE49-F238E27FC236}">
                <a16:creationId xmlns:a16="http://schemas.microsoft.com/office/drawing/2014/main" id="{65A4FB72-0FD4-43C8-B0E3-A45F6D5520E1}"/>
              </a:ext>
            </a:extLst>
          </p:cNvPr>
          <p:cNvCxnSpPr>
            <a:cxnSpLocks/>
          </p:cNvCxnSpPr>
          <p:nvPr userDrawn="1"/>
        </p:nvCxnSpPr>
        <p:spPr>
          <a:xfrm>
            <a:off x="11312525" y="6545276"/>
            <a:ext cx="0" cy="237342"/>
          </a:xfrm>
          <a:prstGeom prst="line">
            <a:avLst/>
          </a:prstGeom>
          <a:ln>
            <a:solidFill>
              <a:srgbClr val="B3B3B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1760760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2/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293AC4C-5B2F-4A0C-8C9B-7295BEE1F457}"/>
              </a:ext>
            </a:extLst>
          </p:cNvPr>
          <p:cNvGraphicFramePr>
            <a:graphicFrameLocks noChangeAspect="1"/>
          </p:cNvGraphicFramePr>
          <p:nvPr userDrawn="1">
            <p:custDataLst>
              <p:tags r:id="rId1"/>
            </p:custDataLst>
            <p:extLst>
              <p:ext uri="{D42A27DB-BD31-4B8C-83A1-F6EECF244321}">
                <p14:modId xmlns:p14="http://schemas.microsoft.com/office/powerpoint/2010/main" val="229989346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572" imgH="588" progId="TCLayout.ActiveDocument.1">
                  <p:embed/>
                </p:oleObj>
              </mc:Choice>
              <mc:Fallback>
                <p:oleObj name="think-cell Slide" r:id="rId10" imgW="572" imgH="588" progId="TCLayout.ActiveDocument.1">
                  <p:embed/>
                  <p:pic>
                    <p:nvPicPr>
                      <p:cNvPr id="3" name="Object 2" hidden="1">
                        <a:extLst>
                          <a:ext uri="{FF2B5EF4-FFF2-40B4-BE49-F238E27FC236}">
                            <a16:creationId xmlns:a16="http://schemas.microsoft.com/office/drawing/2014/main" id="{C293AC4C-5B2F-4A0C-8C9B-7295BEE1F457}"/>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11" name="Rectangle 10">
            <a:extLst>
              <a:ext uri="{FF2B5EF4-FFF2-40B4-BE49-F238E27FC236}">
                <a16:creationId xmlns:a16="http://schemas.microsoft.com/office/drawing/2014/main" id="{3E8FECD0-6303-44CD-88D0-0CCA2AD6B1AA}"/>
              </a:ext>
            </a:extLst>
          </p:cNvPr>
          <p:cNvSpPr/>
          <p:nvPr userDrawn="1"/>
        </p:nvSpPr>
        <p:spPr>
          <a:xfrm>
            <a:off x="0" y="-1524"/>
            <a:ext cx="12192000" cy="905256"/>
          </a:xfrm>
          <a:prstGeom prst="rect">
            <a:avLst/>
          </a:prstGeom>
          <a:solidFill>
            <a:srgbClr val="FFCF11"/>
          </a:solidFill>
          <a:ln w="3175" cap="flat" cmpd="sng" algn="ctr">
            <a:noFill/>
            <a:prstDash val="solid"/>
          </a:ln>
          <a:effectLst/>
        </p:spPr>
        <p:txBody>
          <a:bodyPr rtlCol="0" anchor="ctr"/>
          <a:lstStyle/>
          <a:p>
            <a:pPr marL="0" marR="0" lvl="0" indent="0" algn="ctr" defTabSz="932962" rtl="0" eaLnBrk="1" fontAlgn="auto" latinLnBrk="0" hangingPunct="1">
              <a:lnSpc>
                <a:spcPct val="100000"/>
              </a:lnSpc>
              <a:spcBef>
                <a:spcPts val="0"/>
              </a:spcBef>
              <a:spcAft>
                <a:spcPts val="0"/>
              </a:spcAft>
              <a:buClrTx/>
              <a:buSzTx/>
              <a:buFontTx/>
              <a:buNone/>
              <a:tabLst/>
              <a:defRPr/>
            </a:pPr>
            <a:endParaRPr kumimoji="0" lang="fr-FR" sz="1837" b="0" i="0" u="none" strike="noStrike" kern="0" cap="none" spc="0" normalizeH="0" baseline="0" noProof="0" dirty="0">
              <a:ln>
                <a:noFill/>
              </a:ln>
              <a:solidFill>
                <a:prstClr val="white"/>
              </a:solidFill>
              <a:effectLst/>
              <a:uLnTx/>
              <a:uFillTx/>
              <a:latin typeface="Calibri"/>
            </a:endParaRPr>
          </a:p>
        </p:txBody>
      </p:sp>
      <p:sp>
        <p:nvSpPr>
          <p:cNvPr id="4" name="Rectangle 3" hidden="1">
            <a:extLst>
              <a:ext uri="{FF2B5EF4-FFF2-40B4-BE49-F238E27FC236}">
                <a16:creationId xmlns:a16="http://schemas.microsoft.com/office/drawing/2014/main" id="{2D668F04-7049-40BA-8D63-D8BBB6921318}"/>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fr-FR" sz="25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19" name="2. Slide Title">
            <a:extLst>
              <a:ext uri="{FF2B5EF4-FFF2-40B4-BE49-F238E27FC236}">
                <a16:creationId xmlns:a16="http://schemas.microsoft.com/office/drawing/2014/main" id="{0415F114-7B0E-43F2-8881-F0D9FB2A643B}"/>
              </a:ext>
            </a:extLst>
          </p:cNvPr>
          <p:cNvSpPr>
            <a:spLocks noGrp="1"/>
          </p:cNvSpPr>
          <p:nvPr>
            <p:ph type="title"/>
            <p:custDataLst>
              <p:tags r:id="rId3"/>
            </p:custDataLst>
          </p:nvPr>
        </p:nvSpPr>
        <p:spPr>
          <a:xfrm>
            <a:off x="554736" y="172212"/>
            <a:ext cx="6967728" cy="731520"/>
          </a:xfrm>
        </p:spPr>
        <p:txBody>
          <a:bodyPr vert="horz"/>
          <a:lstStyle/>
          <a:p>
            <a:r>
              <a:rPr lang="en-US"/>
              <a:t>Click to edit Master title style</a:t>
            </a:r>
            <a:endParaRPr lang="fr-FR" dirty="0"/>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4"/>
            </p:custDataLst>
          </p:nvPr>
        </p:nvSpPr>
        <p:spPr bwMode="ltGray">
          <a:xfrm>
            <a:off x="7830312" y="0"/>
            <a:ext cx="4361688" cy="6447100"/>
          </a:xfrm>
          <a:prstGeom prst="rect">
            <a:avLst/>
          </a:prstGeom>
          <a:solidFill>
            <a:schemeClr val="accent5">
              <a:lumMod val="20000"/>
              <a:lumOff val="80000"/>
            </a:schemeClr>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fr-FR" dirty="0">
              <a:solidFill>
                <a:srgbClr val="F0F0F0"/>
              </a:solidFill>
              <a:latin typeface="Arial" panose="020B0604020202020204" pitchFamily="34" charset="0"/>
            </a:endParaRPr>
          </a:p>
        </p:txBody>
      </p:sp>
      <p:sp>
        <p:nvSpPr>
          <p:cNvPr id="17" name="Slide Number">
            <a:extLst>
              <a:ext uri="{FF2B5EF4-FFF2-40B4-BE49-F238E27FC236}">
                <a16:creationId xmlns:a16="http://schemas.microsoft.com/office/drawing/2014/main" id="{3B7A7C0C-AC02-4989-860B-73442D510162}"/>
              </a:ext>
            </a:extLst>
          </p:cNvPr>
          <p:cNvSpPr>
            <a:spLocks noChangeArrowheads="1"/>
          </p:cNvSpPr>
          <p:nvPr userDrawn="1">
            <p:custDataLst>
              <p:tags r:id="rId5"/>
            </p:custDataLst>
          </p:nvPr>
        </p:nvSpPr>
        <p:spPr bwMode="black">
          <a:xfrm>
            <a:off x="11312525" y="6594698"/>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fr-FR"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‹N°›</a:t>
            </a:fld>
            <a:endParaRPr lang="fr-FR" sz="900" b="0" dirty="0">
              <a:solidFill>
                <a:schemeClr val="tx1"/>
              </a:solidFill>
              <a:latin typeface="+mn-lt"/>
              <a:ea typeface="+mn-ea"/>
              <a:cs typeface="Arial" panose="020B0604020202020204" pitchFamily="34" charset="0"/>
            </a:endParaRPr>
          </a:p>
        </p:txBody>
      </p:sp>
      <p:sp>
        <p:nvSpPr>
          <p:cNvPr id="20" name="3. Subtitle">
            <a:extLst>
              <a:ext uri="{FF2B5EF4-FFF2-40B4-BE49-F238E27FC236}">
                <a16:creationId xmlns:a16="http://schemas.microsoft.com/office/drawing/2014/main" id="{712BED6B-950C-4FB8-AEE1-14FA61D013FF}"/>
              </a:ext>
            </a:extLst>
          </p:cNvPr>
          <p:cNvSpPr>
            <a:spLocks noGrp="1"/>
          </p:cNvSpPr>
          <p:nvPr>
            <p:ph type="subTitle" idx="1"/>
            <p:custDataLst>
              <p:tags r:id="rId6"/>
            </p:custDataLst>
          </p:nvPr>
        </p:nvSpPr>
        <p:spPr>
          <a:xfrm>
            <a:off x="554736" y="919250"/>
            <a:ext cx="6967728" cy="246221"/>
          </a:xfrm>
          <a:prstGeom prst="rect">
            <a:avLst/>
          </a:prstGeom>
        </p:spPr>
        <p:txBody>
          <a:bodyPr wrap="square">
            <a:spAutoFit/>
          </a:bodyPr>
          <a:lstStyle>
            <a:lvl1pPr marL="0" indent="0" algn="l">
              <a:buNone/>
              <a:defRPr sz="1600" b="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r-FR" dirty="0"/>
          </a:p>
        </p:txBody>
      </p:sp>
      <p:sp>
        <p:nvSpPr>
          <p:cNvPr id="21" name="5. Source" hidden="1">
            <a:extLst>
              <a:ext uri="{FF2B5EF4-FFF2-40B4-BE49-F238E27FC236}">
                <a16:creationId xmlns:a16="http://schemas.microsoft.com/office/drawing/2014/main" id="{F25A304F-F50E-4F96-991D-CFEB07060178}"/>
              </a:ext>
            </a:extLst>
          </p:cNvPr>
          <p:cNvSpPr txBox="1"/>
          <p:nvPr userDrawn="1">
            <p:custDataLst>
              <p:tags r:id="rId7"/>
            </p:custDataLst>
          </p:nvPr>
        </p:nvSpPr>
        <p:spPr>
          <a:xfrm>
            <a:off x="554735" y="6501669"/>
            <a:ext cx="6967729"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fr-FR" sz="800" dirty="0"/>
              <a:t>Source: …</a:t>
            </a:r>
          </a:p>
        </p:txBody>
      </p:sp>
      <p:sp>
        <p:nvSpPr>
          <p:cNvPr id="10" name="1. On-page tracker">
            <a:extLst>
              <a:ext uri="{FF2B5EF4-FFF2-40B4-BE49-F238E27FC236}">
                <a16:creationId xmlns:a16="http://schemas.microsoft.com/office/drawing/2014/main" id="{7C393009-0681-4A8F-A1E9-19E10A949DCD}"/>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fr-FR" dirty="0" err="1"/>
              <a:t>Add</a:t>
            </a:r>
            <a:r>
              <a:rPr lang="fr-FR" dirty="0"/>
              <a:t> tracker</a:t>
            </a:r>
          </a:p>
        </p:txBody>
      </p:sp>
      <p:cxnSp>
        <p:nvCxnSpPr>
          <p:cNvPr id="13" name="Straight Connector 64">
            <a:extLst>
              <a:ext uri="{FF2B5EF4-FFF2-40B4-BE49-F238E27FC236}">
                <a16:creationId xmlns:a16="http://schemas.microsoft.com/office/drawing/2014/main" id="{6F3AB5CE-9DCF-498A-8217-DE325B3321F2}"/>
              </a:ext>
            </a:extLst>
          </p:cNvPr>
          <p:cNvCxnSpPr>
            <a:cxnSpLocks/>
          </p:cNvCxnSpPr>
          <p:nvPr userDrawn="1"/>
        </p:nvCxnSpPr>
        <p:spPr bwMode="auto">
          <a:xfrm>
            <a:off x="0" y="6447100"/>
            <a:ext cx="12192000" cy="0"/>
          </a:xfrm>
          <a:prstGeom prst="line">
            <a:avLst/>
          </a:prstGeom>
          <a:noFill/>
          <a:ln w="19050" cap="flat" cmpd="sng" algn="ctr">
            <a:gradFill flip="none" rotWithShape="1">
              <a:gsLst>
                <a:gs pos="0">
                  <a:srgbClr val="156137">
                    <a:alpha val="73000"/>
                  </a:srgbClr>
                </a:gs>
                <a:gs pos="50000">
                  <a:srgbClr val="FFC200">
                    <a:alpha val="61000"/>
                  </a:srgbClr>
                </a:gs>
                <a:gs pos="100000">
                  <a:srgbClr val="D32727">
                    <a:alpha val="8000"/>
                  </a:srgbClr>
                </a:gs>
              </a:gsLst>
              <a:lin ang="10800000" scaled="1"/>
              <a:tileRect/>
            </a:gradFill>
            <a:prstDash val="solid"/>
          </a:ln>
          <a:effectLst/>
        </p:spPr>
      </p:cxnSp>
      <p:cxnSp>
        <p:nvCxnSpPr>
          <p:cNvPr id="14" name="Straight Connector 13">
            <a:extLst>
              <a:ext uri="{FF2B5EF4-FFF2-40B4-BE49-F238E27FC236}">
                <a16:creationId xmlns:a16="http://schemas.microsoft.com/office/drawing/2014/main" id="{49B86DD7-D367-4965-8A81-6336DB686DE0}"/>
              </a:ext>
            </a:extLst>
          </p:cNvPr>
          <p:cNvCxnSpPr>
            <a:cxnSpLocks/>
          </p:cNvCxnSpPr>
          <p:nvPr userDrawn="1"/>
        </p:nvCxnSpPr>
        <p:spPr>
          <a:xfrm>
            <a:off x="11312525" y="6545276"/>
            <a:ext cx="0" cy="237342"/>
          </a:xfrm>
          <a:prstGeom prst="line">
            <a:avLst/>
          </a:prstGeom>
          <a:ln>
            <a:solidFill>
              <a:srgbClr val="B3B3B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603701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3/4 ">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extLst>
              <p:ext uri="{D42A27DB-BD31-4B8C-83A1-F6EECF244321}">
                <p14:modId xmlns:p14="http://schemas.microsoft.com/office/powerpoint/2010/main" val="363454196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11" name="Rectangle 10">
            <a:extLst>
              <a:ext uri="{FF2B5EF4-FFF2-40B4-BE49-F238E27FC236}">
                <a16:creationId xmlns:a16="http://schemas.microsoft.com/office/drawing/2014/main" id="{C40D09E9-A363-406F-8D30-A2A7F9BBD4A4}"/>
              </a:ext>
            </a:extLst>
          </p:cNvPr>
          <p:cNvSpPr/>
          <p:nvPr userDrawn="1"/>
        </p:nvSpPr>
        <p:spPr>
          <a:xfrm>
            <a:off x="0" y="-1524"/>
            <a:ext cx="12192000" cy="905256"/>
          </a:xfrm>
          <a:prstGeom prst="rect">
            <a:avLst/>
          </a:prstGeom>
          <a:solidFill>
            <a:srgbClr val="FFCF11"/>
          </a:solidFill>
          <a:ln w="3175" cap="flat" cmpd="sng" algn="ctr">
            <a:noFill/>
            <a:prstDash val="solid"/>
          </a:ln>
          <a:effectLst/>
        </p:spPr>
        <p:txBody>
          <a:bodyPr rtlCol="0" anchor="ctr"/>
          <a:lstStyle/>
          <a:p>
            <a:pPr marL="0" marR="0" lvl="0" indent="0" algn="ctr" defTabSz="932962" rtl="0" eaLnBrk="1" fontAlgn="auto" latinLnBrk="0" hangingPunct="1">
              <a:lnSpc>
                <a:spcPct val="100000"/>
              </a:lnSpc>
              <a:spcBef>
                <a:spcPts val="0"/>
              </a:spcBef>
              <a:spcAft>
                <a:spcPts val="0"/>
              </a:spcAft>
              <a:buClrTx/>
              <a:buSzTx/>
              <a:buFontTx/>
              <a:buNone/>
              <a:tabLst/>
              <a:defRPr/>
            </a:pPr>
            <a:endParaRPr kumimoji="0" lang="fr-FR" sz="1837" b="0" i="0" u="none" strike="noStrike" kern="0" cap="none" spc="0" normalizeH="0" baseline="0" noProof="0" dirty="0">
              <a:ln>
                <a:noFill/>
              </a:ln>
              <a:solidFill>
                <a:prstClr val="white"/>
              </a:solidFill>
              <a:effectLst/>
              <a:uLnTx/>
              <a:uFillTx/>
              <a:latin typeface="Calibri"/>
            </a:endParaRPr>
          </a:p>
        </p:txBody>
      </p:sp>
      <p:sp>
        <p:nvSpPr>
          <p:cNvPr id="4" name="Rectangle 3" hidden="1">
            <a:extLst>
              <a:ext uri="{FF2B5EF4-FFF2-40B4-BE49-F238E27FC236}">
                <a16:creationId xmlns:a16="http://schemas.microsoft.com/office/drawing/2014/main" id="{50854476-2923-4515-A585-4477FF861180}"/>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fr-FR" sz="25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23" name="RectangleLight">
            <a:extLst>
              <a:ext uri="{FF2B5EF4-FFF2-40B4-BE49-F238E27FC236}">
                <a16:creationId xmlns:a16="http://schemas.microsoft.com/office/drawing/2014/main" id="{A80E2F68-4ED6-42EF-9858-2FE4B1382825}"/>
              </a:ext>
            </a:extLst>
          </p:cNvPr>
          <p:cNvSpPr/>
          <p:nvPr userDrawn="1">
            <p:custDataLst>
              <p:tags r:id="rId3"/>
            </p:custDataLst>
          </p:nvPr>
        </p:nvSpPr>
        <p:spPr bwMode="ltGray">
          <a:xfrm>
            <a:off x="8781416" y="0"/>
            <a:ext cx="3410584" cy="6447100"/>
          </a:xfrm>
          <a:prstGeom prst="rect">
            <a:avLst/>
          </a:prstGeom>
          <a:solidFill>
            <a:schemeClr val="accent5">
              <a:lumMod val="20000"/>
              <a:lumOff val="80000"/>
            </a:schemeClr>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F0F0F0"/>
              </a:solidFill>
              <a:effectLst/>
              <a:uLnTx/>
              <a:uFillTx/>
              <a:latin typeface="Arial" panose="020B0604020202020204" pitchFamily="34" charset="0"/>
              <a:ea typeface="+mn-ea"/>
              <a:cs typeface="+mn-cs"/>
            </a:endParaRP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4"/>
            </p:custDataLst>
          </p:nvPr>
        </p:nvSpPr>
        <p:spPr bwMode="black">
          <a:xfrm>
            <a:off x="11312525" y="6594698"/>
            <a:ext cx="325501" cy="138499"/>
          </a:xfrm>
          <a:prstGeom prst="rect">
            <a:avLst/>
          </a:prstGeom>
          <a:noFill/>
          <a:ln w="9525" algn="ctr">
            <a:noFill/>
            <a:miter lim="800000"/>
            <a:headEnd/>
            <a:tailEnd/>
          </a:ln>
          <a:effectLst/>
        </p:spPr>
        <p:txBody>
          <a:bodyPr wrap="square" lIns="0" tIns="0" rIns="0" bIns="0" anchor="b">
            <a:spAutoFit/>
          </a:bodyPr>
          <a:lstStyle/>
          <a:p>
            <a:pPr marL="0" marR="0" lvl="0" indent="0" algn="r" defTabSz="610744" rtl="0" eaLnBrk="1" fontAlgn="auto" latinLnBrk="0" hangingPunct="1">
              <a:lnSpc>
                <a:spcPct val="100000"/>
              </a:lnSpc>
              <a:spcBef>
                <a:spcPts val="0"/>
              </a:spcBef>
              <a:spcAft>
                <a:spcPts val="0"/>
              </a:spcAft>
              <a:buClrTx/>
              <a:buSzTx/>
              <a:buFontTx/>
              <a:buNone/>
              <a:tabLst/>
              <a:defRPr/>
            </a:pPr>
            <a:fld id="{4ABDCABE-3F10-B64C-92F1-862014417034}" type="slidenum">
              <a:rPr kumimoji="0" lang="fr-FR" sz="900" b="0" i="0" u="none" strike="noStrike" kern="1200" cap="none" spc="0" normalizeH="0" baseline="0" noProof="0" smtClean="0">
                <a:ln>
                  <a:noFill/>
                </a:ln>
                <a:solidFill>
                  <a:schemeClr val="tx1"/>
                </a:solidFill>
                <a:effectLst/>
                <a:uLnTx/>
                <a:uFillTx/>
                <a:latin typeface="+mn-lt"/>
                <a:ea typeface="+mn-ea"/>
                <a:cs typeface="Arial" panose="020B0604020202020204" pitchFamily="34" charset="0"/>
              </a:rPr>
              <a:pPr marL="0" marR="0" lvl="0" indent="0" algn="r" defTabSz="610744" rtl="0" eaLnBrk="1" fontAlgn="auto" latinLnBrk="0" hangingPunct="1">
                <a:lnSpc>
                  <a:spcPct val="100000"/>
                </a:lnSpc>
                <a:spcBef>
                  <a:spcPts val="0"/>
                </a:spcBef>
                <a:spcAft>
                  <a:spcPts val="0"/>
                </a:spcAft>
                <a:buClrTx/>
                <a:buSzTx/>
                <a:buFontTx/>
                <a:buNone/>
                <a:tabLst/>
                <a:defRPr/>
              </a:pPr>
              <a:t>‹N°›</a:t>
            </a:fld>
            <a:endParaRPr kumimoji="0" lang="fr-FR" sz="900" b="0" i="0" u="none" strike="noStrike" kern="1200" cap="none" spc="0" normalizeH="0" baseline="0" noProof="0" dirty="0">
              <a:ln>
                <a:noFill/>
              </a:ln>
              <a:solidFill>
                <a:schemeClr val="tx1"/>
              </a:solidFill>
              <a:effectLst/>
              <a:uLnTx/>
              <a:uFillTx/>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8FFC5EFA-01A0-4033-8D7E-3C2B1F490A33}"/>
              </a:ext>
            </a:extLst>
          </p:cNvPr>
          <p:cNvSpPr>
            <a:spLocks noGrp="1"/>
          </p:cNvSpPr>
          <p:nvPr>
            <p:ph type="title"/>
            <p:custDataLst>
              <p:tags r:id="rId5"/>
            </p:custDataLst>
          </p:nvPr>
        </p:nvSpPr>
        <p:spPr>
          <a:xfrm>
            <a:off x="554736" y="172212"/>
            <a:ext cx="7918704" cy="731520"/>
          </a:xfrm>
        </p:spPr>
        <p:txBody>
          <a:bodyPr vert="horz"/>
          <a:lstStyle/>
          <a:p>
            <a:r>
              <a:rPr lang="en-US"/>
              <a:t>Click to edit Master title style</a:t>
            </a:r>
            <a:endParaRPr lang="fr-FR" dirty="0"/>
          </a:p>
        </p:txBody>
      </p:sp>
      <p:sp>
        <p:nvSpPr>
          <p:cNvPr id="20" name="3. Subtitle">
            <a:extLst>
              <a:ext uri="{FF2B5EF4-FFF2-40B4-BE49-F238E27FC236}">
                <a16:creationId xmlns:a16="http://schemas.microsoft.com/office/drawing/2014/main" id="{1555BB7F-874D-4148-9E84-841F62C8E9D4}"/>
              </a:ext>
            </a:extLst>
          </p:cNvPr>
          <p:cNvSpPr>
            <a:spLocks noGrp="1"/>
          </p:cNvSpPr>
          <p:nvPr>
            <p:ph type="subTitle" idx="1"/>
            <p:custDataLst>
              <p:tags r:id="rId6"/>
            </p:custDataLst>
          </p:nvPr>
        </p:nvSpPr>
        <p:spPr>
          <a:xfrm>
            <a:off x="554736" y="919250"/>
            <a:ext cx="7918704" cy="246221"/>
          </a:xfrm>
          <a:prstGeom prst="rect">
            <a:avLst/>
          </a:prstGeom>
        </p:spPr>
        <p:txBody>
          <a:bodyPr wrap="square">
            <a:spAutoFit/>
          </a:bodyPr>
          <a:lstStyle>
            <a:lvl1pPr marL="0" indent="0" algn="l">
              <a:buNone/>
              <a:defRPr sz="1600" b="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r-FR" dirty="0"/>
          </a:p>
        </p:txBody>
      </p:sp>
      <p:sp>
        <p:nvSpPr>
          <p:cNvPr id="22" name="5. Source" hidden="1">
            <a:extLst>
              <a:ext uri="{FF2B5EF4-FFF2-40B4-BE49-F238E27FC236}">
                <a16:creationId xmlns:a16="http://schemas.microsoft.com/office/drawing/2014/main" id="{F5E9C22A-A356-4521-A359-338A663DFEA2}"/>
              </a:ext>
            </a:extLst>
          </p:cNvPr>
          <p:cNvSpPr txBox="1"/>
          <p:nvPr userDrawn="1">
            <p:custDataLst>
              <p:tags r:id="rId7"/>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fr-FR" sz="800" b="0" i="0" u="none" strike="noStrike" kern="1200" cap="none" spc="0" normalizeH="0" baseline="0" noProof="0" dirty="0">
                <a:ln>
                  <a:noFill/>
                </a:ln>
                <a:solidFill>
                  <a:srgbClr val="000000"/>
                </a:solidFill>
                <a:effectLst/>
                <a:uLnTx/>
                <a:uFillTx/>
                <a:latin typeface="Arial"/>
                <a:ea typeface="+mn-ea"/>
                <a:cs typeface="Arial" panose="020B0604020202020204" pitchFamily="34" charset="0"/>
              </a:rPr>
              <a:t>Source: …</a:t>
            </a:r>
          </a:p>
        </p:txBody>
      </p:sp>
      <p:sp>
        <p:nvSpPr>
          <p:cNvPr id="10" name="1. On-page tracker">
            <a:extLst>
              <a:ext uri="{FF2B5EF4-FFF2-40B4-BE49-F238E27FC236}">
                <a16:creationId xmlns:a16="http://schemas.microsoft.com/office/drawing/2014/main" id="{DEC2F904-C5C8-4B39-9C46-6CA56144D86A}"/>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fr-FR" dirty="0" err="1"/>
              <a:t>Add</a:t>
            </a:r>
            <a:r>
              <a:rPr lang="fr-FR" dirty="0"/>
              <a:t> tracker</a:t>
            </a:r>
          </a:p>
        </p:txBody>
      </p:sp>
      <p:cxnSp>
        <p:nvCxnSpPr>
          <p:cNvPr id="13" name="Straight Connector 64">
            <a:extLst>
              <a:ext uri="{FF2B5EF4-FFF2-40B4-BE49-F238E27FC236}">
                <a16:creationId xmlns:a16="http://schemas.microsoft.com/office/drawing/2014/main" id="{DB53DC86-4639-42C8-8B98-1DBFB0BAA9C1}"/>
              </a:ext>
            </a:extLst>
          </p:cNvPr>
          <p:cNvCxnSpPr>
            <a:cxnSpLocks/>
          </p:cNvCxnSpPr>
          <p:nvPr userDrawn="1"/>
        </p:nvCxnSpPr>
        <p:spPr bwMode="auto">
          <a:xfrm>
            <a:off x="0" y="6447100"/>
            <a:ext cx="12192000" cy="0"/>
          </a:xfrm>
          <a:prstGeom prst="line">
            <a:avLst/>
          </a:prstGeom>
          <a:noFill/>
          <a:ln w="19050" cap="flat" cmpd="sng" algn="ctr">
            <a:gradFill flip="none" rotWithShape="1">
              <a:gsLst>
                <a:gs pos="0">
                  <a:srgbClr val="156137">
                    <a:alpha val="73000"/>
                  </a:srgbClr>
                </a:gs>
                <a:gs pos="50000">
                  <a:srgbClr val="FFC200">
                    <a:alpha val="61000"/>
                  </a:srgbClr>
                </a:gs>
                <a:gs pos="100000">
                  <a:srgbClr val="D32727">
                    <a:alpha val="8000"/>
                  </a:srgbClr>
                </a:gs>
              </a:gsLst>
              <a:lin ang="10800000" scaled="1"/>
              <a:tileRect/>
            </a:gradFill>
            <a:prstDash val="solid"/>
          </a:ln>
          <a:effectLst/>
        </p:spPr>
      </p:cxnSp>
      <p:cxnSp>
        <p:nvCxnSpPr>
          <p:cNvPr id="14" name="Straight Connector 13">
            <a:extLst>
              <a:ext uri="{FF2B5EF4-FFF2-40B4-BE49-F238E27FC236}">
                <a16:creationId xmlns:a16="http://schemas.microsoft.com/office/drawing/2014/main" id="{6CCEFEAA-5E1C-4794-8B2B-C0FF3D2E30CA}"/>
              </a:ext>
            </a:extLst>
          </p:cNvPr>
          <p:cNvCxnSpPr>
            <a:cxnSpLocks/>
          </p:cNvCxnSpPr>
          <p:nvPr userDrawn="1"/>
        </p:nvCxnSpPr>
        <p:spPr>
          <a:xfrm>
            <a:off x="11312525" y="6545276"/>
            <a:ext cx="0" cy="237342"/>
          </a:xfrm>
          <a:prstGeom prst="line">
            <a:avLst/>
          </a:prstGeom>
          <a:ln>
            <a:solidFill>
              <a:srgbClr val="B3B3B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335821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Mid Left">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3C4F5195-E8F7-4A2F-B02E-643BB3D88381}"/>
              </a:ext>
            </a:extLst>
          </p:cNvPr>
          <p:cNvGraphicFramePr>
            <a:graphicFrameLocks noChangeAspect="1"/>
          </p:cNvGraphicFramePr>
          <p:nvPr userDrawn="1">
            <p:custDataLst>
              <p:tags r:id="rId1"/>
            </p:custDataLst>
            <p:extLst>
              <p:ext uri="{D42A27DB-BD31-4B8C-83A1-F6EECF244321}">
                <p14:modId xmlns:p14="http://schemas.microsoft.com/office/powerpoint/2010/main" val="294660186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4" name="Object 3" hidden="1">
                        <a:extLst>
                          <a:ext uri="{FF2B5EF4-FFF2-40B4-BE49-F238E27FC236}">
                            <a16:creationId xmlns:a16="http://schemas.microsoft.com/office/drawing/2014/main" id="{3C4F5195-E8F7-4A2F-B02E-643BB3D88381}"/>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515EFC92-5E3D-4BDC-A378-85D30212A9E2}"/>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fr-FR" sz="25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3" name="2. Slide Title">
            <a:extLst>
              <a:ext uri="{FF2B5EF4-FFF2-40B4-BE49-F238E27FC236}">
                <a16:creationId xmlns:a16="http://schemas.microsoft.com/office/drawing/2014/main" id="{064E079D-5BD2-4787-A7F2-0859A1CB5E94}"/>
              </a:ext>
            </a:extLst>
          </p:cNvPr>
          <p:cNvSpPr>
            <a:spLocks noGrp="1"/>
          </p:cNvSpPr>
          <p:nvPr>
            <p:ph type="title"/>
            <p:custDataLst>
              <p:tags r:id="rId3"/>
            </p:custDataLst>
          </p:nvPr>
        </p:nvSpPr>
        <p:spPr>
          <a:xfrm>
            <a:off x="554736" y="3044280"/>
            <a:ext cx="5065776" cy="769441"/>
          </a:xfrm>
          <a:prstGeom prst="rect">
            <a:avLst/>
          </a:prstGeom>
        </p:spPr>
        <p:txBody>
          <a:bodyPr rIns="365760" anchor="ctr">
            <a:noAutofit/>
          </a:bodyPr>
          <a:lstStyle>
            <a:lvl1pPr>
              <a:defRPr>
                <a:ln w="6350" cap="flat">
                  <a:noFill/>
                  <a:miter lim="800000"/>
                </a:ln>
              </a:defRPr>
            </a:lvl1pPr>
          </a:lstStyle>
          <a:p>
            <a:r>
              <a:rPr lang="en-US"/>
              <a:t>Click to edit Master title style</a:t>
            </a:r>
            <a:endParaRPr lang="fr-FR" dirty="0"/>
          </a:p>
        </p:txBody>
      </p:sp>
      <p:sp>
        <p:nvSpPr>
          <p:cNvPr id="9" name="Slide Number">
            <a:extLst>
              <a:ext uri="{FF2B5EF4-FFF2-40B4-BE49-F238E27FC236}">
                <a16:creationId xmlns:a16="http://schemas.microsoft.com/office/drawing/2014/main" id="{2BF771FC-DD10-42B6-A51E-7F1E26F8184D}"/>
              </a:ext>
            </a:extLst>
          </p:cNvPr>
          <p:cNvSpPr>
            <a:spLocks noChangeArrowheads="1"/>
          </p:cNvSpPr>
          <p:nvPr userDrawn="1">
            <p:custDataLst>
              <p:tags r:id="rId4"/>
            </p:custDataLst>
          </p:nvPr>
        </p:nvSpPr>
        <p:spPr bwMode="black">
          <a:xfrm>
            <a:off x="11312525" y="6594698"/>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fr-FR"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‹N°›</a:t>
            </a:fld>
            <a:endParaRPr lang="fr-FR" sz="900" b="0" dirty="0">
              <a:solidFill>
                <a:schemeClr val="tx1"/>
              </a:solidFill>
              <a:latin typeface="+mn-lt"/>
              <a:ea typeface="+mn-ea"/>
              <a:cs typeface="Arial" panose="020B0604020202020204" pitchFamily="34" charset="0"/>
            </a:endParaRPr>
          </a:p>
        </p:txBody>
      </p:sp>
      <p:sp>
        <p:nvSpPr>
          <p:cNvPr id="8" name="5. Source" hidden="1">
            <a:extLst>
              <a:ext uri="{FF2B5EF4-FFF2-40B4-BE49-F238E27FC236}">
                <a16:creationId xmlns:a16="http://schemas.microsoft.com/office/drawing/2014/main" id="{C0D33C43-5B9F-44B4-82FA-BAAD11A7FB8E}"/>
              </a:ext>
            </a:extLst>
          </p:cNvPr>
          <p:cNvSpPr txBox="1"/>
          <p:nvPr userDrawn="1">
            <p:custDataLst>
              <p:tags r:id="rId5"/>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fr-FR" sz="800" dirty="0"/>
              <a:t>Source: …</a:t>
            </a:r>
          </a:p>
        </p:txBody>
      </p:sp>
      <p:sp>
        <p:nvSpPr>
          <p:cNvPr id="10" name="1. On-page tracker">
            <a:extLst>
              <a:ext uri="{FF2B5EF4-FFF2-40B4-BE49-F238E27FC236}">
                <a16:creationId xmlns:a16="http://schemas.microsoft.com/office/drawing/2014/main" id="{E4983596-431B-4F12-AA07-76914CD3DEE7}"/>
              </a:ext>
            </a:extLst>
          </p:cNvPr>
          <p:cNvSpPr>
            <a:spLocks noGrp="1"/>
          </p:cNvSpPr>
          <p:nvPr>
            <p:ph type="body" sz="quarter" idx="10" hasCustomPrompt="1"/>
            <p:custDataLst>
              <p:tags r:id="rId6"/>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fr-FR" dirty="0" err="1"/>
              <a:t>Add</a:t>
            </a:r>
            <a:r>
              <a:rPr lang="fr-FR" dirty="0"/>
              <a:t> tracker</a:t>
            </a:r>
          </a:p>
        </p:txBody>
      </p:sp>
    </p:spTree>
    <p:extLst>
      <p:ext uri="{BB962C8B-B14F-4D97-AF65-F5344CB8AC3E}">
        <p14:creationId xmlns:p14="http://schemas.microsoft.com/office/powerpoint/2010/main" val="316553014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3-lin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648A5D5-75B9-4F02-A4CB-B3C65A9BF2CE}"/>
              </a:ext>
            </a:extLst>
          </p:cNvPr>
          <p:cNvGraphicFramePr>
            <a:graphicFrameLocks noChangeAspect="1"/>
          </p:cNvGraphicFramePr>
          <p:nvPr userDrawn="1">
            <p:custDataLst>
              <p:tags r:id="rId1"/>
            </p:custDataLst>
            <p:extLst>
              <p:ext uri="{D42A27DB-BD31-4B8C-83A1-F6EECF244321}">
                <p14:modId xmlns:p14="http://schemas.microsoft.com/office/powerpoint/2010/main" val="403558068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3" name="Object 2" hidden="1">
                        <a:extLst>
                          <a:ext uri="{FF2B5EF4-FFF2-40B4-BE49-F238E27FC236}">
                            <a16:creationId xmlns:a16="http://schemas.microsoft.com/office/drawing/2014/main" id="{C648A5D5-75B9-4F02-A4CB-B3C65A9BF2CE}"/>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9" name="Rectangle 8">
            <a:extLst>
              <a:ext uri="{FF2B5EF4-FFF2-40B4-BE49-F238E27FC236}">
                <a16:creationId xmlns:a16="http://schemas.microsoft.com/office/drawing/2014/main" id="{D286778C-D965-4706-BAB3-F0EB71E013F4}"/>
              </a:ext>
            </a:extLst>
          </p:cNvPr>
          <p:cNvSpPr/>
          <p:nvPr userDrawn="1"/>
        </p:nvSpPr>
        <p:spPr>
          <a:xfrm>
            <a:off x="0" y="3176"/>
            <a:ext cx="12192000" cy="1158548"/>
          </a:xfrm>
          <a:prstGeom prst="rect">
            <a:avLst/>
          </a:prstGeom>
          <a:solidFill>
            <a:srgbClr val="FFCF11"/>
          </a:solidFill>
          <a:ln w="3175" cap="flat" cmpd="sng" algn="ctr">
            <a:noFill/>
            <a:prstDash val="solid"/>
          </a:ln>
          <a:effectLst/>
        </p:spPr>
        <p:txBody>
          <a:bodyPr rtlCol="0" anchor="ctr"/>
          <a:lstStyle/>
          <a:p>
            <a:pPr marL="0" marR="0" lvl="0" indent="0" algn="ctr" defTabSz="932962" rtl="0" eaLnBrk="1" fontAlgn="auto" latinLnBrk="0" hangingPunct="1">
              <a:lnSpc>
                <a:spcPct val="100000"/>
              </a:lnSpc>
              <a:spcBef>
                <a:spcPts val="0"/>
              </a:spcBef>
              <a:spcAft>
                <a:spcPts val="0"/>
              </a:spcAft>
              <a:buClrTx/>
              <a:buSzTx/>
              <a:buFontTx/>
              <a:buNone/>
              <a:tabLst/>
              <a:defRPr/>
            </a:pPr>
            <a:endParaRPr kumimoji="0" lang="fr-FR" sz="1837" b="0" i="0" u="none" strike="noStrike" kern="0" cap="none" spc="0" normalizeH="0" baseline="0" noProof="0" dirty="0">
              <a:ln>
                <a:noFill/>
              </a:ln>
              <a:solidFill>
                <a:prstClr val="white"/>
              </a:solidFill>
              <a:effectLst/>
              <a:uLnTx/>
              <a:uFillTx/>
              <a:latin typeface="Calibri"/>
            </a:endParaRPr>
          </a:p>
        </p:txBody>
      </p:sp>
      <p:sp>
        <p:nvSpPr>
          <p:cNvPr id="2" name="Rectangle 1" hidden="1">
            <a:extLst>
              <a:ext uri="{FF2B5EF4-FFF2-40B4-BE49-F238E27FC236}">
                <a16:creationId xmlns:a16="http://schemas.microsoft.com/office/drawing/2014/main" id="{A58AAF75-30DC-408A-933A-149F2D14D18F}"/>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fr-FR" sz="25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15" name="Slide Number">
            <a:extLst>
              <a:ext uri="{FF2B5EF4-FFF2-40B4-BE49-F238E27FC236}">
                <a16:creationId xmlns:a16="http://schemas.microsoft.com/office/drawing/2014/main" id="{0AA537C7-2883-43C1-848C-3A4E9645077F}"/>
              </a:ext>
            </a:extLst>
          </p:cNvPr>
          <p:cNvSpPr>
            <a:spLocks noChangeArrowheads="1"/>
          </p:cNvSpPr>
          <p:nvPr userDrawn="1">
            <p:custDataLst>
              <p:tags r:id="rId3"/>
            </p:custDataLst>
          </p:nvPr>
        </p:nvSpPr>
        <p:spPr bwMode="black">
          <a:xfrm>
            <a:off x="11312525" y="6594698"/>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fr-FR"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‹N°›</a:t>
            </a:fld>
            <a:endParaRPr lang="fr-FR" sz="900" b="0" dirty="0">
              <a:solidFill>
                <a:schemeClr val="tx1"/>
              </a:solidFill>
              <a:latin typeface="+mn-lt"/>
              <a:ea typeface="+mn-ea"/>
              <a:cs typeface="Arial" panose="020B0604020202020204" pitchFamily="34" charset="0"/>
            </a:endParaRPr>
          </a:p>
        </p:txBody>
      </p:sp>
      <p:sp>
        <p:nvSpPr>
          <p:cNvPr id="4" name="2. Slide Title">
            <a:extLst>
              <a:ext uri="{FF2B5EF4-FFF2-40B4-BE49-F238E27FC236}">
                <a16:creationId xmlns:a16="http://schemas.microsoft.com/office/drawing/2014/main" id="{6C3D89FC-A4B9-4683-B64F-B0644150274F}"/>
              </a:ext>
            </a:extLst>
          </p:cNvPr>
          <p:cNvSpPr>
            <a:spLocks noGrp="1"/>
          </p:cNvSpPr>
          <p:nvPr>
            <p:ph type="title"/>
            <p:custDataLst>
              <p:tags r:id="rId4"/>
            </p:custDataLst>
          </p:nvPr>
        </p:nvSpPr>
        <p:spPr>
          <a:xfrm>
            <a:off x="554736" y="172212"/>
            <a:ext cx="11082528" cy="989512"/>
          </a:xfrm>
        </p:spPr>
        <p:txBody>
          <a:bodyPr vert="horz">
            <a:noAutofit/>
          </a:bodyPr>
          <a:lstStyle>
            <a:lvl1pPr>
              <a:defRPr/>
            </a:lvl1pPr>
          </a:lstStyle>
          <a:p>
            <a:r>
              <a:rPr lang="en-US"/>
              <a:t>Click to edit Master title style</a:t>
            </a:r>
            <a:endParaRPr lang="fr-FR" dirty="0"/>
          </a:p>
        </p:txBody>
      </p:sp>
      <p:sp>
        <p:nvSpPr>
          <p:cNvPr id="10" name="5. Source" hidden="1">
            <a:extLst>
              <a:ext uri="{FF2B5EF4-FFF2-40B4-BE49-F238E27FC236}">
                <a16:creationId xmlns:a16="http://schemas.microsoft.com/office/drawing/2014/main" id="{81E2484B-3E40-408C-A350-5EB40C8A09F0}"/>
              </a:ext>
            </a:extLst>
          </p:cNvPr>
          <p:cNvSpPr txBox="1"/>
          <p:nvPr userDrawn="1">
            <p:custDataLst>
              <p:tags r:id="rId5"/>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fr-FR" sz="800" dirty="0"/>
              <a:t>Source: …</a:t>
            </a:r>
          </a:p>
        </p:txBody>
      </p:sp>
      <p:sp>
        <p:nvSpPr>
          <p:cNvPr id="8" name="1. On-page tracker">
            <a:extLst>
              <a:ext uri="{FF2B5EF4-FFF2-40B4-BE49-F238E27FC236}">
                <a16:creationId xmlns:a16="http://schemas.microsoft.com/office/drawing/2014/main" id="{931AA88E-24E2-4493-A340-98EE8666A3B2}"/>
              </a:ext>
            </a:extLst>
          </p:cNvPr>
          <p:cNvSpPr>
            <a:spLocks noGrp="1"/>
          </p:cNvSpPr>
          <p:nvPr>
            <p:ph type="body" sz="quarter" idx="10" hasCustomPrompt="1"/>
            <p:custDataLst>
              <p:tags r:id="rId6"/>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fr-FR" dirty="0" err="1"/>
              <a:t>Add</a:t>
            </a:r>
            <a:r>
              <a:rPr lang="fr-FR" dirty="0"/>
              <a:t> tracker</a:t>
            </a:r>
          </a:p>
        </p:txBody>
      </p:sp>
      <p:cxnSp>
        <p:nvCxnSpPr>
          <p:cNvPr id="12" name="Straight Connector 64">
            <a:extLst>
              <a:ext uri="{FF2B5EF4-FFF2-40B4-BE49-F238E27FC236}">
                <a16:creationId xmlns:a16="http://schemas.microsoft.com/office/drawing/2014/main" id="{81B5C35B-C59E-418C-B7FC-1B25F4D558F4}"/>
              </a:ext>
            </a:extLst>
          </p:cNvPr>
          <p:cNvCxnSpPr>
            <a:cxnSpLocks/>
          </p:cNvCxnSpPr>
          <p:nvPr userDrawn="1"/>
        </p:nvCxnSpPr>
        <p:spPr bwMode="auto">
          <a:xfrm>
            <a:off x="0" y="6447100"/>
            <a:ext cx="12192000" cy="0"/>
          </a:xfrm>
          <a:prstGeom prst="line">
            <a:avLst/>
          </a:prstGeom>
          <a:noFill/>
          <a:ln w="19050" cap="flat" cmpd="sng" algn="ctr">
            <a:gradFill flip="none" rotWithShape="1">
              <a:gsLst>
                <a:gs pos="0">
                  <a:srgbClr val="156137">
                    <a:alpha val="73000"/>
                  </a:srgbClr>
                </a:gs>
                <a:gs pos="50000">
                  <a:srgbClr val="FFC200">
                    <a:alpha val="61000"/>
                  </a:srgbClr>
                </a:gs>
                <a:gs pos="100000">
                  <a:srgbClr val="D32727">
                    <a:alpha val="8000"/>
                  </a:srgbClr>
                </a:gs>
              </a:gsLst>
              <a:lin ang="10800000" scaled="1"/>
              <a:tileRect/>
            </a:gradFill>
            <a:prstDash val="solid"/>
          </a:ln>
          <a:effectLst/>
        </p:spPr>
      </p:cxnSp>
      <p:cxnSp>
        <p:nvCxnSpPr>
          <p:cNvPr id="13" name="Straight Connector 12">
            <a:extLst>
              <a:ext uri="{FF2B5EF4-FFF2-40B4-BE49-F238E27FC236}">
                <a16:creationId xmlns:a16="http://schemas.microsoft.com/office/drawing/2014/main" id="{2E44BAF9-8F72-41A3-B60F-993DCB0EA63B}"/>
              </a:ext>
            </a:extLst>
          </p:cNvPr>
          <p:cNvCxnSpPr>
            <a:cxnSpLocks/>
          </p:cNvCxnSpPr>
          <p:nvPr userDrawn="1"/>
        </p:nvCxnSpPr>
        <p:spPr>
          <a:xfrm>
            <a:off x="11312525" y="6545276"/>
            <a:ext cx="0" cy="237342"/>
          </a:xfrm>
          <a:prstGeom prst="line">
            <a:avLst/>
          </a:prstGeom>
          <a:ln>
            <a:solidFill>
              <a:srgbClr val="B3B3B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7744663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20E9A7C-FB74-480B-8212-8CE5C1AF5D1B}"/>
              </a:ext>
            </a:extLst>
          </p:cNvPr>
          <p:cNvGraphicFramePr>
            <a:graphicFrameLocks noChangeAspect="1"/>
          </p:cNvGraphicFramePr>
          <p:nvPr userDrawn="1">
            <p:custDataLst>
              <p:tags r:id="rId1"/>
            </p:custDataLst>
            <p:extLst>
              <p:ext uri="{D42A27DB-BD31-4B8C-83A1-F6EECF244321}">
                <p14:modId xmlns:p14="http://schemas.microsoft.com/office/powerpoint/2010/main" val="381898099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592" imgH="591" progId="TCLayout.ActiveDocument.1">
                  <p:embed/>
                </p:oleObj>
              </mc:Choice>
              <mc:Fallback>
                <p:oleObj name="think-cell Slide" r:id="rId6" imgW="592" imgH="591" progId="TCLayout.ActiveDocument.1">
                  <p:embed/>
                  <p:pic>
                    <p:nvPicPr>
                      <p:cNvPr id="2" name="Object 1" hidden="1">
                        <a:extLst>
                          <a:ext uri="{FF2B5EF4-FFF2-40B4-BE49-F238E27FC236}">
                            <a16:creationId xmlns:a16="http://schemas.microsoft.com/office/drawing/2014/main" id="{220E9A7C-FB74-480B-8212-8CE5C1AF5D1B}"/>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9" name="Slide Number">
            <a:extLst>
              <a:ext uri="{FF2B5EF4-FFF2-40B4-BE49-F238E27FC236}">
                <a16:creationId xmlns:a16="http://schemas.microsoft.com/office/drawing/2014/main" id="{6982A9EE-ED1D-4D7E-84CA-3C36D0891D68}"/>
              </a:ext>
            </a:extLst>
          </p:cNvPr>
          <p:cNvSpPr>
            <a:spLocks noChangeArrowheads="1"/>
          </p:cNvSpPr>
          <p:nvPr userDrawn="1">
            <p:custDataLst>
              <p:tags r:id="rId2"/>
            </p:custDataLst>
          </p:nvPr>
        </p:nvSpPr>
        <p:spPr bwMode="black">
          <a:xfrm>
            <a:off x="11312525" y="6594698"/>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fr-FR"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‹N°›</a:t>
            </a:fld>
            <a:endParaRPr lang="fr-FR" sz="900" b="0" dirty="0">
              <a:solidFill>
                <a:schemeClr val="tx1"/>
              </a:solidFill>
              <a:latin typeface="+mn-lt"/>
              <a:ea typeface="+mn-ea"/>
              <a:cs typeface="Arial" panose="020B0604020202020204" pitchFamily="34" charset="0"/>
            </a:endParaRPr>
          </a:p>
        </p:txBody>
      </p:sp>
      <p:sp>
        <p:nvSpPr>
          <p:cNvPr id="7" name="5. Source" hidden="1">
            <a:extLst>
              <a:ext uri="{FF2B5EF4-FFF2-40B4-BE49-F238E27FC236}">
                <a16:creationId xmlns:a16="http://schemas.microsoft.com/office/drawing/2014/main" id="{09F9A864-CDB7-4063-BBF8-591908AA18D0}"/>
              </a:ext>
            </a:extLst>
          </p:cNvPr>
          <p:cNvSpPr txBox="1"/>
          <p:nvPr userDrawn="1">
            <p:custDataLst>
              <p:tags r:id="rId3"/>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fr-FR" sz="800" dirty="0"/>
              <a:t>Source: …</a:t>
            </a:r>
          </a:p>
        </p:txBody>
      </p:sp>
      <p:sp>
        <p:nvSpPr>
          <p:cNvPr id="8" name="1. On-page tracker">
            <a:extLst>
              <a:ext uri="{FF2B5EF4-FFF2-40B4-BE49-F238E27FC236}">
                <a16:creationId xmlns:a16="http://schemas.microsoft.com/office/drawing/2014/main" id="{BD5E1493-E8EF-4031-B447-85DA0B418111}"/>
              </a:ext>
            </a:extLst>
          </p:cNvPr>
          <p:cNvSpPr>
            <a:spLocks noGrp="1"/>
          </p:cNvSpPr>
          <p:nvPr>
            <p:ph type="body" sz="quarter" idx="10" hasCustomPrompt="1"/>
            <p:custDataLst>
              <p:tags r:id="rId4"/>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fr-FR" dirty="0" err="1"/>
              <a:t>Add</a:t>
            </a:r>
            <a:r>
              <a:rPr lang="fr-FR" dirty="0"/>
              <a:t> tracker</a:t>
            </a:r>
          </a:p>
        </p:txBody>
      </p:sp>
      <p:cxnSp>
        <p:nvCxnSpPr>
          <p:cNvPr id="10" name="Straight Connector 64">
            <a:extLst>
              <a:ext uri="{FF2B5EF4-FFF2-40B4-BE49-F238E27FC236}">
                <a16:creationId xmlns:a16="http://schemas.microsoft.com/office/drawing/2014/main" id="{B019F323-1FA6-472A-8D2B-7CFD1EDE9D63}"/>
              </a:ext>
            </a:extLst>
          </p:cNvPr>
          <p:cNvCxnSpPr>
            <a:cxnSpLocks/>
          </p:cNvCxnSpPr>
          <p:nvPr userDrawn="1"/>
        </p:nvCxnSpPr>
        <p:spPr bwMode="auto">
          <a:xfrm>
            <a:off x="0" y="6447100"/>
            <a:ext cx="12192000" cy="0"/>
          </a:xfrm>
          <a:prstGeom prst="line">
            <a:avLst/>
          </a:prstGeom>
          <a:noFill/>
          <a:ln w="19050" cap="flat" cmpd="sng" algn="ctr">
            <a:gradFill flip="none" rotWithShape="1">
              <a:gsLst>
                <a:gs pos="0">
                  <a:srgbClr val="156137">
                    <a:alpha val="73000"/>
                  </a:srgbClr>
                </a:gs>
                <a:gs pos="50000">
                  <a:srgbClr val="FFC200">
                    <a:alpha val="61000"/>
                  </a:srgbClr>
                </a:gs>
                <a:gs pos="100000">
                  <a:srgbClr val="D32727">
                    <a:alpha val="8000"/>
                  </a:srgbClr>
                </a:gs>
              </a:gsLst>
              <a:lin ang="10800000" scaled="1"/>
              <a:tileRect/>
            </a:gradFill>
            <a:prstDash val="solid"/>
          </a:ln>
          <a:effectLst/>
        </p:spPr>
      </p:cxnSp>
      <p:cxnSp>
        <p:nvCxnSpPr>
          <p:cNvPr id="11" name="Straight Connector 10">
            <a:extLst>
              <a:ext uri="{FF2B5EF4-FFF2-40B4-BE49-F238E27FC236}">
                <a16:creationId xmlns:a16="http://schemas.microsoft.com/office/drawing/2014/main" id="{F0A49497-D0AE-4C0D-BAC8-DB6FFD4AAE51}"/>
              </a:ext>
            </a:extLst>
          </p:cNvPr>
          <p:cNvCxnSpPr>
            <a:cxnSpLocks/>
          </p:cNvCxnSpPr>
          <p:nvPr userDrawn="1"/>
        </p:nvCxnSpPr>
        <p:spPr>
          <a:xfrm>
            <a:off x="11312525" y="6545276"/>
            <a:ext cx="0" cy="237342"/>
          </a:xfrm>
          <a:prstGeom prst="line">
            <a:avLst/>
          </a:prstGeom>
          <a:ln>
            <a:solidFill>
              <a:srgbClr val="B3B3B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6736664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End">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A954CCC1-5027-4384-BFF6-B54153C697A8}"/>
              </a:ext>
            </a:extLst>
          </p:cNvPr>
          <p:cNvGraphicFramePr>
            <a:graphicFrameLocks noChangeAspect="1"/>
          </p:cNvGraphicFramePr>
          <p:nvPr userDrawn="1">
            <p:custDataLst>
              <p:tags r:id="rId1"/>
            </p:custDataLst>
            <p:extLst>
              <p:ext uri="{D42A27DB-BD31-4B8C-83A1-F6EECF244321}">
                <p14:modId xmlns:p14="http://schemas.microsoft.com/office/powerpoint/2010/main" val="301818683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592" imgH="591" progId="TCLayout.ActiveDocument.1">
                  <p:embed/>
                </p:oleObj>
              </mc:Choice>
              <mc:Fallback>
                <p:oleObj name="think-cell Slide" r:id="rId4" imgW="592" imgH="591" progId="TCLayout.ActiveDocument.1">
                  <p:embed/>
                  <p:pic>
                    <p:nvPicPr>
                      <p:cNvPr id="2" name="Object 1" hidden="1">
                        <a:extLst>
                          <a:ext uri="{FF2B5EF4-FFF2-40B4-BE49-F238E27FC236}">
                            <a16:creationId xmlns:a16="http://schemas.microsoft.com/office/drawing/2014/main" id="{A954CCC1-5027-4384-BFF6-B54153C697A8}"/>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8" name="5. Source" hidden="1">
            <a:extLst>
              <a:ext uri="{FF2B5EF4-FFF2-40B4-BE49-F238E27FC236}">
                <a16:creationId xmlns:a16="http://schemas.microsoft.com/office/drawing/2014/main" id="{330AE89A-7771-4A6E-A02D-893DCB66C876}"/>
              </a:ext>
            </a:extLst>
          </p:cNvPr>
          <p:cNvSpPr txBox="1"/>
          <p:nvPr userDrawn="1">
            <p:custDataLst>
              <p:tags r:id="rId2"/>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fr-FR" sz="800" dirty="0"/>
              <a:t>Source: …</a:t>
            </a:r>
          </a:p>
        </p:txBody>
      </p:sp>
      <p:sp>
        <p:nvSpPr>
          <p:cNvPr id="5" name="Rectangle 4">
            <a:extLst>
              <a:ext uri="{FF2B5EF4-FFF2-40B4-BE49-F238E27FC236}">
                <a16:creationId xmlns:a16="http://schemas.microsoft.com/office/drawing/2014/main" id="{1DE28925-894A-4FAB-8656-71057D2ED83F}"/>
              </a:ext>
            </a:extLst>
          </p:cNvPr>
          <p:cNvSpPr/>
          <p:nvPr userDrawn="1"/>
        </p:nvSpPr>
        <p:spPr>
          <a:xfrm>
            <a:off x="0" y="2260601"/>
            <a:ext cx="12192000" cy="2336800"/>
          </a:xfrm>
          <a:prstGeom prst="rect">
            <a:avLst/>
          </a:prstGeom>
          <a:solidFill>
            <a:srgbClr val="FFCF11"/>
          </a:solidFill>
          <a:ln w="3175" cap="flat" cmpd="sng" algn="ctr">
            <a:noFill/>
            <a:prstDash val="solid"/>
          </a:ln>
          <a:effectLst/>
        </p:spPr>
        <p:txBody>
          <a:bodyPr rtlCol="0" anchor="ctr"/>
          <a:lstStyle/>
          <a:p>
            <a:pPr marL="0" marR="0" lvl="0" indent="0" algn="ctr" defTabSz="932962" rtl="0" eaLnBrk="1" fontAlgn="auto" latinLnBrk="0" hangingPunct="1">
              <a:lnSpc>
                <a:spcPct val="100000"/>
              </a:lnSpc>
              <a:spcBef>
                <a:spcPts val="0"/>
              </a:spcBef>
              <a:spcAft>
                <a:spcPts val="0"/>
              </a:spcAft>
              <a:buClrTx/>
              <a:buSzTx/>
              <a:buFontTx/>
              <a:buNone/>
              <a:tabLst/>
              <a:defRPr/>
            </a:pPr>
            <a:endParaRPr kumimoji="0" lang="fr-FR" sz="1837" b="0" i="0" u="none" strike="noStrike" kern="0" cap="none" spc="0" normalizeH="0" baseline="0" noProof="0" dirty="0">
              <a:ln>
                <a:noFill/>
              </a:ln>
              <a:solidFill>
                <a:prstClr val="white"/>
              </a:solidFill>
              <a:effectLst/>
              <a:uLnTx/>
              <a:uFillTx/>
              <a:latin typeface="Calibri"/>
            </a:endParaRPr>
          </a:p>
        </p:txBody>
      </p:sp>
      <p:pic>
        <p:nvPicPr>
          <p:cNvPr id="12" name="Graphic 11">
            <a:extLst>
              <a:ext uri="{FF2B5EF4-FFF2-40B4-BE49-F238E27FC236}">
                <a16:creationId xmlns:a16="http://schemas.microsoft.com/office/drawing/2014/main" id="{611DA2DA-0B4D-4023-8A02-4366763607B7}"/>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5208746" y="2527663"/>
            <a:ext cx="1774508" cy="1802674"/>
          </a:xfrm>
          <a:prstGeom prst="rect">
            <a:avLst/>
          </a:prstGeom>
        </p:spPr>
      </p:pic>
      <p:cxnSp>
        <p:nvCxnSpPr>
          <p:cNvPr id="13" name="Straight Connector 64">
            <a:extLst>
              <a:ext uri="{FF2B5EF4-FFF2-40B4-BE49-F238E27FC236}">
                <a16:creationId xmlns:a16="http://schemas.microsoft.com/office/drawing/2014/main" id="{9B6EC4BB-87C1-48FA-8A15-A5760733A2AF}"/>
              </a:ext>
            </a:extLst>
          </p:cNvPr>
          <p:cNvCxnSpPr>
            <a:cxnSpLocks/>
          </p:cNvCxnSpPr>
          <p:nvPr userDrawn="1"/>
        </p:nvCxnSpPr>
        <p:spPr bwMode="auto">
          <a:xfrm>
            <a:off x="0" y="6447100"/>
            <a:ext cx="12192000" cy="0"/>
          </a:xfrm>
          <a:prstGeom prst="line">
            <a:avLst/>
          </a:prstGeom>
          <a:noFill/>
          <a:ln w="19050" cap="flat" cmpd="sng" algn="ctr">
            <a:gradFill flip="none" rotWithShape="1">
              <a:gsLst>
                <a:gs pos="0">
                  <a:srgbClr val="156137">
                    <a:alpha val="73000"/>
                  </a:srgbClr>
                </a:gs>
                <a:gs pos="50000">
                  <a:srgbClr val="FFC200">
                    <a:alpha val="61000"/>
                  </a:srgbClr>
                </a:gs>
                <a:gs pos="100000">
                  <a:srgbClr val="D32727">
                    <a:alpha val="8000"/>
                  </a:srgbClr>
                </a:gs>
              </a:gsLst>
              <a:lin ang="10800000" scaled="1"/>
              <a:tileRect/>
            </a:gradFill>
            <a:prstDash val="solid"/>
          </a:ln>
          <a:effectLst/>
        </p:spPr>
      </p:cxnSp>
    </p:spTree>
    <p:extLst>
      <p:ext uri="{BB962C8B-B14F-4D97-AF65-F5344CB8AC3E}">
        <p14:creationId xmlns:p14="http://schemas.microsoft.com/office/powerpoint/2010/main" val="352190319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3_Defaul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172699779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413" imgH="416" progId="TCLayout.ActiveDocument.1">
                  <p:embed/>
                </p:oleObj>
              </mc:Choice>
              <mc:Fallback>
                <p:oleObj name="think-cell Slide" r:id="rId8"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fr-FR" sz="25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15" name="2. Slide Title">
            <a:extLst>
              <a:ext uri="{FF2B5EF4-FFF2-40B4-BE49-F238E27FC236}">
                <a16:creationId xmlns:a16="http://schemas.microsoft.com/office/drawing/2014/main" id="{699FD2C4-82B5-475E-9235-DB128978B618}"/>
              </a:ext>
            </a:extLst>
          </p:cNvPr>
          <p:cNvSpPr>
            <a:spLocks noGrp="1"/>
          </p:cNvSpPr>
          <p:nvPr>
            <p:ph type="title"/>
            <p:custDataLst>
              <p:tags r:id="rId3"/>
            </p:custDataLst>
          </p:nvPr>
        </p:nvSpPr>
        <p:spPr>
          <a:xfrm>
            <a:off x="554736" y="172212"/>
            <a:ext cx="11082528" cy="731520"/>
          </a:xfrm>
        </p:spPr>
        <p:txBody>
          <a:bodyPr vert="horz" wrap="square" lIns="0" tIns="0" rIns="0" bIns="0" rtlCol="0" anchor="t" anchorCtr="0">
            <a:noAutofit/>
          </a:bodyPr>
          <a:lstStyle>
            <a:lvl1pPr>
              <a:defRPr lang="fr-FR" dirty="0">
                <a:solidFill>
                  <a:schemeClr val="accent1"/>
                </a:solidFill>
              </a:defRPr>
            </a:lvl1pPr>
          </a:lstStyle>
          <a:p>
            <a:pPr lvl="0"/>
            <a:r>
              <a:rPr lang="en-US" dirty="0"/>
              <a:t>Click to edit Master title style</a:t>
            </a:r>
            <a:endParaRPr lang="fr-FR" dirty="0"/>
          </a:p>
        </p:txBody>
      </p:sp>
      <p:sp>
        <p:nvSpPr>
          <p:cNvPr id="9" name="Slide Number">
            <a:extLst>
              <a:ext uri="{FF2B5EF4-FFF2-40B4-BE49-F238E27FC236}">
                <a16:creationId xmlns:a16="http://schemas.microsoft.com/office/drawing/2014/main" id="{66686DBA-90DA-4033-B950-94CBD0D7A425}"/>
              </a:ext>
            </a:extLst>
          </p:cNvPr>
          <p:cNvSpPr>
            <a:spLocks noChangeArrowheads="1"/>
          </p:cNvSpPr>
          <p:nvPr userDrawn="1">
            <p:custDataLst>
              <p:tags r:id="rId4"/>
            </p:custDataLst>
          </p:nvPr>
        </p:nvSpPr>
        <p:spPr bwMode="black">
          <a:xfrm>
            <a:off x="11312525" y="6594698"/>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fr-FR"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‹N°›</a:t>
            </a:fld>
            <a:endParaRPr lang="fr-FR" sz="900" b="0" dirty="0">
              <a:solidFill>
                <a:schemeClr val="tx1"/>
              </a:solidFill>
              <a:latin typeface="+mn-lt"/>
              <a:ea typeface="+mn-ea"/>
              <a:cs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5"/>
            </p:custDataLst>
          </p:nvPr>
        </p:nvSpPr>
        <p:spPr>
          <a:xfrm>
            <a:off x="554735" y="6501669"/>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fr-FR" dirty="0"/>
              <a:t>Source: …</a:t>
            </a:r>
          </a:p>
        </p:txBody>
      </p:sp>
      <p:sp>
        <p:nvSpPr>
          <p:cNvPr id="11" name="1. On-page tracker">
            <a:extLst>
              <a:ext uri="{FF2B5EF4-FFF2-40B4-BE49-F238E27FC236}">
                <a16:creationId xmlns:a16="http://schemas.microsoft.com/office/drawing/2014/main" id="{C30AC055-11D5-4540-94E4-C3B7BE6EFD7D}"/>
              </a:ext>
            </a:extLst>
          </p:cNvPr>
          <p:cNvSpPr>
            <a:spLocks noGrp="1"/>
          </p:cNvSpPr>
          <p:nvPr>
            <p:ph type="body" sz="quarter" idx="10" hasCustomPrompt="1"/>
            <p:custDataLst>
              <p:tags r:id="rId6"/>
            </p:custDataLst>
          </p:nvPr>
        </p:nvSpPr>
        <p:spPr>
          <a:xfrm>
            <a:off x="554735" y="41597"/>
            <a:ext cx="3843338" cy="123111"/>
          </a:xfrm>
          <a:prstGeom prst="rect">
            <a:avLst/>
          </a:prstGeom>
          <a:noFill/>
          <a:ln w="6350">
            <a:noFill/>
            <a:miter lim="800000"/>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fr-FR" sz="800" b="0" dirty="0">
                <a:cs typeface="+mn-cs"/>
              </a:defRPr>
            </a:lvl1pPr>
          </a:lstStyle>
          <a:p>
            <a:pPr lvl="0">
              <a:buNone/>
            </a:pPr>
            <a:r>
              <a:rPr lang="fr-FR" dirty="0" err="1"/>
              <a:t>Add</a:t>
            </a:r>
            <a:r>
              <a:rPr lang="fr-FR" dirty="0"/>
              <a:t> tracker</a:t>
            </a:r>
          </a:p>
        </p:txBody>
      </p:sp>
      <p:sp>
        <p:nvSpPr>
          <p:cNvPr id="2" name="Rectangle 1">
            <a:extLst>
              <a:ext uri="{FF2B5EF4-FFF2-40B4-BE49-F238E27FC236}">
                <a16:creationId xmlns:a16="http://schemas.microsoft.com/office/drawing/2014/main" id="{5EF2A53A-696E-DD94-083C-7897AFD9D047}"/>
              </a:ext>
            </a:extLst>
          </p:cNvPr>
          <p:cNvSpPr/>
          <p:nvPr userDrawn="1"/>
        </p:nvSpPr>
        <p:spPr>
          <a:xfrm>
            <a:off x="5201920" y="903732"/>
            <a:ext cx="6990081" cy="5516118"/>
          </a:xfrm>
          <a:prstGeom prst="rect">
            <a:avLst/>
          </a:prstGeom>
          <a:solidFill>
            <a:schemeClr val="accent5">
              <a:lumMod val="20000"/>
              <a:lumOff val="80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fr-FR" sz="1600" dirty="0" err="1">
              <a:solidFill>
                <a:schemeClr val="bg1"/>
              </a:solidFill>
            </a:endParaRPr>
          </a:p>
        </p:txBody>
      </p:sp>
    </p:spTree>
    <p:extLst>
      <p:ext uri="{BB962C8B-B14F-4D97-AF65-F5344CB8AC3E}">
        <p14:creationId xmlns:p14="http://schemas.microsoft.com/office/powerpoint/2010/main" val="21196860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4_Defaul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172699779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fr-FR" sz="25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9" name="Slide Number">
            <a:extLst>
              <a:ext uri="{FF2B5EF4-FFF2-40B4-BE49-F238E27FC236}">
                <a16:creationId xmlns:a16="http://schemas.microsoft.com/office/drawing/2014/main" id="{66686DBA-90DA-4033-B950-94CBD0D7A425}"/>
              </a:ext>
            </a:extLst>
          </p:cNvPr>
          <p:cNvSpPr>
            <a:spLocks noChangeArrowheads="1"/>
          </p:cNvSpPr>
          <p:nvPr userDrawn="1">
            <p:custDataLst>
              <p:tags r:id="rId3"/>
            </p:custDataLst>
          </p:nvPr>
        </p:nvSpPr>
        <p:spPr bwMode="black">
          <a:xfrm>
            <a:off x="11312525" y="6594698"/>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fr-FR"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‹N°›</a:t>
            </a:fld>
            <a:endParaRPr lang="fr-FR" sz="900" b="0" dirty="0">
              <a:solidFill>
                <a:schemeClr val="tx1"/>
              </a:solidFill>
              <a:latin typeface="+mn-lt"/>
              <a:ea typeface="+mn-ea"/>
              <a:cs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4"/>
            </p:custDataLst>
          </p:nvPr>
        </p:nvSpPr>
        <p:spPr>
          <a:xfrm>
            <a:off x="554735" y="6501669"/>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fr-FR" dirty="0"/>
              <a:t>Source: …</a:t>
            </a:r>
          </a:p>
        </p:txBody>
      </p:sp>
    </p:spTree>
    <p:extLst>
      <p:ext uri="{BB962C8B-B14F-4D97-AF65-F5344CB8AC3E}">
        <p14:creationId xmlns:p14="http://schemas.microsoft.com/office/powerpoint/2010/main" val="162533477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053C2899-CB12-2980-E2E1-AE5FC620BD60}"/>
              </a:ext>
            </a:extLst>
          </p:cNvPr>
          <p:cNvSpPr>
            <a:spLocks noGrp="1"/>
          </p:cNvSpPr>
          <p:nvPr>
            <p:ph type="title"/>
          </p:nvPr>
        </p:nvSpPr>
        <p:spPr>
          <a:xfrm>
            <a:off x="856343" y="190958"/>
            <a:ext cx="10497457" cy="694418"/>
          </a:xfrm>
          <a:prstGeom prst="rect">
            <a:avLst/>
          </a:prstGeom>
        </p:spPr>
        <p:txBody>
          <a:bodyPr vert="horz" lIns="91440" tIns="45720" rIns="91440" bIns="45720" rtlCol="0" anchor="ctr">
            <a:noAutofit/>
          </a:bodyPr>
          <a:lstStyle>
            <a:lvl1pPr>
              <a:defRPr sz="2200" b="1">
                <a:solidFill>
                  <a:schemeClr val="accent1"/>
                </a:solidFill>
                <a:latin typeface="+mn-lt"/>
              </a:defRPr>
            </a:lvl1pPr>
          </a:lstStyle>
          <a:p>
            <a:r>
              <a:rPr lang="en-US"/>
              <a:t>Click to edit Master title style</a:t>
            </a:r>
            <a:endParaRPr lang="fr-FR"/>
          </a:p>
        </p:txBody>
      </p:sp>
      <p:sp>
        <p:nvSpPr>
          <p:cNvPr id="3" name="Slide Number">
            <a:extLst>
              <a:ext uri="{FF2B5EF4-FFF2-40B4-BE49-F238E27FC236}">
                <a16:creationId xmlns:a16="http://schemas.microsoft.com/office/drawing/2014/main" id="{C8BD40EF-A4C4-DAB3-3EEF-EAA172EE5E06}"/>
              </a:ext>
            </a:extLst>
          </p:cNvPr>
          <p:cNvSpPr>
            <a:spLocks noChangeArrowheads="1"/>
          </p:cNvSpPr>
          <p:nvPr userDrawn="1">
            <p:custDataLst>
              <p:tags r:id="rId1"/>
            </p:custDataLst>
          </p:nvPr>
        </p:nvSpPr>
        <p:spPr bwMode="black">
          <a:xfrm>
            <a:off x="11312525" y="6594698"/>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fr-FR"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‹N°›</a:t>
            </a:fld>
            <a:endParaRPr lang="fr-FR" sz="900" b="0" dirty="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173549679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4_Title Only">
    <p:spTree>
      <p:nvGrpSpPr>
        <p:cNvPr id="1" name=""/>
        <p:cNvGrpSpPr/>
        <p:nvPr/>
      </p:nvGrpSpPr>
      <p:grpSpPr>
        <a:xfrm>
          <a:off x="0" y="0"/>
          <a:ext cx="0" cy="0"/>
          <a:chOff x="0" y="0"/>
          <a:chExt cx="0" cy="0"/>
        </a:xfrm>
      </p:grpSpPr>
      <p:graphicFrame>
        <p:nvGraphicFramePr>
          <p:cNvPr id="23" name="Object 22" hidden="1"/>
          <p:cNvGraphicFramePr>
            <a:graphicFrameLocks noChangeAspect="1"/>
          </p:cNvGraphicFramePr>
          <p:nvPr>
            <p:custDataLst>
              <p:tags r:id="rId1"/>
            </p:custDataLst>
          </p:nvPr>
        </p:nvGraphicFramePr>
        <p:xfrm>
          <a:off x="2163" y="1622"/>
          <a:ext cx="2159" cy="1619"/>
        </p:xfrm>
        <a:graphic>
          <a:graphicData uri="http://schemas.openxmlformats.org/presentationml/2006/ole">
            <mc:AlternateContent xmlns:mc="http://schemas.openxmlformats.org/markup-compatibility/2006">
              <mc:Choice xmlns:v="urn:schemas-microsoft-com:vml" Requires="v">
                <p:oleObj name="think-cell Slide" r:id="rId4" imgW="360" imgH="360" progId="TCLayout.ActiveDocument.1">
                  <p:embed/>
                </p:oleObj>
              </mc:Choice>
              <mc:Fallback>
                <p:oleObj name="think-cell Slide" r:id="rId4" imgW="360" imgH="360" progId="TCLayout.ActiveDocument.1">
                  <p:embed/>
                  <p:pic>
                    <p:nvPicPr>
                      <p:cNvPr id="23" name="Object 22" hidden="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63" y="1622"/>
                        <a:ext cx="2159" cy="161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 name="Rectangle 3" hidden="1">
            <a:extLst>
              <a:ext uri="{FF2B5EF4-FFF2-40B4-BE49-F238E27FC236}">
                <a16:creationId xmlns:a16="http://schemas.microsoft.com/office/drawing/2014/main" id="{B39ECC39-B538-4A5C-AE97-C1B015B337DB}"/>
              </a:ext>
            </a:extLst>
          </p:cNvPr>
          <p:cNvSpPr/>
          <p:nvPr>
            <p:custDataLst>
              <p:tags r:id="rId2"/>
            </p:custDataLst>
          </p:nvPr>
        </p:nvSpPr>
        <p:spPr bwMode="gray">
          <a:xfrm>
            <a:off x="0" y="0"/>
            <a:ext cx="215979" cy="161974"/>
          </a:xfrm>
          <a:prstGeom prst="rect">
            <a:avLst/>
          </a:prstGeom>
          <a:solidFill>
            <a:schemeClr val="accent3">
              <a:lumMod val="75000"/>
            </a:schemeClr>
          </a:solidFill>
          <a:ln w="19050">
            <a:noFill/>
            <a:miter lim="800000"/>
            <a:headEnd/>
            <a:tailEnd/>
          </a:ln>
          <a:effectLst/>
        </p:spPr>
        <p:txBody>
          <a:bodyPr vert="horz" wrap="none" lIns="0" tIns="0" rIns="0" bIns="0" numCol="1" spcCol="0" rtlCol="0" anchor="ctr" anchorCtr="0">
            <a:noAutofit/>
          </a:bodyPr>
          <a:lstStyle/>
          <a:p>
            <a:pPr marL="0" lvl="0" indent="0" algn="ctr" eaLnBrk="1">
              <a:lnSpc>
                <a:spcPct val="100000"/>
              </a:lnSpc>
              <a:spcBef>
                <a:spcPct val="0"/>
              </a:spcBef>
              <a:spcAft>
                <a:spcPct val="0"/>
              </a:spcAft>
            </a:pPr>
            <a:endParaRPr lang="fr-FR" sz="1650" b="1" i="0" baseline="0" dirty="0">
              <a:latin typeface="Arial" panose="020B0604020202020204" pitchFamily="34" charset="0"/>
              <a:ea typeface="+mj-ea"/>
              <a:cs typeface="+mj-cs"/>
              <a:sym typeface="Arial" panose="020B0604020202020204" pitchFamily="34" charset="0"/>
            </a:endParaRPr>
          </a:p>
        </p:txBody>
      </p:sp>
      <p:sp>
        <p:nvSpPr>
          <p:cNvPr id="8" name="Title 3">
            <a:extLst>
              <a:ext uri="{FF2B5EF4-FFF2-40B4-BE49-F238E27FC236}">
                <a16:creationId xmlns:a16="http://schemas.microsoft.com/office/drawing/2014/main" id="{CDB3769D-1F5E-449A-9AFD-B0C11F2B0FFD}"/>
              </a:ext>
            </a:extLst>
          </p:cNvPr>
          <p:cNvSpPr>
            <a:spLocks noGrp="1"/>
          </p:cNvSpPr>
          <p:nvPr>
            <p:ph type="title"/>
          </p:nvPr>
        </p:nvSpPr>
        <p:spPr>
          <a:xfrm>
            <a:off x="193954" y="237045"/>
            <a:ext cx="11804093" cy="253906"/>
          </a:xfrm>
          <a:prstGeom prst="rect">
            <a:avLst/>
          </a:prstGeom>
        </p:spPr>
        <p:txBody>
          <a:bodyPr wrap="square" lIns="0" tIns="0" rIns="0" bIns="0">
            <a:spAutoFit/>
          </a:bodyPr>
          <a:lstStyle>
            <a:lvl1pPr algn="l">
              <a:defRPr sz="1650"/>
            </a:lvl1pPr>
          </a:lstStyle>
          <a:p>
            <a:r>
              <a:rPr lang="fr-FR" dirty="0"/>
              <a:t>Click to </a:t>
            </a:r>
            <a:r>
              <a:rPr lang="fr-FR" dirty="0" err="1"/>
              <a:t>edit</a:t>
            </a:r>
            <a:r>
              <a:rPr lang="fr-FR" dirty="0"/>
              <a:t> Master </a:t>
            </a:r>
            <a:r>
              <a:rPr lang="fr-FR" dirty="0" err="1"/>
              <a:t>title</a:t>
            </a:r>
            <a:r>
              <a:rPr lang="fr-FR" dirty="0"/>
              <a:t> style</a:t>
            </a:r>
          </a:p>
        </p:txBody>
      </p:sp>
    </p:spTree>
    <p:extLst>
      <p:ext uri="{BB962C8B-B14F-4D97-AF65-F5344CB8AC3E}">
        <p14:creationId xmlns:p14="http://schemas.microsoft.com/office/powerpoint/2010/main" val="306158749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cSld name="1_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90991356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userDrawn="1">
  <p:cSld name="Diapositive de titre">
    <p:spTree>
      <p:nvGrpSpPr>
        <p:cNvPr id="1" name=""/>
        <p:cNvGrpSpPr/>
        <p:nvPr/>
      </p:nvGrpSpPr>
      <p:grpSpPr>
        <a:xfrm>
          <a:off x="0" y="0"/>
          <a:ext cx="0" cy="0"/>
          <a:chOff x="0" y="0"/>
          <a:chExt cx="0" cy="0"/>
        </a:xfrm>
      </p:grpSpPr>
      <p:pic>
        <p:nvPicPr>
          <p:cNvPr id="2097157" name="Object 1" hidden="1"/>
          <p:cNvPicPr>
            <a:picLocks noChangeAspect="1" noChangeArrowheads="1"/>
          </p:cNvPicPr>
          <p:nvPr/>
        </p:nvPicPr>
        <p:blipFill>
          <a:blip r:embed="rId2"/>
          <a:srcRect/>
          <a:stretch>
            <a:fillRect/>
          </a:stretch>
        </p:blipFill>
        <p:spPr bwMode="auto">
          <a:xfrm>
            <a:off x="2161" y="1622"/>
            <a:ext cx="2159" cy="1619"/>
          </a:xfrm>
          <a:prstGeom prst="rect">
            <a:avLst/>
          </a:prstGeom>
          <a:noFill/>
        </p:spPr>
      </p:pic>
      <p:grpSp>
        <p:nvGrpSpPr>
          <p:cNvPr id="29" name="Title Elements" hidden="1"/>
          <p:cNvGrpSpPr/>
          <p:nvPr userDrawn="1"/>
        </p:nvGrpSpPr>
        <p:grpSpPr bwMode="auto">
          <a:xfrm>
            <a:off x="4370752" y="5633496"/>
            <a:ext cx="6377326" cy="630081"/>
            <a:chOff x="1663" y="3064"/>
            <a:chExt cx="3109" cy="389"/>
          </a:xfrm>
        </p:grpSpPr>
        <p:sp>
          <p:nvSpPr>
            <p:cNvPr id="1048641" name="Document type"/>
            <p:cNvSpPr txBox="1">
              <a:spLocks noChangeArrowheads="1"/>
            </p:cNvSpPr>
            <p:nvPr/>
          </p:nvSpPr>
          <p:spPr bwMode="auto">
            <a:xfrm>
              <a:off x="1663" y="3064"/>
              <a:ext cx="3109" cy="178"/>
            </a:xfrm>
            <a:prstGeom prst="rect">
              <a:avLst/>
            </a:prstGeom>
            <a:noFill/>
            <a:ln>
              <a:noFill/>
            </a:ln>
            <a:effectLst/>
          </p:spPr>
          <p:txBody>
            <a:bodyPr lIns="0" tIns="0" rIns="0" bIns="0" anchor="b">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r>
                <a:rPr lang="fr-FR" sz="1837" dirty="0"/>
                <a:t>Type de document</a:t>
              </a:r>
            </a:p>
          </p:txBody>
        </p:sp>
        <p:sp>
          <p:nvSpPr>
            <p:cNvPr id="1048642" name="Date"/>
            <p:cNvSpPr txBox="1">
              <a:spLocks noChangeArrowheads="1"/>
            </p:cNvSpPr>
            <p:nvPr/>
          </p:nvSpPr>
          <p:spPr bwMode="auto">
            <a:xfrm>
              <a:off x="1663" y="3275"/>
              <a:ext cx="3109" cy="178"/>
            </a:xfrm>
            <a:prstGeom prst="rect">
              <a:avLst/>
            </a:prstGeom>
            <a:noFill/>
            <a:ln>
              <a:noFill/>
            </a:ln>
            <a:effectLst/>
          </p:spPr>
          <p:txBody>
            <a:bodyPr lIns="0" tIns="0" rIns="0" bIns="0">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r>
                <a:rPr lang="fr-FR" sz="1837" dirty="0"/>
                <a:t>Date</a:t>
              </a:r>
            </a:p>
          </p:txBody>
        </p:sp>
      </p:grpSp>
      <p:sp>
        <p:nvSpPr>
          <p:cNvPr id="1048643" name="Rectangle 12"/>
          <p:cNvSpPr/>
          <p:nvPr userDrawn="1"/>
        </p:nvSpPr>
        <p:spPr>
          <a:xfrm>
            <a:off x="-8408" y="3693458"/>
            <a:ext cx="12200408" cy="3237039"/>
          </a:xfrm>
          <a:prstGeom prst="rect">
            <a:avLst/>
          </a:prstGeom>
          <a:solidFill>
            <a:srgbClr val="FFCF1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099" dirty="0"/>
          </a:p>
        </p:txBody>
      </p:sp>
      <p:pic>
        <p:nvPicPr>
          <p:cNvPr id="2216" name="Picture 168">
            <a:extLst>
              <a:ext uri="{FF2B5EF4-FFF2-40B4-BE49-F238E27FC236}">
                <a16:creationId xmlns:a16="http://schemas.microsoft.com/office/drawing/2014/main" id="{290E8A7A-36ED-4215-AAE3-3E5E14590A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0" name="Picture 2" descr="Armoiries du Togo — Wikipédia">
            <a:extLst>
              <a:ext uri="{FF2B5EF4-FFF2-40B4-BE49-F238E27FC236}">
                <a16:creationId xmlns:a16="http://schemas.microsoft.com/office/drawing/2014/main" id="{1D1FBC3C-F0EA-6C1F-DF6B-AA1CB20B73F8}"/>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425383" y="491518"/>
            <a:ext cx="1332824" cy="18553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5539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05B6D76-6B4B-4ED5-B8F1-5D1D09831257}"/>
              </a:ext>
            </a:extLst>
          </p:cNvPr>
          <p:cNvGraphicFramePr>
            <a:graphicFrameLocks noChangeAspect="1"/>
          </p:cNvGraphicFramePr>
          <p:nvPr userDrawn="1">
            <p:custDataLst>
              <p:tags r:id="rId1"/>
            </p:custDataLst>
            <p:extLst>
              <p:ext uri="{D42A27DB-BD31-4B8C-83A1-F6EECF244321}">
                <p14:modId xmlns:p14="http://schemas.microsoft.com/office/powerpoint/2010/main" val="363014941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3" name="Object 2" hidden="1">
                        <a:extLst>
                          <a:ext uri="{FF2B5EF4-FFF2-40B4-BE49-F238E27FC236}">
                            <a16:creationId xmlns:a16="http://schemas.microsoft.com/office/drawing/2014/main" id="{305B6D76-6B4B-4ED5-B8F1-5D1D09831257}"/>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BDCF374B-2477-45CD-A00B-B8676A45ACDF}"/>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fr-FR" sz="44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7" name="2. Slide Title">
            <a:extLst>
              <a:ext uri="{FF2B5EF4-FFF2-40B4-BE49-F238E27FC236}">
                <a16:creationId xmlns:a16="http://schemas.microsoft.com/office/drawing/2014/main" id="{99495DFD-8D6A-4DD8-AE3A-47FA42AA0A4F}"/>
              </a:ext>
            </a:extLst>
          </p:cNvPr>
          <p:cNvSpPr>
            <a:spLocks noGrp="1"/>
          </p:cNvSpPr>
          <p:nvPr>
            <p:ph type="title"/>
            <p:custDataLst>
              <p:tags r:id="rId3"/>
            </p:custDataLst>
          </p:nvPr>
        </p:nvSpPr>
        <p:spPr>
          <a:xfrm>
            <a:off x="554736" y="4580468"/>
            <a:ext cx="11082528" cy="677108"/>
          </a:xfrm>
        </p:spPr>
        <p:txBody>
          <a:bodyPr anchor="b">
            <a:noAutofit/>
          </a:bodyPr>
          <a:lstStyle>
            <a:lvl1pPr>
              <a:lnSpc>
                <a:spcPct val="100000"/>
              </a:lnSpc>
              <a:defRPr sz="4400"/>
            </a:lvl1pPr>
          </a:lstStyle>
          <a:p>
            <a:r>
              <a:rPr lang="en-US"/>
              <a:t>Click to edit Master title style</a:t>
            </a:r>
            <a:endParaRPr lang="fr-FR" dirty="0"/>
          </a:p>
        </p:txBody>
      </p:sp>
      <p:sp>
        <p:nvSpPr>
          <p:cNvPr id="8" name="Slide Number">
            <a:extLst>
              <a:ext uri="{FF2B5EF4-FFF2-40B4-BE49-F238E27FC236}">
                <a16:creationId xmlns:a16="http://schemas.microsoft.com/office/drawing/2014/main" id="{A86AE8A6-05EF-4E76-AAAD-41743692E9F9}"/>
              </a:ext>
            </a:extLst>
          </p:cNvPr>
          <p:cNvSpPr>
            <a:spLocks noChangeArrowheads="1"/>
          </p:cNvSpPr>
          <p:nvPr userDrawn="1">
            <p:custDataLst>
              <p:tags r:id="rId4"/>
            </p:custDataLst>
          </p:nvPr>
        </p:nvSpPr>
        <p:spPr bwMode="black">
          <a:xfrm>
            <a:off x="11312525" y="6594698"/>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fr-FR"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‹N°›</a:t>
            </a:fld>
            <a:endParaRPr lang="fr-FR" sz="900" b="0" dirty="0">
              <a:solidFill>
                <a:schemeClr val="tx1"/>
              </a:solidFill>
              <a:latin typeface="+mn-lt"/>
              <a:ea typeface="+mn-ea"/>
              <a:cs typeface="Arial" panose="020B0604020202020204" pitchFamily="34" charset="0"/>
            </a:endParaRPr>
          </a:p>
        </p:txBody>
      </p:sp>
      <p:sp>
        <p:nvSpPr>
          <p:cNvPr id="6" name="5. Source" hidden="1">
            <a:extLst>
              <a:ext uri="{FF2B5EF4-FFF2-40B4-BE49-F238E27FC236}">
                <a16:creationId xmlns:a16="http://schemas.microsoft.com/office/drawing/2014/main" id="{B871FE09-BB6E-4334-B0EA-E52395AA61B3}"/>
              </a:ext>
            </a:extLst>
          </p:cNvPr>
          <p:cNvSpPr txBox="1"/>
          <p:nvPr userDrawn="1">
            <p:custDataLst>
              <p:tags r:id="rId5"/>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fr-FR" sz="800" dirty="0"/>
              <a:t>Source: …</a:t>
            </a:r>
          </a:p>
        </p:txBody>
      </p:sp>
      <p:sp>
        <p:nvSpPr>
          <p:cNvPr id="9" name="1. On-page tracker">
            <a:extLst>
              <a:ext uri="{FF2B5EF4-FFF2-40B4-BE49-F238E27FC236}">
                <a16:creationId xmlns:a16="http://schemas.microsoft.com/office/drawing/2014/main" id="{FA764DC8-CEA6-42F3-8E66-7C768AAD275E}"/>
              </a:ext>
            </a:extLst>
          </p:cNvPr>
          <p:cNvSpPr>
            <a:spLocks noGrp="1"/>
          </p:cNvSpPr>
          <p:nvPr>
            <p:ph type="body" sz="quarter" idx="10" hasCustomPrompt="1"/>
            <p:custDataLst>
              <p:tags r:id="rId6"/>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fr-FR" dirty="0" err="1"/>
              <a:t>Add</a:t>
            </a:r>
            <a:r>
              <a:rPr lang="fr-FR" dirty="0"/>
              <a:t> tracker</a:t>
            </a:r>
          </a:p>
        </p:txBody>
      </p:sp>
    </p:spTree>
    <p:extLst>
      <p:ext uri="{BB962C8B-B14F-4D97-AF65-F5344CB8AC3E}">
        <p14:creationId xmlns:p14="http://schemas.microsoft.com/office/powerpoint/2010/main" val="28505932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EC6EE29E-F64A-419F-BFB0-EEDEB71953F6}"/>
              </a:ext>
            </a:extLst>
          </p:cNvPr>
          <p:cNvGraphicFramePr>
            <a:graphicFrameLocks noChangeAspect="1"/>
          </p:cNvGraphicFramePr>
          <p:nvPr userDrawn="1">
            <p:custDataLst>
              <p:tags r:id="rId1"/>
            </p:custDataLst>
            <p:extLst>
              <p:ext uri="{D42A27DB-BD31-4B8C-83A1-F6EECF244321}">
                <p14:modId xmlns:p14="http://schemas.microsoft.com/office/powerpoint/2010/main" val="420252661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3" name="Object 2" hidden="1">
                        <a:extLst>
                          <a:ext uri="{FF2B5EF4-FFF2-40B4-BE49-F238E27FC236}">
                            <a16:creationId xmlns:a16="http://schemas.microsoft.com/office/drawing/2014/main" id="{EC6EE29E-F64A-419F-BFB0-EEDEB71953F6}"/>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69526043-F22A-4ED3-B0A1-DD7C4F83AF9B}"/>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fr-FR" sz="34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8" name="2. Slide Title">
            <a:extLst>
              <a:ext uri="{FF2B5EF4-FFF2-40B4-BE49-F238E27FC236}">
                <a16:creationId xmlns:a16="http://schemas.microsoft.com/office/drawing/2014/main" id="{EA735538-C733-4892-93A4-7B433D8B8293}"/>
              </a:ext>
            </a:extLst>
          </p:cNvPr>
          <p:cNvSpPr>
            <a:spLocks noGrp="1"/>
          </p:cNvSpPr>
          <p:nvPr>
            <p:ph type="title" hasCustomPrompt="1"/>
            <p:custDataLst>
              <p:tags r:id="rId3"/>
            </p:custDataLst>
          </p:nvPr>
        </p:nvSpPr>
        <p:spPr>
          <a:xfrm>
            <a:off x="1505712" y="3556229"/>
            <a:ext cx="9180576" cy="523220"/>
          </a:xfrm>
          <a:prstGeom prst="rect">
            <a:avLst/>
          </a:prstGeom>
        </p:spPr>
        <p:txBody>
          <a:bodyPr>
            <a:spAutoFit/>
          </a:bodyPr>
          <a:lstStyle>
            <a:lvl1pPr>
              <a:lnSpc>
                <a:spcPct val="105000"/>
              </a:lnSpc>
              <a:defRPr sz="3400"/>
            </a:lvl1pPr>
          </a:lstStyle>
          <a:p>
            <a:r>
              <a:rPr lang="fr-FR" dirty="0"/>
              <a:t>“Click to </a:t>
            </a:r>
            <a:r>
              <a:rPr lang="fr-FR" dirty="0" err="1"/>
              <a:t>add</a:t>
            </a:r>
            <a:r>
              <a:rPr lang="fr-FR" dirty="0"/>
              <a:t> </a:t>
            </a:r>
            <a:r>
              <a:rPr lang="fr-FR" dirty="0" err="1"/>
              <a:t>quote</a:t>
            </a:r>
            <a:endParaRPr lang="fr-FR" dirty="0"/>
          </a:p>
        </p:txBody>
      </p:sp>
      <p:sp>
        <p:nvSpPr>
          <p:cNvPr id="6" name="3. Subtitle">
            <a:extLst>
              <a:ext uri="{FF2B5EF4-FFF2-40B4-BE49-F238E27FC236}">
                <a16:creationId xmlns:a16="http://schemas.microsoft.com/office/drawing/2014/main" id="{8DB5022C-F66C-4018-82F3-195571DDD527}"/>
              </a:ext>
            </a:extLst>
          </p:cNvPr>
          <p:cNvSpPr>
            <a:spLocks noGrp="1"/>
          </p:cNvSpPr>
          <p:nvPr>
            <p:ph type="subTitle" idx="1" hasCustomPrompt="1"/>
            <p:custDataLst>
              <p:tags r:id="rId4"/>
            </p:custDataLst>
          </p:nvPr>
        </p:nvSpPr>
        <p:spPr>
          <a:xfrm>
            <a:off x="1505712" y="4284630"/>
            <a:ext cx="9180576" cy="246221"/>
          </a:xfrm>
          <a:prstGeom prst="rect">
            <a:avLst/>
          </a:prstGeom>
        </p:spPr>
        <p:txBody>
          <a:bodyPr wrap="square">
            <a:spAutoFit/>
          </a:bodyPr>
          <a:lstStyle>
            <a:lvl1pPr marL="0" indent="0" algn="l">
              <a:buNone/>
              <a:defRPr sz="1600" b="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Click to </a:t>
            </a:r>
            <a:r>
              <a:rPr lang="fr-FR" dirty="0" err="1"/>
              <a:t>add</a:t>
            </a:r>
            <a:r>
              <a:rPr lang="fr-FR" dirty="0"/>
              <a:t> </a:t>
            </a:r>
            <a:r>
              <a:rPr lang="fr-FR" dirty="0" err="1"/>
              <a:t>quote</a:t>
            </a:r>
            <a:r>
              <a:rPr lang="fr-FR" dirty="0"/>
              <a:t> source</a:t>
            </a:r>
          </a:p>
        </p:txBody>
      </p:sp>
      <p:sp>
        <p:nvSpPr>
          <p:cNvPr id="9" name="Slide Number">
            <a:extLst>
              <a:ext uri="{FF2B5EF4-FFF2-40B4-BE49-F238E27FC236}">
                <a16:creationId xmlns:a16="http://schemas.microsoft.com/office/drawing/2014/main" id="{FAEB6FCE-50CC-4F2B-A5B3-CB508EDFCD46}"/>
              </a:ext>
            </a:extLst>
          </p:cNvPr>
          <p:cNvSpPr>
            <a:spLocks noChangeArrowheads="1"/>
          </p:cNvSpPr>
          <p:nvPr userDrawn="1">
            <p:custDataLst>
              <p:tags r:id="rId5"/>
            </p:custDataLst>
          </p:nvPr>
        </p:nvSpPr>
        <p:spPr bwMode="black">
          <a:xfrm>
            <a:off x="11312525" y="6594698"/>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fr-FR"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‹N°›</a:t>
            </a:fld>
            <a:endParaRPr lang="fr-FR" sz="900" b="0" dirty="0">
              <a:solidFill>
                <a:schemeClr val="tx1"/>
              </a:solidFill>
              <a:latin typeface="+mn-lt"/>
              <a:ea typeface="+mn-ea"/>
              <a:cs typeface="Arial" panose="020B0604020202020204" pitchFamily="34" charset="0"/>
            </a:endParaRPr>
          </a:p>
        </p:txBody>
      </p:sp>
      <p:sp>
        <p:nvSpPr>
          <p:cNvPr id="7" name="5. Source">
            <a:extLst>
              <a:ext uri="{FF2B5EF4-FFF2-40B4-BE49-F238E27FC236}">
                <a16:creationId xmlns:a16="http://schemas.microsoft.com/office/drawing/2014/main" id="{97195F4E-ECA7-41A9-AFF3-0C4DAD103DA6}"/>
              </a:ext>
            </a:extLst>
          </p:cNvPr>
          <p:cNvSpPr txBox="1"/>
          <p:nvPr userDrawn="1">
            <p:custDataLst>
              <p:tags r:id="rId6"/>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fr-FR" sz="800" dirty="0"/>
              <a:t>Source: …</a:t>
            </a:r>
          </a:p>
        </p:txBody>
      </p:sp>
      <p:sp>
        <p:nvSpPr>
          <p:cNvPr id="10" name="1. On-page tracker">
            <a:extLst>
              <a:ext uri="{FF2B5EF4-FFF2-40B4-BE49-F238E27FC236}">
                <a16:creationId xmlns:a16="http://schemas.microsoft.com/office/drawing/2014/main" id="{556D1499-3230-4098-85B2-D4CC7CA621F1}"/>
              </a:ext>
            </a:extLst>
          </p:cNvPr>
          <p:cNvSpPr>
            <a:spLocks noGrp="1"/>
          </p:cNvSpPr>
          <p:nvPr>
            <p:ph type="body" sz="quarter" idx="10" hasCustomPrompt="1"/>
            <p:custDataLst>
              <p:tags r:id="rId7"/>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fr-FR" dirty="0" err="1"/>
              <a:t>Add</a:t>
            </a:r>
            <a:r>
              <a:rPr lang="fr-FR" dirty="0"/>
              <a:t> tracker</a:t>
            </a:r>
          </a:p>
        </p:txBody>
      </p:sp>
    </p:spTree>
    <p:extLst>
      <p:ext uri="{BB962C8B-B14F-4D97-AF65-F5344CB8AC3E}">
        <p14:creationId xmlns:p14="http://schemas.microsoft.com/office/powerpoint/2010/main" val="12415511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1/4">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DA8D6A48-EE20-4EB4-A234-9F3B16C02872}"/>
              </a:ext>
            </a:extLst>
          </p:cNvPr>
          <p:cNvGraphicFramePr>
            <a:graphicFrameLocks noChangeAspect="1"/>
          </p:cNvGraphicFramePr>
          <p:nvPr userDrawn="1">
            <p:custDataLst>
              <p:tags r:id="rId1"/>
            </p:custDataLst>
            <p:extLst>
              <p:ext uri="{D42A27DB-BD31-4B8C-83A1-F6EECF244321}">
                <p14:modId xmlns:p14="http://schemas.microsoft.com/office/powerpoint/2010/main" val="199243497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2" hidden="1">
                        <a:extLst>
                          <a:ext uri="{FF2B5EF4-FFF2-40B4-BE49-F238E27FC236}">
                            <a16:creationId xmlns:a16="http://schemas.microsoft.com/office/drawing/2014/main" id="{DA8D6A48-EE20-4EB4-A234-9F3B16C02872}"/>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12" name="Rectangle 11">
            <a:extLst>
              <a:ext uri="{FF2B5EF4-FFF2-40B4-BE49-F238E27FC236}">
                <a16:creationId xmlns:a16="http://schemas.microsoft.com/office/drawing/2014/main" id="{AFFE425C-6BF0-464D-BE3C-89F3B23D0C27}"/>
              </a:ext>
            </a:extLst>
          </p:cNvPr>
          <p:cNvSpPr/>
          <p:nvPr userDrawn="1"/>
        </p:nvSpPr>
        <p:spPr>
          <a:xfrm>
            <a:off x="0" y="-1524"/>
            <a:ext cx="12192000" cy="905256"/>
          </a:xfrm>
          <a:prstGeom prst="rect">
            <a:avLst/>
          </a:prstGeom>
          <a:solidFill>
            <a:srgbClr val="FFCF11"/>
          </a:solidFill>
          <a:ln w="3175" cap="flat" cmpd="sng" algn="ctr">
            <a:noFill/>
            <a:prstDash val="solid"/>
          </a:ln>
          <a:effectLst/>
        </p:spPr>
        <p:txBody>
          <a:bodyPr rtlCol="0" anchor="ctr"/>
          <a:lstStyle/>
          <a:p>
            <a:pPr marL="0" marR="0" lvl="0" indent="0" algn="ctr" defTabSz="932962" rtl="0" eaLnBrk="1" fontAlgn="auto" latinLnBrk="0" hangingPunct="1">
              <a:lnSpc>
                <a:spcPct val="100000"/>
              </a:lnSpc>
              <a:spcBef>
                <a:spcPts val="0"/>
              </a:spcBef>
              <a:spcAft>
                <a:spcPts val="0"/>
              </a:spcAft>
              <a:buClrTx/>
              <a:buSzTx/>
              <a:buFontTx/>
              <a:buNone/>
              <a:tabLst/>
              <a:defRPr/>
            </a:pPr>
            <a:endParaRPr kumimoji="0" lang="fr-FR" sz="1837" b="0" i="0" u="none" strike="noStrike" kern="0" cap="none" spc="0" normalizeH="0" baseline="0" noProof="0" dirty="0">
              <a:ln>
                <a:noFill/>
              </a:ln>
              <a:solidFill>
                <a:prstClr val="white"/>
              </a:solidFill>
              <a:effectLst/>
              <a:uLnTx/>
              <a:uFillTx/>
              <a:latin typeface="Calibri"/>
            </a:endParaRPr>
          </a:p>
        </p:txBody>
      </p:sp>
      <p:sp>
        <p:nvSpPr>
          <p:cNvPr id="4" name="Rectangle 3" hidden="1">
            <a:extLst>
              <a:ext uri="{FF2B5EF4-FFF2-40B4-BE49-F238E27FC236}">
                <a16:creationId xmlns:a16="http://schemas.microsoft.com/office/drawing/2014/main" id="{67C50C85-5FB9-4798-A8A4-1DA5B9F3ACC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fr-FR" sz="25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3413760" y="0"/>
            <a:ext cx="8778240" cy="6447099"/>
          </a:xfrm>
          <a:prstGeom prst="rect">
            <a:avLst/>
          </a:prstGeom>
          <a:solidFill>
            <a:schemeClr val="accent5">
              <a:lumMod val="20000"/>
              <a:lumOff val="80000"/>
            </a:schemeClr>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fr-FR" dirty="0">
              <a:solidFill>
                <a:srgbClr val="F0F0F0"/>
              </a:solidFill>
              <a:latin typeface="Arial" panose="020B0604020202020204" pitchFamily="34" charset="0"/>
            </a:endParaRPr>
          </a:p>
        </p:txBody>
      </p:sp>
      <p:sp>
        <p:nvSpPr>
          <p:cNvPr id="17" name="Slide Number">
            <a:extLst>
              <a:ext uri="{FF2B5EF4-FFF2-40B4-BE49-F238E27FC236}">
                <a16:creationId xmlns:a16="http://schemas.microsoft.com/office/drawing/2014/main" id="{ACF9526A-1F1C-4E57-8A8D-21EDBC12066F}"/>
              </a:ext>
            </a:extLst>
          </p:cNvPr>
          <p:cNvSpPr>
            <a:spLocks noChangeArrowheads="1"/>
          </p:cNvSpPr>
          <p:nvPr userDrawn="1">
            <p:custDataLst>
              <p:tags r:id="rId4"/>
            </p:custDataLst>
          </p:nvPr>
        </p:nvSpPr>
        <p:spPr bwMode="black">
          <a:xfrm>
            <a:off x="11312525" y="6594698"/>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fr-FR"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‹N°›</a:t>
            </a:fld>
            <a:endParaRPr lang="fr-FR" sz="900" b="0" dirty="0">
              <a:solidFill>
                <a:schemeClr val="tx1"/>
              </a:solidFill>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6647A441-8DE4-4236-BCC7-B694B2C59E00}"/>
              </a:ext>
            </a:extLst>
          </p:cNvPr>
          <p:cNvSpPr>
            <a:spLocks noGrp="1"/>
          </p:cNvSpPr>
          <p:nvPr>
            <p:ph type="title"/>
            <p:custDataLst>
              <p:tags r:id="rId5"/>
            </p:custDataLst>
          </p:nvPr>
        </p:nvSpPr>
        <p:spPr>
          <a:xfrm>
            <a:off x="554736" y="2744369"/>
            <a:ext cx="2514600" cy="769441"/>
          </a:xfrm>
        </p:spPr>
        <p:txBody>
          <a:bodyPr vert="horz" anchor="b">
            <a:noAutofit/>
          </a:bodyPr>
          <a:lstStyle>
            <a:lvl1pPr>
              <a:defRPr>
                <a:solidFill>
                  <a:schemeClr val="accent1"/>
                </a:solidFill>
              </a:defRPr>
            </a:lvl1pPr>
          </a:lstStyle>
          <a:p>
            <a:r>
              <a:rPr lang="en-US"/>
              <a:t>Click to edit Master title style</a:t>
            </a:r>
            <a:endParaRPr lang="fr-FR" dirty="0"/>
          </a:p>
        </p:txBody>
      </p:sp>
      <p:sp>
        <p:nvSpPr>
          <p:cNvPr id="20" name="3. Subtitle">
            <a:extLst>
              <a:ext uri="{FF2B5EF4-FFF2-40B4-BE49-F238E27FC236}">
                <a16:creationId xmlns:a16="http://schemas.microsoft.com/office/drawing/2014/main" id="{A4DBA574-6D59-4DFD-82A7-9B1E9AEB906E}"/>
              </a:ext>
            </a:extLst>
          </p:cNvPr>
          <p:cNvSpPr>
            <a:spLocks noGrp="1"/>
          </p:cNvSpPr>
          <p:nvPr>
            <p:ph type="subTitle" idx="1"/>
            <p:custDataLst>
              <p:tags r:id="rId6"/>
            </p:custDataLst>
          </p:nvPr>
        </p:nvSpPr>
        <p:spPr>
          <a:xfrm>
            <a:off x="554736" y="3659644"/>
            <a:ext cx="2514600" cy="492443"/>
          </a:xfrm>
          <a:prstGeom prst="rect">
            <a:avLst/>
          </a:prstGeom>
        </p:spPr>
        <p:txBody>
          <a:bodyPr wrap="square">
            <a:spAutoFit/>
          </a:bodyPr>
          <a:lstStyle>
            <a:lvl1pPr marL="0" indent="0" algn="l">
              <a:buNone/>
              <a:defRPr sz="1600" b="0" baseline="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endParaRPr lang="fr-FR" dirty="0"/>
          </a:p>
        </p:txBody>
      </p:sp>
      <p:sp>
        <p:nvSpPr>
          <p:cNvPr id="21" name="5. Source" hidden="1">
            <a:extLst>
              <a:ext uri="{FF2B5EF4-FFF2-40B4-BE49-F238E27FC236}">
                <a16:creationId xmlns:a16="http://schemas.microsoft.com/office/drawing/2014/main" id="{25B2DE14-9B3F-4199-B082-9FEB12CE57EA}"/>
              </a:ext>
            </a:extLst>
          </p:cNvPr>
          <p:cNvSpPr txBox="1"/>
          <p:nvPr userDrawn="1">
            <p:custDataLst>
              <p:tags r:id="rId7"/>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fr-FR" sz="800" dirty="0"/>
              <a:t>Source: …</a:t>
            </a:r>
          </a:p>
        </p:txBody>
      </p:sp>
      <p:sp>
        <p:nvSpPr>
          <p:cNvPr id="10" name="1. On-page tracker">
            <a:extLst>
              <a:ext uri="{FF2B5EF4-FFF2-40B4-BE49-F238E27FC236}">
                <a16:creationId xmlns:a16="http://schemas.microsoft.com/office/drawing/2014/main" id="{96552B7E-7081-4EA8-9351-FE4C7216ADF2}"/>
              </a:ext>
            </a:extLst>
          </p:cNvPr>
          <p:cNvSpPr>
            <a:spLocks noGrp="1"/>
          </p:cNvSpPr>
          <p:nvPr>
            <p:ph type="body" sz="quarter" idx="10" hasCustomPrompt="1"/>
            <p:custDataLst>
              <p:tags r:id="rId8"/>
            </p:custDataLst>
          </p:nvPr>
        </p:nvSpPr>
        <p:spPr>
          <a:xfrm>
            <a:off x="554735" y="41597"/>
            <a:ext cx="2514601"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fr-FR" dirty="0" err="1"/>
              <a:t>Add</a:t>
            </a:r>
            <a:r>
              <a:rPr lang="fr-FR" dirty="0"/>
              <a:t> tracker</a:t>
            </a:r>
          </a:p>
        </p:txBody>
      </p:sp>
      <p:cxnSp>
        <p:nvCxnSpPr>
          <p:cNvPr id="15" name="Straight Connector 64">
            <a:extLst>
              <a:ext uri="{FF2B5EF4-FFF2-40B4-BE49-F238E27FC236}">
                <a16:creationId xmlns:a16="http://schemas.microsoft.com/office/drawing/2014/main" id="{F3F2F04D-E516-4128-86B1-FF5F4E575E93}"/>
              </a:ext>
            </a:extLst>
          </p:cNvPr>
          <p:cNvCxnSpPr>
            <a:cxnSpLocks/>
          </p:cNvCxnSpPr>
          <p:nvPr userDrawn="1"/>
        </p:nvCxnSpPr>
        <p:spPr bwMode="auto">
          <a:xfrm>
            <a:off x="0" y="6447100"/>
            <a:ext cx="12192000" cy="0"/>
          </a:xfrm>
          <a:prstGeom prst="line">
            <a:avLst/>
          </a:prstGeom>
          <a:noFill/>
          <a:ln w="19050" cap="flat" cmpd="sng" algn="ctr">
            <a:gradFill flip="none" rotWithShape="1">
              <a:gsLst>
                <a:gs pos="0">
                  <a:srgbClr val="156137">
                    <a:alpha val="73000"/>
                  </a:srgbClr>
                </a:gs>
                <a:gs pos="50000">
                  <a:srgbClr val="FFC200">
                    <a:alpha val="61000"/>
                  </a:srgbClr>
                </a:gs>
                <a:gs pos="100000">
                  <a:srgbClr val="D32727">
                    <a:alpha val="8000"/>
                  </a:srgbClr>
                </a:gs>
              </a:gsLst>
              <a:lin ang="10800000" scaled="1"/>
              <a:tileRect/>
            </a:gradFill>
            <a:prstDash val="solid"/>
          </a:ln>
          <a:effectLst/>
        </p:spPr>
      </p:cxnSp>
      <p:cxnSp>
        <p:nvCxnSpPr>
          <p:cNvPr id="18" name="Straight Connector 17">
            <a:extLst>
              <a:ext uri="{FF2B5EF4-FFF2-40B4-BE49-F238E27FC236}">
                <a16:creationId xmlns:a16="http://schemas.microsoft.com/office/drawing/2014/main" id="{CBD1A83D-6559-4A12-A6A9-63C53CF5D728}"/>
              </a:ext>
            </a:extLst>
          </p:cNvPr>
          <p:cNvCxnSpPr>
            <a:cxnSpLocks/>
          </p:cNvCxnSpPr>
          <p:nvPr userDrawn="1"/>
        </p:nvCxnSpPr>
        <p:spPr>
          <a:xfrm>
            <a:off x="11312525" y="6545276"/>
            <a:ext cx="0" cy="237342"/>
          </a:xfrm>
          <a:prstGeom prst="line">
            <a:avLst/>
          </a:prstGeom>
          <a:ln>
            <a:solidFill>
              <a:srgbClr val="B3B3B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831403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1/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EE6E84E-0DE7-4EEF-8932-BF42153B3B56}"/>
              </a:ext>
            </a:extLst>
          </p:cNvPr>
          <p:cNvGraphicFramePr>
            <a:graphicFrameLocks noChangeAspect="1"/>
          </p:cNvGraphicFramePr>
          <p:nvPr userDrawn="1">
            <p:custDataLst>
              <p:tags r:id="rId1"/>
            </p:custDataLst>
            <p:extLst>
              <p:ext uri="{D42A27DB-BD31-4B8C-83A1-F6EECF244321}">
                <p14:modId xmlns:p14="http://schemas.microsoft.com/office/powerpoint/2010/main" val="135843034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2" hidden="1">
                        <a:extLst>
                          <a:ext uri="{FF2B5EF4-FFF2-40B4-BE49-F238E27FC236}">
                            <a16:creationId xmlns:a16="http://schemas.microsoft.com/office/drawing/2014/main" id="{CEE6E84E-0DE7-4EEF-8932-BF42153B3B56}"/>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11" name="Rectangle 10">
            <a:extLst>
              <a:ext uri="{FF2B5EF4-FFF2-40B4-BE49-F238E27FC236}">
                <a16:creationId xmlns:a16="http://schemas.microsoft.com/office/drawing/2014/main" id="{6E00B726-D381-4920-8732-D966EB27E5C9}"/>
              </a:ext>
            </a:extLst>
          </p:cNvPr>
          <p:cNvSpPr/>
          <p:nvPr userDrawn="1"/>
        </p:nvSpPr>
        <p:spPr>
          <a:xfrm>
            <a:off x="0" y="-1524"/>
            <a:ext cx="12192000" cy="905256"/>
          </a:xfrm>
          <a:prstGeom prst="rect">
            <a:avLst/>
          </a:prstGeom>
          <a:solidFill>
            <a:srgbClr val="FFCF11"/>
          </a:solidFill>
          <a:ln w="3175" cap="flat" cmpd="sng" algn="ctr">
            <a:noFill/>
            <a:prstDash val="solid"/>
          </a:ln>
          <a:effectLst/>
        </p:spPr>
        <p:txBody>
          <a:bodyPr rtlCol="0" anchor="ctr"/>
          <a:lstStyle/>
          <a:p>
            <a:pPr marL="0" marR="0" lvl="0" indent="0" algn="ctr" defTabSz="932962" rtl="0" eaLnBrk="1" fontAlgn="auto" latinLnBrk="0" hangingPunct="1">
              <a:lnSpc>
                <a:spcPct val="100000"/>
              </a:lnSpc>
              <a:spcBef>
                <a:spcPts val="0"/>
              </a:spcBef>
              <a:spcAft>
                <a:spcPts val="0"/>
              </a:spcAft>
              <a:buClrTx/>
              <a:buSzTx/>
              <a:buFontTx/>
              <a:buNone/>
              <a:tabLst/>
              <a:defRPr/>
            </a:pPr>
            <a:endParaRPr kumimoji="0" lang="fr-FR" sz="1837" b="0" i="0" u="none" strike="noStrike" kern="0" cap="none" spc="0" normalizeH="0" baseline="0" noProof="0" dirty="0">
              <a:ln>
                <a:noFill/>
              </a:ln>
              <a:solidFill>
                <a:prstClr val="white"/>
              </a:solidFill>
              <a:effectLst/>
              <a:uLnTx/>
              <a:uFillTx/>
              <a:latin typeface="Calibri"/>
            </a:endParaRPr>
          </a:p>
        </p:txBody>
      </p:sp>
      <p:sp>
        <p:nvSpPr>
          <p:cNvPr id="4" name="Rectangle 3" hidden="1">
            <a:extLst>
              <a:ext uri="{FF2B5EF4-FFF2-40B4-BE49-F238E27FC236}">
                <a16:creationId xmlns:a16="http://schemas.microsoft.com/office/drawing/2014/main" id="{29D2CA90-0144-4292-9526-98A508F53171}"/>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fr-FR" sz="25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4364736" y="0"/>
            <a:ext cx="7827264" cy="6447100"/>
          </a:xfrm>
          <a:prstGeom prst="rect">
            <a:avLst/>
          </a:prstGeom>
          <a:solidFill>
            <a:schemeClr val="accent5">
              <a:lumMod val="20000"/>
              <a:lumOff val="80000"/>
            </a:schemeClr>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fr-FR" dirty="0">
              <a:solidFill>
                <a:srgbClr val="F0F0F0"/>
              </a:solidFill>
              <a:latin typeface="Arial" panose="020B0604020202020204" pitchFamily="34" charset="0"/>
            </a:endParaRPr>
          </a:p>
        </p:txBody>
      </p:sp>
      <p:sp>
        <p:nvSpPr>
          <p:cNvPr id="17" name="Slide Number">
            <a:extLst>
              <a:ext uri="{FF2B5EF4-FFF2-40B4-BE49-F238E27FC236}">
                <a16:creationId xmlns:a16="http://schemas.microsoft.com/office/drawing/2014/main" id="{36B65DC7-979F-4AB7-9872-8CF5F2DCB753}"/>
              </a:ext>
            </a:extLst>
          </p:cNvPr>
          <p:cNvSpPr>
            <a:spLocks noChangeArrowheads="1"/>
          </p:cNvSpPr>
          <p:nvPr userDrawn="1">
            <p:custDataLst>
              <p:tags r:id="rId4"/>
            </p:custDataLst>
          </p:nvPr>
        </p:nvSpPr>
        <p:spPr bwMode="black">
          <a:xfrm>
            <a:off x="11312525" y="6594698"/>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fr-FR"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‹N°›</a:t>
            </a:fld>
            <a:endParaRPr lang="fr-FR" sz="900" b="0" dirty="0">
              <a:solidFill>
                <a:schemeClr val="tx1"/>
              </a:solidFill>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4EF89F43-35C6-451B-BBE8-87D2B8B83F5E}"/>
              </a:ext>
            </a:extLst>
          </p:cNvPr>
          <p:cNvSpPr>
            <a:spLocks noGrp="1"/>
          </p:cNvSpPr>
          <p:nvPr>
            <p:ph type="title"/>
            <p:custDataLst>
              <p:tags r:id="rId5"/>
            </p:custDataLst>
          </p:nvPr>
        </p:nvSpPr>
        <p:spPr>
          <a:xfrm>
            <a:off x="554736" y="2744369"/>
            <a:ext cx="3465576" cy="769441"/>
          </a:xfrm>
          <a:prstGeom prst="rect">
            <a:avLst/>
          </a:prstGeom>
        </p:spPr>
        <p:txBody>
          <a:bodyPr vert="horz" wrap="square" anchor="b">
            <a:noAutofit/>
          </a:bodyPr>
          <a:lstStyle>
            <a:lvl1pPr algn="l">
              <a:defRPr>
                <a:solidFill>
                  <a:schemeClr val="accent1"/>
                </a:solidFill>
              </a:defRPr>
            </a:lvl1pPr>
          </a:lstStyle>
          <a:p>
            <a:r>
              <a:rPr lang="en-US"/>
              <a:t>Click to edit Master title style</a:t>
            </a:r>
            <a:endParaRPr lang="fr-FR" dirty="0"/>
          </a:p>
        </p:txBody>
      </p:sp>
      <p:sp>
        <p:nvSpPr>
          <p:cNvPr id="20" name="3. Subtitle">
            <a:extLst>
              <a:ext uri="{FF2B5EF4-FFF2-40B4-BE49-F238E27FC236}">
                <a16:creationId xmlns:a16="http://schemas.microsoft.com/office/drawing/2014/main" id="{9F06A69A-B095-4159-932B-3658DD253FDF}"/>
              </a:ext>
            </a:extLst>
          </p:cNvPr>
          <p:cNvSpPr>
            <a:spLocks noGrp="1"/>
          </p:cNvSpPr>
          <p:nvPr>
            <p:ph type="subTitle" idx="1"/>
            <p:custDataLst>
              <p:tags r:id="rId6"/>
            </p:custDataLst>
          </p:nvPr>
        </p:nvSpPr>
        <p:spPr>
          <a:xfrm>
            <a:off x="554735" y="3659644"/>
            <a:ext cx="3465575" cy="246221"/>
          </a:xfrm>
          <a:prstGeom prst="rect">
            <a:avLst/>
          </a:prstGeom>
        </p:spPr>
        <p:txBody>
          <a:bodyPr wrap="square">
            <a:spAutoFit/>
          </a:bodyPr>
          <a:lstStyle>
            <a:lvl1pPr marL="0" indent="0" algn="l">
              <a:buNone/>
              <a:defRPr sz="1600" b="0" baseline="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endParaRPr lang="fr-FR" dirty="0"/>
          </a:p>
        </p:txBody>
      </p:sp>
      <p:sp>
        <p:nvSpPr>
          <p:cNvPr id="21" name="5. Source" hidden="1">
            <a:extLst>
              <a:ext uri="{FF2B5EF4-FFF2-40B4-BE49-F238E27FC236}">
                <a16:creationId xmlns:a16="http://schemas.microsoft.com/office/drawing/2014/main" id="{DA204BE1-D5C8-4D03-9090-21D41FEC78E0}"/>
              </a:ext>
            </a:extLst>
          </p:cNvPr>
          <p:cNvSpPr txBox="1"/>
          <p:nvPr userDrawn="1">
            <p:custDataLst>
              <p:tags r:id="rId7"/>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fr-FR" sz="800" dirty="0"/>
              <a:t>Source: …</a:t>
            </a:r>
          </a:p>
        </p:txBody>
      </p:sp>
      <p:sp>
        <p:nvSpPr>
          <p:cNvPr id="10" name="1. On-page tracker">
            <a:extLst>
              <a:ext uri="{FF2B5EF4-FFF2-40B4-BE49-F238E27FC236}">
                <a16:creationId xmlns:a16="http://schemas.microsoft.com/office/drawing/2014/main" id="{79C07342-0520-417C-B878-54C94CBD8539}"/>
              </a:ext>
            </a:extLst>
          </p:cNvPr>
          <p:cNvSpPr>
            <a:spLocks noGrp="1"/>
          </p:cNvSpPr>
          <p:nvPr>
            <p:ph type="body" sz="quarter" idx="10" hasCustomPrompt="1"/>
            <p:custDataLst>
              <p:tags r:id="rId8"/>
            </p:custDataLst>
          </p:nvPr>
        </p:nvSpPr>
        <p:spPr>
          <a:xfrm>
            <a:off x="554735" y="41597"/>
            <a:ext cx="3465577"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fr-FR" dirty="0" err="1"/>
              <a:t>Add</a:t>
            </a:r>
            <a:r>
              <a:rPr lang="fr-FR" dirty="0"/>
              <a:t> tracker</a:t>
            </a:r>
          </a:p>
        </p:txBody>
      </p:sp>
      <p:cxnSp>
        <p:nvCxnSpPr>
          <p:cNvPr id="14" name="Straight Connector 64">
            <a:extLst>
              <a:ext uri="{FF2B5EF4-FFF2-40B4-BE49-F238E27FC236}">
                <a16:creationId xmlns:a16="http://schemas.microsoft.com/office/drawing/2014/main" id="{C36197F6-8724-4832-82A0-8B313AD9A73B}"/>
              </a:ext>
            </a:extLst>
          </p:cNvPr>
          <p:cNvCxnSpPr>
            <a:cxnSpLocks/>
          </p:cNvCxnSpPr>
          <p:nvPr userDrawn="1"/>
        </p:nvCxnSpPr>
        <p:spPr bwMode="auto">
          <a:xfrm>
            <a:off x="0" y="6447100"/>
            <a:ext cx="12192000" cy="0"/>
          </a:xfrm>
          <a:prstGeom prst="line">
            <a:avLst/>
          </a:prstGeom>
          <a:noFill/>
          <a:ln w="19050" cap="flat" cmpd="sng" algn="ctr">
            <a:gradFill flip="none" rotWithShape="1">
              <a:gsLst>
                <a:gs pos="0">
                  <a:srgbClr val="156137">
                    <a:alpha val="73000"/>
                  </a:srgbClr>
                </a:gs>
                <a:gs pos="50000">
                  <a:srgbClr val="FFC200">
                    <a:alpha val="61000"/>
                  </a:srgbClr>
                </a:gs>
                <a:gs pos="100000">
                  <a:srgbClr val="D32727">
                    <a:alpha val="8000"/>
                  </a:srgbClr>
                </a:gs>
              </a:gsLst>
              <a:lin ang="10800000" scaled="1"/>
              <a:tileRect/>
            </a:gradFill>
            <a:prstDash val="solid"/>
          </a:ln>
          <a:effectLst/>
        </p:spPr>
      </p:cxnSp>
      <p:cxnSp>
        <p:nvCxnSpPr>
          <p:cNvPr id="16" name="Straight Connector 15">
            <a:extLst>
              <a:ext uri="{FF2B5EF4-FFF2-40B4-BE49-F238E27FC236}">
                <a16:creationId xmlns:a16="http://schemas.microsoft.com/office/drawing/2014/main" id="{500D51F6-B43D-4839-93DC-F120A7E993BE}"/>
              </a:ext>
            </a:extLst>
          </p:cNvPr>
          <p:cNvCxnSpPr>
            <a:cxnSpLocks/>
          </p:cNvCxnSpPr>
          <p:nvPr userDrawn="1"/>
        </p:nvCxnSpPr>
        <p:spPr>
          <a:xfrm>
            <a:off x="11312525" y="6545276"/>
            <a:ext cx="0" cy="237342"/>
          </a:xfrm>
          <a:prstGeom prst="line">
            <a:avLst/>
          </a:prstGeom>
          <a:ln>
            <a:solidFill>
              <a:srgbClr val="B3B3B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40621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1/2">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extLst>
              <p:ext uri="{D42A27DB-BD31-4B8C-83A1-F6EECF244321}">
                <p14:modId xmlns:p14="http://schemas.microsoft.com/office/powerpoint/2010/main" val="400817284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11" name="Rectangle 10">
            <a:extLst>
              <a:ext uri="{FF2B5EF4-FFF2-40B4-BE49-F238E27FC236}">
                <a16:creationId xmlns:a16="http://schemas.microsoft.com/office/drawing/2014/main" id="{B28C27A6-B13E-48CD-92D7-EA6DDDFA4BBF}"/>
              </a:ext>
            </a:extLst>
          </p:cNvPr>
          <p:cNvSpPr/>
          <p:nvPr userDrawn="1"/>
        </p:nvSpPr>
        <p:spPr>
          <a:xfrm>
            <a:off x="0" y="-1524"/>
            <a:ext cx="12192000" cy="905256"/>
          </a:xfrm>
          <a:prstGeom prst="rect">
            <a:avLst/>
          </a:prstGeom>
          <a:solidFill>
            <a:srgbClr val="FFCF11"/>
          </a:solidFill>
          <a:ln w="3175" cap="flat" cmpd="sng" algn="ctr">
            <a:noFill/>
            <a:prstDash val="solid"/>
          </a:ln>
          <a:effectLst/>
        </p:spPr>
        <p:txBody>
          <a:bodyPr rtlCol="0" anchor="ctr"/>
          <a:lstStyle/>
          <a:p>
            <a:pPr marL="0" marR="0" lvl="0" indent="0" algn="ctr" defTabSz="932962" rtl="0" eaLnBrk="1" fontAlgn="auto" latinLnBrk="0" hangingPunct="1">
              <a:lnSpc>
                <a:spcPct val="100000"/>
              </a:lnSpc>
              <a:spcBef>
                <a:spcPts val="0"/>
              </a:spcBef>
              <a:spcAft>
                <a:spcPts val="0"/>
              </a:spcAft>
              <a:buClrTx/>
              <a:buSzTx/>
              <a:buFontTx/>
              <a:buNone/>
              <a:tabLst/>
              <a:defRPr/>
            </a:pPr>
            <a:endParaRPr kumimoji="0" lang="fr-FR" sz="1837" b="0" i="0" u="none" strike="noStrike" kern="0" cap="none" spc="0" normalizeH="0" baseline="0" noProof="0" dirty="0">
              <a:ln>
                <a:noFill/>
              </a:ln>
              <a:solidFill>
                <a:prstClr val="white"/>
              </a:solidFill>
              <a:effectLst/>
              <a:uLnTx/>
              <a:uFillTx/>
              <a:latin typeface="Calibri"/>
            </a:endParaRPr>
          </a:p>
        </p:txBody>
      </p:sp>
      <p:sp>
        <p:nvSpPr>
          <p:cNvPr id="4" name="Rectangle 3" hidden="1">
            <a:extLst>
              <a:ext uri="{FF2B5EF4-FFF2-40B4-BE49-F238E27FC236}">
                <a16:creationId xmlns:a16="http://schemas.microsoft.com/office/drawing/2014/main" id="{1725BD87-3C3D-45F6-BBCF-F06FD867659F}"/>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fr-FR" sz="25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6092952" y="0"/>
            <a:ext cx="6099048" cy="6447100"/>
          </a:xfrm>
          <a:prstGeom prst="rect">
            <a:avLst/>
          </a:prstGeom>
          <a:solidFill>
            <a:schemeClr val="accent5">
              <a:lumMod val="20000"/>
              <a:lumOff val="80000"/>
            </a:schemeClr>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fr-FR" dirty="0">
              <a:solidFill>
                <a:srgbClr val="F0F0F0"/>
              </a:solidFill>
              <a:latin typeface="Arial" panose="020B0604020202020204" pitchFamily="34" charset="0"/>
            </a:endParaRP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4"/>
            </p:custDataLst>
          </p:nvPr>
        </p:nvSpPr>
        <p:spPr bwMode="black">
          <a:xfrm>
            <a:off x="11312525" y="6594698"/>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fr-FR"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‹N°›</a:t>
            </a:fld>
            <a:endParaRPr lang="fr-FR" sz="900" b="0" dirty="0">
              <a:solidFill>
                <a:schemeClr val="tx1"/>
              </a:solidFill>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8FFC5EFA-01A0-4033-8D7E-3C2B1F490A33}"/>
              </a:ext>
            </a:extLst>
          </p:cNvPr>
          <p:cNvSpPr>
            <a:spLocks noGrp="1"/>
          </p:cNvSpPr>
          <p:nvPr>
            <p:ph type="title"/>
            <p:custDataLst>
              <p:tags r:id="rId5"/>
            </p:custDataLst>
          </p:nvPr>
        </p:nvSpPr>
        <p:spPr>
          <a:xfrm>
            <a:off x="554736" y="172212"/>
            <a:ext cx="5065776" cy="731520"/>
          </a:xfrm>
        </p:spPr>
        <p:txBody>
          <a:bodyPr vert="horz"/>
          <a:lstStyle/>
          <a:p>
            <a:r>
              <a:rPr lang="en-US"/>
              <a:t>Click to edit Master title style</a:t>
            </a:r>
            <a:endParaRPr lang="fr-FR" dirty="0"/>
          </a:p>
        </p:txBody>
      </p:sp>
      <p:sp>
        <p:nvSpPr>
          <p:cNvPr id="20" name="3. Subtitle">
            <a:extLst>
              <a:ext uri="{FF2B5EF4-FFF2-40B4-BE49-F238E27FC236}">
                <a16:creationId xmlns:a16="http://schemas.microsoft.com/office/drawing/2014/main" id="{1555BB7F-874D-4148-9E84-841F62C8E9D4}"/>
              </a:ext>
            </a:extLst>
          </p:cNvPr>
          <p:cNvSpPr>
            <a:spLocks noGrp="1"/>
          </p:cNvSpPr>
          <p:nvPr>
            <p:ph type="subTitle" idx="1"/>
            <p:custDataLst>
              <p:tags r:id="rId6"/>
            </p:custDataLst>
          </p:nvPr>
        </p:nvSpPr>
        <p:spPr>
          <a:xfrm>
            <a:off x="554736" y="919250"/>
            <a:ext cx="5065776" cy="246221"/>
          </a:xfrm>
          <a:prstGeom prst="rect">
            <a:avLst/>
          </a:prstGeom>
        </p:spPr>
        <p:txBody>
          <a:bodyPr wrap="square">
            <a:spAutoFit/>
          </a:bodyPr>
          <a:lstStyle>
            <a:lvl1pPr marL="0" indent="0" algn="l">
              <a:buNone/>
              <a:defRPr sz="1600" b="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r-FR" dirty="0"/>
          </a:p>
        </p:txBody>
      </p:sp>
      <p:sp>
        <p:nvSpPr>
          <p:cNvPr id="22" name="5. Source" hidden="1">
            <a:extLst>
              <a:ext uri="{FF2B5EF4-FFF2-40B4-BE49-F238E27FC236}">
                <a16:creationId xmlns:a16="http://schemas.microsoft.com/office/drawing/2014/main" id="{F5E9C22A-A356-4521-A359-338A663DFEA2}"/>
              </a:ext>
            </a:extLst>
          </p:cNvPr>
          <p:cNvSpPr txBox="1"/>
          <p:nvPr userDrawn="1">
            <p:custDataLst>
              <p:tags r:id="rId7"/>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fr-FR" sz="800" dirty="0"/>
              <a:t>Source: …</a:t>
            </a:r>
          </a:p>
        </p:txBody>
      </p:sp>
      <p:sp>
        <p:nvSpPr>
          <p:cNvPr id="10" name="1. On-page tracker">
            <a:extLst>
              <a:ext uri="{FF2B5EF4-FFF2-40B4-BE49-F238E27FC236}">
                <a16:creationId xmlns:a16="http://schemas.microsoft.com/office/drawing/2014/main" id="{E9BE4D1E-183A-499B-BFC7-798294EB7AE9}"/>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fr-FR" dirty="0" err="1"/>
              <a:t>Add</a:t>
            </a:r>
            <a:r>
              <a:rPr lang="fr-FR" dirty="0"/>
              <a:t> tracker</a:t>
            </a:r>
          </a:p>
        </p:txBody>
      </p:sp>
      <p:cxnSp>
        <p:nvCxnSpPr>
          <p:cNvPr id="13" name="Straight Connector 64">
            <a:extLst>
              <a:ext uri="{FF2B5EF4-FFF2-40B4-BE49-F238E27FC236}">
                <a16:creationId xmlns:a16="http://schemas.microsoft.com/office/drawing/2014/main" id="{DD6ED068-2363-441C-87C2-0D908834E952}"/>
              </a:ext>
            </a:extLst>
          </p:cNvPr>
          <p:cNvCxnSpPr>
            <a:cxnSpLocks/>
          </p:cNvCxnSpPr>
          <p:nvPr userDrawn="1"/>
        </p:nvCxnSpPr>
        <p:spPr bwMode="auto">
          <a:xfrm>
            <a:off x="0" y="6447100"/>
            <a:ext cx="12192000" cy="0"/>
          </a:xfrm>
          <a:prstGeom prst="line">
            <a:avLst/>
          </a:prstGeom>
          <a:noFill/>
          <a:ln w="19050" cap="flat" cmpd="sng" algn="ctr">
            <a:gradFill flip="none" rotWithShape="1">
              <a:gsLst>
                <a:gs pos="0">
                  <a:srgbClr val="156137">
                    <a:alpha val="73000"/>
                  </a:srgbClr>
                </a:gs>
                <a:gs pos="50000">
                  <a:srgbClr val="FFC200">
                    <a:alpha val="61000"/>
                  </a:srgbClr>
                </a:gs>
                <a:gs pos="100000">
                  <a:srgbClr val="D32727">
                    <a:alpha val="8000"/>
                  </a:srgbClr>
                </a:gs>
              </a:gsLst>
              <a:lin ang="10800000" scaled="1"/>
              <a:tileRect/>
            </a:gradFill>
            <a:prstDash val="solid"/>
          </a:ln>
          <a:effectLst/>
        </p:spPr>
      </p:cxnSp>
      <p:cxnSp>
        <p:nvCxnSpPr>
          <p:cNvPr id="14" name="Straight Connector 13">
            <a:extLst>
              <a:ext uri="{FF2B5EF4-FFF2-40B4-BE49-F238E27FC236}">
                <a16:creationId xmlns:a16="http://schemas.microsoft.com/office/drawing/2014/main" id="{65A4FB72-0FD4-43C8-B0E3-A45F6D5520E1}"/>
              </a:ext>
            </a:extLst>
          </p:cNvPr>
          <p:cNvCxnSpPr>
            <a:cxnSpLocks/>
          </p:cNvCxnSpPr>
          <p:nvPr userDrawn="1"/>
        </p:nvCxnSpPr>
        <p:spPr>
          <a:xfrm>
            <a:off x="11312525" y="6545276"/>
            <a:ext cx="0" cy="237342"/>
          </a:xfrm>
          <a:prstGeom prst="line">
            <a:avLst/>
          </a:prstGeom>
          <a:ln>
            <a:solidFill>
              <a:srgbClr val="B3B3B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4219954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ags" Target="../tags/tag3.xml"/><Relationship Id="rId39" Type="http://schemas.openxmlformats.org/officeDocument/2006/relationships/tags" Target="../tags/tag16.xml"/><Relationship Id="rId21" Type="http://schemas.openxmlformats.org/officeDocument/2006/relationships/slideLayout" Target="../slideLayouts/slideLayout21.xml"/><Relationship Id="rId34" Type="http://schemas.openxmlformats.org/officeDocument/2006/relationships/tags" Target="../tags/tag11.xml"/><Relationship Id="rId42" Type="http://schemas.openxmlformats.org/officeDocument/2006/relationships/tags" Target="../tags/tag19.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tags" Target="../tags/tag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ags" Target="../tags/tag1.xml"/><Relationship Id="rId32" Type="http://schemas.openxmlformats.org/officeDocument/2006/relationships/tags" Target="../tags/tag9.xml"/><Relationship Id="rId37" Type="http://schemas.openxmlformats.org/officeDocument/2006/relationships/tags" Target="../tags/tag14.xml"/><Relationship Id="rId40" Type="http://schemas.openxmlformats.org/officeDocument/2006/relationships/tags" Target="../tags/tag17.xml"/><Relationship Id="rId45" Type="http://schemas.openxmlformats.org/officeDocument/2006/relationships/image" Target="../media/image1.emf"/><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28" Type="http://schemas.openxmlformats.org/officeDocument/2006/relationships/tags" Target="../tags/tag5.xml"/><Relationship Id="rId36" Type="http://schemas.openxmlformats.org/officeDocument/2006/relationships/tags" Target="../tags/tag1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ags" Target="../tags/tag8.xml"/><Relationship Id="rId44" Type="http://schemas.openxmlformats.org/officeDocument/2006/relationships/oleObject" Target="../embeddings/oleObject1.bin"/><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ags" Target="../tags/tag4.xml"/><Relationship Id="rId30" Type="http://schemas.openxmlformats.org/officeDocument/2006/relationships/tags" Target="../tags/tag7.xml"/><Relationship Id="rId35" Type="http://schemas.openxmlformats.org/officeDocument/2006/relationships/tags" Target="../tags/tag12.xml"/><Relationship Id="rId43" Type="http://schemas.openxmlformats.org/officeDocument/2006/relationships/tags" Target="../tags/tag20.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ags" Target="../tags/tag2.xml"/><Relationship Id="rId33" Type="http://schemas.openxmlformats.org/officeDocument/2006/relationships/tags" Target="../tags/tag10.xml"/><Relationship Id="rId38" Type="http://schemas.openxmlformats.org/officeDocument/2006/relationships/tags" Target="../tags/tag15.xml"/><Relationship Id="rId20" Type="http://schemas.openxmlformats.org/officeDocument/2006/relationships/slideLayout" Target="../slideLayouts/slideLayout20.xml"/><Relationship Id="rId41" Type="http://schemas.openxmlformats.org/officeDocument/2006/relationships/tags" Target="../tags/tag18.xml"/></Relationships>
</file>

<file path=ppt/slideMasters/_rels/slideMaster2.xml.rels><?xml version="1.0" encoding="UTF-8" standalone="yes"?>
<Relationships xmlns="http://schemas.openxmlformats.org/package/2006/relationships"><Relationship Id="rId8" Type="http://schemas.openxmlformats.org/officeDocument/2006/relationships/tags" Target="../tags/tag136.xml"/><Relationship Id="rId13" Type="http://schemas.openxmlformats.org/officeDocument/2006/relationships/tags" Target="../tags/tag141.xml"/><Relationship Id="rId18" Type="http://schemas.openxmlformats.org/officeDocument/2006/relationships/tags" Target="../tags/tag146.xml"/><Relationship Id="rId3" Type="http://schemas.openxmlformats.org/officeDocument/2006/relationships/theme" Target="../theme/theme2.xml"/><Relationship Id="rId21" Type="http://schemas.openxmlformats.org/officeDocument/2006/relationships/image" Target="../media/image7.emf"/><Relationship Id="rId7" Type="http://schemas.openxmlformats.org/officeDocument/2006/relationships/tags" Target="../tags/tag135.xml"/><Relationship Id="rId12" Type="http://schemas.openxmlformats.org/officeDocument/2006/relationships/tags" Target="../tags/tag140.xml"/><Relationship Id="rId17" Type="http://schemas.openxmlformats.org/officeDocument/2006/relationships/tags" Target="../tags/tag145.xml"/><Relationship Id="rId2" Type="http://schemas.openxmlformats.org/officeDocument/2006/relationships/slideLayout" Target="../slideLayouts/slideLayout24.xml"/><Relationship Id="rId16" Type="http://schemas.openxmlformats.org/officeDocument/2006/relationships/tags" Target="../tags/tag144.xml"/><Relationship Id="rId20" Type="http://schemas.openxmlformats.org/officeDocument/2006/relationships/oleObject" Target="../embeddings/oleObject21.bin"/><Relationship Id="rId1" Type="http://schemas.openxmlformats.org/officeDocument/2006/relationships/slideLayout" Target="../slideLayouts/slideLayout23.xml"/><Relationship Id="rId6" Type="http://schemas.openxmlformats.org/officeDocument/2006/relationships/tags" Target="../tags/tag134.xml"/><Relationship Id="rId11" Type="http://schemas.openxmlformats.org/officeDocument/2006/relationships/tags" Target="../tags/tag139.xml"/><Relationship Id="rId5" Type="http://schemas.openxmlformats.org/officeDocument/2006/relationships/tags" Target="../tags/tag133.xml"/><Relationship Id="rId15" Type="http://schemas.openxmlformats.org/officeDocument/2006/relationships/tags" Target="../tags/tag143.xml"/><Relationship Id="rId10" Type="http://schemas.openxmlformats.org/officeDocument/2006/relationships/tags" Target="../tags/tag138.xml"/><Relationship Id="rId19" Type="http://schemas.openxmlformats.org/officeDocument/2006/relationships/tags" Target="../tags/tag147.xml"/><Relationship Id="rId4" Type="http://schemas.openxmlformats.org/officeDocument/2006/relationships/tags" Target="../tags/tag132.xml"/><Relationship Id="rId9" Type="http://schemas.openxmlformats.org/officeDocument/2006/relationships/tags" Target="../tags/tag137.xml"/><Relationship Id="rId14" Type="http://schemas.openxmlformats.org/officeDocument/2006/relationships/tags" Target="../tags/tag142.xml"/></Relationships>
</file>

<file path=ppt/slideMasters/_rels/slideMaster3.xml.rels><?xml version="1.0" encoding="UTF-8" standalone="yes"?>
<Relationships xmlns="http://schemas.openxmlformats.org/package/2006/relationships"><Relationship Id="rId8" Type="http://schemas.openxmlformats.org/officeDocument/2006/relationships/tags" Target="../tags/tag154.xml"/><Relationship Id="rId13" Type="http://schemas.openxmlformats.org/officeDocument/2006/relationships/tags" Target="../tags/tag159.xml"/><Relationship Id="rId18" Type="http://schemas.openxmlformats.org/officeDocument/2006/relationships/tags" Target="../tags/tag164.xml"/><Relationship Id="rId3" Type="http://schemas.openxmlformats.org/officeDocument/2006/relationships/slideLayout" Target="../slideLayouts/slideLayout27.xml"/><Relationship Id="rId21" Type="http://schemas.openxmlformats.org/officeDocument/2006/relationships/oleObject" Target="../embeddings/oleObject21.bin"/><Relationship Id="rId7" Type="http://schemas.openxmlformats.org/officeDocument/2006/relationships/tags" Target="../tags/tag153.xml"/><Relationship Id="rId12" Type="http://schemas.openxmlformats.org/officeDocument/2006/relationships/tags" Target="../tags/tag158.xml"/><Relationship Id="rId17" Type="http://schemas.openxmlformats.org/officeDocument/2006/relationships/tags" Target="../tags/tag163.xml"/><Relationship Id="rId2" Type="http://schemas.openxmlformats.org/officeDocument/2006/relationships/slideLayout" Target="../slideLayouts/slideLayout26.xml"/><Relationship Id="rId16" Type="http://schemas.openxmlformats.org/officeDocument/2006/relationships/tags" Target="../tags/tag162.xml"/><Relationship Id="rId20" Type="http://schemas.openxmlformats.org/officeDocument/2006/relationships/tags" Target="../tags/tag166.xml"/><Relationship Id="rId1" Type="http://schemas.openxmlformats.org/officeDocument/2006/relationships/slideLayout" Target="../slideLayouts/slideLayout25.xml"/><Relationship Id="rId6" Type="http://schemas.openxmlformats.org/officeDocument/2006/relationships/tags" Target="../tags/tag152.xml"/><Relationship Id="rId11" Type="http://schemas.openxmlformats.org/officeDocument/2006/relationships/tags" Target="../tags/tag157.xml"/><Relationship Id="rId5" Type="http://schemas.openxmlformats.org/officeDocument/2006/relationships/tags" Target="../tags/tag151.xml"/><Relationship Id="rId15" Type="http://schemas.openxmlformats.org/officeDocument/2006/relationships/tags" Target="../tags/tag161.xml"/><Relationship Id="rId10" Type="http://schemas.openxmlformats.org/officeDocument/2006/relationships/tags" Target="../tags/tag156.xml"/><Relationship Id="rId19" Type="http://schemas.openxmlformats.org/officeDocument/2006/relationships/tags" Target="../tags/tag165.xml"/><Relationship Id="rId4" Type="http://schemas.openxmlformats.org/officeDocument/2006/relationships/theme" Target="../theme/theme3.xml"/><Relationship Id="rId9" Type="http://schemas.openxmlformats.org/officeDocument/2006/relationships/tags" Target="../tags/tag155.xml"/><Relationship Id="rId14" Type="http://schemas.openxmlformats.org/officeDocument/2006/relationships/tags" Target="../tags/tag160.xml"/><Relationship Id="rId22" Type="http://schemas.openxmlformats.org/officeDocument/2006/relationships/image" Target="../media/image7.emf"/></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40.xml"/><Relationship Id="rId18" Type="http://schemas.openxmlformats.org/officeDocument/2006/relationships/slideLayout" Target="../slideLayouts/slideLayout45.xml"/><Relationship Id="rId26" Type="http://schemas.openxmlformats.org/officeDocument/2006/relationships/tags" Target="../tags/tag175.xml"/><Relationship Id="rId39" Type="http://schemas.openxmlformats.org/officeDocument/2006/relationships/tags" Target="../tags/tag188.xml"/><Relationship Id="rId21" Type="http://schemas.openxmlformats.org/officeDocument/2006/relationships/slideLayout" Target="../slideLayouts/slideLayout48.xml"/><Relationship Id="rId34" Type="http://schemas.openxmlformats.org/officeDocument/2006/relationships/tags" Target="../tags/tag183.xml"/><Relationship Id="rId42" Type="http://schemas.openxmlformats.org/officeDocument/2006/relationships/tags" Target="../tags/tag191.xml"/><Relationship Id="rId7" Type="http://schemas.openxmlformats.org/officeDocument/2006/relationships/slideLayout" Target="../slideLayouts/slideLayout34.xml"/><Relationship Id="rId2" Type="http://schemas.openxmlformats.org/officeDocument/2006/relationships/slideLayout" Target="../slideLayouts/slideLayout29.xml"/><Relationship Id="rId16" Type="http://schemas.openxmlformats.org/officeDocument/2006/relationships/slideLayout" Target="../slideLayouts/slideLayout43.xml"/><Relationship Id="rId20" Type="http://schemas.openxmlformats.org/officeDocument/2006/relationships/slideLayout" Target="../slideLayouts/slideLayout47.xml"/><Relationship Id="rId29" Type="http://schemas.openxmlformats.org/officeDocument/2006/relationships/tags" Target="../tags/tag178.xml"/><Relationship Id="rId41" Type="http://schemas.openxmlformats.org/officeDocument/2006/relationships/tags" Target="../tags/tag190.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24" Type="http://schemas.openxmlformats.org/officeDocument/2006/relationships/tags" Target="../tags/tag173.xml"/><Relationship Id="rId32" Type="http://schemas.openxmlformats.org/officeDocument/2006/relationships/tags" Target="../tags/tag181.xml"/><Relationship Id="rId37" Type="http://schemas.openxmlformats.org/officeDocument/2006/relationships/tags" Target="../tags/tag186.xml"/><Relationship Id="rId40" Type="http://schemas.openxmlformats.org/officeDocument/2006/relationships/tags" Target="../tags/tag189.xml"/><Relationship Id="rId5" Type="http://schemas.openxmlformats.org/officeDocument/2006/relationships/slideLayout" Target="../slideLayouts/slideLayout32.xml"/><Relationship Id="rId15" Type="http://schemas.openxmlformats.org/officeDocument/2006/relationships/slideLayout" Target="../slideLayouts/slideLayout42.xml"/><Relationship Id="rId23" Type="http://schemas.openxmlformats.org/officeDocument/2006/relationships/tags" Target="../tags/tag172.xml"/><Relationship Id="rId28" Type="http://schemas.openxmlformats.org/officeDocument/2006/relationships/tags" Target="../tags/tag177.xml"/><Relationship Id="rId36" Type="http://schemas.openxmlformats.org/officeDocument/2006/relationships/tags" Target="../tags/tag185.xml"/><Relationship Id="rId10" Type="http://schemas.openxmlformats.org/officeDocument/2006/relationships/slideLayout" Target="../slideLayouts/slideLayout37.xml"/><Relationship Id="rId19" Type="http://schemas.openxmlformats.org/officeDocument/2006/relationships/slideLayout" Target="../slideLayouts/slideLayout46.xml"/><Relationship Id="rId31" Type="http://schemas.openxmlformats.org/officeDocument/2006/relationships/tags" Target="../tags/tag180.xml"/><Relationship Id="rId44" Type="http://schemas.openxmlformats.org/officeDocument/2006/relationships/image" Target="../media/image1.emf"/><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 Id="rId22" Type="http://schemas.openxmlformats.org/officeDocument/2006/relationships/theme" Target="../theme/theme4.xml"/><Relationship Id="rId27" Type="http://schemas.openxmlformats.org/officeDocument/2006/relationships/tags" Target="../tags/tag176.xml"/><Relationship Id="rId30" Type="http://schemas.openxmlformats.org/officeDocument/2006/relationships/tags" Target="../tags/tag179.xml"/><Relationship Id="rId35" Type="http://schemas.openxmlformats.org/officeDocument/2006/relationships/tags" Target="../tags/tag184.xml"/><Relationship Id="rId43" Type="http://schemas.openxmlformats.org/officeDocument/2006/relationships/oleObject" Target="../embeddings/oleObject1.bin"/><Relationship Id="rId8" Type="http://schemas.openxmlformats.org/officeDocument/2006/relationships/slideLayout" Target="../slideLayouts/slideLayout35.xml"/><Relationship Id="rId3" Type="http://schemas.openxmlformats.org/officeDocument/2006/relationships/slideLayout" Target="../slideLayouts/slideLayout30.xml"/><Relationship Id="rId12" Type="http://schemas.openxmlformats.org/officeDocument/2006/relationships/slideLayout" Target="../slideLayouts/slideLayout39.xml"/><Relationship Id="rId17" Type="http://schemas.openxmlformats.org/officeDocument/2006/relationships/slideLayout" Target="../slideLayouts/slideLayout44.xml"/><Relationship Id="rId25" Type="http://schemas.openxmlformats.org/officeDocument/2006/relationships/tags" Target="../tags/tag174.xml"/><Relationship Id="rId33" Type="http://schemas.openxmlformats.org/officeDocument/2006/relationships/tags" Target="../tags/tag182.xml"/><Relationship Id="rId38" Type="http://schemas.openxmlformats.org/officeDocument/2006/relationships/tags" Target="../tags/tag18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4BC40847-AF8B-4097-9A07-2349A751A051}"/>
              </a:ext>
            </a:extLst>
          </p:cNvPr>
          <p:cNvGraphicFramePr>
            <a:graphicFrameLocks noChangeAspect="1"/>
          </p:cNvGraphicFramePr>
          <p:nvPr userDrawn="1">
            <p:custDataLst>
              <p:tags r:id="rId24"/>
            </p:custDataLst>
            <p:extLst>
              <p:ext uri="{D42A27DB-BD31-4B8C-83A1-F6EECF244321}">
                <p14:modId xmlns:p14="http://schemas.microsoft.com/office/powerpoint/2010/main" val="420564932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4" imgW="413" imgH="416" progId="TCLayout.ActiveDocument.1">
                  <p:embed/>
                </p:oleObj>
              </mc:Choice>
              <mc:Fallback>
                <p:oleObj name="think-cell Slide" r:id="rId44" imgW="413" imgH="416" progId="TCLayout.ActiveDocument.1">
                  <p:embed/>
                  <p:pic>
                    <p:nvPicPr>
                      <p:cNvPr id="3" name="Object 6" hidden="1">
                        <a:extLst>
                          <a:ext uri="{FF2B5EF4-FFF2-40B4-BE49-F238E27FC236}">
                            <a16:creationId xmlns:a16="http://schemas.microsoft.com/office/drawing/2014/main" id="{4BC40847-AF8B-4097-9A07-2349A751A051}"/>
                          </a:ext>
                        </a:extLst>
                      </p:cNvPr>
                      <p:cNvPicPr/>
                      <p:nvPr/>
                    </p:nvPicPr>
                    <p:blipFill>
                      <a:blip r:embed="rId45"/>
                      <a:stretch>
                        <a:fillRect/>
                      </a:stretch>
                    </p:blipFill>
                    <p:spPr>
                      <a:xfrm>
                        <a:off x="1588" y="1588"/>
                        <a:ext cx="1588" cy="1588"/>
                      </a:xfrm>
                      <a:prstGeom prst="rect">
                        <a:avLst/>
                      </a:prstGeom>
                    </p:spPr>
                  </p:pic>
                </p:oleObj>
              </mc:Fallback>
            </mc:AlternateContent>
          </a:graphicData>
        </a:graphic>
      </p:graphicFrame>
      <p:sp>
        <p:nvSpPr>
          <p:cNvPr id="148" name="Rectangle 147">
            <a:extLst>
              <a:ext uri="{FF2B5EF4-FFF2-40B4-BE49-F238E27FC236}">
                <a16:creationId xmlns:a16="http://schemas.microsoft.com/office/drawing/2014/main" id="{E4F9A478-6C48-4510-AF32-E7859DCD45E1}"/>
              </a:ext>
            </a:extLst>
          </p:cNvPr>
          <p:cNvSpPr/>
          <p:nvPr userDrawn="1"/>
        </p:nvSpPr>
        <p:spPr>
          <a:xfrm>
            <a:off x="0" y="-1524"/>
            <a:ext cx="12192000" cy="905256"/>
          </a:xfrm>
          <a:prstGeom prst="rect">
            <a:avLst/>
          </a:prstGeom>
          <a:solidFill>
            <a:srgbClr val="FFCF11"/>
          </a:solidFill>
          <a:ln w="3175" cap="flat" cmpd="sng" algn="ctr">
            <a:noFill/>
            <a:prstDash val="solid"/>
          </a:ln>
          <a:effectLst/>
        </p:spPr>
        <p:txBody>
          <a:bodyPr rtlCol="0" anchor="ctr"/>
          <a:lstStyle/>
          <a:p>
            <a:pPr marL="0" marR="0" lvl="0" indent="0" algn="ctr" defTabSz="932962" rtl="0" eaLnBrk="1" fontAlgn="auto" latinLnBrk="0" hangingPunct="1">
              <a:lnSpc>
                <a:spcPct val="100000"/>
              </a:lnSpc>
              <a:spcBef>
                <a:spcPts val="0"/>
              </a:spcBef>
              <a:spcAft>
                <a:spcPts val="0"/>
              </a:spcAft>
              <a:buClrTx/>
              <a:buSzTx/>
              <a:buFontTx/>
              <a:buNone/>
              <a:tabLst/>
              <a:defRPr/>
            </a:pPr>
            <a:endParaRPr kumimoji="0" lang="fr-FR" sz="1837" b="0" i="0" u="none" strike="noStrike" kern="0" cap="none" spc="0" normalizeH="0" baseline="0" noProof="0" dirty="0">
              <a:ln>
                <a:noFill/>
              </a:ln>
              <a:solidFill>
                <a:prstClr val="white"/>
              </a:solidFill>
              <a:effectLst/>
              <a:uLnTx/>
              <a:uFillTx/>
              <a:latin typeface="Calibri"/>
            </a:endParaRPr>
          </a:p>
        </p:txBody>
      </p:sp>
      <p:cxnSp>
        <p:nvCxnSpPr>
          <p:cNvPr id="149" name="Straight Connector 64">
            <a:extLst>
              <a:ext uri="{FF2B5EF4-FFF2-40B4-BE49-F238E27FC236}">
                <a16:creationId xmlns:a16="http://schemas.microsoft.com/office/drawing/2014/main" id="{3FA828A6-8EEC-4B6D-A5AD-9DED84B7CE2A}"/>
              </a:ext>
            </a:extLst>
          </p:cNvPr>
          <p:cNvCxnSpPr>
            <a:cxnSpLocks/>
          </p:cNvCxnSpPr>
          <p:nvPr userDrawn="1"/>
        </p:nvCxnSpPr>
        <p:spPr bwMode="auto">
          <a:xfrm>
            <a:off x="0" y="6447100"/>
            <a:ext cx="12192000" cy="0"/>
          </a:xfrm>
          <a:prstGeom prst="line">
            <a:avLst/>
          </a:prstGeom>
          <a:noFill/>
          <a:ln w="19050" cap="flat" cmpd="sng" algn="ctr">
            <a:gradFill flip="none" rotWithShape="1">
              <a:gsLst>
                <a:gs pos="0">
                  <a:srgbClr val="156137">
                    <a:alpha val="73000"/>
                  </a:srgbClr>
                </a:gs>
                <a:gs pos="50000">
                  <a:srgbClr val="FFC200">
                    <a:alpha val="61000"/>
                  </a:srgbClr>
                </a:gs>
                <a:gs pos="100000">
                  <a:srgbClr val="D32727">
                    <a:alpha val="8000"/>
                  </a:srgbClr>
                </a:gs>
              </a:gsLst>
              <a:lin ang="10800000" scaled="1"/>
              <a:tileRect/>
            </a:gradFill>
            <a:prstDash val="solid"/>
          </a:ln>
          <a:effectLst/>
        </p:spPr>
      </p:cxnSp>
      <p:sp>
        <p:nvSpPr>
          <p:cNvPr id="2" name="Rectangle 1" hidden="1">
            <a:extLst>
              <a:ext uri="{FF2B5EF4-FFF2-40B4-BE49-F238E27FC236}">
                <a16:creationId xmlns:a16="http://schemas.microsoft.com/office/drawing/2014/main" id="{15B28737-798E-48D4-BBDB-8EB35CB9FFFB}"/>
              </a:ext>
            </a:extLst>
          </p:cNvPr>
          <p:cNvSpPr/>
          <p:nvPr userDrawn="1">
            <p:custDataLst>
              <p:tags r:id="rId25"/>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16" name="4. Footnote" hidden="1">
            <a:extLst>
              <a:ext uri="{FF2B5EF4-FFF2-40B4-BE49-F238E27FC236}">
                <a16:creationId xmlns:a16="http://schemas.microsoft.com/office/drawing/2014/main" id="{772E4927-517C-4D61-9929-9FFDE5F31A03}"/>
              </a:ext>
            </a:extLst>
          </p:cNvPr>
          <p:cNvSpPr txBox="1"/>
          <p:nvPr userDrawn="1">
            <p:custDataLst>
              <p:tags r:id="rId26"/>
            </p:custDataLst>
          </p:nvPr>
        </p:nvSpPr>
        <p:spPr>
          <a:xfrm>
            <a:off x="553972" y="6278400"/>
            <a:ext cx="7278624" cy="123111"/>
          </a:xfrm>
          <a:prstGeom prst="rect">
            <a:avLst/>
          </a:prstGeom>
          <a:noFill/>
          <a:ln/>
          <a:extLst>
            <a:ext uri="{909E8E84-426E-40DD-AFC4-6F175D3DCCD1}">
              <a14:hiddenFill xmlns:a14="http://schemas.microsoft.com/office/drawing/2010/main">
                <a:solidFill>
                  <a:srgbClr val="FFFFFF"/>
                </a:solidFill>
              </a14:hiddenFill>
            </a:ext>
          </a:extLst>
        </p:spPr>
        <p:txBody>
          <a:bodyPr wrap="square" lIns="0" tIns="0" rIns="0" bIns="0" rtlCol="0" anchor="b" anchorCtr="0">
            <a:sp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fr-FR" dirty="0"/>
              <a:t>Note de bas de pages</a:t>
            </a:r>
          </a:p>
        </p:txBody>
      </p:sp>
      <p:sp>
        <p:nvSpPr>
          <p:cNvPr id="57" name="2. Slide Title">
            <a:extLst>
              <a:ext uri="{FF2B5EF4-FFF2-40B4-BE49-F238E27FC236}">
                <a16:creationId xmlns:a16="http://schemas.microsoft.com/office/drawing/2014/main" id="{98FF70AE-7EF6-4E5B-9FFE-B44C852C9FBA}"/>
              </a:ext>
            </a:extLst>
          </p:cNvPr>
          <p:cNvSpPr>
            <a:spLocks noGrp="1"/>
          </p:cNvSpPr>
          <p:nvPr>
            <p:ph type="title"/>
            <p:custDataLst>
              <p:tags r:id="rId27"/>
            </p:custDataLst>
          </p:nvPr>
        </p:nvSpPr>
        <p:spPr>
          <a:xfrm>
            <a:off x="554736" y="172212"/>
            <a:ext cx="11082528" cy="731520"/>
          </a:xfrm>
          <a:prstGeom prst="rect">
            <a:avLst/>
          </a:prstGeom>
        </p:spPr>
        <p:txBody>
          <a:bodyPr vert="horz" wrap="square" lIns="0" tIns="0" rIns="0" bIns="0" rtlCol="0" anchor="b" anchorCtr="0">
            <a:noAutofit/>
          </a:bodyPr>
          <a:lstStyle/>
          <a:p>
            <a:pPr lvl="0"/>
            <a:r>
              <a:rPr lang="en-US"/>
              <a:t>Click to edit Master title style</a:t>
            </a:r>
            <a:endParaRPr lang="fr-FR" dirty="0"/>
          </a:p>
        </p:txBody>
      </p:sp>
      <p:grpSp>
        <p:nvGrpSpPr>
          <p:cNvPr id="59" name="Grid" hidden="1">
            <a:extLst>
              <a:ext uri="{FF2B5EF4-FFF2-40B4-BE49-F238E27FC236}">
                <a16:creationId xmlns:a16="http://schemas.microsoft.com/office/drawing/2014/main" id="{D35250B8-D61E-4F1A-9ACD-6E1BB958B78E}"/>
              </a:ext>
            </a:extLst>
          </p:cNvPr>
          <p:cNvGrpSpPr/>
          <p:nvPr userDrawn="1"/>
        </p:nvGrpSpPr>
        <p:grpSpPr>
          <a:xfrm>
            <a:off x="0" y="0"/>
            <a:ext cx="12190476" cy="6858000"/>
            <a:chOff x="0" y="0"/>
            <a:chExt cx="12190476" cy="6858000"/>
          </a:xfrm>
        </p:grpSpPr>
        <p:sp>
          <p:nvSpPr>
            <p:cNvPr id="60" name="slide margin">
              <a:extLst>
                <a:ext uri="{FF2B5EF4-FFF2-40B4-BE49-F238E27FC236}">
                  <a16:creationId xmlns:a16="http://schemas.microsoft.com/office/drawing/2014/main" id="{B96EBE04-E01D-4922-8601-F1AD43DC4DA0}"/>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fr-FR" dirty="0">
                <a:solidFill>
                  <a:schemeClr val="tx1"/>
                </a:solidFill>
                <a:latin typeface="+mn-lt"/>
              </a:endParaRPr>
            </a:p>
          </p:txBody>
        </p:sp>
        <p:cxnSp>
          <p:nvCxnSpPr>
            <p:cNvPr id="61" name="Straight Connector 60">
              <a:extLst>
                <a:ext uri="{FF2B5EF4-FFF2-40B4-BE49-F238E27FC236}">
                  <a16:creationId xmlns:a16="http://schemas.microsoft.com/office/drawing/2014/main" id="{5CA037B0-2A91-4357-A969-80F65F949266}"/>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1BD7C67-EF90-4AA0-BA50-51299E7EEE4C}"/>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719564A-5227-44A7-ABC0-4C6BBC1E2D6F}"/>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0FD85D0C-74E8-4603-86B8-FCC481122CE8}"/>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7F8BF8BD-68B4-4717-8162-382FFCC9BC9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89DB0B65-FCD8-4DD7-833A-DEED6A420E2A}"/>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18151F3-D51F-4302-95BF-AE8E806F628D}"/>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5A6B330-5ACC-486B-8131-B7F5407825B2}"/>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DA5DE7AD-CCFE-4A85-9421-C7CEA9F80DEC}"/>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6E2A9A81-75D1-41A9-9821-54FC36E753C1}"/>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6FE52AA-2DD1-4D00-A984-41CDC38B2D7F}"/>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85C9FC50-7177-43E6-9E56-DC9A2E6B7E6E}"/>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73" name="Freeform: Shape 72">
              <a:extLst>
                <a:ext uri="{FF2B5EF4-FFF2-40B4-BE49-F238E27FC236}">
                  <a16:creationId xmlns:a16="http://schemas.microsoft.com/office/drawing/2014/main" id="{BC97F85A-62E2-4591-B8D0-4F068B177B5D}"/>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fr-FR" sz="1323" dirty="0">
                <a:solidFill>
                  <a:schemeClr val="tx1"/>
                </a:solidFill>
                <a:latin typeface="+mn-lt"/>
              </a:endParaRPr>
            </a:p>
          </p:txBody>
        </p:sp>
        <p:sp>
          <p:nvSpPr>
            <p:cNvPr id="74" name="Freeform: Shape 73">
              <a:extLst>
                <a:ext uri="{FF2B5EF4-FFF2-40B4-BE49-F238E27FC236}">
                  <a16:creationId xmlns:a16="http://schemas.microsoft.com/office/drawing/2014/main" id="{7F4B967A-CF91-473D-8A35-2BE771F9F59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fr-FR" sz="1323" dirty="0">
                <a:solidFill>
                  <a:schemeClr val="tx1"/>
                </a:solidFill>
                <a:latin typeface="+mn-lt"/>
              </a:endParaRPr>
            </a:p>
          </p:txBody>
        </p:sp>
        <p:sp>
          <p:nvSpPr>
            <p:cNvPr id="75" name="Freeform: Shape 74">
              <a:extLst>
                <a:ext uri="{FF2B5EF4-FFF2-40B4-BE49-F238E27FC236}">
                  <a16:creationId xmlns:a16="http://schemas.microsoft.com/office/drawing/2014/main" id="{5AC41621-77EA-4492-8E68-0BE34108294A}"/>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fr-FR" sz="1323" dirty="0">
                <a:solidFill>
                  <a:schemeClr val="tx1"/>
                </a:solidFill>
                <a:latin typeface="+mn-lt"/>
              </a:endParaRPr>
            </a:p>
          </p:txBody>
        </p:sp>
        <p:sp>
          <p:nvSpPr>
            <p:cNvPr id="76" name="Freeform: Shape 75">
              <a:extLst>
                <a:ext uri="{FF2B5EF4-FFF2-40B4-BE49-F238E27FC236}">
                  <a16:creationId xmlns:a16="http://schemas.microsoft.com/office/drawing/2014/main" id="{31A06AD2-A9EA-45D9-B15C-089884A54107}"/>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fr-FR" sz="1323" dirty="0">
                <a:solidFill>
                  <a:schemeClr val="tx1"/>
                </a:solidFill>
                <a:latin typeface="+mn-lt"/>
              </a:endParaRPr>
            </a:p>
          </p:txBody>
        </p:sp>
        <p:sp>
          <p:nvSpPr>
            <p:cNvPr id="77" name="Freeform: Shape 76">
              <a:extLst>
                <a:ext uri="{FF2B5EF4-FFF2-40B4-BE49-F238E27FC236}">
                  <a16:creationId xmlns:a16="http://schemas.microsoft.com/office/drawing/2014/main" id="{3A7B39CC-379F-4224-9E59-81B1690088A0}"/>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fr-FR" sz="1323" dirty="0">
                <a:solidFill>
                  <a:schemeClr val="tx1"/>
                </a:solidFill>
                <a:latin typeface="+mn-lt"/>
              </a:endParaRPr>
            </a:p>
          </p:txBody>
        </p:sp>
        <p:sp>
          <p:nvSpPr>
            <p:cNvPr id="78" name="Freeform: Shape 77">
              <a:extLst>
                <a:ext uri="{FF2B5EF4-FFF2-40B4-BE49-F238E27FC236}">
                  <a16:creationId xmlns:a16="http://schemas.microsoft.com/office/drawing/2014/main" id="{F8002ACB-1459-4214-B28A-B38E8A1FF8A6}"/>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fr-FR" sz="1323" dirty="0">
                <a:solidFill>
                  <a:schemeClr val="tx1"/>
                </a:solidFill>
                <a:latin typeface="+mn-lt"/>
              </a:endParaRPr>
            </a:p>
          </p:txBody>
        </p:sp>
        <p:sp>
          <p:nvSpPr>
            <p:cNvPr id="79" name="Freeform: Shape 78">
              <a:extLst>
                <a:ext uri="{FF2B5EF4-FFF2-40B4-BE49-F238E27FC236}">
                  <a16:creationId xmlns:a16="http://schemas.microsoft.com/office/drawing/2014/main" id="{71D59E94-AA3C-4DE0-8345-20C71667A205}"/>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fr-FR" sz="1323" dirty="0">
                <a:solidFill>
                  <a:schemeClr val="tx1"/>
                </a:solidFill>
                <a:latin typeface="+mn-lt"/>
              </a:endParaRPr>
            </a:p>
          </p:txBody>
        </p:sp>
        <p:sp>
          <p:nvSpPr>
            <p:cNvPr id="80" name="Freeform: Shape 79">
              <a:extLst>
                <a:ext uri="{FF2B5EF4-FFF2-40B4-BE49-F238E27FC236}">
                  <a16:creationId xmlns:a16="http://schemas.microsoft.com/office/drawing/2014/main" id="{5805F09B-786C-43E4-8288-B1AAF94C8ADE}"/>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fr-FR" sz="1323" dirty="0">
                <a:solidFill>
                  <a:schemeClr val="tx1"/>
                </a:solidFill>
                <a:latin typeface="+mn-lt"/>
              </a:endParaRPr>
            </a:p>
          </p:txBody>
        </p:sp>
        <p:sp>
          <p:nvSpPr>
            <p:cNvPr id="81" name="Freeform: Shape 80">
              <a:extLst>
                <a:ext uri="{FF2B5EF4-FFF2-40B4-BE49-F238E27FC236}">
                  <a16:creationId xmlns:a16="http://schemas.microsoft.com/office/drawing/2014/main" id="{5FB23B6E-567C-4896-8B32-DA4C452B4AE7}"/>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fr-FR" sz="1323" dirty="0">
                <a:solidFill>
                  <a:schemeClr val="tx1"/>
                </a:solidFill>
                <a:latin typeface="+mn-lt"/>
              </a:endParaRPr>
            </a:p>
          </p:txBody>
        </p:sp>
        <p:sp>
          <p:nvSpPr>
            <p:cNvPr id="82" name="Freeform: Shape 81">
              <a:extLst>
                <a:ext uri="{FF2B5EF4-FFF2-40B4-BE49-F238E27FC236}">
                  <a16:creationId xmlns:a16="http://schemas.microsoft.com/office/drawing/2014/main" id="{9B792231-972E-4476-BAF2-761E10463BA8}"/>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fr-FR" sz="1323" dirty="0">
                <a:solidFill>
                  <a:schemeClr val="tx1"/>
                </a:solidFill>
                <a:latin typeface="+mn-lt"/>
              </a:endParaRPr>
            </a:p>
          </p:txBody>
        </p:sp>
        <p:sp>
          <p:nvSpPr>
            <p:cNvPr id="83" name="Freeform: Shape 82">
              <a:extLst>
                <a:ext uri="{FF2B5EF4-FFF2-40B4-BE49-F238E27FC236}">
                  <a16:creationId xmlns:a16="http://schemas.microsoft.com/office/drawing/2014/main" id="{908370B7-3D11-4F78-B977-D8F0DE2694ED}"/>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fr-FR" sz="1323" dirty="0">
                <a:solidFill>
                  <a:schemeClr val="tx1"/>
                </a:solidFill>
                <a:latin typeface="+mn-lt"/>
              </a:endParaRPr>
            </a:p>
          </p:txBody>
        </p:sp>
        <p:sp>
          <p:nvSpPr>
            <p:cNvPr id="84" name="Freeform: Shape 83">
              <a:extLst>
                <a:ext uri="{FF2B5EF4-FFF2-40B4-BE49-F238E27FC236}">
                  <a16:creationId xmlns:a16="http://schemas.microsoft.com/office/drawing/2014/main" id="{C11EA99D-D15D-43C2-BF4E-36554B346AB6}"/>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fr-FR" sz="1323" dirty="0">
                <a:solidFill>
                  <a:schemeClr val="tx1"/>
                </a:solidFill>
                <a:latin typeface="+mn-lt"/>
              </a:endParaRPr>
            </a:p>
          </p:txBody>
        </p:sp>
        <p:sp>
          <p:nvSpPr>
            <p:cNvPr id="85" name="Freeform: Shape 84">
              <a:extLst>
                <a:ext uri="{FF2B5EF4-FFF2-40B4-BE49-F238E27FC236}">
                  <a16:creationId xmlns:a16="http://schemas.microsoft.com/office/drawing/2014/main" id="{3A72B2F6-0AFF-4E6E-AFFF-60767DB3FA63}"/>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fr-FR" sz="1323" dirty="0">
                <a:solidFill>
                  <a:schemeClr val="tx1"/>
                </a:solidFill>
                <a:latin typeface="+mn-lt"/>
              </a:endParaRPr>
            </a:p>
          </p:txBody>
        </p:sp>
        <p:sp>
          <p:nvSpPr>
            <p:cNvPr id="86" name="Freeform: Shape 85">
              <a:extLst>
                <a:ext uri="{FF2B5EF4-FFF2-40B4-BE49-F238E27FC236}">
                  <a16:creationId xmlns:a16="http://schemas.microsoft.com/office/drawing/2014/main" id="{A68F8E74-3AE4-4AF9-9F36-63344C9076D2}"/>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fr-FR" sz="1323" dirty="0">
                <a:solidFill>
                  <a:schemeClr val="tx1"/>
                </a:solidFill>
                <a:latin typeface="+mn-lt"/>
              </a:endParaRPr>
            </a:p>
          </p:txBody>
        </p:sp>
        <p:sp>
          <p:nvSpPr>
            <p:cNvPr id="87" name="Freeform: Shape 86">
              <a:extLst>
                <a:ext uri="{FF2B5EF4-FFF2-40B4-BE49-F238E27FC236}">
                  <a16:creationId xmlns:a16="http://schemas.microsoft.com/office/drawing/2014/main" id="{31D5F169-E1D4-48A3-AE5B-F5F1BEF2E7CF}"/>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fr-FR" sz="1323" dirty="0">
                <a:solidFill>
                  <a:schemeClr val="tx1"/>
                </a:solidFill>
                <a:latin typeface="+mn-lt"/>
              </a:endParaRPr>
            </a:p>
          </p:txBody>
        </p:sp>
        <p:sp>
          <p:nvSpPr>
            <p:cNvPr id="88" name="Freeform: Shape 87">
              <a:extLst>
                <a:ext uri="{FF2B5EF4-FFF2-40B4-BE49-F238E27FC236}">
                  <a16:creationId xmlns:a16="http://schemas.microsoft.com/office/drawing/2014/main" id="{4230F928-F9B2-4955-9800-74DE09DCE6F2}"/>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fr-FR" sz="1323" dirty="0">
                <a:solidFill>
                  <a:schemeClr val="tx1"/>
                </a:solidFill>
                <a:latin typeface="+mn-lt"/>
              </a:endParaRPr>
            </a:p>
          </p:txBody>
        </p:sp>
        <p:sp>
          <p:nvSpPr>
            <p:cNvPr id="89" name="Freeform: Shape 88">
              <a:extLst>
                <a:ext uri="{FF2B5EF4-FFF2-40B4-BE49-F238E27FC236}">
                  <a16:creationId xmlns:a16="http://schemas.microsoft.com/office/drawing/2014/main" id="{37C829A9-6808-4531-8C12-A84988E6DEE1}"/>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fr-FR" sz="1323" dirty="0">
                <a:solidFill>
                  <a:schemeClr val="tx1"/>
                </a:solidFill>
                <a:latin typeface="+mn-lt"/>
              </a:endParaRPr>
            </a:p>
          </p:txBody>
        </p:sp>
        <p:sp>
          <p:nvSpPr>
            <p:cNvPr id="90" name="Freeform: Shape 89">
              <a:extLst>
                <a:ext uri="{FF2B5EF4-FFF2-40B4-BE49-F238E27FC236}">
                  <a16:creationId xmlns:a16="http://schemas.microsoft.com/office/drawing/2014/main" id="{7FA5964C-E9C5-4C2F-BD6E-47BAFB5B6D17}"/>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fr-FR" sz="1323" dirty="0">
                <a:solidFill>
                  <a:schemeClr val="tx1"/>
                </a:solidFill>
                <a:latin typeface="+mn-lt"/>
              </a:endParaRPr>
            </a:p>
          </p:txBody>
        </p:sp>
        <p:sp>
          <p:nvSpPr>
            <p:cNvPr id="91" name="Freeform: Shape 90">
              <a:extLst>
                <a:ext uri="{FF2B5EF4-FFF2-40B4-BE49-F238E27FC236}">
                  <a16:creationId xmlns:a16="http://schemas.microsoft.com/office/drawing/2014/main" id="{3C168D8D-76CE-4BE5-BE95-79B96300EA3F}"/>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fr-FR" sz="1323" dirty="0">
                <a:solidFill>
                  <a:schemeClr val="tx1"/>
                </a:solidFill>
                <a:latin typeface="+mn-lt"/>
              </a:endParaRPr>
            </a:p>
          </p:txBody>
        </p:sp>
        <p:sp>
          <p:nvSpPr>
            <p:cNvPr id="92" name="Freeform: Shape 91">
              <a:extLst>
                <a:ext uri="{FF2B5EF4-FFF2-40B4-BE49-F238E27FC236}">
                  <a16:creationId xmlns:a16="http://schemas.microsoft.com/office/drawing/2014/main" id="{6749465C-813A-45F9-8C3E-5D06C8584929}"/>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fr-FR" sz="1323" dirty="0">
                <a:solidFill>
                  <a:schemeClr val="tx1"/>
                </a:solidFill>
                <a:latin typeface="+mn-lt"/>
              </a:endParaRPr>
            </a:p>
          </p:txBody>
        </p:sp>
        <p:sp>
          <p:nvSpPr>
            <p:cNvPr id="93" name="Freeform: Shape 92">
              <a:extLst>
                <a:ext uri="{FF2B5EF4-FFF2-40B4-BE49-F238E27FC236}">
                  <a16:creationId xmlns:a16="http://schemas.microsoft.com/office/drawing/2014/main" id="{53894C26-2473-4C24-B082-48DD1E92241C}"/>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fr-FR" sz="1323" dirty="0">
                <a:solidFill>
                  <a:schemeClr val="tx1"/>
                </a:solidFill>
                <a:latin typeface="+mn-lt"/>
              </a:endParaRPr>
            </a:p>
          </p:txBody>
        </p:sp>
        <p:sp>
          <p:nvSpPr>
            <p:cNvPr id="94" name="Freeform: Shape 93">
              <a:extLst>
                <a:ext uri="{FF2B5EF4-FFF2-40B4-BE49-F238E27FC236}">
                  <a16:creationId xmlns:a16="http://schemas.microsoft.com/office/drawing/2014/main" id="{BFDA0320-8435-46CA-B1B3-5203F54A419F}"/>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fr-FR" sz="1323" dirty="0">
                <a:solidFill>
                  <a:schemeClr val="tx1"/>
                </a:solidFill>
                <a:latin typeface="+mn-lt"/>
              </a:endParaRPr>
            </a:p>
          </p:txBody>
        </p:sp>
        <p:sp>
          <p:nvSpPr>
            <p:cNvPr id="95" name="Freeform: Shape 94">
              <a:extLst>
                <a:ext uri="{FF2B5EF4-FFF2-40B4-BE49-F238E27FC236}">
                  <a16:creationId xmlns:a16="http://schemas.microsoft.com/office/drawing/2014/main" id="{A42721E4-5D12-459C-AC2E-7CE148AF9062}"/>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fr-FR" sz="1323" dirty="0">
                <a:solidFill>
                  <a:schemeClr val="tx1"/>
                </a:solidFill>
                <a:latin typeface="+mn-lt"/>
              </a:endParaRPr>
            </a:p>
          </p:txBody>
        </p:sp>
        <p:sp>
          <p:nvSpPr>
            <p:cNvPr id="96" name="Freeform: Shape 95">
              <a:extLst>
                <a:ext uri="{FF2B5EF4-FFF2-40B4-BE49-F238E27FC236}">
                  <a16:creationId xmlns:a16="http://schemas.microsoft.com/office/drawing/2014/main" id="{8BF7D46B-3779-49D0-BCB4-F2DCE091958D}"/>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fr-FR" sz="1323" dirty="0">
                <a:solidFill>
                  <a:schemeClr val="tx1"/>
                </a:solidFill>
                <a:latin typeface="+mn-lt"/>
              </a:endParaRPr>
            </a:p>
          </p:txBody>
        </p:sp>
        <p:sp>
          <p:nvSpPr>
            <p:cNvPr id="97" name="Freeform: Shape 96">
              <a:extLst>
                <a:ext uri="{FF2B5EF4-FFF2-40B4-BE49-F238E27FC236}">
                  <a16:creationId xmlns:a16="http://schemas.microsoft.com/office/drawing/2014/main" id="{634464F0-BD7F-4488-85F0-EC20C24BECA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fr-FR" sz="1323" dirty="0">
                <a:solidFill>
                  <a:schemeClr val="tx1"/>
                </a:solidFill>
                <a:latin typeface="+mn-lt"/>
              </a:endParaRPr>
            </a:p>
          </p:txBody>
        </p:sp>
        <p:cxnSp>
          <p:nvCxnSpPr>
            <p:cNvPr id="98" name="Straight Connector 97">
              <a:extLst>
                <a:ext uri="{FF2B5EF4-FFF2-40B4-BE49-F238E27FC236}">
                  <a16:creationId xmlns:a16="http://schemas.microsoft.com/office/drawing/2014/main" id="{82B54541-0CDD-4724-8101-AABFF1207033}"/>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45070398-8D55-4EE2-8CA4-47428E2AF03F}"/>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42166891-56D0-4EBC-B681-501401DEF9D4}"/>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C13A87E3-D106-41FF-A8CD-C27DABF0103D}"/>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2164477D-838D-4C70-ADD7-37AD79A844AA}"/>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2B193C0-8980-4BB2-8E91-7A1C9ABE0B6C}"/>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C1A94AAA-1D98-4233-842E-2A2F52812358}"/>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E21F2B43-A2DC-42F4-8EA4-A8A4DA6D6FA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A60F0923-6896-405D-AD16-F097448F3E3D}"/>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BC70D5B1-47D7-451F-B83A-973A26731A22}"/>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3FD9A464-81FE-4829-A1C5-5CCEE42448B3}"/>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8F55CAB0-53A2-417F-9F66-C0437933E98B}"/>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1547EE77-7495-47CB-BEC9-D5C742DF2B2C}"/>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CA942184-696A-4A78-BB9D-3D619B990987}"/>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1B5F4EE6-4D4C-4488-80DE-36C83D54076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CD3A42E3-1ED2-4BBE-8B0B-CEA491522F0A}"/>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94162AD8-9037-4220-B19F-7B3A0F44E941}"/>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20FB70-03E4-4D7E-BA41-546EAAB33089}"/>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84D3C92-FDAE-47DB-9457-A9B216922E98}"/>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B5DF0860-265F-4ABC-9F65-0C1D385DAA19}"/>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D878D1D5-E6E5-4FA6-AF6E-95E8AF796777}"/>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E11FF29A-4B39-4335-9BD5-ED902309BF79}"/>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3A82A803-5E70-4523-9F20-67F308765C7E}"/>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B4208CB2-5882-4416-87C9-284BDAF3367A}"/>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D4116CD-6422-4E26-9703-D3F7C10FCD56}"/>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31AB3A35-E2FF-4178-896B-F08E77092825}"/>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79C539-DD6F-48AA-8F80-27BC682014AF}"/>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2784004E-3271-4D1C-B1EA-CA1E334E0D03}"/>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3657725E-FBF6-491D-9BA1-E6A9727F4F2D}"/>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31244567-76A7-47AF-9353-403D05D533F0}"/>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EEC47A2A-ED3B-4AD0-ACD5-F8ED92644229}"/>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0F3E01E5-F569-4020-BCB0-083537701AB0}"/>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71121A42-5912-44C8-B9A3-FDEC8EA70284}"/>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59B1DE7-25C8-4743-8284-FA656D339F55}"/>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526249F1-59FB-44FC-8AF9-D7F90AFBEE2C}"/>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E6D42779-D977-4405-A149-D8DE5B52134A}"/>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27EE8A2F-6AD9-4AE7-B04B-7892891F84AC}"/>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B8F4A59A-16C3-4C3A-AB79-FE22721EA641}"/>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5CA3A6CC-1A49-42F6-A318-99D9224BDC91}"/>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2DC3484E-5EF8-49C4-B1F6-75C854D50C80}"/>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33461A54-E77E-414D-B7E0-7364070D9566}"/>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29C48517-171B-43FD-A41C-58C9B531BDB5}"/>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F429932A-1238-48FC-B171-20A3AA531D40}"/>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7BED7651-AF04-41D4-9476-5A43476D85BB}"/>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5" name="main body box">
              <a:extLst>
                <a:ext uri="{FF2B5EF4-FFF2-40B4-BE49-F238E27FC236}">
                  <a16:creationId xmlns:a16="http://schemas.microsoft.com/office/drawing/2014/main" id="{100DE417-9DB9-4840-8370-B716FFA27760}"/>
                </a:ext>
              </a:extLst>
            </p:cNvPr>
            <p:cNvSpPr/>
            <p:nvPr userDrawn="1"/>
          </p:nvSpPr>
          <p:spPr bwMode="invGray">
            <a:xfrm>
              <a:off x="554736" y="1709928"/>
              <a:ext cx="11082528" cy="4507992"/>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fr-FR" sz="1323" dirty="0">
                <a:solidFill>
                  <a:schemeClr val="tx1"/>
                </a:solidFill>
                <a:latin typeface="+mn-lt"/>
              </a:endParaRPr>
            </a:p>
          </p:txBody>
        </p:sp>
        <p:cxnSp>
          <p:nvCxnSpPr>
            <p:cNvPr id="146" name="Straight Connector 145">
              <a:extLst>
                <a:ext uri="{FF2B5EF4-FFF2-40B4-BE49-F238E27FC236}">
                  <a16:creationId xmlns:a16="http://schemas.microsoft.com/office/drawing/2014/main" id="{B93A1E2B-8C80-482F-83BE-384344D09839}"/>
                </a:ext>
              </a:extLst>
            </p:cNvPr>
            <p:cNvCxnSpPr/>
            <p:nvPr userDrawn="1"/>
          </p:nvCxnSpPr>
          <p:spPr bwMode="invGray">
            <a:xfrm>
              <a:off x="554736" y="2177796"/>
              <a:ext cx="11082528" cy="0"/>
            </a:xfrm>
            <a:prstGeom prst="line">
              <a:avLst/>
            </a:prstGeom>
            <a:noFill/>
            <a:ln w="12700">
              <a:solidFill>
                <a:srgbClr val="19D3C5">
                  <a:alpha val="50000"/>
                </a:srgbClr>
              </a:solidFill>
            </a:ln>
          </p:spPr>
        </p:cxnSp>
        <p:cxnSp>
          <p:nvCxnSpPr>
            <p:cNvPr id="147" name="Straight Connector 146">
              <a:extLst>
                <a:ext uri="{FF2B5EF4-FFF2-40B4-BE49-F238E27FC236}">
                  <a16:creationId xmlns:a16="http://schemas.microsoft.com/office/drawing/2014/main" id="{BEAB22C5-0A46-4041-9158-6DC76EA2F350}"/>
                </a:ext>
              </a:extLst>
            </p:cNvPr>
            <p:cNvCxnSpPr/>
            <p:nvPr userDrawn="1"/>
          </p:nvCxnSpPr>
          <p:spPr bwMode="invGray">
            <a:xfrm>
              <a:off x="554736" y="1711453"/>
              <a:ext cx="11082528" cy="0"/>
            </a:xfrm>
            <a:prstGeom prst="line">
              <a:avLst/>
            </a:prstGeom>
            <a:noFill/>
            <a:ln w="12700">
              <a:solidFill>
                <a:srgbClr val="19D3C5">
                  <a:alpha val="50000"/>
                </a:srgbClr>
              </a:solidFill>
            </a:ln>
          </p:spPr>
        </p:cxnSp>
      </p:grpSp>
      <p:sp>
        <p:nvSpPr>
          <p:cNvPr id="4" name="Sticker" hidden="1">
            <a:extLst>
              <a:ext uri="{FF2B5EF4-FFF2-40B4-BE49-F238E27FC236}">
                <a16:creationId xmlns:a16="http://schemas.microsoft.com/office/drawing/2014/main" id="{F9BB011A-568C-4B05-AE57-EB000B2FD8BB}"/>
              </a:ext>
            </a:extLst>
          </p:cNvPr>
          <p:cNvSpPr txBox="1"/>
          <p:nvPr userDrawn="1"/>
        </p:nvSpPr>
        <p:spPr>
          <a:xfrm>
            <a:off x="554736" y="1289273"/>
            <a:ext cx="450444" cy="123111"/>
          </a:xfrm>
          <a:prstGeom prst="rect">
            <a:avLst/>
          </a:prstGeom>
          <a:noFill/>
          <a:ln w="6350">
            <a:noFill/>
            <a:miter lim="800000"/>
          </a:ln>
        </p:spPr>
        <p:txBody>
          <a:bodyPr vert="horz" wrap="none" lIns="0" tIns="0" rIns="0" bIns="0" rtlCol="0">
            <a:spAutoFit/>
          </a:bodyPr>
          <a:lstStyle>
            <a:defPPr>
              <a:defRPr lang="en-US"/>
            </a:defPPr>
            <a:lvl1pPr>
              <a:spcBef>
                <a:spcPts val="300"/>
              </a:spcBef>
              <a:spcAft>
                <a:spcPts val="300"/>
              </a:spcAft>
              <a:buNone/>
              <a:defRPr sz="800" b="1" cap="all" baseline="0"/>
            </a:lvl1pPr>
          </a:lstStyle>
          <a:p>
            <a:pPr lvl="0"/>
            <a:r>
              <a:rPr lang="fr-FR" dirty="0"/>
              <a:t>STICKER</a:t>
            </a:r>
          </a:p>
        </p:txBody>
      </p:sp>
      <p:sp>
        <p:nvSpPr>
          <p:cNvPr id="169" name="ACET" hidden="1">
            <a:extLst>
              <a:ext uri="{FF2B5EF4-FFF2-40B4-BE49-F238E27FC236}">
                <a16:creationId xmlns:a16="http://schemas.microsoft.com/office/drawing/2014/main" id="{62CF7362-20CB-4908-AFFE-D4E2B9A5DF3B}"/>
              </a:ext>
            </a:extLst>
          </p:cNvPr>
          <p:cNvSpPr txBox="1"/>
          <p:nvPr userDrawn="1">
            <p:custDataLst>
              <p:tags r:id="rId28"/>
            </p:custDataLst>
          </p:nvPr>
        </p:nvSpPr>
        <p:spPr>
          <a:xfrm>
            <a:off x="5987738" y="2170800"/>
            <a:ext cx="3049253" cy="56938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fr-FR" dirty="0"/>
              <a:t>Titre</a:t>
            </a:r>
          </a:p>
          <a:p>
            <a:pPr lvl="0"/>
            <a:r>
              <a:rPr lang="fr-FR" b="0" dirty="0"/>
              <a:t>Unité de mesure</a:t>
            </a:r>
          </a:p>
        </p:txBody>
      </p:sp>
      <p:sp>
        <p:nvSpPr>
          <p:cNvPr id="5" name="Text Placeholder 4">
            <a:extLst>
              <a:ext uri="{FF2B5EF4-FFF2-40B4-BE49-F238E27FC236}">
                <a16:creationId xmlns:a16="http://schemas.microsoft.com/office/drawing/2014/main" id="{4C1F3293-4EFE-461D-940D-7EE66BAE31C5}"/>
              </a:ext>
            </a:extLst>
          </p:cNvPr>
          <p:cNvSpPr>
            <a:spLocks noGrp="1"/>
          </p:cNvSpPr>
          <p:nvPr>
            <p:ph type="body" idx="1"/>
          </p:nvPr>
        </p:nvSpPr>
        <p:spPr>
          <a:xfrm>
            <a:off x="554736" y="2170800"/>
            <a:ext cx="2439770" cy="1631216"/>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dirty="0"/>
          </a:p>
        </p:txBody>
      </p:sp>
      <p:grpSp>
        <p:nvGrpSpPr>
          <p:cNvPr id="170" name="LegendLines" hidden="1">
            <a:extLst>
              <a:ext uri="{FF2B5EF4-FFF2-40B4-BE49-F238E27FC236}">
                <a16:creationId xmlns:a16="http://schemas.microsoft.com/office/drawing/2014/main" id="{7244644B-F84A-45C4-B00E-6899DF4091FE}"/>
              </a:ext>
            </a:extLst>
          </p:cNvPr>
          <p:cNvGrpSpPr/>
          <p:nvPr userDrawn="1"/>
        </p:nvGrpSpPr>
        <p:grpSpPr>
          <a:xfrm>
            <a:off x="10217918" y="3196390"/>
            <a:ext cx="1127600" cy="865953"/>
            <a:chOff x="10162879" y="3289939"/>
            <a:chExt cx="1127600" cy="865953"/>
          </a:xfrm>
        </p:grpSpPr>
        <p:sp>
          <p:nvSpPr>
            <p:cNvPr id="171" name="Legend1" hidden="1">
              <a:extLst>
                <a:ext uri="{FF2B5EF4-FFF2-40B4-BE49-F238E27FC236}">
                  <a16:creationId xmlns:a16="http://schemas.microsoft.com/office/drawing/2014/main" id="{5CC1C91F-41EA-47D5-AF46-00674C364E74}"/>
                </a:ext>
              </a:extLst>
            </p:cNvPr>
            <p:cNvSpPr txBox="1"/>
            <p:nvPr/>
          </p:nvSpPr>
          <p:spPr>
            <a:xfrm>
              <a:off x="10886522" y="3289939"/>
              <a:ext cx="403957" cy="123111"/>
            </a:xfrm>
            <a:prstGeom prst="rect">
              <a:avLst/>
            </a:prstGeom>
            <a:noFill/>
            <a:ln>
              <a:noFill/>
              <a:miter lim="800000"/>
            </a:ln>
          </p:spPr>
          <p:txBody>
            <a:bodyPr wrap="none" lIns="0" tIns="0" rIns="0" bIns="0" rtlCol="0" anchor="ctr" anchorCtr="0">
              <a:spAutoFit/>
            </a:bodyPr>
            <a:lstStyle/>
            <a:p>
              <a:pPr>
                <a:spcAft>
                  <a:spcPts val="600"/>
                </a:spcAft>
              </a:pPr>
              <a:r>
                <a:rPr lang="fr-FR" sz="800" dirty="0"/>
                <a:t>Légende</a:t>
              </a:r>
            </a:p>
          </p:txBody>
        </p:sp>
        <p:sp>
          <p:nvSpPr>
            <p:cNvPr id="172" name="Legend2" hidden="1">
              <a:extLst>
                <a:ext uri="{FF2B5EF4-FFF2-40B4-BE49-F238E27FC236}">
                  <a16:creationId xmlns:a16="http://schemas.microsoft.com/office/drawing/2014/main" id="{51DB0D45-49FF-4D19-8E83-E7BB9A426510}"/>
                </a:ext>
              </a:extLst>
            </p:cNvPr>
            <p:cNvSpPr txBox="1"/>
            <p:nvPr/>
          </p:nvSpPr>
          <p:spPr>
            <a:xfrm>
              <a:off x="10886522" y="3661360"/>
              <a:ext cx="403957" cy="123111"/>
            </a:xfrm>
            <a:prstGeom prst="rect">
              <a:avLst/>
            </a:prstGeom>
            <a:noFill/>
            <a:ln>
              <a:noFill/>
              <a:miter lim="800000"/>
            </a:ln>
          </p:spPr>
          <p:txBody>
            <a:bodyPr wrap="none" lIns="0" tIns="0" rIns="0" bIns="0" rtlCol="0" anchor="ctr" anchorCtr="0">
              <a:spAutoFit/>
            </a:bodyPr>
            <a:lstStyle/>
            <a:p>
              <a:pPr>
                <a:spcAft>
                  <a:spcPts val="600"/>
                </a:spcAft>
              </a:pPr>
              <a:r>
                <a:rPr lang="fr-FR" sz="800" dirty="0"/>
                <a:t>Légende</a:t>
              </a:r>
            </a:p>
          </p:txBody>
        </p:sp>
        <p:sp>
          <p:nvSpPr>
            <p:cNvPr id="173" name="Legend3" hidden="1">
              <a:extLst>
                <a:ext uri="{FF2B5EF4-FFF2-40B4-BE49-F238E27FC236}">
                  <a16:creationId xmlns:a16="http://schemas.microsoft.com/office/drawing/2014/main" id="{820251ED-953A-40B2-9E6E-50FB06A58460}"/>
                </a:ext>
              </a:extLst>
            </p:cNvPr>
            <p:cNvSpPr txBox="1"/>
            <p:nvPr/>
          </p:nvSpPr>
          <p:spPr>
            <a:xfrm>
              <a:off x="10886522" y="4032781"/>
              <a:ext cx="403957" cy="123111"/>
            </a:xfrm>
            <a:prstGeom prst="rect">
              <a:avLst/>
            </a:prstGeom>
            <a:noFill/>
            <a:ln>
              <a:noFill/>
              <a:miter lim="800000"/>
            </a:ln>
          </p:spPr>
          <p:txBody>
            <a:bodyPr wrap="none" lIns="0" tIns="0" rIns="0" bIns="0" rtlCol="0" anchor="ctr" anchorCtr="0">
              <a:spAutoFit/>
            </a:bodyPr>
            <a:lstStyle/>
            <a:p>
              <a:pPr>
                <a:spcAft>
                  <a:spcPts val="600"/>
                </a:spcAft>
              </a:pPr>
              <a:r>
                <a:rPr lang="fr-FR" sz="800" dirty="0"/>
                <a:t>Légende</a:t>
              </a:r>
            </a:p>
          </p:txBody>
        </p:sp>
        <p:sp>
          <p:nvSpPr>
            <p:cNvPr id="174" name="LineLegend3" hidden="1">
              <a:extLst>
                <a:ext uri="{FF2B5EF4-FFF2-40B4-BE49-F238E27FC236}">
                  <a16:creationId xmlns:a16="http://schemas.microsoft.com/office/drawing/2014/main" id="{D371B516-ECB8-4A57-B227-D33E6F63EE34}"/>
                </a:ext>
              </a:extLst>
            </p:cNvPr>
            <p:cNvSpPr>
              <a:spLocks noChangeShapeType="1"/>
            </p:cNvSpPr>
            <p:nvPr/>
          </p:nvSpPr>
          <p:spPr bwMode="gray">
            <a:xfrm>
              <a:off x="10162879" y="4092784"/>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fr-FR" sz="800" baseline="0" dirty="0">
                <a:ea typeface="+mn-ea"/>
              </a:endParaRPr>
            </a:p>
          </p:txBody>
        </p:sp>
        <p:sp>
          <p:nvSpPr>
            <p:cNvPr id="175" name="LineLegend2" hidden="1">
              <a:extLst>
                <a:ext uri="{FF2B5EF4-FFF2-40B4-BE49-F238E27FC236}">
                  <a16:creationId xmlns:a16="http://schemas.microsoft.com/office/drawing/2014/main" id="{EBEB2ED8-313F-4E69-9097-FC16D3A32A45}"/>
                </a:ext>
              </a:extLst>
            </p:cNvPr>
            <p:cNvSpPr>
              <a:spLocks noChangeShapeType="1"/>
            </p:cNvSpPr>
            <p:nvPr/>
          </p:nvSpPr>
          <p:spPr bwMode="gray">
            <a:xfrm>
              <a:off x="10162879" y="3719425"/>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fr-FR" sz="800" baseline="0" dirty="0">
                <a:ea typeface="+mn-ea"/>
              </a:endParaRPr>
            </a:p>
          </p:txBody>
        </p:sp>
        <p:sp>
          <p:nvSpPr>
            <p:cNvPr id="176" name="LineLegend1" hidden="1">
              <a:extLst>
                <a:ext uri="{FF2B5EF4-FFF2-40B4-BE49-F238E27FC236}">
                  <a16:creationId xmlns:a16="http://schemas.microsoft.com/office/drawing/2014/main" id="{EA902208-D63A-4E34-81C9-805732F5BA33}"/>
                </a:ext>
              </a:extLst>
            </p:cNvPr>
            <p:cNvSpPr>
              <a:spLocks noChangeShapeType="1"/>
            </p:cNvSpPr>
            <p:nvPr/>
          </p:nvSpPr>
          <p:spPr bwMode="gray">
            <a:xfrm>
              <a:off x="10162879" y="3351494"/>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fr-FR" sz="800" baseline="0" dirty="0">
                <a:ea typeface="+mn-ea"/>
              </a:endParaRPr>
            </a:p>
          </p:txBody>
        </p:sp>
      </p:grpSp>
      <p:grpSp>
        <p:nvGrpSpPr>
          <p:cNvPr id="177" name="LegendMoons" hidden="1">
            <a:extLst>
              <a:ext uri="{FF2B5EF4-FFF2-40B4-BE49-F238E27FC236}">
                <a16:creationId xmlns:a16="http://schemas.microsoft.com/office/drawing/2014/main" id="{7CB6F3E2-DCEC-4170-BD4D-FDD521C24359}"/>
              </a:ext>
            </a:extLst>
          </p:cNvPr>
          <p:cNvGrpSpPr/>
          <p:nvPr userDrawn="1"/>
        </p:nvGrpSpPr>
        <p:grpSpPr>
          <a:xfrm>
            <a:off x="10588929" y="1145373"/>
            <a:ext cx="756589" cy="1731859"/>
            <a:chOff x="7723680" y="1702457"/>
            <a:chExt cx="756589" cy="1731859"/>
          </a:xfrm>
        </p:grpSpPr>
        <p:sp>
          <p:nvSpPr>
            <p:cNvPr id="178" name="Legend1" hidden="1">
              <a:extLst>
                <a:ext uri="{FF2B5EF4-FFF2-40B4-BE49-F238E27FC236}">
                  <a16:creationId xmlns:a16="http://schemas.microsoft.com/office/drawing/2014/main" id="{3517FD32-999B-45F1-9B86-77C37992D85E}"/>
                </a:ext>
              </a:extLst>
            </p:cNvPr>
            <p:cNvSpPr txBox="1"/>
            <p:nvPr/>
          </p:nvSpPr>
          <p:spPr>
            <a:xfrm>
              <a:off x="8076312" y="1755983"/>
              <a:ext cx="403957" cy="123111"/>
            </a:xfrm>
            <a:prstGeom prst="rect">
              <a:avLst/>
            </a:prstGeom>
            <a:noFill/>
            <a:ln>
              <a:noFill/>
              <a:miter lim="800000"/>
            </a:ln>
          </p:spPr>
          <p:txBody>
            <a:bodyPr wrap="none" lIns="0" tIns="0" rIns="0" bIns="0" rtlCol="0" anchor="ctr" anchorCtr="0">
              <a:spAutoFit/>
            </a:bodyPr>
            <a:lstStyle/>
            <a:p>
              <a:pPr>
                <a:spcAft>
                  <a:spcPts val="600"/>
                </a:spcAft>
              </a:pPr>
              <a:r>
                <a:rPr lang="fr-FR" sz="800" dirty="0"/>
                <a:t>Légende</a:t>
              </a:r>
            </a:p>
          </p:txBody>
        </p:sp>
        <p:sp>
          <p:nvSpPr>
            <p:cNvPr id="186" name="Legend2" hidden="1">
              <a:extLst>
                <a:ext uri="{FF2B5EF4-FFF2-40B4-BE49-F238E27FC236}">
                  <a16:creationId xmlns:a16="http://schemas.microsoft.com/office/drawing/2014/main" id="{972F82A8-5B7B-43D0-9284-BADCDB09A2BC}"/>
                </a:ext>
              </a:extLst>
            </p:cNvPr>
            <p:cNvSpPr txBox="1"/>
            <p:nvPr/>
          </p:nvSpPr>
          <p:spPr>
            <a:xfrm>
              <a:off x="8076312" y="2131442"/>
              <a:ext cx="403957" cy="123111"/>
            </a:xfrm>
            <a:prstGeom prst="rect">
              <a:avLst/>
            </a:prstGeom>
            <a:noFill/>
            <a:ln>
              <a:noFill/>
              <a:miter lim="800000"/>
            </a:ln>
          </p:spPr>
          <p:txBody>
            <a:bodyPr wrap="none" lIns="0" tIns="0" rIns="0" bIns="0" rtlCol="0" anchor="ctr" anchorCtr="0">
              <a:spAutoFit/>
            </a:bodyPr>
            <a:lstStyle/>
            <a:p>
              <a:pPr>
                <a:spcAft>
                  <a:spcPts val="600"/>
                </a:spcAft>
              </a:pPr>
              <a:r>
                <a:rPr lang="fr-FR" sz="800" dirty="0"/>
                <a:t>Légende</a:t>
              </a:r>
            </a:p>
          </p:txBody>
        </p:sp>
        <p:sp>
          <p:nvSpPr>
            <p:cNvPr id="198" name="Legend3" hidden="1">
              <a:extLst>
                <a:ext uri="{FF2B5EF4-FFF2-40B4-BE49-F238E27FC236}">
                  <a16:creationId xmlns:a16="http://schemas.microsoft.com/office/drawing/2014/main" id="{473E9E5C-34C4-45F9-B414-055D987E1B21}"/>
                </a:ext>
              </a:extLst>
            </p:cNvPr>
            <p:cNvSpPr txBox="1"/>
            <p:nvPr/>
          </p:nvSpPr>
          <p:spPr>
            <a:xfrm>
              <a:off x="8076312" y="2506901"/>
              <a:ext cx="403957" cy="123111"/>
            </a:xfrm>
            <a:prstGeom prst="rect">
              <a:avLst/>
            </a:prstGeom>
            <a:noFill/>
            <a:ln>
              <a:noFill/>
              <a:miter lim="800000"/>
            </a:ln>
          </p:spPr>
          <p:txBody>
            <a:bodyPr wrap="none" lIns="0" tIns="0" rIns="0" bIns="0" rtlCol="0" anchor="ctr" anchorCtr="0">
              <a:spAutoFit/>
            </a:bodyPr>
            <a:lstStyle/>
            <a:p>
              <a:pPr>
                <a:spcAft>
                  <a:spcPts val="600"/>
                </a:spcAft>
              </a:pPr>
              <a:r>
                <a:rPr lang="fr-FR" sz="800" dirty="0"/>
                <a:t>Légende</a:t>
              </a:r>
            </a:p>
          </p:txBody>
        </p:sp>
        <p:sp>
          <p:nvSpPr>
            <p:cNvPr id="199" name="Legend4" hidden="1">
              <a:extLst>
                <a:ext uri="{FF2B5EF4-FFF2-40B4-BE49-F238E27FC236}">
                  <a16:creationId xmlns:a16="http://schemas.microsoft.com/office/drawing/2014/main" id="{3B2E330B-6451-43B2-BF8C-13A7DE34253F}"/>
                </a:ext>
              </a:extLst>
            </p:cNvPr>
            <p:cNvSpPr txBox="1"/>
            <p:nvPr/>
          </p:nvSpPr>
          <p:spPr>
            <a:xfrm>
              <a:off x="8076312" y="2882360"/>
              <a:ext cx="403957" cy="123111"/>
            </a:xfrm>
            <a:prstGeom prst="rect">
              <a:avLst/>
            </a:prstGeom>
            <a:noFill/>
            <a:ln>
              <a:noFill/>
              <a:miter lim="800000"/>
            </a:ln>
          </p:spPr>
          <p:txBody>
            <a:bodyPr wrap="none" lIns="0" tIns="0" rIns="0" bIns="0" rtlCol="0" anchor="ctr" anchorCtr="0">
              <a:spAutoFit/>
            </a:bodyPr>
            <a:lstStyle/>
            <a:p>
              <a:pPr>
                <a:spcAft>
                  <a:spcPts val="600"/>
                </a:spcAft>
              </a:pPr>
              <a:r>
                <a:rPr lang="fr-FR" sz="800" dirty="0"/>
                <a:t>Légende</a:t>
              </a:r>
            </a:p>
          </p:txBody>
        </p:sp>
        <p:sp>
          <p:nvSpPr>
            <p:cNvPr id="200" name="Legend5" hidden="1">
              <a:extLst>
                <a:ext uri="{FF2B5EF4-FFF2-40B4-BE49-F238E27FC236}">
                  <a16:creationId xmlns:a16="http://schemas.microsoft.com/office/drawing/2014/main" id="{B5CC7EB8-E947-47DF-A45B-BF44DDC7203A}"/>
                </a:ext>
              </a:extLst>
            </p:cNvPr>
            <p:cNvSpPr txBox="1"/>
            <p:nvPr/>
          </p:nvSpPr>
          <p:spPr>
            <a:xfrm>
              <a:off x="8076312" y="3257821"/>
              <a:ext cx="403957" cy="123111"/>
            </a:xfrm>
            <a:prstGeom prst="rect">
              <a:avLst/>
            </a:prstGeom>
            <a:noFill/>
            <a:ln>
              <a:noFill/>
              <a:miter lim="800000"/>
            </a:ln>
          </p:spPr>
          <p:txBody>
            <a:bodyPr wrap="none" lIns="0" tIns="0" rIns="0" bIns="0" rtlCol="0" anchor="ctr" anchorCtr="0">
              <a:spAutoFit/>
            </a:bodyPr>
            <a:lstStyle/>
            <a:p>
              <a:pPr>
                <a:spcAft>
                  <a:spcPts val="600"/>
                </a:spcAft>
              </a:pPr>
              <a:r>
                <a:rPr lang="fr-FR" sz="800" dirty="0"/>
                <a:t>Légende</a:t>
              </a:r>
            </a:p>
          </p:txBody>
        </p:sp>
        <p:grpSp>
          <p:nvGrpSpPr>
            <p:cNvPr id="201" name="MoonLegend1" hidden="1">
              <a:extLst>
                <a:ext uri="{FF2B5EF4-FFF2-40B4-BE49-F238E27FC236}">
                  <a16:creationId xmlns:a16="http://schemas.microsoft.com/office/drawing/2014/main" id="{E8932E15-CD7B-4D9A-AF78-BF193A629BA6}"/>
                </a:ext>
              </a:extLst>
            </p:cNvPr>
            <p:cNvGrpSpPr>
              <a:grpSpLocks noChangeAspect="1"/>
            </p:cNvGrpSpPr>
            <p:nvPr>
              <p:custDataLst>
                <p:tags r:id="rId29"/>
              </p:custDataLst>
            </p:nvPr>
          </p:nvGrpSpPr>
          <p:grpSpPr>
            <a:xfrm>
              <a:off x="7723680" y="1702457"/>
              <a:ext cx="228600" cy="228600"/>
              <a:chOff x="762000" y="1270000"/>
              <a:chExt cx="254000" cy="254000"/>
            </a:xfrm>
          </p:grpSpPr>
          <p:sp>
            <p:nvSpPr>
              <p:cNvPr id="214" name="Oval 213" hidden="1">
                <a:extLst>
                  <a:ext uri="{FF2B5EF4-FFF2-40B4-BE49-F238E27FC236}">
                    <a16:creationId xmlns:a16="http://schemas.microsoft.com/office/drawing/2014/main" id="{ADB4F0FE-4C3C-46C8-8F9C-99CDBC57F90A}"/>
                  </a:ext>
                </a:extLst>
              </p:cNvPr>
              <p:cNvSpPr/>
              <p:nvPr>
                <p:custDataLst>
                  <p:tags r:id="rId42"/>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800" dirty="0">
                  <a:solidFill>
                    <a:schemeClr val="tx1"/>
                  </a:solidFill>
                </a:endParaRPr>
              </a:p>
            </p:txBody>
          </p:sp>
          <p:sp>
            <p:nvSpPr>
              <p:cNvPr id="215" name="Arc 214" hidden="1">
                <a:extLst>
                  <a:ext uri="{FF2B5EF4-FFF2-40B4-BE49-F238E27FC236}">
                    <a16:creationId xmlns:a16="http://schemas.microsoft.com/office/drawing/2014/main" id="{34AAB6A3-0EE1-4D84-8DB3-4B79ED817DF7}"/>
                  </a:ext>
                </a:extLst>
              </p:cNvPr>
              <p:cNvSpPr/>
              <p:nvPr>
                <p:custDataLst>
                  <p:tags r:id="rId43"/>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sz="800" dirty="0"/>
              </a:p>
            </p:txBody>
          </p:sp>
        </p:grpSp>
        <p:grpSp>
          <p:nvGrpSpPr>
            <p:cNvPr id="202" name="MoonLegend2" hidden="1">
              <a:extLst>
                <a:ext uri="{FF2B5EF4-FFF2-40B4-BE49-F238E27FC236}">
                  <a16:creationId xmlns:a16="http://schemas.microsoft.com/office/drawing/2014/main" id="{C324DA6F-4BB9-4987-AF74-45F1CC9AEB2F}"/>
                </a:ext>
              </a:extLst>
            </p:cNvPr>
            <p:cNvGrpSpPr>
              <a:grpSpLocks noChangeAspect="1"/>
            </p:cNvGrpSpPr>
            <p:nvPr>
              <p:custDataLst>
                <p:tags r:id="rId30"/>
              </p:custDataLst>
            </p:nvPr>
          </p:nvGrpSpPr>
          <p:grpSpPr>
            <a:xfrm>
              <a:off x="7723680" y="2078270"/>
              <a:ext cx="228600" cy="228600"/>
              <a:chOff x="762000" y="1270000"/>
              <a:chExt cx="254000" cy="254000"/>
            </a:xfrm>
          </p:grpSpPr>
          <p:sp>
            <p:nvSpPr>
              <p:cNvPr id="212" name="Oval 211" hidden="1">
                <a:extLst>
                  <a:ext uri="{FF2B5EF4-FFF2-40B4-BE49-F238E27FC236}">
                    <a16:creationId xmlns:a16="http://schemas.microsoft.com/office/drawing/2014/main" id="{E063A374-EBAB-4E3D-95E2-BFDFCDE7CF39}"/>
                  </a:ext>
                </a:extLst>
              </p:cNvPr>
              <p:cNvSpPr/>
              <p:nvPr>
                <p:custDataLst>
                  <p:tags r:id="rId40"/>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800" dirty="0">
                  <a:solidFill>
                    <a:schemeClr val="tx1"/>
                  </a:solidFill>
                </a:endParaRPr>
              </a:p>
            </p:txBody>
          </p:sp>
          <p:sp>
            <p:nvSpPr>
              <p:cNvPr id="213" name="Arc 212" hidden="1">
                <a:extLst>
                  <a:ext uri="{FF2B5EF4-FFF2-40B4-BE49-F238E27FC236}">
                    <a16:creationId xmlns:a16="http://schemas.microsoft.com/office/drawing/2014/main" id="{AC50647A-7F0B-4A56-BE5C-E30DAD4714AF}"/>
                  </a:ext>
                </a:extLst>
              </p:cNvPr>
              <p:cNvSpPr/>
              <p:nvPr>
                <p:custDataLst>
                  <p:tags r:id="rId41"/>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sz="800" dirty="0"/>
              </a:p>
            </p:txBody>
          </p:sp>
        </p:grpSp>
        <p:grpSp>
          <p:nvGrpSpPr>
            <p:cNvPr id="203" name="MoonLegend3" hidden="1">
              <a:extLst>
                <a:ext uri="{FF2B5EF4-FFF2-40B4-BE49-F238E27FC236}">
                  <a16:creationId xmlns:a16="http://schemas.microsoft.com/office/drawing/2014/main" id="{76C71BEA-F9A5-4087-BEA5-4FD644FB81F6}"/>
                </a:ext>
              </a:extLst>
            </p:cNvPr>
            <p:cNvGrpSpPr>
              <a:grpSpLocks noChangeAspect="1"/>
            </p:cNvGrpSpPr>
            <p:nvPr>
              <p:custDataLst>
                <p:tags r:id="rId31"/>
              </p:custDataLst>
            </p:nvPr>
          </p:nvGrpSpPr>
          <p:grpSpPr>
            <a:xfrm>
              <a:off x="7723680" y="2454085"/>
              <a:ext cx="228600" cy="228600"/>
              <a:chOff x="762000" y="1270000"/>
              <a:chExt cx="254000" cy="254000"/>
            </a:xfrm>
          </p:grpSpPr>
          <p:sp>
            <p:nvSpPr>
              <p:cNvPr id="210" name="Oval 209" hidden="1">
                <a:extLst>
                  <a:ext uri="{FF2B5EF4-FFF2-40B4-BE49-F238E27FC236}">
                    <a16:creationId xmlns:a16="http://schemas.microsoft.com/office/drawing/2014/main" id="{6AE20B2F-4018-4B41-8D7E-CFD81F1A050C}"/>
                  </a:ext>
                </a:extLst>
              </p:cNvPr>
              <p:cNvSpPr/>
              <p:nvPr>
                <p:custDataLst>
                  <p:tags r:id="rId38"/>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800" dirty="0">
                  <a:solidFill>
                    <a:schemeClr val="tx1"/>
                  </a:solidFill>
                </a:endParaRPr>
              </a:p>
            </p:txBody>
          </p:sp>
          <p:sp>
            <p:nvSpPr>
              <p:cNvPr id="211" name="Arc 210" hidden="1">
                <a:extLst>
                  <a:ext uri="{FF2B5EF4-FFF2-40B4-BE49-F238E27FC236}">
                    <a16:creationId xmlns:a16="http://schemas.microsoft.com/office/drawing/2014/main" id="{0053D75D-6D87-4823-9D65-34F0878F0EDA}"/>
                  </a:ext>
                </a:extLst>
              </p:cNvPr>
              <p:cNvSpPr/>
              <p:nvPr>
                <p:custDataLst>
                  <p:tags r:id="rId39"/>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sz="800" dirty="0"/>
              </a:p>
            </p:txBody>
          </p:sp>
        </p:grpSp>
        <p:grpSp>
          <p:nvGrpSpPr>
            <p:cNvPr id="204" name="MoonLegend4" hidden="1">
              <a:extLst>
                <a:ext uri="{FF2B5EF4-FFF2-40B4-BE49-F238E27FC236}">
                  <a16:creationId xmlns:a16="http://schemas.microsoft.com/office/drawing/2014/main" id="{038E0E8A-46C7-4C7F-81EE-304D5246DCF9}"/>
                </a:ext>
              </a:extLst>
            </p:cNvPr>
            <p:cNvGrpSpPr>
              <a:grpSpLocks noChangeAspect="1"/>
            </p:cNvGrpSpPr>
            <p:nvPr>
              <p:custDataLst>
                <p:tags r:id="rId32"/>
              </p:custDataLst>
            </p:nvPr>
          </p:nvGrpSpPr>
          <p:grpSpPr>
            <a:xfrm>
              <a:off x="7723680" y="2829900"/>
              <a:ext cx="228600" cy="228600"/>
              <a:chOff x="762000" y="1270000"/>
              <a:chExt cx="254000" cy="254000"/>
            </a:xfrm>
          </p:grpSpPr>
          <p:sp>
            <p:nvSpPr>
              <p:cNvPr id="208" name="Oval 207" hidden="1">
                <a:extLst>
                  <a:ext uri="{FF2B5EF4-FFF2-40B4-BE49-F238E27FC236}">
                    <a16:creationId xmlns:a16="http://schemas.microsoft.com/office/drawing/2014/main" id="{E60FE87F-5527-426F-A48C-81E330F49B5F}"/>
                  </a:ext>
                </a:extLst>
              </p:cNvPr>
              <p:cNvSpPr/>
              <p:nvPr>
                <p:custDataLst>
                  <p:tags r:id="rId36"/>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800" dirty="0">
                  <a:solidFill>
                    <a:schemeClr val="tx1"/>
                  </a:solidFill>
                </a:endParaRPr>
              </a:p>
            </p:txBody>
          </p:sp>
          <p:sp>
            <p:nvSpPr>
              <p:cNvPr id="209" name="Arc 208" hidden="1">
                <a:extLst>
                  <a:ext uri="{FF2B5EF4-FFF2-40B4-BE49-F238E27FC236}">
                    <a16:creationId xmlns:a16="http://schemas.microsoft.com/office/drawing/2014/main" id="{CCAF03EA-4968-4523-B7E2-C6CFE90D58FC}"/>
                  </a:ext>
                </a:extLst>
              </p:cNvPr>
              <p:cNvSpPr/>
              <p:nvPr>
                <p:custDataLst>
                  <p:tags r:id="rId37"/>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sz="800" dirty="0"/>
              </a:p>
            </p:txBody>
          </p:sp>
        </p:grpSp>
        <p:grpSp>
          <p:nvGrpSpPr>
            <p:cNvPr id="205" name="MoonLegend5" hidden="1">
              <a:extLst>
                <a:ext uri="{FF2B5EF4-FFF2-40B4-BE49-F238E27FC236}">
                  <a16:creationId xmlns:a16="http://schemas.microsoft.com/office/drawing/2014/main" id="{5FEB0A76-3C9A-4AE5-8025-85611635D64E}"/>
                </a:ext>
              </a:extLst>
            </p:cNvPr>
            <p:cNvGrpSpPr>
              <a:grpSpLocks noChangeAspect="1"/>
            </p:cNvGrpSpPr>
            <p:nvPr>
              <p:custDataLst>
                <p:tags r:id="rId33"/>
              </p:custDataLst>
            </p:nvPr>
          </p:nvGrpSpPr>
          <p:grpSpPr>
            <a:xfrm>
              <a:off x="7723680" y="3205716"/>
              <a:ext cx="228600" cy="228600"/>
              <a:chOff x="762000" y="1270000"/>
              <a:chExt cx="254000" cy="254000"/>
            </a:xfrm>
          </p:grpSpPr>
          <p:sp>
            <p:nvSpPr>
              <p:cNvPr id="206" name="Oval 205" hidden="1">
                <a:extLst>
                  <a:ext uri="{FF2B5EF4-FFF2-40B4-BE49-F238E27FC236}">
                    <a16:creationId xmlns:a16="http://schemas.microsoft.com/office/drawing/2014/main" id="{F4293344-7380-4CD5-9D5D-0AC46B9D8979}"/>
                  </a:ext>
                </a:extLst>
              </p:cNvPr>
              <p:cNvSpPr/>
              <p:nvPr>
                <p:custDataLst>
                  <p:tags r:id="rId34"/>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800" dirty="0">
                  <a:solidFill>
                    <a:schemeClr val="tx1"/>
                  </a:solidFill>
                </a:endParaRPr>
              </a:p>
            </p:txBody>
          </p:sp>
          <p:sp>
            <p:nvSpPr>
              <p:cNvPr id="207" name="Arc 206" hidden="1">
                <a:extLst>
                  <a:ext uri="{FF2B5EF4-FFF2-40B4-BE49-F238E27FC236}">
                    <a16:creationId xmlns:a16="http://schemas.microsoft.com/office/drawing/2014/main" id="{8C1500C8-6C85-48C0-A4E3-DF60546DD4C7}"/>
                  </a:ext>
                </a:extLst>
              </p:cNvPr>
              <p:cNvSpPr/>
              <p:nvPr>
                <p:custDataLst>
                  <p:tags r:id="rId35"/>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sz="800" dirty="0"/>
              </a:p>
            </p:txBody>
          </p:sp>
        </p:grpSp>
      </p:grpSp>
      <p:grpSp>
        <p:nvGrpSpPr>
          <p:cNvPr id="216" name="LegendBoxes" hidden="1">
            <a:extLst>
              <a:ext uri="{FF2B5EF4-FFF2-40B4-BE49-F238E27FC236}">
                <a16:creationId xmlns:a16="http://schemas.microsoft.com/office/drawing/2014/main" id="{03E1FE59-CBD2-442F-8358-C7D6220D6744}"/>
              </a:ext>
            </a:extLst>
          </p:cNvPr>
          <p:cNvGrpSpPr/>
          <p:nvPr userDrawn="1"/>
        </p:nvGrpSpPr>
        <p:grpSpPr>
          <a:xfrm>
            <a:off x="10615415" y="4402858"/>
            <a:ext cx="730103" cy="1673015"/>
            <a:chOff x="10652400" y="4344182"/>
            <a:chExt cx="730103" cy="1673015"/>
          </a:xfrm>
        </p:grpSpPr>
        <p:sp>
          <p:nvSpPr>
            <p:cNvPr id="217" name="RectangleLegend1" hidden="1">
              <a:extLst>
                <a:ext uri="{FF2B5EF4-FFF2-40B4-BE49-F238E27FC236}">
                  <a16:creationId xmlns:a16="http://schemas.microsoft.com/office/drawing/2014/main" id="{B16371EE-B4B7-4006-A293-90FA8442CD5E}"/>
                </a:ext>
              </a:extLst>
            </p:cNvPr>
            <p:cNvSpPr/>
            <p:nvPr/>
          </p:nvSpPr>
          <p:spPr>
            <a:xfrm>
              <a:off x="10652400" y="4344182"/>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sz="800" dirty="0">
                <a:solidFill>
                  <a:schemeClr val="tx1"/>
                </a:solidFill>
              </a:endParaRPr>
            </a:p>
          </p:txBody>
        </p:sp>
        <p:sp>
          <p:nvSpPr>
            <p:cNvPr id="218" name="RectangleLegend2" hidden="1">
              <a:extLst>
                <a:ext uri="{FF2B5EF4-FFF2-40B4-BE49-F238E27FC236}">
                  <a16:creationId xmlns:a16="http://schemas.microsoft.com/office/drawing/2014/main" id="{D54D09EE-5D4A-4CDC-A020-F7E246FDB52F}"/>
                </a:ext>
              </a:extLst>
            </p:cNvPr>
            <p:cNvSpPr/>
            <p:nvPr/>
          </p:nvSpPr>
          <p:spPr>
            <a:xfrm>
              <a:off x="10652400" y="4723680"/>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sz="800" dirty="0">
                <a:solidFill>
                  <a:schemeClr val="tx1"/>
                </a:solidFill>
              </a:endParaRPr>
            </a:p>
          </p:txBody>
        </p:sp>
        <p:sp>
          <p:nvSpPr>
            <p:cNvPr id="219" name="RectangleLegend3" hidden="1">
              <a:extLst>
                <a:ext uri="{FF2B5EF4-FFF2-40B4-BE49-F238E27FC236}">
                  <a16:creationId xmlns:a16="http://schemas.microsoft.com/office/drawing/2014/main" id="{555784BB-5C7F-44CA-9000-ACAA76835C42}"/>
                </a:ext>
              </a:extLst>
            </p:cNvPr>
            <p:cNvSpPr/>
            <p:nvPr/>
          </p:nvSpPr>
          <p:spPr>
            <a:xfrm>
              <a:off x="10652400" y="5097276"/>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sz="800" dirty="0">
                <a:solidFill>
                  <a:schemeClr val="tx1"/>
                </a:solidFill>
              </a:endParaRPr>
            </a:p>
          </p:txBody>
        </p:sp>
        <p:sp>
          <p:nvSpPr>
            <p:cNvPr id="220" name="RectangleLegend4" hidden="1">
              <a:extLst>
                <a:ext uri="{FF2B5EF4-FFF2-40B4-BE49-F238E27FC236}">
                  <a16:creationId xmlns:a16="http://schemas.microsoft.com/office/drawing/2014/main" id="{ACF8AD46-D88B-4066-A074-0A11D34158B5}"/>
                </a:ext>
              </a:extLst>
            </p:cNvPr>
            <p:cNvSpPr/>
            <p:nvPr/>
          </p:nvSpPr>
          <p:spPr>
            <a:xfrm>
              <a:off x="10652400" y="5470872"/>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sz="800" dirty="0">
                <a:solidFill>
                  <a:schemeClr val="tx1"/>
                </a:solidFill>
              </a:endParaRPr>
            </a:p>
          </p:txBody>
        </p:sp>
        <p:sp>
          <p:nvSpPr>
            <p:cNvPr id="221" name="RectangleLegend5" hidden="1">
              <a:extLst>
                <a:ext uri="{FF2B5EF4-FFF2-40B4-BE49-F238E27FC236}">
                  <a16:creationId xmlns:a16="http://schemas.microsoft.com/office/drawing/2014/main" id="{16C55807-2CF2-4CF9-9024-53AD8E982BD7}"/>
                </a:ext>
              </a:extLst>
            </p:cNvPr>
            <p:cNvSpPr/>
            <p:nvPr/>
          </p:nvSpPr>
          <p:spPr>
            <a:xfrm>
              <a:off x="10652400" y="5844468"/>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sz="800" dirty="0">
                <a:solidFill>
                  <a:schemeClr val="tx1"/>
                </a:solidFill>
              </a:endParaRPr>
            </a:p>
          </p:txBody>
        </p:sp>
        <p:sp>
          <p:nvSpPr>
            <p:cNvPr id="222" name="Legend1" hidden="1">
              <a:extLst>
                <a:ext uri="{FF2B5EF4-FFF2-40B4-BE49-F238E27FC236}">
                  <a16:creationId xmlns:a16="http://schemas.microsoft.com/office/drawing/2014/main" id="{5997C0D7-9245-4F7C-A639-CC4CDBA429E7}"/>
                </a:ext>
              </a:extLst>
            </p:cNvPr>
            <p:cNvSpPr txBox="1"/>
            <p:nvPr/>
          </p:nvSpPr>
          <p:spPr>
            <a:xfrm>
              <a:off x="10978546" y="4368991"/>
              <a:ext cx="403957" cy="123111"/>
            </a:xfrm>
            <a:prstGeom prst="rect">
              <a:avLst/>
            </a:prstGeom>
            <a:noFill/>
            <a:ln>
              <a:noFill/>
              <a:miter lim="800000"/>
            </a:ln>
          </p:spPr>
          <p:txBody>
            <a:bodyPr wrap="none" lIns="0" tIns="0" rIns="0" bIns="0" rtlCol="0" anchor="ctr" anchorCtr="0">
              <a:spAutoFit/>
            </a:bodyPr>
            <a:lstStyle/>
            <a:p>
              <a:pPr>
                <a:spcAft>
                  <a:spcPts val="600"/>
                </a:spcAft>
              </a:pPr>
              <a:r>
                <a:rPr lang="fr-FR" sz="800" dirty="0"/>
                <a:t>Légende</a:t>
              </a:r>
            </a:p>
          </p:txBody>
        </p:sp>
        <p:sp>
          <p:nvSpPr>
            <p:cNvPr id="223" name="Legend2" hidden="1">
              <a:extLst>
                <a:ext uri="{FF2B5EF4-FFF2-40B4-BE49-F238E27FC236}">
                  <a16:creationId xmlns:a16="http://schemas.microsoft.com/office/drawing/2014/main" id="{49DE6F35-3196-49EF-AAA3-55F3C735AA8E}"/>
                </a:ext>
              </a:extLst>
            </p:cNvPr>
            <p:cNvSpPr txBox="1"/>
            <p:nvPr/>
          </p:nvSpPr>
          <p:spPr>
            <a:xfrm>
              <a:off x="10978546" y="4748489"/>
              <a:ext cx="403957" cy="123111"/>
            </a:xfrm>
            <a:prstGeom prst="rect">
              <a:avLst/>
            </a:prstGeom>
            <a:noFill/>
            <a:ln>
              <a:noFill/>
              <a:miter lim="800000"/>
            </a:ln>
          </p:spPr>
          <p:txBody>
            <a:bodyPr wrap="none" lIns="0" tIns="0" rIns="0" bIns="0" rtlCol="0" anchor="ctr" anchorCtr="0">
              <a:spAutoFit/>
            </a:bodyPr>
            <a:lstStyle/>
            <a:p>
              <a:pPr>
                <a:spcAft>
                  <a:spcPts val="600"/>
                </a:spcAft>
              </a:pPr>
              <a:r>
                <a:rPr lang="fr-FR" sz="800" dirty="0"/>
                <a:t>Légende</a:t>
              </a:r>
            </a:p>
          </p:txBody>
        </p:sp>
        <p:sp>
          <p:nvSpPr>
            <p:cNvPr id="224" name="Legend3" hidden="1">
              <a:extLst>
                <a:ext uri="{FF2B5EF4-FFF2-40B4-BE49-F238E27FC236}">
                  <a16:creationId xmlns:a16="http://schemas.microsoft.com/office/drawing/2014/main" id="{A1DFD7BC-C6A6-41F3-9A13-FF527E2E7F0D}"/>
                </a:ext>
              </a:extLst>
            </p:cNvPr>
            <p:cNvSpPr txBox="1"/>
            <p:nvPr/>
          </p:nvSpPr>
          <p:spPr>
            <a:xfrm>
              <a:off x="10978546" y="5127987"/>
              <a:ext cx="403957" cy="123111"/>
            </a:xfrm>
            <a:prstGeom prst="rect">
              <a:avLst/>
            </a:prstGeom>
            <a:noFill/>
            <a:ln>
              <a:noFill/>
              <a:miter lim="800000"/>
            </a:ln>
          </p:spPr>
          <p:txBody>
            <a:bodyPr wrap="none" lIns="0" tIns="0" rIns="0" bIns="0" rtlCol="0" anchor="ctr" anchorCtr="0">
              <a:spAutoFit/>
            </a:bodyPr>
            <a:lstStyle/>
            <a:p>
              <a:pPr>
                <a:spcAft>
                  <a:spcPts val="600"/>
                </a:spcAft>
              </a:pPr>
              <a:r>
                <a:rPr lang="fr-FR" sz="800" dirty="0"/>
                <a:t>Légende</a:t>
              </a:r>
            </a:p>
          </p:txBody>
        </p:sp>
        <p:sp>
          <p:nvSpPr>
            <p:cNvPr id="225" name="Legend4" hidden="1">
              <a:extLst>
                <a:ext uri="{FF2B5EF4-FFF2-40B4-BE49-F238E27FC236}">
                  <a16:creationId xmlns:a16="http://schemas.microsoft.com/office/drawing/2014/main" id="{7E2EB6FE-1E13-4757-A0F7-A883CEF5C878}"/>
                </a:ext>
              </a:extLst>
            </p:cNvPr>
            <p:cNvSpPr txBox="1"/>
            <p:nvPr/>
          </p:nvSpPr>
          <p:spPr>
            <a:xfrm>
              <a:off x="10978546" y="5499408"/>
              <a:ext cx="403957" cy="123111"/>
            </a:xfrm>
            <a:prstGeom prst="rect">
              <a:avLst/>
            </a:prstGeom>
            <a:noFill/>
            <a:ln>
              <a:noFill/>
              <a:miter lim="800000"/>
            </a:ln>
          </p:spPr>
          <p:txBody>
            <a:bodyPr wrap="none" lIns="0" tIns="0" rIns="0" bIns="0" rtlCol="0" anchor="ctr" anchorCtr="0">
              <a:spAutoFit/>
            </a:bodyPr>
            <a:lstStyle/>
            <a:p>
              <a:pPr>
                <a:spcAft>
                  <a:spcPts val="600"/>
                </a:spcAft>
              </a:pPr>
              <a:r>
                <a:rPr lang="fr-FR" sz="800" dirty="0"/>
                <a:t>Légende</a:t>
              </a:r>
            </a:p>
          </p:txBody>
        </p:sp>
        <p:sp>
          <p:nvSpPr>
            <p:cNvPr id="226" name="Legend5" hidden="1">
              <a:extLst>
                <a:ext uri="{FF2B5EF4-FFF2-40B4-BE49-F238E27FC236}">
                  <a16:creationId xmlns:a16="http://schemas.microsoft.com/office/drawing/2014/main" id="{A816D651-C3B6-407F-BF41-75DEA8CDA25F}"/>
                </a:ext>
              </a:extLst>
            </p:cNvPr>
            <p:cNvSpPr txBox="1"/>
            <p:nvPr/>
          </p:nvSpPr>
          <p:spPr>
            <a:xfrm>
              <a:off x="10978545" y="5870829"/>
              <a:ext cx="403957" cy="123111"/>
            </a:xfrm>
            <a:prstGeom prst="rect">
              <a:avLst/>
            </a:prstGeom>
            <a:noFill/>
            <a:ln>
              <a:noFill/>
              <a:miter lim="800000"/>
            </a:ln>
          </p:spPr>
          <p:txBody>
            <a:bodyPr wrap="none" lIns="0" tIns="0" rIns="0" bIns="0" rtlCol="0" anchor="ctr" anchorCtr="0">
              <a:spAutoFit/>
            </a:bodyPr>
            <a:lstStyle/>
            <a:p>
              <a:pPr>
                <a:spcAft>
                  <a:spcPts val="600"/>
                </a:spcAft>
              </a:pPr>
              <a:r>
                <a:rPr lang="fr-FR" sz="800" dirty="0"/>
                <a:t>Légende</a:t>
              </a:r>
            </a:p>
          </p:txBody>
        </p:sp>
      </p:grpSp>
      <p:cxnSp>
        <p:nvCxnSpPr>
          <p:cNvPr id="151" name="Straight Connector 150">
            <a:extLst>
              <a:ext uri="{FF2B5EF4-FFF2-40B4-BE49-F238E27FC236}">
                <a16:creationId xmlns:a16="http://schemas.microsoft.com/office/drawing/2014/main" id="{51C50C5E-7DBB-433F-B25A-28D55410EAB8}"/>
              </a:ext>
            </a:extLst>
          </p:cNvPr>
          <p:cNvCxnSpPr>
            <a:cxnSpLocks/>
          </p:cNvCxnSpPr>
          <p:nvPr userDrawn="1"/>
        </p:nvCxnSpPr>
        <p:spPr>
          <a:xfrm>
            <a:off x="11312525" y="6545276"/>
            <a:ext cx="0" cy="237342"/>
          </a:xfrm>
          <a:prstGeom prst="line">
            <a:avLst/>
          </a:prstGeom>
          <a:ln>
            <a:solidFill>
              <a:srgbClr val="B3B3B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3083391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1" r:id="rId20"/>
    <p:sldLayoutId id="2147483690" r:id="rId21"/>
    <p:sldLayoutId id="2147483691" r:id="rId22"/>
  </p:sldLayoutIdLst>
  <p:hf hdr="0" ftr="0" dt="0"/>
  <p:txStyles>
    <p:titleStyle>
      <a:lvl1pPr algn="l" defTabSz="914400" rtl="0" eaLnBrk="1" latinLnBrk="0" hangingPunct="1">
        <a:lnSpc>
          <a:spcPct val="100000"/>
        </a:lnSpc>
        <a:spcBef>
          <a:spcPct val="0"/>
        </a:spcBef>
        <a:buNone/>
        <a:defRPr lang="fr-FR" sz="2500" b="1" kern="1200" spc="0" baseline="0" dirty="0">
          <a:ln w="6350" cap="flat">
            <a:noFill/>
            <a:miter lim="800000"/>
          </a:ln>
          <a:solidFill>
            <a:schemeClr val="accent1"/>
          </a:solidFill>
          <a:latin typeface="+mj-lt"/>
          <a:ea typeface="+mj-ea"/>
          <a:cs typeface="+mj-cs"/>
        </a:defRPr>
      </a:lvl1pPr>
    </p:titleStyle>
    <p:body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89350" indent="-285750" algn="l" defTabSz="914400" rtl="0" eaLnBrk="1" latinLnBrk="0" hangingPunct="1">
        <a:lnSpc>
          <a:spcPct val="100000"/>
        </a:lnSpc>
        <a:spcBef>
          <a:spcPts val="0"/>
        </a:spcBef>
        <a:spcAft>
          <a:spcPts val="300"/>
        </a:spcAft>
        <a:buClr>
          <a:schemeClr val="accent1"/>
        </a:buClr>
        <a:buSzPct val="125000"/>
        <a:buFont typeface="Arial" panose="020B0604020202020204" pitchFamily="34" charset="0"/>
        <a:buChar char="▪"/>
        <a:defRPr lang="en-US" sz="1600" kern="1200" dirty="0">
          <a:solidFill>
            <a:schemeClr val="tx1"/>
          </a:solidFill>
          <a:latin typeface="+mn-lt"/>
          <a:ea typeface="+mn-ea"/>
          <a:cs typeface="+mn-cs"/>
        </a:defRPr>
      </a:lvl2pPr>
      <a:lvl3pPr marL="442793" indent="-215997" algn="l" defTabSz="914400" rtl="0" eaLnBrk="1" latinLnBrk="0" hangingPunct="1">
        <a:lnSpc>
          <a:spcPct val="100000"/>
        </a:lnSpc>
        <a:spcBef>
          <a:spcPts val="0"/>
        </a:spcBef>
        <a:spcAft>
          <a:spcPts val="300"/>
        </a:spcAft>
        <a:buClr>
          <a:schemeClr val="accent1"/>
        </a:buClr>
        <a:buSzPct val="110000"/>
        <a:buFont typeface="Arial" panose="020B0604020202020204" pitchFamily="34" charset="0"/>
        <a:buChar char="‒"/>
        <a:defRPr lang="en-US" sz="1600" kern="1200" dirty="0">
          <a:solidFill>
            <a:schemeClr val="tx1"/>
          </a:solidFill>
          <a:latin typeface="+mn-lt"/>
          <a:ea typeface="+mn-ea"/>
          <a:cs typeface="+mn-cs"/>
        </a:defRPr>
      </a:lvl3pPr>
      <a:lvl4pPr marL="732142" indent="-285750" algn="l" defTabSz="914400" rtl="0" eaLnBrk="1" latinLnBrk="0" hangingPunct="1">
        <a:lnSpc>
          <a:spcPct val="100000"/>
        </a:lnSpc>
        <a:spcBef>
          <a:spcPts val="0"/>
        </a:spcBef>
        <a:spcAft>
          <a:spcPts val="300"/>
        </a:spcAft>
        <a:buClr>
          <a:schemeClr val="accent1"/>
        </a:buClr>
        <a:buSzPct val="120000"/>
        <a:buFont typeface="Arial" panose="020B0604020202020204" pitchFamily="34" charset="0"/>
        <a:buChar char="▫"/>
        <a:defRPr lang="en-US" sz="1600" kern="1200" dirty="0">
          <a:solidFill>
            <a:schemeClr val="tx1"/>
          </a:solidFill>
          <a:latin typeface="+mn-lt"/>
          <a:ea typeface="+mn-ea"/>
          <a:cs typeface="+mn-cs"/>
        </a:defRPr>
      </a:lvl4pPr>
      <a:lvl5pPr marL="955339" indent="-285750" algn="l" defTabSz="914400" rtl="0" eaLnBrk="1" latinLnBrk="0" hangingPunct="1">
        <a:lnSpc>
          <a:spcPct val="100000"/>
        </a:lnSpc>
        <a:spcBef>
          <a:spcPts val="0"/>
        </a:spcBef>
        <a:spcAft>
          <a:spcPts val="300"/>
        </a:spcAft>
        <a:buClr>
          <a:schemeClr val="accent1"/>
        </a:buClr>
        <a:buSzPct val="89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68">
          <p15:clr>
            <a:srgbClr val="5ACBF0"/>
          </p15:clr>
        </p15:guide>
        <p15:guide id="3" orient="horz" pos="3912">
          <p15:clr>
            <a:srgbClr val="5ACBF0"/>
          </p15:clr>
        </p15:guide>
        <p15:guide id="4" orient="horz" pos="1075">
          <p15:clr>
            <a:srgbClr val="F26B43"/>
          </p15:clr>
        </p15:guide>
        <p15:guide id="5" pos="7329">
          <p15:clr>
            <a:srgbClr val="F26B43"/>
          </p15:clr>
        </p15:guide>
        <p15:guide id="6" pos="345">
          <p15:clr>
            <a:srgbClr val="F26B43"/>
          </p15:clr>
        </p15:guide>
        <p15:guide id="8" orient="horz" pos="4063">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4"/>
            </p:custDataLst>
            <p:extLst>
              <p:ext uri="{D42A27DB-BD31-4B8C-83A1-F6EECF244321}">
                <p14:modId xmlns:p14="http://schemas.microsoft.com/office/powerpoint/2010/main" val="2672818292"/>
              </p:ext>
            </p:extLst>
          </p:nvPr>
        </p:nvGraphicFramePr>
        <p:xfrm>
          <a:off x="0" y="0"/>
          <a:ext cx="215979" cy="161974"/>
        </p:xfrm>
        <a:graphic>
          <a:graphicData uri="http://schemas.openxmlformats.org/presentationml/2006/ole">
            <mc:AlternateContent xmlns:mc="http://schemas.openxmlformats.org/markup-compatibility/2006">
              <mc:Choice xmlns:v="urn:schemas-microsoft-com:vml" Requires="v">
                <p:oleObj name="think-cell Slide" r:id="rId20" imgW="360" imgH="360" progId="TCLayout.ActiveDocument.1">
                  <p:embed/>
                </p:oleObj>
              </mc:Choice>
              <mc:Fallback>
                <p:oleObj name="think-cell Slide" r:id="rId20" imgW="360" imgH="360" progId="TCLayout.ActiveDocument.1">
                  <p:embed/>
                  <p:pic>
                    <p:nvPicPr>
                      <p:cNvPr id="2" name="Object 1" hidden="1"/>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0" y="0"/>
                        <a:ext cx="215979" cy="16197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4" name="Rectangle 83"/>
          <p:cNvSpPr/>
          <p:nvPr/>
        </p:nvSpPr>
        <p:spPr>
          <a:xfrm>
            <a:off x="0" y="-1"/>
            <a:ext cx="12192000" cy="1001028"/>
          </a:xfrm>
          <a:prstGeom prst="rect">
            <a:avLst/>
          </a:prstGeom>
          <a:solidFill>
            <a:srgbClr val="FFCF11"/>
          </a:solidFill>
          <a:ln w="3175" cap="flat" cmpd="sng" algn="ctr">
            <a:noFill/>
            <a:prstDash val="solid"/>
          </a:ln>
          <a:effectLst/>
        </p:spPr>
        <p:txBody>
          <a:bodyPr rtlCol="0" anchor="ctr"/>
          <a:lstStyle/>
          <a:p>
            <a:pPr marL="0" marR="0" lvl="0" indent="0" algn="ctr" defTabSz="932962" eaLnBrk="1" fontAlgn="auto" latinLnBrk="0" hangingPunct="1">
              <a:lnSpc>
                <a:spcPct val="100000"/>
              </a:lnSpc>
              <a:spcBef>
                <a:spcPts val="0"/>
              </a:spcBef>
              <a:spcAft>
                <a:spcPts val="0"/>
              </a:spcAft>
              <a:buClrTx/>
              <a:buSzTx/>
              <a:buFontTx/>
              <a:buNone/>
              <a:tabLst/>
              <a:defRPr/>
            </a:pPr>
            <a:endParaRPr kumimoji="0" lang="fr-FR" sz="1837" b="0" i="0" u="none" strike="noStrike" kern="0" cap="none" spc="0" normalizeH="0" baseline="0" noProof="0" dirty="0">
              <a:ln>
                <a:noFill/>
              </a:ln>
              <a:solidFill>
                <a:prstClr val="white"/>
              </a:solidFill>
              <a:effectLst/>
              <a:uLnTx/>
              <a:uFillTx/>
              <a:latin typeface="Calibri"/>
            </a:endParaRPr>
          </a:p>
        </p:txBody>
      </p:sp>
      <p:sp>
        <p:nvSpPr>
          <p:cNvPr id="10" name="1. On-page tracker" hidden="1"/>
          <p:cNvSpPr>
            <a:spLocks noChangeArrowheads="1"/>
          </p:cNvSpPr>
          <p:nvPr/>
        </p:nvSpPr>
        <p:spPr bwMode="auto">
          <a:xfrm>
            <a:off x="193954" y="46786"/>
            <a:ext cx="734175"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r>
              <a:rPr lang="fr-FR" sz="1200" dirty="0">
                <a:solidFill>
                  <a:srgbClr val="808080"/>
                </a:solidFill>
                <a:latin typeface="+mn-lt"/>
              </a:rPr>
              <a:t>TRACKER</a:t>
            </a:r>
          </a:p>
        </p:txBody>
      </p:sp>
      <p:sp>
        <p:nvSpPr>
          <p:cNvPr id="11" name="3. Unit of measure" hidden="1"/>
          <p:cNvSpPr txBox="1">
            <a:spLocks noChangeArrowheads="1"/>
          </p:cNvSpPr>
          <p:nvPr/>
        </p:nvSpPr>
        <p:spPr bwMode="auto">
          <a:xfrm>
            <a:off x="193954" y="686995"/>
            <a:ext cx="11804092"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oAutofit/>
          </a:bodyPr>
          <a:lstStyle>
            <a:lvl1pPr defTabSz="895350">
              <a:defRPr sz="2400">
                <a:solidFill>
                  <a:schemeClr val="tx1"/>
                </a:solidFill>
                <a:latin typeface="Arial" charset="0"/>
              </a:defRPr>
            </a:lvl1pPr>
            <a:lvl2pPr marL="447675" defTabSz="895350">
              <a:defRPr sz="2400">
                <a:solidFill>
                  <a:schemeClr val="tx1"/>
                </a:solidFill>
                <a:latin typeface="Arial" charset="0"/>
              </a:defRPr>
            </a:lvl2pPr>
            <a:lvl3pPr marL="895350" defTabSz="895350">
              <a:defRPr sz="2400">
                <a:solidFill>
                  <a:schemeClr val="tx1"/>
                </a:solidFill>
                <a:latin typeface="Arial" charset="0"/>
              </a:defRPr>
            </a:lvl3pPr>
            <a:lvl4pPr marL="1344613"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a:defRPr/>
            </a:pPr>
            <a:r>
              <a:rPr lang="fr-FR" sz="1600" dirty="0" err="1">
                <a:solidFill>
                  <a:srgbClr val="808080"/>
                </a:solidFill>
              </a:rPr>
              <a:t>Subtitle</a:t>
            </a:r>
            <a:endParaRPr lang="fr-FR" sz="1600" dirty="0">
              <a:solidFill>
                <a:srgbClr val="808080"/>
              </a:solidFill>
            </a:endParaRPr>
          </a:p>
        </p:txBody>
      </p:sp>
      <p:sp>
        <p:nvSpPr>
          <p:cNvPr id="13" name="4. Footnote" hidden="1"/>
          <p:cNvSpPr txBox="1">
            <a:spLocks noChangeArrowheads="1"/>
          </p:cNvSpPr>
          <p:nvPr/>
        </p:nvSpPr>
        <p:spPr bwMode="auto">
          <a:xfrm>
            <a:off x="193954" y="6199006"/>
            <a:ext cx="11250331" cy="160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noAutofit/>
          </a:bodyPr>
          <a:lstStyle>
            <a:lvl1pPr marL="104775" indent="-104775" defTabSz="895350">
              <a:defRPr sz="2400">
                <a:solidFill>
                  <a:schemeClr val="tx1"/>
                </a:solidFill>
                <a:latin typeface="Arial" charset="0"/>
              </a:defRPr>
            </a:lvl1pPr>
            <a:lvl2pPr marL="1031875" defTabSz="895350">
              <a:defRPr sz="2400">
                <a:solidFill>
                  <a:schemeClr val="tx1"/>
                </a:solidFill>
                <a:latin typeface="Arial" charset="0"/>
              </a:defRPr>
            </a:lvl2pPr>
            <a:lvl3pPr marL="1217613" defTabSz="895350">
              <a:defRPr sz="2400">
                <a:solidFill>
                  <a:schemeClr val="tx1"/>
                </a:solidFill>
                <a:latin typeface="Arial" charset="0"/>
              </a:defRPr>
            </a:lvl3pPr>
            <a:lvl4pPr marL="1404938"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a:defRPr/>
            </a:pPr>
            <a:r>
              <a:rPr lang="fr-FR" sz="1000" baseline="0" dirty="0">
                <a:solidFill>
                  <a:schemeClr val="tx1"/>
                </a:solidFill>
                <a:latin typeface="+mn-lt"/>
              </a:rPr>
              <a:t>1 Note de bas de page</a:t>
            </a:r>
          </a:p>
        </p:txBody>
      </p:sp>
      <p:sp>
        <p:nvSpPr>
          <p:cNvPr id="14" name="5. Source" hidden="1"/>
          <p:cNvSpPr>
            <a:spLocks noChangeArrowheads="1"/>
          </p:cNvSpPr>
          <p:nvPr/>
        </p:nvSpPr>
        <p:spPr bwMode="auto">
          <a:xfrm>
            <a:off x="193954" y="6583870"/>
            <a:ext cx="11250331" cy="160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pPr marL="660848" indent="-660848" defTabSz="913526">
              <a:tabLst>
                <a:tab pos="668947" algn="l"/>
              </a:tabLst>
            </a:pPr>
            <a:r>
              <a:rPr lang="fr-FR" sz="1000" baseline="0" dirty="0">
                <a:solidFill>
                  <a:schemeClr val="tx1"/>
                </a:solidFill>
                <a:latin typeface="+mn-lt"/>
              </a:rPr>
              <a:t>SOURCE : Nom de la source</a:t>
            </a:r>
          </a:p>
        </p:txBody>
      </p:sp>
      <p:grpSp>
        <p:nvGrpSpPr>
          <p:cNvPr id="15" name="ACET" hidden="1"/>
          <p:cNvGrpSpPr>
            <a:grpSpLocks/>
          </p:cNvGrpSpPr>
          <p:nvPr/>
        </p:nvGrpSpPr>
        <p:grpSpPr bwMode="auto">
          <a:xfrm>
            <a:off x="193954" y="1381145"/>
            <a:ext cx="5801189" cy="510220"/>
            <a:chOff x="915" y="715"/>
            <a:chExt cx="2686" cy="315"/>
          </a:xfrm>
        </p:grpSpPr>
        <p:cxnSp>
          <p:nvCxnSpPr>
            <p:cNvPr id="16" name="AutoShape 249"/>
            <p:cNvCxnSpPr>
              <a:cxnSpLocks noChangeShapeType="1"/>
              <a:stCxn id="17" idx="4"/>
              <a:endCxn id="17" idx="6"/>
            </p:cNvCxnSpPr>
            <p:nvPr/>
          </p:nvCxnSpPr>
          <p:spPr bwMode="auto">
            <a:xfrm>
              <a:off x="915" y="1030"/>
              <a:ext cx="2686" cy="0"/>
            </a:xfrm>
            <a:prstGeom prst="straightConnector1">
              <a:avLst/>
            </a:prstGeom>
            <a:noFill/>
            <a:ln w="952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AutoShape 250"/>
            <p:cNvSpPr>
              <a:spLocks noChangeArrowheads="1"/>
            </p:cNvSpPr>
            <p:nvPr/>
          </p:nvSpPr>
          <p:spPr bwMode="auto">
            <a:xfrm>
              <a:off x="915" y="715"/>
              <a:ext cx="2686" cy="315"/>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18288" anchor="b">
              <a:spAutoFit/>
            </a:bodyPr>
            <a:lstStyle/>
            <a:p>
              <a:r>
                <a:rPr lang="fr-FR" sz="1600" b="1" dirty="0"/>
                <a:t>Title</a:t>
              </a:r>
            </a:p>
            <a:p>
              <a:r>
                <a:rPr lang="fr-FR" sz="1600" dirty="0">
                  <a:solidFill>
                    <a:srgbClr val="808080"/>
                  </a:solidFill>
                </a:rPr>
                <a:t>Unit of measure</a:t>
              </a:r>
            </a:p>
          </p:txBody>
        </p:sp>
      </p:grpSp>
      <p:cxnSp>
        <p:nvCxnSpPr>
          <p:cNvPr id="60" name="Straight Connector 59"/>
          <p:cNvCxnSpPr>
            <a:cxnSpLocks/>
          </p:cNvCxnSpPr>
          <p:nvPr/>
        </p:nvCxnSpPr>
        <p:spPr>
          <a:xfrm>
            <a:off x="11649754" y="6545276"/>
            <a:ext cx="0" cy="237342"/>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59" name="Slide Number"/>
          <p:cNvSpPr txBox="1">
            <a:spLocks/>
          </p:cNvSpPr>
          <p:nvPr/>
        </p:nvSpPr>
        <p:spPr>
          <a:xfrm>
            <a:off x="11714034" y="6586199"/>
            <a:ext cx="284012" cy="155496"/>
          </a:xfrm>
          <a:prstGeom prst="rect">
            <a:avLst/>
          </a:prstGeom>
        </p:spPr>
        <p:txBody>
          <a:bodyPr vert="horz" wrap="none" lIns="0" tIns="0" rIns="0" bIns="0" rtlCol="0" anchor="ctr">
            <a:noAutofit/>
          </a:bodyPr>
          <a:lstStyle>
            <a:defPPr>
              <a:defRPr lang="en-US"/>
            </a:defPPr>
            <a:lvl1pPr>
              <a:defRPr sz="1000" baseline="0">
                <a:latin typeface="+mn-lt"/>
              </a:defRPr>
            </a:lvl1pPr>
          </a:lstStyle>
          <a:p>
            <a:pPr lvl="0" algn="ctr"/>
            <a:fld id="{42C328C1-A84F-4A39-A664-DBA00541A8C6}" type="slidenum">
              <a:rPr lang="fr-FR" sz="1000" smtClean="0"/>
              <a:pPr lvl="0" algn="ctr"/>
              <a:t>‹N°›</a:t>
            </a:fld>
            <a:endParaRPr lang="fr-FR" sz="1000" dirty="0"/>
          </a:p>
        </p:txBody>
      </p:sp>
      <p:cxnSp>
        <p:nvCxnSpPr>
          <p:cNvPr id="64" name="Straight Connector 64"/>
          <p:cNvCxnSpPr/>
          <p:nvPr userDrawn="1"/>
        </p:nvCxnSpPr>
        <p:spPr bwMode="auto">
          <a:xfrm>
            <a:off x="32222" y="6447100"/>
            <a:ext cx="12159778" cy="0"/>
          </a:xfrm>
          <a:prstGeom prst="line">
            <a:avLst/>
          </a:prstGeom>
          <a:noFill/>
          <a:ln w="19050" cap="flat" cmpd="sng" algn="ctr">
            <a:gradFill flip="none" rotWithShape="1">
              <a:gsLst>
                <a:gs pos="0">
                  <a:srgbClr val="156137">
                    <a:alpha val="73000"/>
                  </a:srgbClr>
                </a:gs>
                <a:gs pos="50000">
                  <a:srgbClr val="FFC200">
                    <a:alpha val="61000"/>
                  </a:srgbClr>
                </a:gs>
                <a:gs pos="100000">
                  <a:srgbClr val="D32727">
                    <a:alpha val="8000"/>
                  </a:srgbClr>
                </a:gs>
              </a:gsLst>
              <a:lin ang="10800000" scaled="1"/>
              <a:tileRect/>
            </a:gradFill>
            <a:prstDash val="solid"/>
          </a:ln>
          <a:effectLst/>
        </p:spPr>
      </p:cxnSp>
      <p:grpSp>
        <p:nvGrpSpPr>
          <p:cNvPr id="94" name="Sticker" hidden="1">
            <a:extLst>
              <a:ext uri="{FF2B5EF4-FFF2-40B4-BE49-F238E27FC236}">
                <a16:creationId xmlns:a16="http://schemas.microsoft.com/office/drawing/2014/main" id="{961D3B2C-696D-4EFC-BBBC-46748BB146DD}"/>
              </a:ext>
            </a:extLst>
          </p:cNvPr>
          <p:cNvGrpSpPr/>
          <p:nvPr userDrawn="1"/>
        </p:nvGrpSpPr>
        <p:grpSpPr bwMode="auto">
          <a:xfrm>
            <a:off x="11103122" y="368429"/>
            <a:ext cx="894924" cy="181588"/>
            <a:chOff x="7845851" y="285750"/>
            <a:chExt cx="894924" cy="181588"/>
          </a:xfrm>
        </p:grpSpPr>
        <p:sp>
          <p:nvSpPr>
            <p:cNvPr id="95" name="StickerRectangle">
              <a:extLst>
                <a:ext uri="{FF2B5EF4-FFF2-40B4-BE49-F238E27FC236}">
                  <a16:creationId xmlns:a16="http://schemas.microsoft.com/office/drawing/2014/main" id="{867FF495-16C9-4D35-8EFD-8B9F7D8D13A3}"/>
                </a:ext>
              </a:extLst>
            </p:cNvPr>
            <p:cNvSpPr>
              <a:spLocks noChangeArrowheads="1"/>
            </p:cNvSpPr>
            <p:nvPr/>
          </p:nvSpPr>
          <p:spPr bwMode="auto">
            <a:xfrm>
              <a:off x="7845851" y="285750"/>
              <a:ext cx="894924" cy="181588"/>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7432" tIns="0" rIns="0" bIns="27432">
              <a:spAutoFit/>
            </a:bodyPr>
            <a:lstStyle/>
            <a:p>
              <a:pPr algn="r" defTabSz="895350">
                <a:buClr>
                  <a:schemeClr val="tx2"/>
                </a:buClr>
              </a:pPr>
              <a:r>
                <a:rPr lang="fr-FR" sz="1000" dirty="0">
                  <a:solidFill>
                    <a:srgbClr val="808080"/>
                  </a:solidFill>
                  <a:latin typeface="+mn-lt"/>
                </a:rPr>
                <a:t>PRELIMINARY</a:t>
              </a:r>
            </a:p>
          </p:txBody>
        </p:sp>
        <p:cxnSp>
          <p:nvCxnSpPr>
            <p:cNvPr id="96" name="AutoShape 31">
              <a:extLst>
                <a:ext uri="{FF2B5EF4-FFF2-40B4-BE49-F238E27FC236}">
                  <a16:creationId xmlns:a16="http://schemas.microsoft.com/office/drawing/2014/main" id="{01820925-3F77-46EA-BB63-C432365600BD}"/>
                </a:ext>
              </a:extLst>
            </p:cNvPr>
            <p:cNvCxnSpPr>
              <a:cxnSpLocks noChangeShapeType="1"/>
              <a:stCxn id="95" idx="2"/>
              <a:endCxn id="95" idx="4"/>
            </p:cNvCxnSpPr>
            <p:nvPr/>
          </p:nvCxnSpPr>
          <p:spPr bwMode="auto">
            <a:xfrm>
              <a:off x="7845851" y="285750"/>
              <a:ext cx="0" cy="181588"/>
            </a:xfrm>
            <a:prstGeom prst="straightConnector1">
              <a:avLst/>
            </a:prstGeom>
            <a:noFill/>
            <a:ln w="9525">
              <a:solidFill>
                <a:srgbClr val="808080"/>
              </a:solidFill>
              <a:round/>
              <a:headEnd/>
              <a:tailEnd/>
            </a:ln>
            <a:extLst>
              <a:ext uri="{909E8E84-426E-40DD-AFC4-6F175D3DCCD1}">
                <a14:hiddenFill xmlns:a14="http://schemas.microsoft.com/office/drawing/2010/main">
                  <a:noFill/>
                </a14:hiddenFill>
              </a:ext>
            </a:extLst>
          </p:spPr>
        </p:cxnSp>
        <p:cxnSp>
          <p:nvCxnSpPr>
            <p:cNvPr id="97" name="AutoShape 32">
              <a:extLst>
                <a:ext uri="{FF2B5EF4-FFF2-40B4-BE49-F238E27FC236}">
                  <a16:creationId xmlns:a16="http://schemas.microsoft.com/office/drawing/2014/main" id="{D87F19A1-3DB5-42A2-9415-9A7417EB4BDB}"/>
                </a:ext>
              </a:extLst>
            </p:cNvPr>
            <p:cNvCxnSpPr>
              <a:cxnSpLocks noChangeShapeType="1"/>
              <a:stCxn id="95" idx="4"/>
              <a:endCxn id="95" idx="6"/>
            </p:cNvCxnSpPr>
            <p:nvPr/>
          </p:nvCxnSpPr>
          <p:spPr bwMode="auto">
            <a:xfrm>
              <a:off x="7845851" y="467338"/>
              <a:ext cx="894924" cy="0"/>
            </a:xfrm>
            <a:prstGeom prst="straightConnector1">
              <a:avLst/>
            </a:prstGeom>
            <a:noFill/>
            <a:ln w="25400">
              <a:solidFill>
                <a:srgbClr val="808080"/>
              </a:solidFill>
              <a:round/>
              <a:headEnd/>
              <a:tailEnd/>
            </a:ln>
            <a:extLst>
              <a:ext uri="{909E8E84-426E-40DD-AFC4-6F175D3DCCD1}">
                <a14:hiddenFill xmlns:a14="http://schemas.microsoft.com/office/drawing/2010/main">
                  <a:noFill/>
                </a14:hiddenFill>
              </a:ext>
            </a:extLst>
          </p:spPr>
        </p:cxnSp>
      </p:grpSp>
      <p:grpSp>
        <p:nvGrpSpPr>
          <p:cNvPr id="61" name="LegendBoxes" hidden="1">
            <a:extLst>
              <a:ext uri="{FF2B5EF4-FFF2-40B4-BE49-F238E27FC236}">
                <a16:creationId xmlns:a16="http://schemas.microsoft.com/office/drawing/2014/main" id="{B2002809-0534-42CB-A2AE-0476C8802954}"/>
              </a:ext>
            </a:extLst>
          </p:cNvPr>
          <p:cNvGrpSpPr>
            <a:grpSpLocks/>
          </p:cNvGrpSpPr>
          <p:nvPr userDrawn="1"/>
        </p:nvGrpSpPr>
        <p:grpSpPr bwMode="auto">
          <a:xfrm>
            <a:off x="11039229" y="266863"/>
            <a:ext cx="958817" cy="1159166"/>
            <a:chOff x="4936" y="166"/>
            <a:chExt cx="536" cy="648"/>
          </a:xfrm>
        </p:grpSpPr>
        <p:sp>
          <p:nvSpPr>
            <p:cNvPr id="65" name="Legend1">
              <a:extLst>
                <a:ext uri="{FF2B5EF4-FFF2-40B4-BE49-F238E27FC236}">
                  <a16:creationId xmlns:a16="http://schemas.microsoft.com/office/drawing/2014/main" id="{29729694-526D-421C-BEBA-3C1C01CDDE7C}"/>
                </a:ext>
              </a:extLst>
            </p:cNvPr>
            <p:cNvSpPr>
              <a:spLocks noChangeArrowheads="1"/>
            </p:cNvSpPr>
            <p:nvPr/>
          </p:nvSpPr>
          <p:spPr bwMode="auto">
            <a:xfrm>
              <a:off x="5096" y="166"/>
              <a:ext cx="376"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spAutoFit/>
            </a:bodyPr>
            <a:lstStyle/>
            <a:p>
              <a:pPr defTabSz="895350">
                <a:buClr>
                  <a:schemeClr val="tx2"/>
                </a:buClr>
              </a:pPr>
              <a:r>
                <a:rPr lang="fr-FR" sz="1400" dirty="0">
                  <a:latin typeface="+mn-lt"/>
                </a:rPr>
                <a:t>Legend</a:t>
              </a:r>
            </a:p>
          </p:txBody>
        </p:sp>
        <p:sp>
          <p:nvSpPr>
            <p:cNvPr id="79" name="LegendRectangle1">
              <a:extLst>
                <a:ext uri="{FF2B5EF4-FFF2-40B4-BE49-F238E27FC236}">
                  <a16:creationId xmlns:a16="http://schemas.microsoft.com/office/drawing/2014/main" id="{191AF6DC-64B5-46D0-B849-5AC25F02CDE0}"/>
                </a:ext>
              </a:extLst>
            </p:cNvPr>
            <p:cNvSpPr>
              <a:spLocks noChangeArrowheads="1"/>
            </p:cNvSpPr>
            <p:nvPr/>
          </p:nvSpPr>
          <p:spPr bwMode="auto">
            <a:xfrm>
              <a:off x="4936" y="183"/>
              <a:ext cx="104" cy="101"/>
            </a:xfrm>
            <a:prstGeom prst="rect">
              <a:avLst/>
            </a:prstGeom>
            <a:solidFill>
              <a:schemeClr val="accent1"/>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a:endParaRPr lang="fr-FR" sz="1400" dirty="0">
                <a:latin typeface="+mn-lt"/>
              </a:endParaRPr>
            </a:p>
          </p:txBody>
        </p:sp>
        <p:sp>
          <p:nvSpPr>
            <p:cNvPr id="80" name="Legend2">
              <a:extLst>
                <a:ext uri="{FF2B5EF4-FFF2-40B4-BE49-F238E27FC236}">
                  <a16:creationId xmlns:a16="http://schemas.microsoft.com/office/drawing/2014/main" id="{3813FE7E-C12D-4565-A966-14B52CC5D587}"/>
                </a:ext>
              </a:extLst>
            </p:cNvPr>
            <p:cNvSpPr>
              <a:spLocks noChangeArrowheads="1"/>
            </p:cNvSpPr>
            <p:nvPr/>
          </p:nvSpPr>
          <p:spPr bwMode="auto">
            <a:xfrm>
              <a:off x="5096" y="336"/>
              <a:ext cx="376"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spAutoFit/>
            </a:bodyPr>
            <a:lstStyle/>
            <a:p>
              <a:pPr defTabSz="895350">
                <a:buClr>
                  <a:schemeClr val="tx2"/>
                </a:buClr>
              </a:pPr>
              <a:r>
                <a:rPr lang="fr-FR" sz="1400" dirty="0">
                  <a:latin typeface="+mn-lt"/>
                </a:rPr>
                <a:t>Legend</a:t>
              </a:r>
            </a:p>
          </p:txBody>
        </p:sp>
        <p:sp>
          <p:nvSpPr>
            <p:cNvPr id="81" name="LegendRectangle2">
              <a:extLst>
                <a:ext uri="{FF2B5EF4-FFF2-40B4-BE49-F238E27FC236}">
                  <a16:creationId xmlns:a16="http://schemas.microsoft.com/office/drawing/2014/main" id="{19CA8D18-9106-433A-BC3E-C2C268319FC6}"/>
                </a:ext>
              </a:extLst>
            </p:cNvPr>
            <p:cNvSpPr>
              <a:spLocks noChangeArrowheads="1"/>
            </p:cNvSpPr>
            <p:nvPr/>
          </p:nvSpPr>
          <p:spPr bwMode="auto">
            <a:xfrm>
              <a:off x="4936" y="353"/>
              <a:ext cx="104" cy="101"/>
            </a:xfrm>
            <a:prstGeom prst="rect">
              <a:avLst/>
            </a:prstGeom>
            <a:solidFill>
              <a:schemeClr val="accent2"/>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a:endParaRPr lang="fr-FR" sz="1400" dirty="0">
                <a:latin typeface="+mn-lt"/>
              </a:endParaRPr>
            </a:p>
          </p:txBody>
        </p:sp>
        <p:sp>
          <p:nvSpPr>
            <p:cNvPr id="82" name="Legend3">
              <a:extLst>
                <a:ext uri="{FF2B5EF4-FFF2-40B4-BE49-F238E27FC236}">
                  <a16:creationId xmlns:a16="http://schemas.microsoft.com/office/drawing/2014/main" id="{84D9A387-AAA3-4F71-A15C-D8856DF824B3}"/>
                </a:ext>
              </a:extLst>
            </p:cNvPr>
            <p:cNvSpPr>
              <a:spLocks noChangeArrowheads="1"/>
            </p:cNvSpPr>
            <p:nvPr/>
          </p:nvSpPr>
          <p:spPr bwMode="auto">
            <a:xfrm>
              <a:off x="5096" y="507"/>
              <a:ext cx="376"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spAutoFit/>
            </a:bodyPr>
            <a:lstStyle/>
            <a:p>
              <a:pPr defTabSz="895350">
                <a:buClr>
                  <a:schemeClr val="tx2"/>
                </a:buClr>
              </a:pPr>
              <a:r>
                <a:rPr lang="fr-FR" sz="1400" dirty="0">
                  <a:latin typeface="+mn-lt"/>
                </a:rPr>
                <a:t>Legend</a:t>
              </a:r>
            </a:p>
          </p:txBody>
        </p:sp>
        <p:sp>
          <p:nvSpPr>
            <p:cNvPr id="83" name="LegendRectangle3">
              <a:extLst>
                <a:ext uri="{FF2B5EF4-FFF2-40B4-BE49-F238E27FC236}">
                  <a16:creationId xmlns:a16="http://schemas.microsoft.com/office/drawing/2014/main" id="{B818E01F-2FB3-44A4-9613-A9F2086EFD90}"/>
                </a:ext>
              </a:extLst>
            </p:cNvPr>
            <p:cNvSpPr>
              <a:spLocks noChangeArrowheads="1"/>
            </p:cNvSpPr>
            <p:nvPr/>
          </p:nvSpPr>
          <p:spPr bwMode="auto">
            <a:xfrm>
              <a:off x="4936" y="524"/>
              <a:ext cx="104" cy="101"/>
            </a:xfrm>
            <a:prstGeom prst="rect">
              <a:avLst/>
            </a:prstGeom>
            <a:solidFill>
              <a:schemeClr va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a:endParaRPr lang="fr-FR" sz="1400" dirty="0">
                <a:latin typeface="+mn-lt"/>
              </a:endParaRPr>
            </a:p>
          </p:txBody>
        </p:sp>
        <p:sp>
          <p:nvSpPr>
            <p:cNvPr id="85" name="Legend4">
              <a:extLst>
                <a:ext uri="{FF2B5EF4-FFF2-40B4-BE49-F238E27FC236}">
                  <a16:creationId xmlns:a16="http://schemas.microsoft.com/office/drawing/2014/main" id="{4491D83F-DCF4-4027-983C-042845E23539}"/>
                </a:ext>
              </a:extLst>
            </p:cNvPr>
            <p:cNvSpPr>
              <a:spLocks noChangeArrowheads="1"/>
            </p:cNvSpPr>
            <p:nvPr/>
          </p:nvSpPr>
          <p:spPr bwMode="auto">
            <a:xfrm>
              <a:off x="5096" y="678"/>
              <a:ext cx="376"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spAutoFit/>
            </a:bodyPr>
            <a:lstStyle/>
            <a:p>
              <a:pPr defTabSz="895350">
                <a:buClr>
                  <a:schemeClr val="tx2"/>
                </a:buClr>
              </a:pPr>
              <a:r>
                <a:rPr lang="fr-FR" sz="1400" dirty="0">
                  <a:latin typeface="+mn-lt"/>
                </a:rPr>
                <a:t>Legend</a:t>
              </a:r>
            </a:p>
          </p:txBody>
        </p:sp>
        <p:sp>
          <p:nvSpPr>
            <p:cNvPr id="86" name="LegendRectangle4">
              <a:extLst>
                <a:ext uri="{FF2B5EF4-FFF2-40B4-BE49-F238E27FC236}">
                  <a16:creationId xmlns:a16="http://schemas.microsoft.com/office/drawing/2014/main" id="{C99C9C78-A60F-4030-9060-CA7A656C124F}"/>
                </a:ext>
              </a:extLst>
            </p:cNvPr>
            <p:cNvSpPr>
              <a:spLocks noChangeArrowheads="1"/>
            </p:cNvSpPr>
            <p:nvPr/>
          </p:nvSpPr>
          <p:spPr bwMode="auto">
            <a:xfrm>
              <a:off x="4936" y="695"/>
              <a:ext cx="104" cy="101"/>
            </a:xfrm>
            <a:prstGeom prst="rect">
              <a:avLst/>
            </a:prstGeom>
            <a:solidFill>
              <a:schemeClr val="fo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a:endParaRPr lang="fr-FR" sz="1400" dirty="0">
                <a:latin typeface="+mn-lt"/>
              </a:endParaRPr>
            </a:p>
          </p:txBody>
        </p:sp>
      </p:grpSp>
      <p:grpSp>
        <p:nvGrpSpPr>
          <p:cNvPr id="87" name="LegendLines" hidden="1">
            <a:extLst>
              <a:ext uri="{FF2B5EF4-FFF2-40B4-BE49-F238E27FC236}">
                <a16:creationId xmlns:a16="http://schemas.microsoft.com/office/drawing/2014/main" id="{E75A5C36-CDC3-460A-87B5-F005EC5FA71C}"/>
              </a:ext>
            </a:extLst>
          </p:cNvPr>
          <p:cNvGrpSpPr>
            <a:grpSpLocks/>
          </p:cNvGrpSpPr>
          <p:nvPr userDrawn="1"/>
        </p:nvGrpSpPr>
        <p:grpSpPr bwMode="auto">
          <a:xfrm>
            <a:off x="10692195" y="266863"/>
            <a:ext cx="1305851" cy="858642"/>
            <a:chOff x="4750" y="166"/>
            <a:chExt cx="730" cy="480"/>
          </a:xfrm>
        </p:grpSpPr>
        <p:sp>
          <p:nvSpPr>
            <p:cNvPr id="88" name="LineLegend1">
              <a:extLst>
                <a:ext uri="{FF2B5EF4-FFF2-40B4-BE49-F238E27FC236}">
                  <a16:creationId xmlns:a16="http://schemas.microsoft.com/office/drawing/2014/main" id="{BD2475E6-E908-48A5-A73B-991E69C0041A}"/>
                </a:ext>
              </a:extLst>
            </p:cNvPr>
            <p:cNvSpPr>
              <a:spLocks noChangeShapeType="1"/>
            </p:cNvSpPr>
            <p:nvPr/>
          </p:nvSpPr>
          <p:spPr bwMode="auto">
            <a:xfrm>
              <a:off x="4750" y="233"/>
              <a:ext cx="288" cy="0"/>
            </a:xfrm>
            <a:prstGeom prst="line">
              <a:avLst/>
            </a:prstGeom>
            <a:noFill/>
            <a:ln w="28575">
              <a:solidFill>
                <a:schemeClr val="accent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eaLnBrk="1"/>
              <a:endParaRPr lang="fr-FR" sz="1400" dirty="0">
                <a:latin typeface="+mn-lt"/>
              </a:endParaRPr>
            </a:p>
          </p:txBody>
        </p:sp>
        <p:sp>
          <p:nvSpPr>
            <p:cNvPr id="89" name="LineLegend2">
              <a:extLst>
                <a:ext uri="{FF2B5EF4-FFF2-40B4-BE49-F238E27FC236}">
                  <a16:creationId xmlns:a16="http://schemas.microsoft.com/office/drawing/2014/main" id="{B8AE83A6-A147-465F-8C69-6A758AD8F738}"/>
                </a:ext>
              </a:extLst>
            </p:cNvPr>
            <p:cNvSpPr>
              <a:spLocks noChangeShapeType="1"/>
            </p:cNvSpPr>
            <p:nvPr/>
          </p:nvSpPr>
          <p:spPr bwMode="auto">
            <a:xfrm>
              <a:off x="4750" y="402"/>
              <a:ext cx="288" cy="0"/>
            </a:xfrm>
            <a:prstGeom prst="line">
              <a:avLst/>
            </a:prstGeom>
            <a:noFill/>
            <a:ln w="28575">
              <a:solidFill>
                <a:schemeClr val="accent3"/>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eaLnBrk="1"/>
              <a:endParaRPr lang="fr-FR" sz="1400" dirty="0">
                <a:latin typeface="+mn-lt"/>
              </a:endParaRPr>
            </a:p>
          </p:txBody>
        </p:sp>
        <p:sp>
          <p:nvSpPr>
            <p:cNvPr id="90" name="LineLegend3">
              <a:extLst>
                <a:ext uri="{FF2B5EF4-FFF2-40B4-BE49-F238E27FC236}">
                  <a16:creationId xmlns:a16="http://schemas.microsoft.com/office/drawing/2014/main" id="{B4FAECB0-4992-45C1-A5B7-FE851E701E35}"/>
                </a:ext>
              </a:extLst>
            </p:cNvPr>
            <p:cNvSpPr>
              <a:spLocks noChangeShapeType="1"/>
            </p:cNvSpPr>
            <p:nvPr/>
          </p:nvSpPr>
          <p:spPr bwMode="auto">
            <a:xfrm>
              <a:off x="4750" y="577"/>
              <a:ext cx="288" cy="0"/>
            </a:xfrm>
            <a:prstGeom prst="line">
              <a:avLst/>
            </a:prstGeom>
            <a:noFill/>
            <a:ln w="28575">
              <a:solidFill>
                <a:schemeClr val="accent3"/>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eaLnBrk="1"/>
              <a:endParaRPr lang="fr-FR" sz="1400" dirty="0">
                <a:latin typeface="+mn-lt"/>
              </a:endParaRPr>
            </a:p>
          </p:txBody>
        </p:sp>
        <p:sp>
          <p:nvSpPr>
            <p:cNvPr id="91" name="Legend1">
              <a:extLst>
                <a:ext uri="{FF2B5EF4-FFF2-40B4-BE49-F238E27FC236}">
                  <a16:creationId xmlns:a16="http://schemas.microsoft.com/office/drawing/2014/main" id="{8F3E8FFD-FC35-478D-96B0-25E355B9F9B6}"/>
                </a:ext>
              </a:extLst>
            </p:cNvPr>
            <p:cNvSpPr>
              <a:spLocks noChangeArrowheads="1"/>
            </p:cNvSpPr>
            <p:nvPr/>
          </p:nvSpPr>
          <p:spPr bwMode="auto">
            <a:xfrm>
              <a:off x="5104" y="166"/>
              <a:ext cx="376"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spAutoFit/>
            </a:bodyPr>
            <a:lstStyle/>
            <a:p>
              <a:pPr defTabSz="895350">
                <a:buClr>
                  <a:schemeClr val="tx2"/>
                </a:buClr>
              </a:pPr>
              <a:r>
                <a:rPr lang="fr-FR" sz="1400" dirty="0">
                  <a:latin typeface="+mn-lt"/>
                </a:rPr>
                <a:t>Legend</a:t>
              </a:r>
            </a:p>
          </p:txBody>
        </p:sp>
        <p:sp>
          <p:nvSpPr>
            <p:cNvPr id="92" name="Legend2">
              <a:extLst>
                <a:ext uri="{FF2B5EF4-FFF2-40B4-BE49-F238E27FC236}">
                  <a16:creationId xmlns:a16="http://schemas.microsoft.com/office/drawing/2014/main" id="{D302D7D4-B237-4E42-8283-2E5C7BB46385}"/>
                </a:ext>
              </a:extLst>
            </p:cNvPr>
            <p:cNvSpPr>
              <a:spLocks noChangeArrowheads="1"/>
            </p:cNvSpPr>
            <p:nvPr/>
          </p:nvSpPr>
          <p:spPr bwMode="auto">
            <a:xfrm>
              <a:off x="5104" y="334"/>
              <a:ext cx="376"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spAutoFit/>
            </a:bodyPr>
            <a:lstStyle/>
            <a:p>
              <a:pPr defTabSz="895350">
                <a:buClr>
                  <a:schemeClr val="tx2"/>
                </a:buClr>
              </a:pPr>
              <a:r>
                <a:rPr lang="fr-FR" sz="1400" dirty="0">
                  <a:latin typeface="+mn-lt"/>
                </a:rPr>
                <a:t>Legend</a:t>
              </a:r>
            </a:p>
          </p:txBody>
        </p:sp>
        <p:sp>
          <p:nvSpPr>
            <p:cNvPr id="93" name="Legend3">
              <a:extLst>
                <a:ext uri="{FF2B5EF4-FFF2-40B4-BE49-F238E27FC236}">
                  <a16:creationId xmlns:a16="http://schemas.microsoft.com/office/drawing/2014/main" id="{50BAB7FF-3577-498E-831C-B15F355CE8CC}"/>
                </a:ext>
              </a:extLst>
            </p:cNvPr>
            <p:cNvSpPr>
              <a:spLocks noChangeArrowheads="1"/>
            </p:cNvSpPr>
            <p:nvPr/>
          </p:nvSpPr>
          <p:spPr bwMode="auto">
            <a:xfrm>
              <a:off x="5104" y="510"/>
              <a:ext cx="376"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spAutoFit/>
            </a:bodyPr>
            <a:lstStyle/>
            <a:p>
              <a:pPr defTabSz="895350">
                <a:buClr>
                  <a:schemeClr val="tx2"/>
                </a:buClr>
              </a:pPr>
              <a:r>
                <a:rPr lang="fr-FR" sz="1400" dirty="0">
                  <a:latin typeface="+mn-lt"/>
                </a:rPr>
                <a:t>Legend</a:t>
              </a:r>
            </a:p>
          </p:txBody>
        </p:sp>
      </p:grpSp>
      <p:grpSp>
        <p:nvGrpSpPr>
          <p:cNvPr id="98" name="LegendMoons" hidden="1">
            <a:extLst>
              <a:ext uri="{FF2B5EF4-FFF2-40B4-BE49-F238E27FC236}">
                <a16:creationId xmlns:a16="http://schemas.microsoft.com/office/drawing/2014/main" id="{E2E1262A-C838-489B-9909-A23D9E9E2574}"/>
              </a:ext>
            </a:extLst>
          </p:cNvPr>
          <p:cNvGrpSpPr/>
          <p:nvPr userDrawn="1"/>
        </p:nvGrpSpPr>
        <p:grpSpPr>
          <a:xfrm>
            <a:off x="10964756" y="266863"/>
            <a:ext cx="1033290" cy="1478855"/>
            <a:chOff x="7907170" y="286541"/>
            <a:chExt cx="916992" cy="1312409"/>
          </a:xfrm>
        </p:grpSpPr>
        <p:grpSp>
          <p:nvGrpSpPr>
            <p:cNvPr id="99" name="MoonLegend2">
              <a:extLst>
                <a:ext uri="{FF2B5EF4-FFF2-40B4-BE49-F238E27FC236}">
                  <a16:creationId xmlns:a16="http://schemas.microsoft.com/office/drawing/2014/main" id="{D2A10C40-5FCC-4003-A8AA-E0C4EB921180}"/>
                </a:ext>
              </a:extLst>
            </p:cNvPr>
            <p:cNvGrpSpPr>
              <a:grpSpLocks noChangeAspect="1"/>
            </p:cNvGrpSpPr>
            <p:nvPr>
              <p:custDataLst>
                <p:tags r:id="rId5"/>
              </p:custDataLst>
            </p:nvPr>
          </p:nvGrpSpPr>
          <p:grpSpPr bwMode="auto">
            <a:xfrm>
              <a:off x="7907170" y="563471"/>
              <a:ext cx="209550" cy="209551"/>
              <a:chOff x="1694" y="2044"/>
              <a:chExt cx="160" cy="160"/>
            </a:xfrm>
          </p:grpSpPr>
          <p:sp>
            <p:nvSpPr>
              <p:cNvPr id="117" name="Oval 41">
                <a:extLst>
                  <a:ext uri="{FF2B5EF4-FFF2-40B4-BE49-F238E27FC236}">
                    <a16:creationId xmlns:a16="http://schemas.microsoft.com/office/drawing/2014/main" id="{48F24BCD-9C34-4994-B59A-B25C9A479A81}"/>
                  </a:ext>
                </a:extLst>
              </p:cNvPr>
              <p:cNvSpPr>
                <a:spLocks noChangeAspect="1" noChangeArrowheads="1"/>
              </p:cNvSpPr>
              <p:nvPr>
                <p:custDataLst>
                  <p:tags r:id="rId18"/>
                </p:custDataLst>
              </p:nvPr>
            </p:nvSpPr>
            <p:spPr bwMode="auto">
              <a:xfrm>
                <a:off x="1694" y="2044"/>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a:endParaRPr lang="fr-FR" sz="1400" dirty="0">
                  <a:latin typeface="+mn-lt"/>
                </a:endParaRPr>
              </a:p>
            </p:txBody>
          </p:sp>
          <p:sp>
            <p:nvSpPr>
              <p:cNvPr id="118" name="Arc 42">
                <a:extLst>
                  <a:ext uri="{FF2B5EF4-FFF2-40B4-BE49-F238E27FC236}">
                    <a16:creationId xmlns:a16="http://schemas.microsoft.com/office/drawing/2014/main" id="{C6452111-2E74-4625-BA64-6375820D8294}"/>
                  </a:ext>
                </a:extLst>
              </p:cNvPr>
              <p:cNvSpPr>
                <a:spLocks noChangeAspect="1"/>
              </p:cNvSpPr>
              <p:nvPr>
                <p:custDataLst>
                  <p:tags r:id="rId19"/>
                </p:custDataLst>
              </p:nvPr>
            </p:nvSpPr>
            <p:spPr bwMode="auto">
              <a:xfrm>
                <a:off x="1694" y="2044"/>
                <a:ext cx="160" cy="160"/>
              </a:xfrm>
              <a:prstGeom prst="arc">
                <a:avLst/>
              </a:prstGeom>
              <a:solidFill>
                <a:schemeClr val="accent3"/>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a:endParaRPr lang="fr-FR" sz="1400" dirty="0">
                  <a:latin typeface="+mn-lt"/>
                </a:endParaRPr>
              </a:p>
            </p:txBody>
          </p:sp>
        </p:grpSp>
        <p:grpSp>
          <p:nvGrpSpPr>
            <p:cNvPr id="100" name="MoonLegend4">
              <a:extLst>
                <a:ext uri="{FF2B5EF4-FFF2-40B4-BE49-F238E27FC236}">
                  <a16:creationId xmlns:a16="http://schemas.microsoft.com/office/drawing/2014/main" id="{8B761176-7523-44EE-A7BA-2A1595EC9838}"/>
                </a:ext>
              </a:extLst>
            </p:cNvPr>
            <p:cNvGrpSpPr>
              <a:grpSpLocks noChangeAspect="1"/>
            </p:cNvGrpSpPr>
            <p:nvPr>
              <p:custDataLst>
                <p:tags r:id="rId6"/>
              </p:custDataLst>
            </p:nvPr>
          </p:nvGrpSpPr>
          <p:grpSpPr bwMode="auto">
            <a:xfrm>
              <a:off x="7907170" y="1111953"/>
              <a:ext cx="209550" cy="209551"/>
              <a:chOff x="4495" y="1198"/>
              <a:chExt cx="160" cy="160"/>
            </a:xfrm>
          </p:grpSpPr>
          <p:sp>
            <p:nvSpPr>
              <p:cNvPr id="115" name="Oval 47">
                <a:extLst>
                  <a:ext uri="{FF2B5EF4-FFF2-40B4-BE49-F238E27FC236}">
                    <a16:creationId xmlns:a16="http://schemas.microsoft.com/office/drawing/2014/main" id="{1B9AE4E9-56C1-4759-BE5C-736269DDF5D9}"/>
                  </a:ext>
                </a:extLst>
              </p:cNvPr>
              <p:cNvSpPr>
                <a:spLocks noChangeAspect="1" noChangeArrowheads="1"/>
              </p:cNvSpPr>
              <p:nvPr>
                <p:custDataLst>
                  <p:tags r:id="rId16"/>
                </p:custDataLst>
              </p:nvPr>
            </p:nvSpPr>
            <p:spPr bwMode="auto">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a:endParaRPr lang="fr-FR" sz="1400" dirty="0">
                  <a:latin typeface="+mn-lt"/>
                </a:endParaRPr>
              </a:p>
            </p:txBody>
          </p:sp>
          <p:sp>
            <p:nvSpPr>
              <p:cNvPr id="116" name="Arc 48">
                <a:extLst>
                  <a:ext uri="{FF2B5EF4-FFF2-40B4-BE49-F238E27FC236}">
                    <a16:creationId xmlns:a16="http://schemas.microsoft.com/office/drawing/2014/main" id="{1A9CD6A4-2F1A-4502-A2E9-E14A46DA7CF6}"/>
                  </a:ext>
                </a:extLst>
              </p:cNvPr>
              <p:cNvSpPr>
                <a:spLocks noChangeAspect="1"/>
              </p:cNvSpPr>
              <p:nvPr>
                <p:custDataLst>
                  <p:tags r:id="rId17"/>
                </p:custDataLst>
              </p:nvPr>
            </p:nvSpPr>
            <p:spPr bwMode="auto">
              <a:xfrm>
                <a:off x="4495" y="1198"/>
                <a:ext cx="160" cy="160"/>
              </a:xfrm>
              <a:prstGeom prst="arc">
                <a:avLst>
                  <a:gd name="adj1" fmla="val 16200000"/>
                  <a:gd name="adj2" fmla="val 10800000"/>
                </a:avLst>
              </a:prstGeom>
              <a:solidFill>
                <a:schemeClr val="accent3"/>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a:endParaRPr lang="fr-FR" sz="1400" dirty="0">
                  <a:latin typeface="+mn-lt"/>
                </a:endParaRPr>
              </a:p>
            </p:txBody>
          </p:sp>
        </p:grpSp>
        <p:sp>
          <p:nvSpPr>
            <p:cNvPr id="101" name="Legend1">
              <a:extLst>
                <a:ext uri="{FF2B5EF4-FFF2-40B4-BE49-F238E27FC236}">
                  <a16:creationId xmlns:a16="http://schemas.microsoft.com/office/drawing/2014/main" id="{6980A455-DA38-43AC-B3D7-21DAC5536729}"/>
                </a:ext>
              </a:extLst>
            </p:cNvPr>
            <p:cNvSpPr>
              <a:spLocks noChangeArrowheads="1"/>
            </p:cNvSpPr>
            <p:nvPr/>
          </p:nvSpPr>
          <p:spPr bwMode="auto">
            <a:xfrm>
              <a:off x="8227845" y="286541"/>
              <a:ext cx="59631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spAutoFit/>
            </a:bodyPr>
            <a:lstStyle/>
            <a:p>
              <a:pPr defTabSz="895350">
                <a:buClr>
                  <a:schemeClr val="tx2"/>
                </a:buClr>
              </a:pPr>
              <a:r>
                <a:rPr lang="fr-FR" sz="1400" dirty="0">
                  <a:latin typeface="+mn-lt"/>
                </a:rPr>
                <a:t>Legend</a:t>
              </a:r>
            </a:p>
          </p:txBody>
        </p:sp>
        <p:sp>
          <p:nvSpPr>
            <p:cNvPr id="102" name="Legend2">
              <a:extLst>
                <a:ext uri="{FF2B5EF4-FFF2-40B4-BE49-F238E27FC236}">
                  <a16:creationId xmlns:a16="http://schemas.microsoft.com/office/drawing/2014/main" id="{66E0954A-86AC-4CDA-96F2-3CB63379664C}"/>
                </a:ext>
              </a:extLst>
            </p:cNvPr>
            <p:cNvSpPr>
              <a:spLocks noChangeArrowheads="1"/>
            </p:cNvSpPr>
            <p:nvPr/>
          </p:nvSpPr>
          <p:spPr bwMode="auto">
            <a:xfrm>
              <a:off x="8227845" y="561179"/>
              <a:ext cx="59631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spAutoFit/>
            </a:bodyPr>
            <a:lstStyle/>
            <a:p>
              <a:pPr defTabSz="895350">
                <a:buClr>
                  <a:schemeClr val="tx2"/>
                </a:buClr>
              </a:pPr>
              <a:r>
                <a:rPr lang="fr-FR" sz="1400" dirty="0">
                  <a:latin typeface="+mn-lt"/>
                </a:rPr>
                <a:t>Legend</a:t>
              </a:r>
            </a:p>
          </p:txBody>
        </p:sp>
        <p:sp>
          <p:nvSpPr>
            <p:cNvPr id="103" name="Legend3">
              <a:extLst>
                <a:ext uri="{FF2B5EF4-FFF2-40B4-BE49-F238E27FC236}">
                  <a16:creationId xmlns:a16="http://schemas.microsoft.com/office/drawing/2014/main" id="{99C7D391-98C0-419E-884F-AC2BA1D564B5}"/>
                </a:ext>
              </a:extLst>
            </p:cNvPr>
            <p:cNvSpPr>
              <a:spLocks noChangeArrowheads="1"/>
            </p:cNvSpPr>
            <p:nvPr/>
          </p:nvSpPr>
          <p:spPr bwMode="auto">
            <a:xfrm>
              <a:off x="8227845" y="835818"/>
              <a:ext cx="59631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spAutoFit/>
            </a:bodyPr>
            <a:lstStyle/>
            <a:p>
              <a:pPr defTabSz="895350">
                <a:buClr>
                  <a:schemeClr val="tx2"/>
                </a:buClr>
              </a:pPr>
              <a:r>
                <a:rPr lang="fr-FR" sz="1400" dirty="0">
                  <a:latin typeface="+mn-lt"/>
                </a:rPr>
                <a:t>Legend</a:t>
              </a:r>
            </a:p>
          </p:txBody>
        </p:sp>
        <p:sp>
          <p:nvSpPr>
            <p:cNvPr id="104" name="Legend4">
              <a:extLst>
                <a:ext uri="{FF2B5EF4-FFF2-40B4-BE49-F238E27FC236}">
                  <a16:creationId xmlns:a16="http://schemas.microsoft.com/office/drawing/2014/main" id="{AE1FCBB6-A282-4669-B03F-3F03584F1A8B}"/>
                </a:ext>
              </a:extLst>
            </p:cNvPr>
            <p:cNvSpPr>
              <a:spLocks noChangeArrowheads="1"/>
            </p:cNvSpPr>
            <p:nvPr/>
          </p:nvSpPr>
          <p:spPr bwMode="auto">
            <a:xfrm>
              <a:off x="8227845" y="1107281"/>
              <a:ext cx="59631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spAutoFit/>
            </a:bodyPr>
            <a:lstStyle/>
            <a:p>
              <a:pPr defTabSz="895350">
                <a:buClr>
                  <a:schemeClr val="tx2"/>
                </a:buClr>
              </a:pPr>
              <a:r>
                <a:rPr lang="fr-FR" sz="1400" dirty="0">
                  <a:latin typeface="+mn-lt"/>
                </a:rPr>
                <a:t>Legend</a:t>
              </a:r>
            </a:p>
          </p:txBody>
        </p:sp>
        <p:sp>
          <p:nvSpPr>
            <p:cNvPr id="105" name="Legend5">
              <a:extLst>
                <a:ext uri="{FF2B5EF4-FFF2-40B4-BE49-F238E27FC236}">
                  <a16:creationId xmlns:a16="http://schemas.microsoft.com/office/drawing/2014/main" id="{267B0C1F-0159-4EA8-8D19-F36FC0556445}"/>
                </a:ext>
              </a:extLst>
            </p:cNvPr>
            <p:cNvSpPr>
              <a:spLocks noChangeArrowheads="1"/>
            </p:cNvSpPr>
            <p:nvPr/>
          </p:nvSpPr>
          <p:spPr bwMode="auto">
            <a:xfrm>
              <a:off x="8227845" y="1383506"/>
              <a:ext cx="59631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spAutoFit/>
            </a:bodyPr>
            <a:lstStyle/>
            <a:p>
              <a:pPr defTabSz="895350">
                <a:buClr>
                  <a:schemeClr val="tx2"/>
                </a:buClr>
              </a:pPr>
              <a:r>
                <a:rPr lang="fr-FR" sz="1400" dirty="0">
                  <a:latin typeface="+mn-lt"/>
                </a:rPr>
                <a:t>Legend</a:t>
              </a:r>
            </a:p>
          </p:txBody>
        </p:sp>
        <p:grpSp>
          <p:nvGrpSpPr>
            <p:cNvPr id="106" name="MoonLegend3">
              <a:extLst>
                <a:ext uri="{FF2B5EF4-FFF2-40B4-BE49-F238E27FC236}">
                  <a16:creationId xmlns:a16="http://schemas.microsoft.com/office/drawing/2014/main" id="{1D512B22-0B24-46F1-ADA4-5F87A9AD21AE}"/>
                </a:ext>
              </a:extLst>
            </p:cNvPr>
            <p:cNvGrpSpPr>
              <a:grpSpLocks noChangeAspect="1"/>
            </p:cNvGrpSpPr>
            <p:nvPr>
              <p:custDataLst>
                <p:tags r:id="rId7"/>
              </p:custDataLst>
            </p:nvPr>
          </p:nvGrpSpPr>
          <p:grpSpPr bwMode="auto">
            <a:xfrm>
              <a:off x="7907170" y="837712"/>
              <a:ext cx="209550" cy="209551"/>
              <a:chOff x="4495" y="1198"/>
              <a:chExt cx="160" cy="160"/>
            </a:xfrm>
          </p:grpSpPr>
          <p:sp>
            <p:nvSpPr>
              <p:cNvPr id="113" name="Oval 47">
                <a:extLst>
                  <a:ext uri="{FF2B5EF4-FFF2-40B4-BE49-F238E27FC236}">
                    <a16:creationId xmlns:a16="http://schemas.microsoft.com/office/drawing/2014/main" id="{AD02A4DF-0EE0-4499-9A27-EDE21EB18BC7}"/>
                  </a:ext>
                </a:extLst>
              </p:cNvPr>
              <p:cNvSpPr>
                <a:spLocks noChangeAspect="1" noChangeArrowheads="1"/>
              </p:cNvSpPr>
              <p:nvPr>
                <p:custDataLst>
                  <p:tags r:id="rId14"/>
                </p:custDataLst>
              </p:nvPr>
            </p:nvSpPr>
            <p:spPr bwMode="auto">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a:endParaRPr lang="fr-FR" sz="1400" dirty="0">
                  <a:latin typeface="+mn-lt"/>
                </a:endParaRPr>
              </a:p>
            </p:txBody>
          </p:sp>
          <p:sp>
            <p:nvSpPr>
              <p:cNvPr id="114" name="Arc 48">
                <a:extLst>
                  <a:ext uri="{FF2B5EF4-FFF2-40B4-BE49-F238E27FC236}">
                    <a16:creationId xmlns:a16="http://schemas.microsoft.com/office/drawing/2014/main" id="{B652E2BD-05FA-495D-9D4D-16360A6097FA}"/>
                  </a:ext>
                </a:extLst>
              </p:cNvPr>
              <p:cNvSpPr>
                <a:spLocks noChangeAspect="1"/>
              </p:cNvSpPr>
              <p:nvPr>
                <p:custDataLst>
                  <p:tags r:id="rId15"/>
                </p:custDataLst>
              </p:nvPr>
            </p:nvSpPr>
            <p:spPr bwMode="auto">
              <a:xfrm>
                <a:off x="4495" y="1198"/>
                <a:ext cx="160" cy="160"/>
              </a:xfrm>
              <a:prstGeom prst="arc">
                <a:avLst>
                  <a:gd name="adj1" fmla="val 16200000"/>
                  <a:gd name="adj2" fmla="val 5400000"/>
                </a:avLst>
              </a:prstGeom>
              <a:solidFill>
                <a:schemeClr val="accent3"/>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a:endParaRPr lang="fr-FR" sz="1400" dirty="0">
                  <a:latin typeface="+mn-lt"/>
                </a:endParaRPr>
              </a:p>
            </p:txBody>
          </p:sp>
        </p:grpSp>
        <p:grpSp>
          <p:nvGrpSpPr>
            <p:cNvPr id="107" name="MoonLegend5">
              <a:extLst>
                <a:ext uri="{FF2B5EF4-FFF2-40B4-BE49-F238E27FC236}">
                  <a16:creationId xmlns:a16="http://schemas.microsoft.com/office/drawing/2014/main" id="{44B1C647-0050-457A-B615-2A05D3B32F85}"/>
                </a:ext>
              </a:extLst>
            </p:cNvPr>
            <p:cNvGrpSpPr>
              <a:grpSpLocks noChangeAspect="1"/>
            </p:cNvGrpSpPr>
            <p:nvPr userDrawn="1">
              <p:custDataLst>
                <p:tags r:id="rId8"/>
              </p:custDataLst>
            </p:nvPr>
          </p:nvGrpSpPr>
          <p:grpSpPr bwMode="auto">
            <a:xfrm>
              <a:off x="7907170" y="1386195"/>
              <a:ext cx="209550" cy="209551"/>
              <a:chOff x="4495" y="1198"/>
              <a:chExt cx="160" cy="160"/>
            </a:xfrm>
          </p:grpSpPr>
          <p:sp>
            <p:nvSpPr>
              <p:cNvPr id="111" name="Oval 47">
                <a:extLst>
                  <a:ext uri="{FF2B5EF4-FFF2-40B4-BE49-F238E27FC236}">
                    <a16:creationId xmlns:a16="http://schemas.microsoft.com/office/drawing/2014/main" id="{A25B801E-0251-4C3D-8105-86517D8CA8DE}"/>
                  </a:ext>
                </a:extLst>
              </p:cNvPr>
              <p:cNvSpPr>
                <a:spLocks noChangeAspect="1" noChangeArrowheads="1"/>
              </p:cNvSpPr>
              <p:nvPr>
                <p:custDataLst>
                  <p:tags r:id="rId12"/>
                </p:custDataLst>
              </p:nvPr>
            </p:nvSpPr>
            <p:spPr bwMode="auto">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a:endParaRPr lang="fr-FR" sz="1400" dirty="0">
                  <a:latin typeface="+mn-lt"/>
                </a:endParaRPr>
              </a:p>
            </p:txBody>
          </p:sp>
          <p:sp>
            <p:nvSpPr>
              <p:cNvPr id="112" name="Arc 48">
                <a:extLst>
                  <a:ext uri="{FF2B5EF4-FFF2-40B4-BE49-F238E27FC236}">
                    <a16:creationId xmlns:a16="http://schemas.microsoft.com/office/drawing/2014/main" id="{830A89A6-2689-4457-A3E3-52A2D9C8D3EA}"/>
                  </a:ext>
                </a:extLst>
              </p:cNvPr>
              <p:cNvSpPr>
                <a:spLocks noChangeAspect="1"/>
              </p:cNvSpPr>
              <p:nvPr>
                <p:custDataLst>
                  <p:tags r:id="rId13"/>
                </p:custDataLst>
              </p:nvPr>
            </p:nvSpPr>
            <p:spPr bwMode="auto">
              <a:xfrm>
                <a:off x="4495" y="1198"/>
                <a:ext cx="160" cy="160"/>
              </a:xfrm>
              <a:prstGeom prst="arc">
                <a:avLst>
                  <a:gd name="adj1" fmla="val 16200000"/>
                  <a:gd name="adj2" fmla="val 16200000"/>
                </a:avLst>
              </a:prstGeom>
              <a:solidFill>
                <a:schemeClr val="accent3"/>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a:endParaRPr lang="fr-FR" sz="1400" dirty="0">
                  <a:latin typeface="+mn-lt"/>
                </a:endParaRPr>
              </a:p>
            </p:txBody>
          </p:sp>
        </p:grpSp>
        <p:grpSp>
          <p:nvGrpSpPr>
            <p:cNvPr id="108" name="MoonLegend1">
              <a:extLst>
                <a:ext uri="{FF2B5EF4-FFF2-40B4-BE49-F238E27FC236}">
                  <a16:creationId xmlns:a16="http://schemas.microsoft.com/office/drawing/2014/main" id="{BAFD1DA1-1FD4-4F81-AD07-1BA7D5722E6F}"/>
                </a:ext>
              </a:extLst>
            </p:cNvPr>
            <p:cNvGrpSpPr>
              <a:grpSpLocks noChangeAspect="1"/>
            </p:cNvGrpSpPr>
            <p:nvPr userDrawn="1">
              <p:custDataLst>
                <p:tags r:id="rId9"/>
              </p:custDataLst>
            </p:nvPr>
          </p:nvGrpSpPr>
          <p:grpSpPr bwMode="auto">
            <a:xfrm>
              <a:off x="7907170" y="289230"/>
              <a:ext cx="209550" cy="209551"/>
              <a:chOff x="4495" y="1198"/>
              <a:chExt cx="160" cy="160"/>
            </a:xfrm>
          </p:grpSpPr>
          <p:sp>
            <p:nvSpPr>
              <p:cNvPr id="109" name="Oval 47">
                <a:extLst>
                  <a:ext uri="{FF2B5EF4-FFF2-40B4-BE49-F238E27FC236}">
                    <a16:creationId xmlns:a16="http://schemas.microsoft.com/office/drawing/2014/main" id="{016DD3EC-A23B-46F8-ADB1-0E7EB220A554}"/>
                  </a:ext>
                </a:extLst>
              </p:cNvPr>
              <p:cNvSpPr>
                <a:spLocks noChangeAspect="1" noChangeArrowheads="1"/>
              </p:cNvSpPr>
              <p:nvPr>
                <p:custDataLst>
                  <p:tags r:id="rId10"/>
                </p:custDataLst>
              </p:nvPr>
            </p:nvSpPr>
            <p:spPr bwMode="auto">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a:endParaRPr lang="fr-FR" sz="1400" dirty="0">
                  <a:latin typeface="+mn-lt"/>
                </a:endParaRPr>
              </a:p>
            </p:txBody>
          </p:sp>
          <p:sp>
            <p:nvSpPr>
              <p:cNvPr id="110" name="Arc 48">
                <a:extLst>
                  <a:ext uri="{FF2B5EF4-FFF2-40B4-BE49-F238E27FC236}">
                    <a16:creationId xmlns:a16="http://schemas.microsoft.com/office/drawing/2014/main" id="{B986235F-5D59-4EB2-A3AA-F9BB7DF2256C}"/>
                  </a:ext>
                </a:extLst>
              </p:cNvPr>
              <p:cNvSpPr>
                <a:spLocks noChangeAspect="1"/>
              </p:cNvSpPr>
              <p:nvPr>
                <p:custDataLst>
                  <p:tags r:id="rId11"/>
                </p:custDataLst>
              </p:nvPr>
            </p:nvSpPr>
            <p:spPr bwMode="auto">
              <a:xfrm>
                <a:off x="4495" y="1198"/>
                <a:ext cx="160" cy="160"/>
              </a:xfrm>
              <a:prstGeom prst="arc">
                <a:avLst>
                  <a:gd name="adj1" fmla="val 16200000"/>
                  <a:gd name="adj2" fmla="val 5400000"/>
                </a:avLst>
              </a:prstGeom>
              <a:solidFill>
                <a:schemeClr val="accent3"/>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a:endParaRPr lang="fr-FR" sz="1400" dirty="0">
                  <a:latin typeface="+mn-lt"/>
                </a:endParaRPr>
              </a:p>
            </p:txBody>
          </p:sp>
        </p:grpSp>
      </p:grpSp>
      <p:sp>
        <p:nvSpPr>
          <p:cNvPr id="4" name="Text Placeholder 3">
            <a:extLst>
              <a:ext uri="{FF2B5EF4-FFF2-40B4-BE49-F238E27FC236}">
                <a16:creationId xmlns:a16="http://schemas.microsoft.com/office/drawing/2014/main" id="{14C2C68B-0413-486B-8B18-19080B4FBA7F}"/>
              </a:ext>
            </a:extLst>
          </p:cNvPr>
          <p:cNvSpPr>
            <a:spLocks noGrp="1"/>
          </p:cNvSpPr>
          <p:nvPr>
            <p:ph type="body" idx="1"/>
          </p:nvPr>
        </p:nvSpPr>
        <p:spPr>
          <a:xfrm>
            <a:off x="838200" y="1825625"/>
            <a:ext cx="10515600" cy="1323439"/>
          </a:xfrm>
          <a:prstGeom prst="rect">
            <a:avLst/>
          </a:prstGeom>
        </p:spPr>
        <p:txBody>
          <a:bodyPr vert="horz" lIns="91440" tIns="45720" rIns="91440" bIns="4572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Tree>
    <p:extLst>
      <p:ext uri="{BB962C8B-B14F-4D97-AF65-F5344CB8AC3E}">
        <p14:creationId xmlns:p14="http://schemas.microsoft.com/office/powerpoint/2010/main" val="1519093628"/>
      </p:ext>
    </p:extLst>
  </p:cSld>
  <p:clrMap bg1="lt1" tx1="dk1" bg2="lt2" tx2="dk2" accent1="accent1" accent2="accent2" accent3="accent3" accent4="accent4" accent5="accent5" accent6="accent6" hlink="hlink" folHlink="folHlink"/>
  <p:sldLayoutIdLst>
    <p:sldLayoutId id="2147483683" r:id="rId1"/>
    <p:sldLayoutId id="2147483684" r:id="rId2"/>
  </p:sldLayoutIdLst>
  <p:hf hdr="0" ftr="0" dt="0"/>
  <p:txStyles>
    <p:titleStyle>
      <a:lvl1pPr algn="l" defTabSz="913526" rtl="0" eaLnBrk="1" fontAlgn="base" hangingPunct="1">
        <a:spcBef>
          <a:spcPct val="0"/>
        </a:spcBef>
        <a:spcAft>
          <a:spcPct val="0"/>
        </a:spcAft>
        <a:tabLst>
          <a:tab pos="364439" algn="l"/>
        </a:tabLst>
        <a:defRPr sz="1939" b="1">
          <a:solidFill>
            <a:schemeClr val="tx2"/>
          </a:solidFill>
          <a:latin typeface="+mj-lt"/>
          <a:ea typeface="+mj-ea"/>
          <a:cs typeface="+mj-cs"/>
        </a:defRPr>
      </a:lvl1pPr>
      <a:lvl2pPr algn="l" defTabSz="913526" rtl="0" eaLnBrk="1" fontAlgn="base" hangingPunct="1">
        <a:spcBef>
          <a:spcPct val="0"/>
        </a:spcBef>
        <a:spcAft>
          <a:spcPct val="0"/>
        </a:spcAft>
        <a:defRPr sz="1939" b="1">
          <a:solidFill>
            <a:schemeClr val="tx2"/>
          </a:solidFill>
          <a:latin typeface="Arial" charset="0"/>
        </a:defRPr>
      </a:lvl2pPr>
      <a:lvl3pPr algn="l" defTabSz="913526" rtl="0" eaLnBrk="1" fontAlgn="base" hangingPunct="1">
        <a:spcBef>
          <a:spcPct val="0"/>
        </a:spcBef>
        <a:spcAft>
          <a:spcPct val="0"/>
        </a:spcAft>
        <a:defRPr sz="1939" b="1">
          <a:solidFill>
            <a:schemeClr val="tx2"/>
          </a:solidFill>
          <a:latin typeface="Arial" charset="0"/>
        </a:defRPr>
      </a:lvl3pPr>
      <a:lvl4pPr algn="l" defTabSz="913526" rtl="0" eaLnBrk="1" fontAlgn="base" hangingPunct="1">
        <a:spcBef>
          <a:spcPct val="0"/>
        </a:spcBef>
        <a:spcAft>
          <a:spcPct val="0"/>
        </a:spcAft>
        <a:defRPr sz="1939" b="1">
          <a:solidFill>
            <a:schemeClr val="tx2"/>
          </a:solidFill>
          <a:latin typeface="Arial" charset="0"/>
        </a:defRPr>
      </a:lvl4pPr>
      <a:lvl5pPr algn="l" defTabSz="913526" rtl="0" eaLnBrk="1" fontAlgn="base" hangingPunct="1">
        <a:spcBef>
          <a:spcPct val="0"/>
        </a:spcBef>
        <a:spcAft>
          <a:spcPct val="0"/>
        </a:spcAft>
        <a:defRPr sz="1939" b="1">
          <a:solidFill>
            <a:schemeClr val="tx2"/>
          </a:solidFill>
          <a:latin typeface="Arial" charset="0"/>
        </a:defRPr>
      </a:lvl5pPr>
      <a:lvl6pPr marL="466481" algn="l" defTabSz="913526" rtl="0" eaLnBrk="1" fontAlgn="base" hangingPunct="1">
        <a:spcBef>
          <a:spcPct val="0"/>
        </a:spcBef>
        <a:spcAft>
          <a:spcPct val="0"/>
        </a:spcAft>
        <a:defRPr sz="1939" b="1">
          <a:solidFill>
            <a:schemeClr val="tx2"/>
          </a:solidFill>
          <a:latin typeface="Arial" charset="0"/>
        </a:defRPr>
      </a:lvl6pPr>
      <a:lvl7pPr marL="932962" algn="l" defTabSz="913526" rtl="0" eaLnBrk="1" fontAlgn="base" hangingPunct="1">
        <a:spcBef>
          <a:spcPct val="0"/>
        </a:spcBef>
        <a:spcAft>
          <a:spcPct val="0"/>
        </a:spcAft>
        <a:defRPr sz="1939" b="1">
          <a:solidFill>
            <a:schemeClr val="tx2"/>
          </a:solidFill>
          <a:latin typeface="Arial" charset="0"/>
        </a:defRPr>
      </a:lvl7pPr>
      <a:lvl8pPr marL="1399443" algn="l" defTabSz="913526" rtl="0" eaLnBrk="1" fontAlgn="base" hangingPunct="1">
        <a:spcBef>
          <a:spcPct val="0"/>
        </a:spcBef>
        <a:spcAft>
          <a:spcPct val="0"/>
        </a:spcAft>
        <a:defRPr sz="1939" b="1">
          <a:solidFill>
            <a:schemeClr val="tx2"/>
          </a:solidFill>
          <a:latin typeface="Arial" charset="0"/>
        </a:defRPr>
      </a:lvl8pPr>
      <a:lvl9pPr marL="1865925" algn="l" defTabSz="913526" rtl="0" eaLnBrk="1" fontAlgn="base" hangingPunct="1">
        <a:spcBef>
          <a:spcPct val="0"/>
        </a:spcBef>
        <a:spcAft>
          <a:spcPct val="0"/>
        </a:spcAft>
        <a:defRPr sz="1939" b="1">
          <a:solidFill>
            <a:schemeClr val="tx2"/>
          </a:solidFill>
          <a:latin typeface="Arial" charset="0"/>
        </a:defRPr>
      </a:lvl9pPr>
    </p:titleStyle>
    <p:bodyStyle>
      <a:lvl1pPr marL="0" indent="0" algn="l" defTabSz="913526" rtl="0" eaLnBrk="1" fontAlgn="base" hangingPunct="1">
        <a:spcBef>
          <a:spcPct val="0"/>
        </a:spcBef>
        <a:spcAft>
          <a:spcPct val="0"/>
        </a:spcAft>
        <a:buClr>
          <a:schemeClr val="tx2"/>
        </a:buClr>
        <a:defRPr sz="1600">
          <a:solidFill>
            <a:schemeClr val="tx1"/>
          </a:solidFill>
          <a:latin typeface="+mn-lt"/>
          <a:ea typeface="+mn-ea"/>
          <a:cs typeface="+mn-cs"/>
        </a:defRPr>
      </a:lvl1pPr>
      <a:lvl2pPr marL="197607" indent="-195987" algn="l" defTabSz="913526" rtl="0" eaLnBrk="1" fontAlgn="base" hangingPunct="1">
        <a:spcBef>
          <a:spcPct val="0"/>
        </a:spcBef>
        <a:spcAft>
          <a:spcPct val="0"/>
        </a:spcAft>
        <a:buClr>
          <a:schemeClr val="tx2"/>
        </a:buClr>
        <a:buSzPct val="125000"/>
        <a:buFont typeface="Arial" charset="0"/>
        <a:buChar char="▪"/>
        <a:defRPr sz="1600">
          <a:solidFill>
            <a:schemeClr val="tx1"/>
          </a:solidFill>
          <a:latin typeface="+mn-lt"/>
        </a:defRPr>
      </a:lvl2pPr>
      <a:lvl3pPr marL="466481" indent="-267255" algn="l" defTabSz="913526"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3pPr>
      <a:lvl4pPr marL="626835" indent="-158733" algn="l" defTabSz="913526"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4pPr>
      <a:lvl5pPr marL="765029"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5pPr>
      <a:lvl6pPr marL="765029" indent="-132818" algn="l" defTabSz="913526" rtl="0" eaLnBrk="1" fontAlgn="base" hangingPunct="1">
        <a:spcBef>
          <a:spcPct val="0"/>
        </a:spcBef>
        <a:spcAft>
          <a:spcPct val="0"/>
        </a:spcAft>
        <a:buClr>
          <a:schemeClr val="tx2"/>
        </a:buClr>
        <a:buSzPct val="89000"/>
        <a:buFont typeface="Arial" charset="0"/>
        <a:buChar char="-"/>
        <a:defRPr sz="1632">
          <a:solidFill>
            <a:schemeClr val="tx1"/>
          </a:solidFill>
          <a:latin typeface="+mn-lt"/>
        </a:defRPr>
      </a:lvl6pPr>
      <a:lvl7pPr marL="765029" indent="-132818" algn="l" defTabSz="913526" rtl="0" eaLnBrk="1" fontAlgn="base" hangingPunct="1">
        <a:spcBef>
          <a:spcPct val="0"/>
        </a:spcBef>
        <a:spcAft>
          <a:spcPct val="0"/>
        </a:spcAft>
        <a:buClr>
          <a:schemeClr val="tx2"/>
        </a:buClr>
        <a:buSzPct val="89000"/>
        <a:buFont typeface="Arial" charset="0"/>
        <a:buChar char="-"/>
        <a:defRPr sz="1632">
          <a:solidFill>
            <a:schemeClr val="tx1"/>
          </a:solidFill>
          <a:latin typeface="+mn-lt"/>
        </a:defRPr>
      </a:lvl7pPr>
      <a:lvl8pPr marL="765029" indent="-132818" algn="l" defTabSz="913526" rtl="0" eaLnBrk="1" fontAlgn="base" hangingPunct="1">
        <a:spcBef>
          <a:spcPct val="0"/>
        </a:spcBef>
        <a:spcAft>
          <a:spcPct val="0"/>
        </a:spcAft>
        <a:buClr>
          <a:schemeClr val="tx2"/>
        </a:buClr>
        <a:buSzPct val="89000"/>
        <a:buFont typeface="Arial" charset="0"/>
        <a:buChar char="-"/>
        <a:defRPr sz="1632">
          <a:solidFill>
            <a:schemeClr val="tx1"/>
          </a:solidFill>
          <a:latin typeface="+mn-lt"/>
        </a:defRPr>
      </a:lvl8pPr>
      <a:lvl9pPr marL="765029" indent="-132818" algn="l" defTabSz="913526" rtl="0" eaLnBrk="1" fontAlgn="base" hangingPunct="1">
        <a:spcBef>
          <a:spcPct val="0"/>
        </a:spcBef>
        <a:spcAft>
          <a:spcPct val="0"/>
        </a:spcAft>
        <a:buClr>
          <a:schemeClr val="tx2"/>
        </a:buClr>
        <a:buSzPct val="89000"/>
        <a:buFont typeface="Arial" charset="0"/>
        <a:buChar char="-"/>
        <a:defRPr sz="1632">
          <a:solidFill>
            <a:schemeClr val="tx1"/>
          </a:solidFill>
          <a:latin typeface="+mn-lt"/>
        </a:defRPr>
      </a:lvl9pPr>
    </p:bodyStyle>
    <p:otherStyle>
      <a:defPPr>
        <a:defRPr lang="en-US"/>
      </a:defPPr>
      <a:lvl1pPr marL="0" algn="l" defTabSz="932962" rtl="0" eaLnBrk="1" latinLnBrk="0" hangingPunct="1">
        <a:defRPr sz="1837" kern="1200">
          <a:solidFill>
            <a:schemeClr val="tx1"/>
          </a:solidFill>
          <a:latin typeface="+mn-lt"/>
          <a:ea typeface="+mn-ea"/>
          <a:cs typeface="+mn-cs"/>
        </a:defRPr>
      </a:lvl1pPr>
      <a:lvl2pPr marL="466481" algn="l" defTabSz="932962" rtl="0" eaLnBrk="1" latinLnBrk="0" hangingPunct="1">
        <a:defRPr sz="1837" kern="1200">
          <a:solidFill>
            <a:schemeClr val="tx1"/>
          </a:solidFill>
          <a:latin typeface="+mn-lt"/>
          <a:ea typeface="+mn-ea"/>
          <a:cs typeface="+mn-cs"/>
        </a:defRPr>
      </a:lvl2pPr>
      <a:lvl3pPr marL="932962" algn="l" defTabSz="932962" rtl="0" eaLnBrk="1" latinLnBrk="0" hangingPunct="1">
        <a:defRPr sz="1837" kern="1200">
          <a:solidFill>
            <a:schemeClr val="tx1"/>
          </a:solidFill>
          <a:latin typeface="+mn-lt"/>
          <a:ea typeface="+mn-ea"/>
          <a:cs typeface="+mn-cs"/>
        </a:defRPr>
      </a:lvl3pPr>
      <a:lvl4pPr marL="1399443" algn="l" defTabSz="932962" rtl="0" eaLnBrk="1" latinLnBrk="0" hangingPunct="1">
        <a:defRPr sz="1837" kern="1200">
          <a:solidFill>
            <a:schemeClr val="tx1"/>
          </a:solidFill>
          <a:latin typeface="+mn-lt"/>
          <a:ea typeface="+mn-ea"/>
          <a:cs typeface="+mn-cs"/>
        </a:defRPr>
      </a:lvl4pPr>
      <a:lvl5pPr marL="1865925" algn="l" defTabSz="932962" rtl="0" eaLnBrk="1" latinLnBrk="0" hangingPunct="1">
        <a:defRPr sz="1837" kern="1200">
          <a:solidFill>
            <a:schemeClr val="tx1"/>
          </a:solidFill>
          <a:latin typeface="+mn-lt"/>
          <a:ea typeface="+mn-ea"/>
          <a:cs typeface="+mn-cs"/>
        </a:defRPr>
      </a:lvl5pPr>
      <a:lvl6pPr marL="2332406" algn="l" defTabSz="932962" rtl="0" eaLnBrk="1" latinLnBrk="0" hangingPunct="1">
        <a:defRPr sz="1837" kern="1200">
          <a:solidFill>
            <a:schemeClr val="tx1"/>
          </a:solidFill>
          <a:latin typeface="+mn-lt"/>
          <a:ea typeface="+mn-ea"/>
          <a:cs typeface="+mn-cs"/>
        </a:defRPr>
      </a:lvl6pPr>
      <a:lvl7pPr marL="2798887" algn="l" defTabSz="932962" rtl="0" eaLnBrk="1" latinLnBrk="0" hangingPunct="1">
        <a:defRPr sz="1837" kern="1200">
          <a:solidFill>
            <a:schemeClr val="tx1"/>
          </a:solidFill>
          <a:latin typeface="+mn-lt"/>
          <a:ea typeface="+mn-ea"/>
          <a:cs typeface="+mn-cs"/>
        </a:defRPr>
      </a:lvl7pPr>
      <a:lvl8pPr marL="3265368" algn="l" defTabSz="932962" rtl="0" eaLnBrk="1" latinLnBrk="0" hangingPunct="1">
        <a:defRPr sz="1837" kern="1200">
          <a:solidFill>
            <a:schemeClr val="tx1"/>
          </a:solidFill>
          <a:latin typeface="+mn-lt"/>
          <a:ea typeface="+mn-ea"/>
          <a:cs typeface="+mn-cs"/>
        </a:defRPr>
      </a:lvl8pPr>
      <a:lvl9pPr marL="3731849" algn="l" defTabSz="932962" rtl="0" eaLnBrk="1" latinLnBrk="0" hangingPunct="1">
        <a:defRPr sz="1837"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5"/>
            </p:custDataLst>
          </p:nvPr>
        </p:nvGraphicFramePr>
        <p:xfrm>
          <a:off x="0" y="0"/>
          <a:ext cx="215979" cy="161974"/>
        </p:xfrm>
        <a:graphic>
          <a:graphicData uri="http://schemas.openxmlformats.org/presentationml/2006/ole">
            <mc:AlternateContent xmlns:mc="http://schemas.openxmlformats.org/markup-compatibility/2006">
              <mc:Choice xmlns:v="urn:schemas-microsoft-com:vml" Requires="v">
                <p:oleObj name="think-cell Slide" r:id="rId21" imgW="360" imgH="360" progId="TCLayout.ActiveDocument.1">
                  <p:embed/>
                </p:oleObj>
              </mc:Choice>
              <mc:Fallback>
                <p:oleObj name="think-cell Slide" r:id="rId21" imgW="360" imgH="360" progId="TCLayout.ActiveDocument.1">
                  <p:embed/>
                  <p:pic>
                    <p:nvPicPr>
                      <p:cNvPr id="2" name="Object 1" hidden="1"/>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0" y="0"/>
                        <a:ext cx="215979" cy="16197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4" name="Rectangle 83"/>
          <p:cNvSpPr/>
          <p:nvPr/>
        </p:nvSpPr>
        <p:spPr>
          <a:xfrm>
            <a:off x="0" y="-1"/>
            <a:ext cx="12192000" cy="1001028"/>
          </a:xfrm>
          <a:prstGeom prst="rect">
            <a:avLst/>
          </a:prstGeom>
          <a:solidFill>
            <a:srgbClr val="FFCF11"/>
          </a:solidFill>
          <a:ln w="3175" cap="flat" cmpd="sng" algn="ctr">
            <a:noFill/>
            <a:prstDash val="solid"/>
          </a:ln>
          <a:effectLst/>
        </p:spPr>
        <p:txBody>
          <a:bodyPr rtlCol="0" anchor="ctr"/>
          <a:lstStyle/>
          <a:p>
            <a:pPr marL="0" marR="0" lvl="0" indent="0" algn="ctr" defTabSz="932962" eaLnBrk="1" fontAlgn="auto" latinLnBrk="0" hangingPunct="1">
              <a:lnSpc>
                <a:spcPct val="100000"/>
              </a:lnSpc>
              <a:spcBef>
                <a:spcPts val="0"/>
              </a:spcBef>
              <a:spcAft>
                <a:spcPts val="0"/>
              </a:spcAft>
              <a:buClrTx/>
              <a:buSzTx/>
              <a:buFontTx/>
              <a:buNone/>
              <a:tabLst/>
              <a:defRPr/>
            </a:pPr>
            <a:endParaRPr kumimoji="0" lang="fr-FR" sz="1837" b="0" i="0" u="none" strike="noStrike" kern="0" cap="none" spc="0" normalizeH="0" baseline="0" noProof="0" dirty="0">
              <a:ln>
                <a:noFill/>
              </a:ln>
              <a:solidFill>
                <a:prstClr val="white"/>
              </a:solidFill>
              <a:effectLst/>
              <a:uLnTx/>
              <a:uFillTx/>
              <a:latin typeface="Calibri"/>
            </a:endParaRPr>
          </a:p>
        </p:txBody>
      </p:sp>
      <p:sp>
        <p:nvSpPr>
          <p:cNvPr id="10" name="1. On-page tracker" hidden="1"/>
          <p:cNvSpPr>
            <a:spLocks noChangeArrowheads="1"/>
          </p:cNvSpPr>
          <p:nvPr/>
        </p:nvSpPr>
        <p:spPr bwMode="auto">
          <a:xfrm>
            <a:off x="193954" y="46786"/>
            <a:ext cx="734175"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r>
              <a:rPr lang="fr-FR" sz="1200" dirty="0">
                <a:solidFill>
                  <a:srgbClr val="808080"/>
                </a:solidFill>
                <a:latin typeface="+mn-lt"/>
              </a:rPr>
              <a:t>TRACKER</a:t>
            </a:r>
          </a:p>
        </p:txBody>
      </p:sp>
      <p:sp>
        <p:nvSpPr>
          <p:cNvPr id="11" name="3. Unit of measure" hidden="1"/>
          <p:cNvSpPr txBox="1">
            <a:spLocks noChangeArrowheads="1"/>
          </p:cNvSpPr>
          <p:nvPr/>
        </p:nvSpPr>
        <p:spPr bwMode="auto">
          <a:xfrm>
            <a:off x="193954" y="686995"/>
            <a:ext cx="11804092"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oAutofit/>
          </a:bodyPr>
          <a:lstStyle>
            <a:lvl1pPr defTabSz="895350">
              <a:defRPr sz="2400">
                <a:solidFill>
                  <a:schemeClr val="tx1"/>
                </a:solidFill>
                <a:latin typeface="Arial" charset="0"/>
              </a:defRPr>
            </a:lvl1pPr>
            <a:lvl2pPr marL="447675" defTabSz="895350">
              <a:defRPr sz="2400">
                <a:solidFill>
                  <a:schemeClr val="tx1"/>
                </a:solidFill>
                <a:latin typeface="Arial" charset="0"/>
              </a:defRPr>
            </a:lvl2pPr>
            <a:lvl3pPr marL="895350" defTabSz="895350">
              <a:defRPr sz="2400">
                <a:solidFill>
                  <a:schemeClr val="tx1"/>
                </a:solidFill>
                <a:latin typeface="Arial" charset="0"/>
              </a:defRPr>
            </a:lvl3pPr>
            <a:lvl4pPr marL="1344613"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a:defRPr/>
            </a:pPr>
            <a:r>
              <a:rPr lang="fr-FR" sz="1600" dirty="0" err="1">
                <a:solidFill>
                  <a:srgbClr val="808080"/>
                </a:solidFill>
              </a:rPr>
              <a:t>Subtitle</a:t>
            </a:r>
            <a:endParaRPr lang="fr-FR" sz="1600" dirty="0">
              <a:solidFill>
                <a:srgbClr val="808080"/>
              </a:solidFill>
            </a:endParaRPr>
          </a:p>
        </p:txBody>
      </p:sp>
      <p:sp>
        <p:nvSpPr>
          <p:cNvPr id="13" name="4. Footnote" hidden="1"/>
          <p:cNvSpPr txBox="1">
            <a:spLocks noChangeArrowheads="1"/>
          </p:cNvSpPr>
          <p:nvPr/>
        </p:nvSpPr>
        <p:spPr bwMode="auto">
          <a:xfrm>
            <a:off x="193954" y="6199006"/>
            <a:ext cx="11250331" cy="160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noAutofit/>
          </a:bodyPr>
          <a:lstStyle>
            <a:lvl1pPr marL="104775" indent="-104775" defTabSz="895350">
              <a:defRPr sz="2400">
                <a:solidFill>
                  <a:schemeClr val="tx1"/>
                </a:solidFill>
                <a:latin typeface="Arial" charset="0"/>
              </a:defRPr>
            </a:lvl1pPr>
            <a:lvl2pPr marL="1031875" defTabSz="895350">
              <a:defRPr sz="2400">
                <a:solidFill>
                  <a:schemeClr val="tx1"/>
                </a:solidFill>
                <a:latin typeface="Arial" charset="0"/>
              </a:defRPr>
            </a:lvl2pPr>
            <a:lvl3pPr marL="1217613" defTabSz="895350">
              <a:defRPr sz="2400">
                <a:solidFill>
                  <a:schemeClr val="tx1"/>
                </a:solidFill>
                <a:latin typeface="Arial" charset="0"/>
              </a:defRPr>
            </a:lvl3pPr>
            <a:lvl4pPr marL="1404938"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a:defRPr/>
            </a:pPr>
            <a:r>
              <a:rPr lang="fr-FR" sz="1000" baseline="0" dirty="0">
                <a:solidFill>
                  <a:schemeClr val="tx1"/>
                </a:solidFill>
                <a:latin typeface="+mn-lt"/>
              </a:rPr>
              <a:t>1 Note de bas de page</a:t>
            </a:r>
          </a:p>
        </p:txBody>
      </p:sp>
      <p:sp>
        <p:nvSpPr>
          <p:cNvPr id="14" name="5. Source" hidden="1"/>
          <p:cNvSpPr>
            <a:spLocks noChangeArrowheads="1"/>
          </p:cNvSpPr>
          <p:nvPr/>
        </p:nvSpPr>
        <p:spPr bwMode="auto">
          <a:xfrm>
            <a:off x="193954" y="6583870"/>
            <a:ext cx="11250331" cy="160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pPr marL="660848" indent="-660848" defTabSz="913526">
              <a:tabLst>
                <a:tab pos="668947" algn="l"/>
              </a:tabLst>
            </a:pPr>
            <a:r>
              <a:rPr lang="fr-FR" sz="1000" baseline="0" dirty="0">
                <a:solidFill>
                  <a:schemeClr val="tx1"/>
                </a:solidFill>
                <a:latin typeface="+mn-lt"/>
              </a:rPr>
              <a:t>SOURCE : Nom de la source</a:t>
            </a:r>
          </a:p>
        </p:txBody>
      </p:sp>
      <p:grpSp>
        <p:nvGrpSpPr>
          <p:cNvPr id="15" name="ACET" hidden="1"/>
          <p:cNvGrpSpPr>
            <a:grpSpLocks/>
          </p:cNvGrpSpPr>
          <p:nvPr/>
        </p:nvGrpSpPr>
        <p:grpSpPr bwMode="auto">
          <a:xfrm>
            <a:off x="193954" y="1381145"/>
            <a:ext cx="5801189" cy="510220"/>
            <a:chOff x="915" y="715"/>
            <a:chExt cx="2686" cy="315"/>
          </a:xfrm>
        </p:grpSpPr>
        <p:cxnSp>
          <p:nvCxnSpPr>
            <p:cNvPr id="16" name="AutoShape 249"/>
            <p:cNvCxnSpPr>
              <a:cxnSpLocks noChangeShapeType="1"/>
              <a:stCxn id="17" idx="4"/>
              <a:endCxn id="17" idx="6"/>
            </p:cNvCxnSpPr>
            <p:nvPr/>
          </p:nvCxnSpPr>
          <p:spPr bwMode="auto">
            <a:xfrm>
              <a:off x="915" y="1030"/>
              <a:ext cx="2686" cy="0"/>
            </a:xfrm>
            <a:prstGeom prst="straightConnector1">
              <a:avLst/>
            </a:prstGeom>
            <a:noFill/>
            <a:ln w="952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AutoShape 250"/>
            <p:cNvSpPr>
              <a:spLocks noChangeArrowheads="1"/>
            </p:cNvSpPr>
            <p:nvPr/>
          </p:nvSpPr>
          <p:spPr bwMode="auto">
            <a:xfrm>
              <a:off x="915" y="715"/>
              <a:ext cx="2686" cy="315"/>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18288" anchor="b">
              <a:spAutoFit/>
            </a:bodyPr>
            <a:lstStyle/>
            <a:p>
              <a:r>
                <a:rPr lang="fr-FR" sz="1600" b="1" dirty="0"/>
                <a:t>Title</a:t>
              </a:r>
            </a:p>
            <a:p>
              <a:r>
                <a:rPr lang="fr-FR" sz="1600" dirty="0">
                  <a:solidFill>
                    <a:srgbClr val="808080"/>
                  </a:solidFill>
                </a:rPr>
                <a:t>Unit of measure</a:t>
              </a:r>
            </a:p>
          </p:txBody>
        </p:sp>
      </p:grpSp>
      <p:cxnSp>
        <p:nvCxnSpPr>
          <p:cNvPr id="60" name="Straight Connector 59"/>
          <p:cNvCxnSpPr>
            <a:cxnSpLocks/>
          </p:cNvCxnSpPr>
          <p:nvPr/>
        </p:nvCxnSpPr>
        <p:spPr>
          <a:xfrm>
            <a:off x="11649754" y="6545276"/>
            <a:ext cx="0" cy="237342"/>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59" name="Slide Number"/>
          <p:cNvSpPr txBox="1">
            <a:spLocks/>
          </p:cNvSpPr>
          <p:nvPr/>
        </p:nvSpPr>
        <p:spPr>
          <a:xfrm>
            <a:off x="11714034" y="6586199"/>
            <a:ext cx="284012" cy="155496"/>
          </a:xfrm>
          <a:prstGeom prst="rect">
            <a:avLst/>
          </a:prstGeom>
        </p:spPr>
        <p:txBody>
          <a:bodyPr vert="horz" wrap="none" lIns="0" tIns="0" rIns="0" bIns="0" rtlCol="0" anchor="ctr">
            <a:noAutofit/>
          </a:bodyPr>
          <a:lstStyle>
            <a:defPPr>
              <a:defRPr lang="en-US"/>
            </a:defPPr>
            <a:lvl1pPr>
              <a:defRPr sz="1000" baseline="0">
                <a:latin typeface="+mn-lt"/>
              </a:defRPr>
            </a:lvl1pPr>
          </a:lstStyle>
          <a:p>
            <a:pPr lvl="0" algn="ctr"/>
            <a:fld id="{42C328C1-A84F-4A39-A664-DBA00541A8C6}" type="slidenum">
              <a:rPr lang="fr-FR" sz="1000" smtClean="0"/>
              <a:pPr lvl="0" algn="ctr"/>
              <a:t>‹N°›</a:t>
            </a:fld>
            <a:endParaRPr lang="fr-FR" sz="1000" dirty="0"/>
          </a:p>
        </p:txBody>
      </p:sp>
      <p:cxnSp>
        <p:nvCxnSpPr>
          <p:cNvPr id="64" name="Straight Connector 64"/>
          <p:cNvCxnSpPr/>
          <p:nvPr userDrawn="1"/>
        </p:nvCxnSpPr>
        <p:spPr bwMode="auto">
          <a:xfrm>
            <a:off x="32222" y="6447100"/>
            <a:ext cx="12159778" cy="0"/>
          </a:xfrm>
          <a:prstGeom prst="line">
            <a:avLst/>
          </a:prstGeom>
          <a:noFill/>
          <a:ln w="19050" cap="flat" cmpd="sng" algn="ctr">
            <a:gradFill flip="none" rotWithShape="1">
              <a:gsLst>
                <a:gs pos="0">
                  <a:srgbClr val="156137">
                    <a:alpha val="73000"/>
                  </a:srgbClr>
                </a:gs>
                <a:gs pos="50000">
                  <a:srgbClr val="FFC200">
                    <a:alpha val="61000"/>
                  </a:srgbClr>
                </a:gs>
                <a:gs pos="100000">
                  <a:srgbClr val="D32727">
                    <a:alpha val="8000"/>
                  </a:srgbClr>
                </a:gs>
              </a:gsLst>
              <a:lin ang="10800000" scaled="1"/>
              <a:tileRect/>
            </a:gradFill>
            <a:prstDash val="solid"/>
          </a:ln>
          <a:effectLst/>
        </p:spPr>
      </p:cxnSp>
      <p:grpSp>
        <p:nvGrpSpPr>
          <p:cNvPr id="94" name="Sticker" hidden="1">
            <a:extLst>
              <a:ext uri="{FF2B5EF4-FFF2-40B4-BE49-F238E27FC236}">
                <a16:creationId xmlns:a16="http://schemas.microsoft.com/office/drawing/2014/main" id="{961D3B2C-696D-4EFC-BBBC-46748BB146DD}"/>
              </a:ext>
            </a:extLst>
          </p:cNvPr>
          <p:cNvGrpSpPr/>
          <p:nvPr userDrawn="1"/>
        </p:nvGrpSpPr>
        <p:grpSpPr bwMode="auto">
          <a:xfrm>
            <a:off x="11103122" y="368429"/>
            <a:ext cx="894924" cy="181588"/>
            <a:chOff x="7845851" y="285750"/>
            <a:chExt cx="894924" cy="181588"/>
          </a:xfrm>
        </p:grpSpPr>
        <p:sp>
          <p:nvSpPr>
            <p:cNvPr id="95" name="StickerRectangle">
              <a:extLst>
                <a:ext uri="{FF2B5EF4-FFF2-40B4-BE49-F238E27FC236}">
                  <a16:creationId xmlns:a16="http://schemas.microsoft.com/office/drawing/2014/main" id="{867FF495-16C9-4D35-8EFD-8B9F7D8D13A3}"/>
                </a:ext>
              </a:extLst>
            </p:cNvPr>
            <p:cNvSpPr>
              <a:spLocks noChangeArrowheads="1"/>
            </p:cNvSpPr>
            <p:nvPr/>
          </p:nvSpPr>
          <p:spPr bwMode="auto">
            <a:xfrm>
              <a:off x="7845851" y="285750"/>
              <a:ext cx="894924" cy="181588"/>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7432" tIns="0" rIns="0" bIns="27432">
              <a:spAutoFit/>
            </a:bodyPr>
            <a:lstStyle/>
            <a:p>
              <a:pPr algn="r" defTabSz="895350">
                <a:buClr>
                  <a:schemeClr val="tx2"/>
                </a:buClr>
              </a:pPr>
              <a:r>
                <a:rPr lang="fr-FR" sz="1000" dirty="0">
                  <a:solidFill>
                    <a:srgbClr val="808080"/>
                  </a:solidFill>
                  <a:latin typeface="+mn-lt"/>
                </a:rPr>
                <a:t>PRELIMINARY</a:t>
              </a:r>
            </a:p>
          </p:txBody>
        </p:sp>
        <p:cxnSp>
          <p:nvCxnSpPr>
            <p:cNvPr id="96" name="AutoShape 31">
              <a:extLst>
                <a:ext uri="{FF2B5EF4-FFF2-40B4-BE49-F238E27FC236}">
                  <a16:creationId xmlns:a16="http://schemas.microsoft.com/office/drawing/2014/main" id="{01820925-3F77-46EA-BB63-C432365600BD}"/>
                </a:ext>
              </a:extLst>
            </p:cNvPr>
            <p:cNvCxnSpPr>
              <a:cxnSpLocks noChangeShapeType="1"/>
              <a:stCxn id="95" idx="2"/>
              <a:endCxn id="95" idx="4"/>
            </p:cNvCxnSpPr>
            <p:nvPr/>
          </p:nvCxnSpPr>
          <p:spPr bwMode="auto">
            <a:xfrm>
              <a:off x="7845851" y="285750"/>
              <a:ext cx="0" cy="181588"/>
            </a:xfrm>
            <a:prstGeom prst="straightConnector1">
              <a:avLst/>
            </a:prstGeom>
            <a:noFill/>
            <a:ln w="9525">
              <a:solidFill>
                <a:srgbClr val="808080"/>
              </a:solidFill>
              <a:round/>
              <a:headEnd/>
              <a:tailEnd/>
            </a:ln>
            <a:extLst>
              <a:ext uri="{909E8E84-426E-40DD-AFC4-6F175D3DCCD1}">
                <a14:hiddenFill xmlns:a14="http://schemas.microsoft.com/office/drawing/2010/main">
                  <a:noFill/>
                </a14:hiddenFill>
              </a:ext>
            </a:extLst>
          </p:spPr>
        </p:cxnSp>
        <p:cxnSp>
          <p:nvCxnSpPr>
            <p:cNvPr id="97" name="AutoShape 32">
              <a:extLst>
                <a:ext uri="{FF2B5EF4-FFF2-40B4-BE49-F238E27FC236}">
                  <a16:creationId xmlns:a16="http://schemas.microsoft.com/office/drawing/2014/main" id="{D87F19A1-3DB5-42A2-9415-9A7417EB4BDB}"/>
                </a:ext>
              </a:extLst>
            </p:cNvPr>
            <p:cNvCxnSpPr>
              <a:cxnSpLocks noChangeShapeType="1"/>
              <a:stCxn id="95" idx="4"/>
              <a:endCxn id="95" idx="6"/>
            </p:cNvCxnSpPr>
            <p:nvPr/>
          </p:nvCxnSpPr>
          <p:spPr bwMode="auto">
            <a:xfrm>
              <a:off x="7845851" y="467338"/>
              <a:ext cx="894924" cy="0"/>
            </a:xfrm>
            <a:prstGeom prst="straightConnector1">
              <a:avLst/>
            </a:prstGeom>
            <a:noFill/>
            <a:ln w="25400">
              <a:solidFill>
                <a:srgbClr val="808080"/>
              </a:solidFill>
              <a:round/>
              <a:headEnd/>
              <a:tailEnd/>
            </a:ln>
            <a:extLst>
              <a:ext uri="{909E8E84-426E-40DD-AFC4-6F175D3DCCD1}">
                <a14:hiddenFill xmlns:a14="http://schemas.microsoft.com/office/drawing/2010/main">
                  <a:noFill/>
                </a14:hiddenFill>
              </a:ext>
            </a:extLst>
          </p:spPr>
        </p:cxnSp>
      </p:grpSp>
      <p:grpSp>
        <p:nvGrpSpPr>
          <p:cNvPr id="61" name="LegendBoxes" hidden="1">
            <a:extLst>
              <a:ext uri="{FF2B5EF4-FFF2-40B4-BE49-F238E27FC236}">
                <a16:creationId xmlns:a16="http://schemas.microsoft.com/office/drawing/2014/main" id="{B2002809-0534-42CB-A2AE-0476C8802954}"/>
              </a:ext>
            </a:extLst>
          </p:cNvPr>
          <p:cNvGrpSpPr>
            <a:grpSpLocks/>
          </p:cNvGrpSpPr>
          <p:nvPr userDrawn="1"/>
        </p:nvGrpSpPr>
        <p:grpSpPr bwMode="auto">
          <a:xfrm>
            <a:off x="11039229" y="266863"/>
            <a:ext cx="958817" cy="1159166"/>
            <a:chOff x="4936" y="166"/>
            <a:chExt cx="536" cy="648"/>
          </a:xfrm>
        </p:grpSpPr>
        <p:sp>
          <p:nvSpPr>
            <p:cNvPr id="65" name="Legend1">
              <a:extLst>
                <a:ext uri="{FF2B5EF4-FFF2-40B4-BE49-F238E27FC236}">
                  <a16:creationId xmlns:a16="http://schemas.microsoft.com/office/drawing/2014/main" id="{29729694-526D-421C-BEBA-3C1C01CDDE7C}"/>
                </a:ext>
              </a:extLst>
            </p:cNvPr>
            <p:cNvSpPr>
              <a:spLocks noChangeArrowheads="1"/>
            </p:cNvSpPr>
            <p:nvPr/>
          </p:nvSpPr>
          <p:spPr bwMode="auto">
            <a:xfrm>
              <a:off x="5096" y="166"/>
              <a:ext cx="376"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spAutoFit/>
            </a:bodyPr>
            <a:lstStyle/>
            <a:p>
              <a:pPr defTabSz="895350">
                <a:buClr>
                  <a:schemeClr val="tx2"/>
                </a:buClr>
              </a:pPr>
              <a:r>
                <a:rPr lang="fr-FR" sz="1400" dirty="0">
                  <a:latin typeface="+mn-lt"/>
                </a:rPr>
                <a:t>Legend</a:t>
              </a:r>
            </a:p>
          </p:txBody>
        </p:sp>
        <p:sp>
          <p:nvSpPr>
            <p:cNvPr id="79" name="LegendRectangle1">
              <a:extLst>
                <a:ext uri="{FF2B5EF4-FFF2-40B4-BE49-F238E27FC236}">
                  <a16:creationId xmlns:a16="http://schemas.microsoft.com/office/drawing/2014/main" id="{191AF6DC-64B5-46D0-B849-5AC25F02CDE0}"/>
                </a:ext>
              </a:extLst>
            </p:cNvPr>
            <p:cNvSpPr>
              <a:spLocks noChangeArrowheads="1"/>
            </p:cNvSpPr>
            <p:nvPr/>
          </p:nvSpPr>
          <p:spPr bwMode="auto">
            <a:xfrm>
              <a:off x="4936" y="183"/>
              <a:ext cx="104" cy="101"/>
            </a:xfrm>
            <a:prstGeom prst="rect">
              <a:avLst/>
            </a:prstGeom>
            <a:solidFill>
              <a:schemeClr val="accent1"/>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a:endParaRPr lang="fr-FR" sz="1400" dirty="0">
                <a:latin typeface="+mn-lt"/>
              </a:endParaRPr>
            </a:p>
          </p:txBody>
        </p:sp>
        <p:sp>
          <p:nvSpPr>
            <p:cNvPr id="80" name="Legend2">
              <a:extLst>
                <a:ext uri="{FF2B5EF4-FFF2-40B4-BE49-F238E27FC236}">
                  <a16:creationId xmlns:a16="http://schemas.microsoft.com/office/drawing/2014/main" id="{3813FE7E-C12D-4565-A966-14B52CC5D587}"/>
                </a:ext>
              </a:extLst>
            </p:cNvPr>
            <p:cNvSpPr>
              <a:spLocks noChangeArrowheads="1"/>
            </p:cNvSpPr>
            <p:nvPr/>
          </p:nvSpPr>
          <p:spPr bwMode="auto">
            <a:xfrm>
              <a:off x="5096" y="336"/>
              <a:ext cx="376"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spAutoFit/>
            </a:bodyPr>
            <a:lstStyle/>
            <a:p>
              <a:pPr defTabSz="895350">
                <a:buClr>
                  <a:schemeClr val="tx2"/>
                </a:buClr>
              </a:pPr>
              <a:r>
                <a:rPr lang="fr-FR" sz="1400" dirty="0">
                  <a:latin typeface="+mn-lt"/>
                </a:rPr>
                <a:t>Legend</a:t>
              </a:r>
            </a:p>
          </p:txBody>
        </p:sp>
        <p:sp>
          <p:nvSpPr>
            <p:cNvPr id="81" name="LegendRectangle2">
              <a:extLst>
                <a:ext uri="{FF2B5EF4-FFF2-40B4-BE49-F238E27FC236}">
                  <a16:creationId xmlns:a16="http://schemas.microsoft.com/office/drawing/2014/main" id="{19CA8D18-9106-433A-BC3E-C2C268319FC6}"/>
                </a:ext>
              </a:extLst>
            </p:cNvPr>
            <p:cNvSpPr>
              <a:spLocks noChangeArrowheads="1"/>
            </p:cNvSpPr>
            <p:nvPr/>
          </p:nvSpPr>
          <p:spPr bwMode="auto">
            <a:xfrm>
              <a:off x="4936" y="353"/>
              <a:ext cx="104" cy="101"/>
            </a:xfrm>
            <a:prstGeom prst="rect">
              <a:avLst/>
            </a:prstGeom>
            <a:solidFill>
              <a:schemeClr val="accent2"/>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a:endParaRPr lang="fr-FR" sz="1400" dirty="0">
                <a:latin typeface="+mn-lt"/>
              </a:endParaRPr>
            </a:p>
          </p:txBody>
        </p:sp>
        <p:sp>
          <p:nvSpPr>
            <p:cNvPr id="82" name="Legend3">
              <a:extLst>
                <a:ext uri="{FF2B5EF4-FFF2-40B4-BE49-F238E27FC236}">
                  <a16:creationId xmlns:a16="http://schemas.microsoft.com/office/drawing/2014/main" id="{84D9A387-AAA3-4F71-A15C-D8856DF824B3}"/>
                </a:ext>
              </a:extLst>
            </p:cNvPr>
            <p:cNvSpPr>
              <a:spLocks noChangeArrowheads="1"/>
            </p:cNvSpPr>
            <p:nvPr/>
          </p:nvSpPr>
          <p:spPr bwMode="auto">
            <a:xfrm>
              <a:off x="5096" y="507"/>
              <a:ext cx="376"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spAutoFit/>
            </a:bodyPr>
            <a:lstStyle/>
            <a:p>
              <a:pPr defTabSz="895350">
                <a:buClr>
                  <a:schemeClr val="tx2"/>
                </a:buClr>
              </a:pPr>
              <a:r>
                <a:rPr lang="fr-FR" sz="1400" dirty="0">
                  <a:latin typeface="+mn-lt"/>
                </a:rPr>
                <a:t>Legend</a:t>
              </a:r>
            </a:p>
          </p:txBody>
        </p:sp>
        <p:sp>
          <p:nvSpPr>
            <p:cNvPr id="83" name="LegendRectangle3">
              <a:extLst>
                <a:ext uri="{FF2B5EF4-FFF2-40B4-BE49-F238E27FC236}">
                  <a16:creationId xmlns:a16="http://schemas.microsoft.com/office/drawing/2014/main" id="{B818E01F-2FB3-44A4-9613-A9F2086EFD90}"/>
                </a:ext>
              </a:extLst>
            </p:cNvPr>
            <p:cNvSpPr>
              <a:spLocks noChangeArrowheads="1"/>
            </p:cNvSpPr>
            <p:nvPr/>
          </p:nvSpPr>
          <p:spPr bwMode="auto">
            <a:xfrm>
              <a:off x="4936" y="524"/>
              <a:ext cx="104" cy="101"/>
            </a:xfrm>
            <a:prstGeom prst="rect">
              <a:avLst/>
            </a:prstGeom>
            <a:solidFill>
              <a:schemeClr va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a:endParaRPr lang="fr-FR" sz="1400" dirty="0">
                <a:latin typeface="+mn-lt"/>
              </a:endParaRPr>
            </a:p>
          </p:txBody>
        </p:sp>
        <p:sp>
          <p:nvSpPr>
            <p:cNvPr id="85" name="Legend4">
              <a:extLst>
                <a:ext uri="{FF2B5EF4-FFF2-40B4-BE49-F238E27FC236}">
                  <a16:creationId xmlns:a16="http://schemas.microsoft.com/office/drawing/2014/main" id="{4491D83F-DCF4-4027-983C-042845E23539}"/>
                </a:ext>
              </a:extLst>
            </p:cNvPr>
            <p:cNvSpPr>
              <a:spLocks noChangeArrowheads="1"/>
            </p:cNvSpPr>
            <p:nvPr/>
          </p:nvSpPr>
          <p:spPr bwMode="auto">
            <a:xfrm>
              <a:off x="5096" y="678"/>
              <a:ext cx="376"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spAutoFit/>
            </a:bodyPr>
            <a:lstStyle/>
            <a:p>
              <a:pPr defTabSz="895350">
                <a:buClr>
                  <a:schemeClr val="tx2"/>
                </a:buClr>
              </a:pPr>
              <a:r>
                <a:rPr lang="fr-FR" sz="1400" dirty="0">
                  <a:latin typeface="+mn-lt"/>
                </a:rPr>
                <a:t>Legend</a:t>
              </a:r>
            </a:p>
          </p:txBody>
        </p:sp>
        <p:sp>
          <p:nvSpPr>
            <p:cNvPr id="86" name="LegendRectangle4">
              <a:extLst>
                <a:ext uri="{FF2B5EF4-FFF2-40B4-BE49-F238E27FC236}">
                  <a16:creationId xmlns:a16="http://schemas.microsoft.com/office/drawing/2014/main" id="{C99C9C78-A60F-4030-9060-CA7A656C124F}"/>
                </a:ext>
              </a:extLst>
            </p:cNvPr>
            <p:cNvSpPr>
              <a:spLocks noChangeArrowheads="1"/>
            </p:cNvSpPr>
            <p:nvPr/>
          </p:nvSpPr>
          <p:spPr bwMode="auto">
            <a:xfrm>
              <a:off x="4936" y="695"/>
              <a:ext cx="104" cy="101"/>
            </a:xfrm>
            <a:prstGeom prst="rect">
              <a:avLst/>
            </a:prstGeom>
            <a:solidFill>
              <a:schemeClr val="fo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a:endParaRPr lang="fr-FR" sz="1400" dirty="0">
                <a:latin typeface="+mn-lt"/>
              </a:endParaRPr>
            </a:p>
          </p:txBody>
        </p:sp>
      </p:grpSp>
      <p:grpSp>
        <p:nvGrpSpPr>
          <p:cNvPr id="87" name="LegendLines" hidden="1">
            <a:extLst>
              <a:ext uri="{FF2B5EF4-FFF2-40B4-BE49-F238E27FC236}">
                <a16:creationId xmlns:a16="http://schemas.microsoft.com/office/drawing/2014/main" id="{E75A5C36-CDC3-460A-87B5-F005EC5FA71C}"/>
              </a:ext>
            </a:extLst>
          </p:cNvPr>
          <p:cNvGrpSpPr>
            <a:grpSpLocks/>
          </p:cNvGrpSpPr>
          <p:nvPr userDrawn="1"/>
        </p:nvGrpSpPr>
        <p:grpSpPr bwMode="auto">
          <a:xfrm>
            <a:off x="10692195" y="266863"/>
            <a:ext cx="1305851" cy="858642"/>
            <a:chOff x="4750" y="166"/>
            <a:chExt cx="730" cy="480"/>
          </a:xfrm>
        </p:grpSpPr>
        <p:sp>
          <p:nvSpPr>
            <p:cNvPr id="88" name="LineLegend1">
              <a:extLst>
                <a:ext uri="{FF2B5EF4-FFF2-40B4-BE49-F238E27FC236}">
                  <a16:creationId xmlns:a16="http://schemas.microsoft.com/office/drawing/2014/main" id="{BD2475E6-E908-48A5-A73B-991E69C0041A}"/>
                </a:ext>
              </a:extLst>
            </p:cNvPr>
            <p:cNvSpPr>
              <a:spLocks noChangeShapeType="1"/>
            </p:cNvSpPr>
            <p:nvPr/>
          </p:nvSpPr>
          <p:spPr bwMode="auto">
            <a:xfrm>
              <a:off x="4750" y="233"/>
              <a:ext cx="288" cy="0"/>
            </a:xfrm>
            <a:prstGeom prst="line">
              <a:avLst/>
            </a:prstGeom>
            <a:noFill/>
            <a:ln w="28575">
              <a:solidFill>
                <a:schemeClr val="accent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eaLnBrk="1"/>
              <a:endParaRPr lang="fr-FR" sz="1400" dirty="0">
                <a:latin typeface="+mn-lt"/>
              </a:endParaRPr>
            </a:p>
          </p:txBody>
        </p:sp>
        <p:sp>
          <p:nvSpPr>
            <p:cNvPr id="89" name="LineLegend2">
              <a:extLst>
                <a:ext uri="{FF2B5EF4-FFF2-40B4-BE49-F238E27FC236}">
                  <a16:creationId xmlns:a16="http://schemas.microsoft.com/office/drawing/2014/main" id="{B8AE83A6-A147-465F-8C69-6A758AD8F738}"/>
                </a:ext>
              </a:extLst>
            </p:cNvPr>
            <p:cNvSpPr>
              <a:spLocks noChangeShapeType="1"/>
            </p:cNvSpPr>
            <p:nvPr/>
          </p:nvSpPr>
          <p:spPr bwMode="auto">
            <a:xfrm>
              <a:off x="4750" y="402"/>
              <a:ext cx="288" cy="0"/>
            </a:xfrm>
            <a:prstGeom prst="line">
              <a:avLst/>
            </a:prstGeom>
            <a:noFill/>
            <a:ln w="28575">
              <a:solidFill>
                <a:schemeClr val="accent3"/>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eaLnBrk="1"/>
              <a:endParaRPr lang="fr-FR" sz="1400" dirty="0">
                <a:latin typeface="+mn-lt"/>
              </a:endParaRPr>
            </a:p>
          </p:txBody>
        </p:sp>
        <p:sp>
          <p:nvSpPr>
            <p:cNvPr id="90" name="LineLegend3">
              <a:extLst>
                <a:ext uri="{FF2B5EF4-FFF2-40B4-BE49-F238E27FC236}">
                  <a16:creationId xmlns:a16="http://schemas.microsoft.com/office/drawing/2014/main" id="{B4FAECB0-4992-45C1-A5B7-FE851E701E35}"/>
                </a:ext>
              </a:extLst>
            </p:cNvPr>
            <p:cNvSpPr>
              <a:spLocks noChangeShapeType="1"/>
            </p:cNvSpPr>
            <p:nvPr/>
          </p:nvSpPr>
          <p:spPr bwMode="auto">
            <a:xfrm>
              <a:off x="4750" y="577"/>
              <a:ext cx="288" cy="0"/>
            </a:xfrm>
            <a:prstGeom prst="line">
              <a:avLst/>
            </a:prstGeom>
            <a:noFill/>
            <a:ln w="28575">
              <a:solidFill>
                <a:schemeClr val="accent3"/>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eaLnBrk="1"/>
              <a:endParaRPr lang="fr-FR" sz="1400" dirty="0">
                <a:latin typeface="+mn-lt"/>
              </a:endParaRPr>
            </a:p>
          </p:txBody>
        </p:sp>
        <p:sp>
          <p:nvSpPr>
            <p:cNvPr id="91" name="Legend1">
              <a:extLst>
                <a:ext uri="{FF2B5EF4-FFF2-40B4-BE49-F238E27FC236}">
                  <a16:creationId xmlns:a16="http://schemas.microsoft.com/office/drawing/2014/main" id="{8F3E8FFD-FC35-478D-96B0-25E355B9F9B6}"/>
                </a:ext>
              </a:extLst>
            </p:cNvPr>
            <p:cNvSpPr>
              <a:spLocks noChangeArrowheads="1"/>
            </p:cNvSpPr>
            <p:nvPr/>
          </p:nvSpPr>
          <p:spPr bwMode="auto">
            <a:xfrm>
              <a:off x="5104" y="166"/>
              <a:ext cx="376"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spAutoFit/>
            </a:bodyPr>
            <a:lstStyle/>
            <a:p>
              <a:pPr defTabSz="895350">
                <a:buClr>
                  <a:schemeClr val="tx2"/>
                </a:buClr>
              </a:pPr>
              <a:r>
                <a:rPr lang="fr-FR" sz="1400" dirty="0">
                  <a:latin typeface="+mn-lt"/>
                </a:rPr>
                <a:t>Legend</a:t>
              </a:r>
            </a:p>
          </p:txBody>
        </p:sp>
        <p:sp>
          <p:nvSpPr>
            <p:cNvPr id="92" name="Legend2">
              <a:extLst>
                <a:ext uri="{FF2B5EF4-FFF2-40B4-BE49-F238E27FC236}">
                  <a16:creationId xmlns:a16="http://schemas.microsoft.com/office/drawing/2014/main" id="{D302D7D4-B237-4E42-8283-2E5C7BB46385}"/>
                </a:ext>
              </a:extLst>
            </p:cNvPr>
            <p:cNvSpPr>
              <a:spLocks noChangeArrowheads="1"/>
            </p:cNvSpPr>
            <p:nvPr/>
          </p:nvSpPr>
          <p:spPr bwMode="auto">
            <a:xfrm>
              <a:off x="5104" y="334"/>
              <a:ext cx="376"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spAutoFit/>
            </a:bodyPr>
            <a:lstStyle/>
            <a:p>
              <a:pPr defTabSz="895350">
                <a:buClr>
                  <a:schemeClr val="tx2"/>
                </a:buClr>
              </a:pPr>
              <a:r>
                <a:rPr lang="fr-FR" sz="1400" dirty="0">
                  <a:latin typeface="+mn-lt"/>
                </a:rPr>
                <a:t>Legend</a:t>
              </a:r>
            </a:p>
          </p:txBody>
        </p:sp>
        <p:sp>
          <p:nvSpPr>
            <p:cNvPr id="93" name="Legend3">
              <a:extLst>
                <a:ext uri="{FF2B5EF4-FFF2-40B4-BE49-F238E27FC236}">
                  <a16:creationId xmlns:a16="http://schemas.microsoft.com/office/drawing/2014/main" id="{50BAB7FF-3577-498E-831C-B15F355CE8CC}"/>
                </a:ext>
              </a:extLst>
            </p:cNvPr>
            <p:cNvSpPr>
              <a:spLocks noChangeArrowheads="1"/>
            </p:cNvSpPr>
            <p:nvPr/>
          </p:nvSpPr>
          <p:spPr bwMode="auto">
            <a:xfrm>
              <a:off x="5104" y="510"/>
              <a:ext cx="376"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spAutoFit/>
            </a:bodyPr>
            <a:lstStyle/>
            <a:p>
              <a:pPr defTabSz="895350">
                <a:buClr>
                  <a:schemeClr val="tx2"/>
                </a:buClr>
              </a:pPr>
              <a:r>
                <a:rPr lang="fr-FR" sz="1400" dirty="0">
                  <a:latin typeface="+mn-lt"/>
                </a:rPr>
                <a:t>Legend</a:t>
              </a:r>
            </a:p>
          </p:txBody>
        </p:sp>
      </p:grpSp>
      <p:grpSp>
        <p:nvGrpSpPr>
          <p:cNvPr id="98" name="LegendMoons" hidden="1">
            <a:extLst>
              <a:ext uri="{FF2B5EF4-FFF2-40B4-BE49-F238E27FC236}">
                <a16:creationId xmlns:a16="http://schemas.microsoft.com/office/drawing/2014/main" id="{E2E1262A-C838-489B-9909-A23D9E9E2574}"/>
              </a:ext>
            </a:extLst>
          </p:cNvPr>
          <p:cNvGrpSpPr/>
          <p:nvPr userDrawn="1"/>
        </p:nvGrpSpPr>
        <p:grpSpPr>
          <a:xfrm>
            <a:off x="10964756" y="266863"/>
            <a:ext cx="1033290" cy="1478855"/>
            <a:chOff x="7907170" y="286541"/>
            <a:chExt cx="916992" cy="1312409"/>
          </a:xfrm>
        </p:grpSpPr>
        <p:grpSp>
          <p:nvGrpSpPr>
            <p:cNvPr id="99" name="MoonLegend2">
              <a:extLst>
                <a:ext uri="{FF2B5EF4-FFF2-40B4-BE49-F238E27FC236}">
                  <a16:creationId xmlns:a16="http://schemas.microsoft.com/office/drawing/2014/main" id="{D2A10C40-5FCC-4003-A8AA-E0C4EB921180}"/>
                </a:ext>
              </a:extLst>
            </p:cNvPr>
            <p:cNvGrpSpPr>
              <a:grpSpLocks noChangeAspect="1"/>
            </p:cNvGrpSpPr>
            <p:nvPr>
              <p:custDataLst>
                <p:tags r:id="rId6"/>
              </p:custDataLst>
            </p:nvPr>
          </p:nvGrpSpPr>
          <p:grpSpPr bwMode="auto">
            <a:xfrm>
              <a:off x="7907170" y="563471"/>
              <a:ext cx="209550" cy="209551"/>
              <a:chOff x="1694" y="2044"/>
              <a:chExt cx="160" cy="160"/>
            </a:xfrm>
          </p:grpSpPr>
          <p:sp>
            <p:nvSpPr>
              <p:cNvPr id="117" name="Oval 41">
                <a:extLst>
                  <a:ext uri="{FF2B5EF4-FFF2-40B4-BE49-F238E27FC236}">
                    <a16:creationId xmlns:a16="http://schemas.microsoft.com/office/drawing/2014/main" id="{48F24BCD-9C34-4994-B59A-B25C9A479A81}"/>
                  </a:ext>
                </a:extLst>
              </p:cNvPr>
              <p:cNvSpPr>
                <a:spLocks noChangeAspect="1" noChangeArrowheads="1"/>
              </p:cNvSpPr>
              <p:nvPr>
                <p:custDataLst>
                  <p:tags r:id="rId19"/>
                </p:custDataLst>
              </p:nvPr>
            </p:nvSpPr>
            <p:spPr bwMode="auto">
              <a:xfrm>
                <a:off x="1694" y="2044"/>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a:endParaRPr lang="fr-FR" sz="1400" dirty="0">
                  <a:latin typeface="+mn-lt"/>
                </a:endParaRPr>
              </a:p>
            </p:txBody>
          </p:sp>
          <p:sp>
            <p:nvSpPr>
              <p:cNvPr id="118" name="Arc 42">
                <a:extLst>
                  <a:ext uri="{FF2B5EF4-FFF2-40B4-BE49-F238E27FC236}">
                    <a16:creationId xmlns:a16="http://schemas.microsoft.com/office/drawing/2014/main" id="{C6452111-2E74-4625-BA64-6375820D8294}"/>
                  </a:ext>
                </a:extLst>
              </p:cNvPr>
              <p:cNvSpPr>
                <a:spLocks noChangeAspect="1"/>
              </p:cNvSpPr>
              <p:nvPr>
                <p:custDataLst>
                  <p:tags r:id="rId20"/>
                </p:custDataLst>
              </p:nvPr>
            </p:nvSpPr>
            <p:spPr bwMode="auto">
              <a:xfrm>
                <a:off x="1694" y="2044"/>
                <a:ext cx="160" cy="160"/>
              </a:xfrm>
              <a:prstGeom prst="arc">
                <a:avLst/>
              </a:prstGeom>
              <a:solidFill>
                <a:schemeClr val="accent3"/>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a:endParaRPr lang="fr-FR" sz="1400" dirty="0">
                  <a:latin typeface="+mn-lt"/>
                </a:endParaRPr>
              </a:p>
            </p:txBody>
          </p:sp>
        </p:grpSp>
        <p:grpSp>
          <p:nvGrpSpPr>
            <p:cNvPr id="100" name="MoonLegend4">
              <a:extLst>
                <a:ext uri="{FF2B5EF4-FFF2-40B4-BE49-F238E27FC236}">
                  <a16:creationId xmlns:a16="http://schemas.microsoft.com/office/drawing/2014/main" id="{8B761176-7523-44EE-A7BA-2A1595EC9838}"/>
                </a:ext>
              </a:extLst>
            </p:cNvPr>
            <p:cNvGrpSpPr>
              <a:grpSpLocks noChangeAspect="1"/>
            </p:cNvGrpSpPr>
            <p:nvPr>
              <p:custDataLst>
                <p:tags r:id="rId7"/>
              </p:custDataLst>
            </p:nvPr>
          </p:nvGrpSpPr>
          <p:grpSpPr bwMode="auto">
            <a:xfrm>
              <a:off x="7907170" y="1111953"/>
              <a:ext cx="209550" cy="209551"/>
              <a:chOff x="4495" y="1198"/>
              <a:chExt cx="160" cy="160"/>
            </a:xfrm>
          </p:grpSpPr>
          <p:sp>
            <p:nvSpPr>
              <p:cNvPr id="115" name="Oval 47">
                <a:extLst>
                  <a:ext uri="{FF2B5EF4-FFF2-40B4-BE49-F238E27FC236}">
                    <a16:creationId xmlns:a16="http://schemas.microsoft.com/office/drawing/2014/main" id="{1B9AE4E9-56C1-4759-BE5C-736269DDF5D9}"/>
                  </a:ext>
                </a:extLst>
              </p:cNvPr>
              <p:cNvSpPr>
                <a:spLocks noChangeAspect="1" noChangeArrowheads="1"/>
              </p:cNvSpPr>
              <p:nvPr>
                <p:custDataLst>
                  <p:tags r:id="rId17"/>
                </p:custDataLst>
              </p:nvPr>
            </p:nvSpPr>
            <p:spPr bwMode="auto">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a:endParaRPr lang="fr-FR" sz="1400" dirty="0">
                  <a:latin typeface="+mn-lt"/>
                </a:endParaRPr>
              </a:p>
            </p:txBody>
          </p:sp>
          <p:sp>
            <p:nvSpPr>
              <p:cNvPr id="116" name="Arc 48">
                <a:extLst>
                  <a:ext uri="{FF2B5EF4-FFF2-40B4-BE49-F238E27FC236}">
                    <a16:creationId xmlns:a16="http://schemas.microsoft.com/office/drawing/2014/main" id="{1A9CD6A4-2F1A-4502-A2E9-E14A46DA7CF6}"/>
                  </a:ext>
                </a:extLst>
              </p:cNvPr>
              <p:cNvSpPr>
                <a:spLocks noChangeAspect="1"/>
              </p:cNvSpPr>
              <p:nvPr>
                <p:custDataLst>
                  <p:tags r:id="rId18"/>
                </p:custDataLst>
              </p:nvPr>
            </p:nvSpPr>
            <p:spPr bwMode="auto">
              <a:xfrm>
                <a:off x="4495" y="1198"/>
                <a:ext cx="160" cy="160"/>
              </a:xfrm>
              <a:prstGeom prst="arc">
                <a:avLst>
                  <a:gd name="adj1" fmla="val 16200000"/>
                  <a:gd name="adj2" fmla="val 10800000"/>
                </a:avLst>
              </a:prstGeom>
              <a:solidFill>
                <a:schemeClr val="accent3"/>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a:endParaRPr lang="fr-FR" sz="1400" dirty="0">
                  <a:latin typeface="+mn-lt"/>
                </a:endParaRPr>
              </a:p>
            </p:txBody>
          </p:sp>
        </p:grpSp>
        <p:sp>
          <p:nvSpPr>
            <p:cNvPr id="101" name="Legend1">
              <a:extLst>
                <a:ext uri="{FF2B5EF4-FFF2-40B4-BE49-F238E27FC236}">
                  <a16:creationId xmlns:a16="http://schemas.microsoft.com/office/drawing/2014/main" id="{6980A455-DA38-43AC-B3D7-21DAC5536729}"/>
                </a:ext>
              </a:extLst>
            </p:cNvPr>
            <p:cNvSpPr>
              <a:spLocks noChangeArrowheads="1"/>
            </p:cNvSpPr>
            <p:nvPr/>
          </p:nvSpPr>
          <p:spPr bwMode="auto">
            <a:xfrm>
              <a:off x="8227845" y="286541"/>
              <a:ext cx="59631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spAutoFit/>
            </a:bodyPr>
            <a:lstStyle/>
            <a:p>
              <a:pPr defTabSz="895350">
                <a:buClr>
                  <a:schemeClr val="tx2"/>
                </a:buClr>
              </a:pPr>
              <a:r>
                <a:rPr lang="fr-FR" sz="1400" dirty="0">
                  <a:latin typeface="+mn-lt"/>
                </a:rPr>
                <a:t>Legend</a:t>
              </a:r>
            </a:p>
          </p:txBody>
        </p:sp>
        <p:sp>
          <p:nvSpPr>
            <p:cNvPr id="102" name="Legend2">
              <a:extLst>
                <a:ext uri="{FF2B5EF4-FFF2-40B4-BE49-F238E27FC236}">
                  <a16:creationId xmlns:a16="http://schemas.microsoft.com/office/drawing/2014/main" id="{66E0954A-86AC-4CDA-96F2-3CB63379664C}"/>
                </a:ext>
              </a:extLst>
            </p:cNvPr>
            <p:cNvSpPr>
              <a:spLocks noChangeArrowheads="1"/>
            </p:cNvSpPr>
            <p:nvPr/>
          </p:nvSpPr>
          <p:spPr bwMode="auto">
            <a:xfrm>
              <a:off x="8227845" y="561179"/>
              <a:ext cx="59631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spAutoFit/>
            </a:bodyPr>
            <a:lstStyle/>
            <a:p>
              <a:pPr defTabSz="895350">
                <a:buClr>
                  <a:schemeClr val="tx2"/>
                </a:buClr>
              </a:pPr>
              <a:r>
                <a:rPr lang="fr-FR" sz="1400" dirty="0">
                  <a:latin typeface="+mn-lt"/>
                </a:rPr>
                <a:t>Legend</a:t>
              </a:r>
            </a:p>
          </p:txBody>
        </p:sp>
        <p:sp>
          <p:nvSpPr>
            <p:cNvPr id="103" name="Legend3">
              <a:extLst>
                <a:ext uri="{FF2B5EF4-FFF2-40B4-BE49-F238E27FC236}">
                  <a16:creationId xmlns:a16="http://schemas.microsoft.com/office/drawing/2014/main" id="{99C7D391-98C0-419E-884F-AC2BA1D564B5}"/>
                </a:ext>
              </a:extLst>
            </p:cNvPr>
            <p:cNvSpPr>
              <a:spLocks noChangeArrowheads="1"/>
            </p:cNvSpPr>
            <p:nvPr/>
          </p:nvSpPr>
          <p:spPr bwMode="auto">
            <a:xfrm>
              <a:off x="8227845" y="835818"/>
              <a:ext cx="59631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spAutoFit/>
            </a:bodyPr>
            <a:lstStyle/>
            <a:p>
              <a:pPr defTabSz="895350">
                <a:buClr>
                  <a:schemeClr val="tx2"/>
                </a:buClr>
              </a:pPr>
              <a:r>
                <a:rPr lang="fr-FR" sz="1400" dirty="0">
                  <a:latin typeface="+mn-lt"/>
                </a:rPr>
                <a:t>Legend</a:t>
              </a:r>
            </a:p>
          </p:txBody>
        </p:sp>
        <p:sp>
          <p:nvSpPr>
            <p:cNvPr id="104" name="Legend4">
              <a:extLst>
                <a:ext uri="{FF2B5EF4-FFF2-40B4-BE49-F238E27FC236}">
                  <a16:creationId xmlns:a16="http://schemas.microsoft.com/office/drawing/2014/main" id="{AE1FCBB6-A282-4669-B03F-3F03584F1A8B}"/>
                </a:ext>
              </a:extLst>
            </p:cNvPr>
            <p:cNvSpPr>
              <a:spLocks noChangeArrowheads="1"/>
            </p:cNvSpPr>
            <p:nvPr/>
          </p:nvSpPr>
          <p:spPr bwMode="auto">
            <a:xfrm>
              <a:off x="8227845" y="1107281"/>
              <a:ext cx="59631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spAutoFit/>
            </a:bodyPr>
            <a:lstStyle/>
            <a:p>
              <a:pPr defTabSz="895350">
                <a:buClr>
                  <a:schemeClr val="tx2"/>
                </a:buClr>
              </a:pPr>
              <a:r>
                <a:rPr lang="fr-FR" sz="1400" dirty="0">
                  <a:latin typeface="+mn-lt"/>
                </a:rPr>
                <a:t>Legend</a:t>
              </a:r>
            </a:p>
          </p:txBody>
        </p:sp>
        <p:sp>
          <p:nvSpPr>
            <p:cNvPr id="105" name="Legend5">
              <a:extLst>
                <a:ext uri="{FF2B5EF4-FFF2-40B4-BE49-F238E27FC236}">
                  <a16:creationId xmlns:a16="http://schemas.microsoft.com/office/drawing/2014/main" id="{267B0C1F-0159-4EA8-8D19-F36FC0556445}"/>
                </a:ext>
              </a:extLst>
            </p:cNvPr>
            <p:cNvSpPr>
              <a:spLocks noChangeArrowheads="1"/>
            </p:cNvSpPr>
            <p:nvPr/>
          </p:nvSpPr>
          <p:spPr bwMode="auto">
            <a:xfrm>
              <a:off x="8227845" y="1383506"/>
              <a:ext cx="59631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spAutoFit/>
            </a:bodyPr>
            <a:lstStyle/>
            <a:p>
              <a:pPr defTabSz="895350">
                <a:buClr>
                  <a:schemeClr val="tx2"/>
                </a:buClr>
              </a:pPr>
              <a:r>
                <a:rPr lang="fr-FR" sz="1400" dirty="0">
                  <a:latin typeface="+mn-lt"/>
                </a:rPr>
                <a:t>Legend</a:t>
              </a:r>
            </a:p>
          </p:txBody>
        </p:sp>
        <p:grpSp>
          <p:nvGrpSpPr>
            <p:cNvPr id="106" name="MoonLegend3">
              <a:extLst>
                <a:ext uri="{FF2B5EF4-FFF2-40B4-BE49-F238E27FC236}">
                  <a16:creationId xmlns:a16="http://schemas.microsoft.com/office/drawing/2014/main" id="{1D512B22-0B24-46F1-ADA4-5F87A9AD21AE}"/>
                </a:ext>
              </a:extLst>
            </p:cNvPr>
            <p:cNvGrpSpPr>
              <a:grpSpLocks noChangeAspect="1"/>
            </p:cNvGrpSpPr>
            <p:nvPr>
              <p:custDataLst>
                <p:tags r:id="rId8"/>
              </p:custDataLst>
            </p:nvPr>
          </p:nvGrpSpPr>
          <p:grpSpPr bwMode="auto">
            <a:xfrm>
              <a:off x="7907170" y="837712"/>
              <a:ext cx="209550" cy="209551"/>
              <a:chOff x="4495" y="1198"/>
              <a:chExt cx="160" cy="160"/>
            </a:xfrm>
          </p:grpSpPr>
          <p:sp>
            <p:nvSpPr>
              <p:cNvPr id="113" name="Oval 47">
                <a:extLst>
                  <a:ext uri="{FF2B5EF4-FFF2-40B4-BE49-F238E27FC236}">
                    <a16:creationId xmlns:a16="http://schemas.microsoft.com/office/drawing/2014/main" id="{AD02A4DF-0EE0-4499-9A27-EDE21EB18BC7}"/>
                  </a:ext>
                </a:extLst>
              </p:cNvPr>
              <p:cNvSpPr>
                <a:spLocks noChangeAspect="1" noChangeArrowheads="1"/>
              </p:cNvSpPr>
              <p:nvPr>
                <p:custDataLst>
                  <p:tags r:id="rId15"/>
                </p:custDataLst>
              </p:nvPr>
            </p:nvSpPr>
            <p:spPr bwMode="auto">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a:endParaRPr lang="fr-FR" sz="1400" dirty="0">
                  <a:latin typeface="+mn-lt"/>
                </a:endParaRPr>
              </a:p>
            </p:txBody>
          </p:sp>
          <p:sp>
            <p:nvSpPr>
              <p:cNvPr id="114" name="Arc 48">
                <a:extLst>
                  <a:ext uri="{FF2B5EF4-FFF2-40B4-BE49-F238E27FC236}">
                    <a16:creationId xmlns:a16="http://schemas.microsoft.com/office/drawing/2014/main" id="{B652E2BD-05FA-495D-9D4D-16360A6097FA}"/>
                  </a:ext>
                </a:extLst>
              </p:cNvPr>
              <p:cNvSpPr>
                <a:spLocks noChangeAspect="1"/>
              </p:cNvSpPr>
              <p:nvPr>
                <p:custDataLst>
                  <p:tags r:id="rId16"/>
                </p:custDataLst>
              </p:nvPr>
            </p:nvSpPr>
            <p:spPr bwMode="auto">
              <a:xfrm>
                <a:off x="4495" y="1198"/>
                <a:ext cx="160" cy="160"/>
              </a:xfrm>
              <a:prstGeom prst="arc">
                <a:avLst>
                  <a:gd name="adj1" fmla="val 16200000"/>
                  <a:gd name="adj2" fmla="val 5400000"/>
                </a:avLst>
              </a:prstGeom>
              <a:solidFill>
                <a:schemeClr val="accent3"/>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a:endParaRPr lang="fr-FR" sz="1400" dirty="0">
                  <a:latin typeface="+mn-lt"/>
                </a:endParaRPr>
              </a:p>
            </p:txBody>
          </p:sp>
        </p:grpSp>
        <p:grpSp>
          <p:nvGrpSpPr>
            <p:cNvPr id="107" name="MoonLegend5">
              <a:extLst>
                <a:ext uri="{FF2B5EF4-FFF2-40B4-BE49-F238E27FC236}">
                  <a16:creationId xmlns:a16="http://schemas.microsoft.com/office/drawing/2014/main" id="{44B1C647-0050-457A-B615-2A05D3B32F85}"/>
                </a:ext>
              </a:extLst>
            </p:cNvPr>
            <p:cNvGrpSpPr>
              <a:grpSpLocks noChangeAspect="1"/>
            </p:cNvGrpSpPr>
            <p:nvPr userDrawn="1">
              <p:custDataLst>
                <p:tags r:id="rId9"/>
              </p:custDataLst>
            </p:nvPr>
          </p:nvGrpSpPr>
          <p:grpSpPr bwMode="auto">
            <a:xfrm>
              <a:off x="7907170" y="1386195"/>
              <a:ext cx="209550" cy="209551"/>
              <a:chOff x="4495" y="1198"/>
              <a:chExt cx="160" cy="160"/>
            </a:xfrm>
          </p:grpSpPr>
          <p:sp>
            <p:nvSpPr>
              <p:cNvPr id="111" name="Oval 47">
                <a:extLst>
                  <a:ext uri="{FF2B5EF4-FFF2-40B4-BE49-F238E27FC236}">
                    <a16:creationId xmlns:a16="http://schemas.microsoft.com/office/drawing/2014/main" id="{A25B801E-0251-4C3D-8105-86517D8CA8DE}"/>
                  </a:ext>
                </a:extLst>
              </p:cNvPr>
              <p:cNvSpPr>
                <a:spLocks noChangeAspect="1" noChangeArrowheads="1"/>
              </p:cNvSpPr>
              <p:nvPr>
                <p:custDataLst>
                  <p:tags r:id="rId13"/>
                </p:custDataLst>
              </p:nvPr>
            </p:nvSpPr>
            <p:spPr bwMode="auto">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a:endParaRPr lang="fr-FR" sz="1400" dirty="0">
                  <a:latin typeface="+mn-lt"/>
                </a:endParaRPr>
              </a:p>
            </p:txBody>
          </p:sp>
          <p:sp>
            <p:nvSpPr>
              <p:cNvPr id="112" name="Arc 48">
                <a:extLst>
                  <a:ext uri="{FF2B5EF4-FFF2-40B4-BE49-F238E27FC236}">
                    <a16:creationId xmlns:a16="http://schemas.microsoft.com/office/drawing/2014/main" id="{830A89A6-2689-4457-A3E3-52A2D9C8D3EA}"/>
                  </a:ext>
                </a:extLst>
              </p:cNvPr>
              <p:cNvSpPr>
                <a:spLocks noChangeAspect="1"/>
              </p:cNvSpPr>
              <p:nvPr>
                <p:custDataLst>
                  <p:tags r:id="rId14"/>
                </p:custDataLst>
              </p:nvPr>
            </p:nvSpPr>
            <p:spPr bwMode="auto">
              <a:xfrm>
                <a:off x="4495" y="1198"/>
                <a:ext cx="160" cy="160"/>
              </a:xfrm>
              <a:prstGeom prst="arc">
                <a:avLst>
                  <a:gd name="adj1" fmla="val 16200000"/>
                  <a:gd name="adj2" fmla="val 16200000"/>
                </a:avLst>
              </a:prstGeom>
              <a:solidFill>
                <a:schemeClr val="accent3"/>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a:endParaRPr lang="fr-FR" sz="1400" dirty="0">
                  <a:latin typeface="+mn-lt"/>
                </a:endParaRPr>
              </a:p>
            </p:txBody>
          </p:sp>
        </p:grpSp>
        <p:grpSp>
          <p:nvGrpSpPr>
            <p:cNvPr id="108" name="MoonLegend1">
              <a:extLst>
                <a:ext uri="{FF2B5EF4-FFF2-40B4-BE49-F238E27FC236}">
                  <a16:creationId xmlns:a16="http://schemas.microsoft.com/office/drawing/2014/main" id="{BAFD1DA1-1FD4-4F81-AD07-1BA7D5722E6F}"/>
                </a:ext>
              </a:extLst>
            </p:cNvPr>
            <p:cNvGrpSpPr>
              <a:grpSpLocks noChangeAspect="1"/>
            </p:cNvGrpSpPr>
            <p:nvPr userDrawn="1">
              <p:custDataLst>
                <p:tags r:id="rId10"/>
              </p:custDataLst>
            </p:nvPr>
          </p:nvGrpSpPr>
          <p:grpSpPr bwMode="auto">
            <a:xfrm>
              <a:off x="7907170" y="289230"/>
              <a:ext cx="209550" cy="209551"/>
              <a:chOff x="4495" y="1198"/>
              <a:chExt cx="160" cy="160"/>
            </a:xfrm>
          </p:grpSpPr>
          <p:sp>
            <p:nvSpPr>
              <p:cNvPr id="109" name="Oval 47">
                <a:extLst>
                  <a:ext uri="{FF2B5EF4-FFF2-40B4-BE49-F238E27FC236}">
                    <a16:creationId xmlns:a16="http://schemas.microsoft.com/office/drawing/2014/main" id="{016DD3EC-A23B-46F8-ADB1-0E7EB220A554}"/>
                  </a:ext>
                </a:extLst>
              </p:cNvPr>
              <p:cNvSpPr>
                <a:spLocks noChangeAspect="1" noChangeArrowheads="1"/>
              </p:cNvSpPr>
              <p:nvPr>
                <p:custDataLst>
                  <p:tags r:id="rId11"/>
                </p:custDataLst>
              </p:nvPr>
            </p:nvSpPr>
            <p:spPr bwMode="auto">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a:endParaRPr lang="fr-FR" sz="1400" dirty="0">
                  <a:latin typeface="+mn-lt"/>
                </a:endParaRPr>
              </a:p>
            </p:txBody>
          </p:sp>
          <p:sp>
            <p:nvSpPr>
              <p:cNvPr id="110" name="Arc 48">
                <a:extLst>
                  <a:ext uri="{FF2B5EF4-FFF2-40B4-BE49-F238E27FC236}">
                    <a16:creationId xmlns:a16="http://schemas.microsoft.com/office/drawing/2014/main" id="{B986235F-5D59-4EB2-A3AA-F9BB7DF2256C}"/>
                  </a:ext>
                </a:extLst>
              </p:cNvPr>
              <p:cNvSpPr>
                <a:spLocks noChangeAspect="1"/>
              </p:cNvSpPr>
              <p:nvPr>
                <p:custDataLst>
                  <p:tags r:id="rId12"/>
                </p:custDataLst>
              </p:nvPr>
            </p:nvSpPr>
            <p:spPr bwMode="auto">
              <a:xfrm>
                <a:off x="4495" y="1198"/>
                <a:ext cx="160" cy="160"/>
              </a:xfrm>
              <a:prstGeom prst="arc">
                <a:avLst>
                  <a:gd name="adj1" fmla="val 16200000"/>
                  <a:gd name="adj2" fmla="val 5400000"/>
                </a:avLst>
              </a:prstGeom>
              <a:solidFill>
                <a:schemeClr val="accent3"/>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a:endParaRPr lang="fr-FR" sz="1400" dirty="0">
                  <a:latin typeface="+mn-lt"/>
                </a:endParaRPr>
              </a:p>
            </p:txBody>
          </p:sp>
        </p:grpSp>
      </p:grpSp>
      <p:sp>
        <p:nvSpPr>
          <p:cNvPr id="4" name="Text Placeholder 3">
            <a:extLst>
              <a:ext uri="{FF2B5EF4-FFF2-40B4-BE49-F238E27FC236}">
                <a16:creationId xmlns:a16="http://schemas.microsoft.com/office/drawing/2014/main" id="{14C2C68B-0413-486B-8B18-19080B4FBA7F}"/>
              </a:ext>
            </a:extLst>
          </p:cNvPr>
          <p:cNvSpPr>
            <a:spLocks noGrp="1"/>
          </p:cNvSpPr>
          <p:nvPr>
            <p:ph type="body" idx="1"/>
          </p:nvPr>
        </p:nvSpPr>
        <p:spPr>
          <a:xfrm>
            <a:off x="838200" y="1825625"/>
            <a:ext cx="10515600" cy="1323439"/>
          </a:xfrm>
          <a:prstGeom prst="rect">
            <a:avLst/>
          </a:prstGeom>
        </p:spPr>
        <p:txBody>
          <a:bodyPr vert="horz" lIns="91440" tIns="45720" rIns="91440" bIns="45720" rtlCol="0">
            <a:sp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fr-FR" dirty="0"/>
          </a:p>
        </p:txBody>
      </p:sp>
      <p:sp>
        <p:nvSpPr>
          <p:cNvPr id="3" name="Espace réservé du titre 2">
            <a:extLst>
              <a:ext uri="{FF2B5EF4-FFF2-40B4-BE49-F238E27FC236}">
                <a16:creationId xmlns:a16="http://schemas.microsoft.com/office/drawing/2014/main" id="{AC61FF57-336B-4991-A1DF-E92306B8E268}"/>
              </a:ext>
            </a:extLst>
          </p:cNvPr>
          <p:cNvSpPr>
            <a:spLocks noGrp="1"/>
          </p:cNvSpPr>
          <p:nvPr>
            <p:ph type="title"/>
          </p:nvPr>
        </p:nvSpPr>
        <p:spPr>
          <a:xfrm>
            <a:off x="193954" y="236390"/>
            <a:ext cx="11804092" cy="528246"/>
          </a:xfrm>
          <a:prstGeom prst="rect">
            <a:avLst/>
          </a:prstGeom>
        </p:spPr>
        <p:txBody>
          <a:bodyPr vert="horz" lIns="0" tIns="0" rIns="0" bIns="0" rtlCol="0" anchor="t">
            <a:normAutofit/>
          </a:bodyPr>
          <a:lstStyle/>
          <a:p>
            <a:r>
              <a:rPr lang="fr-FR" dirty="0"/>
              <a:t>Modifiez le style du titre</a:t>
            </a:r>
          </a:p>
        </p:txBody>
      </p:sp>
    </p:spTree>
    <p:extLst>
      <p:ext uri="{BB962C8B-B14F-4D97-AF65-F5344CB8AC3E}">
        <p14:creationId xmlns:p14="http://schemas.microsoft.com/office/powerpoint/2010/main" val="90402764"/>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Lst>
  <p:hf hdr="0" ftr="0" dt="0"/>
  <p:txStyles>
    <p:titleStyle>
      <a:lvl1pPr algn="l" defTabSz="913526" rtl="0" eaLnBrk="1" fontAlgn="base" hangingPunct="1">
        <a:spcBef>
          <a:spcPct val="0"/>
        </a:spcBef>
        <a:spcAft>
          <a:spcPct val="0"/>
        </a:spcAft>
        <a:tabLst>
          <a:tab pos="364439" algn="l"/>
        </a:tabLst>
        <a:defRPr sz="2000" b="1">
          <a:solidFill>
            <a:schemeClr val="tx2"/>
          </a:solidFill>
          <a:latin typeface="+mj-lt"/>
          <a:ea typeface="+mj-ea"/>
          <a:cs typeface="+mj-cs"/>
        </a:defRPr>
      </a:lvl1pPr>
      <a:lvl2pPr algn="l" defTabSz="913526" rtl="0" eaLnBrk="1" fontAlgn="base" hangingPunct="1">
        <a:spcBef>
          <a:spcPct val="0"/>
        </a:spcBef>
        <a:spcAft>
          <a:spcPct val="0"/>
        </a:spcAft>
        <a:defRPr sz="1939" b="1">
          <a:solidFill>
            <a:schemeClr val="tx2"/>
          </a:solidFill>
          <a:latin typeface="Arial" charset="0"/>
        </a:defRPr>
      </a:lvl2pPr>
      <a:lvl3pPr algn="l" defTabSz="913526" rtl="0" eaLnBrk="1" fontAlgn="base" hangingPunct="1">
        <a:spcBef>
          <a:spcPct val="0"/>
        </a:spcBef>
        <a:spcAft>
          <a:spcPct val="0"/>
        </a:spcAft>
        <a:defRPr sz="1939" b="1">
          <a:solidFill>
            <a:schemeClr val="tx2"/>
          </a:solidFill>
          <a:latin typeface="Arial" charset="0"/>
        </a:defRPr>
      </a:lvl3pPr>
      <a:lvl4pPr algn="l" defTabSz="913526" rtl="0" eaLnBrk="1" fontAlgn="base" hangingPunct="1">
        <a:spcBef>
          <a:spcPct val="0"/>
        </a:spcBef>
        <a:spcAft>
          <a:spcPct val="0"/>
        </a:spcAft>
        <a:defRPr sz="1939" b="1">
          <a:solidFill>
            <a:schemeClr val="tx2"/>
          </a:solidFill>
          <a:latin typeface="Arial" charset="0"/>
        </a:defRPr>
      </a:lvl4pPr>
      <a:lvl5pPr algn="l" defTabSz="913526" rtl="0" eaLnBrk="1" fontAlgn="base" hangingPunct="1">
        <a:spcBef>
          <a:spcPct val="0"/>
        </a:spcBef>
        <a:spcAft>
          <a:spcPct val="0"/>
        </a:spcAft>
        <a:defRPr sz="1939" b="1">
          <a:solidFill>
            <a:schemeClr val="tx2"/>
          </a:solidFill>
          <a:latin typeface="Arial" charset="0"/>
        </a:defRPr>
      </a:lvl5pPr>
      <a:lvl6pPr marL="466481" algn="l" defTabSz="913526" rtl="0" eaLnBrk="1" fontAlgn="base" hangingPunct="1">
        <a:spcBef>
          <a:spcPct val="0"/>
        </a:spcBef>
        <a:spcAft>
          <a:spcPct val="0"/>
        </a:spcAft>
        <a:defRPr sz="1939" b="1">
          <a:solidFill>
            <a:schemeClr val="tx2"/>
          </a:solidFill>
          <a:latin typeface="Arial" charset="0"/>
        </a:defRPr>
      </a:lvl6pPr>
      <a:lvl7pPr marL="932962" algn="l" defTabSz="913526" rtl="0" eaLnBrk="1" fontAlgn="base" hangingPunct="1">
        <a:spcBef>
          <a:spcPct val="0"/>
        </a:spcBef>
        <a:spcAft>
          <a:spcPct val="0"/>
        </a:spcAft>
        <a:defRPr sz="1939" b="1">
          <a:solidFill>
            <a:schemeClr val="tx2"/>
          </a:solidFill>
          <a:latin typeface="Arial" charset="0"/>
        </a:defRPr>
      </a:lvl7pPr>
      <a:lvl8pPr marL="1399443" algn="l" defTabSz="913526" rtl="0" eaLnBrk="1" fontAlgn="base" hangingPunct="1">
        <a:spcBef>
          <a:spcPct val="0"/>
        </a:spcBef>
        <a:spcAft>
          <a:spcPct val="0"/>
        </a:spcAft>
        <a:defRPr sz="1939" b="1">
          <a:solidFill>
            <a:schemeClr val="tx2"/>
          </a:solidFill>
          <a:latin typeface="Arial" charset="0"/>
        </a:defRPr>
      </a:lvl8pPr>
      <a:lvl9pPr marL="1865925" algn="l" defTabSz="913526" rtl="0" eaLnBrk="1" fontAlgn="base" hangingPunct="1">
        <a:spcBef>
          <a:spcPct val="0"/>
        </a:spcBef>
        <a:spcAft>
          <a:spcPct val="0"/>
        </a:spcAft>
        <a:defRPr sz="1939" b="1">
          <a:solidFill>
            <a:schemeClr val="tx2"/>
          </a:solidFill>
          <a:latin typeface="Arial" charset="0"/>
        </a:defRPr>
      </a:lvl9pPr>
    </p:titleStyle>
    <p:bodyStyle>
      <a:lvl1pPr marL="0" indent="0" algn="l" defTabSz="913526" rtl="0" eaLnBrk="1" fontAlgn="base" hangingPunct="1">
        <a:spcBef>
          <a:spcPct val="0"/>
        </a:spcBef>
        <a:spcAft>
          <a:spcPct val="0"/>
        </a:spcAft>
        <a:buClr>
          <a:schemeClr val="tx2"/>
        </a:buClr>
        <a:defRPr sz="1600">
          <a:solidFill>
            <a:schemeClr val="tx1"/>
          </a:solidFill>
          <a:latin typeface="+mn-lt"/>
          <a:ea typeface="+mn-ea"/>
          <a:cs typeface="+mn-cs"/>
        </a:defRPr>
      </a:lvl1pPr>
      <a:lvl2pPr marL="197607" indent="-195987" algn="l" defTabSz="913526" rtl="0" eaLnBrk="1" fontAlgn="base" hangingPunct="1">
        <a:spcBef>
          <a:spcPct val="0"/>
        </a:spcBef>
        <a:spcAft>
          <a:spcPct val="0"/>
        </a:spcAft>
        <a:buClr>
          <a:schemeClr val="tx2"/>
        </a:buClr>
        <a:buSzPct val="125000"/>
        <a:buFont typeface="Arial" charset="0"/>
        <a:buChar char="▪"/>
        <a:defRPr sz="1600">
          <a:solidFill>
            <a:schemeClr val="tx1"/>
          </a:solidFill>
          <a:latin typeface="+mn-lt"/>
        </a:defRPr>
      </a:lvl2pPr>
      <a:lvl3pPr marL="466481" indent="-267255" algn="l" defTabSz="913526"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3pPr>
      <a:lvl4pPr marL="626835" indent="-158733" algn="l" defTabSz="913526"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4pPr>
      <a:lvl5pPr marL="765029"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5pPr>
      <a:lvl6pPr marL="765029" indent="-132818" algn="l" defTabSz="913526" rtl="0" eaLnBrk="1" fontAlgn="base" hangingPunct="1">
        <a:spcBef>
          <a:spcPct val="0"/>
        </a:spcBef>
        <a:spcAft>
          <a:spcPct val="0"/>
        </a:spcAft>
        <a:buClr>
          <a:schemeClr val="tx2"/>
        </a:buClr>
        <a:buSzPct val="89000"/>
        <a:buFont typeface="Arial" charset="0"/>
        <a:buChar char="-"/>
        <a:defRPr sz="1632">
          <a:solidFill>
            <a:schemeClr val="tx1"/>
          </a:solidFill>
          <a:latin typeface="+mn-lt"/>
        </a:defRPr>
      </a:lvl6pPr>
      <a:lvl7pPr marL="765029" indent="-132818" algn="l" defTabSz="913526" rtl="0" eaLnBrk="1" fontAlgn="base" hangingPunct="1">
        <a:spcBef>
          <a:spcPct val="0"/>
        </a:spcBef>
        <a:spcAft>
          <a:spcPct val="0"/>
        </a:spcAft>
        <a:buClr>
          <a:schemeClr val="tx2"/>
        </a:buClr>
        <a:buSzPct val="89000"/>
        <a:buFont typeface="Arial" charset="0"/>
        <a:buChar char="-"/>
        <a:defRPr sz="1632">
          <a:solidFill>
            <a:schemeClr val="tx1"/>
          </a:solidFill>
          <a:latin typeface="+mn-lt"/>
        </a:defRPr>
      </a:lvl7pPr>
      <a:lvl8pPr marL="765029" indent="-132818" algn="l" defTabSz="913526" rtl="0" eaLnBrk="1" fontAlgn="base" hangingPunct="1">
        <a:spcBef>
          <a:spcPct val="0"/>
        </a:spcBef>
        <a:spcAft>
          <a:spcPct val="0"/>
        </a:spcAft>
        <a:buClr>
          <a:schemeClr val="tx2"/>
        </a:buClr>
        <a:buSzPct val="89000"/>
        <a:buFont typeface="Arial" charset="0"/>
        <a:buChar char="-"/>
        <a:defRPr sz="1632">
          <a:solidFill>
            <a:schemeClr val="tx1"/>
          </a:solidFill>
          <a:latin typeface="+mn-lt"/>
        </a:defRPr>
      </a:lvl8pPr>
      <a:lvl9pPr marL="765029" indent="-132818" algn="l" defTabSz="913526" rtl="0" eaLnBrk="1" fontAlgn="base" hangingPunct="1">
        <a:spcBef>
          <a:spcPct val="0"/>
        </a:spcBef>
        <a:spcAft>
          <a:spcPct val="0"/>
        </a:spcAft>
        <a:buClr>
          <a:schemeClr val="tx2"/>
        </a:buClr>
        <a:buSzPct val="89000"/>
        <a:buFont typeface="Arial" charset="0"/>
        <a:buChar char="-"/>
        <a:defRPr sz="1632">
          <a:solidFill>
            <a:schemeClr val="tx1"/>
          </a:solidFill>
          <a:latin typeface="+mn-lt"/>
        </a:defRPr>
      </a:lvl9pPr>
    </p:bodyStyle>
    <p:otherStyle>
      <a:defPPr>
        <a:defRPr lang="en-US"/>
      </a:defPPr>
      <a:lvl1pPr marL="0" algn="l" defTabSz="932962" rtl="0" eaLnBrk="1" latinLnBrk="0" hangingPunct="1">
        <a:defRPr sz="1837" kern="1200">
          <a:solidFill>
            <a:schemeClr val="tx1"/>
          </a:solidFill>
          <a:latin typeface="+mn-lt"/>
          <a:ea typeface="+mn-ea"/>
          <a:cs typeface="+mn-cs"/>
        </a:defRPr>
      </a:lvl1pPr>
      <a:lvl2pPr marL="466481" algn="l" defTabSz="932962" rtl="0" eaLnBrk="1" latinLnBrk="0" hangingPunct="1">
        <a:defRPr sz="1837" kern="1200">
          <a:solidFill>
            <a:schemeClr val="tx1"/>
          </a:solidFill>
          <a:latin typeface="+mn-lt"/>
          <a:ea typeface="+mn-ea"/>
          <a:cs typeface="+mn-cs"/>
        </a:defRPr>
      </a:lvl2pPr>
      <a:lvl3pPr marL="932962" algn="l" defTabSz="932962" rtl="0" eaLnBrk="1" latinLnBrk="0" hangingPunct="1">
        <a:defRPr sz="1837" kern="1200">
          <a:solidFill>
            <a:schemeClr val="tx1"/>
          </a:solidFill>
          <a:latin typeface="+mn-lt"/>
          <a:ea typeface="+mn-ea"/>
          <a:cs typeface="+mn-cs"/>
        </a:defRPr>
      </a:lvl3pPr>
      <a:lvl4pPr marL="1399443" algn="l" defTabSz="932962" rtl="0" eaLnBrk="1" latinLnBrk="0" hangingPunct="1">
        <a:defRPr sz="1837" kern="1200">
          <a:solidFill>
            <a:schemeClr val="tx1"/>
          </a:solidFill>
          <a:latin typeface="+mn-lt"/>
          <a:ea typeface="+mn-ea"/>
          <a:cs typeface="+mn-cs"/>
        </a:defRPr>
      </a:lvl4pPr>
      <a:lvl5pPr marL="1865925" algn="l" defTabSz="932962" rtl="0" eaLnBrk="1" latinLnBrk="0" hangingPunct="1">
        <a:defRPr sz="1837" kern="1200">
          <a:solidFill>
            <a:schemeClr val="tx1"/>
          </a:solidFill>
          <a:latin typeface="+mn-lt"/>
          <a:ea typeface="+mn-ea"/>
          <a:cs typeface="+mn-cs"/>
        </a:defRPr>
      </a:lvl5pPr>
      <a:lvl6pPr marL="2332406" algn="l" defTabSz="932962" rtl="0" eaLnBrk="1" latinLnBrk="0" hangingPunct="1">
        <a:defRPr sz="1837" kern="1200">
          <a:solidFill>
            <a:schemeClr val="tx1"/>
          </a:solidFill>
          <a:latin typeface="+mn-lt"/>
          <a:ea typeface="+mn-ea"/>
          <a:cs typeface="+mn-cs"/>
        </a:defRPr>
      </a:lvl6pPr>
      <a:lvl7pPr marL="2798887" algn="l" defTabSz="932962" rtl="0" eaLnBrk="1" latinLnBrk="0" hangingPunct="1">
        <a:defRPr sz="1837" kern="1200">
          <a:solidFill>
            <a:schemeClr val="tx1"/>
          </a:solidFill>
          <a:latin typeface="+mn-lt"/>
          <a:ea typeface="+mn-ea"/>
          <a:cs typeface="+mn-cs"/>
        </a:defRPr>
      </a:lvl7pPr>
      <a:lvl8pPr marL="3265368" algn="l" defTabSz="932962" rtl="0" eaLnBrk="1" latinLnBrk="0" hangingPunct="1">
        <a:defRPr sz="1837" kern="1200">
          <a:solidFill>
            <a:schemeClr val="tx1"/>
          </a:solidFill>
          <a:latin typeface="+mn-lt"/>
          <a:ea typeface="+mn-ea"/>
          <a:cs typeface="+mn-cs"/>
        </a:defRPr>
      </a:lvl8pPr>
      <a:lvl9pPr marL="3731849" algn="l" defTabSz="932962" rtl="0" eaLnBrk="1" latinLnBrk="0" hangingPunct="1">
        <a:defRPr sz="1837"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4BC40847-AF8B-4097-9A07-2349A751A051}"/>
              </a:ext>
            </a:extLst>
          </p:cNvPr>
          <p:cNvGraphicFramePr>
            <a:graphicFrameLocks noChangeAspect="1"/>
          </p:cNvGraphicFramePr>
          <p:nvPr userDrawn="1">
            <p:custDataLst>
              <p:tags r:id="rId23"/>
            </p:custDataLst>
            <p:extLst>
              <p:ext uri="{D42A27DB-BD31-4B8C-83A1-F6EECF244321}">
                <p14:modId xmlns:p14="http://schemas.microsoft.com/office/powerpoint/2010/main" val="420564932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3" imgW="413" imgH="416" progId="TCLayout.ActiveDocument.1">
                  <p:embed/>
                </p:oleObj>
              </mc:Choice>
              <mc:Fallback>
                <p:oleObj name="think-cell Slide" r:id="rId43" imgW="413" imgH="416" progId="TCLayout.ActiveDocument.1">
                  <p:embed/>
                  <p:pic>
                    <p:nvPicPr>
                      <p:cNvPr id="3" name="Object 6" hidden="1">
                        <a:extLst>
                          <a:ext uri="{FF2B5EF4-FFF2-40B4-BE49-F238E27FC236}">
                            <a16:creationId xmlns:a16="http://schemas.microsoft.com/office/drawing/2014/main" id="{4BC40847-AF8B-4097-9A07-2349A751A051}"/>
                          </a:ext>
                        </a:extLst>
                      </p:cNvPr>
                      <p:cNvPicPr/>
                      <p:nvPr/>
                    </p:nvPicPr>
                    <p:blipFill>
                      <a:blip r:embed="rId44"/>
                      <a:stretch>
                        <a:fillRect/>
                      </a:stretch>
                    </p:blipFill>
                    <p:spPr>
                      <a:xfrm>
                        <a:off x="1588" y="1588"/>
                        <a:ext cx="1588" cy="1588"/>
                      </a:xfrm>
                      <a:prstGeom prst="rect">
                        <a:avLst/>
                      </a:prstGeom>
                    </p:spPr>
                  </p:pic>
                </p:oleObj>
              </mc:Fallback>
            </mc:AlternateContent>
          </a:graphicData>
        </a:graphic>
      </p:graphicFrame>
      <p:sp>
        <p:nvSpPr>
          <p:cNvPr id="148" name="Rectangle 147">
            <a:extLst>
              <a:ext uri="{FF2B5EF4-FFF2-40B4-BE49-F238E27FC236}">
                <a16:creationId xmlns:a16="http://schemas.microsoft.com/office/drawing/2014/main" id="{E4F9A478-6C48-4510-AF32-E7859DCD45E1}"/>
              </a:ext>
            </a:extLst>
          </p:cNvPr>
          <p:cNvSpPr/>
          <p:nvPr userDrawn="1"/>
        </p:nvSpPr>
        <p:spPr>
          <a:xfrm>
            <a:off x="0" y="-1524"/>
            <a:ext cx="12192000" cy="905256"/>
          </a:xfrm>
          <a:prstGeom prst="rect">
            <a:avLst/>
          </a:prstGeom>
          <a:solidFill>
            <a:srgbClr val="FFCF11"/>
          </a:solidFill>
          <a:ln w="3175" cap="flat" cmpd="sng" algn="ctr">
            <a:noFill/>
            <a:prstDash val="solid"/>
          </a:ln>
          <a:effectLst/>
        </p:spPr>
        <p:txBody>
          <a:bodyPr rtlCol="0" anchor="ctr"/>
          <a:lstStyle/>
          <a:p>
            <a:pPr marL="0" marR="0" lvl="0" indent="0" algn="ctr" defTabSz="932962" rtl="0" eaLnBrk="1" fontAlgn="auto" latinLnBrk="0" hangingPunct="1">
              <a:lnSpc>
                <a:spcPct val="100000"/>
              </a:lnSpc>
              <a:spcBef>
                <a:spcPts val="0"/>
              </a:spcBef>
              <a:spcAft>
                <a:spcPts val="0"/>
              </a:spcAft>
              <a:buClrTx/>
              <a:buSzTx/>
              <a:buFontTx/>
              <a:buNone/>
              <a:tabLst/>
              <a:defRPr/>
            </a:pPr>
            <a:endParaRPr kumimoji="0" lang="fr-FR" sz="1837" b="0" i="0" u="none" strike="noStrike" kern="0" cap="none" spc="0" normalizeH="0" baseline="0" noProof="0" dirty="0">
              <a:ln>
                <a:noFill/>
              </a:ln>
              <a:solidFill>
                <a:prstClr val="white"/>
              </a:solidFill>
              <a:effectLst/>
              <a:uLnTx/>
              <a:uFillTx/>
              <a:latin typeface="Calibri"/>
            </a:endParaRPr>
          </a:p>
        </p:txBody>
      </p:sp>
      <p:cxnSp>
        <p:nvCxnSpPr>
          <p:cNvPr id="149" name="Straight Connector 64">
            <a:extLst>
              <a:ext uri="{FF2B5EF4-FFF2-40B4-BE49-F238E27FC236}">
                <a16:creationId xmlns:a16="http://schemas.microsoft.com/office/drawing/2014/main" id="{3FA828A6-8EEC-4B6D-A5AD-9DED84B7CE2A}"/>
              </a:ext>
            </a:extLst>
          </p:cNvPr>
          <p:cNvCxnSpPr>
            <a:cxnSpLocks/>
          </p:cNvCxnSpPr>
          <p:nvPr userDrawn="1"/>
        </p:nvCxnSpPr>
        <p:spPr bwMode="auto">
          <a:xfrm>
            <a:off x="0" y="6447100"/>
            <a:ext cx="12192000" cy="0"/>
          </a:xfrm>
          <a:prstGeom prst="line">
            <a:avLst/>
          </a:prstGeom>
          <a:noFill/>
          <a:ln w="19050" cap="flat" cmpd="sng" algn="ctr">
            <a:gradFill flip="none" rotWithShape="1">
              <a:gsLst>
                <a:gs pos="0">
                  <a:srgbClr val="156137">
                    <a:alpha val="73000"/>
                  </a:srgbClr>
                </a:gs>
                <a:gs pos="50000">
                  <a:srgbClr val="FFC200">
                    <a:alpha val="61000"/>
                  </a:srgbClr>
                </a:gs>
                <a:gs pos="100000">
                  <a:srgbClr val="D32727">
                    <a:alpha val="8000"/>
                  </a:srgbClr>
                </a:gs>
              </a:gsLst>
              <a:lin ang="10800000" scaled="1"/>
              <a:tileRect/>
            </a:gradFill>
            <a:prstDash val="solid"/>
          </a:ln>
          <a:effectLst/>
        </p:spPr>
      </p:cxnSp>
      <p:sp>
        <p:nvSpPr>
          <p:cNvPr id="2" name="Rectangle 1" hidden="1">
            <a:extLst>
              <a:ext uri="{FF2B5EF4-FFF2-40B4-BE49-F238E27FC236}">
                <a16:creationId xmlns:a16="http://schemas.microsoft.com/office/drawing/2014/main" id="{15B28737-798E-48D4-BBDB-8EB35CB9FFFB}"/>
              </a:ext>
            </a:extLst>
          </p:cNvPr>
          <p:cNvSpPr/>
          <p:nvPr userDrawn="1">
            <p:custDataLst>
              <p:tags r:id="rId24"/>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16" name="4. Footnote" hidden="1">
            <a:extLst>
              <a:ext uri="{FF2B5EF4-FFF2-40B4-BE49-F238E27FC236}">
                <a16:creationId xmlns:a16="http://schemas.microsoft.com/office/drawing/2014/main" id="{772E4927-517C-4D61-9929-9FFDE5F31A03}"/>
              </a:ext>
            </a:extLst>
          </p:cNvPr>
          <p:cNvSpPr txBox="1"/>
          <p:nvPr userDrawn="1">
            <p:custDataLst>
              <p:tags r:id="rId25"/>
            </p:custDataLst>
          </p:nvPr>
        </p:nvSpPr>
        <p:spPr>
          <a:xfrm>
            <a:off x="553972" y="6278400"/>
            <a:ext cx="7278624" cy="123111"/>
          </a:xfrm>
          <a:prstGeom prst="rect">
            <a:avLst/>
          </a:prstGeom>
          <a:noFill/>
          <a:ln/>
          <a:extLst>
            <a:ext uri="{909E8E84-426E-40DD-AFC4-6F175D3DCCD1}">
              <a14:hiddenFill xmlns:a14="http://schemas.microsoft.com/office/drawing/2010/main">
                <a:solidFill>
                  <a:srgbClr val="FFFFFF"/>
                </a:solidFill>
              </a14:hiddenFill>
            </a:ext>
          </a:extLst>
        </p:spPr>
        <p:txBody>
          <a:bodyPr wrap="square" lIns="0" tIns="0" rIns="0" bIns="0" rtlCol="0" anchor="b" anchorCtr="0">
            <a:sp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fr-FR" dirty="0"/>
              <a:t>Note de bas de pages</a:t>
            </a:r>
          </a:p>
        </p:txBody>
      </p:sp>
      <p:sp>
        <p:nvSpPr>
          <p:cNvPr id="57" name="2. Slide Title">
            <a:extLst>
              <a:ext uri="{FF2B5EF4-FFF2-40B4-BE49-F238E27FC236}">
                <a16:creationId xmlns:a16="http://schemas.microsoft.com/office/drawing/2014/main" id="{98FF70AE-7EF6-4E5B-9FFE-B44C852C9FBA}"/>
              </a:ext>
            </a:extLst>
          </p:cNvPr>
          <p:cNvSpPr>
            <a:spLocks noGrp="1"/>
          </p:cNvSpPr>
          <p:nvPr>
            <p:ph type="title"/>
            <p:custDataLst>
              <p:tags r:id="rId26"/>
            </p:custDataLst>
          </p:nvPr>
        </p:nvSpPr>
        <p:spPr>
          <a:xfrm>
            <a:off x="554736" y="172212"/>
            <a:ext cx="11082528" cy="731520"/>
          </a:xfrm>
          <a:prstGeom prst="rect">
            <a:avLst/>
          </a:prstGeom>
        </p:spPr>
        <p:txBody>
          <a:bodyPr vert="horz" wrap="square" lIns="0" tIns="0" rIns="0" bIns="0" rtlCol="0" anchor="b" anchorCtr="0">
            <a:noAutofit/>
          </a:bodyPr>
          <a:lstStyle/>
          <a:p>
            <a:pPr lvl="0"/>
            <a:r>
              <a:rPr lang="en-US"/>
              <a:t>Click to edit Master title style</a:t>
            </a:r>
            <a:endParaRPr lang="fr-FR" dirty="0"/>
          </a:p>
        </p:txBody>
      </p:sp>
      <p:grpSp>
        <p:nvGrpSpPr>
          <p:cNvPr id="59" name="Grid" hidden="1">
            <a:extLst>
              <a:ext uri="{FF2B5EF4-FFF2-40B4-BE49-F238E27FC236}">
                <a16:creationId xmlns:a16="http://schemas.microsoft.com/office/drawing/2014/main" id="{D35250B8-D61E-4F1A-9ACD-6E1BB958B78E}"/>
              </a:ext>
            </a:extLst>
          </p:cNvPr>
          <p:cNvGrpSpPr/>
          <p:nvPr userDrawn="1"/>
        </p:nvGrpSpPr>
        <p:grpSpPr>
          <a:xfrm>
            <a:off x="0" y="0"/>
            <a:ext cx="12190476" cy="6858000"/>
            <a:chOff x="0" y="0"/>
            <a:chExt cx="12190476" cy="6858000"/>
          </a:xfrm>
        </p:grpSpPr>
        <p:sp>
          <p:nvSpPr>
            <p:cNvPr id="60" name="slide margin">
              <a:extLst>
                <a:ext uri="{FF2B5EF4-FFF2-40B4-BE49-F238E27FC236}">
                  <a16:creationId xmlns:a16="http://schemas.microsoft.com/office/drawing/2014/main" id="{B96EBE04-E01D-4922-8601-F1AD43DC4DA0}"/>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fr-FR" dirty="0">
                <a:solidFill>
                  <a:schemeClr val="tx1"/>
                </a:solidFill>
                <a:latin typeface="+mn-lt"/>
              </a:endParaRPr>
            </a:p>
          </p:txBody>
        </p:sp>
        <p:cxnSp>
          <p:nvCxnSpPr>
            <p:cNvPr id="61" name="Straight Connector 60">
              <a:extLst>
                <a:ext uri="{FF2B5EF4-FFF2-40B4-BE49-F238E27FC236}">
                  <a16:creationId xmlns:a16="http://schemas.microsoft.com/office/drawing/2014/main" id="{5CA037B0-2A91-4357-A969-80F65F949266}"/>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1BD7C67-EF90-4AA0-BA50-51299E7EEE4C}"/>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719564A-5227-44A7-ABC0-4C6BBC1E2D6F}"/>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0FD85D0C-74E8-4603-86B8-FCC481122CE8}"/>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7F8BF8BD-68B4-4717-8162-382FFCC9BC9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89DB0B65-FCD8-4DD7-833A-DEED6A420E2A}"/>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18151F3-D51F-4302-95BF-AE8E806F628D}"/>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5A6B330-5ACC-486B-8131-B7F5407825B2}"/>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DA5DE7AD-CCFE-4A85-9421-C7CEA9F80DEC}"/>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6E2A9A81-75D1-41A9-9821-54FC36E753C1}"/>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6FE52AA-2DD1-4D00-A984-41CDC38B2D7F}"/>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85C9FC50-7177-43E6-9E56-DC9A2E6B7E6E}"/>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73" name="Freeform: Shape 72">
              <a:extLst>
                <a:ext uri="{FF2B5EF4-FFF2-40B4-BE49-F238E27FC236}">
                  <a16:creationId xmlns:a16="http://schemas.microsoft.com/office/drawing/2014/main" id="{BC97F85A-62E2-4591-B8D0-4F068B177B5D}"/>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fr-FR" sz="1323" dirty="0">
                <a:solidFill>
                  <a:schemeClr val="tx1"/>
                </a:solidFill>
                <a:latin typeface="+mn-lt"/>
              </a:endParaRPr>
            </a:p>
          </p:txBody>
        </p:sp>
        <p:sp>
          <p:nvSpPr>
            <p:cNvPr id="74" name="Freeform: Shape 73">
              <a:extLst>
                <a:ext uri="{FF2B5EF4-FFF2-40B4-BE49-F238E27FC236}">
                  <a16:creationId xmlns:a16="http://schemas.microsoft.com/office/drawing/2014/main" id="{7F4B967A-CF91-473D-8A35-2BE771F9F59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fr-FR" sz="1323" dirty="0">
                <a:solidFill>
                  <a:schemeClr val="tx1"/>
                </a:solidFill>
                <a:latin typeface="+mn-lt"/>
              </a:endParaRPr>
            </a:p>
          </p:txBody>
        </p:sp>
        <p:sp>
          <p:nvSpPr>
            <p:cNvPr id="75" name="Freeform: Shape 74">
              <a:extLst>
                <a:ext uri="{FF2B5EF4-FFF2-40B4-BE49-F238E27FC236}">
                  <a16:creationId xmlns:a16="http://schemas.microsoft.com/office/drawing/2014/main" id="{5AC41621-77EA-4492-8E68-0BE34108294A}"/>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fr-FR" sz="1323" dirty="0">
                <a:solidFill>
                  <a:schemeClr val="tx1"/>
                </a:solidFill>
                <a:latin typeface="+mn-lt"/>
              </a:endParaRPr>
            </a:p>
          </p:txBody>
        </p:sp>
        <p:sp>
          <p:nvSpPr>
            <p:cNvPr id="76" name="Freeform: Shape 75">
              <a:extLst>
                <a:ext uri="{FF2B5EF4-FFF2-40B4-BE49-F238E27FC236}">
                  <a16:creationId xmlns:a16="http://schemas.microsoft.com/office/drawing/2014/main" id="{31A06AD2-A9EA-45D9-B15C-089884A54107}"/>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fr-FR" sz="1323" dirty="0">
                <a:solidFill>
                  <a:schemeClr val="tx1"/>
                </a:solidFill>
                <a:latin typeface="+mn-lt"/>
              </a:endParaRPr>
            </a:p>
          </p:txBody>
        </p:sp>
        <p:sp>
          <p:nvSpPr>
            <p:cNvPr id="77" name="Freeform: Shape 76">
              <a:extLst>
                <a:ext uri="{FF2B5EF4-FFF2-40B4-BE49-F238E27FC236}">
                  <a16:creationId xmlns:a16="http://schemas.microsoft.com/office/drawing/2014/main" id="{3A7B39CC-379F-4224-9E59-81B1690088A0}"/>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fr-FR" sz="1323" dirty="0">
                <a:solidFill>
                  <a:schemeClr val="tx1"/>
                </a:solidFill>
                <a:latin typeface="+mn-lt"/>
              </a:endParaRPr>
            </a:p>
          </p:txBody>
        </p:sp>
        <p:sp>
          <p:nvSpPr>
            <p:cNvPr id="78" name="Freeform: Shape 77">
              <a:extLst>
                <a:ext uri="{FF2B5EF4-FFF2-40B4-BE49-F238E27FC236}">
                  <a16:creationId xmlns:a16="http://schemas.microsoft.com/office/drawing/2014/main" id="{F8002ACB-1459-4214-B28A-B38E8A1FF8A6}"/>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fr-FR" sz="1323" dirty="0">
                <a:solidFill>
                  <a:schemeClr val="tx1"/>
                </a:solidFill>
                <a:latin typeface="+mn-lt"/>
              </a:endParaRPr>
            </a:p>
          </p:txBody>
        </p:sp>
        <p:sp>
          <p:nvSpPr>
            <p:cNvPr id="79" name="Freeform: Shape 78">
              <a:extLst>
                <a:ext uri="{FF2B5EF4-FFF2-40B4-BE49-F238E27FC236}">
                  <a16:creationId xmlns:a16="http://schemas.microsoft.com/office/drawing/2014/main" id="{71D59E94-AA3C-4DE0-8345-20C71667A205}"/>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fr-FR" sz="1323" dirty="0">
                <a:solidFill>
                  <a:schemeClr val="tx1"/>
                </a:solidFill>
                <a:latin typeface="+mn-lt"/>
              </a:endParaRPr>
            </a:p>
          </p:txBody>
        </p:sp>
        <p:sp>
          <p:nvSpPr>
            <p:cNvPr id="80" name="Freeform: Shape 79">
              <a:extLst>
                <a:ext uri="{FF2B5EF4-FFF2-40B4-BE49-F238E27FC236}">
                  <a16:creationId xmlns:a16="http://schemas.microsoft.com/office/drawing/2014/main" id="{5805F09B-786C-43E4-8288-B1AAF94C8ADE}"/>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fr-FR" sz="1323" dirty="0">
                <a:solidFill>
                  <a:schemeClr val="tx1"/>
                </a:solidFill>
                <a:latin typeface="+mn-lt"/>
              </a:endParaRPr>
            </a:p>
          </p:txBody>
        </p:sp>
        <p:sp>
          <p:nvSpPr>
            <p:cNvPr id="81" name="Freeform: Shape 80">
              <a:extLst>
                <a:ext uri="{FF2B5EF4-FFF2-40B4-BE49-F238E27FC236}">
                  <a16:creationId xmlns:a16="http://schemas.microsoft.com/office/drawing/2014/main" id="{5FB23B6E-567C-4896-8B32-DA4C452B4AE7}"/>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fr-FR" sz="1323" dirty="0">
                <a:solidFill>
                  <a:schemeClr val="tx1"/>
                </a:solidFill>
                <a:latin typeface="+mn-lt"/>
              </a:endParaRPr>
            </a:p>
          </p:txBody>
        </p:sp>
        <p:sp>
          <p:nvSpPr>
            <p:cNvPr id="82" name="Freeform: Shape 81">
              <a:extLst>
                <a:ext uri="{FF2B5EF4-FFF2-40B4-BE49-F238E27FC236}">
                  <a16:creationId xmlns:a16="http://schemas.microsoft.com/office/drawing/2014/main" id="{9B792231-972E-4476-BAF2-761E10463BA8}"/>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fr-FR" sz="1323" dirty="0">
                <a:solidFill>
                  <a:schemeClr val="tx1"/>
                </a:solidFill>
                <a:latin typeface="+mn-lt"/>
              </a:endParaRPr>
            </a:p>
          </p:txBody>
        </p:sp>
        <p:sp>
          <p:nvSpPr>
            <p:cNvPr id="83" name="Freeform: Shape 82">
              <a:extLst>
                <a:ext uri="{FF2B5EF4-FFF2-40B4-BE49-F238E27FC236}">
                  <a16:creationId xmlns:a16="http://schemas.microsoft.com/office/drawing/2014/main" id="{908370B7-3D11-4F78-B977-D8F0DE2694ED}"/>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fr-FR" sz="1323" dirty="0">
                <a:solidFill>
                  <a:schemeClr val="tx1"/>
                </a:solidFill>
                <a:latin typeface="+mn-lt"/>
              </a:endParaRPr>
            </a:p>
          </p:txBody>
        </p:sp>
        <p:sp>
          <p:nvSpPr>
            <p:cNvPr id="84" name="Freeform: Shape 83">
              <a:extLst>
                <a:ext uri="{FF2B5EF4-FFF2-40B4-BE49-F238E27FC236}">
                  <a16:creationId xmlns:a16="http://schemas.microsoft.com/office/drawing/2014/main" id="{C11EA99D-D15D-43C2-BF4E-36554B346AB6}"/>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fr-FR" sz="1323" dirty="0">
                <a:solidFill>
                  <a:schemeClr val="tx1"/>
                </a:solidFill>
                <a:latin typeface="+mn-lt"/>
              </a:endParaRPr>
            </a:p>
          </p:txBody>
        </p:sp>
        <p:sp>
          <p:nvSpPr>
            <p:cNvPr id="85" name="Freeform: Shape 84">
              <a:extLst>
                <a:ext uri="{FF2B5EF4-FFF2-40B4-BE49-F238E27FC236}">
                  <a16:creationId xmlns:a16="http://schemas.microsoft.com/office/drawing/2014/main" id="{3A72B2F6-0AFF-4E6E-AFFF-60767DB3FA63}"/>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fr-FR" sz="1323" dirty="0">
                <a:solidFill>
                  <a:schemeClr val="tx1"/>
                </a:solidFill>
                <a:latin typeface="+mn-lt"/>
              </a:endParaRPr>
            </a:p>
          </p:txBody>
        </p:sp>
        <p:sp>
          <p:nvSpPr>
            <p:cNvPr id="86" name="Freeform: Shape 85">
              <a:extLst>
                <a:ext uri="{FF2B5EF4-FFF2-40B4-BE49-F238E27FC236}">
                  <a16:creationId xmlns:a16="http://schemas.microsoft.com/office/drawing/2014/main" id="{A68F8E74-3AE4-4AF9-9F36-63344C9076D2}"/>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fr-FR" sz="1323" dirty="0">
                <a:solidFill>
                  <a:schemeClr val="tx1"/>
                </a:solidFill>
                <a:latin typeface="+mn-lt"/>
              </a:endParaRPr>
            </a:p>
          </p:txBody>
        </p:sp>
        <p:sp>
          <p:nvSpPr>
            <p:cNvPr id="87" name="Freeform: Shape 86">
              <a:extLst>
                <a:ext uri="{FF2B5EF4-FFF2-40B4-BE49-F238E27FC236}">
                  <a16:creationId xmlns:a16="http://schemas.microsoft.com/office/drawing/2014/main" id="{31D5F169-E1D4-48A3-AE5B-F5F1BEF2E7CF}"/>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fr-FR" sz="1323" dirty="0">
                <a:solidFill>
                  <a:schemeClr val="tx1"/>
                </a:solidFill>
                <a:latin typeface="+mn-lt"/>
              </a:endParaRPr>
            </a:p>
          </p:txBody>
        </p:sp>
        <p:sp>
          <p:nvSpPr>
            <p:cNvPr id="88" name="Freeform: Shape 87">
              <a:extLst>
                <a:ext uri="{FF2B5EF4-FFF2-40B4-BE49-F238E27FC236}">
                  <a16:creationId xmlns:a16="http://schemas.microsoft.com/office/drawing/2014/main" id="{4230F928-F9B2-4955-9800-74DE09DCE6F2}"/>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fr-FR" sz="1323" dirty="0">
                <a:solidFill>
                  <a:schemeClr val="tx1"/>
                </a:solidFill>
                <a:latin typeface="+mn-lt"/>
              </a:endParaRPr>
            </a:p>
          </p:txBody>
        </p:sp>
        <p:sp>
          <p:nvSpPr>
            <p:cNvPr id="89" name="Freeform: Shape 88">
              <a:extLst>
                <a:ext uri="{FF2B5EF4-FFF2-40B4-BE49-F238E27FC236}">
                  <a16:creationId xmlns:a16="http://schemas.microsoft.com/office/drawing/2014/main" id="{37C829A9-6808-4531-8C12-A84988E6DEE1}"/>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fr-FR" sz="1323" dirty="0">
                <a:solidFill>
                  <a:schemeClr val="tx1"/>
                </a:solidFill>
                <a:latin typeface="+mn-lt"/>
              </a:endParaRPr>
            </a:p>
          </p:txBody>
        </p:sp>
        <p:sp>
          <p:nvSpPr>
            <p:cNvPr id="90" name="Freeform: Shape 89">
              <a:extLst>
                <a:ext uri="{FF2B5EF4-FFF2-40B4-BE49-F238E27FC236}">
                  <a16:creationId xmlns:a16="http://schemas.microsoft.com/office/drawing/2014/main" id="{7FA5964C-E9C5-4C2F-BD6E-47BAFB5B6D17}"/>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fr-FR" sz="1323" dirty="0">
                <a:solidFill>
                  <a:schemeClr val="tx1"/>
                </a:solidFill>
                <a:latin typeface="+mn-lt"/>
              </a:endParaRPr>
            </a:p>
          </p:txBody>
        </p:sp>
        <p:sp>
          <p:nvSpPr>
            <p:cNvPr id="91" name="Freeform: Shape 90">
              <a:extLst>
                <a:ext uri="{FF2B5EF4-FFF2-40B4-BE49-F238E27FC236}">
                  <a16:creationId xmlns:a16="http://schemas.microsoft.com/office/drawing/2014/main" id="{3C168D8D-76CE-4BE5-BE95-79B96300EA3F}"/>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fr-FR" sz="1323" dirty="0">
                <a:solidFill>
                  <a:schemeClr val="tx1"/>
                </a:solidFill>
                <a:latin typeface="+mn-lt"/>
              </a:endParaRPr>
            </a:p>
          </p:txBody>
        </p:sp>
        <p:sp>
          <p:nvSpPr>
            <p:cNvPr id="92" name="Freeform: Shape 91">
              <a:extLst>
                <a:ext uri="{FF2B5EF4-FFF2-40B4-BE49-F238E27FC236}">
                  <a16:creationId xmlns:a16="http://schemas.microsoft.com/office/drawing/2014/main" id="{6749465C-813A-45F9-8C3E-5D06C8584929}"/>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fr-FR" sz="1323" dirty="0">
                <a:solidFill>
                  <a:schemeClr val="tx1"/>
                </a:solidFill>
                <a:latin typeface="+mn-lt"/>
              </a:endParaRPr>
            </a:p>
          </p:txBody>
        </p:sp>
        <p:sp>
          <p:nvSpPr>
            <p:cNvPr id="93" name="Freeform: Shape 92">
              <a:extLst>
                <a:ext uri="{FF2B5EF4-FFF2-40B4-BE49-F238E27FC236}">
                  <a16:creationId xmlns:a16="http://schemas.microsoft.com/office/drawing/2014/main" id="{53894C26-2473-4C24-B082-48DD1E92241C}"/>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fr-FR" sz="1323" dirty="0">
                <a:solidFill>
                  <a:schemeClr val="tx1"/>
                </a:solidFill>
                <a:latin typeface="+mn-lt"/>
              </a:endParaRPr>
            </a:p>
          </p:txBody>
        </p:sp>
        <p:sp>
          <p:nvSpPr>
            <p:cNvPr id="94" name="Freeform: Shape 93">
              <a:extLst>
                <a:ext uri="{FF2B5EF4-FFF2-40B4-BE49-F238E27FC236}">
                  <a16:creationId xmlns:a16="http://schemas.microsoft.com/office/drawing/2014/main" id="{BFDA0320-8435-46CA-B1B3-5203F54A419F}"/>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fr-FR" sz="1323" dirty="0">
                <a:solidFill>
                  <a:schemeClr val="tx1"/>
                </a:solidFill>
                <a:latin typeface="+mn-lt"/>
              </a:endParaRPr>
            </a:p>
          </p:txBody>
        </p:sp>
        <p:sp>
          <p:nvSpPr>
            <p:cNvPr id="95" name="Freeform: Shape 94">
              <a:extLst>
                <a:ext uri="{FF2B5EF4-FFF2-40B4-BE49-F238E27FC236}">
                  <a16:creationId xmlns:a16="http://schemas.microsoft.com/office/drawing/2014/main" id="{A42721E4-5D12-459C-AC2E-7CE148AF9062}"/>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fr-FR" sz="1323" dirty="0">
                <a:solidFill>
                  <a:schemeClr val="tx1"/>
                </a:solidFill>
                <a:latin typeface="+mn-lt"/>
              </a:endParaRPr>
            </a:p>
          </p:txBody>
        </p:sp>
        <p:sp>
          <p:nvSpPr>
            <p:cNvPr id="96" name="Freeform: Shape 95">
              <a:extLst>
                <a:ext uri="{FF2B5EF4-FFF2-40B4-BE49-F238E27FC236}">
                  <a16:creationId xmlns:a16="http://schemas.microsoft.com/office/drawing/2014/main" id="{8BF7D46B-3779-49D0-BCB4-F2DCE091958D}"/>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fr-FR" sz="1323" dirty="0">
                <a:solidFill>
                  <a:schemeClr val="tx1"/>
                </a:solidFill>
                <a:latin typeface="+mn-lt"/>
              </a:endParaRPr>
            </a:p>
          </p:txBody>
        </p:sp>
        <p:sp>
          <p:nvSpPr>
            <p:cNvPr id="97" name="Freeform: Shape 96">
              <a:extLst>
                <a:ext uri="{FF2B5EF4-FFF2-40B4-BE49-F238E27FC236}">
                  <a16:creationId xmlns:a16="http://schemas.microsoft.com/office/drawing/2014/main" id="{634464F0-BD7F-4488-85F0-EC20C24BECA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fr-FR" sz="1323" dirty="0">
                <a:solidFill>
                  <a:schemeClr val="tx1"/>
                </a:solidFill>
                <a:latin typeface="+mn-lt"/>
              </a:endParaRPr>
            </a:p>
          </p:txBody>
        </p:sp>
        <p:cxnSp>
          <p:nvCxnSpPr>
            <p:cNvPr id="98" name="Straight Connector 97">
              <a:extLst>
                <a:ext uri="{FF2B5EF4-FFF2-40B4-BE49-F238E27FC236}">
                  <a16:creationId xmlns:a16="http://schemas.microsoft.com/office/drawing/2014/main" id="{82B54541-0CDD-4724-8101-AABFF1207033}"/>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45070398-8D55-4EE2-8CA4-47428E2AF03F}"/>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42166891-56D0-4EBC-B681-501401DEF9D4}"/>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C13A87E3-D106-41FF-A8CD-C27DABF0103D}"/>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2164477D-838D-4C70-ADD7-37AD79A844AA}"/>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2B193C0-8980-4BB2-8E91-7A1C9ABE0B6C}"/>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C1A94AAA-1D98-4233-842E-2A2F52812358}"/>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E21F2B43-A2DC-42F4-8EA4-A8A4DA6D6FA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A60F0923-6896-405D-AD16-F097448F3E3D}"/>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BC70D5B1-47D7-451F-B83A-973A26731A22}"/>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3FD9A464-81FE-4829-A1C5-5CCEE42448B3}"/>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8F55CAB0-53A2-417F-9F66-C0437933E98B}"/>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1547EE77-7495-47CB-BEC9-D5C742DF2B2C}"/>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CA942184-696A-4A78-BB9D-3D619B990987}"/>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1B5F4EE6-4D4C-4488-80DE-36C83D54076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CD3A42E3-1ED2-4BBE-8B0B-CEA491522F0A}"/>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94162AD8-9037-4220-B19F-7B3A0F44E941}"/>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20FB70-03E4-4D7E-BA41-546EAAB33089}"/>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84D3C92-FDAE-47DB-9457-A9B216922E98}"/>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B5DF0860-265F-4ABC-9F65-0C1D385DAA19}"/>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D878D1D5-E6E5-4FA6-AF6E-95E8AF796777}"/>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E11FF29A-4B39-4335-9BD5-ED902309BF79}"/>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3A82A803-5E70-4523-9F20-67F308765C7E}"/>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B4208CB2-5882-4416-87C9-284BDAF3367A}"/>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D4116CD-6422-4E26-9703-D3F7C10FCD56}"/>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31AB3A35-E2FF-4178-896B-F08E77092825}"/>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79C539-DD6F-48AA-8F80-27BC682014AF}"/>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2784004E-3271-4D1C-B1EA-CA1E334E0D03}"/>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3657725E-FBF6-491D-9BA1-E6A9727F4F2D}"/>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31244567-76A7-47AF-9353-403D05D533F0}"/>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EEC47A2A-ED3B-4AD0-ACD5-F8ED92644229}"/>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0F3E01E5-F569-4020-BCB0-083537701AB0}"/>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71121A42-5912-44C8-B9A3-FDEC8EA70284}"/>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59B1DE7-25C8-4743-8284-FA656D339F55}"/>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526249F1-59FB-44FC-8AF9-D7F90AFBEE2C}"/>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E6D42779-D977-4405-A149-D8DE5B52134A}"/>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27EE8A2F-6AD9-4AE7-B04B-7892891F84AC}"/>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B8F4A59A-16C3-4C3A-AB79-FE22721EA641}"/>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5CA3A6CC-1A49-42F6-A318-99D9224BDC91}"/>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2DC3484E-5EF8-49C4-B1F6-75C854D50C80}"/>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33461A54-E77E-414D-B7E0-7364070D9566}"/>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29C48517-171B-43FD-A41C-58C9B531BDB5}"/>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F429932A-1238-48FC-B171-20A3AA531D40}"/>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7BED7651-AF04-41D4-9476-5A43476D85BB}"/>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5" name="main body box">
              <a:extLst>
                <a:ext uri="{FF2B5EF4-FFF2-40B4-BE49-F238E27FC236}">
                  <a16:creationId xmlns:a16="http://schemas.microsoft.com/office/drawing/2014/main" id="{100DE417-9DB9-4840-8370-B716FFA27760}"/>
                </a:ext>
              </a:extLst>
            </p:cNvPr>
            <p:cNvSpPr/>
            <p:nvPr userDrawn="1"/>
          </p:nvSpPr>
          <p:spPr bwMode="invGray">
            <a:xfrm>
              <a:off x="554736" y="1709928"/>
              <a:ext cx="11082528" cy="4507992"/>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fr-FR" sz="1323" dirty="0">
                <a:solidFill>
                  <a:schemeClr val="tx1"/>
                </a:solidFill>
                <a:latin typeface="+mn-lt"/>
              </a:endParaRPr>
            </a:p>
          </p:txBody>
        </p:sp>
        <p:cxnSp>
          <p:nvCxnSpPr>
            <p:cNvPr id="146" name="Straight Connector 145">
              <a:extLst>
                <a:ext uri="{FF2B5EF4-FFF2-40B4-BE49-F238E27FC236}">
                  <a16:creationId xmlns:a16="http://schemas.microsoft.com/office/drawing/2014/main" id="{B93A1E2B-8C80-482F-83BE-384344D09839}"/>
                </a:ext>
              </a:extLst>
            </p:cNvPr>
            <p:cNvCxnSpPr/>
            <p:nvPr userDrawn="1"/>
          </p:nvCxnSpPr>
          <p:spPr bwMode="invGray">
            <a:xfrm>
              <a:off x="554736" y="2177796"/>
              <a:ext cx="11082528" cy="0"/>
            </a:xfrm>
            <a:prstGeom prst="line">
              <a:avLst/>
            </a:prstGeom>
            <a:noFill/>
            <a:ln w="12700">
              <a:solidFill>
                <a:srgbClr val="19D3C5">
                  <a:alpha val="50000"/>
                </a:srgbClr>
              </a:solidFill>
            </a:ln>
          </p:spPr>
        </p:cxnSp>
        <p:cxnSp>
          <p:nvCxnSpPr>
            <p:cNvPr id="147" name="Straight Connector 146">
              <a:extLst>
                <a:ext uri="{FF2B5EF4-FFF2-40B4-BE49-F238E27FC236}">
                  <a16:creationId xmlns:a16="http://schemas.microsoft.com/office/drawing/2014/main" id="{BEAB22C5-0A46-4041-9158-6DC76EA2F350}"/>
                </a:ext>
              </a:extLst>
            </p:cNvPr>
            <p:cNvCxnSpPr/>
            <p:nvPr userDrawn="1"/>
          </p:nvCxnSpPr>
          <p:spPr bwMode="invGray">
            <a:xfrm>
              <a:off x="554736" y="1711453"/>
              <a:ext cx="11082528" cy="0"/>
            </a:xfrm>
            <a:prstGeom prst="line">
              <a:avLst/>
            </a:prstGeom>
            <a:noFill/>
            <a:ln w="12700">
              <a:solidFill>
                <a:srgbClr val="19D3C5">
                  <a:alpha val="50000"/>
                </a:srgbClr>
              </a:solidFill>
            </a:ln>
          </p:spPr>
        </p:cxnSp>
      </p:grpSp>
      <p:sp>
        <p:nvSpPr>
          <p:cNvPr id="4" name="Sticker" hidden="1">
            <a:extLst>
              <a:ext uri="{FF2B5EF4-FFF2-40B4-BE49-F238E27FC236}">
                <a16:creationId xmlns:a16="http://schemas.microsoft.com/office/drawing/2014/main" id="{F9BB011A-568C-4B05-AE57-EB000B2FD8BB}"/>
              </a:ext>
            </a:extLst>
          </p:cNvPr>
          <p:cNvSpPr txBox="1"/>
          <p:nvPr userDrawn="1"/>
        </p:nvSpPr>
        <p:spPr>
          <a:xfrm>
            <a:off x="554736" y="1289273"/>
            <a:ext cx="450444" cy="123111"/>
          </a:xfrm>
          <a:prstGeom prst="rect">
            <a:avLst/>
          </a:prstGeom>
          <a:noFill/>
          <a:ln w="6350">
            <a:noFill/>
            <a:miter lim="800000"/>
          </a:ln>
        </p:spPr>
        <p:txBody>
          <a:bodyPr vert="horz" wrap="none" lIns="0" tIns="0" rIns="0" bIns="0" rtlCol="0">
            <a:spAutoFit/>
          </a:bodyPr>
          <a:lstStyle>
            <a:defPPr>
              <a:defRPr lang="en-US"/>
            </a:defPPr>
            <a:lvl1pPr>
              <a:spcBef>
                <a:spcPts val="300"/>
              </a:spcBef>
              <a:spcAft>
                <a:spcPts val="300"/>
              </a:spcAft>
              <a:buNone/>
              <a:defRPr sz="800" b="1" cap="all" baseline="0"/>
            </a:lvl1pPr>
          </a:lstStyle>
          <a:p>
            <a:pPr lvl="0"/>
            <a:r>
              <a:rPr lang="fr-FR" dirty="0"/>
              <a:t>STICKER</a:t>
            </a:r>
          </a:p>
        </p:txBody>
      </p:sp>
      <p:sp>
        <p:nvSpPr>
          <p:cNvPr id="169" name="ACET" hidden="1">
            <a:extLst>
              <a:ext uri="{FF2B5EF4-FFF2-40B4-BE49-F238E27FC236}">
                <a16:creationId xmlns:a16="http://schemas.microsoft.com/office/drawing/2014/main" id="{62CF7362-20CB-4908-AFFE-D4E2B9A5DF3B}"/>
              </a:ext>
            </a:extLst>
          </p:cNvPr>
          <p:cNvSpPr txBox="1"/>
          <p:nvPr userDrawn="1">
            <p:custDataLst>
              <p:tags r:id="rId27"/>
            </p:custDataLst>
          </p:nvPr>
        </p:nvSpPr>
        <p:spPr>
          <a:xfrm>
            <a:off x="5987738" y="2170800"/>
            <a:ext cx="3049253" cy="56938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fr-FR" dirty="0"/>
              <a:t>Titre</a:t>
            </a:r>
          </a:p>
          <a:p>
            <a:pPr lvl="0"/>
            <a:r>
              <a:rPr lang="fr-FR" b="0" dirty="0"/>
              <a:t>Unité de mesure</a:t>
            </a:r>
          </a:p>
        </p:txBody>
      </p:sp>
      <p:sp>
        <p:nvSpPr>
          <p:cNvPr id="5" name="Text Placeholder 4">
            <a:extLst>
              <a:ext uri="{FF2B5EF4-FFF2-40B4-BE49-F238E27FC236}">
                <a16:creationId xmlns:a16="http://schemas.microsoft.com/office/drawing/2014/main" id="{4C1F3293-4EFE-461D-940D-7EE66BAE31C5}"/>
              </a:ext>
            </a:extLst>
          </p:cNvPr>
          <p:cNvSpPr>
            <a:spLocks noGrp="1"/>
          </p:cNvSpPr>
          <p:nvPr>
            <p:ph type="body" idx="1"/>
          </p:nvPr>
        </p:nvSpPr>
        <p:spPr>
          <a:xfrm>
            <a:off x="554736" y="2170800"/>
            <a:ext cx="2439770" cy="1631216"/>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dirty="0"/>
          </a:p>
        </p:txBody>
      </p:sp>
      <p:grpSp>
        <p:nvGrpSpPr>
          <p:cNvPr id="170" name="LegendLines" hidden="1">
            <a:extLst>
              <a:ext uri="{FF2B5EF4-FFF2-40B4-BE49-F238E27FC236}">
                <a16:creationId xmlns:a16="http://schemas.microsoft.com/office/drawing/2014/main" id="{7244644B-F84A-45C4-B00E-6899DF4091FE}"/>
              </a:ext>
            </a:extLst>
          </p:cNvPr>
          <p:cNvGrpSpPr/>
          <p:nvPr userDrawn="1"/>
        </p:nvGrpSpPr>
        <p:grpSpPr>
          <a:xfrm>
            <a:off x="10217918" y="3196390"/>
            <a:ext cx="1127600" cy="865953"/>
            <a:chOff x="10162879" y="3289939"/>
            <a:chExt cx="1127600" cy="865953"/>
          </a:xfrm>
        </p:grpSpPr>
        <p:sp>
          <p:nvSpPr>
            <p:cNvPr id="171" name="Legend1" hidden="1">
              <a:extLst>
                <a:ext uri="{FF2B5EF4-FFF2-40B4-BE49-F238E27FC236}">
                  <a16:creationId xmlns:a16="http://schemas.microsoft.com/office/drawing/2014/main" id="{5CC1C91F-41EA-47D5-AF46-00674C364E74}"/>
                </a:ext>
              </a:extLst>
            </p:cNvPr>
            <p:cNvSpPr txBox="1"/>
            <p:nvPr/>
          </p:nvSpPr>
          <p:spPr>
            <a:xfrm>
              <a:off x="10886522" y="3289939"/>
              <a:ext cx="403957" cy="123111"/>
            </a:xfrm>
            <a:prstGeom prst="rect">
              <a:avLst/>
            </a:prstGeom>
            <a:noFill/>
            <a:ln>
              <a:noFill/>
              <a:miter lim="800000"/>
            </a:ln>
          </p:spPr>
          <p:txBody>
            <a:bodyPr wrap="none" lIns="0" tIns="0" rIns="0" bIns="0" rtlCol="0" anchor="ctr" anchorCtr="0">
              <a:spAutoFit/>
            </a:bodyPr>
            <a:lstStyle/>
            <a:p>
              <a:pPr>
                <a:spcAft>
                  <a:spcPts val="600"/>
                </a:spcAft>
              </a:pPr>
              <a:r>
                <a:rPr lang="fr-FR" sz="800" dirty="0"/>
                <a:t>Légende</a:t>
              </a:r>
            </a:p>
          </p:txBody>
        </p:sp>
        <p:sp>
          <p:nvSpPr>
            <p:cNvPr id="172" name="Legend2" hidden="1">
              <a:extLst>
                <a:ext uri="{FF2B5EF4-FFF2-40B4-BE49-F238E27FC236}">
                  <a16:creationId xmlns:a16="http://schemas.microsoft.com/office/drawing/2014/main" id="{51DB0D45-49FF-4D19-8E83-E7BB9A426510}"/>
                </a:ext>
              </a:extLst>
            </p:cNvPr>
            <p:cNvSpPr txBox="1"/>
            <p:nvPr/>
          </p:nvSpPr>
          <p:spPr>
            <a:xfrm>
              <a:off x="10886522" y="3661360"/>
              <a:ext cx="403957" cy="123111"/>
            </a:xfrm>
            <a:prstGeom prst="rect">
              <a:avLst/>
            </a:prstGeom>
            <a:noFill/>
            <a:ln>
              <a:noFill/>
              <a:miter lim="800000"/>
            </a:ln>
          </p:spPr>
          <p:txBody>
            <a:bodyPr wrap="none" lIns="0" tIns="0" rIns="0" bIns="0" rtlCol="0" anchor="ctr" anchorCtr="0">
              <a:spAutoFit/>
            </a:bodyPr>
            <a:lstStyle/>
            <a:p>
              <a:pPr>
                <a:spcAft>
                  <a:spcPts val="600"/>
                </a:spcAft>
              </a:pPr>
              <a:r>
                <a:rPr lang="fr-FR" sz="800"/>
                <a:t>Légende</a:t>
              </a:r>
              <a:endParaRPr lang="fr-FR" sz="800" dirty="0"/>
            </a:p>
          </p:txBody>
        </p:sp>
        <p:sp>
          <p:nvSpPr>
            <p:cNvPr id="173" name="Legend3" hidden="1">
              <a:extLst>
                <a:ext uri="{FF2B5EF4-FFF2-40B4-BE49-F238E27FC236}">
                  <a16:creationId xmlns:a16="http://schemas.microsoft.com/office/drawing/2014/main" id="{820251ED-953A-40B2-9E6E-50FB06A58460}"/>
                </a:ext>
              </a:extLst>
            </p:cNvPr>
            <p:cNvSpPr txBox="1"/>
            <p:nvPr/>
          </p:nvSpPr>
          <p:spPr>
            <a:xfrm>
              <a:off x="10886522" y="4032781"/>
              <a:ext cx="403957" cy="123111"/>
            </a:xfrm>
            <a:prstGeom prst="rect">
              <a:avLst/>
            </a:prstGeom>
            <a:noFill/>
            <a:ln>
              <a:noFill/>
              <a:miter lim="800000"/>
            </a:ln>
          </p:spPr>
          <p:txBody>
            <a:bodyPr wrap="none" lIns="0" tIns="0" rIns="0" bIns="0" rtlCol="0" anchor="ctr" anchorCtr="0">
              <a:spAutoFit/>
            </a:bodyPr>
            <a:lstStyle/>
            <a:p>
              <a:pPr>
                <a:spcAft>
                  <a:spcPts val="600"/>
                </a:spcAft>
              </a:pPr>
              <a:r>
                <a:rPr lang="fr-FR" sz="800"/>
                <a:t>Légende</a:t>
              </a:r>
              <a:endParaRPr lang="fr-FR" sz="800" dirty="0"/>
            </a:p>
          </p:txBody>
        </p:sp>
        <p:sp>
          <p:nvSpPr>
            <p:cNvPr id="174" name="LineLegend3" hidden="1">
              <a:extLst>
                <a:ext uri="{FF2B5EF4-FFF2-40B4-BE49-F238E27FC236}">
                  <a16:creationId xmlns:a16="http://schemas.microsoft.com/office/drawing/2014/main" id="{D371B516-ECB8-4A57-B227-D33E6F63EE34}"/>
                </a:ext>
              </a:extLst>
            </p:cNvPr>
            <p:cNvSpPr>
              <a:spLocks noChangeShapeType="1"/>
            </p:cNvSpPr>
            <p:nvPr/>
          </p:nvSpPr>
          <p:spPr bwMode="gray">
            <a:xfrm>
              <a:off x="10162879" y="4092784"/>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fr-FR" sz="800" baseline="0" dirty="0">
                <a:ea typeface="+mn-ea"/>
              </a:endParaRPr>
            </a:p>
          </p:txBody>
        </p:sp>
        <p:sp>
          <p:nvSpPr>
            <p:cNvPr id="175" name="LineLegend2" hidden="1">
              <a:extLst>
                <a:ext uri="{FF2B5EF4-FFF2-40B4-BE49-F238E27FC236}">
                  <a16:creationId xmlns:a16="http://schemas.microsoft.com/office/drawing/2014/main" id="{EBEB2ED8-313F-4E69-9097-FC16D3A32A45}"/>
                </a:ext>
              </a:extLst>
            </p:cNvPr>
            <p:cNvSpPr>
              <a:spLocks noChangeShapeType="1"/>
            </p:cNvSpPr>
            <p:nvPr/>
          </p:nvSpPr>
          <p:spPr bwMode="gray">
            <a:xfrm>
              <a:off x="10162879" y="3719425"/>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fr-FR" sz="800" baseline="0" dirty="0">
                <a:ea typeface="+mn-ea"/>
              </a:endParaRPr>
            </a:p>
          </p:txBody>
        </p:sp>
        <p:sp>
          <p:nvSpPr>
            <p:cNvPr id="176" name="LineLegend1" hidden="1">
              <a:extLst>
                <a:ext uri="{FF2B5EF4-FFF2-40B4-BE49-F238E27FC236}">
                  <a16:creationId xmlns:a16="http://schemas.microsoft.com/office/drawing/2014/main" id="{EA902208-D63A-4E34-81C9-805732F5BA33}"/>
                </a:ext>
              </a:extLst>
            </p:cNvPr>
            <p:cNvSpPr>
              <a:spLocks noChangeShapeType="1"/>
            </p:cNvSpPr>
            <p:nvPr/>
          </p:nvSpPr>
          <p:spPr bwMode="gray">
            <a:xfrm>
              <a:off x="10162879" y="3351494"/>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fr-FR" sz="800" baseline="0" dirty="0">
                <a:ea typeface="+mn-ea"/>
              </a:endParaRPr>
            </a:p>
          </p:txBody>
        </p:sp>
      </p:grpSp>
      <p:grpSp>
        <p:nvGrpSpPr>
          <p:cNvPr id="177" name="LegendMoons" hidden="1">
            <a:extLst>
              <a:ext uri="{FF2B5EF4-FFF2-40B4-BE49-F238E27FC236}">
                <a16:creationId xmlns:a16="http://schemas.microsoft.com/office/drawing/2014/main" id="{7CB6F3E2-DCEC-4170-BD4D-FDD521C24359}"/>
              </a:ext>
            </a:extLst>
          </p:cNvPr>
          <p:cNvGrpSpPr/>
          <p:nvPr userDrawn="1"/>
        </p:nvGrpSpPr>
        <p:grpSpPr>
          <a:xfrm>
            <a:off x="10588929" y="1145373"/>
            <a:ext cx="756589" cy="1731859"/>
            <a:chOff x="7723680" y="1702457"/>
            <a:chExt cx="756589" cy="1731859"/>
          </a:xfrm>
        </p:grpSpPr>
        <p:sp>
          <p:nvSpPr>
            <p:cNvPr id="178" name="Legend1" hidden="1">
              <a:extLst>
                <a:ext uri="{FF2B5EF4-FFF2-40B4-BE49-F238E27FC236}">
                  <a16:creationId xmlns:a16="http://schemas.microsoft.com/office/drawing/2014/main" id="{3517FD32-999B-45F1-9B86-77C37992D85E}"/>
                </a:ext>
              </a:extLst>
            </p:cNvPr>
            <p:cNvSpPr txBox="1"/>
            <p:nvPr/>
          </p:nvSpPr>
          <p:spPr>
            <a:xfrm>
              <a:off x="8076312" y="1755983"/>
              <a:ext cx="403957" cy="123111"/>
            </a:xfrm>
            <a:prstGeom prst="rect">
              <a:avLst/>
            </a:prstGeom>
            <a:noFill/>
            <a:ln>
              <a:noFill/>
              <a:miter lim="800000"/>
            </a:ln>
          </p:spPr>
          <p:txBody>
            <a:bodyPr wrap="none" lIns="0" tIns="0" rIns="0" bIns="0" rtlCol="0" anchor="ctr" anchorCtr="0">
              <a:spAutoFit/>
            </a:bodyPr>
            <a:lstStyle/>
            <a:p>
              <a:pPr>
                <a:spcAft>
                  <a:spcPts val="600"/>
                </a:spcAft>
              </a:pPr>
              <a:r>
                <a:rPr lang="fr-FR" sz="800" dirty="0"/>
                <a:t>Légende</a:t>
              </a:r>
            </a:p>
          </p:txBody>
        </p:sp>
        <p:sp>
          <p:nvSpPr>
            <p:cNvPr id="186" name="Legend2" hidden="1">
              <a:extLst>
                <a:ext uri="{FF2B5EF4-FFF2-40B4-BE49-F238E27FC236}">
                  <a16:creationId xmlns:a16="http://schemas.microsoft.com/office/drawing/2014/main" id="{972F82A8-5B7B-43D0-9284-BADCDB09A2BC}"/>
                </a:ext>
              </a:extLst>
            </p:cNvPr>
            <p:cNvSpPr txBox="1"/>
            <p:nvPr/>
          </p:nvSpPr>
          <p:spPr>
            <a:xfrm>
              <a:off x="8076312" y="2131442"/>
              <a:ext cx="403957" cy="123111"/>
            </a:xfrm>
            <a:prstGeom prst="rect">
              <a:avLst/>
            </a:prstGeom>
            <a:noFill/>
            <a:ln>
              <a:noFill/>
              <a:miter lim="800000"/>
            </a:ln>
          </p:spPr>
          <p:txBody>
            <a:bodyPr wrap="none" lIns="0" tIns="0" rIns="0" bIns="0" rtlCol="0" anchor="ctr" anchorCtr="0">
              <a:spAutoFit/>
            </a:bodyPr>
            <a:lstStyle/>
            <a:p>
              <a:pPr>
                <a:spcAft>
                  <a:spcPts val="600"/>
                </a:spcAft>
              </a:pPr>
              <a:r>
                <a:rPr lang="fr-FR" sz="800" dirty="0"/>
                <a:t>Légende</a:t>
              </a:r>
            </a:p>
          </p:txBody>
        </p:sp>
        <p:sp>
          <p:nvSpPr>
            <p:cNvPr id="198" name="Legend3" hidden="1">
              <a:extLst>
                <a:ext uri="{FF2B5EF4-FFF2-40B4-BE49-F238E27FC236}">
                  <a16:creationId xmlns:a16="http://schemas.microsoft.com/office/drawing/2014/main" id="{473E9E5C-34C4-45F9-B414-055D987E1B21}"/>
                </a:ext>
              </a:extLst>
            </p:cNvPr>
            <p:cNvSpPr txBox="1"/>
            <p:nvPr/>
          </p:nvSpPr>
          <p:spPr>
            <a:xfrm>
              <a:off x="8076312" y="2506901"/>
              <a:ext cx="403957" cy="123111"/>
            </a:xfrm>
            <a:prstGeom prst="rect">
              <a:avLst/>
            </a:prstGeom>
            <a:noFill/>
            <a:ln>
              <a:noFill/>
              <a:miter lim="800000"/>
            </a:ln>
          </p:spPr>
          <p:txBody>
            <a:bodyPr wrap="none" lIns="0" tIns="0" rIns="0" bIns="0" rtlCol="0" anchor="ctr" anchorCtr="0">
              <a:spAutoFit/>
            </a:bodyPr>
            <a:lstStyle/>
            <a:p>
              <a:pPr>
                <a:spcAft>
                  <a:spcPts val="600"/>
                </a:spcAft>
              </a:pPr>
              <a:r>
                <a:rPr lang="fr-FR" sz="800" dirty="0"/>
                <a:t>Légende</a:t>
              </a:r>
            </a:p>
          </p:txBody>
        </p:sp>
        <p:sp>
          <p:nvSpPr>
            <p:cNvPr id="199" name="Legend4" hidden="1">
              <a:extLst>
                <a:ext uri="{FF2B5EF4-FFF2-40B4-BE49-F238E27FC236}">
                  <a16:creationId xmlns:a16="http://schemas.microsoft.com/office/drawing/2014/main" id="{3B2E330B-6451-43B2-BF8C-13A7DE34253F}"/>
                </a:ext>
              </a:extLst>
            </p:cNvPr>
            <p:cNvSpPr txBox="1"/>
            <p:nvPr/>
          </p:nvSpPr>
          <p:spPr>
            <a:xfrm>
              <a:off x="8076312" y="2882360"/>
              <a:ext cx="403957" cy="123111"/>
            </a:xfrm>
            <a:prstGeom prst="rect">
              <a:avLst/>
            </a:prstGeom>
            <a:noFill/>
            <a:ln>
              <a:noFill/>
              <a:miter lim="800000"/>
            </a:ln>
          </p:spPr>
          <p:txBody>
            <a:bodyPr wrap="none" lIns="0" tIns="0" rIns="0" bIns="0" rtlCol="0" anchor="ctr" anchorCtr="0">
              <a:spAutoFit/>
            </a:bodyPr>
            <a:lstStyle/>
            <a:p>
              <a:pPr>
                <a:spcAft>
                  <a:spcPts val="600"/>
                </a:spcAft>
              </a:pPr>
              <a:r>
                <a:rPr lang="fr-FR" sz="800"/>
                <a:t>Légende</a:t>
              </a:r>
              <a:endParaRPr lang="fr-FR" sz="800" dirty="0"/>
            </a:p>
          </p:txBody>
        </p:sp>
        <p:sp>
          <p:nvSpPr>
            <p:cNvPr id="200" name="Legend5" hidden="1">
              <a:extLst>
                <a:ext uri="{FF2B5EF4-FFF2-40B4-BE49-F238E27FC236}">
                  <a16:creationId xmlns:a16="http://schemas.microsoft.com/office/drawing/2014/main" id="{B5CC7EB8-E947-47DF-A45B-BF44DDC7203A}"/>
                </a:ext>
              </a:extLst>
            </p:cNvPr>
            <p:cNvSpPr txBox="1"/>
            <p:nvPr/>
          </p:nvSpPr>
          <p:spPr>
            <a:xfrm>
              <a:off x="8076312" y="3257821"/>
              <a:ext cx="403957" cy="123111"/>
            </a:xfrm>
            <a:prstGeom prst="rect">
              <a:avLst/>
            </a:prstGeom>
            <a:noFill/>
            <a:ln>
              <a:noFill/>
              <a:miter lim="800000"/>
            </a:ln>
          </p:spPr>
          <p:txBody>
            <a:bodyPr wrap="none" lIns="0" tIns="0" rIns="0" bIns="0" rtlCol="0" anchor="ctr" anchorCtr="0">
              <a:spAutoFit/>
            </a:bodyPr>
            <a:lstStyle/>
            <a:p>
              <a:pPr>
                <a:spcAft>
                  <a:spcPts val="600"/>
                </a:spcAft>
              </a:pPr>
              <a:r>
                <a:rPr lang="fr-FR" sz="800"/>
                <a:t>Légende</a:t>
              </a:r>
              <a:endParaRPr lang="fr-FR" sz="800" dirty="0"/>
            </a:p>
          </p:txBody>
        </p:sp>
        <p:grpSp>
          <p:nvGrpSpPr>
            <p:cNvPr id="201" name="MoonLegend1" hidden="1">
              <a:extLst>
                <a:ext uri="{FF2B5EF4-FFF2-40B4-BE49-F238E27FC236}">
                  <a16:creationId xmlns:a16="http://schemas.microsoft.com/office/drawing/2014/main" id="{E8932E15-CD7B-4D9A-AF78-BF193A629BA6}"/>
                </a:ext>
              </a:extLst>
            </p:cNvPr>
            <p:cNvGrpSpPr>
              <a:grpSpLocks noChangeAspect="1"/>
            </p:cNvGrpSpPr>
            <p:nvPr>
              <p:custDataLst>
                <p:tags r:id="rId28"/>
              </p:custDataLst>
            </p:nvPr>
          </p:nvGrpSpPr>
          <p:grpSpPr>
            <a:xfrm>
              <a:off x="7723680" y="1702457"/>
              <a:ext cx="228600" cy="228600"/>
              <a:chOff x="762000" y="1270000"/>
              <a:chExt cx="254000" cy="254000"/>
            </a:xfrm>
          </p:grpSpPr>
          <p:sp>
            <p:nvSpPr>
              <p:cNvPr id="214" name="Oval 213" hidden="1">
                <a:extLst>
                  <a:ext uri="{FF2B5EF4-FFF2-40B4-BE49-F238E27FC236}">
                    <a16:creationId xmlns:a16="http://schemas.microsoft.com/office/drawing/2014/main" id="{ADB4F0FE-4C3C-46C8-8F9C-99CDBC57F90A}"/>
                  </a:ext>
                </a:extLst>
              </p:cNvPr>
              <p:cNvSpPr/>
              <p:nvPr>
                <p:custDataLst>
                  <p:tags r:id="rId41"/>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800" dirty="0">
                  <a:solidFill>
                    <a:schemeClr val="tx1"/>
                  </a:solidFill>
                </a:endParaRPr>
              </a:p>
            </p:txBody>
          </p:sp>
          <p:sp>
            <p:nvSpPr>
              <p:cNvPr id="215" name="Arc 214" hidden="1">
                <a:extLst>
                  <a:ext uri="{FF2B5EF4-FFF2-40B4-BE49-F238E27FC236}">
                    <a16:creationId xmlns:a16="http://schemas.microsoft.com/office/drawing/2014/main" id="{34AAB6A3-0EE1-4D84-8DB3-4B79ED817DF7}"/>
                  </a:ext>
                </a:extLst>
              </p:cNvPr>
              <p:cNvSpPr/>
              <p:nvPr>
                <p:custDataLst>
                  <p:tags r:id="rId42"/>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sz="800" dirty="0"/>
              </a:p>
            </p:txBody>
          </p:sp>
        </p:grpSp>
        <p:grpSp>
          <p:nvGrpSpPr>
            <p:cNvPr id="202" name="MoonLegend2" hidden="1">
              <a:extLst>
                <a:ext uri="{FF2B5EF4-FFF2-40B4-BE49-F238E27FC236}">
                  <a16:creationId xmlns:a16="http://schemas.microsoft.com/office/drawing/2014/main" id="{C324DA6F-4BB9-4987-AF74-45F1CC9AEB2F}"/>
                </a:ext>
              </a:extLst>
            </p:cNvPr>
            <p:cNvGrpSpPr>
              <a:grpSpLocks noChangeAspect="1"/>
            </p:cNvGrpSpPr>
            <p:nvPr>
              <p:custDataLst>
                <p:tags r:id="rId29"/>
              </p:custDataLst>
            </p:nvPr>
          </p:nvGrpSpPr>
          <p:grpSpPr>
            <a:xfrm>
              <a:off x="7723680" y="2078270"/>
              <a:ext cx="228600" cy="228600"/>
              <a:chOff x="762000" y="1270000"/>
              <a:chExt cx="254000" cy="254000"/>
            </a:xfrm>
          </p:grpSpPr>
          <p:sp>
            <p:nvSpPr>
              <p:cNvPr id="212" name="Oval 211" hidden="1">
                <a:extLst>
                  <a:ext uri="{FF2B5EF4-FFF2-40B4-BE49-F238E27FC236}">
                    <a16:creationId xmlns:a16="http://schemas.microsoft.com/office/drawing/2014/main" id="{E063A374-EBAB-4E3D-95E2-BFDFCDE7CF39}"/>
                  </a:ext>
                </a:extLst>
              </p:cNvPr>
              <p:cNvSpPr/>
              <p:nvPr>
                <p:custDataLst>
                  <p:tags r:id="rId39"/>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800" dirty="0">
                  <a:solidFill>
                    <a:schemeClr val="tx1"/>
                  </a:solidFill>
                </a:endParaRPr>
              </a:p>
            </p:txBody>
          </p:sp>
          <p:sp>
            <p:nvSpPr>
              <p:cNvPr id="213" name="Arc 212" hidden="1">
                <a:extLst>
                  <a:ext uri="{FF2B5EF4-FFF2-40B4-BE49-F238E27FC236}">
                    <a16:creationId xmlns:a16="http://schemas.microsoft.com/office/drawing/2014/main" id="{AC50647A-7F0B-4A56-BE5C-E30DAD4714AF}"/>
                  </a:ext>
                </a:extLst>
              </p:cNvPr>
              <p:cNvSpPr/>
              <p:nvPr>
                <p:custDataLst>
                  <p:tags r:id="rId40"/>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sz="800" dirty="0"/>
              </a:p>
            </p:txBody>
          </p:sp>
        </p:grpSp>
        <p:grpSp>
          <p:nvGrpSpPr>
            <p:cNvPr id="203" name="MoonLegend3" hidden="1">
              <a:extLst>
                <a:ext uri="{FF2B5EF4-FFF2-40B4-BE49-F238E27FC236}">
                  <a16:creationId xmlns:a16="http://schemas.microsoft.com/office/drawing/2014/main" id="{76C71BEA-F9A5-4087-BEA5-4FD644FB81F6}"/>
                </a:ext>
              </a:extLst>
            </p:cNvPr>
            <p:cNvGrpSpPr>
              <a:grpSpLocks noChangeAspect="1"/>
            </p:cNvGrpSpPr>
            <p:nvPr>
              <p:custDataLst>
                <p:tags r:id="rId30"/>
              </p:custDataLst>
            </p:nvPr>
          </p:nvGrpSpPr>
          <p:grpSpPr>
            <a:xfrm>
              <a:off x="7723680" y="2454085"/>
              <a:ext cx="228600" cy="228600"/>
              <a:chOff x="762000" y="1270000"/>
              <a:chExt cx="254000" cy="254000"/>
            </a:xfrm>
          </p:grpSpPr>
          <p:sp>
            <p:nvSpPr>
              <p:cNvPr id="210" name="Oval 209" hidden="1">
                <a:extLst>
                  <a:ext uri="{FF2B5EF4-FFF2-40B4-BE49-F238E27FC236}">
                    <a16:creationId xmlns:a16="http://schemas.microsoft.com/office/drawing/2014/main" id="{6AE20B2F-4018-4B41-8D7E-CFD81F1A050C}"/>
                  </a:ext>
                </a:extLst>
              </p:cNvPr>
              <p:cNvSpPr/>
              <p:nvPr>
                <p:custDataLst>
                  <p:tags r:id="rId37"/>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800" dirty="0">
                  <a:solidFill>
                    <a:schemeClr val="tx1"/>
                  </a:solidFill>
                </a:endParaRPr>
              </a:p>
            </p:txBody>
          </p:sp>
          <p:sp>
            <p:nvSpPr>
              <p:cNvPr id="211" name="Arc 210" hidden="1">
                <a:extLst>
                  <a:ext uri="{FF2B5EF4-FFF2-40B4-BE49-F238E27FC236}">
                    <a16:creationId xmlns:a16="http://schemas.microsoft.com/office/drawing/2014/main" id="{0053D75D-6D87-4823-9D65-34F0878F0EDA}"/>
                  </a:ext>
                </a:extLst>
              </p:cNvPr>
              <p:cNvSpPr/>
              <p:nvPr>
                <p:custDataLst>
                  <p:tags r:id="rId38"/>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sz="800" dirty="0"/>
              </a:p>
            </p:txBody>
          </p:sp>
        </p:grpSp>
        <p:grpSp>
          <p:nvGrpSpPr>
            <p:cNvPr id="204" name="MoonLegend4" hidden="1">
              <a:extLst>
                <a:ext uri="{FF2B5EF4-FFF2-40B4-BE49-F238E27FC236}">
                  <a16:creationId xmlns:a16="http://schemas.microsoft.com/office/drawing/2014/main" id="{038E0E8A-46C7-4C7F-81EE-304D5246DCF9}"/>
                </a:ext>
              </a:extLst>
            </p:cNvPr>
            <p:cNvGrpSpPr>
              <a:grpSpLocks noChangeAspect="1"/>
            </p:cNvGrpSpPr>
            <p:nvPr>
              <p:custDataLst>
                <p:tags r:id="rId31"/>
              </p:custDataLst>
            </p:nvPr>
          </p:nvGrpSpPr>
          <p:grpSpPr>
            <a:xfrm>
              <a:off x="7723680" y="2829900"/>
              <a:ext cx="228600" cy="228600"/>
              <a:chOff x="762000" y="1270000"/>
              <a:chExt cx="254000" cy="254000"/>
            </a:xfrm>
          </p:grpSpPr>
          <p:sp>
            <p:nvSpPr>
              <p:cNvPr id="208" name="Oval 207" hidden="1">
                <a:extLst>
                  <a:ext uri="{FF2B5EF4-FFF2-40B4-BE49-F238E27FC236}">
                    <a16:creationId xmlns:a16="http://schemas.microsoft.com/office/drawing/2014/main" id="{E60FE87F-5527-426F-A48C-81E330F49B5F}"/>
                  </a:ext>
                </a:extLst>
              </p:cNvPr>
              <p:cNvSpPr/>
              <p:nvPr>
                <p:custDataLst>
                  <p:tags r:id="rId35"/>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800" dirty="0">
                  <a:solidFill>
                    <a:schemeClr val="tx1"/>
                  </a:solidFill>
                </a:endParaRPr>
              </a:p>
            </p:txBody>
          </p:sp>
          <p:sp>
            <p:nvSpPr>
              <p:cNvPr id="209" name="Arc 208" hidden="1">
                <a:extLst>
                  <a:ext uri="{FF2B5EF4-FFF2-40B4-BE49-F238E27FC236}">
                    <a16:creationId xmlns:a16="http://schemas.microsoft.com/office/drawing/2014/main" id="{CCAF03EA-4968-4523-B7E2-C6CFE90D58FC}"/>
                  </a:ext>
                </a:extLst>
              </p:cNvPr>
              <p:cNvSpPr/>
              <p:nvPr>
                <p:custDataLst>
                  <p:tags r:id="rId36"/>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sz="800" dirty="0"/>
              </a:p>
            </p:txBody>
          </p:sp>
        </p:grpSp>
        <p:grpSp>
          <p:nvGrpSpPr>
            <p:cNvPr id="205" name="MoonLegend5" hidden="1">
              <a:extLst>
                <a:ext uri="{FF2B5EF4-FFF2-40B4-BE49-F238E27FC236}">
                  <a16:creationId xmlns:a16="http://schemas.microsoft.com/office/drawing/2014/main" id="{5FEB0A76-3C9A-4AE5-8025-85611635D64E}"/>
                </a:ext>
              </a:extLst>
            </p:cNvPr>
            <p:cNvGrpSpPr>
              <a:grpSpLocks noChangeAspect="1"/>
            </p:cNvGrpSpPr>
            <p:nvPr>
              <p:custDataLst>
                <p:tags r:id="rId32"/>
              </p:custDataLst>
            </p:nvPr>
          </p:nvGrpSpPr>
          <p:grpSpPr>
            <a:xfrm>
              <a:off x="7723680" y="3205716"/>
              <a:ext cx="228600" cy="228600"/>
              <a:chOff x="762000" y="1270000"/>
              <a:chExt cx="254000" cy="254000"/>
            </a:xfrm>
          </p:grpSpPr>
          <p:sp>
            <p:nvSpPr>
              <p:cNvPr id="206" name="Oval 205" hidden="1">
                <a:extLst>
                  <a:ext uri="{FF2B5EF4-FFF2-40B4-BE49-F238E27FC236}">
                    <a16:creationId xmlns:a16="http://schemas.microsoft.com/office/drawing/2014/main" id="{F4293344-7380-4CD5-9D5D-0AC46B9D8979}"/>
                  </a:ext>
                </a:extLst>
              </p:cNvPr>
              <p:cNvSpPr/>
              <p:nvPr>
                <p:custDataLst>
                  <p:tags r:id="rId33"/>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800" dirty="0">
                  <a:solidFill>
                    <a:schemeClr val="tx1"/>
                  </a:solidFill>
                </a:endParaRPr>
              </a:p>
            </p:txBody>
          </p:sp>
          <p:sp>
            <p:nvSpPr>
              <p:cNvPr id="207" name="Arc 206" hidden="1">
                <a:extLst>
                  <a:ext uri="{FF2B5EF4-FFF2-40B4-BE49-F238E27FC236}">
                    <a16:creationId xmlns:a16="http://schemas.microsoft.com/office/drawing/2014/main" id="{8C1500C8-6C85-48C0-A4E3-DF60546DD4C7}"/>
                  </a:ext>
                </a:extLst>
              </p:cNvPr>
              <p:cNvSpPr/>
              <p:nvPr>
                <p:custDataLst>
                  <p:tags r:id="rId34"/>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sz="800" dirty="0"/>
              </a:p>
            </p:txBody>
          </p:sp>
        </p:grpSp>
      </p:grpSp>
      <p:grpSp>
        <p:nvGrpSpPr>
          <p:cNvPr id="216" name="LegendBoxes" hidden="1">
            <a:extLst>
              <a:ext uri="{FF2B5EF4-FFF2-40B4-BE49-F238E27FC236}">
                <a16:creationId xmlns:a16="http://schemas.microsoft.com/office/drawing/2014/main" id="{03E1FE59-CBD2-442F-8358-C7D6220D6744}"/>
              </a:ext>
            </a:extLst>
          </p:cNvPr>
          <p:cNvGrpSpPr/>
          <p:nvPr userDrawn="1"/>
        </p:nvGrpSpPr>
        <p:grpSpPr>
          <a:xfrm>
            <a:off x="10615415" y="4402858"/>
            <a:ext cx="730103" cy="1673015"/>
            <a:chOff x="10652400" y="4344182"/>
            <a:chExt cx="730103" cy="1673015"/>
          </a:xfrm>
        </p:grpSpPr>
        <p:sp>
          <p:nvSpPr>
            <p:cNvPr id="217" name="RectangleLegend1" hidden="1">
              <a:extLst>
                <a:ext uri="{FF2B5EF4-FFF2-40B4-BE49-F238E27FC236}">
                  <a16:creationId xmlns:a16="http://schemas.microsoft.com/office/drawing/2014/main" id="{B16371EE-B4B7-4006-A293-90FA8442CD5E}"/>
                </a:ext>
              </a:extLst>
            </p:cNvPr>
            <p:cNvSpPr/>
            <p:nvPr/>
          </p:nvSpPr>
          <p:spPr>
            <a:xfrm>
              <a:off x="10652400" y="4344182"/>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sz="800" dirty="0">
                <a:solidFill>
                  <a:schemeClr val="tx1"/>
                </a:solidFill>
              </a:endParaRPr>
            </a:p>
          </p:txBody>
        </p:sp>
        <p:sp>
          <p:nvSpPr>
            <p:cNvPr id="218" name="RectangleLegend2" hidden="1">
              <a:extLst>
                <a:ext uri="{FF2B5EF4-FFF2-40B4-BE49-F238E27FC236}">
                  <a16:creationId xmlns:a16="http://schemas.microsoft.com/office/drawing/2014/main" id="{D54D09EE-5D4A-4CDC-A020-F7E246FDB52F}"/>
                </a:ext>
              </a:extLst>
            </p:cNvPr>
            <p:cNvSpPr/>
            <p:nvPr/>
          </p:nvSpPr>
          <p:spPr>
            <a:xfrm>
              <a:off x="10652400" y="4723680"/>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sz="800" dirty="0">
                <a:solidFill>
                  <a:schemeClr val="tx1"/>
                </a:solidFill>
              </a:endParaRPr>
            </a:p>
          </p:txBody>
        </p:sp>
        <p:sp>
          <p:nvSpPr>
            <p:cNvPr id="219" name="RectangleLegend3" hidden="1">
              <a:extLst>
                <a:ext uri="{FF2B5EF4-FFF2-40B4-BE49-F238E27FC236}">
                  <a16:creationId xmlns:a16="http://schemas.microsoft.com/office/drawing/2014/main" id="{555784BB-5C7F-44CA-9000-ACAA76835C42}"/>
                </a:ext>
              </a:extLst>
            </p:cNvPr>
            <p:cNvSpPr/>
            <p:nvPr/>
          </p:nvSpPr>
          <p:spPr>
            <a:xfrm>
              <a:off x="10652400" y="5097276"/>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sz="800" dirty="0">
                <a:solidFill>
                  <a:schemeClr val="tx1"/>
                </a:solidFill>
              </a:endParaRPr>
            </a:p>
          </p:txBody>
        </p:sp>
        <p:sp>
          <p:nvSpPr>
            <p:cNvPr id="220" name="RectangleLegend4" hidden="1">
              <a:extLst>
                <a:ext uri="{FF2B5EF4-FFF2-40B4-BE49-F238E27FC236}">
                  <a16:creationId xmlns:a16="http://schemas.microsoft.com/office/drawing/2014/main" id="{ACF8AD46-D88B-4066-A074-0A11D34158B5}"/>
                </a:ext>
              </a:extLst>
            </p:cNvPr>
            <p:cNvSpPr/>
            <p:nvPr/>
          </p:nvSpPr>
          <p:spPr>
            <a:xfrm>
              <a:off x="10652400" y="5470872"/>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sz="800" dirty="0">
                <a:solidFill>
                  <a:schemeClr val="tx1"/>
                </a:solidFill>
              </a:endParaRPr>
            </a:p>
          </p:txBody>
        </p:sp>
        <p:sp>
          <p:nvSpPr>
            <p:cNvPr id="221" name="RectangleLegend5" hidden="1">
              <a:extLst>
                <a:ext uri="{FF2B5EF4-FFF2-40B4-BE49-F238E27FC236}">
                  <a16:creationId xmlns:a16="http://schemas.microsoft.com/office/drawing/2014/main" id="{16C55807-2CF2-4CF9-9024-53AD8E982BD7}"/>
                </a:ext>
              </a:extLst>
            </p:cNvPr>
            <p:cNvSpPr/>
            <p:nvPr/>
          </p:nvSpPr>
          <p:spPr>
            <a:xfrm>
              <a:off x="10652400" y="5844468"/>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sz="800" dirty="0">
                <a:solidFill>
                  <a:schemeClr val="tx1"/>
                </a:solidFill>
              </a:endParaRPr>
            </a:p>
          </p:txBody>
        </p:sp>
        <p:sp>
          <p:nvSpPr>
            <p:cNvPr id="222" name="Legend1" hidden="1">
              <a:extLst>
                <a:ext uri="{FF2B5EF4-FFF2-40B4-BE49-F238E27FC236}">
                  <a16:creationId xmlns:a16="http://schemas.microsoft.com/office/drawing/2014/main" id="{5997C0D7-9245-4F7C-A639-CC4CDBA429E7}"/>
                </a:ext>
              </a:extLst>
            </p:cNvPr>
            <p:cNvSpPr txBox="1"/>
            <p:nvPr/>
          </p:nvSpPr>
          <p:spPr>
            <a:xfrm>
              <a:off x="10978546" y="4368991"/>
              <a:ext cx="403957" cy="123111"/>
            </a:xfrm>
            <a:prstGeom prst="rect">
              <a:avLst/>
            </a:prstGeom>
            <a:noFill/>
            <a:ln>
              <a:noFill/>
              <a:miter lim="800000"/>
            </a:ln>
          </p:spPr>
          <p:txBody>
            <a:bodyPr wrap="none" lIns="0" tIns="0" rIns="0" bIns="0" rtlCol="0" anchor="ctr" anchorCtr="0">
              <a:spAutoFit/>
            </a:bodyPr>
            <a:lstStyle/>
            <a:p>
              <a:pPr>
                <a:spcAft>
                  <a:spcPts val="600"/>
                </a:spcAft>
              </a:pPr>
              <a:r>
                <a:rPr lang="fr-FR" sz="800"/>
                <a:t>Légende</a:t>
              </a:r>
              <a:endParaRPr lang="fr-FR" sz="800" dirty="0"/>
            </a:p>
          </p:txBody>
        </p:sp>
        <p:sp>
          <p:nvSpPr>
            <p:cNvPr id="223" name="Legend2" hidden="1">
              <a:extLst>
                <a:ext uri="{FF2B5EF4-FFF2-40B4-BE49-F238E27FC236}">
                  <a16:creationId xmlns:a16="http://schemas.microsoft.com/office/drawing/2014/main" id="{49DE6F35-3196-49EF-AAA3-55F3C735AA8E}"/>
                </a:ext>
              </a:extLst>
            </p:cNvPr>
            <p:cNvSpPr txBox="1"/>
            <p:nvPr/>
          </p:nvSpPr>
          <p:spPr>
            <a:xfrm>
              <a:off x="10978546" y="4748489"/>
              <a:ext cx="403957" cy="123111"/>
            </a:xfrm>
            <a:prstGeom prst="rect">
              <a:avLst/>
            </a:prstGeom>
            <a:noFill/>
            <a:ln>
              <a:noFill/>
              <a:miter lim="800000"/>
            </a:ln>
          </p:spPr>
          <p:txBody>
            <a:bodyPr wrap="none" lIns="0" tIns="0" rIns="0" bIns="0" rtlCol="0" anchor="ctr" anchorCtr="0">
              <a:spAutoFit/>
            </a:bodyPr>
            <a:lstStyle/>
            <a:p>
              <a:pPr>
                <a:spcAft>
                  <a:spcPts val="600"/>
                </a:spcAft>
              </a:pPr>
              <a:r>
                <a:rPr lang="fr-FR" sz="800"/>
                <a:t>Légende</a:t>
              </a:r>
              <a:endParaRPr lang="fr-FR" sz="800" dirty="0"/>
            </a:p>
          </p:txBody>
        </p:sp>
        <p:sp>
          <p:nvSpPr>
            <p:cNvPr id="224" name="Legend3" hidden="1">
              <a:extLst>
                <a:ext uri="{FF2B5EF4-FFF2-40B4-BE49-F238E27FC236}">
                  <a16:creationId xmlns:a16="http://schemas.microsoft.com/office/drawing/2014/main" id="{A1DFD7BC-C6A6-41F3-9A13-FF527E2E7F0D}"/>
                </a:ext>
              </a:extLst>
            </p:cNvPr>
            <p:cNvSpPr txBox="1"/>
            <p:nvPr/>
          </p:nvSpPr>
          <p:spPr>
            <a:xfrm>
              <a:off x="10978546" y="5127987"/>
              <a:ext cx="403957" cy="123111"/>
            </a:xfrm>
            <a:prstGeom prst="rect">
              <a:avLst/>
            </a:prstGeom>
            <a:noFill/>
            <a:ln>
              <a:noFill/>
              <a:miter lim="800000"/>
            </a:ln>
          </p:spPr>
          <p:txBody>
            <a:bodyPr wrap="none" lIns="0" tIns="0" rIns="0" bIns="0" rtlCol="0" anchor="ctr" anchorCtr="0">
              <a:spAutoFit/>
            </a:bodyPr>
            <a:lstStyle/>
            <a:p>
              <a:pPr>
                <a:spcAft>
                  <a:spcPts val="600"/>
                </a:spcAft>
              </a:pPr>
              <a:r>
                <a:rPr lang="fr-FR" sz="800"/>
                <a:t>Légende</a:t>
              </a:r>
              <a:endParaRPr lang="fr-FR" sz="800" dirty="0"/>
            </a:p>
          </p:txBody>
        </p:sp>
        <p:sp>
          <p:nvSpPr>
            <p:cNvPr id="225" name="Legend4" hidden="1">
              <a:extLst>
                <a:ext uri="{FF2B5EF4-FFF2-40B4-BE49-F238E27FC236}">
                  <a16:creationId xmlns:a16="http://schemas.microsoft.com/office/drawing/2014/main" id="{7E2EB6FE-1E13-4757-A0F7-A883CEF5C878}"/>
                </a:ext>
              </a:extLst>
            </p:cNvPr>
            <p:cNvSpPr txBox="1"/>
            <p:nvPr/>
          </p:nvSpPr>
          <p:spPr>
            <a:xfrm>
              <a:off x="10978546" y="5499408"/>
              <a:ext cx="403957" cy="123111"/>
            </a:xfrm>
            <a:prstGeom prst="rect">
              <a:avLst/>
            </a:prstGeom>
            <a:noFill/>
            <a:ln>
              <a:noFill/>
              <a:miter lim="800000"/>
            </a:ln>
          </p:spPr>
          <p:txBody>
            <a:bodyPr wrap="none" lIns="0" tIns="0" rIns="0" bIns="0" rtlCol="0" anchor="ctr" anchorCtr="0">
              <a:spAutoFit/>
            </a:bodyPr>
            <a:lstStyle/>
            <a:p>
              <a:pPr>
                <a:spcAft>
                  <a:spcPts val="600"/>
                </a:spcAft>
              </a:pPr>
              <a:r>
                <a:rPr lang="fr-FR" sz="800"/>
                <a:t>Légende</a:t>
              </a:r>
              <a:endParaRPr lang="fr-FR" sz="800" dirty="0"/>
            </a:p>
          </p:txBody>
        </p:sp>
        <p:sp>
          <p:nvSpPr>
            <p:cNvPr id="226" name="Legend5" hidden="1">
              <a:extLst>
                <a:ext uri="{FF2B5EF4-FFF2-40B4-BE49-F238E27FC236}">
                  <a16:creationId xmlns:a16="http://schemas.microsoft.com/office/drawing/2014/main" id="{A816D651-C3B6-407F-BF41-75DEA8CDA25F}"/>
                </a:ext>
              </a:extLst>
            </p:cNvPr>
            <p:cNvSpPr txBox="1"/>
            <p:nvPr/>
          </p:nvSpPr>
          <p:spPr>
            <a:xfrm>
              <a:off x="10978545" y="5870829"/>
              <a:ext cx="403957" cy="123111"/>
            </a:xfrm>
            <a:prstGeom prst="rect">
              <a:avLst/>
            </a:prstGeom>
            <a:noFill/>
            <a:ln>
              <a:noFill/>
              <a:miter lim="800000"/>
            </a:ln>
          </p:spPr>
          <p:txBody>
            <a:bodyPr wrap="none" lIns="0" tIns="0" rIns="0" bIns="0" rtlCol="0" anchor="ctr" anchorCtr="0">
              <a:spAutoFit/>
            </a:bodyPr>
            <a:lstStyle/>
            <a:p>
              <a:pPr>
                <a:spcAft>
                  <a:spcPts val="600"/>
                </a:spcAft>
              </a:pPr>
              <a:r>
                <a:rPr lang="fr-FR" sz="800"/>
                <a:t>Légende</a:t>
              </a:r>
              <a:endParaRPr lang="fr-FR" sz="800" dirty="0"/>
            </a:p>
          </p:txBody>
        </p:sp>
      </p:grpSp>
      <p:cxnSp>
        <p:nvCxnSpPr>
          <p:cNvPr id="151" name="Straight Connector 150">
            <a:extLst>
              <a:ext uri="{FF2B5EF4-FFF2-40B4-BE49-F238E27FC236}">
                <a16:creationId xmlns:a16="http://schemas.microsoft.com/office/drawing/2014/main" id="{51C50C5E-7DBB-433F-B25A-28D55410EAB8}"/>
              </a:ext>
            </a:extLst>
          </p:cNvPr>
          <p:cNvCxnSpPr>
            <a:cxnSpLocks/>
          </p:cNvCxnSpPr>
          <p:nvPr userDrawn="1"/>
        </p:nvCxnSpPr>
        <p:spPr>
          <a:xfrm>
            <a:off x="11312525" y="6545276"/>
            <a:ext cx="0" cy="237342"/>
          </a:xfrm>
          <a:prstGeom prst="line">
            <a:avLst/>
          </a:prstGeom>
          <a:ln>
            <a:solidFill>
              <a:srgbClr val="B3B3B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37650856"/>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 id="2147483705" r:id="rId12"/>
    <p:sldLayoutId id="2147483706" r:id="rId13"/>
    <p:sldLayoutId id="2147483707" r:id="rId14"/>
    <p:sldLayoutId id="2147483708" r:id="rId15"/>
    <p:sldLayoutId id="2147483709" r:id="rId16"/>
    <p:sldLayoutId id="2147483710" r:id="rId17"/>
    <p:sldLayoutId id="2147483711" r:id="rId18"/>
    <p:sldLayoutId id="2147483712" r:id="rId19"/>
    <p:sldLayoutId id="2147483714" r:id="rId20"/>
    <p:sldLayoutId id="2147483715" r:id="rId21"/>
  </p:sldLayoutIdLst>
  <p:txStyles>
    <p:titleStyle>
      <a:lvl1pPr algn="l" defTabSz="914400" rtl="0" eaLnBrk="1" latinLnBrk="0" hangingPunct="1">
        <a:lnSpc>
          <a:spcPct val="100000"/>
        </a:lnSpc>
        <a:spcBef>
          <a:spcPct val="0"/>
        </a:spcBef>
        <a:buNone/>
        <a:defRPr lang="fr-FR" sz="2500" b="1" kern="1200" spc="0" baseline="0" dirty="0">
          <a:ln w="6350" cap="flat">
            <a:noFill/>
            <a:miter lim="800000"/>
          </a:ln>
          <a:solidFill>
            <a:schemeClr val="accent1"/>
          </a:solidFill>
          <a:latin typeface="+mj-lt"/>
          <a:ea typeface="+mj-ea"/>
          <a:cs typeface="+mj-cs"/>
        </a:defRPr>
      </a:lvl1pPr>
    </p:titleStyle>
    <p:body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89350" indent="-285750" algn="l" defTabSz="914400" rtl="0" eaLnBrk="1" latinLnBrk="0" hangingPunct="1">
        <a:lnSpc>
          <a:spcPct val="100000"/>
        </a:lnSpc>
        <a:spcBef>
          <a:spcPts val="0"/>
        </a:spcBef>
        <a:spcAft>
          <a:spcPts val="300"/>
        </a:spcAft>
        <a:buClr>
          <a:schemeClr val="accent1"/>
        </a:buClr>
        <a:buSzPct val="125000"/>
        <a:buFont typeface="Arial" panose="020B0604020202020204" pitchFamily="34" charset="0"/>
        <a:buChar char="▪"/>
        <a:defRPr lang="en-US" sz="1600" kern="1200" dirty="0">
          <a:solidFill>
            <a:schemeClr val="tx1"/>
          </a:solidFill>
          <a:latin typeface="+mn-lt"/>
          <a:ea typeface="+mn-ea"/>
          <a:cs typeface="+mn-cs"/>
        </a:defRPr>
      </a:lvl2pPr>
      <a:lvl3pPr marL="442793" indent="-215997" algn="l" defTabSz="914400" rtl="0" eaLnBrk="1" latinLnBrk="0" hangingPunct="1">
        <a:lnSpc>
          <a:spcPct val="100000"/>
        </a:lnSpc>
        <a:spcBef>
          <a:spcPts val="0"/>
        </a:spcBef>
        <a:spcAft>
          <a:spcPts val="300"/>
        </a:spcAft>
        <a:buClr>
          <a:schemeClr val="accent1"/>
        </a:buClr>
        <a:buSzPct val="110000"/>
        <a:buFont typeface="Arial" panose="020B0604020202020204" pitchFamily="34" charset="0"/>
        <a:buChar char="‒"/>
        <a:defRPr lang="en-US" sz="1600" kern="1200" dirty="0">
          <a:solidFill>
            <a:schemeClr val="tx1"/>
          </a:solidFill>
          <a:latin typeface="+mn-lt"/>
          <a:ea typeface="+mn-ea"/>
          <a:cs typeface="+mn-cs"/>
        </a:defRPr>
      </a:lvl3pPr>
      <a:lvl4pPr marL="732142" indent="-285750" algn="l" defTabSz="914400" rtl="0" eaLnBrk="1" latinLnBrk="0" hangingPunct="1">
        <a:lnSpc>
          <a:spcPct val="100000"/>
        </a:lnSpc>
        <a:spcBef>
          <a:spcPts val="0"/>
        </a:spcBef>
        <a:spcAft>
          <a:spcPts val="300"/>
        </a:spcAft>
        <a:buClr>
          <a:schemeClr val="accent1"/>
        </a:buClr>
        <a:buSzPct val="120000"/>
        <a:buFont typeface="Arial" panose="020B0604020202020204" pitchFamily="34" charset="0"/>
        <a:buChar char="▫"/>
        <a:defRPr lang="en-US" sz="1600" kern="1200" dirty="0">
          <a:solidFill>
            <a:schemeClr val="tx1"/>
          </a:solidFill>
          <a:latin typeface="+mn-lt"/>
          <a:ea typeface="+mn-ea"/>
          <a:cs typeface="+mn-cs"/>
        </a:defRPr>
      </a:lvl4pPr>
      <a:lvl5pPr marL="955339" indent="-285750" algn="l" defTabSz="914400" rtl="0" eaLnBrk="1" latinLnBrk="0" hangingPunct="1">
        <a:lnSpc>
          <a:spcPct val="100000"/>
        </a:lnSpc>
        <a:spcBef>
          <a:spcPts val="0"/>
        </a:spcBef>
        <a:spcAft>
          <a:spcPts val="300"/>
        </a:spcAft>
        <a:buClr>
          <a:schemeClr val="accent1"/>
        </a:buClr>
        <a:buSzPct val="89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68">
          <p15:clr>
            <a:srgbClr val="5ACBF0"/>
          </p15:clr>
        </p15:guide>
        <p15:guide id="3" orient="horz" pos="3912">
          <p15:clr>
            <a:srgbClr val="5ACBF0"/>
          </p15:clr>
        </p15:guide>
        <p15:guide id="4" orient="horz" pos="1075">
          <p15:clr>
            <a:srgbClr val="F26B43"/>
          </p15:clr>
        </p15:guide>
        <p15:guide id="5" pos="7329">
          <p15:clr>
            <a:srgbClr val="F26B43"/>
          </p15:clr>
        </p15:guide>
        <p15:guide id="6" pos="345">
          <p15:clr>
            <a:srgbClr val="F26B43"/>
          </p15:clr>
        </p15:guide>
        <p15:guide id="8" orient="horz" pos="4063">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22.xml"/><Relationship Id="rId4" Type="http://schemas.openxmlformats.org/officeDocument/2006/relationships/image" Target="../media/image13.pn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47.xml"/><Relationship Id="rId4" Type="http://schemas.openxmlformats.org/officeDocument/2006/relationships/image" Target="../media/image19.sv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47.xml"/><Relationship Id="rId4" Type="http://schemas.openxmlformats.org/officeDocument/2006/relationships/image" Target="../media/image19.sv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47.xml"/><Relationship Id="rId4" Type="http://schemas.openxmlformats.org/officeDocument/2006/relationships/image" Target="../media/image19.svg"/></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47.xml"/><Relationship Id="rId4" Type="http://schemas.openxmlformats.org/officeDocument/2006/relationships/image" Target="../media/image19.svg"/></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47.xml"/><Relationship Id="rId4" Type="http://schemas.openxmlformats.org/officeDocument/2006/relationships/image" Target="../media/image19.svg"/></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47.xml"/><Relationship Id="rId4" Type="http://schemas.openxmlformats.org/officeDocument/2006/relationships/image" Target="../media/image19.svg"/></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47.xml"/><Relationship Id="rId4" Type="http://schemas.openxmlformats.org/officeDocument/2006/relationships/image" Target="../media/image19.svg"/></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47.xml"/><Relationship Id="rId4" Type="http://schemas.openxmlformats.org/officeDocument/2006/relationships/image" Target="../media/image19.svg"/></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47.xml"/><Relationship Id="rId4" Type="http://schemas.openxmlformats.org/officeDocument/2006/relationships/image" Target="../media/image19.svg"/></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47.xml"/><Relationship Id="rId4" Type="http://schemas.openxmlformats.org/officeDocument/2006/relationships/image" Target="../media/image19.svg"/></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2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0.xml"/><Relationship Id="rId1" Type="http://schemas.openxmlformats.org/officeDocument/2006/relationships/tags" Target="../tags/tag306.xml"/><Relationship Id="rId6" Type="http://schemas.openxmlformats.org/officeDocument/2006/relationships/image" Target="../media/image23.png"/><Relationship Id="rId5" Type="http://schemas.openxmlformats.org/officeDocument/2006/relationships/image" Target="../media/image16.emf"/><Relationship Id="rId4" Type="http://schemas.openxmlformats.org/officeDocument/2006/relationships/oleObject" Target="../embeddings/oleObject23.bin"/></Relationships>
</file>

<file path=ppt/slides/_rels/slide21.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21.xml"/></Relationships>
</file>

<file path=ppt/slides/_rels/slide22.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21.xml"/></Relationships>
</file>

<file path=ppt/slides/_rels/slide23.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21.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0.xml"/><Relationship Id="rId1" Type="http://schemas.openxmlformats.org/officeDocument/2006/relationships/tags" Target="../tags/tag307.xml"/><Relationship Id="rId6" Type="http://schemas.openxmlformats.org/officeDocument/2006/relationships/image" Target="../media/image24.jpeg"/><Relationship Id="rId5" Type="http://schemas.openxmlformats.org/officeDocument/2006/relationships/image" Target="../media/image16.emf"/><Relationship Id="rId4" Type="http://schemas.openxmlformats.org/officeDocument/2006/relationships/oleObject" Target="../embeddings/oleObject23.bin"/></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9.svg"/><Relationship Id="rId1" Type="http://schemas.openxmlformats.org/officeDocument/2006/relationships/slideLayout" Target="../slideLayouts/slideLayout21.xml"/></Relationships>
</file>

<file path=ppt/slides/_rels/slide26.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21.xml"/></Relationships>
</file>

<file path=ppt/slides/_rels/slide27.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21.xml"/></Relationships>
</file>

<file path=ppt/slides/_rels/slide28.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21.xml"/></Relationships>
</file>

<file path=ppt/slides/_rels/slide2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9.svg"/><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image" Target="../media/image17.jpeg"/><Relationship Id="rId2" Type="http://schemas.openxmlformats.org/officeDocument/2006/relationships/slideLayout" Target="../slideLayouts/slideLayout20.xml"/><Relationship Id="rId1" Type="http://schemas.openxmlformats.org/officeDocument/2006/relationships/tags" Target="../tags/tag302.xml"/><Relationship Id="rId6" Type="http://schemas.openxmlformats.org/officeDocument/2006/relationships/image" Target="../media/image16.emf"/><Relationship Id="rId5" Type="http://schemas.openxmlformats.org/officeDocument/2006/relationships/oleObject" Target="../embeddings/oleObject23.bin"/><Relationship Id="rId4" Type="http://schemas.openxmlformats.org/officeDocument/2006/relationships/image" Target="../media/image15.jpe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0.xml"/><Relationship Id="rId7" Type="http://schemas.openxmlformats.org/officeDocument/2006/relationships/image" Target="../media/image26.jpeg"/><Relationship Id="rId2" Type="http://schemas.openxmlformats.org/officeDocument/2006/relationships/slideLayout" Target="../slideLayouts/slideLayout20.xml"/><Relationship Id="rId1" Type="http://schemas.openxmlformats.org/officeDocument/2006/relationships/tags" Target="../tags/tag308.xml"/><Relationship Id="rId6" Type="http://schemas.openxmlformats.org/officeDocument/2006/relationships/image" Target="../media/image16.emf"/><Relationship Id="rId5" Type="http://schemas.openxmlformats.org/officeDocument/2006/relationships/oleObject" Target="../embeddings/oleObject23.bin"/><Relationship Id="rId4" Type="http://schemas.openxmlformats.org/officeDocument/2006/relationships/image" Target="../media/image25.jpeg"/></Relationships>
</file>

<file path=ppt/slides/_rels/slide3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1.xml"/><Relationship Id="rId1" Type="http://schemas.openxmlformats.org/officeDocument/2006/relationships/slideLayout" Target="../slideLayouts/slideLayout21.xml"/><Relationship Id="rId4" Type="http://schemas.openxmlformats.org/officeDocument/2006/relationships/image" Target="../media/image19.svg"/></Relationships>
</file>

<file path=ppt/slides/_rels/slide3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21.xml"/><Relationship Id="rId4" Type="http://schemas.openxmlformats.org/officeDocument/2006/relationships/image" Target="../media/image19.svg"/></Relationships>
</file>

<file path=ppt/slides/_rels/slide3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3.xml"/><Relationship Id="rId1" Type="http://schemas.openxmlformats.org/officeDocument/2006/relationships/slideLayout" Target="../slideLayouts/slideLayout21.xml"/><Relationship Id="rId4" Type="http://schemas.openxmlformats.org/officeDocument/2006/relationships/image" Target="../media/image19.svg"/></Relationships>
</file>

<file path=ppt/slides/_rels/slide3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4.xml"/><Relationship Id="rId1" Type="http://schemas.openxmlformats.org/officeDocument/2006/relationships/slideLayout" Target="../slideLayouts/slideLayout21.xml"/><Relationship Id="rId4" Type="http://schemas.openxmlformats.org/officeDocument/2006/relationships/image" Target="../media/image19.svg"/></Relationships>
</file>

<file path=ppt/slides/_rels/slide3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5.xml"/><Relationship Id="rId1" Type="http://schemas.openxmlformats.org/officeDocument/2006/relationships/slideLayout" Target="../slideLayouts/slideLayout21.xml"/><Relationship Id="rId4" Type="http://schemas.openxmlformats.org/officeDocument/2006/relationships/image" Target="../media/image19.svg"/></Relationships>
</file>

<file path=ppt/slides/_rels/slide3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6.xml"/><Relationship Id="rId1" Type="http://schemas.openxmlformats.org/officeDocument/2006/relationships/slideLayout" Target="../slideLayouts/slideLayout21.xml"/><Relationship Id="rId4" Type="http://schemas.openxmlformats.org/officeDocument/2006/relationships/image" Target="../media/image19.sv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0.xml"/><Relationship Id="rId1" Type="http://schemas.openxmlformats.org/officeDocument/2006/relationships/tags" Target="../tags/tag309.xml"/><Relationship Id="rId6" Type="http://schemas.openxmlformats.org/officeDocument/2006/relationships/image" Target="../media/image27.jpeg"/><Relationship Id="rId5" Type="http://schemas.openxmlformats.org/officeDocument/2006/relationships/image" Target="../media/image16.emf"/><Relationship Id="rId4" Type="http://schemas.openxmlformats.org/officeDocument/2006/relationships/oleObject" Target="../embeddings/oleObject23.bin"/></Relationships>
</file>

<file path=ppt/slides/_rels/slide3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8.xml"/><Relationship Id="rId1" Type="http://schemas.openxmlformats.org/officeDocument/2006/relationships/slideLayout" Target="../slideLayouts/slideLayout21.xml"/><Relationship Id="rId4" Type="http://schemas.openxmlformats.org/officeDocument/2006/relationships/image" Target="../media/image19.svg"/></Relationships>
</file>

<file path=ppt/slides/_rels/slide3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9.xml"/><Relationship Id="rId1" Type="http://schemas.openxmlformats.org/officeDocument/2006/relationships/slideLayout" Target="../slideLayouts/slideLayout21.xml"/><Relationship Id="rId4" Type="http://schemas.openxmlformats.org/officeDocument/2006/relationships/image" Target="../media/image19.svg"/></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21.xml"/><Relationship Id="rId4" Type="http://schemas.openxmlformats.org/officeDocument/2006/relationships/image" Target="../media/image19.svg"/></Relationships>
</file>

<file path=ppt/slides/_rels/slide4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0.xml"/><Relationship Id="rId1" Type="http://schemas.openxmlformats.org/officeDocument/2006/relationships/slideLayout" Target="../slideLayouts/slideLayout21.xml"/><Relationship Id="rId4" Type="http://schemas.openxmlformats.org/officeDocument/2006/relationships/image" Target="../media/image19.svg"/></Relationships>
</file>

<file path=ppt/slides/_rels/slide4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1.xml"/><Relationship Id="rId1" Type="http://schemas.openxmlformats.org/officeDocument/2006/relationships/slideLayout" Target="../slideLayouts/slideLayout21.xml"/><Relationship Id="rId4" Type="http://schemas.openxmlformats.org/officeDocument/2006/relationships/image" Target="../media/image19.svg"/></Relationships>
</file>

<file path=ppt/slides/_rels/slide4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2.xml"/><Relationship Id="rId1" Type="http://schemas.openxmlformats.org/officeDocument/2006/relationships/slideLayout" Target="../slideLayouts/slideLayout21.xml"/><Relationship Id="rId4" Type="http://schemas.openxmlformats.org/officeDocument/2006/relationships/image" Target="../media/image19.svg"/></Relationships>
</file>

<file path=ppt/slides/_rels/slide4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3.xml"/><Relationship Id="rId1" Type="http://schemas.openxmlformats.org/officeDocument/2006/relationships/slideLayout" Target="../slideLayouts/slideLayout21.xml"/><Relationship Id="rId4" Type="http://schemas.openxmlformats.org/officeDocument/2006/relationships/image" Target="../media/image19.sv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20.xml"/><Relationship Id="rId1" Type="http://schemas.openxmlformats.org/officeDocument/2006/relationships/tags" Target="../tags/tag310.xml"/><Relationship Id="rId6" Type="http://schemas.openxmlformats.org/officeDocument/2006/relationships/image" Target="../media/image28.png"/><Relationship Id="rId5" Type="http://schemas.openxmlformats.org/officeDocument/2006/relationships/image" Target="../media/image16.emf"/><Relationship Id="rId4" Type="http://schemas.openxmlformats.org/officeDocument/2006/relationships/oleObject" Target="../embeddings/oleObject23.bin"/></Relationships>
</file>

<file path=ppt/slides/_rels/slide4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5.xml"/><Relationship Id="rId1" Type="http://schemas.openxmlformats.org/officeDocument/2006/relationships/slideLayout" Target="../slideLayouts/slideLayout21.xml"/><Relationship Id="rId4" Type="http://schemas.openxmlformats.org/officeDocument/2006/relationships/image" Target="../media/image19.svg"/></Relationships>
</file>

<file path=ppt/slides/_rels/slide4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6.xml"/><Relationship Id="rId1" Type="http://schemas.openxmlformats.org/officeDocument/2006/relationships/slideLayout" Target="../slideLayouts/slideLayout21.xml"/><Relationship Id="rId4" Type="http://schemas.openxmlformats.org/officeDocument/2006/relationships/image" Target="../media/image19.svg"/></Relationships>
</file>

<file path=ppt/slides/_rels/slide4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7.xml"/><Relationship Id="rId1" Type="http://schemas.openxmlformats.org/officeDocument/2006/relationships/slideLayout" Target="../slideLayouts/slideLayout21.xml"/><Relationship Id="rId4" Type="http://schemas.openxmlformats.org/officeDocument/2006/relationships/image" Target="../media/image19.svg"/></Relationships>
</file>

<file path=ppt/slides/_rels/slide4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8.xml"/><Relationship Id="rId1" Type="http://schemas.openxmlformats.org/officeDocument/2006/relationships/slideLayout" Target="../slideLayouts/slideLayout21.xml"/><Relationship Id="rId4" Type="http://schemas.openxmlformats.org/officeDocument/2006/relationships/image" Target="../media/image19.svg"/></Relationships>
</file>

<file path=ppt/slides/_rels/slide49.xml.rels><?xml version="1.0" encoding="UTF-8" standalone="yes"?>
<Relationships xmlns="http://schemas.openxmlformats.org/package/2006/relationships"><Relationship Id="rId3" Type="http://schemas.openxmlformats.org/officeDocument/2006/relationships/hyperlink" Target="http://www.apizf.org/" TargetMode="External"/><Relationship Id="rId2" Type="http://schemas.openxmlformats.org/officeDocument/2006/relationships/hyperlink" Target="http://www.investissement.gouv.tg/" TargetMode="External"/><Relationship Id="rId1" Type="http://schemas.openxmlformats.org/officeDocument/2006/relationships/slideLayout" Target="../slideLayouts/slideLayout26.xml"/><Relationship Id="rId5" Type="http://schemas.openxmlformats.org/officeDocument/2006/relationships/image" Target="../media/image29.png"/><Relationship Id="rId4" Type="http://schemas.openxmlformats.org/officeDocument/2006/relationships/hyperlink" Target="http://www.investirautogo.tg/" TargetMode="Externa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0.xml"/><Relationship Id="rId1" Type="http://schemas.openxmlformats.org/officeDocument/2006/relationships/tags" Target="../tags/tag303.xml"/><Relationship Id="rId6" Type="http://schemas.openxmlformats.org/officeDocument/2006/relationships/image" Target="../media/image20.jpeg"/><Relationship Id="rId5" Type="http://schemas.openxmlformats.org/officeDocument/2006/relationships/image" Target="../media/image16.emf"/><Relationship Id="rId4" Type="http://schemas.openxmlformats.org/officeDocument/2006/relationships/oleObject" Target="../embeddings/oleObject23.bin"/></Relationships>
</file>

<file path=ppt/slides/_rels/slide6.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0.xml"/><Relationship Id="rId1" Type="http://schemas.openxmlformats.org/officeDocument/2006/relationships/tags" Target="../tags/tag304.xml"/><Relationship Id="rId6" Type="http://schemas.openxmlformats.org/officeDocument/2006/relationships/image" Target="../media/image21.jpeg"/><Relationship Id="rId5" Type="http://schemas.openxmlformats.org/officeDocument/2006/relationships/image" Target="../media/image16.emf"/><Relationship Id="rId4" Type="http://schemas.openxmlformats.org/officeDocument/2006/relationships/oleObject" Target="../embeddings/oleObject23.bin"/></Relationships>
</file>

<file path=ppt/slides/_rels/slide8.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0.xml"/><Relationship Id="rId1" Type="http://schemas.openxmlformats.org/officeDocument/2006/relationships/tags" Target="../tags/tag305.xml"/><Relationship Id="rId6" Type="http://schemas.openxmlformats.org/officeDocument/2006/relationships/image" Target="../media/image16.emf"/><Relationship Id="rId5" Type="http://schemas.openxmlformats.org/officeDocument/2006/relationships/oleObject" Target="../embeddings/oleObject23.bin"/><Relationship Id="rId4" Type="http://schemas.openxmlformats.org/officeDocument/2006/relationships/image" Target="../media/image2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BD841EA2-F983-0C71-EC3B-A3CD8DE3CAC7}"/>
              </a:ext>
            </a:extLst>
          </p:cNvPr>
          <p:cNvPicPr>
            <a:picLocks noChangeAspect="1"/>
          </p:cNvPicPr>
          <p:nvPr/>
        </p:nvPicPr>
        <p:blipFill>
          <a:blip r:embed="rId3"/>
          <a:srcRect l="12265" t="34914" r="13021"/>
          <a:stretch>
            <a:fillRect/>
          </a:stretch>
        </p:blipFill>
        <p:spPr>
          <a:xfrm>
            <a:off x="3759199" y="5252720"/>
            <a:ext cx="5029201" cy="942377"/>
          </a:xfrm>
          <a:prstGeom prst="rect">
            <a:avLst/>
          </a:prstGeom>
        </p:spPr>
      </p:pic>
      <p:sp>
        <p:nvSpPr>
          <p:cNvPr id="11" name="TextBox 6">
            <a:extLst>
              <a:ext uri="{FF2B5EF4-FFF2-40B4-BE49-F238E27FC236}">
                <a16:creationId xmlns:a16="http://schemas.microsoft.com/office/drawing/2014/main" id="{BC6D9A29-85C0-3293-6CC2-965C02B8D442}"/>
              </a:ext>
            </a:extLst>
          </p:cNvPr>
          <p:cNvSpPr txBox="1"/>
          <p:nvPr/>
        </p:nvSpPr>
        <p:spPr>
          <a:xfrm>
            <a:off x="9649143" y="6545817"/>
            <a:ext cx="2542857" cy="341375"/>
          </a:xfrm>
          <a:prstGeom prst="rect">
            <a:avLst/>
          </a:prstGeom>
          <a:solidFill>
            <a:srgbClr val="006A4E"/>
          </a:solidFill>
        </p:spPr>
        <p:txBody>
          <a:bodyPr wrap="square" rtlCol="0">
            <a:spAutoFit/>
          </a:bodyPr>
          <a:lstStyle/>
          <a:p>
            <a:pPr algn="ctr" rtl="0"/>
            <a:r>
              <a:rPr lang="fr-FR" sz="1574" dirty="0">
                <a:solidFill>
                  <a:schemeClr val="bg1"/>
                </a:solidFill>
                <a:latin typeface="Book Antiqua" panose="02040602050305030304" pitchFamily="18" charset="0"/>
              </a:rPr>
              <a:t>Mai</a:t>
            </a:r>
            <a:r>
              <a:rPr lang="fr-FR" sz="1574" noProof="0" dirty="0">
                <a:solidFill>
                  <a:schemeClr val="bg1"/>
                </a:solidFill>
                <a:latin typeface="Book Antiqua" panose="02040602050305030304" pitchFamily="18" charset="0"/>
              </a:rPr>
              <a:t> 2026</a:t>
            </a:r>
          </a:p>
        </p:txBody>
      </p:sp>
      <p:pic>
        <p:nvPicPr>
          <p:cNvPr id="4" name="Image 3">
            <a:extLst>
              <a:ext uri="{FF2B5EF4-FFF2-40B4-BE49-F238E27FC236}">
                <a16:creationId xmlns:a16="http://schemas.microsoft.com/office/drawing/2014/main" id="{FFB6E48F-02E3-3B60-9D8A-BE49199DE957}"/>
              </a:ext>
            </a:extLst>
          </p:cNvPr>
          <p:cNvPicPr>
            <a:picLocks noChangeAspect="1"/>
          </p:cNvPicPr>
          <p:nvPr/>
        </p:nvPicPr>
        <p:blipFill>
          <a:blip r:embed="rId4"/>
          <a:srcRect l="706" t="2274" r="1275" b="1"/>
          <a:stretch>
            <a:fillRect/>
          </a:stretch>
        </p:blipFill>
        <p:spPr>
          <a:xfrm>
            <a:off x="375919" y="132080"/>
            <a:ext cx="11612880" cy="502103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CustomShape 1">
            <a:extLst>
              <a:ext uri="{FF2B5EF4-FFF2-40B4-BE49-F238E27FC236}">
                <a16:creationId xmlns:a16="http://schemas.microsoft.com/office/drawing/2014/main" id="{7ECE9A03-C0D4-4269-BE80-5F6B3FCAC40E}"/>
              </a:ext>
            </a:extLst>
          </p:cNvPr>
          <p:cNvSpPr/>
          <p:nvPr/>
        </p:nvSpPr>
        <p:spPr>
          <a:xfrm>
            <a:off x="267975" y="941850"/>
            <a:ext cx="11723397" cy="5450637"/>
          </a:xfrm>
          <a:prstGeom prst="rect">
            <a:avLst/>
          </a:prstGeom>
          <a:noFill/>
          <a:ln w="25560">
            <a:solidFill>
              <a:srgbClr val="006D00"/>
            </a:solidFill>
            <a:round/>
          </a:ln>
        </p:spPr>
        <p:style>
          <a:lnRef idx="0">
            <a:scrgbClr r="0" g="0" b="0"/>
          </a:lnRef>
          <a:fillRef idx="0">
            <a:scrgbClr r="0" g="0" b="0"/>
          </a:fillRef>
          <a:effectRef idx="0">
            <a:scrgbClr r="0" g="0" b="0"/>
          </a:effectRef>
          <a:fontRef idx="minor"/>
        </p:style>
        <p:txBody>
          <a:bodyPr/>
          <a:lstStyle/>
          <a:p>
            <a:pPr marL="0" marR="0" lvl="0" indent="0" algn="l" defTabSz="932863" rtl="0" eaLnBrk="1" fontAlgn="auto" latinLnBrk="0" hangingPunct="1">
              <a:lnSpc>
                <a:spcPct val="100000"/>
              </a:lnSpc>
              <a:spcBef>
                <a:spcPts val="0"/>
              </a:spcBef>
              <a:spcAft>
                <a:spcPts val="0"/>
              </a:spcAft>
              <a:buClrTx/>
              <a:buSzTx/>
              <a:buFontTx/>
              <a:buNone/>
              <a:tabLst/>
              <a:defRPr/>
            </a:pPr>
            <a:endParaRPr kumimoji="0" lang="en-GB" sz="1837" b="0" i="0" u="none" strike="noStrike" kern="1200" cap="none" spc="0" normalizeH="0" baseline="0" noProof="0" dirty="0">
              <a:ln>
                <a:noFill/>
              </a:ln>
              <a:solidFill>
                <a:srgbClr val="000000"/>
              </a:solidFill>
              <a:effectLst/>
              <a:uLnTx/>
              <a:uFillTx/>
              <a:latin typeface="Arial"/>
              <a:ea typeface="+mn-ea"/>
              <a:cs typeface="+mn-cs"/>
            </a:endParaRPr>
          </a:p>
        </p:txBody>
      </p:sp>
      <p:sp>
        <p:nvSpPr>
          <p:cNvPr id="86" name="CustomShape 2"/>
          <p:cNvSpPr/>
          <p:nvPr/>
        </p:nvSpPr>
        <p:spPr>
          <a:xfrm>
            <a:off x="374214" y="1056436"/>
            <a:ext cx="1013071" cy="1200759"/>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marL="0" marR="0" lvl="0" indent="0" algn="l" defTabSz="932863" rtl="0" eaLnBrk="1" fontAlgn="auto" latinLnBrk="0" hangingPunct="1">
              <a:lnSpc>
                <a:spcPct val="100000"/>
              </a:lnSpc>
              <a:spcBef>
                <a:spcPts val="0"/>
              </a:spcBef>
              <a:spcAft>
                <a:spcPts val="0"/>
              </a:spcAft>
              <a:buClrTx/>
              <a:buSzTx/>
              <a:buFontTx/>
              <a:buNone/>
              <a:tabLst/>
              <a:defRPr/>
            </a:pPr>
            <a:r>
              <a:rPr kumimoji="0" lang="en-ZA" sz="1204" b="1" i="0" u="none" strike="noStrike" kern="1200" cap="none" spc="0" normalizeH="0" baseline="0" noProof="0" dirty="0">
                <a:ln>
                  <a:noFill/>
                </a:ln>
                <a:solidFill>
                  <a:srgbClr val="FFFFFF"/>
                </a:solidFill>
                <a:effectLst/>
                <a:uLnTx/>
                <a:uFillTx/>
                <a:latin typeface="Arial"/>
                <a:ea typeface="Arial"/>
                <a:cs typeface="+mn-cs"/>
              </a:rPr>
              <a:t>Aperçu</a:t>
            </a:r>
            <a:endParaRPr kumimoji="0" sz="1837" b="0" i="0" u="none" strike="noStrike" kern="1200" cap="none" spc="0" normalizeH="0" baseline="0" noProof="0" dirty="0">
              <a:ln>
                <a:noFill/>
              </a:ln>
              <a:solidFill>
                <a:srgbClr val="000000"/>
              </a:solidFill>
              <a:effectLst/>
              <a:uLnTx/>
              <a:uFillTx/>
              <a:latin typeface="Arial"/>
              <a:ea typeface="+mn-ea"/>
              <a:cs typeface="+mn-cs"/>
            </a:endParaRPr>
          </a:p>
        </p:txBody>
      </p:sp>
      <p:sp>
        <p:nvSpPr>
          <p:cNvPr id="87" name="CustomShape 3"/>
          <p:cNvSpPr/>
          <p:nvPr/>
        </p:nvSpPr>
        <p:spPr>
          <a:xfrm>
            <a:off x="375850" y="2328312"/>
            <a:ext cx="1017605" cy="3204387"/>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marL="0" marR="0" lvl="0" indent="0" algn="l" defTabSz="932863" rtl="0" eaLnBrk="1" fontAlgn="auto" latinLnBrk="0" hangingPunct="1">
              <a:lnSpc>
                <a:spcPct val="100000"/>
              </a:lnSpc>
              <a:spcBef>
                <a:spcPts val="0"/>
              </a:spcBef>
              <a:spcAft>
                <a:spcPts val="0"/>
              </a:spcAft>
              <a:buClrTx/>
              <a:buSzTx/>
              <a:buFontTx/>
              <a:buNone/>
              <a:tabLst/>
              <a:defRPr/>
            </a:pPr>
            <a:r>
              <a:rPr kumimoji="0" lang="en-ZA" sz="1204" b="1" i="0" u="none" strike="noStrike" kern="1200" cap="none" spc="0" normalizeH="0" baseline="0" noProof="0" dirty="0">
                <a:ln>
                  <a:noFill/>
                </a:ln>
                <a:solidFill>
                  <a:srgbClr val="FFFFFF"/>
                </a:solidFill>
                <a:effectLst/>
                <a:uLnTx/>
                <a:uFillTx/>
                <a:latin typeface="Arial"/>
                <a:ea typeface="Arial"/>
                <a:cs typeface="+mn-cs"/>
              </a:rPr>
              <a:t>Description</a:t>
            </a:r>
            <a:endParaRPr kumimoji="0" sz="1837" b="0" i="0" u="none" strike="noStrike" kern="1200" cap="none" spc="0" normalizeH="0" baseline="0" noProof="0" dirty="0">
              <a:ln>
                <a:noFill/>
              </a:ln>
              <a:solidFill>
                <a:srgbClr val="000000"/>
              </a:solidFill>
              <a:effectLst/>
              <a:uLnTx/>
              <a:uFillTx/>
              <a:latin typeface="Arial"/>
              <a:ea typeface="+mn-ea"/>
              <a:cs typeface="+mn-cs"/>
            </a:endParaRPr>
          </a:p>
        </p:txBody>
      </p:sp>
      <p:sp>
        <p:nvSpPr>
          <p:cNvPr id="89" name="CustomShape 5"/>
          <p:cNvSpPr/>
          <p:nvPr/>
        </p:nvSpPr>
        <p:spPr>
          <a:xfrm>
            <a:off x="2009913" y="1268846"/>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marL="0" marR="0" lvl="0" indent="0" algn="l" defTabSz="932863" rtl="0" eaLnBrk="1" fontAlgn="auto" latinLnBrk="0" hangingPunct="1">
              <a:lnSpc>
                <a:spcPct val="100000"/>
              </a:lnSpc>
              <a:spcBef>
                <a:spcPts val="0"/>
              </a:spcBef>
              <a:spcAft>
                <a:spcPts val="0"/>
              </a:spcAft>
              <a:buClrTx/>
              <a:buSzTx/>
              <a:buFontTx/>
              <a:buNone/>
              <a:tabLst/>
              <a:defRPr/>
            </a:pPr>
            <a:r>
              <a:rPr kumimoji="0" lang="en-ZA" sz="1204" b="1" i="0" u="none" strike="noStrike" kern="1200" cap="none" spc="0" normalizeH="0" baseline="0" noProof="0" dirty="0">
                <a:ln>
                  <a:noFill/>
                </a:ln>
                <a:solidFill>
                  <a:srgbClr val="236800"/>
                </a:solidFill>
                <a:effectLst/>
                <a:uLnTx/>
                <a:uFillTx/>
                <a:latin typeface="Arial"/>
                <a:ea typeface="Arial"/>
                <a:cs typeface="+mn-cs"/>
              </a:rPr>
              <a:t>Localisation</a:t>
            </a:r>
            <a:endParaRPr kumimoji="0" sz="1837" b="0" i="0" u="none" strike="noStrike" kern="1200" cap="none" spc="0" normalizeH="0" baseline="0" noProof="0" dirty="0">
              <a:ln>
                <a:noFill/>
              </a:ln>
              <a:solidFill>
                <a:srgbClr val="000000"/>
              </a:solidFill>
              <a:effectLst/>
              <a:uLnTx/>
              <a:uFillTx/>
              <a:latin typeface="Arial"/>
              <a:ea typeface="+mn-ea"/>
              <a:cs typeface="+mn-cs"/>
            </a:endParaRPr>
          </a:p>
        </p:txBody>
      </p:sp>
      <p:sp>
        <p:nvSpPr>
          <p:cNvPr id="90" name="CustomShape 6"/>
          <p:cNvSpPr/>
          <p:nvPr/>
        </p:nvSpPr>
        <p:spPr>
          <a:xfrm>
            <a:off x="3222802" y="1268847"/>
            <a:ext cx="5508665" cy="253049"/>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a:defRPr/>
            </a:pPr>
            <a:r>
              <a:rPr lang="fr-FR" sz="1153" dirty="0">
                <a:solidFill>
                  <a:srgbClr val="000000"/>
                </a:solidFill>
              </a:rPr>
              <a:t>Dans toutes les cinq régions</a:t>
            </a:r>
            <a:r>
              <a:rPr lang="fr-FR" sz="1153" dirty="0"/>
              <a:t> </a:t>
            </a:r>
            <a:r>
              <a:rPr lang="fr-FR" sz="1153" dirty="0">
                <a:solidFill>
                  <a:srgbClr val="000000"/>
                </a:solidFill>
              </a:rPr>
              <a:t>du Togo</a:t>
            </a:r>
          </a:p>
        </p:txBody>
      </p:sp>
      <p:sp>
        <p:nvSpPr>
          <p:cNvPr id="91" name="CustomShape 7"/>
          <p:cNvSpPr/>
          <p:nvPr/>
        </p:nvSpPr>
        <p:spPr>
          <a:xfrm>
            <a:off x="2020800" y="1831418"/>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marL="0" marR="0" lvl="0" indent="0" algn="l" defTabSz="932863" rtl="0" eaLnBrk="1" fontAlgn="auto" latinLnBrk="0" hangingPunct="1">
              <a:lnSpc>
                <a:spcPct val="100000"/>
              </a:lnSpc>
              <a:spcBef>
                <a:spcPts val="0"/>
              </a:spcBef>
              <a:spcAft>
                <a:spcPts val="0"/>
              </a:spcAft>
              <a:buClrTx/>
              <a:buSzTx/>
              <a:buFontTx/>
              <a:buNone/>
              <a:tabLst/>
              <a:defRPr/>
            </a:pPr>
            <a:r>
              <a:rPr kumimoji="0" lang="en-ZA" sz="1204" b="1" i="0" u="none" strike="noStrike" kern="1200" cap="none" spc="0" normalizeH="0" baseline="0" noProof="0" dirty="0">
                <a:ln>
                  <a:noFill/>
                </a:ln>
                <a:solidFill>
                  <a:srgbClr val="236800"/>
                </a:solidFill>
                <a:effectLst/>
                <a:uLnTx/>
                <a:uFillTx/>
                <a:latin typeface="Arial"/>
                <a:ea typeface="Arial"/>
                <a:cs typeface="+mn-cs"/>
              </a:rPr>
              <a:t>Coût estimatif</a:t>
            </a:r>
            <a:endParaRPr kumimoji="0" sz="1837" b="0" i="0" u="none" strike="noStrike" kern="1200" cap="none" spc="0" normalizeH="0" baseline="0" noProof="0" dirty="0">
              <a:ln>
                <a:noFill/>
              </a:ln>
              <a:solidFill>
                <a:srgbClr val="000000"/>
              </a:solidFill>
              <a:effectLst/>
              <a:uLnTx/>
              <a:uFillTx/>
              <a:latin typeface="Arial"/>
              <a:ea typeface="+mn-ea"/>
              <a:cs typeface="+mn-cs"/>
            </a:endParaRPr>
          </a:p>
        </p:txBody>
      </p:sp>
      <p:sp>
        <p:nvSpPr>
          <p:cNvPr id="92" name="CustomShape 8"/>
          <p:cNvSpPr/>
          <p:nvPr/>
        </p:nvSpPr>
        <p:spPr>
          <a:xfrm>
            <a:off x="3233689" y="1831419"/>
            <a:ext cx="5508665" cy="253049"/>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marL="0" marR="0" lvl="0" indent="0" algn="l" defTabSz="932863" rtl="0" eaLnBrk="1" fontAlgn="auto" latinLnBrk="0" hangingPunct="1">
              <a:lnSpc>
                <a:spcPct val="100000"/>
              </a:lnSpc>
              <a:spcBef>
                <a:spcPts val="0"/>
              </a:spcBef>
              <a:spcAft>
                <a:spcPts val="0"/>
              </a:spcAft>
              <a:buClrTx/>
              <a:buSzTx/>
              <a:buFontTx/>
              <a:buNone/>
              <a:tabLst/>
              <a:defRPr/>
            </a:pPr>
            <a:r>
              <a:rPr kumimoji="0" lang="en-ZA" sz="1204" b="0" i="0" u="none" strike="noStrike" kern="1200" cap="none" spc="0" normalizeH="0" baseline="0" noProof="0" dirty="0">
                <a:ln>
                  <a:noFill/>
                </a:ln>
                <a:solidFill>
                  <a:srgbClr val="000000"/>
                </a:solidFill>
                <a:effectLst/>
                <a:uLnTx/>
                <a:uFillTx/>
                <a:latin typeface="Arial"/>
                <a:ea typeface="Arial"/>
                <a:cs typeface="+mn-cs"/>
              </a:rPr>
              <a:t>360 millions USD soit 201, 739 milliards de FCFA</a:t>
            </a:r>
            <a:endParaRPr kumimoji="0" sz="1837" b="0" i="0" u="none" strike="noStrike" kern="1200" cap="none" spc="0" normalizeH="0" baseline="0" noProof="0" dirty="0">
              <a:ln>
                <a:noFill/>
              </a:ln>
              <a:solidFill>
                <a:srgbClr val="000000"/>
              </a:solidFill>
              <a:effectLst/>
              <a:uLnTx/>
              <a:uFillTx/>
              <a:latin typeface="Arial"/>
              <a:ea typeface="+mn-ea"/>
              <a:cs typeface="+mn-cs"/>
            </a:endParaRPr>
          </a:p>
        </p:txBody>
      </p:sp>
      <p:sp>
        <p:nvSpPr>
          <p:cNvPr id="97" name="CustomShape 13"/>
          <p:cNvSpPr/>
          <p:nvPr/>
        </p:nvSpPr>
        <p:spPr>
          <a:xfrm>
            <a:off x="2026936" y="2401808"/>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lvl="0" defTabSz="932863"/>
            <a:r>
              <a:rPr kumimoji="0" lang="en-ZA" sz="1204" b="1" i="0" u="none" strike="noStrike" kern="1200" cap="none" spc="0" normalizeH="0" baseline="0" noProof="0" dirty="0">
                <a:ln>
                  <a:noFill/>
                </a:ln>
                <a:solidFill>
                  <a:srgbClr val="236800"/>
                </a:solidFill>
                <a:effectLst/>
                <a:uLnTx/>
                <a:uFillTx/>
                <a:latin typeface="Arial"/>
                <a:ea typeface="Arial"/>
                <a:cs typeface="+mn-cs"/>
              </a:rPr>
              <a:t>Description et </a:t>
            </a:r>
            <a:r>
              <a:rPr lang="en-ZA" sz="1204" b="1" dirty="0">
                <a:solidFill>
                  <a:srgbClr val="236800"/>
                </a:solidFill>
                <a:ea typeface="Arial"/>
              </a:rPr>
              <a:t>caractéristiques</a:t>
            </a:r>
            <a:r>
              <a:rPr kumimoji="0" lang="en-ZA" sz="1204" b="1" i="0" u="none" strike="noStrike" kern="1200" cap="none" spc="0" normalizeH="0" baseline="0" noProof="0" dirty="0">
                <a:ln>
                  <a:noFill/>
                </a:ln>
                <a:solidFill>
                  <a:srgbClr val="236800"/>
                </a:solidFill>
                <a:effectLst/>
                <a:uLnTx/>
                <a:uFillTx/>
                <a:latin typeface="Arial"/>
                <a:ea typeface="Arial"/>
                <a:cs typeface="+mn-cs"/>
              </a:rPr>
              <a:t> techniques</a:t>
            </a:r>
            <a:endParaRPr kumimoji="0" sz="1837" b="0" i="0" u="none" strike="noStrike" kern="1200" cap="none" spc="0" normalizeH="0" baseline="0" noProof="0" dirty="0">
              <a:ln>
                <a:noFill/>
              </a:ln>
              <a:solidFill>
                <a:srgbClr val="000000"/>
              </a:solidFill>
              <a:effectLst/>
              <a:uLnTx/>
              <a:uFillTx/>
              <a:latin typeface="Arial"/>
              <a:ea typeface="+mn-ea"/>
              <a:cs typeface="+mn-cs"/>
            </a:endParaRPr>
          </a:p>
        </p:txBody>
      </p:sp>
      <p:sp>
        <p:nvSpPr>
          <p:cNvPr id="99" name="CustomShape 15"/>
          <p:cNvSpPr/>
          <p:nvPr/>
        </p:nvSpPr>
        <p:spPr>
          <a:xfrm>
            <a:off x="1993255" y="3749459"/>
            <a:ext cx="1419494" cy="368738"/>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marL="0" marR="0" lvl="0" indent="0" algn="l" defTabSz="932863" rtl="0" eaLnBrk="1" fontAlgn="auto" latinLnBrk="0" hangingPunct="1">
              <a:lnSpc>
                <a:spcPct val="100000"/>
              </a:lnSpc>
              <a:spcBef>
                <a:spcPts val="0"/>
              </a:spcBef>
              <a:spcAft>
                <a:spcPts val="0"/>
              </a:spcAft>
              <a:buClrTx/>
              <a:buSzTx/>
              <a:buFontTx/>
              <a:buNone/>
              <a:tabLst/>
              <a:defRPr/>
            </a:pPr>
            <a:r>
              <a:rPr kumimoji="0" lang="en-ZA" sz="1204" b="1" i="0" u="none" strike="noStrike" kern="1200" cap="none" spc="0" normalizeH="0" baseline="0" noProof="0" dirty="0" err="1">
                <a:ln>
                  <a:noFill/>
                </a:ln>
                <a:solidFill>
                  <a:srgbClr val="236800"/>
                </a:solidFill>
                <a:effectLst/>
                <a:uLnTx/>
                <a:uFillTx/>
                <a:latin typeface="Arial"/>
                <a:ea typeface="Arial"/>
                <a:cs typeface="+mn-cs"/>
              </a:rPr>
              <a:t>Opportunités</a:t>
            </a:r>
            <a:r>
              <a:rPr kumimoji="0" lang="en-ZA" sz="1204" b="1" i="0" u="none" strike="noStrike" kern="1200" cap="none" spc="0" normalizeH="0" baseline="0" noProof="0" dirty="0">
                <a:ln>
                  <a:noFill/>
                </a:ln>
                <a:solidFill>
                  <a:srgbClr val="236800"/>
                </a:solidFill>
                <a:effectLst/>
                <a:uLnTx/>
                <a:uFillTx/>
                <a:latin typeface="Arial"/>
                <a:ea typeface="Arial"/>
                <a:cs typeface="+mn-cs"/>
              </a:rPr>
              <a:t> de </a:t>
            </a:r>
            <a:r>
              <a:rPr kumimoji="0" lang="en-ZA" sz="1204" b="1" i="0" u="none" strike="noStrike" kern="1200" cap="none" spc="0" normalizeH="0" baseline="0" noProof="0" dirty="0" err="1">
                <a:ln>
                  <a:noFill/>
                </a:ln>
                <a:solidFill>
                  <a:srgbClr val="236800"/>
                </a:solidFill>
                <a:effectLst/>
                <a:uLnTx/>
                <a:uFillTx/>
                <a:latin typeface="Arial"/>
                <a:ea typeface="Arial"/>
                <a:cs typeface="+mn-cs"/>
              </a:rPr>
              <a:t>l’investissement</a:t>
            </a:r>
            <a:endParaRPr kumimoji="0" sz="1837" b="0" i="0" u="none" strike="noStrike" kern="1200" cap="none" spc="0" normalizeH="0" baseline="0" noProof="0" dirty="0">
              <a:ln>
                <a:noFill/>
              </a:ln>
              <a:solidFill>
                <a:srgbClr val="000000"/>
              </a:solidFill>
              <a:effectLst/>
              <a:uLnTx/>
              <a:uFillTx/>
              <a:latin typeface="Arial"/>
              <a:ea typeface="+mn-ea"/>
              <a:cs typeface="+mn-cs"/>
            </a:endParaRPr>
          </a:p>
        </p:txBody>
      </p:sp>
      <p:sp>
        <p:nvSpPr>
          <p:cNvPr id="105" name="CustomShape 21"/>
          <p:cNvSpPr/>
          <p:nvPr/>
        </p:nvSpPr>
        <p:spPr>
          <a:xfrm>
            <a:off x="1654163" y="2295300"/>
            <a:ext cx="7812000" cy="0"/>
          </a:xfrm>
          <a:prstGeom prst="straightConnector1">
            <a:avLst/>
          </a:prstGeom>
          <a:noFill/>
          <a:ln w="12600">
            <a:solidFill>
              <a:schemeClr val="accent6"/>
            </a:solidFill>
            <a:round/>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TG" sz="1800" b="0" i="0" u="none" strike="noStrike" kern="1200" cap="none" spc="0" normalizeH="0" baseline="0" noProof="0">
              <a:ln>
                <a:noFill/>
              </a:ln>
              <a:solidFill>
                <a:srgbClr val="000000"/>
              </a:solidFill>
              <a:effectLst/>
              <a:uLnTx/>
              <a:uFillTx/>
              <a:latin typeface="Arial"/>
              <a:ea typeface="+mn-ea"/>
              <a:cs typeface="+mn-cs"/>
            </a:endParaRPr>
          </a:p>
        </p:txBody>
      </p:sp>
      <p:sp>
        <p:nvSpPr>
          <p:cNvPr id="106" name="CustomShape 22"/>
          <p:cNvSpPr/>
          <p:nvPr/>
        </p:nvSpPr>
        <p:spPr>
          <a:xfrm>
            <a:off x="1615467" y="1213389"/>
            <a:ext cx="242765" cy="294550"/>
          </a:xfrm>
          <a:custGeom>
            <a:avLst/>
            <a:gdLst/>
            <a:ahLst/>
            <a:cxnLst/>
            <a:rect l="0" t="0" r="r" b="b"/>
            <a:pathLst>
              <a:path w="120001" h="120001">
                <a:moveTo>
                  <a:pt x="98734" y="13125"/>
                </a:moveTo>
                <a:cubicBezTo>
                  <a:pt x="88101" y="4375"/>
                  <a:pt x="73670" y="0"/>
                  <a:pt x="60000" y="0"/>
                </a:cubicBezTo>
                <a:cubicBezTo>
                  <a:pt x="60000" y="0"/>
                  <a:pt x="60000" y="0"/>
                  <a:pt x="60000" y="0"/>
                </a:cubicBezTo>
                <a:cubicBezTo>
                  <a:pt x="46329" y="0"/>
                  <a:pt x="31898" y="4375"/>
                  <a:pt x="21265" y="13125"/>
                </a:cubicBezTo>
                <a:cubicBezTo>
                  <a:pt x="0" y="30625"/>
                  <a:pt x="0" y="59375"/>
                  <a:pt x="21265" y="76875"/>
                </a:cubicBezTo>
                <a:cubicBezTo>
                  <a:pt x="34936" y="89375"/>
                  <a:pt x="46329" y="93125"/>
                  <a:pt x="53164" y="108750"/>
                </a:cubicBezTo>
                <a:cubicBezTo>
                  <a:pt x="56962" y="117500"/>
                  <a:pt x="56962" y="117500"/>
                  <a:pt x="56962" y="117500"/>
                </a:cubicBezTo>
                <a:cubicBezTo>
                  <a:pt x="56962" y="118125"/>
                  <a:pt x="57721" y="120000"/>
                  <a:pt x="60000" y="120000"/>
                </a:cubicBezTo>
                <a:cubicBezTo>
                  <a:pt x="62278" y="120000"/>
                  <a:pt x="63037" y="118125"/>
                  <a:pt x="63037" y="117500"/>
                </a:cubicBezTo>
                <a:cubicBezTo>
                  <a:pt x="66835" y="108750"/>
                  <a:pt x="66835" y="108750"/>
                  <a:pt x="66835" y="108750"/>
                </a:cubicBezTo>
                <a:cubicBezTo>
                  <a:pt x="73670" y="93125"/>
                  <a:pt x="85063" y="89375"/>
                  <a:pt x="98734" y="76875"/>
                </a:cubicBezTo>
                <a:cubicBezTo>
                  <a:pt x="120000" y="59375"/>
                  <a:pt x="120000" y="30625"/>
                  <a:pt x="98734" y="13125"/>
                </a:cubicBezTo>
                <a:lnTo>
                  <a:pt x="60000" y="82500"/>
                </a:lnTo>
                <a:cubicBezTo>
                  <a:pt x="34936" y="82500"/>
                  <a:pt x="14430" y="65625"/>
                  <a:pt x="14430" y="45000"/>
                </a:cubicBezTo>
                <a:cubicBezTo>
                  <a:pt x="14430" y="24375"/>
                  <a:pt x="34936" y="7500"/>
                  <a:pt x="60000" y="7500"/>
                </a:cubicBezTo>
                <a:cubicBezTo>
                  <a:pt x="85063" y="7500"/>
                  <a:pt x="105569" y="24375"/>
                  <a:pt x="105569" y="45000"/>
                </a:cubicBezTo>
                <a:cubicBezTo>
                  <a:pt x="105569" y="65625"/>
                  <a:pt x="85063" y="82500"/>
                  <a:pt x="60000" y="82500"/>
                </a:cubicBezTo>
              </a:path>
            </a:pathLst>
          </a:custGeom>
          <a:solidFill>
            <a:schemeClr val="accent1"/>
          </a:solidFill>
          <a:ln>
            <a:noFill/>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TG" sz="1800" b="0" i="0" u="none" strike="noStrike" kern="1200" cap="none" spc="0" normalizeH="0" baseline="0" noProof="0">
              <a:ln>
                <a:noFill/>
              </a:ln>
              <a:solidFill>
                <a:srgbClr val="000000"/>
              </a:solidFill>
              <a:effectLst/>
              <a:uLnTx/>
              <a:uFillTx/>
              <a:latin typeface="Arial"/>
              <a:ea typeface="+mn-ea"/>
              <a:cs typeface="+mn-cs"/>
            </a:endParaRPr>
          </a:p>
        </p:txBody>
      </p:sp>
      <p:sp>
        <p:nvSpPr>
          <p:cNvPr id="123" name="CustomShape 39"/>
          <p:cNvSpPr/>
          <p:nvPr/>
        </p:nvSpPr>
        <p:spPr>
          <a:xfrm>
            <a:off x="1551982" y="3779942"/>
            <a:ext cx="339724" cy="307772"/>
          </a:xfrm>
          <a:custGeom>
            <a:avLst/>
            <a:gdLst/>
            <a:ahLst/>
            <a:cxnLst/>
            <a:rect l="0" t="0" r="r" b="b"/>
            <a:pathLst>
              <a:path w="120000" h="120001">
                <a:moveTo>
                  <a:pt x="7231" y="92805"/>
                </a:moveTo>
                <a:lnTo>
                  <a:pt x="7231" y="120000"/>
                </a:lnTo>
                <a:lnTo>
                  <a:pt x="34397" y="120000"/>
                </a:lnTo>
                <a:lnTo>
                  <a:pt x="34397" y="69064"/>
                </a:lnTo>
                <a:lnTo>
                  <a:pt x="32833" y="67338"/>
                </a:lnTo>
                <a:lnTo>
                  <a:pt x="7231" y="92805"/>
                </a:lnTo>
                <a:lnTo>
                  <a:pt x="42605" y="78129"/>
                </a:lnTo>
                <a:lnTo>
                  <a:pt x="42605" y="120000"/>
                </a:lnTo>
                <a:lnTo>
                  <a:pt x="70749" y="120000"/>
                </a:lnTo>
                <a:lnTo>
                  <a:pt x="70749" y="75539"/>
                </a:lnTo>
                <a:lnTo>
                  <a:pt x="55114" y="91942"/>
                </a:lnTo>
                <a:lnTo>
                  <a:pt x="42605" y="78129"/>
                </a:lnTo>
                <a:lnTo>
                  <a:pt x="88729" y="10143"/>
                </a:lnTo>
                <a:lnTo>
                  <a:pt x="96938" y="18345"/>
                </a:lnTo>
                <a:lnTo>
                  <a:pt x="55114" y="60863"/>
                </a:lnTo>
                <a:lnTo>
                  <a:pt x="32833" y="36474"/>
                </a:lnTo>
                <a:lnTo>
                  <a:pt x="0" y="69064"/>
                </a:lnTo>
                <a:lnTo>
                  <a:pt x="6449" y="77266"/>
                </a:lnTo>
                <a:lnTo>
                  <a:pt x="32833" y="51798"/>
                </a:lnTo>
                <a:lnTo>
                  <a:pt x="55114" y="76402"/>
                </a:lnTo>
                <a:lnTo>
                  <a:pt x="103583" y="25467"/>
                </a:lnTo>
                <a:lnTo>
                  <a:pt x="111791" y="35611"/>
                </a:lnTo>
                <a:lnTo>
                  <a:pt x="119999" y="0"/>
                </a:lnTo>
                <a:lnTo>
                  <a:pt x="88729" y="10143"/>
                </a:lnTo>
                <a:lnTo>
                  <a:pt x="78957" y="66474"/>
                </a:lnTo>
                <a:lnTo>
                  <a:pt x="78957" y="120000"/>
                </a:lnTo>
                <a:lnTo>
                  <a:pt x="106905" y="120000"/>
                </a:lnTo>
                <a:lnTo>
                  <a:pt x="106905" y="41870"/>
                </a:lnTo>
                <a:lnTo>
                  <a:pt x="105146" y="40143"/>
                </a:lnTo>
                <a:lnTo>
                  <a:pt x="78957" y="66474"/>
                </a:lnTo>
              </a:path>
            </a:pathLst>
          </a:custGeom>
          <a:solidFill>
            <a:schemeClr val="accent1"/>
          </a:solidFill>
          <a:ln>
            <a:noFill/>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TG" sz="1800" b="0" i="0" u="none" strike="noStrike" kern="1200" cap="none" spc="0" normalizeH="0" baseline="0" noProof="0">
              <a:ln>
                <a:noFill/>
              </a:ln>
              <a:solidFill>
                <a:srgbClr val="000000"/>
              </a:solidFill>
              <a:effectLst/>
              <a:uLnTx/>
              <a:uFillTx/>
              <a:latin typeface="Arial"/>
              <a:ea typeface="+mn-ea"/>
              <a:cs typeface="+mn-cs"/>
            </a:endParaRPr>
          </a:p>
        </p:txBody>
      </p:sp>
      <p:sp>
        <p:nvSpPr>
          <p:cNvPr id="133" name="CustomShape 48"/>
          <p:cNvSpPr/>
          <p:nvPr/>
        </p:nvSpPr>
        <p:spPr>
          <a:xfrm>
            <a:off x="1996212" y="4771941"/>
            <a:ext cx="1419494" cy="368738"/>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marL="0" marR="0" lvl="0" indent="0" algn="l" defTabSz="932863" rtl="0" eaLnBrk="1" fontAlgn="auto" latinLnBrk="0" hangingPunct="1">
              <a:lnSpc>
                <a:spcPct val="100000"/>
              </a:lnSpc>
              <a:spcBef>
                <a:spcPts val="0"/>
              </a:spcBef>
              <a:spcAft>
                <a:spcPts val="0"/>
              </a:spcAft>
              <a:buClrTx/>
              <a:buSzTx/>
              <a:buFontTx/>
              <a:buNone/>
              <a:tabLst/>
              <a:defRPr/>
            </a:pPr>
            <a:r>
              <a:rPr kumimoji="0" lang="en-ZA" sz="1204" b="1" i="0" u="none" strike="noStrike" kern="1200" cap="none" spc="0" normalizeH="0" baseline="0" noProof="0" dirty="0" err="1">
                <a:ln>
                  <a:noFill/>
                </a:ln>
                <a:solidFill>
                  <a:srgbClr val="236800"/>
                </a:solidFill>
                <a:effectLst/>
                <a:uLnTx/>
                <a:uFillTx/>
                <a:latin typeface="Arial"/>
                <a:ea typeface="Arial"/>
                <a:cs typeface="+mn-cs"/>
              </a:rPr>
              <a:t>Partenariat</a:t>
            </a:r>
            <a:r>
              <a:rPr kumimoji="0" lang="en-ZA" sz="1204" b="1" i="0" u="none" strike="noStrike" kern="1200" cap="none" spc="0" normalizeH="0" baseline="0" noProof="0" dirty="0">
                <a:ln>
                  <a:noFill/>
                </a:ln>
                <a:solidFill>
                  <a:srgbClr val="236800"/>
                </a:solidFill>
                <a:effectLst/>
                <a:uLnTx/>
                <a:uFillTx/>
                <a:latin typeface="Arial"/>
                <a:ea typeface="Arial"/>
                <a:cs typeface="+mn-cs"/>
              </a:rPr>
              <a:t> recherché</a:t>
            </a:r>
            <a:endParaRPr kumimoji="0" sz="1837" b="0" i="0" u="none" strike="noStrike" kern="1200" cap="none" spc="0" normalizeH="0" baseline="0" noProof="0" dirty="0">
              <a:ln>
                <a:noFill/>
              </a:ln>
              <a:solidFill>
                <a:srgbClr val="000000"/>
              </a:solidFill>
              <a:effectLst/>
              <a:uLnTx/>
              <a:uFillTx/>
              <a:latin typeface="Arial"/>
              <a:ea typeface="+mn-ea"/>
              <a:cs typeface="+mn-cs"/>
            </a:endParaRPr>
          </a:p>
        </p:txBody>
      </p:sp>
      <p:sp>
        <p:nvSpPr>
          <p:cNvPr id="137" name="CustomShape 52"/>
          <p:cNvSpPr/>
          <p:nvPr/>
        </p:nvSpPr>
        <p:spPr>
          <a:xfrm>
            <a:off x="1586690" y="1769350"/>
            <a:ext cx="259659" cy="297121"/>
          </a:xfrm>
          <a:custGeom>
            <a:avLst/>
            <a:gdLst/>
            <a:ahLst/>
            <a:cxnLst/>
            <a:rect l="0" t="0" r="r" b="b"/>
            <a:pathLst>
              <a:path w="120001" h="120001">
                <a:moveTo>
                  <a:pt x="58378" y="102992"/>
                </a:moveTo>
                <a:cubicBezTo>
                  <a:pt x="45405" y="109606"/>
                  <a:pt x="25945" y="109606"/>
                  <a:pt x="12972" y="102992"/>
                </a:cubicBezTo>
                <a:cubicBezTo>
                  <a:pt x="6486" y="100157"/>
                  <a:pt x="3243" y="96377"/>
                  <a:pt x="3243" y="91653"/>
                </a:cubicBezTo>
                <a:cubicBezTo>
                  <a:pt x="3243" y="102047"/>
                  <a:pt x="3243" y="102047"/>
                  <a:pt x="3243" y="102047"/>
                </a:cubicBezTo>
                <a:cubicBezTo>
                  <a:pt x="3243" y="105826"/>
                  <a:pt x="6486" y="110551"/>
                  <a:pt x="12972" y="113385"/>
                </a:cubicBezTo>
                <a:cubicBezTo>
                  <a:pt x="25945" y="120000"/>
                  <a:pt x="45405" y="120000"/>
                  <a:pt x="58378" y="113385"/>
                </a:cubicBezTo>
                <a:cubicBezTo>
                  <a:pt x="64864" y="110551"/>
                  <a:pt x="68108" y="105826"/>
                  <a:pt x="68108" y="102047"/>
                </a:cubicBezTo>
                <a:cubicBezTo>
                  <a:pt x="68108" y="91653"/>
                  <a:pt x="68108" y="91653"/>
                  <a:pt x="68108" y="91653"/>
                </a:cubicBezTo>
                <a:cubicBezTo>
                  <a:pt x="68108" y="96377"/>
                  <a:pt x="64864" y="100157"/>
                  <a:pt x="58378" y="102992"/>
                </a:cubicBezTo>
                <a:lnTo>
                  <a:pt x="58378" y="74645"/>
                </a:lnTo>
                <a:cubicBezTo>
                  <a:pt x="45405" y="81259"/>
                  <a:pt x="25945" y="81259"/>
                  <a:pt x="12972" y="74645"/>
                </a:cubicBezTo>
                <a:cubicBezTo>
                  <a:pt x="6486" y="71811"/>
                  <a:pt x="3243" y="67086"/>
                  <a:pt x="3243" y="63307"/>
                </a:cubicBezTo>
                <a:cubicBezTo>
                  <a:pt x="3243" y="72755"/>
                  <a:pt x="3243" y="72755"/>
                  <a:pt x="3243" y="72755"/>
                </a:cubicBezTo>
                <a:cubicBezTo>
                  <a:pt x="3243" y="77480"/>
                  <a:pt x="6486" y="81259"/>
                  <a:pt x="12972" y="85039"/>
                </a:cubicBezTo>
                <a:cubicBezTo>
                  <a:pt x="25945" y="90708"/>
                  <a:pt x="45405" y="90708"/>
                  <a:pt x="58378" y="85039"/>
                </a:cubicBezTo>
                <a:cubicBezTo>
                  <a:pt x="64864" y="81259"/>
                  <a:pt x="68108" y="77480"/>
                  <a:pt x="68108" y="72755"/>
                </a:cubicBezTo>
                <a:cubicBezTo>
                  <a:pt x="68108" y="63307"/>
                  <a:pt x="68108" y="63307"/>
                  <a:pt x="68108" y="63307"/>
                </a:cubicBezTo>
                <a:cubicBezTo>
                  <a:pt x="68108" y="67086"/>
                  <a:pt x="64864" y="71811"/>
                  <a:pt x="58378" y="74645"/>
                </a:cubicBezTo>
                <a:lnTo>
                  <a:pt x="58378" y="88818"/>
                </a:lnTo>
                <a:cubicBezTo>
                  <a:pt x="45405" y="95433"/>
                  <a:pt x="25945" y="95433"/>
                  <a:pt x="12972" y="88818"/>
                </a:cubicBezTo>
                <a:cubicBezTo>
                  <a:pt x="6486" y="85984"/>
                  <a:pt x="3243" y="82204"/>
                  <a:pt x="3243" y="77480"/>
                </a:cubicBezTo>
                <a:cubicBezTo>
                  <a:pt x="3243" y="87874"/>
                  <a:pt x="3243" y="87874"/>
                  <a:pt x="3243" y="87874"/>
                </a:cubicBezTo>
                <a:cubicBezTo>
                  <a:pt x="3243" y="91653"/>
                  <a:pt x="6486" y="95433"/>
                  <a:pt x="12972" y="99212"/>
                </a:cubicBezTo>
                <a:cubicBezTo>
                  <a:pt x="25945" y="104881"/>
                  <a:pt x="45405" y="104881"/>
                  <a:pt x="58378" y="99212"/>
                </a:cubicBezTo>
                <a:cubicBezTo>
                  <a:pt x="64864" y="95433"/>
                  <a:pt x="68108" y="91653"/>
                  <a:pt x="68108" y="87874"/>
                </a:cubicBezTo>
                <a:cubicBezTo>
                  <a:pt x="68108" y="77480"/>
                  <a:pt x="68108" y="77480"/>
                  <a:pt x="68108" y="77480"/>
                </a:cubicBezTo>
                <a:cubicBezTo>
                  <a:pt x="68108" y="82204"/>
                  <a:pt x="64864" y="85984"/>
                  <a:pt x="58378" y="88818"/>
                </a:cubicBezTo>
                <a:lnTo>
                  <a:pt x="12972" y="68976"/>
                </a:lnTo>
                <a:cubicBezTo>
                  <a:pt x="25945" y="75590"/>
                  <a:pt x="45405" y="75590"/>
                  <a:pt x="58378" y="68976"/>
                </a:cubicBezTo>
                <a:cubicBezTo>
                  <a:pt x="71351" y="63307"/>
                  <a:pt x="71351" y="52913"/>
                  <a:pt x="58378" y="46299"/>
                </a:cubicBezTo>
                <a:cubicBezTo>
                  <a:pt x="45405" y="39685"/>
                  <a:pt x="25945" y="39685"/>
                  <a:pt x="12972" y="46299"/>
                </a:cubicBezTo>
                <a:cubicBezTo>
                  <a:pt x="0" y="52913"/>
                  <a:pt x="0" y="63307"/>
                  <a:pt x="12972" y="68976"/>
                </a:cubicBezTo>
                <a:lnTo>
                  <a:pt x="62702" y="29291"/>
                </a:lnTo>
                <a:cubicBezTo>
                  <a:pt x="74594" y="35905"/>
                  <a:pt x="95135" y="35905"/>
                  <a:pt x="108108" y="29291"/>
                </a:cubicBezTo>
                <a:cubicBezTo>
                  <a:pt x="120000" y="22677"/>
                  <a:pt x="120000" y="12283"/>
                  <a:pt x="108108" y="6614"/>
                </a:cubicBezTo>
                <a:cubicBezTo>
                  <a:pt x="95135" y="0"/>
                  <a:pt x="74594" y="0"/>
                  <a:pt x="62702" y="6614"/>
                </a:cubicBezTo>
                <a:cubicBezTo>
                  <a:pt x="49729" y="12283"/>
                  <a:pt x="49729" y="22677"/>
                  <a:pt x="62702" y="29291"/>
                </a:cubicBezTo>
                <a:lnTo>
                  <a:pt x="108108" y="77480"/>
                </a:lnTo>
                <a:cubicBezTo>
                  <a:pt x="98378" y="82204"/>
                  <a:pt x="84324" y="84094"/>
                  <a:pt x="72432" y="81259"/>
                </a:cubicBezTo>
                <a:cubicBezTo>
                  <a:pt x="72432" y="90708"/>
                  <a:pt x="72432" y="90708"/>
                  <a:pt x="72432" y="90708"/>
                </a:cubicBezTo>
                <a:cubicBezTo>
                  <a:pt x="84324" y="93543"/>
                  <a:pt x="98378" y="92598"/>
                  <a:pt x="108108" y="87874"/>
                </a:cubicBezTo>
                <a:cubicBezTo>
                  <a:pt x="113513" y="84094"/>
                  <a:pt x="116756" y="80314"/>
                  <a:pt x="116756" y="76535"/>
                </a:cubicBezTo>
                <a:cubicBezTo>
                  <a:pt x="116756" y="66141"/>
                  <a:pt x="116756" y="66141"/>
                  <a:pt x="116756" y="66141"/>
                </a:cubicBezTo>
                <a:cubicBezTo>
                  <a:pt x="116756" y="70866"/>
                  <a:pt x="113513" y="74645"/>
                  <a:pt x="108108" y="77480"/>
                </a:cubicBezTo>
                <a:lnTo>
                  <a:pt x="108108" y="49133"/>
                </a:lnTo>
                <a:cubicBezTo>
                  <a:pt x="98378" y="53858"/>
                  <a:pt x="84324" y="54803"/>
                  <a:pt x="72432" y="52913"/>
                </a:cubicBezTo>
                <a:cubicBezTo>
                  <a:pt x="72432" y="62362"/>
                  <a:pt x="72432" y="62362"/>
                  <a:pt x="72432" y="62362"/>
                </a:cubicBezTo>
                <a:cubicBezTo>
                  <a:pt x="84324" y="65196"/>
                  <a:pt x="98378" y="63307"/>
                  <a:pt x="108108" y="58582"/>
                </a:cubicBezTo>
                <a:cubicBezTo>
                  <a:pt x="113513" y="55748"/>
                  <a:pt x="116756" y="51968"/>
                  <a:pt x="116756" y="47244"/>
                </a:cubicBezTo>
                <a:cubicBezTo>
                  <a:pt x="116756" y="37795"/>
                  <a:pt x="116756" y="37795"/>
                  <a:pt x="116756" y="37795"/>
                </a:cubicBezTo>
                <a:cubicBezTo>
                  <a:pt x="116756" y="41574"/>
                  <a:pt x="113513" y="46299"/>
                  <a:pt x="108108" y="49133"/>
                </a:cubicBezTo>
                <a:lnTo>
                  <a:pt x="108108" y="34960"/>
                </a:lnTo>
                <a:cubicBezTo>
                  <a:pt x="95135" y="40629"/>
                  <a:pt x="74594" y="40629"/>
                  <a:pt x="62702" y="34960"/>
                </a:cubicBezTo>
                <a:cubicBezTo>
                  <a:pt x="56216" y="31181"/>
                  <a:pt x="52972" y="27401"/>
                  <a:pt x="52972" y="23622"/>
                </a:cubicBezTo>
                <a:cubicBezTo>
                  <a:pt x="52972" y="33070"/>
                  <a:pt x="52972" y="33070"/>
                  <a:pt x="52972" y="33070"/>
                </a:cubicBezTo>
                <a:cubicBezTo>
                  <a:pt x="52972" y="36850"/>
                  <a:pt x="56216" y="41574"/>
                  <a:pt x="62702" y="44409"/>
                </a:cubicBezTo>
                <a:cubicBezTo>
                  <a:pt x="74594" y="51023"/>
                  <a:pt x="95135" y="51023"/>
                  <a:pt x="108108" y="44409"/>
                </a:cubicBezTo>
                <a:cubicBezTo>
                  <a:pt x="113513" y="41574"/>
                  <a:pt x="116756" y="36850"/>
                  <a:pt x="116756" y="33070"/>
                </a:cubicBezTo>
                <a:cubicBezTo>
                  <a:pt x="116756" y="23622"/>
                  <a:pt x="116756" y="23622"/>
                  <a:pt x="116756" y="23622"/>
                </a:cubicBezTo>
                <a:cubicBezTo>
                  <a:pt x="116756" y="27401"/>
                  <a:pt x="113513" y="31181"/>
                  <a:pt x="108108" y="34960"/>
                </a:cubicBezTo>
                <a:lnTo>
                  <a:pt x="108108" y="63307"/>
                </a:lnTo>
                <a:cubicBezTo>
                  <a:pt x="98378" y="68031"/>
                  <a:pt x="84324" y="68976"/>
                  <a:pt x="72432" y="67086"/>
                </a:cubicBezTo>
                <a:cubicBezTo>
                  <a:pt x="72432" y="76535"/>
                  <a:pt x="72432" y="76535"/>
                  <a:pt x="72432" y="76535"/>
                </a:cubicBezTo>
                <a:cubicBezTo>
                  <a:pt x="84324" y="79370"/>
                  <a:pt x="98378" y="78425"/>
                  <a:pt x="108108" y="73700"/>
                </a:cubicBezTo>
                <a:cubicBezTo>
                  <a:pt x="113513" y="69921"/>
                  <a:pt x="116756" y="66141"/>
                  <a:pt x="116756" y="61417"/>
                </a:cubicBezTo>
                <a:cubicBezTo>
                  <a:pt x="116756" y="51968"/>
                  <a:pt x="116756" y="51968"/>
                  <a:pt x="116756" y="51968"/>
                </a:cubicBezTo>
                <a:cubicBezTo>
                  <a:pt x="116756" y="55748"/>
                  <a:pt x="113513" y="60472"/>
                  <a:pt x="108108" y="63307"/>
                </a:cubicBezTo>
                <a:lnTo>
                  <a:pt x="108108" y="91653"/>
                </a:lnTo>
                <a:cubicBezTo>
                  <a:pt x="98378" y="96377"/>
                  <a:pt x="84324" y="98267"/>
                  <a:pt x="72432" y="95433"/>
                </a:cubicBezTo>
                <a:cubicBezTo>
                  <a:pt x="72432" y="105826"/>
                  <a:pt x="72432" y="105826"/>
                  <a:pt x="72432" y="105826"/>
                </a:cubicBezTo>
                <a:cubicBezTo>
                  <a:pt x="84324" y="107716"/>
                  <a:pt x="98378" y="106771"/>
                  <a:pt x="108108" y="102047"/>
                </a:cubicBezTo>
                <a:cubicBezTo>
                  <a:pt x="113513" y="99212"/>
                  <a:pt x="116756" y="94488"/>
                  <a:pt x="116756" y="90708"/>
                </a:cubicBezTo>
                <a:cubicBezTo>
                  <a:pt x="116756" y="80314"/>
                  <a:pt x="116756" y="80314"/>
                  <a:pt x="116756" y="80314"/>
                </a:cubicBezTo>
                <a:cubicBezTo>
                  <a:pt x="116756" y="85039"/>
                  <a:pt x="113513" y="88818"/>
                  <a:pt x="108108" y="91653"/>
                </a:cubicBezTo>
              </a:path>
            </a:pathLst>
          </a:custGeom>
          <a:solidFill>
            <a:schemeClr val="accent1"/>
          </a:solidFill>
          <a:ln>
            <a:noFill/>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TG" sz="1800" b="0" i="0" u="none" strike="noStrike" kern="1200" cap="none" spc="0" normalizeH="0" baseline="0" noProof="0">
              <a:ln>
                <a:noFill/>
              </a:ln>
              <a:solidFill>
                <a:srgbClr val="000000"/>
              </a:solidFill>
              <a:effectLst/>
              <a:uLnTx/>
              <a:uFillTx/>
              <a:latin typeface="Arial"/>
              <a:ea typeface="+mn-ea"/>
              <a:cs typeface="+mn-cs"/>
            </a:endParaRPr>
          </a:p>
        </p:txBody>
      </p:sp>
      <p:sp>
        <p:nvSpPr>
          <p:cNvPr id="59" name="Shape 2251"/>
          <p:cNvSpPr txBox="1"/>
          <p:nvPr/>
        </p:nvSpPr>
        <p:spPr>
          <a:xfrm>
            <a:off x="3233688" y="2404125"/>
            <a:ext cx="6260815" cy="1057680"/>
          </a:xfrm>
          <a:prstGeom prst="rect">
            <a:avLst/>
          </a:prstGeom>
          <a:noFill/>
          <a:ln>
            <a:noFill/>
          </a:ln>
        </p:spPr>
        <p:txBody>
          <a:bodyPr wrap="square" lIns="0" tIns="0" rIns="0" bIns="0" anchor="t" anchorCtr="0">
            <a:noAutofit/>
          </a:bodyPr>
          <a:lstStyle/>
          <a:p>
            <a:pPr marL="174930" marR="0" lvl="0" indent="-174930" algn="l" defTabSz="932863" rtl="0" eaLnBrk="1" fontAlgn="auto" latinLnBrk="0" hangingPunct="1">
              <a:lnSpc>
                <a:spcPct val="100000"/>
              </a:lnSpc>
              <a:spcBef>
                <a:spcPts val="0"/>
              </a:spcBef>
              <a:spcAft>
                <a:spcPts val="0"/>
              </a:spcAft>
              <a:buClr>
                <a:srgbClr val="005E00"/>
              </a:buClr>
              <a:buSzPct val="122000"/>
              <a:buFont typeface="Arial" panose="020B0604020202020204" pitchFamily="34" charset="0"/>
              <a:buChar char="•"/>
              <a:tabLst/>
              <a:defRPr/>
            </a:pPr>
            <a:r>
              <a:rPr kumimoji="0" lang="fr-FR" sz="1153" b="0" i="0" u="none" strike="noStrike" kern="1200" cap="none" spc="0" normalizeH="0" baseline="0" noProof="0" dirty="0">
                <a:ln>
                  <a:noFill/>
                </a:ln>
                <a:solidFill>
                  <a:srgbClr val="000000"/>
                </a:solidFill>
                <a:effectLst/>
                <a:uLnTx/>
                <a:uFillTx/>
                <a:latin typeface="Arial"/>
                <a:ea typeface="+mn-ea"/>
                <a:cs typeface="+mn-cs"/>
              </a:rPr>
              <a:t>Développement de 400 </a:t>
            </a:r>
            <a:r>
              <a:rPr kumimoji="0" lang="fr-FR" sz="1153" b="0" i="0" u="none" strike="noStrike" kern="1200" cap="none" spc="0" normalizeH="0" baseline="0" noProof="0" dirty="0" err="1">
                <a:ln>
                  <a:noFill/>
                </a:ln>
                <a:solidFill>
                  <a:srgbClr val="000000"/>
                </a:solidFill>
                <a:effectLst/>
                <a:uLnTx/>
                <a:uFillTx/>
                <a:latin typeface="Arial"/>
                <a:ea typeface="+mn-ea"/>
                <a:cs typeface="+mn-cs"/>
              </a:rPr>
              <a:t>MWc</a:t>
            </a:r>
            <a:r>
              <a:rPr kumimoji="0" lang="fr-FR" sz="1153" b="0" i="0" u="none" strike="noStrike" kern="1200" cap="none" spc="0" normalizeH="0" baseline="0" noProof="0" dirty="0">
                <a:ln>
                  <a:noFill/>
                </a:ln>
                <a:solidFill>
                  <a:srgbClr val="000000"/>
                </a:solidFill>
                <a:effectLst/>
                <a:uLnTx/>
                <a:uFillTx/>
                <a:latin typeface="Arial"/>
                <a:ea typeface="+mn-ea"/>
                <a:cs typeface="+mn-cs"/>
              </a:rPr>
              <a:t> solaires d’ici 2030, selon les capacités du réseau et la demande</a:t>
            </a:r>
          </a:p>
          <a:p>
            <a:pPr marL="174930" marR="0" lvl="0" indent="-174930" algn="l" defTabSz="932863" rtl="0" eaLnBrk="1" fontAlgn="auto" latinLnBrk="0" hangingPunct="1">
              <a:lnSpc>
                <a:spcPct val="100000"/>
              </a:lnSpc>
              <a:spcBef>
                <a:spcPts val="0"/>
              </a:spcBef>
              <a:spcAft>
                <a:spcPts val="0"/>
              </a:spcAft>
              <a:buClr>
                <a:srgbClr val="005E00"/>
              </a:buClr>
              <a:buSzPct val="122000"/>
              <a:buFont typeface="Arial" panose="020B0604020202020204" pitchFamily="34" charset="0"/>
              <a:buChar char="•"/>
              <a:tabLst/>
              <a:defRPr/>
            </a:pPr>
            <a:r>
              <a:rPr kumimoji="0" lang="fr-FR" sz="1153" b="0" i="0" u="none" strike="noStrike" kern="1200" cap="none" spc="0" normalizeH="0" baseline="0" noProof="0" dirty="0">
                <a:ln>
                  <a:noFill/>
                </a:ln>
                <a:solidFill>
                  <a:srgbClr val="000000"/>
                </a:solidFill>
                <a:effectLst/>
                <a:uLnTx/>
                <a:uFillTx/>
                <a:latin typeface="Arial"/>
                <a:ea typeface="+mn-ea"/>
                <a:cs typeface="+mn-cs"/>
              </a:rPr>
              <a:t>Objectif : 50 % d’énergies renouvelables et 30 % d’importations d’électricité.</a:t>
            </a:r>
          </a:p>
          <a:p>
            <a:pPr marL="174930" marR="0" lvl="0" indent="-174930" algn="l" defTabSz="932863" rtl="0" eaLnBrk="1" fontAlgn="auto" latinLnBrk="0" hangingPunct="1">
              <a:lnSpc>
                <a:spcPct val="100000"/>
              </a:lnSpc>
              <a:spcBef>
                <a:spcPts val="0"/>
              </a:spcBef>
              <a:spcAft>
                <a:spcPts val="0"/>
              </a:spcAft>
              <a:buClr>
                <a:srgbClr val="005E00"/>
              </a:buClr>
              <a:buSzPct val="122000"/>
              <a:buFont typeface="Arial" panose="020B0604020202020204" pitchFamily="34" charset="0"/>
              <a:buChar char="•"/>
              <a:tabLst/>
              <a:defRPr/>
            </a:pPr>
            <a:r>
              <a:rPr kumimoji="0" lang="fr-FR" sz="1153" b="0" i="0" u="none" strike="noStrike" kern="1200" cap="none" spc="0" normalizeH="0" baseline="0" noProof="0" dirty="0">
                <a:ln>
                  <a:noFill/>
                </a:ln>
                <a:solidFill>
                  <a:srgbClr val="000000"/>
                </a:solidFill>
                <a:effectLst/>
                <a:uLnTx/>
                <a:uFillTx/>
                <a:latin typeface="Arial"/>
                <a:ea typeface="+mn-ea"/>
                <a:cs typeface="+mn-cs"/>
              </a:rPr>
              <a:t>Les 400 </a:t>
            </a:r>
            <a:r>
              <a:rPr kumimoji="0" lang="fr-FR" sz="1153" b="0" i="0" u="none" strike="noStrike" kern="1200" cap="none" spc="0" normalizeH="0" baseline="0" noProof="0" dirty="0" err="1">
                <a:ln>
                  <a:noFill/>
                </a:ln>
                <a:solidFill>
                  <a:srgbClr val="000000"/>
                </a:solidFill>
                <a:effectLst/>
                <a:uLnTx/>
                <a:uFillTx/>
                <a:latin typeface="Arial"/>
                <a:ea typeface="+mn-ea"/>
                <a:cs typeface="+mn-cs"/>
              </a:rPr>
              <a:t>MWc</a:t>
            </a:r>
            <a:r>
              <a:rPr kumimoji="0" lang="fr-FR" sz="1153" b="0" i="0" u="none" strike="noStrike" kern="1200" cap="none" spc="0" normalizeH="0" baseline="0" noProof="0" dirty="0">
                <a:ln>
                  <a:noFill/>
                </a:ln>
                <a:solidFill>
                  <a:srgbClr val="000000"/>
                </a:solidFill>
                <a:effectLst/>
                <a:uLnTx/>
                <a:uFillTx/>
                <a:latin typeface="Arial"/>
                <a:ea typeface="+mn-ea"/>
                <a:cs typeface="+mn-cs"/>
              </a:rPr>
              <a:t> seront mis en œuvre par le biais d'appels d'offres concurrentiels afin de garantir un prix de production rentable et compétitif.</a:t>
            </a:r>
          </a:p>
          <a:p>
            <a:pPr marL="174930" marR="0" lvl="0" indent="-174930" algn="l" defTabSz="932863" rtl="0" eaLnBrk="1" fontAlgn="auto" latinLnBrk="0" hangingPunct="1">
              <a:lnSpc>
                <a:spcPct val="100000"/>
              </a:lnSpc>
              <a:spcBef>
                <a:spcPts val="0"/>
              </a:spcBef>
              <a:spcAft>
                <a:spcPts val="0"/>
              </a:spcAft>
              <a:buClr>
                <a:srgbClr val="005E00"/>
              </a:buClr>
              <a:buSzPct val="122000"/>
              <a:buFont typeface="Arial" panose="020B0604020202020204" pitchFamily="34" charset="0"/>
              <a:buChar char="•"/>
              <a:tabLst/>
              <a:defRPr/>
            </a:pPr>
            <a:r>
              <a:rPr kumimoji="0" lang="fr-FR" sz="1153" b="0" i="0" u="none" strike="noStrike" kern="1200" cap="none" spc="0" normalizeH="0" baseline="0" noProof="0" dirty="0">
                <a:ln>
                  <a:noFill/>
                </a:ln>
                <a:solidFill>
                  <a:srgbClr val="000000"/>
                </a:solidFill>
                <a:effectLst/>
                <a:uLnTx/>
                <a:uFillTx/>
                <a:latin typeface="Arial"/>
                <a:ea typeface="+mn-ea"/>
                <a:cs typeface="+mn-cs"/>
              </a:rPr>
              <a:t>La conception de l'approche est menée conjointement par l'ONG internationale RELP (spécialisée dans les énergies renouvelables) et le ministère chargé de l'Énergie</a:t>
            </a:r>
          </a:p>
        </p:txBody>
      </p:sp>
      <p:sp>
        <p:nvSpPr>
          <p:cNvPr id="60" name="Shape 2253"/>
          <p:cNvSpPr txBox="1"/>
          <p:nvPr/>
        </p:nvSpPr>
        <p:spPr>
          <a:xfrm>
            <a:off x="3249526" y="3599471"/>
            <a:ext cx="6260815" cy="616534"/>
          </a:xfrm>
          <a:prstGeom prst="rect">
            <a:avLst/>
          </a:prstGeom>
          <a:noFill/>
          <a:ln>
            <a:noFill/>
          </a:ln>
        </p:spPr>
        <p:txBody>
          <a:bodyPr wrap="square" lIns="0" tIns="0" rIns="0" bIns="0" anchor="t" anchorCtr="0">
            <a:noAutofit/>
          </a:bodyPr>
          <a:lstStyle/>
          <a:p>
            <a:pPr marL="174930" marR="0" lvl="1" indent="-174930" algn="l" defTabSz="914400" rtl="0" eaLnBrk="1" fontAlgn="auto" latinLnBrk="0" hangingPunct="1">
              <a:lnSpc>
                <a:spcPct val="100000"/>
              </a:lnSpc>
              <a:spcBef>
                <a:spcPts val="0"/>
              </a:spcBef>
              <a:spcAft>
                <a:spcPts val="306"/>
              </a:spcAft>
              <a:buClr>
                <a:schemeClr val="accent1"/>
              </a:buClr>
              <a:buSzPct val="122500"/>
              <a:buFont typeface="Arial" panose="020B0604020202020204" pitchFamily="34" charset="0"/>
              <a:buChar char="•"/>
              <a:tabLst/>
              <a:defRPr/>
            </a:pPr>
            <a:r>
              <a:rPr lang="fr-FR" sz="1153" dirty="0">
                <a:solidFill>
                  <a:srgbClr val="000000"/>
                </a:solidFill>
                <a:latin typeface="Arial"/>
              </a:rPr>
              <a:t>Le Togo présente un t</a:t>
            </a:r>
            <a:r>
              <a:rPr kumimoji="0" lang="fr-FR" sz="1153" b="0" i="0" u="none" strike="noStrike" kern="1200" cap="none" spc="0" normalizeH="0" baseline="0" noProof="0" dirty="0">
                <a:ln>
                  <a:noFill/>
                </a:ln>
                <a:solidFill>
                  <a:srgbClr val="000000"/>
                </a:solidFill>
                <a:effectLst/>
                <a:uLnTx/>
                <a:uFillTx/>
                <a:latin typeface="Arial"/>
                <a:ea typeface="+mn-ea"/>
                <a:cs typeface="+mn-cs"/>
              </a:rPr>
              <a:t>aux d'accès à l'électricité de 75 % fin 2025 et vise atteindre 100%</a:t>
            </a:r>
          </a:p>
          <a:p>
            <a:pPr marL="174930" marR="0" lvl="1" indent="-174930" algn="l" defTabSz="914400" rtl="0" eaLnBrk="1" fontAlgn="auto" latinLnBrk="0" hangingPunct="1">
              <a:lnSpc>
                <a:spcPct val="100000"/>
              </a:lnSpc>
              <a:spcBef>
                <a:spcPts val="0"/>
              </a:spcBef>
              <a:spcAft>
                <a:spcPts val="306"/>
              </a:spcAft>
              <a:buClr>
                <a:schemeClr val="accent1"/>
              </a:buClr>
              <a:buSzPct val="122500"/>
              <a:buFont typeface="Arial" panose="020B0604020202020204" pitchFamily="34" charset="0"/>
              <a:buChar char="•"/>
              <a:tabLst/>
              <a:defRPr/>
            </a:pPr>
            <a:r>
              <a:rPr lang="fr-FR" sz="1153" dirty="0">
                <a:solidFill>
                  <a:srgbClr val="000000"/>
                </a:solidFill>
                <a:latin typeface="Arial"/>
              </a:rPr>
              <a:t>Le Togo vise une souveraineté énergétique mais actuellement 50% de l'électricité est importé</a:t>
            </a:r>
            <a:endParaRPr kumimoji="0" lang="fr-FR" sz="1153" b="0" i="0" u="none" strike="noStrike" kern="1200" cap="none" spc="0" normalizeH="0" baseline="0" noProof="0" dirty="0">
              <a:ln>
                <a:noFill/>
              </a:ln>
              <a:solidFill>
                <a:srgbClr val="000000"/>
              </a:solidFill>
              <a:effectLst/>
              <a:uLnTx/>
              <a:uFillTx/>
              <a:latin typeface="Arial"/>
              <a:ea typeface="+mn-ea"/>
              <a:cs typeface="+mn-cs"/>
            </a:endParaRPr>
          </a:p>
          <a:p>
            <a:pPr marL="174930" lvl="1" indent="-174930">
              <a:spcAft>
                <a:spcPts val="306"/>
              </a:spcAft>
              <a:buClr>
                <a:schemeClr val="accent1"/>
              </a:buClr>
              <a:buSzPct val="122500"/>
              <a:buFont typeface="Arial" panose="020B0604020202020204" pitchFamily="34" charset="0"/>
              <a:buChar char="•"/>
              <a:defRPr/>
            </a:pPr>
            <a:r>
              <a:rPr lang="fr-FR" sz="1200" dirty="0"/>
              <a:t>Objectif national : 50% d’énergies renouvelables d’ici 2030</a:t>
            </a:r>
          </a:p>
          <a:p>
            <a:pPr marL="174930" lvl="1" indent="-174930">
              <a:spcAft>
                <a:spcPts val="306"/>
              </a:spcAft>
              <a:buClr>
                <a:schemeClr val="accent1"/>
              </a:buClr>
              <a:buSzPct val="122500"/>
              <a:buFont typeface="Arial" panose="020B0604020202020204" pitchFamily="34" charset="0"/>
              <a:buChar char="•"/>
              <a:defRPr/>
            </a:pPr>
            <a:r>
              <a:rPr kumimoji="0" lang="fr-FR" sz="1153" i="0" u="none" strike="noStrike" kern="1200" cap="none" spc="0" normalizeH="0" baseline="0" noProof="0" dirty="0">
                <a:ln>
                  <a:noFill/>
                </a:ln>
                <a:solidFill>
                  <a:srgbClr val="000000"/>
                </a:solidFill>
                <a:effectLst/>
                <a:uLnTx/>
                <a:uFillTx/>
                <a:latin typeface="Arial"/>
                <a:ea typeface="+mn-ea"/>
                <a:cs typeface="+mn-cs"/>
              </a:rPr>
              <a:t>Sources de revenus : Vente d’électricité via PPA (Power </a:t>
            </a:r>
            <a:r>
              <a:rPr kumimoji="0" lang="fr-FR" sz="1153" i="0" u="none" strike="noStrike" kern="1200" cap="none" spc="0" normalizeH="0" baseline="0" noProof="0" dirty="0" err="1">
                <a:ln>
                  <a:noFill/>
                </a:ln>
                <a:solidFill>
                  <a:srgbClr val="000000"/>
                </a:solidFill>
                <a:effectLst/>
                <a:uLnTx/>
                <a:uFillTx/>
                <a:latin typeface="Arial"/>
                <a:ea typeface="+mn-ea"/>
                <a:cs typeface="+mn-cs"/>
              </a:rPr>
              <a:t>Purchase</a:t>
            </a:r>
            <a:r>
              <a:rPr kumimoji="0" lang="fr-FR" sz="1153" i="0" u="none" strike="noStrike" kern="1200" cap="none" spc="0" normalizeH="0" baseline="0" noProof="0" dirty="0">
                <a:ln>
                  <a:noFill/>
                </a:ln>
                <a:solidFill>
                  <a:srgbClr val="000000"/>
                </a:solidFill>
                <a:effectLst/>
                <a:uLnTx/>
                <a:uFillTx/>
                <a:latin typeface="Arial"/>
                <a:ea typeface="+mn-ea"/>
                <a:cs typeface="+mn-cs"/>
              </a:rPr>
              <a:t> Agreement)</a:t>
            </a:r>
          </a:p>
          <a:p>
            <a:pPr marL="174930" lvl="1" indent="-174930">
              <a:spcAft>
                <a:spcPts val="306"/>
              </a:spcAft>
              <a:buClr>
                <a:schemeClr val="accent1"/>
              </a:buClr>
              <a:buSzPct val="122500"/>
              <a:buFont typeface="Arial" panose="020B0604020202020204" pitchFamily="34" charset="0"/>
              <a:buChar char="•"/>
              <a:defRPr/>
            </a:pPr>
            <a:r>
              <a:rPr lang="fr-FR" sz="1200" dirty="0"/>
              <a:t>Rentabilité attractive avec un </a:t>
            </a:r>
            <a:r>
              <a:rPr lang="fr-FR" sz="1200" b="1" dirty="0"/>
              <a:t>TRI estimé entre 12% et 18%</a:t>
            </a:r>
            <a:endParaRPr kumimoji="0" lang="fr-FR" sz="1153" b="1" i="0" u="none" strike="noStrike" kern="1200" cap="none" spc="0" normalizeH="0" baseline="0" noProof="0" dirty="0">
              <a:ln>
                <a:noFill/>
              </a:ln>
              <a:solidFill>
                <a:srgbClr val="000000"/>
              </a:solidFill>
              <a:effectLst/>
              <a:uLnTx/>
              <a:uFillTx/>
              <a:latin typeface="Arial"/>
              <a:ea typeface="+mn-ea"/>
              <a:cs typeface="+mn-cs"/>
            </a:endParaRPr>
          </a:p>
        </p:txBody>
      </p:sp>
      <p:sp>
        <p:nvSpPr>
          <p:cNvPr id="61" name="Shape 2253"/>
          <p:cNvSpPr txBox="1"/>
          <p:nvPr/>
        </p:nvSpPr>
        <p:spPr>
          <a:xfrm>
            <a:off x="3233688" y="4788121"/>
            <a:ext cx="6260815" cy="690741"/>
          </a:xfrm>
          <a:prstGeom prst="rect">
            <a:avLst/>
          </a:prstGeom>
          <a:noFill/>
          <a:ln>
            <a:noFill/>
          </a:ln>
        </p:spPr>
        <p:txBody>
          <a:bodyPr wrap="square" lIns="0" tIns="0" rIns="0" bIns="0" anchor="t" anchorCtr="0">
            <a:noAutofit/>
          </a:bodyPr>
          <a:lstStyle>
            <a:defPPr>
              <a:defRPr lang="fr-FR"/>
            </a:defPPr>
            <a:lvl1pPr marL="174930" indent="-174930" defTabSz="932863">
              <a:buClr>
                <a:srgbClr val="005E00"/>
              </a:buClr>
              <a:buSzPct val="122000"/>
              <a:buFont typeface="Arial" panose="020B0604020202020204" pitchFamily="34" charset="0"/>
              <a:buChar char="•"/>
              <a:defRPr sz="1153">
                <a:solidFill>
                  <a:srgbClr val="000000"/>
                </a:solidFill>
              </a:defRPr>
            </a:lvl1pPr>
          </a:lstStyle>
          <a:p>
            <a:pPr marL="174930" marR="0" lvl="1" indent="-174930" algn="l" defTabSz="932863" rtl="0" eaLnBrk="1" fontAlgn="auto" latinLnBrk="0" hangingPunct="1">
              <a:lnSpc>
                <a:spcPct val="100000"/>
              </a:lnSpc>
              <a:spcBef>
                <a:spcPts val="0"/>
              </a:spcBef>
              <a:spcAft>
                <a:spcPts val="0"/>
              </a:spcAft>
              <a:buClr>
                <a:srgbClr val="005E00"/>
              </a:buClr>
              <a:buSzPct val="122000"/>
              <a:buFont typeface="Arial" panose="020B0604020202020204" pitchFamily="34" charset="0"/>
              <a:buChar char="•"/>
              <a:tabLst/>
              <a:defRPr/>
            </a:pPr>
            <a:r>
              <a:rPr kumimoji="0" lang="fr-FR" sz="1153" b="0" i="0" u="none" strike="noStrike" kern="1200" cap="none" spc="0" normalizeH="0" baseline="0" noProof="0" dirty="0">
                <a:ln>
                  <a:noFill/>
                </a:ln>
                <a:solidFill>
                  <a:srgbClr val="000000"/>
                </a:solidFill>
                <a:effectLst/>
                <a:uLnTx/>
                <a:uFillTx/>
                <a:latin typeface="Arial"/>
                <a:ea typeface="+mn-ea"/>
                <a:cs typeface="+mn-cs"/>
              </a:rPr>
              <a:t>PPP</a:t>
            </a:r>
          </a:p>
          <a:p>
            <a:pPr marL="174930" marR="0" lvl="1" indent="-174930" algn="l" defTabSz="932863" rtl="0" eaLnBrk="1" fontAlgn="auto" latinLnBrk="0" hangingPunct="1">
              <a:lnSpc>
                <a:spcPct val="100000"/>
              </a:lnSpc>
              <a:spcBef>
                <a:spcPts val="0"/>
              </a:spcBef>
              <a:spcAft>
                <a:spcPts val="0"/>
              </a:spcAft>
              <a:buClr>
                <a:srgbClr val="005E00"/>
              </a:buClr>
              <a:buSzPct val="122000"/>
              <a:buFont typeface="Arial" panose="020B0604020202020204" pitchFamily="34" charset="0"/>
              <a:buChar char="•"/>
              <a:tabLst/>
              <a:defRPr/>
            </a:pPr>
            <a:r>
              <a:rPr kumimoji="0" lang="fr-FR" sz="1153" b="0" i="0" u="none" strike="noStrike" kern="1200" cap="none" spc="0" normalizeH="0" baseline="0" noProof="0" dirty="0">
                <a:ln>
                  <a:noFill/>
                </a:ln>
                <a:solidFill>
                  <a:srgbClr val="000000"/>
                </a:solidFill>
                <a:effectLst/>
                <a:uLnTx/>
                <a:uFillTx/>
                <a:latin typeface="Arial"/>
                <a:ea typeface="+mn-ea"/>
                <a:cs typeface="+mn-cs"/>
              </a:rPr>
              <a:t>Développeur IPP</a:t>
            </a:r>
          </a:p>
          <a:p>
            <a:pPr marL="174930" marR="0" lvl="1" indent="-174930" algn="l" defTabSz="932863" rtl="0" eaLnBrk="1" fontAlgn="auto" latinLnBrk="0" hangingPunct="1">
              <a:lnSpc>
                <a:spcPct val="100000"/>
              </a:lnSpc>
              <a:spcBef>
                <a:spcPts val="0"/>
              </a:spcBef>
              <a:spcAft>
                <a:spcPts val="0"/>
              </a:spcAft>
              <a:buClr>
                <a:srgbClr val="005E00"/>
              </a:buClr>
              <a:buSzPct val="122000"/>
              <a:buFont typeface="Arial" panose="020B0604020202020204" pitchFamily="34" charset="0"/>
              <a:buChar char="•"/>
              <a:tabLst/>
              <a:defRPr/>
            </a:pPr>
            <a:r>
              <a:rPr kumimoji="0" lang="fr-FR" sz="1153" b="0" i="0" u="none" strike="noStrike" kern="1200" cap="none" spc="0" normalizeH="0" baseline="0" noProof="0" dirty="0">
                <a:ln>
                  <a:noFill/>
                </a:ln>
                <a:solidFill>
                  <a:srgbClr val="000000"/>
                </a:solidFill>
                <a:effectLst/>
                <a:uLnTx/>
                <a:uFillTx/>
                <a:latin typeface="Arial"/>
                <a:ea typeface="+mn-ea"/>
                <a:cs typeface="+mn-cs"/>
              </a:rPr>
              <a:t>Contrat d'achat d'électricité (CAE) avec le fournisseur d'électricité et accord de concession avec le ministère des Finances </a:t>
            </a:r>
            <a:endParaRPr kumimoji="0" lang="fr-CA" sz="1153" b="0" i="0" u="none" strike="noStrike" kern="1200" cap="none" spc="0" normalizeH="0" baseline="0" noProof="0" dirty="0">
              <a:ln>
                <a:noFill/>
              </a:ln>
              <a:solidFill>
                <a:srgbClr val="000000"/>
              </a:solidFill>
              <a:effectLst/>
              <a:uLnTx/>
              <a:uFillTx/>
              <a:latin typeface="Arial"/>
              <a:ea typeface="+mn-ea"/>
              <a:cs typeface="+mn-cs"/>
              <a:sym typeface="Arial"/>
            </a:endParaRPr>
          </a:p>
        </p:txBody>
      </p:sp>
      <p:grpSp>
        <p:nvGrpSpPr>
          <p:cNvPr id="65" name="Shape 2300">
            <a:extLst>
              <a:ext uri="{FF2B5EF4-FFF2-40B4-BE49-F238E27FC236}">
                <a16:creationId xmlns:a16="http://schemas.microsoft.com/office/drawing/2014/main" id="{9E0B91E6-A723-4E00-B509-4FAD7302E64C}"/>
              </a:ext>
            </a:extLst>
          </p:cNvPr>
          <p:cNvGrpSpPr/>
          <p:nvPr/>
        </p:nvGrpSpPr>
        <p:grpSpPr>
          <a:xfrm>
            <a:off x="1588929" y="2499668"/>
            <a:ext cx="253724" cy="288562"/>
            <a:chOff x="1839913" y="5276850"/>
            <a:chExt cx="693736" cy="788987"/>
          </a:xfrm>
          <a:solidFill>
            <a:schemeClr val="accent1"/>
          </a:solidFill>
        </p:grpSpPr>
        <p:sp>
          <p:nvSpPr>
            <p:cNvPr id="68" name="Shape 2301">
              <a:extLst>
                <a:ext uri="{FF2B5EF4-FFF2-40B4-BE49-F238E27FC236}">
                  <a16:creationId xmlns:a16="http://schemas.microsoft.com/office/drawing/2014/main" id="{C02219D6-63E7-41FB-8C54-F48ED1141912}"/>
                </a:ext>
              </a:extLst>
            </p:cNvPr>
            <p:cNvSpPr/>
            <p:nvPr/>
          </p:nvSpPr>
          <p:spPr>
            <a:xfrm>
              <a:off x="1897063" y="5276850"/>
              <a:ext cx="166686" cy="192088"/>
            </a:xfrm>
            <a:custGeom>
              <a:avLst/>
              <a:gdLst/>
              <a:ahLst/>
              <a:cxnLst/>
              <a:rect l="0" t="0" r="0" b="0"/>
              <a:pathLst>
                <a:path w="120000" h="120000" extrusionOk="0">
                  <a:moveTo>
                    <a:pt x="60000" y="120000"/>
                  </a:moveTo>
                  <a:cubicBezTo>
                    <a:pt x="93818" y="119685"/>
                    <a:pt x="120000" y="85354"/>
                    <a:pt x="120000" y="55748"/>
                  </a:cubicBezTo>
                  <a:cubicBezTo>
                    <a:pt x="120000" y="25826"/>
                    <a:pt x="93090" y="629"/>
                    <a:pt x="60000" y="0"/>
                  </a:cubicBezTo>
                  <a:cubicBezTo>
                    <a:pt x="26909" y="629"/>
                    <a:pt x="0" y="26141"/>
                    <a:pt x="0" y="55748"/>
                  </a:cubicBezTo>
                  <a:cubicBezTo>
                    <a:pt x="0" y="85354"/>
                    <a:pt x="26545" y="119685"/>
                    <a:pt x="60000" y="120000"/>
                  </a:cubicBezTo>
                  <a:close/>
                </a:path>
              </a:pathLst>
            </a:custGeom>
            <a:grpFill/>
            <a:ln>
              <a:noFill/>
            </a:ln>
          </p:spPr>
          <p:txBody>
            <a:bodyPr wrap="square" lIns="91410" tIns="45704" rIns="91410" bIns="45704" anchor="t" anchorCtr="0">
              <a:noAutofit/>
            </a:bodyPr>
            <a:lstStyle/>
            <a:p>
              <a:pPr marL="0" marR="0" lvl="0" indent="0" algn="l" defTabSz="932863"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srgbClr val="000000"/>
                </a:solidFill>
                <a:effectLst/>
                <a:uLnTx/>
                <a:uFillTx/>
                <a:latin typeface="Arial"/>
                <a:ea typeface="Arial"/>
                <a:cs typeface="Arial"/>
                <a:sym typeface="Arial"/>
              </a:endParaRPr>
            </a:p>
          </p:txBody>
        </p:sp>
        <p:sp>
          <p:nvSpPr>
            <p:cNvPr id="69" name="Shape 2302">
              <a:extLst>
                <a:ext uri="{FF2B5EF4-FFF2-40B4-BE49-F238E27FC236}">
                  <a16:creationId xmlns:a16="http://schemas.microsoft.com/office/drawing/2014/main" id="{2A18D865-3B1E-44B2-9B14-D94E676363A2}"/>
                </a:ext>
              </a:extLst>
            </p:cNvPr>
            <p:cNvSpPr/>
            <p:nvPr/>
          </p:nvSpPr>
          <p:spPr>
            <a:xfrm>
              <a:off x="1965325" y="5483225"/>
              <a:ext cx="30161" cy="19049"/>
            </a:xfrm>
            <a:custGeom>
              <a:avLst/>
              <a:gdLst/>
              <a:ahLst/>
              <a:cxnLst/>
              <a:rect l="0" t="0" r="0" b="0"/>
              <a:pathLst>
                <a:path w="120000" h="120000" extrusionOk="0">
                  <a:moveTo>
                    <a:pt x="104516" y="3157"/>
                  </a:moveTo>
                  <a:cubicBezTo>
                    <a:pt x="73548" y="0"/>
                    <a:pt x="44516" y="0"/>
                    <a:pt x="13548" y="3157"/>
                  </a:cubicBezTo>
                  <a:cubicBezTo>
                    <a:pt x="9677" y="3157"/>
                    <a:pt x="5806" y="6315"/>
                    <a:pt x="5806" y="12631"/>
                  </a:cubicBezTo>
                  <a:cubicBezTo>
                    <a:pt x="3870" y="18947"/>
                    <a:pt x="1935" y="25263"/>
                    <a:pt x="0" y="31578"/>
                  </a:cubicBezTo>
                  <a:cubicBezTo>
                    <a:pt x="0" y="34736"/>
                    <a:pt x="0" y="41052"/>
                    <a:pt x="0" y="44210"/>
                  </a:cubicBezTo>
                  <a:cubicBezTo>
                    <a:pt x="7741" y="69473"/>
                    <a:pt x="13548" y="91578"/>
                    <a:pt x="21290" y="113684"/>
                  </a:cubicBezTo>
                  <a:cubicBezTo>
                    <a:pt x="21290" y="120000"/>
                    <a:pt x="23225" y="120000"/>
                    <a:pt x="27096" y="120000"/>
                  </a:cubicBezTo>
                  <a:cubicBezTo>
                    <a:pt x="36774" y="120000"/>
                    <a:pt x="48387" y="120000"/>
                    <a:pt x="58064" y="120000"/>
                  </a:cubicBezTo>
                  <a:cubicBezTo>
                    <a:pt x="69677" y="120000"/>
                    <a:pt x="79354" y="120000"/>
                    <a:pt x="90967" y="120000"/>
                  </a:cubicBezTo>
                  <a:cubicBezTo>
                    <a:pt x="94838" y="120000"/>
                    <a:pt x="94838" y="120000"/>
                    <a:pt x="96774" y="113684"/>
                  </a:cubicBezTo>
                  <a:cubicBezTo>
                    <a:pt x="102580" y="97894"/>
                    <a:pt x="106451" y="78947"/>
                    <a:pt x="112258" y="63157"/>
                  </a:cubicBezTo>
                  <a:cubicBezTo>
                    <a:pt x="118064" y="47368"/>
                    <a:pt x="120000" y="31578"/>
                    <a:pt x="112258" y="12631"/>
                  </a:cubicBezTo>
                  <a:cubicBezTo>
                    <a:pt x="110322" y="6315"/>
                    <a:pt x="108387" y="3157"/>
                    <a:pt x="104516" y="3157"/>
                  </a:cubicBezTo>
                  <a:close/>
                </a:path>
              </a:pathLst>
            </a:custGeom>
            <a:grpFill/>
            <a:ln>
              <a:noFill/>
            </a:ln>
          </p:spPr>
          <p:txBody>
            <a:bodyPr wrap="square" lIns="91410" tIns="45704" rIns="91410" bIns="45704" anchor="t" anchorCtr="0">
              <a:noAutofit/>
            </a:bodyPr>
            <a:lstStyle/>
            <a:p>
              <a:pPr marL="0" marR="0" lvl="0" indent="0" algn="l" defTabSz="932863"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srgbClr val="000000"/>
                </a:solidFill>
                <a:effectLst/>
                <a:uLnTx/>
                <a:uFillTx/>
                <a:latin typeface="Arial"/>
                <a:ea typeface="Arial"/>
                <a:cs typeface="Arial"/>
                <a:sym typeface="Arial"/>
              </a:endParaRPr>
            </a:p>
          </p:txBody>
        </p:sp>
        <p:sp>
          <p:nvSpPr>
            <p:cNvPr id="70" name="Shape 2303">
              <a:extLst>
                <a:ext uri="{FF2B5EF4-FFF2-40B4-BE49-F238E27FC236}">
                  <a16:creationId xmlns:a16="http://schemas.microsoft.com/office/drawing/2014/main" id="{84A25411-F685-4A8B-A5D8-6C9FBAADFBFB}"/>
                </a:ext>
              </a:extLst>
            </p:cNvPr>
            <p:cNvSpPr/>
            <p:nvPr/>
          </p:nvSpPr>
          <p:spPr>
            <a:xfrm>
              <a:off x="1839913" y="5483225"/>
              <a:ext cx="473075" cy="582612"/>
            </a:xfrm>
            <a:custGeom>
              <a:avLst/>
              <a:gdLst/>
              <a:ahLst/>
              <a:cxnLst/>
              <a:rect l="0" t="0" r="0" b="0"/>
              <a:pathLst>
                <a:path w="120000" h="120000" extrusionOk="0">
                  <a:moveTo>
                    <a:pt x="59235" y="14495"/>
                  </a:moveTo>
                  <a:cubicBezTo>
                    <a:pt x="111082" y="14495"/>
                    <a:pt x="111082" y="14495"/>
                    <a:pt x="111082" y="14495"/>
                  </a:cubicBezTo>
                  <a:cubicBezTo>
                    <a:pt x="116050" y="14495"/>
                    <a:pt x="120000" y="11182"/>
                    <a:pt x="120000" y="7247"/>
                  </a:cubicBezTo>
                  <a:cubicBezTo>
                    <a:pt x="120000" y="3313"/>
                    <a:pt x="116050" y="0"/>
                    <a:pt x="111082" y="0"/>
                  </a:cubicBezTo>
                  <a:cubicBezTo>
                    <a:pt x="58980" y="0"/>
                    <a:pt x="58980" y="0"/>
                    <a:pt x="58980" y="0"/>
                  </a:cubicBezTo>
                  <a:cubicBezTo>
                    <a:pt x="58980" y="0"/>
                    <a:pt x="58980" y="0"/>
                    <a:pt x="58980" y="0"/>
                  </a:cubicBezTo>
                  <a:cubicBezTo>
                    <a:pt x="47770" y="0"/>
                    <a:pt x="47770" y="0"/>
                    <a:pt x="47770" y="0"/>
                  </a:cubicBezTo>
                  <a:cubicBezTo>
                    <a:pt x="40000" y="12424"/>
                    <a:pt x="40000" y="12424"/>
                    <a:pt x="40000" y="12424"/>
                  </a:cubicBezTo>
                  <a:cubicBezTo>
                    <a:pt x="39617" y="11389"/>
                    <a:pt x="39363" y="10353"/>
                    <a:pt x="39108" y="9318"/>
                  </a:cubicBezTo>
                  <a:cubicBezTo>
                    <a:pt x="38726" y="7868"/>
                    <a:pt x="38343" y="6315"/>
                    <a:pt x="37834" y="4866"/>
                  </a:cubicBezTo>
                  <a:cubicBezTo>
                    <a:pt x="36433" y="4866"/>
                    <a:pt x="34904" y="4866"/>
                    <a:pt x="33503" y="4866"/>
                  </a:cubicBezTo>
                  <a:cubicBezTo>
                    <a:pt x="33248" y="4866"/>
                    <a:pt x="33248" y="4969"/>
                    <a:pt x="33248" y="5073"/>
                  </a:cubicBezTo>
                  <a:cubicBezTo>
                    <a:pt x="32611" y="7247"/>
                    <a:pt x="32101" y="9421"/>
                    <a:pt x="31464" y="11596"/>
                  </a:cubicBezTo>
                  <a:cubicBezTo>
                    <a:pt x="31464" y="11803"/>
                    <a:pt x="31337" y="12113"/>
                    <a:pt x="31337" y="12320"/>
                  </a:cubicBezTo>
                  <a:cubicBezTo>
                    <a:pt x="23439" y="0"/>
                    <a:pt x="23439" y="0"/>
                    <a:pt x="23439" y="0"/>
                  </a:cubicBezTo>
                  <a:cubicBezTo>
                    <a:pt x="12229" y="0"/>
                    <a:pt x="12229" y="0"/>
                    <a:pt x="12229" y="0"/>
                  </a:cubicBezTo>
                  <a:cubicBezTo>
                    <a:pt x="5477" y="0"/>
                    <a:pt x="0" y="4762"/>
                    <a:pt x="0" y="10560"/>
                  </a:cubicBezTo>
                  <a:cubicBezTo>
                    <a:pt x="0" y="50215"/>
                    <a:pt x="0" y="50215"/>
                    <a:pt x="0" y="50215"/>
                  </a:cubicBezTo>
                  <a:cubicBezTo>
                    <a:pt x="0" y="55703"/>
                    <a:pt x="4840" y="60155"/>
                    <a:pt x="11210" y="60569"/>
                  </a:cubicBezTo>
                  <a:cubicBezTo>
                    <a:pt x="12993" y="76617"/>
                    <a:pt x="14649" y="92769"/>
                    <a:pt x="16433" y="109128"/>
                  </a:cubicBezTo>
                  <a:cubicBezTo>
                    <a:pt x="17197" y="114823"/>
                    <a:pt x="21656" y="119689"/>
                    <a:pt x="26751" y="119896"/>
                  </a:cubicBezTo>
                  <a:cubicBezTo>
                    <a:pt x="32611" y="120000"/>
                    <a:pt x="38598" y="120000"/>
                    <a:pt x="44585" y="119896"/>
                  </a:cubicBezTo>
                  <a:cubicBezTo>
                    <a:pt x="49554" y="119689"/>
                    <a:pt x="54140" y="114823"/>
                    <a:pt x="54777" y="109128"/>
                  </a:cubicBezTo>
                  <a:cubicBezTo>
                    <a:pt x="56305" y="95461"/>
                    <a:pt x="57707" y="81898"/>
                    <a:pt x="59235" y="68438"/>
                  </a:cubicBezTo>
                  <a:cubicBezTo>
                    <a:pt x="59235" y="68438"/>
                    <a:pt x="59235" y="68438"/>
                    <a:pt x="59235" y="68438"/>
                  </a:cubicBezTo>
                  <a:lnTo>
                    <a:pt x="59235" y="14495"/>
                  </a:lnTo>
                  <a:close/>
                </a:path>
              </a:pathLst>
            </a:custGeom>
            <a:grpFill/>
            <a:ln>
              <a:noFill/>
            </a:ln>
          </p:spPr>
          <p:txBody>
            <a:bodyPr wrap="square" lIns="91410" tIns="45704" rIns="91410" bIns="45704" anchor="t" anchorCtr="0">
              <a:noAutofit/>
            </a:bodyPr>
            <a:lstStyle/>
            <a:p>
              <a:pPr marL="0" marR="0" lvl="0" indent="0" algn="l" defTabSz="932863"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srgbClr val="000000"/>
                </a:solidFill>
                <a:effectLst/>
                <a:uLnTx/>
                <a:uFillTx/>
                <a:latin typeface="Arial"/>
                <a:ea typeface="Arial"/>
                <a:cs typeface="Arial"/>
                <a:sym typeface="Arial"/>
              </a:endParaRPr>
            </a:p>
          </p:txBody>
        </p:sp>
        <p:sp>
          <p:nvSpPr>
            <p:cNvPr id="71" name="Shape 2304">
              <a:extLst>
                <a:ext uri="{FF2B5EF4-FFF2-40B4-BE49-F238E27FC236}">
                  <a16:creationId xmlns:a16="http://schemas.microsoft.com/office/drawing/2014/main" id="{69D599DE-86A9-4E36-B0D7-CC58B19ED2E7}"/>
                </a:ext>
              </a:extLst>
            </p:cNvPr>
            <p:cNvSpPr/>
            <p:nvPr/>
          </p:nvSpPr>
          <p:spPr>
            <a:xfrm>
              <a:off x="2135188" y="5921375"/>
              <a:ext cx="282574" cy="144462"/>
            </a:xfrm>
            <a:custGeom>
              <a:avLst/>
              <a:gdLst/>
              <a:ahLst/>
              <a:cxnLst/>
              <a:rect l="0" t="0" r="0" b="0"/>
              <a:pathLst>
                <a:path w="120000" h="120000" extrusionOk="0">
                  <a:moveTo>
                    <a:pt x="72682" y="0"/>
                  </a:moveTo>
                  <a:cubicBezTo>
                    <a:pt x="47317" y="0"/>
                    <a:pt x="47317" y="0"/>
                    <a:pt x="47317" y="0"/>
                  </a:cubicBezTo>
                  <a:cubicBezTo>
                    <a:pt x="3623" y="88333"/>
                    <a:pt x="3623" y="88333"/>
                    <a:pt x="3623" y="88333"/>
                  </a:cubicBezTo>
                  <a:cubicBezTo>
                    <a:pt x="0" y="95416"/>
                    <a:pt x="0" y="107083"/>
                    <a:pt x="3623" y="114583"/>
                  </a:cubicBezTo>
                  <a:cubicBezTo>
                    <a:pt x="5541" y="117916"/>
                    <a:pt x="7886" y="120000"/>
                    <a:pt x="10017" y="120000"/>
                  </a:cubicBezTo>
                  <a:cubicBezTo>
                    <a:pt x="12362" y="120000"/>
                    <a:pt x="14706" y="117916"/>
                    <a:pt x="16625" y="114583"/>
                  </a:cubicBezTo>
                  <a:cubicBezTo>
                    <a:pt x="60106" y="26250"/>
                    <a:pt x="60106" y="26250"/>
                    <a:pt x="60106" y="26250"/>
                  </a:cubicBezTo>
                  <a:cubicBezTo>
                    <a:pt x="103587" y="114583"/>
                    <a:pt x="103587" y="114583"/>
                    <a:pt x="103587" y="114583"/>
                  </a:cubicBezTo>
                  <a:cubicBezTo>
                    <a:pt x="105293" y="117916"/>
                    <a:pt x="107637" y="120000"/>
                    <a:pt x="109982" y="120000"/>
                  </a:cubicBezTo>
                  <a:cubicBezTo>
                    <a:pt x="112326" y="120000"/>
                    <a:pt x="114671" y="117916"/>
                    <a:pt x="116376" y="114583"/>
                  </a:cubicBezTo>
                  <a:cubicBezTo>
                    <a:pt x="120000" y="107083"/>
                    <a:pt x="120000" y="95416"/>
                    <a:pt x="116376" y="88333"/>
                  </a:cubicBezTo>
                  <a:lnTo>
                    <a:pt x="72682" y="0"/>
                  </a:lnTo>
                  <a:close/>
                </a:path>
              </a:pathLst>
            </a:custGeom>
            <a:grpFill/>
            <a:ln>
              <a:noFill/>
            </a:ln>
          </p:spPr>
          <p:txBody>
            <a:bodyPr wrap="square" lIns="91410" tIns="45704" rIns="91410" bIns="45704" anchor="t" anchorCtr="0">
              <a:noAutofit/>
            </a:bodyPr>
            <a:lstStyle/>
            <a:p>
              <a:pPr marL="0" marR="0" lvl="0" indent="0" algn="l" defTabSz="932863"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srgbClr val="000000"/>
                </a:solidFill>
                <a:effectLst/>
                <a:uLnTx/>
                <a:uFillTx/>
                <a:latin typeface="Arial"/>
                <a:ea typeface="Arial"/>
                <a:cs typeface="Arial"/>
                <a:sym typeface="Arial"/>
              </a:endParaRPr>
            </a:p>
          </p:txBody>
        </p:sp>
        <p:sp>
          <p:nvSpPr>
            <p:cNvPr id="72" name="Shape 2305">
              <a:extLst>
                <a:ext uri="{FF2B5EF4-FFF2-40B4-BE49-F238E27FC236}">
                  <a16:creationId xmlns:a16="http://schemas.microsoft.com/office/drawing/2014/main" id="{F4BAE191-290C-42F5-8531-556E328EC965}"/>
                </a:ext>
              </a:extLst>
            </p:cNvPr>
            <p:cNvSpPr/>
            <p:nvPr/>
          </p:nvSpPr>
          <p:spPr>
            <a:xfrm>
              <a:off x="2092325" y="5278437"/>
              <a:ext cx="441324" cy="614363"/>
            </a:xfrm>
            <a:custGeom>
              <a:avLst/>
              <a:gdLst/>
              <a:ahLst/>
              <a:cxnLst/>
              <a:rect l="0" t="0" r="0" b="0"/>
              <a:pathLst>
                <a:path w="120000" h="120000" extrusionOk="0">
                  <a:moveTo>
                    <a:pt x="103071" y="10622"/>
                  </a:moveTo>
                  <a:cubicBezTo>
                    <a:pt x="72491" y="10622"/>
                    <a:pt x="72491" y="10622"/>
                    <a:pt x="72491" y="10622"/>
                  </a:cubicBezTo>
                  <a:cubicBezTo>
                    <a:pt x="71262" y="4622"/>
                    <a:pt x="64163" y="0"/>
                    <a:pt x="55563" y="0"/>
                  </a:cubicBezTo>
                  <a:cubicBezTo>
                    <a:pt x="44232" y="0"/>
                    <a:pt x="44232" y="0"/>
                    <a:pt x="44232" y="0"/>
                  </a:cubicBezTo>
                  <a:cubicBezTo>
                    <a:pt x="35631" y="0"/>
                    <a:pt x="28532" y="4622"/>
                    <a:pt x="27440" y="10622"/>
                  </a:cubicBezTo>
                  <a:cubicBezTo>
                    <a:pt x="0" y="10622"/>
                    <a:pt x="0" y="10622"/>
                    <a:pt x="0" y="10622"/>
                  </a:cubicBezTo>
                  <a:cubicBezTo>
                    <a:pt x="682" y="12688"/>
                    <a:pt x="1228" y="14852"/>
                    <a:pt x="1228" y="17114"/>
                  </a:cubicBezTo>
                  <a:cubicBezTo>
                    <a:pt x="1228" y="17704"/>
                    <a:pt x="1092" y="18196"/>
                    <a:pt x="1092" y="18786"/>
                  </a:cubicBezTo>
                  <a:cubicBezTo>
                    <a:pt x="34402" y="18786"/>
                    <a:pt x="34402" y="18786"/>
                    <a:pt x="34402" y="18786"/>
                  </a:cubicBezTo>
                  <a:cubicBezTo>
                    <a:pt x="38907" y="18786"/>
                    <a:pt x="38907" y="18786"/>
                    <a:pt x="38907" y="18786"/>
                  </a:cubicBezTo>
                  <a:cubicBezTo>
                    <a:pt x="60887" y="18786"/>
                    <a:pt x="60887" y="18786"/>
                    <a:pt x="60887" y="18786"/>
                  </a:cubicBezTo>
                  <a:cubicBezTo>
                    <a:pt x="66894" y="18786"/>
                    <a:pt x="66894" y="18786"/>
                    <a:pt x="66894" y="18786"/>
                  </a:cubicBezTo>
                  <a:cubicBezTo>
                    <a:pt x="103071" y="18786"/>
                    <a:pt x="103071" y="18786"/>
                    <a:pt x="103071" y="18786"/>
                  </a:cubicBezTo>
                  <a:cubicBezTo>
                    <a:pt x="106211" y="18786"/>
                    <a:pt x="108668" y="20852"/>
                    <a:pt x="108668" y="23409"/>
                  </a:cubicBezTo>
                  <a:cubicBezTo>
                    <a:pt x="108668" y="107213"/>
                    <a:pt x="108668" y="107213"/>
                    <a:pt x="108668" y="107213"/>
                  </a:cubicBezTo>
                  <a:cubicBezTo>
                    <a:pt x="108668" y="109770"/>
                    <a:pt x="106211" y="111836"/>
                    <a:pt x="103071" y="111836"/>
                  </a:cubicBezTo>
                  <a:cubicBezTo>
                    <a:pt x="3139" y="111836"/>
                    <a:pt x="3139" y="111836"/>
                    <a:pt x="3139" y="111836"/>
                  </a:cubicBezTo>
                  <a:cubicBezTo>
                    <a:pt x="2866" y="114590"/>
                    <a:pt x="2457" y="117344"/>
                    <a:pt x="2184" y="120000"/>
                  </a:cubicBezTo>
                  <a:cubicBezTo>
                    <a:pt x="103071" y="120000"/>
                    <a:pt x="103071" y="120000"/>
                    <a:pt x="103071" y="120000"/>
                  </a:cubicBezTo>
                  <a:cubicBezTo>
                    <a:pt x="112491" y="120000"/>
                    <a:pt x="120000" y="114295"/>
                    <a:pt x="120000" y="107213"/>
                  </a:cubicBezTo>
                  <a:cubicBezTo>
                    <a:pt x="120000" y="23409"/>
                    <a:pt x="120000" y="23409"/>
                    <a:pt x="120000" y="23409"/>
                  </a:cubicBezTo>
                  <a:cubicBezTo>
                    <a:pt x="120000" y="16327"/>
                    <a:pt x="112491" y="10622"/>
                    <a:pt x="103071" y="10622"/>
                  </a:cubicBezTo>
                  <a:close/>
                </a:path>
              </a:pathLst>
            </a:custGeom>
            <a:grpFill/>
            <a:ln>
              <a:noFill/>
            </a:ln>
          </p:spPr>
          <p:txBody>
            <a:bodyPr wrap="square" lIns="91410" tIns="45704" rIns="91410" bIns="45704" anchor="t" anchorCtr="0">
              <a:noAutofit/>
            </a:bodyPr>
            <a:lstStyle/>
            <a:p>
              <a:pPr marL="0" marR="0" lvl="0" indent="0" algn="l" defTabSz="932863"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srgbClr val="000000"/>
                </a:solidFill>
                <a:effectLst/>
                <a:uLnTx/>
                <a:uFillTx/>
                <a:latin typeface="Arial"/>
                <a:ea typeface="Arial"/>
                <a:cs typeface="Arial"/>
                <a:sym typeface="Arial"/>
              </a:endParaRPr>
            </a:p>
          </p:txBody>
        </p:sp>
      </p:grpSp>
      <p:pic>
        <p:nvPicPr>
          <p:cNvPr id="98" name="Picture 79" descr="A close up of a logo&#10;&#10;Description generated with very high confidence">
            <a:extLst>
              <a:ext uri="{FF2B5EF4-FFF2-40B4-BE49-F238E27FC236}">
                <a16:creationId xmlns:a16="http://schemas.microsoft.com/office/drawing/2014/main" id="{12B79ABC-661B-49DB-B7B5-8AF5464B40F6}"/>
              </a:ext>
            </a:extLst>
          </p:cNvPr>
          <p:cNvPicPr>
            <a:picLocks noChangeAspect="1"/>
          </p:cNvPicPr>
          <p:nvPr/>
        </p:nvPicPr>
        <p:blipFill rotWithShape="1">
          <a:blip r:embed="rId3" cstate="print">
            <a:duotone>
              <a:schemeClr val="accent1">
                <a:shade val="45000"/>
                <a:satMod val="135000"/>
              </a:schemeClr>
              <a:prstClr val="white"/>
            </a:duotone>
            <a:extLst>
              <a:ext uri="{28A0092B-C50C-407E-A947-70E740481C1C}">
                <a14:useLocalDpi xmlns:a14="http://schemas.microsoft.com/office/drawing/2010/main" val="0"/>
              </a:ext>
            </a:extLst>
          </a:blip>
          <a:srcRect l="7899" t="14124" r="8944" b="27484"/>
          <a:stretch/>
        </p:blipFill>
        <p:spPr>
          <a:xfrm>
            <a:off x="1553672" y="4832362"/>
            <a:ext cx="427501" cy="300190"/>
          </a:xfrm>
          <a:prstGeom prst="rect">
            <a:avLst/>
          </a:prstGeom>
          <a:solidFill>
            <a:schemeClr val="bg1"/>
          </a:solidFill>
        </p:spPr>
      </p:pic>
      <p:sp>
        <p:nvSpPr>
          <p:cNvPr id="40" name="Titre 23">
            <a:extLst>
              <a:ext uri="{FF2B5EF4-FFF2-40B4-BE49-F238E27FC236}">
                <a16:creationId xmlns:a16="http://schemas.microsoft.com/office/drawing/2014/main" id="{95BA5E4A-3BB6-497D-BCA5-51A37862FE12}"/>
              </a:ext>
            </a:extLst>
          </p:cNvPr>
          <p:cNvSpPr txBox="1">
            <a:spLocks/>
          </p:cNvSpPr>
          <p:nvPr/>
        </p:nvSpPr>
        <p:spPr>
          <a:xfrm>
            <a:off x="883920" y="197617"/>
            <a:ext cx="9793144" cy="408237"/>
          </a:xfrm>
          <a:prstGeom prst="rect">
            <a:avLst/>
          </a:prstGeom>
        </p:spPr>
        <p:txBody>
          <a:bodyPr/>
          <a:lstStyle>
            <a:lvl1pPr algn="l" defTabSz="895350" rtl="0" eaLnBrk="1" fontAlgn="base" hangingPunct="1">
              <a:spcBef>
                <a:spcPct val="0"/>
              </a:spcBef>
              <a:spcAft>
                <a:spcPct val="0"/>
              </a:spcAft>
              <a:tabLst>
                <a:tab pos="357188" algn="l"/>
              </a:tabLst>
              <a:defRPr sz="1900" b="1">
                <a:solidFill>
                  <a:schemeClr val="tx2"/>
                </a:solidFill>
                <a:latin typeface="+mj-lt"/>
                <a:ea typeface="+mj-ea"/>
                <a:cs typeface="+mj-cs"/>
              </a:defRPr>
            </a:lvl1pPr>
            <a:lvl2pPr algn="l" defTabSz="895350" rtl="0" eaLnBrk="1" fontAlgn="base" hangingPunct="1">
              <a:spcBef>
                <a:spcPct val="0"/>
              </a:spcBef>
              <a:spcAft>
                <a:spcPct val="0"/>
              </a:spcAft>
              <a:defRPr sz="1900" b="1">
                <a:solidFill>
                  <a:schemeClr val="tx2"/>
                </a:solidFill>
                <a:latin typeface="Arial" charset="0"/>
              </a:defRPr>
            </a:lvl2pPr>
            <a:lvl3pPr algn="l" defTabSz="895350" rtl="0" eaLnBrk="1" fontAlgn="base" hangingPunct="1">
              <a:spcBef>
                <a:spcPct val="0"/>
              </a:spcBef>
              <a:spcAft>
                <a:spcPct val="0"/>
              </a:spcAft>
              <a:defRPr sz="1900" b="1">
                <a:solidFill>
                  <a:schemeClr val="tx2"/>
                </a:solidFill>
                <a:latin typeface="Arial" charset="0"/>
              </a:defRPr>
            </a:lvl3pPr>
            <a:lvl4pPr algn="l" defTabSz="895350" rtl="0" eaLnBrk="1" fontAlgn="base" hangingPunct="1">
              <a:spcBef>
                <a:spcPct val="0"/>
              </a:spcBef>
              <a:spcAft>
                <a:spcPct val="0"/>
              </a:spcAft>
              <a:defRPr sz="1900" b="1">
                <a:solidFill>
                  <a:schemeClr val="tx2"/>
                </a:solidFill>
                <a:latin typeface="Arial" charset="0"/>
              </a:defRPr>
            </a:lvl4pPr>
            <a:lvl5pPr algn="l" defTabSz="895350" rtl="0" eaLnBrk="1" fontAlgn="base" hangingPunct="1">
              <a:spcBef>
                <a:spcPct val="0"/>
              </a:spcBef>
              <a:spcAft>
                <a:spcPct val="0"/>
              </a:spcAft>
              <a:defRPr sz="1900" b="1">
                <a:solidFill>
                  <a:schemeClr val="tx2"/>
                </a:solidFill>
                <a:latin typeface="Arial" charset="0"/>
              </a:defRPr>
            </a:lvl5pPr>
            <a:lvl6pPr marL="457200" algn="l" defTabSz="895350" rtl="0" eaLnBrk="1" fontAlgn="base" hangingPunct="1">
              <a:spcBef>
                <a:spcPct val="0"/>
              </a:spcBef>
              <a:spcAft>
                <a:spcPct val="0"/>
              </a:spcAft>
              <a:defRPr sz="1900" b="1">
                <a:solidFill>
                  <a:schemeClr val="tx2"/>
                </a:solidFill>
                <a:latin typeface="Arial" charset="0"/>
              </a:defRPr>
            </a:lvl6pPr>
            <a:lvl7pPr marL="914400" algn="l" defTabSz="895350" rtl="0" eaLnBrk="1" fontAlgn="base" hangingPunct="1">
              <a:spcBef>
                <a:spcPct val="0"/>
              </a:spcBef>
              <a:spcAft>
                <a:spcPct val="0"/>
              </a:spcAft>
              <a:defRPr sz="1900" b="1">
                <a:solidFill>
                  <a:schemeClr val="tx2"/>
                </a:solidFill>
                <a:latin typeface="Arial" charset="0"/>
              </a:defRPr>
            </a:lvl7pPr>
            <a:lvl8pPr marL="1371600" algn="l" defTabSz="895350" rtl="0" eaLnBrk="1" fontAlgn="base" hangingPunct="1">
              <a:spcBef>
                <a:spcPct val="0"/>
              </a:spcBef>
              <a:spcAft>
                <a:spcPct val="0"/>
              </a:spcAft>
              <a:defRPr sz="1900" b="1">
                <a:solidFill>
                  <a:schemeClr val="tx2"/>
                </a:solidFill>
                <a:latin typeface="Arial" charset="0"/>
              </a:defRPr>
            </a:lvl8pPr>
            <a:lvl9pPr marL="1828800" algn="l" defTabSz="895350" rtl="0" eaLnBrk="1" fontAlgn="base" hangingPunct="1">
              <a:spcBef>
                <a:spcPct val="0"/>
              </a:spcBef>
              <a:spcAft>
                <a:spcPct val="0"/>
              </a:spcAft>
              <a:defRPr sz="1900" b="1">
                <a:solidFill>
                  <a:schemeClr val="tx2"/>
                </a:solidFill>
                <a:latin typeface="Arial" charset="0"/>
              </a:defRPr>
            </a:lvl9pPr>
          </a:lstStyle>
          <a:p>
            <a:pPr marL="0" marR="0" lvl="0" indent="0" algn="l" defTabSz="895350" rtl="0" eaLnBrk="1" fontAlgn="base" latinLnBrk="0" hangingPunct="1">
              <a:lnSpc>
                <a:spcPct val="100000"/>
              </a:lnSpc>
              <a:spcBef>
                <a:spcPct val="0"/>
              </a:spcBef>
              <a:spcAft>
                <a:spcPct val="0"/>
              </a:spcAft>
              <a:buClrTx/>
              <a:buSzTx/>
              <a:buFontTx/>
              <a:buNone/>
              <a:tabLst>
                <a:tab pos="357188" algn="l"/>
              </a:tabLst>
              <a:defRPr/>
            </a:pPr>
            <a:r>
              <a:rPr kumimoji="0" lang="fr-FR" sz="1939" b="1" i="0" u="none" strike="noStrike" kern="0" cap="none" spc="0" normalizeH="0" baseline="0" noProof="0" dirty="0">
                <a:ln>
                  <a:noFill/>
                </a:ln>
                <a:solidFill>
                  <a:srgbClr val="236800"/>
                </a:solidFill>
                <a:effectLst/>
                <a:uLnTx/>
                <a:uFillTx/>
                <a:latin typeface="Arial"/>
                <a:ea typeface="+mj-ea"/>
                <a:cs typeface="+mj-cs"/>
              </a:rPr>
              <a:t>Programme de développement de centrales solaires photovoltaïques d'une capacité cumulée totale de 400 </a:t>
            </a:r>
            <a:r>
              <a:rPr kumimoji="0" lang="fr-FR" sz="1939" b="1" i="0" u="none" strike="noStrike" kern="0" cap="none" spc="0" normalizeH="0" baseline="0" noProof="0" dirty="0" err="1">
                <a:ln>
                  <a:noFill/>
                </a:ln>
                <a:solidFill>
                  <a:srgbClr val="236800"/>
                </a:solidFill>
                <a:effectLst/>
                <a:uLnTx/>
                <a:uFillTx/>
                <a:latin typeface="Arial"/>
                <a:ea typeface="+mj-ea"/>
                <a:cs typeface="+mj-cs"/>
              </a:rPr>
              <a:t>MWc</a:t>
            </a:r>
            <a:endParaRPr kumimoji="0" lang="fr-FR" sz="1939" b="1" i="0" u="none" strike="noStrike" kern="0" cap="none" spc="0" normalizeH="0" baseline="0" noProof="0" dirty="0">
              <a:ln>
                <a:noFill/>
              </a:ln>
              <a:solidFill>
                <a:srgbClr val="236800"/>
              </a:solidFill>
              <a:effectLst/>
              <a:uLnTx/>
              <a:uFillTx/>
              <a:latin typeface="Arial"/>
              <a:ea typeface="+mj-ea"/>
              <a:cs typeface="+mj-cs"/>
            </a:endParaRPr>
          </a:p>
        </p:txBody>
      </p:sp>
      <p:sp>
        <p:nvSpPr>
          <p:cNvPr id="39" name="Rectangle 38">
            <a:extLst>
              <a:ext uri="{FF2B5EF4-FFF2-40B4-BE49-F238E27FC236}">
                <a16:creationId xmlns:a16="http://schemas.microsoft.com/office/drawing/2014/main" id="{23FCC8E4-7155-4ECB-A517-2CC900A34664}"/>
              </a:ext>
            </a:extLst>
          </p:cNvPr>
          <p:cNvSpPr/>
          <p:nvPr/>
        </p:nvSpPr>
        <p:spPr>
          <a:xfrm>
            <a:off x="10910416" y="0"/>
            <a:ext cx="1281584" cy="437684"/>
          </a:xfrm>
          <a:prstGeom prst="rect">
            <a:avLst/>
          </a:prstGeom>
          <a:solidFill>
            <a:srgbClr val="005E00"/>
          </a:solidFill>
        </p:spPr>
        <p:txBody>
          <a:bodyPr wrap="square">
            <a:spAutoFit/>
          </a:bodyPr>
          <a:lstStyle/>
          <a:p>
            <a:pPr marL="0" marR="0" lvl="0" indent="0" algn="l" defTabSz="932863" rtl="0" eaLnBrk="1" fontAlgn="auto" latinLnBrk="0" hangingPunct="1">
              <a:lnSpc>
                <a:spcPct val="100000"/>
              </a:lnSpc>
              <a:spcBef>
                <a:spcPts val="0"/>
              </a:spcBef>
              <a:spcAft>
                <a:spcPts val="0"/>
              </a:spcAft>
              <a:buClrTx/>
              <a:buSzTx/>
              <a:buFontTx/>
              <a:buNone/>
              <a:tabLst/>
              <a:defRPr/>
            </a:pPr>
            <a:r>
              <a:rPr kumimoji="0" lang="fr-FR" sz="1122" b="1" i="0" u="none" strike="noStrike" kern="1200" cap="none" spc="0" normalizeH="0" baseline="0" noProof="0" dirty="0">
                <a:ln>
                  <a:noFill/>
                </a:ln>
                <a:solidFill>
                  <a:srgbClr val="FFFFFF"/>
                </a:solidFill>
                <a:effectLst/>
                <a:uLnTx/>
                <a:uFillTx/>
                <a:latin typeface="Arial"/>
                <a:ea typeface="+mn-ea"/>
                <a:cs typeface="+mn-cs"/>
              </a:rPr>
              <a:t>FICHE PROJET </a:t>
            </a:r>
          </a:p>
          <a:p>
            <a:pPr algn="ctr" defTabSz="932863"/>
            <a:r>
              <a:rPr lang="en-GB" sz="1122" b="1" dirty="0">
                <a:solidFill>
                  <a:srgbClr val="FFFFFF"/>
                </a:solidFill>
                <a:latin typeface="Arial"/>
              </a:rPr>
              <a:t>MDERM</a:t>
            </a:r>
          </a:p>
        </p:txBody>
      </p:sp>
      <p:pic>
        <p:nvPicPr>
          <p:cNvPr id="4" name="Graphic 3" descr="Star with solid fill">
            <a:extLst>
              <a:ext uri="{FF2B5EF4-FFF2-40B4-BE49-F238E27FC236}">
                <a16:creationId xmlns:a16="http://schemas.microsoft.com/office/drawing/2014/main" id="{0704C949-A515-6196-E154-476AC44B3703}"/>
              </a:ext>
            </a:extLst>
          </p:cNvPr>
          <p:cNvPicPr>
            <a:picLocks noChangeAspect="1"/>
          </p:cNvPicPr>
          <p:nvPr/>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7975" y="239920"/>
            <a:ext cx="319616" cy="319616"/>
          </a:xfrm>
          <a:prstGeom prst="rect">
            <a:avLst/>
          </a:prstGeom>
        </p:spPr>
      </p:pic>
      <p:pic>
        <p:nvPicPr>
          <p:cNvPr id="5" name="Graphic 4" descr="Star with solid fill">
            <a:extLst>
              <a:ext uri="{FF2B5EF4-FFF2-40B4-BE49-F238E27FC236}">
                <a16:creationId xmlns:a16="http://schemas.microsoft.com/office/drawing/2014/main" id="{B4226F5A-B809-499A-93A2-5EE4D3DEB25E}"/>
              </a:ext>
            </a:extLst>
          </p:cNvPr>
          <p:cNvPicPr>
            <a:picLocks noChangeAspect="1"/>
          </p:cNvPicPr>
          <p:nvPr/>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7975" y="6471223"/>
            <a:ext cx="319616" cy="319616"/>
          </a:xfrm>
          <a:prstGeom prst="rect">
            <a:avLst/>
          </a:prstGeom>
        </p:spPr>
      </p:pic>
      <p:sp>
        <p:nvSpPr>
          <p:cNvPr id="6" name="TextBox 5">
            <a:extLst>
              <a:ext uri="{FF2B5EF4-FFF2-40B4-BE49-F238E27FC236}">
                <a16:creationId xmlns:a16="http://schemas.microsoft.com/office/drawing/2014/main" id="{F66E0D47-ECBE-760F-EEA8-300558C4C710}"/>
              </a:ext>
            </a:extLst>
          </p:cNvPr>
          <p:cNvSpPr txBox="1"/>
          <p:nvPr/>
        </p:nvSpPr>
        <p:spPr>
          <a:xfrm>
            <a:off x="709494" y="6543040"/>
            <a:ext cx="4268906" cy="221491"/>
          </a:xfrm>
          <a:prstGeom prst="rect">
            <a:avLst/>
          </a:prstGeom>
          <a:ln w="6350">
            <a:noFill/>
            <a:miter lim="800000"/>
          </a:ln>
        </p:spPr>
        <p:txBody>
          <a:bodyPr vert="horz" wrap="square" lIns="0" tIns="0" rIns="0" bIns="0" rtlCol="0">
            <a:noAutofit/>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kumimoji="0" lang="fr-FR" sz="1050" b="0" i="0" u="none" strike="noStrike" kern="1200" cap="none" spc="0" normalizeH="0" baseline="0" noProof="0" dirty="0">
                <a:ln>
                  <a:noFill/>
                </a:ln>
                <a:solidFill>
                  <a:srgbClr val="000000"/>
                </a:solidFill>
                <a:effectLst/>
                <a:uLnTx/>
                <a:uFillTx/>
                <a:latin typeface="Arial"/>
                <a:ea typeface="+mn-ea"/>
                <a:cs typeface="+mn-cs"/>
              </a:rPr>
              <a:t>Projet phare</a:t>
            </a:r>
          </a:p>
        </p:txBody>
      </p:sp>
      <p:sp>
        <p:nvSpPr>
          <p:cNvPr id="7" name="CustomShape 3">
            <a:extLst>
              <a:ext uri="{FF2B5EF4-FFF2-40B4-BE49-F238E27FC236}">
                <a16:creationId xmlns:a16="http://schemas.microsoft.com/office/drawing/2014/main" id="{0AA333FE-025F-DDBF-5149-F10DAE38715C}"/>
              </a:ext>
            </a:extLst>
          </p:cNvPr>
          <p:cNvSpPr/>
          <p:nvPr/>
        </p:nvSpPr>
        <p:spPr>
          <a:xfrm>
            <a:off x="374214" y="5603816"/>
            <a:ext cx="1017605" cy="715702"/>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marL="0" marR="0" lvl="0" indent="0" algn="ctr" defTabSz="932863" rtl="0" eaLnBrk="1" fontAlgn="auto" latinLnBrk="0" hangingPunct="1">
              <a:lnSpc>
                <a:spcPct val="100000"/>
              </a:lnSpc>
              <a:spcBef>
                <a:spcPts val="0"/>
              </a:spcBef>
              <a:spcAft>
                <a:spcPts val="0"/>
              </a:spcAft>
              <a:buClrTx/>
              <a:buSzTx/>
              <a:buFontTx/>
              <a:buNone/>
              <a:tabLst/>
              <a:defRPr/>
            </a:pPr>
            <a:r>
              <a:rPr kumimoji="0" lang="fr-FR" sz="1204" b="1" i="0" u="none" strike="noStrike" kern="1200" cap="none" spc="0" normalizeH="0" baseline="0" noProof="0" dirty="0">
                <a:ln>
                  <a:noFill/>
                </a:ln>
                <a:solidFill>
                  <a:srgbClr val="FFFFFF"/>
                </a:solidFill>
                <a:effectLst/>
                <a:uLnTx/>
                <a:uFillTx/>
                <a:latin typeface="Arial"/>
                <a:ea typeface="+mn-ea"/>
                <a:cs typeface="+mn-cs"/>
              </a:rPr>
              <a:t>Maturité</a:t>
            </a:r>
            <a:endParaRPr kumimoji="0" sz="1204" b="1" i="0" u="none" strike="noStrike" kern="1200" cap="none" spc="0" normalizeH="0" baseline="0" noProof="0" dirty="0">
              <a:ln>
                <a:noFill/>
              </a:ln>
              <a:solidFill>
                <a:srgbClr val="FFFFFF"/>
              </a:solidFill>
              <a:effectLst/>
              <a:uLnTx/>
              <a:uFillTx/>
              <a:latin typeface="Arial"/>
              <a:ea typeface="+mn-ea"/>
              <a:cs typeface="+mn-cs"/>
            </a:endParaRPr>
          </a:p>
        </p:txBody>
      </p:sp>
      <p:sp>
        <p:nvSpPr>
          <p:cNvPr id="8" name="CustomShape 17">
            <a:extLst>
              <a:ext uri="{FF2B5EF4-FFF2-40B4-BE49-F238E27FC236}">
                <a16:creationId xmlns:a16="http://schemas.microsoft.com/office/drawing/2014/main" id="{9F56C4CE-8132-DAB8-0F1E-68745485DB2B}"/>
              </a:ext>
            </a:extLst>
          </p:cNvPr>
          <p:cNvSpPr/>
          <p:nvPr/>
        </p:nvSpPr>
        <p:spPr>
          <a:xfrm>
            <a:off x="1635790" y="3528159"/>
            <a:ext cx="7812000" cy="0"/>
          </a:xfrm>
          <a:prstGeom prst="straightConnector1">
            <a:avLst/>
          </a:prstGeom>
          <a:noFill/>
          <a:ln w="12600">
            <a:solidFill>
              <a:schemeClr val="accent6"/>
            </a:solidFill>
            <a:custDash>
              <a:ds d="100000" sp="300000"/>
            </a:custDash>
            <a:round/>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TG" sz="1800" b="0" i="0" u="none" strike="noStrike" kern="1200" cap="none" spc="0" normalizeH="0" baseline="0" noProof="0">
              <a:ln>
                <a:noFill/>
              </a:ln>
              <a:solidFill>
                <a:srgbClr val="000000"/>
              </a:solidFill>
              <a:effectLst/>
              <a:uLnTx/>
              <a:uFillTx/>
              <a:latin typeface="Arial"/>
              <a:ea typeface="+mn-ea"/>
              <a:cs typeface="+mn-cs"/>
            </a:endParaRPr>
          </a:p>
        </p:txBody>
      </p:sp>
      <p:sp>
        <p:nvSpPr>
          <p:cNvPr id="9" name="CustomShape 17">
            <a:extLst>
              <a:ext uri="{FF2B5EF4-FFF2-40B4-BE49-F238E27FC236}">
                <a16:creationId xmlns:a16="http://schemas.microsoft.com/office/drawing/2014/main" id="{FCD1BD5D-B08C-6DC1-EA55-185C330D6AB4}"/>
              </a:ext>
            </a:extLst>
          </p:cNvPr>
          <p:cNvSpPr/>
          <p:nvPr/>
        </p:nvSpPr>
        <p:spPr>
          <a:xfrm>
            <a:off x="1645828" y="4701233"/>
            <a:ext cx="7812000" cy="0"/>
          </a:xfrm>
          <a:prstGeom prst="straightConnector1">
            <a:avLst/>
          </a:prstGeom>
          <a:noFill/>
          <a:ln w="12600">
            <a:solidFill>
              <a:schemeClr val="accent6"/>
            </a:solidFill>
            <a:custDash>
              <a:ds d="100000" sp="300000"/>
            </a:custDash>
            <a:round/>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TG" sz="1800" b="0" i="0" u="none" strike="noStrike" kern="1200" cap="none" spc="0" normalizeH="0" baseline="0" noProof="0">
              <a:ln>
                <a:noFill/>
              </a:ln>
              <a:solidFill>
                <a:srgbClr val="000000"/>
              </a:solidFill>
              <a:effectLst/>
              <a:uLnTx/>
              <a:uFillTx/>
              <a:latin typeface="Arial"/>
              <a:ea typeface="+mn-ea"/>
              <a:cs typeface="+mn-cs"/>
            </a:endParaRPr>
          </a:p>
        </p:txBody>
      </p:sp>
      <p:sp>
        <p:nvSpPr>
          <p:cNvPr id="10" name="CustomShape 21">
            <a:extLst>
              <a:ext uri="{FF2B5EF4-FFF2-40B4-BE49-F238E27FC236}">
                <a16:creationId xmlns:a16="http://schemas.microsoft.com/office/drawing/2014/main" id="{2E565EFC-F7E3-3C30-8DA7-04AF92B0020F}"/>
              </a:ext>
            </a:extLst>
          </p:cNvPr>
          <p:cNvSpPr/>
          <p:nvPr/>
        </p:nvSpPr>
        <p:spPr>
          <a:xfrm>
            <a:off x="1654163" y="5563035"/>
            <a:ext cx="7812000" cy="0"/>
          </a:xfrm>
          <a:prstGeom prst="straightConnector1">
            <a:avLst/>
          </a:prstGeom>
          <a:noFill/>
          <a:ln w="12600">
            <a:solidFill>
              <a:schemeClr val="accent6"/>
            </a:solidFill>
            <a:round/>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TG" sz="1800" b="0" i="0" u="none" strike="noStrike" kern="1200" cap="none" spc="0" normalizeH="0" baseline="0" noProof="0">
              <a:ln>
                <a:noFill/>
              </a:ln>
              <a:solidFill>
                <a:srgbClr val="000000"/>
              </a:solidFill>
              <a:effectLst/>
              <a:uLnTx/>
              <a:uFillTx/>
              <a:latin typeface="Arial"/>
              <a:ea typeface="+mn-ea"/>
              <a:cs typeface="+mn-cs"/>
            </a:endParaRPr>
          </a:p>
        </p:txBody>
      </p:sp>
      <p:cxnSp>
        <p:nvCxnSpPr>
          <p:cNvPr id="12" name="Straight Connector 11">
            <a:extLst>
              <a:ext uri="{FF2B5EF4-FFF2-40B4-BE49-F238E27FC236}">
                <a16:creationId xmlns:a16="http://schemas.microsoft.com/office/drawing/2014/main" id="{DCC491C9-98ED-8BE1-F2B2-8378254D0304}"/>
              </a:ext>
            </a:extLst>
          </p:cNvPr>
          <p:cNvCxnSpPr>
            <a:cxnSpLocks/>
          </p:cNvCxnSpPr>
          <p:nvPr/>
        </p:nvCxnSpPr>
        <p:spPr>
          <a:xfrm>
            <a:off x="1670794" y="5826367"/>
            <a:ext cx="7823709" cy="0"/>
          </a:xfrm>
          <a:prstGeom prst="line">
            <a:avLst/>
          </a:prstGeom>
          <a:ln w="3810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grpSp>
        <p:nvGrpSpPr>
          <p:cNvPr id="26" name="Group 25">
            <a:extLst>
              <a:ext uri="{FF2B5EF4-FFF2-40B4-BE49-F238E27FC236}">
                <a16:creationId xmlns:a16="http://schemas.microsoft.com/office/drawing/2014/main" id="{F18896BF-257C-B0D2-A791-0B1B9AE76338}"/>
              </a:ext>
            </a:extLst>
          </p:cNvPr>
          <p:cNvGrpSpPr/>
          <p:nvPr/>
        </p:nvGrpSpPr>
        <p:grpSpPr>
          <a:xfrm>
            <a:off x="2057351" y="5650861"/>
            <a:ext cx="351016" cy="351016"/>
            <a:chOff x="2186558" y="5919217"/>
            <a:chExt cx="351016" cy="351016"/>
          </a:xfrm>
        </p:grpSpPr>
        <p:sp>
          <p:nvSpPr>
            <p:cNvPr id="14" name="Oval 13">
              <a:extLst>
                <a:ext uri="{FF2B5EF4-FFF2-40B4-BE49-F238E27FC236}">
                  <a16:creationId xmlns:a16="http://schemas.microsoft.com/office/drawing/2014/main" id="{D4D2B855-6C43-82F6-5C3D-11D0BC59C986}"/>
                </a:ext>
              </a:extLst>
            </p:cNvPr>
            <p:cNvSpPr/>
            <p:nvPr/>
          </p:nvSpPr>
          <p:spPr>
            <a:xfrm>
              <a:off x="2186559" y="5919217"/>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fr-FR" sz="800" b="0" i="0" u="none" strike="noStrike" kern="1200" cap="none" spc="0" normalizeH="0" baseline="0" noProof="0" dirty="0" err="1">
                <a:ln>
                  <a:noFill/>
                </a:ln>
                <a:solidFill>
                  <a:srgbClr val="236800"/>
                </a:solidFill>
                <a:effectLst/>
                <a:uLnTx/>
                <a:uFillTx/>
                <a:latin typeface="Arial"/>
                <a:ea typeface="+mn-ea"/>
                <a:cs typeface="+mn-cs"/>
              </a:endParaRPr>
            </a:p>
          </p:txBody>
        </p:sp>
        <p:sp>
          <p:nvSpPr>
            <p:cNvPr id="19" name="Graphic 17" descr="Badge Tick1 with solid fill">
              <a:extLst>
                <a:ext uri="{FF2B5EF4-FFF2-40B4-BE49-F238E27FC236}">
                  <a16:creationId xmlns:a16="http://schemas.microsoft.com/office/drawing/2014/main" id="{028A9F3C-82A1-B713-E221-BD4BA240BC89}"/>
                </a:ext>
              </a:extLst>
            </p:cNvPr>
            <p:cNvSpPr/>
            <p:nvPr/>
          </p:nvSpPr>
          <p:spPr>
            <a:xfrm>
              <a:off x="2186558" y="5919217"/>
              <a:ext cx="351016" cy="351016"/>
            </a:xfrm>
            <a:custGeom>
              <a:avLst/>
              <a:gdLst>
                <a:gd name="connsiteX0" fmla="*/ 175508 w 351016"/>
                <a:gd name="connsiteY0" fmla="*/ 0 h 351016"/>
                <a:gd name="connsiteX1" fmla="*/ 0 w 351016"/>
                <a:gd name="connsiteY1" fmla="*/ 175508 h 351016"/>
                <a:gd name="connsiteX2" fmla="*/ 175508 w 351016"/>
                <a:gd name="connsiteY2" fmla="*/ 351016 h 351016"/>
                <a:gd name="connsiteX3" fmla="*/ 351016 w 351016"/>
                <a:gd name="connsiteY3" fmla="*/ 175508 h 351016"/>
                <a:gd name="connsiteX4" fmla="*/ 351016 w 351016"/>
                <a:gd name="connsiteY4" fmla="*/ 175494 h 351016"/>
                <a:gd name="connsiteX5" fmla="*/ 175642 w 351016"/>
                <a:gd name="connsiteY5" fmla="*/ 0 h 351016"/>
                <a:gd name="connsiteX6" fmla="*/ 175508 w 351016"/>
                <a:gd name="connsiteY6" fmla="*/ 0 h 351016"/>
                <a:gd name="connsiteX7" fmla="*/ 218023 w 351016"/>
                <a:gd name="connsiteY7" fmla="*/ 183891 h 351016"/>
                <a:gd name="connsiteX8" fmla="*/ 140849 w 351016"/>
                <a:gd name="connsiteY8" fmla="*/ 261143 h 351016"/>
                <a:gd name="connsiteX9" fmla="*/ 74720 w 351016"/>
                <a:gd name="connsiteY9" fmla="*/ 195014 h 351016"/>
                <a:gd name="connsiteX10" fmla="*/ 96814 w 351016"/>
                <a:gd name="connsiteY10" fmla="*/ 172920 h 351016"/>
                <a:gd name="connsiteX11" fmla="*/ 140849 w 351016"/>
                <a:gd name="connsiteY11" fmla="*/ 216956 h 351016"/>
                <a:gd name="connsiteX12" fmla="*/ 204622 w 351016"/>
                <a:gd name="connsiteY12" fmla="*/ 152356 h 351016"/>
                <a:gd name="connsiteX13" fmla="*/ 259341 w 351016"/>
                <a:gd name="connsiteY13" fmla="*/ 98330 h 351016"/>
                <a:gd name="connsiteX14" fmla="*/ 261333 w 351016"/>
                <a:gd name="connsiteY14" fmla="*/ 96481 h 351016"/>
                <a:gd name="connsiteX15" fmla="*/ 263181 w 351016"/>
                <a:gd name="connsiteY15" fmla="*/ 94485 h 351016"/>
                <a:gd name="connsiteX16" fmla="*/ 285585 w 351016"/>
                <a:gd name="connsiteY16" fmla="*/ 116579 h 351016"/>
                <a:gd name="connsiteX17" fmla="*/ 218018 w 351016"/>
                <a:gd name="connsiteY17" fmla="*/ 183877 h 351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1016" h="351016">
                  <a:moveTo>
                    <a:pt x="175508" y="0"/>
                  </a:moveTo>
                  <a:cubicBezTo>
                    <a:pt x="78578" y="0"/>
                    <a:pt x="0" y="78578"/>
                    <a:pt x="0" y="175508"/>
                  </a:cubicBezTo>
                  <a:cubicBezTo>
                    <a:pt x="0" y="272438"/>
                    <a:pt x="78578" y="351016"/>
                    <a:pt x="175508" y="351016"/>
                  </a:cubicBezTo>
                  <a:cubicBezTo>
                    <a:pt x="272438" y="351016"/>
                    <a:pt x="351016" y="272438"/>
                    <a:pt x="351016" y="175508"/>
                  </a:cubicBezTo>
                  <a:cubicBezTo>
                    <a:pt x="351016" y="175503"/>
                    <a:pt x="351016" y="175499"/>
                    <a:pt x="351016" y="175494"/>
                  </a:cubicBezTo>
                  <a:cubicBezTo>
                    <a:pt x="351049" y="78605"/>
                    <a:pt x="272532" y="33"/>
                    <a:pt x="175642" y="0"/>
                  </a:cubicBezTo>
                  <a:cubicBezTo>
                    <a:pt x="175597" y="0"/>
                    <a:pt x="175553" y="0"/>
                    <a:pt x="175508" y="0"/>
                  </a:cubicBezTo>
                  <a:close/>
                  <a:moveTo>
                    <a:pt x="218023" y="183891"/>
                  </a:moveTo>
                  <a:cubicBezTo>
                    <a:pt x="192453" y="209415"/>
                    <a:pt x="166728" y="235166"/>
                    <a:pt x="140849" y="261143"/>
                  </a:cubicBezTo>
                  <a:cubicBezTo>
                    <a:pt x="118858" y="239048"/>
                    <a:pt x="96815" y="217005"/>
                    <a:pt x="74720" y="195014"/>
                  </a:cubicBezTo>
                  <a:lnTo>
                    <a:pt x="96814" y="172920"/>
                  </a:lnTo>
                  <a:lnTo>
                    <a:pt x="140849" y="216956"/>
                  </a:lnTo>
                  <a:cubicBezTo>
                    <a:pt x="162227" y="195270"/>
                    <a:pt x="183484" y="173737"/>
                    <a:pt x="204622" y="152356"/>
                  </a:cubicBezTo>
                  <a:cubicBezTo>
                    <a:pt x="225745" y="130978"/>
                    <a:pt x="237432" y="119504"/>
                    <a:pt x="259341" y="98330"/>
                  </a:cubicBezTo>
                  <a:cubicBezTo>
                    <a:pt x="259956" y="97715"/>
                    <a:pt x="260617" y="97105"/>
                    <a:pt x="261333" y="96481"/>
                  </a:cubicBezTo>
                  <a:cubicBezTo>
                    <a:pt x="262027" y="95892"/>
                    <a:pt x="262648" y="95222"/>
                    <a:pt x="263181" y="94485"/>
                  </a:cubicBezTo>
                  <a:lnTo>
                    <a:pt x="285585" y="116579"/>
                  </a:lnTo>
                  <a:cubicBezTo>
                    <a:pt x="259563" y="142457"/>
                    <a:pt x="243592" y="158354"/>
                    <a:pt x="218018" y="183877"/>
                  </a:cubicBezTo>
                  <a:close/>
                </a:path>
              </a:pathLst>
            </a:custGeom>
            <a:solidFill>
              <a:schemeClr val="accent1"/>
            </a:solidFill>
            <a:ln w="456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 name="Group 33">
            <a:extLst>
              <a:ext uri="{FF2B5EF4-FFF2-40B4-BE49-F238E27FC236}">
                <a16:creationId xmlns:a16="http://schemas.microsoft.com/office/drawing/2014/main" id="{ECFD0F46-9755-CC1D-ED4F-CFF4A44756DE}"/>
              </a:ext>
            </a:extLst>
          </p:cNvPr>
          <p:cNvGrpSpPr/>
          <p:nvPr/>
        </p:nvGrpSpPr>
        <p:grpSpPr>
          <a:xfrm>
            <a:off x="4304859" y="5650860"/>
            <a:ext cx="351015" cy="351015"/>
            <a:chOff x="2730547" y="5911505"/>
            <a:chExt cx="351015" cy="351015"/>
          </a:xfrm>
        </p:grpSpPr>
        <p:sp>
          <p:nvSpPr>
            <p:cNvPr id="28" name="Oval 27">
              <a:extLst>
                <a:ext uri="{FF2B5EF4-FFF2-40B4-BE49-F238E27FC236}">
                  <a16:creationId xmlns:a16="http://schemas.microsoft.com/office/drawing/2014/main" id="{01010739-0B37-C31D-B6AC-26ADCD459682}"/>
                </a:ext>
              </a:extLst>
            </p:cNvPr>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fr-FR" sz="800" b="0" i="0" u="none" strike="noStrike" kern="1200" cap="none" spc="0" normalizeH="0" baseline="0" noProof="0" dirty="0" err="1">
                <a:ln>
                  <a:noFill/>
                </a:ln>
                <a:solidFill>
                  <a:srgbClr val="236800"/>
                </a:solidFill>
                <a:effectLst/>
                <a:uLnTx/>
                <a:uFillTx/>
                <a:latin typeface="Arial"/>
                <a:ea typeface="+mn-ea"/>
                <a:cs typeface="+mn-cs"/>
              </a:endParaRPr>
            </a:p>
          </p:txBody>
        </p:sp>
        <p:sp>
          <p:nvSpPr>
            <p:cNvPr id="31" name="Graphic 15" descr="Badge Cross with solid fill">
              <a:extLst>
                <a:ext uri="{FF2B5EF4-FFF2-40B4-BE49-F238E27FC236}">
                  <a16:creationId xmlns:a16="http://schemas.microsoft.com/office/drawing/2014/main" id="{3D0D0534-95BF-18A7-225B-5054C53A57BF}"/>
                </a:ext>
              </a:extLst>
            </p:cNvPr>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45" name="Group 44">
            <a:extLst>
              <a:ext uri="{FF2B5EF4-FFF2-40B4-BE49-F238E27FC236}">
                <a16:creationId xmlns:a16="http://schemas.microsoft.com/office/drawing/2014/main" id="{3F8C2A74-B4F6-5885-4BF9-542468612A4E}"/>
              </a:ext>
            </a:extLst>
          </p:cNvPr>
          <p:cNvGrpSpPr/>
          <p:nvPr/>
        </p:nvGrpSpPr>
        <p:grpSpPr>
          <a:xfrm>
            <a:off x="6552366" y="5654541"/>
            <a:ext cx="351015" cy="351015"/>
            <a:chOff x="2730547" y="5911505"/>
            <a:chExt cx="351015" cy="351015"/>
          </a:xfrm>
        </p:grpSpPr>
        <p:sp>
          <p:nvSpPr>
            <p:cNvPr id="46" name="Oval 45">
              <a:extLst>
                <a:ext uri="{FF2B5EF4-FFF2-40B4-BE49-F238E27FC236}">
                  <a16:creationId xmlns:a16="http://schemas.microsoft.com/office/drawing/2014/main" id="{663B1EBB-CA0E-0D77-EA7F-92FDDC298815}"/>
                </a:ext>
              </a:extLst>
            </p:cNvPr>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fr-FR" sz="800" b="0" i="0" u="none" strike="noStrike" kern="1200" cap="none" spc="0" normalizeH="0" baseline="0" noProof="0" dirty="0" err="1">
                <a:ln>
                  <a:noFill/>
                </a:ln>
                <a:solidFill>
                  <a:srgbClr val="236800"/>
                </a:solidFill>
                <a:effectLst/>
                <a:uLnTx/>
                <a:uFillTx/>
                <a:latin typeface="Arial"/>
                <a:ea typeface="+mn-ea"/>
                <a:cs typeface="+mn-cs"/>
              </a:endParaRPr>
            </a:p>
          </p:txBody>
        </p:sp>
        <p:sp>
          <p:nvSpPr>
            <p:cNvPr id="47" name="Graphic 15" descr="Badge Cross with solid fill">
              <a:extLst>
                <a:ext uri="{FF2B5EF4-FFF2-40B4-BE49-F238E27FC236}">
                  <a16:creationId xmlns:a16="http://schemas.microsoft.com/office/drawing/2014/main" id="{9A23B7A9-3E45-1275-270A-0E754A01F981}"/>
                </a:ext>
              </a:extLst>
            </p:cNvPr>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48" name="Group 47">
            <a:extLst>
              <a:ext uri="{FF2B5EF4-FFF2-40B4-BE49-F238E27FC236}">
                <a16:creationId xmlns:a16="http://schemas.microsoft.com/office/drawing/2014/main" id="{5BC5402D-992A-F57C-E0E9-BFE15BA3F50F}"/>
              </a:ext>
            </a:extLst>
          </p:cNvPr>
          <p:cNvGrpSpPr/>
          <p:nvPr/>
        </p:nvGrpSpPr>
        <p:grpSpPr>
          <a:xfrm>
            <a:off x="8799872" y="5646860"/>
            <a:ext cx="351015" cy="351015"/>
            <a:chOff x="2730547" y="5911505"/>
            <a:chExt cx="351015" cy="351015"/>
          </a:xfrm>
        </p:grpSpPr>
        <p:sp>
          <p:nvSpPr>
            <p:cNvPr id="49" name="Oval 48">
              <a:extLst>
                <a:ext uri="{FF2B5EF4-FFF2-40B4-BE49-F238E27FC236}">
                  <a16:creationId xmlns:a16="http://schemas.microsoft.com/office/drawing/2014/main" id="{C1AED6D0-A84A-CB00-03CD-73CB654932C9}"/>
                </a:ext>
              </a:extLst>
            </p:cNvPr>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fr-FR" sz="800" b="0" i="0" u="none" strike="noStrike" kern="1200" cap="none" spc="0" normalizeH="0" baseline="0" noProof="0" dirty="0" err="1">
                <a:ln>
                  <a:noFill/>
                </a:ln>
                <a:solidFill>
                  <a:srgbClr val="236800"/>
                </a:solidFill>
                <a:effectLst/>
                <a:uLnTx/>
                <a:uFillTx/>
                <a:latin typeface="Arial"/>
                <a:ea typeface="+mn-ea"/>
                <a:cs typeface="+mn-cs"/>
              </a:endParaRPr>
            </a:p>
          </p:txBody>
        </p:sp>
        <p:sp>
          <p:nvSpPr>
            <p:cNvPr id="50" name="Graphic 15" descr="Badge Cross with solid fill">
              <a:extLst>
                <a:ext uri="{FF2B5EF4-FFF2-40B4-BE49-F238E27FC236}">
                  <a16:creationId xmlns:a16="http://schemas.microsoft.com/office/drawing/2014/main" id="{57265CD5-ADBC-769B-FD61-76393C6D15BC}"/>
                </a:ext>
              </a:extLst>
            </p:cNvPr>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Arial"/>
                <a:ea typeface="+mn-ea"/>
                <a:cs typeface="+mn-cs"/>
              </a:endParaRPr>
            </a:p>
          </p:txBody>
        </p:sp>
      </p:grpSp>
      <p:sp>
        <p:nvSpPr>
          <p:cNvPr id="51" name="ZoneTexte 3">
            <a:extLst>
              <a:ext uri="{FF2B5EF4-FFF2-40B4-BE49-F238E27FC236}">
                <a16:creationId xmlns:a16="http://schemas.microsoft.com/office/drawing/2014/main" id="{01B8B82E-A097-612F-A59B-13DD289A39C9}"/>
              </a:ext>
            </a:extLst>
          </p:cNvPr>
          <p:cNvSpPr txBox="1"/>
          <p:nvPr/>
        </p:nvSpPr>
        <p:spPr>
          <a:xfrm>
            <a:off x="1586690" y="6236171"/>
            <a:ext cx="3280566"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1" i="0" u="none" strike="noStrike" kern="1200" cap="none" spc="0" normalizeH="0" baseline="0" noProof="0" dirty="0">
                <a:ln>
                  <a:noFill/>
                </a:ln>
                <a:solidFill>
                  <a:srgbClr val="B9DAA8"/>
                </a:solidFill>
                <a:effectLst/>
                <a:uLnTx/>
                <a:uFillTx/>
                <a:latin typeface="Arial"/>
                <a:ea typeface="+mn-ea"/>
                <a:cs typeface="+mn-cs"/>
              </a:rPr>
              <a:t>*</a:t>
            </a:r>
            <a:endParaRPr kumimoji="0" lang="fr-FR" sz="1100" b="1" i="0" u="none" strike="noStrike" kern="1200" cap="none" spc="0" normalizeH="0" baseline="0" noProof="0" dirty="0">
              <a:ln>
                <a:noFill/>
              </a:ln>
              <a:solidFill>
                <a:srgbClr val="000000"/>
              </a:solidFill>
              <a:effectLst/>
              <a:uLnTx/>
              <a:uFillTx/>
              <a:latin typeface="Arial"/>
              <a:ea typeface="+mn-ea"/>
              <a:cs typeface="+mn-cs"/>
            </a:endParaRPr>
          </a:p>
        </p:txBody>
      </p:sp>
      <p:grpSp>
        <p:nvGrpSpPr>
          <p:cNvPr id="52" name="Groupe 37">
            <a:extLst>
              <a:ext uri="{FF2B5EF4-FFF2-40B4-BE49-F238E27FC236}">
                <a16:creationId xmlns:a16="http://schemas.microsoft.com/office/drawing/2014/main" id="{C4A3D91E-1FC0-ECEE-5D79-CD9387C6BD3F}"/>
              </a:ext>
            </a:extLst>
          </p:cNvPr>
          <p:cNvGrpSpPr/>
          <p:nvPr/>
        </p:nvGrpSpPr>
        <p:grpSpPr>
          <a:xfrm>
            <a:off x="10198731" y="1609004"/>
            <a:ext cx="1444433" cy="4034402"/>
            <a:chOff x="3678872" y="1770697"/>
            <a:chExt cx="1139756" cy="3316602"/>
          </a:xfrm>
          <a:solidFill>
            <a:schemeClr val="accent5">
              <a:lumMod val="40000"/>
              <a:lumOff val="60000"/>
            </a:schemeClr>
          </a:solidFill>
        </p:grpSpPr>
        <p:sp>
          <p:nvSpPr>
            <p:cNvPr id="53" name="Freeform 225">
              <a:extLst>
                <a:ext uri="{FF2B5EF4-FFF2-40B4-BE49-F238E27FC236}">
                  <a16:creationId xmlns:a16="http://schemas.microsoft.com/office/drawing/2014/main" id="{11851010-460E-0843-414A-21AA9DD04170}"/>
                </a:ext>
              </a:extLst>
            </p:cNvPr>
            <p:cNvSpPr>
              <a:spLocks/>
            </p:cNvSpPr>
            <p:nvPr/>
          </p:nvSpPr>
          <p:spPr bwMode="gray">
            <a:xfrm>
              <a:off x="4173951" y="4552009"/>
              <a:ext cx="644677" cy="535290"/>
            </a:xfrm>
            <a:custGeom>
              <a:avLst/>
              <a:gdLst>
                <a:gd name="T0" fmla="*/ 84 w 999"/>
                <a:gd name="T1" fmla="*/ 320 h 743"/>
                <a:gd name="T2" fmla="*/ 141 w 999"/>
                <a:gd name="T3" fmla="*/ 244 h 743"/>
                <a:gd name="T4" fmla="*/ 161 w 999"/>
                <a:gd name="T5" fmla="*/ 179 h 743"/>
                <a:gd name="T6" fmla="*/ 308 w 999"/>
                <a:gd name="T7" fmla="*/ 90 h 743"/>
                <a:gd name="T8" fmla="*/ 365 w 999"/>
                <a:gd name="T9" fmla="*/ 96 h 743"/>
                <a:gd name="T10" fmla="*/ 391 w 999"/>
                <a:gd name="T11" fmla="*/ 115 h 743"/>
                <a:gd name="T12" fmla="*/ 423 w 999"/>
                <a:gd name="T13" fmla="*/ 141 h 743"/>
                <a:gd name="T14" fmla="*/ 481 w 999"/>
                <a:gd name="T15" fmla="*/ 173 h 743"/>
                <a:gd name="T16" fmla="*/ 590 w 999"/>
                <a:gd name="T17" fmla="*/ 115 h 743"/>
                <a:gd name="T18" fmla="*/ 660 w 999"/>
                <a:gd name="T19" fmla="*/ 96 h 743"/>
                <a:gd name="T20" fmla="*/ 711 w 999"/>
                <a:gd name="T21" fmla="*/ 58 h 743"/>
                <a:gd name="T22" fmla="*/ 756 w 999"/>
                <a:gd name="T23" fmla="*/ 32 h 743"/>
                <a:gd name="T24" fmla="*/ 788 w 999"/>
                <a:gd name="T25" fmla="*/ 0 h 743"/>
                <a:gd name="T26" fmla="*/ 814 w 999"/>
                <a:gd name="T27" fmla="*/ 26 h 743"/>
                <a:gd name="T28" fmla="*/ 814 w 999"/>
                <a:gd name="T29" fmla="*/ 77 h 743"/>
                <a:gd name="T30" fmla="*/ 807 w 999"/>
                <a:gd name="T31" fmla="*/ 109 h 743"/>
                <a:gd name="T32" fmla="*/ 820 w 999"/>
                <a:gd name="T33" fmla="*/ 141 h 743"/>
                <a:gd name="T34" fmla="*/ 833 w 999"/>
                <a:gd name="T35" fmla="*/ 173 h 743"/>
                <a:gd name="T36" fmla="*/ 801 w 999"/>
                <a:gd name="T37" fmla="*/ 179 h 743"/>
                <a:gd name="T38" fmla="*/ 795 w 999"/>
                <a:gd name="T39" fmla="*/ 218 h 743"/>
                <a:gd name="T40" fmla="*/ 814 w 999"/>
                <a:gd name="T41" fmla="*/ 237 h 743"/>
                <a:gd name="T42" fmla="*/ 814 w 999"/>
                <a:gd name="T43" fmla="*/ 256 h 743"/>
                <a:gd name="T44" fmla="*/ 827 w 999"/>
                <a:gd name="T45" fmla="*/ 295 h 743"/>
                <a:gd name="T46" fmla="*/ 859 w 999"/>
                <a:gd name="T47" fmla="*/ 314 h 743"/>
                <a:gd name="T48" fmla="*/ 871 w 999"/>
                <a:gd name="T49" fmla="*/ 327 h 743"/>
                <a:gd name="T50" fmla="*/ 897 w 999"/>
                <a:gd name="T51" fmla="*/ 346 h 743"/>
                <a:gd name="T52" fmla="*/ 897 w 999"/>
                <a:gd name="T53" fmla="*/ 372 h 743"/>
                <a:gd name="T54" fmla="*/ 916 w 999"/>
                <a:gd name="T55" fmla="*/ 391 h 743"/>
                <a:gd name="T56" fmla="*/ 929 w 999"/>
                <a:gd name="T57" fmla="*/ 410 h 743"/>
                <a:gd name="T58" fmla="*/ 955 w 999"/>
                <a:gd name="T59" fmla="*/ 429 h 743"/>
                <a:gd name="T60" fmla="*/ 974 w 999"/>
                <a:gd name="T61" fmla="*/ 455 h 743"/>
                <a:gd name="T62" fmla="*/ 967 w 999"/>
                <a:gd name="T63" fmla="*/ 474 h 743"/>
                <a:gd name="T64" fmla="*/ 974 w 999"/>
                <a:gd name="T65" fmla="*/ 493 h 743"/>
                <a:gd name="T66" fmla="*/ 974 w 999"/>
                <a:gd name="T67" fmla="*/ 525 h 743"/>
                <a:gd name="T68" fmla="*/ 987 w 999"/>
                <a:gd name="T69" fmla="*/ 551 h 743"/>
                <a:gd name="T70" fmla="*/ 999 w 999"/>
                <a:gd name="T71" fmla="*/ 576 h 743"/>
                <a:gd name="T72" fmla="*/ 974 w 999"/>
                <a:gd name="T73" fmla="*/ 583 h 743"/>
                <a:gd name="T74" fmla="*/ 948 w 999"/>
                <a:gd name="T75" fmla="*/ 596 h 743"/>
                <a:gd name="T76" fmla="*/ 910 w 999"/>
                <a:gd name="T77" fmla="*/ 608 h 743"/>
                <a:gd name="T78" fmla="*/ 865 w 999"/>
                <a:gd name="T79" fmla="*/ 615 h 743"/>
                <a:gd name="T80" fmla="*/ 833 w 999"/>
                <a:gd name="T81" fmla="*/ 634 h 743"/>
                <a:gd name="T82" fmla="*/ 782 w 999"/>
                <a:gd name="T83" fmla="*/ 647 h 743"/>
                <a:gd name="T84" fmla="*/ 737 w 999"/>
                <a:gd name="T85" fmla="*/ 653 h 743"/>
                <a:gd name="T86" fmla="*/ 686 w 999"/>
                <a:gd name="T87" fmla="*/ 666 h 743"/>
                <a:gd name="T88" fmla="*/ 634 w 999"/>
                <a:gd name="T89" fmla="*/ 679 h 743"/>
                <a:gd name="T90" fmla="*/ 583 w 999"/>
                <a:gd name="T91" fmla="*/ 692 h 743"/>
                <a:gd name="T92" fmla="*/ 545 w 999"/>
                <a:gd name="T93" fmla="*/ 704 h 743"/>
                <a:gd name="T94" fmla="*/ 526 w 999"/>
                <a:gd name="T95" fmla="*/ 711 h 743"/>
                <a:gd name="T96" fmla="*/ 506 w 999"/>
                <a:gd name="T97" fmla="*/ 724 h 743"/>
                <a:gd name="T98" fmla="*/ 468 w 999"/>
                <a:gd name="T99" fmla="*/ 736 h 743"/>
                <a:gd name="T100" fmla="*/ 359 w 999"/>
                <a:gd name="T101" fmla="*/ 692 h 743"/>
                <a:gd name="T102" fmla="*/ 308 w 999"/>
                <a:gd name="T103" fmla="*/ 640 h 743"/>
                <a:gd name="T104" fmla="*/ 269 w 999"/>
                <a:gd name="T105" fmla="*/ 583 h 743"/>
                <a:gd name="T106" fmla="*/ 154 w 999"/>
                <a:gd name="T107" fmla="*/ 525 h 743"/>
                <a:gd name="T108" fmla="*/ 71 w 999"/>
                <a:gd name="T109" fmla="*/ 474 h 743"/>
                <a:gd name="T110" fmla="*/ 33 w 999"/>
                <a:gd name="T111" fmla="*/ 442 h 743"/>
                <a:gd name="T112" fmla="*/ 7 w 999"/>
                <a:gd name="T113" fmla="*/ 391 h 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999" h="743">
                  <a:moveTo>
                    <a:pt x="0" y="359"/>
                  </a:moveTo>
                  <a:lnTo>
                    <a:pt x="7" y="352"/>
                  </a:lnTo>
                  <a:lnTo>
                    <a:pt x="20" y="352"/>
                  </a:lnTo>
                  <a:lnTo>
                    <a:pt x="39" y="346"/>
                  </a:lnTo>
                  <a:lnTo>
                    <a:pt x="52" y="346"/>
                  </a:lnTo>
                  <a:lnTo>
                    <a:pt x="65" y="340"/>
                  </a:lnTo>
                  <a:lnTo>
                    <a:pt x="71" y="333"/>
                  </a:lnTo>
                  <a:lnTo>
                    <a:pt x="84" y="320"/>
                  </a:lnTo>
                  <a:lnTo>
                    <a:pt x="90" y="314"/>
                  </a:lnTo>
                  <a:lnTo>
                    <a:pt x="103" y="301"/>
                  </a:lnTo>
                  <a:lnTo>
                    <a:pt x="109" y="295"/>
                  </a:lnTo>
                  <a:lnTo>
                    <a:pt x="122" y="276"/>
                  </a:lnTo>
                  <a:lnTo>
                    <a:pt x="129" y="269"/>
                  </a:lnTo>
                  <a:lnTo>
                    <a:pt x="135" y="263"/>
                  </a:lnTo>
                  <a:lnTo>
                    <a:pt x="141" y="256"/>
                  </a:lnTo>
                  <a:lnTo>
                    <a:pt x="141" y="244"/>
                  </a:lnTo>
                  <a:lnTo>
                    <a:pt x="148" y="237"/>
                  </a:lnTo>
                  <a:lnTo>
                    <a:pt x="148" y="231"/>
                  </a:lnTo>
                  <a:lnTo>
                    <a:pt x="154" y="231"/>
                  </a:lnTo>
                  <a:lnTo>
                    <a:pt x="161" y="211"/>
                  </a:lnTo>
                  <a:lnTo>
                    <a:pt x="161" y="205"/>
                  </a:lnTo>
                  <a:lnTo>
                    <a:pt x="161" y="199"/>
                  </a:lnTo>
                  <a:lnTo>
                    <a:pt x="161" y="192"/>
                  </a:lnTo>
                  <a:lnTo>
                    <a:pt x="161" y="179"/>
                  </a:lnTo>
                  <a:lnTo>
                    <a:pt x="167" y="167"/>
                  </a:lnTo>
                  <a:lnTo>
                    <a:pt x="161" y="154"/>
                  </a:lnTo>
                  <a:lnTo>
                    <a:pt x="161" y="141"/>
                  </a:lnTo>
                  <a:lnTo>
                    <a:pt x="161" y="122"/>
                  </a:lnTo>
                  <a:lnTo>
                    <a:pt x="161" y="83"/>
                  </a:lnTo>
                  <a:lnTo>
                    <a:pt x="212" y="83"/>
                  </a:lnTo>
                  <a:lnTo>
                    <a:pt x="263" y="90"/>
                  </a:lnTo>
                  <a:lnTo>
                    <a:pt x="308" y="90"/>
                  </a:lnTo>
                  <a:lnTo>
                    <a:pt x="321" y="90"/>
                  </a:lnTo>
                  <a:lnTo>
                    <a:pt x="327" y="90"/>
                  </a:lnTo>
                  <a:lnTo>
                    <a:pt x="333" y="90"/>
                  </a:lnTo>
                  <a:lnTo>
                    <a:pt x="340" y="90"/>
                  </a:lnTo>
                  <a:lnTo>
                    <a:pt x="346" y="90"/>
                  </a:lnTo>
                  <a:lnTo>
                    <a:pt x="359" y="90"/>
                  </a:lnTo>
                  <a:lnTo>
                    <a:pt x="365" y="90"/>
                  </a:lnTo>
                  <a:lnTo>
                    <a:pt x="365" y="96"/>
                  </a:lnTo>
                  <a:lnTo>
                    <a:pt x="359" y="96"/>
                  </a:lnTo>
                  <a:lnTo>
                    <a:pt x="359" y="103"/>
                  </a:lnTo>
                  <a:lnTo>
                    <a:pt x="365" y="103"/>
                  </a:lnTo>
                  <a:lnTo>
                    <a:pt x="372" y="103"/>
                  </a:lnTo>
                  <a:lnTo>
                    <a:pt x="378" y="109"/>
                  </a:lnTo>
                  <a:lnTo>
                    <a:pt x="385" y="109"/>
                  </a:lnTo>
                  <a:lnTo>
                    <a:pt x="385" y="115"/>
                  </a:lnTo>
                  <a:lnTo>
                    <a:pt x="391" y="115"/>
                  </a:lnTo>
                  <a:lnTo>
                    <a:pt x="398" y="115"/>
                  </a:lnTo>
                  <a:lnTo>
                    <a:pt x="398" y="122"/>
                  </a:lnTo>
                  <a:lnTo>
                    <a:pt x="404" y="122"/>
                  </a:lnTo>
                  <a:lnTo>
                    <a:pt x="410" y="122"/>
                  </a:lnTo>
                  <a:lnTo>
                    <a:pt x="410" y="128"/>
                  </a:lnTo>
                  <a:lnTo>
                    <a:pt x="417" y="135"/>
                  </a:lnTo>
                  <a:lnTo>
                    <a:pt x="423" y="135"/>
                  </a:lnTo>
                  <a:lnTo>
                    <a:pt x="423" y="141"/>
                  </a:lnTo>
                  <a:lnTo>
                    <a:pt x="430" y="141"/>
                  </a:lnTo>
                  <a:lnTo>
                    <a:pt x="436" y="141"/>
                  </a:lnTo>
                  <a:lnTo>
                    <a:pt x="442" y="147"/>
                  </a:lnTo>
                  <a:lnTo>
                    <a:pt x="449" y="154"/>
                  </a:lnTo>
                  <a:lnTo>
                    <a:pt x="455" y="160"/>
                  </a:lnTo>
                  <a:lnTo>
                    <a:pt x="462" y="167"/>
                  </a:lnTo>
                  <a:lnTo>
                    <a:pt x="468" y="173"/>
                  </a:lnTo>
                  <a:lnTo>
                    <a:pt x="481" y="173"/>
                  </a:lnTo>
                  <a:lnTo>
                    <a:pt x="494" y="167"/>
                  </a:lnTo>
                  <a:lnTo>
                    <a:pt x="506" y="160"/>
                  </a:lnTo>
                  <a:lnTo>
                    <a:pt x="519" y="147"/>
                  </a:lnTo>
                  <a:lnTo>
                    <a:pt x="538" y="135"/>
                  </a:lnTo>
                  <a:lnTo>
                    <a:pt x="545" y="128"/>
                  </a:lnTo>
                  <a:lnTo>
                    <a:pt x="564" y="122"/>
                  </a:lnTo>
                  <a:lnTo>
                    <a:pt x="577" y="115"/>
                  </a:lnTo>
                  <a:lnTo>
                    <a:pt x="590" y="115"/>
                  </a:lnTo>
                  <a:lnTo>
                    <a:pt x="596" y="109"/>
                  </a:lnTo>
                  <a:lnTo>
                    <a:pt x="609" y="109"/>
                  </a:lnTo>
                  <a:lnTo>
                    <a:pt x="622" y="103"/>
                  </a:lnTo>
                  <a:lnTo>
                    <a:pt x="628" y="103"/>
                  </a:lnTo>
                  <a:lnTo>
                    <a:pt x="634" y="103"/>
                  </a:lnTo>
                  <a:lnTo>
                    <a:pt x="641" y="96"/>
                  </a:lnTo>
                  <a:lnTo>
                    <a:pt x="654" y="96"/>
                  </a:lnTo>
                  <a:lnTo>
                    <a:pt x="660" y="96"/>
                  </a:lnTo>
                  <a:lnTo>
                    <a:pt x="666" y="90"/>
                  </a:lnTo>
                  <a:lnTo>
                    <a:pt x="673" y="90"/>
                  </a:lnTo>
                  <a:lnTo>
                    <a:pt x="686" y="83"/>
                  </a:lnTo>
                  <a:lnTo>
                    <a:pt x="692" y="77"/>
                  </a:lnTo>
                  <a:lnTo>
                    <a:pt x="698" y="71"/>
                  </a:lnTo>
                  <a:lnTo>
                    <a:pt x="705" y="71"/>
                  </a:lnTo>
                  <a:lnTo>
                    <a:pt x="711" y="64"/>
                  </a:lnTo>
                  <a:lnTo>
                    <a:pt x="711" y="58"/>
                  </a:lnTo>
                  <a:lnTo>
                    <a:pt x="718" y="51"/>
                  </a:lnTo>
                  <a:lnTo>
                    <a:pt x="724" y="51"/>
                  </a:lnTo>
                  <a:lnTo>
                    <a:pt x="730" y="45"/>
                  </a:lnTo>
                  <a:lnTo>
                    <a:pt x="737" y="45"/>
                  </a:lnTo>
                  <a:lnTo>
                    <a:pt x="743" y="45"/>
                  </a:lnTo>
                  <a:lnTo>
                    <a:pt x="743" y="39"/>
                  </a:lnTo>
                  <a:lnTo>
                    <a:pt x="750" y="39"/>
                  </a:lnTo>
                  <a:lnTo>
                    <a:pt x="756" y="32"/>
                  </a:lnTo>
                  <a:lnTo>
                    <a:pt x="756" y="26"/>
                  </a:lnTo>
                  <a:lnTo>
                    <a:pt x="756" y="19"/>
                  </a:lnTo>
                  <a:lnTo>
                    <a:pt x="763" y="13"/>
                  </a:lnTo>
                  <a:lnTo>
                    <a:pt x="763" y="7"/>
                  </a:lnTo>
                  <a:lnTo>
                    <a:pt x="769" y="0"/>
                  </a:lnTo>
                  <a:lnTo>
                    <a:pt x="775" y="0"/>
                  </a:lnTo>
                  <a:lnTo>
                    <a:pt x="782" y="0"/>
                  </a:lnTo>
                  <a:lnTo>
                    <a:pt x="788" y="0"/>
                  </a:lnTo>
                  <a:lnTo>
                    <a:pt x="795" y="7"/>
                  </a:lnTo>
                  <a:lnTo>
                    <a:pt x="795" y="13"/>
                  </a:lnTo>
                  <a:lnTo>
                    <a:pt x="801" y="13"/>
                  </a:lnTo>
                  <a:lnTo>
                    <a:pt x="807" y="13"/>
                  </a:lnTo>
                  <a:lnTo>
                    <a:pt x="807" y="19"/>
                  </a:lnTo>
                  <a:lnTo>
                    <a:pt x="814" y="13"/>
                  </a:lnTo>
                  <a:lnTo>
                    <a:pt x="814" y="19"/>
                  </a:lnTo>
                  <a:lnTo>
                    <a:pt x="814" y="26"/>
                  </a:lnTo>
                  <a:lnTo>
                    <a:pt x="814" y="32"/>
                  </a:lnTo>
                  <a:lnTo>
                    <a:pt x="814" y="39"/>
                  </a:lnTo>
                  <a:lnTo>
                    <a:pt x="820" y="39"/>
                  </a:lnTo>
                  <a:lnTo>
                    <a:pt x="814" y="45"/>
                  </a:lnTo>
                  <a:lnTo>
                    <a:pt x="807" y="45"/>
                  </a:lnTo>
                  <a:lnTo>
                    <a:pt x="807" y="51"/>
                  </a:lnTo>
                  <a:lnTo>
                    <a:pt x="814" y="64"/>
                  </a:lnTo>
                  <a:lnTo>
                    <a:pt x="814" y="77"/>
                  </a:lnTo>
                  <a:lnTo>
                    <a:pt x="807" y="83"/>
                  </a:lnTo>
                  <a:lnTo>
                    <a:pt x="814" y="90"/>
                  </a:lnTo>
                  <a:lnTo>
                    <a:pt x="820" y="90"/>
                  </a:lnTo>
                  <a:lnTo>
                    <a:pt x="820" y="96"/>
                  </a:lnTo>
                  <a:lnTo>
                    <a:pt x="814" y="96"/>
                  </a:lnTo>
                  <a:lnTo>
                    <a:pt x="814" y="103"/>
                  </a:lnTo>
                  <a:lnTo>
                    <a:pt x="807" y="103"/>
                  </a:lnTo>
                  <a:lnTo>
                    <a:pt x="807" y="109"/>
                  </a:lnTo>
                  <a:lnTo>
                    <a:pt x="807" y="115"/>
                  </a:lnTo>
                  <a:lnTo>
                    <a:pt x="814" y="115"/>
                  </a:lnTo>
                  <a:lnTo>
                    <a:pt x="820" y="115"/>
                  </a:lnTo>
                  <a:lnTo>
                    <a:pt x="820" y="122"/>
                  </a:lnTo>
                  <a:lnTo>
                    <a:pt x="827" y="128"/>
                  </a:lnTo>
                  <a:lnTo>
                    <a:pt x="820" y="128"/>
                  </a:lnTo>
                  <a:lnTo>
                    <a:pt x="820" y="135"/>
                  </a:lnTo>
                  <a:lnTo>
                    <a:pt x="820" y="141"/>
                  </a:lnTo>
                  <a:lnTo>
                    <a:pt x="820" y="147"/>
                  </a:lnTo>
                  <a:lnTo>
                    <a:pt x="827" y="147"/>
                  </a:lnTo>
                  <a:lnTo>
                    <a:pt x="833" y="147"/>
                  </a:lnTo>
                  <a:lnTo>
                    <a:pt x="827" y="154"/>
                  </a:lnTo>
                  <a:lnTo>
                    <a:pt x="827" y="160"/>
                  </a:lnTo>
                  <a:lnTo>
                    <a:pt x="833" y="160"/>
                  </a:lnTo>
                  <a:lnTo>
                    <a:pt x="833" y="167"/>
                  </a:lnTo>
                  <a:lnTo>
                    <a:pt x="833" y="173"/>
                  </a:lnTo>
                  <a:lnTo>
                    <a:pt x="827" y="173"/>
                  </a:lnTo>
                  <a:lnTo>
                    <a:pt x="820" y="173"/>
                  </a:lnTo>
                  <a:lnTo>
                    <a:pt x="814" y="173"/>
                  </a:lnTo>
                  <a:lnTo>
                    <a:pt x="814" y="179"/>
                  </a:lnTo>
                  <a:lnTo>
                    <a:pt x="807" y="179"/>
                  </a:lnTo>
                  <a:lnTo>
                    <a:pt x="807" y="186"/>
                  </a:lnTo>
                  <a:lnTo>
                    <a:pt x="807" y="179"/>
                  </a:lnTo>
                  <a:lnTo>
                    <a:pt x="801" y="179"/>
                  </a:lnTo>
                  <a:lnTo>
                    <a:pt x="801" y="186"/>
                  </a:lnTo>
                  <a:lnTo>
                    <a:pt x="801" y="192"/>
                  </a:lnTo>
                  <a:lnTo>
                    <a:pt x="801" y="199"/>
                  </a:lnTo>
                  <a:lnTo>
                    <a:pt x="801" y="205"/>
                  </a:lnTo>
                  <a:lnTo>
                    <a:pt x="795" y="211"/>
                  </a:lnTo>
                  <a:lnTo>
                    <a:pt x="788" y="211"/>
                  </a:lnTo>
                  <a:lnTo>
                    <a:pt x="788" y="218"/>
                  </a:lnTo>
                  <a:lnTo>
                    <a:pt x="795" y="218"/>
                  </a:lnTo>
                  <a:lnTo>
                    <a:pt x="801" y="218"/>
                  </a:lnTo>
                  <a:lnTo>
                    <a:pt x="801" y="224"/>
                  </a:lnTo>
                  <a:lnTo>
                    <a:pt x="801" y="231"/>
                  </a:lnTo>
                  <a:lnTo>
                    <a:pt x="801" y="224"/>
                  </a:lnTo>
                  <a:lnTo>
                    <a:pt x="807" y="224"/>
                  </a:lnTo>
                  <a:lnTo>
                    <a:pt x="807" y="231"/>
                  </a:lnTo>
                  <a:lnTo>
                    <a:pt x="814" y="231"/>
                  </a:lnTo>
                  <a:lnTo>
                    <a:pt x="814" y="237"/>
                  </a:lnTo>
                  <a:lnTo>
                    <a:pt x="820" y="237"/>
                  </a:lnTo>
                  <a:lnTo>
                    <a:pt x="820" y="244"/>
                  </a:lnTo>
                  <a:lnTo>
                    <a:pt x="814" y="244"/>
                  </a:lnTo>
                  <a:lnTo>
                    <a:pt x="814" y="250"/>
                  </a:lnTo>
                  <a:lnTo>
                    <a:pt x="820" y="250"/>
                  </a:lnTo>
                  <a:lnTo>
                    <a:pt x="827" y="250"/>
                  </a:lnTo>
                  <a:lnTo>
                    <a:pt x="820" y="256"/>
                  </a:lnTo>
                  <a:lnTo>
                    <a:pt x="814" y="256"/>
                  </a:lnTo>
                  <a:lnTo>
                    <a:pt x="814" y="263"/>
                  </a:lnTo>
                  <a:lnTo>
                    <a:pt x="814" y="269"/>
                  </a:lnTo>
                  <a:lnTo>
                    <a:pt x="814" y="276"/>
                  </a:lnTo>
                  <a:lnTo>
                    <a:pt x="820" y="276"/>
                  </a:lnTo>
                  <a:lnTo>
                    <a:pt x="820" y="282"/>
                  </a:lnTo>
                  <a:lnTo>
                    <a:pt x="820" y="288"/>
                  </a:lnTo>
                  <a:lnTo>
                    <a:pt x="827" y="288"/>
                  </a:lnTo>
                  <a:lnTo>
                    <a:pt x="827" y="295"/>
                  </a:lnTo>
                  <a:lnTo>
                    <a:pt x="833" y="295"/>
                  </a:lnTo>
                  <a:lnTo>
                    <a:pt x="839" y="295"/>
                  </a:lnTo>
                  <a:lnTo>
                    <a:pt x="846" y="295"/>
                  </a:lnTo>
                  <a:lnTo>
                    <a:pt x="846" y="301"/>
                  </a:lnTo>
                  <a:lnTo>
                    <a:pt x="846" y="308"/>
                  </a:lnTo>
                  <a:lnTo>
                    <a:pt x="852" y="308"/>
                  </a:lnTo>
                  <a:lnTo>
                    <a:pt x="852" y="314"/>
                  </a:lnTo>
                  <a:lnTo>
                    <a:pt x="859" y="314"/>
                  </a:lnTo>
                  <a:lnTo>
                    <a:pt x="859" y="320"/>
                  </a:lnTo>
                  <a:lnTo>
                    <a:pt x="865" y="320"/>
                  </a:lnTo>
                  <a:lnTo>
                    <a:pt x="865" y="314"/>
                  </a:lnTo>
                  <a:lnTo>
                    <a:pt x="871" y="314"/>
                  </a:lnTo>
                  <a:lnTo>
                    <a:pt x="871" y="320"/>
                  </a:lnTo>
                  <a:lnTo>
                    <a:pt x="865" y="320"/>
                  </a:lnTo>
                  <a:lnTo>
                    <a:pt x="865" y="327"/>
                  </a:lnTo>
                  <a:lnTo>
                    <a:pt x="871" y="327"/>
                  </a:lnTo>
                  <a:lnTo>
                    <a:pt x="871" y="333"/>
                  </a:lnTo>
                  <a:lnTo>
                    <a:pt x="871" y="340"/>
                  </a:lnTo>
                  <a:lnTo>
                    <a:pt x="878" y="340"/>
                  </a:lnTo>
                  <a:lnTo>
                    <a:pt x="878" y="333"/>
                  </a:lnTo>
                  <a:lnTo>
                    <a:pt x="884" y="333"/>
                  </a:lnTo>
                  <a:lnTo>
                    <a:pt x="891" y="340"/>
                  </a:lnTo>
                  <a:lnTo>
                    <a:pt x="897" y="340"/>
                  </a:lnTo>
                  <a:lnTo>
                    <a:pt x="897" y="346"/>
                  </a:lnTo>
                  <a:lnTo>
                    <a:pt x="897" y="352"/>
                  </a:lnTo>
                  <a:lnTo>
                    <a:pt x="903" y="352"/>
                  </a:lnTo>
                  <a:lnTo>
                    <a:pt x="903" y="359"/>
                  </a:lnTo>
                  <a:lnTo>
                    <a:pt x="903" y="365"/>
                  </a:lnTo>
                  <a:lnTo>
                    <a:pt x="903" y="372"/>
                  </a:lnTo>
                  <a:lnTo>
                    <a:pt x="903" y="378"/>
                  </a:lnTo>
                  <a:lnTo>
                    <a:pt x="897" y="378"/>
                  </a:lnTo>
                  <a:lnTo>
                    <a:pt x="897" y="372"/>
                  </a:lnTo>
                  <a:lnTo>
                    <a:pt x="897" y="378"/>
                  </a:lnTo>
                  <a:lnTo>
                    <a:pt x="897" y="384"/>
                  </a:lnTo>
                  <a:lnTo>
                    <a:pt x="903" y="384"/>
                  </a:lnTo>
                  <a:lnTo>
                    <a:pt x="903" y="391"/>
                  </a:lnTo>
                  <a:lnTo>
                    <a:pt x="910" y="391"/>
                  </a:lnTo>
                  <a:lnTo>
                    <a:pt x="910" y="384"/>
                  </a:lnTo>
                  <a:lnTo>
                    <a:pt x="916" y="384"/>
                  </a:lnTo>
                  <a:lnTo>
                    <a:pt x="916" y="391"/>
                  </a:lnTo>
                  <a:lnTo>
                    <a:pt x="916" y="397"/>
                  </a:lnTo>
                  <a:lnTo>
                    <a:pt x="923" y="397"/>
                  </a:lnTo>
                  <a:lnTo>
                    <a:pt x="929" y="397"/>
                  </a:lnTo>
                  <a:lnTo>
                    <a:pt x="929" y="404"/>
                  </a:lnTo>
                  <a:lnTo>
                    <a:pt x="929" y="397"/>
                  </a:lnTo>
                  <a:lnTo>
                    <a:pt x="935" y="397"/>
                  </a:lnTo>
                  <a:lnTo>
                    <a:pt x="935" y="404"/>
                  </a:lnTo>
                  <a:lnTo>
                    <a:pt x="929" y="410"/>
                  </a:lnTo>
                  <a:lnTo>
                    <a:pt x="935" y="410"/>
                  </a:lnTo>
                  <a:lnTo>
                    <a:pt x="942" y="410"/>
                  </a:lnTo>
                  <a:lnTo>
                    <a:pt x="948" y="410"/>
                  </a:lnTo>
                  <a:lnTo>
                    <a:pt x="948" y="416"/>
                  </a:lnTo>
                  <a:lnTo>
                    <a:pt x="942" y="423"/>
                  </a:lnTo>
                  <a:lnTo>
                    <a:pt x="948" y="423"/>
                  </a:lnTo>
                  <a:lnTo>
                    <a:pt x="955" y="423"/>
                  </a:lnTo>
                  <a:lnTo>
                    <a:pt x="955" y="429"/>
                  </a:lnTo>
                  <a:lnTo>
                    <a:pt x="948" y="429"/>
                  </a:lnTo>
                  <a:lnTo>
                    <a:pt x="948" y="436"/>
                  </a:lnTo>
                  <a:lnTo>
                    <a:pt x="955" y="442"/>
                  </a:lnTo>
                  <a:lnTo>
                    <a:pt x="961" y="442"/>
                  </a:lnTo>
                  <a:lnTo>
                    <a:pt x="961" y="448"/>
                  </a:lnTo>
                  <a:lnTo>
                    <a:pt x="967" y="448"/>
                  </a:lnTo>
                  <a:lnTo>
                    <a:pt x="967" y="455"/>
                  </a:lnTo>
                  <a:lnTo>
                    <a:pt x="974" y="455"/>
                  </a:lnTo>
                  <a:lnTo>
                    <a:pt x="974" y="461"/>
                  </a:lnTo>
                  <a:lnTo>
                    <a:pt x="967" y="461"/>
                  </a:lnTo>
                  <a:lnTo>
                    <a:pt x="967" y="455"/>
                  </a:lnTo>
                  <a:lnTo>
                    <a:pt x="967" y="461"/>
                  </a:lnTo>
                  <a:lnTo>
                    <a:pt x="967" y="468"/>
                  </a:lnTo>
                  <a:lnTo>
                    <a:pt x="961" y="468"/>
                  </a:lnTo>
                  <a:lnTo>
                    <a:pt x="961" y="474"/>
                  </a:lnTo>
                  <a:lnTo>
                    <a:pt x="967" y="474"/>
                  </a:lnTo>
                  <a:lnTo>
                    <a:pt x="974" y="474"/>
                  </a:lnTo>
                  <a:lnTo>
                    <a:pt x="967" y="474"/>
                  </a:lnTo>
                  <a:lnTo>
                    <a:pt x="967" y="480"/>
                  </a:lnTo>
                  <a:lnTo>
                    <a:pt x="961" y="480"/>
                  </a:lnTo>
                  <a:lnTo>
                    <a:pt x="961" y="487"/>
                  </a:lnTo>
                  <a:lnTo>
                    <a:pt x="967" y="487"/>
                  </a:lnTo>
                  <a:lnTo>
                    <a:pt x="967" y="493"/>
                  </a:lnTo>
                  <a:lnTo>
                    <a:pt x="974" y="493"/>
                  </a:lnTo>
                  <a:lnTo>
                    <a:pt x="980" y="493"/>
                  </a:lnTo>
                  <a:lnTo>
                    <a:pt x="980" y="500"/>
                  </a:lnTo>
                  <a:lnTo>
                    <a:pt x="974" y="500"/>
                  </a:lnTo>
                  <a:lnTo>
                    <a:pt x="974" y="506"/>
                  </a:lnTo>
                  <a:lnTo>
                    <a:pt x="980" y="512"/>
                  </a:lnTo>
                  <a:lnTo>
                    <a:pt x="980" y="519"/>
                  </a:lnTo>
                  <a:lnTo>
                    <a:pt x="980" y="525"/>
                  </a:lnTo>
                  <a:lnTo>
                    <a:pt x="974" y="525"/>
                  </a:lnTo>
                  <a:lnTo>
                    <a:pt x="974" y="532"/>
                  </a:lnTo>
                  <a:lnTo>
                    <a:pt x="980" y="532"/>
                  </a:lnTo>
                  <a:lnTo>
                    <a:pt x="980" y="538"/>
                  </a:lnTo>
                  <a:lnTo>
                    <a:pt x="980" y="544"/>
                  </a:lnTo>
                  <a:lnTo>
                    <a:pt x="980" y="538"/>
                  </a:lnTo>
                  <a:lnTo>
                    <a:pt x="987" y="538"/>
                  </a:lnTo>
                  <a:lnTo>
                    <a:pt x="987" y="544"/>
                  </a:lnTo>
                  <a:lnTo>
                    <a:pt x="987" y="551"/>
                  </a:lnTo>
                  <a:lnTo>
                    <a:pt x="987" y="557"/>
                  </a:lnTo>
                  <a:lnTo>
                    <a:pt x="987" y="564"/>
                  </a:lnTo>
                  <a:lnTo>
                    <a:pt x="980" y="564"/>
                  </a:lnTo>
                  <a:lnTo>
                    <a:pt x="987" y="564"/>
                  </a:lnTo>
                  <a:lnTo>
                    <a:pt x="987" y="570"/>
                  </a:lnTo>
                  <a:lnTo>
                    <a:pt x="987" y="576"/>
                  </a:lnTo>
                  <a:lnTo>
                    <a:pt x="993" y="576"/>
                  </a:lnTo>
                  <a:lnTo>
                    <a:pt x="999" y="576"/>
                  </a:lnTo>
                  <a:lnTo>
                    <a:pt x="999" y="583"/>
                  </a:lnTo>
                  <a:lnTo>
                    <a:pt x="993" y="583"/>
                  </a:lnTo>
                  <a:lnTo>
                    <a:pt x="987" y="589"/>
                  </a:lnTo>
                  <a:lnTo>
                    <a:pt x="980" y="589"/>
                  </a:lnTo>
                  <a:lnTo>
                    <a:pt x="980" y="583"/>
                  </a:lnTo>
                  <a:lnTo>
                    <a:pt x="974" y="583"/>
                  </a:lnTo>
                  <a:lnTo>
                    <a:pt x="980" y="583"/>
                  </a:lnTo>
                  <a:lnTo>
                    <a:pt x="974" y="583"/>
                  </a:lnTo>
                  <a:lnTo>
                    <a:pt x="967" y="589"/>
                  </a:lnTo>
                  <a:lnTo>
                    <a:pt x="967" y="583"/>
                  </a:lnTo>
                  <a:lnTo>
                    <a:pt x="967" y="589"/>
                  </a:lnTo>
                  <a:lnTo>
                    <a:pt x="967" y="596"/>
                  </a:lnTo>
                  <a:lnTo>
                    <a:pt x="961" y="589"/>
                  </a:lnTo>
                  <a:lnTo>
                    <a:pt x="961" y="596"/>
                  </a:lnTo>
                  <a:lnTo>
                    <a:pt x="955" y="596"/>
                  </a:lnTo>
                  <a:lnTo>
                    <a:pt x="948" y="596"/>
                  </a:lnTo>
                  <a:lnTo>
                    <a:pt x="942" y="596"/>
                  </a:lnTo>
                  <a:lnTo>
                    <a:pt x="942" y="602"/>
                  </a:lnTo>
                  <a:lnTo>
                    <a:pt x="935" y="602"/>
                  </a:lnTo>
                  <a:lnTo>
                    <a:pt x="929" y="602"/>
                  </a:lnTo>
                  <a:lnTo>
                    <a:pt x="923" y="602"/>
                  </a:lnTo>
                  <a:lnTo>
                    <a:pt x="923" y="608"/>
                  </a:lnTo>
                  <a:lnTo>
                    <a:pt x="916" y="608"/>
                  </a:lnTo>
                  <a:lnTo>
                    <a:pt x="910" y="608"/>
                  </a:lnTo>
                  <a:lnTo>
                    <a:pt x="903" y="608"/>
                  </a:lnTo>
                  <a:lnTo>
                    <a:pt x="897" y="608"/>
                  </a:lnTo>
                  <a:lnTo>
                    <a:pt x="891" y="615"/>
                  </a:lnTo>
                  <a:lnTo>
                    <a:pt x="884" y="608"/>
                  </a:lnTo>
                  <a:lnTo>
                    <a:pt x="884" y="615"/>
                  </a:lnTo>
                  <a:lnTo>
                    <a:pt x="878" y="615"/>
                  </a:lnTo>
                  <a:lnTo>
                    <a:pt x="871" y="615"/>
                  </a:lnTo>
                  <a:lnTo>
                    <a:pt x="865" y="615"/>
                  </a:lnTo>
                  <a:lnTo>
                    <a:pt x="859" y="615"/>
                  </a:lnTo>
                  <a:lnTo>
                    <a:pt x="859" y="621"/>
                  </a:lnTo>
                  <a:lnTo>
                    <a:pt x="852" y="621"/>
                  </a:lnTo>
                  <a:lnTo>
                    <a:pt x="846" y="621"/>
                  </a:lnTo>
                  <a:lnTo>
                    <a:pt x="839" y="621"/>
                  </a:lnTo>
                  <a:lnTo>
                    <a:pt x="839" y="628"/>
                  </a:lnTo>
                  <a:lnTo>
                    <a:pt x="839" y="634"/>
                  </a:lnTo>
                  <a:lnTo>
                    <a:pt x="833" y="634"/>
                  </a:lnTo>
                  <a:lnTo>
                    <a:pt x="827" y="634"/>
                  </a:lnTo>
                  <a:lnTo>
                    <a:pt x="820" y="634"/>
                  </a:lnTo>
                  <a:lnTo>
                    <a:pt x="814" y="634"/>
                  </a:lnTo>
                  <a:lnTo>
                    <a:pt x="807" y="640"/>
                  </a:lnTo>
                  <a:lnTo>
                    <a:pt x="801" y="640"/>
                  </a:lnTo>
                  <a:lnTo>
                    <a:pt x="795" y="640"/>
                  </a:lnTo>
                  <a:lnTo>
                    <a:pt x="788" y="640"/>
                  </a:lnTo>
                  <a:lnTo>
                    <a:pt x="782" y="647"/>
                  </a:lnTo>
                  <a:lnTo>
                    <a:pt x="775" y="647"/>
                  </a:lnTo>
                  <a:lnTo>
                    <a:pt x="769" y="647"/>
                  </a:lnTo>
                  <a:lnTo>
                    <a:pt x="763" y="647"/>
                  </a:lnTo>
                  <a:lnTo>
                    <a:pt x="756" y="647"/>
                  </a:lnTo>
                  <a:lnTo>
                    <a:pt x="756" y="653"/>
                  </a:lnTo>
                  <a:lnTo>
                    <a:pt x="750" y="653"/>
                  </a:lnTo>
                  <a:lnTo>
                    <a:pt x="743" y="653"/>
                  </a:lnTo>
                  <a:lnTo>
                    <a:pt x="737" y="653"/>
                  </a:lnTo>
                  <a:lnTo>
                    <a:pt x="730" y="653"/>
                  </a:lnTo>
                  <a:lnTo>
                    <a:pt x="724" y="653"/>
                  </a:lnTo>
                  <a:lnTo>
                    <a:pt x="724" y="660"/>
                  </a:lnTo>
                  <a:lnTo>
                    <a:pt x="711" y="660"/>
                  </a:lnTo>
                  <a:lnTo>
                    <a:pt x="705" y="660"/>
                  </a:lnTo>
                  <a:lnTo>
                    <a:pt x="698" y="660"/>
                  </a:lnTo>
                  <a:lnTo>
                    <a:pt x="692" y="660"/>
                  </a:lnTo>
                  <a:lnTo>
                    <a:pt x="686" y="666"/>
                  </a:lnTo>
                  <a:lnTo>
                    <a:pt x="679" y="666"/>
                  </a:lnTo>
                  <a:lnTo>
                    <a:pt x="673" y="666"/>
                  </a:lnTo>
                  <a:lnTo>
                    <a:pt x="666" y="672"/>
                  </a:lnTo>
                  <a:lnTo>
                    <a:pt x="660" y="672"/>
                  </a:lnTo>
                  <a:lnTo>
                    <a:pt x="654" y="672"/>
                  </a:lnTo>
                  <a:lnTo>
                    <a:pt x="647" y="672"/>
                  </a:lnTo>
                  <a:lnTo>
                    <a:pt x="641" y="679"/>
                  </a:lnTo>
                  <a:lnTo>
                    <a:pt x="634" y="679"/>
                  </a:lnTo>
                  <a:lnTo>
                    <a:pt x="628" y="679"/>
                  </a:lnTo>
                  <a:lnTo>
                    <a:pt x="622" y="685"/>
                  </a:lnTo>
                  <a:lnTo>
                    <a:pt x="615" y="685"/>
                  </a:lnTo>
                  <a:lnTo>
                    <a:pt x="609" y="685"/>
                  </a:lnTo>
                  <a:lnTo>
                    <a:pt x="602" y="685"/>
                  </a:lnTo>
                  <a:lnTo>
                    <a:pt x="596" y="692"/>
                  </a:lnTo>
                  <a:lnTo>
                    <a:pt x="590" y="692"/>
                  </a:lnTo>
                  <a:lnTo>
                    <a:pt x="583" y="692"/>
                  </a:lnTo>
                  <a:lnTo>
                    <a:pt x="577" y="692"/>
                  </a:lnTo>
                  <a:lnTo>
                    <a:pt x="577" y="698"/>
                  </a:lnTo>
                  <a:lnTo>
                    <a:pt x="570" y="698"/>
                  </a:lnTo>
                  <a:lnTo>
                    <a:pt x="564" y="698"/>
                  </a:lnTo>
                  <a:lnTo>
                    <a:pt x="558" y="698"/>
                  </a:lnTo>
                  <a:lnTo>
                    <a:pt x="558" y="704"/>
                  </a:lnTo>
                  <a:lnTo>
                    <a:pt x="551" y="704"/>
                  </a:lnTo>
                  <a:lnTo>
                    <a:pt x="545" y="704"/>
                  </a:lnTo>
                  <a:lnTo>
                    <a:pt x="538" y="704"/>
                  </a:lnTo>
                  <a:lnTo>
                    <a:pt x="538" y="711"/>
                  </a:lnTo>
                  <a:lnTo>
                    <a:pt x="532" y="711"/>
                  </a:lnTo>
                  <a:lnTo>
                    <a:pt x="526" y="711"/>
                  </a:lnTo>
                  <a:lnTo>
                    <a:pt x="526" y="717"/>
                  </a:lnTo>
                  <a:lnTo>
                    <a:pt x="526" y="724"/>
                  </a:lnTo>
                  <a:lnTo>
                    <a:pt x="526" y="717"/>
                  </a:lnTo>
                  <a:lnTo>
                    <a:pt x="526" y="711"/>
                  </a:lnTo>
                  <a:lnTo>
                    <a:pt x="519" y="717"/>
                  </a:lnTo>
                  <a:lnTo>
                    <a:pt x="526" y="717"/>
                  </a:lnTo>
                  <a:lnTo>
                    <a:pt x="519" y="717"/>
                  </a:lnTo>
                  <a:lnTo>
                    <a:pt x="519" y="724"/>
                  </a:lnTo>
                  <a:lnTo>
                    <a:pt x="526" y="724"/>
                  </a:lnTo>
                  <a:lnTo>
                    <a:pt x="519" y="724"/>
                  </a:lnTo>
                  <a:lnTo>
                    <a:pt x="513" y="724"/>
                  </a:lnTo>
                  <a:lnTo>
                    <a:pt x="506" y="724"/>
                  </a:lnTo>
                  <a:lnTo>
                    <a:pt x="500" y="724"/>
                  </a:lnTo>
                  <a:lnTo>
                    <a:pt x="494" y="724"/>
                  </a:lnTo>
                  <a:lnTo>
                    <a:pt x="494" y="730"/>
                  </a:lnTo>
                  <a:lnTo>
                    <a:pt x="487" y="730"/>
                  </a:lnTo>
                  <a:lnTo>
                    <a:pt x="481" y="730"/>
                  </a:lnTo>
                  <a:lnTo>
                    <a:pt x="474" y="730"/>
                  </a:lnTo>
                  <a:lnTo>
                    <a:pt x="468" y="730"/>
                  </a:lnTo>
                  <a:lnTo>
                    <a:pt x="468" y="736"/>
                  </a:lnTo>
                  <a:lnTo>
                    <a:pt x="462" y="736"/>
                  </a:lnTo>
                  <a:lnTo>
                    <a:pt x="455" y="736"/>
                  </a:lnTo>
                  <a:lnTo>
                    <a:pt x="455" y="743"/>
                  </a:lnTo>
                  <a:lnTo>
                    <a:pt x="449" y="743"/>
                  </a:lnTo>
                  <a:lnTo>
                    <a:pt x="442" y="743"/>
                  </a:lnTo>
                  <a:lnTo>
                    <a:pt x="442" y="692"/>
                  </a:lnTo>
                  <a:lnTo>
                    <a:pt x="391" y="692"/>
                  </a:lnTo>
                  <a:lnTo>
                    <a:pt x="359" y="692"/>
                  </a:lnTo>
                  <a:lnTo>
                    <a:pt x="340" y="692"/>
                  </a:lnTo>
                  <a:lnTo>
                    <a:pt x="333" y="679"/>
                  </a:lnTo>
                  <a:lnTo>
                    <a:pt x="333" y="672"/>
                  </a:lnTo>
                  <a:lnTo>
                    <a:pt x="327" y="666"/>
                  </a:lnTo>
                  <a:lnTo>
                    <a:pt x="321" y="653"/>
                  </a:lnTo>
                  <a:lnTo>
                    <a:pt x="321" y="647"/>
                  </a:lnTo>
                  <a:lnTo>
                    <a:pt x="314" y="647"/>
                  </a:lnTo>
                  <a:lnTo>
                    <a:pt x="308" y="640"/>
                  </a:lnTo>
                  <a:lnTo>
                    <a:pt x="301" y="634"/>
                  </a:lnTo>
                  <a:lnTo>
                    <a:pt x="295" y="634"/>
                  </a:lnTo>
                  <a:lnTo>
                    <a:pt x="289" y="628"/>
                  </a:lnTo>
                  <a:lnTo>
                    <a:pt x="289" y="621"/>
                  </a:lnTo>
                  <a:lnTo>
                    <a:pt x="282" y="615"/>
                  </a:lnTo>
                  <a:lnTo>
                    <a:pt x="276" y="589"/>
                  </a:lnTo>
                  <a:lnTo>
                    <a:pt x="276" y="583"/>
                  </a:lnTo>
                  <a:lnTo>
                    <a:pt x="269" y="583"/>
                  </a:lnTo>
                  <a:lnTo>
                    <a:pt x="269" y="576"/>
                  </a:lnTo>
                  <a:lnTo>
                    <a:pt x="269" y="570"/>
                  </a:lnTo>
                  <a:lnTo>
                    <a:pt x="269" y="564"/>
                  </a:lnTo>
                  <a:lnTo>
                    <a:pt x="269" y="557"/>
                  </a:lnTo>
                  <a:lnTo>
                    <a:pt x="263" y="551"/>
                  </a:lnTo>
                  <a:lnTo>
                    <a:pt x="257" y="538"/>
                  </a:lnTo>
                  <a:lnTo>
                    <a:pt x="161" y="538"/>
                  </a:lnTo>
                  <a:lnTo>
                    <a:pt x="154" y="525"/>
                  </a:lnTo>
                  <a:lnTo>
                    <a:pt x="141" y="506"/>
                  </a:lnTo>
                  <a:lnTo>
                    <a:pt x="129" y="493"/>
                  </a:lnTo>
                  <a:lnTo>
                    <a:pt x="116" y="487"/>
                  </a:lnTo>
                  <a:lnTo>
                    <a:pt x="103" y="480"/>
                  </a:lnTo>
                  <a:lnTo>
                    <a:pt x="97" y="480"/>
                  </a:lnTo>
                  <a:lnTo>
                    <a:pt x="84" y="474"/>
                  </a:lnTo>
                  <a:lnTo>
                    <a:pt x="77" y="474"/>
                  </a:lnTo>
                  <a:lnTo>
                    <a:pt x="71" y="474"/>
                  </a:lnTo>
                  <a:lnTo>
                    <a:pt x="65" y="468"/>
                  </a:lnTo>
                  <a:lnTo>
                    <a:pt x="65" y="461"/>
                  </a:lnTo>
                  <a:lnTo>
                    <a:pt x="65" y="455"/>
                  </a:lnTo>
                  <a:lnTo>
                    <a:pt x="58" y="448"/>
                  </a:lnTo>
                  <a:lnTo>
                    <a:pt x="52" y="448"/>
                  </a:lnTo>
                  <a:lnTo>
                    <a:pt x="45" y="448"/>
                  </a:lnTo>
                  <a:lnTo>
                    <a:pt x="39" y="442"/>
                  </a:lnTo>
                  <a:lnTo>
                    <a:pt x="33" y="442"/>
                  </a:lnTo>
                  <a:lnTo>
                    <a:pt x="33" y="436"/>
                  </a:lnTo>
                  <a:lnTo>
                    <a:pt x="33" y="429"/>
                  </a:lnTo>
                  <a:lnTo>
                    <a:pt x="33" y="423"/>
                  </a:lnTo>
                  <a:lnTo>
                    <a:pt x="26" y="410"/>
                  </a:lnTo>
                  <a:lnTo>
                    <a:pt x="26" y="404"/>
                  </a:lnTo>
                  <a:lnTo>
                    <a:pt x="20" y="404"/>
                  </a:lnTo>
                  <a:lnTo>
                    <a:pt x="13" y="397"/>
                  </a:lnTo>
                  <a:lnTo>
                    <a:pt x="7" y="391"/>
                  </a:lnTo>
                  <a:lnTo>
                    <a:pt x="7" y="384"/>
                  </a:lnTo>
                  <a:lnTo>
                    <a:pt x="7" y="372"/>
                  </a:lnTo>
                  <a:lnTo>
                    <a:pt x="0" y="365"/>
                  </a:lnTo>
                  <a:lnTo>
                    <a:pt x="0" y="359"/>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Arial"/>
                <a:ea typeface="+mn-ea"/>
                <a:cs typeface="+mn-cs"/>
              </a:endParaRPr>
            </a:p>
          </p:txBody>
        </p:sp>
        <p:sp>
          <p:nvSpPr>
            <p:cNvPr id="54" name="Freeform 226">
              <a:extLst>
                <a:ext uri="{FF2B5EF4-FFF2-40B4-BE49-F238E27FC236}">
                  <a16:creationId xmlns:a16="http://schemas.microsoft.com/office/drawing/2014/main" id="{1BBB3B06-671E-03D0-6C00-33D4487820C0}"/>
                </a:ext>
              </a:extLst>
            </p:cNvPr>
            <p:cNvSpPr>
              <a:spLocks/>
            </p:cNvSpPr>
            <p:nvPr/>
          </p:nvSpPr>
          <p:spPr bwMode="gray">
            <a:xfrm>
              <a:off x="4056309" y="3598417"/>
              <a:ext cx="689851" cy="1213228"/>
            </a:xfrm>
            <a:custGeom>
              <a:avLst/>
              <a:gdLst>
                <a:gd name="T0" fmla="*/ 1024 w 1069"/>
                <a:gd name="T1" fmla="*/ 627 h 1684"/>
                <a:gd name="T2" fmla="*/ 1056 w 1069"/>
                <a:gd name="T3" fmla="*/ 781 h 1684"/>
                <a:gd name="T4" fmla="*/ 1031 w 1069"/>
                <a:gd name="T5" fmla="*/ 1050 h 1684"/>
                <a:gd name="T6" fmla="*/ 960 w 1069"/>
                <a:gd name="T7" fmla="*/ 1280 h 1684"/>
                <a:gd name="T8" fmla="*/ 973 w 1069"/>
                <a:gd name="T9" fmla="*/ 1319 h 1684"/>
                <a:gd name="T10" fmla="*/ 935 w 1069"/>
                <a:gd name="T11" fmla="*/ 1364 h 1684"/>
                <a:gd name="T12" fmla="*/ 883 w 1069"/>
                <a:gd name="T13" fmla="*/ 1396 h 1684"/>
                <a:gd name="T14" fmla="*/ 807 w 1069"/>
                <a:gd name="T15" fmla="*/ 1428 h 1684"/>
                <a:gd name="T16" fmla="*/ 679 w 1069"/>
                <a:gd name="T17" fmla="*/ 1492 h 1684"/>
                <a:gd name="T18" fmla="*/ 608 w 1069"/>
                <a:gd name="T19" fmla="*/ 1460 h 1684"/>
                <a:gd name="T20" fmla="*/ 563 w 1069"/>
                <a:gd name="T21" fmla="*/ 1434 h 1684"/>
                <a:gd name="T22" fmla="*/ 518 w 1069"/>
                <a:gd name="T23" fmla="*/ 1415 h 1684"/>
                <a:gd name="T24" fmla="*/ 352 w 1069"/>
                <a:gd name="T25" fmla="*/ 1492 h 1684"/>
                <a:gd name="T26" fmla="*/ 326 w 1069"/>
                <a:gd name="T27" fmla="*/ 1581 h 1684"/>
                <a:gd name="T28" fmla="*/ 237 w 1069"/>
                <a:gd name="T29" fmla="*/ 1671 h 1684"/>
                <a:gd name="T30" fmla="*/ 211 w 1069"/>
                <a:gd name="T31" fmla="*/ 1652 h 1684"/>
                <a:gd name="T32" fmla="*/ 166 w 1069"/>
                <a:gd name="T33" fmla="*/ 1633 h 1684"/>
                <a:gd name="T34" fmla="*/ 147 w 1069"/>
                <a:gd name="T35" fmla="*/ 1613 h 1684"/>
                <a:gd name="T36" fmla="*/ 115 w 1069"/>
                <a:gd name="T37" fmla="*/ 1588 h 1684"/>
                <a:gd name="T38" fmla="*/ 121 w 1069"/>
                <a:gd name="T39" fmla="*/ 1530 h 1684"/>
                <a:gd name="T40" fmla="*/ 102 w 1069"/>
                <a:gd name="T41" fmla="*/ 1485 h 1684"/>
                <a:gd name="T42" fmla="*/ 57 w 1069"/>
                <a:gd name="T43" fmla="*/ 1472 h 1684"/>
                <a:gd name="T44" fmla="*/ 45 w 1069"/>
                <a:gd name="T45" fmla="*/ 1415 h 1684"/>
                <a:gd name="T46" fmla="*/ 19 w 1069"/>
                <a:gd name="T47" fmla="*/ 1389 h 1684"/>
                <a:gd name="T48" fmla="*/ 45 w 1069"/>
                <a:gd name="T49" fmla="*/ 1338 h 1684"/>
                <a:gd name="T50" fmla="*/ 6 w 1069"/>
                <a:gd name="T51" fmla="*/ 1306 h 1684"/>
                <a:gd name="T52" fmla="*/ 38 w 1069"/>
                <a:gd name="T53" fmla="*/ 1261 h 1684"/>
                <a:gd name="T54" fmla="*/ 83 w 1069"/>
                <a:gd name="T55" fmla="*/ 1229 h 1684"/>
                <a:gd name="T56" fmla="*/ 96 w 1069"/>
                <a:gd name="T57" fmla="*/ 1172 h 1684"/>
                <a:gd name="T58" fmla="*/ 89 w 1069"/>
                <a:gd name="T59" fmla="*/ 1108 h 1684"/>
                <a:gd name="T60" fmla="*/ 115 w 1069"/>
                <a:gd name="T61" fmla="*/ 1056 h 1684"/>
                <a:gd name="T62" fmla="*/ 134 w 1069"/>
                <a:gd name="T63" fmla="*/ 973 h 1684"/>
                <a:gd name="T64" fmla="*/ 121 w 1069"/>
                <a:gd name="T65" fmla="*/ 915 h 1684"/>
                <a:gd name="T66" fmla="*/ 102 w 1069"/>
                <a:gd name="T67" fmla="*/ 890 h 1684"/>
                <a:gd name="T68" fmla="*/ 32 w 1069"/>
                <a:gd name="T69" fmla="*/ 877 h 1684"/>
                <a:gd name="T70" fmla="*/ 6 w 1069"/>
                <a:gd name="T71" fmla="*/ 826 h 1684"/>
                <a:gd name="T72" fmla="*/ 13 w 1069"/>
                <a:gd name="T73" fmla="*/ 755 h 1684"/>
                <a:gd name="T74" fmla="*/ 38 w 1069"/>
                <a:gd name="T75" fmla="*/ 698 h 1684"/>
                <a:gd name="T76" fmla="*/ 70 w 1069"/>
                <a:gd name="T77" fmla="*/ 659 h 1684"/>
                <a:gd name="T78" fmla="*/ 89 w 1069"/>
                <a:gd name="T79" fmla="*/ 615 h 1684"/>
                <a:gd name="T80" fmla="*/ 96 w 1069"/>
                <a:gd name="T81" fmla="*/ 570 h 1684"/>
                <a:gd name="T82" fmla="*/ 102 w 1069"/>
                <a:gd name="T83" fmla="*/ 525 h 1684"/>
                <a:gd name="T84" fmla="*/ 109 w 1069"/>
                <a:gd name="T85" fmla="*/ 455 h 1684"/>
                <a:gd name="T86" fmla="*/ 141 w 1069"/>
                <a:gd name="T87" fmla="*/ 435 h 1684"/>
                <a:gd name="T88" fmla="*/ 185 w 1069"/>
                <a:gd name="T89" fmla="*/ 403 h 1684"/>
                <a:gd name="T90" fmla="*/ 275 w 1069"/>
                <a:gd name="T91" fmla="*/ 371 h 1684"/>
                <a:gd name="T92" fmla="*/ 333 w 1069"/>
                <a:gd name="T93" fmla="*/ 378 h 1684"/>
                <a:gd name="T94" fmla="*/ 390 w 1069"/>
                <a:gd name="T95" fmla="*/ 365 h 1684"/>
                <a:gd name="T96" fmla="*/ 442 w 1069"/>
                <a:gd name="T97" fmla="*/ 365 h 1684"/>
                <a:gd name="T98" fmla="*/ 493 w 1069"/>
                <a:gd name="T99" fmla="*/ 371 h 1684"/>
                <a:gd name="T100" fmla="*/ 563 w 1069"/>
                <a:gd name="T101" fmla="*/ 365 h 1684"/>
                <a:gd name="T102" fmla="*/ 621 w 1069"/>
                <a:gd name="T103" fmla="*/ 346 h 1684"/>
                <a:gd name="T104" fmla="*/ 659 w 1069"/>
                <a:gd name="T105" fmla="*/ 314 h 1684"/>
                <a:gd name="T106" fmla="*/ 691 w 1069"/>
                <a:gd name="T107" fmla="*/ 275 h 1684"/>
                <a:gd name="T108" fmla="*/ 691 w 1069"/>
                <a:gd name="T109" fmla="*/ 224 h 1684"/>
                <a:gd name="T110" fmla="*/ 698 w 1069"/>
                <a:gd name="T111" fmla="*/ 179 h 1684"/>
                <a:gd name="T112" fmla="*/ 691 w 1069"/>
                <a:gd name="T113" fmla="*/ 147 h 1684"/>
                <a:gd name="T114" fmla="*/ 679 w 1069"/>
                <a:gd name="T115" fmla="*/ 122 h 1684"/>
                <a:gd name="T116" fmla="*/ 672 w 1069"/>
                <a:gd name="T117" fmla="*/ 77 h 1684"/>
                <a:gd name="T118" fmla="*/ 666 w 1069"/>
                <a:gd name="T119" fmla="*/ 26 h 1684"/>
                <a:gd name="T120" fmla="*/ 749 w 1069"/>
                <a:gd name="T121" fmla="*/ 6 h 1684"/>
                <a:gd name="T122" fmla="*/ 948 w 1069"/>
                <a:gd name="T123" fmla="*/ 6 h 16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69" h="1684">
                  <a:moveTo>
                    <a:pt x="1018" y="0"/>
                  </a:moveTo>
                  <a:lnTo>
                    <a:pt x="1024" y="19"/>
                  </a:lnTo>
                  <a:lnTo>
                    <a:pt x="1031" y="26"/>
                  </a:lnTo>
                  <a:lnTo>
                    <a:pt x="1031" y="77"/>
                  </a:lnTo>
                  <a:lnTo>
                    <a:pt x="1031" y="154"/>
                  </a:lnTo>
                  <a:lnTo>
                    <a:pt x="1031" y="173"/>
                  </a:lnTo>
                  <a:lnTo>
                    <a:pt x="1031" y="397"/>
                  </a:lnTo>
                  <a:lnTo>
                    <a:pt x="1024" y="493"/>
                  </a:lnTo>
                  <a:lnTo>
                    <a:pt x="1031" y="519"/>
                  </a:lnTo>
                  <a:lnTo>
                    <a:pt x="1024" y="627"/>
                  </a:lnTo>
                  <a:lnTo>
                    <a:pt x="1024" y="647"/>
                  </a:lnTo>
                  <a:lnTo>
                    <a:pt x="1031" y="659"/>
                  </a:lnTo>
                  <a:lnTo>
                    <a:pt x="1031" y="672"/>
                  </a:lnTo>
                  <a:lnTo>
                    <a:pt x="1044" y="691"/>
                  </a:lnTo>
                  <a:lnTo>
                    <a:pt x="1044" y="704"/>
                  </a:lnTo>
                  <a:lnTo>
                    <a:pt x="1044" y="736"/>
                  </a:lnTo>
                  <a:lnTo>
                    <a:pt x="1044" y="755"/>
                  </a:lnTo>
                  <a:lnTo>
                    <a:pt x="1050" y="768"/>
                  </a:lnTo>
                  <a:lnTo>
                    <a:pt x="1050" y="781"/>
                  </a:lnTo>
                  <a:lnTo>
                    <a:pt x="1056" y="781"/>
                  </a:lnTo>
                  <a:lnTo>
                    <a:pt x="1063" y="787"/>
                  </a:lnTo>
                  <a:lnTo>
                    <a:pt x="1069" y="794"/>
                  </a:lnTo>
                  <a:lnTo>
                    <a:pt x="1069" y="800"/>
                  </a:lnTo>
                  <a:lnTo>
                    <a:pt x="1044" y="800"/>
                  </a:lnTo>
                  <a:lnTo>
                    <a:pt x="1037" y="813"/>
                  </a:lnTo>
                  <a:lnTo>
                    <a:pt x="1037" y="839"/>
                  </a:lnTo>
                  <a:lnTo>
                    <a:pt x="1031" y="871"/>
                  </a:lnTo>
                  <a:lnTo>
                    <a:pt x="1031" y="890"/>
                  </a:lnTo>
                  <a:lnTo>
                    <a:pt x="1031" y="922"/>
                  </a:lnTo>
                  <a:lnTo>
                    <a:pt x="1031" y="1050"/>
                  </a:lnTo>
                  <a:lnTo>
                    <a:pt x="1037" y="1261"/>
                  </a:lnTo>
                  <a:lnTo>
                    <a:pt x="1031" y="1261"/>
                  </a:lnTo>
                  <a:lnTo>
                    <a:pt x="1005" y="1261"/>
                  </a:lnTo>
                  <a:lnTo>
                    <a:pt x="986" y="1261"/>
                  </a:lnTo>
                  <a:lnTo>
                    <a:pt x="986" y="1255"/>
                  </a:lnTo>
                  <a:lnTo>
                    <a:pt x="960" y="1255"/>
                  </a:lnTo>
                  <a:lnTo>
                    <a:pt x="960" y="1261"/>
                  </a:lnTo>
                  <a:lnTo>
                    <a:pt x="960" y="1268"/>
                  </a:lnTo>
                  <a:lnTo>
                    <a:pt x="960" y="1274"/>
                  </a:lnTo>
                  <a:lnTo>
                    <a:pt x="960" y="1280"/>
                  </a:lnTo>
                  <a:lnTo>
                    <a:pt x="960" y="1287"/>
                  </a:lnTo>
                  <a:lnTo>
                    <a:pt x="967" y="1287"/>
                  </a:lnTo>
                  <a:lnTo>
                    <a:pt x="967" y="1293"/>
                  </a:lnTo>
                  <a:lnTo>
                    <a:pt x="967" y="1300"/>
                  </a:lnTo>
                  <a:lnTo>
                    <a:pt x="973" y="1300"/>
                  </a:lnTo>
                  <a:lnTo>
                    <a:pt x="973" y="1306"/>
                  </a:lnTo>
                  <a:lnTo>
                    <a:pt x="980" y="1306"/>
                  </a:lnTo>
                  <a:lnTo>
                    <a:pt x="980" y="1312"/>
                  </a:lnTo>
                  <a:lnTo>
                    <a:pt x="980" y="1319"/>
                  </a:lnTo>
                  <a:lnTo>
                    <a:pt x="973" y="1319"/>
                  </a:lnTo>
                  <a:lnTo>
                    <a:pt x="973" y="1325"/>
                  </a:lnTo>
                  <a:lnTo>
                    <a:pt x="967" y="1325"/>
                  </a:lnTo>
                  <a:lnTo>
                    <a:pt x="960" y="1325"/>
                  </a:lnTo>
                  <a:lnTo>
                    <a:pt x="954" y="1325"/>
                  </a:lnTo>
                  <a:lnTo>
                    <a:pt x="948" y="1332"/>
                  </a:lnTo>
                  <a:lnTo>
                    <a:pt x="948" y="1338"/>
                  </a:lnTo>
                  <a:lnTo>
                    <a:pt x="941" y="1344"/>
                  </a:lnTo>
                  <a:lnTo>
                    <a:pt x="941" y="1351"/>
                  </a:lnTo>
                  <a:lnTo>
                    <a:pt x="941" y="1357"/>
                  </a:lnTo>
                  <a:lnTo>
                    <a:pt x="935" y="1364"/>
                  </a:lnTo>
                  <a:lnTo>
                    <a:pt x="928" y="1364"/>
                  </a:lnTo>
                  <a:lnTo>
                    <a:pt x="928" y="1370"/>
                  </a:lnTo>
                  <a:lnTo>
                    <a:pt x="922" y="1370"/>
                  </a:lnTo>
                  <a:lnTo>
                    <a:pt x="915" y="1370"/>
                  </a:lnTo>
                  <a:lnTo>
                    <a:pt x="909" y="1376"/>
                  </a:lnTo>
                  <a:lnTo>
                    <a:pt x="903" y="1376"/>
                  </a:lnTo>
                  <a:lnTo>
                    <a:pt x="896" y="1383"/>
                  </a:lnTo>
                  <a:lnTo>
                    <a:pt x="896" y="1389"/>
                  </a:lnTo>
                  <a:lnTo>
                    <a:pt x="890" y="1396"/>
                  </a:lnTo>
                  <a:lnTo>
                    <a:pt x="883" y="1396"/>
                  </a:lnTo>
                  <a:lnTo>
                    <a:pt x="877" y="1402"/>
                  </a:lnTo>
                  <a:lnTo>
                    <a:pt x="871" y="1408"/>
                  </a:lnTo>
                  <a:lnTo>
                    <a:pt x="858" y="1415"/>
                  </a:lnTo>
                  <a:lnTo>
                    <a:pt x="851" y="1415"/>
                  </a:lnTo>
                  <a:lnTo>
                    <a:pt x="845" y="1421"/>
                  </a:lnTo>
                  <a:lnTo>
                    <a:pt x="839" y="1421"/>
                  </a:lnTo>
                  <a:lnTo>
                    <a:pt x="826" y="1421"/>
                  </a:lnTo>
                  <a:lnTo>
                    <a:pt x="819" y="1428"/>
                  </a:lnTo>
                  <a:lnTo>
                    <a:pt x="813" y="1428"/>
                  </a:lnTo>
                  <a:lnTo>
                    <a:pt x="807" y="1428"/>
                  </a:lnTo>
                  <a:lnTo>
                    <a:pt x="794" y="1434"/>
                  </a:lnTo>
                  <a:lnTo>
                    <a:pt x="781" y="1434"/>
                  </a:lnTo>
                  <a:lnTo>
                    <a:pt x="775" y="1440"/>
                  </a:lnTo>
                  <a:lnTo>
                    <a:pt x="762" y="1440"/>
                  </a:lnTo>
                  <a:lnTo>
                    <a:pt x="749" y="1447"/>
                  </a:lnTo>
                  <a:lnTo>
                    <a:pt x="730" y="1453"/>
                  </a:lnTo>
                  <a:lnTo>
                    <a:pt x="723" y="1460"/>
                  </a:lnTo>
                  <a:lnTo>
                    <a:pt x="704" y="1472"/>
                  </a:lnTo>
                  <a:lnTo>
                    <a:pt x="691" y="1485"/>
                  </a:lnTo>
                  <a:lnTo>
                    <a:pt x="679" y="1492"/>
                  </a:lnTo>
                  <a:lnTo>
                    <a:pt x="666" y="1498"/>
                  </a:lnTo>
                  <a:lnTo>
                    <a:pt x="653" y="1498"/>
                  </a:lnTo>
                  <a:lnTo>
                    <a:pt x="647" y="1492"/>
                  </a:lnTo>
                  <a:lnTo>
                    <a:pt x="640" y="1485"/>
                  </a:lnTo>
                  <a:lnTo>
                    <a:pt x="634" y="1479"/>
                  </a:lnTo>
                  <a:lnTo>
                    <a:pt x="627" y="1472"/>
                  </a:lnTo>
                  <a:lnTo>
                    <a:pt x="621" y="1466"/>
                  </a:lnTo>
                  <a:lnTo>
                    <a:pt x="615" y="1466"/>
                  </a:lnTo>
                  <a:lnTo>
                    <a:pt x="608" y="1466"/>
                  </a:lnTo>
                  <a:lnTo>
                    <a:pt x="608" y="1460"/>
                  </a:lnTo>
                  <a:lnTo>
                    <a:pt x="602" y="1460"/>
                  </a:lnTo>
                  <a:lnTo>
                    <a:pt x="595" y="1453"/>
                  </a:lnTo>
                  <a:lnTo>
                    <a:pt x="595" y="1447"/>
                  </a:lnTo>
                  <a:lnTo>
                    <a:pt x="589" y="1447"/>
                  </a:lnTo>
                  <a:lnTo>
                    <a:pt x="583" y="1447"/>
                  </a:lnTo>
                  <a:lnTo>
                    <a:pt x="583" y="1440"/>
                  </a:lnTo>
                  <a:lnTo>
                    <a:pt x="576" y="1440"/>
                  </a:lnTo>
                  <a:lnTo>
                    <a:pt x="570" y="1440"/>
                  </a:lnTo>
                  <a:lnTo>
                    <a:pt x="570" y="1434"/>
                  </a:lnTo>
                  <a:lnTo>
                    <a:pt x="563" y="1434"/>
                  </a:lnTo>
                  <a:lnTo>
                    <a:pt x="557" y="1428"/>
                  </a:lnTo>
                  <a:lnTo>
                    <a:pt x="550" y="1428"/>
                  </a:lnTo>
                  <a:lnTo>
                    <a:pt x="544" y="1428"/>
                  </a:lnTo>
                  <a:lnTo>
                    <a:pt x="544" y="1421"/>
                  </a:lnTo>
                  <a:lnTo>
                    <a:pt x="550" y="1421"/>
                  </a:lnTo>
                  <a:lnTo>
                    <a:pt x="550" y="1415"/>
                  </a:lnTo>
                  <a:lnTo>
                    <a:pt x="544" y="1415"/>
                  </a:lnTo>
                  <a:lnTo>
                    <a:pt x="531" y="1415"/>
                  </a:lnTo>
                  <a:lnTo>
                    <a:pt x="525" y="1415"/>
                  </a:lnTo>
                  <a:lnTo>
                    <a:pt x="518" y="1415"/>
                  </a:lnTo>
                  <a:lnTo>
                    <a:pt x="512" y="1415"/>
                  </a:lnTo>
                  <a:lnTo>
                    <a:pt x="506" y="1415"/>
                  </a:lnTo>
                  <a:lnTo>
                    <a:pt x="493" y="1415"/>
                  </a:lnTo>
                  <a:lnTo>
                    <a:pt x="448" y="1415"/>
                  </a:lnTo>
                  <a:lnTo>
                    <a:pt x="397" y="1408"/>
                  </a:lnTo>
                  <a:lnTo>
                    <a:pt x="346" y="1408"/>
                  </a:lnTo>
                  <a:lnTo>
                    <a:pt x="346" y="1447"/>
                  </a:lnTo>
                  <a:lnTo>
                    <a:pt x="346" y="1466"/>
                  </a:lnTo>
                  <a:lnTo>
                    <a:pt x="346" y="1479"/>
                  </a:lnTo>
                  <a:lnTo>
                    <a:pt x="352" y="1492"/>
                  </a:lnTo>
                  <a:lnTo>
                    <a:pt x="346" y="1504"/>
                  </a:lnTo>
                  <a:lnTo>
                    <a:pt x="346" y="1517"/>
                  </a:lnTo>
                  <a:lnTo>
                    <a:pt x="346" y="1524"/>
                  </a:lnTo>
                  <a:lnTo>
                    <a:pt x="346" y="1530"/>
                  </a:lnTo>
                  <a:lnTo>
                    <a:pt x="346" y="1536"/>
                  </a:lnTo>
                  <a:lnTo>
                    <a:pt x="339" y="1556"/>
                  </a:lnTo>
                  <a:lnTo>
                    <a:pt x="333" y="1556"/>
                  </a:lnTo>
                  <a:lnTo>
                    <a:pt x="333" y="1562"/>
                  </a:lnTo>
                  <a:lnTo>
                    <a:pt x="326" y="1569"/>
                  </a:lnTo>
                  <a:lnTo>
                    <a:pt x="326" y="1581"/>
                  </a:lnTo>
                  <a:lnTo>
                    <a:pt x="320" y="1588"/>
                  </a:lnTo>
                  <a:lnTo>
                    <a:pt x="314" y="1594"/>
                  </a:lnTo>
                  <a:lnTo>
                    <a:pt x="307" y="1601"/>
                  </a:lnTo>
                  <a:lnTo>
                    <a:pt x="294" y="1620"/>
                  </a:lnTo>
                  <a:lnTo>
                    <a:pt x="288" y="1626"/>
                  </a:lnTo>
                  <a:lnTo>
                    <a:pt x="275" y="1639"/>
                  </a:lnTo>
                  <a:lnTo>
                    <a:pt x="269" y="1645"/>
                  </a:lnTo>
                  <a:lnTo>
                    <a:pt x="256" y="1658"/>
                  </a:lnTo>
                  <a:lnTo>
                    <a:pt x="250" y="1665"/>
                  </a:lnTo>
                  <a:lnTo>
                    <a:pt x="237" y="1671"/>
                  </a:lnTo>
                  <a:lnTo>
                    <a:pt x="224" y="1671"/>
                  </a:lnTo>
                  <a:lnTo>
                    <a:pt x="205" y="1677"/>
                  </a:lnTo>
                  <a:lnTo>
                    <a:pt x="192" y="1677"/>
                  </a:lnTo>
                  <a:lnTo>
                    <a:pt x="185" y="1684"/>
                  </a:lnTo>
                  <a:lnTo>
                    <a:pt x="185" y="1677"/>
                  </a:lnTo>
                  <a:lnTo>
                    <a:pt x="192" y="1671"/>
                  </a:lnTo>
                  <a:lnTo>
                    <a:pt x="198" y="1665"/>
                  </a:lnTo>
                  <a:lnTo>
                    <a:pt x="205" y="1665"/>
                  </a:lnTo>
                  <a:lnTo>
                    <a:pt x="205" y="1658"/>
                  </a:lnTo>
                  <a:lnTo>
                    <a:pt x="211" y="1652"/>
                  </a:lnTo>
                  <a:lnTo>
                    <a:pt x="211" y="1645"/>
                  </a:lnTo>
                  <a:lnTo>
                    <a:pt x="211" y="1639"/>
                  </a:lnTo>
                  <a:lnTo>
                    <a:pt x="205" y="1639"/>
                  </a:lnTo>
                  <a:lnTo>
                    <a:pt x="205" y="1633"/>
                  </a:lnTo>
                  <a:lnTo>
                    <a:pt x="198" y="1633"/>
                  </a:lnTo>
                  <a:lnTo>
                    <a:pt x="192" y="1633"/>
                  </a:lnTo>
                  <a:lnTo>
                    <a:pt x="185" y="1633"/>
                  </a:lnTo>
                  <a:lnTo>
                    <a:pt x="179" y="1633"/>
                  </a:lnTo>
                  <a:lnTo>
                    <a:pt x="173" y="1633"/>
                  </a:lnTo>
                  <a:lnTo>
                    <a:pt x="166" y="1633"/>
                  </a:lnTo>
                  <a:lnTo>
                    <a:pt x="160" y="1633"/>
                  </a:lnTo>
                  <a:lnTo>
                    <a:pt x="153" y="1633"/>
                  </a:lnTo>
                  <a:lnTo>
                    <a:pt x="153" y="1626"/>
                  </a:lnTo>
                  <a:lnTo>
                    <a:pt x="160" y="1626"/>
                  </a:lnTo>
                  <a:lnTo>
                    <a:pt x="160" y="1620"/>
                  </a:lnTo>
                  <a:lnTo>
                    <a:pt x="153" y="1620"/>
                  </a:lnTo>
                  <a:lnTo>
                    <a:pt x="153" y="1613"/>
                  </a:lnTo>
                  <a:lnTo>
                    <a:pt x="147" y="1613"/>
                  </a:lnTo>
                  <a:lnTo>
                    <a:pt x="147" y="1607"/>
                  </a:lnTo>
                  <a:lnTo>
                    <a:pt x="147" y="1613"/>
                  </a:lnTo>
                  <a:lnTo>
                    <a:pt x="141" y="1613"/>
                  </a:lnTo>
                  <a:lnTo>
                    <a:pt x="141" y="1620"/>
                  </a:lnTo>
                  <a:lnTo>
                    <a:pt x="134" y="1620"/>
                  </a:lnTo>
                  <a:lnTo>
                    <a:pt x="134" y="1613"/>
                  </a:lnTo>
                  <a:lnTo>
                    <a:pt x="128" y="1613"/>
                  </a:lnTo>
                  <a:lnTo>
                    <a:pt x="128" y="1607"/>
                  </a:lnTo>
                  <a:lnTo>
                    <a:pt x="121" y="1601"/>
                  </a:lnTo>
                  <a:lnTo>
                    <a:pt x="121" y="1594"/>
                  </a:lnTo>
                  <a:lnTo>
                    <a:pt x="115" y="1594"/>
                  </a:lnTo>
                  <a:lnTo>
                    <a:pt x="115" y="1588"/>
                  </a:lnTo>
                  <a:lnTo>
                    <a:pt x="115" y="1581"/>
                  </a:lnTo>
                  <a:lnTo>
                    <a:pt x="115" y="1575"/>
                  </a:lnTo>
                  <a:lnTo>
                    <a:pt x="115" y="1569"/>
                  </a:lnTo>
                  <a:lnTo>
                    <a:pt x="115" y="1562"/>
                  </a:lnTo>
                  <a:lnTo>
                    <a:pt x="121" y="1562"/>
                  </a:lnTo>
                  <a:lnTo>
                    <a:pt x="121" y="1556"/>
                  </a:lnTo>
                  <a:lnTo>
                    <a:pt x="121" y="1549"/>
                  </a:lnTo>
                  <a:lnTo>
                    <a:pt x="121" y="1543"/>
                  </a:lnTo>
                  <a:lnTo>
                    <a:pt x="121" y="1536"/>
                  </a:lnTo>
                  <a:lnTo>
                    <a:pt x="121" y="1530"/>
                  </a:lnTo>
                  <a:lnTo>
                    <a:pt x="121" y="1524"/>
                  </a:lnTo>
                  <a:lnTo>
                    <a:pt x="121" y="1517"/>
                  </a:lnTo>
                  <a:lnTo>
                    <a:pt x="121" y="1511"/>
                  </a:lnTo>
                  <a:lnTo>
                    <a:pt x="121" y="1504"/>
                  </a:lnTo>
                  <a:lnTo>
                    <a:pt x="121" y="1498"/>
                  </a:lnTo>
                  <a:lnTo>
                    <a:pt x="121" y="1492"/>
                  </a:lnTo>
                  <a:lnTo>
                    <a:pt x="115" y="1492"/>
                  </a:lnTo>
                  <a:lnTo>
                    <a:pt x="115" y="1485"/>
                  </a:lnTo>
                  <a:lnTo>
                    <a:pt x="109" y="1485"/>
                  </a:lnTo>
                  <a:lnTo>
                    <a:pt x="102" y="1485"/>
                  </a:lnTo>
                  <a:lnTo>
                    <a:pt x="96" y="1479"/>
                  </a:lnTo>
                  <a:lnTo>
                    <a:pt x="96" y="1485"/>
                  </a:lnTo>
                  <a:lnTo>
                    <a:pt x="89" y="1485"/>
                  </a:lnTo>
                  <a:lnTo>
                    <a:pt x="83" y="1485"/>
                  </a:lnTo>
                  <a:lnTo>
                    <a:pt x="83" y="1479"/>
                  </a:lnTo>
                  <a:lnTo>
                    <a:pt x="77" y="1479"/>
                  </a:lnTo>
                  <a:lnTo>
                    <a:pt x="70" y="1479"/>
                  </a:lnTo>
                  <a:lnTo>
                    <a:pt x="70" y="1472"/>
                  </a:lnTo>
                  <a:lnTo>
                    <a:pt x="64" y="1472"/>
                  </a:lnTo>
                  <a:lnTo>
                    <a:pt x="57" y="1472"/>
                  </a:lnTo>
                  <a:lnTo>
                    <a:pt x="57" y="1466"/>
                  </a:lnTo>
                  <a:lnTo>
                    <a:pt x="57" y="1460"/>
                  </a:lnTo>
                  <a:lnTo>
                    <a:pt x="51" y="1453"/>
                  </a:lnTo>
                  <a:lnTo>
                    <a:pt x="51" y="1447"/>
                  </a:lnTo>
                  <a:lnTo>
                    <a:pt x="51" y="1440"/>
                  </a:lnTo>
                  <a:lnTo>
                    <a:pt x="57" y="1440"/>
                  </a:lnTo>
                  <a:lnTo>
                    <a:pt x="57" y="1434"/>
                  </a:lnTo>
                  <a:lnTo>
                    <a:pt x="51" y="1428"/>
                  </a:lnTo>
                  <a:lnTo>
                    <a:pt x="45" y="1421"/>
                  </a:lnTo>
                  <a:lnTo>
                    <a:pt x="45" y="1415"/>
                  </a:lnTo>
                  <a:lnTo>
                    <a:pt x="38" y="1408"/>
                  </a:lnTo>
                  <a:lnTo>
                    <a:pt x="32" y="1408"/>
                  </a:lnTo>
                  <a:lnTo>
                    <a:pt x="25" y="1408"/>
                  </a:lnTo>
                  <a:lnTo>
                    <a:pt x="25" y="1415"/>
                  </a:lnTo>
                  <a:lnTo>
                    <a:pt x="19" y="1415"/>
                  </a:lnTo>
                  <a:lnTo>
                    <a:pt x="19" y="1408"/>
                  </a:lnTo>
                  <a:lnTo>
                    <a:pt x="13" y="1408"/>
                  </a:lnTo>
                  <a:lnTo>
                    <a:pt x="19" y="1402"/>
                  </a:lnTo>
                  <a:lnTo>
                    <a:pt x="19" y="1396"/>
                  </a:lnTo>
                  <a:lnTo>
                    <a:pt x="19" y="1389"/>
                  </a:lnTo>
                  <a:lnTo>
                    <a:pt x="19" y="1383"/>
                  </a:lnTo>
                  <a:lnTo>
                    <a:pt x="25" y="1383"/>
                  </a:lnTo>
                  <a:lnTo>
                    <a:pt x="25" y="1376"/>
                  </a:lnTo>
                  <a:lnTo>
                    <a:pt x="25" y="1370"/>
                  </a:lnTo>
                  <a:lnTo>
                    <a:pt x="32" y="1364"/>
                  </a:lnTo>
                  <a:lnTo>
                    <a:pt x="38" y="1364"/>
                  </a:lnTo>
                  <a:lnTo>
                    <a:pt x="38" y="1357"/>
                  </a:lnTo>
                  <a:lnTo>
                    <a:pt x="45" y="1351"/>
                  </a:lnTo>
                  <a:lnTo>
                    <a:pt x="45" y="1344"/>
                  </a:lnTo>
                  <a:lnTo>
                    <a:pt x="45" y="1338"/>
                  </a:lnTo>
                  <a:lnTo>
                    <a:pt x="45" y="1325"/>
                  </a:lnTo>
                  <a:lnTo>
                    <a:pt x="45" y="1319"/>
                  </a:lnTo>
                  <a:lnTo>
                    <a:pt x="38" y="1319"/>
                  </a:lnTo>
                  <a:lnTo>
                    <a:pt x="32" y="1319"/>
                  </a:lnTo>
                  <a:lnTo>
                    <a:pt x="32" y="1312"/>
                  </a:lnTo>
                  <a:lnTo>
                    <a:pt x="25" y="1312"/>
                  </a:lnTo>
                  <a:lnTo>
                    <a:pt x="19" y="1312"/>
                  </a:lnTo>
                  <a:lnTo>
                    <a:pt x="13" y="1312"/>
                  </a:lnTo>
                  <a:lnTo>
                    <a:pt x="13" y="1306"/>
                  </a:lnTo>
                  <a:lnTo>
                    <a:pt x="6" y="1306"/>
                  </a:lnTo>
                  <a:lnTo>
                    <a:pt x="6" y="1300"/>
                  </a:lnTo>
                  <a:lnTo>
                    <a:pt x="6" y="1293"/>
                  </a:lnTo>
                  <a:lnTo>
                    <a:pt x="6" y="1287"/>
                  </a:lnTo>
                  <a:lnTo>
                    <a:pt x="6" y="1280"/>
                  </a:lnTo>
                  <a:lnTo>
                    <a:pt x="13" y="1280"/>
                  </a:lnTo>
                  <a:lnTo>
                    <a:pt x="13" y="1274"/>
                  </a:lnTo>
                  <a:lnTo>
                    <a:pt x="19" y="1274"/>
                  </a:lnTo>
                  <a:lnTo>
                    <a:pt x="25" y="1268"/>
                  </a:lnTo>
                  <a:lnTo>
                    <a:pt x="32" y="1261"/>
                  </a:lnTo>
                  <a:lnTo>
                    <a:pt x="38" y="1261"/>
                  </a:lnTo>
                  <a:lnTo>
                    <a:pt x="45" y="1261"/>
                  </a:lnTo>
                  <a:lnTo>
                    <a:pt x="51" y="1261"/>
                  </a:lnTo>
                  <a:lnTo>
                    <a:pt x="57" y="1261"/>
                  </a:lnTo>
                  <a:lnTo>
                    <a:pt x="64" y="1261"/>
                  </a:lnTo>
                  <a:lnTo>
                    <a:pt x="70" y="1255"/>
                  </a:lnTo>
                  <a:lnTo>
                    <a:pt x="70" y="1248"/>
                  </a:lnTo>
                  <a:lnTo>
                    <a:pt x="77" y="1248"/>
                  </a:lnTo>
                  <a:lnTo>
                    <a:pt x="77" y="1242"/>
                  </a:lnTo>
                  <a:lnTo>
                    <a:pt x="83" y="1236"/>
                  </a:lnTo>
                  <a:lnTo>
                    <a:pt x="83" y="1229"/>
                  </a:lnTo>
                  <a:lnTo>
                    <a:pt x="77" y="1223"/>
                  </a:lnTo>
                  <a:lnTo>
                    <a:pt x="77" y="1216"/>
                  </a:lnTo>
                  <a:lnTo>
                    <a:pt x="77" y="1210"/>
                  </a:lnTo>
                  <a:lnTo>
                    <a:pt x="77" y="1204"/>
                  </a:lnTo>
                  <a:lnTo>
                    <a:pt x="77" y="1197"/>
                  </a:lnTo>
                  <a:lnTo>
                    <a:pt x="83" y="1197"/>
                  </a:lnTo>
                  <a:lnTo>
                    <a:pt x="83" y="1191"/>
                  </a:lnTo>
                  <a:lnTo>
                    <a:pt x="89" y="1184"/>
                  </a:lnTo>
                  <a:lnTo>
                    <a:pt x="89" y="1178"/>
                  </a:lnTo>
                  <a:lnTo>
                    <a:pt x="96" y="1172"/>
                  </a:lnTo>
                  <a:lnTo>
                    <a:pt x="96" y="1165"/>
                  </a:lnTo>
                  <a:lnTo>
                    <a:pt x="96" y="1159"/>
                  </a:lnTo>
                  <a:lnTo>
                    <a:pt x="89" y="1159"/>
                  </a:lnTo>
                  <a:lnTo>
                    <a:pt x="83" y="1159"/>
                  </a:lnTo>
                  <a:lnTo>
                    <a:pt x="77" y="1152"/>
                  </a:lnTo>
                  <a:lnTo>
                    <a:pt x="77" y="1146"/>
                  </a:lnTo>
                  <a:lnTo>
                    <a:pt x="77" y="1133"/>
                  </a:lnTo>
                  <a:lnTo>
                    <a:pt x="83" y="1127"/>
                  </a:lnTo>
                  <a:lnTo>
                    <a:pt x="89" y="1114"/>
                  </a:lnTo>
                  <a:lnTo>
                    <a:pt x="89" y="1108"/>
                  </a:lnTo>
                  <a:lnTo>
                    <a:pt x="96" y="1108"/>
                  </a:lnTo>
                  <a:lnTo>
                    <a:pt x="96" y="1101"/>
                  </a:lnTo>
                  <a:lnTo>
                    <a:pt x="96" y="1095"/>
                  </a:lnTo>
                  <a:lnTo>
                    <a:pt x="102" y="1095"/>
                  </a:lnTo>
                  <a:lnTo>
                    <a:pt x="102" y="1088"/>
                  </a:lnTo>
                  <a:lnTo>
                    <a:pt x="109" y="1088"/>
                  </a:lnTo>
                  <a:lnTo>
                    <a:pt x="109" y="1082"/>
                  </a:lnTo>
                  <a:lnTo>
                    <a:pt x="109" y="1076"/>
                  </a:lnTo>
                  <a:lnTo>
                    <a:pt x="115" y="1069"/>
                  </a:lnTo>
                  <a:lnTo>
                    <a:pt x="115" y="1056"/>
                  </a:lnTo>
                  <a:lnTo>
                    <a:pt x="115" y="1044"/>
                  </a:lnTo>
                  <a:lnTo>
                    <a:pt x="115" y="1031"/>
                  </a:lnTo>
                  <a:lnTo>
                    <a:pt x="121" y="1024"/>
                  </a:lnTo>
                  <a:lnTo>
                    <a:pt x="121" y="1018"/>
                  </a:lnTo>
                  <a:lnTo>
                    <a:pt x="121" y="999"/>
                  </a:lnTo>
                  <a:lnTo>
                    <a:pt x="128" y="999"/>
                  </a:lnTo>
                  <a:lnTo>
                    <a:pt x="128" y="992"/>
                  </a:lnTo>
                  <a:lnTo>
                    <a:pt x="134" y="986"/>
                  </a:lnTo>
                  <a:lnTo>
                    <a:pt x="134" y="980"/>
                  </a:lnTo>
                  <a:lnTo>
                    <a:pt x="134" y="973"/>
                  </a:lnTo>
                  <a:lnTo>
                    <a:pt x="134" y="967"/>
                  </a:lnTo>
                  <a:lnTo>
                    <a:pt x="134" y="960"/>
                  </a:lnTo>
                  <a:lnTo>
                    <a:pt x="134" y="954"/>
                  </a:lnTo>
                  <a:lnTo>
                    <a:pt x="128" y="948"/>
                  </a:lnTo>
                  <a:lnTo>
                    <a:pt x="128" y="941"/>
                  </a:lnTo>
                  <a:lnTo>
                    <a:pt x="128" y="935"/>
                  </a:lnTo>
                  <a:lnTo>
                    <a:pt x="128" y="928"/>
                  </a:lnTo>
                  <a:lnTo>
                    <a:pt x="121" y="928"/>
                  </a:lnTo>
                  <a:lnTo>
                    <a:pt x="121" y="922"/>
                  </a:lnTo>
                  <a:lnTo>
                    <a:pt x="121" y="915"/>
                  </a:lnTo>
                  <a:lnTo>
                    <a:pt x="128" y="915"/>
                  </a:lnTo>
                  <a:lnTo>
                    <a:pt x="128" y="909"/>
                  </a:lnTo>
                  <a:lnTo>
                    <a:pt x="121" y="909"/>
                  </a:lnTo>
                  <a:lnTo>
                    <a:pt x="121" y="903"/>
                  </a:lnTo>
                  <a:lnTo>
                    <a:pt x="121" y="896"/>
                  </a:lnTo>
                  <a:lnTo>
                    <a:pt x="128" y="896"/>
                  </a:lnTo>
                  <a:lnTo>
                    <a:pt x="121" y="890"/>
                  </a:lnTo>
                  <a:lnTo>
                    <a:pt x="115" y="890"/>
                  </a:lnTo>
                  <a:lnTo>
                    <a:pt x="109" y="890"/>
                  </a:lnTo>
                  <a:lnTo>
                    <a:pt x="102" y="890"/>
                  </a:lnTo>
                  <a:lnTo>
                    <a:pt x="102" y="883"/>
                  </a:lnTo>
                  <a:lnTo>
                    <a:pt x="96" y="883"/>
                  </a:lnTo>
                  <a:lnTo>
                    <a:pt x="89" y="890"/>
                  </a:lnTo>
                  <a:lnTo>
                    <a:pt x="77" y="890"/>
                  </a:lnTo>
                  <a:lnTo>
                    <a:pt x="70" y="896"/>
                  </a:lnTo>
                  <a:lnTo>
                    <a:pt x="64" y="896"/>
                  </a:lnTo>
                  <a:lnTo>
                    <a:pt x="57" y="896"/>
                  </a:lnTo>
                  <a:lnTo>
                    <a:pt x="51" y="890"/>
                  </a:lnTo>
                  <a:lnTo>
                    <a:pt x="38" y="883"/>
                  </a:lnTo>
                  <a:lnTo>
                    <a:pt x="32" y="877"/>
                  </a:lnTo>
                  <a:lnTo>
                    <a:pt x="25" y="871"/>
                  </a:lnTo>
                  <a:lnTo>
                    <a:pt x="25" y="864"/>
                  </a:lnTo>
                  <a:lnTo>
                    <a:pt x="25" y="858"/>
                  </a:lnTo>
                  <a:lnTo>
                    <a:pt x="19" y="851"/>
                  </a:lnTo>
                  <a:lnTo>
                    <a:pt x="19" y="845"/>
                  </a:lnTo>
                  <a:lnTo>
                    <a:pt x="19" y="839"/>
                  </a:lnTo>
                  <a:lnTo>
                    <a:pt x="13" y="839"/>
                  </a:lnTo>
                  <a:lnTo>
                    <a:pt x="6" y="839"/>
                  </a:lnTo>
                  <a:lnTo>
                    <a:pt x="0" y="832"/>
                  </a:lnTo>
                  <a:lnTo>
                    <a:pt x="6" y="826"/>
                  </a:lnTo>
                  <a:lnTo>
                    <a:pt x="13" y="826"/>
                  </a:lnTo>
                  <a:lnTo>
                    <a:pt x="13" y="819"/>
                  </a:lnTo>
                  <a:lnTo>
                    <a:pt x="13" y="813"/>
                  </a:lnTo>
                  <a:lnTo>
                    <a:pt x="13" y="807"/>
                  </a:lnTo>
                  <a:lnTo>
                    <a:pt x="13" y="800"/>
                  </a:lnTo>
                  <a:lnTo>
                    <a:pt x="13" y="794"/>
                  </a:lnTo>
                  <a:lnTo>
                    <a:pt x="6" y="787"/>
                  </a:lnTo>
                  <a:lnTo>
                    <a:pt x="6" y="781"/>
                  </a:lnTo>
                  <a:lnTo>
                    <a:pt x="6" y="768"/>
                  </a:lnTo>
                  <a:lnTo>
                    <a:pt x="13" y="755"/>
                  </a:lnTo>
                  <a:lnTo>
                    <a:pt x="13" y="743"/>
                  </a:lnTo>
                  <a:lnTo>
                    <a:pt x="13" y="730"/>
                  </a:lnTo>
                  <a:lnTo>
                    <a:pt x="13" y="723"/>
                  </a:lnTo>
                  <a:lnTo>
                    <a:pt x="13" y="717"/>
                  </a:lnTo>
                  <a:lnTo>
                    <a:pt x="13" y="711"/>
                  </a:lnTo>
                  <a:lnTo>
                    <a:pt x="19" y="711"/>
                  </a:lnTo>
                  <a:lnTo>
                    <a:pt x="25" y="704"/>
                  </a:lnTo>
                  <a:lnTo>
                    <a:pt x="32" y="704"/>
                  </a:lnTo>
                  <a:lnTo>
                    <a:pt x="32" y="698"/>
                  </a:lnTo>
                  <a:lnTo>
                    <a:pt x="38" y="698"/>
                  </a:lnTo>
                  <a:lnTo>
                    <a:pt x="45" y="698"/>
                  </a:lnTo>
                  <a:lnTo>
                    <a:pt x="51" y="691"/>
                  </a:lnTo>
                  <a:lnTo>
                    <a:pt x="57" y="691"/>
                  </a:lnTo>
                  <a:lnTo>
                    <a:pt x="64" y="691"/>
                  </a:lnTo>
                  <a:lnTo>
                    <a:pt x="64" y="685"/>
                  </a:lnTo>
                  <a:lnTo>
                    <a:pt x="70" y="685"/>
                  </a:lnTo>
                  <a:lnTo>
                    <a:pt x="70" y="679"/>
                  </a:lnTo>
                  <a:lnTo>
                    <a:pt x="70" y="672"/>
                  </a:lnTo>
                  <a:lnTo>
                    <a:pt x="70" y="666"/>
                  </a:lnTo>
                  <a:lnTo>
                    <a:pt x="70" y="659"/>
                  </a:lnTo>
                  <a:lnTo>
                    <a:pt x="70" y="653"/>
                  </a:lnTo>
                  <a:lnTo>
                    <a:pt x="70" y="647"/>
                  </a:lnTo>
                  <a:lnTo>
                    <a:pt x="70" y="640"/>
                  </a:lnTo>
                  <a:lnTo>
                    <a:pt x="70" y="634"/>
                  </a:lnTo>
                  <a:lnTo>
                    <a:pt x="70" y="627"/>
                  </a:lnTo>
                  <a:lnTo>
                    <a:pt x="70" y="621"/>
                  </a:lnTo>
                  <a:lnTo>
                    <a:pt x="77" y="621"/>
                  </a:lnTo>
                  <a:lnTo>
                    <a:pt x="77" y="615"/>
                  </a:lnTo>
                  <a:lnTo>
                    <a:pt x="83" y="615"/>
                  </a:lnTo>
                  <a:lnTo>
                    <a:pt x="89" y="615"/>
                  </a:lnTo>
                  <a:lnTo>
                    <a:pt x="96" y="615"/>
                  </a:lnTo>
                  <a:lnTo>
                    <a:pt x="102" y="615"/>
                  </a:lnTo>
                  <a:lnTo>
                    <a:pt x="109" y="608"/>
                  </a:lnTo>
                  <a:lnTo>
                    <a:pt x="102" y="602"/>
                  </a:lnTo>
                  <a:lnTo>
                    <a:pt x="102" y="595"/>
                  </a:lnTo>
                  <a:lnTo>
                    <a:pt x="102" y="589"/>
                  </a:lnTo>
                  <a:lnTo>
                    <a:pt x="102" y="583"/>
                  </a:lnTo>
                  <a:lnTo>
                    <a:pt x="102" y="576"/>
                  </a:lnTo>
                  <a:lnTo>
                    <a:pt x="96" y="576"/>
                  </a:lnTo>
                  <a:lnTo>
                    <a:pt x="96" y="570"/>
                  </a:lnTo>
                  <a:lnTo>
                    <a:pt x="96" y="563"/>
                  </a:lnTo>
                  <a:lnTo>
                    <a:pt x="102" y="557"/>
                  </a:lnTo>
                  <a:lnTo>
                    <a:pt x="109" y="557"/>
                  </a:lnTo>
                  <a:lnTo>
                    <a:pt x="115" y="557"/>
                  </a:lnTo>
                  <a:lnTo>
                    <a:pt x="115" y="551"/>
                  </a:lnTo>
                  <a:lnTo>
                    <a:pt x="115" y="544"/>
                  </a:lnTo>
                  <a:lnTo>
                    <a:pt x="109" y="544"/>
                  </a:lnTo>
                  <a:lnTo>
                    <a:pt x="109" y="538"/>
                  </a:lnTo>
                  <a:lnTo>
                    <a:pt x="109" y="531"/>
                  </a:lnTo>
                  <a:lnTo>
                    <a:pt x="102" y="525"/>
                  </a:lnTo>
                  <a:lnTo>
                    <a:pt x="102" y="512"/>
                  </a:lnTo>
                  <a:lnTo>
                    <a:pt x="102" y="506"/>
                  </a:lnTo>
                  <a:lnTo>
                    <a:pt x="102" y="499"/>
                  </a:lnTo>
                  <a:lnTo>
                    <a:pt x="102" y="493"/>
                  </a:lnTo>
                  <a:lnTo>
                    <a:pt x="102" y="487"/>
                  </a:lnTo>
                  <a:lnTo>
                    <a:pt x="102" y="480"/>
                  </a:lnTo>
                  <a:lnTo>
                    <a:pt x="109" y="474"/>
                  </a:lnTo>
                  <a:lnTo>
                    <a:pt x="109" y="467"/>
                  </a:lnTo>
                  <a:lnTo>
                    <a:pt x="109" y="461"/>
                  </a:lnTo>
                  <a:lnTo>
                    <a:pt x="109" y="455"/>
                  </a:lnTo>
                  <a:lnTo>
                    <a:pt x="102" y="455"/>
                  </a:lnTo>
                  <a:lnTo>
                    <a:pt x="102" y="448"/>
                  </a:lnTo>
                  <a:lnTo>
                    <a:pt x="102" y="442"/>
                  </a:lnTo>
                  <a:lnTo>
                    <a:pt x="102" y="435"/>
                  </a:lnTo>
                  <a:lnTo>
                    <a:pt x="115" y="435"/>
                  </a:lnTo>
                  <a:lnTo>
                    <a:pt x="121" y="435"/>
                  </a:lnTo>
                  <a:lnTo>
                    <a:pt x="121" y="429"/>
                  </a:lnTo>
                  <a:lnTo>
                    <a:pt x="128" y="429"/>
                  </a:lnTo>
                  <a:lnTo>
                    <a:pt x="134" y="429"/>
                  </a:lnTo>
                  <a:lnTo>
                    <a:pt x="141" y="435"/>
                  </a:lnTo>
                  <a:lnTo>
                    <a:pt x="147" y="435"/>
                  </a:lnTo>
                  <a:lnTo>
                    <a:pt x="153" y="435"/>
                  </a:lnTo>
                  <a:lnTo>
                    <a:pt x="160" y="429"/>
                  </a:lnTo>
                  <a:lnTo>
                    <a:pt x="166" y="429"/>
                  </a:lnTo>
                  <a:lnTo>
                    <a:pt x="166" y="423"/>
                  </a:lnTo>
                  <a:lnTo>
                    <a:pt x="173" y="416"/>
                  </a:lnTo>
                  <a:lnTo>
                    <a:pt x="179" y="416"/>
                  </a:lnTo>
                  <a:lnTo>
                    <a:pt x="179" y="410"/>
                  </a:lnTo>
                  <a:lnTo>
                    <a:pt x="185" y="410"/>
                  </a:lnTo>
                  <a:lnTo>
                    <a:pt x="185" y="403"/>
                  </a:lnTo>
                  <a:lnTo>
                    <a:pt x="192" y="403"/>
                  </a:lnTo>
                  <a:lnTo>
                    <a:pt x="198" y="403"/>
                  </a:lnTo>
                  <a:lnTo>
                    <a:pt x="205" y="403"/>
                  </a:lnTo>
                  <a:lnTo>
                    <a:pt x="218" y="397"/>
                  </a:lnTo>
                  <a:lnTo>
                    <a:pt x="230" y="397"/>
                  </a:lnTo>
                  <a:lnTo>
                    <a:pt x="250" y="391"/>
                  </a:lnTo>
                  <a:lnTo>
                    <a:pt x="262" y="384"/>
                  </a:lnTo>
                  <a:lnTo>
                    <a:pt x="269" y="378"/>
                  </a:lnTo>
                  <a:lnTo>
                    <a:pt x="269" y="371"/>
                  </a:lnTo>
                  <a:lnTo>
                    <a:pt x="275" y="371"/>
                  </a:lnTo>
                  <a:lnTo>
                    <a:pt x="282" y="371"/>
                  </a:lnTo>
                  <a:lnTo>
                    <a:pt x="288" y="378"/>
                  </a:lnTo>
                  <a:lnTo>
                    <a:pt x="294" y="378"/>
                  </a:lnTo>
                  <a:lnTo>
                    <a:pt x="294" y="371"/>
                  </a:lnTo>
                  <a:lnTo>
                    <a:pt x="294" y="365"/>
                  </a:lnTo>
                  <a:lnTo>
                    <a:pt x="301" y="365"/>
                  </a:lnTo>
                  <a:lnTo>
                    <a:pt x="307" y="365"/>
                  </a:lnTo>
                  <a:lnTo>
                    <a:pt x="314" y="371"/>
                  </a:lnTo>
                  <a:lnTo>
                    <a:pt x="320" y="378"/>
                  </a:lnTo>
                  <a:lnTo>
                    <a:pt x="333" y="378"/>
                  </a:lnTo>
                  <a:lnTo>
                    <a:pt x="339" y="378"/>
                  </a:lnTo>
                  <a:lnTo>
                    <a:pt x="346" y="371"/>
                  </a:lnTo>
                  <a:lnTo>
                    <a:pt x="352" y="371"/>
                  </a:lnTo>
                  <a:lnTo>
                    <a:pt x="352" y="365"/>
                  </a:lnTo>
                  <a:lnTo>
                    <a:pt x="358" y="365"/>
                  </a:lnTo>
                  <a:lnTo>
                    <a:pt x="365" y="365"/>
                  </a:lnTo>
                  <a:lnTo>
                    <a:pt x="371" y="365"/>
                  </a:lnTo>
                  <a:lnTo>
                    <a:pt x="378" y="365"/>
                  </a:lnTo>
                  <a:lnTo>
                    <a:pt x="384" y="365"/>
                  </a:lnTo>
                  <a:lnTo>
                    <a:pt x="390" y="365"/>
                  </a:lnTo>
                  <a:lnTo>
                    <a:pt x="397" y="365"/>
                  </a:lnTo>
                  <a:lnTo>
                    <a:pt x="403" y="359"/>
                  </a:lnTo>
                  <a:lnTo>
                    <a:pt x="410" y="359"/>
                  </a:lnTo>
                  <a:lnTo>
                    <a:pt x="416" y="359"/>
                  </a:lnTo>
                  <a:lnTo>
                    <a:pt x="416" y="352"/>
                  </a:lnTo>
                  <a:lnTo>
                    <a:pt x="416" y="359"/>
                  </a:lnTo>
                  <a:lnTo>
                    <a:pt x="422" y="359"/>
                  </a:lnTo>
                  <a:lnTo>
                    <a:pt x="429" y="365"/>
                  </a:lnTo>
                  <a:lnTo>
                    <a:pt x="435" y="365"/>
                  </a:lnTo>
                  <a:lnTo>
                    <a:pt x="442" y="365"/>
                  </a:lnTo>
                  <a:lnTo>
                    <a:pt x="454" y="365"/>
                  </a:lnTo>
                  <a:lnTo>
                    <a:pt x="461" y="365"/>
                  </a:lnTo>
                  <a:lnTo>
                    <a:pt x="461" y="371"/>
                  </a:lnTo>
                  <a:lnTo>
                    <a:pt x="467" y="371"/>
                  </a:lnTo>
                  <a:lnTo>
                    <a:pt x="474" y="378"/>
                  </a:lnTo>
                  <a:lnTo>
                    <a:pt x="480" y="378"/>
                  </a:lnTo>
                  <a:lnTo>
                    <a:pt x="480" y="384"/>
                  </a:lnTo>
                  <a:lnTo>
                    <a:pt x="486" y="384"/>
                  </a:lnTo>
                  <a:lnTo>
                    <a:pt x="486" y="378"/>
                  </a:lnTo>
                  <a:lnTo>
                    <a:pt x="493" y="371"/>
                  </a:lnTo>
                  <a:lnTo>
                    <a:pt x="499" y="371"/>
                  </a:lnTo>
                  <a:lnTo>
                    <a:pt x="512" y="371"/>
                  </a:lnTo>
                  <a:lnTo>
                    <a:pt x="518" y="371"/>
                  </a:lnTo>
                  <a:lnTo>
                    <a:pt x="525" y="371"/>
                  </a:lnTo>
                  <a:lnTo>
                    <a:pt x="531" y="371"/>
                  </a:lnTo>
                  <a:lnTo>
                    <a:pt x="538" y="371"/>
                  </a:lnTo>
                  <a:lnTo>
                    <a:pt x="544" y="371"/>
                  </a:lnTo>
                  <a:lnTo>
                    <a:pt x="550" y="365"/>
                  </a:lnTo>
                  <a:lnTo>
                    <a:pt x="557" y="365"/>
                  </a:lnTo>
                  <a:lnTo>
                    <a:pt x="563" y="365"/>
                  </a:lnTo>
                  <a:lnTo>
                    <a:pt x="570" y="365"/>
                  </a:lnTo>
                  <a:lnTo>
                    <a:pt x="576" y="365"/>
                  </a:lnTo>
                  <a:lnTo>
                    <a:pt x="589" y="359"/>
                  </a:lnTo>
                  <a:lnTo>
                    <a:pt x="595" y="359"/>
                  </a:lnTo>
                  <a:lnTo>
                    <a:pt x="602" y="359"/>
                  </a:lnTo>
                  <a:lnTo>
                    <a:pt x="608" y="359"/>
                  </a:lnTo>
                  <a:lnTo>
                    <a:pt x="608" y="352"/>
                  </a:lnTo>
                  <a:lnTo>
                    <a:pt x="615" y="352"/>
                  </a:lnTo>
                  <a:lnTo>
                    <a:pt x="615" y="346"/>
                  </a:lnTo>
                  <a:lnTo>
                    <a:pt x="621" y="346"/>
                  </a:lnTo>
                  <a:lnTo>
                    <a:pt x="621" y="339"/>
                  </a:lnTo>
                  <a:lnTo>
                    <a:pt x="627" y="339"/>
                  </a:lnTo>
                  <a:lnTo>
                    <a:pt x="634" y="339"/>
                  </a:lnTo>
                  <a:lnTo>
                    <a:pt x="634" y="333"/>
                  </a:lnTo>
                  <a:lnTo>
                    <a:pt x="640" y="333"/>
                  </a:lnTo>
                  <a:lnTo>
                    <a:pt x="647" y="333"/>
                  </a:lnTo>
                  <a:lnTo>
                    <a:pt x="653" y="326"/>
                  </a:lnTo>
                  <a:lnTo>
                    <a:pt x="653" y="320"/>
                  </a:lnTo>
                  <a:lnTo>
                    <a:pt x="659" y="320"/>
                  </a:lnTo>
                  <a:lnTo>
                    <a:pt x="659" y="314"/>
                  </a:lnTo>
                  <a:lnTo>
                    <a:pt x="666" y="314"/>
                  </a:lnTo>
                  <a:lnTo>
                    <a:pt x="672" y="314"/>
                  </a:lnTo>
                  <a:lnTo>
                    <a:pt x="672" y="307"/>
                  </a:lnTo>
                  <a:lnTo>
                    <a:pt x="672" y="301"/>
                  </a:lnTo>
                  <a:lnTo>
                    <a:pt x="679" y="301"/>
                  </a:lnTo>
                  <a:lnTo>
                    <a:pt x="685" y="294"/>
                  </a:lnTo>
                  <a:lnTo>
                    <a:pt x="685" y="288"/>
                  </a:lnTo>
                  <a:lnTo>
                    <a:pt x="685" y="282"/>
                  </a:lnTo>
                  <a:lnTo>
                    <a:pt x="685" y="275"/>
                  </a:lnTo>
                  <a:lnTo>
                    <a:pt x="691" y="275"/>
                  </a:lnTo>
                  <a:lnTo>
                    <a:pt x="691" y="269"/>
                  </a:lnTo>
                  <a:lnTo>
                    <a:pt x="691" y="262"/>
                  </a:lnTo>
                  <a:lnTo>
                    <a:pt x="691" y="256"/>
                  </a:lnTo>
                  <a:lnTo>
                    <a:pt x="685" y="256"/>
                  </a:lnTo>
                  <a:lnTo>
                    <a:pt x="685" y="250"/>
                  </a:lnTo>
                  <a:lnTo>
                    <a:pt x="691" y="243"/>
                  </a:lnTo>
                  <a:lnTo>
                    <a:pt x="685" y="237"/>
                  </a:lnTo>
                  <a:lnTo>
                    <a:pt x="685" y="230"/>
                  </a:lnTo>
                  <a:lnTo>
                    <a:pt x="691" y="230"/>
                  </a:lnTo>
                  <a:lnTo>
                    <a:pt x="691" y="224"/>
                  </a:lnTo>
                  <a:lnTo>
                    <a:pt x="691" y="218"/>
                  </a:lnTo>
                  <a:lnTo>
                    <a:pt x="685" y="211"/>
                  </a:lnTo>
                  <a:lnTo>
                    <a:pt x="685" y="205"/>
                  </a:lnTo>
                  <a:lnTo>
                    <a:pt x="691" y="205"/>
                  </a:lnTo>
                  <a:lnTo>
                    <a:pt x="691" y="198"/>
                  </a:lnTo>
                  <a:lnTo>
                    <a:pt x="698" y="198"/>
                  </a:lnTo>
                  <a:lnTo>
                    <a:pt x="698" y="192"/>
                  </a:lnTo>
                  <a:lnTo>
                    <a:pt x="691" y="192"/>
                  </a:lnTo>
                  <a:lnTo>
                    <a:pt x="698" y="186"/>
                  </a:lnTo>
                  <a:lnTo>
                    <a:pt x="698" y="179"/>
                  </a:lnTo>
                  <a:lnTo>
                    <a:pt x="691" y="179"/>
                  </a:lnTo>
                  <a:lnTo>
                    <a:pt x="691" y="173"/>
                  </a:lnTo>
                  <a:lnTo>
                    <a:pt x="691" y="166"/>
                  </a:lnTo>
                  <a:lnTo>
                    <a:pt x="691" y="160"/>
                  </a:lnTo>
                  <a:lnTo>
                    <a:pt x="691" y="154"/>
                  </a:lnTo>
                  <a:lnTo>
                    <a:pt x="698" y="154"/>
                  </a:lnTo>
                  <a:lnTo>
                    <a:pt x="698" y="147"/>
                  </a:lnTo>
                  <a:lnTo>
                    <a:pt x="691" y="147"/>
                  </a:lnTo>
                  <a:lnTo>
                    <a:pt x="685" y="147"/>
                  </a:lnTo>
                  <a:lnTo>
                    <a:pt x="691" y="147"/>
                  </a:lnTo>
                  <a:lnTo>
                    <a:pt x="691" y="141"/>
                  </a:lnTo>
                  <a:lnTo>
                    <a:pt x="685" y="141"/>
                  </a:lnTo>
                  <a:lnTo>
                    <a:pt x="679" y="141"/>
                  </a:lnTo>
                  <a:lnTo>
                    <a:pt x="679" y="134"/>
                  </a:lnTo>
                  <a:lnTo>
                    <a:pt x="685" y="134"/>
                  </a:lnTo>
                  <a:lnTo>
                    <a:pt x="685" y="128"/>
                  </a:lnTo>
                  <a:lnTo>
                    <a:pt x="679" y="128"/>
                  </a:lnTo>
                  <a:lnTo>
                    <a:pt x="679" y="122"/>
                  </a:lnTo>
                  <a:lnTo>
                    <a:pt x="679" y="115"/>
                  </a:lnTo>
                  <a:lnTo>
                    <a:pt x="679" y="122"/>
                  </a:lnTo>
                  <a:lnTo>
                    <a:pt x="685" y="122"/>
                  </a:lnTo>
                  <a:lnTo>
                    <a:pt x="685" y="115"/>
                  </a:lnTo>
                  <a:lnTo>
                    <a:pt x="685" y="109"/>
                  </a:lnTo>
                  <a:lnTo>
                    <a:pt x="685" y="102"/>
                  </a:lnTo>
                  <a:lnTo>
                    <a:pt x="679" y="102"/>
                  </a:lnTo>
                  <a:lnTo>
                    <a:pt x="679" y="96"/>
                  </a:lnTo>
                  <a:lnTo>
                    <a:pt x="679" y="90"/>
                  </a:lnTo>
                  <a:lnTo>
                    <a:pt x="679" y="83"/>
                  </a:lnTo>
                  <a:lnTo>
                    <a:pt x="679" y="77"/>
                  </a:lnTo>
                  <a:lnTo>
                    <a:pt x="672" y="77"/>
                  </a:lnTo>
                  <a:lnTo>
                    <a:pt x="672" y="70"/>
                  </a:lnTo>
                  <a:lnTo>
                    <a:pt x="666" y="64"/>
                  </a:lnTo>
                  <a:lnTo>
                    <a:pt x="666" y="58"/>
                  </a:lnTo>
                  <a:lnTo>
                    <a:pt x="666" y="51"/>
                  </a:lnTo>
                  <a:lnTo>
                    <a:pt x="666" y="45"/>
                  </a:lnTo>
                  <a:lnTo>
                    <a:pt x="672" y="45"/>
                  </a:lnTo>
                  <a:lnTo>
                    <a:pt x="672" y="38"/>
                  </a:lnTo>
                  <a:lnTo>
                    <a:pt x="666" y="38"/>
                  </a:lnTo>
                  <a:lnTo>
                    <a:pt x="666" y="32"/>
                  </a:lnTo>
                  <a:lnTo>
                    <a:pt x="666" y="26"/>
                  </a:lnTo>
                  <a:lnTo>
                    <a:pt x="672" y="26"/>
                  </a:lnTo>
                  <a:lnTo>
                    <a:pt x="672" y="19"/>
                  </a:lnTo>
                  <a:lnTo>
                    <a:pt x="666" y="19"/>
                  </a:lnTo>
                  <a:lnTo>
                    <a:pt x="666" y="13"/>
                  </a:lnTo>
                  <a:lnTo>
                    <a:pt x="672" y="13"/>
                  </a:lnTo>
                  <a:lnTo>
                    <a:pt x="672" y="6"/>
                  </a:lnTo>
                  <a:lnTo>
                    <a:pt x="679" y="6"/>
                  </a:lnTo>
                  <a:lnTo>
                    <a:pt x="679" y="0"/>
                  </a:lnTo>
                  <a:lnTo>
                    <a:pt x="704" y="0"/>
                  </a:lnTo>
                  <a:lnTo>
                    <a:pt x="749" y="6"/>
                  </a:lnTo>
                  <a:lnTo>
                    <a:pt x="787" y="6"/>
                  </a:lnTo>
                  <a:lnTo>
                    <a:pt x="800" y="6"/>
                  </a:lnTo>
                  <a:lnTo>
                    <a:pt x="832" y="6"/>
                  </a:lnTo>
                  <a:lnTo>
                    <a:pt x="845" y="6"/>
                  </a:lnTo>
                  <a:lnTo>
                    <a:pt x="871" y="6"/>
                  </a:lnTo>
                  <a:lnTo>
                    <a:pt x="883" y="6"/>
                  </a:lnTo>
                  <a:lnTo>
                    <a:pt x="909" y="6"/>
                  </a:lnTo>
                  <a:lnTo>
                    <a:pt x="928" y="6"/>
                  </a:lnTo>
                  <a:lnTo>
                    <a:pt x="935" y="6"/>
                  </a:lnTo>
                  <a:lnTo>
                    <a:pt x="948" y="6"/>
                  </a:lnTo>
                  <a:lnTo>
                    <a:pt x="960" y="6"/>
                  </a:lnTo>
                  <a:lnTo>
                    <a:pt x="980" y="0"/>
                  </a:lnTo>
                  <a:lnTo>
                    <a:pt x="986" y="0"/>
                  </a:lnTo>
                  <a:lnTo>
                    <a:pt x="1018" y="0"/>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55" name="Freeform 229">
              <a:extLst>
                <a:ext uri="{FF2B5EF4-FFF2-40B4-BE49-F238E27FC236}">
                  <a16:creationId xmlns:a16="http://schemas.microsoft.com/office/drawing/2014/main" id="{A3DD1B95-01E1-7CE2-EF7B-62EF3A0A96B9}"/>
                </a:ext>
              </a:extLst>
            </p:cNvPr>
            <p:cNvSpPr>
              <a:spLocks/>
            </p:cNvSpPr>
            <p:nvPr/>
          </p:nvSpPr>
          <p:spPr bwMode="gray">
            <a:xfrm>
              <a:off x="3678872" y="1770697"/>
              <a:ext cx="673717" cy="825628"/>
            </a:xfrm>
            <a:custGeom>
              <a:avLst/>
              <a:gdLst>
                <a:gd name="T0" fmla="*/ 999 w 1044"/>
                <a:gd name="T1" fmla="*/ 858 h 1146"/>
                <a:gd name="T2" fmla="*/ 948 w 1044"/>
                <a:gd name="T3" fmla="*/ 883 h 1146"/>
                <a:gd name="T4" fmla="*/ 909 w 1044"/>
                <a:gd name="T5" fmla="*/ 870 h 1146"/>
                <a:gd name="T6" fmla="*/ 877 w 1044"/>
                <a:gd name="T7" fmla="*/ 883 h 1146"/>
                <a:gd name="T8" fmla="*/ 852 w 1044"/>
                <a:gd name="T9" fmla="*/ 877 h 1146"/>
                <a:gd name="T10" fmla="*/ 826 w 1044"/>
                <a:gd name="T11" fmla="*/ 877 h 1146"/>
                <a:gd name="T12" fmla="*/ 807 w 1044"/>
                <a:gd name="T13" fmla="*/ 902 h 1146"/>
                <a:gd name="T14" fmla="*/ 756 w 1044"/>
                <a:gd name="T15" fmla="*/ 998 h 1146"/>
                <a:gd name="T16" fmla="*/ 762 w 1044"/>
                <a:gd name="T17" fmla="*/ 1050 h 1146"/>
                <a:gd name="T18" fmla="*/ 730 w 1044"/>
                <a:gd name="T19" fmla="*/ 1088 h 1146"/>
                <a:gd name="T20" fmla="*/ 743 w 1044"/>
                <a:gd name="T21" fmla="*/ 1133 h 1146"/>
                <a:gd name="T22" fmla="*/ 711 w 1044"/>
                <a:gd name="T23" fmla="*/ 1133 h 1146"/>
                <a:gd name="T24" fmla="*/ 672 w 1044"/>
                <a:gd name="T25" fmla="*/ 1139 h 1146"/>
                <a:gd name="T26" fmla="*/ 621 w 1044"/>
                <a:gd name="T27" fmla="*/ 1133 h 1146"/>
                <a:gd name="T28" fmla="*/ 602 w 1044"/>
                <a:gd name="T29" fmla="*/ 1107 h 1146"/>
                <a:gd name="T30" fmla="*/ 596 w 1044"/>
                <a:gd name="T31" fmla="*/ 1082 h 1146"/>
                <a:gd name="T32" fmla="*/ 551 w 1044"/>
                <a:gd name="T33" fmla="*/ 1088 h 1146"/>
                <a:gd name="T34" fmla="*/ 512 w 1044"/>
                <a:gd name="T35" fmla="*/ 1056 h 1146"/>
                <a:gd name="T36" fmla="*/ 512 w 1044"/>
                <a:gd name="T37" fmla="*/ 1018 h 1146"/>
                <a:gd name="T38" fmla="*/ 500 w 1044"/>
                <a:gd name="T39" fmla="*/ 1005 h 1146"/>
                <a:gd name="T40" fmla="*/ 487 w 1044"/>
                <a:gd name="T41" fmla="*/ 966 h 1146"/>
                <a:gd name="T42" fmla="*/ 448 w 1044"/>
                <a:gd name="T43" fmla="*/ 954 h 1146"/>
                <a:gd name="T44" fmla="*/ 455 w 1044"/>
                <a:gd name="T45" fmla="*/ 902 h 1146"/>
                <a:gd name="T46" fmla="*/ 448 w 1044"/>
                <a:gd name="T47" fmla="*/ 858 h 1146"/>
                <a:gd name="T48" fmla="*/ 455 w 1044"/>
                <a:gd name="T49" fmla="*/ 806 h 1146"/>
                <a:gd name="T50" fmla="*/ 461 w 1044"/>
                <a:gd name="T51" fmla="*/ 781 h 1146"/>
                <a:gd name="T52" fmla="*/ 487 w 1044"/>
                <a:gd name="T53" fmla="*/ 762 h 1146"/>
                <a:gd name="T54" fmla="*/ 448 w 1044"/>
                <a:gd name="T55" fmla="*/ 762 h 1146"/>
                <a:gd name="T56" fmla="*/ 416 w 1044"/>
                <a:gd name="T57" fmla="*/ 755 h 1146"/>
                <a:gd name="T58" fmla="*/ 423 w 1044"/>
                <a:gd name="T59" fmla="*/ 730 h 1146"/>
                <a:gd name="T60" fmla="*/ 403 w 1044"/>
                <a:gd name="T61" fmla="*/ 704 h 1146"/>
                <a:gd name="T62" fmla="*/ 403 w 1044"/>
                <a:gd name="T63" fmla="*/ 685 h 1146"/>
                <a:gd name="T64" fmla="*/ 384 w 1044"/>
                <a:gd name="T65" fmla="*/ 659 h 1146"/>
                <a:gd name="T66" fmla="*/ 359 w 1044"/>
                <a:gd name="T67" fmla="*/ 666 h 1146"/>
                <a:gd name="T68" fmla="*/ 314 w 1044"/>
                <a:gd name="T69" fmla="*/ 666 h 1146"/>
                <a:gd name="T70" fmla="*/ 288 w 1044"/>
                <a:gd name="T71" fmla="*/ 653 h 1146"/>
                <a:gd name="T72" fmla="*/ 256 w 1044"/>
                <a:gd name="T73" fmla="*/ 582 h 1146"/>
                <a:gd name="T74" fmla="*/ 186 w 1044"/>
                <a:gd name="T75" fmla="*/ 538 h 1146"/>
                <a:gd name="T76" fmla="*/ 122 w 1044"/>
                <a:gd name="T77" fmla="*/ 486 h 1146"/>
                <a:gd name="T78" fmla="*/ 71 w 1044"/>
                <a:gd name="T79" fmla="*/ 461 h 1146"/>
                <a:gd name="T80" fmla="*/ 58 w 1044"/>
                <a:gd name="T81" fmla="*/ 390 h 1146"/>
                <a:gd name="T82" fmla="*/ 58 w 1044"/>
                <a:gd name="T83" fmla="*/ 352 h 1146"/>
                <a:gd name="T84" fmla="*/ 83 w 1044"/>
                <a:gd name="T85" fmla="*/ 313 h 1146"/>
                <a:gd name="T86" fmla="*/ 109 w 1044"/>
                <a:gd name="T87" fmla="*/ 281 h 1146"/>
                <a:gd name="T88" fmla="*/ 109 w 1044"/>
                <a:gd name="T89" fmla="*/ 230 h 1146"/>
                <a:gd name="T90" fmla="*/ 115 w 1044"/>
                <a:gd name="T91" fmla="*/ 185 h 1146"/>
                <a:gd name="T92" fmla="*/ 147 w 1044"/>
                <a:gd name="T93" fmla="*/ 147 h 1146"/>
                <a:gd name="T94" fmla="*/ 154 w 1044"/>
                <a:gd name="T95" fmla="*/ 102 h 1146"/>
                <a:gd name="T96" fmla="*/ 122 w 1044"/>
                <a:gd name="T97" fmla="*/ 32 h 1146"/>
                <a:gd name="T98" fmla="*/ 51 w 1044"/>
                <a:gd name="T99" fmla="*/ 45 h 1146"/>
                <a:gd name="T100" fmla="*/ 0 w 1044"/>
                <a:gd name="T101" fmla="*/ 25 h 1146"/>
                <a:gd name="T102" fmla="*/ 32 w 1044"/>
                <a:gd name="T103" fmla="*/ 6 h 1146"/>
                <a:gd name="T104" fmla="*/ 160 w 1044"/>
                <a:gd name="T105" fmla="*/ 32 h 1146"/>
                <a:gd name="T106" fmla="*/ 371 w 1044"/>
                <a:gd name="T107" fmla="*/ 70 h 1146"/>
                <a:gd name="T108" fmla="*/ 589 w 1044"/>
                <a:gd name="T109" fmla="*/ 128 h 1146"/>
                <a:gd name="T110" fmla="*/ 596 w 1044"/>
                <a:gd name="T111" fmla="*/ 153 h 1146"/>
                <a:gd name="T112" fmla="*/ 589 w 1044"/>
                <a:gd name="T113" fmla="*/ 192 h 1146"/>
                <a:gd name="T114" fmla="*/ 916 w 1044"/>
                <a:gd name="T115" fmla="*/ 128 h 1146"/>
                <a:gd name="T116" fmla="*/ 922 w 1044"/>
                <a:gd name="T117" fmla="*/ 307 h 1146"/>
                <a:gd name="T118" fmla="*/ 845 w 1044"/>
                <a:gd name="T119" fmla="*/ 698 h 1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44" h="1146">
                  <a:moveTo>
                    <a:pt x="1044" y="838"/>
                  </a:moveTo>
                  <a:lnTo>
                    <a:pt x="1044" y="845"/>
                  </a:lnTo>
                  <a:lnTo>
                    <a:pt x="1037" y="851"/>
                  </a:lnTo>
                  <a:lnTo>
                    <a:pt x="1031" y="858"/>
                  </a:lnTo>
                  <a:lnTo>
                    <a:pt x="1025" y="851"/>
                  </a:lnTo>
                  <a:lnTo>
                    <a:pt x="1018" y="851"/>
                  </a:lnTo>
                  <a:lnTo>
                    <a:pt x="1012" y="851"/>
                  </a:lnTo>
                  <a:lnTo>
                    <a:pt x="1005" y="858"/>
                  </a:lnTo>
                  <a:lnTo>
                    <a:pt x="999" y="858"/>
                  </a:lnTo>
                  <a:lnTo>
                    <a:pt x="993" y="858"/>
                  </a:lnTo>
                  <a:lnTo>
                    <a:pt x="980" y="858"/>
                  </a:lnTo>
                  <a:lnTo>
                    <a:pt x="967" y="858"/>
                  </a:lnTo>
                  <a:lnTo>
                    <a:pt x="961" y="864"/>
                  </a:lnTo>
                  <a:lnTo>
                    <a:pt x="954" y="864"/>
                  </a:lnTo>
                  <a:lnTo>
                    <a:pt x="954" y="870"/>
                  </a:lnTo>
                  <a:lnTo>
                    <a:pt x="948" y="870"/>
                  </a:lnTo>
                  <a:lnTo>
                    <a:pt x="948" y="877"/>
                  </a:lnTo>
                  <a:lnTo>
                    <a:pt x="948" y="883"/>
                  </a:lnTo>
                  <a:lnTo>
                    <a:pt x="941" y="883"/>
                  </a:lnTo>
                  <a:lnTo>
                    <a:pt x="935" y="877"/>
                  </a:lnTo>
                  <a:lnTo>
                    <a:pt x="929" y="877"/>
                  </a:lnTo>
                  <a:lnTo>
                    <a:pt x="929" y="870"/>
                  </a:lnTo>
                  <a:lnTo>
                    <a:pt x="922" y="870"/>
                  </a:lnTo>
                  <a:lnTo>
                    <a:pt x="922" y="864"/>
                  </a:lnTo>
                  <a:lnTo>
                    <a:pt x="916" y="864"/>
                  </a:lnTo>
                  <a:lnTo>
                    <a:pt x="916" y="870"/>
                  </a:lnTo>
                  <a:lnTo>
                    <a:pt x="909" y="870"/>
                  </a:lnTo>
                  <a:lnTo>
                    <a:pt x="909" y="877"/>
                  </a:lnTo>
                  <a:lnTo>
                    <a:pt x="903" y="877"/>
                  </a:lnTo>
                  <a:lnTo>
                    <a:pt x="903" y="870"/>
                  </a:lnTo>
                  <a:lnTo>
                    <a:pt x="903" y="877"/>
                  </a:lnTo>
                  <a:lnTo>
                    <a:pt x="897" y="877"/>
                  </a:lnTo>
                  <a:lnTo>
                    <a:pt x="897" y="883"/>
                  </a:lnTo>
                  <a:lnTo>
                    <a:pt x="890" y="883"/>
                  </a:lnTo>
                  <a:lnTo>
                    <a:pt x="884" y="883"/>
                  </a:lnTo>
                  <a:lnTo>
                    <a:pt x="877" y="883"/>
                  </a:lnTo>
                  <a:lnTo>
                    <a:pt x="877" y="890"/>
                  </a:lnTo>
                  <a:lnTo>
                    <a:pt x="877" y="896"/>
                  </a:lnTo>
                  <a:lnTo>
                    <a:pt x="871" y="896"/>
                  </a:lnTo>
                  <a:lnTo>
                    <a:pt x="865" y="896"/>
                  </a:lnTo>
                  <a:lnTo>
                    <a:pt x="865" y="890"/>
                  </a:lnTo>
                  <a:lnTo>
                    <a:pt x="865" y="883"/>
                  </a:lnTo>
                  <a:lnTo>
                    <a:pt x="858" y="883"/>
                  </a:lnTo>
                  <a:lnTo>
                    <a:pt x="858" y="877"/>
                  </a:lnTo>
                  <a:lnTo>
                    <a:pt x="852" y="877"/>
                  </a:lnTo>
                  <a:lnTo>
                    <a:pt x="852" y="883"/>
                  </a:lnTo>
                  <a:lnTo>
                    <a:pt x="852" y="877"/>
                  </a:lnTo>
                  <a:lnTo>
                    <a:pt x="852" y="870"/>
                  </a:lnTo>
                  <a:lnTo>
                    <a:pt x="845" y="870"/>
                  </a:lnTo>
                  <a:lnTo>
                    <a:pt x="845" y="877"/>
                  </a:lnTo>
                  <a:lnTo>
                    <a:pt x="839" y="877"/>
                  </a:lnTo>
                  <a:lnTo>
                    <a:pt x="839" y="883"/>
                  </a:lnTo>
                  <a:lnTo>
                    <a:pt x="833" y="883"/>
                  </a:lnTo>
                  <a:lnTo>
                    <a:pt x="826" y="877"/>
                  </a:lnTo>
                  <a:lnTo>
                    <a:pt x="820" y="877"/>
                  </a:lnTo>
                  <a:lnTo>
                    <a:pt x="820" y="883"/>
                  </a:lnTo>
                  <a:lnTo>
                    <a:pt x="813" y="883"/>
                  </a:lnTo>
                  <a:lnTo>
                    <a:pt x="813" y="890"/>
                  </a:lnTo>
                  <a:lnTo>
                    <a:pt x="807" y="890"/>
                  </a:lnTo>
                  <a:lnTo>
                    <a:pt x="801" y="890"/>
                  </a:lnTo>
                  <a:lnTo>
                    <a:pt x="801" y="896"/>
                  </a:lnTo>
                  <a:lnTo>
                    <a:pt x="807" y="896"/>
                  </a:lnTo>
                  <a:lnTo>
                    <a:pt x="807" y="902"/>
                  </a:lnTo>
                  <a:lnTo>
                    <a:pt x="801" y="909"/>
                  </a:lnTo>
                  <a:lnTo>
                    <a:pt x="801" y="915"/>
                  </a:lnTo>
                  <a:lnTo>
                    <a:pt x="794" y="922"/>
                  </a:lnTo>
                  <a:lnTo>
                    <a:pt x="781" y="947"/>
                  </a:lnTo>
                  <a:lnTo>
                    <a:pt x="775" y="966"/>
                  </a:lnTo>
                  <a:lnTo>
                    <a:pt x="768" y="973"/>
                  </a:lnTo>
                  <a:lnTo>
                    <a:pt x="762" y="986"/>
                  </a:lnTo>
                  <a:lnTo>
                    <a:pt x="756" y="992"/>
                  </a:lnTo>
                  <a:lnTo>
                    <a:pt x="756" y="998"/>
                  </a:lnTo>
                  <a:lnTo>
                    <a:pt x="756" y="1005"/>
                  </a:lnTo>
                  <a:lnTo>
                    <a:pt x="756" y="1011"/>
                  </a:lnTo>
                  <a:lnTo>
                    <a:pt x="756" y="1018"/>
                  </a:lnTo>
                  <a:lnTo>
                    <a:pt x="762" y="1018"/>
                  </a:lnTo>
                  <a:lnTo>
                    <a:pt x="762" y="1024"/>
                  </a:lnTo>
                  <a:lnTo>
                    <a:pt x="762" y="1030"/>
                  </a:lnTo>
                  <a:lnTo>
                    <a:pt x="762" y="1037"/>
                  </a:lnTo>
                  <a:lnTo>
                    <a:pt x="762" y="1043"/>
                  </a:lnTo>
                  <a:lnTo>
                    <a:pt x="762" y="1050"/>
                  </a:lnTo>
                  <a:lnTo>
                    <a:pt x="756" y="1050"/>
                  </a:lnTo>
                  <a:lnTo>
                    <a:pt x="756" y="1056"/>
                  </a:lnTo>
                  <a:lnTo>
                    <a:pt x="749" y="1056"/>
                  </a:lnTo>
                  <a:lnTo>
                    <a:pt x="743" y="1056"/>
                  </a:lnTo>
                  <a:lnTo>
                    <a:pt x="736" y="1063"/>
                  </a:lnTo>
                  <a:lnTo>
                    <a:pt x="730" y="1069"/>
                  </a:lnTo>
                  <a:lnTo>
                    <a:pt x="730" y="1075"/>
                  </a:lnTo>
                  <a:lnTo>
                    <a:pt x="730" y="1082"/>
                  </a:lnTo>
                  <a:lnTo>
                    <a:pt x="730" y="1088"/>
                  </a:lnTo>
                  <a:lnTo>
                    <a:pt x="730" y="1095"/>
                  </a:lnTo>
                  <a:lnTo>
                    <a:pt x="736" y="1095"/>
                  </a:lnTo>
                  <a:lnTo>
                    <a:pt x="736" y="1101"/>
                  </a:lnTo>
                  <a:lnTo>
                    <a:pt x="730" y="1101"/>
                  </a:lnTo>
                  <a:lnTo>
                    <a:pt x="730" y="1107"/>
                  </a:lnTo>
                  <a:lnTo>
                    <a:pt x="730" y="1114"/>
                  </a:lnTo>
                  <a:lnTo>
                    <a:pt x="736" y="1120"/>
                  </a:lnTo>
                  <a:lnTo>
                    <a:pt x="743" y="1127"/>
                  </a:lnTo>
                  <a:lnTo>
                    <a:pt x="743" y="1133"/>
                  </a:lnTo>
                  <a:lnTo>
                    <a:pt x="736" y="1133"/>
                  </a:lnTo>
                  <a:lnTo>
                    <a:pt x="736" y="1139"/>
                  </a:lnTo>
                  <a:lnTo>
                    <a:pt x="730" y="1139"/>
                  </a:lnTo>
                  <a:lnTo>
                    <a:pt x="730" y="1146"/>
                  </a:lnTo>
                  <a:lnTo>
                    <a:pt x="724" y="1146"/>
                  </a:lnTo>
                  <a:lnTo>
                    <a:pt x="717" y="1146"/>
                  </a:lnTo>
                  <a:lnTo>
                    <a:pt x="717" y="1139"/>
                  </a:lnTo>
                  <a:lnTo>
                    <a:pt x="717" y="1133"/>
                  </a:lnTo>
                  <a:lnTo>
                    <a:pt x="711" y="1133"/>
                  </a:lnTo>
                  <a:lnTo>
                    <a:pt x="704" y="1133"/>
                  </a:lnTo>
                  <a:lnTo>
                    <a:pt x="704" y="1139"/>
                  </a:lnTo>
                  <a:lnTo>
                    <a:pt x="698" y="1139"/>
                  </a:lnTo>
                  <a:lnTo>
                    <a:pt x="698" y="1146"/>
                  </a:lnTo>
                  <a:lnTo>
                    <a:pt x="692" y="1146"/>
                  </a:lnTo>
                  <a:lnTo>
                    <a:pt x="685" y="1146"/>
                  </a:lnTo>
                  <a:lnTo>
                    <a:pt x="685" y="1139"/>
                  </a:lnTo>
                  <a:lnTo>
                    <a:pt x="679" y="1139"/>
                  </a:lnTo>
                  <a:lnTo>
                    <a:pt x="672" y="1139"/>
                  </a:lnTo>
                  <a:lnTo>
                    <a:pt x="666" y="1139"/>
                  </a:lnTo>
                  <a:lnTo>
                    <a:pt x="660" y="1139"/>
                  </a:lnTo>
                  <a:lnTo>
                    <a:pt x="653" y="1146"/>
                  </a:lnTo>
                  <a:lnTo>
                    <a:pt x="647" y="1146"/>
                  </a:lnTo>
                  <a:lnTo>
                    <a:pt x="640" y="1146"/>
                  </a:lnTo>
                  <a:lnTo>
                    <a:pt x="634" y="1139"/>
                  </a:lnTo>
                  <a:lnTo>
                    <a:pt x="628" y="1139"/>
                  </a:lnTo>
                  <a:lnTo>
                    <a:pt x="628" y="1133"/>
                  </a:lnTo>
                  <a:lnTo>
                    <a:pt x="621" y="1133"/>
                  </a:lnTo>
                  <a:lnTo>
                    <a:pt x="621" y="1127"/>
                  </a:lnTo>
                  <a:lnTo>
                    <a:pt x="621" y="1120"/>
                  </a:lnTo>
                  <a:lnTo>
                    <a:pt x="615" y="1120"/>
                  </a:lnTo>
                  <a:lnTo>
                    <a:pt x="615" y="1114"/>
                  </a:lnTo>
                  <a:lnTo>
                    <a:pt x="608" y="1114"/>
                  </a:lnTo>
                  <a:lnTo>
                    <a:pt x="602" y="1114"/>
                  </a:lnTo>
                  <a:lnTo>
                    <a:pt x="596" y="1114"/>
                  </a:lnTo>
                  <a:lnTo>
                    <a:pt x="596" y="1107"/>
                  </a:lnTo>
                  <a:lnTo>
                    <a:pt x="602" y="1107"/>
                  </a:lnTo>
                  <a:lnTo>
                    <a:pt x="602" y="1101"/>
                  </a:lnTo>
                  <a:lnTo>
                    <a:pt x="602" y="1095"/>
                  </a:lnTo>
                  <a:lnTo>
                    <a:pt x="608" y="1095"/>
                  </a:lnTo>
                  <a:lnTo>
                    <a:pt x="615" y="1095"/>
                  </a:lnTo>
                  <a:lnTo>
                    <a:pt x="615" y="1088"/>
                  </a:lnTo>
                  <a:lnTo>
                    <a:pt x="615" y="1082"/>
                  </a:lnTo>
                  <a:lnTo>
                    <a:pt x="608" y="1082"/>
                  </a:lnTo>
                  <a:lnTo>
                    <a:pt x="602" y="1082"/>
                  </a:lnTo>
                  <a:lnTo>
                    <a:pt x="596" y="1082"/>
                  </a:lnTo>
                  <a:lnTo>
                    <a:pt x="589" y="1082"/>
                  </a:lnTo>
                  <a:lnTo>
                    <a:pt x="589" y="1088"/>
                  </a:lnTo>
                  <a:lnTo>
                    <a:pt x="583" y="1088"/>
                  </a:lnTo>
                  <a:lnTo>
                    <a:pt x="583" y="1082"/>
                  </a:lnTo>
                  <a:lnTo>
                    <a:pt x="576" y="1082"/>
                  </a:lnTo>
                  <a:lnTo>
                    <a:pt x="570" y="1082"/>
                  </a:lnTo>
                  <a:lnTo>
                    <a:pt x="564" y="1082"/>
                  </a:lnTo>
                  <a:lnTo>
                    <a:pt x="557" y="1088"/>
                  </a:lnTo>
                  <a:lnTo>
                    <a:pt x="551" y="1088"/>
                  </a:lnTo>
                  <a:lnTo>
                    <a:pt x="544" y="1082"/>
                  </a:lnTo>
                  <a:lnTo>
                    <a:pt x="538" y="1082"/>
                  </a:lnTo>
                  <a:lnTo>
                    <a:pt x="538" y="1075"/>
                  </a:lnTo>
                  <a:lnTo>
                    <a:pt x="538" y="1069"/>
                  </a:lnTo>
                  <a:lnTo>
                    <a:pt x="532" y="1069"/>
                  </a:lnTo>
                  <a:lnTo>
                    <a:pt x="525" y="1069"/>
                  </a:lnTo>
                  <a:lnTo>
                    <a:pt x="519" y="1069"/>
                  </a:lnTo>
                  <a:lnTo>
                    <a:pt x="519" y="1063"/>
                  </a:lnTo>
                  <a:lnTo>
                    <a:pt x="512" y="1056"/>
                  </a:lnTo>
                  <a:lnTo>
                    <a:pt x="519" y="1056"/>
                  </a:lnTo>
                  <a:lnTo>
                    <a:pt x="519" y="1050"/>
                  </a:lnTo>
                  <a:lnTo>
                    <a:pt x="525" y="1050"/>
                  </a:lnTo>
                  <a:lnTo>
                    <a:pt x="525" y="1043"/>
                  </a:lnTo>
                  <a:lnTo>
                    <a:pt x="519" y="1037"/>
                  </a:lnTo>
                  <a:lnTo>
                    <a:pt x="519" y="1030"/>
                  </a:lnTo>
                  <a:lnTo>
                    <a:pt x="519" y="1024"/>
                  </a:lnTo>
                  <a:lnTo>
                    <a:pt x="512" y="1024"/>
                  </a:lnTo>
                  <a:lnTo>
                    <a:pt x="512" y="1018"/>
                  </a:lnTo>
                  <a:lnTo>
                    <a:pt x="519" y="1018"/>
                  </a:lnTo>
                  <a:lnTo>
                    <a:pt x="512" y="1018"/>
                  </a:lnTo>
                  <a:lnTo>
                    <a:pt x="506" y="1018"/>
                  </a:lnTo>
                  <a:lnTo>
                    <a:pt x="506" y="1024"/>
                  </a:lnTo>
                  <a:lnTo>
                    <a:pt x="500" y="1024"/>
                  </a:lnTo>
                  <a:lnTo>
                    <a:pt x="500" y="1018"/>
                  </a:lnTo>
                  <a:lnTo>
                    <a:pt x="506" y="1011"/>
                  </a:lnTo>
                  <a:lnTo>
                    <a:pt x="506" y="1005"/>
                  </a:lnTo>
                  <a:lnTo>
                    <a:pt x="500" y="1005"/>
                  </a:lnTo>
                  <a:lnTo>
                    <a:pt x="500" y="998"/>
                  </a:lnTo>
                  <a:lnTo>
                    <a:pt x="506" y="998"/>
                  </a:lnTo>
                  <a:lnTo>
                    <a:pt x="506" y="992"/>
                  </a:lnTo>
                  <a:lnTo>
                    <a:pt x="506" y="986"/>
                  </a:lnTo>
                  <a:lnTo>
                    <a:pt x="506" y="979"/>
                  </a:lnTo>
                  <a:lnTo>
                    <a:pt x="500" y="979"/>
                  </a:lnTo>
                  <a:lnTo>
                    <a:pt x="500" y="973"/>
                  </a:lnTo>
                  <a:lnTo>
                    <a:pt x="493" y="973"/>
                  </a:lnTo>
                  <a:lnTo>
                    <a:pt x="487" y="966"/>
                  </a:lnTo>
                  <a:lnTo>
                    <a:pt x="480" y="966"/>
                  </a:lnTo>
                  <a:lnTo>
                    <a:pt x="474" y="966"/>
                  </a:lnTo>
                  <a:lnTo>
                    <a:pt x="468" y="966"/>
                  </a:lnTo>
                  <a:lnTo>
                    <a:pt x="468" y="960"/>
                  </a:lnTo>
                  <a:lnTo>
                    <a:pt x="461" y="960"/>
                  </a:lnTo>
                  <a:lnTo>
                    <a:pt x="461" y="966"/>
                  </a:lnTo>
                  <a:lnTo>
                    <a:pt x="455" y="960"/>
                  </a:lnTo>
                  <a:lnTo>
                    <a:pt x="448" y="960"/>
                  </a:lnTo>
                  <a:lnTo>
                    <a:pt x="448" y="954"/>
                  </a:lnTo>
                  <a:lnTo>
                    <a:pt x="448" y="947"/>
                  </a:lnTo>
                  <a:lnTo>
                    <a:pt x="448" y="941"/>
                  </a:lnTo>
                  <a:lnTo>
                    <a:pt x="448" y="934"/>
                  </a:lnTo>
                  <a:lnTo>
                    <a:pt x="455" y="934"/>
                  </a:lnTo>
                  <a:lnTo>
                    <a:pt x="455" y="928"/>
                  </a:lnTo>
                  <a:lnTo>
                    <a:pt x="455" y="922"/>
                  </a:lnTo>
                  <a:lnTo>
                    <a:pt x="455" y="915"/>
                  </a:lnTo>
                  <a:lnTo>
                    <a:pt x="455" y="909"/>
                  </a:lnTo>
                  <a:lnTo>
                    <a:pt x="455" y="902"/>
                  </a:lnTo>
                  <a:lnTo>
                    <a:pt x="448" y="896"/>
                  </a:lnTo>
                  <a:lnTo>
                    <a:pt x="448" y="890"/>
                  </a:lnTo>
                  <a:lnTo>
                    <a:pt x="448" y="883"/>
                  </a:lnTo>
                  <a:lnTo>
                    <a:pt x="448" y="877"/>
                  </a:lnTo>
                  <a:lnTo>
                    <a:pt x="448" y="870"/>
                  </a:lnTo>
                  <a:lnTo>
                    <a:pt x="448" y="864"/>
                  </a:lnTo>
                  <a:lnTo>
                    <a:pt x="448" y="858"/>
                  </a:lnTo>
                  <a:lnTo>
                    <a:pt x="455" y="858"/>
                  </a:lnTo>
                  <a:lnTo>
                    <a:pt x="448" y="858"/>
                  </a:lnTo>
                  <a:lnTo>
                    <a:pt x="448" y="851"/>
                  </a:lnTo>
                  <a:lnTo>
                    <a:pt x="448" y="845"/>
                  </a:lnTo>
                  <a:lnTo>
                    <a:pt x="455" y="845"/>
                  </a:lnTo>
                  <a:lnTo>
                    <a:pt x="455" y="838"/>
                  </a:lnTo>
                  <a:lnTo>
                    <a:pt x="455" y="832"/>
                  </a:lnTo>
                  <a:lnTo>
                    <a:pt x="455" y="826"/>
                  </a:lnTo>
                  <a:lnTo>
                    <a:pt x="455" y="819"/>
                  </a:lnTo>
                  <a:lnTo>
                    <a:pt x="455" y="813"/>
                  </a:lnTo>
                  <a:lnTo>
                    <a:pt x="455" y="806"/>
                  </a:lnTo>
                  <a:lnTo>
                    <a:pt x="455" y="800"/>
                  </a:lnTo>
                  <a:lnTo>
                    <a:pt x="461" y="800"/>
                  </a:lnTo>
                  <a:lnTo>
                    <a:pt x="468" y="800"/>
                  </a:lnTo>
                  <a:lnTo>
                    <a:pt x="468" y="794"/>
                  </a:lnTo>
                  <a:lnTo>
                    <a:pt x="474" y="794"/>
                  </a:lnTo>
                  <a:lnTo>
                    <a:pt x="474" y="787"/>
                  </a:lnTo>
                  <a:lnTo>
                    <a:pt x="468" y="787"/>
                  </a:lnTo>
                  <a:lnTo>
                    <a:pt x="468" y="781"/>
                  </a:lnTo>
                  <a:lnTo>
                    <a:pt x="461" y="781"/>
                  </a:lnTo>
                  <a:lnTo>
                    <a:pt x="468" y="781"/>
                  </a:lnTo>
                  <a:lnTo>
                    <a:pt x="468" y="774"/>
                  </a:lnTo>
                  <a:lnTo>
                    <a:pt x="474" y="781"/>
                  </a:lnTo>
                  <a:lnTo>
                    <a:pt x="474" y="774"/>
                  </a:lnTo>
                  <a:lnTo>
                    <a:pt x="474" y="768"/>
                  </a:lnTo>
                  <a:lnTo>
                    <a:pt x="480" y="768"/>
                  </a:lnTo>
                  <a:lnTo>
                    <a:pt x="487" y="762"/>
                  </a:lnTo>
                  <a:lnTo>
                    <a:pt x="493" y="762"/>
                  </a:lnTo>
                  <a:lnTo>
                    <a:pt x="487" y="762"/>
                  </a:lnTo>
                  <a:lnTo>
                    <a:pt x="493" y="755"/>
                  </a:lnTo>
                  <a:lnTo>
                    <a:pt x="487" y="755"/>
                  </a:lnTo>
                  <a:lnTo>
                    <a:pt x="480" y="755"/>
                  </a:lnTo>
                  <a:lnTo>
                    <a:pt x="474" y="755"/>
                  </a:lnTo>
                  <a:lnTo>
                    <a:pt x="468" y="755"/>
                  </a:lnTo>
                  <a:lnTo>
                    <a:pt x="461" y="755"/>
                  </a:lnTo>
                  <a:lnTo>
                    <a:pt x="455" y="755"/>
                  </a:lnTo>
                  <a:lnTo>
                    <a:pt x="448" y="755"/>
                  </a:lnTo>
                  <a:lnTo>
                    <a:pt x="448" y="762"/>
                  </a:lnTo>
                  <a:lnTo>
                    <a:pt x="442" y="762"/>
                  </a:lnTo>
                  <a:lnTo>
                    <a:pt x="436" y="762"/>
                  </a:lnTo>
                  <a:lnTo>
                    <a:pt x="429" y="755"/>
                  </a:lnTo>
                  <a:lnTo>
                    <a:pt x="423" y="755"/>
                  </a:lnTo>
                  <a:lnTo>
                    <a:pt x="423" y="762"/>
                  </a:lnTo>
                  <a:lnTo>
                    <a:pt x="423" y="755"/>
                  </a:lnTo>
                  <a:lnTo>
                    <a:pt x="416" y="755"/>
                  </a:lnTo>
                  <a:lnTo>
                    <a:pt x="416" y="762"/>
                  </a:lnTo>
                  <a:lnTo>
                    <a:pt x="416" y="755"/>
                  </a:lnTo>
                  <a:lnTo>
                    <a:pt x="423" y="755"/>
                  </a:lnTo>
                  <a:lnTo>
                    <a:pt x="423" y="749"/>
                  </a:lnTo>
                  <a:lnTo>
                    <a:pt x="429" y="749"/>
                  </a:lnTo>
                  <a:lnTo>
                    <a:pt x="429" y="742"/>
                  </a:lnTo>
                  <a:lnTo>
                    <a:pt x="436" y="742"/>
                  </a:lnTo>
                  <a:lnTo>
                    <a:pt x="436" y="736"/>
                  </a:lnTo>
                  <a:lnTo>
                    <a:pt x="429" y="736"/>
                  </a:lnTo>
                  <a:lnTo>
                    <a:pt x="429" y="730"/>
                  </a:lnTo>
                  <a:lnTo>
                    <a:pt x="423" y="730"/>
                  </a:lnTo>
                  <a:lnTo>
                    <a:pt x="423" y="736"/>
                  </a:lnTo>
                  <a:lnTo>
                    <a:pt x="416" y="736"/>
                  </a:lnTo>
                  <a:lnTo>
                    <a:pt x="416" y="730"/>
                  </a:lnTo>
                  <a:lnTo>
                    <a:pt x="416" y="723"/>
                  </a:lnTo>
                  <a:lnTo>
                    <a:pt x="416" y="717"/>
                  </a:lnTo>
                  <a:lnTo>
                    <a:pt x="416" y="710"/>
                  </a:lnTo>
                  <a:lnTo>
                    <a:pt x="410" y="710"/>
                  </a:lnTo>
                  <a:lnTo>
                    <a:pt x="410" y="704"/>
                  </a:lnTo>
                  <a:lnTo>
                    <a:pt x="403" y="704"/>
                  </a:lnTo>
                  <a:lnTo>
                    <a:pt x="403" y="698"/>
                  </a:lnTo>
                  <a:lnTo>
                    <a:pt x="397" y="698"/>
                  </a:lnTo>
                  <a:lnTo>
                    <a:pt x="391" y="698"/>
                  </a:lnTo>
                  <a:lnTo>
                    <a:pt x="391" y="691"/>
                  </a:lnTo>
                  <a:lnTo>
                    <a:pt x="397" y="691"/>
                  </a:lnTo>
                  <a:lnTo>
                    <a:pt x="391" y="691"/>
                  </a:lnTo>
                  <a:lnTo>
                    <a:pt x="397" y="691"/>
                  </a:lnTo>
                  <a:lnTo>
                    <a:pt x="397" y="685"/>
                  </a:lnTo>
                  <a:lnTo>
                    <a:pt x="403" y="685"/>
                  </a:lnTo>
                  <a:lnTo>
                    <a:pt x="403" y="678"/>
                  </a:lnTo>
                  <a:lnTo>
                    <a:pt x="403" y="672"/>
                  </a:lnTo>
                  <a:lnTo>
                    <a:pt x="403" y="666"/>
                  </a:lnTo>
                  <a:lnTo>
                    <a:pt x="397" y="666"/>
                  </a:lnTo>
                  <a:lnTo>
                    <a:pt x="391" y="666"/>
                  </a:lnTo>
                  <a:lnTo>
                    <a:pt x="391" y="659"/>
                  </a:lnTo>
                  <a:lnTo>
                    <a:pt x="391" y="653"/>
                  </a:lnTo>
                  <a:lnTo>
                    <a:pt x="384" y="653"/>
                  </a:lnTo>
                  <a:lnTo>
                    <a:pt x="384" y="659"/>
                  </a:lnTo>
                  <a:lnTo>
                    <a:pt x="384" y="653"/>
                  </a:lnTo>
                  <a:lnTo>
                    <a:pt x="384" y="659"/>
                  </a:lnTo>
                  <a:lnTo>
                    <a:pt x="378" y="659"/>
                  </a:lnTo>
                  <a:lnTo>
                    <a:pt x="378" y="653"/>
                  </a:lnTo>
                  <a:lnTo>
                    <a:pt x="378" y="659"/>
                  </a:lnTo>
                  <a:lnTo>
                    <a:pt x="371" y="659"/>
                  </a:lnTo>
                  <a:lnTo>
                    <a:pt x="371" y="666"/>
                  </a:lnTo>
                  <a:lnTo>
                    <a:pt x="365" y="666"/>
                  </a:lnTo>
                  <a:lnTo>
                    <a:pt x="359" y="666"/>
                  </a:lnTo>
                  <a:lnTo>
                    <a:pt x="352" y="666"/>
                  </a:lnTo>
                  <a:lnTo>
                    <a:pt x="346" y="659"/>
                  </a:lnTo>
                  <a:lnTo>
                    <a:pt x="339" y="659"/>
                  </a:lnTo>
                  <a:lnTo>
                    <a:pt x="333" y="653"/>
                  </a:lnTo>
                  <a:lnTo>
                    <a:pt x="327" y="653"/>
                  </a:lnTo>
                  <a:lnTo>
                    <a:pt x="320" y="653"/>
                  </a:lnTo>
                  <a:lnTo>
                    <a:pt x="320" y="659"/>
                  </a:lnTo>
                  <a:lnTo>
                    <a:pt x="314" y="659"/>
                  </a:lnTo>
                  <a:lnTo>
                    <a:pt x="314" y="666"/>
                  </a:lnTo>
                  <a:lnTo>
                    <a:pt x="320" y="666"/>
                  </a:lnTo>
                  <a:lnTo>
                    <a:pt x="320" y="672"/>
                  </a:lnTo>
                  <a:lnTo>
                    <a:pt x="314" y="672"/>
                  </a:lnTo>
                  <a:lnTo>
                    <a:pt x="307" y="672"/>
                  </a:lnTo>
                  <a:lnTo>
                    <a:pt x="301" y="672"/>
                  </a:lnTo>
                  <a:lnTo>
                    <a:pt x="301" y="666"/>
                  </a:lnTo>
                  <a:lnTo>
                    <a:pt x="295" y="659"/>
                  </a:lnTo>
                  <a:lnTo>
                    <a:pt x="295" y="653"/>
                  </a:lnTo>
                  <a:lnTo>
                    <a:pt x="288" y="653"/>
                  </a:lnTo>
                  <a:lnTo>
                    <a:pt x="282" y="653"/>
                  </a:lnTo>
                  <a:lnTo>
                    <a:pt x="282" y="646"/>
                  </a:lnTo>
                  <a:lnTo>
                    <a:pt x="282" y="640"/>
                  </a:lnTo>
                  <a:lnTo>
                    <a:pt x="282" y="634"/>
                  </a:lnTo>
                  <a:lnTo>
                    <a:pt x="275" y="627"/>
                  </a:lnTo>
                  <a:lnTo>
                    <a:pt x="269" y="621"/>
                  </a:lnTo>
                  <a:lnTo>
                    <a:pt x="269" y="608"/>
                  </a:lnTo>
                  <a:lnTo>
                    <a:pt x="263" y="595"/>
                  </a:lnTo>
                  <a:lnTo>
                    <a:pt x="256" y="582"/>
                  </a:lnTo>
                  <a:lnTo>
                    <a:pt x="256" y="576"/>
                  </a:lnTo>
                  <a:lnTo>
                    <a:pt x="250" y="570"/>
                  </a:lnTo>
                  <a:lnTo>
                    <a:pt x="237" y="563"/>
                  </a:lnTo>
                  <a:lnTo>
                    <a:pt x="231" y="557"/>
                  </a:lnTo>
                  <a:lnTo>
                    <a:pt x="224" y="550"/>
                  </a:lnTo>
                  <a:lnTo>
                    <a:pt x="211" y="550"/>
                  </a:lnTo>
                  <a:lnTo>
                    <a:pt x="199" y="544"/>
                  </a:lnTo>
                  <a:lnTo>
                    <a:pt x="192" y="538"/>
                  </a:lnTo>
                  <a:lnTo>
                    <a:pt x="186" y="538"/>
                  </a:lnTo>
                  <a:lnTo>
                    <a:pt x="186" y="531"/>
                  </a:lnTo>
                  <a:lnTo>
                    <a:pt x="179" y="512"/>
                  </a:lnTo>
                  <a:lnTo>
                    <a:pt x="173" y="512"/>
                  </a:lnTo>
                  <a:lnTo>
                    <a:pt x="173" y="506"/>
                  </a:lnTo>
                  <a:lnTo>
                    <a:pt x="167" y="499"/>
                  </a:lnTo>
                  <a:lnTo>
                    <a:pt x="154" y="499"/>
                  </a:lnTo>
                  <a:lnTo>
                    <a:pt x="135" y="493"/>
                  </a:lnTo>
                  <a:lnTo>
                    <a:pt x="128" y="486"/>
                  </a:lnTo>
                  <a:lnTo>
                    <a:pt x="122" y="486"/>
                  </a:lnTo>
                  <a:lnTo>
                    <a:pt x="122" y="480"/>
                  </a:lnTo>
                  <a:lnTo>
                    <a:pt x="115" y="480"/>
                  </a:lnTo>
                  <a:lnTo>
                    <a:pt x="109" y="480"/>
                  </a:lnTo>
                  <a:lnTo>
                    <a:pt x="103" y="474"/>
                  </a:lnTo>
                  <a:lnTo>
                    <a:pt x="96" y="474"/>
                  </a:lnTo>
                  <a:lnTo>
                    <a:pt x="90" y="474"/>
                  </a:lnTo>
                  <a:lnTo>
                    <a:pt x="83" y="467"/>
                  </a:lnTo>
                  <a:lnTo>
                    <a:pt x="77" y="467"/>
                  </a:lnTo>
                  <a:lnTo>
                    <a:pt x="71" y="461"/>
                  </a:lnTo>
                  <a:lnTo>
                    <a:pt x="64" y="461"/>
                  </a:lnTo>
                  <a:lnTo>
                    <a:pt x="64" y="454"/>
                  </a:lnTo>
                  <a:lnTo>
                    <a:pt x="58" y="448"/>
                  </a:lnTo>
                  <a:lnTo>
                    <a:pt x="58" y="435"/>
                  </a:lnTo>
                  <a:lnTo>
                    <a:pt x="58" y="422"/>
                  </a:lnTo>
                  <a:lnTo>
                    <a:pt x="51" y="403"/>
                  </a:lnTo>
                  <a:lnTo>
                    <a:pt x="51" y="397"/>
                  </a:lnTo>
                  <a:lnTo>
                    <a:pt x="51" y="390"/>
                  </a:lnTo>
                  <a:lnTo>
                    <a:pt x="58" y="390"/>
                  </a:lnTo>
                  <a:lnTo>
                    <a:pt x="58" y="384"/>
                  </a:lnTo>
                  <a:lnTo>
                    <a:pt x="64" y="384"/>
                  </a:lnTo>
                  <a:lnTo>
                    <a:pt x="64" y="377"/>
                  </a:lnTo>
                  <a:lnTo>
                    <a:pt x="58" y="371"/>
                  </a:lnTo>
                  <a:lnTo>
                    <a:pt x="64" y="371"/>
                  </a:lnTo>
                  <a:lnTo>
                    <a:pt x="64" y="365"/>
                  </a:lnTo>
                  <a:lnTo>
                    <a:pt x="64" y="358"/>
                  </a:lnTo>
                  <a:lnTo>
                    <a:pt x="64" y="352"/>
                  </a:lnTo>
                  <a:lnTo>
                    <a:pt x="58" y="352"/>
                  </a:lnTo>
                  <a:lnTo>
                    <a:pt x="64" y="345"/>
                  </a:lnTo>
                  <a:lnTo>
                    <a:pt x="64" y="339"/>
                  </a:lnTo>
                  <a:lnTo>
                    <a:pt x="64" y="333"/>
                  </a:lnTo>
                  <a:lnTo>
                    <a:pt x="71" y="333"/>
                  </a:lnTo>
                  <a:lnTo>
                    <a:pt x="71" y="326"/>
                  </a:lnTo>
                  <a:lnTo>
                    <a:pt x="77" y="326"/>
                  </a:lnTo>
                  <a:lnTo>
                    <a:pt x="77" y="320"/>
                  </a:lnTo>
                  <a:lnTo>
                    <a:pt x="83" y="320"/>
                  </a:lnTo>
                  <a:lnTo>
                    <a:pt x="83" y="313"/>
                  </a:lnTo>
                  <a:lnTo>
                    <a:pt x="90" y="313"/>
                  </a:lnTo>
                  <a:lnTo>
                    <a:pt x="90" y="307"/>
                  </a:lnTo>
                  <a:lnTo>
                    <a:pt x="96" y="307"/>
                  </a:lnTo>
                  <a:lnTo>
                    <a:pt x="96" y="301"/>
                  </a:lnTo>
                  <a:lnTo>
                    <a:pt x="103" y="301"/>
                  </a:lnTo>
                  <a:lnTo>
                    <a:pt x="103" y="294"/>
                  </a:lnTo>
                  <a:lnTo>
                    <a:pt x="109" y="294"/>
                  </a:lnTo>
                  <a:lnTo>
                    <a:pt x="109" y="288"/>
                  </a:lnTo>
                  <a:lnTo>
                    <a:pt x="109" y="281"/>
                  </a:lnTo>
                  <a:lnTo>
                    <a:pt x="109" y="275"/>
                  </a:lnTo>
                  <a:lnTo>
                    <a:pt x="103" y="269"/>
                  </a:lnTo>
                  <a:lnTo>
                    <a:pt x="103" y="262"/>
                  </a:lnTo>
                  <a:lnTo>
                    <a:pt x="103" y="256"/>
                  </a:lnTo>
                  <a:lnTo>
                    <a:pt x="103" y="249"/>
                  </a:lnTo>
                  <a:lnTo>
                    <a:pt x="103" y="243"/>
                  </a:lnTo>
                  <a:lnTo>
                    <a:pt x="103" y="237"/>
                  </a:lnTo>
                  <a:lnTo>
                    <a:pt x="109" y="237"/>
                  </a:lnTo>
                  <a:lnTo>
                    <a:pt x="109" y="230"/>
                  </a:lnTo>
                  <a:lnTo>
                    <a:pt x="115" y="224"/>
                  </a:lnTo>
                  <a:lnTo>
                    <a:pt x="115" y="217"/>
                  </a:lnTo>
                  <a:lnTo>
                    <a:pt x="115" y="211"/>
                  </a:lnTo>
                  <a:lnTo>
                    <a:pt x="122" y="211"/>
                  </a:lnTo>
                  <a:lnTo>
                    <a:pt x="122" y="205"/>
                  </a:lnTo>
                  <a:lnTo>
                    <a:pt x="122" y="198"/>
                  </a:lnTo>
                  <a:lnTo>
                    <a:pt x="122" y="192"/>
                  </a:lnTo>
                  <a:lnTo>
                    <a:pt x="122" y="185"/>
                  </a:lnTo>
                  <a:lnTo>
                    <a:pt x="115" y="185"/>
                  </a:lnTo>
                  <a:lnTo>
                    <a:pt x="115" y="179"/>
                  </a:lnTo>
                  <a:lnTo>
                    <a:pt x="122" y="173"/>
                  </a:lnTo>
                  <a:lnTo>
                    <a:pt x="122" y="166"/>
                  </a:lnTo>
                  <a:lnTo>
                    <a:pt x="122" y="160"/>
                  </a:lnTo>
                  <a:lnTo>
                    <a:pt x="128" y="160"/>
                  </a:lnTo>
                  <a:lnTo>
                    <a:pt x="135" y="153"/>
                  </a:lnTo>
                  <a:lnTo>
                    <a:pt x="141" y="153"/>
                  </a:lnTo>
                  <a:lnTo>
                    <a:pt x="141" y="147"/>
                  </a:lnTo>
                  <a:lnTo>
                    <a:pt x="147" y="147"/>
                  </a:lnTo>
                  <a:lnTo>
                    <a:pt x="154" y="147"/>
                  </a:lnTo>
                  <a:lnTo>
                    <a:pt x="160" y="147"/>
                  </a:lnTo>
                  <a:lnTo>
                    <a:pt x="160" y="141"/>
                  </a:lnTo>
                  <a:lnTo>
                    <a:pt x="160" y="134"/>
                  </a:lnTo>
                  <a:lnTo>
                    <a:pt x="160" y="128"/>
                  </a:lnTo>
                  <a:lnTo>
                    <a:pt x="160" y="121"/>
                  </a:lnTo>
                  <a:lnTo>
                    <a:pt x="154" y="121"/>
                  </a:lnTo>
                  <a:lnTo>
                    <a:pt x="154" y="115"/>
                  </a:lnTo>
                  <a:lnTo>
                    <a:pt x="154" y="102"/>
                  </a:lnTo>
                  <a:lnTo>
                    <a:pt x="154" y="96"/>
                  </a:lnTo>
                  <a:lnTo>
                    <a:pt x="154" y="77"/>
                  </a:lnTo>
                  <a:lnTo>
                    <a:pt x="154" y="70"/>
                  </a:lnTo>
                  <a:lnTo>
                    <a:pt x="154" y="57"/>
                  </a:lnTo>
                  <a:lnTo>
                    <a:pt x="154" y="51"/>
                  </a:lnTo>
                  <a:lnTo>
                    <a:pt x="147" y="45"/>
                  </a:lnTo>
                  <a:lnTo>
                    <a:pt x="141" y="38"/>
                  </a:lnTo>
                  <a:lnTo>
                    <a:pt x="135" y="38"/>
                  </a:lnTo>
                  <a:lnTo>
                    <a:pt x="122" y="32"/>
                  </a:lnTo>
                  <a:lnTo>
                    <a:pt x="115" y="32"/>
                  </a:lnTo>
                  <a:lnTo>
                    <a:pt x="103" y="25"/>
                  </a:lnTo>
                  <a:lnTo>
                    <a:pt x="96" y="32"/>
                  </a:lnTo>
                  <a:lnTo>
                    <a:pt x="83" y="32"/>
                  </a:lnTo>
                  <a:lnTo>
                    <a:pt x="77" y="32"/>
                  </a:lnTo>
                  <a:lnTo>
                    <a:pt x="71" y="38"/>
                  </a:lnTo>
                  <a:lnTo>
                    <a:pt x="64" y="38"/>
                  </a:lnTo>
                  <a:lnTo>
                    <a:pt x="58" y="38"/>
                  </a:lnTo>
                  <a:lnTo>
                    <a:pt x="51" y="45"/>
                  </a:lnTo>
                  <a:lnTo>
                    <a:pt x="45" y="45"/>
                  </a:lnTo>
                  <a:lnTo>
                    <a:pt x="38" y="38"/>
                  </a:lnTo>
                  <a:lnTo>
                    <a:pt x="32" y="38"/>
                  </a:lnTo>
                  <a:lnTo>
                    <a:pt x="26" y="38"/>
                  </a:lnTo>
                  <a:lnTo>
                    <a:pt x="26" y="32"/>
                  </a:lnTo>
                  <a:lnTo>
                    <a:pt x="19" y="32"/>
                  </a:lnTo>
                  <a:lnTo>
                    <a:pt x="13" y="25"/>
                  </a:lnTo>
                  <a:lnTo>
                    <a:pt x="6" y="25"/>
                  </a:lnTo>
                  <a:lnTo>
                    <a:pt x="0" y="25"/>
                  </a:lnTo>
                  <a:lnTo>
                    <a:pt x="0" y="32"/>
                  </a:lnTo>
                  <a:lnTo>
                    <a:pt x="0" y="25"/>
                  </a:lnTo>
                  <a:lnTo>
                    <a:pt x="0" y="19"/>
                  </a:lnTo>
                  <a:lnTo>
                    <a:pt x="0" y="13"/>
                  </a:lnTo>
                  <a:lnTo>
                    <a:pt x="0" y="6"/>
                  </a:lnTo>
                  <a:lnTo>
                    <a:pt x="0" y="0"/>
                  </a:lnTo>
                  <a:lnTo>
                    <a:pt x="6" y="0"/>
                  </a:lnTo>
                  <a:lnTo>
                    <a:pt x="19" y="0"/>
                  </a:lnTo>
                  <a:lnTo>
                    <a:pt x="32" y="6"/>
                  </a:lnTo>
                  <a:lnTo>
                    <a:pt x="38" y="6"/>
                  </a:lnTo>
                  <a:lnTo>
                    <a:pt x="45" y="6"/>
                  </a:lnTo>
                  <a:lnTo>
                    <a:pt x="64" y="13"/>
                  </a:lnTo>
                  <a:lnTo>
                    <a:pt x="77" y="13"/>
                  </a:lnTo>
                  <a:lnTo>
                    <a:pt x="96" y="19"/>
                  </a:lnTo>
                  <a:lnTo>
                    <a:pt x="103" y="19"/>
                  </a:lnTo>
                  <a:lnTo>
                    <a:pt x="115" y="19"/>
                  </a:lnTo>
                  <a:lnTo>
                    <a:pt x="141" y="25"/>
                  </a:lnTo>
                  <a:lnTo>
                    <a:pt x="160" y="32"/>
                  </a:lnTo>
                  <a:lnTo>
                    <a:pt x="186" y="32"/>
                  </a:lnTo>
                  <a:lnTo>
                    <a:pt x="205" y="38"/>
                  </a:lnTo>
                  <a:lnTo>
                    <a:pt x="211" y="45"/>
                  </a:lnTo>
                  <a:lnTo>
                    <a:pt x="218" y="45"/>
                  </a:lnTo>
                  <a:lnTo>
                    <a:pt x="250" y="51"/>
                  </a:lnTo>
                  <a:lnTo>
                    <a:pt x="288" y="57"/>
                  </a:lnTo>
                  <a:lnTo>
                    <a:pt x="327" y="64"/>
                  </a:lnTo>
                  <a:lnTo>
                    <a:pt x="352" y="70"/>
                  </a:lnTo>
                  <a:lnTo>
                    <a:pt x="371" y="70"/>
                  </a:lnTo>
                  <a:lnTo>
                    <a:pt x="391" y="77"/>
                  </a:lnTo>
                  <a:lnTo>
                    <a:pt x="410" y="77"/>
                  </a:lnTo>
                  <a:lnTo>
                    <a:pt x="474" y="96"/>
                  </a:lnTo>
                  <a:lnTo>
                    <a:pt x="487" y="96"/>
                  </a:lnTo>
                  <a:lnTo>
                    <a:pt x="500" y="96"/>
                  </a:lnTo>
                  <a:lnTo>
                    <a:pt x="519" y="102"/>
                  </a:lnTo>
                  <a:lnTo>
                    <a:pt x="589" y="115"/>
                  </a:lnTo>
                  <a:lnTo>
                    <a:pt x="589" y="121"/>
                  </a:lnTo>
                  <a:lnTo>
                    <a:pt x="589" y="128"/>
                  </a:lnTo>
                  <a:lnTo>
                    <a:pt x="583" y="128"/>
                  </a:lnTo>
                  <a:lnTo>
                    <a:pt x="583" y="134"/>
                  </a:lnTo>
                  <a:lnTo>
                    <a:pt x="589" y="134"/>
                  </a:lnTo>
                  <a:lnTo>
                    <a:pt x="596" y="134"/>
                  </a:lnTo>
                  <a:lnTo>
                    <a:pt x="596" y="141"/>
                  </a:lnTo>
                  <a:lnTo>
                    <a:pt x="596" y="147"/>
                  </a:lnTo>
                  <a:lnTo>
                    <a:pt x="602" y="147"/>
                  </a:lnTo>
                  <a:lnTo>
                    <a:pt x="602" y="153"/>
                  </a:lnTo>
                  <a:lnTo>
                    <a:pt x="596" y="153"/>
                  </a:lnTo>
                  <a:lnTo>
                    <a:pt x="596" y="160"/>
                  </a:lnTo>
                  <a:lnTo>
                    <a:pt x="596" y="166"/>
                  </a:lnTo>
                  <a:lnTo>
                    <a:pt x="596" y="173"/>
                  </a:lnTo>
                  <a:lnTo>
                    <a:pt x="596" y="179"/>
                  </a:lnTo>
                  <a:lnTo>
                    <a:pt x="589" y="179"/>
                  </a:lnTo>
                  <a:lnTo>
                    <a:pt x="589" y="185"/>
                  </a:lnTo>
                  <a:lnTo>
                    <a:pt x="583" y="185"/>
                  </a:lnTo>
                  <a:lnTo>
                    <a:pt x="589" y="185"/>
                  </a:lnTo>
                  <a:lnTo>
                    <a:pt x="589" y="192"/>
                  </a:lnTo>
                  <a:lnTo>
                    <a:pt x="596" y="192"/>
                  </a:lnTo>
                  <a:lnTo>
                    <a:pt x="666" y="153"/>
                  </a:lnTo>
                  <a:lnTo>
                    <a:pt x="679" y="147"/>
                  </a:lnTo>
                  <a:lnTo>
                    <a:pt x="730" y="128"/>
                  </a:lnTo>
                  <a:lnTo>
                    <a:pt x="781" y="128"/>
                  </a:lnTo>
                  <a:lnTo>
                    <a:pt x="801" y="128"/>
                  </a:lnTo>
                  <a:lnTo>
                    <a:pt x="826" y="128"/>
                  </a:lnTo>
                  <a:lnTo>
                    <a:pt x="903" y="128"/>
                  </a:lnTo>
                  <a:lnTo>
                    <a:pt x="916" y="128"/>
                  </a:lnTo>
                  <a:lnTo>
                    <a:pt x="941" y="128"/>
                  </a:lnTo>
                  <a:lnTo>
                    <a:pt x="948" y="128"/>
                  </a:lnTo>
                  <a:lnTo>
                    <a:pt x="967" y="128"/>
                  </a:lnTo>
                  <a:lnTo>
                    <a:pt x="948" y="192"/>
                  </a:lnTo>
                  <a:lnTo>
                    <a:pt x="954" y="211"/>
                  </a:lnTo>
                  <a:lnTo>
                    <a:pt x="954" y="237"/>
                  </a:lnTo>
                  <a:lnTo>
                    <a:pt x="935" y="256"/>
                  </a:lnTo>
                  <a:lnTo>
                    <a:pt x="935" y="294"/>
                  </a:lnTo>
                  <a:lnTo>
                    <a:pt x="922" y="307"/>
                  </a:lnTo>
                  <a:lnTo>
                    <a:pt x="884" y="352"/>
                  </a:lnTo>
                  <a:lnTo>
                    <a:pt x="865" y="377"/>
                  </a:lnTo>
                  <a:lnTo>
                    <a:pt x="858" y="403"/>
                  </a:lnTo>
                  <a:lnTo>
                    <a:pt x="865" y="448"/>
                  </a:lnTo>
                  <a:lnTo>
                    <a:pt x="865" y="467"/>
                  </a:lnTo>
                  <a:lnTo>
                    <a:pt x="865" y="512"/>
                  </a:lnTo>
                  <a:lnTo>
                    <a:pt x="845" y="570"/>
                  </a:lnTo>
                  <a:lnTo>
                    <a:pt x="839" y="685"/>
                  </a:lnTo>
                  <a:lnTo>
                    <a:pt x="845" y="698"/>
                  </a:lnTo>
                  <a:lnTo>
                    <a:pt x="961" y="774"/>
                  </a:lnTo>
                  <a:lnTo>
                    <a:pt x="1044" y="838"/>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fr-FR" sz="1100" b="0" i="0" u="none" strike="noStrike" kern="1200" cap="none" spc="0" normalizeH="0" baseline="0" noProof="0">
                  <a:ln>
                    <a:noFill/>
                  </a:ln>
                  <a:solidFill>
                    <a:srgbClr val="404040"/>
                  </a:solidFill>
                  <a:effectLst/>
                  <a:uLnTx/>
                  <a:uFillTx/>
                  <a:latin typeface="Calibri" panose="020F0502020204030204" pitchFamily="34" charset="0"/>
                  <a:ea typeface="Calibri" panose="020F0502020204030204" pitchFamily="34" charset="0"/>
                  <a:cs typeface="Times New Roman" panose="02020603050405020304" pitchFamily="18" charset="0"/>
                </a:rPr>
                <a:t> </a:t>
              </a:r>
            </a:p>
          </p:txBody>
        </p:sp>
        <p:sp>
          <p:nvSpPr>
            <p:cNvPr id="56" name="Freeform 227">
              <a:extLst>
                <a:ext uri="{FF2B5EF4-FFF2-40B4-BE49-F238E27FC236}">
                  <a16:creationId xmlns:a16="http://schemas.microsoft.com/office/drawing/2014/main" id="{FF201220-263F-0F13-CA40-9C30A404EEFF}"/>
                </a:ext>
              </a:extLst>
            </p:cNvPr>
            <p:cNvSpPr>
              <a:spLocks/>
            </p:cNvSpPr>
            <p:nvPr/>
          </p:nvSpPr>
          <p:spPr bwMode="gray">
            <a:xfrm>
              <a:off x="3977881" y="2977587"/>
              <a:ext cx="752447" cy="931534"/>
            </a:xfrm>
            <a:custGeom>
              <a:avLst/>
              <a:gdLst>
                <a:gd name="T0" fmla="*/ 967 w 1166"/>
                <a:gd name="T1" fmla="*/ 864 h 1293"/>
                <a:gd name="T2" fmla="*/ 788 w 1166"/>
                <a:gd name="T3" fmla="*/ 877 h 1293"/>
                <a:gd name="T4" fmla="*/ 788 w 1166"/>
                <a:gd name="T5" fmla="*/ 922 h 1293"/>
                <a:gd name="T6" fmla="*/ 807 w 1166"/>
                <a:gd name="T7" fmla="*/ 980 h 1293"/>
                <a:gd name="T8" fmla="*/ 813 w 1166"/>
                <a:gd name="T9" fmla="*/ 1005 h 1293"/>
                <a:gd name="T10" fmla="*/ 820 w 1166"/>
                <a:gd name="T11" fmla="*/ 1044 h 1293"/>
                <a:gd name="T12" fmla="*/ 807 w 1166"/>
                <a:gd name="T13" fmla="*/ 1088 h 1293"/>
                <a:gd name="T14" fmla="*/ 807 w 1166"/>
                <a:gd name="T15" fmla="*/ 1146 h 1293"/>
                <a:gd name="T16" fmla="*/ 769 w 1166"/>
                <a:gd name="T17" fmla="*/ 1191 h 1293"/>
                <a:gd name="T18" fmla="*/ 724 w 1166"/>
                <a:gd name="T19" fmla="*/ 1217 h 1293"/>
                <a:gd name="T20" fmla="*/ 647 w 1166"/>
                <a:gd name="T21" fmla="*/ 1229 h 1293"/>
                <a:gd name="T22" fmla="*/ 583 w 1166"/>
                <a:gd name="T23" fmla="*/ 1229 h 1293"/>
                <a:gd name="T24" fmla="*/ 525 w 1166"/>
                <a:gd name="T25" fmla="*/ 1217 h 1293"/>
                <a:gd name="T26" fmla="*/ 461 w 1166"/>
                <a:gd name="T27" fmla="*/ 1236 h 1293"/>
                <a:gd name="T28" fmla="*/ 397 w 1166"/>
                <a:gd name="T29" fmla="*/ 1229 h 1293"/>
                <a:gd name="T30" fmla="*/ 307 w 1166"/>
                <a:gd name="T31" fmla="*/ 1268 h 1293"/>
                <a:gd name="T32" fmla="*/ 250 w 1166"/>
                <a:gd name="T33" fmla="*/ 1287 h 1293"/>
                <a:gd name="T34" fmla="*/ 211 w 1166"/>
                <a:gd name="T35" fmla="*/ 1236 h 1293"/>
                <a:gd name="T36" fmla="*/ 205 w 1166"/>
                <a:gd name="T37" fmla="*/ 1165 h 1293"/>
                <a:gd name="T38" fmla="*/ 199 w 1166"/>
                <a:gd name="T39" fmla="*/ 1095 h 1293"/>
                <a:gd name="T40" fmla="*/ 211 w 1166"/>
                <a:gd name="T41" fmla="*/ 1031 h 1293"/>
                <a:gd name="T42" fmla="*/ 231 w 1166"/>
                <a:gd name="T43" fmla="*/ 992 h 1293"/>
                <a:gd name="T44" fmla="*/ 282 w 1166"/>
                <a:gd name="T45" fmla="*/ 941 h 1293"/>
                <a:gd name="T46" fmla="*/ 327 w 1166"/>
                <a:gd name="T47" fmla="*/ 896 h 1293"/>
                <a:gd name="T48" fmla="*/ 301 w 1166"/>
                <a:gd name="T49" fmla="*/ 839 h 1293"/>
                <a:gd name="T50" fmla="*/ 256 w 1166"/>
                <a:gd name="T51" fmla="*/ 794 h 1293"/>
                <a:gd name="T52" fmla="*/ 231 w 1166"/>
                <a:gd name="T53" fmla="*/ 743 h 1293"/>
                <a:gd name="T54" fmla="*/ 186 w 1166"/>
                <a:gd name="T55" fmla="*/ 711 h 1293"/>
                <a:gd name="T56" fmla="*/ 147 w 1166"/>
                <a:gd name="T57" fmla="*/ 679 h 1293"/>
                <a:gd name="T58" fmla="*/ 109 w 1166"/>
                <a:gd name="T59" fmla="*/ 647 h 1293"/>
                <a:gd name="T60" fmla="*/ 19 w 1166"/>
                <a:gd name="T61" fmla="*/ 538 h 1293"/>
                <a:gd name="T62" fmla="*/ 13 w 1166"/>
                <a:gd name="T63" fmla="*/ 499 h 1293"/>
                <a:gd name="T64" fmla="*/ 19 w 1166"/>
                <a:gd name="T65" fmla="*/ 474 h 1293"/>
                <a:gd name="T66" fmla="*/ 58 w 1166"/>
                <a:gd name="T67" fmla="*/ 480 h 1293"/>
                <a:gd name="T68" fmla="*/ 77 w 1166"/>
                <a:gd name="T69" fmla="*/ 455 h 1293"/>
                <a:gd name="T70" fmla="*/ 115 w 1166"/>
                <a:gd name="T71" fmla="*/ 448 h 1293"/>
                <a:gd name="T72" fmla="*/ 135 w 1166"/>
                <a:gd name="T73" fmla="*/ 397 h 1293"/>
                <a:gd name="T74" fmla="*/ 173 w 1166"/>
                <a:gd name="T75" fmla="*/ 391 h 1293"/>
                <a:gd name="T76" fmla="*/ 199 w 1166"/>
                <a:gd name="T77" fmla="*/ 352 h 1293"/>
                <a:gd name="T78" fmla="*/ 231 w 1166"/>
                <a:gd name="T79" fmla="*/ 314 h 1293"/>
                <a:gd name="T80" fmla="*/ 256 w 1166"/>
                <a:gd name="T81" fmla="*/ 288 h 1293"/>
                <a:gd name="T82" fmla="*/ 288 w 1166"/>
                <a:gd name="T83" fmla="*/ 263 h 1293"/>
                <a:gd name="T84" fmla="*/ 314 w 1166"/>
                <a:gd name="T85" fmla="*/ 231 h 1293"/>
                <a:gd name="T86" fmla="*/ 359 w 1166"/>
                <a:gd name="T87" fmla="*/ 231 h 1293"/>
                <a:gd name="T88" fmla="*/ 384 w 1166"/>
                <a:gd name="T89" fmla="*/ 250 h 1293"/>
                <a:gd name="T90" fmla="*/ 423 w 1166"/>
                <a:gd name="T91" fmla="*/ 275 h 1293"/>
                <a:gd name="T92" fmla="*/ 474 w 1166"/>
                <a:gd name="T93" fmla="*/ 275 h 1293"/>
                <a:gd name="T94" fmla="*/ 512 w 1166"/>
                <a:gd name="T95" fmla="*/ 269 h 1293"/>
                <a:gd name="T96" fmla="*/ 551 w 1166"/>
                <a:gd name="T97" fmla="*/ 237 h 1293"/>
                <a:gd name="T98" fmla="*/ 576 w 1166"/>
                <a:gd name="T99" fmla="*/ 205 h 1293"/>
                <a:gd name="T100" fmla="*/ 564 w 1166"/>
                <a:gd name="T101" fmla="*/ 122 h 1293"/>
                <a:gd name="T102" fmla="*/ 640 w 1166"/>
                <a:gd name="T103" fmla="*/ 19 h 1293"/>
                <a:gd name="T104" fmla="*/ 743 w 1166"/>
                <a:gd name="T105" fmla="*/ 45 h 1293"/>
                <a:gd name="T106" fmla="*/ 788 w 1166"/>
                <a:gd name="T107" fmla="*/ 58 h 1293"/>
                <a:gd name="T108" fmla="*/ 871 w 1166"/>
                <a:gd name="T109" fmla="*/ 45 h 1293"/>
                <a:gd name="T110" fmla="*/ 941 w 1166"/>
                <a:gd name="T111" fmla="*/ 0 h 1293"/>
                <a:gd name="T112" fmla="*/ 1127 w 1166"/>
                <a:gd name="T113" fmla="*/ 179 h 1293"/>
                <a:gd name="T114" fmla="*/ 1166 w 1166"/>
                <a:gd name="T115" fmla="*/ 749 h 1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66" h="1293">
                  <a:moveTo>
                    <a:pt x="1140" y="858"/>
                  </a:moveTo>
                  <a:lnTo>
                    <a:pt x="1108" y="858"/>
                  </a:lnTo>
                  <a:lnTo>
                    <a:pt x="1102" y="858"/>
                  </a:lnTo>
                  <a:lnTo>
                    <a:pt x="1082" y="864"/>
                  </a:lnTo>
                  <a:lnTo>
                    <a:pt x="1070" y="864"/>
                  </a:lnTo>
                  <a:lnTo>
                    <a:pt x="1057" y="864"/>
                  </a:lnTo>
                  <a:lnTo>
                    <a:pt x="1050" y="864"/>
                  </a:lnTo>
                  <a:lnTo>
                    <a:pt x="1031" y="864"/>
                  </a:lnTo>
                  <a:lnTo>
                    <a:pt x="1005" y="864"/>
                  </a:lnTo>
                  <a:lnTo>
                    <a:pt x="993" y="864"/>
                  </a:lnTo>
                  <a:lnTo>
                    <a:pt x="967" y="864"/>
                  </a:lnTo>
                  <a:lnTo>
                    <a:pt x="954" y="864"/>
                  </a:lnTo>
                  <a:lnTo>
                    <a:pt x="922" y="864"/>
                  </a:lnTo>
                  <a:lnTo>
                    <a:pt x="909" y="864"/>
                  </a:lnTo>
                  <a:lnTo>
                    <a:pt x="871" y="864"/>
                  </a:lnTo>
                  <a:lnTo>
                    <a:pt x="826" y="858"/>
                  </a:lnTo>
                  <a:lnTo>
                    <a:pt x="801" y="858"/>
                  </a:lnTo>
                  <a:lnTo>
                    <a:pt x="801" y="864"/>
                  </a:lnTo>
                  <a:lnTo>
                    <a:pt x="794" y="864"/>
                  </a:lnTo>
                  <a:lnTo>
                    <a:pt x="794" y="871"/>
                  </a:lnTo>
                  <a:lnTo>
                    <a:pt x="788" y="871"/>
                  </a:lnTo>
                  <a:lnTo>
                    <a:pt x="788" y="877"/>
                  </a:lnTo>
                  <a:lnTo>
                    <a:pt x="794" y="877"/>
                  </a:lnTo>
                  <a:lnTo>
                    <a:pt x="794" y="884"/>
                  </a:lnTo>
                  <a:lnTo>
                    <a:pt x="788" y="884"/>
                  </a:lnTo>
                  <a:lnTo>
                    <a:pt x="788" y="890"/>
                  </a:lnTo>
                  <a:lnTo>
                    <a:pt x="788" y="896"/>
                  </a:lnTo>
                  <a:lnTo>
                    <a:pt x="794" y="896"/>
                  </a:lnTo>
                  <a:lnTo>
                    <a:pt x="794" y="903"/>
                  </a:lnTo>
                  <a:lnTo>
                    <a:pt x="788" y="903"/>
                  </a:lnTo>
                  <a:lnTo>
                    <a:pt x="788" y="909"/>
                  </a:lnTo>
                  <a:lnTo>
                    <a:pt x="788" y="916"/>
                  </a:lnTo>
                  <a:lnTo>
                    <a:pt x="788" y="922"/>
                  </a:lnTo>
                  <a:lnTo>
                    <a:pt x="794" y="928"/>
                  </a:lnTo>
                  <a:lnTo>
                    <a:pt x="794" y="935"/>
                  </a:lnTo>
                  <a:lnTo>
                    <a:pt x="801" y="935"/>
                  </a:lnTo>
                  <a:lnTo>
                    <a:pt x="801" y="941"/>
                  </a:lnTo>
                  <a:lnTo>
                    <a:pt x="801" y="948"/>
                  </a:lnTo>
                  <a:lnTo>
                    <a:pt x="801" y="954"/>
                  </a:lnTo>
                  <a:lnTo>
                    <a:pt x="801" y="960"/>
                  </a:lnTo>
                  <a:lnTo>
                    <a:pt x="807" y="960"/>
                  </a:lnTo>
                  <a:lnTo>
                    <a:pt x="807" y="967"/>
                  </a:lnTo>
                  <a:lnTo>
                    <a:pt x="807" y="973"/>
                  </a:lnTo>
                  <a:lnTo>
                    <a:pt x="807" y="980"/>
                  </a:lnTo>
                  <a:lnTo>
                    <a:pt x="801" y="980"/>
                  </a:lnTo>
                  <a:lnTo>
                    <a:pt x="801" y="973"/>
                  </a:lnTo>
                  <a:lnTo>
                    <a:pt x="801" y="980"/>
                  </a:lnTo>
                  <a:lnTo>
                    <a:pt x="801" y="986"/>
                  </a:lnTo>
                  <a:lnTo>
                    <a:pt x="807" y="986"/>
                  </a:lnTo>
                  <a:lnTo>
                    <a:pt x="807" y="992"/>
                  </a:lnTo>
                  <a:lnTo>
                    <a:pt x="801" y="992"/>
                  </a:lnTo>
                  <a:lnTo>
                    <a:pt x="801" y="999"/>
                  </a:lnTo>
                  <a:lnTo>
                    <a:pt x="807" y="999"/>
                  </a:lnTo>
                  <a:lnTo>
                    <a:pt x="813" y="999"/>
                  </a:lnTo>
                  <a:lnTo>
                    <a:pt x="813" y="1005"/>
                  </a:lnTo>
                  <a:lnTo>
                    <a:pt x="807" y="1005"/>
                  </a:lnTo>
                  <a:lnTo>
                    <a:pt x="813" y="1005"/>
                  </a:lnTo>
                  <a:lnTo>
                    <a:pt x="820" y="1005"/>
                  </a:lnTo>
                  <a:lnTo>
                    <a:pt x="820" y="1012"/>
                  </a:lnTo>
                  <a:lnTo>
                    <a:pt x="813" y="1012"/>
                  </a:lnTo>
                  <a:lnTo>
                    <a:pt x="813" y="1018"/>
                  </a:lnTo>
                  <a:lnTo>
                    <a:pt x="813" y="1024"/>
                  </a:lnTo>
                  <a:lnTo>
                    <a:pt x="813" y="1031"/>
                  </a:lnTo>
                  <a:lnTo>
                    <a:pt x="813" y="1037"/>
                  </a:lnTo>
                  <a:lnTo>
                    <a:pt x="820" y="1037"/>
                  </a:lnTo>
                  <a:lnTo>
                    <a:pt x="820" y="1044"/>
                  </a:lnTo>
                  <a:lnTo>
                    <a:pt x="813" y="1050"/>
                  </a:lnTo>
                  <a:lnTo>
                    <a:pt x="820" y="1050"/>
                  </a:lnTo>
                  <a:lnTo>
                    <a:pt x="820" y="1056"/>
                  </a:lnTo>
                  <a:lnTo>
                    <a:pt x="813" y="1056"/>
                  </a:lnTo>
                  <a:lnTo>
                    <a:pt x="813" y="1063"/>
                  </a:lnTo>
                  <a:lnTo>
                    <a:pt x="807" y="1063"/>
                  </a:lnTo>
                  <a:lnTo>
                    <a:pt x="807" y="1069"/>
                  </a:lnTo>
                  <a:lnTo>
                    <a:pt x="813" y="1076"/>
                  </a:lnTo>
                  <a:lnTo>
                    <a:pt x="813" y="1082"/>
                  </a:lnTo>
                  <a:lnTo>
                    <a:pt x="813" y="1088"/>
                  </a:lnTo>
                  <a:lnTo>
                    <a:pt x="807" y="1088"/>
                  </a:lnTo>
                  <a:lnTo>
                    <a:pt x="807" y="1095"/>
                  </a:lnTo>
                  <a:lnTo>
                    <a:pt x="813" y="1101"/>
                  </a:lnTo>
                  <a:lnTo>
                    <a:pt x="807" y="1108"/>
                  </a:lnTo>
                  <a:lnTo>
                    <a:pt x="807" y="1114"/>
                  </a:lnTo>
                  <a:lnTo>
                    <a:pt x="813" y="1114"/>
                  </a:lnTo>
                  <a:lnTo>
                    <a:pt x="813" y="1120"/>
                  </a:lnTo>
                  <a:lnTo>
                    <a:pt x="813" y="1127"/>
                  </a:lnTo>
                  <a:lnTo>
                    <a:pt x="813" y="1133"/>
                  </a:lnTo>
                  <a:lnTo>
                    <a:pt x="807" y="1133"/>
                  </a:lnTo>
                  <a:lnTo>
                    <a:pt x="807" y="1140"/>
                  </a:lnTo>
                  <a:lnTo>
                    <a:pt x="807" y="1146"/>
                  </a:lnTo>
                  <a:lnTo>
                    <a:pt x="807" y="1152"/>
                  </a:lnTo>
                  <a:lnTo>
                    <a:pt x="801" y="1159"/>
                  </a:lnTo>
                  <a:lnTo>
                    <a:pt x="794" y="1159"/>
                  </a:lnTo>
                  <a:lnTo>
                    <a:pt x="794" y="1165"/>
                  </a:lnTo>
                  <a:lnTo>
                    <a:pt x="794" y="1172"/>
                  </a:lnTo>
                  <a:lnTo>
                    <a:pt x="788" y="1172"/>
                  </a:lnTo>
                  <a:lnTo>
                    <a:pt x="781" y="1172"/>
                  </a:lnTo>
                  <a:lnTo>
                    <a:pt x="781" y="1178"/>
                  </a:lnTo>
                  <a:lnTo>
                    <a:pt x="775" y="1178"/>
                  </a:lnTo>
                  <a:lnTo>
                    <a:pt x="775" y="1184"/>
                  </a:lnTo>
                  <a:lnTo>
                    <a:pt x="769" y="1191"/>
                  </a:lnTo>
                  <a:lnTo>
                    <a:pt x="762" y="1191"/>
                  </a:lnTo>
                  <a:lnTo>
                    <a:pt x="756" y="1191"/>
                  </a:lnTo>
                  <a:lnTo>
                    <a:pt x="756" y="1197"/>
                  </a:lnTo>
                  <a:lnTo>
                    <a:pt x="749" y="1197"/>
                  </a:lnTo>
                  <a:lnTo>
                    <a:pt x="743" y="1197"/>
                  </a:lnTo>
                  <a:lnTo>
                    <a:pt x="743" y="1204"/>
                  </a:lnTo>
                  <a:lnTo>
                    <a:pt x="737" y="1204"/>
                  </a:lnTo>
                  <a:lnTo>
                    <a:pt x="737" y="1210"/>
                  </a:lnTo>
                  <a:lnTo>
                    <a:pt x="730" y="1210"/>
                  </a:lnTo>
                  <a:lnTo>
                    <a:pt x="730" y="1217"/>
                  </a:lnTo>
                  <a:lnTo>
                    <a:pt x="724" y="1217"/>
                  </a:lnTo>
                  <a:lnTo>
                    <a:pt x="717" y="1217"/>
                  </a:lnTo>
                  <a:lnTo>
                    <a:pt x="711" y="1217"/>
                  </a:lnTo>
                  <a:lnTo>
                    <a:pt x="698" y="1223"/>
                  </a:lnTo>
                  <a:lnTo>
                    <a:pt x="692" y="1223"/>
                  </a:lnTo>
                  <a:lnTo>
                    <a:pt x="685" y="1223"/>
                  </a:lnTo>
                  <a:lnTo>
                    <a:pt x="679" y="1223"/>
                  </a:lnTo>
                  <a:lnTo>
                    <a:pt x="672" y="1223"/>
                  </a:lnTo>
                  <a:lnTo>
                    <a:pt x="666" y="1229"/>
                  </a:lnTo>
                  <a:lnTo>
                    <a:pt x="660" y="1229"/>
                  </a:lnTo>
                  <a:lnTo>
                    <a:pt x="653" y="1229"/>
                  </a:lnTo>
                  <a:lnTo>
                    <a:pt x="647" y="1229"/>
                  </a:lnTo>
                  <a:lnTo>
                    <a:pt x="640" y="1229"/>
                  </a:lnTo>
                  <a:lnTo>
                    <a:pt x="634" y="1229"/>
                  </a:lnTo>
                  <a:lnTo>
                    <a:pt x="621" y="1229"/>
                  </a:lnTo>
                  <a:lnTo>
                    <a:pt x="615" y="1229"/>
                  </a:lnTo>
                  <a:lnTo>
                    <a:pt x="608" y="1236"/>
                  </a:lnTo>
                  <a:lnTo>
                    <a:pt x="608" y="1242"/>
                  </a:lnTo>
                  <a:lnTo>
                    <a:pt x="602" y="1242"/>
                  </a:lnTo>
                  <a:lnTo>
                    <a:pt x="602" y="1236"/>
                  </a:lnTo>
                  <a:lnTo>
                    <a:pt x="596" y="1236"/>
                  </a:lnTo>
                  <a:lnTo>
                    <a:pt x="589" y="1229"/>
                  </a:lnTo>
                  <a:lnTo>
                    <a:pt x="583" y="1229"/>
                  </a:lnTo>
                  <a:lnTo>
                    <a:pt x="583" y="1223"/>
                  </a:lnTo>
                  <a:lnTo>
                    <a:pt x="576" y="1223"/>
                  </a:lnTo>
                  <a:lnTo>
                    <a:pt x="564" y="1223"/>
                  </a:lnTo>
                  <a:lnTo>
                    <a:pt x="557" y="1223"/>
                  </a:lnTo>
                  <a:lnTo>
                    <a:pt x="551" y="1223"/>
                  </a:lnTo>
                  <a:lnTo>
                    <a:pt x="544" y="1217"/>
                  </a:lnTo>
                  <a:lnTo>
                    <a:pt x="538" y="1217"/>
                  </a:lnTo>
                  <a:lnTo>
                    <a:pt x="538" y="1210"/>
                  </a:lnTo>
                  <a:lnTo>
                    <a:pt x="538" y="1217"/>
                  </a:lnTo>
                  <a:lnTo>
                    <a:pt x="532" y="1217"/>
                  </a:lnTo>
                  <a:lnTo>
                    <a:pt x="525" y="1217"/>
                  </a:lnTo>
                  <a:lnTo>
                    <a:pt x="519" y="1223"/>
                  </a:lnTo>
                  <a:lnTo>
                    <a:pt x="512" y="1223"/>
                  </a:lnTo>
                  <a:lnTo>
                    <a:pt x="506" y="1223"/>
                  </a:lnTo>
                  <a:lnTo>
                    <a:pt x="500" y="1223"/>
                  </a:lnTo>
                  <a:lnTo>
                    <a:pt x="493" y="1223"/>
                  </a:lnTo>
                  <a:lnTo>
                    <a:pt x="487" y="1223"/>
                  </a:lnTo>
                  <a:lnTo>
                    <a:pt x="480" y="1223"/>
                  </a:lnTo>
                  <a:lnTo>
                    <a:pt x="474" y="1223"/>
                  </a:lnTo>
                  <a:lnTo>
                    <a:pt x="474" y="1229"/>
                  </a:lnTo>
                  <a:lnTo>
                    <a:pt x="468" y="1229"/>
                  </a:lnTo>
                  <a:lnTo>
                    <a:pt x="461" y="1236"/>
                  </a:lnTo>
                  <a:lnTo>
                    <a:pt x="455" y="1236"/>
                  </a:lnTo>
                  <a:lnTo>
                    <a:pt x="442" y="1236"/>
                  </a:lnTo>
                  <a:lnTo>
                    <a:pt x="436" y="1229"/>
                  </a:lnTo>
                  <a:lnTo>
                    <a:pt x="429" y="1223"/>
                  </a:lnTo>
                  <a:lnTo>
                    <a:pt x="423" y="1223"/>
                  </a:lnTo>
                  <a:lnTo>
                    <a:pt x="416" y="1223"/>
                  </a:lnTo>
                  <a:lnTo>
                    <a:pt x="416" y="1229"/>
                  </a:lnTo>
                  <a:lnTo>
                    <a:pt x="416" y="1236"/>
                  </a:lnTo>
                  <a:lnTo>
                    <a:pt x="410" y="1236"/>
                  </a:lnTo>
                  <a:lnTo>
                    <a:pt x="404" y="1229"/>
                  </a:lnTo>
                  <a:lnTo>
                    <a:pt x="397" y="1229"/>
                  </a:lnTo>
                  <a:lnTo>
                    <a:pt x="391" y="1229"/>
                  </a:lnTo>
                  <a:lnTo>
                    <a:pt x="391" y="1236"/>
                  </a:lnTo>
                  <a:lnTo>
                    <a:pt x="384" y="1242"/>
                  </a:lnTo>
                  <a:lnTo>
                    <a:pt x="372" y="1249"/>
                  </a:lnTo>
                  <a:lnTo>
                    <a:pt x="352" y="1255"/>
                  </a:lnTo>
                  <a:lnTo>
                    <a:pt x="340" y="1255"/>
                  </a:lnTo>
                  <a:lnTo>
                    <a:pt x="327" y="1261"/>
                  </a:lnTo>
                  <a:lnTo>
                    <a:pt x="320" y="1261"/>
                  </a:lnTo>
                  <a:lnTo>
                    <a:pt x="314" y="1261"/>
                  </a:lnTo>
                  <a:lnTo>
                    <a:pt x="307" y="1261"/>
                  </a:lnTo>
                  <a:lnTo>
                    <a:pt x="307" y="1268"/>
                  </a:lnTo>
                  <a:lnTo>
                    <a:pt x="301" y="1268"/>
                  </a:lnTo>
                  <a:lnTo>
                    <a:pt x="301" y="1274"/>
                  </a:lnTo>
                  <a:lnTo>
                    <a:pt x="295" y="1274"/>
                  </a:lnTo>
                  <a:lnTo>
                    <a:pt x="288" y="1281"/>
                  </a:lnTo>
                  <a:lnTo>
                    <a:pt x="288" y="1287"/>
                  </a:lnTo>
                  <a:lnTo>
                    <a:pt x="282" y="1287"/>
                  </a:lnTo>
                  <a:lnTo>
                    <a:pt x="275" y="1293"/>
                  </a:lnTo>
                  <a:lnTo>
                    <a:pt x="269" y="1293"/>
                  </a:lnTo>
                  <a:lnTo>
                    <a:pt x="263" y="1293"/>
                  </a:lnTo>
                  <a:lnTo>
                    <a:pt x="256" y="1287"/>
                  </a:lnTo>
                  <a:lnTo>
                    <a:pt x="250" y="1287"/>
                  </a:lnTo>
                  <a:lnTo>
                    <a:pt x="243" y="1287"/>
                  </a:lnTo>
                  <a:lnTo>
                    <a:pt x="243" y="1293"/>
                  </a:lnTo>
                  <a:lnTo>
                    <a:pt x="237" y="1293"/>
                  </a:lnTo>
                  <a:lnTo>
                    <a:pt x="224" y="1293"/>
                  </a:lnTo>
                  <a:lnTo>
                    <a:pt x="224" y="1281"/>
                  </a:lnTo>
                  <a:lnTo>
                    <a:pt x="224" y="1268"/>
                  </a:lnTo>
                  <a:lnTo>
                    <a:pt x="218" y="1268"/>
                  </a:lnTo>
                  <a:lnTo>
                    <a:pt x="218" y="1261"/>
                  </a:lnTo>
                  <a:lnTo>
                    <a:pt x="218" y="1249"/>
                  </a:lnTo>
                  <a:lnTo>
                    <a:pt x="211" y="1242"/>
                  </a:lnTo>
                  <a:lnTo>
                    <a:pt x="211" y="1236"/>
                  </a:lnTo>
                  <a:lnTo>
                    <a:pt x="211" y="1229"/>
                  </a:lnTo>
                  <a:lnTo>
                    <a:pt x="205" y="1223"/>
                  </a:lnTo>
                  <a:lnTo>
                    <a:pt x="205" y="1217"/>
                  </a:lnTo>
                  <a:lnTo>
                    <a:pt x="205" y="1210"/>
                  </a:lnTo>
                  <a:lnTo>
                    <a:pt x="211" y="1204"/>
                  </a:lnTo>
                  <a:lnTo>
                    <a:pt x="211" y="1197"/>
                  </a:lnTo>
                  <a:lnTo>
                    <a:pt x="211" y="1191"/>
                  </a:lnTo>
                  <a:lnTo>
                    <a:pt x="211" y="1184"/>
                  </a:lnTo>
                  <a:lnTo>
                    <a:pt x="211" y="1178"/>
                  </a:lnTo>
                  <a:lnTo>
                    <a:pt x="205" y="1172"/>
                  </a:lnTo>
                  <a:lnTo>
                    <a:pt x="205" y="1165"/>
                  </a:lnTo>
                  <a:lnTo>
                    <a:pt x="205" y="1159"/>
                  </a:lnTo>
                  <a:lnTo>
                    <a:pt x="205" y="1152"/>
                  </a:lnTo>
                  <a:lnTo>
                    <a:pt x="205" y="1146"/>
                  </a:lnTo>
                  <a:lnTo>
                    <a:pt x="199" y="1140"/>
                  </a:lnTo>
                  <a:lnTo>
                    <a:pt x="199" y="1133"/>
                  </a:lnTo>
                  <a:lnTo>
                    <a:pt x="199" y="1127"/>
                  </a:lnTo>
                  <a:lnTo>
                    <a:pt x="199" y="1120"/>
                  </a:lnTo>
                  <a:lnTo>
                    <a:pt x="199" y="1114"/>
                  </a:lnTo>
                  <a:lnTo>
                    <a:pt x="199" y="1108"/>
                  </a:lnTo>
                  <a:lnTo>
                    <a:pt x="199" y="1101"/>
                  </a:lnTo>
                  <a:lnTo>
                    <a:pt x="199" y="1095"/>
                  </a:lnTo>
                  <a:lnTo>
                    <a:pt x="199" y="1088"/>
                  </a:lnTo>
                  <a:lnTo>
                    <a:pt x="199" y="1082"/>
                  </a:lnTo>
                  <a:lnTo>
                    <a:pt x="199" y="1076"/>
                  </a:lnTo>
                  <a:lnTo>
                    <a:pt x="205" y="1069"/>
                  </a:lnTo>
                  <a:lnTo>
                    <a:pt x="211" y="1069"/>
                  </a:lnTo>
                  <a:lnTo>
                    <a:pt x="211" y="1063"/>
                  </a:lnTo>
                  <a:lnTo>
                    <a:pt x="218" y="1056"/>
                  </a:lnTo>
                  <a:lnTo>
                    <a:pt x="218" y="1050"/>
                  </a:lnTo>
                  <a:lnTo>
                    <a:pt x="218" y="1044"/>
                  </a:lnTo>
                  <a:lnTo>
                    <a:pt x="211" y="1037"/>
                  </a:lnTo>
                  <a:lnTo>
                    <a:pt x="211" y="1031"/>
                  </a:lnTo>
                  <a:lnTo>
                    <a:pt x="205" y="1031"/>
                  </a:lnTo>
                  <a:lnTo>
                    <a:pt x="199" y="1024"/>
                  </a:lnTo>
                  <a:lnTo>
                    <a:pt x="192" y="1018"/>
                  </a:lnTo>
                  <a:lnTo>
                    <a:pt x="192" y="1012"/>
                  </a:lnTo>
                  <a:lnTo>
                    <a:pt x="199" y="1005"/>
                  </a:lnTo>
                  <a:lnTo>
                    <a:pt x="205" y="999"/>
                  </a:lnTo>
                  <a:lnTo>
                    <a:pt x="211" y="999"/>
                  </a:lnTo>
                  <a:lnTo>
                    <a:pt x="218" y="999"/>
                  </a:lnTo>
                  <a:lnTo>
                    <a:pt x="224" y="999"/>
                  </a:lnTo>
                  <a:lnTo>
                    <a:pt x="224" y="992"/>
                  </a:lnTo>
                  <a:lnTo>
                    <a:pt x="231" y="992"/>
                  </a:lnTo>
                  <a:lnTo>
                    <a:pt x="231" y="986"/>
                  </a:lnTo>
                  <a:lnTo>
                    <a:pt x="231" y="980"/>
                  </a:lnTo>
                  <a:lnTo>
                    <a:pt x="237" y="973"/>
                  </a:lnTo>
                  <a:lnTo>
                    <a:pt x="243" y="967"/>
                  </a:lnTo>
                  <a:lnTo>
                    <a:pt x="243" y="960"/>
                  </a:lnTo>
                  <a:lnTo>
                    <a:pt x="250" y="954"/>
                  </a:lnTo>
                  <a:lnTo>
                    <a:pt x="263" y="954"/>
                  </a:lnTo>
                  <a:lnTo>
                    <a:pt x="269" y="954"/>
                  </a:lnTo>
                  <a:lnTo>
                    <a:pt x="275" y="954"/>
                  </a:lnTo>
                  <a:lnTo>
                    <a:pt x="282" y="948"/>
                  </a:lnTo>
                  <a:lnTo>
                    <a:pt x="282" y="941"/>
                  </a:lnTo>
                  <a:lnTo>
                    <a:pt x="288" y="941"/>
                  </a:lnTo>
                  <a:lnTo>
                    <a:pt x="295" y="935"/>
                  </a:lnTo>
                  <a:lnTo>
                    <a:pt x="301" y="941"/>
                  </a:lnTo>
                  <a:lnTo>
                    <a:pt x="307" y="941"/>
                  </a:lnTo>
                  <a:lnTo>
                    <a:pt x="314" y="935"/>
                  </a:lnTo>
                  <a:lnTo>
                    <a:pt x="320" y="935"/>
                  </a:lnTo>
                  <a:lnTo>
                    <a:pt x="327" y="928"/>
                  </a:lnTo>
                  <a:lnTo>
                    <a:pt x="327" y="922"/>
                  </a:lnTo>
                  <a:lnTo>
                    <a:pt x="327" y="916"/>
                  </a:lnTo>
                  <a:lnTo>
                    <a:pt x="327" y="903"/>
                  </a:lnTo>
                  <a:lnTo>
                    <a:pt x="327" y="896"/>
                  </a:lnTo>
                  <a:lnTo>
                    <a:pt x="327" y="890"/>
                  </a:lnTo>
                  <a:lnTo>
                    <a:pt x="320" y="890"/>
                  </a:lnTo>
                  <a:lnTo>
                    <a:pt x="314" y="884"/>
                  </a:lnTo>
                  <a:lnTo>
                    <a:pt x="314" y="877"/>
                  </a:lnTo>
                  <a:lnTo>
                    <a:pt x="307" y="877"/>
                  </a:lnTo>
                  <a:lnTo>
                    <a:pt x="307" y="871"/>
                  </a:lnTo>
                  <a:lnTo>
                    <a:pt x="307" y="864"/>
                  </a:lnTo>
                  <a:lnTo>
                    <a:pt x="307" y="858"/>
                  </a:lnTo>
                  <a:lnTo>
                    <a:pt x="307" y="852"/>
                  </a:lnTo>
                  <a:lnTo>
                    <a:pt x="307" y="845"/>
                  </a:lnTo>
                  <a:lnTo>
                    <a:pt x="301" y="839"/>
                  </a:lnTo>
                  <a:lnTo>
                    <a:pt x="301" y="832"/>
                  </a:lnTo>
                  <a:lnTo>
                    <a:pt x="295" y="832"/>
                  </a:lnTo>
                  <a:lnTo>
                    <a:pt x="288" y="826"/>
                  </a:lnTo>
                  <a:lnTo>
                    <a:pt x="282" y="820"/>
                  </a:lnTo>
                  <a:lnTo>
                    <a:pt x="275" y="820"/>
                  </a:lnTo>
                  <a:lnTo>
                    <a:pt x="269" y="813"/>
                  </a:lnTo>
                  <a:lnTo>
                    <a:pt x="263" y="813"/>
                  </a:lnTo>
                  <a:lnTo>
                    <a:pt x="256" y="813"/>
                  </a:lnTo>
                  <a:lnTo>
                    <a:pt x="256" y="807"/>
                  </a:lnTo>
                  <a:lnTo>
                    <a:pt x="256" y="800"/>
                  </a:lnTo>
                  <a:lnTo>
                    <a:pt x="256" y="794"/>
                  </a:lnTo>
                  <a:lnTo>
                    <a:pt x="256" y="788"/>
                  </a:lnTo>
                  <a:lnTo>
                    <a:pt x="256" y="781"/>
                  </a:lnTo>
                  <a:lnTo>
                    <a:pt x="256" y="775"/>
                  </a:lnTo>
                  <a:lnTo>
                    <a:pt x="256" y="768"/>
                  </a:lnTo>
                  <a:lnTo>
                    <a:pt x="250" y="762"/>
                  </a:lnTo>
                  <a:lnTo>
                    <a:pt x="250" y="756"/>
                  </a:lnTo>
                  <a:lnTo>
                    <a:pt x="250" y="749"/>
                  </a:lnTo>
                  <a:lnTo>
                    <a:pt x="250" y="743"/>
                  </a:lnTo>
                  <a:lnTo>
                    <a:pt x="243" y="743"/>
                  </a:lnTo>
                  <a:lnTo>
                    <a:pt x="237" y="743"/>
                  </a:lnTo>
                  <a:lnTo>
                    <a:pt x="231" y="743"/>
                  </a:lnTo>
                  <a:lnTo>
                    <a:pt x="231" y="736"/>
                  </a:lnTo>
                  <a:lnTo>
                    <a:pt x="231" y="730"/>
                  </a:lnTo>
                  <a:lnTo>
                    <a:pt x="224" y="730"/>
                  </a:lnTo>
                  <a:lnTo>
                    <a:pt x="218" y="730"/>
                  </a:lnTo>
                  <a:lnTo>
                    <a:pt x="218" y="724"/>
                  </a:lnTo>
                  <a:lnTo>
                    <a:pt x="211" y="724"/>
                  </a:lnTo>
                  <a:lnTo>
                    <a:pt x="205" y="724"/>
                  </a:lnTo>
                  <a:lnTo>
                    <a:pt x="199" y="724"/>
                  </a:lnTo>
                  <a:lnTo>
                    <a:pt x="192" y="717"/>
                  </a:lnTo>
                  <a:lnTo>
                    <a:pt x="186" y="717"/>
                  </a:lnTo>
                  <a:lnTo>
                    <a:pt x="186" y="711"/>
                  </a:lnTo>
                  <a:lnTo>
                    <a:pt x="179" y="711"/>
                  </a:lnTo>
                  <a:lnTo>
                    <a:pt x="179" y="704"/>
                  </a:lnTo>
                  <a:lnTo>
                    <a:pt x="173" y="704"/>
                  </a:lnTo>
                  <a:lnTo>
                    <a:pt x="173" y="698"/>
                  </a:lnTo>
                  <a:lnTo>
                    <a:pt x="173" y="692"/>
                  </a:lnTo>
                  <a:lnTo>
                    <a:pt x="167" y="692"/>
                  </a:lnTo>
                  <a:lnTo>
                    <a:pt x="160" y="692"/>
                  </a:lnTo>
                  <a:lnTo>
                    <a:pt x="154" y="692"/>
                  </a:lnTo>
                  <a:lnTo>
                    <a:pt x="154" y="685"/>
                  </a:lnTo>
                  <a:lnTo>
                    <a:pt x="147" y="685"/>
                  </a:lnTo>
                  <a:lnTo>
                    <a:pt x="147" y="679"/>
                  </a:lnTo>
                  <a:lnTo>
                    <a:pt x="147" y="672"/>
                  </a:lnTo>
                  <a:lnTo>
                    <a:pt x="141" y="672"/>
                  </a:lnTo>
                  <a:lnTo>
                    <a:pt x="141" y="679"/>
                  </a:lnTo>
                  <a:lnTo>
                    <a:pt x="135" y="679"/>
                  </a:lnTo>
                  <a:lnTo>
                    <a:pt x="128" y="679"/>
                  </a:lnTo>
                  <a:lnTo>
                    <a:pt x="122" y="672"/>
                  </a:lnTo>
                  <a:lnTo>
                    <a:pt x="115" y="672"/>
                  </a:lnTo>
                  <a:lnTo>
                    <a:pt x="115" y="666"/>
                  </a:lnTo>
                  <a:lnTo>
                    <a:pt x="109" y="660"/>
                  </a:lnTo>
                  <a:lnTo>
                    <a:pt x="109" y="653"/>
                  </a:lnTo>
                  <a:lnTo>
                    <a:pt x="109" y="647"/>
                  </a:lnTo>
                  <a:lnTo>
                    <a:pt x="103" y="647"/>
                  </a:lnTo>
                  <a:lnTo>
                    <a:pt x="96" y="647"/>
                  </a:lnTo>
                  <a:lnTo>
                    <a:pt x="90" y="647"/>
                  </a:lnTo>
                  <a:lnTo>
                    <a:pt x="90" y="640"/>
                  </a:lnTo>
                  <a:lnTo>
                    <a:pt x="83" y="634"/>
                  </a:lnTo>
                  <a:lnTo>
                    <a:pt x="77" y="628"/>
                  </a:lnTo>
                  <a:lnTo>
                    <a:pt x="64" y="602"/>
                  </a:lnTo>
                  <a:lnTo>
                    <a:pt x="58" y="589"/>
                  </a:lnTo>
                  <a:lnTo>
                    <a:pt x="45" y="576"/>
                  </a:lnTo>
                  <a:lnTo>
                    <a:pt x="32" y="557"/>
                  </a:lnTo>
                  <a:lnTo>
                    <a:pt x="19" y="538"/>
                  </a:lnTo>
                  <a:lnTo>
                    <a:pt x="13" y="519"/>
                  </a:lnTo>
                  <a:lnTo>
                    <a:pt x="13" y="512"/>
                  </a:lnTo>
                  <a:lnTo>
                    <a:pt x="7" y="512"/>
                  </a:lnTo>
                  <a:lnTo>
                    <a:pt x="0" y="506"/>
                  </a:lnTo>
                  <a:lnTo>
                    <a:pt x="7" y="506"/>
                  </a:lnTo>
                  <a:lnTo>
                    <a:pt x="13" y="506"/>
                  </a:lnTo>
                  <a:lnTo>
                    <a:pt x="19" y="506"/>
                  </a:lnTo>
                  <a:lnTo>
                    <a:pt x="26" y="506"/>
                  </a:lnTo>
                  <a:lnTo>
                    <a:pt x="26" y="499"/>
                  </a:lnTo>
                  <a:lnTo>
                    <a:pt x="19" y="499"/>
                  </a:lnTo>
                  <a:lnTo>
                    <a:pt x="13" y="499"/>
                  </a:lnTo>
                  <a:lnTo>
                    <a:pt x="13" y="493"/>
                  </a:lnTo>
                  <a:lnTo>
                    <a:pt x="7" y="493"/>
                  </a:lnTo>
                  <a:lnTo>
                    <a:pt x="7" y="487"/>
                  </a:lnTo>
                  <a:lnTo>
                    <a:pt x="7" y="480"/>
                  </a:lnTo>
                  <a:lnTo>
                    <a:pt x="7" y="474"/>
                  </a:lnTo>
                  <a:lnTo>
                    <a:pt x="7" y="467"/>
                  </a:lnTo>
                  <a:lnTo>
                    <a:pt x="7" y="474"/>
                  </a:lnTo>
                  <a:lnTo>
                    <a:pt x="13" y="474"/>
                  </a:lnTo>
                  <a:lnTo>
                    <a:pt x="19" y="474"/>
                  </a:lnTo>
                  <a:lnTo>
                    <a:pt x="19" y="467"/>
                  </a:lnTo>
                  <a:lnTo>
                    <a:pt x="19" y="474"/>
                  </a:lnTo>
                  <a:lnTo>
                    <a:pt x="26" y="474"/>
                  </a:lnTo>
                  <a:lnTo>
                    <a:pt x="26" y="467"/>
                  </a:lnTo>
                  <a:lnTo>
                    <a:pt x="32" y="467"/>
                  </a:lnTo>
                  <a:lnTo>
                    <a:pt x="32" y="474"/>
                  </a:lnTo>
                  <a:lnTo>
                    <a:pt x="32" y="467"/>
                  </a:lnTo>
                  <a:lnTo>
                    <a:pt x="39" y="467"/>
                  </a:lnTo>
                  <a:lnTo>
                    <a:pt x="39" y="474"/>
                  </a:lnTo>
                  <a:lnTo>
                    <a:pt x="45" y="474"/>
                  </a:lnTo>
                  <a:lnTo>
                    <a:pt x="45" y="480"/>
                  </a:lnTo>
                  <a:lnTo>
                    <a:pt x="51" y="480"/>
                  </a:lnTo>
                  <a:lnTo>
                    <a:pt x="58" y="480"/>
                  </a:lnTo>
                  <a:lnTo>
                    <a:pt x="64" y="480"/>
                  </a:lnTo>
                  <a:lnTo>
                    <a:pt x="64" y="474"/>
                  </a:lnTo>
                  <a:lnTo>
                    <a:pt x="58" y="467"/>
                  </a:lnTo>
                  <a:lnTo>
                    <a:pt x="58" y="474"/>
                  </a:lnTo>
                  <a:lnTo>
                    <a:pt x="51" y="474"/>
                  </a:lnTo>
                  <a:lnTo>
                    <a:pt x="51" y="467"/>
                  </a:lnTo>
                  <a:lnTo>
                    <a:pt x="58" y="467"/>
                  </a:lnTo>
                  <a:lnTo>
                    <a:pt x="64" y="461"/>
                  </a:lnTo>
                  <a:lnTo>
                    <a:pt x="64" y="455"/>
                  </a:lnTo>
                  <a:lnTo>
                    <a:pt x="71" y="455"/>
                  </a:lnTo>
                  <a:lnTo>
                    <a:pt x="77" y="455"/>
                  </a:lnTo>
                  <a:lnTo>
                    <a:pt x="77" y="461"/>
                  </a:lnTo>
                  <a:lnTo>
                    <a:pt x="83" y="461"/>
                  </a:lnTo>
                  <a:lnTo>
                    <a:pt x="83" y="467"/>
                  </a:lnTo>
                  <a:lnTo>
                    <a:pt x="90" y="474"/>
                  </a:lnTo>
                  <a:lnTo>
                    <a:pt x="90" y="467"/>
                  </a:lnTo>
                  <a:lnTo>
                    <a:pt x="96" y="467"/>
                  </a:lnTo>
                  <a:lnTo>
                    <a:pt x="103" y="467"/>
                  </a:lnTo>
                  <a:lnTo>
                    <a:pt x="109" y="467"/>
                  </a:lnTo>
                  <a:lnTo>
                    <a:pt x="109" y="461"/>
                  </a:lnTo>
                  <a:lnTo>
                    <a:pt x="115" y="455"/>
                  </a:lnTo>
                  <a:lnTo>
                    <a:pt x="115" y="448"/>
                  </a:lnTo>
                  <a:lnTo>
                    <a:pt x="115" y="442"/>
                  </a:lnTo>
                  <a:lnTo>
                    <a:pt x="115" y="435"/>
                  </a:lnTo>
                  <a:lnTo>
                    <a:pt x="115" y="429"/>
                  </a:lnTo>
                  <a:lnTo>
                    <a:pt x="115" y="423"/>
                  </a:lnTo>
                  <a:lnTo>
                    <a:pt x="122" y="423"/>
                  </a:lnTo>
                  <a:lnTo>
                    <a:pt x="122" y="416"/>
                  </a:lnTo>
                  <a:lnTo>
                    <a:pt x="128" y="416"/>
                  </a:lnTo>
                  <a:lnTo>
                    <a:pt x="135" y="416"/>
                  </a:lnTo>
                  <a:lnTo>
                    <a:pt x="135" y="410"/>
                  </a:lnTo>
                  <a:lnTo>
                    <a:pt x="135" y="403"/>
                  </a:lnTo>
                  <a:lnTo>
                    <a:pt x="135" y="397"/>
                  </a:lnTo>
                  <a:lnTo>
                    <a:pt x="141" y="397"/>
                  </a:lnTo>
                  <a:lnTo>
                    <a:pt x="141" y="403"/>
                  </a:lnTo>
                  <a:lnTo>
                    <a:pt x="147" y="403"/>
                  </a:lnTo>
                  <a:lnTo>
                    <a:pt x="147" y="410"/>
                  </a:lnTo>
                  <a:lnTo>
                    <a:pt x="154" y="410"/>
                  </a:lnTo>
                  <a:lnTo>
                    <a:pt x="154" y="403"/>
                  </a:lnTo>
                  <a:lnTo>
                    <a:pt x="160" y="403"/>
                  </a:lnTo>
                  <a:lnTo>
                    <a:pt x="160" y="397"/>
                  </a:lnTo>
                  <a:lnTo>
                    <a:pt x="167" y="397"/>
                  </a:lnTo>
                  <a:lnTo>
                    <a:pt x="167" y="391"/>
                  </a:lnTo>
                  <a:lnTo>
                    <a:pt x="173" y="391"/>
                  </a:lnTo>
                  <a:lnTo>
                    <a:pt x="179" y="391"/>
                  </a:lnTo>
                  <a:lnTo>
                    <a:pt x="186" y="391"/>
                  </a:lnTo>
                  <a:lnTo>
                    <a:pt x="192" y="391"/>
                  </a:lnTo>
                  <a:lnTo>
                    <a:pt x="192" y="384"/>
                  </a:lnTo>
                  <a:lnTo>
                    <a:pt x="192" y="378"/>
                  </a:lnTo>
                  <a:lnTo>
                    <a:pt x="186" y="371"/>
                  </a:lnTo>
                  <a:lnTo>
                    <a:pt x="186" y="365"/>
                  </a:lnTo>
                  <a:lnTo>
                    <a:pt x="192" y="365"/>
                  </a:lnTo>
                  <a:lnTo>
                    <a:pt x="192" y="359"/>
                  </a:lnTo>
                  <a:lnTo>
                    <a:pt x="199" y="359"/>
                  </a:lnTo>
                  <a:lnTo>
                    <a:pt x="199" y="352"/>
                  </a:lnTo>
                  <a:lnTo>
                    <a:pt x="199" y="346"/>
                  </a:lnTo>
                  <a:lnTo>
                    <a:pt x="205" y="346"/>
                  </a:lnTo>
                  <a:lnTo>
                    <a:pt x="211" y="346"/>
                  </a:lnTo>
                  <a:lnTo>
                    <a:pt x="205" y="339"/>
                  </a:lnTo>
                  <a:lnTo>
                    <a:pt x="211" y="333"/>
                  </a:lnTo>
                  <a:lnTo>
                    <a:pt x="211" y="327"/>
                  </a:lnTo>
                  <a:lnTo>
                    <a:pt x="218" y="327"/>
                  </a:lnTo>
                  <a:lnTo>
                    <a:pt x="224" y="327"/>
                  </a:lnTo>
                  <a:lnTo>
                    <a:pt x="224" y="320"/>
                  </a:lnTo>
                  <a:lnTo>
                    <a:pt x="224" y="314"/>
                  </a:lnTo>
                  <a:lnTo>
                    <a:pt x="231" y="314"/>
                  </a:lnTo>
                  <a:lnTo>
                    <a:pt x="231" y="307"/>
                  </a:lnTo>
                  <a:lnTo>
                    <a:pt x="231" y="301"/>
                  </a:lnTo>
                  <a:lnTo>
                    <a:pt x="237" y="295"/>
                  </a:lnTo>
                  <a:lnTo>
                    <a:pt x="231" y="295"/>
                  </a:lnTo>
                  <a:lnTo>
                    <a:pt x="231" y="288"/>
                  </a:lnTo>
                  <a:lnTo>
                    <a:pt x="231" y="282"/>
                  </a:lnTo>
                  <a:lnTo>
                    <a:pt x="237" y="282"/>
                  </a:lnTo>
                  <a:lnTo>
                    <a:pt x="243" y="282"/>
                  </a:lnTo>
                  <a:lnTo>
                    <a:pt x="250" y="282"/>
                  </a:lnTo>
                  <a:lnTo>
                    <a:pt x="256" y="282"/>
                  </a:lnTo>
                  <a:lnTo>
                    <a:pt x="256" y="288"/>
                  </a:lnTo>
                  <a:lnTo>
                    <a:pt x="256" y="295"/>
                  </a:lnTo>
                  <a:lnTo>
                    <a:pt x="263" y="295"/>
                  </a:lnTo>
                  <a:lnTo>
                    <a:pt x="263" y="288"/>
                  </a:lnTo>
                  <a:lnTo>
                    <a:pt x="269" y="288"/>
                  </a:lnTo>
                  <a:lnTo>
                    <a:pt x="269" y="282"/>
                  </a:lnTo>
                  <a:lnTo>
                    <a:pt x="275" y="282"/>
                  </a:lnTo>
                  <a:lnTo>
                    <a:pt x="275" y="275"/>
                  </a:lnTo>
                  <a:lnTo>
                    <a:pt x="275" y="269"/>
                  </a:lnTo>
                  <a:lnTo>
                    <a:pt x="282" y="269"/>
                  </a:lnTo>
                  <a:lnTo>
                    <a:pt x="288" y="269"/>
                  </a:lnTo>
                  <a:lnTo>
                    <a:pt x="288" y="263"/>
                  </a:lnTo>
                  <a:lnTo>
                    <a:pt x="288" y="269"/>
                  </a:lnTo>
                  <a:lnTo>
                    <a:pt x="295" y="269"/>
                  </a:lnTo>
                  <a:lnTo>
                    <a:pt x="295" y="263"/>
                  </a:lnTo>
                  <a:lnTo>
                    <a:pt x="301" y="263"/>
                  </a:lnTo>
                  <a:lnTo>
                    <a:pt x="301" y="256"/>
                  </a:lnTo>
                  <a:lnTo>
                    <a:pt x="307" y="256"/>
                  </a:lnTo>
                  <a:lnTo>
                    <a:pt x="307" y="250"/>
                  </a:lnTo>
                  <a:lnTo>
                    <a:pt x="314" y="250"/>
                  </a:lnTo>
                  <a:lnTo>
                    <a:pt x="314" y="243"/>
                  </a:lnTo>
                  <a:lnTo>
                    <a:pt x="314" y="237"/>
                  </a:lnTo>
                  <a:lnTo>
                    <a:pt x="314" y="231"/>
                  </a:lnTo>
                  <a:lnTo>
                    <a:pt x="320" y="231"/>
                  </a:lnTo>
                  <a:lnTo>
                    <a:pt x="327" y="231"/>
                  </a:lnTo>
                  <a:lnTo>
                    <a:pt x="333" y="231"/>
                  </a:lnTo>
                  <a:lnTo>
                    <a:pt x="333" y="237"/>
                  </a:lnTo>
                  <a:lnTo>
                    <a:pt x="340" y="237"/>
                  </a:lnTo>
                  <a:lnTo>
                    <a:pt x="346" y="237"/>
                  </a:lnTo>
                  <a:lnTo>
                    <a:pt x="346" y="231"/>
                  </a:lnTo>
                  <a:lnTo>
                    <a:pt x="346" y="237"/>
                  </a:lnTo>
                  <a:lnTo>
                    <a:pt x="352" y="237"/>
                  </a:lnTo>
                  <a:lnTo>
                    <a:pt x="352" y="231"/>
                  </a:lnTo>
                  <a:lnTo>
                    <a:pt x="359" y="231"/>
                  </a:lnTo>
                  <a:lnTo>
                    <a:pt x="365" y="231"/>
                  </a:lnTo>
                  <a:lnTo>
                    <a:pt x="365" y="224"/>
                  </a:lnTo>
                  <a:lnTo>
                    <a:pt x="372" y="224"/>
                  </a:lnTo>
                  <a:lnTo>
                    <a:pt x="372" y="231"/>
                  </a:lnTo>
                  <a:lnTo>
                    <a:pt x="378" y="231"/>
                  </a:lnTo>
                  <a:lnTo>
                    <a:pt x="372" y="231"/>
                  </a:lnTo>
                  <a:lnTo>
                    <a:pt x="372" y="237"/>
                  </a:lnTo>
                  <a:lnTo>
                    <a:pt x="378" y="237"/>
                  </a:lnTo>
                  <a:lnTo>
                    <a:pt x="378" y="243"/>
                  </a:lnTo>
                  <a:lnTo>
                    <a:pt x="378" y="250"/>
                  </a:lnTo>
                  <a:lnTo>
                    <a:pt x="384" y="250"/>
                  </a:lnTo>
                  <a:lnTo>
                    <a:pt x="384" y="256"/>
                  </a:lnTo>
                  <a:lnTo>
                    <a:pt x="391" y="256"/>
                  </a:lnTo>
                  <a:lnTo>
                    <a:pt x="391" y="263"/>
                  </a:lnTo>
                  <a:lnTo>
                    <a:pt x="397" y="263"/>
                  </a:lnTo>
                  <a:lnTo>
                    <a:pt x="404" y="263"/>
                  </a:lnTo>
                  <a:lnTo>
                    <a:pt x="404" y="256"/>
                  </a:lnTo>
                  <a:lnTo>
                    <a:pt x="410" y="263"/>
                  </a:lnTo>
                  <a:lnTo>
                    <a:pt x="410" y="269"/>
                  </a:lnTo>
                  <a:lnTo>
                    <a:pt x="416" y="269"/>
                  </a:lnTo>
                  <a:lnTo>
                    <a:pt x="423" y="269"/>
                  </a:lnTo>
                  <a:lnTo>
                    <a:pt x="423" y="275"/>
                  </a:lnTo>
                  <a:lnTo>
                    <a:pt x="429" y="275"/>
                  </a:lnTo>
                  <a:lnTo>
                    <a:pt x="436" y="275"/>
                  </a:lnTo>
                  <a:lnTo>
                    <a:pt x="436" y="282"/>
                  </a:lnTo>
                  <a:lnTo>
                    <a:pt x="436" y="275"/>
                  </a:lnTo>
                  <a:lnTo>
                    <a:pt x="442" y="282"/>
                  </a:lnTo>
                  <a:lnTo>
                    <a:pt x="442" y="275"/>
                  </a:lnTo>
                  <a:lnTo>
                    <a:pt x="448" y="275"/>
                  </a:lnTo>
                  <a:lnTo>
                    <a:pt x="455" y="275"/>
                  </a:lnTo>
                  <a:lnTo>
                    <a:pt x="461" y="282"/>
                  </a:lnTo>
                  <a:lnTo>
                    <a:pt x="468" y="275"/>
                  </a:lnTo>
                  <a:lnTo>
                    <a:pt x="474" y="275"/>
                  </a:lnTo>
                  <a:lnTo>
                    <a:pt x="474" y="282"/>
                  </a:lnTo>
                  <a:lnTo>
                    <a:pt x="480" y="282"/>
                  </a:lnTo>
                  <a:lnTo>
                    <a:pt x="480" y="275"/>
                  </a:lnTo>
                  <a:lnTo>
                    <a:pt x="487" y="275"/>
                  </a:lnTo>
                  <a:lnTo>
                    <a:pt x="487" y="269"/>
                  </a:lnTo>
                  <a:lnTo>
                    <a:pt x="493" y="269"/>
                  </a:lnTo>
                  <a:lnTo>
                    <a:pt x="500" y="269"/>
                  </a:lnTo>
                  <a:lnTo>
                    <a:pt x="506" y="269"/>
                  </a:lnTo>
                  <a:lnTo>
                    <a:pt x="512" y="269"/>
                  </a:lnTo>
                  <a:lnTo>
                    <a:pt x="512" y="275"/>
                  </a:lnTo>
                  <a:lnTo>
                    <a:pt x="512" y="269"/>
                  </a:lnTo>
                  <a:lnTo>
                    <a:pt x="519" y="269"/>
                  </a:lnTo>
                  <a:lnTo>
                    <a:pt x="525" y="269"/>
                  </a:lnTo>
                  <a:lnTo>
                    <a:pt x="532" y="269"/>
                  </a:lnTo>
                  <a:lnTo>
                    <a:pt x="532" y="263"/>
                  </a:lnTo>
                  <a:lnTo>
                    <a:pt x="538" y="263"/>
                  </a:lnTo>
                  <a:lnTo>
                    <a:pt x="544" y="263"/>
                  </a:lnTo>
                  <a:lnTo>
                    <a:pt x="544" y="256"/>
                  </a:lnTo>
                  <a:lnTo>
                    <a:pt x="544" y="250"/>
                  </a:lnTo>
                  <a:lnTo>
                    <a:pt x="544" y="243"/>
                  </a:lnTo>
                  <a:lnTo>
                    <a:pt x="551" y="243"/>
                  </a:lnTo>
                  <a:lnTo>
                    <a:pt x="551" y="237"/>
                  </a:lnTo>
                  <a:lnTo>
                    <a:pt x="551" y="231"/>
                  </a:lnTo>
                  <a:lnTo>
                    <a:pt x="557" y="231"/>
                  </a:lnTo>
                  <a:lnTo>
                    <a:pt x="564" y="231"/>
                  </a:lnTo>
                  <a:lnTo>
                    <a:pt x="570" y="231"/>
                  </a:lnTo>
                  <a:lnTo>
                    <a:pt x="570" y="224"/>
                  </a:lnTo>
                  <a:lnTo>
                    <a:pt x="576" y="224"/>
                  </a:lnTo>
                  <a:lnTo>
                    <a:pt x="583" y="224"/>
                  </a:lnTo>
                  <a:lnTo>
                    <a:pt x="576" y="224"/>
                  </a:lnTo>
                  <a:lnTo>
                    <a:pt x="576" y="218"/>
                  </a:lnTo>
                  <a:lnTo>
                    <a:pt x="576" y="211"/>
                  </a:lnTo>
                  <a:lnTo>
                    <a:pt x="576" y="205"/>
                  </a:lnTo>
                  <a:lnTo>
                    <a:pt x="570" y="199"/>
                  </a:lnTo>
                  <a:lnTo>
                    <a:pt x="570" y="192"/>
                  </a:lnTo>
                  <a:lnTo>
                    <a:pt x="564" y="179"/>
                  </a:lnTo>
                  <a:lnTo>
                    <a:pt x="564" y="173"/>
                  </a:lnTo>
                  <a:lnTo>
                    <a:pt x="564" y="160"/>
                  </a:lnTo>
                  <a:lnTo>
                    <a:pt x="564" y="154"/>
                  </a:lnTo>
                  <a:lnTo>
                    <a:pt x="557" y="154"/>
                  </a:lnTo>
                  <a:lnTo>
                    <a:pt x="557" y="147"/>
                  </a:lnTo>
                  <a:lnTo>
                    <a:pt x="557" y="135"/>
                  </a:lnTo>
                  <a:lnTo>
                    <a:pt x="557" y="128"/>
                  </a:lnTo>
                  <a:lnTo>
                    <a:pt x="564" y="122"/>
                  </a:lnTo>
                  <a:lnTo>
                    <a:pt x="570" y="109"/>
                  </a:lnTo>
                  <a:lnTo>
                    <a:pt x="589" y="83"/>
                  </a:lnTo>
                  <a:lnTo>
                    <a:pt x="596" y="71"/>
                  </a:lnTo>
                  <a:lnTo>
                    <a:pt x="602" y="58"/>
                  </a:lnTo>
                  <a:lnTo>
                    <a:pt x="602" y="51"/>
                  </a:lnTo>
                  <a:lnTo>
                    <a:pt x="602" y="45"/>
                  </a:lnTo>
                  <a:lnTo>
                    <a:pt x="615" y="39"/>
                  </a:lnTo>
                  <a:lnTo>
                    <a:pt x="621" y="32"/>
                  </a:lnTo>
                  <a:lnTo>
                    <a:pt x="628" y="26"/>
                  </a:lnTo>
                  <a:lnTo>
                    <a:pt x="634" y="26"/>
                  </a:lnTo>
                  <a:lnTo>
                    <a:pt x="640" y="19"/>
                  </a:lnTo>
                  <a:lnTo>
                    <a:pt x="647" y="26"/>
                  </a:lnTo>
                  <a:lnTo>
                    <a:pt x="660" y="26"/>
                  </a:lnTo>
                  <a:lnTo>
                    <a:pt x="666" y="32"/>
                  </a:lnTo>
                  <a:lnTo>
                    <a:pt x="672" y="32"/>
                  </a:lnTo>
                  <a:lnTo>
                    <a:pt x="685" y="39"/>
                  </a:lnTo>
                  <a:lnTo>
                    <a:pt x="698" y="39"/>
                  </a:lnTo>
                  <a:lnTo>
                    <a:pt x="705" y="39"/>
                  </a:lnTo>
                  <a:lnTo>
                    <a:pt x="711" y="45"/>
                  </a:lnTo>
                  <a:lnTo>
                    <a:pt x="724" y="45"/>
                  </a:lnTo>
                  <a:lnTo>
                    <a:pt x="737" y="45"/>
                  </a:lnTo>
                  <a:lnTo>
                    <a:pt x="743" y="45"/>
                  </a:lnTo>
                  <a:lnTo>
                    <a:pt x="749" y="51"/>
                  </a:lnTo>
                  <a:lnTo>
                    <a:pt x="749" y="58"/>
                  </a:lnTo>
                  <a:lnTo>
                    <a:pt x="749" y="64"/>
                  </a:lnTo>
                  <a:lnTo>
                    <a:pt x="756" y="71"/>
                  </a:lnTo>
                  <a:lnTo>
                    <a:pt x="762" y="77"/>
                  </a:lnTo>
                  <a:lnTo>
                    <a:pt x="762" y="83"/>
                  </a:lnTo>
                  <a:lnTo>
                    <a:pt x="769" y="77"/>
                  </a:lnTo>
                  <a:lnTo>
                    <a:pt x="775" y="71"/>
                  </a:lnTo>
                  <a:lnTo>
                    <a:pt x="781" y="71"/>
                  </a:lnTo>
                  <a:lnTo>
                    <a:pt x="788" y="64"/>
                  </a:lnTo>
                  <a:lnTo>
                    <a:pt x="788" y="58"/>
                  </a:lnTo>
                  <a:lnTo>
                    <a:pt x="788" y="51"/>
                  </a:lnTo>
                  <a:lnTo>
                    <a:pt x="794" y="45"/>
                  </a:lnTo>
                  <a:lnTo>
                    <a:pt x="807" y="39"/>
                  </a:lnTo>
                  <a:lnTo>
                    <a:pt x="813" y="32"/>
                  </a:lnTo>
                  <a:lnTo>
                    <a:pt x="833" y="32"/>
                  </a:lnTo>
                  <a:lnTo>
                    <a:pt x="845" y="39"/>
                  </a:lnTo>
                  <a:lnTo>
                    <a:pt x="852" y="45"/>
                  </a:lnTo>
                  <a:lnTo>
                    <a:pt x="858" y="45"/>
                  </a:lnTo>
                  <a:lnTo>
                    <a:pt x="865" y="51"/>
                  </a:lnTo>
                  <a:lnTo>
                    <a:pt x="871" y="51"/>
                  </a:lnTo>
                  <a:lnTo>
                    <a:pt x="871" y="45"/>
                  </a:lnTo>
                  <a:lnTo>
                    <a:pt x="884" y="39"/>
                  </a:lnTo>
                  <a:lnTo>
                    <a:pt x="884" y="32"/>
                  </a:lnTo>
                  <a:lnTo>
                    <a:pt x="890" y="32"/>
                  </a:lnTo>
                  <a:lnTo>
                    <a:pt x="897" y="19"/>
                  </a:lnTo>
                  <a:lnTo>
                    <a:pt x="903" y="19"/>
                  </a:lnTo>
                  <a:lnTo>
                    <a:pt x="909" y="13"/>
                  </a:lnTo>
                  <a:lnTo>
                    <a:pt x="916" y="13"/>
                  </a:lnTo>
                  <a:lnTo>
                    <a:pt x="916" y="7"/>
                  </a:lnTo>
                  <a:lnTo>
                    <a:pt x="922" y="7"/>
                  </a:lnTo>
                  <a:lnTo>
                    <a:pt x="935" y="0"/>
                  </a:lnTo>
                  <a:lnTo>
                    <a:pt x="941" y="0"/>
                  </a:lnTo>
                  <a:lnTo>
                    <a:pt x="948" y="0"/>
                  </a:lnTo>
                  <a:lnTo>
                    <a:pt x="961" y="0"/>
                  </a:lnTo>
                  <a:lnTo>
                    <a:pt x="967" y="7"/>
                  </a:lnTo>
                  <a:lnTo>
                    <a:pt x="986" y="19"/>
                  </a:lnTo>
                  <a:lnTo>
                    <a:pt x="993" y="26"/>
                  </a:lnTo>
                  <a:lnTo>
                    <a:pt x="999" y="51"/>
                  </a:lnTo>
                  <a:lnTo>
                    <a:pt x="1044" y="90"/>
                  </a:lnTo>
                  <a:lnTo>
                    <a:pt x="1063" y="109"/>
                  </a:lnTo>
                  <a:lnTo>
                    <a:pt x="1089" y="122"/>
                  </a:lnTo>
                  <a:lnTo>
                    <a:pt x="1108" y="160"/>
                  </a:lnTo>
                  <a:lnTo>
                    <a:pt x="1127" y="179"/>
                  </a:lnTo>
                  <a:lnTo>
                    <a:pt x="1140" y="205"/>
                  </a:lnTo>
                  <a:lnTo>
                    <a:pt x="1140" y="224"/>
                  </a:lnTo>
                  <a:lnTo>
                    <a:pt x="1146" y="250"/>
                  </a:lnTo>
                  <a:lnTo>
                    <a:pt x="1153" y="282"/>
                  </a:lnTo>
                  <a:lnTo>
                    <a:pt x="1146" y="307"/>
                  </a:lnTo>
                  <a:lnTo>
                    <a:pt x="1153" y="371"/>
                  </a:lnTo>
                  <a:lnTo>
                    <a:pt x="1153" y="448"/>
                  </a:lnTo>
                  <a:lnTo>
                    <a:pt x="1146" y="653"/>
                  </a:lnTo>
                  <a:lnTo>
                    <a:pt x="1153" y="685"/>
                  </a:lnTo>
                  <a:lnTo>
                    <a:pt x="1153" y="717"/>
                  </a:lnTo>
                  <a:lnTo>
                    <a:pt x="1166" y="749"/>
                  </a:lnTo>
                  <a:lnTo>
                    <a:pt x="1166" y="762"/>
                  </a:lnTo>
                  <a:lnTo>
                    <a:pt x="1153" y="781"/>
                  </a:lnTo>
                  <a:lnTo>
                    <a:pt x="1153" y="800"/>
                  </a:lnTo>
                  <a:lnTo>
                    <a:pt x="1146" y="807"/>
                  </a:lnTo>
                  <a:lnTo>
                    <a:pt x="1146" y="826"/>
                  </a:lnTo>
                  <a:lnTo>
                    <a:pt x="1140" y="845"/>
                  </a:lnTo>
                  <a:lnTo>
                    <a:pt x="1140" y="858"/>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Arial"/>
                <a:ea typeface="+mn-ea"/>
                <a:cs typeface="+mn-cs"/>
              </a:endParaRPr>
            </a:p>
          </p:txBody>
        </p:sp>
        <p:sp>
          <p:nvSpPr>
            <p:cNvPr id="57" name="Freeform 228">
              <a:extLst>
                <a:ext uri="{FF2B5EF4-FFF2-40B4-BE49-F238E27FC236}">
                  <a16:creationId xmlns:a16="http://schemas.microsoft.com/office/drawing/2014/main" id="{1A8F3D10-0A24-C114-18D4-F210F8BAB291}"/>
                </a:ext>
              </a:extLst>
            </p:cNvPr>
            <p:cNvSpPr>
              <a:spLocks/>
            </p:cNvSpPr>
            <p:nvPr/>
          </p:nvSpPr>
          <p:spPr bwMode="gray">
            <a:xfrm>
              <a:off x="3894551" y="2371660"/>
              <a:ext cx="702756" cy="899834"/>
            </a:xfrm>
            <a:custGeom>
              <a:avLst/>
              <a:gdLst>
                <a:gd name="T0" fmla="*/ 1044 w 1089"/>
                <a:gd name="T1" fmla="*/ 532 h 1249"/>
                <a:gd name="T2" fmla="*/ 1050 w 1089"/>
                <a:gd name="T3" fmla="*/ 673 h 1249"/>
                <a:gd name="T4" fmla="*/ 1069 w 1089"/>
                <a:gd name="T5" fmla="*/ 839 h 1249"/>
                <a:gd name="T6" fmla="*/ 999 w 1089"/>
                <a:gd name="T7" fmla="*/ 890 h 1249"/>
                <a:gd name="T8" fmla="*/ 909 w 1089"/>
                <a:gd name="T9" fmla="*/ 910 h 1249"/>
                <a:gd name="T10" fmla="*/ 839 w 1089"/>
                <a:gd name="T11" fmla="*/ 884 h 1249"/>
                <a:gd name="T12" fmla="*/ 743 w 1089"/>
                <a:gd name="T13" fmla="*/ 878 h 1249"/>
                <a:gd name="T14" fmla="*/ 692 w 1089"/>
                <a:gd name="T15" fmla="*/ 993 h 1249"/>
                <a:gd name="T16" fmla="*/ 698 w 1089"/>
                <a:gd name="T17" fmla="*/ 1063 h 1249"/>
                <a:gd name="T18" fmla="*/ 660 w 1089"/>
                <a:gd name="T19" fmla="*/ 1102 h 1249"/>
                <a:gd name="T20" fmla="*/ 608 w 1089"/>
                <a:gd name="T21" fmla="*/ 1114 h 1249"/>
                <a:gd name="T22" fmla="*/ 564 w 1089"/>
                <a:gd name="T23" fmla="*/ 1114 h 1249"/>
                <a:gd name="T24" fmla="*/ 512 w 1089"/>
                <a:gd name="T25" fmla="*/ 1095 h 1249"/>
                <a:gd name="T26" fmla="*/ 487 w 1089"/>
                <a:gd name="T27" fmla="*/ 1070 h 1249"/>
                <a:gd name="T28" fmla="*/ 442 w 1089"/>
                <a:gd name="T29" fmla="*/ 1076 h 1249"/>
                <a:gd name="T30" fmla="*/ 410 w 1089"/>
                <a:gd name="T31" fmla="*/ 1108 h 1249"/>
                <a:gd name="T32" fmla="*/ 371 w 1089"/>
                <a:gd name="T33" fmla="*/ 1121 h 1249"/>
                <a:gd name="T34" fmla="*/ 346 w 1089"/>
                <a:gd name="T35" fmla="*/ 1166 h 1249"/>
                <a:gd name="T36" fmla="*/ 314 w 1089"/>
                <a:gd name="T37" fmla="*/ 1210 h 1249"/>
                <a:gd name="T38" fmla="*/ 282 w 1089"/>
                <a:gd name="T39" fmla="*/ 1249 h 1249"/>
                <a:gd name="T40" fmla="*/ 256 w 1089"/>
                <a:gd name="T41" fmla="*/ 1178 h 1249"/>
                <a:gd name="T42" fmla="*/ 205 w 1089"/>
                <a:gd name="T43" fmla="*/ 1082 h 1249"/>
                <a:gd name="T44" fmla="*/ 237 w 1089"/>
                <a:gd name="T45" fmla="*/ 1012 h 1249"/>
                <a:gd name="T46" fmla="*/ 269 w 1089"/>
                <a:gd name="T47" fmla="*/ 942 h 1249"/>
                <a:gd name="T48" fmla="*/ 269 w 1089"/>
                <a:gd name="T49" fmla="*/ 858 h 1249"/>
                <a:gd name="T50" fmla="*/ 288 w 1089"/>
                <a:gd name="T51" fmla="*/ 807 h 1249"/>
                <a:gd name="T52" fmla="*/ 275 w 1089"/>
                <a:gd name="T53" fmla="*/ 724 h 1249"/>
                <a:gd name="T54" fmla="*/ 250 w 1089"/>
                <a:gd name="T55" fmla="*/ 692 h 1249"/>
                <a:gd name="T56" fmla="*/ 186 w 1089"/>
                <a:gd name="T57" fmla="*/ 666 h 1249"/>
                <a:gd name="T58" fmla="*/ 122 w 1089"/>
                <a:gd name="T59" fmla="*/ 666 h 1249"/>
                <a:gd name="T60" fmla="*/ 83 w 1089"/>
                <a:gd name="T61" fmla="*/ 711 h 1249"/>
                <a:gd name="T62" fmla="*/ 13 w 1089"/>
                <a:gd name="T63" fmla="*/ 717 h 1249"/>
                <a:gd name="T64" fmla="*/ 26 w 1089"/>
                <a:gd name="T65" fmla="*/ 679 h 1249"/>
                <a:gd name="T66" fmla="*/ 70 w 1089"/>
                <a:gd name="T67" fmla="*/ 653 h 1249"/>
                <a:gd name="T68" fmla="*/ 6 w 1089"/>
                <a:gd name="T69" fmla="*/ 634 h 1249"/>
                <a:gd name="T70" fmla="*/ 38 w 1089"/>
                <a:gd name="T71" fmla="*/ 602 h 1249"/>
                <a:gd name="T72" fmla="*/ 90 w 1089"/>
                <a:gd name="T73" fmla="*/ 589 h 1249"/>
                <a:gd name="T74" fmla="*/ 141 w 1089"/>
                <a:gd name="T75" fmla="*/ 570 h 1249"/>
                <a:gd name="T76" fmla="*/ 96 w 1089"/>
                <a:gd name="T77" fmla="*/ 557 h 1249"/>
                <a:gd name="T78" fmla="*/ 45 w 1089"/>
                <a:gd name="T79" fmla="*/ 557 h 1249"/>
                <a:gd name="T80" fmla="*/ 45 w 1089"/>
                <a:gd name="T81" fmla="*/ 493 h 1249"/>
                <a:gd name="T82" fmla="*/ 96 w 1089"/>
                <a:gd name="T83" fmla="*/ 519 h 1249"/>
                <a:gd name="T84" fmla="*/ 109 w 1089"/>
                <a:gd name="T85" fmla="*/ 461 h 1249"/>
                <a:gd name="T86" fmla="*/ 90 w 1089"/>
                <a:gd name="T87" fmla="*/ 410 h 1249"/>
                <a:gd name="T88" fmla="*/ 115 w 1089"/>
                <a:gd name="T89" fmla="*/ 359 h 1249"/>
                <a:gd name="T90" fmla="*/ 115 w 1089"/>
                <a:gd name="T91" fmla="*/ 282 h 1249"/>
                <a:gd name="T92" fmla="*/ 128 w 1089"/>
                <a:gd name="T93" fmla="*/ 237 h 1249"/>
                <a:gd name="T94" fmla="*/ 122 w 1089"/>
                <a:gd name="T95" fmla="*/ 180 h 1249"/>
                <a:gd name="T96" fmla="*/ 179 w 1089"/>
                <a:gd name="T97" fmla="*/ 180 h 1249"/>
                <a:gd name="T98" fmla="*/ 186 w 1089"/>
                <a:gd name="T99" fmla="*/ 225 h 1249"/>
                <a:gd name="T100" fmla="*/ 243 w 1089"/>
                <a:gd name="T101" fmla="*/ 244 h 1249"/>
                <a:gd name="T102" fmla="*/ 269 w 1089"/>
                <a:gd name="T103" fmla="*/ 257 h 1249"/>
                <a:gd name="T104" fmla="*/ 295 w 1089"/>
                <a:gd name="T105" fmla="*/ 295 h 1249"/>
                <a:gd name="T106" fmla="*/ 359 w 1089"/>
                <a:gd name="T107" fmla="*/ 308 h 1249"/>
                <a:gd name="T108" fmla="*/ 403 w 1089"/>
                <a:gd name="T109" fmla="*/ 301 h 1249"/>
                <a:gd name="T110" fmla="*/ 397 w 1089"/>
                <a:gd name="T111" fmla="*/ 244 h 1249"/>
                <a:gd name="T112" fmla="*/ 429 w 1089"/>
                <a:gd name="T113" fmla="*/ 186 h 1249"/>
                <a:gd name="T114" fmla="*/ 468 w 1089"/>
                <a:gd name="T115" fmla="*/ 77 h 1249"/>
                <a:gd name="T116" fmla="*/ 500 w 1089"/>
                <a:gd name="T117" fmla="*/ 45 h 1249"/>
                <a:gd name="T118" fmla="*/ 532 w 1089"/>
                <a:gd name="T119" fmla="*/ 52 h 1249"/>
                <a:gd name="T120" fmla="*/ 570 w 1089"/>
                <a:gd name="T121" fmla="*/ 39 h 1249"/>
                <a:gd name="T122" fmla="*/ 615 w 1089"/>
                <a:gd name="T123" fmla="*/ 39 h 1249"/>
                <a:gd name="T124" fmla="*/ 692 w 1089"/>
                <a:gd name="T125" fmla="*/ 13 h 1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89" h="1249">
                  <a:moveTo>
                    <a:pt x="711" y="0"/>
                  </a:moveTo>
                  <a:lnTo>
                    <a:pt x="858" y="96"/>
                  </a:lnTo>
                  <a:lnTo>
                    <a:pt x="967" y="167"/>
                  </a:lnTo>
                  <a:lnTo>
                    <a:pt x="1005" y="186"/>
                  </a:lnTo>
                  <a:lnTo>
                    <a:pt x="1012" y="192"/>
                  </a:lnTo>
                  <a:lnTo>
                    <a:pt x="1031" y="199"/>
                  </a:lnTo>
                  <a:lnTo>
                    <a:pt x="1037" y="231"/>
                  </a:lnTo>
                  <a:lnTo>
                    <a:pt x="1037" y="353"/>
                  </a:lnTo>
                  <a:lnTo>
                    <a:pt x="1037" y="481"/>
                  </a:lnTo>
                  <a:lnTo>
                    <a:pt x="1044" y="500"/>
                  </a:lnTo>
                  <a:lnTo>
                    <a:pt x="1044" y="513"/>
                  </a:lnTo>
                  <a:lnTo>
                    <a:pt x="1044" y="532"/>
                  </a:lnTo>
                  <a:lnTo>
                    <a:pt x="1037" y="570"/>
                  </a:lnTo>
                  <a:lnTo>
                    <a:pt x="1025" y="596"/>
                  </a:lnTo>
                  <a:lnTo>
                    <a:pt x="1018" y="615"/>
                  </a:lnTo>
                  <a:lnTo>
                    <a:pt x="1018" y="628"/>
                  </a:lnTo>
                  <a:lnTo>
                    <a:pt x="1031" y="653"/>
                  </a:lnTo>
                  <a:lnTo>
                    <a:pt x="1031" y="666"/>
                  </a:lnTo>
                  <a:lnTo>
                    <a:pt x="1031" y="673"/>
                  </a:lnTo>
                  <a:lnTo>
                    <a:pt x="1037" y="673"/>
                  </a:lnTo>
                  <a:lnTo>
                    <a:pt x="1044" y="673"/>
                  </a:lnTo>
                  <a:lnTo>
                    <a:pt x="1044" y="666"/>
                  </a:lnTo>
                  <a:lnTo>
                    <a:pt x="1050" y="666"/>
                  </a:lnTo>
                  <a:lnTo>
                    <a:pt x="1050" y="673"/>
                  </a:lnTo>
                  <a:lnTo>
                    <a:pt x="1050" y="666"/>
                  </a:lnTo>
                  <a:lnTo>
                    <a:pt x="1057" y="666"/>
                  </a:lnTo>
                  <a:lnTo>
                    <a:pt x="1063" y="666"/>
                  </a:lnTo>
                  <a:lnTo>
                    <a:pt x="1063" y="679"/>
                  </a:lnTo>
                  <a:lnTo>
                    <a:pt x="1069" y="717"/>
                  </a:lnTo>
                  <a:lnTo>
                    <a:pt x="1069" y="724"/>
                  </a:lnTo>
                  <a:lnTo>
                    <a:pt x="1069" y="737"/>
                  </a:lnTo>
                  <a:lnTo>
                    <a:pt x="1069" y="781"/>
                  </a:lnTo>
                  <a:lnTo>
                    <a:pt x="1082" y="826"/>
                  </a:lnTo>
                  <a:lnTo>
                    <a:pt x="1089" y="839"/>
                  </a:lnTo>
                  <a:lnTo>
                    <a:pt x="1076" y="839"/>
                  </a:lnTo>
                  <a:lnTo>
                    <a:pt x="1069" y="839"/>
                  </a:lnTo>
                  <a:lnTo>
                    <a:pt x="1063" y="839"/>
                  </a:lnTo>
                  <a:lnTo>
                    <a:pt x="1050" y="846"/>
                  </a:lnTo>
                  <a:lnTo>
                    <a:pt x="1044" y="846"/>
                  </a:lnTo>
                  <a:lnTo>
                    <a:pt x="1044" y="852"/>
                  </a:lnTo>
                  <a:lnTo>
                    <a:pt x="1037" y="852"/>
                  </a:lnTo>
                  <a:lnTo>
                    <a:pt x="1031" y="858"/>
                  </a:lnTo>
                  <a:lnTo>
                    <a:pt x="1025" y="858"/>
                  </a:lnTo>
                  <a:lnTo>
                    <a:pt x="1018" y="871"/>
                  </a:lnTo>
                  <a:lnTo>
                    <a:pt x="1012" y="871"/>
                  </a:lnTo>
                  <a:lnTo>
                    <a:pt x="1012" y="878"/>
                  </a:lnTo>
                  <a:lnTo>
                    <a:pt x="999" y="884"/>
                  </a:lnTo>
                  <a:lnTo>
                    <a:pt x="999" y="890"/>
                  </a:lnTo>
                  <a:lnTo>
                    <a:pt x="993" y="890"/>
                  </a:lnTo>
                  <a:lnTo>
                    <a:pt x="986" y="884"/>
                  </a:lnTo>
                  <a:lnTo>
                    <a:pt x="980" y="884"/>
                  </a:lnTo>
                  <a:lnTo>
                    <a:pt x="973" y="878"/>
                  </a:lnTo>
                  <a:lnTo>
                    <a:pt x="961" y="871"/>
                  </a:lnTo>
                  <a:lnTo>
                    <a:pt x="941" y="871"/>
                  </a:lnTo>
                  <a:lnTo>
                    <a:pt x="935" y="878"/>
                  </a:lnTo>
                  <a:lnTo>
                    <a:pt x="922" y="884"/>
                  </a:lnTo>
                  <a:lnTo>
                    <a:pt x="916" y="890"/>
                  </a:lnTo>
                  <a:lnTo>
                    <a:pt x="916" y="897"/>
                  </a:lnTo>
                  <a:lnTo>
                    <a:pt x="916" y="903"/>
                  </a:lnTo>
                  <a:lnTo>
                    <a:pt x="909" y="910"/>
                  </a:lnTo>
                  <a:lnTo>
                    <a:pt x="903" y="910"/>
                  </a:lnTo>
                  <a:lnTo>
                    <a:pt x="897" y="916"/>
                  </a:lnTo>
                  <a:lnTo>
                    <a:pt x="890" y="922"/>
                  </a:lnTo>
                  <a:lnTo>
                    <a:pt x="890" y="916"/>
                  </a:lnTo>
                  <a:lnTo>
                    <a:pt x="884" y="910"/>
                  </a:lnTo>
                  <a:lnTo>
                    <a:pt x="877" y="903"/>
                  </a:lnTo>
                  <a:lnTo>
                    <a:pt x="877" y="897"/>
                  </a:lnTo>
                  <a:lnTo>
                    <a:pt x="877" y="890"/>
                  </a:lnTo>
                  <a:lnTo>
                    <a:pt x="871" y="884"/>
                  </a:lnTo>
                  <a:lnTo>
                    <a:pt x="865" y="884"/>
                  </a:lnTo>
                  <a:lnTo>
                    <a:pt x="852" y="884"/>
                  </a:lnTo>
                  <a:lnTo>
                    <a:pt x="839" y="884"/>
                  </a:lnTo>
                  <a:lnTo>
                    <a:pt x="833" y="878"/>
                  </a:lnTo>
                  <a:lnTo>
                    <a:pt x="826" y="878"/>
                  </a:lnTo>
                  <a:lnTo>
                    <a:pt x="813" y="878"/>
                  </a:lnTo>
                  <a:lnTo>
                    <a:pt x="800" y="871"/>
                  </a:lnTo>
                  <a:lnTo>
                    <a:pt x="794" y="871"/>
                  </a:lnTo>
                  <a:lnTo>
                    <a:pt x="788" y="865"/>
                  </a:lnTo>
                  <a:lnTo>
                    <a:pt x="775" y="865"/>
                  </a:lnTo>
                  <a:lnTo>
                    <a:pt x="768" y="858"/>
                  </a:lnTo>
                  <a:lnTo>
                    <a:pt x="762" y="865"/>
                  </a:lnTo>
                  <a:lnTo>
                    <a:pt x="756" y="865"/>
                  </a:lnTo>
                  <a:lnTo>
                    <a:pt x="749" y="871"/>
                  </a:lnTo>
                  <a:lnTo>
                    <a:pt x="743" y="878"/>
                  </a:lnTo>
                  <a:lnTo>
                    <a:pt x="730" y="884"/>
                  </a:lnTo>
                  <a:lnTo>
                    <a:pt x="730" y="890"/>
                  </a:lnTo>
                  <a:lnTo>
                    <a:pt x="730" y="897"/>
                  </a:lnTo>
                  <a:lnTo>
                    <a:pt x="724" y="910"/>
                  </a:lnTo>
                  <a:lnTo>
                    <a:pt x="717" y="922"/>
                  </a:lnTo>
                  <a:lnTo>
                    <a:pt x="698" y="948"/>
                  </a:lnTo>
                  <a:lnTo>
                    <a:pt x="692" y="961"/>
                  </a:lnTo>
                  <a:lnTo>
                    <a:pt x="685" y="967"/>
                  </a:lnTo>
                  <a:lnTo>
                    <a:pt x="685" y="974"/>
                  </a:lnTo>
                  <a:lnTo>
                    <a:pt x="685" y="986"/>
                  </a:lnTo>
                  <a:lnTo>
                    <a:pt x="685" y="993"/>
                  </a:lnTo>
                  <a:lnTo>
                    <a:pt x="692" y="993"/>
                  </a:lnTo>
                  <a:lnTo>
                    <a:pt x="692" y="999"/>
                  </a:lnTo>
                  <a:lnTo>
                    <a:pt x="692" y="1012"/>
                  </a:lnTo>
                  <a:lnTo>
                    <a:pt x="692" y="1018"/>
                  </a:lnTo>
                  <a:lnTo>
                    <a:pt x="698" y="1031"/>
                  </a:lnTo>
                  <a:lnTo>
                    <a:pt x="698" y="1038"/>
                  </a:lnTo>
                  <a:lnTo>
                    <a:pt x="704" y="1044"/>
                  </a:lnTo>
                  <a:lnTo>
                    <a:pt x="704" y="1050"/>
                  </a:lnTo>
                  <a:lnTo>
                    <a:pt x="704" y="1057"/>
                  </a:lnTo>
                  <a:lnTo>
                    <a:pt x="704" y="1063"/>
                  </a:lnTo>
                  <a:lnTo>
                    <a:pt x="711" y="1063"/>
                  </a:lnTo>
                  <a:lnTo>
                    <a:pt x="704" y="1063"/>
                  </a:lnTo>
                  <a:lnTo>
                    <a:pt x="698" y="1063"/>
                  </a:lnTo>
                  <a:lnTo>
                    <a:pt x="698" y="1070"/>
                  </a:lnTo>
                  <a:lnTo>
                    <a:pt x="692" y="1070"/>
                  </a:lnTo>
                  <a:lnTo>
                    <a:pt x="685" y="1070"/>
                  </a:lnTo>
                  <a:lnTo>
                    <a:pt x="679" y="1070"/>
                  </a:lnTo>
                  <a:lnTo>
                    <a:pt x="679" y="1076"/>
                  </a:lnTo>
                  <a:lnTo>
                    <a:pt x="679" y="1082"/>
                  </a:lnTo>
                  <a:lnTo>
                    <a:pt x="672" y="1082"/>
                  </a:lnTo>
                  <a:lnTo>
                    <a:pt x="672" y="1089"/>
                  </a:lnTo>
                  <a:lnTo>
                    <a:pt x="672" y="1095"/>
                  </a:lnTo>
                  <a:lnTo>
                    <a:pt x="672" y="1102"/>
                  </a:lnTo>
                  <a:lnTo>
                    <a:pt x="666" y="1102"/>
                  </a:lnTo>
                  <a:lnTo>
                    <a:pt x="660" y="1102"/>
                  </a:lnTo>
                  <a:lnTo>
                    <a:pt x="660" y="1108"/>
                  </a:lnTo>
                  <a:lnTo>
                    <a:pt x="653" y="1108"/>
                  </a:lnTo>
                  <a:lnTo>
                    <a:pt x="647" y="1108"/>
                  </a:lnTo>
                  <a:lnTo>
                    <a:pt x="640" y="1108"/>
                  </a:lnTo>
                  <a:lnTo>
                    <a:pt x="640" y="1114"/>
                  </a:lnTo>
                  <a:lnTo>
                    <a:pt x="640" y="1108"/>
                  </a:lnTo>
                  <a:lnTo>
                    <a:pt x="634" y="1108"/>
                  </a:lnTo>
                  <a:lnTo>
                    <a:pt x="628" y="1108"/>
                  </a:lnTo>
                  <a:lnTo>
                    <a:pt x="621" y="1108"/>
                  </a:lnTo>
                  <a:lnTo>
                    <a:pt x="615" y="1108"/>
                  </a:lnTo>
                  <a:lnTo>
                    <a:pt x="615" y="1114"/>
                  </a:lnTo>
                  <a:lnTo>
                    <a:pt x="608" y="1114"/>
                  </a:lnTo>
                  <a:lnTo>
                    <a:pt x="608" y="1121"/>
                  </a:lnTo>
                  <a:lnTo>
                    <a:pt x="602" y="1121"/>
                  </a:lnTo>
                  <a:lnTo>
                    <a:pt x="602" y="1114"/>
                  </a:lnTo>
                  <a:lnTo>
                    <a:pt x="596" y="1114"/>
                  </a:lnTo>
                  <a:lnTo>
                    <a:pt x="589" y="1121"/>
                  </a:lnTo>
                  <a:lnTo>
                    <a:pt x="583" y="1114"/>
                  </a:lnTo>
                  <a:lnTo>
                    <a:pt x="576" y="1114"/>
                  </a:lnTo>
                  <a:lnTo>
                    <a:pt x="570" y="1114"/>
                  </a:lnTo>
                  <a:lnTo>
                    <a:pt x="570" y="1121"/>
                  </a:lnTo>
                  <a:lnTo>
                    <a:pt x="564" y="1114"/>
                  </a:lnTo>
                  <a:lnTo>
                    <a:pt x="564" y="1121"/>
                  </a:lnTo>
                  <a:lnTo>
                    <a:pt x="564" y="1114"/>
                  </a:lnTo>
                  <a:lnTo>
                    <a:pt x="557" y="1114"/>
                  </a:lnTo>
                  <a:lnTo>
                    <a:pt x="551" y="1114"/>
                  </a:lnTo>
                  <a:lnTo>
                    <a:pt x="551" y="1108"/>
                  </a:lnTo>
                  <a:lnTo>
                    <a:pt x="544" y="1108"/>
                  </a:lnTo>
                  <a:lnTo>
                    <a:pt x="538" y="1108"/>
                  </a:lnTo>
                  <a:lnTo>
                    <a:pt x="538" y="1102"/>
                  </a:lnTo>
                  <a:lnTo>
                    <a:pt x="532" y="1095"/>
                  </a:lnTo>
                  <a:lnTo>
                    <a:pt x="532" y="1102"/>
                  </a:lnTo>
                  <a:lnTo>
                    <a:pt x="525" y="1102"/>
                  </a:lnTo>
                  <a:lnTo>
                    <a:pt x="519" y="1102"/>
                  </a:lnTo>
                  <a:lnTo>
                    <a:pt x="519" y="1095"/>
                  </a:lnTo>
                  <a:lnTo>
                    <a:pt x="512" y="1095"/>
                  </a:lnTo>
                  <a:lnTo>
                    <a:pt x="512" y="1089"/>
                  </a:lnTo>
                  <a:lnTo>
                    <a:pt x="506" y="1089"/>
                  </a:lnTo>
                  <a:lnTo>
                    <a:pt x="506" y="1082"/>
                  </a:lnTo>
                  <a:lnTo>
                    <a:pt x="506" y="1076"/>
                  </a:lnTo>
                  <a:lnTo>
                    <a:pt x="500" y="1076"/>
                  </a:lnTo>
                  <a:lnTo>
                    <a:pt x="500" y="1070"/>
                  </a:lnTo>
                  <a:lnTo>
                    <a:pt x="506" y="1070"/>
                  </a:lnTo>
                  <a:lnTo>
                    <a:pt x="500" y="1070"/>
                  </a:lnTo>
                  <a:lnTo>
                    <a:pt x="500" y="1063"/>
                  </a:lnTo>
                  <a:lnTo>
                    <a:pt x="493" y="1063"/>
                  </a:lnTo>
                  <a:lnTo>
                    <a:pt x="493" y="1070"/>
                  </a:lnTo>
                  <a:lnTo>
                    <a:pt x="487" y="1070"/>
                  </a:lnTo>
                  <a:lnTo>
                    <a:pt x="480" y="1070"/>
                  </a:lnTo>
                  <a:lnTo>
                    <a:pt x="480" y="1076"/>
                  </a:lnTo>
                  <a:lnTo>
                    <a:pt x="474" y="1076"/>
                  </a:lnTo>
                  <a:lnTo>
                    <a:pt x="474" y="1070"/>
                  </a:lnTo>
                  <a:lnTo>
                    <a:pt x="474" y="1076"/>
                  </a:lnTo>
                  <a:lnTo>
                    <a:pt x="468" y="1076"/>
                  </a:lnTo>
                  <a:lnTo>
                    <a:pt x="461" y="1076"/>
                  </a:lnTo>
                  <a:lnTo>
                    <a:pt x="461" y="1070"/>
                  </a:lnTo>
                  <a:lnTo>
                    <a:pt x="455" y="1070"/>
                  </a:lnTo>
                  <a:lnTo>
                    <a:pt x="448" y="1070"/>
                  </a:lnTo>
                  <a:lnTo>
                    <a:pt x="442" y="1070"/>
                  </a:lnTo>
                  <a:lnTo>
                    <a:pt x="442" y="1076"/>
                  </a:lnTo>
                  <a:lnTo>
                    <a:pt x="442" y="1082"/>
                  </a:lnTo>
                  <a:lnTo>
                    <a:pt x="442" y="1089"/>
                  </a:lnTo>
                  <a:lnTo>
                    <a:pt x="435" y="1089"/>
                  </a:lnTo>
                  <a:lnTo>
                    <a:pt x="435" y="1095"/>
                  </a:lnTo>
                  <a:lnTo>
                    <a:pt x="429" y="1095"/>
                  </a:lnTo>
                  <a:lnTo>
                    <a:pt x="429" y="1102"/>
                  </a:lnTo>
                  <a:lnTo>
                    <a:pt x="423" y="1102"/>
                  </a:lnTo>
                  <a:lnTo>
                    <a:pt x="423" y="1108"/>
                  </a:lnTo>
                  <a:lnTo>
                    <a:pt x="416" y="1108"/>
                  </a:lnTo>
                  <a:lnTo>
                    <a:pt x="416" y="1102"/>
                  </a:lnTo>
                  <a:lnTo>
                    <a:pt x="416" y="1108"/>
                  </a:lnTo>
                  <a:lnTo>
                    <a:pt x="410" y="1108"/>
                  </a:lnTo>
                  <a:lnTo>
                    <a:pt x="403" y="1108"/>
                  </a:lnTo>
                  <a:lnTo>
                    <a:pt x="403" y="1114"/>
                  </a:lnTo>
                  <a:lnTo>
                    <a:pt x="403" y="1121"/>
                  </a:lnTo>
                  <a:lnTo>
                    <a:pt x="397" y="1121"/>
                  </a:lnTo>
                  <a:lnTo>
                    <a:pt x="397" y="1127"/>
                  </a:lnTo>
                  <a:lnTo>
                    <a:pt x="391" y="1127"/>
                  </a:lnTo>
                  <a:lnTo>
                    <a:pt x="391" y="1134"/>
                  </a:lnTo>
                  <a:lnTo>
                    <a:pt x="384" y="1134"/>
                  </a:lnTo>
                  <a:lnTo>
                    <a:pt x="384" y="1127"/>
                  </a:lnTo>
                  <a:lnTo>
                    <a:pt x="384" y="1121"/>
                  </a:lnTo>
                  <a:lnTo>
                    <a:pt x="378" y="1121"/>
                  </a:lnTo>
                  <a:lnTo>
                    <a:pt x="371" y="1121"/>
                  </a:lnTo>
                  <a:lnTo>
                    <a:pt x="365" y="1121"/>
                  </a:lnTo>
                  <a:lnTo>
                    <a:pt x="359" y="1121"/>
                  </a:lnTo>
                  <a:lnTo>
                    <a:pt x="359" y="1127"/>
                  </a:lnTo>
                  <a:lnTo>
                    <a:pt x="359" y="1134"/>
                  </a:lnTo>
                  <a:lnTo>
                    <a:pt x="365" y="1134"/>
                  </a:lnTo>
                  <a:lnTo>
                    <a:pt x="359" y="1140"/>
                  </a:lnTo>
                  <a:lnTo>
                    <a:pt x="359" y="1146"/>
                  </a:lnTo>
                  <a:lnTo>
                    <a:pt x="359" y="1153"/>
                  </a:lnTo>
                  <a:lnTo>
                    <a:pt x="352" y="1153"/>
                  </a:lnTo>
                  <a:lnTo>
                    <a:pt x="352" y="1159"/>
                  </a:lnTo>
                  <a:lnTo>
                    <a:pt x="352" y="1166"/>
                  </a:lnTo>
                  <a:lnTo>
                    <a:pt x="346" y="1166"/>
                  </a:lnTo>
                  <a:lnTo>
                    <a:pt x="339" y="1166"/>
                  </a:lnTo>
                  <a:lnTo>
                    <a:pt x="339" y="1172"/>
                  </a:lnTo>
                  <a:lnTo>
                    <a:pt x="333" y="1178"/>
                  </a:lnTo>
                  <a:lnTo>
                    <a:pt x="339" y="1185"/>
                  </a:lnTo>
                  <a:lnTo>
                    <a:pt x="333" y="1185"/>
                  </a:lnTo>
                  <a:lnTo>
                    <a:pt x="327" y="1185"/>
                  </a:lnTo>
                  <a:lnTo>
                    <a:pt x="327" y="1191"/>
                  </a:lnTo>
                  <a:lnTo>
                    <a:pt x="327" y="1198"/>
                  </a:lnTo>
                  <a:lnTo>
                    <a:pt x="320" y="1198"/>
                  </a:lnTo>
                  <a:lnTo>
                    <a:pt x="320" y="1204"/>
                  </a:lnTo>
                  <a:lnTo>
                    <a:pt x="314" y="1204"/>
                  </a:lnTo>
                  <a:lnTo>
                    <a:pt x="314" y="1210"/>
                  </a:lnTo>
                  <a:lnTo>
                    <a:pt x="320" y="1217"/>
                  </a:lnTo>
                  <a:lnTo>
                    <a:pt x="320" y="1223"/>
                  </a:lnTo>
                  <a:lnTo>
                    <a:pt x="320" y="1230"/>
                  </a:lnTo>
                  <a:lnTo>
                    <a:pt x="314" y="1230"/>
                  </a:lnTo>
                  <a:lnTo>
                    <a:pt x="307" y="1230"/>
                  </a:lnTo>
                  <a:lnTo>
                    <a:pt x="301" y="1230"/>
                  </a:lnTo>
                  <a:lnTo>
                    <a:pt x="295" y="1230"/>
                  </a:lnTo>
                  <a:lnTo>
                    <a:pt x="295" y="1236"/>
                  </a:lnTo>
                  <a:lnTo>
                    <a:pt x="288" y="1236"/>
                  </a:lnTo>
                  <a:lnTo>
                    <a:pt x="288" y="1242"/>
                  </a:lnTo>
                  <a:lnTo>
                    <a:pt x="282" y="1242"/>
                  </a:lnTo>
                  <a:lnTo>
                    <a:pt x="282" y="1249"/>
                  </a:lnTo>
                  <a:lnTo>
                    <a:pt x="275" y="1249"/>
                  </a:lnTo>
                  <a:lnTo>
                    <a:pt x="275" y="1242"/>
                  </a:lnTo>
                  <a:lnTo>
                    <a:pt x="269" y="1242"/>
                  </a:lnTo>
                  <a:lnTo>
                    <a:pt x="269" y="1236"/>
                  </a:lnTo>
                  <a:lnTo>
                    <a:pt x="269" y="1230"/>
                  </a:lnTo>
                  <a:lnTo>
                    <a:pt x="263" y="1223"/>
                  </a:lnTo>
                  <a:lnTo>
                    <a:pt x="263" y="1217"/>
                  </a:lnTo>
                  <a:lnTo>
                    <a:pt x="256" y="1210"/>
                  </a:lnTo>
                  <a:lnTo>
                    <a:pt x="256" y="1204"/>
                  </a:lnTo>
                  <a:lnTo>
                    <a:pt x="256" y="1198"/>
                  </a:lnTo>
                  <a:lnTo>
                    <a:pt x="256" y="1191"/>
                  </a:lnTo>
                  <a:lnTo>
                    <a:pt x="256" y="1178"/>
                  </a:lnTo>
                  <a:lnTo>
                    <a:pt x="256" y="1172"/>
                  </a:lnTo>
                  <a:lnTo>
                    <a:pt x="250" y="1166"/>
                  </a:lnTo>
                  <a:lnTo>
                    <a:pt x="243" y="1166"/>
                  </a:lnTo>
                  <a:lnTo>
                    <a:pt x="243" y="1159"/>
                  </a:lnTo>
                  <a:lnTo>
                    <a:pt x="237" y="1159"/>
                  </a:lnTo>
                  <a:lnTo>
                    <a:pt x="224" y="1127"/>
                  </a:lnTo>
                  <a:lnTo>
                    <a:pt x="224" y="1114"/>
                  </a:lnTo>
                  <a:lnTo>
                    <a:pt x="218" y="1108"/>
                  </a:lnTo>
                  <a:lnTo>
                    <a:pt x="218" y="1102"/>
                  </a:lnTo>
                  <a:lnTo>
                    <a:pt x="211" y="1095"/>
                  </a:lnTo>
                  <a:lnTo>
                    <a:pt x="211" y="1089"/>
                  </a:lnTo>
                  <a:lnTo>
                    <a:pt x="205" y="1082"/>
                  </a:lnTo>
                  <a:lnTo>
                    <a:pt x="205" y="1076"/>
                  </a:lnTo>
                  <a:lnTo>
                    <a:pt x="211" y="1070"/>
                  </a:lnTo>
                  <a:lnTo>
                    <a:pt x="211" y="1063"/>
                  </a:lnTo>
                  <a:lnTo>
                    <a:pt x="211" y="1057"/>
                  </a:lnTo>
                  <a:lnTo>
                    <a:pt x="211" y="1050"/>
                  </a:lnTo>
                  <a:lnTo>
                    <a:pt x="218" y="1044"/>
                  </a:lnTo>
                  <a:lnTo>
                    <a:pt x="218" y="1038"/>
                  </a:lnTo>
                  <a:lnTo>
                    <a:pt x="224" y="1038"/>
                  </a:lnTo>
                  <a:lnTo>
                    <a:pt x="231" y="1031"/>
                  </a:lnTo>
                  <a:lnTo>
                    <a:pt x="231" y="1025"/>
                  </a:lnTo>
                  <a:lnTo>
                    <a:pt x="237" y="1018"/>
                  </a:lnTo>
                  <a:lnTo>
                    <a:pt x="237" y="1012"/>
                  </a:lnTo>
                  <a:lnTo>
                    <a:pt x="237" y="1006"/>
                  </a:lnTo>
                  <a:lnTo>
                    <a:pt x="231" y="999"/>
                  </a:lnTo>
                  <a:lnTo>
                    <a:pt x="231" y="993"/>
                  </a:lnTo>
                  <a:lnTo>
                    <a:pt x="231" y="986"/>
                  </a:lnTo>
                  <a:lnTo>
                    <a:pt x="231" y="980"/>
                  </a:lnTo>
                  <a:lnTo>
                    <a:pt x="237" y="980"/>
                  </a:lnTo>
                  <a:lnTo>
                    <a:pt x="243" y="980"/>
                  </a:lnTo>
                  <a:lnTo>
                    <a:pt x="250" y="974"/>
                  </a:lnTo>
                  <a:lnTo>
                    <a:pt x="256" y="967"/>
                  </a:lnTo>
                  <a:lnTo>
                    <a:pt x="256" y="961"/>
                  </a:lnTo>
                  <a:lnTo>
                    <a:pt x="269" y="948"/>
                  </a:lnTo>
                  <a:lnTo>
                    <a:pt x="269" y="942"/>
                  </a:lnTo>
                  <a:lnTo>
                    <a:pt x="275" y="935"/>
                  </a:lnTo>
                  <a:lnTo>
                    <a:pt x="275" y="929"/>
                  </a:lnTo>
                  <a:lnTo>
                    <a:pt x="275" y="922"/>
                  </a:lnTo>
                  <a:lnTo>
                    <a:pt x="269" y="916"/>
                  </a:lnTo>
                  <a:lnTo>
                    <a:pt x="263" y="910"/>
                  </a:lnTo>
                  <a:lnTo>
                    <a:pt x="256" y="897"/>
                  </a:lnTo>
                  <a:lnTo>
                    <a:pt x="256" y="890"/>
                  </a:lnTo>
                  <a:lnTo>
                    <a:pt x="256" y="884"/>
                  </a:lnTo>
                  <a:lnTo>
                    <a:pt x="256" y="878"/>
                  </a:lnTo>
                  <a:lnTo>
                    <a:pt x="263" y="871"/>
                  </a:lnTo>
                  <a:lnTo>
                    <a:pt x="263" y="865"/>
                  </a:lnTo>
                  <a:lnTo>
                    <a:pt x="269" y="858"/>
                  </a:lnTo>
                  <a:lnTo>
                    <a:pt x="275" y="858"/>
                  </a:lnTo>
                  <a:lnTo>
                    <a:pt x="275" y="852"/>
                  </a:lnTo>
                  <a:lnTo>
                    <a:pt x="275" y="846"/>
                  </a:lnTo>
                  <a:lnTo>
                    <a:pt x="282" y="846"/>
                  </a:lnTo>
                  <a:lnTo>
                    <a:pt x="282" y="839"/>
                  </a:lnTo>
                  <a:lnTo>
                    <a:pt x="288" y="839"/>
                  </a:lnTo>
                  <a:lnTo>
                    <a:pt x="295" y="839"/>
                  </a:lnTo>
                  <a:lnTo>
                    <a:pt x="295" y="833"/>
                  </a:lnTo>
                  <a:lnTo>
                    <a:pt x="295" y="826"/>
                  </a:lnTo>
                  <a:lnTo>
                    <a:pt x="295" y="820"/>
                  </a:lnTo>
                  <a:lnTo>
                    <a:pt x="288" y="813"/>
                  </a:lnTo>
                  <a:lnTo>
                    <a:pt x="288" y="807"/>
                  </a:lnTo>
                  <a:lnTo>
                    <a:pt x="295" y="801"/>
                  </a:lnTo>
                  <a:lnTo>
                    <a:pt x="295" y="794"/>
                  </a:lnTo>
                  <a:lnTo>
                    <a:pt x="301" y="781"/>
                  </a:lnTo>
                  <a:lnTo>
                    <a:pt x="307" y="762"/>
                  </a:lnTo>
                  <a:lnTo>
                    <a:pt x="307" y="756"/>
                  </a:lnTo>
                  <a:lnTo>
                    <a:pt x="307" y="749"/>
                  </a:lnTo>
                  <a:lnTo>
                    <a:pt x="301" y="743"/>
                  </a:lnTo>
                  <a:lnTo>
                    <a:pt x="301" y="737"/>
                  </a:lnTo>
                  <a:lnTo>
                    <a:pt x="295" y="730"/>
                  </a:lnTo>
                  <a:lnTo>
                    <a:pt x="288" y="730"/>
                  </a:lnTo>
                  <a:lnTo>
                    <a:pt x="282" y="730"/>
                  </a:lnTo>
                  <a:lnTo>
                    <a:pt x="275" y="724"/>
                  </a:lnTo>
                  <a:lnTo>
                    <a:pt x="269" y="724"/>
                  </a:lnTo>
                  <a:lnTo>
                    <a:pt x="269" y="717"/>
                  </a:lnTo>
                  <a:lnTo>
                    <a:pt x="263" y="717"/>
                  </a:lnTo>
                  <a:lnTo>
                    <a:pt x="256" y="717"/>
                  </a:lnTo>
                  <a:lnTo>
                    <a:pt x="250" y="717"/>
                  </a:lnTo>
                  <a:lnTo>
                    <a:pt x="250" y="711"/>
                  </a:lnTo>
                  <a:lnTo>
                    <a:pt x="243" y="711"/>
                  </a:lnTo>
                  <a:lnTo>
                    <a:pt x="243" y="705"/>
                  </a:lnTo>
                  <a:lnTo>
                    <a:pt x="250" y="705"/>
                  </a:lnTo>
                  <a:lnTo>
                    <a:pt x="250" y="698"/>
                  </a:lnTo>
                  <a:lnTo>
                    <a:pt x="256" y="698"/>
                  </a:lnTo>
                  <a:lnTo>
                    <a:pt x="250" y="692"/>
                  </a:lnTo>
                  <a:lnTo>
                    <a:pt x="250" y="685"/>
                  </a:lnTo>
                  <a:lnTo>
                    <a:pt x="243" y="679"/>
                  </a:lnTo>
                  <a:lnTo>
                    <a:pt x="237" y="673"/>
                  </a:lnTo>
                  <a:lnTo>
                    <a:pt x="231" y="673"/>
                  </a:lnTo>
                  <a:lnTo>
                    <a:pt x="224" y="673"/>
                  </a:lnTo>
                  <a:lnTo>
                    <a:pt x="218" y="673"/>
                  </a:lnTo>
                  <a:lnTo>
                    <a:pt x="218" y="666"/>
                  </a:lnTo>
                  <a:lnTo>
                    <a:pt x="211" y="666"/>
                  </a:lnTo>
                  <a:lnTo>
                    <a:pt x="205" y="666"/>
                  </a:lnTo>
                  <a:lnTo>
                    <a:pt x="199" y="666"/>
                  </a:lnTo>
                  <a:lnTo>
                    <a:pt x="192" y="666"/>
                  </a:lnTo>
                  <a:lnTo>
                    <a:pt x="186" y="666"/>
                  </a:lnTo>
                  <a:lnTo>
                    <a:pt x="186" y="660"/>
                  </a:lnTo>
                  <a:lnTo>
                    <a:pt x="179" y="660"/>
                  </a:lnTo>
                  <a:lnTo>
                    <a:pt x="173" y="660"/>
                  </a:lnTo>
                  <a:lnTo>
                    <a:pt x="173" y="666"/>
                  </a:lnTo>
                  <a:lnTo>
                    <a:pt x="167" y="666"/>
                  </a:lnTo>
                  <a:lnTo>
                    <a:pt x="160" y="666"/>
                  </a:lnTo>
                  <a:lnTo>
                    <a:pt x="154" y="666"/>
                  </a:lnTo>
                  <a:lnTo>
                    <a:pt x="147" y="666"/>
                  </a:lnTo>
                  <a:lnTo>
                    <a:pt x="141" y="666"/>
                  </a:lnTo>
                  <a:lnTo>
                    <a:pt x="135" y="666"/>
                  </a:lnTo>
                  <a:lnTo>
                    <a:pt x="128" y="666"/>
                  </a:lnTo>
                  <a:lnTo>
                    <a:pt x="122" y="666"/>
                  </a:lnTo>
                  <a:lnTo>
                    <a:pt x="115" y="666"/>
                  </a:lnTo>
                  <a:lnTo>
                    <a:pt x="115" y="673"/>
                  </a:lnTo>
                  <a:lnTo>
                    <a:pt x="109" y="673"/>
                  </a:lnTo>
                  <a:lnTo>
                    <a:pt x="109" y="679"/>
                  </a:lnTo>
                  <a:lnTo>
                    <a:pt x="109" y="685"/>
                  </a:lnTo>
                  <a:lnTo>
                    <a:pt x="109" y="692"/>
                  </a:lnTo>
                  <a:lnTo>
                    <a:pt x="103" y="698"/>
                  </a:lnTo>
                  <a:lnTo>
                    <a:pt x="103" y="705"/>
                  </a:lnTo>
                  <a:lnTo>
                    <a:pt x="96" y="705"/>
                  </a:lnTo>
                  <a:lnTo>
                    <a:pt x="96" y="711"/>
                  </a:lnTo>
                  <a:lnTo>
                    <a:pt x="90" y="711"/>
                  </a:lnTo>
                  <a:lnTo>
                    <a:pt x="83" y="711"/>
                  </a:lnTo>
                  <a:lnTo>
                    <a:pt x="77" y="711"/>
                  </a:lnTo>
                  <a:lnTo>
                    <a:pt x="70" y="717"/>
                  </a:lnTo>
                  <a:lnTo>
                    <a:pt x="64" y="717"/>
                  </a:lnTo>
                  <a:lnTo>
                    <a:pt x="58" y="724"/>
                  </a:lnTo>
                  <a:lnTo>
                    <a:pt x="51" y="724"/>
                  </a:lnTo>
                  <a:lnTo>
                    <a:pt x="45" y="724"/>
                  </a:lnTo>
                  <a:lnTo>
                    <a:pt x="38" y="730"/>
                  </a:lnTo>
                  <a:lnTo>
                    <a:pt x="32" y="730"/>
                  </a:lnTo>
                  <a:lnTo>
                    <a:pt x="32" y="724"/>
                  </a:lnTo>
                  <a:lnTo>
                    <a:pt x="26" y="724"/>
                  </a:lnTo>
                  <a:lnTo>
                    <a:pt x="19" y="717"/>
                  </a:lnTo>
                  <a:lnTo>
                    <a:pt x="13" y="717"/>
                  </a:lnTo>
                  <a:lnTo>
                    <a:pt x="19" y="717"/>
                  </a:lnTo>
                  <a:lnTo>
                    <a:pt x="13" y="711"/>
                  </a:lnTo>
                  <a:lnTo>
                    <a:pt x="0" y="698"/>
                  </a:lnTo>
                  <a:lnTo>
                    <a:pt x="0" y="692"/>
                  </a:lnTo>
                  <a:lnTo>
                    <a:pt x="0" y="685"/>
                  </a:lnTo>
                  <a:lnTo>
                    <a:pt x="0" y="679"/>
                  </a:lnTo>
                  <a:lnTo>
                    <a:pt x="0" y="673"/>
                  </a:lnTo>
                  <a:lnTo>
                    <a:pt x="6" y="673"/>
                  </a:lnTo>
                  <a:lnTo>
                    <a:pt x="13" y="679"/>
                  </a:lnTo>
                  <a:lnTo>
                    <a:pt x="19" y="679"/>
                  </a:lnTo>
                  <a:lnTo>
                    <a:pt x="26" y="685"/>
                  </a:lnTo>
                  <a:lnTo>
                    <a:pt x="26" y="679"/>
                  </a:lnTo>
                  <a:lnTo>
                    <a:pt x="32" y="679"/>
                  </a:lnTo>
                  <a:lnTo>
                    <a:pt x="38" y="679"/>
                  </a:lnTo>
                  <a:lnTo>
                    <a:pt x="38" y="673"/>
                  </a:lnTo>
                  <a:lnTo>
                    <a:pt x="45" y="673"/>
                  </a:lnTo>
                  <a:lnTo>
                    <a:pt x="51" y="673"/>
                  </a:lnTo>
                  <a:lnTo>
                    <a:pt x="58" y="673"/>
                  </a:lnTo>
                  <a:lnTo>
                    <a:pt x="58" y="666"/>
                  </a:lnTo>
                  <a:lnTo>
                    <a:pt x="64" y="666"/>
                  </a:lnTo>
                  <a:lnTo>
                    <a:pt x="70" y="660"/>
                  </a:lnTo>
                  <a:lnTo>
                    <a:pt x="77" y="660"/>
                  </a:lnTo>
                  <a:lnTo>
                    <a:pt x="77" y="653"/>
                  </a:lnTo>
                  <a:lnTo>
                    <a:pt x="70" y="653"/>
                  </a:lnTo>
                  <a:lnTo>
                    <a:pt x="70" y="647"/>
                  </a:lnTo>
                  <a:lnTo>
                    <a:pt x="64" y="647"/>
                  </a:lnTo>
                  <a:lnTo>
                    <a:pt x="64" y="641"/>
                  </a:lnTo>
                  <a:lnTo>
                    <a:pt x="58" y="641"/>
                  </a:lnTo>
                  <a:lnTo>
                    <a:pt x="51" y="641"/>
                  </a:lnTo>
                  <a:lnTo>
                    <a:pt x="45" y="641"/>
                  </a:lnTo>
                  <a:lnTo>
                    <a:pt x="38" y="641"/>
                  </a:lnTo>
                  <a:lnTo>
                    <a:pt x="32" y="641"/>
                  </a:lnTo>
                  <a:lnTo>
                    <a:pt x="26" y="641"/>
                  </a:lnTo>
                  <a:lnTo>
                    <a:pt x="19" y="641"/>
                  </a:lnTo>
                  <a:lnTo>
                    <a:pt x="13" y="641"/>
                  </a:lnTo>
                  <a:lnTo>
                    <a:pt x="6" y="634"/>
                  </a:lnTo>
                  <a:lnTo>
                    <a:pt x="6" y="628"/>
                  </a:lnTo>
                  <a:lnTo>
                    <a:pt x="6" y="621"/>
                  </a:lnTo>
                  <a:lnTo>
                    <a:pt x="6" y="615"/>
                  </a:lnTo>
                  <a:lnTo>
                    <a:pt x="6" y="609"/>
                  </a:lnTo>
                  <a:lnTo>
                    <a:pt x="6" y="602"/>
                  </a:lnTo>
                  <a:lnTo>
                    <a:pt x="6" y="596"/>
                  </a:lnTo>
                  <a:lnTo>
                    <a:pt x="13" y="596"/>
                  </a:lnTo>
                  <a:lnTo>
                    <a:pt x="13" y="589"/>
                  </a:lnTo>
                  <a:lnTo>
                    <a:pt x="19" y="596"/>
                  </a:lnTo>
                  <a:lnTo>
                    <a:pt x="26" y="596"/>
                  </a:lnTo>
                  <a:lnTo>
                    <a:pt x="32" y="602"/>
                  </a:lnTo>
                  <a:lnTo>
                    <a:pt x="38" y="602"/>
                  </a:lnTo>
                  <a:lnTo>
                    <a:pt x="38" y="596"/>
                  </a:lnTo>
                  <a:lnTo>
                    <a:pt x="45" y="596"/>
                  </a:lnTo>
                  <a:lnTo>
                    <a:pt x="51" y="596"/>
                  </a:lnTo>
                  <a:lnTo>
                    <a:pt x="51" y="589"/>
                  </a:lnTo>
                  <a:lnTo>
                    <a:pt x="58" y="589"/>
                  </a:lnTo>
                  <a:lnTo>
                    <a:pt x="58" y="596"/>
                  </a:lnTo>
                  <a:lnTo>
                    <a:pt x="64" y="596"/>
                  </a:lnTo>
                  <a:lnTo>
                    <a:pt x="64" y="589"/>
                  </a:lnTo>
                  <a:lnTo>
                    <a:pt x="70" y="589"/>
                  </a:lnTo>
                  <a:lnTo>
                    <a:pt x="77" y="589"/>
                  </a:lnTo>
                  <a:lnTo>
                    <a:pt x="83" y="589"/>
                  </a:lnTo>
                  <a:lnTo>
                    <a:pt x="90" y="589"/>
                  </a:lnTo>
                  <a:lnTo>
                    <a:pt x="96" y="589"/>
                  </a:lnTo>
                  <a:lnTo>
                    <a:pt x="103" y="589"/>
                  </a:lnTo>
                  <a:lnTo>
                    <a:pt x="103" y="596"/>
                  </a:lnTo>
                  <a:lnTo>
                    <a:pt x="109" y="596"/>
                  </a:lnTo>
                  <a:lnTo>
                    <a:pt x="115" y="596"/>
                  </a:lnTo>
                  <a:lnTo>
                    <a:pt x="122" y="596"/>
                  </a:lnTo>
                  <a:lnTo>
                    <a:pt x="128" y="589"/>
                  </a:lnTo>
                  <a:lnTo>
                    <a:pt x="135" y="589"/>
                  </a:lnTo>
                  <a:lnTo>
                    <a:pt x="135" y="583"/>
                  </a:lnTo>
                  <a:lnTo>
                    <a:pt x="141" y="583"/>
                  </a:lnTo>
                  <a:lnTo>
                    <a:pt x="141" y="577"/>
                  </a:lnTo>
                  <a:lnTo>
                    <a:pt x="141" y="570"/>
                  </a:lnTo>
                  <a:lnTo>
                    <a:pt x="135" y="570"/>
                  </a:lnTo>
                  <a:lnTo>
                    <a:pt x="135" y="564"/>
                  </a:lnTo>
                  <a:lnTo>
                    <a:pt x="128" y="557"/>
                  </a:lnTo>
                  <a:lnTo>
                    <a:pt x="128" y="551"/>
                  </a:lnTo>
                  <a:lnTo>
                    <a:pt x="122" y="551"/>
                  </a:lnTo>
                  <a:lnTo>
                    <a:pt x="115" y="551"/>
                  </a:lnTo>
                  <a:lnTo>
                    <a:pt x="115" y="545"/>
                  </a:lnTo>
                  <a:lnTo>
                    <a:pt x="115" y="551"/>
                  </a:lnTo>
                  <a:lnTo>
                    <a:pt x="109" y="551"/>
                  </a:lnTo>
                  <a:lnTo>
                    <a:pt x="103" y="551"/>
                  </a:lnTo>
                  <a:lnTo>
                    <a:pt x="103" y="557"/>
                  </a:lnTo>
                  <a:lnTo>
                    <a:pt x="96" y="557"/>
                  </a:lnTo>
                  <a:lnTo>
                    <a:pt x="90" y="564"/>
                  </a:lnTo>
                  <a:lnTo>
                    <a:pt x="83" y="564"/>
                  </a:lnTo>
                  <a:lnTo>
                    <a:pt x="77" y="564"/>
                  </a:lnTo>
                  <a:lnTo>
                    <a:pt x="77" y="570"/>
                  </a:lnTo>
                  <a:lnTo>
                    <a:pt x="70" y="570"/>
                  </a:lnTo>
                  <a:lnTo>
                    <a:pt x="64" y="570"/>
                  </a:lnTo>
                  <a:lnTo>
                    <a:pt x="64" y="577"/>
                  </a:lnTo>
                  <a:lnTo>
                    <a:pt x="58" y="577"/>
                  </a:lnTo>
                  <a:lnTo>
                    <a:pt x="58" y="570"/>
                  </a:lnTo>
                  <a:lnTo>
                    <a:pt x="51" y="564"/>
                  </a:lnTo>
                  <a:lnTo>
                    <a:pt x="51" y="557"/>
                  </a:lnTo>
                  <a:lnTo>
                    <a:pt x="45" y="557"/>
                  </a:lnTo>
                  <a:lnTo>
                    <a:pt x="45" y="551"/>
                  </a:lnTo>
                  <a:lnTo>
                    <a:pt x="45" y="545"/>
                  </a:lnTo>
                  <a:lnTo>
                    <a:pt x="45" y="538"/>
                  </a:lnTo>
                  <a:lnTo>
                    <a:pt x="38" y="532"/>
                  </a:lnTo>
                  <a:lnTo>
                    <a:pt x="38" y="525"/>
                  </a:lnTo>
                  <a:lnTo>
                    <a:pt x="32" y="525"/>
                  </a:lnTo>
                  <a:lnTo>
                    <a:pt x="32" y="519"/>
                  </a:lnTo>
                  <a:lnTo>
                    <a:pt x="32" y="513"/>
                  </a:lnTo>
                  <a:lnTo>
                    <a:pt x="32" y="506"/>
                  </a:lnTo>
                  <a:lnTo>
                    <a:pt x="38" y="506"/>
                  </a:lnTo>
                  <a:lnTo>
                    <a:pt x="38" y="500"/>
                  </a:lnTo>
                  <a:lnTo>
                    <a:pt x="45" y="493"/>
                  </a:lnTo>
                  <a:lnTo>
                    <a:pt x="51" y="493"/>
                  </a:lnTo>
                  <a:lnTo>
                    <a:pt x="58" y="493"/>
                  </a:lnTo>
                  <a:lnTo>
                    <a:pt x="64" y="500"/>
                  </a:lnTo>
                  <a:lnTo>
                    <a:pt x="70" y="506"/>
                  </a:lnTo>
                  <a:lnTo>
                    <a:pt x="70" y="513"/>
                  </a:lnTo>
                  <a:lnTo>
                    <a:pt x="70" y="519"/>
                  </a:lnTo>
                  <a:lnTo>
                    <a:pt x="77" y="519"/>
                  </a:lnTo>
                  <a:lnTo>
                    <a:pt x="83" y="519"/>
                  </a:lnTo>
                  <a:lnTo>
                    <a:pt x="83" y="525"/>
                  </a:lnTo>
                  <a:lnTo>
                    <a:pt x="90" y="525"/>
                  </a:lnTo>
                  <a:lnTo>
                    <a:pt x="90" y="519"/>
                  </a:lnTo>
                  <a:lnTo>
                    <a:pt x="96" y="519"/>
                  </a:lnTo>
                  <a:lnTo>
                    <a:pt x="103" y="519"/>
                  </a:lnTo>
                  <a:lnTo>
                    <a:pt x="109" y="513"/>
                  </a:lnTo>
                  <a:lnTo>
                    <a:pt x="109" y="506"/>
                  </a:lnTo>
                  <a:lnTo>
                    <a:pt x="109" y="500"/>
                  </a:lnTo>
                  <a:lnTo>
                    <a:pt x="109" y="493"/>
                  </a:lnTo>
                  <a:lnTo>
                    <a:pt x="109" y="487"/>
                  </a:lnTo>
                  <a:lnTo>
                    <a:pt x="115" y="487"/>
                  </a:lnTo>
                  <a:lnTo>
                    <a:pt x="115" y="481"/>
                  </a:lnTo>
                  <a:lnTo>
                    <a:pt x="109" y="481"/>
                  </a:lnTo>
                  <a:lnTo>
                    <a:pt x="109" y="474"/>
                  </a:lnTo>
                  <a:lnTo>
                    <a:pt x="109" y="468"/>
                  </a:lnTo>
                  <a:lnTo>
                    <a:pt x="109" y="461"/>
                  </a:lnTo>
                  <a:lnTo>
                    <a:pt x="103" y="461"/>
                  </a:lnTo>
                  <a:lnTo>
                    <a:pt x="96" y="455"/>
                  </a:lnTo>
                  <a:lnTo>
                    <a:pt x="90" y="455"/>
                  </a:lnTo>
                  <a:lnTo>
                    <a:pt x="83" y="455"/>
                  </a:lnTo>
                  <a:lnTo>
                    <a:pt x="83" y="449"/>
                  </a:lnTo>
                  <a:lnTo>
                    <a:pt x="83" y="442"/>
                  </a:lnTo>
                  <a:lnTo>
                    <a:pt x="90" y="442"/>
                  </a:lnTo>
                  <a:lnTo>
                    <a:pt x="90" y="436"/>
                  </a:lnTo>
                  <a:lnTo>
                    <a:pt x="90" y="429"/>
                  </a:lnTo>
                  <a:lnTo>
                    <a:pt x="90" y="423"/>
                  </a:lnTo>
                  <a:lnTo>
                    <a:pt x="90" y="417"/>
                  </a:lnTo>
                  <a:lnTo>
                    <a:pt x="90" y="410"/>
                  </a:lnTo>
                  <a:lnTo>
                    <a:pt x="96" y="410"/>
                  </a:lnTo>
                  <a:lnTo>
                    <a:pt x="96" y="404"/>
                  </a:lnTo>
                  <a:lnTo>
                    <a:pt x="96" y="397"/>
                  </a:lnTo>
                  <a:lnTo>
                    <a:pt x="90" y="391"/>
                  </a:lnTo>
                  <a:lnTo>
                    <a:pt x="96" y="391"/>
                  </a:lnTo>
                  <a:lnTo>
                    <a:pt x="96" y="385"/>
                  </a:lnTo>
                  <a:lnTo>
                    <a:pt x="103" y="385"/>
                  </a:lnTo>
                  <a:lnTo>
                    <a:pt x="103" y="378"/>
                  </a:lnTo>
                  <a:lnTo>
                    <a:pt x="103" y="372"/>
                  </a:lnTo>
                  <a:lnTo>
                    <a:pt x="103" y="365"/>
                  </a:lnTo>
                  <a:lnTo>
                    <a:pt x="109" y="365"/>
                  </a:lnTo>
                  <a:lnTo>
                    <a:pt x="115" y="359"/>
                  </a:lnTo>
                  <a:lnTo>
                    <a:pt x="115" y="353"/>
                  </a:lnTo>
                  <a:lnTo>
                    <a:pt x="115" y="346"/>
                  </a:lnTo>
                  <a:lnTo>
                    <a:pt x="115" y="340"/>
                  </a:lnTo>
                  <a:lnTo>
                    <a:pt x="115" y="333"/>
                  </a:lnTo>
                  <a:lnTo>
                    <a:pt x="115" y="327"/>
                  </a:lnTo>
                  <a:lnTo>
                    <a:pt x="115" y="321"/>
                  </a:lnTo>
                  <a:lnTo>
                    <a:pt x="115" y="314"/>
                  </a:lnTo>
                  <a:lnTo>
                    <a:pt x="115" y="308"/>
                  </a:lnTo>
                  <a:lnTo>
                    <a:pt x="115" y="301"/>
                  </a:lnTo>
                  <a:lnTo>
                    <a:pt x="115" y="295"/>
                  </a:lnTo>
                  <a:lnTo>
                    <a:pt x="115" y="289"/>
                  </a:lnTo>
                  <a:lnTo>
                    <a:pt x="115" y="282"/>
                  </a:lnTo>
                  <a:lnTo>
                    <a:pt x="115" y="276"/>
                  </a:lnTo>
                  <a:lnTo>
                    <a:pt x="122" y="269"/>
                  </a:lnTo>
                  <a:lnTo>
                    <a:pt x="128" y="269"/>
                  </a:lnTo>
                  <a:lnTo>
                    <a:pt x="128" y="263"/>
                  </a:lnTo>
                  <a:lnTo>
                    <a:pt x="135" y="263"/>
                  </a:lnTo>
                  <a:lnTo>
                    <a:pt x="141" y="263"/>
                  </a:lnTo>
                  <a:lnTo>
                    <a:pt x="147" y="263"/>
                  </a:lnTo>
                  <a:lnTo>
                    <a:pt x="147" y="257"/>
                  </a:lnTo>
                  <a:lnTo>
                    <a:pt x="147" y="250"/>
                  </a:lnTo>
                  <a:lnTo>
                    <a:pt x="141" y="244"/>
                  </a:lnTo>
                  <a:lnTo>
                    <a:pt x="135" y="244"/>
                  </a:lnTo>
                  <a:lnTo>
                    <a:pt x="128" y="237"/>
                  </a:lnTo>
                  <a:lnTo>
                    <a:pt x="128" y="231"/>
                  </a:lnTo>
                  <a:lnTo>
                    <a:pt x="128" y="225"/>
                  </a:lnTo>
                  <a:lnTo>
                    <a:pt x="122" y="225"/>
                  </a:lnTo>
                  <a:lnTo>
                    <a:pt x="122" y="218"/>
                  </a:lnTo>
                  <a:lnTo>
                    <a:pt x="122" y="212"/>
                  </a:lnTo>
                  <a:lnTo>
                    <a:pt x="122" y="205"/>
                  </a:lnTo>
                  <a:lnTo>
                    <a:pt x="122" y="199"/>
                  </a:lnTo>
                  <a:lnTo>
                    <a:pt x="122" y="192"/>
                  </a:lnTo>
                  <a:lnTo>
                    <a:pt x="128" y="192"/>
                  </a:lnTo>
                  <a:lnTo>
                    <a:pt x="128" y="186"/>
                  </a:lnTo>
                  <a:lnTo>
                    <a:pt x="122" y="186"/>
                  </a:lnTo>
                  <a:lnTo>
                    <a:pt x="122" y="180"/>
                  </a:lnTo>
                  <a:lnTo>
                    <a:pt x="122" y="173"/>
                  </a:lnTo>
                  <a:lnTo>
                    <a:pt x="128" y="173"/>
                  </a:lnTo>
                  <a:lnTo>
                    <a:pt x="135" y="180"/>
                  </a:lnTo>
                  <a:lnTo>
                    <a:pt x="141" y="180"/>
                  </a:lnTo>
                  <a:lnTo>
                    <a:pt x="147" y="180"/>
                  </a:lnTo>
                  <a:lnTo>
                    <a:pt x="154" y="180"/>
                  </a:lnTo>
                  <a:lnTo>
                    <a:pt x="154" y="186"/>
                  </a:lnTo>
                  <a:lnTo>
                    <a:pt x="160" y="186"/>
                  </a:lnTo>
                  <a:lnTo>
                    <a:pt x="167" y="186"/>
                  </a:lnTo>
                  <a:lnTo>
                    <a:pt x="173" y="186"/>
                  </a:lnTo>
                  <a:lnTo>
                    <a:pt x="173" y="180"/>
                  </a:lnTo>
                  <a:lnTo>
                    <a:pt x="179" y="180"/>
                  </a:lnTo>
                  <a:lnTo>
                    <a:pt x="186" y="180"/>
                  </a:lnTo>
                  <a:lnTo>
                    <a:pt x="179" y="180"/>
                  </a:lnTo>
                  <a:lnTo>
                    <a:pt x="179" y="186"/>
                  </a:lnTo>
                  <a:lnTo>
                    <a:pt x="186" y="186"/>
                  </a:lnTo>
                  <a:lnTo>
                    <a:pt x="186" y="192"/>
                  </a:lnTo>
                  <a:lnTo>
                    <a:pt x="186" y="199"/>
                  </a:lnTo>
                  <a:lnTo>
                    <a:pt x="192" y="205"/>
                  </a:lnTo>
                  <a:lnTo>
                    <a:pt x="192" y="212"/>
                  </a:lnTo>
                  <a:lnTo>
                    <a:pt x="186" y="212"/>
                  </a:lnTo>
                  <a:lnTo>
                    <a:pt x="186" y="218"/>
                  </a:lnTo>
                  <a:lnTo>
                    <a:pt x="179" y="218"/>
                  </a:lnTo>
                  <a:lnTo>
                    <a:pt x="186" y="225"/>
                  </a:lnTo>
                  <a:lnTo>
                    <a:pt x="186" y="231"/>
                  </a:lnTo>
                  <a:lnTo>
                    <a:pt x="192" y="231"/>
                  </a:lnTo>
                  <a:lnTo>
                    <a:pt x="199" y="231"/>
                  </a:lnTo>
                  <a:lnTo>
                    <a:pt x="205" y="231"/>
                  </a:lnTo>
                  <a:lnTo>
                    <a:pt x="205" y="237"/>
                  </a:lnTo>
                  <a:lnTo>
                    <a:pt x="205" y="244"/>
                  </a:lnTo>
                  <a:lnTo>
                    <a:pt x="211" y="244"/>
                  </a:lnTo>
                  <a:lnTo>
                    <a:pt x="218" y="250"/>
                  </a:lnTo>
                  <a:lnTo>
                    <a:pt x="224" y="250"/>
                  </a:lnTo>
                  <a:lnTo>
                    <a:pt x="231" y="244"/>
                  </a:lnTo>
                  <a:lnTo>
                    <a:pt x="237" y="244"/>
                  </a:lnTo>
                  <a:lnTo>
                    <a:pt x="243" y="244"/>
                  </a:lnTo>
                  <a:lnTo>
                    <a:pt x="250" y="244"/>
                  </a:lnTo>
                  <a:lnTo>
                    <a:pt x="250" y="250"/>
                  </a:lnTo>
                  <a:lnTo>
                    <a:pt x="256" y="250"/>
                  </a:lnTo>
                  <a:lnTo>
                    <a:pt x="256" y="244"/>
                  </a:lnTo>
                  <a:lnTo>
                    <a:pt x="263" y="244"/>
                  </a:lnTo>
                  <a:lnTo>
                    <a:pt x="269" y="244"/>
                  </a:lnTo>
                  <a:lnTo>
                    <a:pt x="275" y="244"/>
                  </a:lnTo>
                  <a:lnTo>
                    <a:pt x="282" y="244"/>
                  </a:lnTo>
                  <a:lnTo>
                    <a:pt x="282" y="250"/>
                  </a:lnTo>
                  <a:lnTo>
                    <a:pt x="282" y="257"/>
                  </a:lnTo>
                  <a:lnTo>
                    <a:pt x="275" y="257"/>
                  </a:lnTo>
                  <a:lnTo>
                    <a:pt x="269" y="257"/>
                  </a:lnTo>
                  <a:lnTo>
                    <a:pt x="269" y="263"/>
                  </a:lnTo>
                  <a:lnTo>
                    <a:pt x="269" y="269"/>
                  </a:lnTo>
                  <a:lnTo>
                    <a:pt x="263" y="269"/>
                  </a:lnTo>
                  <a:lnTo>
                    <a:pt x="263" y="276"/>
                  </a:lnTo>
                  <a:lnTo>
                    <a:pt x="269" y="276"/>
                  </a:lnTo>
                  <a:lnTo>
                    <a:pt x="275" y="276"/>
                  </a:lnTo>
                  <a:lnTo>
                    <a:pt x="282" y="276"/>
                  </a:lnTo>
                  <a:lnTo>
                    <a:pt x="282" y="282"/>
                  </a:lnTo>
                  <a:lnTo>
                    <a:pt x="288" y="282"/>
                  </a:lnTo>
                  <a:lnTo>
                    <a:pt x="288" y="289"/>
                  </a:lnTo>
                  <a:lnTo>
                    <a:pt x="288" y="295"/>
                  </a:lnTo>
                  <a:lnTo>
                    <a:pt x="295" y="295"/>
                  </a:lnTo>
                  <a:lnTo>
                    <a:pt x="295" y="301"/>
                  </a:lnTo>
                  <a:lnTo>
                    <a:pt x="301" y="301"/>
                  </a:lnTo>
                  <a:lnTo>
                    <a:pt x="307" y="308"/>
                  </a:lnTo>
                  <a:lnTo>
                    <a:pt x="314" y="308"/>
                  </a:lnTo>
                  <a:lnTo>
                    <a:pt x="320" y="308"/>
                  </a:lnTo>
                  <a:lnTo>
                    <a:pt x="327" y="301"/>
                  </a:lnTo>
                  <a:lnTo>
                    <a:pt x="333" y="301"/>
                  </a:lnTo>
                  <a:lnTo>
                    <a:pt x="339" y="301"/>
                  </a:lnTo>
                  <a:lnTo>
                    <a:pt x="346" y="301"/>
                  </a:lnTo>
                  <a:lnTo>
                    <a:pt x="352" y="301"/>
                  </a:lnTo>
                  <a:lnTo>
                    <a:pt x="352" y="308"/>
                  </a:lnTo>
                  <a:lnTo>
                    <a:pt x="359" y="308"/>
                  </a:lnTo>
                  <a:lnTo>
                    <a:pt x="365" y="308"/>
                  </a:lnTo>
                  <a:lnTo>
                    <a:pt x="365" y="301"/>
                  </a:lnTo>
                  <a:lnTo>
                    <a:pt x="371" y="301"/>
                  </a:lnTo>
                  <a:lnTo>
                    <a:pt x="371" y="295"/>
                  </a:lnTo>
                  <a:lnTo>
                    <a:pt x="378" y="295"/>
                  </a:lnTo>
                  <a:lnTo>
                    <a:pt x="384" y="295"/>
                  </a:lnTo>
                  <a:lnTo>
                    <a:pt x="384" y="301"/>
                  </a:lnTo>
                  <a:lnTo>
                    <a:pt x="384" y="308"/>
                  </a:lnTo>
                  <a:lnTo>
                    <a:pt x="391" y="308"/>
                  </a:lnTo>
                  <a:lnTo>
                    <a:pt x="397" y="308"/>
                  </a:lnTo>
                  <a:lnTo>
                    <a:pt x="397" y="301"/>
                  </a:lnTo>
                  <a:lnTo>
                    <a:pt x="403" y="301"/>
                  </a:lnTo>
                  <a:lnTo>
                    <a:pt x="403" y="295"/>
                  </a:lnTo>
                  <a:lnTo>
                    <a:pt x="410" y="295"/>
                  </a:lnTo>
                  <a:lnTo>
                    <a:pt x="410" y="289"/>
                  </a:lnTo>
                  <a:lnTo>
                    <a:pt x="403" y="282"/>
                  </a:lnTo>
                  <a:lnTo>
                    <a:pt x="397" y="276"/>
                  </a:lnTo>
                  <a:lnTo>
                    <a:pt x="397" y="269"/>
                  </a:lnTo>
                  <a:lnTo>
                    <a:pt x="397" y="263"/>
                  </a:lnTo>
                  <a:lnTo>
                    <a:pt x="403" y="263"/>
                  </a:lnTo>
                  <a:lnTo>
                    <a:pt x="403" y="257"/>
                  </a:lnTo>
                  <a:lnTo>
                    <a:pt x="397" y="257"/>
                  </a:lnTo>
                  <a:lnTo>
                    <a:pt x="397" y="250"/>
                  </a:lnTo>
                  <a:lnTo>
                    <a:pt x="397" y="244"/>
                  </a:lnTo>
                  <a:lnTo>
                    <a:pt x="397" y="237"/>
                  </a:lnTo>
                  <a:lnTo>
                    <a:pt x="397" y="231"/>
                  </a:lnTo>
                  <a:lnTo>
                    <a:pt x="403" y="225"/>
                  </a:lnTo>
                  <a:lnTo>
                    <a:pt x="410" y="218"/>
                  </a:lnTo>
                  <a:lnTo>
                    <a:pt x="416" y="218"/>
                  </a:lnTo>
                  <a:lnTo>
                    <a:pt x="423" y="218"/>
                  </a:lnTo>
                  <a:lnTo>
                    <a:pt x="423" y="212"/>
                  </a:lnTo>
                  <a:lnTo>
                    <a:pt x="429" y="212"/>
                  </a:lnTo>
                  <a:lnTo>
                    <a:pt x="429" y="205"/>
                  </a:lnTo>
                  <a:lnTo>
                    <a:pt x="429" y="199"/>
                  </a:lnTo>
                  <a:lnTo>
                    <a:pt x="429" y="192"/>
                  </a:lnTo>
                  <a:lnTo>
                    <a:pt x="429" y="186"/>
                  </a:lnTo>
                  <a:lnTo>
                    <a:pt x="429" y="180"/>
                  </a:lnTo>
                  <a:lnTo>
                    <a:pt x="423" y="180"/>
                  </a:lnTo>
                  <a:lnTo>
                    <a:pt x="423" y="173"/>
                  </a:lnTo>
                  <a:lnTo>
                    <a:pt x="423" y="167"/>
                  </a:lnTo>
                  <a:lnTo>
                    <a:pt x="423" y="160"/>
                  </a:lnTo>
                  <a:lnTo>
                    <a:pt x="423" y="154"/>
                  </a:lnTo>
                  <a:lnTo>
                    <a:pt x="429" y="148"/>
                  </a:lnTo>
                  <a:lnTo>
                    <a:pt x="435" y="135"/>
                  </a:lnTo>
                  <a:lnTo>
                    <a:pt x="442" y="128"/>
                  </a:lnTo>
                  <a:lnTo>
                    <a:pt x="448" y="109"/>
                  </a:lnTo>
                  <a:lnTo>
                    <a:pt x="461" y="84"/>
                  </a:lnTo>
                  <a:lnTo>
                    <a:pt x="468" y="77"/>
                  </a:lnTo>
                  <a:lnTo>
                    <a:pt x="468" y="71"/>
                  </a:lnTo>
                  <a:lnTo>
                    <a:pt x="474" y="64"/>
                  </a:lnTo>
                  <a:lnTo>
                    <a:pt x="474" y="58"/>
                  </a:lnTo>
                  <a:lnTo>
                    <a:pt x="468" y="58"/>
                  </a:lnTo>
                  <a:lnTo>
                    <a:pt x="468" y="52"/>
                  </a:lnTo>
                  <a:lnTo>
                    <a:pt x="474" y="52"/>
                  </a:lnTo>
                  <a:lnTo>
                    <a:pt x="480" y="52"/>
                  </a:lnTo>
                  <a:lnTo>
                    <a:pt x="480" y="45"/>
                  </a:lnTo>
                  <a:lnTo>
                    <a:pt x="487" y="45"/>
                  </a:lnTo>
                  <a:lnTo>
                    <a:pt x="487" y="39"/>
                  </a:lnTo>
                  <a:lnTo>
                    <a:pt x="493" y="39"/>
                  </a:lnTo>
                  <a:lnTo>
                    <a:pt x="500" y="45"/>
                  </a:lnTo>
                  <a:lnTo>
                    <a:pt x="506" y="45"/>
                  </a:lnTo>
                  <a:lnTo>
                    <a:pt x="506" y="39"/>
                  </a:lnTo>
                  <a:lnTo>
                    <a:pt x="512" y="39"/>
                  </a:lnTo>
                  <a:lnTo>
                    <a:pt x="512" y="32"/>
                  </a:lnTo>
                  <a:lnTo>
                    <a:pt x="519" y="32"/>
                  </a:lnTo>
                  <a:lnTo>
                    <a:pt x="519" y="39"/>
                  </a:lnTo>
                  <a:lnTo>
                    <a:pt x="519" y="45"/>
                  </a:lnTo>
                  <a:lnTo>
                    <a:pt x="519" y="39"/>
                  </a:lnTo>
                  <a:lnTo>
                    <a:pt x="525" y="39"/>
                  </a:lnTo>
                  <a:lnTo>
                    <a:pt x="525" y="45"/>
                  </a:lnTo>
                  <a:lnTo>
                    <a:pt x="532" y="45"/>
                  </a:lnTo>
                  <a:lnTo>
                    <a:pt x="532" y="52"/>
                  </a:lnTo>
                  <a:lnTo>
                    <a:pt x="532" y="58"/>
                  </a:lnTo>
                  <a:lnTo>
                    <a:pt x="538" y="58"/>
                  </a:lnTo>
                  <a:lnTo>
                    <a:pt x="544" y="58"/>
                  </a:lnTo>
                  <a:lnTo>
                    <a:pt x="544" y="52"/>
                  </a:lnTo>
                  <a:lnTo>
                    <a:pt x="544" y="45"/>
                  </a:lnTo>
                  <a:lnTo>
                    <a:pt x="551" y="45"/>
                  </a:lnTo>
                  <a:lnTo>
                    <a:pt x="557" y="45"/>
                  </a:lnTo>
                  <a:lnTo>
                    <a:pt x="564" y="45"/>
                  </a:lnTo>
                  <a:lnTo>
                    <a:pt x="564" y="39"/>
                  </a:lnTo>
                  <a:lnTo>
                    <a:pt x="570" y="39"/>
                  </a:lnTo>
                  <a:lnTo>
                    <a:pt x="570" y="32"/>
                  </a:lnTo>
                  <a:lnTo>
                    <a:pt x="570" y="39"/>
                  </a:lnTo>
                  <a:lnTo>
                    <a:pt x="576" y="39"/>
                  </a:lnTo>
                  <a:lnTo>
                    <a:pt x="576" y="32"/>
                  </a:lnTo>
                  <a:lnTo>
                    <a:pt x="583" y="32"/>
                  </a:lnTo>
                  <a:lnTo>
                    <a:pt x="583" y="26"/>
                  </a:lnTo>
                  <a:lnTo>
                    <a:pt x="589" y="26"/>
                  </a:lnTo>
                  <a:lnTo>
                    <a:pt x="589" y="32"/>
                  </a:lnTo>
                  <a:lnTo>
                    <a:pt x="596" y="32"/>
                  </a:lnTo>
                  <a:lnTo>
                    <a:pt x="596" y="39"/>
                  </a:lnTo>
                  <a:lnTo>
                    <a:pt x="602" y="39"/>
                  </a:lnTo>
                  <a:lnTo>
                    <a:pt x="608" y="45"/>
                  </a:lnTo>
                  <a:lnTo>
                    <a:pt x="615" y="45"/>
                  </a:lnTo>
                  <a:lnTo>
                    <a:pt x="615" y="39"/>
                  </a:lnTo>
                  <a:lnTo>
                    <a:pt x="615" y="32"/>
                  </a:lnTo>
                  <a:lnTo>
                    <a:pt x="621" y="32"/>
                  </a:lnTo>
                  <a:lnTo>
                    <a:pt x="621" y="26"/>
                  </a:lnTo>
                  <a:lnTo>
                    <a:pt x="628" y="26"/>
                  </a:lnTo>
                  <a:lnTo>
                    <a:pt x="634" y="20"/>
                  </a:lnTo>
                  <a:lnTo>
                    <a:pt x="647" y="20"/>
                  </a:lnTo>
                  <a:lnTo>
                    <a:pt x="660" y="20"/>
                  </a:lnTo>
                  <a:lnTo>
                    <a:pt x="666" y="20"/>
                  </a:lnTo>
                  <a:lnTo>
                    <a:pt x="672" y="20"/>
                  </a:lnTo>
                  <a:lnTo>
                    <a:pt x="679" y="13"/>
                  </a:lnTo>
                  <a:lnTo>
                    <a:pt x="685" y="13"/>
                  </a:lnTo>
                  <a:lnTo>
                    <a:pt x="692" y="13"/>
                  </a:lnTo>
                  <a:lnTo>
                    <a:pt x="698" y="20"/>
                  </a:lnTo>
                  <a:lnTo>
                    <a:pt x="704" y="13"/>
                  </a:lnTo>
                  <a:lnTo>
                    <a:pt x="711" y="7"/>
                  </a:lnTo>
                  <a:lnTo>
                    <a:pt x="711" y="0"/>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000000"/>
                </a:solidFill>
                <a:effectLst/>
                <a:uLnTx/>
                <a:uFillTx/>
                <a:latin typeface="Arial"/>
                <a:ea typeface="+mn-ea"/>
                <a:cs typeface="+mn-cs"/>
              </a:endParaRPr>
            </a:p>
          </p:txBody>
        </p:sp>
      </p:grpSp>
      <p:sp>
        <p:nvSpPr>
          <p:cNvPr id="63" name="Graphic 61" descr="Marker with solid fill">
            <a:extLst>
              <a:ext uri="{FF2B5EF4-FFF2-40B4-BE49-F238E27FC236}">
                <a16:creationId xmlns:a16="http://schemas.microsoft.com/office/drawing/2014/main" id="{DB2BFE7E-5084-80F8-8F09-5A67E75EA6CC}"/>
              </a:ext>
            </a:extLst>
          </p:cNvPr>
          <p:cNvSpPr/>
          <p:nvPr/>
        </p:nvSpPr>
        <p:spPr>
          <a:xfrm>
            <a:off x="10677064" y="1888368"/>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Arial"/>
              <a:ea typeface="+mn-ea"/>
              <a:cs typeface="+mn-cs"/>
            </a:endParaRPr>
          </a:p>
        </p:txBody>
      </p:sp>
      <p:sp>
        <p:nvSpPr>
          <p:cNvPr id="64" name="Graphic 61" descr="Marker with solid fill">
            <a:extLst>
              <a:ext uri="{FF2B5EF4-FFF2-40B4-BE49-F238E27FC236}">
                <a16:creationId xmlns:a16="http://schemas.microsoft.com/office/drawing/2014/main" id="{DF5CA78A-D03F-8A77-AEC6-E1580B274E3C}"/>
              </a:ext>
            </a:extLst>
          </p:cNvPr>
          <p:cNvSpPr/>
          <p:nvPr/>
        </p:nvSpPr>
        <p:spPr>
          <a:xfrm>
            <a:off x="10840559" y="2682697"/>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Arial"/>
              <a:ea typeface="+mn-ea"/>
              <a:cs typeface="+mn-cs"/>
            </a:endParaRPr>
          </a:p>
        </p:txBody>
      </p:sp>
      <p:sp>
        <p:nvSpPr>
          <p:cNvPr id="66" name="Graphic 61" descr="Marker with solid fill">
            <a:extLst>
              <a:ext uri="{FF2B5EF4-FFF2-40B4-BE49-F238E27FC236}">
                <a16:creationId xmlns:a16="http://schemas.microsoft.com/office/drawing/2014/main" id="{AB29858D-D27A-81CA-EB8A-A72CC3FF20F2}"/>
              </a:ext>
            </a:extLst>
          </p:cNvPr>
          <p:cNvSpPr/>
          <p:nvPr/>
        </p:nvSpPr>
        <p:spPr>
          <a:xfrm>
            <a:off x="11068611" y="3527949"/>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Arial"/>
              <a:ea typeface="+mn-ea"/>
              <a:cs typeface="+mn-cs"/>
            </a:endParaRPr>
          </a:p>
        </p:txBody>
      </p:sp>
      <p:sp>
        <p:nvSpPr>
          <p:cNvPr id="67" name="Graphic 61" descr="Marker with solid fill">
            <a:extLst>
              <a:ext uri="{FF2B5EF4-FFF2-40B4-BE49-F238E27FC236}">
                <a16:creationId xmlns:a16="http://schemas.microsoft.com/office/drawing/2014/main" id="{1D3AA556-FAE8-E167-773E-59526A95D8B9}"/>
              </a:ext>
            </a:extLst>
          </p:cNvPr>
          <p:cNvSpPr/>
          <p:nvPr/>
        </p:nvSpPr>
        <p:spPr>
          <a:xfrm>
            <a:off x="11135884" y="4429319"/>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Arial"/>
              <a:ea typeface="+mn-ea"/>
              <a:cs typeface="+mn-cs"/>
            </a:endParaRPr>
          </a:p>
        </p:txBody>
      </p:sp>
      <p:sp>
        <p:nvSpPr>
          <p:cNvPr id="73" name="Graphic 61" descr="Marker with solid fill">
            <a:extLst>
              <a:ext uri="{FF2B5EF4-FFF2-40B4-BE49-F238E27FC236}">
                <a16:creationId xmlns:a16="http://schemas.microsoft.com/office/drawing/2014/main" id="{60201400-4567-4109-791F-B37DE792148D}"/>
              </a:ext>
            </a:extLst>
          </p:cNvPr>
          <p:cNvSpPr/>
          <p:nvPr/>
        </p:nvSpPr>
        <p:spPr>
          <a:xfrm>
            <a:off x="11203157" y="5208560"/>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Arial"/>
              <a:ea typeface="+mn-ea"/>
              <a:cs typeface="+mn-cs"/>
            </a:endParaRPr>
          </a:p>
        </p:txBody>
      </p:sp>
      <p:grpSp>
        <p:nvGrpSpPr>
          <p:cNvPr id="80" name="Group 79">
            <a:extLst>
              <a:ext uri="{FF2B5EF4-FFF2-40B4-BE49-F238E27FC236}">
                <a16:creationId xmlns:a16="http://schemas.microsoft.com/office/drawing/2014/main" id="{AA6C7946-0B54-24E4-FD34-C236526F0D21}"/>
              </a:ext>
            </a:extLst>
          </p:cNvPr>
          <p:cNvGrpSpPr/>
          <p:nvPr/>
        </p:nvGrpSpPr>
        <p:grpSpPr>
          <a:xfrm>
            <a:off x="10140184" y="5794620"/>
            <a:ext cx="1238944" cy="230741"/>
            <a:chOff x="10325237" y="5829179"/>
            <a:chExt cx="1238944" cy="230741"/>
          </a:xfrm>
        </p:grpSpPr>
        <p:sp>
          <p:nvSpPr>
            <p:cNvPr id="74" name="Graphic 61" descr="Marker with solid fill">
              <a:extLst>
                <a:ext uri="{FF2B5EF4-FFF2-40B4-BE49-F238E27FC236}">
                  <a16:creationId xmlns:a16="http://schemas.microsoft.com/office/drawing/2014/main" id="{3C6E8328-4C51-D56D-C589-2B91A13E22F1}"/>
                </a:ext>
              </a:extLst>
            </p:cNvPr>
            <p:cNvSpPr/>
            <p:nvPr/>
          </p:nvSpPr>
          <p:spPr>
            <a:xfrm>
              <a:off x="10325237" y="5841371"/>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Arial"/>
                <a:ea typeface="+mn-ea"/>
                <a:cs typeface="+mn-cs"/>
              </a:endParaRPr>
            </a:p>
          </p:txBody>
        </p:sp>
        <p:sp>
          <p:nvSpPr>
            <p:cNvPr id="75" name="TextBox 74">
              <a:extLst>
                <a:ext uri="{FF2B5EF4-FFF2-40B4-BE49-F238E27FC236}">
                  <a16:creationId xmlns:a16="http://schemas.microsoft.com/office/drawing/2014/main" id="{666AEA23-5FB6-6D3F-EEE3-494C6A7924B8}"/>
                </a:ext>
              </a:extLst>
            </p:cNvPr>
            <p:cNvSpPr txBox="1"/>
            <p:nvPr/>
          </p:nvSpPr>
          <p:spPr>
            <a:xfrm>
              <a:off x="10537056" y="5829179"/>
              <a:ext cx="1027125" cy="218549"/>
            </a:xfrm>
            <a:prstGeom prst="rect">
              <a:avLst/>
            </a:prstGeom>
            <a:ln w="6350">
              <a:noFill/>
              <a:miter lim="800000"/>
            </a:ln>
          </p:spPr>
          <p:txBody>
            <a:bodyPr vert="horz" wrap="square" lIns="0" tIns="0" rIns="0" bIns="0" rtlCol="0">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r>
                <a:rPr kumimoji="0" lang="fr-FR" sz="900" b="0" i="0" u="none" strike="noStrike" kern="1200" cap="none" spc="0" normalizeH="0" baseline="0" noProof="0" dirty="0">
                  <a:ln>
                    <a:noFill/>
                  </a:ln>
                  <a:solidFill>
                    <a:srgbClr val="000000"/>
                  </a:solidFill>
                  <a:effectLst/>
                  <a:uLnTx/>
                  <a:uFillTx/>
                  <a:latin typeface="Arial"/>
                  <a:ea typeface="+mn-ea"/>
                  <a:cs typeface="+mn-cs"/>
                </a:rPr>
                <a:t>Régions couvertes par le projet</a:t>
              </a:r>
            </a:p>
          </p:txBody>
        </p:sp>
      </p:grpSp>
      <p:grpSp>
        <p:nvGrpSpPr>
          <p:cNvPr id="79" name="Group 78">
            <a:extLst>
              <a:ext uri="{FF2B5EF4-FFF2-40B4-BE49-F238E27FC236}">
                <a16:creationId xmlns:a16="http://schemas.microsoft.com/office/drawing/2014/main" id="{FD22CC78-0F67-DE52-3752-F1F8858C54BF}"/>
              </a:ext>
            </a:extLst>
          </p:cNvPr>
          <p:cNvGrpSpPr/>
          <p:nvPr/>
        </p:nvGrpSpPr>
        <p:grpSpPr>
          <a:xfrm>
            <a:off x="1462075" y="6029247"/>
            <a:ext cx="8260153" cy="239250"/>
            <a:chOff x="1462075" y="5661497"/>
            <a:chExt cx="8260153" cy="239250"/>
          </a:xfrm>
        </p:grpSpPr>
        <p:sp>
          <p:nvSpPr>
            <p:cNvPr id="35" name="TextBox 34">
              <a:extLst>
                <a:ext uri="{FF2B5EF4-FFF2-40B4-BE49-F238E27FC236}">
                  <a16:creationId xmlns:a16="http://schemas.microsoft.com/office/drawing/2014/main" id="{BA423C47-2798-AFCE-EA3A-0D6B644C5C19}"/>
                </a:ext>
              </a:extLst>
            </p:cNvPr>
            <p:cNvSpPr txBox="1"/>
            <p:nvPr/>
          </p:nvSpPr>
          <p:spPr>
            <a:xfrm>
              <a:off x="1462075" y="5661497"/>
              <a:ext cx="1494907" cy="239250"/>
            </a:xfrm>
            <a:prstGeom prst="rect">
              <a:avLst/>
            </a:prstGeom>
            <a:ln w="6350">
              <a:noFill/>
              <a:miter lim="800000"/>
            </a:ln>
          </p:spPr>
          <p:txBody>
            <a:bodyPr vert="horz" wrap="square" lIns="0" tIns="0" rIns="0" bIns="0" rtlCol="0">
              <a:noAutofit/>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kumimoji="0" lang="fr-FR" sz="1150" b="0" i="0" u="none" strike="noStrike" kern="1200" cap="none" spc="0" normalizeH="0" baseline="0" noProof="0" dirty="0">
                  <a:ln>
                    <a:noFill/>
                  </a:ln>
                  <a:solidFill>
                    <a:srgbClr val="000000"/>
                  </a:solidFill>
                  <a:effectLst/>
                  <a:uLnTx/>
                  <a:uFillTx/>
                  <a:latin typeface="Arial"/>
                  <a:ea typeface="+mn-ea"/>
                  <a:cs typeface="+mn-cs"/>
                </a:rPr>
                <a:t>Etude de préfaisabilité</a:t>
              </a:r>
            </a:p>
          </p:txBody>
        </p:sp>
        <p:sp>
          <p:nvSpPr>
            <p:cNvPr id="36" name="TextBox 35">
              <a:extLst>
                <a:ext uri="{FF2B5EF4-FFF2-40B4-BE49-F238E27FC236}">
                  <a16:creationId xmlns:a16="http://schemas.microsoft.com/office/drawing/2014/main" id="{8721D6BC-0C6B-ECE3-F431-1B0C3132C922}"/>
                </a:ext>
              </a:extLst>
            </p:cNvPr>
            <p:cNvSpPr txBox="1"/>
            <p:nvPr/>
          </p:nvSpPr>
          <p:spPr>
            <a:xfrm>
              <a:off x="3717524" y="5661497"/>
              <a:ext cx="1494907" cy="239250"/>
            </a:xfrm>
            <a:prstGeom prst="rect">
              <a:avLst/>
            </a:prstGeom>
            <a:ln w="6350">
              <a:noFill/>
              <a:miter lim="800000"/>
            </a:ln>
          </p:spPr>
          <p:txBody>
            <a:bodyPr vert="horz" wrap="square" lIns="0" tIns="0" rIns="0" bIns="0" rtlCol="0">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r>
                <a:rPr kumimoji="0" lang="fr-FR" sz="1150" b="0" i="0" u="none" strike="noStrike" kern="1200" cap="none" spc="0" normalizeH="0" baseline="0" noProof="0" dirty="0">
                  <a:ln>
                    <a:noFill/>
                  </a:ln>
                  <a:solidFill>
                    <a:srgbClr val="000000"/>
                  </a:solidFill>
                  <a:effectLst/>
                  <a:uLnTx/>
                  <a:uFillTx/>
                  <a:latin typeface="Arial"/>
                  <a:ea typeface="+mn-ea"/>
                  <a:cs typeface="+mn-cs"/>
                </a:rPr>
                <a:t>Etude de faisabilité</a:t>
              </a:r>
            </a:p>
          </p:txBody>
        </p:sp>
        <p:sp>
          <p:nvSpPr>
            <p:cNvPr id="38" name="TextBox 37">
              <a:extLst>
                <a:ext uri="{FF2B5EF4-FFF2-40B4-BE49-F238E27FC236}">
                  <a16:creationId xmlns:a16="http://schemas.microsoft.com/office/drawing/2014/main" id="{E31FD273-1B36-F71B-0887-DC76D264BD47}"/>
                </a:ext>
              </a:extLst>
            </p:cNvPr>
            <p:cNvSpPr txBox="1"/>
            <p:nvPr/>
          </p:nvSpPr>
          <p:spPr>
            <a:xfrm>
              <a:off x="5974718" y="5661497"/>
              <a:ext cx="1494907" cy="239250"/>
            </a:xfrm>
            <a:prstGeom prst="rect">
              <a:avLst/>
            </a:prstGeom>
            <a:ln w="6350">
              <a:noFill/>
              <a:miter lim="800000"/>
            </a:ln>
          </p:spPr>
          <p:txBody>
            <a:bodyPr vert="horz" wrap="square" lIns="0" tIns="0" rIns="0" bIns="0" rtlCol="0">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r>
                <a:rPr kumimoji="0" lang="fr-FR" sz="1150" b="0" i="0" u="none" strike="noStrike" kern="1200" cap="none" spc="0" normalizeH="0" baseline="0" noProof="0" dirty="0">
                  <a:ln>
                    <a:noFill/>
                  </a:ln>
                  <a:solidFill>
                    <a:srgbClr val="000000"/>
                  </a:solidFill>
                  <a:effectLst/>
                  <a:uLnTx/>
                  <a:uFillTx/>
                  <a:latin typeface="Arial"/>
                  <a:ea typeface="+mn-ea"/>
                  <a:cs typeface="+mn-cs"/>
                </a:rPr>
                <a:t>Appel d’offre</a:t>
              </a:r>
            </a:p>
          </p:txBody>
        </p:sp>
        <p:sp>
          <p:nvSpPr>
            <p:cNvPr id="77" name="TextBox 76">
              <a:extLst>
                <a:ext uri="{FF2B5EF4-FFF2-40B4-BE49-F238E27FC236}">
                  <a16:creationId xmlns:a16="http://schemas.microsoft.com/office/drawing/2014/main" id="{E4E2A865-F68E-D248-BA11-09AC4601A8EE}"/>
                </a:ext>
              </a:extLst>
            </p:cNvPr>
            <p:cNvSpPr txBox="1"/>
            <p:nvPr/>
          </p:nvSpPr>
          <p:spPr>
            <a:xfrm>
              <a:off x="8227321" y="5661497"/>
              <a:ext cx="1494907" cy="239250"/>
            </a:xfrm>
            <a:prstGeom prst="rect">
              <a:avLst/>
            </a:prstGeom>
            <a:ln w="6350">
              <a:noFill/>
              <a:miter lim="800000"/>
            </a:ln>
          </p:spPr>
          <p:txBody>
            <a:bodyPr vert="horz" wrap="square" lIns="0" tIns="0" rIns="0" bIns="0" rtlCol="0">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r>
                <a:rPr kumimoji="0" lang="fr-FR" sz="1150" b="0" i="0" u="none" strike="noStrike" kern="1200" cap="none" spc="0" normalizeH="0" baseline="0" noProof="0" dirty="0">
                  <a:ln>
                    <a:noFill/>
                  </a:ln>
                  <a:solidFill>
                    <a:srgbClr val="000000"/>
                  </a:solidFill>
                  <a:effectLst/>
                  <a:uLnTx/>
                  <a:uFillTx/>
                  <a:latin typeface="Arial"/>
                  <a:ea typeface="+mn-ea"/>
                  <a:cs typeface="+mn-cs"/>
                </a:rPr>
                <a:t>Démarrage du projet</a:t>
              </a:r>
            </a:p>
          </p:txBody>
        </p:sp>
      </p:grpSp>
      <p:sp>
        <p:nvSpPr>
          <p:cNvPr id="78" name="CustomShape 21">
            <a:extLst>
              <a:ext uri="{FF2B5EF4-FFF2-40B4-BE49-F238E27FC236}">
                <a16:creationId xmlns:a16="http://schemas.microsoft.com/office/drawing/2014/main" id="{69F98668-620F-8F79-A5DD-4F06D542F424}"/>
              </a:ext>
            </a:extLst>
          </p:cNvPr>
          <p:cNvSpPr/>
          <p:nvPr/>
        </p:nvSpPr>
        <p:spPr>
          <a:xfrm>
            <a:off x="9755812" y="1107486"/>
            <a:ext cx="0" cy="5158745"/>
          </a:xfrm>
          <a:prstGeom prst="straightConnector1">
            <a:avLst/>
          </a:prstGeom>
          <a:noFill/>
          <a:ln w="12600">
            <a:solidFill>
              <a:schemeClr val="accent6"/>
            </a:solidFill>
            <a:round/>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TG" sz="1800" b="0" i="0" u="none" strike="noStrike" kern="1200" cap="none" spc="0" normalizeH="0" baseline="0" noProof="0">
              <a:ln>
                <a:noFill/>
              </a:ln>
              <a:solidFill>
                <a:srgbClr val="000000"/>
              </a:solidFill>
              <a:effectLst/>
              <a:uLnTx/>
              <a:uFillTx/>
              <a:latin typeface="Arial"/>
              <a:ea typeface="+mn-ea"/>
              <a:cs typeface="+mn-cs"/>
            </a:endParaRPr>
          </a:p>
        </p:txBody>
      </p:sp>
      <p:sp>
        <p:nvSpPr>
          <p:cNvPr id="81" name="TextBox 80">
            <a:extLst>
              <a:ext uri="{FF2B5EF4-FFF2-40B4-BE49-F238E27FC236}">
                <a16:creationId xmlns:a16="http://schemas.microsoft.com/office/drawing/2014/main" id="{D31636E0-1CD2-24E2-D9A5-EC9E598AAF0D}"/>
              </a:ext>
            </a:extLst>
          </p:cNvPr>
          <p:cNvSpPr txBox="1"/>
          <p:nvPr/>
        </p:nvSpPr>
        <p:spPr>
          <a:xfrm>
            <a:off x="9901180" y="6543853"/>
            <a:ext cx="1398938" cy="221491"/>
          </a:xfrm>
          <a:prstGeom prst="rect">
            <a:avLst/>
          </a:prstGeom>
          <a:ln w="6350">
            <a:noFill/>
            <a:miter lim="800000"/>
          </a:ln>
        </p:spPr>
        <p:txBody>
          <a:bodyPr vert="horz" wrap="square" lIns="0" tIns="0" rIns="0" bIns="0" rtlCol="0">
            <a:noAutofit/>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kumimoji="0" lang="fr-FR" sz="1050" b="0" i="1" u="none" strike="noStrike" kern="1200" cap="none" spc="0" normalizeH="0" baseline="0" noProof="0" dirty="0">
                <a:ln>
                  <a:noFill/>
                </a:ln>
                <a:solidFill>
                  <a:srgbClr val="000000"/>
                </a:solidFill>
                <a:effectLst/>
                <a:uLnTx/>
                <a:uFillTx/>
                <a:latin typeface="Arial"/>
                <a:ea typeface="+mn-ea"/>
                <a:cs typeface="+mn-cs"/>
              </a:rPr>
              <a:t>Mise à jour : 03/2026</a:t>
            </a:r>
          </a:p>
        </p:txBody>
      </p:sp>
    </p:spTree>
    <p:extLst>
      <p:ext uri="{BB962C8B-B14F-4D97-AF65-F5344CB8AC3E}">
        <p14:creationId xmlns:p14="http://schemas.microsoft.com/office/powerpoint/2010/main" val="2803636273"/>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03E197-A6A0-548F-5E40-16CC9BC28E60}"/>
            </a:ext>
          </a:extLst>
        </p:cNvPr>
        <p:cNvGrpSpPr/>
        <p:nvPr/>
      </p:nvGrpSpPr>
      <p:grpSpPr>
        <a:xfrm>
          <a:off x="0" y="0"/>
          <a:ext cx="0" cy="0"/>
          <a:chOff x="0" y="0"/>
          <a:chExt cx="0" cy="0"/>
        </a:xfrm>
      </p:grpSpPr>
      <p:sp>
        <p:nvSpPr>
          <p:cNvPr id="95" name="CustomShape 1">
            <a:extLst>
              <a:ext uri="{FF2B5EF4-FFF2-40B4-BE49-F238E27FC236}">
                <a16:creationId xmlns:a16="http://schemas.microsoft.com/office/drawing/2014/main" id="{F73825B0-4513-2EDF-BE33-2ECC44DC34AD}"/>
              </a:ext>
            </a:extLst>
          </p:cNvPr>
          <p:cNvSpPr/>
          <p:nvPr/>
        </p:nvSpPr>
        <p:spPr>
          <a:xfrm>
            <a:off x="267975" y="941850"/>
            <a:ext cx="11723397" cy="5450637"/>
          </a:xfrm>
          <a:prstGeom prst="rect">
            <a:avLst/>
          </a:prstGeom>
          <a:noFill/>
          <a:ln w="25560">
            <a:solidFill>
              <a:srgbClr val="006D00"/>
            </a:solidFill>
            <a:round/>
          </a:ln>
        </p:spPr>
        <p:style>
          <a:lnRef idx="0">
            <a:scrgbClr r="0" g="0" b="0"/>
          </a:lnRef>
          <a:fillRef idx="0">
            <a:scrgbClr r="0" g="0" b="0"/>
          </a:fillRef>
          <a:effectRef idx="0">
            <a:scrgbClr r="0" g="0" b="0"/>
          </a:effectRef>
          <a:fontRef idx="minor"/>
        </p:style>
        <p:txBody>
          <a:bodyPr/>
          <a:lstStyle/>
          <a:p>
            <a:pPr marL="0" marR="0" lvl="0" indent="0" algn="l" defTabSz="932863" rtl="0" eaLnBrk="1" fontAlgn="auto" latinLnBrk="0" hangingPunct="1">
              <a:lnSpc>
                <a:spcPct val="100000"/>
              </a:lnSpc>
              <a:spcBef>
                <a:spcPts val="0"/>
              </a:spcBef>
              <a:spcAft>
                <a:spcPts val="0"/>
              </a:spcAft>
              <a:buClrTx/>
              <a:buSzTx/>
              <a:buFontTx/>
              <a:buNone/>
              <a:tabLst/>
              <a:defRPr/>
            </a:pPr>
            <a:endParaRPr kumimoji="0" lang="en-GB" sz="1837" b="0" i="0" u="none" strike="noStrike" kern="1200" cap="none" spc="0" normalizeH="0" baseline="0" noProof="0" dirty="0">
              <a:ln>
                <a:noFill/>
              </a:ln>
              <a:solidFill>
                <a:srgbClr val="000000"/>
              </a:solidFill>
              <a:effectLst/>
              <a:uLnTx/>
              <a:uFillTx/>
              <a:latin typeface="Arial"/>
              <a:ea typeface="+mn-ea"/>
              <a:cs typeface="+mn-cs"/>
            </a:endParaRPr>
          </a:p>
        </p:txBody>
      </p:sp>
      <p:sp>
        <p:nvSpPr>
          <p:cNvPr id="86" name="CustomShape 2">
            <a:extLst>
              <a:ext uri="{FF2B5EF4-FFF2-40B4-BE49-F238E27FC236}">
                <a16:creationId xmlns:a16="http://schemas.microsoft.com/office/drawing/2014/main" id="{327A7EEB-9182-0F7B-1543-7185590FCC6C}"/>
              </a:ext>
            </a:extLst>
          </p:cNvPr>
          <p:cNvSpPr/>
          <p:nvPr/>
        </p:nvSpPr>
        <p:spPr>
          <a:xfrm>
            <a:off x="374214" y="1056436"/>
            <a:ext cx="1013071" cy="1200759"/>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marL="0" marR="0" lvl="0" indent="0" algn="l" defTabSz="932863" rtl="0" eaLnBrk="1" fontAlgn="auto" latinLnBrk="0" hangingPunct="1">
              <a:lnSpc>
                <a:spcPct val="100000"/>
              </a:lnSpc>
              <a:spcBef>
                <a:spcPts val="0"/>
              </a:spcBef>
              <a:spcAft>
                <a:spcPts val="0"/>
              </a:spcAft>
              <a:buClrTx/>
              <a:buSzTx/>
              <a:buFontTx/>
              <a:buNone/>
              <a:tabLst/>
              <a:defRPr/>
            </a:pPr>
            <a:r>
              <a:rPr kumimoji="0" lang="en-ZA" sz="1204" b="1" i="0" u="none" strike="noStrike" kern="1200" cap="none" spc="0" normalizeH="0" baseline="0" noProof="0" dirty="0">
                <a:ln>
                  <a:noFill/>
                </a:ln>
                <a:solidFill>
                  <a:srgbClr val="FFFFFF"/>
                </a:solidFill>
                <a:effectLst/>
                <a:uLnTx/>
                <a:uFillTx/>
                <a:latin typeface="Arial"/>
                <a:ea typeface="Arial"/>
                <a:cs typeface="+mn-cs"/>
              </a:rPr>
              <a:t>Aperçu</a:t>
            </a:r>
            <a:endParaRPr kumimoji="0" sz="1837" b="0" i="0" u="none" strike="noStrike" kern="1200" cap="none" spc="0" normalizeH="0" baseline="0" noProof="0" dirty="0">
              <a:ln>
                <a:noFill/>
              </a:ln>
              <a:solidFill>
                <a:srgbClr val="000000"/>
              </a:solidFill>
              <a:effectLst/>
              <a:uLnTx/>
              <a:uFillTx/>
              <a:latin typeface="Arial"/>
              <a:ea typeface="+mn-ea"/>
              <a:cs typeface="+mn-cs"/>
            </a:endParaRPr>
          </a:p>
        </p:txBody>
      </p:sp>
      <p:sp>
        <p:nvSpPr>
          <p:cNvPr id="87" name="CustomShape 3">
            <a:extLst>
              <a:ext uri="{FF2B5EF4-FFF2-40B4-BE49-F238E27FC236}">
                <a16:creationId xmlns:a16="http://schemas.microsoft.com/office/drawing/2014/main" id="{7CAC11AB-5E65-85DF-8DEA-408A579951E5}"/>
              </a:ext>
            </a:extLst>
          </p:cNvPr>
          <p:cNvSpPr/>
          <p:nvPr/>
        </p:nvSpPr>
        <p:spPr>
          <a:xfrm>
            <a:off x="375850" y="2328312"/>
            <a:ext cx="1017605" cy="3204387"/>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marL="0" marR="0" lvl="0" indent="0" algn="l" defTabSz="932863" rtl="0" eaLnBrk="1" fontAlgn="auto" latinLnBrk="0" hangingPunct="1">
              <a:lnSpc>
                <a:spcPct val="100000"/>
              </a:lnSpc>
              <a:spcBef>
                <a:spcPts val="0"/>
              </a:spcBef>
              <a:spcAft>
                <a:spcPts val="0"/>
              </a:spcAft>
              <a:buClrTx/>
              <a:buSzTx/>
              <a:buFontTx/>
              <a:buNone/>
              <a:tabLst/>
              <a:defRPr/>
            </a:pPr>
            <a:r>
              <a:rPr kumimoji="0" lang="en-ZA" sz="1204" b="1" i="0" u="none" strike="noStrike" kern="1200" cap="none" spc="0" normalizeH="0" baseline="0" noProof="0" dirty="0">
                <a:ln>
                  <a:noFill/>
                </a:ln>
                <a:solidFill>
                  <a:srgbClr val="FFFFFF"/>
                </a:solidFill>
                <a:effectLst/>
                <a:uLnTx/>
                <a:uFillTx/>
                <a:latin typeface="Arial"/>
                <a:ea typeface="Arial"/>
                <a:cs typeface="+mn-cs"/>
              </a:rPr>
              <a:t>Description</a:t>
            </a:r>
            <a:endParaRPr kumimoji="0" sz="1837" b="0" i="0" u="none" strike="noStrike" kern="1200" cap="none" spc="0" normalizeH="0" baseline="0" noProof="0" dirty="0">
              <a:ln>
                <a:noFill/>
              </a:ln>
              <a:solidFill>
                <a:srgbClr val="000000"/>
              </a:solidFill>
              <a:effectLst/>
              <a:uLnTx/>
              <a:uFillTx/>
              <a:latin typeface="Arial"/>
              <a:ea typeface="+mn-ea"/>
              <a:cs typeface="+mn-cs"/>
            </a:endParaRPr>
          </a:p>
        </p:txBody>
      </p:sp>
      <p:sp>
        <p:nvSpPr>
          <p:cNvPr id="89" name="CustomShape 5">
            <a:extLst>
              <a:ext uri="{FF2B5EF4-FFF2-40B4-BE49-F238E27FC236}">
                <a16:creationId xmlns:a16="http://schemas.microsoft.com/office/drawing/2014/main" id="{35044954-6E3F-4ADF-0745-211936D03E67}"/>
              </a:ext>
            </a:extLst>
          </p:cNvPr>
          <p:cNvSpPr/>
          <p:nvPr/>
        </p:nvSpPr>
        <p:spPr>
          <a:xfrm>
            <a:off x="2004277" y="1271077"/>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marL="0" marR="0" lvl="0" indent="0" algn="l" defTabSz="932863" rtl="0" eaLnBrk="1" fontAlgn="auto" latinLnBrk="0" hangingPunct="1">
              <a:lnSpc>
                <a:spcPct val="100000"/>
              </a:lnSpc>
              <a:spcBef>
                <a:spcPts val="0"/>
              </a:spcBef>
              <a:spcAft>
                <a:spcPts val="0"/>
              </a:spcAft>
              <a:buClrTx/>
              <a:buSzTx/>
              <a:buFontTx/>
              <a:buNone/>
              <a:tabLst/>
              <a:defRPr/>
            </a:pPr>
            <a:r>
              <a:rPr kumimoji="0" lang="en-ZA" sz="1204" b="1" i="0" u="none" strike="noStrike" kern="1200" cap="none" spc="0" normalizeH="0" baseline="0" noProof="0" dirty="0">
                <a:ln>
                  <a:noFill/>
                </a:ln>
                <a:solidFill>
                  <a:srgbClr val="236800"/>
                </a:solidFill>
                <a:effectLst/>
                <a:uLnTx/>
                <a:uFillTx/>
                <a:latin typeface="Arial"/>
                <a:ea typeface="Arial"/>
                <a:cs typeface="+mn-cs"/>
              </a:rPr>
              <a:t>Localisation</a:t>
            </a:r>
            <a:endParaRPr kumimoji="0" sz="1837" b="0" i="0" u="none" strike="noStrike" kern="1200" cap="none" spc="0" normalizeH="0" baseline="0" noProof="0" dirty="0">
              <a:ln>
                <a:noFill/>
              </a:ln>
              <a:solidFill>
                <a:srgbClr val="000000"/>
              </a:solidFill>
              <a:effectLst/>
              <a:uLnTx/>
              <a:uFillTx/>
              <a:latin typeface="Arial"/>
              <a:ea typeface="+mn-ea"/>
              <a:cs typeface="+mn-cs"/>
            </a:endParaRPr>
          </a:p>
        </p:txBody>
      </p:sp>
      <p:sp>
        <p:nvSpPr>
          <p:cNvPr id="90" name="CustomShape 6">
            <a:extLst>
              <a:ext uri="{FF2B5EF4-FFF2-40B4-BE49-F238E27FC236}">
                <a16:creationId xmlns:a16="http://schemas.microsoft.com/office/drawing/2014/main" id="{C6A979D5-A290-EA32-D42D-8A4B0B67F910}"/>
              </a:ext>
            </a:extLst>
          </p:cNvPr>
          <p:cNvSpPr/>
          <p:nvPr/>
        </p:nvSpPr>
        <p:spPr>
          <a:xfrm>
            <a:off x="3217167" y="1263458"/>
            <a:ext cx="6374768" cy="31243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r>
              <a:rPr lang="fr-FR" sz="1153" dirty="0">
                <a:solidFill>
                  <a:srgbClr val="000000"/>
                </a:solidFill>
              </a:rPr>
              <a:t>Dans toutes les cinq régions</a:t>
            </a:r>
            <a:r>
              <a:rPr lang="fr-FR" sz="1153" dirty="0"/>
              <a:t> </a:t>
            </a:r>
            <a:r>
              <a:rPr lang="fr-FR" sz="1153" dirty="0">
                <a:solidFill>
                  <a:srgbClr val="000000"/>
                </a:solidFill>
              </a:rPr>
              <a:t>du Togo </a:t>
            </a:r>
            <a:r>
              <a:rPr kumimoji="0" lang="fr-FR" sz="1153" b="0" i="0" u="none" strike="noStrike" kern="1200" cap="none" spc="0" normalizeH="0" baseline="0" noProof="0" dirty="0">
                <a:ln>
                  <a:noFill/>
                </a:ln>
                <a:solidFill>
                  <a:srgbClr val="000000"/>
                </a:solidFill>
                <a:effectLst/>
                <a:uLnTx/>
                <a:uFillTx/>
                <a:latin typeface="Arial"/>
                <a:ea typeface="Arial"/>
                <a:cs typeface="+mn-cs"/>
              </a:rPr>
              <a:t>(Les études détaillées permettront d'identifier les nœuds de réseau idéaux pour l'intégration des BESS)</a:t>
            </a:r>
            <a:endParaRPr kumimoji="0" lang="fr-FR" sz="1153" b="0" i="0" u="none" strike="noStrike" kern="1200" cap="none" spc="0" normalizeH="0" baseline="0" noProof="0" dirty="0">
              <a:ln>
                <a:noFill/>
              </a:ln>
              <a:solidFill>
                <a:srgbClr val="000000"/>
              </a:solidFill>
              <a:effectLst/>
              <a:uLnTx/>
              <a:uFillTx/>
              <a:latin typeface="Arial"/>
              <a:ea typeface="+mn-ea"/>
              <a:cs typeface="+mn-cs"/>
            </a:endParaRPr>
          </a:p>
        </p:txBody>
      </p:sp>
      <p:sp>
        <p:nvSpPr>
          <p:cNvPr id="91" name="CustomShape 7">
            <a:extLst>
              <a:ext uri="{FF2B5EF4-FFF2-40B4-BE49-F238E27FC236}">
                <a16:creationId xmlns:a16="http://schemas.microsoft.com/office/drawing/2014/main" id="{733D8DC0-B978-C097-02E8-6FD805A1AD76}"/>
              </a:ext>
            </a:extLst>
          </p:cNvPr>
          <p:cNvSpPr/>
          <p:nvPr/>
        </p:nvSpPr>
        <p:spPr>
          <a:xfrm>
            <a:off x="2020800" y="1850228"/>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marL="0" marR="0" lvl="0" indent="0" algn="l" defTabSz="932863" rtl="0" eaLnBrk="1" fontAlgn="auto" latinLnBrk="0" hangingPunct="1">
              <a:lnSpc>
                <a:spcPct val="100000"/>
              </a:lnSpc>
              <a:spcBef>
                <a:spcPts val="0"/>
              </a:spcBef>
              <a:spcAft>
                <a:spcPts val="0"/>
              </a:spcAft>
              <a:buClrTx/>
              <a:buSzTx/>
              <a:buFontTx/>
              <a:buNone/>
              <a:tabLst/>
              <a:defRPr/>
            </a:pPr>
            <a:r>
              <a:rPr kumimoji="0" lang="en-ZA" sz="1204" b="1" i="0" u="none" strike="noStrike" kern="1200" cap="none" spc="0" normalizeH="0" baseline="0" noProof="0" dirty="0">
                <a:ln>
                  <a:noFill/>
                </a:ln>
                <a:solidFill>
                  <a:srgbClr val="236800"/>
                </a:solidFill>
                <a:effectLst/>
                <a:uLnTx/>
                <a:uFillTx/>
                <a:latin typeface="Arial"/>
                <a:ea typeface="Arial"/>
                <a:cs typeface="+mn-cs"/>
              </a:rPr>
              <a:t>Coût estimatif</a:t>
            </a:r>
            <a:endParaRPr kumimoji="0" sz="1837" b="0" i="0" u="none" strike="noStrike" kern="1200" cap="none" spc="0" normalizeH="0" baseline="0" noProof="0" dirty="0">
              <a:ln>
                <a:noFill/>
              </a:ln>
              <a:solidFill>
                <a:srgbClr val="000000"/>
              </a:solidFill>
              <a:effectLst/>
              <a:uLnTx/>
              <a:uFillTx/>
              <a:latin typeface="Arial"/>
              <a:ea typeface="+mn-ea"/>
              <a:cs typeface="+mn-cs"/>
            </a:endParaRPr>
          </a:p>
        </p:txBody>
      </p:sp>
      <p:sp>
        <p:nvSpPr>
          <p:cNvPr id="92" name="CustomShape 8">
            <a:extLst>
              <a:ext uri="{FF2B5EF4-FFF2-40B4-BE49-F238E27FC236}">
                <a16:creationId xmlns:a16="http://schemas.microsoft.com/office/drawing/2014/main" id="{28E93207-EEF4-5EFB-5472-BC01F0E91F9D}"/>
              </a:ext>
            </a:extLst>
          </p:cNvPr>
          <p:cNvSpPr/>
          <p:nvPr/>
        </p:nvSpPr>
        <p:spPr>
          <a:xfrm>
            <a:off x="3233689" y="1865469"/>
            <a:ext cx="5508665" cy="253049"/>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marL="0" marR="0" lvl="0" indent="0" algn="l" defTabSz="932863" rtl="0" eaLnBrk="1" fontAlgn="auto" latinLnBrk="0" hangingPunct="1">
              <a:lnSpc>
                <a:spcPct val="100000"/>
              </a:lnSpc>
              <a:spcBef>
                <a:spcPts val="0"/>
              </a:spcBef>
              <a:spcAft>
                <a:spcPts val="0"/>
              </a:spcAft>
              <a:buClrTx/>
              <a:buSzTx/>
              <a:buFontTx/>
              <a:buNone/>
              <a:tabLst/>
              <a:defRPr/>
            </a:pPr>
            <a:r>
              <a:rPr kumimoji="0" lang="en-ZA" sz="1204" b="0" i="0" u="none" strike="noStrike" kern="1200" cap="none" spc="0" normalizeH="0" baseline="0" noProof="0" dirty="0">
                <a:ln>
                  <a:noFill/>
                </a:ln>
                <a:solidFill>
                  <a:srgbClr val="000000"/>
                </a:solidFill>
                <a:effectLst/>
                <a:uLnTx/>
                <a:uFillTx/>
                <a:latin typeface="Arial"/>
                <a:ea typeface="Arial"/>
                <a:cs typeface="+mn-cs"/>
              </a:rPr>
              <a:t>26 millions USD soit  145,700 milliards de FCFA </a:t>
            </a:r>
            <a:r>
              <a:rPr kumimoji="0" lang="fr-FR" sz="1204" b="0" i="0" u="none" strike="noStrike" kern="1200" cap="none" spc="0" normalizeH="0" baseline="0" noProof="0" dirty="0">
                <a:ln>
                  <a:noFill/>
                </a:ln>
                <a:solidFill>
                  <a:srgbClr val="000000"/>
                </a:solidFill>
                <a:effectLst/>
                <a:uLnTx/>
                <a:uFillTx/>
                <a:latin typeface="Arial"/>
                <a:ea typeface="Arial"/>
                <a:cs typeface="+mn-cs"/>
              </a:rPr>
              <a:t>(À réviser après les études détaillées)</a:t>
            </a:r>
            <a:r>
              <a:rPr kumimoji="0" lang="en-ZA" sz="1204" b="0" i="0" u="none" strike="noStrike" kern="1200" cap="none" spc="0" normalizeH="0" baseline="0" noProof="0" dirty="0">
                <a:ln>
                  <a:noFill/>
                </a:ln>
                <a:solidFill>
                  <a:srgbClr val="000000"/>
                </a:solidFill>
                <a:effectLst/>
                <a:uLnTx/>
                <a:uFillTx/>
                <a:latin typeface="Arial"/>
                <a:ea typeface="Arial"/>
                <a:cs typeface="+mn-cs"/>
              </a:rPr>
              <a:t> </a:t>
            </a:r>
            <a:endParaRPr kumimoji="0" sz="1837" b="0" i="0" u="none" strike="noStrike" kern="1200" cap="none" spc="0" normalizeH="0" baseline="0" noProof="0" dirty="0">
              <a:ln>
                <a:noFill/>
              </a:ln>
              <a:solidFill>
                <a:srgbClr val="000000"/>
              </a:solidFill>
              <a:effectLst/>
              <a:uLnTx/>
              <a:uFillTx/>
              <a:latin typeface="Arial"/>
              <a:ea typeface="+mn-ea"/>
              <a:cs typeface="+mn-cs"/>
            </a:endParaRPr>
          </a:p>
        </p:txBody>
      </p:sp>
      <p:sp>
        <p:nvSpPr>
          <p:cNvPr id="97" name="CustomShape 13">
            <a:extLst>
              <a:ext uri="{FF2B5EF4-FFF2-40B4-BE49-F238E27FC236}">
                <a16:creationId xmlns:a16="http://schemas.microsoft.com/office/drawing/2014/main" id="{78D52359-0F8D-2B91-B66A-AE5E27641301}"/>
              </a:ext>
            </a:extLst>
          </p:cNvPr>
          <p:cNvSpPr/>
          <p:nvPr/>
        </p:nvSpPr>
        <p:spPr>
          <a:xfrm>
            <a:off x="2026936" y="2401808"/>
            <a:ext cx="1419494" cy="822694"/>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lvl="0" defTabSz="932863"/>
            <a:r>
              <a:rPr kumimoji="0" lang="en-ZA" sz="1204" b="1" i="0" u="none" strike="noStrike" kern="1200" cap="none" spc="0" normalizeH="0" baseline="0" noProof="0" dirty="0">
                <a:ln>
                  <a:noFill/>
                </a:ln>
                <a:solidFill>
                  <a:srgbClr val="236800"/>
                </a:solidFill>
                <a:effectLst/>
                <a:uLnTx/>
                <a:uFillTx/>
                <a:latin typeface="Arial"/>
                <a:ea typeface="Arial"/>
                <a:cs typeface="+mn-cs"/>
              </a:rPr>
              <a:t>Description et </a:t>
            </a:r>
            <a:r>
              <a:rPr lang="en-ZA" sz="1204" b="1" dirty="0">
                <a:solidFill>
                  <a:srgbClr val="236800"/>
                </a:solidFill>
                <a:ea typeface="Arial"/>
              </a:rPr>
              <a:t>caractéristiques</a:t>
            </a:r>
            <a:r>
              <a:rPr kumimoji="0" lang="en-ZA" sz="1204" b="1" i="0" u="none" strike="noStrike" kern="1200" cap="none" spc="0" normalizeH="0" baseline="0" noProof="0" dirty="0">
                <a:ln>
                  <a:noFill/>
                </a:ln>
                <a:solidFill>
                  <a:srgbClr val="236800"/>
                </a:solidFill>
                <a:effectLst/>
                <a:uLnTx/>
                <a:uFillTx/>
                <a:latin typeface="Arial"/>
                <a:ea typeface="Arial"/>
                <a:cs typeface="+mn-cs"/>
              </a:rPr>
              <a:t> techniques</a:t>
            </a:r>
            <a:endParaRPr kumimoji="0" sz="1837" b="0" i="0" u="none" strike="noStrike" kern="1200" cap="none" spc="0" normalizeH="0" baseline="0" noProof="0" dirty="0">
              <a:ln>
                <a:noFill/>
              </a:ln>
              <a:solidFill>
                <a:srgbClr val="000000"/>
              </a:solidFill>
              <a:effectLst/>
              <a:uLnTx/>
              <a:uFillTx/>
              <a:latin typeface="Arial"/>
              <a:ea typeface="+mn-ea"/>
              <a:cs typeface="+mn-cs"/>
            </a:endParaRPr>
          </a:p>
        </p:txBody>
      </p:sp>
      <p:sp>
        <p:nvSpPr>
          <p:cNvPr id="99" name="CustomShape 15">
            <a:extLst>
              <a:ext uri="{FF2B5EF4-FFF2-40B4-BE49-F238E27FC236}">
                <a16:creationId xmlns:a16="http://schemas.microsoft.com/office/drawing/2014/main" id="{502E410E-94EB-F2D0-CA38-8EC06FDC848E}"/>
              </a:ext>
            </a:extLst>
          </p:cNvPr>
          <p:cNvSpPr/>
          <p:nvPr/>
        </p:nvSpPr>
        <p:spPr>
          <a:xfrm>
            <a:off x="1993255" y="3749459"/>
            <a:ext cx="1419494" cy="368738"/>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marL="0" marR="0" lvl="0" indent="0" algn="l" defTabSz="932863" rtl="0" eaLnBrk="1" fontAlgn="auto" latinLnBrk="0" hangingPunct="1">
              <a:lnSpc>
                <a:spcPct val="100000"/>
              </a:lnSpc>
              <a:spcBef>
                <a:spcPts val="0"/>
              </a:spcBef>
              <a:spcAft>
                <a:spcPts val="0"/>
              </a:spcAft>
              <a:buClrTx/>
              <a:buSzTx/>
              <a:buFontTx/>
              <a:buNone/>
              <a:tabLst/>
              <a:defRPr/>
            </a:pPr>
            <a:r>
              <a:rPr kumimoji="0" lang="en-ZA" sz="1204" b="1" i="0" u="none" strike="noStrike" kern="1200" cap="none" spc="0" normalizeH="0" baseline="0" noProof="0" dirty="0" err="1">
                <a:ln>
                  <a:noFill/>
                </a:ln>
                <a:solidFill>
                  <a:srgbClr val="236800"/>
                </a:solidFill>
                <a:effectLst/>
                <a:uLnTx/>
                <a:uFillTx/>
                <a:latin typeface="Arial"/>
                <a:ea typeface="Arial"/>
                <a:cs typeface="+mn-cs"/>
              </a:rPr>
              <a:t>Opportunités</a:t>
            </a:r>
            <a:r>
              <a:rPr kumimoji="0" lang="en-ZA" sz="1204" b="1" i="0" u="none" strike="noStrike" kern="1200" cap="none" spc="0" normalizeH="0" baseline="0" noProof="0" dirty="0">
                <a:ln>
                  <a:noFill/>
                </a:ln>
                <a:solidFill>
                  <a:srgbClr val="236800"/>
                </a:solidFill>
                <a:effectLst/>
                <a:uLnTx/>
                <a:uFillTx/>
                <a:latin typeface="Arial"/>
                <a:ea typeface="Arial"/>
                <a:cs typeface="+mn-cs"/>
              </a:rPr>
              <a:t> de </a:t>
            </a:r>
            <a:r>
              <a:rPr kumimoji="0" lang="en-ZA" sz="1204" b="1" i="0" u="none" strike="noStrike" kern="1200" cap="none" spc="0" normalizeH="0" baseline="0" noProof="0" dirty="0" err="1">
                <a:ln>
                  <a:noFill/>
                </a:ln>
                <a:solidFill>
                  <a:srgbClr val="236800"/>
                </a:solidFill>
                <a:effectLst/>
                <a:uLnTx/>
                <a:uFillTx/>
                <a:latin typeface="Arial"/>
                <a:ea typeface="Arial"/>
                <a:cs typeface="+mn-cs"/>
              </a:rPr>
              <a:t>l’investissement</a:t>
            </a:r>
            <a:endParaRPr kumimoji="0" sz="1837" b="0" i="0" u="none" strike="noStrike" kern="1200" cap="none" spc="0" normalizeH="0" baseline="0" noProof="0" dirty="0">
              <a:ln>
                <a:noFill/>
              </a:ln>
              <a:solidFill>
                <a:srgbClr val="000000"/>
              </a:solidFill>
              <a:effectLst/>
              <a:uLnTx/>
              <a:uFillTx/>
              <a:latin typeface="Arial"/>
              <a:ea typeface="+mn-ea"/>
              <a:cs typeface="+mn-cs"/>
            </a:endParaRPr>
          </a:p>
        </p:txBody>
      </p:sp>
      <p:sp>
        <p:nvSpPr>
          <p:cNvPr id="105" name="CustomShape 21">
            <a:extLst>
              <a:ext uri="{FF2B5EF4-FFF2-40B4-BE49-F238E27FC236}">
                <a16:creationId xmlns:a16="http://schemas.microsoft.com/office/drawing/2014/main" id="{2F921BF9-47A6-C0DF-3FE6-A96575A93428}"/>
              </a:ext>
            </a:extLst>
          </p:cNvPr>
          <p:cNvSpPr/>
          <p:nvPr/>
        </p:nvSpPr>
        <p:spPr>
          <a:xfrm>
            <a:off x="1654163" y="2295300"/>
            <a:ext cx="7812000" cy="0"/>
          </a:xfrm>
          <a:prstGeom prst="straightConnector1">
            <a:avLst/>
          </a:prstGeom>
          <a:noFill/>
          <a:ln w="12600">
            <a:solidFill>
              <a:schemeClr val="accent6"/>
            </a:solidFill>
            <a:round/>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TG" sz="1800" b="0" i="0" u="none" strike="noStrike" kern="1200" cap="none" spc="0" normalizeH="0" baseline="0" noProof="0">
              <a:ln>
                <a:noFill/>
              </a:ln>
              <a:solidFill>
                <a:srgbClr val="000000"/>
              </a:solidFill>
              <a:effectLst/>
              <a:uLnTx/>
              <a:uFillTx/>
              <a:latin typeface="Arial"/>
              <a:ea typeface="+mn-ea"/>
              <a:cs typeface="+mn-cs"/>
            </a:endParaRPr>
          </a:p>
        </p:txBody>
      </p:sp>
      <p:sp>
        <p:nvSpPr>
          <p:cNvPr id="106" name="CustomShape 22">
            <a:extLst>
              <a:ext uri="{FF2B5EF4-FFF2-40B4-BE49-F238E27FC236}">
                <a16:creationId xmlns:a16="http://schemas.microsoft.com/office/drawing/2014/main" id="{35525211-92D1-67FC-EFB5-03B450BB19B7}"/>
              </a:ext>
            </a:extLst>
          </p:cNvPr>
          <p:cNvSpPr/>
          <p:nvPr/>
        </p:nvSpPr>
        <p:spPr>
          <a:xfrm>
            <a:off x="1609831" y="1215620"/>
            <a:ext cx="242765" cy="294550"/>
          </a:xfrm>
          <a:custGeom>
            <a:avLst/>
            <a:gdLst/>
            <a:ahLst/>
            <a:cxnLst/>
            <a:rect l="0" t="0" r="r" b="b"/>
            <a:pathLst>
              <a:path w="120001" h="120001">
                <a:moveTo>
                  <a:pt x="98734" y="13125"/>
                </a:moveTo>
                <a:cubicBezTo>
                  <a:pt x="88101" y="4375"/>
                  <a:pt x="73670" y="0"/>
                  <a:pt x="60000" y="0"/>
                </a:cubicBezTo>
                <a:cubicBezTo>
                  <a:pt x="60000" y="0"/>
                  <a:pt x="60000" y="0"/>
                  <a:pt x="60000" y="0"/>
                </a:cubicBezTo>
                <a:cubicBezTo>
                  <a:pt x="46329" y="0"/>
                  <a:pt x="31898" y="4375"/>
                  <a:pt x="21265" y="13125"/>
                </a:cubicBezTo>
                <a:cubicBezTo>
                  <a:pt x="0" y="30625"/>
                  <a:pt x="0" y="59375"/>
                  <a:pt x="21265" y="76875"/>
                </a:cubicBezTo>
                <a:cubicBezTo>
                  <a:pt x="34936" y="89375"/>
                  <a:pt x="46329" y="93125"/>
                  <a:pt x="53164" y="108750"/>
                </a:cubicBezTo>
                <a:cubicBezTo>
                  <a:pt x="56962" y="117500"/>
                  <a:pt x="56962" y="117500"/>
                  <a:pt x="56962" y="117500"/>
                </a:cubicBezTo>
                <a:cubicBezTo>
                  <a:pt x="56962" y="118125"/>
                  <a:pt x="57721" y="120000"/>
                  <a:pt x="60000" y="120000"/>
                </a:cubicBezTo>
                <a:cubicBezTo>
                  <a:pt x="62278" y="120000"/>
                  <a:pt x="63037" y="118125"/>
                  <a:pt x="63037" y="117500"/>
                </a:cubicBezTo>
                <a:cubicBezTo>
                  <a:pt x="66835" y="108750"/>
                  <a:pt x="66835" y="108750"/>
                  <a:pt x="66835" y="108750"/>
                </a:cubicBezTo>
                <a:cubicBezTo>
                  <a:pt x="73670" y="93125"/>
                  <a:pt x="85063" y="89375"/>
                  <a:pt x="98734" y="76875"/>
                </a:cubicBezTo>
                <a:cubicBezTo>
                  <a:pt x="120000" y="59375"/>
                  <a:pt x="120000" y="30625"/>
                  <a:pt x="98734" y="13125"/>
                </a:cubicBezTo>
                <a:lnTo>
                  <a:pt x="60000" y="82500"/>
                </a:lnTo>
                <a:cubicBezTo>
                  <a:pt x="34936" y="82500"/>
                  <a:pt x="14430" y="65625"/>
                  <a:pt x="14430" y="45000"/>
                </a:cubicBezTo>
                <a:cubicBezTo>
                  <a:pt x="14430" y="24375"/>
                  <a:pt x="34936" y="7500"/>
                  <a:pt x="60000" y="7500"/>
                </a:cubicBezTo>
                <a:cubicBezTo>
                  <a:pt x="85063" y="7500"/>
                  <a:pt x="105569" y="24375"/>
                  <a:pt x="105569" y="45000"/>
                </a:cubicBezTo>
                <a:cubicBezTo>
                  <a:pt x="105569" y="65625"/>
                  <a:pt x="85063" y="82500"/>
                  <a:pt x="60000" y="82500"/>
                </a:cubicBezTo>
              </a:path>
            </a:pathLst>
          </a:custGeom>
          <a:solidFill>
            <a:schemeClr val="accent1"/>
          </a:solidFill>
          <a:ln>
            <a:noFill/>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TG" sz="1800" b="0" i="0" u="none" strike="noStrike" kern="1200" cap="none" spc="0" normalizeH="0" baseline="0" noProof="0">
              <a:ln>
                <a:noFill/>
              </a:ln>
              <a:solidFill>
                <a:srgbClr val="000000"/>
              </a:solidFill>
              <a:effectLst/>
              <a:uLnTx/>
              <a:uFillTx/>
              <a:latin typeface="Arial"/>
              <a:ea typeface="+mn-ea"/>
              <a:cs typeface="+mn-cs"/>
            </a:endParaRPr>
          </a:p>
        </p:txBody>
      </p:sp>
      <p:sp>
        <p:nvSpPr>
          <p:cNvPr id="123" name="CustomShape 39">
            <a:extLst>
              <a:ext uri="{FF2B5EF4-FFF2-40B4-BE49-F238E27FC236}">
                <a16:creationId xmlns:a16="http://schemas.microsoft.com/office/drawing/2014/main" id="{C8D48189-2060-5846-674B-CBD6127E419C}"/>
              </a:ext>
            </a:extLst>
          </p:cNvPr>
          <p:cNvSpPr/>
          <p:nvPr/>
        </p:nvSpPr>
        <p:spPr>
          <a:xfrm>
            <a:off x="1551982" y="3779942"/>
            <a:ext cx="339724" cy="307772"/>
          </a:xfrm>
          <a:custGeom>
            <a:avLst/>
            <a:gdLst/>
            <a:ahLst/>
            <a:cxnLst/>
            <a:rect l="0" t="0" r="r" b="b"/>
            <a:pathLst>
              <a:path w="120000" h="120001">
                <a:moveTo>
                  <a:pt x="7231" y="92805"/>
                </a:moveTo>
                <a:lnTo>
                  <a:pt x="7231" y="120000"/>
                </a:lnTo>
                <a:lnTo>
                  <a:pt x="34397" y="120000"/>
                </a:lnTo>
                <a:lnTo>
                  <a:pt x="34397" y="69064"/>
                </a:lnTo>
                <a:lnTo>
                  <a:pt x="32833" y="67338"/>
                </a:lnTo>
                <a:lnTo>
                  <a:pt x="7231" y="92805"/>
                </a:lnTo>
                <a:lnTo>
                  <a:pt x="42605" y="78129"/>
                </a:lnTo>
                <a:lnTo>
                  <a:pt x="42605" y="120000"/>
                </a:lnTo>
                <a:lnTo>
                  <a:pt x="70749" y="120000"/>
                </a:lnTo>
                <a:lnTo>
                  <a:pt x="70749" y="75539"/>
                </a:lnTo>
                <a:lnTo>
                  <a:pt x="55114" y="91942"/>
                </a:lnTo>
                <a:lnTo>
                  <a:pt x="42605" y="78129"/>
                </a:lnTo>
                <a:lnTo>
                  <a:pt x="88729" y="10143"/>
                </a:lnTo>
                <a:lnTo>
                  <a:pt x="96938" y="18345"/>
                </a:lnTo>
                <a:lnTo>
                  <a:pt x="55114" y="60863"/>
                </a:lnTo>
                <a:lnTo>
                  <a:pt x="32833" y="36474"/>
                </a:lnTo>
                <a:lnTo>
                  <a:pt x="0" y="69064"/>
                </a:lnTo>
                <a:lnTo>
                  <a:pt x="6449" y="77266"/>
                </a:lnTo>
                <a:lnTo>
                  <a:pt x="32833" y="51798"/>
                </a:lnTo>
                <a:lnTo>
                  <a:pt x="55114" y="76402"/>
                </a:lnTo>
                <a:lnTo>
                  <a:pt x="103583" y="25467"/>
                </a:lnTo>
                <a:lnTo>
                  <a:pt x="111791" y="35611"/>
                </a:lnTo>
                <a:lnTo>
                  <a:pt x="119999" y="0"/>
                </a:lnTo>
                <a:lnTo>
                  <a:pt x="88729" y="10143"/>
                </a:lnTo>
                <a:lnTo>
                  <a:pt x="78957" y="66474"/>
                </a:lnTo>
                <a:lnTo>
                  <a:pt x="78957" y="120000"/>
                </a:lnTo>
                <a:lnTo>
                  <a:pt x="106905" y="120000"/>
                </a:lnTo>
                <a:lnTo>
                  <a:pt x="106905" y="41870"/>
                </a:lnTo>
                <a:lnTo>
                  <a:pt x="105146" y="40143"/>
                </a:lnTo>
                <a:lnTo>
                  <a:pt x="78957" y="66474"/>
                </a:lnTo>
              </a:path>
            </a:pathLst>
          </a:custGeom>
          <a:solidFill>
            <a:schemeClr val="accent1"/>
          </a:solidFill>
          <a:ln>
            <a:noFill/>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TG" sz="1800" b="0" i="0" u="none" strike="noStrike" kern="1200" cap="none" spc="0" normalizeH="0" baseline="0" noProof="0">
              <a:ln>
                <a:noFill/>
              </a:ln>
              <a:solidFill>
                <a:srgbClr val="000000"/>
              </a:solidFill>
              <a:effectLst/>
              <a:uLnTx/>
              <a:uFillTx/>
              <a:latin typeface="Arial"/>
              <a:ea typeface="+mn-ea"/>
              <a:cs typeface="+mn-cs"/>
            </a:endParaRPr>
          </a:p>
        </p:txBody>
      </p:sp>
      <p:sp>
        <p:nvSpPr>
          <p:cNvPr id="133" name="CustomShape 48">
            <a:extLst>
              <a:ext uri="{FF2B5EF4-FFF2-40B4-BE49-F238E27FC236}">
                <a16:creationId xmlns:a16="http://schemas.microsoft.com/office/drawing/2014/main" id="{37E20710-5B7C-BC57-6480-AD15F9F24C2A}"/>
              </a:ext>
            </a:extLst>
          </p:cNvPr>
          <p:cNvSpPr/>
          <p:nvPr/>
        </p:nvSpPr>
        <p:spPr>
          <a:xfrm>
            <a:off x="1996212" y="4771941"/>
            <a:ext cx="1419494" cy="368738"/>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marL="0" marR="0" lvl="0" indent="0" algn="l" defTabSz="932863" rtl="0" eaLnBrk="1" fontAlgn="auto" latinLnBrk="0" hangingPunct="1">
              <a:lnSpc>
                <a:spcPct val="100000"/>
              </a:lnSpc>
              <a:spcBef>
                <a:spcPts val="0"/>
              </a:spcBef>
              <a:spcAft>
                <a:spcPts val="0"/>
              </a:spcAft>
              <a:buClrTx/>
              <a:buSzTx/>
              <a:buFontTx/>
              <a:buNone/>
              <a:tabLst/>
              <a:defRPr/>
            </a:pPr>
            <a:r>
              <a:rPr kumimoji="0" lang="en-ZA" sz="1204" b="1" i="0" u="none" strike="noStrike" kern="1200" cap="none" spc="0" normalizeH="0" baseline="0" noProof="0" dirty="0" err="1">
                <a:ln>
                  <a:noFill/>
                </a:ln>
                <a:solidFill>
                  <a:srgbClr val="236800"/>
                </a:solidFill>
                <a:effectLst/>
                <a:uLnTx/>
                <a:uFillTx/>
                <a:latin typeface="Arial"/>
                <a:ea typeface="Arial"/>
                <a:cs typeface="+mn-cs"/>
              </a:rPr>
              <a:t>Partenariat</a:t>
            </a:r>
            <a:r>
              <a:rPr kumimoji="0" lang="en-ZA" sz="1204" b="1" i="0" u="none" strike="noStrike" kern="1200" cap="none" spc="0" normalizeH="0" baseline="0" noProof="0" dirty="0">
                <a:ln>
                  <a:noFill/>
                </a:ln>
                <a:solidFill>
                  <a:srgbClr val="236800"/>
                </a:solidFill>
                <a:effectLst/>
                <a:uLnTx/>
                <a:uFillTx/>
                <a:latin typeface="Arial"/>
                <a:ea typeface="Arial"/>
                <a:cs typeface="+mn-cs"/>
              </a:rPr>
              <a:t> recherché</a:t>
            </a:r>
            <a:endParaRPr kumimoji="0" sz="1837" b="0" i="0" u="none" strike="noStrike" kern="1200" cap="none" spc="0" normalizeH="0" baseline="0" noProof="0" dirty="0">
              <a:ln>
                <a:noFill/>
              </a:ln>
              <a:solidFill>
                <a:srgbClr val="000000"/>
              </a:solidFill>
              <a:effectLst/>
              <a:uLnTx/>
              <a:uFillTx/>
              <a:latin typeface="Arial"/>
              <a:ea typeface="+mn-ea"/>
              <a:cs typeface="+mn-cs"/>
            </a:endParaRPr>
          </a:p>
        </p:txBody>
      </p:sp>
      <p:sp>
        <p:nvSpPr>
          <p:cNvPr id="137" name="CustomShape 52">
            <a:extLst>
              <a:ext uri="{FF2B5EF4-FFF2-40B4-BE49-F238E27FC236}">
                <a16:creationId xmlns:a16="http://schemas.microsoft.com/office/drawing/2014/main" id="{D1C34F72-A074-C35E-9F73-122739E713A2}"/>
              </a:ext>
            </a:extLst>
          </p:cNvPr>
          <p:cNvSpPr/>
          <p:nvPr/>
        </p:nvSpPr>
        <p:spPr>
          <a:xfrm>
            <a:off x="1586690" y="1788160"/>
            <a:ext cx="259659" cy="297121"/>
          </a:xfrm>
          <a:custGeom>
            <a:avLst/>
            <a:gdLst/>
            <a:ahLst/>
            <a:cxnLst/>
            <a:rect l="0" t="0" r="r" b="b"/>
            <a:pathLst>
              <a:path w="120001" h="120001">
                <a:moveTo>
                  <a:pt x="58378" y="102992"/>
                </a:moveTo>
                <a:cubicBezTo>
                  <a:pt x="45405" y="109606"/>
                  <a:pt x="25945" y="109606"/>
                  <a:pt x="12972" y="102992"/>
                </a:cubicBezTo>
                <a:cubicBezTo>
                  <a:pt x="6486" y="100157"/>
                  <a:pt x="3243" y="96377"/>
                  <a:pt x="3243" y="91653"/>
                </a:cubicBezTo>
                <a:cubicBezTo>
                  <a:pt x="3243" y="102047"/>
                  <a:pt x="3243" y="102047"/>
                  <a:pt x="3243" y="102047"/>
                </a:cubicBezTo>
                <a:cubicBezTo>
                  <a:pt x="3243" y="105826"/>
                  <a:pt x="6486" y="110551"/>
                  <a:pt x="12972" y="113385"/>
                </a:cubicBezTo>
                <a:cubicBezTo>
                  <a:pt x="25945" y="120000"/>
                  <a:pt x="45405" y="120000"/>
                  <a:pt x="58378" y="113385"/>
                </a:cubicBezTo>
                <a:cubicBezTo>
                  <a:pt x="64864" y="110551"/>
                  <a:pt x="68108" y="105826"/>
                  <a:pt x="68108" y="102047"/>
                </a:cubicBezTo>
                <a:cubicBezTo>
                  <a:pt x="68108" y="91653"/>
                  <a:pt x="68108" y="91653"/>
                  <a:pt x="68108" y="91653"/>
                </a:cubicBezTo>
                <a:cubicBezTo>
                  <a:pt x="68108" y="96377"/>
                  <a:pt x="64864" y="100157"/>
                  <a:pt x="58378" y="102992"/>
                </a:cubicBezTo>
                <a:lnTo>
                  <a:pt x="58378" y="74645"/>
                </a:lnTo>
                <a:cubicBezTo>
                  <a:pt x="45405" y="81259"/>
                  <a:pt x="25945" y="81259"/>
                  <a:pt x="12972" y="74645"/>
                </a:cubicBezTo>
                <a:cubicBezTo>
                  <a:pt x="6486" y="71811"/>
                  <a:pt x="3243" y="67086"/>
                  <a:pt x="3243" y="63307"/>
                </a:cubicBezTo>
                <a:cubicBezTo>
                  <a:pt x="3243" y="72755"/>
                  <a:pt x="3243" y="72755"/>
                  <a:pt x="3243" y="72755"/>
                </a:cubicBezTo>
                <a:cubicBezTo>
                  <a:pt x="3243" y="77480"/>
                  <a:pt x="6486" y="81259"/>
                  <a:pt x="12972" y="85039"/>
                </a:cubicBezTo>
                <a:cubicBezTo>
                  <a:pt x="25945" y="90708"/>
                  <a:pt x="45405" y="90708"/>
                  <a:pt x="58378" y="85039"/>
                </a:cubicBezTo>
                <a:cubicBezTo>
                  <a:pt x="64864" y="81259"/>
                  <a:pt x="68108" y="77480"/>
                  <a:pt x="68108" y="72755"/>
                </a:cubicBezTo>
                <a:cubicBezTo>
                  <a:pt x="68108" y="63307"/>
                  <a:pt x="68108" y="63307"/>
                  <a:pt x="68108" y="63307"/>
                </a:cubicBezTo>
                <a:cubicBezTo>
                  <a:pt x="68108" y="67086"/>
                  <a:pt x="64864" y="71811"/>
                  <a:pt x="58378" y="74645"/>
                </a:cubicBezTo>
                <a:lnTo>
                  <a:pt x="58378" y="88818"/>
                </a:lnTo>
                <a:cubicBezTo>
                  <a:pt x="45405" y="95433"/>
                  <a:pt x="25945" y="95433"/>
                  <a:pt x="12972" y="88818"/>
                </a:cubicBezTo>
                <a:cubicBezTo>
                  <a:pt x="6486" y="85984"/>
                  <a:pt x="3243" y="82204"/>
                  <a:pt x="3243" y="77480"/>
                </a:cubicBezTo>
                <a:cubicBezTo>
                  <a:pt x="3243" y="87874"/>
                  <a:pt x="3243" y="87874"/>
                  <a:pt x="3243" y="87874"/>
                </a:cubicBezTo>
                <a:cubicBezTo>
                  <a:pt x="3243" y="91653"/>
                  <a:pt x="6486" y="95433"/>
                  <a:pt x="12972" y="99212"/>
                </a:cubicBezTo>
                <a:cubicBezTo>
                  <a:pt x="25945" y="104881"/>
                  <a:pt x="45405" y="104881"/>
                  <a:pt x="58378" y="99212"/>
                </a:cubicBezTo>
                <a:cubicBezTo>
                  <a:pt x="64864" y="95433"/>
                  <a:pt x="68108" y="91653"/>
                  <a:pt x="68108" y="87874"/>
                </a:cubicBezTo>
                <a:cubicBezTo>
                  <a:pt x="68108" y="77480"/>
                  <a:pt x="68108" y="77480"/>
                  <a:pt x="68108" y="77480"/>
                </a:cubicBezTo>
                <a:cubicBezTo>
                  <a:pt x="68108" y="82204"/>
                  <a:pt x="64864" y="85984"/>
                  <a:pt x="58378" y="88818"/>
                </a:cubicBezTo>
                <a:lnTo>
                  <a:pt x="12972" y="68976"/>
                </a:lnTo>
                <a:cubicBezTo>
                  <a:pt x="25945" y="75590"/>
                  <a:pt x="45405" y="75590"/>
                  <a:pt x="58378" y="68976"/>
                </a:cubicBezTo>
                <a:cubicBezTo>
                  <a:pt x="71351" y="63307"/>
                  <a:pt x="71351" y="52913"/>
                  <a:pt x="58378" y="46299"/>
                </a:cubicBezTo>
                <a:cubicBezTo>
                  <a:pt x="45405" y="39685"/>
                  <a:pt x="25945" y="39685"/>
                  <a:pt x="12972" y="46299"/>
                </a:cubicBezTo>
                <a:cubicBezTo>
                  <a:pt x="0" y="52913"/>
                  <a:pt x="0" y="63307"/>
                  <a:pt x="12972" y="68976"/>
                </a:cubicBezTo>
                <a:lnTo>
                  <a:pt x="62702" y="29291"/>
                </a:lnTo>
                <a:cubicBezTo>
                  <a:pt x="74594" y="35905"/>
                  <a:pt x="95135" y="35905"/>
                  <a:pt x="108108" y="29291"/>
                </a:cubicBezTo>
                <a:cubicBezTo>
                  <a:pt x="120000" y="22677"/>
                  <a:pt x="120000" y="12283"/>
                  <a:pt x="108108" y="6614"/>
                </a:cubicBezTo>
                <a:cubicBezTo>
                  <a:pt x="95135" y="0"/>
                  <a:pt x="74594" y="0"/>
                  <a:pt x="62702" y="6614"/>
                </a:cubicBezTo>
                <a:cubicBezTo>
                  <a:pt x="49729" y="12283"/>
                  <a:pt x="49729" y="22677"/>
                  <a:pt x="62702" y="29291"/>
                </a:cubicBezTo>
                <a:lnTo>
                  <a:pt x="108108" y="77480"/>
                </a:lnTo>
                <a:cubicBezTo>
                  <a:pt x="98378" y="82204"/>
                  <a:pt x="84324" y="84094"/>
                  <a:pt x="72432" y="81259"/>
                </a:cubicBezTo>
                <a:cubicBezTo>
                  <a:pt x="72432" y="90708"/>
                  <a:pt x="72432" y="90708"/>
                  <a:pt x="72432" y="90708"/>
                </a:cubicBezTo>
                <a:cubicBezTo>
                  <a:pt x="84324" y="93543"/>
                  <a:pt x="98378" y="92598"/>
                  <a:pt x="108108" y="87874"/>
                </a:cubicBezTo>
                <a:cubicBezTo>
                  <a:pt x="113513" y="84094"/>
                  <a:pt x="116756" y="80314"/>
                  <a:pt x="116756" y="76535"/>
                </a:cubicBezTo>
                <a:cubicBezTo>
                  <a:pt x="116756" y="66141"/>
                  <a:pt x="116756" y="66141"/>
                  <a:pt x="116756" y="66141"/>
                </a:cubicBezTo>
                <a:cubicBezTo>
                  <a:pt x="116756" y="70866"/>
                  <a:pt x="113513" y="74645"/>
                  <a:pt x="108108" y="77480"/>
                </a:cubicBezTo>
                <a:lnTo>
                  <a:pt x="108108" y="49133"/>
                </a:lnTo>
                <a:cubicBezTo>
                  <a:pt x="98378" y="53858"/>
                  <a:pt x="84324" y="54803"/>
                  <a:pt x="72432" y="52913"/>
                </a:cubicBezTo>
                <a:cubicBezTo>
                  <a:pt x="72432" y="62362"/>
                  <a:pt x="72432" y="62362"/>
                  <a:pt x="72432" y="62362"/>
                </a:cubicBezTo>
                <a:cubicBezTo>
                  <a:pt x="84324" y="65196"/>
                  <a:pt x="98378" y="63307"/>
                  <a:pt x="108108" y="58582"/>
                </a:cubicBezTo>
                <a:cubicBezTo>
                  <a:pt x="113513" y="55748"/>
                  <a:pt x="116756" y="51968"/>
                  <a:pt x="116756" y="47244"/>
                </a:cubicBezTo>
                <a:cubicBezTo>
                  <a:pt x="116756" y="37795"/>
                  <a:pt x="116756" y="37795"/>
                  <a:pt x="116756" y="37795"/>
                </a:cubicBezTo>
                <a:cubicBezTo>
                  <a:pt x="116756" y="41574"/>
                  <a:pt x="113513" y="46299"/>
                  <a:pt x="108108" y="49133"/>
                </a:cubicBezTo>
                <a:lnTo>
                  <a:pt x="108108" y="34960"/>
                </a:lnTo>
                <a:cubicBezTo>
                  <a:pt x="95135" y="40629"/>
                  <a:pt x="74594" y="40629"/>
                  <a:pt x="62702" y="34960"/>
                </a:cubicBezTo>
                <a:cubicBezTo>
                  <a:pt x="56216" y="31181"/>
                  <a:pt x="52972" y="27401"/>
                  <a:pt x="52972" y="23622"/>
                </a:cubicBezTo>
                <a:cubicBezTo>
                  <a:pt x="52972" y="33070"/>
                  <a:pt x="52972" y="33070"/>
                  <a:pt x="52972" y="33070"/>
                </a:cubicBezTo>
                <a:cubicBezTo>
                  <a:pt x="52972" y="36850"/>
                  <a:pt x="56216" y="41574"/>
                  <a:pt x="62702" y="44409"/>
                </a:cubicBezTo>
                <a:cubicBezTo>
                  <a:pt x="74594" y="51023"/>
                  <a:pt x="95135" y="51023"/>
                  <a:pt x="108108" y="44409"/>
                </a:cubicBezTo>
                <a:cubicBezTo>
                  <a:pt x="113513" y="41574"/>
                  <a:pt x="116756" y="36850"/>
                  <a:pt x="116756" y="33070"/>
                </a:cubicBezTo>
                <a:cubicBezTo>
                  <a:pt x="116756" y="23622"/>
                  <a:pt x="116756" y="23622"/>
                  <a:pt x="116756" y="23622"/>
                </a:cubicBezTo>
                <a:cubicBezTo>
                  <a:pt x="116756" y="27401"/>
                  <a:pt x="113513" y="31181"/>
                  <a:pt x="108108" y="34960"/>
                </a:cubicBezTo>
                <a:lnTo>
                  <a:pt x="108108" y="63307"/>
                </a:lnTo>
                <a:cubicBezTo>
                  <a:pt x="98378" y="68031"/>
                  <a:pt x="84324" y="68976"/>
                  <a:pt x="72432" y="67086"/>
                </a:cubicBezTo>
                <a:cubicBezTo>
                  <a:pt x="72432" y="76535"/>
                  <a:pt x="72432" y="76535"/>
                  <a:pt x="72432" y="76535"/>
                </a:cubicBezTo>
                <a:cubicBezTo>
                  <a:pt x="84324" y="79370"/>
                  <a:pt x="98378" y="78425"/>
                  <a:pt x="108108" y="73700"/>
                </a:cubicBezTo>
                <a:cubicBezTo>
                  <a:pt x="113513" y="69921"/>
                  <a:pt x="116756" y="66141"/>
                  <a:pt x="116756" y="61417"/>
                </a:cubicBezTo>
                <a:cubicBezTo>
                  <a:pt x="116756" y="51968"/>
                  <a:pt x="116756" y="51968"/>
                  <a:pt x="116756" y="51968"/>
                </a:cubicBezTo>
                <a:cubicBezTo>
                  <a:pt x="116756" y="55748"/>
                  <a:pt x="113513" y="60472"/>
                  <a:pt x="108108" y="63307"/>
                </a:cubicBezTo>
                <a:lnTo>
                  <a:pt x="108108" y="91653"/>
                </a:lnTo>
                <a:cubicBezTo>
                  <a:pt x="98378" y="96377"/>
                  <a:pt x="84324" y="98267"/>
                  <a:pt x="72432" y="95433"/>
                </a:cubicBezTo>
                <a:cubicBezTo>
                  <a:pt x="72432" y="105826"/>
                  <a:pt x="72432" y="105826"/>
                  <a:pt x="72432" y="105826"/>
                </a:cubicBezTo>
                <a:cubicBezTo>
                  <a:pt x="84324" y="107716"/>
                  <a:pt x="98378" y="106771"/>
                  <a:pt x="108108" y="102047"/>
                </a:cubicBezTo>
                <a:cubicBezTo>
                  <a:pt x="113513" y="99212"/>
                  <a:pt x="116756" y="94488"/>
                  <a:pt x="116756" y="90708"/>
                </a:cubicBezTo>
                <a:cubicBezTo>
                  <a:pt x="116756" y="80314"/>
                  <a:pt x="116756" y="80314"/>
                  <a:pt x="116756" y="80314"/>
                </a:cubicBezTo>
                <a:cubicBezTo>
                  <a:pt x="116756" y="85039"/>
                  <a:pt x="113513" y="88818"/>
                  <a:pt x="108108" y="91653"/>
                </a:cubicBezTo>
              </a:path>
            </a:pathLst>
          </a:custGeom>
          <a:solidFill>
            <a:schemeClr val="accent1"/>
          </a:solidFill>
          <a:ln>
            <a:noFill/>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TG" sz="1800" b="0" i="0" u="none" strike="noStrike" kern="1200" cap="none" spc="0" normalizeH="0" baseline="0" noProof="0">
              <a:ln>
                <a:noFill/>
              </a:ln>
              <a:solidFill>
                <a:srgbClr val="000000"/>
              </a:solidFill>
              <a:effectLst/>
              <a:uLnTx/>
              <a:uFillTx/>
              <a:latin typeface="Arial"/>
              <a:ea typeface="+mn-ea"/>
              <a:cs typeface="+mn-cs"/>
            </a:endParaRPr>
          </a:p>
        </p:txBody>
      </p:sp>
      <p:sp>
        <p:nvSpPr>
          <p:cNvPr id="59" name="Shape 2251">
            <a:extLst>
              <a:ext uri="{FF2B5EF4-FFF2-40B4-BE49-F238E27FC236}">
                <a16:creationId xmlns:a16="http://schemas.microsoft.com/office/drawing/2014/main" id="{A29B2B41-F65F-629B-6388-A3977D9FC085}"/>
              </a:ext>
            </a:extLst>
          </p:cNvPr>
          <p:cNvSpPr txBox="1"/>
          <p:nvPr/>
        </p:nvSpPr>
        <p:spPr>
          <a:xfrm>
            <a:off x="3233688" y="2404125"/>
            <a:ext cx="6260815" cy="1057680"/>
          </a:xfrm>
          <a:prstGeom prst="rect">
            <a:avLst/>
          </a:prstGeom>
          <a:noFill/>
          <a:ln>
            <a:noFill/>
          </a:ln>
        </p:spPr>
        <p:txBody>
          <a:bodyPr wrap="square" lIns="0" tIns="0" rIns="0" bIns="0" anchor="t" anchorCtr="0">
            <a:noAutofit/>
          </a:bodyPr>
          <a:lstStyle/>
          <a:p>
            <a:pPr marL="174930" marR="0" lvl="0" indent="-174930" algn="l" defTabSz="932863" rtl="0" eaLnBrk="1" fontAlgn="auto" latinLnBrk="0" hangingPunct="1">
              <a:lnSpc>
                <a:spcPct val="100000"/>
              </a:lnSpc>
              <a:spcBef>
                <a:spcPts val="0"/>
              </a:spcBef>
              <a:spcAft>
                <a:spcPts val="0"/>
              </a:spcAft>
              <a:buClr>
                <a:srgbClr val="005E00"/>
              </a:buClr>
              <a:buSzPct val="122000"/>
              <a:buFont typeface="Arial" panose="020B0604020202020204" pitchFamily="34" charset="0"/>
              <a:buChar char="•"/>
              <a:tabLst/>
              <a:defRPr/>
            </a:pPr>
            <a:r>
              <a:rPr kumimoji="0" lang="fr-FR" sz="1153" b="0" i="0" u="none" strike="noStrike" kern="1200" cap="none" spc="0" normalizeH="0" baseline="0" noProof="0" dirty="0">
                <a:ln>
                  <a:noFill/>
                </a:ln>
                <a:solidFill>
                  <a:srgbClr val="000000"/>
                </a:solidFill>
                <a:effectLst/>
                <a:uLnTx/>
                <a:uFillTx/>
                <a:latin typeface="Arial"/>
                <a:ea typeface="+mn-ea"/>
                <a:cs typeface="+mn-cs"/>
              </a:rPr>
              <a:t>Déploiement des BESS pour renforcer la stabilité, la flexibilité et la résilience du réseau national, garantissant ainsi un approvisionnement fiable sur l'ensemble du territoire.</a:t>
            </a:r>
          </a:p>
          <a:p>
            <a:pPr marL="174930" marR="0" lvl="0" indent="-174930" algn="l" defTabSz="932863" rtl="0" eaLnBrk="1" fontAlgn="auto" latinLnBrk="0" hangingPunct="1">
              <a:lnSpc>
                <a:spcPct val="100000"/>
              </a:lnSpc>
              <a:spcBef>
                <a:spcPts val="0"/>
              </a:spcBef>
              <a:spcAft>
                <a:spcPts val="0"/>
              </a:spcAft>
              <a:buClr>
                <a:srgbClr val="005E00"/>
              </a:buClr>
              <a:buSzPct val="122000"/>
              <a:buFont typeface="Arial" panose="020B0604020202020204" pitchFamily="34" charset="0"/>
              <a:buChar char="•"/>
              <a:tabLst/>
              <a:defRPr/>
            </a:pPr>
            <a:r>
              <a:rPr kumimoji="0" lang="fr-FR" sz="1153" b="0" i="0" u="none" strike="noStrike" kern="1200" cap="none" spc="0" normalizeH="0" baseline="0" noProof="0" dirty="0">
                <a:ln>
                  <a:noFill/>
                </a:ln>
                <a:solidFill>
                  <a:srgbClr val="000000"/>
                </a:solidFill>
                <a:effectLst/>
                <a:uLnTx/>
                <a:uFillTx/>
                <a:latin typeface="Arial"/>
                <a:ea typeface="+mn-ea"/>
                <a:cs typeface="+mn-cs"/>
              </a:rPr>
              <a:t>Les BESS fourniront des services auxiliaires tels que des réserves primaires, secondaires et tertiaires, contribuant à la régulation de la fréquence et de la tension.</a:t>
            </a:r>
          </a:p>
          <a:p>
            <a:pPr marL="174930" marR="0" lvl="0" indent="-174930" algn="l" defTabSz="932863" rtl="0" eaLnBrk="1" fontAlgn="auto" latinLnBrk="0" hangingPunct="1">
              <a:lnSpc>
                <a:spcPct val="100000"/>
              </a:lnSpc>
              <a:spcBef>
                <a:spcPts val="0"/>
              </a:spcBef>
              <a:spcAft>
                <a:spcPts val="0"/>
              </a:spcAft>
              <a:buClr>
                <a:srgbClr val="005E00"/>
              </a:buClr>
              <a:buSzPct val="122000"/>
              <a:buFont typeface="Arial" panose="020B0604020202020204" pitchFamily="34" charset="0"/>
              <a:buChar char="•"/>
              <a:tabLst/>
              <a:defRPr/>
            </a:pPr>
            <a:r>
              <a:rPr kumimoji="0" lang="fr-FR" sz="1153" b="0" i="0" u="none" strike="noStrike" kern="1200" cap="none" spc="0" normalizeH="0" baseline="0" noProof="0" dirty="0">
                <a:ln>
                  <a:noFill/>
                </a:ln>
                <a:solidFill>
                  <a:srgbClr val="000000"/>
                </a:solidFill>
                <a:effectLst/>
                <a:uLnTx/>
                <a:uFillTx/>
                <a:latin typeface="Arial"/>
                <a:ea typeface="+mn-ea"/>
                <a:cs typeface="+mn-cs"/>
              </a:rPr>
              <a:t>Grâce à la technologie des batteries lithium-ion LFP, le projet prévoit un rendement cyclique élevé, un temps de réponse rapide et une longue durée de vie opérationnelle.</a:t>
            </a:r>
          </a:p>
        </p:txBody>
      </p:sp>
      <p:sp>
        <p:nvSpPr>
          <p:cNvPr id="60" name="Shape 2253">
            <a:extLst>
              <a:ext uri="{FF2B5EF4-FFF2-40B4-BE49-F238E27FC236}">
                <a16:creationId xmlns:a16="http://schemas.microsoft.com/office/drawing/2014/main" id="{D7330608-6FA9-C258-A189-9ADA4AD6EE0D}"/>
              </a:ext>
            </a:extLst>
          </p:cNvPr>
          <p:cNvSpPr txBox="1"/>
          <p:nvPr/>
        </p:nvSpPr>
        <p:spPr>
          <a:xfrm>
            <a:off x="3364392" y="3424916"/>
            <a:ext cx="6325732" cy="1268289"/>
          </a:xfrm>
          <a:prstGeom prst="rect">
            <a:avLst/>
          </a:prstGeom>
          <a:noFill/>
          <a:ln>
            <a:noFill/>
          </a:ln>
        </p:spPr>
        <p:txBody>
          <a:bodyPr wrap="square" lIns="0" tIns="0" rIns="0" bIns="0" anchor="t" anchorCtr="0">
            <a:noAutofit/>
          </a:bodyPr>
          <a:lstStyle/>
          <a:p>
            <a:pPr marL="174930" marR="0" lvl="1" indent="-174930" algn="l" defTabSz="914400" rtl="0" eaLnBrk="1" fontAlgn="auto" latinLnBrk="0" hangingPunct="1">
              <a:lnSpc>
                <a:spcPct val="100000"/>
              </a:lnSpc>
              <a:spcBef>
                <a:spcPts val="0"/>
              </a:spcBef>
              <a:spcAft>
                <a:spcPts val="306"/>
              </a:spcAft>
              <a:buClr>
                <a:srgbClr val="236800"/>
              </a:buClr>
              <a:buSzPct val="122500"/>
              <a:buFont typeface="Arial" panose="020B0604020202020204" pitchFamily="34" charset="0"/>
              <a:buChar char="•"/>
              <a:tabLst/>
              <a:defRPr/>
            </a:pPr>
            <a:endParaRPr lang="fr-FR" sz="1153" dirty="0">
              <a:solidFill>
                <a:srgbClr val="000000"/>
              </a:solidFill>
              <a:latin typeface="Arial"/>
            </a:endParaRPr>
          </a:p>
          <a:p>
            <a:pPr marL="174930" marR="0" lvl="1" indent="-174930" algn="l" defTabSz="914400" rtl="0" eaLnBrk="1" fontAlgn="auto" latinLnBrk="0" hangingPunct="1">
              <a:lnSpc>
                <a:spcPct val="100000"/>
              </a:lnSpc>
              <a:spcBef>
                <a:spcPts val="0"/>
              </a:spcBef>
              <a:spcAft>
                <a:spcPts val="306"/>
              </a:spcAft>
              <a:buClr>
                <a:srgbClr val="236800"/>
              </a:buClr>
              <a:buSzPct val="122500"/>
              <a:buFont typeface="Arial" panose="020B0604020202020204" pitchFamily="34" charset="0"/>
              <a:buChar char="•"/>
              <a:tabLst/>
              <a:defRPr/>
            </a:pPr>
            <a:r>
              <a:rPr lang="fr-FR" sz="1153" dirty="0">
                <a:solidFill>
                  <a:srgbClr val="000000"/>
                </a:solidFill>
                <a:latin typeface="Arial"/>
              </a:rPr>
              <a:t>Intermittence des énergies renouvelables (solaire) créant une demande structurelle pour les systèmes BESS, indispensables pour lisser la production et optimiser l’utilisation de l’électricité </a:t>
            </a:r>
          </a:p>
          <a:p>
            <a:pPr marL="174930" marR="0" lvl="1" indent="-174930" algn="l" defTabSz="914400" rtl="0" eaLnBrk="1" fontAlgn="auto" latinLnBrk="0" hangingPunct="1">
              <a:lnSpc>
                <a:spcPct val="100000"/>
              </a:lnSpc>
              <a:spcBef>
                <a:spcPts val="0"/>
              </a:spcBef>
              <a:spcAft>
                <a:spcPts val="306"/>
              </a:spcAft>
              <a:buClr>
                <a:srgbClr val="236800"/>
              </a:buClr>
              <a:buSzPct val="122500"/>
              <a:buFont typeface="Arial" panose="020B0604020202020204" pitchFamily="34" charset="0"/>
              <a:buChar char="•"/>
              <a:tabLst/>
              <a:defRPr/>
            </a:pPr>
            <a:r>
              <a:rPr lang="fr-FR" sz="1153" dirty="0">
                <a:solidFill>
                  <a:srgbClr val="000000"/>
                </a:solidFill>
                <a:latin typeface="Arial"/>
              </a:rPr>
              <a:t>C</a:t>
            </a:r>
            <a:r>
              <a:rPr kumimoji="0" lang="fr-FR" sz="1153" b="0" i="0" u="none" strike="noStrike" kern="1200" cap="none" spc="0" normalizeH="0" baseline="0" noProof="0" dirty="0" err="1">
                <a:ln>
                  <a:noFill/>
                </a:ln>
                <a:solidFill>
                  <a:srgbClr val="000000"/>
                </a:solidFill>
                <a:effectLst/>
                <a:uLnTx/>
                <a:uFillTx/>
                <a:latin typeface="Arial"/>
                <a:ea typeface="+mn-ea"/>
                <a:cs typeface="+mn-cs"/>
              </a:rPr>
              <a:t>ontrats</a:t>
            </a:r>
            <a:r>
              <a:rPr kumimoji="0" lang="fr-FR" sz="1153" b="0" i="0" u="none" strike="noStrike" kern="1200" cap="none" spc="0" normalizeH="0" baseline="0" noProof="0" dirty="0">
                <a:ln>
                  <a:noFill/>
                </a:ln>
                <a:solidFill>
                  <a:srgbClr val="000000"/>
                </a:solidFill>
                <a:effectLst/>
                <a:uLnTx/>
                <a:uFillTx/>
                <a:latin typeface="Arial"/>
                <a:ea typeface="+mn-ea"/>
                <a:cs typeface="+mn-cs"/>
              </a:rPr>
              <a:t> avec l’opérateur électrique (services de stabilisation du réseau) </a:t>
            </a:r>
          </a:p>
          <a:p>
            <a:pPr marL="174930" marR="0" lvl="1" indent="-174930" algn="l" defTabSz="914400" rtl="0" eaLnBrk="1" fontAlgn="auto" latinLnBrk="0" hangingPunct="1">
              <a:lnSpc>
                <a:spcPct val="100000"/>
              </a:lnSpc>
              <a:spcBef>
                <a:spcPts val="0"/>
              </a:spcBef>
              <a:spcAft>
                <a:spcPts val="306"/>
              </a:spcAft>
              <a:buClr>
                <a:srgbClr val="236800"/>
              </a:buClr>
              <a:buSzPct val="122500"/>
              <a:buFont typeface="Arial" panose="020B0604020202020204" pitchFamily="34" charset="0"/>
              <a:buChar char="•"/>
              <a:tabLst/>
              <a:defRPr/>
            </a:pPr>
            <a:r>
              <a:rPr kumimoji="0" lang="fr-FR" sz="1153" b="0" i="0" u="none" strike="noStrike" kern="1200" cap="none" spc="0" normalizeH="0" baseline="0" noProof="0" dirty="0">
                <a:ln>
                  <a:noFill/>
                </a:ln>
                <a:solidFill>
                  <a:srgbClr val="000000"/>
                </a:solidFill>
                <a:effectLst/>
                <a:uLnTx/>
                <a:uFillTx/>
                <a:latin typeface="Arial"/>
                <a:ea typeface="+mn-ea"/>
                <a:cs typeface="+mn-cs"/>
              </a:rPr>
              <a:t>PPA hybrides (solaire + stockage) </a:t>
            </a:r>
          </a:p>
          <a:p>
            <a:pPr marL="174930" marR="0" lvl="1" indent="-174930" algn="l" defTabSz="914400" rtl="0" eaLnBrk="1" fontAlgn="auto" latinLnBrk="0" hangingPunct="1">
              <a:lnSpc>
                <a:spcPct val="100000"/>
              </a:lnSpc>
              <a:spcBef>
                <a:spcPts val="0"/>
              </a:spcBef>
              <a:spcAft>
                <a:spcPts val="306"/>
              </a:spcAft>
              <a:buClr>
                <a:srgbClr val="236800"/>
              </a:buClr>
              <a:buSzPct val="122500"/>
              <a:buFont typeface="Arial" panose="020B0604020202020204" pitchFamily="34" charset="0"/>
              <a:buChar char="•"/>
              <a:tabLst/>
              <a:defRPr/>
            </a:pPr>
            <a:r>
              <a:rPr lang="fr-FR" sz="1153" dirty="0">
                <a:solidFill>
                  <a:srgbClr val="000000"/>
                </a:solidFill>
                <a:latin typeface="Arial"/>
              </a:rPr>
              <a:t>Le </a:t>
            </a:r>
            <a:r>
              <a:rPr kumimoji="0" lang="fr-FR" sz="1153" b="0" i="0" u="none" strike="noStrike" kern="1200" cap="none" spc="0" normalizeH="0" baseline="0" noProof="0" dirty="0">
                <a:ln>
                  <a:noFill/>
                </a:ln>
                <a:solidFill>
                  <a:srgbClr val="000000"/>
                </a:solidFill>
                <a:effectLst/>
                <a:uLnTx/>
                <a:uFillTx/>
                <a:latin typeface="Arial"/>
                <a:ea typeface="+mn-ea"/>
                <a:cs typeface="+mn-cs"/>
              </a:rPr>
              <a:t>TRI est estimé </a:t>
            </a:r>
            <a:r>
              <a:rPr lang="fr-FR" sz="1153" dirty="0">
                <a:solidFill>
                  <a:srgbClr val="000000"/>
                </a:solidFill>
                <a:latin typeface="Arial"/>
              </a:rPr>
              <a:t>à</a:t>
            </a:r>
            <a:r>
              <a:rPr kumimoji="0" lang="fr-FR" sz="1153" b="0" i="0" u="none" strike="noStrike" kern="1200" cap="none" spc="0" normalizeH="0" baseline="0" noProof="0" dirty="0">
                <a:ln>
                  <a:noFill/>
                </a:ln>
                <a:solidFill>
                  <a:srgbClr val="000000"/>
                </a:solidFill>
                <a:effectLst/>
                <a:uLnTx/>
                <a:uFillTx/>
                <a:latin typeface="Arial"/>
                <a:ea typeface="+mn-ea"/>
                <a:cs typeface="+mn-cs"/>
              </a:rPr>
              <a:t> 16% avec un ROI de 200% sur 10 ans </a:t>
            </a:r>
          </a:p>
        </p:txBody>
      </p:sp>
      <p:sp>
        <p:nvSpPr>
          <p:cNvPr id="61" name="Shape 2253">
            <a:extLst>
              <a:ext uri="{FF2B5EF4-FFF2-40B4-BE49-F238E27FC236}">
                <a16:creationId xmlns:a16="http://schemas.microsoft.com/office/drawing/2014/main" id="{B8CEFFFB-28E9-4E00-377D-9143E3DC1A26}"/>
              </a:ext>
            </a:extLst>
          </p:cNvPr>
          <p:cNvSpPr txBox="1"/>
          <p:nvPr/>
        </p:nvSpPr>
        <p:spPr>
          <a:xfrm>
            <a:off x="3364392" y="4788121"/>
            <a:ext cx="6260815" cy="690741"/>
          </a:xfrm>
          <a:prstGeom prst="rect">
            <a:avLst/>
          </a:prstGeom>
          <a:noFill/>
          <a:ln>
            <a:noFill/>
          </a:ln>
        </p:spPr>
        <p:txBody>
          <a:bodyPr wrap="square" lIns="0" tIns="0" rIns="0" bIns="0" anchor="t" anchorCtr="0">
            <a:noAutofit/>
          </a:bodyPr>
          <a:lstStyle>
            <a:defPPr>
              <a:defRPr lang="fr-FR"/>
            </a:defPPr>
            <a:lvl1pPr marL="174930" indent="-174930" defTabSz="932863">
              <a:buClr>
                <a:srgbClr val="005E00"/>
              </a:buClr>
              <a:buSzPct val="122000"/>
              <a:buFont typeface="Arial" panose="020B0604020202020204" pitchFamily="34" charset="0"/>
              <a:buChar char="•"/>
              <a:defRPr sz="1153">
                <a:solidFill>
                  <a:srgbClr val="000000"/>
                </a:solidFill>
              </a:defRPr>
            </a:lvl1pPr>
          </a:lstStyle>
          <a:p>
            <a:pPr marL="174930" marR="0" lvl="1" indent="-174930" algn="l" defTabSz="932863" rtl="0" eaLnBrk="1" fontAlgn="auto" latinLnBrk="0" hangingPunct="1">
              <a:lnSpc>
                <a:spcPct val="100000"/>
              </a:lnSpc>
              <a:spcBef>
                <a:spcPts val="0"/>
              </a:spcBef>
              <a:spcAft>
                <a:spcPts val="0"/>
              </a:spcAft>
              <a:buClr>
                <a:srgbClr val="005E00"/>
              </a:buClr>
              <a:buSzPct val="122000"/>
              <a:buFont typeface="Arial" panose="020B0604020202020204" pitchFamily="34" charset="0"/>
              <a:buChar char="•"/>
              <a:tabLst/>
              <a:defRPr/>
            </a:pPr>
            <a:r>
              <a:rPr kumimoji="0" lang="fr-FR" sz="1153" b="0" i="0" u="none" strike="noStrike" kern="1200" cap="none" spc="0" normalizeH="0" baseline="0" noProof="0" dirty="0">
                <a:ln>
                  <a:noFill/>
                </a:ln>
                <a:solidFill>
                  <a:srgbClr val="000000"/>
                </a:solidFill>
                <a:effectLst/>
                <a:uLnTx/>
                <a:uFillTx/>
                <a:latin typeface="Arial"/>
                <a:ea typeface="+mn-ea"/>
                <a:cs typeface="+mn-cs"/>
              </a:rPr>
              <a:t>Partenariat public-privé</a:t>
            </a:r>
          </a:p>
          <a:p>
            <a:pPr marL="174930" marR="0" lvl="1" indent="-174930" algn="l" defTabSz="932863" rtl="0" eaLnBrk="1" fontAlgn="auto" latinLnBrk="0" hangingPunct="1">
              <a:lnSpc>
                <a:spcPct val="100000"/>
              </a:lnSpc>
              <a:spcBef>
                <a:spcPts val="0"/>
              </a:spcBef>
              <a:spcAft>
                <a:spcPts val="0"/>
              </a:spcAft>
              <a:buClr>
                <a:srgbClr val="005E00"/>
              </a:buClr>
              <a:buSzPct val="122000"/>
              <a:buFont typeface="Arial" panose="020B0604020202020204" pitchFamily="34" charset="0"/>
              <a:buChar char="•"/>
              <a:tabLst/>
              <a:defRPr/>
            </a:pPr>
            <a:r>
              <a:rPr kumimoji="0" lang="fr-FR" sz="1153" b="0" i="0" u="none" strike="noStrike" kern="1200" cap="none" spc="0" normalizeH="0" baseline="0" noProof="0" dirty="0">
                <a:ln>
                  <a:noFill/>
                </a:ln>
                <a:solidFill>
                  <a:srgbClr val="000000"/>
                </a:solidFill>
                <a:effectLst/>
                <a:uLnTx/>
                <a:uFillTx/>
                <a:latin typeface="Arial"/>
                <a:ea typeface="+mn-ea"/>
                <a:cs typeface="+mn-cs"/>
              </a:rPr>
              <a:t>Contrat d'achat d'électricité (CAE) avec le fournisseur d'électricité et accord de concession avec l'État d'une durée de 25 ans</a:t>
            </a:r>
            <a:endParaRPr kumimoji="0" lang="fr-CA" sz="1153" b="0" i="0" u="none" strike="noStrike" kern="1200" cap="none" spc="0" normalizeH="0" baseline="0" noProof="0" dirty="0">
              <a:ln>
                <a:noFill/>
              </a:ln>
              <a:solidFill>
                <a:srgbClr val="000000"/>
              </a:solidFill>
              <a:effectLst/>
              <a:uLnTx/>
              <a:uFillTx/>
              <a:latin typeface="Arial"/>
              <a:ea typeface="+mn-ea"/>
              <a:cs typeface="+mn-cs"/>
              <a:sym typeface="Arial"/>
            </a:endParaRPr>
          </a:p>
        </p:txBody>
      </p:sp>
      <p:grpSp>
        <p:nvGrpSpPr>
          <p:cNvPr id="65" name="Shape 2300">
            <a:extLst>
              <a:ext uri="{FF2B5EF4-FFF2-40B4-BE49-F238E27FC236}">
                <a16:creationId xmlns:a16="http://schemas.microsoft.com/office/drawing/2014/main" id="{BF011756-37B4-E2EF-90BB-B8A371E4D395}"/>
              </a:ext>
            </a:extLst>
          </p:cNvPr>
          <p:cNvGrpSpPr/>
          <p:nvPr/>
        </p:nvGrpSpPr>
        <p:grpSpPr>
          <a:xfrm>
            <a:off x="1588929" y="2499668"/>
            <a:ext cx="253724" cy="288562"/>
            <a:chOff x="1839913" y="5276850"/>
            <a:chExt cx="693736" cy="788987"/>
          </a:xfrm>
          <a:solidFill>
            <a:schemeClr val="accent1"/>
          </a:solidFill>
        </p:grpSpPr>
        <p:sp>
          <p:nvSpPr>
            <p:cNvPr id="68" name="Shape 2301">
              <a:extLst>
                <a:ext uri="{FF2B5EF4-FFF2-40B4-BE49-F238E27FC236}">
                  <a16:creationId xmlns:a16="http://schemas.microsoft.com/office/drawing/2014/main" id="{861C30D4-03B1-CAA2-6937-EEC411FE92DF}"/>
                </a:ext>
              </a:extLst>
            </p:cNvPr>
            <p:cNvSpPr/>
            <p:nvPr/>
          </p:nvSpPr>
          <p:spPr>
            <a:xfrm>
              <a:off x="1897063" y="5276850"/>
              <a:ext cx="166686" cy="192088"/>
            </a:xfrm>
            <a:custGeom>
              <a:avLst/>
              <a:gdLst/>
              <a:ahLst/>
              <a:cxnLst/>
              <a:rect l="0" t="0" r="0" b="0"/>
              <a:pathLst>
                <a:path w="120000" h="120000" extrusionOk="0">
                  <a:moveTo>
                    <a:pt x="60000" y="120000"/>
                  </a:moveTo>
                  <a:cubicBezTo>
                    <a:pt x="93818" y="119685"/>
                    <a:pt x="120000" y="85354"/>
                    <a:pt x="120000" y="55748"/>
                  </a:cubicBezTo>
                  <a:cubicBezTo>
                    <a:pt x="120000" y="25826"/>
                    <a:pt x="93090" y="629"/>
                    <a:pt x="60000" y="0"/>
                  </a:cubicBezTo>
                  <a:cubicBezTo>
                    <a:pt x="26909" y="629"/>
                    <a:pt x="0" y="26141"/>
                    <a:pt x="0" y="55748"/>
                  </a:cubicBezTo>
                  <a:cubicBezTo>
                    <a:pt x="0" y="85354"/>
                    <a:pt x="26545" y="119685"/>
                    <a:pt x="60000" y="120000"/>
                  </a:cubicBezTo>
                  <a:close/>
                </a:path>
              </a:pathLst>
            </a:custGeom>
            <a:grpFill/>
            <a:ln>
              <a:noFill/>
            </a:ln>
          </p:spPr>
          <p:txBody>
            <a:bodyPr wrap="square" lIns="91410" tIns="45704" rIns="91410" bIns="45704" anchor="t" anchorCtr="0">
              <a:noAutofit/>
            </a:bodyPr>
            <a:lstStyle/>
            <a:p>
              <a:pPr marL="0" marR="0" lvl="0" indent="0" algn="l" defTabSz="932863"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srgbClr val="000000"/>
                </a:solidFill>
                <a:effectLst/>
                <a:uLnTx/>
                <a:uFillTx/>
                <a:latin typeface="Arial"/>
                <a:ea typeface="Arial"/>
                <a:cs typeface="Arial"/>
                <a:sym typeface="Arial"/>
              </a:endParaRPr>
            </a:p>
          </p:txBody>
        </p:sp>
        <p:sp>
          <p:nvSpPr>
            <p:cNvPr id="69" name="Shape 2302">
              <a:extLst>
                <a:ext uri="{FF2B5EF4-FFF2-40B4-BE49-F238E27FC236}">
                  <a16:creationId xmlns:a16="http://schemas.microsoft.com/office/drawing/2014/main" id="{673D619A-D3ED-EF7D-A1FF-9EC29444FCB4}"/>
                </a:ext>
              </a:extLst>
            </p:cNvPr>
            <p:cNvSpPr/>
            <p:nvPr/>
          </p:nvSpPr>
          <p:spPr>
            <a:xfrm>
              <a:off x="1965325" y="5483225"/>
              <a:ext cx="30161" cy="19049"/>
            </a:xfrm>
            <a:custGeom>
              <a:avLst/>
              <a:gdLst/>
              <a:ahLst/>
              <a:cxnLst/>
              <a:rect l="0" t="0" r="0" b="0"/>
              <a:pathLst>
                <a:path w="120000" h="120000" extrusionOk="0">
                  <a:moveTo>
                    <a:pt x="104516" y="3157"/>
                  </a:moveTo>
                  <a:cubicBezTo>
                    <a:pt x="73548" y="0"/>
                    <a:pt x="44516" y="0"/>
                    <a:pt x="13548" y="3157"/>
                  </a:cubicBezTo>
                  <a:cubicBezTo>
                    <a:pt x="9677" y="3157"/>
                    <a:pt x="5806" y="6315"/>
                    <a:pt x="5806" y="12631"/>
                  </a:cubicBezTo>
                  <a:cubicBezTo>
                    <a:pt x="3870" y="18947"/>
                    <a:pt x="1935" y="25263"/>
                    <a:pt x="0" y="31578"/>
                  </a:cubicBezTo>
                  <a:cubicBezTo>
                    <a:pt x="0" y="34736"/>
                    <a:pt x="0" y="41052"/>
                    <a:pt x="0" y="44210"/>
                  </a:cubicBezTo>
                  <a:cubicBezTo>
                    <a:pt x="7741" y="69473"/>
                    <a:pt x="13548" y="91578"/>
                    <a:pt x="21290" y="113684"/>
                  </a:cubicBezTo>
                  <a:cubicBezTo>
                    <a:pt x="21290" y="120000"/>
                    <a:pt x="23225" y="120000"/>
                    <a:pt x="27096" y="120000"/>
                  </a:cubicBezTo>
                  <a:cubicBezTo>
                    <a:pt x="36774" y="120000"/>
                    <a:pt x="48387" y="120000"/>
                    <a:pt x="58064" y="120000"/>
                  </a:cubicBezTo>
                  <a:cubicBezTo>
                    <a:pt x="69677" y="120000"/>
                    <a:pt x="79354" y="120000"/>
                    <a:pt x="90967" y="120000"/>
                  </a:cubicBezTo>
                  <a:cubicBezTo>
                    <a:pt x="94838" y="120000"/>
                    <a:pt x="94838" y="120000"/>
                    <a:pt x="96774" y="113684"/>
                  </a:cubicBezTo>
                  <a:cubicBezTo>
                    <a:pt x="102580" y="97894"/>
                    <a:pt x="106451" y="78947"/>
                    <a:pt x="112258" y="63157"/>
                  </a:cubicBezTo>
                  <a:cubicBezTo>
                    <a:pt x="118064" y="47368"/>
                    <a:pt x="120000" y="31578"/>
                    <a:pt x="112258" y="12631"/>
                  </a:cubicBezTo>
                  <a:cubicBezTo>
                    <a:pt x="110322" y="6315"/>
                    <a:pt x="108387" y="3157"/>
                    <a:pt x="104516" y="3157"/>
                  </a:cubicBezTo>
                  <a:close/>
                </a:path>
              </a:pathLst>
            </a:custGeom>
            <a:grpFill/>
            <a:ln>
              <a:noFill/>
            </a:ln>
          </p:spPr>
          <p:txBody>
            <a:bodyPr wrap="square" lIns="91410" tIns="45704" rIns="91410" bIns="45704" anchor="t" anchorCtr="0">
              <a:noAutofit/>
            </a:bodyPr>
            <a:lstStyle/>
            <a:p>
              <a:pPr marL="0" marR="0" lvl="0" indent="0" algn="l" defTabSz="932863"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srgbClr val="000000"/>
                </a:solidFill>
                <a:effectLst/>
                <a:uLnTx/>
                <a:uFillTx/>
                <a:latin typeface="Arial"/>
                <a:ea typeface="Arial"/>
                <a:cs typeface="Arial"/>
                <a:sym typeface="Arial"/>
              </a:endParaRPr>
            </a:p>
          </p:txBody>
        </p:sp>
        <p:sp>
          <p:nvSpPr>
            <p:cNvPr id="70" name="Shape 2303">
              <a:extLst>
                <a:ext uri="{FF2B5EF4-FFF2-40B4-BE49-F238E27FC236}">
                  <a16:creationId xmlns:a16="http://schemas.microsoft.com/office/drawing/2014/main" id="{2C22F92F-035F-FD06-2924-6F033F23C7A5}"/>
                </a:ext>
              </a:extLst>
            </p:cNvPr>
            <p:cNvSpPr/>
            <p:nvPr/>
          </p:nvSpPr>
          <p:spPr>
            <a:xfrm>
              <a:off x="1839913" y="5483225"/>
              <a:ext cx="473075" cy="582612"/>
            </a:xfrm>
            <a:custGeom>
              <a:avLst/>
              <a:gdLst/>
              <a:ahLst/>
              <a:cxnLst/>
              <a:rect l="0" t="0" r="0" b="0"/>
              <a:pathLst>
                <a:path w="120000" h="120000" extrusionOk="0">
                  <a:moveTo>
                    <a:pt x="59235" y="14495"/>
                  </a:moveTo>
                  <a:cubicBezTo>
                    <a:pt x="111082" y="14495"/>
                    <a:pt x="111082" y="14495"/>
                    <a:pt x="111082" y="14495"/>
                  </a:cubicBezTo>
                  <a:cubicBezTo>
                    <a:pt x="116050" y="14495"/>
                    <a:pt x="120000" y="11182"/>
                    <a:pt x="120000" y="7247"/>
                  </a:cubicBezTo>
                  <a:cubicBezTo>
                    <a:pt x="120000" y="3313"/>
                    <a:pt x="116050" y="0"/>
                    <a:pt x="111082" y="0"/>
                  </a:cubicBezTo>
                  <a:cubicBezTo>
                    <a:pt x="58980" y="0"/>
                    <a:pt x="58980" y="0"/>
                    <a:pt x="58980" y="0"/>
                  </a:cubicBezTo>
                  <a:cubicBezTo>
                    <a:pt x="58980" y="0"/>
                    <a:pt x="58980" y="0"/>
                    <a:pt x="58980" y="0"/>
                  </a:cubicBezTo>
                  <a:cubicBezTo>
                    <a:pt x="47770" y="0"/>
                    <a:pt x="47770" y="0"/>
                    <a:pt x="47770" y="0"/>
                  </a:cubicBezTo>
                  <a:cubicBezTo>
                    <a:pt x="40000" y="12424"/>
                    <a:pt x="40000" y="12424"/>
                    <a:pt x="40000" y="12424"/>
                  </a:cubicBezTo>
                  <a:cubicBezTo>
                    <a:pt x="39617" y="11389"/>
                    <a:pt x="39363" y="10353"/>
                    <a:pt x="39108" y="9318"/>
                  </a:cubicBezTo>
                  <a:cubicBezTo>
                    <a:pt x="38726" y="7868"/>
                    <a:pt x="38343" y="6315"/>
                    <a:pt x="37834" y="4866"/>
                  </a:cubicBezTo>
                  <a:cubicBezTo>
                    <a:pt x="36433" y="4866"/>
                    <a:pt x="34904" y="4866"/>
                    <a:pt x="33503" y="4866"/>
                  </a:cubicBezTo>
                  <a:cubicBezTo>
                    <a:pt x="33248" y="4866"/>
                    <a:pt x="33248" y="4969"/>
                    <a:pt x="33248" y="5073"/>
                  </a:cubicBezTo>
                  <a:cubicBezTo>
                    <a:pt x="32611" y="7247"/>
                    <a:pt x="32101" y="9421"/>
                    <a:pt x="31464" y="11596"/>
                  </a:cubicBezTo>
                  <a:cubicBezTo>
                    <a:pt x="31464" y="11803"/>
                    <a:pt x="31337" y="12113"/>
                    <a:pt x="31337" y="12320"/>
                  </a:cubicBezTo>
                  <a:cubicBezTo>
                    <a:pt x="23439" y="0"/>
                    <a:pt x="23439" y="0"/>
                    <a:pt x="23439" y="0"/>
                  </a:cubicBezTo>
                  <a:cubicBezTo>
                    <a:pt x="12229" y="0"/>
                    <a:pt x="12229" y="0"/>
                    <a:pt x="12229" y="0"/>
                  </a:cubicBezTo>
                  <a:cubicBezTo>
                    <a:pt x="5477" y="0"/>
                    <a:pt x="0" y="4762"/>
                    <a:pt x="0" y="10560"/>
                  </a:cubicBezTo>
                  <a:cubicBezTo>
                    <a:pt x="0" y="50215"/>
                    <a:pt x="0" y="50215"/>
                    <a:pt x="0" y="50215"/>
                  </a:cubicBezTo>
                  <a:cubicBezTo>
                    <a:pt x="0" y="55703"/>
                    <a:pt x="4840" y="60155"/>
                    <a:pt x="11210" y="60569"/>
                  </a:cubicBezTo>
                  <a:cubicBezTo>
                    <a:pt x="12993" y="76617"/>
                    <a:pt x="14649" y="92769"/>
                    <a:pt x="16433" y="109128"/>
                  </a:cubicBezTo>
                  <a:cubicBezTo>
                    <a:pt x="17197" y="114823"/>
                    <a:pt x="21656" y="119689"/>
                    <a:pt x="26751" y="119896"/>
                  </a:cubicBezTo>
                  <a:cubicBezTo>
                    <a:pt x="32611" y="120000"/>
                    <a:pt x="38598" y="120000"/>
                    <a:pt x="44585" y="119896"/>
                  </a:cubicBezTo>
                  <a:cubicBezTo>
                    <a:pt x="49554" y="119689"/>
                    <a:pt x="54140" y="114823"/>
                    <a:pt x="54777" y="109128"/>
                  </a:cubicBezTo>
                  <a:cubicBezTo>
                    <a:pt x="56305" y="95461"/>
                    <a:pt x="57707" y="81898"/>
                    <a:pt x="59235" y="68438"/>
                  </a:cubicBezTo>
                  <a:cubicBezTo>
                    <a:pt x="59235" y="68438"/>
                    <a:pt x="59235" y="68438"/>
                    <a:pt x="59235" y="68438"/>
                  </a:cubicBezTo>
                  <a:lnTo>
                    <a:pt x="59235" y="14495"/>
                  </a:lnTo>
                  <a:close/>
                </a:path>
              </a:pathLst>
            </a:custGeom>
            <a:grpFill/>
            <a:ln>
              <a:noFill/>
            </a:ln>
          </p:spPr>
          <p:txBody>
            <a:bodyPr wrap="square" lIns="91410" tIns="45704" rIns="91410" bIns="45704" anchor="t" anchorCtr="0">
              <a:noAutofit/>
            </a:bodyPr>
            <a:lstStyle/>
            <a:p>
              <a:pPr marL="0" marR="0" lvl="0" indent="0" algn="l" defTabSz="932863"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srgbClr val="000000"/>
                </a:solidFill>
                <a:effectLst/>
                <a:uLnTx/>
                <a:uFillTx/>
                <a:latin typeface="Arial"/>
                <a:ea typeface="Arial"/>
                <a:cs typeface="Arial"/>
                <a:sym typeface="Arial"/>
              </a:endParaRPr>
            </a:p>
          </p:txBody>
        </p:sp>
        <p:sp>
          <p:nvSpPr>
            <p:cNvPr id="71" name="Shape 2304">
              <a:extLst>
                <a:ext uri="{FF2B5EF4-FFF2-40B4-BE49-F238E27FC236}">
                  <a16:creationId xmlns:a16="http://schemas.microsoft.com/office/drawing/2014/main" id="{448DB8F4-D6EA-960E-3D0C-2D44BC0387CD}"/>
                </a:ext>
              </a:extLst>
            </p:cNvPr>
            <p:cNvSpPr/>
            <p:nvPr/>
          </p:nvSpPr>
          <p:spPr>
            <a:xfrm>
              <a:off x="2135188" y="5921375"/>
              <a:ext cx="282574" cy="144462"/>
            </a:xfrm>
            <a:custGeom>
              <a:avLst/>
              <a:gdLst/>
              <a:ahLst/>
              <a:cxnLst/>
              <a:rect l="0" t="0" r="0" b="0"/>
              <a:pathLst>
                <a:path w="120000" h="120000" extrusionOk="0">
                  <a:moveTo>
                    <a:pt x="72682" y="0"/>
                  </a:moveTo>
                  <a:cubicBezTo>
                    <a:pt x="47317" y="0"/>
                    <a:pt x="47317" y="0"/>
                    <a:pt x="47317" y="0"/>
                  </a:cubicBezTo>
                  <a:cubicBezTo>
                    <a:pt x="3623" y="88333"/>
                    <a:pt x="3623" y="88333"/>
                    <a:pt x="3623" y="88333"/>
                  </a:cubicBezTo>
                  <a:cubicBezTo>
                    <a:pt x="0" y="95416"/>
                    <a:pt x="0" y="107083"/>
                    <a:pt x="3623" y="114583"/>
                  </a:cubicBezTo>
                  <a:cubicBezTo>
                    <a:pt x="5541" y="117916"/>
                    <a:pt x="7886" y="120000"/>
                    <a:pt x="10017" y="120000"/>
                  </a:cubicBezTo>
                  <a:cubicBezTo>
                    <a:pt x="12362" y="120000"/>
                    <a:pt x="14706" y="117916"/>
                    <a:pt x="16625" y="114583"/>
                  </a:cubicBezTo>
                  <a:cubicBezTo>
                    <a:pt x="60106" y="26250"/>
                    <a:pt x="60106" y="26250"/>
                    <a:pt x="60106" y="26250"/>
                  </a:cubicBezTo>
                  <a:cubicBezTo>
                    <a:pt x="103587" y="114583"/>
                    <a:pt x="103587" y="114583"/>
                    <a:pt x="103587" y="114583"/>
                  </a:cubicBezTo>
                  <a:cubicBezTo>
                    <a:pt x="105293" y="117916"/>
                    <a:pt x="107637" y="120000"/>
                    <a:pt x="109982" y="120000"/>
                  </a:cubicBezTo>
                  <a:cubicBezTo>
                    <a:pt x="112326" y="120000"/>
                    <a:pt x="114671" y="117916"/>
                    <a:pt x="116376" y="114583"/>
                  </a:cubicBezTo>
                  <a:cubicBezTo>
                    <a:pt x="120000" y="107083"/>
                    <a:pt x="120000" y="95416"/>
                    <a:pt x="116376" y="88333"/>
                  </a:cubicBezTo>
                  <a:lnTo>
                    <a:pt x="72682" y="0"/>
                  </a:lnTo>
                  <a:close/>
                </a:path>
              </a:pathLst>
            </a:custGeom>
            <a:grpFill/>
            <a:ln>
              <a:noFill/>
            </a:ln>
          </p:spPr>
          <p:txBody>
            <a:bodyPr wrap="square" lIns="91410" tIns="45704" rIns="91410" bIns="45704" anchor="t" anchorCtr="0">
              <a:noAutofit/>
            </a:bodyPr>
            <a:lstStyle/>
            <a:p>
              <a:pPr marL="0" marR="0" lvl="0" indent="0" algn="l" defTabSz="932863"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srgbClr val="000000"/>
                </a:solidFill>
                <a:effectLst/>
                <a:uLnTx/>
                <a:uFillTx/>
                <a:latin typeface="Arial"/>
                <a:ea typeface="Arial"/>
                <a:cs typeface="Arial"/>
                <a:sym typeface="Arial"/>
              </a:endParaRPr>
            </a:p>
          </p:txBody>
        </p:sp>
        <p:sp>
          <p:nvSpPr>
            <p:cNvPr id="72" name="Shape 2305">
              <a:extLst>
                <a:ext uri="{FF2B5EF4-FFF2-40B4-BE49-F238E27FC236}">
                  <a16:creationId xmlns:a16="http://schemas.microsoft.com/office/drawing/2014/main" id="{CAD58E24-EFA1-2E91-BD8E-973BF87F4870}"/>
                </a:ext>
              </a:extLst>
            </p:cNvPr>
            <p:cNvSpPr/>
            <p:nvPr/>
          </p:nvSpPr>
          <p:spPr>
            <a:xfrm>
              <a:off x="2092325" y="5278437"/>
              <a:ext cx="441324" cy="614363"/>
            </a:xfrm>
            <a:custGeom>
              <a:avLst/>
              <a:gdLst/>
              <a:ahLst/>
              <a:cxnLst/>
              <a:rect l="0" t="0" r="0" b="0"/>
              <a:pathLst>
                <a:path w="120000" h="120000" extrusionOk="0">
                  <a:moveTo>
                    <a:pt x="103071" y="10622"/>
                  </a:moveTo>
                  <a:cubicBezTo>
                    <a:pt x="72491" y="10622"/>
                    <a:pt x="72491" y="10622"/>
                    <a:pt x="72491" y="10622"/>
                  </a:cubicBezTo>
                  <a:cubicBezTo>
                    <a:pt x="71262" y="4622"/>
                    <a:pt x="64163" y="0"/>
                    <a:pt x="55563" y="0"/>
                  </a:cubicBezTo>
                  <a:cubicBezTo>
                    <a:pt x="44232" y="0"/>
                    <a:pt x="44232" y="0"/>
                    <a:pt x="44232" y="0"/>
                  </a:cubicBezTo>
                  <a:cubicBezTo>
                    <a:pt x="35631" y="0"/>
                    <a:pt x="28532" y="4622"/>
                    <a:pt x="27440" y="10622"/>
                  </a:cubicBezTo>
                  <a:cubicBezTo>
                    <a:pt x="0" y="10622"/>
                    <a:pt x="0" y="10622"/>
                    <a:pt x="0" y="10622"/>
                  </a:cubicBezTo>
                  <a:cubicBezTo>
                    <a:pt x="682" y="12688"/>
                    <a:pt x="1228" y="14852"/>
                    <a:pt x="1228" y="17114"/>
                  </a:cubicBezTo>
                  <a:cubicBezTo>
                    <a:pt x="1228" y="17704"/>
                    <a:pt x="1092" y="18196"/>
                    <a:pt x="1092" y="18786"/>
                  </a:cubicBezTo>
                  <a:cubicBezTo>
                    <a:pt x="34402" y="18786"/>
                    <a:pt x="34402" y="18786"/>
                    <a:pt x="34402" y="18786"/>
                  </a:cubicBezTo>
                  <a:cubicBezTo>
                    <a:pt x="38907" y="18786"/>
                    <a:pt x="38907" y="18786"/>
                    <a:pt x="38907" y="18786"/>
                  </a:cubicBezTo>
                  <a:cubicBezTo>
                    <a:pt x="60887" y="18786"/>
                    <a:pt x="60887" y="18786"/>
                    <a:pt x="60887" y="18786"/>
                  </a:cubicBezTo>
                  <a:cubicBezTo>
                    <a:pt x="66894" y="18786"/>
                    <a:pt x="66894" y="18786"/>
                    <a:pt x="66894" y="18786"/>
                  </a:cubicBezTo>
                  <a:cubicBezTo>
                    <a:pt x="103071" y="18786"/>
                    <a:pt x="103071" y="18786"/>
                    <a:pt x="103071" y="18786"/>
                  </a:cubicBezTo>
                  <a:cubicBezTo>
                    <a:pt x="106211" y="18786"/>
                    <a:pt x="108668" y="20852"/>
                    <a:pt x="108668" y="23409"/>
                  </a:cubicBezTo>
                  <a:cubicBezTo>
                    <a:pt x="108668" y="107213"/>
                    <a:pt x="108668" y="107213"/>
                    <a:pt x="108668" y="107213"/>
                  </a:cubicBezTo>
                  <a:cubicBezTo>
                    <a:pt x="108668" y="109770"/>
                    <a:pt x="106211" y="111836"/>
                    <a:pt x="103071" y="111836"/>
                  </a:cubicBezTo>
                  <a:cubicBezTo>
                    <a:pt x="3139" y="111836"/>
                    <a:pt x="3139" y="111836"/>
                    <a:pt x="3139" y="111836"/>
                  </a:cubicBezTo>
                  <a:cubicBezTo>
                    <a:pt x="2866" y="114590"/>
                    <a:pt x="2457" y="117344"/>
                    <a:pt x="2184" y="120000"/>
                  </a:cubicBezTo>
                  <a:cubicBezTo>
                    <a:pt x="103071" y="120000"/>
                    <a:pt x="103071" y="120000"/>
                    <a:pt x="103071" y="120000"/>
                  </a:cubicBezTo>
                  <a:cubicBezTo>
                    <a:pt x="112491" y="120000"/>
                    <a:pt x="120000" y="114295"/>
                    <a:pt x="120000" y="107213"/>
                  </a:cubicBezTo>
                  <a:cubicBezTo>
                    <a:pt x="120000" y="23409"/>
                    <a:pt x="120000" y="23409"/>
                    <a:pt x="120000" y="23409"/>
                  </a:cubicBezTo>
                  <a:cubicBezTo>
                    <a:pt x="120000" y="16327"/>
                    <a:pt x="112491" y="10622"/>
                    <a:pt x="103071" y="10622"/>
                  </a:cubicBezTo>
                  <a:close/>
                </a:path>
              </a:pathLst>
            </a:custGeom>
            <a:grpFill/>
            <a:ln>
              <a:noFill/>
            </a:ln>
          </p:spPr>
          <p:txBody>
            <a:bodyPr wrap="square" lIns="91410" tIns="45704" rIns="91410" bIns="45704" anchor="t" anchorCtr="0">
              <a:noAutofit/>
            </a:bodyPr>
            <a:lstStyle/>
            <a:p>
              <a:pPr marL="0" marR="0" lvl="0" indent="0" algn="l" defTabSz="932863"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srgbClr val="000000"/>
                </a:solidFill>
                <a:effectLst/>
                <a:uLnTx/>
                <a:uFillTx/>
                <a:latin typeface="Arial"/>
                <a:ea typeface="Arial"/>
                <a:cs typeface="Arial"/>
                <a:sym typeface="Arial"/>
              </a:endParaRPr>
            </a:p>
          </p:txBody>
        </p:sp>
      </p:grpSp>
      <p:pic>
        <p:nvPicPr>
          <p:cNvPr id="98" name="Picture 79" descr="A close up of a logo&#10;&#10;Description generated with very high confidence">
            <a:extLst>
              <a:ext uri="{FF2B5EF4-FFF2-40B4-BE49-F238E27FC236}">
                <a16:creationId xmlns:a16="http://schemas.microsoft.com/office/drawing/2014/main" id="{80737B81-B69E-3F2D-F02B-F85CFFBDFD3B}"/>
              </a:ext>
            </a:extLst>
          </p:cNvPr>
          <p:cNvPicPr>
            <a:picLocks noChangeAspect="1"/>
          </p:cNvPicPr>
          <p:nvPr/>
        </p:nvPicPr>
        <p:blipFill rotWithShape="1">
          <a:blip r:embed="rId3" cstate="print">
            <a:duotone>
              <a:schemeClr val="accent1">
                <a:shade val="45000"/>
                <a:satMod val="135000"/>
              </a:schemeClr>
              <a:prstClr val="white"/>
            </a:duotone>
            <a:extLst>
              <a:ext uri="{28A0092B-C50C-407E-A947-70E740481C1C}">
                <a14:useLocalDpi xmlns:a14="http://schemas.microsoft.com/office/drawing/2010/main" val="0"/>
              </a:ext>
            </a:extLst>
          </a:blip>
          <a:srcRect l="7899" t="14124" r="8944" b="27484"/>
          <a:stretch/>
        </p:blipFill>
        <p:spPr>
          <a:xfrm>
            <a:off x="1553672" y="4832362"/>
            <a:ext cx="427501" cy="300190"/>
          </a:xfrm>
          <a:prstGeom prst="rect">
            <a:avLst/>
          </a:prstGeom>
        </p:spPr>
      </p:pic>
      <p:sp>
        <p:nvSpPr>
          <p:cNvPr id="40" name="Titre 23">
            <a:extLst>
              <a:ext uri="{FF2B5EF4-FFF2-40B4-BE49-F238E27FC236}">
                <a16:creationId xmlns:a16="http://schemas.microsoft.com/office/drawing/2014/main" id="{08124494-BA30-C516-91D9-F53313368ACD}"/>
              </a:ext>
            </a:extLst>
          </p:cNvPr>
          <p:cNvSpPr txBox="1">
            <a:spLocks/>
          </p:cNvSpPr>
          <p:nvPr/>
        </p:nvSpPr>
        <p:spPr>
          <a:xfrm>
            <a:off x="1722564" y="197617"/>
            <a:ext cx="8954500" cy="408237"/>
          </a:xfrm>
          <a:prstGeom prst="rect">
            <a:avLst/>
          </a:prstGeom>
        </p:spPr>
        <p:txBody>
          <a:bodyPr/>
          <a:lstStyle>
            <a:lvl1pPr algn="l" defTabSz="895350" rtl="0" eaLnBrk="1" fontAlgn="base" hangingPunct="1">
              <a:spcBef>
                <a:spcPct val="0"/>
              </a:spcBef>
              <a:spcAft>
                <a:spcPct val="0"/>
              </a:spcAft>
              <a:tabLst>
                <a:tab pos="357188" algn="l"/>
              </a:tabLst>
              <a:defRPr sz="1900" b="1">
                <a:solidFill>
                  <a:schemeClr val="tx2"/>
                </a:solidFill>
                <a:latin typeface="+mj-lt"/>
                <a:ea typeface="+mj-ea"/>
                <a:cs typeface="+mj-cs"/>
              </a:defRPr>
            </a:lvl1pPr>
            <a:lvl2pPr algn="l" defTabSz="895350" rtl="0" eaLnBrk="1" fontAlgn="base" hangingPunct="1">
              <a:spcBef>
                <a:spcPct val="0"/>
              </a:spcBef>
              <a:spcAft>
                <a:spcPct val="0"/>
              </a:spcAft>
              <a:defRPr sz="1900" b="1">
                <a:solidFill>
                  <a:schemeClr val="tx2"/>
                </a:solidFill>
                <a:latin typeface="Arial" charset="0"/>
              </a:defRPr>
            </a:lvl2pPr>
            <a:lvl3pPr algn="l" defTabSz="895350" rtl="0" eaLnBrk="1" fontAlgn="base" hangingPunct="1">
              <a:spcBef>
                <a:spcPct val="0"/>
              </a:spcBef>
              <a:spcAft>
                <a:spcPct val="0"/>
              </a:spcAft>
              <a:defRPr sz="1900" b="1">
                <a:solidFill>
                  <a:schemeClr val="tx2"/>
                </a:solidFill>
                <a:latin typeface="Arial" charset="0"/>
              </a:defRPr>
            </a:lvl3pPr>
            <a:lvl4pPr algn="l" defTabSz="895350" rtl="0" eaLnBrk="1" fontAlgn="base" hangingPunct="1">
              <a:spcBef>
                <a:spcPct val="0"/>
              </a:spcBef>
              <a:spcAft>
                <a:spcPct val="0"/>
              </a:spcAft>
              <a:defRPr sz="1900" b="1">
                <a:solidFill>
                  <a:schemeClr val="tx2"/>
                </a:solidFill>
                <a:latin typeface="Arial" charset="0"/>
              </a:defRPr>
            </a:lvl4pPr>
            <a:lvl5pPr algn="l" defTabSz="895350" rtl="0" eaLnBrk="1" fontAlgn="base" hangingPunct="1">
              <a:spcBef>
                <a:spcPct val="0"/>
              </a:spcBef>
              <a:spcAft>
                <a:spcPct val="0"/>
              </a:spcAft>
              <a:defRPr sz="1900" b="1">
                <a:solidFill>
                  <a:schemeClr val="tx2"/>
                </a:solidFill>
                <a:latin typeface="Arial" charset="0"/>
              </a:defRPr>
            </a:lvl5pPr>
            <a:lvl6pPr marL="457200" algn="l" defTabSz="895350" rtl="0" eaLnBrk="1" fontAlgn="base" hangingPunct="1">
              <a:spcBef>
                <a:spcPct val="0"/>
              </a:spcBef>
              <a:spcAft>
                <a:spcPct val="0"/>
              </a:spcAft>
              <a:defRPr sz="1900" b="1">
                <a:solidFill>
                  <a:schemeClr val="tx2"/>
                </a:solidFill>
                <a:latin typeface="Arial" charset="0"/>
              </a:defRPr>
            </a:lvl6pPr>
            <a:lvl7pPr marL="914400" algn="l" defTabSz="895350" rtl="0" eaLnBrk="1" fontAlgn="base" hangingPunct="1">
              <a:spcBef>
                <a:spcPct val="0"/>
              </a:spcBef>
              <a:spcAft>
                <a:spcPct val="0"/>
              </a:spcAft>
              <a:defRPr sz="1900" b="1">
                <a:solidFill>
                  <a:schemeClr val="tx2"/>
                </a:solidFill>
                <a:latin typeface="Arial" charset="0"/>
              </a:defRPr>
            </a:lvl7pPr>
            <a:lvl8pPr marL="1371600" algn="l" defTabSz="895350" rtl="0" eaLnBrk="1" fontAlgn="base" hangingPunct="1">
              <a:spcBef>
                <a:spcPct val="0"/>
              </a:spcBef>
              <a:spcAft>
                <a:spcPct val="0"/>
              </a:spcAft>
              <a:defRPr sz="1900" b="1">
                <a:solidFill>
                  <a:schemeClr val="tx2"/>
                </a:solidFill>
                <a:latin typeface="Arial" charset="0"/>
              </a:defRPr>
            </a:lvl8pPr>
            <a:lvl9pPr marL="1828800" algn="l" defTabSz="895350" rtl="0" eaLnBrk="1" fontAlgn="base" hangingPunct="1">
              <a:spcBef>
                <a:spcPct val="0"/>
              </a:spcBef>
              <a:spcAft>
                <a:spcPct val="0"/>
              </a:spcAft>
              <a:defRPr sz="1900" b="1">
                <a:solidFill>
                  <a:schemeClr val="tx2"/>
                </a:solidFill>
                <a:latin typeface="Arial" charset="0"/>
              </a:defRPr>
            </a:lvl9pPr>
          </a:lstStyle>
          <a:p>
            <a:pPr marL="0" marR="0" lvl="0" indent="0" algn="l" defTabSz="895350" rtl="0" eaLnBrk="1" fontAlgn="base" latinLnBrk="0" hangingPunct="1">
              <a:lnSpc>
                <a:spcPct val="100000"/>
              </a:lnSpc>
              <a:spcBef>
                <a:spcPct val="0"/>
              </a:spcBef>
              <a:spcAft>
                <a:spcPct val="0"/>
              </a:spcAft>
              <a:buClrTx/>
              <a:buSzTx/>
              <a:buFontTx/>
              <a:buNone/>
              <a:tabLst>
                <a:tab pos="357188" algn="l"/>
              </a:tabLst>
              <a:defRPr/>
            </a:pPr>
            <a:r>
              <a:rPr kumimoji="0" lang="fr-FR" sz="1939" b="1" i="0" u="none" strike="noStrike" kern="0" cap="none" spc="0" normalizeH="0" baseline="0" noProof="0" dirty="0">
                <a:ln>
                  <a:noFill/>
                </a:ln>
                <a:solidFill>
                  <a:srgbClr val="236800"/>
                </a:solidFill>
                <a:effectLst/>
                <a:uLnTx/>
                <a:uFillTx/>
                <a:latin typeface="Arial"/>
                <a:ea typeface="+mj-ea"/>
                <a:cs typeface="+mj-cs"/>
              </a:rPr>
              <a:t>Programme de développement de 156 MWh de système de stockage d'énergie par batterie (BESS)</a:t>
            </a:r>
          </a:p>
          <a:p>
            <a:pPr marL="0" marR="0" lvl="0" indent="0" algn="l" defTabSz="895350" rtl="0" eaLnBrk="1" fontAlgn="base" latinLnBrk="0" hangingPunct="1">
              <a:lnSpc>
                <a:spcPct val="100000"/>
              </a:lnSpc>
              <a:spcBef>
                <a:spcPct val="0"/>
              </a:spcBef>
              <a:spcAft>
                <a:spcPct val="0"/>
              </a:spcAft>
              <a:buClrTx/>
              <a:buSzTx/>
              <a:buFontTx/>
              <a:buNone/>
              <a:tabLst>
                <a:tab pos="357188" algn="l"/>
              </a:tabLst>
              <a:defRPr/>
            </a:pPr>
            <a:endParaRPr kumimoji="0" lang="fr-FR" sz="1939" b="1" i="0" u="none" strike="noStrike" kern="0" cap="none" spc="0" normalizeH="0" baseline="0" noProof="0" dirty="0">
              <a:ln>
                <a:noFill/>
              </a:ln>
              <a:solidFill>
                <a:srgbClr val="236800"/>
              </a:solidFill>
              <a:effectLst/>
              <a:uLnTx/>
              <a:uFillTx/>
              <a:latin typeface="Arial"/>
              <a:ea typeface="+mj-ea"/>
              <a:cs typeface="+mj-cs"/>
            </a:endParaRPr>
          </a:p>
        </p:txBody>
      </p:sp>
      <p:sp>
        <p:nvSpPr>
          <p:cNvPr id="39" name="Rectangle 38">
            <a:extLst>
              <a:ext uri="{FF2B5EF4-FFF2-40B4-BE49-F238E27FC236}">
                <a16:creationId xmlns:a16="http://schemas.microsoft.com/office/drawing/2014/main" id="{F80035ED-5919-9306-28DC-173893755F0E}"/>
              </a:ext>
            </a:extLst>
          </p:cNvPr>
          <p:cNvSpPr/>
          <p:nvPr/>
        </p:nvSpPr>
        <p:spPr>
          <a:xfrm>
            <a:off x="10910416" y="0"/>
            <a:ext cx="1281584" cy="437684"/>
          </a:xfrm>
          <a:prstGeom prst="rect">
            <a:avLst/>
          </a:prstGeom>
          <a:solidFill>
            <a:srgbClr val="005E00"/>
          </a:solidFill>
        </p:spPr>
        <p:txBody>
          <a:bodyPr wrap="square">
            <a:spAutoFit/>
          </a:bodyPr>
          <a:lstStyle/>
          <a:p>
            <a:pPr lvl="0" defTabSz="932863">
              <a:defRPr/>
            </a:pPr>
            <a:r>
              <a:rPr lang="fr-FR" sz="1122" b="1" dirty="0">
                <a:solidFill>
                  <a:srgbClr val="FFFFFF"/>
                </a:solidFill>
              </a:rPr>
              <a:t>FICHE PROJET </a:t>
            </a:r>
          </a:p>
          <a:p>
            <a:pPr algn="ctr" defTabSz="932863"/>
            <a:r>
              <a:rPr lang="en-GB" sz="1122" b="1" dirty="0">
                <a:solidFill>
                  <a:srgbClr val="FFFFFF"/>
                </a:solidFill>
              </a:rPr>
              <a:t>MDERM</a:t>
            </a:r>
          </a:p>
        </p:txBody>
      </p:sp>
      <p:pic>
        <p:nvPicPr>
          <p:cNvPr id="4" name="Graphic 3" descr="Star with solid fill">
            <a:extLst>
              <a:ext uri="{FF2B5EF4-FFF2-40B4-BE49-F238E27FC236}">
                <a16:creationId xmlns:a16="http://schemas.microsoft.com/office/drawing/2014/main" id="{36C7ADC5-9B8E-283A-A008-00E3DC149201}"/>
              </a:ext>
            </a:extLst>
          </p:cNvPr>
          <p:cNvPicPr>
            <a:picLocks noChangeAspect="1"/>
          </p:cNvPicPr>
          <p:nvPr/>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7975" y="239920"/>
            <a:ext cx="319616" cy="319616"/>
          </a:xfrm>
          <a:prstGeom prst="rect">
            <a:avLst/>
          </a:prstGeom>
        </p:spPr>
      </p:pic>
      <p:pic>
        <p:nvPicPr>
          <p:cNvPr id="5" name="Graphic 4" descr="Star with solid fill">
            <a:extLst>
              <a:ext uri="{FF2B5EF4-FFF2-40B4-BE49-F238E27FC236}">
                <a16:creationId xmlns:a16="http://schemas.microsoft.com/office/drawing/2014/main" id="{A17250A4-AEBA-9242-0308-AFF40EBA9CE4}"/>
              </a:ext>
            </a:extLst>
          </p:cNvPr>
          <p:cNvPicPr>
            <a:picLocks noChangeAspect="1"/>
          </p:cNvPicPr>
          <p:nvPr/>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7975" y="6471223"/>
            <a:ext cx="319616" cy="319616"/>
          </a:xfrm>
          <a:prstGeom prst="rect">
            <a:avLst/>
          </a:prstGeom>
        </p:spPr>
      </p:pic>
      <p:sp>
        <p:nvSpPr>
          <p:cNvPr id="6" name="TextBox 5">
            <a:extLst>
              <a:ext uri="{FF2B5EF4-FFF2-40B4-BE49-F238E27FC236}">
                <a16:creationId xmlns:a16="http://schemas.microsoft.com/office/drawing/2014/main" id="{24647ACB-F676-7846-24CC-4550AC156626}"/>
              </a:ext>
            </a:extLst>
          </p:cNvPr>
          <p:cNvSpPr txBox="1"/>
          <p:nvPr/>
        </p:nvSpPr>
        <p:spPr>
          <a:xfrm>
            <a:off x="709494" y="6543040"/>
            <a:ext cx="1821950" cy="231761"/>
          </a:xfrm>
          <a:prstGeom prst="rect">
            <a:avLst/>
          </a:prstGeom>
          <a:ln w="6350">
            <a:noFill/>
            <a:miter lim="800000"/>
          </a:ln>
        </p:spPr>
        <p:txBody>
          <a:bodyPr vert="horz" wrap="square" lIns="0" tIns="0" rIns="0" bIns="0" rtlCol="0">
            <a:noAutofit/>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kumimoji="0" lang="fr-FR" sz="1050" b="0" i="0" u="none" strike="noStrike" kern="1200" cap="none" spc="0" normalizeH="0" baseline="0" noProof="0" dirty="0">
                <a:ln>
                  <a:noFill/>
                </a:ln>
                <a:solidFill>
                  <a:srgbClr val="000000"/>
                </a:solidFill>
                <a:effectLst/>
                <a:uLnTx/>
                <a:uFillTx/>
                <a:latin typeface="Arial"/>
                <a:ea typeface="+mn-ea"/>
                <a:cs typeface="+mn-cs"/>
              </a:rPr>
              <a:t>Projet phare</a:t>
            </a:r>
          </a:p>
        </p:txBody>
      </p:sp>
      <p:sp>
        <p:nvSpPr>
          <p:cNvPr id="7" name="CustomShape 3">
            <a:extLst>
              <a:ext uri="{FF2B5EF4-FFF2-40B4-BE49-F238E27FC236}">
                <a16:creationId xmlns:a16="http://schemas.microsoft.com/office/drawing/2014/main" id="{20A48212-6CA6-DEDF-812B-AA7D22DE912B}"/>
              </a:ext>
            </a:extLst>
          </p:cNvPr>
          <p:cNvSpPr/>
          <p:nvPr/>
        </p:nvSpPr>
        <p:spPr>
          <a:xfrm>
            <a:off x="374214" y="5603816"/>
            <a:ext cx="1017605" cy="715702"/>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marL="0" marR="0" lvl="0" indent="0" algn="ctr" defTabSz="932863" rtl="0" eaLnBrk="1" fontAlgn="auto" latinLnBrk="0" hangingPunct="1">
              <a:lnSpc>
                <a:spcPct val="100000"/>
              </a:lnSpc>
              <a:spcBef>
                <a:spcPts val="0"/>
              </a:spcBef>
              <a:spcAft>
                <a:spcPts val="0"/>
              </a:spcAft>
              <a:buClrTx/>
              <a:buSzTx/>
              <a:buFontTx/>
              <a:buNone/>
              <a:tabLst/>
              <a:defRPr/>
            </a:pPr>
            <a:r>
              <a:rPr kumimoji="0" lang="fr-FR" sz="1204" b="1" i="0" u="none" strike="noStrike" kern="1200" cap="none" spc="0" normalizeH="0" baseline="0" noProof="0" dirty="0">
                <a:ln>
                  <a:noFill/>
                </a:ln>
                <a:solidFill>
                  <a:srgbClr val="FFFFFF"/>
                </a:solidFill>
                <a:effectLst/>
                <a:uLnTx/>
                <a:uFillTx/>
                <a:latin typeface="Arial"/>
                <a:ea typeface="+mn-ea"/>
                <a:cs typeface="+mn-cs"/>
              </a:rPr>
              <a:t>Maturité</a:t>
            </a:r>
            <a:endParaRPr kumimoji="0" sz="1204" b="1" i="0" u="none" strike="noStrike" kern="1200" cap="none" spc="0" normalizeH="0" baseline="0" noProof="0" dirty="0">
              <a:ln>
                <a:noFill/>
              </a:ln>
              <a:solidFill>
                <a:srgbClr val="FFFFFF"/>
              </a:solidFill>
              <a:effectLst/>
              <a:uLnTx/>
              <a:uFillTx/>
              <a:latin typeface="Arial"/>
              <a:ea typeface="+mn-ea"/>
              <a:cs typeface="+mn-cs"/>
            </a:endParaRPr>
          </a:p>
        </p:txBody>
      </p:sp>
      <p:sp>
        <p:nvSpPr>
          <p:cNvPr id="8" name="CustomShape 17">
            <a:extLst>
              <a:ext uri="{FF2B5EF4-FFF2-40B4-BE49-F238E27FC236}">
                <a16:creationId xmlns:a16="http://schemas.microsoft.com/office/drawing/2014/main" id="{A08FFE4D-2B7E-06BC-AB27-87C091873047}"/>
              </a:ext>
            </a:extLst>
          </p:cNvPr>
          <p:cNvSpPr/>
          <p:nvPr/>
        </p:nvSpPr>
        <p:spPr>
          <a:xfrm>
            <a:off x="1635790" y="3576530"/>
            <a:ext cx="7812000" cy="0"/>
          </a:xfrm>
          <a:prstGeom prst="straightConnector1">
            <a:avLst/>
          </a:prstGeom>
          <a:noFill/>
          <a:ln w="12600">
            <a:solidFill>
              <a:schemeClr val="accent6"/>
            </a:solidFill>
            <a:custDash>
              <a:ds d="100000" sp="300000"/>
            </a:custDash>
            <a:round/>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TG" sz="1800" b="0" i="0" u="none" strike="noStrike" kern="1200" cap="none" spc="0" normalizeH="0" baseline="0" noProof="0">
              <a:ln>
                <a:noFill/>
              </a:ln>
              <a:solidFill>
                <a:srgbClr val="000000"/>
              </a:solidFill>
              <a:effectLst/>
              <a:uLnTx/>
              <a:uFillTx/>
              <a:latin typeface="Arial"/>
              <a:ea typeface="+mn-ea"/>
              <a:cs typeface="+mn-cs"/>
            </a:endParaRPr>
          </a:p>
        </p:txBody>
      </p:sp>
      <p:sp>
        <p:nvSpPr>
          <p:cNvPr id="9" name="CustomShape 17">
            <a:extLst>
              <a:ext uri="{FF2B5EF4-FFF2-40B4-BE49-F238E27FC236}">
                <a16:creationId xmlns:a16="http://schemas.microsoft.com/office/drawing/2014/main" id="{8AC261C5-FD2E-3D78-D169-11C12473884B}"/>
              </a:ext>
            </a:extLst>
          </p:cNvPr>
          <p:cNvSpPr/>
          <p:nvPr/>
        </p:nvSpPr>
        <p:spPr>
          <a:xfrm>
            <a:off x="1645828" y="4680913"/>
            <a:ext cx="7812000" cy="0"/>
          </a:xfrm>
          <a:prstGeom prst="straightConnector1">
            <a:avLst/>
          </a:prstGeom>
          <a:noFill/>
          <a:ln w="12600">
            <a:solidFill>
              <a:schemeClr val="accent6"/>
            </a:solidFill>
            <a:custDash>
              <a:ds d="100000" sp="300000"/>
            </a:custDash>
            <a:round/>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TG" sz="1800" b="0" i="0" u="none" strike="noStrike" kern="1200" cap="none" spc="0" normalizeH="0" baseline="0" noProof="0">
              <a:ln>
                <a:noFill/>
              </a:ln>
              <a:solidFill>
                <a:srgbClr val="000000"/>
              </a:solidFill>
              <a:effectLst/>
              <a:uLnTx/>
              <a:uFillTx/>
              <a:latin typeface="Arial"/>
              <a:ea typeface="+mn-ea"/>
              <a:cs typeface="+mn-cs"/>
            </a:endParaRPr>
          </a:p>
        </p:txBody>
      </p:sp>
      <p:sp>
        <p:nvSpPr>
          <p:cNvPr id="10" name="CustomShape 21">
            <a:extLst>
              <a:ext uri="{FF2B5EF4-FFF2-40B4-BE49-F238E27FC236}">
                <a16:creationId xmlns:a16="http://schemas.microsoft.com/office/drawing/2014/main" id="{2B874155-219E-CCE5-7076-707E2A1671B2}"/>
              </a:ext>
            </a:extLst>
          </p:cNvPr>
          <p:cNvSpPr/>
          <p:nvPr/>
        </p:nvSpPr>
        <p:spPr>
          <a:xfrm>
            <a:off x="1654163" y="5563035"/>
            <a:ext cx="7812000" cy="0"/>
          </a:xfrm>
          <a:prstGeom prst="straightConnector1">
            <a:avLst/>
          </a:prstGeom>
          <a:noFill/>
          <a:ln w="12600">
            <a:solidFill>
              <a:schemeClr val="accent6"/>
            </a:solidFill>
            <a:round/>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TG" sz="1800" b="0" i="0" u="none" strike="noStrike" kern="1200" cap="none" spc="0" normalizeH="0" baseline="0" noProof="0">
              <a:ln>
                <a:noFill/>
              </a:ln>
              <a:solidFill>
                <a:srgbClr val="000000"/>
              </a:solidFill>
              <a:effectLst/>
              <a:uLnTx/>
              <a:uFillTx/>
              <a:latin typeface="Arial"/>
              <a:ea typeface="+mn-ea"/>
              <a:cs typeface="+mn-cs"/>
            </a:endParaRPr>
          </a:p>
        </p:txBody>
      </p:sp>
      <p:cxnSp>
        <p:nvCxnSpPr>
          <p:cNvPr id="12" name="Straight Connector 11">
            <a:extLst>
              <a:ext uri="{FF2B5EF4-FFF2-40B4-BE49-F238E27FC236}">
                <a16:creationId xmlns:a16="http://schemas.microsoft.com/office/drawing/2014/main" id="{74159E07-FC97-9C98-9C2D-B08DF9F7C062}"/>
              </a:ext>
            </a:extLst>
          </p:cNvPr>
          <p:cNvCxnSpPr>
            <a:cxnSpLocks/>
          </p:cNvCxnSpPr>
          <p:nvPr/>
        </p:nvCxnSpPr>
        <p:spPr>
          <a:xfrm>
            <a:off x="1670794" y="5826367"/>
            <a:ext cx="7823709" cy="0"/>
          </a:xfrm>
          <a:prstGeom prst="line">
            <a:avLst/>
          </a:prstGeom>
          <a:ln w="3810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grpSp>
        <p:nvGrpSpPr>
          <p:cNvPr id="26" name="Group 25">
            <a:extLst>
              <a:ext uri="{FF2B5EF4-FFF2-40B4-BE49-F238E27FC236}">
                <a16:creationId xmlns:a16="http://schemas.microsoft.com/office/drawing/2014/main" id="{94D1FCB9-2B63-9DE8-F7CC-AAC4060E893D}"/>
              </a:ext>
            </a:extLst>
          </p:cNvPr>
          <p:cNvGrpSpPr/>
          <p:nvPr/>
        </p:nvGrpSpPr>
        <p:grpSpPr>
          <a:xfrm>
            <a:off x="2057351" y="5650861"/>
            <a:ext cx="351016" cy="351016"/>
            <a:chOff x="2186558" y="5919217"/>
            <a:chExt cx="351016" cy="351016"/>
          </a:xfrm>
        </p:grpSpPr>
        <p:sp>
          <p:nvSpPr>
            <p:cNvPr id="14" name="Oval 13">
              <a:extLst>
                <a:ext uri="{FF2B5EF4-FFF2-40B4-BE49-F238E27FC236}">
                  <a16:creationId xmlns:a16="http://schemas.microsoft.com/office/drawing/2014/main" id="{218BBC8F-CA7C-886F-0CC1-D49287D02663}"/>
                </a:ext>
              </a:extLst>
            </p:cNvPr>
            <p:cNvSpPr/>
            <p:nvPr/>
          </p:nvSpPr>
          <p:spPr>
            <a:xfrm>
              <a:off x="2186559" y="5919217"/>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fr-FR" sz="800" b="0" i="0" u="none" strike="noStrike" kern="1200" cap="none" spc="0" normalizeH="0" baseline="0" noProof="0" dirty="0" err="1">
                <a:ln>
                  <a:noFill/>
                </a:ln>
                <a:solidFill>
                  <a:srgbClr val="236800"/>
                </a:solidFill>
                <a:effectLst/>
                <a:uLnTx/>
                <a:uFillTx/>
                <a:latin typeface="Arial"/>
                <a:ea typeface="+mn-ea"/>
                <a:cs typeface="+mn-cs"/>
              </a:endParaRPr>
            </a:p>
          </p:txBody>
        </p:sp>
        <p:sp>
          <p:nvSpPr>
            <p:cNvPr id="19" name="Graphic 17" descr="Badge Tick1 with solid fill">
              <a:extLst>
                <a:ext uri="{FF2B5EF4-FFF2-40B4-BE49-F238E27FC236}">
                  <a16:creationId xmlns:a16="http://schemas.microsoft.com/office/drawing/2014/main" id="{51BF800A-9E4E-A733-00ED-FF3D8B14EEE4}"/>
                </a:ext>
              </a:extLst>
            </p:cNvPr>
            <p:cNvSpPr/>
            <p:nvPr/>
          </p:nvSpPr>
          <p:spPr>
            <a:xfrm>
              <a:off x="2186558" y="5919217"/>
              <a:ext cx="351016" cy="351016"/>
            </a:xfrm>
            <a:custGeom>
              <a:avLst/>
              <a:gdLst>
                <a:gd name="connsiteX0" fmla="*/ 175508 w 351016"/>
                <a:gd name="connsiteY0" fmla="*/ 0 h 351016"/>
                <a:gd name="connsiteX1" fmla="*/ 0 w 351016"/>
                <a:gd name="connsiteY1" fmla="*/ 175508 h 351016"/>
                <a:gd name="connsiteX2" fmla="*/ 175508 w 351016"/>
                <a:gd name="connsiteY2" fmla="*/ 351016 h 351016"/>
                <a:gd name="connsiteX3" fmla="*/ 351016 w 351016"/>
                <a:gd name="connsiteY3" fmla="*/ 175508 h 351016"/>
                <a:gd name="connsiteX4" fmla="*/ 351016 w 351016"/>
                <a:gd name="connsiteY4" fmla="*/ 175494 h 351016"/>
                <a:gd name="connsiteX5" fmla="*/ 175642 w 351016"/>
                <a:gd name="connsiteY5" fmla="*/ 0 h 351016"/>
                <a:gd name="connsiteX6" fmla="*/ 175508 w 351016"/>
                <a:gd name="connsiteY6" fmla="*/ 0 h 351016"/>
                <a:gd name="connsiteX7" fmla="*/ 218023 w 351016"/>
                <a:gd name="connsiteY7" fmla="*/ 183891 h 351016"/>
                <a:gd name="connsiteX8" fmla="*/ 140849 w 351016"/>
                <a:gd name="connsiteY8" fmla="*/ 261143 h 351016"/>
                <a:gd name="connsiteX9" fmla="*/ 74720 w 351016"/>
                <a:gd name="connsiteY9" fmla="*/ 195014 h 351016"/>
                <a:gd name="connsiteX10" fmla="*/ 96814 w 351016"/>
                <a:gd name="connsiteY10" fmla="*/ 172920 h 351016"/>
                <a:gd name="connsiteX11" fmla="*/ 140849 w 351016"/>
                <a:gd name="connsiteY11" fmla="*/ 216956 h 351016"/>
                <a:gd name="connsiteX12" fmla="*/ 204622 w 351016"/>
                <a:gd name="connsiteY12" fmla="*/ 152356 h 351016"/>
                <a:gd name="connsiteX13" fmla="*/ 259341 w 351016"/>
                <a:gd name="connsiteY13" fmla="*/ 98330 h 351016"/>
                <a:gd name="connsiteX14" fmla="*/ 261333 w 351016"/>
                <a:gd name="connsiteY14" fmla="*/ 96481 h 351016"/>
                <a:gd name="connsiteX15" fmla="*/ 263181 w 351016"/>
                <a:gd name="connsiteY15" fmla="*/ 94485 h 351016"/>
                <a:gd name="connsiteX16" fmla="*/ 285585 w 351016"/>
                <a:gd name="connsiteY16" fmla="*/ 116579 h 351016"/>
                <a:gd name="connsiteX17" fmla="*/ 218018 w 351016"/>
                <a:gd name="connsiteY17" fmla="*/ 183877 h 351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1016" h="351016">
                  <a:moveTo>
                    <a:pt x="175508" y="0"/>
                  </a:moveTo>
                  <a:cubicBezTo>
                    <a:pt x="78578" y="0"/>
                    <a:pt x="0" y="78578"/>
                    <a:pt x="0" y="175508"/>
                  </a:cubicBezTo>
                  <a:cubicBezTo>
                    <a:pt x="0" y="272438"/>
                    <a:pt x="78578" y="351016"/>
                    <a:pt x="175508" y="351016"/>
                  </a:cubicBezTo>
                  <a:cubicBezTo>
                    <a:pt x="272438" y="351016"/>
                    <a:pt x="351016" y="272438"/>
                    <a:pt x="351016" y="175508"/>
                  </a:cubicBezTo>
                  <a:cubicBezTo>
                    <a:pt x="351016" y="175503"/>
                    <a:pt x="351016" y="175499"/>
                    <a:pt x="351016" y="175494"/>
                  </a:cubicBezTo>
                  <a:cubicBezTo>
                    <a:pt x="351049" y="78605"/>
                    <a:pt x="272532" y="33"/>
                    <a:pt x="175642" y="0"/>
                  </a:cubicBezTo>
                  <a:cubicBezTo>
                    <a:pt x="175597" y="0"/>
                    <a:pt x="175553" y="0"/>
                    <a:pt x="175508" y="0"/>
                  </a:cubicBezTo>
                  <a:close/>
                  <a:moveTo>
                    <a:pt x="218023" y="183891"/>
                  </a:moveTo>
                  <a:cubicBezTo>
                    <a:pt x="192453" y="209415"/>
                    <a:pt x="166728" y="235166"/>
                    <a:pt x="140849" y="261143"/>
                  </a:cubicBezTo>
                  <a:cubicBezTo>
                    <a:pt x="118858" y="239048"/>
                    <a:pt x="96815" y="217005"/>
                    <a:pt x="74720" y="195014"/>
                  </a:cubicBezTo>
                  <a:lnTo>
                    <a:pt x="96814" y="172920"/>
                  </a:lnTo>
                  <a:lnTo>
                    <a:pt x="140849" y="216956"/>
                  </a:lnTo>
                  <a:cubicBezTo>
                    <a:pt x="162227" y="195270"/>
                    <a:pt x="183484" y="173737"/>
                    <a:pt x="204622" y="152356"/>
                  </a:cubicBezTo>
                  <a:cubicBezTo>
                    <a:pt x="225745" y="130978"/>
                    <a:pt x="237432" y="119504"/>
                    <a:pt x="259341" y="98330"/>
                  </a:cubicBezTo>
                  <a:cubicBezTo>
                    <a:pt x="259956" y="97715"/>
                    <a:pt x="260617" y="97105"/>
                    <a:pt x="261333" y="96481"/>
                  </a:cubicBezTo>
                  <a:cubicBezTo>
                    <a:pt x="262027" y="95892"/>
                    <a:pt x="262648" y="95222"/>
                    <a:pt x="263181" y="94485"/>
                  </a:cubicBezTo>
                  <a:lnTo>
                    <a:pt x="285585" y="116579"/>
                  </a:lnTo>
                  <a:cubicBezTo>
                    <a:pt x="259563" y="142457"/>
                    <a:pt x="243592" y="158354"/>
                    <a:pt x="218018" y="183877"/>
                  </a:cubicBezTo>
                  <a:close/>
                </a:path>
              </a:pathLst>
            </a:custGeom>
            <a:solidFill>
              <a:schemeClr val="accent1"/>
            </a:solidFill>
            <a:ln w="456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 name="Group 33">
            <a:extLst>
              <a:ext uri="{FF2B5EF4-FFF2-40B4-BE49-F238E27FC236}">
                <a16:creationId xmlns:a16="http://schemas.microsoft.com/office/drawing/2014/main" id="{9862312B-4142-D32F-7C70-0141143CE58A}"/>
              </a:ext>
            </a:extLst>
          </p:cNvPr>
          <p:cNvGrpSpPr/>
          <p:nvPr/>
        </p:nvGrpSpPr>
        <p:grpSpPr>
          <a:xfrm>
            <a:off x="4304859" y="5650860"/>
            <a:ext cx="351015" cy="351015"/>
            <a:chOff x="2730547" y="5911505"/>
            <a:chExt cx="351015" cy="351015"/>
          </a:xfrm>
        </p:grpSpPr>
        <p:sp>
          <p:nvSpPr>
            <p:cNvPr id="28" name="Oval 27">
              <a:extLst>
                <a:ext uri="{FF2B5EF4-FFF2-40B4-BE49-F238E27FC236}">
                  <a16:creationId xmlns:a16="http://schemas.microsoft.com/office/drawing/2014/main" id="{7EBD8829-C166-BE7B-7C1C-D7C81146F94E}"/>
                </a:ext>
              </a:extLst>
            </p:cNvPr>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fr-FR" sz="800" b="0" i="0" u="none" strike="noStrike" kern="1200" cap="none" spc="0" normalizeH="0" baseline="0" noProof="0" dirty="0" err="1">
                <a:ln>
                  <a:noFill/>
                </a:ln>
                <a:solidFill>
                  <a:srgbClr val="236800"/>
                </a:solidFill>
                <a:effectLst/>
                <a:uLnTx/>
                <a:uFillTx/>
                <a:latin typeface="Arial"/>
                <a:ea typeface="+mn-ea"/>
                <a:cs typeface="+mn-cs"/>
              </a:endParaRPr>
            </a:p>
          </p:txBody>
        </p:sp>
        <p:sp>
          <p:nvSpPr>
            <p:cNvPr id="31" name="Graphic 15" descr="Badge Cross with solid fill">
              <a:extLst>
                <a:ext uri="{FF2B5EF4-FFF2-40B4-BE49-F238E27FC236}">
                  <a16:creationId xmlns:a16="http://schemas.microsoft.com/office/drawing/2014/main" id="{BED6A634-3B4D-9E8F-7830-283BB207BAC4}"/>
                </a:ext>
              </a:extLst>
            </p:cNvPr>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45" name="Group 44">
            <a:extLst>
              <a:ext uri="{FF2B5EF4-FFF2-40B4-BE49-F238E27FC236}">
                <a16:creationId xmlns:a16="http://schemas.microsoft.com/office/drawing/2014/main" id="{BC7D7F92-93F2-B01D-44AA-3A7DCCF2C234}"/>
              </a:ext>
            </a:extLst>
          </p:cNvPr>
          <p:cNvGrpSpPr/>
          <p:nvPr/>
        </p:nvGrpSpPr>
        <p:grpSpPr>
          <a:xfrm>
            <a:off x="6552366" y="5654541"/>
            <a:ext cx="351015" cy="351015"/>
            <a:chOff x="2730547" y="5911505"/>
            <a:chExt cx="351015" cy="351015"/>
          </a:xfrm>
        </p:grpSpPr>
        <p:sp>
          <p:nvSpPr>
            <p:cNvPr id="46" name="Oval 45">
              <a:extLst>
                <a:ext uri="{FF2B5EF4-FFF2-40B4-BE49-F238E27FC236}">
                  <a16:creationId xmlns:a16="http://schemas.microsoft.com/office/drawing/2014/main" id="{BE51DBD6-BAFB-F228-E671-11F7D0AC9ADB}"/>
                </a:ext>
              </a:extLst>
            </p:cNvPr>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fr-FR" sz="800" b="0" i="0" u="none" strike="noStrike" kern="1200" cap="none" spc="0" normalizeH="0" baseline="0" noProof="0" dirty="0" err="1">
                <a:ln>
                  <a:noFill/>
                </a:ln>
                <a:solidFill>
                  <a:srgbClr val="236800"/>
                </a:solidFill>
                <a:effectLst/>
                <a:uLnTx/>
                <a:uFillTx/>
                <a:latin typeface="Arial"/>
                <a:ea typeface="+mn-ea"/>
                <a:cs typeface="+mn-cs"/>
              </a:endParaRPr>
            </a:p>
          </p:txBody>
        </p:sp>
        <p:sp>
          <p:nvSpPr>
            <p:cNvPr id="47" name="Graphic 15" descr="Badge Cross with solid fill">
              <a:extLst>
                <a:ext uri="{FF2B5EF4-FFF2-40B4-BE49-F238E27FC236}">
                  <a16:creationId xmlns:a16="http://schemas.microsoft.com/office/drawing/2014/main" id="{A077566B-BDC8-528C-F511-DA9F3D68BE11}"/>
                </a:ext>
              </a:extLst>
            </p:cNvPr>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48" name="Group 47">
            <a:extLst>
              <a:ext uri="{FF2B5EF4-FFF2-40B4-BE49-F238E27FC236}">
                <a16:creationId xmlns:a16="http://schemas.microsoft.com/office/drawing/2014/main" id="{677F3C93-788B-2C56-ACB2-2C2D248FDB79}"/>
              </a:ext>
            </a:extLst>
          </p:cNvPr>
          <p:cNvGrpSpPr/>
          <p:nvPr/>
        </p:nvGrpSpPr>
        <p:grpSpPr>
          <a:xfrm>
            <a:off x="8799872" y="5646860"/>
            <a:ext cx="351015" cy="351015"/>
            <a:chOff x="2730547" y="5911505"/>
            <a:chExt cx="351015" cy="351015"/>
          </a:xfrm>
        </p:grpSpPr>
        <p:sp>
          <p:nvSpPr>
            <p:cNvPr id="49" name="Oval 48">
              <a:extLst>
                <a:ext uri="{FF2B5EF4-FFF2-40B4-BE49-F238E27FC236}">
                  <a16:creationId xmlns:a16="http://schemas.microsoft.com/office/drawing/2014/main" id="{97404A87-761A-CA41-B28A-9387B08E9316}"/>
                </a:ext>
              </a:extLst>
            </p:cNvPr>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fr-FR" sz="800" b="0" i="0" u="none" strike="noStrike" kern="1200" cap="none" spc="0" normalizeH="0" baseline="0" noProof="0" dirty="0" err="1">
                <a:ln>
                  <a:noFill/>
                </a:ln>
                <a:solidFill>
                  <a:srgbClr val="236800"/>
                </a:solidFill>
                <a:effectLst/>
                <a:uLnTx/>
                <a:uFillTx/>
                <a:latin typeface="Arial"/>
                <a:ea typeface="+mn-ea"/>
                <a:cs typeface="+mn-cs"/>
              </a:endParaRPr>
            </a:p>
          </p:txBody>
        </p:sp>
        <p:sp>
          <p:nvSpPr>
            <p:cNvPr id="50" name="Graphic 15" descr="Badge Cross with solid fill">
              <a:extLst>
                <a:ext uri="{FF2B5EF4-FFF2-40B4-BE49-F238E27FC236}">
                  <a16:creationId xmlns:a16="http://schemas.microsoft.com/office/drawing/2014/main" id="{88B5C5D4-4A15-98A2-4C6C-837E6C7A91A4}"/>
                </a:ext>
              </a:extLst>
            </p:cNvPr>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Arial"/>
                <a:ea typeface="+mn-ea"/>
                <a:cs typeface="+mn-cs"/>
              </a:endParaRPr>
            </a:p>
          </p:txBody>
        </p:sp>
      </p:grpSp>
      <p:sp>
        <p:nvSpPr>
          <p:cNvPr id="51" name="ZoneTexte 3">
            <a:extLst>
              <a:ext uri="{FF2B5EF4-FFF2-40B4-BE49-F238E27FC236}">
                <a16:creationId xmlns:a16="http://schemas.microsoft.com/office/drawing/2014/main" id="{566CA741-6714-002B-5065-C7E3F161CF9C}"/>
              </a:ext>
            </a:extLst>
          </p:cNvPr>
          <p:cNvSpPr txBox="1"/>
          <p:nvPr/>
        </p:nvSpPr>
        <p:spPr>
          <a:xfrm>
            <a:off x="1586690" y="6236171"/>
            <a:ext cx="3280566"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1" i="0" u="none" strike="noStrike" kern="1200" cap="none" spc="0" normalizeH="0" baseline="0" noProof="0" dirty="0">
                <a:ln>
                  <a:noFill/>
                </a:ln>
                <a:solidFill>
                  <a:srgbClr val="B9DAA8"/>
                </a:solidFill>
                <a:effectLst/>
                <a:uLnTx/>
                <a:uFillTx/>
                <a:latin typeface="Arial"/>
                <a:ea typeface="+mn-ea"/>
                <a:cs typeface="+mn-cs"/>
              </a:rPr>
              <a:t>*</a:t>
            </a:r>
            <a:endParaRPr kumimoji="0" lang="fr-FR" sz="1100" b="1" i="0" u="none" strike="noStrike" kern="1200" cap="none" spc="0" normalizeH="0" baseline="0" noProof="0" dirty="0">
              <a:ln>
                <a:noFill/>
              </a:ln>
              <a:solidFill>
                <a:srgbClr val="000000"/>
              </a:solidFill>
              <a:effectLst/>
              <a:uLnTx/>
              <a:uFillTx/>
              <a:latin typeface="Arial"/>
              <a:ea typeface="+mn-ea"/>
              <a:cs typeface="+mn-cs"/>
            </a:endParaRPr>
          </a:p>
        </p:txBody>
      </p:sp>
      <p:grpSp>
        <p:nvGrpSpPr>
          <p:cNvPr id="52" name="Groupe 37">
            <a:extLst>
              <a:ext uri="{FF2B5EF4-FFF2-40B4-BE49-F238E27FC236}">
                <a16:creationId xmlns:a16="http://schemas.microsoft.com/office/drawing/2014/main" id="{E618CC06-0666-7FB5-3E0D-689CF4153E96}"/>
              </a:ext>
            </a:extLst>
          </p:cNvPr>
          <p:cNvGrpSpPr/>
          <p:nvPr/>
        </p:nvGrpSpPr>
        <p:grpSpPr>
          <a:xfrm>
            <a:off x="10198731" y="1609004"/>
            <a:ext cx="1444433" cy="4034402"/>
            <a:chOff x="3678872" y="1770697"/>
            <a:chExt cx="1139756" cy="3316602"/>
          </a:xfrm>
          <a:solidFill>
            <a:schemeClr val="accent5">
              <a:lumMod val="40000"/>
              <a:lumOff val="60000"/>
            </a:schemeClr>
          </a:solidFill>
        </p:grpSpPr>
        <p:sp>
          <p:nvSpPr>
            <p:cNvPr id="53" name="Freeform 225">
              <a:extLst>
                <a:ext uri="{FF2B5EF4-FFF2-40B4-BE49-F238E27FC236}">
                  <a16:creationId xmlns:a16="http://schemas.microsoft.com/office/drawing/2014/main" id="{EFCB2216-E770-298C-9072-CE21F88CD940}"/>
                </a:ext>
              </a:extLst>
            </p:cNvPr>
            <p:cNvSpPr>
              <a:spLocks/>
            </p:cNvSpPr>
            <p:nvPr/>
          </p:nvSpPr>
          <p:spPr bwMode="gray">
            <a:xfrm>
              <a:off x="4173951" y="4552009"/>
              <a:ext cx="644677" cy="535290"/>
            </a:xfrm>
            <a:custGeom>
              <a:avLst/>
              <a:gdLst>
                <a:gd name="T0" fmla="*/ 84 w 999"/>
                <a:gd name="T1" fmla="*/ 320 h 743"/>
                <a:gd name="T2" fmla="*/ 141 w 999"/>
                <a:gd name="T3" fmla="*/ 244 h 743"/>
                <a:gd name="T4" fmla="*/ 161 w 999"/>
                <a:gd name="T5" fmla="*/ 179 h 743"/>
                <a:gd name="T6" fmla="*/ 308 w 999"/>
                <a:gd name="T7" fmla="*/ 90 h 743"/>
                <a:gd name="T8" fmla="*/ 365 w 999"/>
                <a:gd name="T9" fmla="*/ 96 h 743"/>
                <a:gd name="T10" fmla="*/ 391 w 999"/>
                <a:gd name="T11" fmla="*/ 115 h 743"/>
                <a:gd name="T12" fmla="*/ 423 w 999"/>
                <a:gd name="T13" fmla="*/ 141 h 743"/>
                <a:gd name="T14" fmla="*/ 481 w 999"/>
                <a:gd name="T15" fmla="*/ 173 h 743"/>
                <a:gd name="T16" fmla="*/ 590 w 999"/>
                <a:gd name="T17" fmla="*/ 115 h 743"/>
                <a:gd name="T18" fmla="*/ 660 w 999"/>
                <a:gd name="T19" fmla="*/ 96 h 743"/>
                <a:gd name="T20" fmla="*/ 711 w 999"/>
                <a:gd name="T21" fmla="*/ 58 h 743"/>
                <a:gd name="T22" fmla="*/ 756 w 999"/>
                <a:gd name="T23" fmla="*/ 32 h 743"/>
                <a:gd name="T24" fmla="*/ 788 w 999"/>
                <a:gd name="T25" fmla="*/ 0 h 743"/>
                <a:gd name="T26" fmla="*/ 814 w 999"/>
                <a:gd name="T27" fmla="*/ 26 h 743"/>
                <a:gd name="T28" fmla="*/ 814 w 999"/>
                <a:gd name="T29" fmla="*/ 77 h 743"/>
                <a:gd name="T30" fmla="*/ 807 w 999"/>
                <a:gd name="T31" fmla="*/ 109 h 743"/>
                <a:gd name="T32" fmla="*/ 820 w 999"/>
                <a:gd name="T33" fmla="*/ 141 h 743"/>
                <a:gd name="T34" fmla="*/ 833 w 999"/>
                <a:gd name="T35" fmla="*/ 173 h 743"/>
                <a:gd name="T36" fmla="*/ 801 w 999"/>
                <a:gd name="T37" fmla="*/ 179 h 743"/>
                <a:gd name="T38" fmla="*/ 795 w 999"/>
                <a:gd name="T39" fmla="*/ 218 h 743"/>
                <a:gd name="T40" fmla="*/ 814 w 999"/>
                <a:gd name="T41" fmla="*/ 237 h 743"/>
                <a:gd name="T42" fmla="*/ 814 w 999"/>
                <a:gd name="T43" fmla="*/ 256 h 743"/>
                <a:gd name="T44" fmla="*/ 827 w 999"/>
                <a:gd name="T45" fmla="*/ 295 h 743"/>
                <a:gd name="T46" fmla="*/ 859 w 999"/>
                <a:gd name="T47" fmla="*/ 314 h 743"/>
                <a:gd name="T48" fmla="*/ 871 w 999"/>
                <a:gd name="T49" fmla="*/ 327 h 743"/>
                <a:gd name="T50" fmla="*/ 897 w 999"/>
                <a:gd name="T51" fmla="*/ 346 h 743"/>
                <a:gd name="T52" fmla="*/ 897 w 999"/>
                <a:gd name="T53" fmla="*/ 372 h 743"/>
                <a:gd name="T54" fmla="*/ 916 w 999"/>
                <a:gd name="T55" fmla="*/ 391 h 743"/>
                <a:gd name="T56" fmla="*/ 929 w 999"/>
                <a:gd name="T57" fmla="*/ 410 h 743"/>
                <a:gd name="T58" fmla="*/ 955 w 999"/>
                <a:gd name="T59" fmla="*/ 429 h 743"/>
                <a:gd name="T60" fmla="*/ 974 w 999"/>
                <a:gd name="T61" fmla="*/ 455 h 743"/>
                <a:gd name="T62" fmla="*/ 967 w 999"/>
                <a:gd name="T63" fmla="*/ 474 h 743"/>
                <a:gd name="T64" fmla="*/ 974 w 999"/>
                <a:gd name="T65" fmla="*/ 493 h 743"/>
                <a:gd name="T66" fmla="*/ 974 w 999"/>
                <a:gd name="T67" fmla="*/ 525 h 743"/>
                <a:gd name="T68" fmla="*/ 987 w 999"/>
                <a:gd name="T69" fmla="*/ 551 h 743"/>
                <a:gd name="T70" fmla="*/ 999 w 999"/>
                <a:gd name="T71" fmla="*/ 576 h 743"/>
                <a:gd name="T72" fmla="*/ 974 w 999"/>
                <a:gd name="T73" fmla="*/ 583 h 743"/>
                <a:gd name="T74" fmla="*/ 948 w 999"/>
                <a:gd name="T75" fmla="*/ 596 h 743"/>
                <a:gd name="T76" fmla="*/ 910 w 999"/>
                <a:gd name="T77" fmla="*/ 608 h 743"/>
                <a:gd name="T78" fmla="*/ 865 w 999"/>
                <a:gd name="T79" fmla="*/ 615 h 743"/>
                <a:gd name="T80" fmla="*/ 833 w 999"/>
                <a:gd name="T81" fmla="*/ 634 h 743"/>
                <a:gd name="T82" fmla="*/ 782 w 999"/>
                <a:gd name="T83" fmla="*/ 647 h 743"/>
                <a:gd name="T84" fmla="*/ 737 w 999"/>
                <a:gd name="T85" fmla="*/ 653 h 743"/>
                <a:gd name="T86" fmla="*/ 686 w 999"/>
                <a:gd name="T87" fmla="*/ 666 h 743"/>
                <a:gd name="T88" fmla="*/ 634 w 999"/>
                <a:gd name="T89" fmla="*/ 679 h 743"/>
                <a:gd name="T90" fmla="*/ 583 w 999"/>
                <a:gd name="T91" fmla="*/ 692 h 743"/>
                <a:gd name="T92" fmla="*/ 545 w 999"/>
                <a:gd name="T93" fmla="*/ 704 h 743"/>
                <a:gd name="T94" fmla="*/ 526 w 999"/>
                <a:gd name="T95" fmla="*/ 711 h 743"/>
                <a:gd name="T96" fmla="*/ 506 w 999"/>
                <a:gd name="T97" fmla="*/ 724 h 743"/>
                <a:gd name="T98" fmla="*/ 468 w 999"/>
                <a:gd name="T99" fmla="*/ 736 h 743"/>
                <a:gd name="T100" fmla="*/ 359 w 999"/>
                <a:gd name="T101" fmla="*/ 692 h 743"/>
                <a:gd name="T102" fmla="*/ 308 w 999"/>
                <a:gd name="T103" fmla="*/ 640 h 743"/>
                <a:gd name="T104" fmla="*/ 269 w 999"/>
                <a:gd name="T105" fmla="*/ 583 h 743"/>
                <a:gd name="T106" fmla="*/ 154 w 999"/>
                <a:gd name="T107" fmla="*/ 525 h 743"/>
                <a:gd name="T108" fmla="*/ 71 w 999"/>
                <a:gd name="T109" fmla="*/ 474 h 743"/>
                <a:gd name="T110" fmla="*/ 33 w 999"/>
                <a:gd name="T111" fmla="*/ 442 h 743"/>
                <a:gd name="T112" fmla="*/ 7 w 999"/>
                <a:gd name="T113" fmla="*/ 391 h 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999" h="743">
                  <a:moveTo>
                    <a:pt x="0" y="359"/>
                  </a:moveTo>
                  <a:lnTo>
                    <a:pt x="7" y="352"/>
                  </a:lnTo>
                  <a:lnTo>
                    <a:pt x="20" y="352"/>
                  </a:lnTo>
                  <a:lnTo>
                    <a:pt x="39" y="346"/>
                  </a:lnTo>
                  <a:lnTo>
                    <a:pt x="52" y="346"/>
                  </a:lnTo>
                  <a:lnTo>
                    <a:pt x="65" y="340"/>
                  </a:lnTo>
                  <a:lnTo>
                    <a:pt x="71" y="333"/>
                  </a:lnTo>
                  <a:lnTo>
                    <a:pt x="84" y="320"/>
                  </a:lnTo>
                  <a:lnTo>
                    <a:pt x="90" y="314"/>
                  </a:lnTo>
                  <a:lnTo>
                    <a:pt x="103" y="301"/>
                  </a:lnTo>
                  <a:lnTo>
                    <a:pt x="109" y="295"/>
                  </a:lnTo>
                  <a:lnTo>
                    <a:pt x="122" y="276"/>
                  </a:lnTo>
                  <a:lnTo>
                    <a:pt x="129" y="269"/>
                  </a:lnTo>
                  <a:lnTo>
                    <a:pt x="135" y="263"/>
                  </a:lnTo>
                  <a:lnTo>
                    <a:pt x="141" y="256"/>
                  </a:lnTo>
                  <a:lnTo>
                    <a:pt x="141" y="244"/>
                  </a:lnTo>
                  <a:lnTo>
                    <a:pt x="148" y="237"/>
                  </a:lnTo>
                  <a:lnTo>
                    <a:pt x="148" y="231"/>
                  </a:lnTo>
                  <a:lnTo>
                    <a:pt x="154" y="231"/>
                  </a:lnTo>
                  <a:lnTo>
                    <a:pt x="161" y="211"/>
                  </a:lnTo>
                  <a:lnTo>
                    <a:pt x="161" y="205"/>
                  </a:lnTo>
                  <a:lnTo>
                    <a:pt x="161" y="199"/>
                  </a:lnTo>
                  <a:lnTo>
                    <a:pt x="161" y="192"/>
                  </a:lnTo>
                  <a:lnTo>
                    <a:pt x="161" y="179"/>
                  </a:lnTo>
                  <a:lnTo>
                    <a:pt x="167" y="167"/>
                  </a:lnTo>
                  <a:lnTo>
                    <a:pt x="161" y="154"/>
                  </a:lnTo>
                  <a:lnTo>
                    <a:pt x="161" y="141"/>
                  </a:lnTo>
                  <a:lnTo>
                    <a:pt x="161" y="122"/>
                  </a:lnTo>
                  <a:lnTo>
                    <a:pt x="161" y="83"/>
                  </a:lnTo>
                  <a:lnTo>
                    <a:pt x="212" y="83"/>
                  </a:lnTo>
                  <a:lnTo>
                    <a:pt x="263" y="90"/>
                  </a:lnTo>
                  <a:lnTo>
                    <a:pt x="308" y="90"/>
                  </a:lnTo>
                  <a:lnTo>
                    <a:pt x="321" y="90"/>
                  </a:lnTo>
                  <a:lnTo>
                    <a:pt x="327" y="90"/>
                  </a:lnTo>
                  <a:lnTo>
                    <a:pt x="333" y="90"/>
                  </a:lnTo>
                  <a:lnTo>
                    <a:pt x="340" y="90"/>
                  </a:lnTo>
                  <a:lnTo>
                    <a:pt x="346" y="90"/>
                  </a:lnTo>
                  <a:lnTo>
                    <a:pt x="359" y="90"/>
                  </a:lnTo>
                  <a:lnTo>
                    <a:pt x="365" y="90"/>
                  </a:lnTo>
                  <a:lnTo>
                    <a:pt x="365" y="96"/>
                  </a:lnTo>
                  <a:lnTo>
                    <a:pt x="359" y="96"/>
                  </a:lnTo>
                  <a:lnTo>
                    <a:pt x="359" y="103"/>
                  </a:lnTo>
                  <a:lnTo>
                    <a:pt x="365" y="103"/>
                  </a:lnTo>
                  <a:lnTo>
                    <a:pt x="372" y="103"/>
                  </a:lnTo>
                  <a:lnTo>
                    <a:pt x="378" y="109"/>
                  </a:lnTo>
                  <a:lnTo>
                    <a:pt x="385" y="109"/>
                  </a:lnTo>
                  <a:lnTo>
                    <a:pt x="385" y="115"/>
                  </a:lnTo>
                  <a:lnTo>
                    <a:pt x="391" y="115"/>
                  </a:lnTo>
                  <a:lnTo>
                    <a:pt x="398" y="115"/>
                  </a:lnTo>
                  <a:lnTo>
                    <a:pt x="398" y="122"/>
                  </a:lnTo>
                  <a:lnTo>
                    <a:pt x="404" y="122"/>
                  </a:lnTo>
                  <a:lnTo>
                    <a:pt x="410" y="122"/>
                  </a:lnTo>
                  <a:lnTo>
                    <a:pt x="410" y="128"/>
                  </a:lnTo>
                  <a:lnTo>
                    <a:pt x="417" y="135"/>
                  </a:lnTo>
                  <a:lnTo>
                    <a:pt x="423" y="135"/>
                  </a:lnTo>
                  <a:lnTo>
                    <a:pt x="423" y="141"/>
                  </a:lnTo>
                  <a:lnTo>
                    <a:pt x="430" y="141"/>
                  </a:lnTo>
                  <a:lnTo>
                    <a:pt x="436" y="141"/>
                  </a:lnTo>
                  <a:lnTo>
                    <a:pt x="442" y="147"/>
                  </a:lnTo>
                  <a:lnTo>
                    <a:pt x="449" y="154"/>
                  </a:lnTo>
                  <a:lnTo>
                    <a:pt x="455" y="160"/>
                  </a:lnTo>
                  <a:lnTo>
                    <a:pt x="462" y="167"/>
                  </a:lnTo>
                  <a:lnTo>
                    <a:pt x="468" y="173"/>
                  </a:lnTo>
                  <a:lnTo>
                    <a:pt x="481" y="173"/>
                  </a:lnTo>
                  <a:lnTo>
                    <a:pt x="494" y="167"/>
                  </a:lnTo>
                  <a:lnTo>
                    <a:pt x="506" y="160"/>
                  </a:lnTo>
                  <a:lnTo>
                    <a:pt x="519" y="147"/>
                  </a:lnTo>
                  <a:lnTo>
                    <a:pt x="538" y="135"/>
                  </a:lnTo>
                  <a:lnTo>
                    <a:pt x="545" y="128"/>
                  </a:lnTo>
                  <a:lnTo>
                    <a:pt x="564" y="122"/>
                  </a:lnTo>
                  <a:lnTo>
                    <a:pt x="577" y="115"/>
                  </a:lnTo>
                  <a:lnTo>
                    <a:pt x="590" y="115"/>
                  </a:lnTo>
                  <a:lnTo>
                    <a:pt x="596" y="109"/>
                  </a:lnTo>
                  <a:lnTo>
                    <a:pt x="609" y="109"/>
                  </a:lnTo>
                  <a:lnTo>
                    <a:pt x="622" y="103"/>
                  </a:lnTo>
                  <a:lnTo>
                    <a:pt x="628" y="103"/>
                  </a:lnTo>
                  <a:lnTo>
                    <a:pt x="634" y="103"/>
                  </a:lnTo>
                  <a:lnTo>
                    <a:pt x="641" y="96"/>
                  </a:lnTo>
                  <a:lnTo>
                    <a:pt x="654" y="96"/>
                  </a:lnTo>
                  <a:lnTo>
                    <a:pt x="660" y="96"/>
                  </a:lnTo>
                  <a:lnTo>
                    <a:pt x="666" y="90"/>
                  </a:lnTo>
                  <a:lnTo>
                    <a:pt x="673" y="90"/>
                  </a:lnTo>
                  <a:lnTo>
                    <a:pt x="686" y="83"/>
                  </a:lnTo>
                  <a:lnTo>
                    <a:pt x="692" y="77"/>
                  </a:lnTo>
                  <a:lnTo>
                    <a:pt x="698" y="71"/>
                  </a:lnTo>
                  <a:lnTo>
                    <a:pt x="705" y="71"/>
                  </a:lnTo>
                  <a:lnTo>
                    <a:pt x="711" y="64"/>
                  </a:lnTo>
                  <a:lnTo>
                    <a:pt x="711" y="58"/>
                  </a:lnTo>
                  <a:lnTo>
                    <a:pt x="718" y="51"/>
                  </a:lnTo>
                  <a:lnTo>
                    <a:pt x="724" y="51"/>
                  </a:lnTo>
                  <a:lnTo>
                    <a:pt x="730" y="45"/>
                  </a:lnTo>
                  <a:lnTo>
                    <a:pt x="737" y="45"/>
                  </a:lnTo>
                  <a:lnTo>
                    <a:pt x="743" y="45"/>
                  </a:lnTo>
                  <a:lnTo>
                    <a:pt x="743" y="39"/>
                  </a:lnTo>
                  <a:lnTo>
                    <a:pt x="750" y="39"/>
                  </a:lnTo>
                  <a:lnTo>
                    <a:pt x="756" y="32"/>
                  </a:lnTo>
                  <a:lnTo>
                    <a:pt x="756" y="26"/>
                  </a:lnTo>
                  <a:lnTo>
                    <a:pt x="756" y="19"/>
                  </a:lnTo>
                  <a:lnTo>
                    <a:pt x="763" y="13"/>
                  </a:lnTo>
                  <a:lnTo>
                    <a:pt x="763" y="7"/>
                  </a:lnTo>
                  <a:lnTo>
                    <a:pt x="769" y="0"/>
                  </a:lnTo>
                  <a:lnTo>
                    <a:pt x="775" y="0"/>
                  </a:lnTo>
                  <a:lnTo>
                    <a:pt x="782" y="0"/>
                  </a:lnTo>
                  <a:lnTo>
                    <a:pt x="788" y="0"/>
                  </a:lnTo>
                  <a:lnTo>
                    <a:pt x="795" y="7"/>
                  </a:lnTo>
                  <a:lnTo>
                    <a:pt x="795" y="13"/>
                  </a:lnTo>
                  <a:lnTo>
                    <a:pt x="801" y="13"/>
                  </a:lnTo>
                  <a:lnTo>
                    <a:pt x="807" y="13"/>
                  </a:lnTo>
                  <a:lnTo>
                    <a:pt x="807" y="19"/>
                  </a:lnTo>
                  <a:lnTo>
                    <a:pt x="814" y="13"/>
                  </a:lnTo>
                  <a:lnTo>
                    <a:pt x="814" y="19"/>
                  </a:lnTo>
                  <a:lnTo>
                    <a:pt x="814" y="26"/>
                  </a:lnTo>
                  <a:lnTo>
                    <a:pt x="814" y="32"/>
                  </a:lnTo>
                  <a:lnTo>
                    <a:pt x="814" y="39"/>
                  </a:lnTo>
                  <a:lnTo>
                    <a:pt x="820" y="39"/>
                  </a:lnTo>
                  <a:lnTo>
                    <a:pt x="814" y="45"/>
                  </a:lnTo>
                  <a:lnTo>
                    <a:pt x="807" y="45"/>
                  </a:lnTo>
                  <a:lnTo>
                    <a:pt x="807" y="51"/>
                  </a:lnTo>
                  <a:lnTo>
                    <a:pt x="814" y="64"/>
                  </a:lnTo>
                  <a:lnTo>
                    <a:pt x="814" y="77"/>
                  </a:lnTo>
                  <a:lnTo>
                    <a:pt x="807" y="83"/>
                  </a:lnTo>
                  <a:lnTo>
                    <a:pt x="814" y="90"/>
                  </a:lnTo>
                  <a:lnTo>
                    <a:pt x="820" y="90"/>
                  </a:lnTo>
                  <a:lnTo>
                    <a:pt x="820" y="96"/>
                  </a:lnTo>
                  <a:lnTo>
                    <a:pt x="814" y="96"/>
                  </a:lnTo>
                  <a:lnTo>
                    <a:pt x="814" y="103"/>
                  </a:lnTo>
                  <a:lnTo>
                    <a:pt x="807" y="103"/>
                  </a:lnTo>
                  <a:lnTo>
                    <a:pt x="807" y="109"/>
                  </a:lnTo>
                  <a:lnTo>
                    <a:pt x="807" y="115"/>
                  </a:lnTo>
                  <a:lnTo>
                    <a:pt x="814" y="115"/>
                  </a:lnTo>
                  <a:lnTo>
                    <a:pt x="820" y="115"/>
                  </a:lnTo>
                  <a:lnTo>
                    <a:pt x="820" y="122"/>
                  </a:lnTo>
                  <a:lnTo>
                    <a:pt x="827" y="128"/>
                  </a:lnTo>
                  <a:lnTo>
                    <a:pt x="820" y="128"/>
                  </a:lnTo>
                  <a:lnTo>
                    <a:pt x="820" y="135"/>
                  </a:lnTo>
                  <a:lnTo>
                    <a:pt x="820" y="141"/>
                  </a:lnTo>
                  <a:lnTo>
                    <a:pt x="820" y="147"/>
                  </a:lnTo>
                  <a:lnTo>
                    <a:pt x="827" y="147"/>
                  </a:lnTo>
                  <a:lnTo>
                    <a:pt x="833" y="147"/>
                  </a:lnTo>
                  <a:lnTo>
                    <a:pt x="827" y="154"/>
                  </a:lnTo>
                  <a:lnTo>
                    <a:pt x="827" y="160"/>
                  </a:lnTo>
                  <a:lnTo>
                    <a:pt x="833" y="160"/>
                  </a:lnTo>
                  <a:lnTo>
                    <a:pt x="833" y="167"/>
                  </a:lnTo>
                  <a:lnTo>
                    <a:pt x="833" y="173"/>
                  </a:lnTo>
                  <a:lnTo>
                    <a:pt x="827" y="173"/>
                  </a:lnTo>
                  <a:lnTo>
                    <a:pt x="820" y="173"/>
                  </a:lnTo>
                  <a:lnTo>
                    <a:pt x="814" y="173"/>
                  </a:lnTo>
                  <a:lnTo>
                    <a:pt x="814" y="179"/>
                  </a:lnTo>
                  <a:lnTo>
                    <a:pt x="807" y="179"/>
                  </a:lnTo>
                  <a:lnTo>
                    <a:pt x="807" y="186"/>
                  </a:lnTo>
                  <a:lnTo>
                    <a:pt x="807" y="179"/>
                  </a:lnTo>
                  <a:lnTo>
                    <a:pt x="801" y="179"/>
                  </a:lnTo>
                  <a:lnTo>
                    <a:pt x="801" y="186"/>
                  </a:lnTo>
                  <a:lnTo>
                    <a:pt x="801" y="192"/>
                  </a:lnTo>
                  <a:lnTo>
                    <a:pt x="801" y="199"/>
                  </a:lnTo>
                  <a:lnTo>
                    <a:pt x="801" y="205"/>
                  </a:lnTo>
                  <a:lnTo>
                    <a:pt x="795" y="211"/>
                  </a:lnTo>
                  <a:lnTo>
                    <a:pt x="788" y="211"/>
                  </a:lnTo>
                  <a:lnTo>
                    <a:pt x="788" y="218"/>
                  </a:lnTo>
                  <a:lnTo>
                    <a:pt x="795" y="218"/>
                  </a:lnTo>
                  <a:lnTo>
                    <a:pt x="801" y="218"/>
                  </a:lnTo>
                  <a:lnTo>
                    <a:pt x="801" y="224"/>
                  </a:lnTo>
                  <a:lnTo>
                    <a:pt x="801" y="231"/>
                  </a:lnTo>
                  <a:lnTo>
                    <a:pt x="801" y="224"/>
                  </a:lnTo>
                  <a:lnTo>
                    <a:pt x="807" y="224"/>
                  </a:lnTo>
                  <a:lnTo>
                    <a:pt x="807" y="231"/>
                  </a:lnTo>
                  <a:lnTo>
                    <a:pt x="814" y="231"/>
                  </a:lnTo>
                  <a:lnTo>
                    <a:pt x="814" y="237"/>
                  </a:lnTo>
                  <a:lnTo>
                    <a:pt x="820" y="237"/>
                  </a:lnTo>
                  <a:lnTo>
                    <a:pt x="820" y="244"/>
                  </a:lnTo>
                  <a:lnTo>
                    <a:pt x="814" y="244"/>
                  </a:lnTo>
                  <a:lnTo>
                    <a:pt x="814" y="250"/>
                  </a:lnTo>
                  <a:lnTo>
                    <a:pt x="820" y="250"/>
                  </a:lnTo>
                  <a:lnTo>
                    <a:pt x="827" y="250"/>
                  </a:lnTo>
                  <a:lnTo>
                    <a:pt x="820" y="256"/>
                  </a:lnTo>
                  <a:lnTo>
                    <a:pt x="814" y="256"/>
                  </a:lnTo>
                  <a:lnTo>
                    <a:pt x="814" y="263"/>
                  </a:lnTo>
                  <a:lnTo>
                    <a:pt x="814" y="269"/>
                  </a:lnTo>
                  <a:lnTo>
                    <a:pt x="814" y="276"/>
                  </a:lnTo>
                  <a:lnTo>
                    <a:pt x="820" y="276"/>
                  </a:lnTo>
                  <a:lnTo>
                    <a:pt x="820" y="282"/>
                  </a:lnTo>
                  <a:lnTo>
                    <a:pt x="820" y="288"/>
                  </a:lnTo>
                  <a:lnTo>
                    <a:pt x="827" y="288"/>
                  </a:lnTo>
                  <a:lnTo>
                    <a:pt x="827" y="295"/>
                  </a:lnTo>
                  <a:lnTo>
                    <a:pt x="833" y="295"/>
                  </a:lnTo>
                  <a:lnTo>
                    <a:pt x="839" y="295"/>
                  </a:lnTo>
                  <a:lnTo>
                    <a:pt x="846" y="295"/>
                  </a:lnTo>
                  <a:lnTo>
                    <a:pt x="846" y="301"/>
                  </a:lnTo>
                  <a:lnTo>
                    <a:pt x="846" y="308"/>
                  </a:lnTo>
                  <a:lnTo>
                    <a:pt x="852" y="308"/>
                  </a:lnTo>
                  <a:lnTo>
                    <a:pt x="852" y="314"/>
                  </a:lnTo>
                  <a:lnTo>
                    <a:pt x="859" y="314"/>
                  </a:lnTo>
                  <a:lnTo>
                    <a:pt x="859" y="320"/>
                  </a:lnTo>
                  <a:lnTo>
                    <a:pt x="865" y="320"/>
                  </a:lnTo>
                  <a:lnTo>
                    <a:pt x="865" y="314"/>
                  </a:lnTo>
                  <a:lnTo>
                    <a:pt x="871" y="314"/>
                  </a:lnTo>
                  <a:lnTo>
                    <a:pt x="871" y="320"/>
                  </a:lnTo>
                  <a:lnTo>
                    <a:pt x="865" y="320"/>
                  </a:lnTo>
                  <a:lnTo>
                    <a:pt x="865" y="327"/>
                  </a:lnTo>
                  <a:lnTo>
                    <a:pt x="871" y="327"/>
                  </a:lnTo>
                  <a:lnTo>
                    <a:pt x="871" y="333"/>
                  </a:lnTo>
                  <a:lnTo>
                    <a:pt x="871" y="340"/>
                  </a:lnTo>
                  <a:lnTo>
                    <a:pt x="878" y="340"/>
                  </a:lnTo>
                  <a:lnTo>
                    <a:pt x="878" y="333"/>
                  </a:lnTo>
                  <a:lnTo>
                    <a:pt x="884" y="333"/>
                  </a:lnTo>
                  <a:lnTo>
                    <a:pt x="891" y="340"/>
                  </a:lnTo>
                  <a:lnTo>
                    <a:pt x="897" y="340"/>
                  </a:lnTo>
                  <a:lnTo>
                    <a:pt x="897" y="346"/>
                  </a:lnTo>
                  <a:lnTo>
                    <a:pt x="897" y="352"/>
                  </a:lnTo>
                  <a:lnTo>
                    <a:pt x="903" y="352"/>
                  </a:lnTo>
                  <a:lnTo>
                    <a:pt x="903" y="359"/>
                  </a:lnTo>
                  <a:lnTo>
                    <a:pt x="903" y="365"/>
                  </a:lnTo>
                  <a:lnTo>
                    <a:pt x="903" y="372"/>
                  </a:lnTo>
                  <a:lnTo>
                    <a:pt x="903" y="378"/>
                  </a:lnTo>
                  <a:lnTo>
                    <a:pt x="897" y="378"/>
                  </a:lnTo>
                  <a:lnTo>
                    <a:pt x="897" y="372"/>
                  </a:lnTo>
                  <a:lnTo>
                    <a:pt x="897" y="378"/>
                  </a:lnTo>
                  <a:lnTo>
                    <a:pt x="897" y="384"/>
                  </a:lnTo>
                  <a:lnTo>
                    <a:pt x="903" y="384"/>
                  </a:lnTo>
                  <a:lnTo>
                    <a:pt x="903" y="391"/>
                  </a:lnTo>
                  <a:lnTo>
                    <a:pt x="910" y="391"/>
                  </a:lnTo>
                  <a:lnTo>
                    <a:pt x="910" y="384"/>
                  </a:lnTo>
                  <a:lnTo>
                    <a:pt x="916" y="384"/>
                  </a:lnTo>
                  <a:lnTo>
                    <a:pt x="916" y="391"/>
                  </a:lnTo>
                  <a:lnTo>
                    <a:pt x="916" y="397"/>
                  </a:lnTo>
                  <a:lnTo>
                    <a:pt x="923" y="397"/>
                  </a:lnTo>
                  <a:lnTo>
                    <a:pt x="929" y="397"/>
                  </a:lnTo>
                  <a:lnTo>
                    <a:pt x="929" y="404"/>
                  </a:lnTo>
                  <a:lnTo>
                    <a:pt x="929" y="397"/>
                  </a:lnTo>
                  <a:lnTo>
                    <a:pt x="935" y="397"/>
                  </a:lnTo>
                  <a:lnTo>
                    <a:pt x="935" y="404"/>
                  </a:lnTo>
                  <a:lnTo>
                    <a:pt x="929" y="410"/>
                  </a:lnTo>
                  <a:lnTo>
                    <a:pt x="935" y="410"/>
                  </a:lnTo>
                  <a:lnTo>
                    <a:pt x="942" y="410"/>
                  </a:lnTo>
                  <a:lnTo>
                    <a:pt x="948" y="410"/>
                  </a:lnTo>
                  <a:lnTo>
                    <a:pt x="948" y="416"/>
                  </a:lnTo>
                  <a:lnTo>
                    <a:pt x="942" y="423"/>
                  </a:lnTo>
                  <a:lnTo>
                    <a:pt x="948" y="423"/>
                  </a:lnTo>
                  <a:lnTo>
                    <a:pt x="955" y="423"/>
                  </a:lnTo>
                  <a:lnTo>
                    <a:pt x="955" y="429"/>
                  </a:lnTo>
                  <a:lnTo>
                    <a:pt x="948" y="429"/>
                  </a:lnTo>
                  <a:lnTo>
                    <a:pt x="948" y="436"/>
                  </a:lnTo>
                  <a:lnTo>
                    <a:pt x="955" y="442"/>
                  </a:lnTo>
                  <a:lnTo>
                    <a:pt x="961" y="442"/>
                  </a:lnTo>
                  <a:lnTo>
                    <a:pt x="961" y="448"/>
                  </a:lnTo>
                  <a:lnTo>
                    <a:pt x="967" y="448"/>
                  </a:lnTo>
                  <a:lnTo>
                    <a:pt x="967" y="455"/>
                  </a:lnTo>
                  <a:lnTo>
                    <a:pt x="974" y="455"/>
                  </a:lnTo>
                  <a:lnTo>
                    <a:pt x="974" y="461"/>
                  </a:lnTo>
                  <a:lnTo>
                    <a:pt x="967" y="461"/>
                  </a:lnTo>
                  <a:lnTo>
                    <a:pt x="967" y="455"/>
                  </a:lnTo>
                  <a:lnTo>
                    <a:pt x="967" y="461"/>
                  </a:lnTo>
                  <a:lnTo>
                    <a:pt x="967" y="468"/>
                  </a:lnTo>
                  <a:lnTo>
                    <a:pt x="961" y="468"/>
                  </a:lnTo>
                  <a:lnTo>
                    <a:pt x="961" y="474"/>
                  </a:lnTo>
                  <a:lnTo>
                    <a:pt x="967" y="474"/>
                  </a:lnTo>
                  <a:lnTo>
                    <a:pt x="974" y="474"/>
                  </a:lnTo>
                  <a:lnTo>
                    <a:pt x="967" y="474"/>
                  </a:lnTo>
                  <a:lnTo>
                    <a:pt x="967" y="480"/>
                  </a:lnTo>
                  <a:lnTo>
                    <a:pt x="961" y="480"/>
                  </a:lnTo>
                  <a:lnTo>
                    <a:pt x="961" y="487"/>
                  </a:lnTo>
                  <a:lnTo>
                    <a:pt x="967" y="487"/>
                  </a:lnTo>
                  <a:lnTo>
                    <a:pt x="967" y="493"/>
                  </a:lnTo>
                  <a:lnTo>
                    <a:pt x="974" y="493"/>
                  </a:lnTo>
                  <a:lnTo>
                    <a:pt x="980" y="493"/>
                  </a:lnTo>
                  <a:lnTo>
                    <a:pt x="980" y="500"/>
                  </a:lnTo>
                  <a:lnTo>
                    <a:pt x="974" y="500"/>
                  </a:lnTo>
                  <a:lnTo>
                    <a:pt x="974" y="506"/>
                  </a:lnTo>
                  <a:lnTo>
                    <a:pt x="980" y="512"/>
                  </a:lnTo>
                  <a:lnTo>
                    <a:pt x="980" y="519"/>
                  </a:lnTo>
                  <a:lnTo>
                    <a:pt x="980" y="525"/>
                  </a:lnTo>
                  <a:lnTo>
                    <a:pt x="974" y="525"/>
                  </a:lnTo>
                  <a:lnTo>
                    <a:pt x="974" y="532"/>
                  </a:lnTo>
                  <a:lnTo>
                    <a:pt x="980" y="532"/>
                  </a:lnTo>
                  <a:lnTo>
                    <a:pt x="980" y="538"/>
                  </a:lnTo>
                  <a:lnTo>
                    <a:pt x="980" y="544"/>
                  </a:lnTo>
                  <a:lnTo>
                    <a:pt x="980" y="538"/>
                  </a:lnTo>
                  <a:lnTo>
                    <a:pt x="987" y="538"/>
                  </a:lnTo>
                  <a:lnTo>
                    <a:pt x="987" y="544"/>
                  </a:lnTo>
                  <a:lnTo>
                    <a:pt x="987" y="551"/>
                  </a:lnTo>
                  <a:lnTo>
                    <a:pt x="987" y="557"/>
                  </a:lnTo>
                  <a:lnTo>
                    <a:pt x="987" y="564"/>
                  </a:lnTo>
                  <a:lnTo>
                    <a:pt x="980" y="564"/>
                  </a:lnTo>
                  <a:lnTo>
                    <a:pt x="987" y="564"/>
                  </a:lnTo>
                  <a:lnTo>
                    <a:pt x="987" y="570"/>
                  </a:lnTo>
                  <a:lnTo>
                    <a:pt x="987" y="576"/>
                  </a:lnTo>
                  <a:lnTo>
                    <a:pt x="993" y="576"/>
                  </a:lnTo>
                  <a:lnTo>
                    <a:pt x="999" y="576"/>
                  </a:lnTo>
                  <a:lnTo>
                    <a:pt x="999" y="583"/>
                  </a:lnTo>
                  <a:lnTo>
                    <a:pt x="993" y="583"/>
                  </a:lnTo>
                  <a:lnTo>
                    <a:pt x="987" y="589"/>
                  </a:lnTo>
                  <a:lnTo>
                    <a:pt x="980" y="589"/>
                  </a:lnTo>
                  <a:lnTo>
                    <a:pt x="980" y="583"/>
                  </a:lnTo>
                  <a:lnTo>
                    <a:pt x="974" y="583"/>
                  </a:lnTo>
                  <a:lnTo>
                    <a:pt x="980" y="583"/>
                  </a:lnTo>
                  <a:lnTo>
                    <a:pt x="974" y="583"/>
                  </a:lnTo>
                  <a:lnTo>
                    <a:pt x="967" y="589"/>
                  </a:lnTo>
                  <a:lnTo>
                    <a:pt x="967" y="583"/>
                  </a:lnTo>
                  <a:lnTo>
                    <a:pt x="967" y="589"/>
                  </a:lnTo>
                  <a:lnTo>
                    <a:pt x="967" y="596"/>
                  </a:lnTo>
                  <a:lnTo>
                    <a:pt x="961" y="589"/>
                  </a:lnTo>
                  <a:lnTo>
                    <a:pt x="961" y="596"/>
                  </a:lnTo>
                  <a:lnTo>
                    <a:pt x="955" y="596"/>
                  </a:lnTo>
                  <a:lnTo>
                    <a:pt x="948" y="596"/>
                  </a:lnTo>
                  <a:lnTo>
                    <a:pt x="942" y="596"/>
                  </a:lnTo>
                  <a:lnTo>
                    <a:pt x="942" y="602"/>
                  </a:lnTo>
                  <a:lnTo>
                    <a:pt x="935" y="602"/>
                  </a:lnTo>
                  <a:lnTo>
                    <a:pt x="929" y="602"/>
                  </a:lnTo>
                  <a:lnTo>
                    <a:pt x="923" y="602"/>
                  </a:lnTo>
                  <a:lnTo>
                    <a:pt x="923" y="608"/>
                  </a:lnTo>
                  <a:lnTo>
                    <a:pt x="916" y="608"/>
                  </a:lnTo>
                  <a:lnTo>
                    <a:pt x="910" y="608"/>
                  </a:lnTo>
                  <a:lnTo>
                    <a:pt x="903" y="608"/>
                  </a:lnTo>
                  <a:lnTo>
                    <a:pt x="897" y="608"/>
                  </a:lnTo>
                  <a:lnTo>
                    <a:pt x="891" y="615"/>
                  </a:lnTo>
                  <a:lnTo>
                    <a:pt x="884" y="608"/>
                  </a:lnTo>
                  <a:lnTo>
                    <a:pt x="884" y="615"/>
                  </a:lnTo>
                  <a:lnTo>
                    <a:pt x="878" y="615"/>
                  </a:lnTo>
                  <a:lnTo>
                    <a:pt x="871" y="615"/>
                  </a:lnTo>
                  <a:lnTo>
                    <a:pt x="865" y="615"/>
                  </a:lnTo>
                  <a:lnTo>
                    <a:pt x="859" y="615"/>
                  </a:lnTo>
                  <a:lnTo>
                    <a:pt x="859" y="621"/>
                  </a:lnTo>
                  <a:lnTo>
                    <a:pt x="852" y="621"/>
                  </a:lnTo>
                  <a:lnTo>
                    <a:pt x="846" y="621"/>
                  </a:lnTo>
                  <a:lnTo>
                    <a:pt x="839" y="621"/>
                  </a:lnTo>
                  <a:lnTo>
                    <a:pt x="839" y="628"/>
                  </a:lnTo>
                  <a:lnTo>
                    <a:pt x="839" y="634"/>
                  </a:lnTo>
                  <a:lnTo>
                    <a:pt x="833" y="634"/>
                  </a:lnTo>
                  <a:lnTo>
                    <a:pt x="827" y="634"/>
                  </a:lnTo>
                  <a:lnTo>
                    <a:pt x="820" y="634"/>
                  </a:lnTo>
                  <a:lnTo>
                    <a:pt x="814" y="634"/>
                  </a:lnTo>
                  <a:lnTo>
                    <a:pt x="807" y="640"/>
                  </a:lnTo>
                  <a:lnTo>
                    <a:pt x="801" y="640"/>
                  </a:lnTo>
                  <a:lnTo>
                    <a:pt x="795" y="640"/>
                  </a:lnTo>
                  <a:lnTo>
                    <a:pt x="788" y="640"/>
                  </a:lnTo>
                  <a:lnTo>
                    <a:pt x="782" y="647"/>
                  </a:lnTo>
                  <a:lnTo>
                    <a:pt x="775" y="647"/>
                  </a:lnTo>
                  <a:lnTo>
                    <a:pt x="769" y="647"/>
                  </a:lnTo>
                  <a:lnTo>
                    <a:pt x="763" y="647"/>
                  </a:lnTo>
                  <a:lnTo>
                    <a:pt x="756" y="647"/>
                  </a:lnTo>
                  <a:lnTo>
                    <a:pt x="756" y="653"/>
                  </a:lnTo>
                  <a:lnTo>
                    <a:pt x="750" y="653"/>
                  </a:lnTo>
                  <a:lnTo>
                    <a:pt x="743" y="653"/>
                  </a:lnTo>
                  <a:lnTo>
                    <a:pt x="737" y="653"/>
                  </a:lnTo>
                  <a:lnTo>
                    <a:pt x="730" y="653"/>
                  </a:lnTo>
                  <a:lnTo>
                    <a:pt x="724" y="653"/>
                  </a:lnTo>
                  <a:lnTo>
                    <a:pt x="724" y="660"/>
                  </a:lnTo>
                  <a:lnTo>
                    <a:pt x="711" y="660"/>
                  </a:lnTo>
                  <a:lnTo>
                    <a:pt x="705" y="660"/>
                  </a:lnTo>
                  <a:lnTo>
                    <a:pt x="698" y="660"/>
                  </a:lnTo>
                  <a:lnTo>
                    <a:pt x="692" y="660"/>
                  </a:lnTo>
                  <a:lnTo>
                    <a:pt x="686" y="666"/>
                  </a:lnTo>
                  <a:lnTo>
                    <a:pt x="679" y="666"/>
                  </a:lnTo>
                  <a:lnTo>
                    <a:pt x="673" y="666"/>
                  </a:lnTo>
                  <a:lnTo>
                    <a:pt x="666" y="672"/>
                  </a:lnTo>
                  <a:lnTo>
                    <a:pt x="660" y="672"/>
                  </a:lnTo>
                  <a:lnTo>
                    <a:pt x="654" y="672"/>
                  </a:lnTo>
                  <a:lnTo>
                    <a:pt x="647" y="672"/>
                  </a:lnTo>
                  <a:lnTo>
                    <a:pt x="641" y="679"/>
                  </a:lnTo>
                  <a:lnTo>
                    <a:pt x="634" y="679"/>
                  </a:lnTo>
                  <a:lnTo>
                    <a:pt x="628" y="679"/>
                  </a:lnTo>
                  <a:lnTo>
                    <a:pt x="622" y="685"/>
                  </a:lnTo>
                  <a:lnTo>
                    <a:pt x="615" y="685"/>
                  </a:lnTo>
                  <a:lnTo>
                    <a:pt x="609" y="685"/>
                  </a:lnTo>
                  <a:lnTo>
                    <a:pt x="602" y="685"/>
                  </a:lnTo>
                  <a:lnTo>
                    <a:pt x="596" y="692"/>
                  </a:lnTo>
                  <a:lnTo>
                    <a:pt x="590" y="692"/>
                  </a:lnTo>
                  <a:lnTo>
                    <a:pt x="583" y="692"/>
                  </a:lnTo>
                  <a:lnTo>
                    <a:pt x="577" y="692"/>
                  </a:lnTo>
                  <a:lnTo>
                    <a:pt x="577" y="698"/>
                  </a:lnTo>
                  <a:lnTo>
                    <a:pt x="570" y="698"/>
                  </a:lnTo>
                  <a:lnTo>
                    <a:pt x="564" y="698"/>
                  </a:lnTo>
                  <a:lnTo>
                    <a:pt x="558" y="698"/>
                  </a:lnTo>
                  <a:lnTo>
                    <a:pt x="558" y="704"/>
                  </a:lnTo>
                  <a:lnTo>
                    <a:pt x="551" y="704"/>
                  </a:lnTo>
                  <a:lnTo>
                    <a:pt x="545" y="704"/>
                  </a:lnTo>
                  <a:lnTo>
                    <a:pt x="538" y="704"/>
                  </a:lnTo>
                  <a:lnTo>
                    <a:pt x="538" y="711"/>
                  </a:lnTo>
                  <a:lnTo>
                    <a:pt x="532" y="711"/>
                  </a:lnTo>
                  <a:lnTo>
                    <a:pt x="526" y="711"/>
                  </a:lnTo>
                  <a:lnTo>
                    <a:pt x="526" y="717"/>
                  </a:lnTo>
                  <a:lnTo>
                    <a:pt x="526" y="724"/>
                  </a:lnTo>
                  <a:lnTo>
                    <a:pt x="526" y="717"/>
                  </a:lnTo>
                  <a:lnTo>
                    <a:pt x="526" y="711"/>
                  </a:lnTo>
                  <a:lnTo>
                    <a:pt x="519" y="717"/>
                  </a:lnTo>
                  <a:lnTo>
                    <a:pt x="526" y="717"/>
                  </a:lnTo>
                  <a:lnTo>
                    <a:pt x="519" y="717"/>
                  </a:lnTo>
                  <a:lnTo>
                    <a:pt x="519" y="724"/>
                  </a:lnTo>
                  <a:lnTo>
                    <a:pt x="526" y="724"/>
                  </a:lnTo>
                  <a:lnTo>
                    <a:pt x="519" y="724"/>
                  </a:lnTo>
                  <a:lnTo>
                    <a:pt x="513" y="724"/>
                  </a:lnTo>
                  <a:lnTo>
                    <a:pt x="506" y="724"/>
                  </a:lnTo>
                  <a:lnTo>
                    <a:pt x="500" y="724"/>
                  </a:lnTo>
                  <a:lnTo>
                    <a:pt x="494" y="724"/>
                  </a:lnTo>
                  <a:lnTo>
                    <a:pt x="494" y="730"/>
                  </a:lnTo>
                  <a:lnTo>
                    <a:pt x="487" y="730"/>
                  </a:lnTo>
                  <a:lnTo>
                    <a:pt x="481" y="730"/>
                  </a:lnTo>
                  <a:lnTo>
                    <a:pt x="474" y="730"/>
                  </a:lnTo>
                  <a:lnTo>
                    <a:pt x="468" y="730"/>
                  </a:lnTo>
                  <a:lnTo>
                    <a:pt x="468" y="736"/>
                  </a:lnTo>
                  <a:lnTo>
                    <a:pt x="462" y="736"/>
                  </a:lnTo>
                  <a:lnTo>
                    <a:pt x="455" y="736"/>
                  </a:lnTo>
                  <a:lnTo>
                    <a:pt x="455" y="743"/>
                  </a:lnTo>
                  <a:lnTo>
                    <a:pt x="449" y="743"/>
                  </a:lnTo>
                  <a:lnTo>
                    <a:pt x="442" y="743"/>
                  </a:lnTo>
                  <a:lnTo>
                    <a:pt x="442" y="692"/>
                  </a:lnTo>
                  <a:lnTo>
                    <a:pt x="391" y="692"/>
                  </a:lnTo>
                  <a:lnTo>
                    <a:pt x="359" y="692"/>
                  </a:lnTo>
                  <a:lnTo>
                    <a:pt x="340" y="692"/>
                  </a:lnTo>
                  <a:lnTo>
                    <a:pt x="333" y="679"/>
                  </a:lnTo>
                  <a:lnTo>
                    <a:pt x="333" y="672"/>
                  </a:lnTo>
                  <a:lnTo>
                    <a:pt x="327" y="666"/>
                  </a:lnTo>
                  <a:lnTo>
                    <a:pt x="321" y="653"/>
                  </a:lnTo>
                  <a:lnTo>
                    <a:pt x="321" y="647"/>
                  </a:lnTo>
                  <a:lnTo>
                    <a:pt x="314" y="647"/>
                  </a:lnTo>
                  <a:lnTo>
                    <a:pt x="308" y="640"/>
                  </a:lnTo>
                  <a:lnTo>
                    <a:pt x="301" y="634"/>
                  </a:lnTo>
                  <a:lnTo>
                    <a:pt x="295" y="634"/>
                  </a:lnTo>
                  <a:lnTo>
                    <a:pt x="289" y="628"/>
                  </a:lnTo>
                  <a:lnTo>
                    <a:pt x="289" y="621"/>
                  </a:lnTo>
                  <a:lnTo>
                    <a:pt x="282" y="615"/>
                  </a:lnTo>
                  <a:lnTo>
                    <a:pt x="276" y="589"/>
                  </a:lnTo>
                  <a:lnTo>
                    <a:pt x="276" y="583"/>
                  </a:lnTo>
                  <a:lnTo>
                    <a:pt x="269" y="583"/>
                  </a:lnTo>
                  <a:lnTo>
                    <a:pt x="269" y="576"/>
                  </a:lnTo>
                  <a:lnTo>
                    <a:pt x="269" y="570"/>
                  </a:lnTo>
                  <a:lnTo>
                    <a:pt x="269" y="564"/>
                  </a:lnTo>
                  <a:lnTo>
                    <a:pt x="269" y="557"/>
                  </a:lnTo>
                  <a:lnTo>
                    <a:pt x="263" y="551"/>
                  </a:lnTo>
                  <a:lnTo>
                    <a:pt x="257" y="538"/>
                  </a:lnTo>
                  <a:lnTo>
                    <a:pt x="161" y="538"/>
                  </a:lnTo>
                  <a:lnTo>
                    <a:pt x="154" y="525"/>
                  </a:lnTo>
                  <a:lnTo>
                    <a:pt x="141" y="506"/>
                  </a:lnTo>
                  <a:lnTo>
                    <a:pt x="129" y="493"/>
                  </a:lnTo>
                  <a:lnTo>
                    <a:pt x="116" y="487"/>
                  </a:lnTo>
                  <a:lnTo>
                    <a:pt x="103" y="480"/>
                  </a:lnTo>
                  <a:lnTo>
                    <a:pt x="97" y="480"/>
                  </a:lnTo>
                  <a:lnTo>
                    <a:pt x="84" y="474"/>
                  </a:lnTo>
                  <a:lnTo>
                    <a:pt x="77" y="474"/>
                  </a:lnTo>
                  <a:lnTo>
                    <a:pt x="71" y="474"/>
                  </a:lnTo>
                  <a:lnTo>
                    <a:pt x="65" y="468"/>
                  </a:lnTo>
                  <a:lnTo>
                    <a:pt x="65" y="461"/>
                  </a:lnTo>
                  <a:lnTo>
                    <a:pt x="65" y="455"/>
                  </a:lnTo>
                  <a:lnTo>
                    <a:pt x="58" y="448"/>
                  </a:lnTo>
                  <a:lnTo>
                    <a:pt x="52" y="448"/>
                  </a:lnTo>
                  <a:lnTo>
                    <a:pt x="45" y="448"/>
                  </a:lnTo>
                  <a:lnTo>
                    <a:pt x="39" y="442"/>
                  </a:lnTo>
                  <a:lnTo>
                    <a:pt x="33" y="442"/>
                  </a:lnTo>
                  <a:lnTo>
                    <a:pt x="33" y="436"/>
                  </a:lnTo>
                  <a:lnTo>
                    <a:pt x="33" y="429"/>
                  </a:lnTo>
                  <a:lnTo>
                    <a:pt x="33" y="423"/>
                  </a:lnTo>
                  <a:lnTo>
                    <a:pt x="26" y="410"/>
                  </a:lnTo>
                  <a:lnTo>
                    <a:pt x="26" y="404"/>
                  </a:lnTo>
                  <a:lnTo>
                    <a:pt x="20" y="404"/>
                  </a:lnTo>
                  <a:lnTo>
                    <a:pt x="13" y="397"/>
                  </a:lnTo>
                  <a:lnTo>
                    <a:pt x="7" y="391"/>
                  </a:lnTo>
                  <a:lnTo>
                    <a:pt x="7" y="384"/>
                  </a:lnTo>
                  <a:lnTo>
                    <a:pt x="7" y="372"/>
                  </a:lnTo>
                  <a:lnTo>
                    <a:pt x="0" y="365"/>
                  </a:lnTo>
                  <a:lnTo>
                    <a:pt x="0" y="359"/>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Arial"/>
                <a:ea typeface="+mn-ea"/>
                <a:cs typeface="+mn-cs"/>
              </a:endParaRPr>
            </a:p>
          </p:txBody>
        </p:sp>
        <p:sp>
          <p:nvSpPr>
            <p:cNvPr id="54" name="Freeform 226">
              <a:extLst>
                <a:ext uri="{FF2B5EF4-FFF2-40B4-BE49-F238E27FC236}">
                  <a16:creationId xmlns:a16="http://schemas.microsoft.com/office/drawing/2014/main" id="{749A8C8D-12BF-8524-26D9-C60A1427581F}"/>
                </a:ext>
              </a:extLst>
            </p:cNvPr>
            <p:cNvSpPr>
              <a:spLocks/>
            </p:cNvSpPr>
            <p:nvPr/>
          </p:nvSpPr>
          <p:spPr bwMode="gray">
            <a:xfrm>
              <a:off x="4056309" y="3598417"/>
              <a:ext cx="689851" cy="1213228"/>
            </a:xfrm>
            <a:custGeom>
              <a:avLst/>
              <a:gdLst>
                <a:gd name="T0" fmla="*/ 1024 w 1069"/>
                <a:gd name="T1" fmla="*/ 627 h 1684"/>
                <a:gd name="T2" fmla="*/ 1056 w 1069"/>
                <a:gd name="T3" fmla="*/ 781 h 1684"/>
                <a:gd name="T4" fmla="*/ 1031 w 1069"/>
                <a:gd name="T5" fmla="*/ 1050 h 1684"/>
                <a:gd name="T6" fmla="*/ 960 w 1069"/>
                <a:gd name="T7" fmla="*/ 1280 h 1684"/>
                <a:gd name="T8" fmla="*/ 973 w 1069"/>
                <a:gd name="T9" fmla="*/ 1319 h 1684"/>
                <a:gd name="T10" fmla="*/ 935 w 1069"/>
                <a:gd name="T11" fmla="*/ 1364 h 1684"/>
                <a:gd name="T12" fmla="*/ 883 w 1069"/>
                <a:gd name="T13" fmla="*/ 1396 h 1684"/>
                <a:gd name="T14" fmla="*/ 807 w 1069"/>
                <a:gd name="T15" fmla="*/ 1428 h 1684"/>
                <a:gd name="T16" fmla="*/ 679 w 1069"/>
                <a:gd name="T17" fmla="*/ 1492 h 1684"/>
                <a:gd name="T18" fmla="*/ 608 w 1069"/>
                <a:gd name="T19" fmla="*/ 1460 h 1684"/>
                <a:gd name="T20" fmla="*/ 563 w 1069"/>
                <a:gd name="T21" fmla="*/ 1434 h 1684"/>
                <a:gd name="T22" fmla="*/ 518 w 1069"/>
                <a:gd name="T23" fmla="*/ 1415 h 1684"/>
                <a:gd name="T24" fmla="*/ 352 w 1069"/>
                <a:gd name="T25" fmla="*/ 1492 h 1684"/>
                <a:gd name="T26" fmla="*/ 326 w 1069"/>
                <a:gd name="T27" fmla="*/ 1581 h 1684"/>
                <a:gd name="T28" fmla="*/ 237 w 1069"/>
                <a:gd name="T29" fmla="*/ 1671 h 1684"/>
                <a:gd name="T30" fmla="*/ 211 w 1069"/>
                <a:gd name="T31" fmla="*/ 1652 h 1684"/>
                <a:gd name="T32" fmla="*/ 166 w 1069"/>
                <a:gd name="T33" fmla="*/ 1633 h 1684"/>
                <a:gd name="T34" fmla="*/ 147 w 1069"/>
                <a:gd name="T35" fmla="*/ 1613 h 1684"/>
                <a:gd name="T36" fmla="*/ 115 w 1069"/>
                <a:gd name="T37" fmla="*/ 1588 h 1684"/>
                <a:gd name="T38" fmla="*/ 121 w 1069"/>
                <a:gd name="T39" fmla="*/ 1530 h 1684"/>
                <a:gd name="T40" fmla="*/ 102 w 1069"/>
                <a:gd name="T41" fmla="*/ 1485 h 1684"/>
                <a:gd name="T42" fmla="*/ 57 w 1069"/>
                <a:gd name="T43" fmla="*/ 1472 h 1684"/>
                <a:gd name="T44" fmla="*/ 45 w 1069"/>
                <a:gd name="T45" fmla="*/ 1415 h 1684"/>
                <a:gd name="T46" fmla="*/ 19 w 1069"/>
                <a:gd name="T47" fmla="*/ 1389 h 1684"/>
                <a:gd name="T48" fmla="*/ 45 w 1069"/>
                <a:gd name="T49" fmla="*/ 1338 h 1684"/>
                <a:gd name="T50" fmla="*/ 6 w 1069"/>
                <a:gd name="T51" fmla="*/ 1306 h 1684"/>
                <a:gd name="T52" fmla="*/ 38 w 1069"/>
                <a:gd name="T53" fmla="*/ 1261 h 1684"/>
                <a:gd name="T54" fmla="*/ 83 w 1069"/>
                <a:gd name="T55" fmla="*/ 1229 h 1684"/>
                <a:gd name="T56" fmla="*/ 96 w 1069"/>
                <a:gd name="T57" fmla="*/ 1172 h 1684"/>
                <a:gd name="T58" fmla="*/ 89 w 1069"/>
                <a:gd name="T59" fmla="*/ 1108 h 1684"/>
                <a:gd name="T60" fmla="*/ 115 w 1069"/>
                <a:gd name="T61" fmla="*/ 1056 h 1684"/>
                <a:gd name="T62" fmla="*/ 134 w 1069"/>
                <a:gd name="T63" fmla="*/ 973 h 1684"/>
                <a:gd name="T64" fmla="*/ 121 w 1069"/>
                <a:gd name="T65" fmla="*/ 915 h 1684"/>
                <a:gd name="T66" fmla="*/ 102 w 1069"/>
                <a:gd name="T67" fmla="*/ 890 h 1684"/>
                <a:gd name="T68" fmla="*/ 32 w 1069"/>
                <a:gd name="T69" fmla="*/ 877 h 1684"/>
                <a:gd name="T70" fmla="*/ 6 w 1069"/>
                <a:gd name="T71" fmla="*/ 826 h 1684"/>
                <a:gd name="T72" fmla="*/ 13 w 1069"/>
                <a:gd name="T73" fmla="*/ 755 h 1684"/>
                <a:gd name="T74" fmla="*/ 38 w 1069"/>
                <a:gd name="T75" fmla="*/ 698 h 1684"/>
                <a:gd name="T76" fmla="*/ 70 w 1069"/>
                <a:gd name="T77" fmla="*/ 659 h 1684"/>
                <a:gd name="T78" fmla="*/ 89 w 1069"/>
                <a:gd name="T79" fmla="*/ 615 h 1684"/>
                <a:gd name="T80" fmla="*/ 96 w 1069"/>
                <a:gd name="T81" fmla="*/ 570 h 1684"/>
                <a:gd name="T82" fmla="*/ 102 w 1069"/>
                <a:gd name="T83" fmla="*/ 525 h 1684"/>
                <a:gd name="T84" fmla="*/ 109 w 1069"/>
                <a:gd name="T85" fmla="*/ 455 h 1684"/>
                <a:gd name="T86" fmla="*/ 141 w 1069"/>
                <a:gd name="T87" fmla="*/ 435 h 1684"/>
                <a:gd name="T88" fmla="*/ 185 w 1069"/>
                <a:gd name="T89" fmla="*/ 403 h 1684"/>
                <a:gd name="T90" fmla="*/ 275 w 1069"/>
                <a:gd name="T91" fmla="*/ 371 h 1684"/>
                <a:gd name="T92" fmla="*/ 333 w 1069"/>
                <a:gd name="T93" fmla="*/ 378 h 1684"/>
                <a:gd name="T94" fmla="*/ 390 w 1069"/>
                <a:gd name="T95" fmla="*/ 365 h 1684"/>
                <a:gd name="T96" fmla="*/ 442 w 1069"/>
                <a:gd name="T97" fmla="*/ 365 h 1684"/>
                <a:gd name="T98" fmla="*/ 493 w 1069"/>
                <a:gd name="T99" fmla="*/ 371 h 1684"/>
                <a:gd name="T100" fmla="*/ 563 w 1069"/>
                <a:gd name="T101" fmla="*/ 365 h 1684"/>
                <a:gd name="T102" fmla="*/ 621 w 1069"/>
                <a:gd name="T103" fmla="*/ 346 h 1684"/>
                <a:gd name="T104" fmla="*/ 659 w 1069"/>
                <a:gd name="T105" fmla="*/ 314 h 1684"/>
                <a:gd name="T106" fmla="*/ 691 w 1069"/>
                <a:gd name="T107" fmla="*/ 275 h 1684"/>
                <a:gd name="T108" fmla="*/ 691 w 1069"/>
                <a:gd name="T109" fmla="*/ 224 h 1684"/>
                <a:gd name="T110" fmla="*/ 698 w 1069"/>
                <a:gd name="T111" fmla="*/ 179 h 1684"/>
                <a:gd name="T112" fmla="*/ 691 w 1069"/>
                <a:gd name="T113" fmla="*/ 147 h 1684"/>
                <a:gd name="T114" fmla="*/ 679 w 1069"/>
                <a:gd name="T115" fmla="*/ 122 h 1684"/>
                <a:gd name="T116" fmla="*/ 672 w 1069"/>
                <a:gd name="T117" fmla="*/ 77 h 1684"/>
                <a:gd name="T118" fmla="*/ 666 w 1069"/>
                <a:gd name="T119" fmla="*/ 26 h 1684"/>
                <a:gd name="T120" fmla="*/ 749 w 1069"/>
                <a:gd name="T121" fmla="*/ 6 h 1684"/>
                <a:gd name="T122" fmla="*/ 948 w 1069"/>
                <a:gd name="T123" fmla="*/ 6 h 16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69" h="1684">
                  <a:moveTo>
                    <a:pt x="1018" y="0"/>
                  </a:moveTo>
                  <a:lnTo>
                    <a:pt x="1024" y="19"/>
                  </a:lnTo>
                  <a:lnTo>
                    <a:pt x="1031" y="26"/>
                  </a:lnTo>
                  <a:lnTo>
                    <a:pt x="1031" y="77"/>
                  </a:lnTo>
                  <a:lnTo>
                    <a:pt x="1031" y="154"/>
                  </a:lnTo>
                  <a:lnTo>
                    <a:pt x="1031" y="173"/>
                  </a:lnTo>
                  <a:lnTo>
                    <a:pt x="1031" y="397"/>
                  </a:lnTo>
                  <a:lnTo>
                    <a:pt x="1024" y="493"/>
                  </a:lnTo>
                  <a:lnTo>
                    <a:pt x="1031" y="519"/>
                  </a:lnTo>
                  <a:lnTo>
                    <a:pt x="1024" y="627"/>
                  </a:lnTo>
                  <a:lnTo>
                    <a:pt x="1024" y="647"/>
                  </a:lnTo>
                  <a:lnTo>
                    <a:pt x="1031" y="659"/>
                  </a:lnTo>
                  <a:lnTo>
                    <a:pt x="1031" y="672"/>
                  </a:lnTo>
                  <a:lnTo>
                    <a:pt x="1044" y="691"/>
                  </a:lnTo>
                  <a:lnTo>
                    <a:pt x="1044" y="704"/>
                  </a:lnTo>
                  <a:lnTo>
                    <a:pt x="1044" y="736"/>
                  </a:lnTo>
                  <a:lnTo>
                    <a:pt x="1044" y="755"/>
                  </a:lnTo>
                  <a:lnTo>
                    <a:pt x="1050" y="768"/>
                  </a:lnTo>
                  <a:lnTo>
                    <a:pt x="1050" y="781"/>
                  </a:lnTo>
                  <a:lnTo>
                    <a:pt x="1056" y="781"/>
                  </a:lnTo>
                  <a:lnTo>
                    <a:pt x="1063" y="787"/>
                  </a:lnTo>
                  <a:lnTo>
                    <a:pt x="1069" y="794"/>
                  </a:lnTo>
                  <a:lnTo>
                    <a:pt x="1069" y="800"/>
                  </a:lnTo>
                  <a:lnTo>
                    <a:pt x="1044" y="800"/>
                  </a:lnTo>
                  <a:lnTo>
                    <a:pt x="1037" y="813"/>
                  </a:lnTo>
                  <a:lnTo>
                    <a:pt x="1037" y="839"/>
                  </a:lnTo>
                  <a:lnTo>
                    <a:pt x="1031" y="871"/>
                  </a:lnTo>
                  <a:lnTo>
                    <a:pt x="1031" y="890"/>
                  </a:lnTo>
                  <a:lnTo>
                    <a:pt x="1031" y="922"/>
                  </a:lnTo>
                  <a:lnTo>
                    <a:pt x="1031" y="1050"/>
                  </a:lnTo>
                  <a:lnTo>
                    <a:pt x="1037" y="1261"/>
                  </a:lnTo>
                  <a:lnTo>
                    <a:pt x="1031" y="1261"/>
                  </a:lnTo>
                  <a:lnTo>
                    <a:pt x="1005" y="1261"/>
                  </a:lnTo>
                  <a:lnTo>
                    <a:pt x="986" y="1261"/>
                  </a:lnTo>
                  <a:lnTo>
                    <a:pt x="986" y="1255"/>
                  </a:lnTo>
                  <a:lnTo>
                    <a:pt x="960" y="1255"/>
                  </a:lnTo>
                  <a:lnTo>
                    <a:pt x="960" y="1261"/>
                  </a:lnTo>
                  <a:lnTo>
                    <a:pt x="960" y="1268"/>
                  </a:lnTo>
                  <a:lnTo>
                    <a:pt x="960" y="1274"/>
                  </a:lnTo>
                  <a:lnTo>
                    <a:pt x="960" y="1280"/>
                  </a:lnTo>
                  <a:lnTo>
                    <a:pt x="960" y="1287"/>
                  </a:lnTo>
                  <a:lnTo>
                    <a:pt x="967" y="1287"/>
                  </a:lnTo>
                  <a:lnTo>
                    <a:pt x="967" y="1293"/>
                  </a:lnTo>
                  <a:lnTo>
                    <a:pt x="967" y="1300"/>
                  </a:lnTo>
                  <a:lnTo>
                    <a:pt x="973" y="1300"/>
                  </a:lnTo>
                  <a:lnTo>
                    <a:pt x="973" y="1306"/>
                  </a:lnTo>
                  <a:lnTo>
                    <a:pt x="980" y="1306"/>
                  </a:lnTo>
                  <a:lnTo>
                    <a:pt x="980" y="1312"/>
                  </a:lnTo>
                  <a:lnTo>
                    <a:pt x="980" y="1319"/>
                  </a:lnTo>
                  <a:lnTo>
                    <a:pt x="973" y="1319"/>
                  </a:lnTo>
                  <a:lnTo>
                    <a:pt x="973" y="1325"/>
                  </a:lnTo>
                  <a:lnTo>
                    <a:pt x="967" y="1325"/>
                  </a:lnTo>
                  <a:lnTo>
                    <a:pt x="960" y="1325"/>
                  </a:lnTo>
                  <a:lnTo>
                    <a:pt x="954" y="1325"/>
                  </a:lnTo>
                  <a:lnTo>
                    <a:pt x="948" y="1332"/>
                  </a:lnTo>
                  <a:lnTo>
                    <a:pt x="948" y="1338"/>
                  </a:lnTo>
                  <a:lnTo>
                    <a:pt x="941" y="1344"/>
                  </a:lnTo>
                  <a:lnTo>
                    <a:pt x="941" y="1351"/>
                  </a:lnTo>
                  <a:lnTo>
                    <a:pt x="941" y="1357"/>
                  </a:lnTo>
                  <a:lnTo>
                    <a:pt x="935" y="1364"/>
                  </a:lnTo>
                  <a:lnTo>
                    <a:pt x="928" y="1364"/>
                  </a:lnTo>
                  <a:lnTo>
                    <a:pt x="928" y="1370"/>
                  </a:lnTo>
                  <a:lnTo>
                    <a:pt x="922" y="1370"/>
                  </a:lnTo>
                  <a:lnTo>
                    <a:pt x="915" y="1370"/>
                  </a:lnTo>
                  <a:lnTo>
                    <a:pt x="909" y="1376"/>
                  </a:lnTo>
                  <a:lnTo>
                    <a:pt x="903" y="1376"/>
                  </a:lnTo>
                  <a:lnTo>
                    <a:pt x="896" y="1383"/>
                  </a:lnTo>
                  <a:lnTo>
                    <a:pt x="896" y="1389"/>
                  </a:lnTo>
                  <a:lnTo>
                    <a:pt x="890" y="1396"/>
                  </a:lnTo>
                  <a:lnTo>
                    <a:pt x="883" y="1396"/>
                  </a:lnTo>
                  <a:lnTo>
                    <a:pt x="877" y="1402"/>
                  </a:lnTo>
                  <a:lnTo>
                    <a:pt x="871" y="1408"/>
                  </a:lnTo>
                  <a:lnTo>
                    <a:pt x="858" y="1415"/>
                  </a:lnTo>
                  <a:lnTo>
                    <a:pt x="851" y="1415"/>
                  </a:lnTo>
                  <a:lnTo>
                    <a:pt x="845" y="1421"/>
                  </a:lnTo>
                  <a:lnTo>
                    <a:pt x="839" y="1421"/>
                  </a:lnTo>
                  <a:lnTo>
                    <a:pt x="826" y="1421"/>
                  </a:lnTo>
                  <a:lnTo>
                    <a:pt x="819" y="1428"/>
                  </a:lnTo>
                  <a:lnTo>
                    <a:pt x="813" y="1428"/>
                  </a:lnTo>
                  <a:lnTo>
                    <a:pt x="807" y="1428"/>
                  </a:lnTo>
                  <a:lnTo>
                    <a:pt x="794" y="1434"/>
                  </a:lnTo>
                  <a:lnTo>
                    <a:pt x="781" y="1434"/>
                  </a:lnTo>
                  <a:lnTo>
                    <a:pt x="775" y="1440"/>
                  </a:lnTo>
                  <a:lnTo>
                    <a:pt x="762" y="1440"/>
                  </a:lnTo>
                  <a:lnTo>
                    <a:pt x="749" y="1447"/>
                  </a:lnTo>
                  <a:lnTo>
                    <a:pt x="730" y="1453"/>
                  </a:lnTo>
                  <a:lnTo>
                    <a:pt x="723" y="1460"/>
                  </a:lnTo>
                  <a:lnTo>
                    <a:pt x="704" y="1472"/>
                  </a:lnTo>
                  <a:lnTo>
                    <a:pt x="691" y="1485"/>
                  </a:lnTo>
                  <a:lnTo>
                    <a:pt x="679" y="1492"/>
                  </a:lnTo>
                  <a:lnTo>
                    <a:pt x="666" y="1498"/>
                  </a:lnTo>
                  <a:lnTo>
                    <a:pt x="653" y="1498"/>
                  </a:lnTo>
                  <a:lnTo>
                    <a:pt x="647" y="1492"/>
                  </a:lnTo>
                  <a:lnTo>
                    <a:pt x="640" y="1485"/>
                  </a:lnTo>
                  <a:lnTo>
                    <a:pt x="634" y="1479"/>
                  </a:lnTo>
                  <a:lnTo>
                    <a:pt x="627" y="1472"/>
                  </a:lnTo>
                  <a:lnTo>
                    <a:pt x="621" y="1466"/>
                  </a:lnTo>
                  <a:lnTo>
                    <a:pt x="615" y="1466"/>
                  </a:lnTo>
                  <a:lnTo>
                    <a:pt x="608" y="1466"/>
                  </a:lnTo>
                  <a:lnTo>
                    <a:pt x="608" y="1460"/>
                  </a:lnTo>
                  <a:lnTo>
                    <a:pt x="602" y="1460"/>
                  </a:lnTo>
                  <a:lnTo>
                    <a:pt x="595" y="1453"/>
                  </a:lnTo>
                  <a:lnTo>
                    <a:pt x="595" y="1447"/>
                  </a:lnTo>
                  <a:lnTo>
                    <a:pt x="589" y="1447"/>
                  </a:lnTo>
                  <a:lnTo>
                    <a:pt x="583" y="1447"/>
                  </a:lnTo>
                  <a:lnTo>
                    <a:pt x="583" y="1440"/>
                  </a:lnTo>
                  <a:lnTo>
                    <a:pt x="576" y="1440"/>
                  </a:lnTo>
                  <a:lnTo>
                    <a:pt x="570" y="1440"/>
                  </a:lnTo>
                  <a:lnTo>
                    <a:pt x="570" y="1434"/>
                  </a:lnTo>
                  <a:lnTo>
                    <a:pt x="563" y="1434"/>
                  </a:lnTo>
                  <a:lnTo>
                    <a:pt x="557" y="1428"/>
                  </a:lnTo>
                  <a:lnTo>
                    <a:pt x="550" y="1428"/>
                  </a:lnTo>
                  <a:lnTo>
                    <a:pt x="544" y="1428"/>
                  </a:lnTo>
                  <a:lnTo>
                    <a:pt x="544" y="1421"/>
                  </a:lnTo>
                  <a:lnTo>
                    <a:pt x="550" y="1421"/>
                  </a:lnTo>
                  <a:lnTo>
                    <a:pt x="550" y="1415"/>
                  </a:lnTo>
                  <a:lnTo>
                    <a:pt x="544" y="1415"/>
                  </a:lnTo>
                  <a:lnTo>
                    <a:pt x="531" y="1415"/>
                  </a:lnTo>
                  <a:lnTo>
                    <a:pt x="525" y="1415"/>
                  </a:lnTo>
                  <a:lnTo>
                    <a:pt x="518" y="1415"/>
                  </a:lnTo>
                  <a:lnTo>
                    <a:pt x="512" y="1415"/>
                  </a:lnTo>
                  <a:lnTo>
                    <a:pt x="506" y="1415"/>
                  </a:lnTo>
                  <a:lnTo>
                    <a:pt x="493" y="1415"/>
                  </a:lnTo>
                  <a:lnTo>
                    <a:pt x="448" y="1415"/>
                  </a:lnTo>
                  <a:lnTo>
                    <a:pt x="397" y="1408"/>
                  </a:lnTo>
                  <a:lnTo>
                    <a:pt x="346" y="1408"/>
                  </a:lnTo>
                  <a:lnTo>
                    <a:pt x="346" y="1447"/>
                  </a:lnTo>
                  <a:lnTo>
                    <a:pt x="346" y="1466"/>
                  </a:lnTo>
                  <a:lnTo>
                    <a:pt x="346" y="1479"/>
                  </a:lnTo>
                  <a:lnTo>
                    <a:pt x="352" y="1492"/>
                  </a:lnTo>
                  <a:lnTo>
                    <a:pt x="346" y="1504"/>
                  </a:lnTo>
                  <a:lnTo>
                    <a:pt x="346" y="1517"/>
                  </a:lnTo>
                  <a:lnTo>
                    <a:pt x="346" y="1524"/>
                  </a:lnTo>
                  <a:lnTo>
                    <a:pt x="346" y="1530"/>
                  </a:lnTo>
                  <a:lnTo>
                    <a:pt x="346" y="1536"/>
                  </a:lnTo>
                  <a:lnTo>
                    <a:pt x="339" y="1556"/>
                  </a:lnTo>
                  <a:lnTo>
                    <a:pt x="333" y="1556"/>
                  </a:lnTo>
                  <a:lnTo>
                    <a:pt x="333" y="1562"/>
                  </a:lnTo>
                  <a:lnTo>
                    <a:pt x="326" y="1569"/>
                  </a:lnTo>
                  <a:lnTo>
                    <a:pt x="326" y="1581"/>
                  </a:lnTo>
                  <a:lnTo>
                    <a:pt x="320" y="1588"/>
                  </a:lnTo>
                  <a:lnTo>
                    <a:pt x="314" y="1594"/>
                  </a:lnTo>
                  <a:lnTo>
                    <a:pt x="307" y="1601"/>
                  </a:lnTo>
                  <a:lnTo>
                    <a:pt x="294" y="1620"/>
                  </a:lnTo>
                  <a:lnTo>
                    <a:pt x="288" y="1626"/>
                  </a:lnTo>
                  <a:lnTo>
                    <a:pt x="275" y="1639"/>
                  </a:lnTo>
                  <a:lnTo>
                    <a:pt x="269" y="1645"/>
                  </a:lnTo>
                  <a:lnTo>
                    <a:pt x="256" y="1658"/>
                  </a:lnTo>
                  <a:lnTo>
                    <a:pt x="250" y="1665"/>
                  </a:lnTo>
                  <a:lnTo>
                    <a:pt x="237" y="1671"/>
                  </a:lnTo>
                  <a:lnTo>
                    <a:pt x="224" y="1671"/>
                  </a:lnTo>
                  <a:lnTo>
                    <a:pt x="205" y="1677"/>
                  </a:lnTo>
                  <a:lnTo>
                    <a:pt x="192" y="1677"/>
                  </a:lnTo>
                  <a:lnTo>
                    <a:pt x="185" y="1684"/>
                  </a:lnTo>
                  <a:lnTo>
                    <a:pt x="185" y="1677"/>
                  </a:lnTo>
                  <a:lnTo>
                    <a:pt x="192" y="1671"/>
                  </a:lnTo>
                  <a:lnTo>
                    <a:pt x="198" y="1665"/>
                  </a:lnTo>
                  <a:lnTo>
                    <a:pt x="205" y="1665"/>
                  </a:lnTo>
                  <a:lnTo>
                    <a:pt x="205" y="1658"/>
                  </a:lnTo>
                  <a:lnTo>
                    <a:pt x="211" y="1652"/>
                  </a:lnTo>
                  <a:lnTo>
                    <a:pt x="211" y="1645"/>
                  </a:lnTo>
                  <a:lnTo>
                    <a:pt x="211" y="1639"/>
                  </a:lnTo>
                  <a:lnTo>
                    <a:pt x="205" y="1639"/>
                  </a:lnTo>
                  <a:lnTo>
                    <a:pt x="205" y="1633"/>
                  </a:lnTo>
                  <a:lnTo>
                    <a:pt x="198" y="1633"/>
                  </a:lnTo>
                  <a:lnTo>
                    <a:pt x="192" y="1633"/>
                  </a:lnTo>
                  <a:lnTo>
                    <a:pt x="185" y="1633"/>
                  </a:lnTo>
                  <a:lnTo>
                    <a:pt x="179" y="1633"/>
                  </a:lnTo>
                  <a:lnTo>
                    <a:pt x="173" y="1633"/>
                  </a:lnTo>
                  <a:lnTo>
                    <a:pt x="166" y="1633"/>
                  </a:lnTo>
                  <a:lnTo>
                    <a:pt x="160" y="1633"/>
                  </a:lnTo>
                  <a:lnTo>
                    <a:pt x="153" y="1633"/>
                  </a:lnTo>
                  <a:lnTo>
                    <a:pt x="153" y="1626"/>
                  </a:lnTo>
                  <a:lnTo>
                    <a:pt x="160" y="1626"/>
                  </a:lnTo>
                  <a:lnTo>
                    <a:pt x="160" y="1620"/>
                  </a:lnTo>
                  <a:lnTo>
                    <a:pt x="153" y="1620"/>
                  </a:lnTo>
                  <a:lnTo>
                    <a:pt x="153" y="1613"/>
                  </a:lnTo>
                  <a:lnTo>
                    <a:pt x="147" y="1613"/>
                  </a:lnTo>
                  <a:lnTo>
                    <a:pt x="147" y="1607"/>
                  </a:lnTo>
                  <a:lnTo>
                    <a:pt x="147" y="1613"/>
                  </a:lnTo>
                  <a:lnTo>
                    <a:pt x="141" y="1613"/>
                  </a:lnTo>
                  <a:lnTo>
                    <a:pt x="141" y="1620"/>
                  </a:lnTo>
                  <a:lnTo>
                    <a:pt x="134" y="1620"/>
                  </a:lnTo>
                  <a:lnTo>
                    <a:pt x="134" y="1613"/>
                  </a:lnTo>
                  <a:lnTo>
                    <a:pt x="128" y="1613"/>
                  </a:lnTo>
                  <a:lnTo>
                    <a:pt x="128" y="1607"/>
                  </a:lnTo>
                  <a:lnTo>
                    <a:pt x="121" y="1601"/>
                  </a:lnTo>
                  <a:lnTo>
                    <a:pt x="121" y="1594"/>
                  </a:lnTo>
                  <a:lnTo>
                    <a:pt x="115" y="1594"/>
                  </a:lnTo>
                  <a:lnTo>
                    <a:pt x="115" y="1588"/>
                  </a:lnTo>
                  <a:lnTo>
                    <a:pt x="115" y="1581"/>
                  </a:lnTo>
                  <a:lnTo>
                    <a:pt x="115" y="1575"/>
                  </a:lnTo>
                  <a:lnTo>
                    <a:pt x="115" y="1569"/>
                  </a:lnTo>
                  <a:lnTo>
                    <a:pt x="115" y="1562"/>
                  </a:lnTo>
                  <a:lnTo>
                    <a:pt x="121" y="1562"/>
                  </a:lnTo>
                  <a:lnTo>
                    <a:pt x="121" y="1556"/>
                  </a:lnTo>
                  <a:lnTo>
                    <a:pt x="121" y="1549"/>
                  </a:lnTo>
                  <a:lnTo>
                    <a:pt x="121" y="1543"/>
                  </a:lnTo>
                  <a:lnTo>
                    <a:pt x="121" y="1536"/>
                  </a:lnTo>
                  <a:lnTo>
                    <a:pt x="121" y="1530"/>
                  </a:lnTo>
                  <a:lnTo>
                    <a:pt x="121" y="1524"/>
                  </a:lnTo>
                  <a:lnTo>
                    <a:pt x="121" y="1517"/>
                  </a:lnTo>
                  <a:lnTo>
                    <a:pt x="121" y="1511"/>
                  </a:lnTo>
                  <a:lnTo>
                    <a:pt x="121" y="1504"/>
                  </a:lnTo>
                  <a:lnTo>
                    <a:pt x="121" y="1498"/>
                  </a:lnTo>
                  <a:lnTo>
                    <a:pt x="121" y="1492"/>
                  </a:lnTo>
                  <a:lnTo>
                    <a:pt x="115" y="1492"/>
                  </a:lnTo>
                  <a:lnTo>
                    <a:pt x="115" y="1485"/>
                  </a:lnTo>
                  <a:lnTo>
                    <a:pt x="109" y="1485"/>
                  </a:lnTo>
                  <a:lnTo>
                    <a:pt x="102" y="1485"/>
                  </a:lnTo>
                  <a:lnTo>
                    <a:pt x="96" y="1479"/>
                  </a:lnTo>
                  <a:lnTo>
                    <a:pt x="96" y="1485"/>
                  </a:lnTo>
                  <a:lnTo>
                    <a:pt x="89" y="1485"/>
                  </a:lnTo>
                  <a:lnTo>
                    <a:pt x="83" y="1485"/>
                  </a:lnTo>
                  <a:lnTo>
                    <a:pt x="83" y="1479"/>
                  </a:lnTo>
                  <a:lnTo>
                    <a:pt x="77" y="1479"/>
                  </a:lnTo>
                  <a:lnTo>
                    <a:pt x="70" y="1479"/>
                  </a:lnTo>
                  <a:lnTo>
                    <a:pt x="70" y="1472"/>
                  </a:lnTo>
                  <a:lnTo>
                    <a:pt x="64" y="1472"/>
                  </a:lnTo>
                  <a:lnTo>
                    <a:pt x="57" y="1472"/>
                  </a:lnTo>
                  <a:lnTo>
                    <a:pt x="57" y="1466"/>
                  </a:lnTo>
                  <a:lnTo>
                    <a:pt x="57" y="1460"/>
                  </a:lnTo>
                  <a:lnTo>
                    <a:pt x="51" y="1453"/>
                  </a:lnTo>
                  <a:lnTo>
                    <a:pt x="51" y="1447"/>
                  </a:lnTo>
                  <a:lnTo>
                    <a:pt x="51" y="1440"/>
                  </a:lnTo>
                  <a:lnTo>
                    <a:pt x="57" y="1440"/>
                  </a:lnTo>
                  <a:lnTo>
                    <a:pt x="57" y="1434"/>
                  </a:lnTo>
                  <a:lnTo>
                    <a:pt x="51" y="1428"/>
                  </a:lnTo>
                  <a:lnTo>
                    <a:pt x="45" y="1421"/>
                  </a:lnTo>
                  <a:lnTo>
                    <a:pt x="45" y="1415"/>
                  </a:lnTo>
                  <a:lnTo>
                    <a:pt x="38" y="1408"/>
                  </a:lnTo>
                  <a:lnTo>
                    <a:pt x="32" y="1408"/>
                  </a:lnTo>
                  <a:lnTo>
                    <a:pt x="25" y="1408"/>
                  </a:lnTo>
                  <a:lnTo>
                    <a:pt x="25" y="1415"/>
                  </a:lnTo>
                  <a:lnTo>
                    <a:pt x="19" y="1415"/>
                  </a:lnTo>
                  <a:lnTo>
                    <a:pt x="19" y="1408"/>
                  </a:lnTo>
                  <a:lnTo>
                    <a:pt x="13" y="1408"/>
                  </a:lnTo>
                  <a:lnTo>
                    <a:pt x="19" y="1402"/>
                  </a:lnTo>
                  <a:lnTo>
                    <a:pt x="19" y="1396"/>
                  </a:lnTo>
                  <a:lnTo>
                    <a:pt x="19" y="1389"/>
                  </a:lnTo>
                  <a:lnTo>
                    <a:pt x="19" y="1383"/>
                  </a:lnTo>
                  <a:lnTo>
                    <a:pt x="25" y="1383"/>
                  </a:lnTo>
                  <a:lnTo>
                    <a:pt x="25" y="1376"/>
                  </a:lnTo>
                  <a:lnTo>
                    <a:pt x="25" y="1370"/>
                  </a:lnTo>
                  <a:lnTo>
                    <a:pt x="32" y="1364"/>
                  </a:lnTo>
                  <a:lnTo>
                    <a:pt x="38" y="1364"/>
                  </a:lnTo>
                  <a:lnTo>
                    <a:pt x="38" y="1357"/>
                  </a:lnTo>
                  <a:lnTo>
                    <a:pt x="45" y="1351"/>
                  </a:lnTo>
                  <a:lnTo>
                    <a:pt x="45" y="1344"/>
                  </a:lnTo>
                  <a:lnTo>
                    <a:pt x="45" y="1338"/>
                  </a:lnTo>
                  <a:lnTo>
                    <a:pt x="45" y="1325"/>
                  </a:lnTo>
                  <a:lnTo>
                    <a:pt x="45" y="1319"/>
                  </a:lnTo>
                  <a:lnTo>
                    <a:pt x="38" y="1319"/>
                  </a:lnTo>
                  <a:lnTo>
                    <a:pt x="32" y="1319"/>
                  </a:lnTo>
                  <a:lnTo>
                    <a:pt x="32" y="1312"/>
                  </a:lnTo>
                  <a:lnTo>
                    <a:pt x="25" y="1312"/>
                  </a:lnTo>
                  <a:lnTo>
                    <a:pt x="19" y="1312"/>
                  </a:lnTo>
                  <a:lnTo>
                    <a:pt x="13" y="1312"/>
                  </a:lnTo>
                  <a:lnTo>
                    <a:pt x="13" y="1306"/>
                  </a:lnTo>
                  <a:lnTo>
                    <a:pt x="6" y="1306"/>
                  </a:lnTo>
                  <a:lnTo>
                    <a:pt x="6" y="1300"/>
                  </a:lnTo>
                  <a:lnTo>
                    <a:pt x="6" y="1293"/>
                  </a:lnTo>
                  <a:lnTo>
                    <a:pt x="6" y="1287"/>
                  </a:lnTo>
                  <a:lnTo>
                    <a:pt x="6" y="1280"/>
                  </a:lnTo>
                  <a:lnTo>
                    <a:pt x="13" y="1280"/>
                  </a:lnTo>
                  <a:lnTo>
                    <a:pt x="13" y="1274"/>
                  </a:lnTo>
                  <a:lnTo>
                    <a:pt x="19" y="1274"/>
                  </a:lnTo>
                  <a:lnTo>
                    <a:pt x="25" y="1268"/>
                  </a:lnTo>
                  <a:lnTo>
                    <a:pt x="32" y="1261"/>
                  </a:lnTo>
                  <a:lnTo>
                    <a:pt x="38" y="1261"/>
                  </a:lnTo>
                  <a:lnTo>
                    <a:pt x="45" y="1261"/>
                  </a:lnTo>
                  <a:lnTo>
                    <a:pt x="51" y="1261"/>
                  </a:lnTo>
                  <a:lnTo>
                    <a:pt x="57" y="1261"/>
                  </a:lnTo>
                  <a:lnTo>
                    <a:pt x="64" y="1261"/>
                  </a:lnTo>
                  <a:lnTo>
                    <a:pt x="70" y="1255"/>
                  </a:lnTo>
                  <a:lnTo>
                    <a:pt x="70" y="1248"/>
                  </a:lnTo>
                  <a:lnTo>
                    <a:pt x="77" y="1248"/>
                  </a:lnTo>
                  <a:lnTo>
                    <a:pt x="77" y="1242"/>
                  </a:lnTo>
                  <a:lnTo>
                    <a:pt x="83" y="1236"/>
                  </a:lnTo>
                  <a:lnTo>
                    <a:pt x="83" y="1229"/>
                  </a:lnTo>
                  <a:lnTo>
                    <a:pt x="77" y="1223"/>
                  </a:lnTo>
                  <a:lnTo>
                    <a:pt x="77" y="1216"/>
                  </a:lnTo>
                  <a:lnTo>
                    <a:pt x="77" y="1210"/>
                  </a:lnTo>
                  <a:lnTo>
                    <a:pt x="77" y="1204"/>
                  </a:lnTo>
                  <a:lnTo>
                    <a:pt x="77" y="1197"/>
                  </a:lnTo>
                  <a:lnTo>
                    <a:pt x="83" y="1197"/>
                  </a:lnTo>
                  <a:lnTo>
                    <a:pt x="83" y="1191"/>
                  </a:lnTo>
                  <a:lnTo>
                    <a:pt x="89" y="1184"/>
                  </a:lnTo>
                  <a:lnTo>
                    <a:pt x="89" y="1178"/>
                  </a:lnTo>
                  <a:lnTo>
                    <a:pt x="96" y="1172"/>
                  </a:lnTo>
                  <a:lnTo>
                    <a:pt x="96" y="1165"/>
                  </a:lnTo>
                  <a:lnTo>
                    <a:pt x="96" y="1159"/>
                  </a:lnTo>
                  <a:lnTo>
                    <a:pt x="89" y="1159"/>
                  </a:lnTo>
                  <a:lnTo>
                    <a:pt x="83" y="1159"/>
                  </a:lnTo>
                  <a:lnTo>
                    <a:pt x="77" y="1152"/>
                  </a:lnTo>
                  <a:lnTo>
                    <a:pt x="77" y="1146"/>
                  </a:lnTo>
                  <a:lnTo>
                    <a:pt x="77" y="1133"/>
                  </a:lnTo>
                  <a:lnTo>
                    <a:pt x="83" y="1127"/>
                  </a:lnTo>
                  <a:lnTo>
                    <a:pt x="89" y="1114"/>
                  </a:lnTo>
                  <a:lnTo>
                    <a:pt x="89" y="1108"/>
                  </a:lnTo>
                  <a:lnTo>
                    <a:pt x="96" y="1108"/>
                  </a:lnTo>
                  <a:lnTo>
                    <a:pt x="96" y="1101"/>
                  </a:lnTo>
                  <a:lnTo>
                    <a:pt x="96" y="1095"/>
                  </a:lnTo>
                  <a:lnTo>
                    <a:pt x="102" y="1095"/>
                  </a:lnTo>
                  <a:lnTo>
                    <a:pt x="102" y="1088"/>
                  </a:lnTo>
                  <a:lnTo>
                    <a:pt x="109" y="1088"/>
                  </a:lnTo>
                  <a:lnTo>
                    <a:pt x="109" y="1082"/>
                  </a:lnTo>
                  <a:lnTo>
                    <a:pt x="109" y="1076"/>
                  </a:lnTo>
                  <a:lnTo>
                    <a:pt x="115" y="1069"/>
                  </a:lnTo>
                  <a:lnTo>
                    <a:pt x="115" y="1056"/>
                  </a:lnTo>
                  <a:lnTo>
                    <a:pt x="115" y="1044"/>
                  </a:lnTo>
                  <a:lnTo>
                    <a:pt x="115" y="1031"/>
                  </a:lnTo>
                  <a:lnTo>
                    <a:pt x="121" y="1024"/>
                  </a:lnTo>
                  <a:lnTo>
                    <a:pt x="121" y="1018"/>
                  </a:lnTo>
                  <a:lnTo>
                    <a:pt x="121" y="999"/>
                  </a:lnTo>
                  <a:lnTo>
                    <a:pt x="128" y="999"/>
                  </a:lnTo>
                  <a:lnTo>
                    <a:pt x="128" y="992"/>
                  </a:lnTo>
                  <a:lnTo>
                    <a:pt x="134" y="986"/>
                  </a:lnTo>
                  <a:lnTo>
                    <a:pt x="134" y="980"/>
                  </a:lnTo>
                  <a:lnTo>
                    <a:pt x="134" y="973"/>
                  </a:lnTo>
                  <a:lnTo>
                    <a:pt x="134" y="967"/>
                  </a:lnTo>
                  <a:lnTo>
                    <a:pt x="134" y="960"/>
                  </a:lnTo>
                  <a:lnTo>
                    <a:pt x="134" y="954"/>
                  </a:lnTo>
                  <a:lnTo>
                    <a:pt x="128" y="948"/>
                  </a:lnTo>
                  <a:lnTo>
                    <a:pt x="128" y="941"/>
                  </a:lnTo>
                  <a:lnTo>
                    <a:pt x="128" y="935"/>
                  </a:lnTo>
                  <a:lnTo>
                    <a:pt x="128" y="928"/>
                  </a:lnTo>
                  <a:lnTo>
                    <a:pt x="121" y="928"/>
                  </a:lnTo>
                  <a:lnTo>
                    <a:pt x="121" y="922"/>
                  </a:lnTo>
                  <a:lnTo>
                    <a:pt x="121" y="915"/>
                  </a:lnTo>
                  <a:lnTo>
                    <a:pt x="128" y="915"/>
                  </a:lnTo>
                  <a:lnTo>
                    <a:pt x="128" y="909"/>
                  </a:lnTo>
                  <a:lnTo>
                    <a:pt x="121" y="909"/>
                  </a:lnTo>
                  <a:lnTo>
                    <a:pt x="121" y="903"/>
                  </a:lnTo>
                  <a:lnTo>
                    <a:pt x="121" y="896"/>
                  </a:lnTo>
                  <a:lnTo>
                    <a:pt x="128" y="896"/>
                  </a:lnTo>
                  <a:lnTo>
                    <a:pt x="121" y="890"/>
                  </a:lnTo>
                  <a:lnTo>
                    <a:pt x="115" y="890"/>
                  </a:lnTo>
                  <a:lnTo>
                    <a:pt x="109" y="890"/>
                  </a:lnTo>
                  <a:lnTo>
                    <a:pt x="102" y="890"/>
                  </a:lnTo>
                  <a:lnTo>
                    <a:pt x="102" y="883"/>
                  </a:lnTo>
                  <a:lnTo>
                    <a:pt x="96" y="883"/>
                  </a:lnTo>
                  <a:lnTo>
                    <a:pt x="89" y="890"/>
                  </a:lnTo>
                  <a:lnTo>
                    <a:pt x="77" y="890"/>
                  </a:lnTo>
                  <a:lnTo>
                    <a:pt x="70" y="896"/>
                  </a:lnTo>
                  <a:lnTo>
                    <a:pt x="64" y="896"/>
                  </a:lnTo>
                  <a:lnTo>
                    <a:pt x="57" y="896"/>
                  </a:lnTo>
                  <a:lnTo>
                    <a:pt x="51" y="890"/>
                  </a:lnTo>
                  <a:lnTo>
                    <a:pt x="38" y="883"/>
                  </a:lnTo>
                  <a:lnTo>
                    <a:pt x="32" y="877"/>
                  </a:lnTo>
                  <a:lnTo>
                    <a:pt x="25" y="871"/>
                  </a:lnTo>
                  <a:lnTo>
                    <a:pt x="25" y="864"/>
                  </a:lnTo>
                  <a:lnTo>
                    <a:pt x="25" y="858"/>
                  </a:lnTo>
                  <a:lnTo>
                    <a:pt x="19" y="851"/>
                  </a:lnTo>
                  <a:lnTo>
                    <a:pt x="19" y="845"/>
                  </a:lnTo>
                  <a:lnTo>
                    <a:pt x="19" y="839"/>
                  </a:lnTo>
                  <a:lnTo>
                    <a:pt x="13" y="839"/>
                  </a:lnTo>
                  <a:lnTo>
                    <a:pt x="6" y="839"/>
                  </a:lnTo>
                  <a:lnTo>
                    <a:pt x="0" y="832"/>
                  </a:lnTo>
                  <a:lnTo>
                    <a:pt x="6" y="826"/>
                  </a:lnTo>
                  <a:lnTo>
                    <a:pt x="13" y="826"/>
                  </a:lnTo>
                  <a:lnTo>
                    <a:pt x="13" y="819"/>
                  </a:lnTo>
                  <a:lnTo>
                    <a:pt x="13" y="813"/>
                  </a:lnTo>
                  <a:lnTo>
                    <a:pt x="13" y="807"/>
                  </a:lnTo>
                  <a:lnTo>
                    <a:pt x="13" y="800"/>
                  </a:lnTo>
                  <a:lnTo>
                    <a:pt x="13" y="794"/>
                  </a:lnTo>
                  <a:lnTo>
                    <a:pt x="6" y="787"/>
                  </a:lnTo>
                  <a:lnTo>
                    <a:pt x="6" y="781"/>
                  </a:lnTo>
                  <a:lnTo>
                    <a:pt x="6" y="768"/>
                  </a:lnTo>
                  <a:lnTo>
                    <a:pt x="13" y="755"/>
                  </a:lnTo>
                  <a:lnTo>
                    <a:pt x="13" y="743"/>
                  </a:lnTo>
                  <a:lnTo>
                    <a:pt x="13" y="730"/>
                  </a:lnTo>
                  <a:lnTo>
                    <a:pt x="13" y="723"/>
                  </a:lnTo>
                  <a:lnTo>
                    <a:pt x="13" y="717"/>
                  </a:lnTo>
                  <a:lnTo>
                    <a:pt x="13" y="711"/>
                  </a:lnTo>
                  <a:lnTo>
                    <a:pt x="19" y="711"/>
                  </a:lnTo>
                  <a:lnTo>
                    <a:pt x="25" y="704"/>
                  </a:lnTo>
                  <a:lnTo>
                    <a:pt x="32" y="704"/>
                  </a:lnTo>
                  <a:lnTo>
                    <a:pt x="32" y="698"/>
                  </a:lnTo>
                  <a:lnTo>
                    <a:pt x="38" y="698"/>
                  </a:lnTo>
                  <a:lnTo>
                    <a:pt x="45" y="698"/>
                  </a:lnTo>
                  <a:lnTo>
                    <a:pt x="51" y="691"/>
                  </a:lnTo>
                  <a:lnTo>
                    <a:pt x="57" y="691"/>
                  </a:lnTo>
                  <a:lnTo>
                    <a:pt x="64" y="691"/>
                  </a:lnTo>
                  <a:lnTo>
                    <a:pt x="64" y="685"/>
                  </a:lnTo>
                  <a:lnTo>
                    <a:pt x="70" y="685"/>
                  </a:lnTo>
                  <a:lnTo>
                    <a:pt x="70" y="679"/>
                  </a:lnTo>
                  <a:lnTo>
                    <a:pt x="70" y="672"/>
                  </a:lnTo>
                  <a:lnTo>
                    <a:pt x="70" y="666"/>
                  </a:lnTo>
                  <a:lnTo>
                    <a:pt x="70" y="659"/>
                  </a:lnTo>
                  <a:lnTo>
                    <a:pt x="70" y="653"/>
                  </a:lnTo>
                  <a:lnTo>
                    <a:pt x="70" y="647"/>
                  </a:lnTo>
                  <a:lnTo>
                    <a:pt x="70" y="640"/>
                  </a:lnTo>
                  <a:lnTo>
                    <a:pt x="70" y="634"/>
                  </a:lnTo>
                  <a:lnTo>
                    <a:pt x="70" y="627"/>
                  </a:lnTo>
                  <a:lnTo>
                    <a:pt x="70" y="621"/>
                  </a:lnTo>
                  <a:lnTo>
                    <a:pt x="77" y="621"/>
                  </a:lnTo>
                  <a:lnTo>
                    <a:pt x="77" y="615"/>
                  </a:lnTo>
                  <a:lnTo>
                    <a:pt x="83" y="615"/>
                  </a:lnTo>
                  <a:lnTo>
                    <a:pt x="89" y="615"/>
                  </a:lnTo>
                  <a:lnTo>
                    <a:pt x="96" y="615"/>
                  </a:lnTo>
                  <a:lnTo>
                    <a:pt x="102" y="615"/>
                  </a:lnTo>
                  <a:lnTo>
                    <a:pt x="109" y="608"/>
                  </a:lnTo>
                  <a:lnTo>
                    <a:pt x="102" y="602"/>
                  </a:lnTo>
                  <a:lnTo>
                    <a:pt x="102" y="595"/>
                  </a:lnTo>
                  <a:lnTo>
                    <a:pt x="102" y="589"/>
                  </a:lnTo>
                  <a:lnTo>
                    <a:pt x="102" y="583"/>
                  </a:lnTo>
                  <a:lnTo>
                    <a:pt x="102" y="576"/>
                  </a:lnTo>
                  <a:lnTo>
                    <a:pt x="96" y="576"/>
                  </a:lnTo>
                  <a:lnTo>
                    <a:pt x="96" y="570"/>
                  </a:lnTo>
                  <a:lnTo>
                    <a:pt x="96" y="563"/>
                  </a:lnTo>
                  <a:lnTo>
                    <a:pt x="102" y="557"/>
                  </a:lnTo>
                  <a:lnTo>
                    <a:pt x="109" y="557"/>
                  </a:lnTo>
                  <a:lnTo>
                    <a:pt x="115" y="557"/>
                  </a:lnTo>
                  <a:lnTo>
                    <a:pt x="115" y="551"/>
                  </a:lnTo>
                  <a:lnTo>
                    <a:pt x="115" y="544"/>
                  </a:lnTo>
                  <a:lnTo>
                    <a:pt x="109" y="544"/>
                  </a:lnTo>
                  <a:lnTo>
                    <a:pt x="109" y="538"/>
                  </a:lnTo>
                  <a:lnTo>
                    <a:pt x="109" y="531"/>
                  </a:lnTo>
                  <a:lnTo>
                    <a:pt x="102" y="525"/>
                  </a:lnTo>
                  <a:lnTo>
                    <a:pt x="102" y="512"/>
                  </a:lnTo>
                  <a:lnTo>
                    <a:pt x="102" y="506"/>
                  </a:lnTo>
                  <a:lnTo>
                    <a:pt x="102" y="499"/>
                  </a:lnTo>
                  <a:lnTo>
                    <a:pt x="102" y="493"/>
                  </a:lnTo>
                  <a:lnTo>
                    <a:pt x="102" y="487"/>
                  </a:lnTo>
                  <a:lnTo>
                    <a:pt x="102" y="480"/>
                  </a:lnTo>
                  <a:lnTo>
                    <a:pt x="109" y="474"/>
                  </a:lnTo>
                  <a:lnTo>
                    <a:pt x="109" y="467"/>
                  </a:lnTo>
                  <a:lnTo>
                    <a:pt x="109" y="461"/>
                  </a:lnTo>
                  <a:lnTo>
                    <a:pt x="109" y="455"/>
                  </a:lnTo>
                  <a:lnTo>
                    <a:pt x="102" y="455"/>
                  </a:lnTo>
                  <a:lnTo>
                    <a:pt x="102" y="448"/>
                  </a:lnTo>
                  <a:lnTo>
                    <a:pt x="102" y="442"/>
                  </a:lnTo>
                  <a:lnTo>
                    <a:pt x="102" y="435"/>
                  </a:lnTo>
                  <a:lnTo>
                    <a:pt x="115" y="435"/>
                  </a:lnTo>
                  <a:lnTo>
                    <a:pt x="121" y="435"/>
                  </a:lnTo>
                  <a:lnTo>
                    <a:pt x="121" y="429"/>
                  </a:lnTo>
                  <a:lnTo>
                    <a:pt x="128" y="429"/>
                  </a:lnTo>
                  <a:lnTo>
                    <a:pt x="134" y="429"/>
                  </a:lnTo>
                  <a:lnTo>
                    <a:pt x="141" y="435"/>
                  </a:lnTo>
                  <a:lnTo>
                    <a:pt x="147" y="435"/>
                  </a:lnTo>
                  <a:lnTo>
                    <a:pt x="153" y="435"/>
                  </a:lnTo>
                  <a:lnTo>
                    <a:pt x="160" y="429"/>
                  </a:lnTo>
                  <a:lnTo>
                    <a:pt x="166" y="429"/>
                  </a:lnTo>
                  <a:lnTo>
                    <a:pt x="166" y="423"/>
                  </a:lnTo>
                  <a:lnTo>
                    <a:pt x="173" y="416"/>
                  </a:lnTo>
                  <a:lnTo>
                    <a:pt x="179" y="416"/>
                  </a:lnTo>
                  <a:lnTo>
                    <a:pt x="179" y="410"/>
                  </a:lnTo>
                  <a:lnTo>
                    <a:pt x="185" y="410"/>
                  </a:lnTo>
                  <a:lnTo>
                    <a:pt x="185" y="403"/>
                  </a:lnTo>
                  <a:lnTo>
                    <a:pt x="192" y="403"/>
                  </a:lnTo>
                  <a:lnTo>
                    <a:pt x="198" y="403"/>
                  </a:lnTo>
                  <a:lnTo>
                    <a:pt x="205" y="403"/>
                  </a:lnTo>
                  <a:lnTo>
                    <a:pt x="218" y="397"/>
                  </a:lnTo>
                  <a:lnTo>
                    <a:pt x="230" y="397"/>
                  </a:lnTo>
                  <a:lnTo>
                    <a:pt x="250" y="391"/>
                  </a:lnTo>
                  <a:lnTo>
                    <a:pt x="262" y="384"/>
                  </a:lnTo>
                  <a:lnTo>
                    <a:pt x="269" y="378"/>
                  </a:lnTo>
                  <a:lnTo>
                    <a:pt x="269" y="371"/>
                  </a:lnTo>
                  <a:lnTo>
                    <a:pt x="275" y="371"/>
                  </a:lnTo>
                  <a:lnTo>
                    <a:pt x="282" y="371"/>
                  </a:lnTo>
                  <a:lnTo>
                    <a:pt x="288" y="378"/>
                  </a:lnTo>
                  <a:lnTo>
                    <a:pt x="294" y="378"/>
                  </a:lnTo>
                  <a:lnTo>
                    <a:pt x="294" y="371"/>
                  </a:lnTo>
                  <a:lnTo>
                    <a:pt x="294" y="365"/>
                  </a:lnTo>
                  <a:lnTo>
                    <a:pt x="301" y="365"/>
                  </a:lnTo>
                  <a:lnTo>
                    <a:pt x="307" y="365"/>
                  </a:lnTo>
                  <a:lnTo>
                    <a:pt x="314" y="371"/>
                  </a:lnTo>
                  <a:lnTo>
                    <a:pt x="320" y="378"/>
                  </a:lnTo>
                  <a:lnTo>
                    <a:pt x="333" y="378"/>
                  </a:lnTo>
                  <a:lnTo>
                    <a:pt x="339" y="378"/>
                  </a:lnTo>
                  <a:lnTo>
                    <a:pt x="346" y="371"/>
                  </a:lnTo>
                  <a:lnTo>
                    <a:pt x="352" y="371"/>
                  </a:lnTo>
                  <a:lnTo>
                    <a:pt x="352" y="365"/>
                  </a:lnTo>
                  <a:lnTo>
                    <a:pt x="358" y="365"/>
                  </a:lnTo>
                  <a:lnTo>
                    <a:pt x="365" y="365"/>
                  </a:lnTo>
                  <a:lnTo>
                    <a:pt x="371" y="365"/>
                  </a:lnTo>
                  <a:lnTo>
                    <a:pt x="378" y="365"/>
                  </a:lnTo>
                  <a:lnTo>
                    <a:pt x="384" y="365"/>
                  </a:lnTo>
                  <a:lnTo>
                    <a:pt x="390" y="365"/>
                  </a:lnTo>
                  <a:lnTo>
                    <a:pt x="397" y="365"/>
                  </a:lnTo>
                  <a:lnTo>
                    <a:pt x="403" y="359"/>
                  </a:lnTo>
                  <a:lnTo>
                    <a:pt x="410" y="359"/>
                  </a:lnTo>
                  <a:lnTo>
                    <a:pt x="416" y="359"/>
                  </a:lnTo>
                  <a:lnTo>
                    <a:pt x="416" y="352"/>
                  </a:lnTo>
                  <a:lnTo>
                    <a:pt x="416" y="359"/>
                  </a:lnTo>
                  <a:lnTo>
                    <a:pt x="422" y="359"/>
                  </a:lnTo>
                  <a:lnTo>
                    <a:pt x="429" y="365"/>
                  </a:lnTo>
                  <a:lnTo>
                    <a:pt x="435" y="365"/>
                  </a:lnTo>
                  <a:lnTo>
                    <a:pt x="442" y="365"/>
                  </a:lnTo>
                  <a:lnTo>
                    <a:pt x="454" y="365"/>
                  </a:lnTo>
                  <a:lnTo>
                    <a:pt x="461" y="365"/>
                  </a:lnTo>
                  <a:lnTo>
                    <a:pt x="461" y="371"/>
                  </a:lnTo>
                  <a:lnTo>
                    <a:pt x="467" y="371"/>
                  </a:lnTo>
                  <a:lnTo>
                    <a:pt x="474" y="378"/>
                  </a:lnTo>
                  <a:lnTo>
                    <a:pt x="480" y="378"/>
                  </a:lnTo>
                  <a:lnTo>
                    <a:pt x="480" y="384"/>
                  </a:lnTo>
                  <a:lnTo>
                    <a:pt x="486" y="384"/>
                  </a:lnTo>
                  <a:lnTo>
                    <a:pt x="486" y="378"/>
                  </a:lnTo>
                  <a:lnTo>
                    <a:pt x="493" y="371"/>
                  </a:lnTo>
                  <a:lnTo>
                    <a:pt x="499" y="371"/>
                  </a:lnTo>
                  <a:lnTo>
                    <a:pt x="512" y="371"/>
                  </a:lnTo>
                  <a:lnTo>
                    <a:pt x="518" y="371"/>
                  </a:lnTo>
                  <a:lnTo>
                    <a:pt x="525" y="371"/>
                  </a:lnTo>
                  <a:lnTo>
                    <a:pt x="531" y="371"/>
                  </a:lnTo>
                  <a:lnTo>
                    <a:pt x="538" y="371"/>
                  </a:lnTo>
                  <a:lnTo>
                    <a:pt x="544" y="371"/>
                  </a:lnTo>
                  <a:lnTo>
                    <a:pt x="550" y="365"/>
                  </a:lnTo>
                  <a:lnTo>
                    <a:pt x="557" y="365"/>
                  </a:lnTo>
                  <a:lnTo>
                    <a:pt x="563" y="365"/>
                  </a:lnTo>
                  <a:lnTo>
                    <a:pt x="570" y="365"/>
                  </a:lnTo>
                  <a:lnTo>
                    <a:pt x="576" y="365"/>
                  </a:lnTo>
                  <a:lnTo>
                    <a:pt x="589" y="359"/>
                  </a:lnTo>
                  <a:lnTo>
                    <a:pt x="595" y="359"/>
                  </a:lnTo>
                  <a:lnTo>
                    <a:pt x="602" y="359"/>
                  </a:lnTo>
                  <a:lnTo>
                    <a:pt x="608" y="359"/>
                  </a:lnTo>
                  <a:lnTo>
                    <a:pt x="608" y="352"/>
                  </a:lnTo>
                  <a:lnTo>
                    <a:pt x="615" y="352"/>
                  </a:lnTo>
                  <a:lnTo>
                    <a:pt x="615" y="346"/>
                  </a:lnTo>
                  <a:lnTo>
                    <a:pt x="621" y="346"/>
                  </a:lnTo>
                  <a:lnTo>
                    <a:pt x="621" y="339"/>
                  </a:lnTo>
                  <a:lnTo>
                    <a:pt x="627" y="339"/>
                  </a:lnTo>
                  <a:lnTo>
                    <a:pt x="634" y="339"/>
                  </a:lnTo>
                  <a:lnTo>
                    <a:pt x="634" y="333"/>
                  </a:lnTo>
                  <a:lnTo>
                    <a:pt x="640" y="333"/>
                  </a:lnTo>
                  <a:lnTo>
                    <a:pt x="647" y="333"/>
                  </a:lnTo>
                  <a:lnTo>
                    <a:pt x="653" y="326"/>
                  </a:lnTo>
                  <a:lnTo>
                    <a:pt x="653" y="320"/>
                  </a:lnTo>
                  <a:lnTo>
                    <a:pt x="659" y="320"/>
                  </a:lnTo>
                  <a:lnTo>
                    <a:pt x="659" y="314"/>
                  </a:lnTo>
                  <a:lnTo>
                    <a:pt x="666" y="314"/>
                  </a:lnTo>
                  <a:lnTo>
                    <a:pt x="672" y="314"/>
                  </a:lnTo>
                  <a:lnTo>
                    <a:pt x="672" y="307"/>
                  </a:lnTo>
                  <a:lnTo>
                    <a:pt x="672" y="301"/>
                  </a:lnTo>
                  <a:lnTo>
                    <a:pt x="679" y="301"/>
                  </a:lnTo>
                  <a:lnTo>
                    <a:pt x="685" y="294"/>
                  </a:lnTo>
                  <a:lnTo>
                    <a:pt x="685" y="288"/>
                  </a:lnTo>
                  <a:lnTo>
                    <a:pt x="685" y="282"/>
                  </a:lnTo>
                  <a:lnTo>
                    <a:pt x="685" y="275"/>
                  </a:lnTo>
                  <a:lnTo>
                    <a:pt x="691" y="275"/>
                  </a:lnTo>
                  <a:lnTo>
                    <a:pt x="691" y="269"/>
                  </a:lnTo>
                  <a:lnTo>
                    <a:pt x="691" y="262"/>
                  </a:lnTo>
                  <a:lnTo>
                    <a:pt x="691" y="256"/>
                  </a:lnTo>
                  <a:lnTo>
                    <a:pt x="685" y="256"/>
                  </a:lnTo>
                  <a:lnTo>
                    <a:pt x="685" y="250"/>
                  </a:lnTo>
                  <a:lnTo>
                    <a:pt x="691" y="243"/>
                  </a:lnTo>
                  <a:lnTo>
                    <a:pt x="685" y="237"/>
                  </a:lnTo>
                  <a:lnTo>
                    <a:pt x="685" y="230"/>
                  </a:lnTo>
                  <a:lnTo>
                    <a:pt x="691" y="230"/>
                  </a:lnTo>
                  <a:lnTo>
                    <a:pt x="691" y="224"/>
                  </a:lnTo>
                  <a:lnTo>
                    <a:pt x="691" y="218"/>
                  </a:lnTo>
                  <a:lnTo>
                    <a:pt x="685" y="211"/>
                  </a:lnTo>
                  <a:lnTo>
                    <a:pt x="685" y="205"/>
                  </a:lnTo>
                  <a:lnTo>
                    <a:pt x="691" y="205"/>
                  </a:lnTo>
                  <a:lnTo>
                    <a:pt x="691" y="198"/>
                  </a:lnTo>
                  <a:lnTo>
                    <a:pt x="698" y="198"/>
                  </a:lnTo>
                  <a:lnTo>
                    <a:pt x="698" y="192"/>
                  </a:lnTo>
                  <a:lnTo>
                    <a:pt x="691" y="192"/>
                  </a:lnTo>
                  <a:lnTo>
                    <a:pt x="698" y="186"/>
                  </a:lnTo>
                  <a:lnTo>
                    <a:pt x="698" y="179"/>
                  </a:lnTo>
                  <a:lnTo>
                    <a:pt x="691" y="179"/>
                  </a:lnTo>
                  <a:lnTo>
                    <a:pt x="691" y="173"/>
                  </a:lnTo>
                  <a:lnTo>
                    <a:pt x="691" y="166"/>
                  </a:lnTo>
                  <a:lnTo>
                    <a:pt x="691" y="160"/>
                  </a:lnTo>
                  <a:lnTo>
                    <a:pt x="691" y="154"/>
                  </a:lnTo>
                  <a:lnTo>
                    <a:pt x="698" y="154"/>
                  </a:lnTo>
                  <a:lnTo>
                    <a:pt x="698" y="147"/>
                  </a:lnTo>
                  <a:lnTo>
                    <a:pt x="691" y="147"/>
                  </a:lnTo>
                  <a:lnTo>
                    <a:pt x="685" y="147"/>
                  </a:lnTo>
                  <a:lnTo>
                    <a:pt x="691" y="147"/>
                  </a:lnTo>
                  <a:lnTo>
                    <a:pt x="691" y="141"/>
                  </a:lnTo>
                  <a:lnTo>
                    <a:pt x="685" y="141"/>
                  </a:lnTo>
                  <a:lnTo>
                    <a:pt x="679" y="141"/>
                  </a:lnTo>
                  <a:lnTo>
                    <a:pt x="679" y="134"/>
                  </a:lnTo>
                  <a:lnTo>
                    <a:pt x="685" y="134"/>
                  </a:lnTo>
                  <a:lnTo>
                    <a:pt x="685" y="128"/>
                  </a:lnTo>
                  <a:lnTo>
                    <a:pt x="679" y="128"/>
                  </a:lnTo>
                  <a:lnTo>
                    <a:pt x="679" y="122"/>
                  </a:lnTo>
                  <a:lnTo>
                    <a:pt x="679" y="115"/>
                  </a:lnTo>
                  <a:lnTo>
                    <a:pt x="679" y="122"/>
                  </a:lnTo>
                  <a:lnTo>
                    <a:pt x="685" y="122"/>
                  </a:lnTo>
                  <a:lnTo>
                    <a:pt x="685" y="115"/>
                  </a:lnTo>
                  <a:lnTo>
                    <a:pt x="685" y="109"/>
                  </a:lnTo>
                  <a:lnTo>
                    <a:pt x="685" y="102"/>
                  </a:lnTo>
                  <a:lnTo>
                    <a:pt x="679" y="102"/>
                  </a:lnTo>
                  <a:lnTo>
                    <a:pt x="679" y="96"/>
                  </a:lnTo>
                  <a:lnTo>
                    <a:pt x="679" y="90"/>
                  </a:lnTo>
                  <a:lnTo>
                    <a:pt x="679" y="83"/>
                  </a:lnTo>
                  <a:lnTo>
                    <a:pt x="679" y="77"/>
                  </a:lnTo>
                  <a:lnTo>
                    <a:pt x="672" y="77"/>
                  </a:lnTo>
                  <a:lnTo>
                    <a:pt x="672" y="70"/>
                  </a:lnTo>
                  <a:lnTo>
                    <a:pt x="666" y="64"/>
                  </a:lnTo>
                  <a:lnTo>
                    <a:pt x="666" y="58"/>
                  </a:lnTo>
                  <a:lnTo>
                    <a:pt x="666" y="51"/>
                  </a:lnTo>
                  <a:lnTo>
                    <a:pt x="666" y="45"/>
                  </a:lnTo>
                  <a:lnTo>
                    <a:pt x="672" y="45"/>
                  </a:lnTo>
                  <a:lnTo>
                    <a:pt x="672" y="38"/>
                  </a:lnTo>
                  <a:lnTo>
                    <a:pt x="666" y="38"/>
                  </a:lnTo>
                  <a:lnTo>
                    <a:pt x="666" y="32"/>
                  </a:lnTo>
                  <a:lnTo>
                    <a:pt x="666" y="26"/>
                  </a:lnTo>
                  <a:lnTo>
                    <a:pt x="672" y="26"/>
                  </a:lnTo>
                  <a:lnTo>
                    <a:pt x="672" y="19"/>
                  </a:lnTo>
                  <a:lnTo>
                    <a:pt x="666" y="19"/>
                  </a:lnTo>
                  <a:lnTo>
                    <a:pt x="666" y="13"/>
                  </a:lnTo>
                  <a:lnTo>
                    <a:pt x="672" y="13"/>
                  </a:lnTo>
                  <a:lnTo>
                    <a:pt x="672" y="6"/>
                  </a:lnTo>
                  <a:lnTo>
                    <a:pt x="679" y="6"/>
                  </a:lnTo>
                  <a:lnTo>
                    <a:pt x="679" y="0"/>
                  </a:lnTo>
                  <a:lnTo>
                    <a:pt x="704" y="0"/>
                  </a:lnTo>
                  <a:lnTo>
                    <a:pt x="749" y="6"/>
                  </a:lnTo>
                  <a:lnTo>
                    <a:pt x="787" y="6"/>
                  </a:lnTo>
                  <a:lnTo>
                    <a:pt x="800" y="6"/>
                  </a:lnTo>
                  <a:lnTo>
                    <a:pt x="832" y="6"/>
                  </a:lnTo>
                  <a:lnTo>
                    <a:pt x="845" y="6"/>
                  </a:lnTo>
                  <a:lnTo>
                    <a:pt x="871" y="6"/>
                  </a:lnTo>
                  <a:lnTo>
                    <a:pt x="883" y="6"/>
                  </a:lnTo>
                  <a:lnTo>
                    <a:pt x="909" y="6"/>
                  </a:lnTo>
                  <a:lnTo>
                    <a:pt x="928" y="6"/>
                  </a:lnTo>
                  <a:lnTo>
                    <a:pt x="935" y="6"/>
                  </a:lnTo>
                  <a:lnTo>
                    <a:pt x="948" y="6"/>
                  </a:lnTo>
                  <a:lnTo>
                    <a:pt x="960" y="6"/>
                  </a:lnTo>
                  <a:lnTo>
                    <a:pt x="980" y="0"/>
                  </a:lnTo>
                  <a:lnTo>
                    <a:pt x="986" y="0"/>
                  </a:lnTo>
                  <a:lnTo>
                    <a:pt x="1018" y="0"/>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55" name="Freeform 229">
              <a:extLst>
                <a:ext uri="{FF2B5EF4-FFF2-40B4-BE49-F238E27FC236}">
                  <a16:creationId xmlns:a16="http://schemas.microsoft.com/office/drawing/2014/main" id="{8434ADC6-8158-A657-4F52-CDCC1025901D}"/>
                </a:ext>
              </a:extLst>
            </p:cNvPr>
            <p:cNvSpPr>
              <a:spLocks/>
            </p:cNvSpPr>
            <p:nvPr/>
          </p:nvSpPr>
          <p:spPr bwMode="gray">
            <a:xfrm>
              <a:off x="3678872" y="1770697"/>
              <a:ext cx="673717" cy="825628"/>
            </a:xfrm>
            <a:custGeom>
              <a:avLst/>
              <a:gdLst>
                <a:gd name="T0" fmla="*/ 999 w 1044"/>
                <a:gd name="T1" fmla="*/ 858 h 1146"/>
                <a:gd name="T2" fmla="*/ 948 w 1044"/>
                <a:gd name="T3" fmla="*/ 883 h 1146"/>
                <a:gd name="T4" fmla="*/ 909 w 1044"/>
                <a:gd name="T5" fmla="*/ 870 h 1146"/>
                <a:gd name="T6" fmla="*/ 877 w 1044"/>
                <a:gd name="T7" fmla="*/ 883 h 1146"/>
                <a:gd name="T8" fmla="*/ 852 w 1044"/>
                <a:gd name="T9" fmla="*/ 877 h 1146"/>
                <a:gd name="T10" fmla="*/ 826 w 1044"/>
                <a:gd name="T11" fmla="*/ 877 h 1146"/>
                <a:gd name="T12" fmla="*/ 807 w 1044"/>
                <a:gd name="T13" fmla="*/ 902 h 1146"/>
                <a:gd name="T14" fmla="*/ 756 w 1044"/>
                <a:gd name="T15" fmla="*/ 998 h 1146"/>
                <a:gd name="T16" fmla="*/ 762 w 1044"/>
                <a:gd name="T17" fmla="*/ 1050 h 1146"/>
                <a:gd name="T18" fmla="*/ 730 w 1044"/>
                <a:gd name="T19" fmla="*/ 1088 h 1146"/>
                <a:gd name="T20" fmla="*/ 743 w 1044"/>
                <a:gd name="T21" fmla="*/ 1133 h 1146"/>
                <a:gd name="T22" fmla="*/ 711 w 1044"/>
                <a:gd name="T23" fmla="*/ 1133 h 1146"/>
                <a:gd name="T24" fmla="*/ 672 w 1044"/>
                <a:gd name="T25" fmla="*/ 1139 h 1146"/>
                <a:gd name="T26" fmla="*/ 621 w 1044"/>
                <a:gd name="T27" fmla="*/ 1133 h 1146"/>
                <a:gd name="T28" fmla="*/ 602 w 1044"/>
                <a:gd name="T29" fmla="*/ 1107 h 1146"/>
                <a:gd name="T30" fmla="*/ 596 w 1044"/>
                <a:gd name="T31" fmla="*/ 1082 h 1146"/>
                <a:gd name="T32" fmla="*/ 551 w 1044"/>
                <a:gd name="T33" fmla="*/ 1088 h 1146"/>
                <a:gd name="T34" fmla="*/ 512 w 1044"/>
                <a:gd name="T35" fmla="*/ 1056 h 1146"/>
                <a:gd name="T36" fmla="*/ 512 w 1044"/>
                <a:gd name="T37" fmla="*/ 1018 h 1146"/>
                <a:gd name="T38" fmla="*/ 500 w 1044"/>
                <a:gd name="T39" fmla="*/ 1005 h 1146"/>
                <a:gd name="T40" fmla="*/ 487 w 1044"/>
                <a:gd name="T41" fmla="*/ 966 h 1146"/>
                <a:gd name="T42" fmla="*/ 448 w 1044"/>
                <a:gd name="T43" fmla="*/ 954 h 1146"/>
                <a:gd name="T44" fmla="*/ 455 w 1044"/>
                <a:gd name="T45" fmla="*/ 902 h 1146"/>
                <a:gd name="T46" fmla="*/ 448 w 1044"/>
                <a:gd name="T47" fmla="*/ 858 h 1146"/>
                <a:gd name="T48" fmla="*/ 455 w 1044"/>
                <a:gd name="T49" fmla="*/ 806 h 1146"/>
                <a:gd name="T50" fmla="*/ 461 w 1044"/>
                <a:gd name="T51" fmla="*/ 781 h 1146"/>
                <a:gd name="T52" fmla="*/ 487 w 1044"/>
                <a:gd name="T53" fmla="*/ 762 h 1146"/>
                <a:gd name="T54" fmla="*/ 448 w 1044"/>
                <a:gd name="T55" fmla="*/ 762 h 1146"/>
                <a:gd name="T56" fmla="*/ 416 w 1044"/>
                <a:gd name="T57" fmla="*/ 755 h 1146"/>
                <a:gd name="T58" fmla="*/ 423 w 1044"/>
                <a:gd name="T59" fmla="*/ 730 h 1146"/>
                <a:gd name="T60" fmla="*/ 403 w 1044"/>
                <a:gd name="T61" fmla="*/ 704 h 1146"/>
                <a:gd name="T62" fmla="*/ 403 w 1044"/>
                <a:gd name="T63" fmla="*/ 685 h 1146"/>
                <a:gd name="T64" fmla="*/ 384 w 1044"/>
                <a:gd name="T65" fmla="*/ 659 h 1146"/>
                <a:gd name="T66" fmla="*/ 359 w 1044"/>
                <a:gd name="T67" fmla="*/ 666 h 1146"/>
                <a:gd name="T68" fmla="*/ 314 w 1044"/>
                <a:gd name="T69" fmla="*/ 666 h 1146"/>
                <a:gd name="T70" fmla="*/ 288 w 1044"/>
                <a:gd name="T71" fmla="*/ 653 h 1146"/>
                <a:gd name="T72" fmla="*/ 256 w 1044"/>
                <a:gd name="T73" fmla="*/ 582 h 1146"/>
                <a:gd name="T74" fmla="*/ 186 w 1044"/>
                <a:gd name="T75" fmla="*/ 538 h 1146"/>
                <a:gd name="T76" fmla="*/ 122 w 1044"/>
                <a:gd name="T77" fmla="*/ 486 h 1146"/>
                <a:gd name="T78" fmla="*/ 71 w 1044"/>
                <a:gd name="T79" fmla="*/ 461 h 1146"/>
                <a:gd name="T80" fmla="*/ 58 w 1044"/>
                <a:gd name="T81" fmla="*/ 390 h 1146"/>
                <a:gd name="T82" fmla="*/ 58 w 1044"/>
                <a:gd name="T83" fmla="*/ 352 h 1146"/>
                <a:gd name="T84" fmla="*/ 83 w 1044"/>
                <a:gd name="T85" fmla="*/ 313 h 1146"/>
                <a:gd name="T86" fmla="*/ 109 w 1044"/>
                <a:gd name="T87" fmla="*/ 281 h 1146"/>
                <a:gd name="T88" fmla="*/ 109 w 1044"/>
                <a:gd name="T89" fmla="*/ 230 h 1146"/>
                <a:gd name="T90" fmla="*/ 115 w 1044"/>
                <a:gd name="T91" fmla="*/ 185 h 1146"/>
                <a:gd name="T92" fmla="*/ 147 w 1044"/>
                <a:gd name="T93" fmla="*/ 147 h 1146"/>
                <a:gd name="T94" fmla="*/ 154 w 1044"/>
                <a:gd name="T95" fmla="*/ 102 h 1146"/>
                <a:gd name="T96" fmla="*/ 122 w 1044"/>
                <a:gd name="T97" fmla="*/ 32 h 1146"/>
                <a:gd name="T98" fmla="*/ 51 w 1044"/>
                <a:gd name="T99" fmla="*/ 45 h 1146"/>
                <a:gd name="T100" fmla="*/ 0 w 1044"/>
                <a:gd name="T101" fmla="*/ 25 h 1146"/>
                <a:gd name="T102" fmla="*/ 32 w 1044"/>
                <a:gd name="T103" fmla="*/ 6 h 1146"/>
                <a:gd name="T104" fmla="*/ 160 w 1044"/>
                <a:gd name="T105" fmla="*/ 32 h 1146"/>
                <a:gd name="T106" fmla="*/ 371 w 1044"/>
                <a:gd name="T107" fmla="*/ 70 h 1146"/>
                <a:gd name="T108" fmla="*/ 589 w 1044"/>
                <a:gd name="T109" fmla="*/ 128 h 1146"/>
                <a:gd name="T110" fmla="*/ 596 w 1044"/>
                <a:gd name="T111" fmla="*/ 153 h 1146"/>
                <a:gd name="T112" fmla="*/ 589 w 1044"/>
                <a:gd name="T113" fmla="*/ 192 h 1146"/>
                <a:gd name="T114" fmla="*/ 916 w 1044"/>
                <a:gd name="T115" fmla="*/ 128 h 1146"/>
                <a:gd name="T116" fmla="*/ 922 w 1044"/>
                <a:gd name="T117" fmla="*/ 307 h 1146"/>
                <a:gd name="T118" fmla="*/ 845 w 1044"/>
                <a:gd name="T119" fmla="*/ 698 h 1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44" h="1146">
                  <a:moveTo>
                    <a:pt x="1044" y="838"/>
                  </a:moveTo>
                  <a:lnTo>
                    <a:pt x="1044" y="845"/>
                  </a:lnTo>
                  <a:lnTo>
                    <a:pt x="1037" y="851"/>
                  </a:lnTo>
                  <a:lnTo>
                    <a:pt x="1031" y="858"/>
                  </a:lnTo>
                  <a:lnTo>
                    <a:pt x="1025" y="851"/>
                  </a:lnTo>
                  <a:lnTo>
                    <a:pt x="1018" y="851"/>
                  </a:lnTo>
                  <a:lnTo>
                    <a:pt x="1012" y="851"/>
                  </a:lnTo>
                  <a:lnTo>
                    <a:pt x="1005" y="858"/>
                  </a:lnTo>
                  <a:lnTo>
                    <a:pt x="999" y="858"/>
                  </a:lnTo>
                  <a:lnTo>
                    <a:pt x="993" y="858"/>
                  </a:lnTo>
                  <a:lnTo>
                    <a:pt x="980" y="858"/>
                  </a:lnTo>
                  <a:lnTo>
                    <a:pt x="967" y="858"/>
                  </a:lnTo>
                  <a:lnTo>
                    <a:pt x="961" y="864"/>
                  </a:lnTo>
                  <a:lnTo>
                    <a:pt x="954" y="864"/>
                  </a:lnTo>
                  <a:lnTo>
                    <a:pt x="954" y="870"/>
                  </a:lnTo>
                  <a:lnTo>
                    <a:pt x="948" y="870"/>
                  </a:lnTo>
                  <a:lnTo>
                    <a:pt x="948" y="877"/>
                  </a:lnTo>
                  <a:lnTo>
                    <a:pt x="948" y="883"/>
                  </a:lnTo>
                  <a:lnTo>
                    <a:pt x="941" y="883"/>
                  </a:lnTo>
                  <a:lnTo>
                    <a:pt x="935" y="877"/>
                  </a:lnTo>
                  <a:lnTo>
                    <a:pt x="929" y="877"/>
                  </a:lnTo>
                  <a:lnTo>
                    <a:pt x="929" y="870"/>
                  </a:lnTo>
                  <a:lnTo>
                    <a:pt x="922" y="870"/>
                  </a:lnTo>
                  <a:lnTo>
                    <a:pt x="922" y="864"/>
                  </a:lnTo>
                  <a:lnTo>
                    <a:pt x="916" y="864"/>
                  </a:lnTo>
                  <a:lnTo>
                    <a:pt x="916" y="870"/>
                  </a:lnTo>
                  <a:lnTo>
                    <a:pt x="909" y="870"/>
                  </a:lnTo>
                  <a:lnTo>
                    <a:pt x="909" y="877"/>
                  </a:lnTo>
                  <a:lnTo>
                    <a:pt x="903" y="877"/>
                  </a:lnTo>
                  <a:lnTo>
                    <a:pt x="903" y="870"/>
                  </a:lnTo>
                  <a:lnTo>
                    <a:pt x="903" y="877"/>
                  </a:lnTo>
                  <a:lnTo>
                    <a:pt x="897" y="877"/>
                  </a:lnTo>
                  <a:lnTo>
                    <a:pt x="897" y="883"/>
                  </a:lnTo>
                  <a:lnTo>
                    <a:pt x="890" y="883"/>
                  </a:lnTo>
                  <a:lnTo>
                    <a:pt x="884" y="883"/>
                  </a:lnTo>
                  <a:lnTo>
                    <a:pt x="877" y="883"/>
                  </a:lnTo>
                  <a:lnTo>
                    <a:pt x="877" y="890"/>
                  </a:lnTo>
                  <a:lnTo>
                    <a:pt x="877" y="896"/>
                  </a:lnTo>
                  <a:lnTo>
                    <a:pt x="871" y="896"/>
                  </a:lnTo>
                  <a:lnTo>
                    <a:pt x="865" y="896"/>
                  </a:lnTo>
                  <a:lnTo>
                    <a:pt x="865" y="890"/>
                  </a:lnTo>
                  <a:lnTo>
                    <a:pt x="865" y="883"/>
                  </a:lnTo>
                  <a:lnTo>
                    <a:pt x="858" y="883"/>
                  </a:lnTo>
                  <a:lnTo>
                    <a:pt x="858" y="877"/>
                  </a:lnTo>
                  <a:lnTo>
                    <a:pt x="852" y="877"/>
                  </a:lnTo>
                  <a:lnTo>
                    <a:pt x="852" y="883"/>
                  </a:lnTo>
                  <a:lnTo>
                    <a:pt x="852" y="877"/>
                  </a:lnTo>
                  <a:lnTo>
                    <a:pt x="852" y="870"/>
                  </a:lnTo>
                  <a:lnTo>
                    <a:pt x="845" y="870"/>
                  </a:lnTo>
                  <a:lnTo>
                    <a:pt x="845" y="877"/>
                  </a:lnTo>
                  <a:lnTo>
                    <a:pt x="839" y="877"/>
                  </a:lnTo>
                  <a:lnTo>
                    <a:pt x="839" y="883"/>
                  </a:lnTo>
                  <a:lnTo>
                    <a:pt x="833" y="883"/>
                  </a:lnTo>
                  <a:lnTo>
                    <a:pt x="826" y="877"/>
                  </a:lnTo>
                  <a:lnTo>
                    <a:pt x="820" y="877"/>
                  </a:lnTo>
                  <a:lnTo>
                    <a:pt x="820" y="883"/>
                  </a:lnTo>
                  <a:lnTo>
                    <a:pt x="813" y="883"/>
                  </a:lnTo>
                  <a:lnTo>
                    <a:pt x="813" y="890"/>
                  </a:lnTo>
                  <a:lnTo>
                    <a:pt x="807" y="890"/>
                  </a:lnTo>
                  <a:lnTo>
                    <a:pt x="801" y="890"/>
                  </a:lnTo>
                  <a:lnTo>
                    <a:pt x="801" y="896"/>
                  </a:lnTo>
                  <a:lnTo>
                    <a:pt x="807" y="896"/>
                  </a:lnTo>
                  <a:lnTo>
                    <a:pt x="807" y="902"/>
                  </a:lnTo>
                  <a:lnTo>
                    <a:pt x="801" y="909"/>
                  </a:lnTo>
                  <a:lnTo>
                    <a:pt x="801" y="915"/>
                  </a:lnTo>
                  <a:lnTo>
                    <a:pt x="794" y="922"/>
                  </a:lnTo>
                  <a:lnTo>
                    <a:pt x="781" y="947"/>
                  </a:lnTo>
                  <a:lnTo>
                    <a:pt x="775" y="966"/>
                  </a:lnTo>
                  <a:lnTo>
                    <a:pt x="768" y="973"/>
                  </a:lnTo>
                  <a:lnTo>
                    <a:pt x="762" y="986"/>
                  </a:lnTo>
                  <a:lnTo>
                    <a:pt x="756" y="992"/>
                  </a:lnTo>
                  <a:lnTo>
                    <a:pt x="756" y="998"/>
                  </a:lnTo>
                  <a:lnTo>
                    <a:pt x="756" y="1005"/>
                  </a:lnTo>
                  <a:lnTo>
                    <a:pt x="756" y="1011"/>
                  </a:lnTo>
                  <a:lnTo>
                    <a:pt x="756" y="1018"/>
                  </a:lnTo>
                  <a:lnTo>
                    <a:pt x="762" y="1018"/>
                  </a:lnTo>
                  <a:lnTo>
                    <a:pt x="762" y="1024"/>
                  </a:lnTo>
                  <a:lnTo>
                    <a:pt x="762" y="1030"/>
                  </a:lnTo>
                  <a:lnTo>
                    <a:pt x="762" y="1037"/>
                  </a:lnTo>
                  <a:lnTo>
                    <a:pt x="762" y="1043"/>
                  </a:lnTo>
                  <a:lnTo>
                    <a:pt x="762" y="1050"/>
                  </a:lnTo>
                  <a:lnTo>
                    <a:pt x="756" y="1050"/>
                  </a:lnTo>
                  <a:lnTo>
                    <a:pt x="756" y="1056"/>
                  </a:lnTo>
                  <a:lnTo>
                    <a:pt x="749" y="1056"/>
                  </a:lnTo>
                  <a:lnTo>
                    <a:pt x="743" y="1056"/>
                  </a:lnTo>
                  <a:lnTo>
                    <a:pt x="736" y="1063"/>
                  </a:lnTo>
                  <a:lnTo>
                    <a:pt x="730" y="1069"/>
                  </a:lnTo>
                  <a:lnTo>
                    <a:pt x="730" y="1075"/>
                  </a:lnTo>
                  <a:lnTo>
                    <a:pt x="730" y="1082"/>
                  </a:lnTo>
                  <a:lnTo>
                    <a:pt x="730" y="1088"/>
                  </a:lnTo>
                  <a:lnTo>
                    <a:pt x="730" y="1095"/>
                  </a:lnTo>
                  <a:lnTo>
                    <a:pt x="736" y="1095"/>
                  </a:lnTo>
                  <a:lnTo>
                    <a:pt x="736" y="1101"/>
                  </a:lnTo>
                  <a:lnTo>
                    <a:pt x="730" y="1101"/>
                  </a:lnTo>
                  <a:lnTo>
                    <a:pt x="730" y="1107"/>
                  </a:lnTo>
                  <a:lnTo>
                    <a:pt x="730" y="1114"/>
                  </a:lnTo>
                  <a:lnTo>
                    <a:pt x="736" y="1120"/>
                  </a:lnTo>
                  <a:lnTo>
                    <a:pt x="743" y="1127"/>
                  </a:lnTo>
                  <a:lnTo>
                    <a:pt x="743" y="1133"/>
                  </a:lnTo>
                  <a:lnTo>
                    <a:pt x="736" y="1133"/>
                  </a:lnTo>
                  <a:lnTo>
                    <a:pt x="736" y="1139"/>
                  </a:lnTo>
                  <a:lnTo>
                    <a:pt x="730" y="1139"/>
                  </a:lnTo>
                  <a:lnTo>
                    <a:pt x="730" y="1146"/>
                  </a:lnTo>
                  <a:lnTo>
                    <a:pt x="724" y="1146"/>
                  </a:lnTo>
                  <a:lnTo>
                    <a:pt x="717" y="1146"/>
                  </a:lnTo>
                  <a:lnTo>
                    <a:pt x="717" y="1139"/>
                  </a:lnTo>
                  <a:lnTo>
                    <a:pt x="717" y="1133"/>
                  </a:lnTo>
                  <a:lnTo>
                    <a:pt x="711" y="1133"/>
                  </a:lnTo>
                  <a:lnTo>
                    <a:pt x="704" y="1133"/>
                  </a:lnTo>
                  <a:lnTo>
                    <a:pt x="704" y="1139"/>
                  </a:lnTo>
                  <a:lnTo>
                    <a:pt x="698" y="1139"/>
                  </a:lnTo>
                  <a:lnTo>
                    <a:pt x="698" y="1146"/>
                  </a:lnTo>
                  <a:lnTo>
                    <a:pt x="692" y="1146"/>
                  </a:lnTo>
                  <a:lnTo>
                    <a:pt x="685" y="1146"/>
                  </a:lnTo>
                  <a:lnTo>
                    <a:pt x="685" y="1139"/>
                  </a:lnTo>
                  <a:lnTo>
                    <a:pt x="679" y="1139"/>
                  </a:lnTo>
                  <a:lnTo>
                    <a:pt x="672" y="1139"/>
                  </a:lnTo>
                  <a:lnTo>
                    <a:pt x="666" y="1139"/>
                  </a:lnTo>
                  <a:lnTo>
                    <a:pt x="660" y="1139"/>
                  </a:lnTo>
                  <a:lnTo>
                    <a:pt x="653" y="1146"/>
                  </a:lnTo>
                  <a:lnTo>
                    <a:pt x="647" y="1146"/>
                  </a:lnTo>
                  <a:lnTo>
                    <a:pt x="640" y="1146"/>
                  </a:lnTo>
                  <a:lnTo>
                    <a:pt x="634" y="1139"/>
                  </a:lnTo>
                  <a:lnTo>
                    <a:pt x="628" y="1139"/>
                  </a:lnTo>
                  <a:lnTo>
                    <a:pt x="628" y="1133"/>
                  </a:lnTo>
                  <a:lnTo>
                    <a:pt x="621" y="1133"/>
                  </a:lnTo>
                  <a:lnTo>
                    <a:pt x="621" y="1127"/>
                  </a:lnTo>
                  <a:lnTo>
                    <a:pt x="621" y="1120"/>
                  </a:lnTo>
                  <a:lnTo>
                    <a:pt x="615" y="1120"/>
                  </a:lnTo>
                  <a:lnTo>
                    <a:pt x="615" y="1114"/>
                  </a:lnTo>
                  <a:lnTo>
                    <a:pt x="608" y="1114"/>
                  </a:lnTo>
                  <a:lnTo>
                    <a:pt x="602" y="1114"/>
                  </a:lnTo>
                  <a:lnTo>
                    <a:pt x="596" y="1114"/>
                  </a:lnTo>
                  <a:lnTo>
                    <a:pt x="596" y="1107"/>
                  </a:lnTo>
                  <a:lnTo>
                    <a:pt x="602" y="1107"/>
                  </a:lnTo>
                  <a:lnTo>
                    <a:pt x="602" y="1101"/>
                  </a:lnTo>
                  <a:lnTo>
                    <a:pt x="602" y="1095"/>
                  </a:lnTo>
                  <a:lnTo>
                    <a:pt x="608" y="1095"/>
                  </a:lnTo>
                  <a:lnTo>
                    <a:pt x="615" y="1095"/>
                  </a:lnTo>
                  <a:lnTo>
                    <a:pt x="615" y="1088"/>
                  </a:lnTo>
                  <a:lnTo>
                    <a:pt x="615" y="1082"/>
                  </a:lnTo>
                  <a:lnTo>
                    <a:pt x="608" y="1082"/>
                  </a:lnTo>
                  <a:lnTo>
                    <a:pt x="602" y="1082"/>
                  </a:lnTo>
                  <a:lnTo>
                    <a:pt x="596" y="1082"/>
                  </a:lnTo>
                  <a:lnTo>
                    <a:pt x="589" y="1082"/>
                  </a:lnTo>
                  <a:lnTo>
                    <a:pt x="589" y="1088"/>
                  </a:lnTo>
                  <a:lnTo>
                    <a:pt x="583" y="1088"/>
                  </a:lnTo>
                  <a:lnTo>
                    <a:pt x="583" y="1082"/>
                  </a:lnTo>
                  <a:lnTo>
                    <a:pt x="576" y="1082"/>
                  </a:lnTo>
                  <a:lnTo>
                    <a:pt x="570" y="1082"/>
                  </a:lnTo>
                  <a:lnTo>
                    <a:pt x="564" y="1082"/>
                  </a:lnTo>
                  <a:lnTo>
                    <a:pt x="557" y="1088"/>
                  </a:lnTo>
                  <a:lnTo>
                    <a:pt x="551" y="1088"/>
                  </a:lnTo>
                  <a:lnTo>
                    <a:pt x="544" y="1082"/>
                  </a:lnTo>
                  <a:lnTo>
                    <a:pt x="538" y="1082"/>
                  </a:lnTo>
                  <a:lnTo>
                    <a:pt x="538" y="1075"/>
                  </a:lnTo>
                  <a:lnTo>
                    <a:pt x="538" y="1069"/>
                  </a:lnTo>
                  <a:lnTo>
                    <a:pt x="532" y="1069"/>
                  </a:lnTo>
                  <a:lnTo>
                    <a:pt x="525" y="1069"/>
                  </a:lnTo>
                  <a:lnTo>
                    <a:pt x="519" y="1069"/>
                  </a:lnTo>
                  <a:lnTo>
                    <a:pt x="519" y="1063"/>
                  </a:lnTo>
                  <a:lnTo>
                    <a:pt x="512" y="1056"/>
                  </a:lnTo>
                  <a:lnTo>
                    <a:pt x="519" y="1056"/>
                  </a:lnTo>
                  <a:lnTo>
                    <a:pt x="519" y="1050"/>
                  </a:lnTo>
                  <a:lnTo>
                    <a:pt x="525" y="1050"/>
                  </a:lnTo>
                  <a:lnTo>
                    <a:pt x="525" y="1043"/>
                  </a:lnTo>
                  <a:lnTo>
                    <a:pt x="519" y="1037"/>
                  </a:lnTo>
                  <a:lnTo>
                    <a:pt x="519" y="1030"/>
                  </a:lnTo>
                  <a:lnTo>
                    <a:pt x="519" y="1024"/>
                  </a:lnTo>
                  <a:lnTo>
                    <a:pt x="512" y="1024"/>
                  </a:lnTo>
                  <a:lnTo>
                    <a:pt x="512" y="1018"/>
                  </a:lnTo>
                  <a:lnTo>
                    <a:pt x="519" y="1018"/>
                  </a:lnTo>
                  <a:lnTo>
                    <a:pt x="512" y="1018"/>
                  </a:lnTo>
                  <a:lnTo>
                    <a:pt x="506" y="1018"/>
                  </a:lnTo>
                  <a:lnTo>
                    <a:pt x="506" y="1024"/>
                  </a:lnTo>
                  <a:lnTo>
                    <a:pt x="500" y="1024"/>
                  </a:lnTo>
                  <a:lnTo>
                    <a:pt x="500" y="1018"/>
                  </a:lnTo>
                  <a:lnTo>
                    <a:pt x="506" y="1011"/>
                  </a:lnTo>
                  <a:lnTo>
                    <a:pt x="506" y="1005"/>
                  </a:lnTo>
                  <a:lnTo>
                    <a:pt x="500" y="1005"/>
                  </a:lnTo>
                  <a:lnTo>
                    <a:pt x="500" y="998"/>
                  </a:lnTo>
                  <a:lnTo>
                    <a:pt x="506" y="998"/>
                  </a:lnTo>
                  <a:lnTo>
                    <a:pt x="506" y="992"/>
                  </a:lnTo>
                  <a:lnTo>
                    <a:pt x="506" y="986"/>
                  </a:lnTo>
                  <a:lnTo>
                    <a:pt x="506" y="979"/>
                  </a:lnTo>
                  <a:lnTo>
                    <a:pt x="500" y="979"/>
                  </a:lnTo>
                  <a:lnTo>
                    <a:pt x="500" y="973"/>
                  </a:lnTo>
                  <a:lnTo>
                    <a:pt x="493" y="973"/>
                  </a:lnTo>
                  <a:lnTo>
                    <a:pt x="487" y="966"/>
                  </a:lnTo>
                  <a:lnTo>
                    <a:pt x="480" y="966"/>
                  </a:lnTo>
                  <a:lnTo>
                    <a:pt x="474" y="966"/>
                  </a:lnTo>
                  <a:lnTo>
                    <a:pt x="468" y="966"/>
                  </a:lnTo>
                  <a:lnTo>
                    <a:pt x="468" y="960"/>
                  </a:lnTo>
                  <a:lnTo>
                    <a:pt x="461" y="960"/>
                  </a:lnTo>
                  <a:lnTo>
                    <a:pt x="461" y="966"/>
                  </a:lnTo>
                  <a:lnTo>
                    <a:pt x="455" y="960"/>
                  </a:lnTo>
                  <a:lnTo>
                    <a:pt x="448" y="960"/>
                  </a:lnTo>
                  <a:lnTo>
                    <a:pt x="448" y="954"/>
                  </a:lnTo>
                  <a:lnTo>
                    <a:pt x="448" y="947"/>
                  </a:lnTo>
                  <a:lnTo>
                    <a:pt x="448" y="941"/>
                  </a:lnTo>
                  <a:lnTo>
                    <a:pt x="448" y="934"/>
                  </a:lnTo>
                  <a:lnTo>
                    <a:pt x="455" y="934"/>
                  </a:lnTo>
                  <a:lnTo>
                    <a:pt x="455" y="928"/>
                  </a:lnTo>
                  <a:lnTo>
                    <a:pt x="455" y="922"/>
                  </a:lnTo>
                  <a:lnTo>
                    <a:pt x="455" y="915"/>
                  </a:lnTo>
                  <a:lnTo>
                    <a:pt x="455" y="909"/>
                  </a:lnTo>
                  <a:lnTo>
                    <a:pt x="455" y="902"/>
                  </a:lnTo>
                  <a:lnTo>
                    <a:pt x="448" y="896"/>
                  </a:lnTo>
                  <a:lnTo>
                    <a:pt x="448" y="890"/>
                  </a:lnTo>
                  <a:lnTo>
                    <a:pt x="448" y="883"/>
                  </a:lnTo>
                  <a:lnTo>
                    <a:pt x="448" y="877"/>
                  </a:lnTo>
                  <a:lnTo>
                    <a:pt x="448" y="870"/>
                  </a:lnTo>
                  <a:lnTo>
                    <a:pt x="448" y="864"/>
                  </a:lnTo>
                  <a:lnTo>
                    <a:pt x="448" y="858"/>
                  </a:lnTo>
                  <a:lnTo>
                    <a:pt x="455" y="858"/>
                  </a:lnTo>
                  <a:lnTo>
                    <a:pt x="448" y="858"/>
                  </a:lnTo>
                  <a:lnTo>
                    <a:pt x="448" y="851"/>
                  </a:lnTo>
                  <a:lnTo>
                    <a:pt x="448" y="845"/>
                  </a:lnTo>
                  <a:lnTo>
                    <a:pt x="455" y="845"/>
                  </a:lnTo>
                  <a:lnTo>
                    <a:pt x="455" y="838"/>
                  </a:lnTo>
                  <a:lnTo>
                    <a:pt x="455" y="832"/>
                  </a:lnTo>
                  <a:lnTo>
                    <a:pt x="455" y="826"/>
                  </a:lnTo>
                  <a:lnTo>
                    <a:pt x="455" y="819"/>
                  </a:lnTo>
                  <a:lnTo>
                    <a:pt x="455" y="813"/>
                  </a:lnTo>
                  <a:lnTo>
                    <a:pt x="455" y="806"/>
                  </a:lnTo>
                  <a:lnTo>
                    <a:pt x="455" y="800"/>
                  </a:lnTo>
                  <a:lnTo>
                    <a:pt x="461" y="800"/>
                  </a:lnTo>
                  <a:lnTo>
                    <a:pt x="468" y="800"/>
                  </a:lnTo>
                  <a:lnTo>
                    <a:pt x="468" y="794"/>
                  </a:lnTo>
                  <a:lnTo>
                    <a:pt x="474" y="794"/>
                  </a:lnTo>
                  <a:lnTo>
                    <a:pt x="474" y="787"/>
                  </a:lnTo>
                  <a:lnTo>
                    <a:pt x="468" y="787"/>
                  </a:lnTo>
                  <a:lnTo>
                    <a:pt x="468" y="781"/>
                  </a:lnTo>
                  <a:lnTo>
                    <a:pt x="461" y="781"/>
                  </a:lnTo>
                  <a:lnTo>
                    <a:pt x="468" y="781"/>
                  </a:lnTo>
                  <a:lnTo>
                    <a:pt x="468" y="774"/>
                  </a:lnTo>
                  <a:lnTo>
                    <a:pt x="474" y="781"/>
                  </a:lnTo>
                  <a:lnTo>
                    <a:pt x="474" y="774"/>
                  </a:lnTo>
                  <a:lnTo>
                    <a:pt x="474" y="768"/>
                  </a:lnTo>
                  <a:lnTo>
                    <a:pt x="480" y="768"/>
                  </a:lnTo>
                  <a:lnTo>
                    <a:pt x="487" y="762"/>
                  </a:lnTo>
                  <a:lnTo>
                    <a:pt x="493" y="762"/>
                  </a:lnTo>
                  <a:lnTo>
                    <a:pt x="487" y="762"/>
                  </a:lnTo>
                  <a:lnTo>
                    <a:pt x="493" y="755"/>
                  </a:lnTo>
                  <a:lnTo>
                    <a:pt x="487" y="755"/>
                  </a:lnTo>
                  <a:lnTo>
                    <a:pt x="480" y="755"/>
                  </a:lnTo>
                  <a:lnTo>
                    <a:pt x="474" y="755"/>
                  </a:lnTo>
                  <a:lnTo>
                    <a:pt x="468" y="755"/>
                  </a:lnTo>
                  <a:lnTo>
                    <a:pt x="461" y="755"/>
                  </a:lnTo>
                  <a:lnTo>
                    <a:pt x="455" y="755"/>
                  </a:lnTo>
                  <a:lnTo>
                    <a:pt x="448" y="755"/>
                  </a:lnTo>
                  <a:lnTo>
                    <a:pt x="448" y="762"/>
                  </a:lnTo>
                  <a:lnTo>
                    <a:pt x="442" y="762"/>
                  </a:lnTo>
                  <a:lnTo>
                    <a:pt x="436" y="762"/>
                  </a:lnTo>
                  <a:lnTo>
                    <a:pt x="429" y="755"/>
                  </a:lnTo>
                  <a:lnTo>
                    <a:pt x="423" y="755"/>
                  </a:lnTo>
                  <a:lnTo>
                    <a:pt x="423" y="762"/>
                  </a:lnTo>
                  <a:lnTo>
                    <a:pt x="423" y="755"/>
                  </a:lnTo>
                  <a:lnTo>
                    <a:pt x="416" y="755"/>
                  </a:lnTo>
                  <a:lnTo>
                    <a:pt x="416" y="762"/>
                  </a:lnTo>
                  <a:lnTo>
                    <a:pt x="416" y="755"/>
                  </a:lnTo>
                  <a:lnTo>
                    <a:pt x="423" y="755"/>
                  </a:lnTo>
                  <a:lnTo>
                    <a:pt x="423" y="749"/>
                  </a:lnTo>
                  <a:lnTo>
                    <a:pt x="429" y="749"/>
                  </a:lnTo>
                  <a:lnTo>
                    <a:pt x="429" y="742"/>
                  </a:lnTo>
                  <a:lnTo>
                    <a:pt x="436" y="742"/>
                  </a:lnTo>
                  <a:lnTo>
                    <a:pt x="436" y="736"/>
                  </a:lnTo>
                  <a:lnTo>
                    <a:pt x="429" y="736"/>
                  </a:lnTo>
                  <a:lnTo>
                    <a:pt x="429" y="730"/>
                  </a:lnTo>
                  <a:lnTo>
                    <a:pt x="423" y="730"/>
                  </a:lnTo>
                  <a:lnTo>
                    <a:pt x="423" y="736"/>
                  </a:lnTo>
                  <a:lnTo>
                    <a:pt x="416" y="736"/>
                  </a:lnTo>
                  <a:lnTo>
                    <a:pt x="416" y="730"/>
                  </a:lnTo>
                  <a:lnTo>
                    <a:pt x="416" y="723"/>
                  </a:lnTo>
                  <a:lnTo>
                    <a:pt x="416" y="717"/>
                  </a:lnTo>
                  <a:lnTo>
                    <a:pt x="416" y="710"/>
                  </a:lnTo>
                  <a:lnTo>
                    <a:pt x="410" y="710"/>
                  </a:lnTo>
                  <a:lnTo>
                    <a:pt x="410" y="704"/>
                  </a:lnTo>
                  <a:lnTo>
                    <a:pt x="403" y="704"/>
                  </a:lnTo>
                  <a:lnTo>
                    <a:pt x="403" y="698"/>
                  </a:lnTo>
                  <a:lnTo>
                    <a:pt x="397" y="698"/>
                  </a:lnTo>
                  <a:lnTo>
                    <a:pt x="391" y="698"/>
                  </a:lnTo>
                  <a:lnTo>
                    <a:pt x="391" y="691"/>
                  </a:lnTo>
                  <a:lnTo>
                    <a:pt x="397" y="691"/>
                  </a:lnTo>
                  <a:lnTo>
                    <a:pt x="391" y="691"/>
                  </a:lnTo>
                  <a:lnTo>
                    <a:pt x="397" y="691"/>
                  </a:lnTo>
                  <a:lnTo>
                    <a:pt x="397" y="685"/>
                  </a:lnTo>
                  <a:lnTo>
                    <a:pt x="403" y="685"/>
                  </a:lnTo>
                  <a:lnTo>
                    <a:pt x="403" y="678"/>
                  </a:lnTo>
                  <a:lnTo>
                    <a:pt x="403" y="672"/>
                  </a:lnTo>
                  <a:lnTo>
                    <a:pt x="403" y="666"/>
                  </a:lnTo>
                  <a:lnTo>
                    <a:pt x="397" y="666"/>
                  </a:lnTo>
                  <a:lnTo>
                    <a:pt x="391" y="666"/>
                  </a:lnTo>
                  <a:lnTo>
                    <a:pt x="391" y="659"/>
                  </a:lnTo>
                  <a:lnTo>
                    <a:pt x="391" y="653"/>
                  </a:lnTo>
                  <a:lnTo>
                    <a:pt x="384" y="653"/>
                  </a:lnTo>
                  <a:lnTo>
                    <a:pt x="384" y="659"/>
                  </a:lnTo>
                  <a:lnTo>
                    <a:pt x="384" y="653"/>
                  </a:lnTo>
                  <a:lnTo>
                    <a:pt x="384" y="659"/>
                  </a:lnTo>
                  <a:lnTo>
                    <a:pt x="378" y="659"/>
                  </a:lnTo>
                  <a:lnTo>
                    <a:pt x="378" y="653"/>
                  </a:lnTo>
                  <a:lnTo>
                    <a:pt x="378" y="659"/>
                  </a:lnTo>
                  <a:lnTo>
                    <a:pt x="371" y="659"/>
                  </a:lnTo>
                  <a:lnTo>
                    <a:pt x="371" y="666"/>
                  </a:lnTo>
                  <a:lnTo>
                    <a:pt x="365" y="666"/>
                  </a:lnTo>
                  <a:lnTo>
                    <a:pt x="359" y="666"/>
                  </a:lnTo>
                  <a:lnTo>
                    <a:pt x="352" y="666"/>
                  </a:lnTo>
                  <a:lnTo>
                    <a:pt x="346" y="659"/>
                  </a:lnTo>
                  <a:lnTo>
                    <a:pt x="339" y="659"/>
                  </a:lnTo>
                  <a:lnTo>
                    <a:pt x="333" y="653"/>
                  </a:lnTo>
                  <a:lnTo>
                    <a:pt x="327" y="653"/>
                  </a:lnTo>
                  <a:lnTo>
                    <a:pt x="320" y="653"/>
                  </a:lnTo>
                  <a:lnTo>
                    <a:pt x="320" y="659"/>
                  </a:lnTo>
                  <a:lnTo>
                    <a:pt x="314" y="659"/>
                  </a:lnTo>
                  <a:lnTo>
                    <a:pt x="314" y="666"/>
                  </a:lnTo>
                  <a:lnTo>
                    <a:pt x="320" y="666"/>
                  </a:lnTo>
                  <a:lnTo>
                    <a:pt x="320" y="672"/>
                  </a:lnTo>
                  <a:lnTo>
                    <a:pt x="314" y="672"/>
                  </a:lnTo>
                  <a:lnTo>
                    <a:pt x="307" y="672"/>
                  </a:lnTo>
                  <a:lnTo>
                    <a:pt x="301" y="672"/>
                  </a:lnTo>
                  <a:lnTo>
                    <a:pt x="301" y="666"/>
                  </a:lnTo>
                  <a:lnTo>
                    <a:pt x="295" y="659"/>
                  </a:lnTo>
                  <a:lnTo>
                    <a:pt x="295" y="653"/>
                  </a:lnTo>
                  <a:lnTo>
                    <a:pt x="288" y="653"/>
                  </a:lnTo>
                  <a:lnTo>
                    <a:pt x="282" y="653"/>
                  </a:lnTo>
                  <a:lnTo>
                    <a:pt x="282" y="646"/>
                  </a:lnTo>
                  <a:lnTo>
                    <a:pt x="282" y="640"/>
                  </a:lnTo>
                  <a:lnTo>
                    <a:pt x="282" y="634"/>
                  </a:lnTo>
                  <a:lnTo>
                    <a:pt x="275" y="627"/>
                  </a:lnTo>
                  <a:lnTo>
                    <a:pt x="269" y="621"/>
                  </a:lnTo>
                  <a:lnTo>
                    <a:pt x="269" y="608"/>
                  </a:lnTo>
                  <a:lnTo>
                    <a:pt x="263" y="595"/>
                  </a:lnTo>
                  <a:lnTo>
                    <a:pt x="256" y="582"/>
                  </a:lnTo>
                  <a:lnTo>
                    <a:pt x="256" y="576"/>
                  </a:lnTo>
                  <a:lnTo>
                    <a:pt x="250" y="570"/>
                  </a:lnTo>
                  <a:lnTo>
                    <a:pt x="237" y="563"/>
                  </a:lnTo>
                  <a:lnTo>
                    <a:pt x="231" y="557"/>
                  </a:lnTo>
                  <a:lnTo>
                    <a:pt x="224" y="550"/>
                  </a:lnTo>
                  <a:lnTo>
                    <a:pt x="211" y="550"/>
                  </a:lnTo>
                  <a:lnTo>
                    <a:pt x="199" y="544"/>
                  </a:lnTo>
                  <a:lnTo>
                    <a:pt x="192" y="538"/>
                  </a:lnTo>
                  <a:lnTo>
                    <a:pt x="186" y="538"/>
                  </a:lnTo>
                  <a:lnTo>
                    <a:pt x="186" y="531"/>
                  </a:lnTo>
                  <a:lnTo>
                    <a:pt x="179" y="512"/>
                  </a:lnTo>
                  <a:lnTo>
                    <a:pt x="173" y="512"/>
                  </a:lnTo>
                  <a:lnTo>
                    <a:pt x="173" y="506"/>
                  </a:lnTo>
                  <a:lnTo>
                    <a:pt x="167" y="499"/>
                  </a:lnTo>
                  <a:lnTo>
                    <a:pt x="154" y="499"/>
                  </a:lnTo>
                  <a:lnTo>
                    <a:pt x="135" y="493"/>
                  </a:lnTo>
                  <a:lnTo>
                    <a:pt x="128" y="486"/>
                  </a:lnTo>
                  <a:lnTo>
                    <a:pt x="122" y="486"/>
                  </a:lnTo>
                  <a:lnTo>
                    <a:pt x="122" y="480"/>
                  </a:lnTo>
                  <a:lnTo>
                    <a:pt x="115" y="480"/>
                  </a:lnTo>
                  <a:lnTo>
                    <a:pt x="109" y="480"/>
                  </a:lnTo>
                  <a:lnTo>
                    <a:pt x="103" y="474"/>
                  </a:lnTo>
                  <a:lnTo>
                    <a:pt x="96" y="474"/>
                  </a:lnTo>
                  <a:lnTo>
                    <a:pt x="90" y="474"/>
                  </a:lnTo>
                  <a:lnTo>
                    <a:pt x="83" y="467"/>
                  </a:lnTo>
                  <a:lnTo>
                    <a:pt x="77" y="467"/>
                  </a:lnTo>
                  <a:lnTo>
                    <a:pt x="71" y="461"/>
                  </a:lnTo>
                  <a:lnTo>
                    <a:pt x="64" y="461"/>
                  </a:lnTo>
                  <a:lnTo>
                    <a:pt x="64" y="454"/>
                  </a:lnTo>
                  <a:lnTo>
                    <a:pt x="58" y="448"/>
                  </a:lnTo>
                  <a:lnTo>
                    <a:pt x="58" y="435"/>
                  </a:lnTo>
                  <a:lnTo>
                    <a:pt x="58" y="422"/>
                  </a:lnTo>
                  <a:lnTo>
                    <a:pt x="51" y="403"/>
                  </a:lnTo>
                  <a:lnTo>
                    <a:pt x="51" y="397"/>
                  </a:lnTo>
                  <a:lnTo>
                    <a:pt x="51" y="390"/>
                  </a:lnTo>
                  <a:lnTo>
                    <a:pt x="58" y="390"/>
                  </a:lnTo>
                  <a:lnTo>
                    <a:pt x="58" y="384"/>
                  </a:lnTo>
                  <a:lnTo>
                    <a:pt x="64" y="384"/>
                  </a:lnTo>
                  <a:lnTo>
                    <a:pt x="64" y="377"/>
                  </a:lnTo>
                  <a:lnTo>
                    <a:pt x="58" y="371"/>
                  </a:lnTo>
                  <a:lnTo>
                    <a:pt x="64" y="371"/>
                  </a:lnTo>
                  <a:lnTo>
                    <a:pt x="64" y="365"/>
                  </a:lnTo>
                  <a:lnTo>
                    <a:pt x="64" y="358"/>
                  </a:lnTo>
                  <a:lnTo>
                    <a:pt x="64" y="352"/>
                  </a:lnTo>
                  <a:lnTo>
                    <a:pt x="58" y="352"/>
                  </a:lnTo>
                  <a:lnTo>
                    <a:pt x="64" y="345"/>
                  </a:lnTo>
                  <a:lnTo>
                    <a:pt x="64" y="339"/>
                  </a:lnTo>
                  <a:lnTo>
                    <a:pt x="64" y="333"/>
                  </a:lnTo>
                  <a:lnTo>
                    <a:pt x="71" y="333"/>
                  </a:lnTo>
                  <a:lnTo>
                    <a:pt x="71" y="326"/>
                  </a:lnTo>
                  <a:lnTo>
                    <a:pt x="77" y="326"/>
                  </a:lnTo>
                  <a:lnTo>
                    <a:pt x="77" y="320"/>
                  </a:lnTo>
                  <a:lnTo>
                    <a:pt x="83" y="320"/>
                  </a:lnTo>
                  <a:lnTo>
                    <a:pt x="83" y="313"/>
                  </a:lnTo>
                  <a:lnTo>
                    <a:pt x="90" y="313"/>
                  </a:lnTo>
                  <a:lnTo>
                    <a:pt x="90" y="307"/>
                  </a:lnTo>
                  <a:lnTo>
                    <a:pt x="96" y="307"/>
                  </a:lnTo>
                  <a:lnTo>
                    <a:pt x="96" y="301"/>
                  </a:lnTo>
                  <a:lnTo>
                    <a:pt x="103" y="301"/>
                  </a:lnTo>
                  <a:lnTo>
                    <a:pt x="103" y="294"/>
                  </a:lnTo>
                  <a:lnTo>
                    <a:pt x="109" y="294"/>
                  </a:lnTo>
                  <a:lnTo>
                    <a:pt x="109" y="288"/>
                  </a:lnTo>
                  <a:lnTo>
                    <a:pt x="109" y="281"/>
                  </a:lnTo>
                  <a:lnTo>
                    <a:pt x="109" y="275"/>
                  </a:lnTo>
                  <a:lnTo>
                    <a:pt x="103" y="269"/>
                  </a:lnTo>
                  <a:lnTo>
                    <a:pt x="103" y="262"/>
                  </a:lnTo>
                  <a:lnTo>
                    <a:pt x="103" y="256"/>
                  </a:lnTo>
                  <a:lnTo>
                    <a:pt x="103" y="249"/>
                  </a:lnTo>
                  <a:lnTo>
                    <a:pt x="103" y="243"/>
                  </a:lnTo>
                  <a:lnTo>
                    <a:pt x="103" y="237"/>
                  </a:lnTo>
                  <a:lnTo>
                    <a:pt x="109" y="237"/>
                  </a:lnTo>
                  <a:lnTo>
                    <a:pt x="109" y="230"/>
                  </a:lnTo>
                  <a:lnTo>
                    <a:pt x="115" y="224"/>
                  </a:lnTo>
                  <a:lnTo>
                    <a:pt x="115" y="217"/>
                  </a:lnTo>
                  <a:lnTo>
                    <a:pt x="115" y="211"/>
                  </a:lnTo>
                  <a:lnTo>
                    <a:pt x="122" y="211"/>
                  </a:lnTo>
                  <a:lnTo>
                    <a:pt x="122" y="205"/>
                  </a:lnTo>
                  <a:lnTo>
                    <a:pt x="122" y="198"/>
                  </a:lnTo>
                  <a:lnTo>
                    <a:pt x="122" y="192"/>
                  </a:lnTo>
                  <a:lnTo>
                    <a:pt x="122" y="185"/>
                  </a:lnTo>
                  <a:lnTo>
                    <a:pt x="115" y="185"/>
                  </a:lnTo>
                  <a:lnTo>
                    <a:pt x="115" y="179"/>
                  </a:lnTo>
                  <a:lnTo>
                    <a:pt x="122" y="173"/>
                  </a:lnTo>
                  <a:lnTo>
                    <a:pt x="122" y="166"/>
                  </a:lnTo>
                  <a:lnTo>
                    <a:pt x="122" y="160"/>
                  </a:lnTo>
                  <a:lnTo>
                    <a:pt x="128" y="160"/>
                  </a:lnTo>
                  <a:lnTo>
                    <a:pt x="135" y="153"/>
                  </a:lnTo>
                  <a:lnTo>
                    <a:pt x="141" y="153"/>
                  </a:lnTo>
                  <a:lnTo>
                    <a:pt x="141" y="147"/>
                  </a:lnTo>
                  <a:lnTo>
                    <a:pt x="147" y="147"/>
                  </a:lnTo>
                  <a:lnTo>
                    <a:pt x="154" y="147"/>
                  </a:lnTo>
                  <a:lnTo>
                    <a:pt x="160" y="147"/>
                  </a:lnTo>
                  <a:lnTo>
                    <a:pt x="160" y="141"/>
                  </a:lnTo>
                  <a:lnTo>
                    <a:pt x="160" y="134"/>
                  </a:lnTo>
                  <a:lnTo>
                    <a:pt x="160" y="128"/>
                  </a:lnTo>
                  <a:lnTo>
                    <a:pt x="160" y="121"/>
                  </a:lnTo>
                  <a:lnTo>
                    <a:pt x="154" y="121"/>
                  </a:lnTo>
                  <a:lnTo>
                    <a:pt x="154" y="115"/>
                  </a:lnTo>
                  <a:lnTo>
                    <a:pt x="154" y="102"/>
                  </a:lnTo>
                  <a:lnTo>
                    <a:pt x="154" y="96"/>
                  </a:lnTo>
                  <a:lnTo>
                    <a:pt x="154" y="77"/>
                  </a:lnTo>
                  <a:lnTo>
                    <a:pt x="154" y="70"/>
                  </a:lnTo>
                  <a:lnTo>
                    <a:pt x="154" y="57"/>
                  </a:lnTo>
                  <a:lnTo>
                    <a:pt x="154" y="51"/>
                  </a:lnTo>
                  <a:lnTo>
                    <a:pt x="147" y="45"/>
                  </a:lnTo>
                  <a:lnTo>
                    <a:pt x="141" y="38"/>
                  </a:lnTo>
                  <a:lnTo>
                    <a:pt x="135" y="38"/>
                  </a:lnTo>
                  <a:lnTo>
                    <a:pt x="122" y="32"/>
                  </a:lnTo>
                  <a:lnTo>
                    <a:pt x="115" y="32"/>
                  </a:lnTo>
                  <a:lnTo>
                    <a:pt x="103" y="25"/>
                  </a:lnTo>
                  <a:lnTo>
                    <a:pt x="96" y="32"/>
                  </a:lnTo>
                  <a:lnTo>
                    <a:pt x="83" y="32"/>
                  </a:lnTo>
                  <a:lnTo>
                    <a:pt x="77" y="32"/>
                  </a:lnTo>
                  <a:lnTo>
                    <a:pt x="71" y="38"/>
                  </a:lnTo>
                  <a:lnTo>
                    <a:pt x="64" y="38"/>
                  </a:lnTo>
                  <a:lnTo>
                    <a:pt x="58" y="38"/>
                  </a:lnTo>
                  <a:lnTo>
                    <a:pt x="51" y="45"/>
                  </a:lnTo>
                  <a:lnTo>
                    <a:pt x="45" y="45"/>
                  </a:lnTo>
                  <a:lnTo>
                    <a:pt x="38" y="38"/>
                  </a:lnTo>
                  <a:lnTo>
                    <a:pt x="32" y="38"/>
                  </a:lnTo>
                  <a:lnTo>
                    <a:pt x="26" y="38"/>
                  </a:lnTo>
                  <a:lnTo>
                    <a:pt x="26" y="32"/>
                  </a:lnTo>
                  <a:lnTo>
                    <a:pt x="19" y="32"/>
                  </a:lnTo>
                  <a:lnTo>
                    <a:pt x="13" y="25"/>
                  </a:lnTo>
                  <a:lnTo>
                    <a:pt x="6" y="25"/>
                  </a:lnTo>
                  <a:lnTo>
                    <a:pt x="0" y="25"/>
                  </a:lnTo>
                  <a:lnTo>
                    <a:pt x="0" y="32"/>
                  </a:lnTo>
                  <a:lnTo>
                    <a:pt x="0" y="25"/>
                  </a:lnTo>
                  <a:lnTo>
                    <a:pt x="0" y="19"/>
                  </a:lnTo>
                  <a:lnTo>
                    <a:pt x="0" y="13"/>
                  </a:lnTo>
                  <a:lnTo>
                    <a:pt x="0" y="6"/>
                  </a:lnTo>
                  <a:lnTo>
                    <a:pt x="0" y="0"/>
                  </a:lnTo>
                  <a:lnTo>
                    <a:pt x="6" y="0"/>
                  </a:lnTo>
                  <a:lnTo>
                    <a:pt x="19" y="0"/>
                  </a:lnTo>
                  <a:lnTo>
                    <a:pt x="32" y="6"/>
                  </a:lnTo>
                  <a:lnTo>
                    <a:pt x="38" y="6"/>
                  </a:lnTo>
                  <a:lnTo>
                    <a:pt x="45" y="6"/>
                  </a:lnTo>
                  <a:lnTo>
                    <a:pt x="64" y="13"/>
                  </a:lnTo>
                  <a:lnTo>
                    <a:pt x="77" y="13"/>
                  </a:lnTo>
                  <a:lnTo>
                    <a:pt x="96" y="19"/>
                  </a:lnTo>
                  <a:lnTo>
                    <a:pt x="103" y="19"/>
                  </a:lnTo>
                  <a:lnTo>
                    <a:pt x="115" y="19"/>
                  </a:lnTo>
                  <a:lnTo>
                    <a:pt x="141" y="25"/>
                  </a:lnTo>
                  <a:lnTo>
                    <a:pt x="160" y="32"/>
                  </a:lnTo>
                  <a:lnTo>
                    <a:pt x="186" y="32"/>
                  </a:lnTo>
                  <a:lnTo>
                    <a:pt x="205" y="38"/>
                  </a:lnTo>
                  <a:lnTo>
                    <a:pt x="211" y="45"/>
                  </a:lnTo>
                  <a:lnTo>
                    <a:pt x="218" y="45"/>
                  </a:lnTo>
                  <a:lnTo>
                    <a:pt x="250" y="51"/>
                  </a:lnTo>
                  <a:lnTo>
                    <a:pt x="288" y="57"/>
                  </a:lnTo>
                  <a:lnTo>
                    <a:pt x="327" y="64"/>
                  </a:lnTo>
                  <a:lnTo>
                    <a:pt x="352" y="70"/>
                  </a:lnTo>
                  <a:lnTo>
                    <a:pt x="371" y="70"/>
                  </a:lnTo>
                  <a:lnTo>
                    <a:pt x="391" y="77"/>
                  </a:lnTo>
                  <a:lnTo>
                    <a:pt x="410" y="77"/>
                  </a:lnTo>
                  <a:lnTo>
                    <a:pt x="474" y="96"/>
                  </a:lnTo>
                  <a:lnTo>
                    <a:pt x="487" y="96"/>
                  </a:lnTo>
                  <a:lnTo>
                    <a:pt x="500" y="96"/>
                  </a:lnTo>
                  <a:lnTo>
                    <a:pt x="519" y="102"/>
                  </a:lnTo>
                  <a:lnTo>
                    <a:pt x="589" y="115"/>
                  </a:lnTo>
                  <a:lnTo>
                    <a:pt x="589" y="121"/>
                  </a:lnTo>
                  <a:lnTo>
                    <a:pt x="589" y="128"/>
                  </a:lnTo>
                  <a:lnTo>
                    <a:pt x="583" y="128"/>
                  </a:lnTo>
                  <a:lnTo>
                    <a:pt x="583" y="134"/>
                  </a:lnTo>
                  <a:lnTo>
                    <a:pt x="589" y="134"/>
                  </a:lnTo>
                  <a:lnTo>
                    <a:pt x="596" y="134"/>
                  </a:lnTo>
                  <a:lnTo>
                    <a:pt x="596" y="141"/>
                  </a:lnTo>
                  <a:lnTo>
                    <a:pt x="596" y="147"/>
                  </a:lnTo>
                  <a:lnTo>
                    <a:pt x="602" y="147"/>
                  </a:lnTo>
                  <a:lnTo>
                    <a:pt x="602" y="153"/>
                  </a:lnTo>
                  <a:lnTo>
                    <a:pt x="596" y="153"/>
                  </a:lnTo>
                  <a:lnTo>
                    <a:pt x="596" y="160"/>
                  </a:lnTo>
                  <a:lnTo>
                    <a:pt x="596" y="166"/>
                  </a:lnTo>
                  <a:lnTo>
                    <a:pt x="596" y="173"/>
                  </a:lnTo>
                  <a:lnTo>
                    <a:pt x="596" y="179"/>
                  </a:lnTo>
                  <a:lnTo>
                    <a:pt x="589" y="179"/>
                  </a:lnTo>
                  <a:lnTo>
                    <a:pt x="589" y="185"/>
                  </a:lnTo>
                  <a:lnTo>
                    <a:pt x="583" y="185"/>
                  </a:lnTo>
                  <a:lnTo>
                    <a:pt x="589" y="185"/>
                  </a:lnTo>
                  <a:lnTo>
                    <a:pt x="589" y="192"/>
                  </a:lnTo>
                  <a:lnTo>
                    <a:pt x="596" y="192"/>
                  </a:lnTo>
                  <a:lnTo>
                    <a:pt x="666" y="153"/>
                  </a:lnTo>
                  <a:lnTo>
                    <a:pt x="679" y="147"/>
                  </a:lnTo>
                  <a:lnTo>
                    <a:pt x="730" y="128"/>
                  </a:lnTo>
                  <a:lnTo>
                    <a:pt x="781" y="128"/>
                  </a:lnTo>
                  <a:lnTo>
                    <a:pt x="801" y="128"/>
                  </a:lnTo>
                  <a:lnTo>
                    <a:pt x="826" y="128"/>
                  </a:lnTo>
                  <a:lnTo>
                    <a:pt x="903" y="128"/>
                  </a:lnTo>
                  <a:lnTo>
                    <a:pt x="916" y="128"/>
                  </a:lnTo>
                  <a:lnTo>
                    <a:pt x="941" y="128"/>
                  </a:lnTo>
                  <a:lnTo>
                    <a:pt x="948" y="128"/>
                  </a:lnTo>
                  <a:lnTo>
                    <a:pt x="967" y="128"/>
                  </a:lnTo>
                  <a:lnTo>
                    <a:pt x="948" y="192"/>
                  </a:lnTo>
                  <a:lnTo>
                    <a:pt x="954" y="211"/>
                  </a:lnTo>
                  <a:lnTo>
                    <a:pt x="954" y="237"/>
                  </a:lnTo>
                  <a:lnTo>
                    <a:pt x="935" y="256"/>
                  </a:lnTo>
                  <a:lnTo>
                    <a:pt x="935" y="294"/>
                  </a:lnTo>
                  <a:lnTo>
                    <a:pt x="922" y="307"/>
                  </a:lnTo>
                  <a:lnTo>
                    <a:pt x="884" y="352"/>
                  </a:lnTo>
                  <a:lnTo>
                    <a:pt x="865" y="377"/>
                  </a:lnTo>
                  <a:lnTo>
                    <a:pt x="858" y="403"/>
                  </a:lnTo>
                  <a:lnTo>
                    <a:pt x="865" y="448"/>
                  </a:lnTo>
                  <a:lnTo>
                    <a:pt x="865" y="467"/>
                  </a:lnTo>
                  <a:lnTo>
                    <a:pt x="865" y="512"/>
                  </a:lnTo>
                  <a:lnTo>
                    <a:pt x="845" y="570"/>
                  </a:lnTo>
                  <a:lnTo>
                    <a:pt x="839" y="685"/>
                  </a:lnTo>
                  <a:lnTo>
                    <a:pt x="845" y="698"/>
                  </a:lnTo>
                  <a:lnTo>
                    <a:pt x="961" y="774"/>
                  </a:lnTo>
                  <a:lnTo>
                    <a:pt x="1044" y="838"/>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fr-FR" sz="1100" b="0" i="0" u="none" strike="noStrike" kern="1200" cap="none" spc="0" normalizeH="0" baseline="0" noProof="0">
                  <a:ln>
                    <a:noFill/>
                  </a:ln>
                  <a:solidFill>
                    <a:srgbClr val="404040"/>
                  </a:solidFill>
                  <a:effectLst/>
                  <a:uLnTx/>
                  <a:uFillTx/>
                  <a:latin typeface="Calibri" panose="020F0502020204030204" pitchFamily="34" charset="0"/>
                  <a:ea typeface="Calibri" panose="020F0502020204030204" pitchFamily="34" charset="0"/>
                  <a:cs typeface="Times New Roman" panose="02020603050405020304" pitchFamily="18" charset="0"/>
                </a:rPr>
                <a:t> </a:t>
              </a:r>
            </a:p>
          </p:txBody>
        </p:sp>
        <p:sp>
          <p:nvSpPr>
            <p:cNvPr id="56" name="Freeform 227">
              <a:extLst>
                <a:ext uri="{FF2B5EF4-FFF2-40B4-BE49-F238E27FC236}">
                  <a16:creationId xmlns:a16="http://schemas.microsoft.com/office/drawing/2014/main" id="{AC836B68-E39D-2378-D378-704258D0BD1F}"/>
                </a:ext>
              </a:extLst>
            </p:cNvPr>
            <p:cNvSpPr>
              <a:spLocks/>
            </p:cNvSpPr>
            <p:nvPr/>
          </p:nvSpPr>
          <p:spPr bwMode="gray">
            <a:xfrm>
              <a:off x="3977881" y="2977587"/>
              <a:ext cx="752447" cy="931534"/>
            </a:xfrm>
            <a:custGeom>
              <a:avLst/>
              <a:gdLst>
                <a:gd name="T0" fmla="*/ 967 w 1166"/>
                <a:gd name="T1" fmla="*/ 864 h 1293"/>
                <a:gd name="T2" fmla="*/ 788 w 1166"/>
                <a:gd name="T3" fmla="*/ 877 h 1293"/>
                <a:gd name="T4" fmla="*/ 788 w 1166"/>
                <a:gd name="T5" fmla="*/ 922 h 1293"/>
                <a:gd name="T6" fmla="*/ 807 w 1166"/>
                <a:gd name="T7" fmla="*/ 980 h 1293"/>
                <a:gd name="T8" fmla="*/ 813 w 1166"/>
                <a:gd name="T9" fmla="*/ 1005 h 1293"/>
                <a:gd name="T10" fmla="*/ 820 w 1166"/>
                <a:gd name="T11" fmla="*/ 1044 h 1293"/>
                <a:gd name="T12" fmla="*/ 807 w 1166"/>
                <a:gd name="T13" fmla="*/ 1088 h 1293"/>
                <a:gd name="T14" fmla="*/ 807 w 1166"/>
                <a:gd name="T15" fmla="*/ 1146 h 1293"/>
                <a:gd name="T16" fmla="*/ 769 w 1166"/>
                <a:gd name="T17" fmla="*/ 1191 h 1293"/>
                <a:gd name="T18" fmla="*/ 724 w 1166"/>
                <a:gd name="T19" fmla="*/ 1217 h 1293"/>
                <a:gd name="T20" fmla="*/ 647 w 1166"/>
                <a:gd name="T21" fmla="*/ 1229 h 1293"/>
                <a:gd name="T22" fmla="*/ 583 w 1166"/>
                <a:gd name="T23" fmla="*/ 1229 h 1293"/>
                <a:gd name="T24" fmla="*/ 525 w 1166"/>
                <a:gd name="T25" fmla="*/ 1217 h 1293"/>
                <a:gd name="T26" fmla="*/ 461 w 1166"/>
                <a:gd name="T27" fmla="*/ 1236 h 1293"/>
                <a:gd name="T28" fmla="*/ 397 w 1166"/>
                <a:gd name="T29" fmla="*/ 1229 h 1293"/>
                <a:gd name="T30" fmla="*/ 307 w 1166"/>
                <a:gd name="T31" fmla="*/ 1268 h 1293"/>
                <a:gd name="T32" fmla="*/ 250 w 1166"/>
                <a:gd name="T33" fmla="*/ 1287 h 1293"/>
                <a:gd name="T34" fmla="*/ 211 w 1166"/>
                <a:gd name="T35" fmla="*/ 1236 h 1293"/>
                <a:gd name="T36" fmla="*/ 205 w 1166"/>
                <a:gd name="T37" fmla="*/ 1165 h 1293"/>
                <a:gd name="T38" fmla="*/ 199 w 1166"/>
                <a:gd name="T39" fmla="*/ 1095 h 1293"/>
                <a:gd name="T40" fmla="*/ 211 w 1166"/>
                <a:gd name="T41" fmla="*/ 1031 h 1293"/>
                <a:gd name="T42" fmla="*/ 231 w 1166"/>
                <a:gd name="T43" fmla="*/ 992 h 1293"/>
                <a:gd name="T44" fmla="*/ 282 w 1166"/>
                <a:gd name="T45" fmla="*/ 941 h 1293"/>
                <a:gd name="T46" fmla="*/ 327 w 1166"/>
                <a:gd name="T47" fmla="*/ 896 h 1293"/>
                <a:gd name="T48" fmla="*/ 301 w 1166"/>
                <a:gd name="T49" fmla="*/ 839 h 1293"/>
                <a:gd name="T50" fmla="*/ 256 w 1166"/>
                <a:gd name="T51" fmla="*/ 794 h 1293"/>
                <a:gd name="T52" fmla="*/ 231 w 1166"/>
                <a:gd name="T53" fmla="*/ 743 h 1293"/>
                <a:gd name="T54" fmla="*/ 186 w 1166"/>
                <a:gd name="T55" fmla="*/ 711 h 1293"/>
                <a:gd name="T56" fmla="*/ 147 w 1166"/>
                <a:gd name="T57" fmla="*/ 679 h 1293"/>
                <a:gd name="T58" fmla="*/ 109 w 1166"/>
                <a:gd name="T59" fmla="*/ 647 h 1293"/>
                <a:gd name="T60" fmla="*/ 19 w 1166"/>
                <a:gd name="T61" fmla="*/ 538 h 1293"/>
                <a:gd name="T62" fmla="*/ 13 w 1166"/>
                <a:gd name="T63" fmla="*/ 499 h 1293"/>
                <a:gd name="T64" fmla="*/ 19 w 1166"/>
                <a:gd name="T65" fmla="*/ 474 h 1293"/>
                <a:gd name="T66" fmla="*/ 58 w 1166"/>
                <a:gd name="T67" fmla="*/ 480 h 1293"/>
                <a:gd name="T68" fmla="*/ 77 w 1166"/>
                <a:gd name="T69" fmla="*/ 455 h 1293"/>
                <a:gd name="T70" fmla="*/ 115 w 1166"/>
                <a:gd name="T71" fmla="*/ 448 h 1293"/>
                <a:gd name="T72" fmla="*/ 135 w 1166"/>
                <a:gd name="T73" fmla="*/ 397 h 1293"/>
                <a:gd name="T74" fmla="*/ 173 w 1166"/>
                <a:gd name="T75" fmla="*/ 391 h 1293"/>
                <a:gd name="T76" fmla="*/ 199 w 1166"/>
                <a:gd name="T77" fmla="*/ 352 h 1293"/>
                <a:gd name="T78" fmla="*/ 231 w 1166"/>
                <a:gd name="T79" fmla="*/ 314 h 1293"/>
                <a:gd name="T80" fmla="*/ 256 w 1166"/>
                <a:gd name="T81" fmla="*/ 288 h 1293"/>
                <a:gd name="T82" fmla="*/ 288 w 1166"/>
                <a:gd name="T83" fmla="*/ 263 h 1293"/>
                <a:gd name="T84" fmla="*/ 314 w 1166"/>
                <a:gd name="T85" fmla="*/ 231 h 1293"/>
                <a:gd name="T86" fmla="*/ 359 w 1166"/>
                <a:gd name="T87" fmla="*/ 231 h 1293"/>
                <a:gd name="T88" fmla="*/ 384 w 1166"/>
                <a:gd name="T89" fmla="*/ 250 h 1293"/>
                <a:gd name="T90" fmla="*/ 423 w 1166"/>
                <a:gd name="T91" fmla="*/ 275 h 1293"/>
                <a:gd name="T92" fmla="*/ 474 w 1166"/>
                <a:gd name="T93" fmla="*/ 275 h 1293"/>
                <a:gd name="T94" fmla="*/ 512 w 1166"/>
                <a:gd name="T95" fmla="*/ 269 h 1293"/>
                <a:gd name="T96" fmla="*/ 551 w 1166"/>
                <a:gd name="T97" fmla="*/ 237 h 1293"/>
                <a:gd name="T98" fmla="*/ 576 w 1166"/>
                <a:gd name="T99" fmla="*/ 205 h 1293"/>
                <a:gd name="T100" fmla="*/ 564 w 1166"/>
                <a:gd name="T101" fmla="*/ 122 h 1293"/>
                <a:gd name="T102" fmla="*/ 640 w 1166"/>
                <a:gd name="T103" fmla="*/ 19 h 1293"/>
                <a:gd name="T104" fmla="*/ 743 w 1166"/>
                <a:gd name="T105" fmla="*/ 45 h 1293"/>
                <a:gd name="T106" fmla="*/ 788 w 1166"/>
                <a:gd name="T107" fmla="*/ 58 h 1293"/>
                <a:gd name="T108" fmla="*/ 871 w 1166"/>
                <a:gd name="T109" fmla="*/ 45 h 1293"/>
                <a:gd name="T110" fmla="*/ 941 w 1166"/>
                <a:gd name="T111" fmla="*/ 0 h 1293"/>
                <a:gd name="T112" fmla="*/ 1127 w 1166"/>
                <a:gd name="T113" fmla="*/ 179 h 1293"/>
                <a:gd name="T114" fmla="*/ 1166 w 1166"/>
                <a:gd name="T115" fmla="*/ 749 h 1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66" h="1293">
                  <a:moveTo>
                    <a:pt x="1140" y="858"/>
                  </a:moveTo>
                  <a:lnTo>
                    <a:pt x="1108" y="858"/>
                  </a:lnTo>
                  <a:lnTo>
                    <a:pt x="1102" y="858"/>
                  </a:lnTo>
                  <a:lnTo>
                    <a:pt x="1082" y="864"/>
                  </a:lnTo>
                  <a:lnTo>
                    <a:pt x="1070" y="864"/>
                  </a:lnTo>
                  <a:lnTo>
                    <a:pt x="1057" y="864"/>
                  </a:lnTo>
                  <a:lnTo>
                    <a:pt x="1050" y="864"/>
                  </a:lnTo>
                  <a:lnTo>
                    <a:pt x="1031" y="864"/>
                  </a:lnTo>
                  <a:lnTo>
                    <a:pt x="1005" y="864"/>
                  </a:lnTo>
                  <a:lnTo>
                    <a:pt x="993" y="864"/>
                  </a:lnTo>
                  <a:lnTo>
                    <a:pt x="967" y="864"/>
                  </a:lnTo>
                  <a:lnTo>
                    <a:pt x="954" y="864"/>
                  </a:lnTo>
                  <a:lnTo>
                    <a:pt x="922" y="864"/>
                  </a:lnTo>
                  <a:lnTo>
                    <a:pt x="909" y="864"/>
                  </a:lnTo>
                  <a:lnTo>
                    <a:pt x="871" y="864"/>
                  </a:lnTo>
                  <a:lnTo>
                    <a:pt x="826" y="858"/>
                  </a:lnTo>
                  <a:lnTo>
                    <a:pt x="801" y="858"/>
                  </a:lnTo>
                  <a:lnTo>
                    <a:pt x="801" y="864"/>
                  </a:lnTo>
                  <a:lnTo>
                    <a:pt x="794" y="864"/>
                  </a:lnTo>
                  <a:lnTo>
                    <a:pt x="794" y="871"/>
                  </a:lnTo>
                  <a:lnTo>
                    <a:pt x="788" y="871"/>
                  </a:lnTo>
                  <a:lnTo>
                    <a:pt x="788" y="877"/>
                  </a:lnTo>
                  <a:lnTo>
                    <a:pt x="794" y="877"/>
                  </a:lnTo>
                  <a:lnTo>
                    <a:pt x="794" y="884"/>
                  </a:lnTo>
                  <a:lnTo>
                    <a:pt x="788" y="884"/>
                  </a:lnTo>
                  <a:lnTo>
                    <a:pt x="788" y="890"/>
                  </a:lnTo>
                  <a:lnTo>
                    <a:pt x="788" y="896"/>
                  </a:lnTo>
                  <a:lnTo>
                    <a:pt x="794" y="896"/>
                  </a:lnTo>
                  <a:lnTo>
                    <a:pt x="794" y="903"/>
                  </a:lnTo>
                  <a:lnTo>
                    <a:pt x="788" y="903"/>
                  </a:lnTo>
                  <a:lnTo>
                    <a:pt x="788" y="909"/>
                  </a:lnTo>
                  <a:lnTo>
                    <a:pt x="788" y="916"/>
                  </a:lnTo>
                  <a:lnTo>
                    <a:pt x="788" y="922"/>
                  </a:lnTo>
                  <a:lnTo>
                    <a:pt x="794" y="928"/>
                  </a:lnTo>
                  <a:lnTo>
                    <a:pt x="794" y="935"/>
                  </a:lnTo>
                  <a:lnTo>
                    <a:pt x="801" y="935"/>
                  </a:lnTo>
                  <a:lnTo>
                    <a:pt x="801" y="941"/>
                  </a:lnTo>
                  <a:lnTo>
                    <a:pt x="801" y="948"/>
                  </a:lnTo>
                  <a:lnTo>
                    <a:pt x="801" y="954"/>
                  </a:lnTo>
                  <a:lnTo>
                    <a:pt x="801" y="960"/>
                  </a:lnTo>
                  <a:lnTo>
                    <a:pt x="807" y="960"/>
                  </a:lnTo>
                  <a:lnTo>
                    <a:pt x="807" y="967"/>
                  </a:lnTo>
                  <a:lnTo>
                    <a:pt x="807" y="973"/>
                  </a:lnTo>
                  <a:lnTo>
                    <a:pt x="807" y="980"/>
                  </a:lnTo>
                  <a:lnTo>
                    <a:pt x="801" y="980"/>
                  </a:lnTo>
                  <a:lnTo>
                    <a:pt x="801" y="973"/>
                  </a:lnTo>
                  <a:lnTo>
                    <a:pt x="801" y="980"/>
                  </a:lnTo>
                  <a:lnTo>
                    <a:pt x="801" y="986"/>
                  </a:lnTo>
                  <a:lnTo>
                    <a:pt x="807" y="986"/>
                  </a:lnTo>
                  <a:lnTo>
                    <a:pt x="807" y="992"/>
                  </a:lnTo>
                  <a:lnTo>
                    <a:pt x="801" y="992"/>
                  </a:lnTo>
                  <a:lnTo>
                    <a:pt x="801" y="999"/>
                  </a:lnTo>
                  <a:lnTo>
                    <a:pt x="807" y="999"/>
                  </a:lnTo>
                  <a:lnTo>
                    <a:pt x="813" y="999"/>
                  </a:lnTo>
                  <a:lnTo>
                    <a:pt x="813" y="1005"/>
                  </a:lnTo>
                  <a:lnTo>
                    <a:pt x="807" y="1005"/>
                  </a:lnTo>
                  <a:lnTo>
                    <a:pt x="813" y="1005"/>
                  </a:lnTo>
                  <a:lnTo>
                    <a:pt x="820" y="1005"/>
                  </a:lnTo>
                  <a:lnTo>
                    <a:pt x="820" y="1012"/>
                  </a:lnTo>
                  <a:lnTo>
                    <a:pt x="813" y="1012"/>
                  </a:lnTo>
                  <a:lnTo>
                    <a:pt x="813" y="1018"/>
                  </a:lnTo>
                  <a:lnTo>
                    <a:pt x="813" y="1024"/>
                  </a:lnTo>
                  <a:lnTo>
                    <a:pt x="813" y="1031"/>
                  </a:lnTo>
                  <a:lnTo>
                    <a:pt x="813" y="1037"/>
                  </a:lnTo>
                  <a:lnTo>
                    <a:pt x="820" y="1037"/>
                  </a:lnTo>
                  <a:lnTo>
                    <a:pt x="820" y="1044"/>
                  </a:lnTo>
                  <a:lnTo>
                    <a:pt x="813" y="1050"/>
                  </a:lnTo>
                  <a:lnTo>
                    <a:pt x="820" y="1050"/>
                  </a:lnTo>
                  <a:lnTo>
                    <a:pt x="820" y="1056"/>
                  </a:lnTo>
                  <a:lnTo>
                    <a:pt x="813" y="1056"/>
                  </a:lnTo>
                  <a:lnTo>
                    <a:pt x="813" y="1063"/>
                  </a:lnTo>
                  <a:lnTo>
                    <a:pt x="807" y="1063"/>
                  </a:lnTo>
                  <a:lnTo>
                    <a:pt x="807" y="1069"/>
                  </a:lnTo>
                  <a:lnTo>
                    <a:pt x="813" y="1076"/>
                  </a:lnTo>
                  <a:lnTo>
                    <a:pt x="813" y="1082"/>
                  </a:lnTo>
                  <a:lnTo>
                    <a:pt x="813" y="1088"/>
                  </a:lnTo>
                  <a:lnTo>
                    <a:pt x="807" y="1088"/>
                  </a:lnTo>
                  <a:lnTo>
                    <a:pt x="807" y="1095"/>
                  </a:lnTo>
                  <a:lnTo>
                    <a:pt x="813" y="1101"/>
                  </a:lnTo>
                  <a:lnTo>
                    <a:pt x="807" y="1108"/>
                  </a:lnTo>
                  <a:lnTo>
                    <a:pt x="807" y="1114"/>
                  </a:lnTo>
                  <a:lnTo>
                    <a:pt x="813" y="1114"/>
                  </a:lnTo>
                  <a:lnTo>
                    <a:pt x="813" y="1120"/>
                  </a:lnTo>
                  <a:lnTo>
                    <a:pt x="813" y="1127"/>
                  </a:lnTo>
                  <a:lnTo>
                    <a:pt x="813" y="1133"/>
                  </a:lnTo>
                  <a:lnTo>
                    <a:pt x="807" y="1133"/>
                  </a:lnTo>
                  <a:lnTo>
                    <a:pt x="807" y="1140"/>
                  </a:lnTo>
                  <a:lnTo>
                    <a:pt x="807" y="1146"/>
                  </a:lnTo>
                  <a:lnTo>
                    <a:pt x="807" y="1152"/>
                  </a:lnTo>
                  <a:lnTo>
                    <a:pt x="801" y="1159"/>
                  </a:lnTo>
                  <a:lnTo>
                    <a:pt x="794" y="1159"/>
                  </a:lnTo>
                  <a:lnTo>
                    <a:pt x="794" y="1165"/>
                  </a:lnTo>
                  <a:lnTo>
                    <a:pt x="794" y="1172"/>
                  </a:lnTo>
                  <a:lnTo>
                    <a:pt x="788" y="1172"/>
                  </a:lnTo>
                  <a:lnTo>
                    <a:pt x="781" y="1172"/>
                  </a:lnTo>
                  <a:lnTo>
                    <a:pt x="781" y="1178"/>
                  </a:lnTo>
                  <a:lnTo>
                    <a:pt x="775" y="1178"/>
                  </a:lnTo>
                  <a:lnTo>
                    <a:pt x="775" y="1184"/>
                  </a:lnTo>
                  <a:lnTo>
                    <a:pt x="769" y="1191"/>
                  </a:lnTo>
                  <a:lnTo>
                    <a:pt x="762" y="1191"/>
                  </a:lnTo>
                  <a:lnTo>
                    <a:pt x="756" y="1191"/>
                  </a:lnTo>
                  <a:lnTo>
                    <a:pt x="756" y="1197"/>
                  </a:lnTo>
                  <a:lnTo>
                    <a:pt x="749" y="1197"/>
                  </a:lnTo>
                  <a:lnTo>
                    <a:pt x="743" y="1197"/>
                  </a:lnTo>
                  <a:lnTo>
                    <a:pt x="743" y="1204"/>
                  </a:lnTo>
                  <a:lnTo>
                    <a:pt x="737" y="1204"/>
                  </a:lnTo>
                  <a:lnTo>
                    <a:pt x="737" y="1210"/>
                  </a:lnTo>
                  <a:lnTo>
                    <a:pt x="730" y="1210"/>
                  </a:lnTo>
                  <a:lnTo>
                    <a:pt x="730" y="1217"/>
                  </a:lnTo>
                  <a:lnTo>
                    <a:pt x="724" y="1217"/>
                  </a:lnTo>
                  <a:lnTo>
                    <a:pt x="717" y="1217"/>
                  </a:lnTo>
                  <a:lnTo>
                    <a:pt x="711" y="1217"/>
                  </a:lnTo>
                  <a:lnTo>
                    <a:pt x="698" y="1223"/>
                  </a:lnTo>
                  <a:lnTo>
                    <a:pt x="692" y="1223"/>
                  </a:lnTo>
                  <a:lnTo>
                    <a:pt x="685" y="1223"/>
                  </a:lnTo>
                  <a:lnTo>
                    <a:pt x="679" y="1223"/>
                  </a:lnTo>
                  <a:lnTo>
                    <a:pt x="672" y="1223"/>
                  </a:lnTo>
                  <a:lnTo>
                    <a:pt x="666" y="1229"/>
                  </a:lnTo>
                  <a:lnTo>
                    <a:pt x="660" y="1229"/>
                  </a:lnTo>
                  <a:lnTo>
                    <a:pt x="653" y="1229"/>
                  </a:lnTo>
                  <a:lnTo>
                    <a:pt x="647" y="1229"/>
                  </a:lnTo>
                  <a:lnTo>
                    <a:pt x="640" y="1229"/>
                  </a:lnTo>
                  <a:lnTo>
                    <a:pt x="634" y="1229"/>
                  </a:lnTo>
                  <a:lnTo>
                    <a:pt x="621" y="1229"/>
                  </a:lnTo>
                  <a:lnTo>
                    <a:pt x="615" y="1229"/>
                  </a:lnTo>
                  <a:lnTo>
                    <a:pt x="608" y="1236"/>
                  </a:lnTo>
                  <a:lnTo>
                    <a:pt x="608" y="1242"/>
                  </a:lnTo>
                  <a:lnTo>
                    <a:pt x="602" y="1242"/>
                  </a:lnTo>
                  <a:lnTo>
                    <a:pt x="602" y="1236"/>
                  </a:lnTo>
                  <a:lnTo>
                    <a:pt x="596" y="1236"/>
                  </a:lnTo>
                  <a:lnTo>
                    <a:pt x="589" y="1229"/>
                  </a:lnTo>
                  <a:lnTo>
                    <a:pt x="583" y="1229"/>
                  </a:lnTo>
                  <a:lnTo>
                    <a:pt x="583" y="1223"/>
                  </a:lnTo>
                  <a:lnTo>
                    <a:pt x="576" y="1223"/>
                  </a:lnTo>
                  <a:lnTo>
                    <a:pt x="564" y="1223"/>
                  </a:lnTo>
                  <a:lnTo>
                    <a:pt x="557" y="1223"/>
                  </a:lnTo>
                  <a:lnTo>
                    <a:pt x="551" y="1223"/>
                  </a:lnTo>
                  <a:lnTo>
                    <a:pt x="544" y="1217"/>
                  </a:lnTo>
                  <a:lnTo>
                    <a:pt x="538" y="1217"/>
                  </a:lnTo>
                  <a:lnTo>
                    <a:pt x="538" y="1210"/>
                  </a:lnTo>
                  <a:lnTo>
                    <a:pt x="538" y="1217"/>
                  </a:lnTo>
                  <a:lnTo>
                    <a:pt x="532" y="1217"/>
                  </a:lnTo>
                  <a:lnTo>
                    <a:pt x="525" y="1217"/>
                  </a:lnTo>
                  <a:lnTo>
                    <a:pt x="519" y="1223"/>
                  </a:lnTo>
                  <a:lnTo>
                    <a:pt x="512" y="1223"/>
                  </a:lnTo>
                  <a:lnTo>
                    <a:pt x="506" y="1223"/>
                  </a:lnTo>
                  <a:lnTo>
                    <a:pt x="500" y="1223"/>
                  </a:lnTo>
                  <a:lnTo>
                    <a:pt x="493" y="1223"/>
                  </a:lnTo>
                  <a:lnTo>
                    <a:pt x="487" y="1223"/>
                  </a:lnTo>
                  <a:lnTo>
                    <a:pt x="480" y="1223"/>
                  </a:lnTo>
                  <a:lnTo>
                    <a:pt x="474" y="1223"/>
                  </a:lnTo>
                  <a:lnTo>
                    <a:pt x="474" y="1229"/>
                  </a:lnTo>
                  <a:lnTo>
                    <a:pt x="468" y="1229"/>
                  </a:lnTo>
                  <a:lnTo>
                    <a:pt x="461" y="1236"/>
                  </a:lnTo>
                  <a:lnTo>
                    <a:pt x="455" y="1236"/>
                  </a:lnTo>
                  <a:lnTo>
                    <a:pt x="442" y="1236"/>
                  </a:lnTo>
                  <a:lnTo>
                    <a:pt x="436" y="1229"/>
                  </a:lnTo>
                  <a:lnTo>
                    <a:pt x="429" y="1223"/>
                  </a:lnTo>
                  <a:lnTo>
                    <a:pt x="423" y="1223"/>
                  </a:lnTo>
                  <a:lnTo>
                    <a:pt x="416" y="1223"/>
                  </a:lnTo>
                  <a:lnTo>
                    <a:pt x="416" y="1229"/>
                  </a:lnTo>
                  <a:lnTo>
                    <a:pt x="416" y="1236"/>
                  </a:lnTo>
                  <a:lnTo>
                    <a:pt x="410" y="1236"/>
                  </a:lnTo>
                  <a:lnTo>
                    <a:pt x="404" y="1229"/>
                  </a:lnTo>
                  <a:lnTo>
                    <a:pt x="397" y="1229"/>
                  </a:lnTo>
                  <a:lnTo>
                    <a:pt x="391" y="1229"/>
                  </a:lnTo>
                  <a:lnTo>
                    <a:pt x="391" y="1236"/>
                  </a:lnTo>
                  <a:lnTo>
                    <a:pt x="384" y="1242"/>
                  </a:lnTo>
                  <a:lnTo>
                    <a:pt x="372" y="1249"/>
                  </a:lnTo>
                  <a:lnTo>
                    <a:pt x="352" y="1255"/>
                  </a:lnTo>
                  <a:lnTo>
                    <a:pt x="340" y="1255"/>
                  </a:lnTo>
                  <a:lnTo>
                    <a:pt x="327" y="1261"/>
                  </a:lnTo>
                  <a:lnTo>
                    <a:pt x="320" y="1261"/>
                  </a:lnTo>
                  <a:lnTo>
                    <a:pt x="314" y="1261"/>
                  </a:lnTo>
                  <a:lnTo>
                    <a:pt x="307" y="1261"/>
                  </a:lnTo>
                  <a:lnTo>
                    <a:pt x="307" y="1268"/>
                  </a:lnTo>
                  <a:lnTo>
                    <a:pt x="301" y="1268"/>
                  </a:lnTo>
                  <a:lnTo>
                    <a:pt x="301" y="1274"/>
                  </a:lnTo>
                  <a:lnTo>
                    <a:pt x="295" y="1274"/>
                  </a:lnTo>
                  <a:lnTo>
                    <a:pt x="288" y="1281"/>
                  </a:lnTo>
                  <a:lnTo>
                    <a:pt x="288" y="1287"/>
                  </a:lnTo>
                  <a:lnTo>
                    <a:pt x="282" y="1287"/>
                  </a:lnTo>
                  <a:lnTo>
                    <a:pt x="275" y="1293"/>
                  </a:lnTo>
                  <a:lnTo>
                    <a:pt x="269" y="1293"/>
                  </a:lnTo>
                  <a:lnTo>
                    <a:pt x="263" y="1293"/>
                  </a:lnTo>
                  <a:lnTo>
                    <a:pt x="256" y="1287"/>
                  </a:lnTo>
                  <a:lnTo>
                    <a:pt x="250" y="1287"/>
                  </a:lnTo>
                  <a:lnTo>
                    <a:pt x="243" y="1287"/>
                  </a:lnTo>
                  <a:lnTo>
                    <a:pt x="243" y="1293"/>
                  </a:lnTo>
                  <a:lnTo>
                    <a:pt x="237" y="1293"/>
                  </a:lnTo>
                  <a:lnTo>
                    <a:pt x="224" y="1293"/>
                  </a:lnTo>
                  <a:lnTo>
                    <a:pt x="224" y="1281"/>
                  </a:lnTo>
                  <a:lnTo>
                    <a:pt x="224" y="1268"/>
                  </a:lnTo>
                  <a:lnTo>
                    <a:pt x="218" y="1268"/>
                  </a:lnTo>
                  <a:lnTo>
                    <a:pt x="218" y="1261"/>
                  </a:lnTo>
                  <a:lnTo>
                    <a:pt x="218" y="1249"/>
                  </a:lnTo>
                  <a:lnTo>
                    <a:pt x="211" y="1242"/>
                  </a:lnTo>
                  <a:lnTo>
                    <a:pt x="211" y="1236"/>
                  </a:lnTo>
                  <a:lnTo>
                    <a:pt x="211" y="1229"/>
                  </a:lnTo>
                  <a:lnTo>
                    <a:pt x="205" y="1223"/>
                  </a:lnTo>
                  <a:lnTo>
                    <a:pt x="205" y="1217"/>
                  </a:lnTo>
                  <a:lnTo>
                    <a:pt x="205" y="1210"/>
                  </a:lnTo>
                  <a:lnTo>
                    <a:pt x="211" y="1204"/>
                  </a:lnTo>
                  <a:lnTo>
                    <a:pt x="211" y="1197"/>
                  </a:lnTo>
                  <a:lnTo>
                    <a:pt x="211" y="1191"/>
                  </a:lnTo>
                  <a:lnTo>
                    <a:pt x="211" y="1184"/>
                  </a:lnTo>
                  <a:lnTo>
                    <a:pt x="211" y="1178"/>
                  </a:lnTo>
                  <a:lnTo>
                    <a:pt x="205" y="1172"/>
                  </a:lnTo>
                  <a:lnTo>
                    <a:pt x="205" y="1165"/>
                  </a:lnTo>
                  <a:lnTo>
                    <a:pt x="205" y="1159"/>
                  </a:lnTo>
                  <a:lnTo>
                    <a:pt x="205" y="1152"/>
                  </a:lnTo>
                  <a:lnTo>
                    <a:pt x="205" y="1146"/>
                  </a:lnTo>
                  <a:lnTo>
                    <a:pt x="199" y="1140"/>
                  </a:lnTo>
                  <a:lnTo>
                    <a:pt x="199" y="1133"/>
                  </a:lnTo>
                  <a:lnTo>
                    <a:pt x="199" y="1127"/>
                  </a:lnTo>
                  <a:lnTo>
                    <a:pt x="199" y="1120"/>
                  </a:lnTo>
                  <a:lnTo>
                    <a:pt x="199" y="1114"/>
                  </a:lnTo>
                  <a:lnTo>
                    <a:pt x="199" y="1108"/>
                  </a:lnTo>
                  <a:lnTo>
                    <a:pt x="199" y="1101"/>
                  </a:lnTo>
                  <a:lnTo>
                    <a:pt x="199" y="1095"/>
                  </a:lnTo>
                  <a:lnTo>
                    <a:pt x="199" y="1088"/>
                  </a:lnTo>
                  <a:lnTo>
                    <a:pt x="199" y="1082"/>
                  </a:lnTo>
                  <a:lnTo>
                    <a:pt x="199" y="1076"/>
                  </a:lnTo>
                  <a:lnTo>
                    <a:pt x="205" y="1069"/>
                  </a:lnTo>
                  <a:lnTo>
                    <a:pt x="211" y="1069"/>
                  </a:lnTo>
                  <a:lnTo>
                    <a:pt x="211" y="1063"/>
                  </a:lnTo>
                  <a:lnTo>
                    <a:pt x="218" y="1056"/>
                  </a:lnTo>
                  <a:lnTo>
                    <a:pt x="218" y="1050"/>
                  </a:lnTo>
                  <a:lnTo>
                    <a:pt x="218" y="1044"/>
                  </a:lnTo>
                  <a:lnTo>
                    <a:pt x="211" y="1037"/>
                  </a:lnTo>
                  <a:lnTo>
                    <a:pt x="211" y="1031"/>
                  </a:lnTo>
                  <a:lnTo>
                    <a:pt x="205" y="1031"/>
                  </a:lnTo>
                  <a:lnTo>
                    <a:pt x="199" y="1024"/>
                  </a:lnTo>
                  <a:lnTo>
                    <a:pt x="192" y="1018"/>
                  </a:lnTo>
                  <a:lnTo>
                    <a:pt x="192" y="1012"/>
                  </a:lnTo>
                  <a:lnTo>
                    <a:pt x="199" y="1005"/>
                  </a:lnTo>
                  <a:lnTo>
                    <a:pt x="205" y="999"/>
                  </a:lnTo>
                  <a:lnTo>
                    <a:pt x="211" y="999"/>
                  </a:lnTo>
                  <a:lnTo>
                    <a:pt x="218" y="999"/>
                  </a:lnTo>
                  <a:lnTo>
                    <a:pt x="224" y="999"/>
                  </a:lnTo>
                  <a:lnTo>
                    <a:pt x="224" y="992"/>
                  </a:lnTo>
                  <a:lnTo>
                    <a:pt x="231" y="992"/>
                  </a:lnTo>
                  <a:lnTo>
                    <a:pt x="231" y="986"/>
                  </a:lnTo>
                  <a:lnTo>
                    <a:pt x="231" y="980"/>
                  </a:lnTo>
                  <a:lnTo>
                    <a:pt x="237" y="973"/>
                  </a:lnTo>
                  <a:lnTo>
                    <a:pt x="243" y="967"/>
                  </a:lnTo>
                  <a:lnTo>
                    <a:pt x="243" y="960"/>
                  </a:lnTo>
                  <a:lnTo>
                    <a:pt x="250" y="954"/>
                  </a:lnTo>
                  <a:lnTo>
                    <a:pt x="263" y="954"/>
                  </a:lnTo>
                  <a:lnTo>
                    <a:pt x="269" y="954"/>
                  </a:lnTo>
                  <a:lnTo>
                    <a:pt x="275" y="954"/>
                  </a:lnTo>
                  <a:lnTo>
                    <a:pt x="282" y="948"/>
                  </a:lnTo>
                  <a:lnTo>
                    <a:pt x="282" y="941"/>
                  </a:lnTo>
                  <a:lnTo>
                    <a:pt x="288" y="941"/>
                  </a:lnTo>
                  <a:lnTo>
                    <a:pt x="295" y="935"/>
                  </a:lnTo>
                  <a:lnTo>
                    <a:pt x="301" y="941"/>
                  </a:lnTo>
                  <a:lnTo>
                    <a:pt x="307" y="941"/>
                  </a:lnTo>
                  <a:lnTo>
                    <a:pt x="314" y="935"/>
                  </a:lnTo>
                  <a:lnTo>
                    <a:pt x="320" y="935"/>
                  </a:lnTo>
                  <a:lnTo>
                    <a:pt x="327" y="928"/>
                  </a:lnTo>
                  <a:lnTo>
                    <a:pt x="327" y="922"/>
                  </a:lnTo>
                  <a:lnTo>
                    <a:pt x="327" y="916"/>
                  </a:lnTo>
                  <a:lnTo>
                    <a:pt x="327" y="903"/>
                  </a:lnTo>
                  <a:lnTo>
                    <a:pt x="327" y="896"/>
                  </a:lnTo>
                  <a:lnTo>
                    <a:pt x="327" y="890"/>
                  </a:lnTo>
                  <a:lnTo>
                    <a:pt x="320" y="890"/>
                  </a:lnTo>
                  <a:lnTo>
                    <a:pt x="314" y="884"/>
                  </a:lnTo>
                  <a:lnTo>
                    <a:pt x="314" y="877"/>
                  </a:lnTo>
                  <a:lnTo>
                    <a:pt x="307" y="877"/>
                  </a:lnTo>
                  <a:lnTo>
                    <a:pt x="307" y="871"/>
                  </a:lnTo>
                  <a:lnTo>
                    <a:pt x="307" y="864"/>
                  </a:lnTo>
                  <a:lnTo>
                    <a:pt x="307" y="858"/>
                  </a:lnTo>
                  <a:lnTo>
                    <a:pt x="307" y="852"/>
                  </a:lnTo>
                  <a:lnTo>
                    <a:pt x="307" y="845"/>
                  </a:lnTo>
                  <a:lnTo>
                    <a:pt x="301" y="839"/>
                  </a:lnTo>
                  <a:lnTo>
                    <a:pt x="301" y="832"/>
                  </a:lnTo>
                  <a:lnTo>
                    <a:pt x="295" y="832"/>
                  </a:lnTo>
                  <a:lnTo>
                    <a:pt x="288" y="826"/>
                  </a:lnTo>
                  <a:lnTo>
                    <a:pt x="282" y="820"/>
                  </a:lnTo>
                  <a:lnTo>
                    <a:pt x="275" y="820"/>
                  </a:lnTo>
                  <a:lnTo>
                    <a:pt x="269" y="813"/>
                  </a:lnTo>
                  <a:lnTo>
                    <a:pt x="263" y="813"/>
                  </a:lnTo>
                  <a:lnTo>
                    <a:pt x="256" y="813"/>
                  </a:lnTo>
                  <a:lnTo>
                    <a:pt x="256" y="807"/>
                  </a:lnTo>
                  <a:lnTo>
                    <a:pt x="256" y="800"/>
                  </a:lnTo>
                  <a:lnTo>
                    <a:pt x="256" y="794"/>
                  </a:lnTo>
                  <a:lnTo>
                    <a:pt x="256" y="788"/>
                  </a:lnTo>
                  <a:lnTo>
                    <a:pt x="256" y="781"/>
                  </a:lnTo>
                  <a:lnTo>
                    <a:pt x="256" y="775"/>
                  </a:lnTo>
                  <a:lnTo>
                    <a:pt x="256" y="768"/>
                  </a:lnTo>
                  <a:lnTo>
                    <a:pt x="250" y="762"/>
                  </a:lnTo>
                  <a:lnTo>
                    <a:pt x="250" y="756"/>
                  </a:lnTo>
                  <a:lnTo>
                    <a:pt x="250" y="749"/>
                  </a:lnTo>
                  <a:lnTo>
                    <a:pt x="250" y="743"/>
                  </a:lnTo>
                  <a:lnTo>
                    <a:pt x="243" y="743"/>
                  </a:lnTo>
                  <a:lnTo>
                    <a:pt x="237" y="743"/>
                  </a:lnTo>
                  <a:lnTo>
                    <a:pt x="231" y="743"/>
                  </a:lnTo>
                  <a:lnTo>
                    <a:pt x="231" y="736"/>
                  </a:lnTo>
                  <a:lnTo>
                    <a:pt x="231" y="730"/>
                  </a:lnTo>
                  <a:lnTo>
                    <a:pt x="224" y="730"/>
                  </a:lnTo>
                  <a:lnTo>
                    <a:pt x="218" y="730"/>
                  </a:lnTo>
                  <a:lnTo>
                    <a:pt x="218" y="724"/>
                  </a:lnTo>
                  <a:lnTo>
                    <a:pt x="211" y="724"/>
                  </a:lnTo>
                  <a:lnTo>
                    <a:pt x="205" y="724"/>
                  </a:lnTo>
                  <a:lnTo>
                    <a:pt x="199" y="724"/>
                  </a:lnTo>
                  <a:lnTo>
                    <a:pt x="192" y="717"/>
                  </a:lnTo>
                  <a:lnTo>
                    <a:pt x="186" y="717"/>
                  </a:lnTo>
                  <a:lnTo>
                    <a:pt x="186" y="711"/>
                  </a:lnTo>
                  <a:lnTo>
                    <a:pt x="179" y="711"/>
                  </a:lnTo>
                  <a:lnTo>
                    <a:pt x="179" y="704"/>
                  </a:lnTo>
                  <a:lnTo>
                    <a:pt x="173" y="704"/>
                  </a:lnTo>
                  <a:lnTo>
                    <a:pt x="173" y="698"/>
                  </a:lnTo>
                  <a:lnTo>
                    <a:pt x="173" y="692"/>
                  </a:lnTo>
                  <a:lnTo>
                    <a:pt x="167" y="692"/>
                  </a:lnTo>
                  <a:lnTo>
                    <a:pt x="160" y="692"/>
                  </a:lnTo>
                  <a:lnTo>
                    <a:pt x="154" y="692"/>
                  </a:lnTo>
                  <a:lnTo>
                    <a:pt x="154" y="685"/>
                  </a:lnTo>
                  <a:lnTo>
                    <a:pt x="147" y="685"/>
                  </a:lnTo>
                  <a:lnTo>
                    <a:pt x="147" y="679"/>
                  </a:lnTo>
                  <a:lnTo>
                    <a:pt x="147" y="672"/>
                  </a:lnTo>
                  <a:lnTo>
                    <a:pt x="141" y="672"/>
                  </a:lnTo>
                  <a:lnTo>
                    <a:pt x="141" y="679"/>
                  </a:lnTo>
                  <a:lnTo>
                    <a:pt x="135" y="679"/>
                  </a:lnTo>
                  <a:lnTo>
                    <a:pt x="128" y="679"/>
                  </a:lnTo>
                  <a:lnTo>
                    <a:pt x="122" y="672"/>
                  </a:lnTo>
                  <a:lnTo>
                    <a:pt x="115" y="672"/>
                  </a:lnTo>
                  <a:lnTo>
                    <a:pt x="115" y="666"/>
                  </a:lnTo>
                  <a:lnTo>
                    <a:pt x="109" y="660"/>
                  </a:lnTo>
                  <a:lnTo>
                    <a:pt x="109" y="653"/>
                  </a:lnTo>
                  <a:lnTo>
                    <a:pt x="109" y="647"/>
                  </a:lnTo>
                  <a:lnTo>
                    <a:pt x="103" y="647"/>
                  </a:lnTo>
                  <a:lnTo>
                    <a:pt x="96" y="647"/>
                  </a:lnTo>
                  <a:lnTo>
                    <a:pt x="90" y="647"/>
                  </a:lnTo>
                  <a:lnTo>
                    <a:pt x="90" y="640"/>
                  </a:lnTo>
                  <a:lnTo>
                    <a:pt x="83" y="634"/>
                  </a:lnTo>
                  <a:lnTo>
                    <a:pt x="77" y="628"/>
                  </a:lnTo>
                  <a:lnTo>
                    <a:pt x="64" y="602"/>
                  </a:lnTo>
                  <a:lnTo>
                    <a:pt x="58" y="589"/>
                  </a:lnTo>
                  <a:lnTo>
                    <a:pt x="45" y="576"/>
                  </a:lnTo>
                  <a:lnTo>
                    <a:pt x="32" y="557"/>
                  </a:lnTo>
                  <a:lnTo>
                    <a:pt x="19" y="538"/>
                  </a:lnTo>
                  <a:lnTo>
                    <a:pt x="13" y="519"/>
                  </a:lnTo>
                  <a:lnTo>
                    <a:pt x="13" y="512"/>
                  </a:lnTo>
                  <a:lnTo>
                    <a:pt x="7" y="512"/>
                  </a:lnTo>
                  <a:lnTo>
                    <a:pt x="0" y="506"/>
                  </a:lnTo>
                  <a:lnTo>
                    <a:pt x="7" y="506"/>
                  </a:lnTo>
                  <a:lnTo>
                    <a:pt x="13" y="506"/>
                  </a:lnTo>
                  <a:lnTo>
                    <a:pt x="19" y="506"/>
                  </a:lnTo>
                  <a:lnTo>
                    <a:pt x="26" y="506"/>
                  </a:lnTo>
                  <a:lnTo>
                    <a:pt x="26" y="499"/>
                  </a:lnTo>
                  <a:lnTo>
                    <a:pt x="19" y="499"/>
                  </a:lnTo>
                  <a:lnTo>
                    <a:pt x="13" y="499"/>
                  </a:lnTo>
                  <a:lnTo>
                    <a:pt x="13" y="493"/>
                  </a:lnTo>
                  <a:lnTo>
                    <a:pt x="7" y="493"/>
                  </a:lnTo>
                  <a:lnTo>
                    <a:pt x="7" y="487"/>
                  </a:lnTo>
                  <a:lnTo>
                    <a:pt x="7" y="480"/>
                  </a:lnTo>
                  <a:lnTo>
                    <a:pt x="7" y="474"/>
                  </a:lnTo>
                  <a:lnTo>
                    <a:pt x="7" y="467"/>
                  </a:lnTo>
                  <a:lnTo>
                    <a:pt x="7" y="474"/>
                  </a:lnTo>
                  <a:lnTo>
                    <a:pt x="13" y="474"/>
                  </a:lnTo>
                  <a:lnTo>
                    <a:pt x="19" y="474"/>
                  </a:lnTo>
                  <a:lnTo>
                    <a:pt x="19" y="467"/>
                  </a:lnTo>
                  <a:lnTo>
                    <a:pt x="19" y="474"/>
                  </a:lnTo>
                  <a:lnTo>
                    <a:pt x="26" y="474"/>
                  </a:lnTo>
                  <a:lnTo>
                    <a:pt x="26" y="467"/>
                  </a:lnTo>
                  <a:lnTo>
                    <a:pt x="32" y="467"/>
                  </a:lnTo>
                  <a:lnTo>
                    <a:pt x="32" y="474"/>
                  </a:lnTo>
                  <a:lnTo>
                    <a:pt x="32" y="467"/>
                  </a:lnTo>
                  <a:lnTo>
                    <a:pt x="39" y="467"/>
                  </a:lnTo>
                  <a:lnTo>
                    <a:pt x="39" y="474"/>
                  </a:lnTo>
                  <a:lnTo>
                    <a:pt x="45" y="474"/>
                  </a:lnTo>
                  <a:lnTo>
                    <a:pt x="45" y="480"/>
                  </a:lnTo>
                  <a:lnTo>
                    <a:pt x="51" y="480"/>
                  </a:lnTo>
                  <a:lnTo>
                    <a:pt x="58" y="480"/>
                  </a:lnTo>
                  <a:lnTo>
                    <a:pt x="64" y="480"/>
                  </a:lnTo>
                  <a:lnTo>
                    <a:pt x="64" y="474"/>
                  </a:lnTo>
                  <a:lnTo>
                    <a:pt x="58" y="467"/>
                  </a:lnTo>
                  <a:lnTo>
                    <a:pt x="58" y="474"/>
                  </a:lnTo>
                  <a:lnTo>
                    <a:pt x="51" y="474"/>
                  </a:lnTo>
                  <a:lnTo>
                    <a:pt x="51" y="467"/>
                  </a:lnTo>
                  <a:lnTo>
                    <a:pt x="58" y="467"/>
                  </a:lnTo>
                  <a:lnTo>
                    <a:pt x="64" y="461"/>
                  </a:lnTo>
                  <a:lnTo>
                    <a:pt x="64" y="455"/>
                  </a:lnTo>
                  <a:lnTo>
                    <a:pt x="71" y="455"/>
                  </a:lnTo>
                  <a:lnTo>
                    <a:pt x="77" y="455"/>
                  </a:lnTo>
                  <a:lnTo>
                    <a:pt x="77" y="461"/>
                  </a:lnTo>
                  <a:lnTo>
                    <a:pt x="83" y="461"/>
                  </a:lnTo>
                  <a:lnTo>
                    <a:pt x="83" y="467"/>
                  </a:lnTo>
                  <a:lnTo>
                    <a:pt x="90" y="474"/>
                  </a:lnTo>
                  <a:lnTo>
                    <a:pt x="90" y="467"/>
                  </a:lnTo>
                  <a:lnTo>
                    <a:pt x="96" y="467"/>
                  </a:lnTo>
                  <a:lnTo>
                    <a:pt x="103" y="467"/>
                  </a:lnTo>
                  <a:lnTo>
                    <a:pt x="109" y="467"/>
                  </a:lnTo>
                  <a:lnTo>
                    <a:pt x="109" y="461"/>
                  </a:lnTo>
                  <a:lnTo>
                    <a:pt x="115" y="455"/>
                  </a:lnTo>
                  <a:lnTo>
                    <a:pt x="115" y="448"/>
                  </a:lnTo>
                  <a:lnTo>
                    <a:pt x="115" y="442"/>
                  </a:lnTo>
                  <a:lnTo>
                    <a:pt x="115" y="435"/>
                  </a:lnTo>
                  <a:lnTo>
                    <a:pt x="115" y="429"/>
                  </a:lnTo>
                  <a:lnTo>
                    <a:pt x="115" y="423"/>
                  </a:lnTo>
                  <a:lnTo>
                    <a:pt x="122" y="423"/>
                  </a:lnTo>
                  <a:lnTo>
                    <a:pt x="122" y="416"/>
                  </a:lnTo>
                  <a:lnTo>
                    <a:pt x="128" y="416"/>
                  </a:lnTo>
                  <a:lnTo>
                    <a:pt x="135" y="416"/>
                  </a:lnTo>
                  <a:lnTo>
                    <a:pt x="135" y="410"/>
                  </a:lnTo>
                  <a:lnTo>
                    <a:pt x="135" y="403"/>
                  </a:lnTo>
                  <a:lnTo>
                    <a:pt x="135" y="397"/>
                  </a:lnTo>
                  <a:lnTo>
                    <a:pt x="141" y="397"/>
                  </a:lnTo>
                  <a:lnTo>
                    <a:pt x="141" y="403"/>
                  </a:lnTo>
                  <a:lnTo>
                    <a:pt x="147" y="403"/>
                  </a:lnTo>
                  <a:lnTo>
                    <a:pt x="147" y="410"/>
                  </a:lnTo>
                  <a:lnTo>
                    <a:pt x="154" y="410"/>
                  </a:lnTo>
                  <a:lnTo>
                    <a:pt x="154" y="403"/>
                  </a:lnTo>
                  <a:lnTo>
                    <a:pt x="160" y="403"/>
                  </a:lnTo>
                  <a:lnTo>
                    <a:pt x="160" y="397"/>
                  </a:lnTo>
                  <a:lnTo>
                    <a:pt x="167" y="397"/>
                  </a:lnTo>
                  <a:lnTo>
                    <a:pt x="167" y="391"/>
                  </a:lnTo>
                  <a:lnTo>
                    <a:pt x="173" y="391"/>
                  </a:lnTo>
                  <a:lnTo>
                    <a:pt x="179" y="391"/>
                  </a:lnTo>
                  <a:lnTo>
                    <a:pt x="186" y="391"/>
                  </a:lnTo>
                  <a:lnTo>
                    <a:pt x="192" y="391"/>
                  </a:lnTo>
                  <a:lnTo>
                    <a:pt x="192" y="384"/>
                  </a:lnTo>
                  <a:lnTo>
                    <a:pt x="192" y="378"/>
                  </a:lnTo>
                  <a:lnTo>
                    <a:pt x="186" y="371"/>
                  </a:lnTo>
                  <a:lnTo>
                    <a:pt x="186" y="365"/>
                  </a:lnTo>
                  <a:lnTo>
                    <a:pt x="192" y="365"/>
                  </a:lnTo>
                  <a:lnTo>
                    <a:pt x="192" y="359"/>
                  </a:lnTo>
                  <a:lnTo>
                    <a:pt x="199" y="359"/>
                  </a:lnTo>
                  <a:lnTo>
                    <a:pt x="199" y="352"/>
                  </a:lnTo>
                  <a:lnTo>
                    <a:pt x="199" y="346"/>
                  </a:lnTo>
                  <a:lnTo>
                    <a:pt x="205" y="346"/>
                  </a:lnTo>
                  <a:lnTo>
                    <a:pt x="211" y="346"/>
                  </a:lnTo>
                  <a:lnTo>
                    <a:pt x="205" y="339"/>
                  </a:lnTo>
                  <a:lnTo>
                    <a:pt x="211" y="333"/>
                  </a:lnTo>
                  <a:lnTo>
                    <a:pt x="211" y="327"/>
                  </a:lnTo>
                  <a:lnTo>
                    <a:pt x="218" y="327"/>
                  </a:lnTo>
                  <a:lnTo>
                    <a:pt x="224" y="327"/>
                  </a:lnTo>
                  <a:lnTo>
                    <a:pt x="224" y="320"/>
                  </a:lnTo>
                  <a:lnTo>
                    <a:pt x="224" y="314"/>
                  </a:lnTo>
                  <a:lnTo>
                    <a:pt x="231" y="314"/>
                  </a:lnTo>
                  <a:lnTo>
                    <a:pt x="231" y="307"/>
                  </a:lnTo>
                  <a:lnTo>
                    <a:pt x="231" y="301"/>
                  </a:lnTo>
                  <a:lnTo>
                    <a:pt x="237" y="295"/>
                  </a:lnTo>
                  <a:lnTo>
                    <a:pt x="231" y="295"/>
                  </a:lnTo>
                  <a:lnTo>
                    <a:pt x="231" y="288"/>
                  </a:lnTo>
                  <a:lnTo>
                    <a:pt x="231" y="282"/>
                  </a:lnTo>
                  <a:lnTo>
                    <a:pt x="237" y="282"/>
                  </a:lnTo>
                  <a:lnTo>
                    <a:pt x="243" y="282"/>
                  </a:lnTo>
                  <a:lnTo>
                    <a:pt x="250" y="282"/>
                  </a:lnTo>
                  <a:lnTo>
                    <a:pt x="256" y="282"/>
                  </a:lnTo>
                  <a:lnTo>
                    <a:pt x="256" y="288"/>
                  </a:lnTo>
                  <a:lnTo>
                    <a:pt x="256" y="295"/>
                  </a:lnTo>
                  <a:lnTo>
                    <a:pt x="263" y="295"/>
                  </a:lnTo>
                  <a:lnTo>
                    <a:pt x="263" y="288"/>
                  </a:lnTo>
                  <a:lnTo>
                    <a:pt x="269" y="288"/>
                  </a:lnTo>
                  <a:lnTo>
                    <a:pt x="269" y="282"/>
                  </a:lnTo>
                  <a:lnTo>
                    <a:pt x="275" y="282"/>
                  </a:lnTo>
                  <a:lnTo>
                    <a:pt x="275" y="275"/>
                  </a:lnTo>
                  <a:lnTo>
                    <a:pt x="275" y="269"/>
                  </a:lnTo>
                  <a:lnTo>
                    <a:pt x="282" y="269"/>
                  </a:lnTo>
                  <a:lnTo>
                    <a:pt x="288" y="269"/>
                  </a:lnTo>
                  <a:lnTo>
                    <a:pt x="288" y="263"/>
                  </a:lnTo>
                  <a:lnTo>
                    <a:pt x="288" y="269"/>
                  </a:lnTo>
                  <a:lnTo>
                    <a:pt x="295" y="269"/>
                  </a:lnTo>
                  <a:lnTo>
                    <a:pt x="295" y="263"/>
                  </a:lnTo>
                  <a:lnTo>
                    <a:pt x="301" y="263"/>
                  </a:lnTo>
                  <a:lnTo>
                    <a:pt x="301" y="256"/>
                  </a:lnTo>
                  <a:lnTo>
                    <a:pt x="307" y="256"/>
                  </a:lnTo>
                  <a:lnTo>
                    <a:pt x="307" y="250"/>
                  </a:lnTo>
                  <a:lnTo>
                    <a:pt x="314" y="250"/>
                  </a:lnTo>
                  <a:lnTo>
                    <a:pt x="314" y="243"/>
                  </a:lnTo>
                  <a:lnTo>
                    <a:pt x="314" y="237"/>
                  </a:lnTo>
                  <a:lnTo>
                    <a:pt x="314" y="231"/>
                  </a:lnTo>
                  <a:lnTo>
                    <a:pt x="320" y="231"/>
                  </a:lnTo>
                  <a:lnTo>
                    <a:pt x="327" y="231"/>
                  </a:lnTo>
                  <a:lnTo>
                    <a:pt x="333" y="231"/>
                  </a:lnTo>
                  <a:lnTo>
                    <a:pt x="333" y="237"/>
                  </a:lnTo>
                  <a:lnTo>
                    <a:pt x="340" y="237"/>
                  </a:lnTo>
                  <a:lnTo>
                    <a:pt x="346" y="237"/>
                  </a:lnTo>
                  <a:lnTo>
                    <a:pt x="346" y="231"/>
                  </a:lnTo>
                  <a:lnTo>
                    <a:pt x="346" y="237"/>
                  </a:lnTo>
                  <a:lnTo>
                    <a:pt x="352" y="237"/>
                  </a:lnTo>
                  <a:lnTo>
                    <a:pt x="352" y="231"/>
                  </a:lnTo>
                  <a:lnTo>
                    <a:pt x="359" y="231"/>
                  </a:lnTo>
                  <a:lnTo>
                    <a:pt x="365" y="231"/>
                  </a:lnTo>
                  <a:lnTo>
                    <a:pt x="365" y="224"/>
                  </a:lnTo>
                  <a:lnTo>
                    <a:pt x="372" y="224"/>
                  </a:lnTo>
                  <a:lnTo>
                    <a:pt x="372" y="231"/>
                  </a:lnTo>
                  <a:lnTo>
                    <a:pt x="378" y="231"/>
                  </a:lnTo>
                  <a:lnTo>
                    <a:pt x="372" y="231"/>
                  </a:lnTo>
                  <a:lnTo>
                    <a:pt x="372" y="237"/>
                  </a:lnTo>
                  <a:lnTo>
                    <a:pt x="378" y="237"/>
                  </a:lnTo>
                  <a:lnTo>
                    <a:pt x="378" y="243"/>
                  </a:lnTo>
                  <a:lnTo>
                    <a:pt x="378" y="250"/>
                  </a:lnTo>
                  <a:lnTo>
                    <a:pt x="384" y="250"/>
                  </a:lnTo>
                  <a:lnTo>
                    <a:pt x="384" y="256"/>
                  </a:lnTo>
                  <a:lnTo>
                    <a:pt x="391" y="256"/>
                  </a:lnTo>
                  <a:lnTo>
                    <a:pt x="391" y="263"/>
                  </a:lnTo>
                  <a:lnTo>
                    <a:pt x="397" y="263"/>
                  </a:lnTo>
                  <a:lnTo>
                    <a:pt x="404" y="263"/>
                  </a:lnTo>
                  <a:lnTo>
                    <a:pt x="404" y="256"/>
                  </a:lnTo>
                  <a:lnTo>
                    <a:pt x="410" y="263"/>
                  </a:lnTo>
                  <a:lnTo>
                    <a:pt x="410" y="269"/>
                  </a:lnTo>
                  <a:lnTo>
                    <a:pt x="416" y="269"/>
                  </a:lnTo>
                  <a:lnTo>
                    <a:pt x="423" y="269"/>
                  </a:lnTo>
                  <a:lnTo>
                    <a:pt x="423" y="275"/>
                  </a:lnTo>
                  <a:lnTo>
                    <a:pt x="429" y="275"/>
                  </a:lnTo>
                  <a:lnTo>
                    <a:pt x="436" y="275"/>
                  </a:lnTo>
                  <a:lnTo>
                    <a:pt x="436" y="282"/>
                  </a:lnTo>
                  <a:lnTo>
                    <a:pt x="436" y="275"/>
                  </a:lnTo>
                  <a:lnTo>
                    <a:pt x="442" y="282"/>
                  </a:lnTo>
                  <a:lnTo>
                    <a:pt x="442" y="275"/>
                  </a:lnTo>
                  <a:lnTo>
                    <a:pt x="448" y="275"/>
                  </a:lnTo>
                  <a:lnTo>
                    <a:pt x="455" y="275"/>
                  </a:lnTo>
                  <a:lnTo>
                    <a:pt x="461" y="282"/>
                  </a:lnTo>
                  <a:lnTo>
                    <a:pt x="468" y="275"/>
                  </a:lnTo>
                  <a:lnTo>
                    <a:pt x="474" y="275"/>
                  </a:lnTo>
                  <a:lnTo>
                    <a:pt x="474" y="282"/>
                  </a:lnTo>
                  <a:lnTo>
                    <a:pt x="480" y="282"/>
                  </a:lnTo>
                  <a:lnTo>
                    <a:pt x="480" y="275"/>
                  </a:lnTo>
                  <a:lnTo>
                    <a:pt x="487" y="275"/>
                  </a:lnTo>
                  <a:lnTo>
                    <a:pt x="487" y="269"/>
                  </a:lnTo>
                  <a:lnTo>
                    <a:pt x="493" y="269"/>
                  </a:lnTo>
                  <a:lnTo>
                    <a:pt x="500" y="269"/>
                  </a:lnTo>
                  <a:lnTo>
                    <a:pt x="506" y="269"/>
                  </a:lnTo>
                  <a:lnTo>
                    <a:pt x="512" y="269"/>
                  </a:lnTo>
                  <a:lnTo>
                    <a:pt x="512" y="275"/>
                  </a:lnTo>
                  <a:lnTo>
                    <a:pt x="512" y="269"/>
                  </a:lnTo>
                  <a:lnTo>
                    <a:pt x="519" y="269"/>
                  </a:lnTo>
                  <a:lnTo>
                    <a:pt x="525" y="269"/>
                  </a:lnTo>
                  <a:lnTo>
                    <a:pt x="532" y="269"/>
                  </a:lnTo>
                  <a:lnTo>
                    <a:pt x="532" y="263"/>
                  </a:lnTo>
                  <a:lnTo>
                    <a:pt x="538" y="263"/>
                  </a:lnTo>
                  <a:lnTo>
                    <a:pt x="544" y="263"/>
                  </a:lnTo>
                  <a:lnTo>
                    <a:pt x="544" y="256"/>
                  </a:lnTo>
                  <a:lnTo>
                    <a:pt x="544" y="250"/>
                  </a:lnTo>
                  <a:lnTo>
                    <a:pt x="544" y="243"/>
                  </a:lnTo>
                  <a:lnTo>
                    <a:pt x="551" y="243"/>
                  </a:lnTo>
                  <a:lnTo>
                    <a:pt x="551" y="237"/>
                  </a:lnTo>
                  <a:lnTo>
                    <a:pt x="551" y="231"/>
                  </a:lnTo>
                  <a:lnTo>
                    <a:pt x="557" y="231"/>
                  </a:lnTo>
                  <a:lnTo>
                    <a:pt x="564" y="231"/>
                  </a:lnTo>
                  <a:lnTo>
                    <a:pt x="570" y="231"/>
                  </a:lnTo>
                  <a:lnTo>
                    <a:pt x="570" y="224"/>
                  </a:lnTo>
                  <a:lnTo>
                    <a:pt x="576" y="224"/>
                  </a:lnTo>
                  <a:lnTo>
                    <a:pt x="583" y="224"/>
                  </a:lnTo>
                  <a:lnTo>
                    <a:pt x="576" y="224"/>
                  </a:lnTo>
                  <a:lnTo>
                    <a:pt x="576" y="218"/>
                  </a:lnTo>
                  <a:lnTo>
                    <a:pt x="576" y="211"/>
                  </a:lnTo>
                  <a:lnTo>
                    <a:pt x="576" y="205"/>
                  </a:lnTo>
                  <a:lnTo>
                    <a:pt x="570" y="199"/>
                  </a:lnTo>
                  <a:lnTo>
                    <a:pt x="570" y="192"/>
                  </a:lnTo>
                  <a:lnTo>
                    <a:pt x="564" y="179"/>
                  </a:lnTo>
                  <a:lnTo>
                    <a:pt x="564" y="173"/>
                  </a:lnTo>
                  <a:lnTo>
                    <a:pt x="564" y="160"/>
                  </a:lnTo>
                  <a:lnTo>
                    <a:pt x="564" y="154"/>
                  </a:lnTo>
                  <a:lnTo>
                    <a:pt x="557" y="154"/>
                  </a:lnTo>
                  <a:lnTo>
                    <a:pt x="557" y="147"/>
                  </a:lnTo>
                  <a:lnTo>
                    <a:pt x="557" y="135"/>
                  </a:lnTo>
                  <a:lnTo>
                    <a:pt x="557" y="128"/>
                  </a:lnTo>
                  <a:lnTo>
                    <a:pt x="564" y="122"/>
                  </a:lnTo>
                  <a:lnTo>
                    <a:pt x="570" y="109"/>
                  </a:lnTo>
                  <a:lnTo>
                    <a:pt x="589" y="83"/>
                  </a:lnTo>
                  <a:lnTo>
                    <a:pt x="596" y="71"/>
                  </a:lnTo>
                  <a:lnTo>
                    <a:pt x="602" y="58"/>
                  </a:lnTo>
                  <a:lnTo>
                    <a:pt x="602" y="51"/>
                  </a:lnTo>
                  <a:lnTo>
                    <a:pt x="602" y="45"/>
                  </a:lnTo>
                  <a:lnTo>
                    <a:pt x="615" y="39"/>
                  </a:lnTo>
                  <a:lnTo>
                    <a:pt x="621" y="32"/>
                  </a:lnTo>
                  <a:lnTo>
                    <a:pt x="628" y="26"/>
                  </a:lnTo>
                  <a:lnTo>
                    <a:pt x="634" y="26"/>
                  </a:lnTo>
                  <a:lnTo>
                    <a:pt x="640" y="19"/>
                  </a:lnTo>
                  <a:lnTo>
                    <a:pt x="647" y="26"/>
                  </a:lnTo>
                  <a:lnTo>
                    <a:pt x="660" y="26"/>
                  </a:lnTo>
                  <a:lnTo>
                    <a:pt x="666" y="32"/>
                  </a:lnTo>
                  <a:lnTo>
                    <a:pt x="672" y="32"/>
                  </a:lnTo>
                  <a:lnTo>
                    <a:pt x="685" y="39"/>
                  </a:lnTo>
                  <a:lnTo>
                    <a:pt x="698" y="39"/>
                  </a:lnTo>
                  <a:lnTo>
                    <a:pt x="705" y="39"/>
                  </a:lnTo>
                  <a:lnTo>
                    <a:pt x="711" y="45"/>
                  </a:lnTo>
                  <a:lnTo>
                    <a:pt x="724" y="45"/>
                  </a:lnTo>
                  <a:lnTo>
                    <a:pt x="737" y="45"/>
                  </a:lnTo>
                  <a:lnTo>
                    <a:pt x="743" y="45"/>
                  </a:lnTo>
                  <a:lnTo>
                    <a:pt x="749" y="51"/>
                  </a:lnTo>
                  <a:lnTo>
                    <a:pt x="749" y="58"/>
                  </a:lnTo>
                  <a:lnTo>
                    <a:pt x="749" y="64"/>
                  </a:lnTo>
                  <a:lnTo>
                    <a:pt x="756" y="71"/>
                  </a:lnTo>
                  <a:lnTo>
                    <a:pt x="762" y="77"/>
                  </a:lnTo>
                  <a:lnTo>
                    <a:pt x="762" y="83"/>
                  </a:lnTo>
                  <a:lnTo>
                    <a:pt x="769" y="77"/>
                  </a:lnTo>
                  <a:lnTo>
                    <a:pt x="775" y="71"/>
                  </a:lnTo>
                  <a:lnTo>
                    <a:pt x="781" y="71"/>
                  </a:lnTo>
                  <a:lnTo>
                    <a:pt x="788" y="64"/>
                  </a:lnTo>
                  <a:lnTo>
                    <a:pt x="788" y="58"/>
                  </a:lnTo>
                  <a:lnTo>
                    <a:pt x="788" y="51"/>
                  </a:lnTo>
                  <a:lnTo>
                    <a:pt x="794" y="45"/>
                  </a:lnTo>
                  <a:lnTo>
                    <a:pt x="807" y="39"/>
                  </a:lnTo>
                  <a:lnTo>
                    <a:pt x="813" y="32"/>
                  </a:lnTo>
                  <a:lnTo>
                    <a:pt x="833" y="32"/>
                  </a:lnTo>
                  <a:lnTo>
                    <a:pt x="845" y="39"/>
                  </a:lnTo>
                  <a:lnTo>
                    <a:pt x="852" y="45"/>
                  </a:lnTo>
                  <a:lnTo>
                    <a:pt x="858" y="45"/>
                  </a:lnTo>
                  <a:lnTo>
                    <a:pt x="865" y="51"/>
                  </a:lnTo>
                  <a:lnTo>
                    <a:pt x="871" y="51"/>
                  </a:lnTo>
                  <a:lnTo>
                    <a:pt x="871" y="45"/>
                  </a:lnTo>
                  <a:lnTo>
                    <a:pt x="884" y="39"/>
                  </a:lnTo>
                  <a:lnTo>
                    <a:pt x="884" y="32"/>
                  </a:lnTo>
                  <a:lnTo>
                    <a:pt x="890" y="32"/>
                  </a:lnTo>
                  <a:lnTo>
                    <a:pt x="897" y="19"/>
                  </a:lnTo>
                  <a:lnTo>
                    <a:pt x="903" y="19"/>
                  </a:lnTo>
                  <a:lnTo>
                    <a:pt x="909" y="13"/>
                  </a:lnTo>
                  <a:lnTo>
                    <a:pt x="916" y="13"/>
                  </a:lnTo>
                  <a:lnTo>
                    <a:pt x="916" y="7"/>
                  </a:lnTo>
                  <a:lnTo>
                    <a:pt x="922" y="7"/>
                  </a:lnTo>
                  <a:lnTo>
                    <a:pt x="935" y="0"/>
                  </a:lnTo>
                  <a:lnTo>
                    <a:pt x="941" y="0"/>
                  </a:lnTo>
                  <a:lnTo>
                    <a:pt x="948" y="0"/>
                  </a:lnTo>
                  <a:lnTo>
                    <a:pt x="961" y="0"/>
                  </a:lnTo>
                  <a:lnTo>
                    <a:pt x="967" y="7"/>
                  </a:lnTo>
                  <a:lnTo>
                    <a:pt x="986" y="19"/>
                  </a:lnTo>
                  <a:lnTo>
                    <a:pt x="993" y="26"/>
                  </a:lnTo>
                  <a:lnTo>
                    <a:pt x="999" y="51"/>
                  </a:lnTo>
                  <a:lnTo>
                    <a:pt x="1044" y="90"/>
                  </a:lnTo>
                  <a:lnTo>
                    <a:pt x="1063" y="109"/>
                  </a:lnTo>
                  <a:lnTo>
                    <a:pt x="1089" y="122"/>
                  </a:lnTo>
                  <a:lnTo>
                    <a:pt x="1108" y="160"/>
                  </a:lnTo>
                  <a:lnTo>
                    <a:pt x="1127" y="179"/>
                  </a:lnTo>
                  <a:lnTo>
                    <a:pt x="1140" y="205"/>
                  </a:lnTo>
                  <a:lnTo>
                    <a:pt x="1140" y="224"/>
                  </a:lnTo>
                  <a:lnTo>
                    <a:pt x="1146" y="250"/>
                  </a:lnTo>
                  <a:lnTo>
                    <a:pt x="1153" y="282"/>
                  </a:lnTo>
                  <a:lnTo>
                    <a:pt x="1146" y="307"/>
                  </a:lnTo>
                  <a:lnTo>
                    <a:pt x="1153" y="371"/>
                  </a:lnTo>
                  <a:lnTo>
                    <a:pt x="1153" y="448"/>
                  </a:lnTo>
                  <a:lnTo>
                    <a:pt x="1146" y="653"/>
                  </a:lnTo>
                  <a:lnTo>
                    <a:pt x="1153" y="685"/>
                  </a:lnTo>
                  <a:lnTo>
                    <a:pt x="1153" y="717"/>
                  </a:lnTo>
                  <a:lnTo>
                    <a:pt x="1166" y="749"/>
                  </a:lnTo>
                  <a:lnTo>
                    <a:pt x="1166" y="762"/>
                  </a:lnTo>
                  <a:lnTo>
                    <a:pt x="1153" y="781"/>
                  </a:lnTo>
                  <a:lnTo>
                    <a:pt x="1153" y="800"/>
                  </a:lnTo>
                  <a:lnTo>
                    <a:pt x="1146" y="807"/>
                  </a:lnTo>
                  <a:lnTo>
                    <a:pt x="1146" y="826"/>
                  </a:lnTo>
                  <a:lnTo>
                    <a:pt x="1140" y="845"/>
                  </a:lnTo>
                  <a:lnTo>
                    <a:pt x="1140" y="858"/>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Arial"/>
                <a:ea typeface="+mn-ea"/>
                <a:cs typeface="+mn-cs"/>
              </a:endParaRPr>
            </a:p>
          </p:txBody>
        </p:sp>
        <p:sp>
          <p:nvSpPr>
            <p:cNvPr id="57" name="Freeform 228">
              <a:extLst>
                <a:ext uri="{FF2B5EF4-FFF2-40B4-BE49-F238E27FC236}">
                  <a16:creationId xmlns:a16="http://schemas.microsoft.com/office/drawing/2014/main" id="{E4BA431C-56B0-6FC9-FF23-643ACD5162D4}"/>
                </a:ext>
              </a:extLst>
            </p:cNvPr>
            <p:cNvSpPr>
              <a:spLocks/>
            </p:cNvSpPr>
            <p:nvPr/>
          </p:nvSpPr>
          <p:spPr bwMode="gray">
            <a:xfrm>
              <a:off x="3894551" y="2371660"/>
              <a:ext cx="702756" cy="899834"/>
            </a:xfrm>
            <a:custGeom>
              <a:avLst/>
              <a:gdLst>
                <a:gd name="T0" fmla="*/ 1044 w 1089"/>
                <a:gd name="T1" fmla="*/ 532 h 1249"/>
                <a:gd name="T2" fmla="*/ 1050 w 1089"/>
                <a:gd name="T3" fmla="*/ 673 h 1249"/>
                <a:gd name="T4" fmla="*/ 1069 w 1089"/>
                <a:gd name="T5" fmla="*/ 839 h 1249"/>
                <a:gd name="T6" fmla="*/ 999 w 1089"/>
                <a:gd name="T7" fmla="*/ 890 h 1249"/>
                <a:gd name="T8" fmla="*/ 909 w 1089"/>
                <a:gd name="T9" fmla="*/ 910 h 1249"/>
                <a:gd name="T10" fmla="*/ 839 w 1089"/>
                <a:gd name="T11" fmla="*/ 884 h 1249"/>
                <a:gd name="T12" fmla="*/ 743 w 1089"/>
                <a:gd name="T13" fmla="*/ 878 h 1249"/>
                <a:gd name="T14" fmla="*/ 692 w 1089"/>
                <a:gd name="T15" fmla="*/ 993 h 1249"/>
                <a:gd name="T16" fmla="*/ 698 w 1089"/>
                <a:gd name="T17" fmla="*/ 1063 h 1249"/>
                <a:gd name="T18" fmla="*/ 660 w 1089"/>
                <a:gd name="T19" fmla="*/ 1102 h 1249"/>
                <a:gd name="T20" fmla="*/ 608 w 1089"/>
                <a:gd name="T21" fmla="*/ 1114 h 1249"/>
                <a:gd name="T22" fmla="*/ 564 w 1089"/>
                <a:gd name="T23" fmla="*/ 1114 h 1249"/>
                <a:gd name="T24" fmla="*/ 512 w 1089"/>
                <a:gd name="T25" fmla="*/ 1095 h 1249"/>
                <a:gd name="T26" fmla="*/ 487 w 1089"/>
                <a:gd name="T27" fmla="*/ 1070 h 1249"/>
                <a:gd name="T28" fmla="*/ 442 w 1089"/>
                <a:gd name="T29" fmla="*/ 1076 h 1249"/>
                <a:gd name="T30" fmla="*/ 410 w 1089"/>
                <a:gd name="T31" fmla="*/ 1108 h 1249"/>
                <a:gd name="T32" fmla="*/ 371 w 1089"/>
                <a:gd name="T33" fmla="*/ 1121 h 1249"/>
                <a:gd name="T34" fmla="*/ 346 w 1089"/>
                <a:gd name="T35" fmla="*/ 1166 h 1249"/>
                <a:gd name="T36" fmla="*/ 314 w 1089"/>
                <a:gd name="T37" fmla="*/ 1210 h 1249"/>
                <a:gd name="T38" fmla="*/ 282 w 1089"/>
                <a:gd name="T39" fmla="*/ 1249 h 1249"/>
                <a:gd name="T40" fmla="*/ 256 w 1089"/>
                <a:gd name="T41" fmla="*/ 1178 h 1249"/>
                <a:gd name="T42" fmla="*/ 205 w 1089"/>
                <a:gd name="T43" fmla="*/ 1082 h 1249"/>
                <a:gd name="T44" fmla="*/ 237 w 1089"/>
                <a:gd name="T45" fmla="*/ 1012 h 1249"/>
                <a:gd name="T46" fmla="*/ 269 w 1089"/>
                <a:gd name="T47" fmla="*/ 942 h 1249"/>
                <a:gd name="T48" fmla="*/ 269 w 1089"/>
                <a:gd name="T49" fmla="*/ 858 h 1249"/>
                <a:gd name="T50" fmla="*/ 288 w 1089"/>
                <a:gd name="T51" fmla="*/ 807 h 1249"/>
                <a:gd name="T52" fmla="*/ 275 w 1089"/>
                <a:gd name="T53" fmla="*/ 724 h 1249"/>
                <a:gd name="T54" fmla="*/ 250 w 1089"/>
                <a:gd name="T55" fmla="*/ 692 h 1249"/>
                <a:gd name="T56" fmla="*/ 186 w 1089"/>
                <a:gd name="T57" fmla="*/ 666 h 1249"/>
                <a:gd name="T58" fmla="*/ 122 w 1089"/>
                <a:gd name="T59" fmla="*/ 666 h 1249"/>
                <a:gd name="T60" fmla="*/ 83 w 1089"/>
                <a:gd name="T61" fmla="*/ 711 h 1249"/>
                <a:gd name="T62" fmla="*/ 13 w 1089"/>
                <a:gd name="T63" fmla="*/ 717 h 1249"/>
                <a:gd name="T64" fmla="*/ 26 w 1089"/>
                <a:gd name="T65" fmla="*/ 679 h 1249"/>
                <a:gd name="T66" fmla="*/ 70 w 1089"/>
                <a:gd name="T67" fmla="*/ 653 h 1249"/>
                <a:gd name="T68" fmla="*/ 6 w 1089"/>
                <a:gd name="T69" fmla="*/ 634 h 1249"/>
                <a:gd name="T70" fmla="*/ 38 w 1089"/>
                <a:gd name="T71" fmla="*/ 602 h 1249"/>
                <a:gd name="T72" fmla="*/ 90 w 1089"/>
                <a:gd name="T73" fmla="*/ 589 h 1249"/>
                <a:gd name="T74" fmla="*/ 141 w 1089"/>
                <a:gd name="T75" fmla="*/ 570 h 1249"/>
                <a:gd name="T76" fmla="*/ 96 w 1089"/>
                <a:gd name="T77" fmla="*/ 557 h 1249"/>
                <a:gd name="T78" fmla="*/ 45 w 1089"/>
                <a:gd name="T79" fmla="*/ 557 h 1249"/>
                <a:gd name="T80" fmla="*/ 45 w 1089"/>
                <a:gd name="T81" fmla="*/ 493 h 1249"/>
                <a:gd name="T82" fmla="*/ 96 w 1089"/>
                <a:gd name="T83" fmla="*/ 519 h 1249"/>
                <a:gd name="T84" fmla="*/ 109 w 1089"/>
                <a:gd name="T85" fmla="*/ 461 h 1249"/>
                <a:gd name="T86" fmla="*/ 90 w 1089"/>
                <a:gd name="T87" fmla="*/ 410 h 1249"/>
                <a:gd name="T88" fmla="*/ 115 w 1089"/>
                <a:gd name="T89" fmla="*/ 359 h 1249"/>
                <a:gd name="T90" fmla="*/ 115 w 1089"/>
                <a:gd name="T91" fmla="*/ 282 h 1249"/>
                <a:gd name="T92" fmla="*/ 128 w 1089"/>
                <a:gd name="T93" fmla="*/ 237 h 1249"/>
                <a:gd name="T94" fmla="*/ 122 w 1089"/>
                <a:gd name="T95" fmla="*/ 180 h 1249"/>
                <a:gd name="T96" fmla="*/ 179 w 1089"/>
                <a:gd name="T97" fmla="*/ 180 h 1249"/>
                <a:gd name="T98" fmla="*/ 186 w 1089"/>
                <a:gd name="T99" fmla="*/ 225 h 1249"/>
                <a:gd name="T100" fmla="*/ 243 w 1089"/>
                <a:gd name="T101" fmla="*/ 244 h 1249"/>
                <a:gd name="T102" fmla="*/ 269 w 1089"/>
                <a:gd name="T103" fmla="*/ 257 h 1249"/>
                <a:gd name="T104" fmla="*/ 295 w 1089"/>
                <a:gd name="T105" fmla="*/ 295 h 1249"/>
                <a:gd name="T106" fmla="*/ 359 w 1089"/>
                <a:gd name="T107" fmla="*/ 308 h 1249"/>
                <a:gd name="T108" fmla="*/ 403 w 1089"/>
                <a:gd name="T109" fmla="*/ 301 h 1249"/>
                <a:gd name="T110" fmla="*/ 397 w 1089"/>
                <a:gd name="T111" fmla="*/ 244 h 1249"/>
                <a:gd name="T112" fmla="*/ 429 w 1089"/>
                <a:gd name="T113" fmla="*/ 186 h 1249"/>
                <a:gd name="T114" fmla="*/ 468 w 1089"/>
                <a:gd name="T115" fmla="*/ 77 h 1249"/>
                <a:gd name="T116" fmla="*/ 500 w 1089"/>
                <a:gd name="T117" fmla="*/ 45 h 1249"/>
                <a:gd name="T118" fmla="*/ 532 w 1089"/>
                <a:gd name="T119" fmla="*/ 52 h 1249"/>
                <a:gd name="T120" fmla="*/ 570 w 1089"/>
                <a:gd name="T121" fmla="*/ 39 h 1249"/>
                <a:gd name="T122" fmla="*/ 615 w 1089"/>
                <a:gd name="T123" fmla="*/ 39 h 1249"/>
                <a:gd name="T124" fmla="*/ 692 w 1089"/>
                <a:gd name="T125" fmla="*/ 13 h 1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89" h="1249">
                  <a:moveTo>
                    <a:pt x="711" y="0"/>
                  </a:moveTo>
                  <a:lnTo>
                    <a:pt x="858" y="96"/>
                  </a:lnTo>
                  <a:lnTo>
                    <a:pt x="967" y="167"/>
                  </a:lnTo>
                  <a:lnTo>
                    <a:pt x="1005" y="186"/>
                  </a:lnTo>
                  <a:lnTo>
                    <a:pt x="1012" y="192"/>
                  </a:lnTo>
                  <a:lnTo>
                    <a:pt x="1031" y="199"/>
                  </a:lnTo>
                  <a:lnTo>
                    <a:pt x="1037" y="231"/>
                  </a:lnTo>
                  <a:lnTo>
                    <a:pt x="1037" y="353"/>
                  </a:lnTo>
                  <a:lnTo>
                    <a:pt x="1037" y="481"/>
                  </a:lnTo>
                  <a:lnTo>
                    <a:pt x="1044" y="500"/>
                  </a:lnTo>
                  <a:lnTo>
                    <a:pt x="1044" y="513"/>
                  </a:lnTo>
                  <a:lnTo>
                    <a:pt x="1044" y="532"/>
                  </a:lnTo>
                  <a:lnTo>
                    <a:pt x="1037" y="570"/>
                  </a:lnTo>
                  <a:lnTo>
                    <a:pt x="1025" y="596"/>
                  </a:lnTo>
                  <a:lnTo>
                    <a:pt x="1018" y="615"/>
                  </a:lnTo>
                  <a:lnTo>
                    <a:pt x="1018" y="628"/>
                  </a:lnTo>
                  <a:lnTo>
                    <a:pt x="1031" y="653"/>
                  </a:lnTo>
                  <a:lnTo>
                    <a:pt x="1031" y="666"/>
                  </a:lnTo>
                  <a:lnTo>
                    <a:pt x="1031" y="673"/>
                  </a:lnTo>
                  <a:lnTo>
                    <a:pt x="1037" y="673"/>
                  </a:lnTo>
                  <a:lnTo>
                    <a:pt x="1044" y="673"/>
                  </a:lnTo>
                  <a:lnTo>
                    <a:pt x="1044" y="666"/>
                  </a:lnTo>
                  <a:lnTo>
                    <a:pt x="1050" y="666"/>
                  </a:lnTo>
                  <a:lnTo>
                    <a:pt x="1050" y="673"/>
                  </a:lnTo>
                  <a:lnTo>
                    <a:pt x="1050" y="666"/>
                  </a:lnTo>
                  <a:lnTo>
                    <a:pt x="1057" y="666"/>
                  </a:lnTo>
                  <a:lnTo>
                    <a:pt x="1063" y="666"/>
                  </a:lnTo>
                  <a:lnTo>
                    <a:pt x="1063" y="679"/>
                  </a:lnTo>
                  <a:lnTo>
                    <a:pt x="1069" y="717"/>
                  </a:lnTo>
                  <a:lnTo>
                    <a:pt x="1069" y="724"/>
                  </a:lnTo>
                  <a:lnTo>
                    <a:pt x="1069" y="737"/>
                  </a:lnTo>
                  <a:lnTo>
                    <a:pt x="1069" y="781"/>
                  </a:lnTo>
                  <a:lnTo>
                    <a:pt x="1082" y="826"/>
                  </a:lnTo>
                  <a:lnTo>
                    <a:pt x="1089" y="839"/>
                  </a:lnTo>
                  <a:lnTo>
                    <a:pt x="1076" y="839"/>
                  </a:lnTo>
                  <a:lnTo>
                    <a:pt x="1069" y="839"/>
                  </a:lnTo>
                  <a:lnTo>
                    <a:pt x="1063" y="839"/>
                  </a:lnTo>
                  <a:lnTo>
                    <a:pt x="1050" y="846"/>
                  </a:lnTo>
                  <a:lnTo>
                    <a:pt x="1044" y="846"/>
                  </a:lnTo>
                  <a:lnTo>
                    <a:pt x="1044" y="852"/>
                  </a:lnTo>
                  <a:lnTo>
                    <a:pt x="1037" y="852"/>
                  </a:lnTo>
                  <a:lnTo>
                    <a:pt x="1031" y="858"/>
                  </a:lnTo>
                  <a:lnTo>
                    <a:pt x="1025" y="858"/>
                  </a:lnTo>
                  <a:lnTo>
                    <a:pt x="1018" y="871"/>
                  </a:lnTo>
                  <a:lnTo>
                    <a:pt x="1012" y="871"/>
                  </a:lnTo>
                  <a:lnTo>
                    <a:pt x="1012" y="878"/>
                  </a:lnTo>
                  <a:lnTo>
                    <a:pt x="999" y="884"/>
                  </a:lnTo>
                  <a:lnTo>
                    <a:pt x="999" y="890"/>
                  </a:lnTo>
                  <a:lnTo>
                    <a:pt x="993" y="890"/>
                  </a:lnTo>
                  <a:lnTo>
                    <a:pt x="986" y="884"/>
                  </a:lnTo>
                  <a:lnTo>
                    <a:pt x="980" y="884"/>
                  </a:lnTo>
                  <a:lnTo>
                    <a:pt x="973" y="878"/>
                  </a:lnTo>
                  <a:lnTo>
                    <a:pt x="961" y="871"/>
                  </a:lnTo>
                  <a:lnTo>
                    <a:pt x="941" y="871"/>
                  </a:lnTo>
                  <a:lnTo>
                    <a:pt x="935" y="878"/>
                  </a:lnTo>
                  <a:lnTo>
                    <a:pt x="922" y="884"/>
                  </a:lnTo>
                  <a:lnTo>
                    <a:pt x="916" y="890"/>
                  </a:lnTo>
                  <a:lnTo>
                    <a:pt x="916" y="897"/>
                  </a:lnTo>
                  <a:lnTo>
                    <a:pt x="916" y="903"/>
                  </a:lnTo>
                  <a:lnTo>
                    <a:pt x="909" y="910"/>
                  </a:lnTo>
                  <a:lnTo>
                    <a:pt x="903" y="910"/>
                  </a:lnTo>
                  <a:lnTo>
                    <a:pt x="897" y="916"/>
                  </a:lnTo>
                  <a:lnTo>
                    <a:pt x="890" y="922"/>
                  </a:lnTo>
                  <a:lnTo>
                    <a:pt x="890" y="916"/>
                  </a:lnTo>
                  <a:lnTo>
                    <a:pt x="884" y="910"/>
                  </a:lnTo>
                  <a:lnTo>
                    <a:pt x="877" y="903"/>
                  </a:lnTo>
                  <a:lnTo>
                    <a:pt x="877" y="897"/>
                  </a:lnTo>
                  <a:lnTo>
                    <a:pt x="877" y="890"/>
                  </a:lnTo>
                  <a:lnTo>
                    <a:pt x="871" y="884"/>
                  </a:lnTo>
                  <a:lnTo>
                    <a:pt x="865" y="884"/>
                  </a:lnTo>
                  <a:lnTo>
                    <a:pt x="852" y="884"/>
                  </a:lnTo>
                  <a:lnTo>
                    <a:pt x="839" y="884"/>
                  </a:lnTo>
                  <a:lnTo>
                    <a:pt x="833" y="878"/>
                  </a:lnTo>
                  <a:lnTo>
                    <a:pt x="826" y="878"/>
                  </a:lnTo>
                  <a:lnTo>
                    <a:pt x="813" y="878"/>
                  </a:lnTo>
                  <a:lnTo>
                    <a:pt x="800" y="871"/>
                  </a:lnTo>
                  <a:lnTo>
                    <a:pt x="794" y="871"/>
                  </a:lnTo>
                  <a:lnTo>
                    <a:pt x="788" y="865"/>
                  </a:lnTo>
                  <a:lnTo>
                    <a:pt x="775" y="865"/>
                  </a:lnTo>
                  <a:lnTo>
                    <a:pt x="768" y="858"/>
                  </a:lnTo>
                  <a:lnTo>
                    <a:pt x="762" y="865"/>
                  </a:lnTo>
                  <a:lnTo>
                    <a:pt x="756" y="865"/>
                  </a:lnTo>
                  <a:lnTo>
                    <a:pt x="749" y="871"/>
                  </a:lnTo>
                  <a:lnTo>
                    <a:pt x="743" y="878"/>
                  </a:lnTo>
                  <a:lnTo>
                    <a:pt x="730" y="884"/>
                  </a:lnTo>
                  <a:lnTo>
                    <a:pt x="730" y="890"/>
                  </a:lnTo>
                  <a:lnTo>
                    <a:pt x="730" y="897"/>
                  </a:lnTo>
                  <a:lnTo>
                    <a:pt x="724" y="910"/>
                  </a:lnTo>
                  <a:lnTo>
                    <a:pt x="717" y="922"/>
                  </a:lnTo>
                  <a:lnTo>
                    <a:pt x="698" y="948"/>
                  </a:lnTo>
                  <a:lnTo>
                    <a:pt x="692" y="961"/>
                  </a:lnTo>
                  <a:lnTo>
                    <a:pt x="685" y="967"/>
                  </a:lnTo>
                  <a:lnTo>
                    <a:pt x="685" y="974"/>
                  </a:lnTo>
                  <a:lnTo>
                    <a:pt x="685" y="986"/>
                  </a:lnTo>
                  <a:lnTo>
                    <a:pt x="685" y="993"/>
                  </a:lnTo>
                  <a:lnTo>
                    <a:pt x="692" y="993"/>
                  </a:lnTo>
                  <a:lnTo>
                    <a:pt x="692" y="999"/>
                  </a:lnTo>
                  <a:lnTo>
                    <a:pt x="692" y="1012"/>
                  </a:lnTo>
                  <a:lnTo>
                    <a:pt x="692" y="1018"/>
                  </a:lnTo>
                  <a:lnTo>
                    <a:pt x="698" y="1031"/>
                  </a:lnTo>
                  <a:lnTo>
                    <a:pt x="698" y="1038"/>
                  </a:lnTo>
                  <a:lnTo>
                    <a:pt x="704" y="1044"/>
                  </a:lnTo>
                  <a:lnTo>
                    <a:pt x="704" y="1050"/>
                  </a:lnTo>
                  <a:lnTo>
                    <a:pt x="704" y="1057"/>
                  </a:lnTo>
                  <a:lnTo>
                    <a:pt x="704" y="1063"/>
                  </a:lnTo>
                  <a:lnTo>
                    <a:pt x="711" y="1063"/>
                  </a:lnTo>
                  <a:lnTo>
                    <a:pt x="704" y="1063"/>
                  </a:lnTo>
                  <a:lnTo>
                    <a:pt x="698" y="1063"/>
                  </a:lnTo>
                  <a:lnTo>
                    <a:pt x="698" y="1070"/>
                  </a:lnTo>
                  <a:lnTo>
                    <a:pt x="692" y="1070"/>
                  </a:lnTo>
                  <a:lnTo>
                    <a:pt x="685" y="1070"/>
                  </a:lnTo>
                  <a:lnTo>
                    <a:pt x="679" y="1070"/>
                  </a:lnTo>
                  <a:lnTo>
                    <a:pt x="679" y="1076"/>
                  </a:lnTo>
                  <a:lnTo>
                    <a:pt x="679" y="1082"/>
                  </a:lnTo>
                  <a:lnTo>
                    <a:pt x="672" y="1082"/>
                  </a:lnTo>
                  <a:lnTo>
                    <a:pt x="672" y="1089"/>
                  </a:lnTo>
                  <a:lnTo>
                    <a:pt x="672" y="1095"/>
                  </a:lnTo>
                  <a:lnTo>
                    <a:pt x="672" y="1102"/>
                  </a:lnTo>
                  <a:lnTo>
                    <a:pt x="666" y="1102"/>
                  </a:lnTo>
                  <a:lnTo>
                    <a:pt x="660" y="1102"/>
                  </a:lnTo>
                  <a:lnTo>
                    <a:pt x="660" y="1108"/>
                  </a:lnTo>
                  <a:lnTo>
                    <a:pt x="653" y="1108"/>
                  </a:lnTo>
                  <a:lnTo>
                    <a:pt x="647" y="1108"/>
                  </a:lnTo>
                  <a:lnTo>
                    <a:pt x="640" y="1108"/>
                  </a:lnTo>
                  <a:lnTo>
                    <a:pt x="640" y="1114"/>
                  </a:lnTo>
                  <a:lnTo>
                    <a:pt x="640" y="1108"/>
                  </a:lnTo>
                  <a:lnTo>
                    <a:pt x="634" y="1108"/>
                  </a:lnTo>
                  <a:lnTo>
                    <a:pt x="628" y="1108"/>
                  </a:lnTo>
                  <a:lnTo>
                    <a:pt x="621" y="1108"/>
                  </a:lnTo>
                  <a:lnTo>
                    <a:pt x="615" y="1108"/>
                  </a:lnTo>
                  <a:lnTo>
                    <a:pt x="615" y="1114"/>
                  </a:lnTo>
                  <a:lnTo>
                    <a:pt x="608" y="1114"/>
                  </a:lnTo>
                  <a:lnTo>
                    <a:pt x="608" y="1121"/>
                  </a:lnTo>
                  <a:lnTo>
                    <a:pt x="602" y="1121"/>
                  </a:lnTo>
                  <a:lnTo>
                    <a:pt x="602" y="1114"/>
                  </a:lnTo>
                  <a:lnTo>
                    <a:pt x="596" y="1114"/>
                  </a:lnTo>
                  <a:lnTo>
                    <a:pt x="589" y="1121"/>
                  </a:lnTo>
                  <a:lnTo>
                    <a:pt x="583" y="1114"/>
                  </a:lnTo>
                  <a:lnTo>
                    <a:pt x="576" y="1114"/>
                  </a:lnTo>
                  <a:lnTo>
                    <a:pt x="570" y="1114"/>
                  </a:lnTo>
                  <a:lnTo>
                    <a:pt x="570" y="1121"/>
                  </a:lnTo>
                  <a:lnTo>
                    <a:pt x="564" y="1114"/>
                  </a:lnTo>
                  <a:lnTo>
                    <a:pt x="564" y="1121"/>
                  </a:lnTo>
                  <a:lnTo>
                    <a:pt x="564" y="1114"/>
                  </a:lnTo>
                  <a:lnTo>
                    <a:pt x="557" y="1114"/>
                  </a:lnTo>
                  <a:lnTo>
                    <a:pt x="551" y="1114"/>
                  </a:lnTo>
                  <a:lnTo>
                    <a:pt x="551" y="1108"/>
                  </a:lnTo>
                  <a:lnTo>
                    <a:pt x="544" y="1108"/>
                  </a:lnTo>
                  <a:lnTo>
                    <a:pt x="538" y="1108"/>
                  </a:lnTo>
                  <a:lnTo>
                    <a:pt x="538" y="1102"/>
                  </a:lnTo>
                  <a:lnTo>
                    <a:pt x="532" y="1095"/>
                  </a:lnTo>
                  <a:lnTo>
                    <a:pt x="532" y="1102"/>
                  </a:lnTo>
                  <a:lnTo>
                    <a:pt x="525" y="1102"/>
                  </a:lnTo>
                  <a:lnTo>
                    <a:pt x="519" y="1102"/>
                  </a:lnTo>
                  <a:lnTo>
                    <a:pt x="519" y="1095"/>
                  </a:lnTo>
                  <a:lnTo>
                    <a:pt x="512" y="1095"/>
                  </a:lnTo>
                  <a:lnTo>
                    <a:pt x="512" y="1089"/>
                  </a:lnTo>
                  <a:lnTo>
                    <a:pt x="506" y="1089"/>
                  </a:lnTo>
                  <a:lnTo>
                    <a:pt x="506" y="1082"/>
                  </a:lnTo>
                  <a:lnTo>
                    <a:pt x="506" y="1076"/>
                  </a:lnTo>
                  <a:lnTo>
                    <a:pt x="500" y="1076"/>
                  </a:lnTo>
                  <a:lnTo>
                    <a:pt x="500" y="1070"/>
                  </a:lnTo>
                  <a:lnTo>
                    <a:pt x="506" y="1070"/>
                  </a:lnTo>
                  <a:lnTo>
                    <a:pt x="500" y="1070"/>
                  </a:lnTo>
                  <a:lnTo>
                    <a:pt x="500" y="1063"/>
                  </a:lnTo>
                  <a:lnTo>
                    <a:pt x="493" y="1063"/>
                  </a:lnTo>
                  <a:lnTo>
                    <a:pt x="493" y="1070"/>
                  </a:lnTo>
                  <a:lnTo>
                    <a:pt x="487" y="1070"/>
                  </a:lnTo>
                  <a:lnTo>
                    <a:pt x="480" y="1070"/>
                  </a:lnTo>
                  <a:lnTo>
                    <a:pt x="480" y="1076"/>
                  </a:lnTo>
                  <a:lnTo>
                    <a:pt x="474" y="1076"/>
                  </a:lnTo>
                  <a:lnTo>
                    <a:pt x="474" y="1070"/>
                  </a:lnTo>
                  <a:lnTo>
                    <a:pt x="474" y="1076"/>
                  </a:lnTo>
                  <a:lnTo>
                    <a:pt x="468" y="1076"/>
                  </a:lnTo>
                  <a:lnTo>
                    <a:pt x="461" y="1076"/>
                  </a:lnTo>
                  <a:lnTo>
                    <a:pt x="461" y="1070"/>
                  </a:lnTo>
                  <a:lnTo>
                    <a:pt x="455" y="1070"/>
                  </a:lnTo>
                  <a:lnTo>
                    <a:pt x="448" y="1070"/>
                  </a:lnTo>
                  <a:lnTo>
                    <a:pt x="442" y="1070"/>
                  </a:lnTo>
                  <a:lnTo>
                    <a:pt x="442" y="1076"/>
                  </a:lnTo>
                  <a:lnTo>
                    <a:pt x="442" y="1082"/>
                  </a:lnTo>
                  <a:lnTo>
                    <a:pt x="442" y="1089"/>
                  </a:lnTo>
                  <a:lnTo>
                    <a:pt x="435" y="1089"/>
                  </a:lnTo>
                  <a:lnTo>
                    <a:pt x="435" y="1095"/>
                  </a:lnTo>
                  <a:lnTo>
                    <a:pt x="429" y="1095"/>
                  </a:lnTo>
                  <a:lnTo>
                    <a:pt x="429" y="1102"/>
                  </a:lnTo>
                  <a:lnTo>
                    <a:pt x="423" y="1102"/>
                  </a:lnTo>
                  <a:lnTo>
                    <a:pt x="423" y="1108"/>
                  </a:lnTo>
                  <a:lnTo>
                    <a:pt x="416" y="1108"/>
                  </a:lnTo>
                  <a:lnTo>
                    <a:pt x="416" y="1102"/>
                  </a:lnTo>
                  <a:lnTo>
                    <a:pt x="416" y="1108"/>
                  </a:lnTo>
                  <a:lnTo>
                    <a:pt x="410" y="1108"/>
                  </a:lnTo>
                  <a:lnTo>
                    <a:pt x="403" y="1108"/>
                  </a:lnTo>
                  <a:lnTo>
                    <a:pt x="403" y="1114"/>
                  </a:lnTo>
                  <a:lnTo>
                    <a:pt x="403" y="1121"/>
                  </a:lnTo>
                  <a:lnTo>
                    <a:pt x="397" y="1121"/>
                  </a:lnTo>
                  <a:lnTo>
                    <a:pt x="397" y="1127"/>
                  </a:lnTo>
                  <a:lnTo>
                    <a:pt x="391" y="1127"/>
                  </a:lnTo>
                  <a:lnTo>
                    <a:pt x="391" y="1134"/>
                  </a:lnTo>
                  <a:lnTo>
                    <a:pt x="384" y="1134"/>
                  </a:lnTo>
                  <a:lnTo>
                    <a:pt x="384" y="1127"/>
                  </a:lnTo>
                  <a:lnTo>
                    <a:pt x="384" y="1121"/>
                  </a:lnTo>
                  <a:lnTo>
                    <a:pt x="378" y="1121"/>
                  </a:lnTo>
                  <a:lnTo>
                    <a:pt x="371" y="1121"/>
                  </a:lnTo>
                  <a:lnTo>
                    <a:pt x="365" y="1121"/>
                  </a:lnTo>
                  <a:lnTo>
                    <a:pt x="359" y="1121"/>
                  </a:lnTo>
                  <a:lnTo>
                    <a:pt x="359" y="1127"/>
                  </a:lnTo>
                  <a:lnTo>
                    <a:pt x="359" y="1134"/>
                  </a:lnTo>
                  <a:lnTo>
                    <a:pt x="365" y="1134"/>
                  </a:lnTo>
                  <a:lnTo>
                    <a:pt x="359" y="1140"/>
                  </a:lnTo>
                  <a:lnTo>
                    <a:pt x="359" y="1146"/>
                  </a:lnTo>
                  <a:lnTo>
                    <a:pt x="359" y="1153"/>
                  </a:lnTo>
                  <a:lnTo>
                    <a:pt x="352" y="1153"/>
                  </a:lnTo>
                  <a:lnTo>
                    <a:pt x="352" y="1159"/>
                  </a:lnTo>
                  <a:lnTo>
                    <a:pt x="352" y="1166"/>
                  </a:lnTo>
                  <a:lnTo>
                    <a:pt x="346" y="1166"/>
                  </a:lnTo>
                  <a:lnTo>
                    <a:pt x="339" y="1166"/>
                  </a:lnTo>
                  <a:lnTo>
                    <a:pt x="339" y="1172"/>
                  </a:lnTo>
                  <a:lnTo>
                    <a:pt x="333" y="1178"/>
                  </a:lnTo>
                  <a:lnTo>
                    <a:pt x="339" y="1185"/>
                  </a:lnTo>
                  <a:lnTo>
                    <a:pt x="333" y="1185"/>
                  </a:lnTo>
                  <a:lnTo>
                    <a:pt x="327" y="1185"/>
                  </a:lnTo>
                  <a:lnTo>
                    <a:pt x="327" y="1191"/>
                  </a:lnTo>
                  <a:lnTo>
                    <a:pt x="327" y="1198"/>
                  </a:lnTo>
                  <a:lnTo>
                    <a:pt x="320" y="1198"/>
                  </a:lnTo>
                  <a:lnTo>
                    <a:pt x="320" y="1204"/>
                  </a:lnTo>
                  <a:lnTo>
                    <a:pt x="314" y="1204"/>
                  </a:lnTo>
                  <a:lnTo>
                    <a:pt x="314" y="1210"/>
                  </a:lnTo>
                  <a:lnTo>
                    <a:pt x="320" y="1217"/>
                  </a:lnTo>
                  <a:lnTo>
                    <a:pt x="320" y="1223"/>
                  </a:lnTo>
                  <a:lnTo>
                    <a:pt x="320" y="1230"/>
                  </a:lnTo>
                  <a:lnTo>
                    <a:pt x="314" y="1230"/>
                  </a:lnTo>
                  <a:lnTo>
                    <a:pt x="307" y="1230"/>
                  </a:lnTo>
                  <a:lnTo>
                    <a:pt x="301" y="1230"/>
                  </a:lnTo>
                  <a:lnTo>
                    <a:pt x="295" y="1230"/>
                  </a:lnTo>
                  <a:lnTo>
                    <a:pt x="295" y="1236"/>
                  </a:lnTo>
                  <a:lnTo>
                    <a:pt x="288" y="1236"/>
                  </a:lnTo>
                  <a:lnTo>
                    <a:pt x="288" y="1242"/>
                  </a:lnTo>
                  <a:lnTo>
                    <a:pt x="282" y="1242"/>
                  </a:lnTo>
                  <a:lnTo>
                    <a:pt x="282" y="1249"/>
                  </a:lnTo>
                  <a:lnTo>
                    <a:pt x="275" y="1249"/>
                  </a:lnTo>
                  <a:lnTo>
                    <a:pt x="275" y="1242"/>
                  </a:lnTo>
                  <a:lnTo>
                    <a:pt x="269" y="1242"/>
                  </a:lnTo>
                  <a:lnTo>
                    <a:pt x="269" y="1236"/>
                  </a:lnTo>
                  <a:lnTo>
                    <a:pt x="269" y="1230"/>
                  </a:lnTo>
                  <a:lnTo>
                    <a:pt x="263" y="1223"/>
                  </a:lnTo>
                  <a:lnTo>
                    <a:pt x="263" y="1217"/>
                  </a:lnTo>
                  <a:lnTo>
                    <a:pt x="256" y="1210"/>
                  </a:lnTo>
                  <a:lnTo>
                    <a:pt x="256" y="1204"/>
                  </a:lnTo>
                  <a:lnTo>
                    <a:pt x="256" y="1198"/>
                  </a:lnTo>
                  <a:lnTo>
                    <a:pt x="256" y="1191"/>
                  </a:lnTo>
                  <a:lnTo>
                    <a:pt x="256" y="1178"/>
                  </a:lnTo>
                  <a:lnTo>
                    <a:pt x="256" y="1172"/>
                  </a:lnTo>
                  <a:lnTo>
                    <a:pt x="250" y="1166"/>
                  </a:lnTo>
                  <a:lnTo>
                    <a:pt x="243" y="1166"/>
                  </a:lnTo>
                  <a:lnTo>
                    <a:pt x="243" y="1159"/>
                  </a:lnTo>
                  <a:lnTo>
                    <a:pt x="237" y="1159"/>
                  </a:lnTo>
                  <a:lnTo>
                    <a:pt x="224" y="1127"/>
                  </a:lnTo>
                  <a:lnTo>
                    <a:pt x="224" y="1114"/>
                  </a:lnTo>
                  <a:lnTo>
                    <a:pt x="218" y="1108"/>
                  </a:lnTo>
                  <a:lnTo>
                    <a:pt x="218" y="1102"/>
                  </a:lnTo>
                  <a:lnTo>
                    <a:pt x="211" y="1095"/>
                  </a:lnTo>
                  <a:lnTo>
                    <a:pt x="211" y="1089"/>
                  </a:lnTo>
                  <a:lnTo>
                    <a:pt x="205" y="1082"/>
                  </a:lnTo>
                  <a:lnTo>
                    <a:pt x="205" y="1076"/>
                  </a:lnTo>
                  <a:lnTo>
                    <a:pt x="211" y="1070"/>
                  </a:lnTo>
                  <a:lnTo>
                    <a:pt x="211" y="1063"/>
                  </a:lnTo>
                  <a:lnTo>
                    <a:pt x="211" y="1057"/>
                  </a:lnTo>
                  <a:lnTo>
                    <a:pt x="211" y="1050"/>
                  </a:lnTo>
                  <a:lnTo>
                    <a:pt x="218" y="1044"/>
                  </a:lnTo>
                  <a:lnTo>
                    <a:pt x="218" y="1038"/>
                  </a:lnTo>
                  <a:lnTo>
                    <a:pt x="224" y="1038"/>
                  </a:lnTo>
                  <a:lnTo>
                    <a:pt x="231" y="1031"/>
                  </a:lnTo>
                  <a:lnTo>
                    <a:pt x="231" y="1025"/>
                  </a:lnTo>
                  <a:lnTo>
                    <a:pt x="237" y="1018"/>
                  </a:lnTo>
                  <a:lnTo>
                    <a:pt x="237" y="1012"/>
                  </a:lnTo>
                  <a:lnTo>
                    <a:pt x="237" y="1006"/>
                  </a:lnTo>
                  <a:lnTo>
                    <a:pt x="231" y="999"/>
                  </a:lnTo>
                  <a:lnTo>
                    <a:pt x="231" y="993"/>
                  </a:lnTo>
                  <a:lnTo>
                    <a:pt x="231" y="986"/>
                  </a:lnTo>
                  <a:lnTo>
                    <a:pt x="231" y="980"/>
                  </a:lnTo>
                  <a:lnTo>
                    <a:pt x="237" y="980"/>
                  </a:lnTo>
                  <a:lnTo>
                    <a:pt x="243" y="980"/>
                  </a:lnTo>
                  <a:lnTo>
                    <a:pt x="250" y="974"/>
                  </a:lnTo>
                  <a:lnTo>
                    <a:pt x="256" y="967"/>
                  </a:lnTo>
                  <a:lnTo>
                    <a:pt x="256" y="961"/>
                  </a:lnTo>
                  <a:lnTo>
                    <a:pt x="269" y="948"/>
                  </a:lnTo>
                  <a:lnTo>
                    <a:pt x="269" y="942"/>
                  </a:lnTo>
                  <a:lnTo>
                    <a:pt x="275" y="935"/>
                  </a:lnTo>
                  <a:lnTo>
                    <a:pt x="275" y="929"/>
                  </a:lnTo>
                  <a:lnTo>
                    <a:pt x="275" y="922"/>
                  </a:lnTo>
                  <a:lnTo>
                    <a:pt x="269" y="916"/>
                  </a:lnTo>
                  <a:lnTo>
                    <a:pt x="263" y="910"/>
                  </a:lnTo>
                  <a:lnTo>
                    <a:pt x="256" y="897"/>
                  </a:lnTo>
                  <a:lnTo>
                    <a:pt x="256" y="890"/>
                  </a:lnTo>
                  <a:lnTo>
                    <a:pt x="256" y="884"/>
                  </a:lnTo>
                  <a:lnTo>
                    <a:pt x="256" y="878"/>
                  </a:lnTo>
                  <a:lnTo>
                    <a:pt x="263" y="871"/>
                  </a:lnTo>
                  <a:lnTo>
                    <a:pt x="263" y="865"/>
                  </a:lnTo>
                  <a:lnTo>
                    <a:pt x="269" y="858"/>
                  </a:lnTo>
                  <a:lnTo>
                    <a:pt x="275" y="858"/>
                  </a:lnTo>
                  <a:lnTo>
                    <a:pt x="275" y="852"/>
                  </a:lnTo>
                  <a:lnTo>
                    <a:pt x="275" y="846"/>
                  </a:lnTo>
                  <a:lnTo>
                    <a:pt x="282" y="846"/>
                  </a:lnTo>
                  <a:lnTo>
                    <a:pt x="282" y="839"/>
                  </a:lnTo>
                  <a:lnTo>
                    <a:pt x="288" y="839"/>
                  </a:lnTo>
                  <a:lnTo>
                    <a:pt x="295" y="839"/>
                  </a:lnTo>
                  <a:lnTo>
                    <a:pt x="295" y="833"/>
                  </a:lnTo>
                  <a:lnTo>
                    <a:pt x="295" y="826"/>
                  </a:lnTo>
                  <a:lnTo>
                    <a:pt x="295" y="820"/>
                  </a:lnTo>
                  <a:lnTo>
                    <a:pt x="288" y="813"/>
                  </a:lnTo>
                  <a:lnTo>
                    <a:pt x="288" y="807"/>
                  </a:lnTo>
                  <a:lnTo>
                    <a:pt x="295" y="801"/>
                  </a:lnTo>
                  <a:lnTo>
                    <a:pt x="295" y="794"/>
                  </a:lnTo>
                  <a:lnTo>
                    <a:pt x="301" y="781"/>
                  </a:lnTo>
                  <a:lnTo>
                    <a:pt x="307" y="762"/>
                  </a:lnTo>
                  <a:lnTo>
                    <a:pt x="307" y="756"/>
                  </a:lnTo>
                  <a:lnTo>
                    <a:pt x="307" y="749"/>
                  </a:lnTo>
                  <a:lnTo>
                    <a:pt x="301" y="743"/>
                  </a:lnTo>
                  <a:lnTo>
                    <a:pt x="301" y="737"/>
                  </a:lnTo>
                  <a:lnTo>
                    <a:pt x="295" y="730"/>
                  </a:lnTo>
                  <a:lnTo>
                    <a:pt x="288" y="730"/>
                  </a:lnTo>
                  <a:lnTo>
                    <a:pt x="282" y="730"/>
                  </a:lnTo>
                  <a:lnTo>
                    <a:pt x="275" y="724"/>
                  </a:lnTo>
                  <a:lnTo>
                    <a:pt x="269" y="724"/>
                  </a:lnTo>
                  <a:lnTo>
                    <a:pt x="269" y="717"/>
                  </a:lnTo>
                  <a:lnTo>
                    <a:pt x="263" y="717"/>
                  </a:lnTo>
                  <a:lnTo>
                    <a:pt x="256" y="717"/>
                  </a:lnTo>
                  <a:lnTo>
                    <a:pt x="250" y="717"/>
                  </a:lnTo>
                  <a:lnTo>
                    <a:pt x="250" y="711"/>
                  </a:lnTo>
                  <a:lnTo>
                    <a:pt x="243" y="711"/>
                  </a:lnTo>
                  <a:lnTo>
                    <a:pt x="243" y="705"/>
                  </a:lnTo>
                  <a:lnTo>
                    <a:pt x="250" y="705"/>
                  </a:lnTo>
                  <a:lnTo>
                    <a:pt x="250" y="698"/>
                  </a:lnTo>
                  <a:lnTo>
                    <a:pt x="256" y="698"/>
                  </a:lnTo>
                  <a:lnTo>
                    <a:pt x="250" y="692"/>
                  </a:lnTo>
                  <a:lnTo>
                    <a:pt x="250" y="685"/>
                  </a:lnTo>
                  <a:lnTo>
                    <a:pt x="243" y="679"/>
                  </a:lnTo>
                  <a:lnTo>
                    <a:pt x="237" y="673"/>
                  </a:lnTo>
                  <a:lnTo>
                    <a:pt x="231" y="673"/>
                  </a:lnTo>
                  <a:lnTo>
                    <a:pt x="224" y="673"/>
                  </a:lnTo>
                  <a:lnTo>
                    <a:pt x="218" y="673"/>
                  </a:lnTo>
                  <a:lnTo>
                    <a:pt x="218" y="666"/>
                  </a:lnTo>
                  <a:lnTo>
                    <a:pt x="211" y="666"/>
                  </a:lnTo>
                  <a:lnTo>
                    <a:pt x="205" y="666"/>
                  </a:lnTo>
                  <a:lnTo>
                    <a:pt x="199" y="666"/>
                  </a:lnTo>
                  <a:lnTo>
                    <a:pt x="192" y="666"/>
                  </a:lnTo>
                  <a:lnTo>
                    <a:pt x="186" y="666"/>
                  </a:lnTo>
                  <a:lnTo>
                    <a:pt x="186" y="660"/>
                  </a:lnTo>
                  <a:lnTo>
                    <a:pt x="179" y="660"/>
                  </a:lnTo>
                  <a:lnTo>
                    <a:pt x="173" y="660"/>
                  </a:lnTo>
                  <a:lnTo>
                    <a:pt x="173" y="666"/>
                  </a:lnTo>
                  <a:lnTo>
                    <a:pt x="167" y="666"/>
                  </a:lnTo>
                  <a:lnTo>
                    <a:pt x="160" y="666"/>
                  </a:lnTo>
                  <a:lnTo>
                    <a:pt x="154" y="666"/>
                  </a:lnTo>
                  <a:lnTo>
                    <a:pt x="147" y="666"/>
                  </a:lnTo>
                  <a:lnTo>
                    <a:pt x="141" y="666"/>
                  </a:lnTo>
                  <a:lnTo>
                    <a:pt x="135" y="666"/>
                  </a:lnTo>
                  <a:lnTo>
                    <a:pt x="128" y="666"/>
                  </a:lnTo>
                  <a:lnTo>
                    <a:pt x="122" y="666"/>
                  </a:lnTo>
                  <a:lnTo>
                    <a:pt x="115" y="666"/>
                  </a:lnTo>
                  <a:lnTo>
                    <a:pt x="115" y="673"/>
                  </a:lnTo>
                  <a:lnTo>
                    <a:pt x="109" y="673"/>
                  </a:lnTo>
                  <a:lnTo>
                    <a:pt x="109" y="679"/>
                  </a:lnTo>
                  <a:lnTo>
                    <a:pt x="109" y="685"/>
                  </a:lnTo>
                  <a:lnTo>
                    <a:pt x="109" y="692"/>
                  </a:lnTo>
                  <a:lnTo>
                    <a:pt x="103" y="698"/>
                  </a:lnTo>
                  <a:lnTo>
                    <a:pt x="103" y="705"/>
                  </a:lnTo>
                  <a:lnTo>
                    <a:pt x="96" y="705"/>
                  </a:lnTo>
                  <a:lnTo>
                    <a:pt x="96" y="711"/>
                  </a:lnTo>
                  <a:lnTo>
                    <a:pt x="90" y="711"/>
                  </a:lnTo>
                  <a:lnTo>
                    <a:pt x="83" y="711"/>
                  </a:lnTo>
                  <a:lnTo>
                    <a:pt x="77" y="711"/>
                  </a:lnTo>
                  <a:lnTo>
                    <a:pt x="70" y="717"/>
                  </a:lnTo>
                  <a:lnTo>
                    <a:pt x="64" y="717"/>
                  </a:lnTo>
                  <a:lnTo>
                    <a:pt x="58" y="724"/>
                  </a:lnTo>
                  <a:lnTo>
                    <a:pt x="51" y="724"/>
                  </a:lnTo>
                  <a:lnTo>
                    <a:pt x="45" y="724"/>
                  </a:lnTo>
                  <a:lnTo>
                    <a:pt x="38" y="730"/>
                  </a:lnTo>
                  <a:lnTo>
                    <a:pt x="32" y="730"/>
                  </a:lnTo>
                  <a:lnTo>
                    <a:pt x="32" y="724"/>
                  </a:lnTo>
                  <a:lnTo>
                    <a:pt x="26" y="724"/>
                  </a:lnTo>
                  <a:lnTo>
                    <a:pt x="19" y="717"/>
                  </a:lnTo>
                  <a:lnTo>
                    <a:pt x="13" y="717"/>
                  </a:lnTo>
                  <a:lnTo>
                    <a:pt x="19" y="717"/>
                  </a:lnTo>
                  <a:lnTo>
                    <a:pt x="13" y="711"/>
                  </a:lnTo>
                  <a:lnTo>
                    <a:pt x="0" y="698"/>
                  </a:lnTo>
                  <a:lnTo>
                    <a:pt x="0" y="692"/>
                  </a:lnTo>
                  <a:lnTo>
                    <a:pt x="0" y="685"/>
                  </a:lnTo>
                  <a:lnTo>
                    <a:pt x="0" y="679"/>
                  </a:lnTo>
                  <a:lnTo>
                    <a:pt x="0" y="673"/>
                  </a:lnTo>
                  <a:lnTo>
                    <a:pt x="6" y="673"/>
                  </a:lnTo>
                  <a:lnTo>
                    <a:pt x="13" y="679"/>
                  </a:lnTo>
                  <a:lnTo>
                    <a:pt x="19" y="679"/>
                  </a:lnTo>
                  <a:lnTo>
                    <a:pt x="26" y="685"/>
                  </a:lnTo>
                  <a:lnTo>
                    <a:pt x="26" y="679"/>
                  </a:lnTo>
                  <a:lnTo>
                    <a:pt x="32" y="679"/>
                  </a:lnTo>
                  <a:lnTo>
                    <a:pt x="38" y="679"/>
                  </a:lnTo>
                  <a:lnTo>
                    <a:pt x="38" y="673"/>
                  </a:lnTo>
                  <a:lnTo>
                    <a:pt x="45" y="673"/>
                  </a:lnTo>
                  <a:lnTo>
                    <a:pt x="51" y="673"/>
                  </a:lnTo>
                  <a:lnTo>
                    <a:pt x="58" y="673"/>
                  </a:lnTo>
                  <a:lnTo>
                    <a:pt x="58" y="666"/>
                  </a:lnTo>
                  <a:lnTo>
                    <a:pt x="64" y="666"/>
                  </a:lnTo>
                  <a:lnTo>
                    <a:pt x="70" y="660"/>
                  </a:lnTo>
                  <a:lnTo>
                    <a:pt x="77" y="660"/>
                  </a:lnTo>
                  <a:lnTo>
                    <a:pt x="77" y="653"/>
                  </a:lnTo>
                  <a:lnTo>
                    <a:pt x="70" y="653"/>
                  </a:lnTo>
                  <a:lnTo>
                    <a:pt x="70" y="647"/>
                  </a:lnTo>
                  <a:lnTo>
                    <a:pt x="64" y="647"/>
                  </a:lnTo>
                  <a:lnTo>
                    <a:pt x="64" y="641"/>
                  </a:lnTo>
                  <a:lnTo>
                    <a:pt x="58" y="641"/>
                  </a:lnTo>
                  <a:lnTo>
                    <a:pt x="51" y="641"/>
                  </a:lnTo>
                  <a:lnTo>
                    <a:pt x="45" y="641"/>
                  </a:lnTo>
                  <a:lnTo>
                    <a:pt x="38" y="641"/>
                  </a:lnTo>
                  <a:lnTo>
                    <a:pt x="32" y="641"/>
                  </a:lnTo>
                  <a:lnTo>
                    <a:pt x="26" y="641"/>
                  </a:lnTo>
                  <a:lnTo>
                    <a:pt x="19" y="641"/>
                  </a:lnTo>
                  <a:lnTo>
                    <a:pt x="13" y="641"/>
                  </a:lnTo>
                  <a:lnTo>
                    <a:pt x="6" y="634"/>
                  </a:lnTo>
                  <a:lnTo>
                    <a:pt x="6" y="628"/>
                  </a:lnTo>
                  <a:lnTo>
                    <a:pt x="6" y="621"/>
                  </a:lnTo>
                  <a:lnTo>
                    <a:pt x="6" y="615"/>
                  </a:lnTo>
                  <a:lnTo>
                    <a:pt x="6" y="609"/>
                  </a:lnTo>
                  <a:lnTo>
                    <a:pt x="6" y="602"/>
                  </a:lnTo>
                  <a:lnTo>
                    <a:pt x="6" y="596"/>
                  </a:lnTo>
                  <a:lnTo>
                    <a:pt x="13" y="596"/>
                  </a:lnTo>
                  <a:lnTo>
                    <a:pt x="13" y="589"/>
                  </a:lnTo>
                  <a:lnTo>
                    <a:pt x="19" y="596"/>
                  </a:lnTo>
                  <a:lnTo>
                    <a:pt x="26" y="596"/>
                  </a:lnTo>
                  <a:lnTo>
                    <a:pt x="32" y="602"/>
                  </a:lnTo>
                  <a:lnTo>
                    <a:pt x="38" y="602"/>
                  </a:lnTo>
                  <a:lnTo>
                    <a:pt x="38" y="596"/>
                  </a:lnTo>
                  <a:lnTo>
                    <a:pt x="45" y="596"/>
                  </a:lnTo>
                  <a:lnTo>
                    <a:pt x="51" y="596"/>
                  </a:lnTo>
                  <a:lnTo>
                    <a:pt x="51" y="589"/>
                  </a:lnTo>
                  <a:lnTo>
                    <a:pt x="58" y="589"/>
                  </a:lnTo>
                  <a:lnTo>
                    <a:pt x="58" y="596"/>
                  </a:lnTo>
                  <a:lnTo>
                    <a:pt x="64" y="596"/>
                  </a:lnTo>
                  <a:lnTo>
                    <a:pt x="64" y="589"/>
                  </a:lnTo>
                  <a:lnTo>
                    <a:pt x="70" y="589"/>
                  </a:lnTo>
                  <a:lnTo>
                    <a:pt x="77" y="589"/>
                  </a:lnTo>
                  <a:lnTo>
                    <a:pt x="83" y="589"/>
                  </a:lnTo>
                  <a:lnTo>
                    <a:pt x="90" y="589"/>
                  </a:lnTo>
                  <a:lnTo>
                    <a:pt x="96" y="589"/>
                  </a:lnTo>
                  <a:lnTo>
                    <a:pt x="103" y="589"/>
                  </a:lnTo>
                  <a:lnTo>
                    <a:pt x="103" y="596"/>
                  </a:lnTo>
                  <a:lnTo>
                    <a:pt x="109" y="596"/>
                  </a:lnTo>
                  <a:lnTo>
                    <a:pt x="115" y="596"/>
                  </a:lnTo>
                  <a:lnTo>
                    <a:pt x="122" y="596"/>
                  </a:lnTo>
                  <a:lnTo>
                    <a:pt x="128" y="589"/>
                  </a:lnTo>
                  <a:lnTo>
                    <a:pt x="135" y="589"/>
                  </a:lnTo>
                  <a:lnTo>
                    <a:pt x="135" y="583"/>
                  </a:lnTo>
                  <a:lnTo>
                    <a:pt x="141" y="583"/>
                  </a:lnTo>
                  <a:lnTo>
                    <a:pt x="141" y="577"/>
                  </a:lnTo>
                  <a:lnTo>
                    <a:pt x="141" y="570"/>
                  </a:lnTo>
                  <a:lnTo>
                    <a:pt x="135" y="570"/>
                  </a:lnTo>
                  <a:lnTo>
                    <a:pt x="135" y="564"/>
                  </a:lnTo>
                  <a:lnTo>
                    <a:pt x="128" y="557"/>
                  </a:lnTo>
                  <a:lnTo>
                    <a:pt x="128" y="551"/>
                  </a:lnTo>
                  <a:lnTo>
                    <a:pt x="122" y="551"/>
                  </a:lnTo>
                  <a:lnTo>
                    <a:pt x="115" y="551"/>
                  </a:lnTo>
                  <a:lnTo>
                    <a:pt x="115" y="545"/>
                  </a:lnTo>
                  <a:lnTo>
                    <a:pt x="115" y="551"/>
                  </a:lnTo>
                  <a:lnTo>
                    <a:pt x="109" y="551"/>
                  </a:lnTo>
                  <a:lnTo>
                    <a:pt x="103" y="551"/>
                  </a:lnTo>
                  <a:lnTo>
                    <a:pt x="103" y="557"/>
                  </a:lnTo>
                  <a:lnTo>
                    <a:pt x="96" y="557"/>
                  </a:lnTo>
                  <a:lnTo>
                    <a:pt x="90" y="564"/>
                  </a:lnTo>
                  <a:lnTo>
                    <a:pt x="83" y="564"/>
                  </a:lnTo>
                  <a:lnTo>
                    <a:pt x="77" y="564"/>
                  </a:lnTo>
                  <a:lnTo>
                    <a:pt x="77" y="570"/>
                  </a:lnTo>
                  <a:lnTo>
                    <a:pt x="70" y="570"/>
                  </a:lnTo>
                  <a:lnTo>
                    <a:pt x="64" y="570"/>
                  </a:lnTo>
                  <a:lnTo>
                    <a:pt x="64" y="577"/>
                  </a:lnTo>
                  <a:lnTo>
                    <a:pt x="58" y="577"/>
                  </a:lnTo>
                  <a:lnTo>
                    <a:pt x="58" y="570"/>
                  </a:lnTo>
                  <a:lnTo>
                    <a:pt x="51" y="564"/>
                  </a:lnTo>
                  <a:lnTo>
                    <a:pt x="51" y="557"/>
                  </a:lnTo>
                  <a:lnTo>
                    <a:pt x="45" y="557"/>
                  </a:lnTo>
                  <a:lnTo>
                    <a:pt x="45" y="551"/>
                  </a:lnTo>
                  <a:lnTo>
                    <a:pt x="45" y="545"/>
                  </a:lnTo>
                  <a:lnTo>
                    <a:pt x="45" y="538"/>
                  </a:lnTo>
                  <a:lnTo>
                    <a:pt x="38" y="532"/>
                  </a:lnTo>
                  <a:lnTo>
                    <a:pt x="38" y="525"/>
                  </a:lnTo>
                  <a:lnTo>
                    <a:pt x="32" y="525"/>
                  </a:lnTo>
                  <a:lnTo>
                    <a:pt x="32" y="519"/>
                  </a:lnTo>
                  <a:lnTo>
                    <a:pt x="32" y="513"/>
                  </a:lnTo>
                  <a:lnTo>
                    <a:pt x="32" y="506"/>
                  </a:lnTo>
                  <a:lnTo>
                    <a:pt x="38" y="506"/>
                  </a:lnTo>
                  <a:lnTo>
                    <a:pt x="38" y="500"/>
                  </a:lnTo>
                  <a:lnTo>
                    <a:pt x="45" y="493"/>
                  </a:lnTo>
                  <a:lnTo>
                    <a:pt x="51" y="493"/>
                  </a:lnTo>
                  <a:lnTo>
                    <a:pt x="58" y="493"/>
                  </a:lnTo>
                  <a:lnTo>
                    <a:pt x="64" y="500"/>
                  </a:lnTo>
                  <a:lnTo>
                    <a:pt x="70" y="506"/>
                  </a:lnTo>
                  <a:lnTo>
                    <a:pt x="70" y="513"/>
                  </a:lnTo>
                  <a:lnTo>
                    <a:pt x="70" y="519"/>
                  </a:lnTo>
                  <a:lnTo>
                    <a:pt x="77" y="519"/>
                  </a:lnTo>
                  <a:lnTo>
                    <a:pt x="83" y="519"/>
                  </a:lnTo>
                  <a:lnTo>
                    <a:pt x="83" y="525"/>
                  </a:lnTo>
                  <a:lnTo>
                    <a:pt x="90" y="525"/>
                  </a:lnTo>
                  <a:lnTo>
                    <a:pt x="90" y="519"/>
                  </a:lnTo>
                  <a:lnTo>
                    <a:pt x="96" y="519"/>
                  </a:lnTo>
                  <a:lnTo>
                    <a:pt x="103" y="519"/>
                  </a:lnTo>
                  <a:lnTo>
                    <a:pt x="109" y="513"/>
                  </a:lnTo>
                  <a:lnTo>
                    <a:pt x="109" y="506"/>
                  </a:lnTo>
                  <a:lnTo>
                    <a:pt x="109" y="500"/>
                  </a:lnTo>
                  <a:lnTo>
                    <a:pt x="109" y="493"/>
                  </a:lnTo>
                  <a:lnTo>
                    <a:pt x="109" y="487"/>
                  </a:lnTo>
                  <a:lnTo>
                    <a:pt x="115" y="487"/>
                  </a:lnTo>
                  <a:lnTo>
                    <a:pt x="115" y="481"/>
                  </a:lnTo>
                  <a:lnTo>
                    <a:pt x="109" y="481"/>
                  </a:lnTo>
                  <a:lnTo>
                    <a:pt x="109" y="474"/>
                  </a:lnTo>
                  <a:lnTo>
                    <a:pt x="109" y="468"/>
                  </a:lnTo>
                  <a:lnTo>
                    <a:pt x="109" y="461"/>
                  </a:lnTo>
                  <a:lnTo>
                    <a:pt x="103" y="461"/>
                  </a:lnTo>
                  <a:lnTo>
                    <a:pt x="96" y="455"/>
                  </a:lnTo>
                  <a:lnTo>
                    <a:pt x="90" y="455"/>
                  </a:lnTo>
                  <a:lnTo>
                    <a:pt x="83" y="455"/>
                  </a:lnTo>
                  <a:lnTo>
                    <a:pt x="83" y="449"/>
                  </a:lnTo>
                  <a:lnTo>
                    <a:pt x="83" y="442"/>
                  </a:lnTo>
                  <a:lnTo>
                    <a:pt x="90" y="442"/>
                  </a:lnTo>
                  <a:lnTo>
                    <a:pt x="90" y="436"/>
                  </a:lnTo>
                  <a:lnTo>
                    <a:pt x="90" y="429"/>
                  </a:lnTo>
                  <a:lnTo>
                    <a:pt x="90" y="423"/>
                  </a:lnTo>
                  <a:lnTo>
                    <a:pt x="90" y="417"/>
                  </a:lnTo>
                  <a:lnTo>
                    <a:pt x="90" y="410"/>
                  </a:lnTo>
                  <a:lnTo>
                    <a:pt x="96" y="410"/>
                  </a:lnTo>
                  <a:lnTo>
                    <a:pt x="96" y="404"/>
                  </a:lnTo>
                  <a:lnTo>
                    <a:pt x="96" y="397"/>
                  </a:lnTo>
                  <a:lnTo>
                    <a:pt x="90" y="391"/>
                  </a:lnTo>
                  <a:lnTo>
                    <a:pt x="96" y="391"/>
                  </a:lnTo>
                  <a:lnTo>
                    <a:pt x="96" y="385"/>
                  </a:lnTo>
                  <a:lnTo>
                    <a:pt x="103" y="385"/>
                  </a:lnTo>
                  <a:lnTo>
                    <a:pt x="103" y="378"/>
                  </a:lnTo>
                  <a:lnTo>
                    <a:pt x="103" y="372"/>
                  </a:lnTo>
                  <a:lnTo>
                    <a:pt x="103" y="365"/>
                  </a:lnTo>
                  <a:lnTo>
                    <a:pt x="109" y="365"/>
                  </a:lnTo>
                  <a:lnTo>
                    <a:pt x="115" y="359"/>
                  </a:lnTo>
                  <a:lnTo>
                    <a:pt x="115" y="353"/>
                  </a:lnTo>
                  <a:lnTo>
                    <a:pt x="115" y="346"/>
                  </a:lnTo>
                  <a:lnTo>
                    <a:pt x="115" y="340"/>
                  </a:lnTo>
                  <a:lnTo>
                    <a:pt x="115" y="333"/>
                  </a:lnTo>
                  <a:lnTo>
                    <a:pt x="115" y="327"/>
                  </a:lnTo>
                  <a:lnTo>
                    <a:pt x="115" y="321"/>
                  </a:lnTo>
                  <a:lnTo>
                    <a:pt x="115" y="314"/>
                  </a:lnTo>
                  <a:lnTo>
                    <a:pt x="115" y="308"/>
                  </a:lnTo>
                  <a:lnTo>
                    <a:pt x="115" y="301"/>
                  </a:lnTo>
                  <a:lnTo>
                    <a:pt x="115" y="295"/>
                  </a:lnTo>
                  <a:lnTo>
                    <a:pt x="115" y="289"/>
                  </a:lnTo>
                  <a:lnTo>
                    <a:pt x="115" y="282"/>
                  </a:lnTo>
                  <a:lnTo>
                    <a:pt x="115" y="276"/>
                  </a:lnTo>
                  <a:lnTo>
                    <a:pt x="122" y="269"/>
                  </a:lnTo>
                  <a:lnTo>
                    <a:pt x="128" y="269"/>
                  </a:lnTo>
                  <a:lnTo>
                    <a:pt x="128" y="263"/>
                  </a:lnTo>
                  <a:lnTo>
                    <a:pt x="135" y="263"/>
                  </a:lnTo>
                  <a:lnTo>
                    <a:pt x="141" y="263"/>
                  </a:lnTo>
                  <a:lnTo>
                    <a:pt x="147" y="263"/>
                  </a:lnTo>
                  <a:lnTo>
                    <a:pt x="147" y="257"/>
                  </a:lnTo>
                  <a:lnTo>
                    <a:pt x="147" y="250"/>
                  </a:lnTo>
                  <a:lnTo>
                    <a:pt x="141" y="244"/>
                  </a:lnTo>
                  <a:lnTo>
                    <a:pt x="135" y="244"/>
                  </a:lnTo>
                  <a:lnTo>
                    <a:pt x="128" y="237"/>
                  </a:lnTo>
                  <a:lnTo>
                    <a:pt x="128" y="231"/>
                  </a:lnTo>
                  <a:lnTo>
                    <a:pt x="128" y="225"/>
                  </a:lnTo>
                  <a:lnTo>
                    <a:pt x="122" y="225"/>
                  </a:lnTo>
                  <a:lnTo>
                    <a:pt x="122" y="218"/>
                  </a:lnTo>
                  <a:lnTo>
                    <a:pt x="122" y="212"/>
                  </a:lnTo>
                  <a:lnTo>
                    <a:pt x="122" y="205"/>
                  </a:lnTo>
                  <a:lnTo>
                    <a:pt x="122" y="199"/>
                  </a:lnTo>
                  <a:lnTo>
                    <a:pt x="122" y="192"/>
                  </a:lnTo>
                  <a:lnTo>
                    <a:pt x="128" y="192"/>
                  </a:lnTo>
                  <a:lnTo>
                    <a:pt x="128" y="186"/>
                  </a:lnTo>
                  <a:lnTo>
                    <a:pt x="122" y="186"/>
                  </a:lnTo>
                  <a:lnTo>
                    <a:pt x="122" y="180"/>
                  </a:lnTo>
                  <a:lnTo>
                    <a:pt x="122" y="173"/>
                  </a:lnTo>
                  <a:lnTo>
                    <a:pt x="128" y="173"/>
                  </a:lnTo>
                  <a:lnTo>
                    <a:pt x="135" y="180"/>
                  </a:lnTo>
                  <a:lnTo>
                    <a:pt x="141" y="180"/>
                  </a:lnTo>
                  <a:lnTo>
                    <a:pt x="147" y="180"/>
                  </a:lnTo>
                  <a:lnTo>
                    <a:pt x="154" y="180"/>
                  </a:lnTo>
                  <a:lnTo>
                    <a:pt x="154" y="186"/>
                  </a:lnTo>
                  <a:lnTo>
                    <a:pt x="160" y="186"/>
                  </a:lnTo>
                  <a:lnTo>
                    <a:pt x="167" y="186"/>
                  </a:lnTo>
                  <a:lnTo>
                    <a:pt x="173" y="186"/>
                  </a:lnTo>
                  <a:lnTo>
                    <a:pt x="173" y="180"/>
                  </a:lnTo>
                  <a:lnTo>
                    <a:pt x="179" y="180"/>
                  </a:lnTo>
                  <a:lnTo>
                    <a:pt x="186" y="180"/>
                  </a:lnTo>
                  <a:lnTo>
                    <a:pt x="179" y="180"/>
                  </a:lnTo>
                  <a:lnTo>
                    <a:pt x="179" y="186"/>
                  </a:lnTo>
                  <a:lnTo>
                    <a:pt x="186" y="186"/>
                  </a:lnTo>
                  <a:lnTo>
                    <a:pt x="186" y="192"/>
                  </a:lnTo>
                  <a:lnTo>
                    <a:pt x="186" y="199"/>
                  </a:lnTo>
                  <a:lnTo>
                    <a:pt x="192" y="205"/>
                  </a:lnTo>
                  <a:lnTo>
                    <a:pt x="192" y="212"/>
                  </a:lnTo>
                  <a:lnTo>
                    <a:pt x="186" y="212"/>
                  </a:lnTo>
                  <a:lnTo>
                    <a:pt x="186" y="218"/>
                  </a:lnTo>
                  <a:lnTo>
                    <a:pt x="179" y="218"/>
                  </a:lnTo>
                  <a:lnTo>
                    <a:pt x="186" y="225"/>
                  </a:lnTo>
                  <a:lnTo>
                    <a:pt x="186" y="231"/>
                  </a:lnTo>
                  <a:lnTo>
                    <a:pt x="192" y="231"/>
                  </a:lnTo>
                  <a:lnTo>
                    <a:pt x="199" y="231"/>
                  </a:lnTo>
                  <a:lnTo>
                    <a:pt x="205" y="231"/>
                  </a:lnTo>
                  <a:lnTo>
                    <a:pt x="205" y="237"/>
                  </a:lnTo>
                  <a:lnTo>
                    <a:pt x="205" y="244"/>
                  </a:lnTo>
                  <a:lnTo>
                    <a:pt x="211" y="244"/>
                  </a:lnTo>
                  <a:lnTo>
                    <a:pt x="218" y="250"/>
                  </a:lnTo>
                  <a:lnTo>
                    <a:pt x="224" y="250"/>
                  </a:lnTo>
                  <a:lnTo>
                    <a:pt x="231" y="244"/>
                  </a:lnTo>
                  <a:lnTo>
                    <a:pt x="237" y="244"/>
                  </a:lnTo>
                  <a:lnTo>
                    <a:pt x="243" y="244"/>
                  </a:lnTo>
                  <a:lnTo>
                    <a:pt x="250" y="244"/>
                  </a:lnTo>
                  <a:lnTo>
                    <a:pt x="250" y="250"/>
                  </a:lnTo>
                  <a:lnTo>
                    <a:pt x="256" y="250"/>
                  </a:lnTo>
                  <a:lnTo>
                    <a:pt x="256" y="244"/>
                  </a:lnTo>
                  <a:lnTo>
                    <a:pt x="263" y="244"/>
                  </a:lnTo>
                  <a:lnTo>
                    <a:pt x="269" y="244"/>
                  </a:lnTo>
                  <a:lnTo>
                    <a:pt x="275" y="244"/>
                  </a:lnTo>
                  <a:lnTo>
                    <a:pt x="282" y="244"/>
                  </a:lnTo>
                  <a:lnTo>
                    <a:pt x="282" y="250"/>
                  </a:lnTo>
                  <a:lnTo>
                    <a:pt x="282" y="257"/>
                  </a:lnTo>
                  <a:lnTo>
                    <a:pt x="275" y="257"/>
                  </a:lnTo>
                  <a:lnTo>
                    <a:pt x="269" y="257"/>
                  </a:lnTo>
                  <a:lnTo>
                    <a:pt x="269" y="263"/>
                  </a:lnTo>
                  <a:lnTo>
                    <a:pt x="269" y="269"/>
                  </a:lnTo>
                  <a:lnTo>
                    <a:pt x="263" y="269"/>
                  </a:lnTo>
                  <a:lnTo>
                    <a:pt x="263" y="276"/>
                  </a:lnTo>
                  <a:lnTo>
                    <a:pt x="269" y="276"/>
                  </a:lnTo>
                  <a:lnTo>
                    <a:pt x="275" y="276"/>
                  </a:lnTo>
                  <a:lnTo>
                    <a:pt x="282" y="276"/>
                  </a:lnTo>
                  <a:lnTo>
                    <a:pt x="282" y="282"/>
                  </a:lnTo>
                  <a:lnTo>
                    <a:pt x="288" y="282"/>
                  </a:lnTo>
                  <a:lnTo>
                    <a:pt x="288" y="289"/>
                  </a:lnTo>
                  <a:lnTo>
                    <a:pt x="288" y="295"/>
                  </a:lnTo>
                  <a:lnTo>
                    <a:pt x="295" y="295"/>
                  </a:lnTo>
                  <a:lnTo>
                    <a:pt x="295" y="301"/>
                  </a:lnTo>
                  <a:lnTo>
                    <a:pt x="301" y="301"/>
                  </a:lnTo>
                  <a:lnTo>
                    <a:pt x="307" y="308"/>
                  </a:lnTo>
                  <a:lnTo>
                    <a:pt x="314" y="308"/>
                  </a:lnTo>
                  <a:lnTo>
                    <a:pt x="320" y="308"/>
                  </a:lnTo>
                  <a:lnTo>
                    <a:pt x="327" y="301"/>
                  </a:lnTo>
                  <a:lnTo>
                    <a:pt x="333" y="301"/>
                  </a:lnTo>
                  <a:lnTo>
                    <a:pt x="339" y="301"/>
                  </a:lnTo>
                  <a:lnTo>
                    <a:pt x="346" y="301"/>
                  </a:lnTo>
                  <a:lnTo>
                    <a:pt x="352" y="301"/>
                  </a:lnTo>
                  <a:lnTo>
                    <a:pt x="352" y="308"/>
                  </a:lnTo>
                  <a:lnTo>
                    <a:pt x="359" y="308"/>
                  </a:lnTo>
                  <a:lnTo>
                    <a:pt x="365" y="308"/>
                  </a:lnTo>
                  <a:lnTo>
                    <a:pt x="365" y="301"/>
                  </a:lnTo>
                  <a:lnTo>
                    <a:pt x="371" y="301"/>
                  </a:lnTo>
                  <a:lnTo>
                    <a:pt x="371" y="295"/>
                  </a:lnTo>
                  <a:lnTo>
                    <a:pt x="378" y="295"/>
                  </a:lnTo>
                  <a:lnTo>
                    <a:pt x="384" y="295"/>
                  </a:lnTo>
                  <a:lnTo>
                    <a:pt x="384" y="301"/>
                  </a:lnTo>
                  <a:lnTo>
                    <a:pt x="384" y="308"/>
                  </a:lnTo>
                  <a:lnTo>
                    <a:pt x="391" y="308"/>
                  </a:lnTo>
                  <a:lnTo>
                    <a:pt x="397" y="308"/>
                  </a:lnTo>
                  <a:lnTo>
                    <a:pt x="397" y="301"/>
                  </a:lnTo>
                  <a:lnTo>
                    <a:pt x="403" y="301"/>
                  </a:lnTo>
                  <a:lnTo>
                    <a:pt x="403" y="295"/>
                  </a:lnTo>
                  <a:lnTo>
                    <a:pt x="410" y="295"/>
                  </a:lnTo>
                  <a:lnTo>
                    <a:pt x="410" y="289"/>
                  </a:lnTo>
                  <a:lnTo>
                    <a:pt x="403" y="282"/>
                  </a:lnTo>
                  <a:lnTo>
                    <a:pt x="397" y="276"/>
                  </a:lnTo>
                  <a:lnTo>
                    <a:pt x="397" y="269"/>
                  </a:lnTo>
                  <a:lnTo>
                    <a:pt x="397" y="263"/>
                  </a:lnTo>
                  <a:lnTo>
                    <a:pt x="403" y="263"/>
                  </a:lnTo>
                  <a:lnTo>
                    <a:pt x="403" y="257"/>
                  </a:lnTo>
                  <a:lnTo>
                    <a:pt x="397" y="257"/>
                  </a:lnTo>
                  <a:lnTo>
                    <a:pt x="397" y="250"/>
                  </a:lnTo>
                  <a:lnTo>
                    <a:pt x="397" y="244"/>
                  </a:lnTo>
                  <a:lnTo>
                    <a:pt x="397" y="237"/>
                  </a:lnTo>
                  <a:lnTo>
                    <a:pt x="397" y="231"/>
                  </a:lnTo>
                  <a:lnTo>
                    <a:pt x="403" y="225"/>
                  </a:lnTo>
                  <a:lnTo>
                    <a:pt x="410" y="218"/>
                  </a:lnTo>
                  <a:lnTo>
                    <a:pt x="416" y="218"/>
                  </a:lnTo>
                  <a:lnTo>
                    <a:pt x="423" y="218"/>
                  </a:lnTo>
                  <a:lnTo>
                    <a:pt x="423" y="212"/>
                  </a:lnTo>
                  <a:lnTo>
                    <a:pt x="429" y="212"/>
                  </a:lnTo>
                  <a:lnTo>
                    <a:pt x="429" y="205"/>
                  </a:lnTo>
                  <a:lnTo>
                    <a:pt x="429" y="199"/>
                  </a:lnTo>
                  <a:lnTo>
                    <a:pt x="429" y="192"/>
                  </a:lnTo>
                  <a:lnTo>
                    <a:pt x="429" y="186"/>
                  </a:lnTo>
                  <a:lnTo>
                    <a:pt x="429" y="180"/>
                  </a:lnTo>
                  <a:lnTo>
                    <a:pt x="423" y="180"/>
                  </a:lnTo>
                  <a:lnTo>
                    <a:pt x="423" y="173"/>
                  </a:lnTo>
                  <a:lnTo>
                    <a:pt x="423" y="167"/>
                  </a:lnTo>
                  <a:lnTo>
                    <a:pt x="423" y="160"/>
                  </a:lnTo>
                  <a:lnTo>
                    <a:pt x="423" y="154"/>
                  </a:lnTo>
                  <a:lnTo>
                    <a:pt x="429" y="148"/>
                  </a:lnTo>
                  <a:lnTo>
                    <a:pt x="435" y="135"/>
                  </a:lnTo>
                  <a:lnTo>
                    <a:pt x="442" y="128"/>
                  </a:lnTo>
                  <a:lnTo>
                    <a:pt x="448" y="109"/>
                  </a:lnTo>
                  <a:lnTo>
                    <a:pt x="461" y="84"/>
                  </a:lnTo>
                  <a:lnTo>
                    <a:pt x="468" y="77"/>
                  </a:lnTo>
                  <a:lnTo>
                    <a:pt x="468" y="71"/>
                  </a:lnTo>
                  <a:lnTo>
                    <a:pt x="474" y="64"/>
                  </a:lnTo>
                  <a:lnTo>
                    <a:pt x="474" y="58"/>
                  </a:lnTo>
                  <a:lnTo>
                    <a:pt x="468" y="58"/>
                  </a:lnTo>
                  <a:lnTo>
                    <a:pt x="468" y="52"/>
                  </a:lnTo>
                  <a:lnTo>
                    <a:pt x="474" y="52"/>
                  </a:lnTo>
                  <a:lnTo>
                    <a:pt x="480" y="52"/>
                  </a:lnTo>
                  <a:lnTo>
                    <a:pt x="480" y="45"/>
                  </a:lnTo>
                  <a:lnTo>
                    <a:pt x="487" y="45"/>
                  </a:lnTo>
                  <a:lnTo>
                    <a:pt x="487" y="39"/>
                  </a:lnTo>
                  <a:lnTo>
                    <a:pt x="493" y="39"/>
                  </a:lnTo>
                  <a:lnTo>
                    <a:pt x="500" y="45"/>
                  </a:lnTo>
                  <a:lnTo>
                    <a:pt x="506" y="45"/>
                  </a:lnTo>
                  <a:lnTo>
                    <a:pt x="506" y="39"/>
                  </a:lnTo>
                  <a:lnTo>
                    <a:pt x="512" y="39"/>
                  </a:lnTo>
                  <a:lnTo>
                    <a:pt x="512" y="32"/>
                  </a:lnTo>
                  <a:lnTo>
                    <a:pt x="519" y="32"/>
                  </a:lnTo>
                  <a:lnTo>
                    <a:pt x="519" y="39"/>
                  </a:lnTo>
                  <a:lnTo>
                    <a:pt x="519" y="45"/>
                  </a:lnTo>
                  <a:lnTo>
                    <a:pt x="519" y="39"/>
                  </a:lnTo>
                  <a:lnTo>
                    <a:pt x="525" y="39"/>
                  </a:lnTo>
                  <a:lnTo>
                    <a:pt x="525" y="45"/>
                  </a:lnTo>
                  <a:lnTo>
                    <a:pt x="532" y="45"/>
                  </a:lnTo>
                  <a:lnTo>
                    <a:pt x="532" y="52"/>
                  </a:lnTo>
                  <a:lnTo>
                    <a:pt x="532" y="58"/>
                  </a:lnTo>
                  <a:lnTo>
                    <a:pt x="538" y="58"/>
                  </a:lnTo>
                  <a:lnTo>
                    <a:pt x="544" y="58"/>
                  </a:lnTo>
                  <a:lnTo>
                    <a:pt x="544" y="52"/>
                  </a:lnTo>
                  <a:lnTo>
                    <a:pt x="544" y="45"/>
                  </a:lnTo>
                  <a:lnTo>
                    <a:pt x="551" y="45"/>
                  </a:lnTo>
                  <a:lnTo>
                    <a:pt x="557" y="45"/>
                  </a:lnTo>
                  <a:lnTo>
                    <a:pt x="564" y="45"/>
                  </a:lnTo>
                  <a:lnTo>
                    <a:pt x="564" y="39"/>
                  </a:lnTo>
                  <a:lnTo>
                    <a:pt x="570" y="39"/>
                  </a:lnTo>
                  <a:lnTo>
                    <a:pt x="570" y="32"/>
                  </a:lnTo>
                  <a:lnTo>
                    <a:pt x="570" y="39"/>
                  </a:lnTo>
                  <a:lnTo>
                    <a:pt x="576" y="39"/>
                  </a:lnTo>
                  <a:lnTo>
                    <a:pt x="576" y="32"/>
                  </a:lnTo>
                  <a:lnTo>
                    <a:pt x="583" y="32"/>
                  </a:lnTo>
                  <a:lnTo>
                    <a:pt x="583" y="26"/>
                  </a:lnTo>
                  <a:lnTo>
                    <a:pt x="589" y="26"/>
                  </a:lnTo>
                  <a:lnTo>
                    <a:pt x="589" y="32"/>
                  </a:lnTo>
                  <a:lnTo>
                    <a:pt x="596" y="32"/>
                  </a:lnTo>
                  <a:lnTo>
                    <a:pt x="596" y="39"/>
                  </a:lnTo>
                  <a:lnTo>
                    <a:pt x="602" y="39"/>
                  </a:lnTo>
                  <a:lnTo>
                    <a:pt x="608" y="45"/>
                  </a:lnTo>
                  <a:lnTo>
                    <a:pt x="615" y="45"/>
                  </a:lnTo>
                  <a:lnTo>
                    <a:pt x="615" y="39"/>
                  </a:lnTo>
                  <a:lnTo>
                    <a:pt x="615" y="32"/>
                  </a:lnTo>
                  <a:lnTo>
                    <a:pt x="621" y="32"/>
                  </a:lnTo>
                  <a:lnTo>
                    <a:pt x="621" y="26"/>
                  </a:lnTo>
                  <a:lnTo>
                    <a:pt x="628" y="26"/>
                  </a:lnTo>
                  <a:lnTo>
                    <a:pt x="634" y="20"/>
                  </a:lnTo>
                  <a:lnTo>
                    <a:pt x="647" y="20"/>
                  </a:lnTo>
                  <a:lnTo>
                    <a:pt x="660" y="20"/>
                  </a:lnTo>
                  <a:lnTo>
                    <a:pt x="666" y="20"/>
                  </a:lnTo>
                  <a:lnTo>
                    <a:pt x="672" y="20"/>
                  </a:lnTo>
                  <a:lnTo>
                    <a:pt x="679" y="13"/>
                  </a:lnTo>
                  <a:lnTo>
                    <a:pt x="685" y="13"/>
                  </a:lnTo>
                  <a:lnTo>
                    <a:pt x="692" y="13"/>
                  </a:lnTo>
                  <a:lnTo>
                    <a:pt x="698" y="20"/>
                  </a:lnTo>
                  <a:lnTo>
                    <a:pt x="704" y="13"/>
                  </a:lnTo>
                  <a:lnTo>
                    <a:pt x="711" y="7"/>
                  </a:lnTo>
                  <a:lnTo>
                    <a:pt x="711" y="0"/>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000000"/>
                </a:solidFill>
                <a:effectLst/>
                <a:uLnTx/>
                <a:uFillTx/>
                <a:latin typeface="Arial"/>
                <a:ea typeface="+mn-ea"/>
                <a:cs typeface="+mn-cs"/>
              </a:endParaRPr>
            </a:p>
          </p:txBody>
        </p:sp>
      </p:grpSp>
      <p:sp>
        <p:nvSpPr>
          <p:cNvPr id="63" name="Graphic 61" descr="Marker with solid fill">
            <a:extLst>
              <a:ext uri="{FF2B5EF4-FFF2-40B4-BE49-F238E27FC236}">
                <a16:creationId xmlns:a16="http://schemas.microsoft.com/office/drawing/2014/main" id="{AB870725-AD91-C9E7-DA23-93A78EF944B8}"/>
              </a:ext>
            </a:extLst>
          </p:cNvPr>
          <p:cNvSpPr/>
          <p:nvPr/>
        </p:nvSpPr>
        <p:spPr>
          <a:xfrm>
            <a:off x="10677064" y="1888368"/>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Arial"/>
              <a:ea typeface="+mn-ea"/>
              <a:cs typeface="+mn-cs"/>
            </a:endParaRPr>
          </a:p>
        </p:txBody>
      </p:sp>
      <p:sp>
        <p:nvSpPr>
          <p:cNvPr id="64" name="Graphic 61" descr="Marker with solid fill">
            <a:extLst>
              <a:ext uri="{FF2B5EF4-FFF2-40B4-BE49-F238E27FC236}">
                <a16:creationId xmlns:a16="http://schemas.microsoft.com/office/drawing/2014/main" id="{24E5198F-4713-45F7-FC88-EAD780CC10B0}"/>
              </a:ext>
            </a:extLst>
          </p:cNvPr>
          <p:cNvSpPr/>
          <p:nvPr/>
        </p:nvSpPr>
        <p:spPr>
          <a:xfrm>
            <a:off x="10840559" y="2682697"/>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Arial"/>
              <a:ea typeface="+mn-ea"/>
              <a:cs typeface="+mn-cs"/>
            </a:endParaRPr>
          </a:p>
        </p:txBody>
      </p:sp>
      <p:sp>
        <p:nvSpPr>
          <p:cNvPr id="66" name="Graphic 61" descr="Marker with solid fill">
            <a:extLst>
              <a:ext uri="{FF2B5EF4-FFF2-40B4-BE49-F238E27FC236}">
                <a16:creationId xmlns:a16="http://schemas.microsoft.com/office/drawing/2014/main" id="{113B94E1-EDD4-0CC2-FC86-59EEB6889807}"/>
              </a:ext>
            </a:extLst>
          </p:cNvPr>
          <p:cNvSpPr/>
          <p:nvPr/>
        </p:nvSpPr>
        <p:spPr>
          <a:xfrm>
            <a:off x="11068611" y="3527949"/>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Arial"/>
              <a:ea typeface="+mn-ea"/>
              <a:cs typeface="+mn-cs"/>
            </a:endParaRPr>
          </a:p>
        </p:txBody>
      </p:sp>
      <p:sp>
        <p:nvSpPr>
          <p:cNvPr id="67" name="Graphic 61" descr="Marker with solid fill">
            <a:extLst>
              <a:ext uri="{FF2B5EF4-FFF2-40B4-BE49-F238E27FC236}">
                <a16:creationId xmlns:a16="http://schemas.microsoft.com/office/drawing/2014/main" id="{6C0B85F8-4792-182E-69AA-53F8E288200C}"/>
              </a:ext>
            </a:extLst>
          </p:cNvPr>
          <p:cNvSpPr/>
          <p:nvPr/>
        </p:nvSpPr>
        <p:spPr>
          <a:xfrm>
            <a:off x="11135884" y="4429319"/>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Arial"/>
              <a:ea typeface="+mn-ea"/>
              <a:cs typeface="+mn-cs"/>
            </a:endParaRPr>
          </a:p>
        </p:txBody>
      </p:sp>
      <p:sp>
        <p:nvSpPr>
          <p:cNvPr id="73" name="Graphic 61" descr="Marker with solid fill">
            <a:extLst>
              <a:ext uri="{FF2B5EF4-FFF2-40B4-BE49-F238E27FC236}">
                <a16:creationId xmlns:a16="http://schemas.microsoft.com/office/drawing/2014/main" id="{A8E3060B-2EDC-5C1F-7795-213AE085F121}"/>
              </a:ext>
            </a:extLst>
          </p:cNvPr>
          <p:cNvSpPr/>
          <p:nvPr/>
        </p:nvSpPr>
        <p:spPr>
          <a:xfrm>
            <a:off x="11203157" y="5208560"/>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Arial"/>
              <a:ea typeface="+mn-ea"/>
              <a:cs typeface="+mn-cs"/>
            </a:endParaRPr>
          </a:p>
        </p:txBody>
      </p:sp>
      <p:grpSp>
        <p:nvGrpSpPr>
          <p:cNvPr id="80" name="Group 79">
            <a:extLst>
              <a:ext uri="{FF2B5EF4-FFF2-40B4-BE49-F238E27FC236}">
                <a16:creationId xmlns:a16="http://schemas.microsoft.com/office/drawing/2014/main" id="{98EBB22C-0344-B653-C037-389144B05A5E}"/>
              </a:ext>
            </a:extLst>
          </p:cNvPr>
          <p:cNvGrpSpPr/>
          <p:nvPr/>
        </p:nvGrpSpPr>
        <p:grpSpPr>
          <a:xfrm>
            <a:off x="10140184" y="5794620"/>
            <a:ext cx="1238944" cy="230741"/>
            <a:chOff x="10325237" y="5829179"/>
            <a:chExt cx="1238944" cy="230741"/>
          </a:xfrm>
        </p:grpSpPr>
        <p:sp>
          <p:nvSpPr>
            <p:cNvPr id="74" name="Graphic 61" descr="Marker with solid fill">
              <a:extLst>
                <a:ext uri="{FF2B5EF4-FFF2-40B4-BE49-F238E27FC236}">
                  <a16:creationId xmlns:a16="http://schemas.microsoft.com/office/drawing/2014/main" id="{F698AFDE-8347-0B4E-1C84-49FDEB6D83AF}"/>
                </a:ext>
              </a:extLst>
            </p:cNvPr>
            <p:cNvSpPr/>
            <p:nvPr/>
          </p:nvSpPr>
          <p:spPr>
            <a:xfrm>
              <a:off x="10325237" y="5841371"/>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Arial"/>
                <a:ea typeface="+mn-ea"/>
                <a:cs typeface="+mn-cs"/>
              </a:endParaRPr>
            </a:p>
          </p:txBody>
        </p:sp>
        <p:sp>
          <p:nvSpPr>
            <p:cNvPr id="75" name="TextBox 74">
              <a:extLst>
                <a:ext uri="{FF2B5EF4-FFF2-40B4-BE49-F238E27FC236}">
                  <a16:creationId xmlns:a16="http://schemas.microsoft.com/office/drawing/2014/main" id="{67DF51D4-3F3F-5657-1745-3D6C180BB1A0}"/>
                </a:ext>
              </a:extLst>
            </p:cNvPr>
            <p:cNvSpPr txBox="1"/>
            <p:nvPr/>
          </p:nvSpPr>
          <p:spPr>
            <a:xfrm>
              <a:off x="10537056" y="5829179"/>
              <a:ext cx="1027125" cy="218549"/>
            </a:xfrm>
            <a:prstGeom prst="rect">
              <a:avLst/>
            </a:prstGeom>
            <a:ln w="6350">
              <a:noFill/>
              <a:miter lim="800000"/>
            </a:ln>
          </p:spPr>
          <p:txBody>
            <a:bodyPr vert="horz" wrap="square" lIns="0" tIns="0" rIns="0" bIns="0" rtlCol="0">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r>
                <a:rPr kumimoji="0" lang="fr-FR" sz="900" b="0" i="0" u="none" strike="noStrike" kern="1200" cap="none" spc="0" normalizeH="0" baseline="0" noProof="0" dirty="0">
                  <a:ln>
                    <a:noFill/>
                  </a:ln>
                  <a:solidFill>
                    <a:srgbClr val="000000"/>
                  </a:solidFill>
                  <a:effectLst/>
                  <a:uLnTx/>
                  <a:uFillTx/>
                  <a:latin typeface="Arial"/>
                  <a:ea typeface="+mn-ea"/>
                  <a:cs typeface="+mn-cs"/>
                </a:rPr>
                <a:t>Régions couvertes par le projet</a:t>
              </a:r>
            </a:p>
          </p:txBody>
        </p:sp>
      </p:grpSp>
      <p:grpSp>
        <p:nvGrpSpPr>
          <p:cNvPr id="79" name="Group 78">
            <a:extLst>
              <a:ext uri="{FF2B5EF4-FFF2-40B4-BE49-F238E27FC236}">
                <a16:creationId xmlns:a16="http://schemas.microsoft.com/office/drawing/2014/main" id="{86A52B1B-DEB3-1776-82FA-613CB9A49675}"/>
              </a:ext>
            </a:extLst>
          </p:cNvPr>
          <p:cNvGrpSpPr/>
          <p:nvPr/>
        </p:nvGrpSpPr>
        <p:grpSpPr>
          <a:xfrm>
            <a:off x="1462075" y="6029247"/>
            <a:ext cx="8260153" cy="239250"/>
            <a:chOff x="1462075" y="5661497"/>
            <a:chExt cx="8260153" cy="239250"/>
          </a:xfrm>
        </p:grpSpPr>
        <p:sp>
          <p:nvSpPr>
            <p:cNvPr id="35" name="TextBox 34">
              <a:extLst>
                <a:ext uri="{FF2B5EF4-FFF2-40B4-BE49-F238E27FC236}">
                  <a16:creationId xmlns:a16="http://schemas.microsoft.com/office/drawing/2014/main" id="{7164C3FC-9743-C052-A796-5132D129AE59}"/>
                </a:ext>
              </a:extLst>
            </p:cNvPr>
            <p:cNvSpPr txBox="1"/>
            <p:nvPr/>
          </p:nvSpPr>
          <p:spPr>
            <a:xfrm>
              <a:off x="1462075" y="5661497"/>
              <a:ext cx="1494907" cy="239250"/>
            </a:xfrm>
            <a:prstGeom prst="rect">
              <a:avLst/>
            </a:prstGeom>
            <a:ln w="6350">
              <a:noFill/>
              <a:miter lim="800000"/>
            </a:ln>
          </p:spPr>
          <p:txBody>
            <a:bodyPr vert="horz" wrap="square" lIns="0" tIns="0" rIns="0" bIns="0" rtlCol="0">
              <a:noAutofit/>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kumimoji="0" lang="fr-FR" sz="1150" b="0" i="0" u="none" strike="noStrike" kern="1200" cap="none" spc="0" normalizeH="0" baseline="0" noProof="0" dirty="0">
                  <a:ln>
                    <a:noFill/>
                  </a:ln>
                  <a:solidFill>
                    <a:srgbClr val="000000"/>
                  </a:solidFill>
                  <a:effectLst/>
                  <a:uLnTx/>
                  <a:uFillTx/>
                  <a:latin typeface="Arial"/>
                  <a:ea typeface="+mn-ea"/>
                  <a:cs typeface="+mn-cs"/>
                </a:rPr>
                <a:t>Etude de préfaisabilité</a:t>
              </a:r>
            </a:p>
          </p:txBody>
        </p:sp>
        <p:sp>
          <p:nvSpPr>
            <p:cNvPr id="36" name="TextBox 35">
              <a:extLst>
                <a:ext uri="{FF2B5EF4-FFF2-40B4-BE49-F238E27FC236}">
                  <a16:creationId xmlns:a16="http://schemas.microsoft.com/office/drawing/2014/main" id="{BB5E8CE0-91F3-9E27-81C2-F846399F0FE3}"/>
                </a:ext>
              </a:extLst>
            </p:cNvPr>
            <p:cNvSpPr txBox="1"/>
            <p:nvPr/>
          </p:nvSpPr>
          <p:spPr>
            <a:xfrm>
              <a:off x="3717524" y="5661497"/>
              <a:ext cx="1494907" cy="239250"/>
            </a:xfrm>
            <a:prstGeom prst="rect">
              <a:avLst/>
            </a:prstGeom>
            <a:ln w="6350">
              <a:noFill/>
              <a:miter lim="800000"/>
            </a:ln>
          </p:spPr>
          <p:txBody>
            <a:bodyPr vert="horz" wrap="square" lIns="0" tIns="0" rIns="0" bIns="0" rtlCol="0">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r>
                <a:rPr kumimoji="0" lang="fr-FR" sz="1150" b="0" i="0" u="none" strike="noStrike" kern="1200" cap="none" spc="0" normalizeH="0" baseline="0" noProof="0" dirty="0">
                  <a:ln>
                    <a:noFill/>
                  </a:ln>
                  <a:solidFill>
                    <a:srgbClr val="000000"/>
                  </a:solidFill>
                  <a:effectLst/>
                  <a:uLnTx/>
                  <a:uFillTx/>
                  <a:latin typeface="Arial"/>
                  <a:ea typeface="+mn-ea"/>
                  <a:cs typeface="+mn-cs"/>
                </a:rPr>
                <a:t>Etude de faisabilité</a:t>
              </a:r>
            </a:p>
          </p:txBody>
        </p:sp>
        <p:sp>
          <p:nvSpPr>
            <p:cNvPr id="38" name="TextBox 37">
              <a:extLst>
                <a:ext uri="{FF2B5EF4-FFF2-40B4-BE49-F238E27FC236}">
                  <a16:creationId xmlns:a16="http://schemas.microsoft.com/office/drawing/2014/main" id="{FCED25B9-BED9-68BF-8949-3CFE5E0F1213}"/>
                </a:ext>
              </a:extLst>
            </p:cNvPr>
            <p:cNvSpPr txBox="1"/>
            <p:nvPr/>
          </p:nvSpPr>
          <p:spPr>
            <a:xfrm>
              <a:off x="5974718" y="5661497"/>
              <a:ext cx="1494907" cy="239250"/>
            </a:xfrm>
            <a:prstGeom prst="rect">
              <a:avLst/>
            </a:prstGeom>
            <a:ln w="6350">
              <a:noFill/>
              <a:miter lim="800000"/>
            </a:ln>
          </p:spPr>
          <p:txBody>
            <a:bodyPr vert="horz" wrap="square" lIns="0" tIns="0" rIns="0" bIns="0" rtlCol="0">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r>
                <a:rPr kumimoji="0" lang="fr-FR" sz="1150" b="0" i="0" u="none" strike="noStrike" kern="1200" cap="none" spc="0" normalizeH="0" baseline="0" noProof="0" dirty="0">
                  <a:ln>
                    <a:noFill/>
                  </a:ln>
                  <a:solidFill>
                    <a:srgbClr val="000000"/>
                  </a:solidFill>
                  <a:effectLst/>
                  <a:uLnTx/>
                  <a:uFillTx/>
                  <a:latin typeface="Arial"/>
                  <a:ea typeface="+mn-ea"/>
                  <a:cs typeface="+mn-cs"/>
                </a:rPr>
                <a:t>Appel d’offre</a:t>
              </a:r>
            </a:p>
          </p:txBody>
        </p:sp>
        <p:sp>
          <p:nvSpPr>
            <p:cNvPr id="77" name="TextBox 76">
              <a:extLst>
                <a:ext uri="{FF2B5EF4-FFF2-40B4-BE49-F238E27FC236}">
                  <a16:creationId xmlns:a16="http://schemas.microsoft.com/office/drawing/2014/main" id="{48F96D79-8ABD-ADBD-2D67-FA54E95FFACE}"/>
                </a:ext>
              </a:extLst>
            </p:cNvPr>
            <p:cNvSpPr txBox="1"/>
            <p:nvPr/>
          </p:nvSpPr>
          <p:spPr>
            <a:xfrm>
              <a:off x="8227321" y="5661497"/>
              <a:ext cx="1494907" cy="239250"/>
            </a:xfrm>
            <a:prstGeom prst="rect">
              <a:avLst/>
            </a:prstGeom>
            <a:ln w="6350">
              <a:noFill/>
              <a:miter lim="800000"/>
            </a:ln>
          </p:spPr>
          <p:txBody>
            <a:bodyPr vert="horz" wrap="square" lIns="0" tIns="0" rIns="0" bIns="0" rtlCol="0">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r>
                <a:rPr kumimoji="0" lang="fr-FR" sz="1150" b="0" i="0" u="none" strike="noStrike" kern="1200" cap="none" spc="0" normalizeH="0" baseline="0" noProof="0" dirty="0">
                  <a:ln>
                    <a:noFill/>
                  </a:ln>
                  <a:solidFill>
                    <a:srgbClr val="000000"/>
                  </a:solidFill>
                  <a:effectLst/>
                  <a:uLnTx/>
                  <a:uFillTx/>
                  <a:latin typeface="Arial"/>
                  <a:ea typeface="+mn-ea"/>
                  <a:cs typeface="+mn-cs"/>
                </a:rPr>
                <a:t>Démarrage du projet</a:t>
              </a:r>
            </a:p>
          </p:txBody>
        </p:sp>
      </p:grpSp>
      <p:sp>
        <p:nvSpPr>
          <p:cNvPr id="78" name="CustomShape 21">
            <a:extLst>
              <a:ext uri="{FF2B5EF4-FFF2-40B4-BE49-F238E27FC236}">
                <a16:creationId xmlns:a16="http://schemas.microsoft.com/office/drawing/2014/main" id="{4598F636-0175-3662-BB0D-4ED200D906EC}"/>
              </a:ext>
            </a:extLst>
          </p:cNvPr>
          <p:cNvSpPr/>
          <p:nvPr/>
        </p:nvSpPr>
        <p:spPr>
          <a:xfrm>
            <a:off x="9755812" y="1107486"/>
            <a:ext cx="0" cy="5158745"/>
          </a:xfrm>
          <a:prstGeom prst="straightConnector1">
            <a:avLst/>
          </a:prstGeom>
          <a:noFill/>
          <a:ln w="12600">
            <a:solidFill>
              <a:schemeClr val="accent6"/>
            </a:solidFill>
            <a:round/>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TG" sz="1800" b="0" i="0" u="none" strike="noStrike" kern="1200" cap="none" spc="0" normalizeH="0" baseline="0" noProof="0">
              <a:ln>
                <a:noFill/>
              </a:ln>
              <a:solidFill>
                <a:srgbClr val="000000"/>
              </a:solidFill>
              <a:effectLst/>
              <a:uLnTx/>
              <a:uFillTx/>
              <a:latin typeface="Arial"/>
              <a:ea typeface="+mn-ea"/>
              <a:cs typeface="+mn-cs"/>
            </a:endParaRPr>
          </a:p>
        </p:txBody>
      </p:sp>
      <p:sp>
        <p:nvSpPr>
          <p:cNvPr id="81" name="TextBox 80">
            <a:extLst>
              <a:ext uri="{FF2B5EF4-FFF2-40B4-BE49-F238E27FC236}">
                <a16:creationId xmlns:a16="http://schemas.microsoft.com/office/drawing/2014/main" id="{65BEBE7F-16B8-5C6D-A30C-F90362A9FB49}"/>
              </a:ext>
            </a:extLst>
          </p:cNvPr>
          <p:cNvSpPr txBox="1"/>
          <p:nvPr/>
        </p:nvSpPr>
        <p:spPr>
          <a:xfrm>
            <a:off x="9901180" y="6543853"/>
            <a:ext cx="1398938" cy="221491"/>
          </a:xfrm>
          <a:prstGeom prst="rect">
            <a:avLst/>
          </a:prstGeom>
          <a:ln w="6350">
            <a:noFill/>
            <a:miter lim="800000"/>
          </a:ln>
        </p:spPr>
        <p:txBody>
          <a:bodyPr vert="horz" wrap="square" lIns="0" tIns="0" rIns="0" bIns="0" rtlCol="0">
            <a:noAutofit/>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kumimoji="0" lang="fr-FR" sz="1050" b="0" i="1" u="none" strike="noStrike" kern="1200" cap="none" spc="0" normalizeH="0" baseline="0" noProof="0" dirty="0">
                <a:ln>
                  <a:noFill/>
                </a:ln>
                <a:solidFill>
                  <a:srgbClr val="000000"/>
                </a:solidFill>
                <a:effectLst/>
                <a:uLnTx/>
                <a:uFillTx/>
                <a:latin typeface="Arial"/>
                <a:ea typeface="+mn-ea"/>
                <a:cs typeface="+mn-cs"/>
              </a:rPr>
              <a:t>Mise à jour : 04/2026</a:t>
            </a:r>
          </a:p>
        </p:txBody>
      </p:sp>
      <p:sp>
        <p:nvSpPr>
          <p:cNvPr id="2" name="TextBox 5">
            <a:extLst>
              <a:ext uri="{FF2B5EF4-FFF2-40B4-BE49-F238E27FC236}">
                <a16:creationId xmlns:a16="http://schemas.microsoft.com/office/drawing/2014/main" id="{EEDF8356-ECC2-827F-61E1-FB2A627DD016}"/>
              </a:ext>
            </a:extLst>
          </p:cNvPr>
          <p:cNvSpPr txBox="1"/>
          <p:nvPr/>
        </p:nvSpPr>
        <p:spPr>
          <a:xfrm>
            <a:off x="3452234" y="6543040"/>
            <a:ext cx="4268906" cy="221491"/>
          </a:xfrm>
          <a:prstGeom prst="rect">
            <a:avLst/>
          </a:prstGeom>
          <a:ln w="6350">
            <a:noFill/>
            <a:miter lim="800000"/>
          </a:ln>
        </p:spPr>
        <p:txBody>
          <a:bodyPr vert="horz" wrap="square" lIns="0" tIns="0" rIns="0" bIns="0" rtlCol="0">
            <a:noAutofit/>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kumimoji="0" lang="fr-FR" sz="900" b="0" i="0" u="none" strike="noStrike" kern="1200" cap="none" spc="0" normalizeH="0" baseline="0" noProof="0" dirty="0">
                <a:ln>
                  <a:noFill/>
                </a:ln>
                <a:solidFill>
                  <a:srgbClr val="000000"/>
                </a:solidFill>
                <a:effectLst/>
                <a:uLnTx/>
                <a:uFillTx/>
                <a:latin typeface="Arial"/>
                <a:ea typeface="+mn-ea"/>
                <a:cs typeface="+mn-cs"/>
              </a:rPr>
              <a:t>BESS: Battery Energy Storage System </a:t>
            </a:r>
          </a:p>
        </p:txBody>
      </p:sp>
    </p:spTree>
    <p:extLst>
      <p:ext uri="{BB962C8B-B14F-4D97-AF65-F5344CB8AC3E}">
        <p14:creationId xmlns:p14="http://schemas.microsoft.com/office/powerpoint/2010/main" val="31294645"/>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601E8A-9A1B-92E9-06D3-7CC914747D0E}"/>
            </a:ext>
          </a:extLst>
        </p:cNvPr>
        <p:cNvGrpSpPr/>
        <p:nvPr/>
      </p:nvGrpSpPr>
      <p:grpSpPr>
        <a:xfrm>
          <a:off x="0" y="0"/>
          <a:ext cx="0" cy="0"/>
          <a:chOff x="0" y="0"/>
          <a:chExt cx="0" cy="0"/>
        </a:xfrm>
      </p:grpSpPr>
      <p:sp>
        <p:nvSpPr>
          <p:cNvPr id="95" name="CustomShape 1">
            <a:extLst>
              <a:ext uri="{FF2B5EF4-FFF2-40B4-BE49-F238E27FC236}">
                <a16:creationId xmlns:a16="http://schemas.microsoft.com/office/drawing/2014/main" id="{7208583A-513C-AD4D-2DE3-67D434FD4C8D}"/>
              </a:ext>
            </a:extLst>
          </p:cNvPr>
          <p:cNvSpPr/>
          <p:nvPr/>
        </p:nvSpPr>
        <p:spPr>
          <a:xfrm>
            <a:off x="267975" y="941850"/>
            <a:ext cx="11723397" cy="5450637"/>
          </a:xfrm>
          <a:prstGeom prst="rect">
            <a:avLst/>
          </a:prstGeom>
          <a:noFill/>
          <a:ln w="25560">
            <a:solidFill>
              <a:srgbClr val="006D00"/>
            </a:solidFill>
            <a:round/>
          </a:ln>
        </p:spPr>
        <p:style>
          <a:lnRef idx="0">
            <a:scrgbClr r="0" g="0" b="0"/>
          </a:lnRef>
          <a:fillRef idx="0">
            <a:scrgbClr r="0" g="0" b="0"/>
          </a:fillRef>
          <a:effectRef idx="0">
            <a:scrgbClr r="0" g="0" b="0"/>
          </a:effectRef>
          <a:fontRef idx="minor"/>
        </p:style>
        <p:txBody>
          <a:bodyPr/>
          <a:lstStyle/>
          <a:p>
            <a:pPr marL="0" marR="0" lvl="0" indent="0" algn="l" defTabSz="932863" rtl="0" eaLnBrk="1" fontAlgn="auto" latinLnBrk="0" hangingPunct="1">
              <a:lnSpc>
                <a:spcPct val="100000"/>
              </a:lnSpc>
              <a:spcBef>
                <a:spcPts val="0"/>
              </a:spcBef>
              <a:spcAft>
                <a:spcPts val="0"/>
              </a:spcAft>
              <a:buClrTx/>
              <a:buSzTx/>
              <a:buFontTx/>
              <a:buNone/>
              <a:tabLst/>
              <a:defRPr/>
            </a:pPr>
            <a:endParaRPr kumimoji="0" lang="en-GB" sz="1837" b="0" i="0" u="none" strike="noStrike" kern="1200" cap="none" spc="0" normalizeH="0" baseline="0" noProof="0" dirty="0">
              <a:ln>
                <a:noFill/>
              </a:ln>
              <a:solidFill>
                <a:srgbClr val="000000"/>
              </a:solidFill>
              <a:effectLst/>
              <a:uLnTx/>
              <a:uFillTx/>
              <a:latin typeface="Arial"/>
              <a:ea typeface="+mn-ea"/>
              <a:cs typeface="+mn-cs"/>
            </a:endParaRPr>
          </a:p>
        </p:txBody>
      </p:sp>
      <p:sp>
        <p:nvSpPr>
          <p:cNvPr id="86" name="CustomShape 2">
            <a:extLst>
              <a:ext uri="{FF2B5EF4-FFF2-40B4-BE49-F238E27FC236}">
                <a16:creationId xmlns:a16="http://schemas.microsoft.com/office/drawing/2014/main" id="{99FD4E73-4D5C-7E37-8427-6F800C72BBDF}"/>
              </a:ext>
            </a:extLst>
          </p:cNvPr>
          <p:cNvSpPr/>
          <p:nvPr/>
        </p:nvSpPr>
        <p:spPr>
          <a:xfrm>
            <a:off x="374214" y="1056436"/>
            <a:ext cx="1013071" cy="1200759"/>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marL="0" marR="0" lvl="0" indent="0" algn="l" defTabSz="932863" rtl="0" eaLnBrk="1" fontAlgn="auto" latinLnBrk="0" hangingPunct="1">
              <a:lnSpc>
                <a:spcPct val="100000"/>
              </a:lnSpc>
              <a:spcBef>
                <a:spcPts val="0"/>
              </a:spcBef>
              <a:spcAft>
                <a:spcPts val="0"/>
              </a:spcAft>
              <a:buClrTx/>
              <a:buSzTx/>
              <a:buFontTx/>
              <a:buNone/>
              <a:tabLst/>
              <a:defRPr/>
            </a:pPr>
            <a:r>
              <a:rPr kumimoji="0" lang="en-ZA" sz="1204" b="1" i="0" u="none" strike="noStrike" kern="1200" cap="none" spc="0" normalizeH="0" baseline="0" noProof="0" dirty="0">
                <a:ln>
                  <a:noFill/>
                </a:ln>
                <a:solidFill>
                  <a:srgbClr val="FFFFFF"/>
                </a:solidFill>
                <a:effectLst/>
                <a:uLnTx/>
                <a:uFillTx/>
                <a:latin typeface="Arial"/>
                <a:ea typeface="Arial"/>
                <a:cs typeface="+mn-cs"/>
              </a:rPr>
              <a:t>Aperçu</a:t>
            </a:r>
            <a:endParaRPr kumimoji="0" sz="1837" b="0" i="0" u="none" strike="noStrike" kern="1200" cap="none" spc="0" normalizeH="0" baseline="0" noProof="0" dirty="0">
              <a:ln>
                <a:noFill/>
              </a:ln>
              <a:solidFill>
                <a:srgbClr val="000000"/>
              </a:solidFill>
              <a:effectLst/>
              <a:uLnTx/>
              <a:uFillTx/>
              <a:latin typeface="Arial"/>
              <a:ea typeface="+mn-ea"/>
              <a:cs typeface="+mn-cs"/>
            </a:endParaRPr>
          </a:p>
        </p:txBody>
      </p:sp>
      <p:sp>
        <p:nvSpPr>
          <p:cNvPr id="87" name="CustomShape 3">
            <a:extLst>
              <a:ext uri="{FF2B5EF4-FFF2-40B4-BE49-F238E27FC236}">
                <a16:creationId xmlns:a16="http://schemas.microsoft.com/office/drawing/2014/main" id="{CAE8B904-C887-346F-BB80-9978E1A5AB7A}"/>
              </a:ext>
            </a:extLst>
          </p:cNvPr>
          <p:cNvSpPr/>
          <p:nvPr/>
        </p:nvSpPr>
        <p:spPr>
          <a:xfrm>
            <a:off x="375850" y="2328312"/>
            <a:ext cx="1017605" cy="3204387"/>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marL="0" marR="0" lvl="0" indent="0" algn="l" defTabSz="932863" rtl="0" eaLnBrk="1" fontAlgn="auto" latinLnBrk="0" hangingPunct="1">
              <a:lnSpc>
                <a:spcPct val="100000"/>
              </a:lnSpc>
              <a:spcBef>
                <a:spcPts val="0"/>
              </a:spcBef>
              <a:spcAft>
                <a:spcPts val="0"/>
              </a:spcAft>
              <a:buClrTx/>
              <a:buSzTx/>
              <a:buFontTx/>
              <a:buNone/>
              <a:tabLst/>
              <a:defRPr/>
            </a:pPr>
            <a:r>
              <a:rPr kumimoji="0" lang="en-ZA" sz="1204" b="1" i="0" u="none" strike="noStrike" kern="1200" cap="none" spc="0" normalizeH="0" baseline="0" noProof="0" dirty="0">
                <a:ln>
                  <a:noFill/>
                </a:ln>
                <a:solidFill>
                  <a:srgbClr val="FFFFFF"/>
                </a:solidFill>
                <a:effectLst/>
                <a:uLnTx/>
                <a:uFillTx/>
                <a:latin typeface="Arial"/>
                <a:ea typeface="Arial"/>
                <a:cs typeface="+mn-cs"/>
              </a:rPr>
              <a:t>Description</a:t>
            </a:r>
            <a:endParaRPr kumimoji="0" sz="1837" b="0" i="0" u="none" strike="noStrike" kern="1200" cap="none" spc="0" normalizeH="0" baseline="0" noProof="0" dirty="0">
              <a:ln>
                <a:noFill/>
              </a:ln>
              <a:solidFill>
                <a:srgbClr val="000000"/>
              </a:solidFill>
              <a:effectLst/>
              <a:uLnTx/>
              <a:uFillTx/>
              <a:latin typeface="Arial"/>
              <a:ea typeface="+mn-ea"/>
              <a:cs typeface="+mn-cs"/>
            </a:endParaRPr>
          </a:p>
        </p:txBody>
      </p:sp>
      <p:sp>
        <p:nvSpPr>
          <p:cNvPr id="89" name="CustomShape 5">
            <a:extLst>
              <a:ext uri="{FF2B5EF4-FFF2-40B4-BE49-F238E27FC236}">
                <a16:creationId xmlns:a16="http://schemas.microsoft.com/office/drawing/2014/main" id="{70CF273F-F57F-1750-28A8-69C81B3FC3BD}"/>
              </a:ext>
            </a:extLst>
          </p:cNvPr>
          <p:cNvSpPr/>
          <p:nvPr/>
        </p:nvSpPr>
        <p:spPr>
          <a:xfrm>
            <a:off x="1983375" y="1278624"/>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marL="0" marR="0" lvl="0" indent="0" algn="l" defTabSz="932863" rtl="0" eaLnBrk="1" fontAlgn="auto" latinLnBrk="0" hangingPunct="1">
              <a:lnSpc>
                <a:spcPct val="100000"/>
              </a:lnSpc>
              <a:spcBef>
                <a:spcPts val="0"/>
              </a:spcBef>
              <a:spcAft>
                <a:spcPts val="0"/>
              </a:spcAft>
              <a:buClrTx/>
              <a:buSzTx/>
              <a:buFontTx/>
              <a:buNone/>
              <a:tabLst/>
              <a:defRPr/>
            </a:pPr>
            <a:r>
              <a:rPr kumimoji="0" lang="en-ZA" sz="1204" b="1" i="0" u="none" strike="noStrike" kern="1200" cap="none" spc="0" normalizeH="0" baseline="0" noProof="0" dirty="0">
                <a:ln>
                  <a:noFill/>
                </a:ln>
                <a:solidFill>
                  <a:srgbClr val="236800"/>
                </a:solidFill>
                <a:effectLst/>
                <a:uLnTx/>
                <a:uFillTx/>
                <a:latin typeface="Arial"/>
                <a:ea typeface="Arial"/>
                <a:cs typeface="+mn-cs"/>
              </a:rPr>
              <a:t>Localisation</a:t>
            </a:r>
            <a:endParaRPr kumimoji="0" sz="1837" b="0" i="0" u="none" strike="noStrike" kern="1200" cap="none" spc="0" normalizeH="0" baseline="0" noProof="0" dirty="0">
              <a:ln>
                <a:noFill/>
              </a:ln>
              <a:solidFill>
                <a:srgbClr val="000000"/>
              </a:solidFill>
              <a:effectLst/>
              <a:uLnTx/>
              <a:uFillTx/>
              <a:latin typeface="Arial"/>
              <a:ea typeface="+mn-ea"/>
              <a:cs typeface="+mn-cs"/>
            </a:endParaRPr>
          </a:p>
        </p:txBody>
      </p:sp>
      <p:sp>
        <p:nvSpPr>
          <p:cNvPr id="90" name="CustomShape 6">
            <a:extLst>
              <a:ext uri="{FF2B5EF4-FFF2-40B4-BE49-F238E27FC236}">
                <a16:creationId xmlns:a16="http://schemas.microsoft.com/office/drawing/2014/main" id="{5C6CF067-E423-B0D6-545F-D108A75954B3}"/>
              </a:ext>
            </a:extLst>
          </p:cNvPr>
          <p:cNvSpPr/>
          <p:nvPr/>
        </p:nvSpPr>
        <p:spPr>
          <a:xfrm>
            <a:off x="3196265" y="1271005"/>
            <a:ext cx="6374768" cy="31243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53" b="0" i="0" u="none" strike="noStrike" kern="1200" cap="none" spc="0" normalizeH="0" baseline="0" noProof="0" dirty="0" err="1">
                <a:ln>
                  <a:noFill/>
                </a:ln>
                <a:solidFill>
                  <a:srgbClr val="000000"/>
                </a:solidFill>
                <a:effectLst/>
                <a:uLnTx/>
                <a:uFillTx/>
                <a:latin typeface="Arial"/>
                <a:ea typeface="Arial"/>
                <a:cs typeface="+mn-cs"/>
              </a:rPr>
              <a:t>Tététou</a:t>
            </a:r>
            <a:r>
              <a:rPr kumimoji="0" lang="fr-FR" sz="1153" b="0" i="0" u="none" strike="noStrike" kern="1200" cap="none" spc="0" normalizeH="0" baseline="0" noProof="0" dirty="0">
                <a:ln>
                  <a:noFill/>
                </a:ln>
                <a:solidFill>
                  <a:srgbClr val="000000"/>
                </a:solidFill>
                <a:effectLst/>
                <a:uLnTx/>
                <a:uFillTx/>
                <a:latin typeface="Arial"/>
                <a:ea typeface="Arial"/>
                <a:cs typeface="+mn-cs"/>
              </a:rPr>
              <a:t> (région des Plateaux)</a:t>
            </a:r>
          </a:p>
        </p:txBody>
      </p:sp>
      <p:sp>
        <p:nvSpPr>
          <p:cNvPr id="91" name="CustomShape 7">
            <a:extLst>
              <a:ext uri="{FF2B5EF4-FFF2-40B4-BE49-F238E27FC236}">
                <a16:creationId xmlns:a16="http://schemas.microsoft.com/office/drawing/2014/main" id="{CC723195-4894-1970-A377-5634EE2A5075}"/>
              </a:ext>
            </a:extLst>
          </p:cNvPr>
          <p:cNvSpPr/>
          <p:nvPr/>
        </p:nvSpPr>
        <p:spPr>
          <a:xfrm>
            <a:off x="2020800" y="1849986"/>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marL="0" marR="0" lvl="0" indent="0" algn="l" defTabSz="932863" rtl="0" eaLnBrk="1" fontAlgn="auto" latinLnBrk="0" hangingPunct="1">
              <a:lnSpc>
                <a:spcPct val="100000"/>
              </a:lnSpc>
              <a:spcBef>
                <a:spcPts val="0"/>
              </a:spcBef>
              <a:spcAft>
                <a:spcPts val="0"/>
              </a:spcAft>
              <a:buClrTx/>
              <a:buSzTx/>
              <a:buFontTx/>
              <a:buNone/>
              <a:tabLst/>
              <a:defRPr/>
            </a:pPr>
            <a:r>
              <a:rPr kumimoji="0" lang="en-ZA" sz="1204" b="1" i="0" u="none" strike="noStrike" kern="1200" cap="none" spc="0" normalizeH="0" baseline="0" noProof="0" dirty="0">
                <a:ln>
                  <a:noFill/>
                </a:ln>
                <a:solidFill>
                  <a:srgbClr val="236800"/>
                </a:solidFill>
                <a:effectLst/>
                <a:uLnTx/>
                <a:uFillTx/>
                <a:latin typeface="Arial"/>
                <a:ea typeface="Arial"/>
                <a:cs typeface="+mn-cs"/>
              </a:rPr>
              <a:t>Coût estimatif</a:t>
            </a:r>
            <a:endParaRPr kumimoji="0" sz="1837" b="0" i="0" u="none" strike="noStrike" kern="1200" cap="none" spc="0" normalizeH="0" baseline="0" noProof="0" dirty="0">
              <a:ln>
                <a:noFill/>
              </a:ln>
              <a:solidFill>
                <a:srgbClr val="000000"/>
              </a:solidFill>
              <a:effectLst/>
              <a:uLnTx/>
              <a:uFillTx/>
              <a:latin typeface="Arial"/>
              <a:ea typeface="+mn-ea"/>
              <a:cs typeface="+mn-cs"/>
            </a:endParaRPr>
          </a:p>
        </p:txBody>
      </p:sp>
      <p:sp>
        <p:nvSpPr>
          <p:cNvPr id="92" name="CustomShape 8">
            <a:extLst>
              <a:ext uri="{FF2B5EF4-FFF2-40B4-BE49-F238E27FC236}">
                <a16:creationId xmlns:a16="http://schemas.microsoft.com/office/drawing/2014/main" id="{231F482A-DE0B-F28F-E6EE-17482A102B6A}"/>
              </a:ext>
            </a:extLst>
          </p:cNvPr>
          <p:cNvSpPr/>
          <p:nvPr/>
        </p:nvSpPr>
        <p:spPr>
          <a:xfrm>
            <a:off x="3233689" y="1865227"/>
            <a:ext cx="5508665" cy="253049"/>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marL="0" marR="0" lvl="0" indent="0" algn="l" defTabSz="932863" rtl="0" eaLnBrk="1" fontAlgn="auto" latinLnBrk="0" hangingPunct="1">
              <a:lnSpc>
                <a:spcPct val="100000"/>
              </a:lnSpc>
              <a:spcBef>
                <a:spcPts val="0"/>
              </a:spcBef>
              <a:spcAft>
                <a:spcPts val="0"/>
              </a:spcAft>
              <a:buClrTx/>
              <a:buSzTx/>
              <a:buFontTx/>
              <a:buNone/>
              <a:tabLst/>
              <a:defRPr/>
            </a:pPr>
            <a:r>
              <a:rPr kumimoji="0" lang="en-ZA" sz="1204" b="0" i="0" u="none" strike="noStrike" kern="1200" cap="none" spc="0" normalizeH="0" baseline="0" noProof="0" dirty="0">
                <a:ln>
                  <a:noFill/>
                </a:ln>
                <a:solidFill>
                  <a:srgbClr val="000000"/>
                </a:solidFill>
                <a:effectLst/>
                <a:uLnTx/>
                <a:uFillTx/>
                <a:latin typeface="Arial"/>
                <a:ea typeface="Arial"/>
                <a:cs typeface="+mn-cs"/>
              </a:rPr>
              <a:t>324,4 millions USD, soit 181,8 milliards de FCFA</a:t>
            </a:r>
            <a:endParaRPr kumimoji="0" sz="1837" b="0" i="0" u="none" strike="noStrike" kern="1200" cap="none" spc="0" normalizeH="0" baseline="0" noProof="0" dirty="0">
              <a:ln>
                <a:noFill/>
              </a:ln>
              <a:solidFill>
                <a:srgbClr val="000000"/>
              </a:solidFill>
              <a:effectLst/>
              <a:uLnTx/>
              <a:uFillTx/>
              <a:latin typeface="Arial"/>
              <a:ea typeface="+mn-ea"/>
              <a:cs typeface="+mn-cs"/>
            </a:endParaRPr>
          </a:p>
        </p:txBody>
      </p:sp>
      <p:sp>
        <p:nvSpPr>
          <p:cNvPr id="97" name="CustomShape 13">
            <a:extLst>
              <a:ext uri="{FF2B5EF4-FFF2-40B4-BE49-F238E27FC236}">
                <a16:creationId xmlns:a16="http://schemas.microsoft.com/office/drawing/2014/main" id="{0EFD0515-D05C-3A79-B86C-07E91B7ACB0E}"/>
              </a:ext>
            </a:extLst>
          </p:cNvPr>
          <p:cNvSpPr/>
          <p:nvPr/>
        </p:nvSpPr>
        <p:spPr>
          <a:xfrm>
            <a:off x="2026936" y="2401808"/>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lvl="0" defTabSz="932863"/>
            <a:r>
              <a:rPr kumimoji="0" lang="en-ZA" sz="1204" b="1" i="0" u="none" strike="noStrike" kern="1200" cap="none" spc="0" normalizeH="0" baseline="0" noProof="0" dirty="0">
                <a:ln>
                  <a:noFill/>
                </a:ln>
                <a:solidFill>
                  <a:srgbClr val="236800"/>
                </a:solidFill>
                <a:effectLst/>
                <a:uLnTx/>
                <a:uFillTx/>
                <a:latin typeface="Arial"/>
                <a:ea typeface="Arial"/>
                <a:cs typeface="+mn-cs"/>
              </a:rPr>
              <a:t>Description et </a:t>
            </a:r>
            <a:r>
              <a:rPr lang="en-ZA" sz="1204" b="1" dirty="0">
                <a:solidFill>
                  <a:srgbClr val="236800"/>
                </a:solidFill>
                <a:ea typeface="Arial"/>
              </a:rPr>
              <a:t>caractéristiques</a:t>
            </a:r>
            <a:r>
              <a:rPr kumimoji="0" lang="en-ZA" sz="1204" b="1" i="0" u="none" strike="noStrike" kern="1200" cap="none" spc="0" normalizeH="0" baseline="0" noProof="0" dirty="0">
                <a:ln>
                  <a:noFill/>
                </a:ln>
                <a:solidFill>
                  <a:srgbClr val="236800"/>
                </a:solidFill>
                <a:effectLst/>
                <a:uLnTx/>
                <a:uFillTx/>
                <a:latin typeface="Arial"/>
                <a:ea typeface="Arial"/>
                <a:cs typeface="+mn-cs"/>
              </a:rPr>
              <a:t> techniques</a:t>
            </a:r>
            <a:endParaRPr kumimoji="0" sz="1837" b="0" i="0" u="none" strike="noStrike" kern="1200" cap="none" spc="0" normalizeH="0" baseline="0" noProof="0" dirty="0">
              <a:ln>
                <a:noFill/>
              </a:ln>
              <a:solidFill>
                <a:srgbClr val="000000"/>
              </a:solidFill>
              <a:effectLst/>
              <a:uLnTx/>
              <a:uFillTx/>
              <a:latin typeface="Arial"/>
              <a:ea typeface="+mn-ea"/>
              <a:cs typeface="+mn-cs"/>
            </a:endParaRPr>
          </a:p>
        </p:txBody>
      </p:sp>
      <p:sp>
        <p:nvSpPr>
          <p:cNvPr id="99" name="CustomShape 15">
            <a:extLst>
              <a:ext uri="{FF2B5EF4-FFF2-40B4-BE49-F238E27FC236}">
                <a16:creationId xmlns:a16="http://schemas.microsoft.com/office/drawing/2014/main" id="{4E2F97A9-6865-9C09-27E0-EC0E210AFA5C}"/>
              </a:ext>
            </a:extLst>
          </p:cNvPr>
          <p:cNvSpPr/>
          <p:nvPr/>
        </p:nvSpPr>
        <p:spPr>
          <a:xfrm>
            <a:off x="1993255" y="3749459"/>
            <a:ext cx="1419494" cy="368738"/>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marL="0" marR="0" lvl="0" indent="0" algn="l" defTabSz="932863" rtl="0" eaLnBrk="1" fontAlgn="auto" latinLnBrk="0" hangingPunct="1">
              <a:lnSpc>
                <a:spcPct val="100000"/>
              </a:lnSpc>
              <a:spcBef>
                <a:spcPts val="0"/>
              </a:spcBef>
              <a:spcAft>
                <a:spcPts val="0"/>
              </a:spcAft>
              <a:buClrTx/>
              <a:buSzTx/>
              <a:buFontTx/>
              <a:buNone/>
              <a:tabLst/>
              <a:defRPr/>
            </a:pPr>
            <a:r>
              <a:rPr kumimoji="0" lang="en-ZA" sz="1204" b="1" i="0" u="none" strike="noStrike" kern="1200" cap="none" spc="0" normalizeH="0" baseline="0" noProof="0" dirty="0" err="1">
                <a:ln>
                  <a:noFill/>
                </a:ln>
                <a:solidFill>
                  <a:srgbClr val="236800"/>
                </a:solidFill>
                <a:effectLst/>
                <a:uLnTx/>
                <a:uFillTx/>
                <a:latin typeface="Arial"/>
                <a:ea typeface="Arial"/>
                <a:cs typeface="+mn-cs"/>
              </a:rPr>
              <a:t>Opportunités</a:t>
            </a:r>
            <a:r>
              <a:rPr kumimoji="0" lang="en-ZA" sz="1204" b="1" i="0" u="none" strike="noStrike" kern="1200" cap="none" spc="0" normalizeH="0" baseline="0" noProof="0" dirty="0">
                <a:ln>
                  <a:noFill/>
                </a:ln>
                <a:solidFill>
                  <a:srgbClr val="236800"/>
                </a:solidFill>
                <a:effectLst/>
                <a:uLnTx/>
                <a:uFillTx/>
                <a:latin typeface="Arial"/>
                <a:ea typeface="Arial"/>
                <a:cs typeface="+mn-cs"/>
              </a:rPr>
              <a:t> de </a:t>
            </a:r>
            <a:r>
              <a:rPr kumimoji="0" lang="en-ZA" sz="1204" b="1" i="0" u="none" strike="noStrike" kern="1200" cap="none" spc="0" normalizeH="0" baseline="0" noProof="0" dirty="0" err="1">
                <a:ln>
                  <a:noFill/>
                </a:ln>
                <a:solidFill>
                  <a:srgbClr val="236800"/>
                </a:solidFill>
                <a:effectLst/>
                <a:uLnTx/>
                <a:uFillTx/>
                <a:latin typeface="Arial"/>
                <a:ea typeface="Arial"/>
                <a:cs typeface="+mn-cs"/>
              </a:rPr>
              <a:t>l’investissement</a:t>
            </a:r>
            <a:endParaRPr kumimoji="0" sz="1837" b="0" i="0" u="none" strike="noStrike" kern="1200" cap="none" spc="0" normalizeH="0" baseline="0" noProof="0" dirty="0">
              <a:ln>
                <a:noFill/>
              </a:ln>
              <a:solidFill>
                <a:srgbClr val="000000"/>
              </a:solidFill>
              <a:effectLst/>
              <a:uLnTx/>
              <a:uFillTx/>
              <a:latin typeface="Arial"/>
              <a:ea typeface="+mn-ea"/>
              <a:cs typeface="+mn-cs"/>
            </a:endParaRPr>
          </a:p>
        </p:txBody>
      </p:sp>
      <p:sp>
        <p:nvSpPr>
          <p:cNvPr id="105" name="CustomShape 21">
            <a:extLst>
              <a:ext uri="{FF2B5EF4-FFF2-40B4-BE49-F238E27FC236}">
                <a16:creationId xmlns:a16="http://schemas.microsoft.com/office/drawing/2014/main" id="{367C69D3-7032-F3D4-31F8-07D5EF639814}"/>
              </a:ext>
            </a:extLst>
          </p:cNvPr>
          <p:cNvSpPr/>
          <p:nvPr/>
        </p:nvSpPr>
        <p:spPr>
          <a:xfrm>
            <a:off x="1654163" y="2295300"/>
            <a:ext cx="7812000" cy="0"/>
          </a:xfrm>
          <a:prstGeom prst="straightConnector1">
            <a:avLst/>
          </a:prstGeom>
          <a:noFill/>
          <a:ln w="12600">
            <a:solidFill>
              <a:schemeClr val="accent6"/>
            </a:solidFill>
            <a:round/>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TG" sz="1800" b="0" i="0" u="none" strike="noStrike" kern="1200" cap="none" spc="0" normalizeH="0" baseline="0" noProof="0">
              <a:ln>
                <a:noFill/>
              </a:ln>
              <a:solidFill>
                <a:srgbClr val="000000"/>
              </a:solidFill>
              <a:effectLst/>
              <a:uLnTx/>
              <a:uFillTx/>
              <a:latin typeface="Arial"/>
              <a:ea typeface="+mn-ea"/>
              <a:cs typeface="+mn-cs"/>
            </a:endParaRPr>
          </a:p>
        </p:txBody>
      </p:sp>
      <p:sp>
        <p:nvSpPr>
          <p:cNvPr id="106" name="CustomShape 22">
            <a:extLst>
              <a:ext uri="{FF2B5EF4-FFF2-40B4-BE49-F238E27FC236}">
                <a16:creationId xmlns:a16="http://schemas.microsoft.com/office/drawing/2014/main" id="{0F95A493-F2D6-0046-CF67-C0FC5B9D82F3}"/>
              </a:ext>
            </a:extLst>
          </p:cNvPr>
          <p:cNvSpPr/>
          <p:nvPr/>
        </p:nvSpPr>
        <p:spPr>
          <a:xfrm>
            <a:off x="1588929" y="1223167"/>
            <a:ext cx="242765" cy="294550"/>
          </a:xfrm>
          <a:custGeom>
            <a:avLst/>
            <a:gdLst/>
            <a:ahLst/>
            <a:cxnLst/>
            <a:rect l="0" t="0" r="r" b="b"/>
            <a:pathLst>
              <a:path w="120001" h="120001">
                <a:moveTo>
                  <a:pt x="98734" y="13125"/>
                </a:moveTo>
                <a:cubicBezTo>
                  <a:pt x="88101" y="4375"/>
                  <a:pt x="73670" y="0"/>
                  <a:pt x="60000" y="0"/>
                </a:cubicBezTo>
                <a:cubicBezTo>
                  <a:pt x="60000" y="0"/>
                  <a:pt x="60000" y="0"/>
                  <a:pt x="60000" y="0"/>
                </a:cubicBezTo>
                <a:cubicBezTo>
                  <a:pt x="46329" y="0"/>
                  <a:pt x="31898" y="4375"/>
                  <a:pt x="21265" y="13125"/>
                </a:cubicBezTo>
                <a:cubicBezTo>
                  <a:pt x="0" y="30625"/>
                  <a:pt x="0" y="59375"/>
                  <a:pt x="21265" y="76875"/>
                </a:cubicBezTo>
                <a:cubicBezTo>
                  <a:pt x="34936" y="89375"/>
                  <a:pt x="46329" y="93125"/>
                  <a:pt x="53164" y="108750"/>
                </a:cubicBezTo>
                <a:cubicBezTo>
                  <a:pt x="56962" y="117500"/>
                  <a:pt x="56962" y="117500"/>
                  <a:pt x="56962" y="117500"/>
                </a:cubicBezTo>
                <a:cubicBezTo>
                  <a:pt x="56962" y="118125"/>
                  <a:pt x="57721" y="120000"/>
                  <a:pt x="60000" y="120000"/>
                </a:cubicBezTo>
                <a:cubicBezTo>
                  <a:pt x="62278" y="120000"/>
                  <a:pt x="63037" y="118125"/>
                  <a:pt x="63037" y="117500"/>
                </a:cubicBezTo>
                <a:cubicBezTo>
                  <a:pt x="66835" y="108750"/>
                  <a:pt x="66835" y="108750"/>
                  <a:pt x="66835" y="108750"/>
                </a:cubicBezTo>
                <a:cubicBezTo>
                  <a:pt x="73670" y="93125"/>
                  <a:pt x="85063" y="89375"/>
                  <a:pt x="98734" y="76875"/>
                </a:cubicBezTo>
                <a:cubicBezTo>
                  <a:pt x="120000" y="59375"/>
                  <a:pt x="120000" y="30625"/>
                  <a:pt x="98734" y="13125"/>
                </a:cubicBezTo>
                <a:lnTo>
                  <a:pt x="60000" y="82500"/>
                </a:lnTo>
                <a:cubicBezTo>
                  <a:pt x="34936" y="82500"/>
                  <a:pt x="14430" y="65625"/>
                  <a:pt x="14430" y="45000"/>
                </a:cubicBezTo>
                <a:cubicBezTo>
                  <a:pt x="14430" y="24375"/>
                  <a:pt x="34936" y="7500"/>
                  <a:pt x="60000" y="7500"/>
                </a:cubicBezTo>
                <a:cubicBezTo>
                  <a:pt x="85063" y="7500"/>
                  <a:pt x="105569" y="24375"/>
                  <a:pt x="105569" y="45000"/>
                </a:cubicBezTo>
                <a:cubicBezTo>
                  <a:pt x="105569" y="65625"/>
                  <a:pt x="85063" y="82500"/>
                  <a:pt x="60000" y="82500"/>
                </a:cubicBezTo>
              </a:path>
            </a:pathLst>
          </a:custGeom>
          <a:solidFill>
            <a:schemeClr val="accent1"/>
          </a:solidFill>
          <a:ln>
            <a:noFill/>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TG" sz="1800" b="0" i="0" u="none" strike="noStrike" kern="1200" cap="none" spc="0" normalizeH="0" baseline="0" noProof="0">
              <a:ln>
                <a:noFill/>
              </a:ln>
              <a:solidFill>
                <a:srgbClr val="000000"/>
              </a:solidFill>
              <a:effectLst/>
              <a:uLnTx/>
              <a:uFillTx/>
              <a:latin typeface="Arial"/>
              <a:ea typeface="+mn-ea"/>
              <a:cs typeface="+mn-cs"/>
            </a:endParaRPr>
          </a:p>
        </p:txBody>
      </p:sp>
      <p:sp>
        <p:nvSpPr>
          <p:cNvPr id="123" name="CustomShape 39">
            <a:extLst>
              <a:ext uri="{FF2B5EF4-FFF2-40B4-BE49-F238E27FC236}">
                <a16:creationId xmlns:a16="http://schemas.microsoft.com/office/drawing/2014/main" id="{1CE08D75-1F69-728C-95A4-864686A61C40}"/>
              </a:ext>
            </a:extLst>
          </p:cNvPr>
          <p:cNvSpPr/>
          <p:nvPr/>
        </p:nvSpPr>
        <p:spPr>
          <a:xfrm>
            <a:off x="1551982" y="3779942"/>
            <a:ext cx="339724" cy="307772"/>
          </a:xfrm>
          <a:custGeom>
            <a:avLst/>
            <a:gdLst/>
            <a:ahLst/>
            <a:cxnLst/>
            <a:rect l="0" t="0" r="r" b="b"/>
            <a:pathLst>
              <a:path w="120000" h="120001">
                <a:moveTo>
                  <a:pt x="7231" y="92805"/>
                </a:moveTo>
                <a:lnTo>
                  <a:pt x="7231" y="120000"/>
                </a:lnTo>
                <a:lnTo>
                  <a:pt x="34397" y="120000"/>
                </a:lnTo>
                <a:lnTo>
                  <a:pt x="34397" y="69064"/>
                </a:lnTo>
                <a:lnTo>
                  <a:pt x="32833" y="67338"/>
                </a:lnTo>
                <a:lnTo>
                  <a:pt x="7231" y="92805"/>
                </a:lnTo>
                <a:lnTo>
                  <a:pt x="42605" y="78129"/>
                </a:lnTo>
                <a:lnTo>
                  <a:pt x="42605" y="120000"/>
                </a:lnTo>
                <a:lnTo>
                  <a:pt x="70749" y="120000"/>
                </a:lnTo>
                <a:lnTo>
                  <a:pt x="70749" y="75539"/>
                </a:lnTo>
                <a:lnTo>
                  <a:pt x="55114" y="91942"/>
                </a:lnTo>
                <a:lnTo>
                  <a:pt x="42605" y="78129"/>
                </a:lnTo>
                <a:lnTo>
                  <a:pt x="88729" y="10143"/>
                </a:lnTo>
                <a:lnTo>
                  <a:pt x="96938" y="18345"/>
                </a:lnTo>
                <a:lnTo>
                  <a:pt x="55114" y="60863"/>
                </a:lnTo>
                <a:lnTo>
                  <a:pt x="32833" y="36474"/>
                </a:lnTo>
                <a:lnTo>
                  <a:pt x="0" y="69064"/>
                </a:lnTo>
                <a:lnTo>
                  <a:pt x="6449" y="77266"/>
                </a:lnTo>
                <a:lnTo>
                  <a:pt x="32833" y="51798"/>
                </a:lnTo>
                <a:lnTo>
                  <a:pt x="55114" y="76402"/>
                </a:lnTo>
                <a:lnTo>
                  <a:pt x="103583" y="25467"/>
                </a:lnTo>
                <a:lnTo>
                  <a:pt x="111791" y="35611"/>
                </a:lnTo>
                <a:lnTo>
                  <a:pt x="119999" y="0"/>
                </a:lnTo>
                <a:lnTo>
                  <a:pt x="88729" y="10143"/>
                </a:lnTo>
                <a:lnTo>
                  <a:pt x="78957" y="66474"/>
                </a:lnTo>
                <a:lnTo>
                  <a:pt x="78957" y="120000"/>
                </a:lnTo>
                <a:lnTo>
                  <a:pt x="106905" y="120000"/>
                </a:lnTo>
                <a:lnTo>
                  <a:pt x="106905" y="41870"/>
                </a:lnTo>
                <a:lnTo>
                  <a:pt x="105146" y="40143"/>
                </a:lnTo>
                <a:lnTo>
                  <a:pt x="78957" y="66474"/>
                </a:lnTo>
              </a:path>
            </a:pathLst>
          </a:custGeom>
          <a:solidFill>
            <a:schemeClr val="accent1"/>
          </a:solidFill>
          <a:ln>
            <a:noFill/>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TG" sz="1800" b="0" i="0" u="none" strike="noStrike" kern="1200" cap="none" spc="0" normalizeH="0" baseline="0" noProof="0">
              <a:ln>
                <a:noFill/>
              </a:ln>
              <a:solidFill>
                <a:srgbClr val="000000"/>
              </a:solidFill>
              <a:effectLst/>
              <a:uLnTx/>
              <a:uFillTx/>
              <a:latin typeface="Arial"/>
              <a:ea typeface="+mn-ea"/>
              <a:cs typeface="+mn-cs"/>
            </a:endParaRPr>
          </a:p>
        </p:txBody>
      </p:sp>
      <p:sp>
        <p:nvSpPr>
          <p:cNvPr id="133" name="CustomShape 48">
            <a:extLst>
              <a:ext uri="{FF2B5EF4-FFF2-40B4-BE49-F238E27FC236}">
                <a16:creationId xmlns:a16="http://schemas.microsoft.com/office/drawing/2014/main" id="{A630713F-C19B-5300-1843-B925866B9C87}"/>
              </a:ext>
            </a:extLst>
          </p:cNvPr>
          <p:cNvSpPr/>
          <p:nvPr/>
        </p:nvSpPr>
        <p:spPr>
          <a:xfrm>
            <a:off x="1996212" y="4771941"/>
            <a:ext cx="1419494" cy="368738"/>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marL="0" marR="0" lvl="0" indent="0" algn="l" defTabSz="932863" rtl="0" eaLnBrk="1" fontAlgn="auto" latinLnBrk="0" hangingPunct="1">
              <a:lnSpc>
                <a:spcPct val="100000"/>
              </a:lnSpc>
              <a:spcBef>
                <a:spcPts val="0"/>
              </a:spcBef>
              <a:spcAft>
                <a:spcPts val="0"/>
              </a:spcAft>
              <a:buClrTx/>
              <a:buSzTx/>
              <a:buFontTx/>
              <a:buNone/>
              <a:tabLst/>
              <a:defRPr/>
            </a:pPr>
            <a:r>
              <a:rPr kumimoji="0" lang="en-ZA" sz="1204" b="1" i="0" u="none" strike="noStrike" kern="1200" cap="none" spc="0" normalizeH="0" baseline="0" noProof="0" dirty="0" err="1">
                <a:ln>
                  <a:noFill/>
                </a:ln>
                <a:solidFill>
                  <a:srgbClr val="236800"/>
                </a:solidFill>
                <a:effectLst/>
                <a:uLnTx/>
                <a:uFillTx/>
                <a:latin typeface="Arial"/>
                <a:ea typeface="Arial"/>
                <a:cs typeface="+mn-cs"/>
              </a:rPr>
              <a:t>Partenariat</a:t>
            </a:r>
            <a:r>
              <a:rPr kumimoji="0" lang="en-ZA" sz="1204" b="1" i="0" u="none" strike="noStrike" kern="1200" cap="none" spc="0" normalizeH="0" baseline="0" noProof="0" dirty="0">
                <a:ln>
                  <a:noFill/>
                </a:ln>
                <a:solidFill>
                  <a:srgbClr val="236800"/>
                </a:solidFill>
                <a:effectLst/>
                <a:uLnTx/>
                <a:uFillTx/>
                <a:latin typeface="Arial"/>
                <a:ea typeface="Arial"/>
                <a:cs typeface="+mn-cs"/>
              </a:rPr>
              <a:t> recherché</a:t>
            </a:r>
            <a:endParaRPr kumimoji="0" sz="1837" b="0" i="0" u="none" strike="noStrike" kern="1200" cap="none" spc="0" normalizeH="0" baseline="0" noProof="0" dirty="0">
              <a:ln>
                <a:noFill/>
              </a:ln>
              <a:solidFill>
                <a:srgbClr val="000000"/>
              </a:solidFill>
              <a:effectLst/>
              <a:uLnTx/>
              <a:uFillTx/>
              <a:latin typeface="Arial"/>
              <a:ea typeface="+mn-ea"/>
              <a:cs typeface="+mn-cs"/>
            </a:endParaRPr>
          </a:p>
        </p:txBody>
      </p:sp>
      <p:sp>
        <p:nvSpPr>
          <p:cNvPr id="137" name="CustomShape 52">
            <a:extLst>
              <a:ext uri="{FF2B5EF4-FFF2-40B4-BE49-F238E27FC236}">
                <a16:creationId xmlns:a16="http://schemas.microsoft.com/office/drawing/2014/main" id="{AAA4E2D1-194A-3F7F-D827-317B6D80F27D}"/>
              </a:ext>
            </a:extLst>
          </p:cNvPr>
          <p:cNvSpPr/>
          <p:nvPr/>
        </p:nvSpPr>
        <p:spPr>
          <a:xfrm>
            <a:off x="1586690" y="1787918"/>
            <a:ext cx="259659" cy="297121"/>
          </a:xfrm>
          <a:custGeom>
            <a:avLst/>
            <a:gdLst/>
            <a:ahLst/>
            <a:cxnLst/>
            <a:rect l="0" t="0" r="r" b="b"/>
            <a:pathLst>
              <a:path w="120001" h="120001">
                <a:moveTo>
                  <a:pt x="58378" y="102992"/>
                </a:moveTo>
                <a:cubicBezTo>
                  <a:pt x="45405" y="109606"/>
                  <a:pt x="25945" y="109606"/>
                  <a:pt x="12972" y="102992"/>
                </a:cubicBezTo>
                <a:cubicBezTo>
                  <a:pt x="6486" y="100157"/>
                  <a:pt x="3243" y="96377"/>
                  <a:pt x="3243" y="91653"/>
                </a:cubicBezTo>
                <a:cubicBezTo>
                  <a:pt x="3243" y="102047"/>
                  <a:pt x="3243" y="102047"/>
                  <a:pt x="3243" y="102047"/>
                </a:cubicBezTo>
                <a:cubicBezTo>
                  <a:pt x="3243" y="105826"/>
                  <a:pt x="6486" y="110551"/>
                  <a:pt x="12972" y="113385"/>
                </a:cubicBezTo>
                <a:cubicBezTo>
                  <a:pt x="25945" y="120000"/>
                  <a:pt x="45405" y="120000"/>
                  <a:pt x="58378" y="113385"/>
                </a:cubicBezTo>
                <a:cubicBezTo>
                  <a:pt x="64864" y="110551"/>
                  <a:pt x="68108" y="105826"/>
                  <a:pt x="68108" y="102047"/>
                </a:cubicBezTo>
                <a:cubicBezTo>
                  <a:pt x="68108" y="91653"/>
                  <a:pt x="68108" y="91653"/>
                  <a:pt x="68108" y="91653"/>
                </a:cubicBezTo>
                <a:cubicBezTo>
                  <a:pt x="68108" y="96377"/>
                  <a:pt x="64864" y="100157"/>
                  <a:pt x="58378" y="102992"/>
                </a:cubicBezTo>
                <a:lnTo>
                  <a:pt x="58378" y="74645"/>
                </a:lnTo>
                <a:cubicBezTo>
                  <a:pt x="45405" y="81259"/>
                  <a:pt x="25945" y="81259"/>
                  <a:pt x="12972" y="74645"/>
                </a:cubicBezTo>
                <a:cubicBezTo>
                  <a:pt x="6486" y="71811"/>
                  <a:pt x="3243" y="67086"/>
                  <a:pt x="3243" y="63307"/>
                </a:cubicBezTo>
                <a:cubicBezTo>
                  <a:pt x="3243" y="72755"/>
                  <a:pt x="3243" y="72755"/>
                  <a:pt x="3243" y="72755"/>
                </a:cubicBezTo>
                <a:cubicBezTo>
                  <a:pt x="3243" y="77480"/>
                  <a:pt x="6486" y="81259"/>
                  <a:pt x="12972" y="85039"/>
                </a:cubicBezTo>
                <a:cubicBezTo>
                  <a:pt x="25945" y="90708"/>
                  <a:pt x="45405" y="90708"/>
                  <a:pt x="58378" y="85039"/>
                </a:cubicBezTo>
                <a:cubicBezTo>
                  <a:pt x="64864" y="81259"/>
                  <a:pt x="68108" y="77480"/>
                  <a:pt x="68108" y="72755"/>
                </a:cubicBezTo>
                <a:cubicBezTo>
                  <a:pt x="68108" y="63307"/>
                  <a:pt x="68108" y="63307"/>
                  <a:pt x="68108" y="63307"/>
                </a:cubicBezTo>
                <a:cubicBezTo>
                  <a:pt x="68108" y="67086"/>
                  <a:pt x="64864" y="71811"/>
                  <a:pt x="58378" y="74645"/>
                </a:cubicBezTo>
                <a:lnTo>
                  <a:pt x="58378" y="88818"/>
                </a:lnTo>
                <a:cubicBezTo>
                  <a:pt x="45405" y="95433"/>
                  <a:pt x="25945" y="95433"/>
                  <a:pt x="12972" y="88818"/>
                </a:cubicBezTo>
                <a:cubicBezTo>
                  <a:pt x="6486" y="85984"/>
                  <a:pt x="3243" y="82204"/>
                  <a:pt x="3243" y="77480"/>
                </a:cubicBezTo>
                <a:cubicBezTo>
                  <a:pt x="3243" y="87874"/>
                  <a:pt x="3243" y="87874"/>
                  <a:pt x="3243" y="87874"/>
                </a:cubicBezTo>
                <a:cubicBezTo>
                  <a:pt x="3243" y="91653"/>
                  <a:pt x="6486" y="95433"/>
                  <a:pt x="12972" y="99212"/>
                </a:cubicBezTo>
                <a:cubicBezTo>
                  <a:pt x="25945" y="104881"/>
                  <a:pt x="45405" y="104881"/>
                  <a:pt x="58378" y="99212"/>
                </a:cubicBezTo>
                <a:cubicBezTo>
                  <a:pt x="64864" y="95433"/>
                  <a:pt x="68108" y="91653"/>
                  <a:pt x="68108" y="87874"/>
                </a:cubicBezTo>
                <a:cubicBezTo>
                  <a:pt x="68108" y="77480"/>
                  <a:pt x="68108" y="77480"/>
                  <a:pt x="68108" y="77480"/>
                </a:cubicBezTo>
                <a:cubicBezTo>
                  <a:pt x="68108" y="82204"/>
                  <a:pt x="64864" y="85984"/>
                  <a:pt x="58378" y="88818"/>
                </a:cubicBezTo>
                <a:lnTo>
                  <a:pt x="12972" y="68976"/>
                </a:lnTo>
                <a:cubicBezTo>
                  <a:pt x="25945" y="75590"/>
                  <a:pt x="45405" y="75590"/>
                  <a:pt x="58378" y="68976"/>
                </a:cubicBezTo>
                <a:cubicBezTo>
                  <a:pt x="71351" y="63307"/>
                  <a:pt x="71351" y="52913"/>
                  <a:pt x="58378" y="46299"/>
                </a:cubicBezTo>
                <a:cubicBezTo>
                  <a:pt x="45405" y="39685"/>
                  <a:pt x="25945" y="39685"/>
                  <a:pt x="12972" y="46299"/>
                </a:cubicBezTo>
                <a:cubicBezTo>
                  <a:pt x="0" y="52913"/>
                  <a:pt x="0" y="63307"/>
                  <a:pt x="12972" y="68976"/>
                </a:cubicBezTo>
                <a:lnTo>
                  <a:pt x="62702" y="29291"/>
                </a:lnTo>
                <a:cubicBezTo>
                  <a:pt x="74594" y="35905"/>
                  <a:pt x="95135" y="35905"/>
                  <a:pt x="108108" y="29291"/>
                </a:cubicBezTo>
                <a:cubicBezTo>
                  <a:pt x="120000" y="22677"/>
                  <a:pt x="120000" y="12283"/>
                  <a:pt x="108108" y="6614"/>
                </a:cubicBezTo>
                <a:cubicBezTo>
                  <a:pt x="95135" y="0"/>
                  <a:pt x="74594" y="0"/>
                  <a:pt x="62702" y="6614"/>
                </a:cubicBezTo>
                <a:cubicBezTo>
                  <a:pt x="49729" y="12283"/>
                  <a:pt x="49729" y="22677"/>
                  <a:pt x="62702" y="29291"/>
                </a:cubicBezTo>
                <a:lnTo>
                  <a:pt x="108108" y="77480"/>
                </a:lnTo>
                <a:cubicBezTo>
                  <a:pt x="98378" y="82204"/>
                  <a:pt x="84324" y="84094"/>
                  <a:pt x="72432" y="81259"/>
                </a:cubicBezTo>
                <a:cubicBezTo>
                  <a:pt x="72432" y="90708"/>
                  <a:pt x="72432" y="90708"/>
                  <a:pt x="72432" y="90708"/>
                </a:cubicBezTo>
                <a:cubicBezTo>
                  <a:pt x="84324" y="93543"/>
                  <a:pt x="98378" y="92598"/>
                  <a:pt x="108108" y="87874"/>
                </a:cubicBezTo>
                <a:cubicBezTo>
                  <a:pt x="113513" y="84094"/>
                  <a:pt x="116756" y="80314"/>
                  <a:pt x="116756" y="76535"/>
                </a:cubicBezTo>
                <a:cubicBezTo>
                  <a:pt x="116756" y="66141"/>
                  <a:pt x="116756" y="66141"/>
                  <a:pt x="116756" y="66141"/>
                </a:cubicBezTo>
                <a:cubicBezTo>
                  <a:pt x="116756" y="70866"/>
                  <a:pt x="113513" y="74645"/>
                  <a:pt x="108108" y="77480"/>
                </a:cubicBezTo>
                <a:lnTo>
                  <a:pt x="108108" y="49133"/>
                </a:lnTo>
                <a:cubicBezTo>
                  <a:pt x="98378" y="53858"/>
                  <a:pt x="84324" y="54803"/>
                  <a:pt x="72432" y="52913"/>
                </a:cubicBezTo>
                <a:cubicBezTo>
                  <a:pt x="72432" y="62362"/>
                  <a:pt x="72432" y="62362"/>
                  <a:pt x="72432" y="62362"/>
                </a:cubicBezTo>
                <a:cubicBezTo>
                  <a:pt x="84324" y="65196"/>
                  <a:pt x="98378" y="63307"/>
                  <a:pt x="108108" y="58582"/>
                </a:cubicBezTo>
                <a:cubicBezTo>
                  <a:pt x="113513" y="55748"/>
                  <a:pt x="116756" y="51968"/>
                  <a:pt x="116756" y="47244"/>
                </a:cubicBezTo>
                <a:cubicBezTo>
                  <a:pt x="116756" y="37795"/>
                  <a:pt x="116756" y="37795"/>
                  <a:pt x="116756" y="37795"/>
                </a:cubicBezTo>
                <a:cubicBezTo>
                  <a:pt x="116756" y="41574"/>
                  <a:pt x="113513" y="46299"/>
                  <a:pt x="108108" y="49133"/>
                </a:cubicBezTo>
                <a:lnTo>
                  <a:pt x="108108" y="34960"/>
                </a:lnTo>
                <a:cubicBezTo>
                  <a:pt x="95135" y="40629"/>
                  <a:pt x="74594" y="40629"/>
                  <a:pt x="62702" y="34960"/>
                </a:cubicBezTo>
                <a:cubicBezTo>
                  <a:pt x="56216" y="31181"/>
                  <a:pt x="52972" y="27401"/>
                  <a:pt x="52972" y="23622"/>
                </a:cubicBezTo>
                <a:cubicBezTo>
                  <a:pt x="52972" y="33070"/>
                  <a:pt x="52972" y="33070"/>
                  <a:pt x="52972" y="33070"/>
                </a:cubicBezTo>
                <a:cubicBezTo>
                  <a:pt x="52972" y="36850"/>
                  <a:pt x="56216" y="41574"/>
                  <a:pt x="62702" y="44409"/>
                </a:cubicBezTo>
                <a:cubicBezTo>
                  <a:pt x="74594" y="51023"/>
                  <a:pt x="95135" y="51023"/>
                  <a:pt x="108108" y="44409"/>
                </a:cubicBezTo>
                <a:cubicBezTo>
                  <a:pt x="113513" y="41574"/>
                  <a:pt x="116756" y="36850"/>
                  <a:pt x="116756" y="33070"/>
                </a:cubicBezTo>
                <a:cubicBezTo>
                  <a:pt x="116756" y="23622"/>
                  <a:pt x="116756" y="23622"/>
                  <a:pt x="116756" y="23622"/>
                </a:cubicBezTo>
                <a:cubicBezTo>
                  <a:pt x="116756" y="27401"/>
                  <a:pt x="113513" y="31181"/>
                  <a:pt x="108108" y="34960"/>
                </a:cubicBezTo>
                <a:lnTo>
                  <a:pt x="108108" y="63307"/>
                </a:lnTo>
                <a:cubicBezTo>
                  <a:pt x="98378" y="68031"/>
                  <a:pt x="84324" y="68976"/>
                  <a:pt x="72432" y="67086"/>
                </a:cubicBezTo>
                <a:cubicBezTo>
                  <a:pt x="72432" y="76535"/>
                  <a:pt x="72432" y="76535"/>
                  <a:pt x="72432" y="76535"/>
                </a:cubicBezTo>
                <a:cubicBezTo>
                  <a:pt x="84324" y="79370"/>
                  <a:pt x="98378" y="78425"/>
                  <a:pt x="108108" y="73700"/>
                </a:cubicBezTo>
                <a:cubicBezTo>
                  <a:pt x="113513" y="69921"/>
                  <a:pt x="116756" y="66141"/>
                  <a:pt x="116756" y="61417"/>
                </a:cubicBezTo>
                <a:cubicBezTo>
                  <a:pt x="116756" y="51968"/>
                  <a:pt x="116756" y="51968"/>
                  <a:pt x="116756" y="51968"/>
                </a:cubicBezTo>
                <a:cubicBezTo>
                  <a:pt x="116756" y="55748"/>
                  <a:pt x="113513" y="60472"/>
                  <a:pt x="108108" y="63307"/>
                </a:cubicBezTo>
                <a:lnTo>
                  <a:pt x="108108" y="91653"/>
                </a:lnTo>
                <a:cubicBezTo>
                  <a:pt x="98378" y="96377"/>
                  <a:pt x="84324" y="98267"/>
                  <a:pt x="72432" y="95433"/>
                </a:cubicBezTo>
                <a:cubicBezTo>
                  <a:pt x="72432" y="105826"/>
                  <a:pt x="72432" y="105826"/>
                  <a:pt x="72432" y="105826"/>
                </a:cubicBezTo>
                <a:cubicBezTo>
                  <a:pt x="84324" y="107716"/>
                  <a:pt x="98378" y="106771"/>
                  <a:pt x="108108" y="102047"/>
                </a:cubicBezTo>
                <a:cubicBezTo>
                  <a:pt x="113513" y="99212"/>
                  <a:pt x="116756" y="94488"/>
                  <a:pt x="116756" y="90708"/>
                </a:cubicBezTo>
                <a:cubicBezTo>
                  <a:pt x="116756" y="80314"/>
                  <a:pt x="116756" y="80314"/>
                  <a:pt x="116756" y="80314"/>
                </a:cubicBezTo>
                <a:cubicBezTo>
                  <a:pt x="116756" y="85039"/>
                  <a:pt x="113513" y="88818"/>
                  <a:pt x="108108" y="91653"/>
                </a:cubicBezTo>
              </a:path>
            </a:pathLst>
          </a:custGeom>
          <a:solidFill>
            <a:schemeClr val="accent1"/>
          </a:solidFill>
          <a:ln>
            <a:noFill/>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TG" sz="1800" b="0" i="0" u="none" strike="noStrike" kern="1200" cap="none" spc="0" normalizeH="0" baseline="0" noProof="0">
              <a:ln>
                <a:noFill/>
              </a:ln>
              <a:solidFill>
                <a:srgbClr val="000000"/>
              </a:solidFill>
              <a:effectLst/>
              <a:uLnTx/>
              <a:uFillTx/>
              <a:latin typeface="Arial"/>
              <a:ea typeface="+mn-ea"/>
              <a:cs typeface="+mn-cs"/>
            </a:endParaRPr>
          </a:p>
        </p:txBody>
      </p:sp>
      <p:sp>
        <p:nvSpPr>
          <p:cNvPr id="59" name="Shape 2251">
            <a:extLst>
              <a:ext uri="{FF2B5EF4-FFF2-40B4-BE49-F238E27FC236}">
                <a16:creationId xmlns:a16="http://schemas.microsoft.com/office/drawing/2014/main" id="{04521390-BA2F-7984-65EC-0A452832FAF3}"/>
              </a:ext>
            </a:extLst>
          </p:cNvPr>
          <p:cNvSpPr txBox="1"/>
          <p:nvPr/>
        </p:nvSpPr>
        <p:spPr>
          <a:xfrm>
            <a:off x="3233688" y="2366024"/>
            <a:ext cx="6260815" cy="1247759"/>
          </a:xfrm>
          <a:prstGeom prst="rect">
            <a:avLst/>
          </a:prstGeom>
          <a:noFill/>
          <a:ln>
            <a:noFill/>
          </a:ln>
        </p:spPr>
        <p:txBody>
          <a:bodyPr wrap="square" lIns="0" tIns="0" rIns="0" bIns="0" anchor="t" anchorCtr="0">
            <a:noAutofit/>
          </a:bodyPr>
          <a:lstStyle/>
          <a:p>
            <a:pPr marL="174930" marR="0" lvl="0" indent="-174930" algn="l" defTabSz="932863" rtl="0" eaLnBrk="1" fontAlgn="auto" latinLnBrk="0" hangingPunct="1">
              <a:lnSpc>
                <a:spcPct val="100000"/>
              </a:lnSpc>
              <a:spcBef>
                <a:spcPts val="0"/>
              </a:spcBef>
              <a:spcAft>
                <a:spcPts val="0"/>
              </a:spcAft>
              <a:buClr>
                <a:srgbClr val="005E00"/>
              </a:buClr>
              <a:buSzPct val="122000"/>
              <a:buFont typeface="Arial" panose="020B0604020202020204" pitchFamily="34" charset="0"/>
              <a:buChar char="•"/>
              <a:tabLst/>
              <a:defRPr/>
            </a:pPr>
            <a:r>
              <a:rPr kumimoji="0" lang="fr-FR" sz="1153" b="0" i="0" u="none" strike="noStrike" kern="1200" cap="none" spc="0" normalizeH="0" baseline="0" noProof="0" dirty="0">
                <a:ln>
                  <a:noFill/>
                </a:ln>
                <a:solidFill>
                  <a:srgbClr val="000000"/>
                </a:solidFill>
                <a:effectLst/>
                <a:uLnTx/>
                <a:uFillTx/>
                <a:latin typeface="Arial"/>
                <a:ea typeface="+mn-ea"/>
                <a:cs typeface="+mn-cs"/>
              </a:rPr>
              <a:t>Le projet </a:t>
            </a:r>
            <a:r>
              <a:rPr kumimoji="0" lang="fr-FR" sz="1153" b="0" i="0" u="none" strike="noStrike" kern="1200" cap="none" spc="0" normalizeH="0" baseline="0" noProof="0" dirty="0" err="1">
                <a:ln>
                  <a:noFill/>
                </a:ln>
                <a:solidFill>
                  <a:srgbClr val="000000"/>
                </a:solidFill>
                <a:effectLst/>
                <a:uLnTx/>
                <a:uFillTx/>
                <a:latin typeface="Arial"/>
                <a:ea typeface="+mn-ea"/>
                <a:cs typeface="+mn-cs"/>
              </a:rPr>
              <a:t>Tététou</a:t>
            </a:r>
            <a:r>
              <a:rPr kumimoji="0" lang="fr-FR" sz="1153" b="0" i="0" u="none" strike="noStrike" kern="1200" cap="none" spc="0" normalizeH="0" baseline="0" noProof="0" dirty="0">
                <a:ln>
                  <a:noFill/>
                </a:ln>
                <a:solidFill>
                  <a:srgbClr val="000000"/>
                </a:solidFill>
                <a:effectLst/>
                <a:uLnTx/>
                <a:uFillTx/>
                <a:latin typeface="Arial"/>
                <a:ea typeface="+mn-ea"/>
                <a:cs typeface="+mn-cs"/>
              </a:rPr>
              <a:t> porte sur la mise en place d'un complexe hydroélectrique comprenant deux barrages en cascade, en plus du barrage de </a:t>
            </a:r>
            <a:r>
              <a:rPr kumimoji="0" lang="fr-FR" sz="1153" b="0" i="0" u="none" strike="noStrike" kern="1200" cap="none" spc="0" normalizeH="0" baseline="0" noProof="0" dirty="0" err="1">
                <a:ln>
                  <a:noFill/>
                </a:ln>
                <a:solidFill>
                  <a:srgbClr val="000000"/>
                </a:solidFill>
                <a:effectLst/>
                <a:uLnTx/>
                <a:uFillTx/>
                <a:latin typeface="Arial"/>
                <a:ea typeface="+mn-ea"/>
                <a:cs typeface="+mn-cs"/>
              </a:rPr>
              <a:t>Nangbéto</a:t>
            </a:r>
            <a:r>
              <a:rPr kumimoji="0" lang="fr-FR" sz="1153" b="0" i="0" u="none" strike="noStrike" kern="1200" cap="none" spc="0" normalizeH="0" baseline="0" noProof="0" dirty="0">
                <a:ln>
                  <a:noFill/>
                </a:ln>
                <a:solidFill>
                  <a:srgbClr val="000000"/>
                </a:solidFill>
                <a:effectLst/>
                <a:uLnTx/>
                <a:uFillTx/>
                <a:latin typeface="Arial"/>
                <a:ea typeface="+mn-ea"/>
                <a:cs typeface="+mn-cs"/>
              </a:rPr>
              <a:t>.</a:t>
            </a:r>
          </a:p>
          <a:p>
            <a:pPr marL="174930" marR="0" lvl="0" indent="-174930" algn="l" defTabSz="932863" rtl="0" eaLnBrk="1" fontAlgn="auto" latinLnBrk="0" hangingPunct="1">
              <a:lnSpc>
                <a:spcPct val="100000"/>
              </a:lnSpc>
              <a:spcBef>
                <a:spcPts val="0"/>
              </a:spcBef>
              <a:spcAft>
                <a:spcPts val="0"/>
              </a:spcAft>
              <a:buClr>
                <a:srgbClr val="005E00"/>
              </a:buClr>
              <a:buSzPct val="122000"/>
              <a:buFont typeface="Arial" panose="020B0604020202020204" pitchFamily="34" charset="0"/>
              <a:buChar char="•"/>
              <a:tabLst/>
              <a:defRPr/>
            </a:pPr>
            <a:r>
              <a:rPr kumimoji="0" lang="fr-FR" sz="1153" b="0" i="0" u="none" strike="noStrike" kern="1200" cap="none" spc="0" normalizeH="0" baseline="0" noProof="0" dirty="0">
                <a:ln>
                  <a:noFill/>
                </a:ln>
                <a:solidFill>
                  <a:srgbClr val="000000"/>
                </a:solidFill>
                <a:effectLst/>
                <a:uLnTx/>
                <a:uFillTx/>
                <a:latin typeface="Arial"/>
                <a:ea typeface="+mn-ea"/>
                <a:cs typeface="+mn-cs"/>
              </a:rPr>
              <a:t>Il comprend une centrale en amont dotée d'un barrage de 22,3 m de hauteur, d'une puissance installée de 45,4 MW et d'une production annuelle estimée à 128,9 GWh, ainsi qu'une centrale en aval dotée d'un barrage de 22,6 m de hauteur, d'une puissance installée de 14,3 MW et d'une production annuelle estimée à 69,2 GWh.</a:t>
            </a:r>
          </a:p>
          <a:p>
            <a:pPr marL="174930" marR="0" lvl="0" indent="-174930" algn="l" defTabSz="932863" rtl="0" eaLnBrk="1" fontAlgn="auto" latinLnBrk="0" hangingPunct="1">
              <a:lnSpc>
                <a:spcPct val="100000"/>
              </a:lnSpc>
              <a:spcBef>
                <a:spcPts val="0"/>
              </a:spcBef>
              <a:spcAft>
                <a:spcPts val="0"/>
              </a:spcAft>
              <a:buClr>
                <a:srgbClr val="005E00"/>
              </a:buClr>
              <a:buSzPct val="122000"/>
              <a:buFont typeface="Arial" panose="020B0604020202020204" pitchFamily="34" charset="0"/>
              <a:buChar char="•"/>
              <a:tabLst/>
              <a:defRPr/>
            </a:pPr>
            <a:r>
              <a:rPr kumimoji="0" lang="fr-FR" sz="1153" b="0" i="0" u="none" strike="noStrike" kern="1200" cap="none" spc="0" normalizeH="0" baseline="0" noProof="0" dirty="0">
                <a:ln>
                  <a:noFill/>
                </a:ln>
                <a:solidFill>
                  <a:srgbClr val="000000"/>
                </a:solidFill>
                <a:effectLst/>
                <a:uLnTx/>
                <a:uFillTx/>
                <a:latin typeface="Arial"/>
                <a:ea typeface="+mn-ea"/>
                <a:cs typeface="+mn-cs"/>
              </a:rPr>
              <a:t>La capacité totale estimée est de 59,7 MW, pour une production annuelle de 198,1 GWh.</a:t>
            </a:r>
          </a:p>
        </p:txBody>
      </p:sp>
      <p:sp>
        <p:nvSpPr>
          <p:cNvPr id="60" name="Shape 2253">
            <a:extLst>
              <a:ext uri="{FF2B5EF4-FFF2-40B4-BE49-F238E27FC236}">
                <a16:creationId xmlns:a16="http://schemas.microsoft.com/office/drawing/2014/main" id="{4FD981D4-C3E6-AD5B-9CFD-DFCD60DC6274}"/>
              </a:ext>
            </a:extLst>
          </p:cNvPr>
          <p:cNvSpPr txBox="1"/>
          <p:nvPr/>
        </p:nvSpPr>
        <p:spPr>
          <a:xfrm>
            <a:off x="3239248" y="3719417"/>
            <a:ext cx="6214102" cy="803456"/>
          </a:xfrm>
          <a:prstGeom prst="rect">
            <a:avLst/>
          </a:prstGeom>
          <a:noFill/>
          <a:ln>
            <a:noFill/>
          </a:ln>
        </p:spPr>
        <p:txBody>
          <a:bodyPr wrap="square" lIns="0" tIns="0" rIns="0" bIns="0" anchor="t" anchorCtr="0">
            <a:noAutofit/>
          </a:bodyPr>
          <a:lstStyle/>
          <a:p>
            <a:pPr marL="174930" marR="0" lvl="1" indent="-174930" algn="l" defTabSz="914400" rtl="0" eaLnBrk="1" fontAlgn="auto" latinLnBrk="0" hangingPunct="1">
              <a:lnSpc>
                <a:spcPct val="100000"/>
              </a:lnSpc>
              <a:spcBef>
                <a:spcPts val="0"/>
              </a:spcBef>
              <a:spcAft>
                <a:spcPts val="306"/>
              </a:spcAft>
              <a:buClr>
                <a:srgbClr val="236800"/>
              </a:buClr>
              <a:buSzPct val="122500"/>
              <a:buFont typeface="Arial" panose="020B0604020202020204" pitchFamily="34" charset="0"/>
              <a:buChar char="•"/>
              <a:tabLst/>
              <a:defRPr/>
            </a:pPr>
            <a:r>
              <a:rPr kumimoji="0" lang="fr-FR" sz="1153" b="0" i="0" u="none" strike="noStrike" kern="1200" cap="none" spc="0" normalizeH="0" baseline="0" noProof="0" dirty="0">
                <a:ln>
                  <a:noFill/>
                </a:ln>
                <a:solidFill>
                  <a:srgbClr val="000000"/>
                </a:solidFill>
                <a:effectLst/>
                <a:uLnTx/>
                <a:uFillTx/>
                <a:latin typeface="Arial"/>
                <a:ea typeface="+mn-ea"/>
                <a:cs typeface="+mn-cs"/>
              </a:rPr>
              <a:t>Production annuelle estimée à ≈ 198 GWh, garantissant un volume significatif d’énergie commercialisable sur le long terme;</a:t>
            </a:r>
          </a:p>
          <a:p>
            <a:pPr marL="174930" marR="0" lvl="1" indent="-174930" algn="l" defTabSz="914400" rtl="0" eaLnBrk="1" fontAlgn="auto" latinLnBrk="0" hangingPunct="1">
              <a:lnSpc>
                <a:spcPct val="100000"/>
              </a:lnSpc>
              <a:spcBef>
                <a:spcPts val="0"/>
              </a:spcBef>
              <a:spcAft>
                <a:spcPts val="306"/>
              </a:spcAft>
              <a:buClr>
                <a:srgbClr val="236800"/>
              </a:buClr>
              <a:buSzPct val="122500"/>
              <a:buFont typeface="Arial" panose="020B0604020202020204" pitchFamily="34" charset="0"/>
              <a:buChar char="•"/>
              <a:tabLst/>
              <a:defRPr/>
            </a:pPr>
            <a:r>
              <a:rPr kumimoji="0" lang="fr-FR" sz="1153" b="0" i="0" u="none" strike="noStrike" kern="1200" cap="none" spc="0" normalizeH="0" baseline="0" noProof="0" dirty="0">
                <a:ln>
                  <a:noFill/>
                </a:ln>
                <a:solidFill>
                  <a:srgbClr val="000000"/>
                </a:solidFill>
                <a:effectLst/>
                <a:uLnTx/>
                <a:uFillTx/>
                <a:latin typeface="Arial"/>
                <a:ea typeface="+mn-ea"/>
                <a:cs typeface="+mn-cs"/>
              </a:rPr>
              <a:t>Revenus sécurisés via des contrats d’achat d’électricité (PPA) à long terme; </a:t>
            </a:r>
          </a:p>
          <a:p>
            <a:pPr marL="174930" lvl="1" indent="-174930">
              <a:spcAft>
                <a:spcPts val="306"/>
              </a:spcAft>
              <a:buClr>
                <a:srgbClr val="236800"/>
              </a:buClr>
              <a:buSzPct val="122500"/>
              <a:buFont typeface="Arial" panose="020B0604020202020204" pitchFamily="34" charset="0"/>
              <a:buChar char="•"/>
              <a:defRPr/>
            </a:pPr>
            <a:r>
              <a:rPr lang="fr-FR" sz="1153" dirty="0">
                <a:solidFill>
                  <a:srgbClr val="000000"/>
                </a:solidFill>
              </a:rPr>
              <a:t>Le TRI est estimé à 15% avec un ROI de 200% sur 15 ans </a:t>
            </a:r>
          </a:p>
        </p:txBody>
      </p:sp>
      <p:sp>
        <p:nvSpPr>
          <p:cNvPr id="61" name="Shape 2253">
            <a:extLst>
              <a:ext uri="{FF2B5EF4-FFF2-40B4-BE49-F238E27FC236}">
                <a16:creationId xmlns:a16="http://schemas.microsoft.com/office/drawing/2014/main" id="{19174A41-70B2-5A45-035D-B29CDBC4C7A8}"/>
              </a:ext>
            </a:extLst>
          </p:cNvPr>
          <p:cNvSpPr txBox="1"/>
          <p:nvPr/>
        </p:nvSpPr>
        <p:spPr>
          <a:xfrm>
            <a:off x="3233688" y="4675513"/>
            <a:ext cx="6260815" cy="690741"/>
          </a:xfrm>
          <a:prstGeom prst="rect">
            <a:avLst/>
          </a:prstGeom>
          <a:noFill/>
          <a:ln>
            <a:noFill/>
          </a:ln>
        </p:spPr>
        <p:txBody>
          <a:bodyPr wrap="square" lIns="0" tIns="0" rIns="0" bIns="0" anchor="t" anchorCtr="0">
            <a:noAutofit/>
          </a:bodyPr>
          <a:lstStyle>
            <a:defPPr>
              <a:defRPr lang="fr-FR"/>
            </a:defPPr>
            <a:lvl1pPr marL="174930" indent="-174930" defTabSz="932863">
              <a:buClr>
                <a:srgbClr val="005E00"/>
              </a:buClr>
              <a:buSzPct val="122000"/>
              <a:buFont typeface="Arial" panose="020B0604020202020204" pitchFamily="34" charset="0"/>
              <a:buChar char="•"/>
              <a:defRPr sz="1153">
                <a:solidFill>
                  <a:srgbClr val="000000"/>
                </a:solidFill>
              </a:defRPr>
            </a:lvl1pPr>
          </a:lstStyle>
          <a:p>
            <a:pPr marL="174930" marR="0" lvl="1" indent="-174930" algn="l" defTabSz="932863" rtl="0" eaLnBrk="1" fontAlgn="auto" latinLnBrk="0" hangingPunct="1">
              <a:lnSpc>
                <a:spcPct val="100000"/>
              </a:lnSpc>
              <a:spcBef>
                <a:spcPts val="0"/>
              </a:spcBef>
              <a:spcAft>
                <a:spcPts val="0"/>
              </a:spcAft>
              <a:buClr>
                <a:srgbClr val="005E00"/>
              </a:buClr>
              <a:buSzPct val="122000"/>
              <a:buFont typeface="Arial" panose="020B0604020202020204" pitchFamily="34" charset="0"/>
              <a:buChar char="•"/>
              <a:tabLst/>
              <a:defRPr/>
            </a:pPr>
            <a:r>
              <a:rPr kumimoji="0" lang="fr-FR" sz="1153" b="0" i="0" u="none" strike="noStrike" kern="1200" cap="none" spc="0" normalizeH="0" baseline="0" noProof="0" dirty="0">
                <a:ln>
                  <a:noFill/>
                </a:ln>
                <a:solidFill>
                  <a:srgbClr val="000000"/>
                </a:solidFill>
                <a:effectLst/>
                <a:uLnTx/>
                <a:uFillTx/>
                <a:latin typeface="Arial"/>
                <a:ea typeface="+mn-ea"/>
                <a:cs typeface="+mn-cs"/>
              </a:rPr>
              <a:t>Partenariat public-privé</a:t>
            </a:r>
          </a:p>
          <a:p>
            <a:pPr marL="174930" marR="0" lvl="1" indent="-174930" algn="l" defTabSz="932863" rtl="0" eaLnBrk="1" fontAlgn="auto" latinLnBrk="0" hangingPunct="1">
              <a:lnSpc>
                <a:spcPct val="100000"/>
              </a:lnSpc>
              <a:spcBef>
                <a:spcPts val="0"/>
              </a:spcBef>
              <a:spcAft>
                <a:spcPts val="0"/>
              </a:spcAft>
              <a:buClr>
                <a:srgbClr val="005E00"/>
              </a:buClr>
              <a:buSzPct val="122000"/>
              <a:buFont typeface="Arial" panose="020B0604020202020204" pitchFamily="34" charset="0"/>
              <a:buChar char="•"/>
              <a:tabLst/>
              <a:defRPr/>
            </a:pPr>
            <a:r>
              <a:rPr kumimoji="0" lang="fr-FR" sz="1153" b="0" i="0" u="none" strike="noStrike" kern="1200" cap="none" spc="0" normalizeH="0" baseline="0" noProof="0" dirty="0">
                <a:ln>
                  <a:noFill/>
                </a:ln>
                <a:solidFill>
                  <a:srgbClr val="000000"/>
                </a:solidFill>
                <a:effectLst/>
                <a:uLnTx/>
                <a:uFillTx/>
                <a:latin typeface="Arial"/>
                <a:ea typeface="+mn-ea"/>
                <a:cs typeface="+mn-cs"/>
              </a:rPr>
              <a:t>Contrat d'achat d'électricité (CAE) avec le fournisseur d'électricité et accord de concession avec l'État d'une durée de 25 ans</a:t>
            </a:r>
            <a:endParaRPr kumimoji="0" lang="fr-CA" sz="1153" b="0" i="0" u="none" strike="noStrike" kern="1200" cap="none" spc="0" normalizeH="0" baseline="0" noProof="0" dirty="0">
              <a:ln>
                <a:noFill/>
              </a:ln>
              <a:solidFill>
                <a:srgbClr val="000000"/>
              </a:solidFill>
              <a:effectLst/>
              <a:uLnTx/>
              <a:uFillTx/>
              <a:latin typeface="Arial"/>
              <a:ea typeface="+mn-ea"/>
              <a:cs typeface="+mn-cs"/>
              <a:sym typeface="Arial"/>
            </a:endParaRPr>
          </a:p>
        </p:txBody>
      </p:sp>
      <p:grpSp>
        <p:nvGrpSpPr>
          <p:cNvPr id="65" name="Shape 2300">
            <a:extLst>
              <a:ext uri="{FF2B5EF4-FFF2-40B4-BE49-F238E27FC236}">
                <a16:creationId xmlns:a16="http://schemas.microsoft.com/office/drawing/2014/main" id="{04319571-0D6C-54D4-7775-9C477C871C67}"/>
              </a:ext>
            </a:extLst>
          </p:cNvPr>
          <p:cNvGrpSpPr/>
          <p:nvPr/>
        </p:nvGrpSpPr>
        <p:grpSpPr>
          <a:xfrm>
            <a:off x="1588929" y="2499668"/>
            <a:ext cx="253724" cy="288562"/>
            <a:chOff x="1839913" y="5276850"/>
            <a:chExt cx="693736" cy="788987"/>
          </a:xfrm>
          <a:solidFill>
            <a:schemeClr val="accent1"/>
          </a:solidFill>
        </p:grpSpPr>
        <p:sp>
          <p:nvSpPr>
            <p:cNvPr id="68" name="Shape 2301">
              <a:extLst>
                <a:ext uri="{FF2B5EF4-FFF2-40B4-BE49-F238E27FC236}">
                  <a16:creationId xmlns:a16="http://schemas.microsoft.com/office/drawing/2014/main" id="{4726356E-5E78-6FDA-49F1-E6158C0F0A68}"/>
                </a:ext>
              </a:extLst>
            </p:cNvPr>
            <p:cNvSpPr/>
            <p:nvPr/>
          </p:nvSpPr>
          <p:spPr>
            <a:xfrm>
              <a:off x="1897063" y="5276850"/>
              <a:ext cx="166686" cy="192088"/>
            </a:xfrm>
            <a:custGeom>
              <a:avLst/>
              <a:gdLst/>
              <a:ahLst/>
              <a:cxnLst/>
              <a:rect l="0" t="0" r="0" b="0"/>
              <a:pathLst>
                <a:path w="120000" h="120000" extrusionOk="0">
                  <a:moveTo>
                    <a:pt x="60000" y="120000"/>
                  </a:moveTo>
                  <a:cubicBezTo>
                    <a:pt x="93818" y="119685"/>
                    <a:pt x="120000" y="85354"/>
                    <a:pt x="120000" y="55748"/>
                  </a:cubicBezTo>
                  <a:cubicBezTo>
                    <a:pt x="120000" y="25826"/>
                    <a:pt x="93090" y="629"/>
                    <a:pt x="60000" y="0"/>
                  </a:cubicBezTo>
                  <a:cubicBezTo>
                    <a:pt x="26909" y="629"/>
                    <a:pt x="0" y="26141"/>
                    <a:pt x="0" y="55748"/>
                  </a:cubicBezTo>
                  <a:cubicBezTo>
                    <a:pt x="0" y="85354"/>
                    <a:pt x="26545" y="119685"/>
                    <a:pt x="60000" y="120000"/>
                  </a:cubicBezTo>
                  <a:close/>
                </a:path>
              </a:pathLst>
            </a:custGeom>
            <a:grpFill/>
            <a:ln>
              <a:noFill/>
            </a:ln>
          </p:spPr>
          <p:txBody>
            <a:bodyPr wrap="square" lIns="91410" tIns="45704" rIns="91410" bIns="45704" anchor="t" anchorCtr="0">
              <a:noAutofit/>
            </a:bodyPr>
            <a:lstStyle/>
            <a:p>
              <a:pPr marL="0" marR="0" lvl="0" indent="0" algn="l" defTabSz="932863"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srgbClr val="000000"/>
                </a:solidFill>
                <a:effectLst/>
                <a:uLnTx/>
                <a:uFillTx/>
                <a:latin typeface="Arial"/>
                <a:ea typeface="Arial"/>
                <a:cs typeface="Arial"/>
                <a:sym typeface="Arial"/>
              </a:endParaRPr>
            </a:p>
          </p:txBody>
        </p:sp>
        <p:sp>
          <p:nvSpPr>
            <p:cNvPr id="69" name="Shape 2302">
              <a:extLst>
                <a:ext uri="{FF2B5EF4-FFF2-40B4-BE49-F238E27FC236}">
                  <a16:creationId xmlns:a16="http://schemas.microsoft.com/office/drawing/2014/main" id="{03065BE6-27AC-8836-9B98-3BC926504231}"/>
                </a:ext>
              </a:extLst>
            </p:cNvPr>
            <p:cNvSpPr/>
            <p:nvPr/>
          </p:nvSpPr>
          <p:spPr>
            <a:xfrm>
              <a:off x="1965325" y="5483225"/>
              <a:ext cx="30161" cy="19049"/>
            </a:xfrm>
            <a:custGeom>
              <a:avLst/>
              <a:gdLst/>
              <a:ahLst/>
              <a:cxnLst/>
              <a:rect l="0" t="0" r="0" b="0"/>
              <a:pathLst>
                <a:path w="120000" h="120000" extrusionOk="0">
                  <a:moveTo>
                    <a:pt x="104516" y="3157"/>
                  </a:moveTo>
                  <a:cubicBezTo>
                    <a:pt x="73548" y="0"/>
                    <a:pt x="44516" y="0"/>
                    <a:pt x="13548" y="3157"/>
                  </a:cubicBezTo>
                  <a:cubicBezTo>
                    <a:pt x="9677" y="3157"/>
                    <a:pt x="5806" y="6315"/>
                    <a:pt x="5806" y="12631"/>
                  </a:cubicBezTo>
                  <a:cubicBezTo>
                    <a:pt x="3870" y="18947"/>
                    <a:pt x="1935" y="25263"/>
                    <a:pt x="0" y="31578"/>
                  </a:cubicBezTo>
                  <a:cubicBezTo>
                    <a:pt x="0" y="34736"/>
                    <a:pt x="0" y="41052"/>
                    <a:pt x="0" y="44210"/>
                  </a:cubicBezTo>
                  <a:cubicBezTo>
                    <a:pt x="7741" y="69473"/>
                    <a:pt x="13548" y="91578"/>
                    <a:pt x="21290" y="113684"/>
                  </a:cubicBezTo>
                  <a:cubicBezTo>
                    <a:pt x="21290" y="120000"/>
                    <a:pt x="23225" y="120000"/>
                    <a:pt x="27096" y="120000"/>
                  </a:cubicBezTo>
                  <a:cubicBezTo>
                    <a:pt x="36774" y="120000"/>
                    <a:pt x="48387" y="120000"/>
                    <a:pt x="58064" y="120000"/>
                  </a:cubicBezTo>
                  <a:cubicBezTo>
                    <a:pt x="69677" y="120000"/>
                    <a:pt x="79354" y="120000"/>
                    <a:pt x="90967" y="120000"/>
                  </a:cubicBezTo>
                  <a:cubicBezTo>
                    <a:pt x="94838" y="120000"/>
                    <a:pt x="94838" y="120000"/>
                    <a:pt x="96774" y="113684"/>
                  </a:cubicBezTo>
                  <a:cubicBezTo>
                    <a:pt x="102580" y="97894"/>
                    <a:pt x="106451" y="78947"/>
                    <a:pt x="112258" y="63157"/>
                  </a:cubicBezTo>
                  <a:cubicBezTo>
                    <a:pt x="118064" y="47368"/>
                    <a:pt x="120000" y="31578"/>
                    <a:pt x="112258" y="12631"/>
                  </a:cubicBezTo>
                  <a:cubicBezTo>
                    <a:pt x="110322" y="6315"/>
                    <a:pt x="108387" y="3157"/>
                    <a:pt x="104516" y="3157"/>
                  </a:cubicBezTo>
                  <a:close/>
                </a:path>
              </a:pathLst>
            </a:custGeom>
            <a:grpFill/>
            <a:ln>
              <a:noFill/>
            </a:ln>
          </p:spPr>
          <p:txBody>
            <a:bodyPr wrap="square" lIns="91410" tIns="45704" rIns="91410" bIns="45704" anchor="t" anchorCtr="0">
              <a:noAutofit/>
            </a:bodyPr>
            <a:lstStyle/>
            <a:p>
              <a:pPr marL="0" marR="0" lvl="0" indent="0" algn="l" defTabSz="932863"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srgbClr val="000000"/>
                </a:solidFill>
                <a:effectLst/>
                <a:uLnTx/>
                <a:uFillTx/>
                <a:latin typeface="Arial"/>
                <a:ea typeface="Arial"/>
                <a:cs typeface="Arial"/>
                <a:sym typeface="Arial"/>
              </a:endParaRPr>
            </a:p>
          </p:txBody>
        </p:sp>
        <p:sp>
          <p:nvSpPr>
            <p:cNvPr id="70" name="Shape 2303">
              <a:extLst>
                <a:ext uri="{FF2B5EF4-FFF2-40B4-BE49-F238E27FC236}">
                  <a16:creationId xmlns:a16="http://schemas.microsoft.com/office/drawing/2014/main" id="{D12063FD-5269-AE43-B96F-0CB82389F627}"/>
                </a:ext>
              </a:extLst>
            </p:cNvPr>
            <p:cNvSpPr/>
            <p:nvPr/>
          </p:nvSpPr>
          <p:spPr>
            <a:xfrm>
              <a:off x="1839913" y="5483225"/>
              <a:ext cx="473075" cy="582612"/>
            </a:xfrm>
            <a:custGeom>
              <a:avLst/>
              <a:gdLst/>
              <a:ahLst/>
              <a:cxnLst/>
              <a:rect l="0" t="0" r="0" b="0"/>
              <a:pathLst>
                <a:path w="120000" h="120000" extrusionOk="0">
                  <a:moveTo>
                    <a:pt x="59235" y="14495"/>
                  </a:moveTo>
                  <a:cubicBezTo>
                    <a:pt x="111082" y="14495"/>
                    <a:pt x="111082" y="14495"/>
                    <a:pt x="111082" y="14495"/>
                  </a:cubicBezTo>
                  <a:cubicBezTo>
                    <a:pt x="116050" y="14495"/>
                    <a:pt x="120000" y="11182"/>
                    <a:pt x="120000" y="7247"/>
                  </a:cubicBezTo>
                  <a:cubicBezTo>
                    <a:pt x="120000" y="3313"/>
                    <a:pt x="116050" y="0"/>
                    <a:pt x="111082" y="0"/>
                  </a:cubicBezTo>
                  <a:cubicBezTo>
                    <a:pt x="58980" y="0"/>
                    <a:pt x="58980" y="0"/>
                    <a:pt x="58980" y="0"/>
                  </a:cubicBezTo>
                  <a:cubicBezTo>
                    <a:pt x="58980" y="0"/>
                    <a:pt x="58980" y="0"/>
                    <a:pt x="58980" y="0"/>
                  </a:cubicBezTo>
                  <a:cubicBezTo>
                    <a:pt x="47770" y="0"/>
                    <a:pt x="47770" y="0"/>
                    <a:pt x="47770" y="0"/>
                  </a:cubicBezTo>
                  <a:cubicBezTo>
                    <a:pt x="40000" y="12424"/>
                    <a:pt x="40000" y="12424"/>
                    <a:pt x="40000" y="12424"/>
                  </a:cubicBezTo>
                  <a:cubicBezTo>
                    <a:pt x="39617" y="11389"/>
                    <a:pt x="39363" y="10353"/>
                    <a:pt x="39108" y="9318"/>
                  </a:cubicBezTo>
                  <a:cubicBezTo>
                    <a:pt x="38726" y="7868"/>
                    <a:pt x="38343" y="6315"/>
                    <a:pt x="37834" y="4866"/>
                  </a:cubicBezTo>
                  <a:cubicBezTo>
                    <a:pt x="36433" y="4866"/>
                    <a:pt x="34904" y="4866"/>
                    <a:pt x="33503" y="4866"/>
                  </a:cubicBezTo>
                  <a:cubicBezTo>
                    <a:pt x="33248" y="4866"/>
                    <a:pt x="33248" y="4969"/>
                    <a:pt x="33248" y="5073"/>
                  </a:cubicBezTo>
                  <a:cubicBezTo>
                    <a:pt x="32611" y="7247"/>
                    <a:pt x="32101" y="9421"/>
                    <a:pt x="31464" y="11596"/>
                  </a:cubicBezTo>
                  <a:cubicBezTo>
                    <a:pt x="31464" y="11803"/>
                    <a:pt x="31337" y="12113"/>
                    <a:pt x="31337" y="12320"/>
                  </a:cubicBezTo>
                  <a:cubicBezTo>
                    <a:pt x="23439" y="0"/>
                    <a:pt x="23439" y="0"/>
                    <a:pt x="23439" y="0"/>
                  </a:cubicBezTo>
                  <a:cubicBezTo>
                    <a:pt x="12229" y="0"/>
                    <a:pt x="12229" y="0"/>
                    <a:pt x="12229" y="0"/>
                  </a:cubicBezTo>
                  <a:cubicBezTo>
                    <a:pt x="5477" y="0"/>
                    <a:pt x="0" y="4762"/>
                    <a:pt x="0" y="10560"/>
                  </a:cubicBezTo>
                  <a:cubicBezTo>
                    <a:pt x="0" y="50215"/>
                    <a:pt x="0" y="50215"/>
                    <a:pt x="0" y="50215"/>
                  </a:cubicBezTo>
                  <a:cubicBezTo>
                    <a:pt x="0" y="55703"/>
                    <a:pt x="4840" y="60155"/>
                    <a:pt x="11210" y="60569"/>
                  </a:cubicBezTo>
                  <a:cubicBezTo>
                    <a:pt x="12993" y="76617"/>
                    <a:pt x="14649" y="92769"/>
                    <a:pt x="16433" y="109128"/>
                  </a:cubicBezTo>
                  <a:cubicBezTo>
                    <a:pt x="17197" y="114823"/>
                    <a:pt x="21656" y="119689"/>
                    <a:pt x="26751" y="119896"/>
                  </a:cubicBezTo>
                  <a:cubicBezTo>
                    <a:pt x="32611" y="120000"/>
                    <a:pt x="38598" y="120000"/>
                    <a:pt x="44585" y="119896"/>
                  </a:cubicBezTo>
                  <a:cubicBezTo>
                    <a:pt x="49554" y="119689"/>
                    <a:pt x="54140" y="114823"/>
                    <a:pt x="54777" y="109128"/>
                  </a:cubicBezTo>
                  <a:cubicBezTo>
                    <a:pt x="56305" y="95461"/>
                    <a:pt x="57707" y="81898"/>
                    <a:pt x="59235" y="68438"/>
                  </a:cubicBezTo>
                  <a:cubicBezTo>
                    <a:pt x="59235" y="68438"/>
                    <a:pt x="59235" y="68438"/>
                    <a:pt x="59235" y="68438"/>
                  </a:cubicBezTo>
                  <a:lnTo>
                    <a:pt x="59235" y="14495"/>
                  </a:lnTo>
                  <a:close/>
                </a:path>
              </a:pathLst>
            </a:custGeom>
            <a:grpFill/>
            <a:ln>
              <a:noFill/>
            </a:ln>
          </p:spPr>
          <p:txBody>
            <a:bodyPr wrap="square" lIns="91410" tIns="45704" rIns="91410" bIns="45704" anchor="t" anchorCtr="0">
              <a:noAutofit/>
            </a:bodyPr>
            <a:lstStyle/>
            <a:p>
              <a:pPr marL="0" marR="0" lvl="0" indent="0" algn="l" defTabSz="932863"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srgbClr val="000000"/>
                </a:solidFill>
                <a:effectLst/>
                <a:uLnTx/>
                <a:uFillTx/>
                <a:latin typeface="Arial"/>
                <a:ea typeface="Arial"/>
                <a:cs typeface="Arial"/>
                <a:sym typeface="Arial"/>
              </a:endParaRPr>
            </a:p>
          </p:txBody>
        </p:sp>
        <p:sp>
          <p:nvSpPr>
            <p:cNvPr id="71" name="Shape 2304">
              <a:extLst>
                <a:ext uri="{FF2B5EF4-FFF2-40B4-BE49-F238E27FC236}">
                  <a16:creationId xmlns:a16="http://schemas.microsoft.com/office/drawing/2014/main" id="{C24B8A78-72E2-47E7-635C-A53AE5D4ADCC}"/>
                </a:ext>
              </a:extLst>
            </p:cNvPr>
            <p:cNvSpPr/>
            <p:nvPr/>
          </p:nvSpPr>
          <p:spPr>
            <a:xfrm>
              <a:off x="2135188" y="5921375"/>
              <a:ext cx="282574" cy="144462"/>
            </a:xfrm>
            <a:custGeom>
              <a:avLst/>
              <a:gdLst/>
              <a:ahLst/>
              <a:cxnLst/>
              <a:rect l="0" t="0" r="0" b="0"/>
              <a:pathLst>
                <a:path w="120000" h="120000" extrusionOk="0">
                  <a:moveTo>
                    <a:pt x="72682" y="0"/>
                  </a:moveTo>
                  <a:cubicBezTo>
                    <a:pt x="47317" y="0"/>
                    <a:pt x="47317" y="0"/>
                    <a:pt x="47317" y="0"/>
                  </a:cubicBezTo>
                  <a:cubicBezTo>
                    <a:pt x="3623" y="88333"/>
                    <a:pt x="3623" y="88333"/>
                    <a:pt x="3623" y="88333"/>
                  </a:cubicBezTo>
                  <a:cubicBezTo>
                    <a:pt x="0" y="95416"/>
                    <a:pt x="0" y="107083"/>
                    <a:pt x="3623" y="114583"/>
                  </a:cubicBezTo>
                  <a:cubicBezTo>
                    <a:pt x="5541" y="117916"/>
                    <a:pt x="7886" y="120000"/>
                    <a:pt x="10017" y="120000"/>
                  </a:cubicBezTo>
                  <a:cubicBezTo>
                    <a:pt x="12362" y="120000"/>
                    <a:pt x="14706" y="117916"/>
                    <a:pt x="16625" y="114583"/>
                  </a:cubicBezTo>
                  <a:cubicBezTo>
                    <a:pt x="60106" y="26250"/>
                    <a:pt x="60106" y="26250"/>
                    <a:pt x="60106" y="26250"/>
                  </a:cubicBezTo>
                  <a:cubicBezTo>
                    <a:pt x="103587" y="114583"/>
                    <a:pt x="103587" y="114583"/>
                    <a:pt x="103587" y="114583"/>
                  </a:cubicBezTo>
                  <a:cubicBezTo>
                    <a:pt x="105293" y="117916"/>
                    <a:pt x="107637" y="120000"/>
                    <a:pt x="109982" y="120000"/>
                  </a:cubicBezTo>
                  <a:cubicBezTo>
                    <a:pt x="112326" y="120000"/>
                    <a:pt x="114671" y="117916"/>
                    <a:pt x="116376" y="114583"/>
                  </a:cubicBezTo>
                  <a:cubicBezTo>
                    <a:pt x="120000" y="107083"/>
                    <a:pt x="120000" y="95416"/>
                    <a:pt x="116376" y="88333"/>
                  </a:cubicBezTo>
                  <a:lnTo>
                    <a:pt x="72682" y="0"/>
                  </a:lnTo>
                  <a:close/>
                </a:path>
              </a:pathLst>
            </a:custGeom>
            <a:grpFill/>
            <a:ln>
              <a:noFill/>
            </a:ln>
          </p:spPr>
          <p:txBody>
            <a:bodyPr wrap="square" lIns="91410" tIns="45704" rIns="91410" bIns="45704" anchor="t" anchorCtr="0">
              <a:noAutofit/>
            </a:bodyPr>
            <a:lstStyle/>
            <a:p>
              <a:pPr marL="0" marR="0" lvl="0" indent="0" algn="l" defTabSz="932863"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srgbClr val="000000"/>
                </a:solidFill>
                <a:effectLst/>
                <a:uLnTx/>
                <a:uFillTx/>
                <a:latin typeface="Arial"/>
                <a:ea typeface="Arial"/>
                <a:cs typeface="Arial"/>
                <a:sym typeface="Arial"/>
              </a:endParaRPr>
            </a:p>
          </p:txBody>
        </p:sp>
        <p:sp>
          <p:nvSpPr>
            <p:cNvPr id="72" name="Shape 2305">
              <a:extLst>
                <a:ext uri="{FF2B5EF4-FFF2-40B4-BE49-F238E27FC236}">
                  <a16:creationId xmlns:a16="http://schemas.microsoft.com/office/drawing/2014/main" id="{62010387-F5EE-461A-199C-0F9CAD210C9A}"/>
                </a:ext>
              </a:extLst>
            </p:cNvPr>
            <p:cNvSpPr/>
            <p:nvPr/>
          </p:nvSpPr>
          <p:spPr>
            <a:xfrm>
              <a:off x="2092325" y="5278437"/>
              <a:ext cx="441324" cy="614363"/>
            </a:xfrm>
            <a:custGeom>
              <a:avLst/>
              <a:gdLst/>
              <a:ahLst/>
              <a:cxnLst/>
              <a:rect l="0" t="0" r="0" b="0"/>
              <a:pathLst>
                <a:path w="120000" h="120000" extrusionOk="0">
                  <a:moveTo>
                    <a:pt x="103071" y="10622"/>
                  </a:moveTo>
                  <a:cubicBezTo>
                    <a:pt x="72491" y="10622"/>
                    <a:pt x="72491" y="10622"/>
                    <a:pt x="72491" y="10622"/>
                  </a:cubicBezTo>
                  <a:cubicBezTo>
                    <a:pt x="71262" y="4622"/>
                    <a:pt x="64163" y="0"/>
                    <a:pt x="55563" y="0"/>
                  </a:cubicBezTo>
                  <a:cubicBezTo>
                    <a:pt x="44232" y="0"/>
                    <a:pt x="44232" y="0"/>
                    <a:pt x="44232" y="0"/>
                  </a:cubicBezTo>
                  <a:cubicBezTo>
                    <a:pt x="35631" y="0"/>
                    <a:pt x="28532" y="4622"/>
                    <a:pt x="27440" y="10622"/>
                  </a:cubicBezTo>
                  <a:cubicBezTo>
                    <a:pt x="0" y="10622"/>
                    <a:pt x="0" y="10622"/>
                    <a:pt x="0" y="10622"/>
                  </a:cubicBezTo>
                  <a:cubicBezTo>
                    <a:pt x="682" y="12688"/>
                    <a:pt x="1228" y="14852"/>
                    <a:pt x="1228" y="17114"/>
                  </a:cubicBezTo>
                  <a:cubicBezTo>
                    <a:pt x="1228" y="17704"/>
                    <a:pt x="1092" y="18196"/>
                    <a:pt x="1092" y="18786"/>
                  </a:cubicBezTo>
                  <a:cubicBezTo>
                    <a:pt x="34402" y="18786"/>
                    <a:pt x="34402" y="18786"/>
                    <a:pt x="34402" y="18786"/>
                  </a:cubicBezTo>
                  <a:cubicBezTo>
                    <a:pt x="38907" y="18786"/>
                    <a:pt x="38907" y="18786"/>
                    <a:pt x="38907" y="18786"/>
                  </a:cubicBezTo>
                  <a:cubicBezTo>
                    <a:pt x="60887" y="18786"/>
                    <a:pt x="60887" y="18786"/>
                    <a:pt x="60887" y="18786"/>
                  </a:cubicBezTo>
                  <a:cubicBezTo>
                    <a:pt x="66894" y="18786"/>
                    <a:pt x="66894" y="18786"/>
                    <a:pt x="66894" y="18786"/>
                  </a:cubicBezTo>
                  <a:cubicBezTo>
                    <a:pt x="103071" y="18786"/>
                    <a:pt x="103071" y="18786"/>
                    <a:pt x="103071" y="18786"/>
                  </a:cubicBezTo>
                  <a:cubicBezTo>
                    <a:pt x="106211" y="18786"/>
                    <a:pt x="108668" y="20852"/>
                    <a:pt x="108668" y="23409"/>
                  </a:cubicBezTo>
                  <a:cubicBezTo>
                    <a:pt x="108668" y="107213"/>
                    <a:pt x="108668" y="107213"/>
                    <a:pt x="108668" y="107213"/>
                  </a:cubicBezTo>
                  <a:cubicBezTo>
                    <a:pt x="108668" y="109770"/>
                    <a:pt x="106211" y="111836"/>
                    <a:pt x="103071" y="111836"/>
                  </a:cubicBezTo>
                  <a:cubicBezTo>
                    <a:pt x="3139" y="111836"/>
                    <a:pt x="3139" y="111836"/>
                    <a:pt x="3139" y="111836"/>
                  </a:cubicBezTo>
                  <a:cubicBezTo>
                    <a:pt x="2866" y="114590"/>
                    <a:pt x="2457" y="117344"/>
                    <a:pt x="2184" y="120000"/>
                  </a:cubicBezTo>
                  <a:cubicBezTo>
                    <a:pt x="103071" y="120000"/>
                    <a:pt x="103071" y="120000"/>
                    <a:pt x="103071" y="120000"/>
                  </a:cubicBezTo>
                  <a:cubicBezTo>
                    <a:pt x="112491" y="120000"/>
                    <a:pt x="120000" y="114295"/>
                    <a:pt x="120000" y="107213"/>
                  </a:cubicBezTo>
                  <a:cubicBezTo>
                    <a:pt x="120000" y="23409"/>
                    <a:pt x="120000" y="23409"/>
                    <a:pt x="120000" y="23409"/>
                  </a:cubicBezTo>
                  <a:cubicBezTo>
                    <a:pt x="120000" y="16327"/>
                    <a:pt x="112491" y="10622"/>
                    <a:pt x="103071" y="10622"/>
                  </a:cubicBezTo>
                  <a:close/>
                </a:path>
              </a:pathLst>
            </a:custGeom>
            <a:grpFill/>
            <a:ln>
              <a:noFill/>
            </a:ln>
          </p:spPr>
          <p:txBody>
            <a:bodyPr wrap="square" lIns="91410" tIns="45704" rIns="91410" bIns="45704" anchor="t" anchorCtr="0">
              <a:noAutofit/>
            </a:bodyPr>
            <a:lstStyle/>
            <a:p>
              <a:pPr marL="0" marR="0" lvl="0" indent="0" algn="l" defTabSz="932863"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srgbClr val="000000"/>
                </a:solidFill>
                <a:effectLst/>
                <a:uLnTx/>
                <a:uFillTx/>
                <a:latin typeface="Arial"/>
                <a:ea typeface="Arial"/>
                <a:cs typeface="Arial"/>
                <a:sym typeface="Arial"/>
              </a:endParaRPr>
            </a:p>
          </p:txBody>
        </p:sp>
      </p:grpSp>
      <p:pic>
        <p:nvPicPr>
          <p:cNvPr id="98" name="Picture 79" descr="A close up of a logo&#10;&#10;Description generated with very high confidence">
            <a:extLst>
              <a:ext uri="{FF2B5EF4-FFF2-40B4-BE49-F238E27FC236}">
                <a16:creationId xmlns:a16="http://schemas.microsoft.com/office/drawing/2014/main" id="{BBD474C8-7A5F-8C2A-363A-F99152B6700D}"/>
              </a:ext>
            </a:extLst>
          </p:cNvPr>
          <p:cNvPicPr>
            <a:picLocks noChangeAspect="1"/>
          </p:cNvPicPr>
          <p:nvPr/>
        </p:nvPicPr>
        <p:blipFill rotWithShape="1">
          <a:blip r:embed="rId3" cstate="print">
            <a:duotone>
              <a:schemeClr val="accent1">
                <a:shade val="45000"/>
                <a:satMod val="135000"/>
              </a:schemeClr>
              <a:prstClr val="white"/>
            </a:duotone>
            <a:extLst>
              <a:ext uri="{28A0092B-C50C-407E-A947-70E740481C1C}">
                <a14:useLocalDpi xmlns:a14="http://schemas.microsoft.com/office/drawing/2010/main" val="0"/>
              </a:ext>
            </a:extLst>
          </a:blip>
          <a:srcRect l="7899" t="14124" r="8944" b="27484"/>
          <a:stretch/>
        </p:blipFill>
        <p:spPr>
          <a:xfrm>
            <a:off x="1553672" y="4832362"/>
            <a:ext cx="427501" cy="300190"/>
          </a:xfrm>
          <a:prstGeom prst="rect">
            <a:avLst/>
          </a:prstGeom>
        </p:spPr>
      </p:pic>
      <p:sp>
        <p:nvSpPr>
          <p:cNvPr id="40" name="Titre 23">
            <a:extLst>
              <a:ext uri="{FF2B5EF4-FFF2-40B4-BE49-F238E27FC236}">
                <a16:creationId xmlns:a16="http://schemas.microsoft.com/office/drawing/2014/main" id="{B57FEADD-19E0-5E63-0FF0-F6A88D3CFED3}"/>
              </a:ext>
            </a:extLst>
          </p:cNvPr>
          <p:cNvSpPr txBox="1">
            <a:spLocks/>
          </p:cNvSpPr>
          <p:nvPr/>
        </p:nvSpPr>
        <p:spPr>
          <a:xfrm>
            <a:off x="1722564" y="197617"/>
            <a:ext cx="8954500" cy="681426"/>
          </a:xfrm>
          <a:prstGeom prst="rect">
            <a:avLst/>
          </a:prstGeom>
        </p:spPr>
        <p:txBody>
          <a:bodyPr/>
          <a:lstStyle>
            <a:lvl1pPr algn="l" defTabSz="895350" rtl="0" eaLnBrk="1" fontAlgn="base" hangingPunct="1">
              <a:spcBef>
                <a:spcPct val="0"/>
              </a:spcBef>
              <a:spcAft>
                <a:spcPct val="0"/>
              </a:spcAft>
              <a:tabLst>
                <a:tab pos="357188" algn="l"/>
              </a:tabLst>
              <a:defRPr sz="1900" b="1">
                <a:solidFill>
                  <a:schemeClr val="tx2"/>
                </a:solidFill>
                <a:latin typeface="+mj-lt"/>
                <a:ea typeface="+mj-ea"/>
                <a:cs typeface="+mj-cs"/>
              </a:defRPr>
            </a:lvl1pPr>
            <a:lvl2pPr algn="l" defTabSz="895350" rtl="0" eaLnBrk="1" fontAlgn="base" hangingPunct="1">
              <a:spcBef>
                <a:spcPct val="0"/>
              </a:spcBef>
              <a:spcAft>
                <a:spcPct val="0"/>
              </a:spcAft>
              <a:defRPr sz="1900" b="1">
                <a:solidFill>
                  <a:schemeClr val="tx2"/>
                </a:solidFill>
                <a:latin typeface="Arial" charset="0"/>
              </a:defRPr>
            </a:lvl2pPr>
            <a:lvl3pPr algn="l" defTabSz="895350" rtl="0" eaLnBrk="1" fontAlgn="base" hangingPunct="1">
              <a:spcBef>
                <a:spcPct val="0"/>
              </a:spcBef>
              <a:spcAft>
                <a:spcPct val="0"/>
              </a:spcAft>
              <a:defRPr sz="1900" b="1">
                <a:solidFill>
                  <a:schemeClr val="tx2"/>
                </a:solidFill>
                <a:latin typeface="Arial" charset="0"/>
              </a:defRPr>
            </a:lvl3pPr>
            <a:lvl4pPr algn="l" defTabSz="895350" rtl="0" eaLnBrk="1" fontAlgn="base" hangingPunct="1">
              <a:spcBef>
                <a:spcPct val="0"/>
              </a:spcBef>
              <a:spcAft>
                <a:spcPct val="0"/>
              </a:spcAft>
              <a:defRPr sz="1900" b="1">
                <a:solidFill>
                  <a:schemeClr val="tx2"/>
                </a:solidFill>
                <a:latin typeface="Arial" charset="0"/>
              </a:defRPr>
            </a:lvl4pPr>
            <a:lvl5pPr algn="l" defTabSz="895350" rtl="0" eaLnBrk="1" fontAlgn="base" hangingPunct="1">
              <a:spcBef>
                <a:spcPct val="0"/>
              </a:spcBef>
              <a:spcAft>
                <a:spcPct val="0"/>
              </a:spcAft>
              <a:defRPr sz="1900" b="1">
                <a:solidFill>
                  <a:schemeClr val="tx2"/>
                </a:solidFill>
                <a:latin typeface="Arial" charset="0"/>
              </a:defRPr>
            </a:lvl5pPr>
            <a:lvl6pPr marL="457200" algn="l" defTabSz="895350" rtl="0" eaLnBrk="1" fontAlgn="base" hangingPunct="1">
              <a:spcBef>
                <a:spcPct val="0"/>
              </a:spcBef>
              <a:spcAft>
                <a:spcPct val="0"/>
              </a:spcAft>
              <a:defRPr sz="1900" b="1">
                <a:solidFill>
                  <a:schemeClr val="tx2"/>
                </a:solidFill>
                <a:latin typeface="Arial" charset="0"/>
              </a:defRPr>
            </a:lvl6pPr>
            <a:lvl7pPr marL="914400" algn="l" defTabSz="895350" rtl="0" eaLnBrk="1" fontAlgn="base" hangingPunct="1">
              <a:spcBef>
                <a:spcPct val="0"/>
              </a:spcBef>
              <a:spcAft>
                <a:spcPct val="0"/>
              </a:spcAft>
              <a:defRPr sz="1900" b="1">
                <a:solidFill>
                  <a:schemeClr val="tx2"/>
                </a:solidFill>
                <a:latin typeface="Arial" charset="0"/>
              </a:defRPr>
            </a:lvl7pPr>
            <a:lvl8pPr marL="1371600" algn="l" defTabSz="895350" rtl="0" eaLnBrk="1" fontAlgn="base" hangingPunct="1">
              <a:spcBef>
                <a:spcPct val="0"/>
              </a:spcBef>
              <a:spcAft>
                <a:spcPct val="0"/>
              </a:spcAft>
              <a:defRPr sz="1900" b="1">
                <a:solidFill>
                  <a:schemeClr val="tx2"/>
                </a:solidFill>
                <a:latin typeface="Arial" charset="0"/>
              </a:defRPr>
            </a:lvl8pPr>
            <a:lvl9pPr marL="1828800" algn="l" defTabSz="895350" rtl="0" eaLnBrk="1" fontAlgn="base" hangingPunct="1">
              <a:spcBef>
                <a:spcPct val="0"/>
              </a:spcBef>
              <a:spcAft>
                <a:spcPct val="0"/>
              </a:spcAft>
              <a:defRPr sz="1900" b="1">
                <a:solidFill>
                  <a:schemeClr val="tx2"/>
                </a:solidFill>
                <a:latin typeface="Arial" charset="0"/>
              </a:defRPr>
            </a:lvl9pPr>
          </a:lstStyle>
          <a:p>
            <a:pPr marL="0" marR="0" lvl="0" indent="0" algn="l" defTabSz="895350" rtl="0" eaLnBrk="1" fontAlgn="base" latinLnBrk="0" hangingPunct="1">
              <a:lnSpc>
                <a:spcPct val="100000"/>
              </a:lnSpc>
              <a:spcBef>
                <a:spcPct val="0"/>
              </a:spcBef>
              <a:spcAft>
                <a:spcPct val="0"/>
              </a:spcAft>
              <a:buClrTx/>
              <a:buSzTx/>
              <a:buFontTx/>
              <a:buNone/>
              <a:tabLst>
                <a:tab pos="357188" algn="l"/>
              </a:tabLst>
              <a:defRPr/>
            </a:pPr>
            <a:r>
              <a:rPr kumimoji="0" lang="fr-FR" sz="1939" b="1" i="0" u="none" strike="noStrike" kern="0" cap="none" spc="0" normalizeH="0" baseline="0" noProof="0" dirty="0">
                <a:ln>
                  <a:noFill/>
                </a:ln>
                <a:solidFill>
                  <a:srgbClr val="236800"/>
                </a:solidFill>
                <a:effectLst/>
                <a:uLnTx/>
                <a:uFillTx/>
                <a:latin typeface="Arial"/>
                <a:ea typeface="+mj-ea"/>
                <a:cs typeface="+mj-cs"/>
              </a:rPr>
              <a:t>Projet de construction de la Centrale Hydroélectrique de </a:t>
            </a:r>
            <a:r>
              <a:rPr kumimoji="0" lang="fr-FR" sz="1939" b="1" i="0" u="none" strike="noStrike" kern="0" cap="none" spc="0" normalizeH="0" baseline="0" noProof="0" dirty="0" err="1">
                <a:ln>
                  <a:noFill/>
                </a:ln>
                <a:solidFill>
                  <a:srgbClr val="236800"/>
                </a:solidFill>
                <a:effectLst/>
                <a:uLnTx/>
                <a:uFillTx/>
                <a:latin typeface="Arial"/>
                <a:ea typeface="+mj-ea"/>
                <a:cs typeface="+mj-cs"/>
              </a:rPr>
              <a:t>Tététou</a:t>
            </a:r>
            <a:r>
              <a:rPr kumimoji="0" lang="fr-FR" sz="1939" b="1" i="0" u="none" strike="noStrike" kern="0" cap="none" spc="0" normalizeH="0" baseline="0" noProof="0" dirty="0">
                <a:ln>
                  <a:noFill/>
                </a:ln>
                <a:solidFill>
                  <a:srgbClr val="236800"/>
                </a:solidFill>
                <a:effectLst/>
                <a:uLnTx/>
                <a:uFillTx/>
                <a:latin typeface="Arial"/>
                <a:ea typeface="+mj-ea"/>
                <a:cs typeface="+mj-cs"/>
              </a:rPr>
              <a:t> (64 MW)</a:t>
            </a:r>
          </a:p>
        </p:txBody>
      </p:sp>
      <p:sp>
        <p:nvSpPr>
          <p:cNvPr id="39" name="Rectangle 38">
            <a:extLst>
              <a:ext uri="{FF2B5EF4-FFF2-40B4-BE49-F238E27FC236}">
                <a16:creationId xmlns:a16="http://schemas.microsoft.com/office/drawing/2014/main" id="{85744CE4-3318-55FB-CCEE-C372AA07EF83}"/>
              </a:ext>
            </a:extLst>
          </p:cNvPr>
          <p:cNvSpPr/>
          <p:nvPr/>
        </p:nvSpPr>
        <p:spPr>
          <a:xfrm>
            <a:off x="10910416" y="0"/>
            <a:ext cx="1281584" cy="437684"/>
          </a:xfrm>
          <a:prstGeom prst="rect">
            <a:avLst/>
          </a:prstGeom>
          <a:solidFill>
            <a:srgbClr val="005E00"/>
          </a:solidFill>
        </p:spPr>
        <p:txBody>
          <a:bodyPr wrap="square">
            <a:spAutoFit/>
          </a:bodyPr>
          <a:lstStyle/>
          <a:p>
            <a:pPr lvl="0" defTabSz="932863">
              <a:defRPr/>
            </a:pPr>
            <a:r>
              <a:rPr lang="fr-FR" sz="1122" b="1" dirty="0">
                <a:solidFill>
                  <a:srgbClr val="FFFFFF"/>
                </a:solidFill>
              </a:rPr>
              <a:t>FICHE PROJET </a:t>
            </a:r>
          </a:p>
          <a:p>
            <a:pPr algn="ctr" defTabSz="932863"/>
            <a:r>
              <a:rPr lang="en-GB" sz="1122" b="1" dirty="0">
                <a:solidFill>
                  <a:srgbClr val="FFFFFF"/>
                </a:solidFill>
              </a:rPr>
              <a:t>MDERM</a:t>
            </a:r>
          </a:p>
        </p:txBody>
      </p:sp>
      <p:pic>
        <p:nvPicPr>
          <p:cNvPr id="4" name="Graphic 3" descr="Star with solid fill">
            <a:extLst>
              <a:ext uri="{FF2B5EF4-FFF2-40B4-BE49-F238E27FC236}">
                <a16:creationId xmlns:a16="http://schemas.microsoft.com/office/drawing/2014/main" id="{2EC8373B-7F44-A1F5-412D-A16E300B9E7D}"/>
              </a:ext>
            </a:extLst>
          </p:cNvPr>
          <p:cNvPicPr>
            <a:picLocks noChangeAspect="1"/>
          </p:cNvPicPr>
          <p:nvPr/>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7975" y="239920"/>
            <a:ext cx="319616" cy="319616"/>
          </a:xfrm>
          <a:prstGeom prst="rect">
            <a:avLst/>
          </a:prstGeom>
        </p:spPr>
      </p:pic>
      <p:pic>
        <p:nvPicPr>
          <p:cNvPr id="5" name="Graphic 4" descr="Star with solid fill">
            <a:extLst>
              <a:ext uri="{FF2B5EF4-FFF2-40B4-BE49-F238E27FC236}">
                <a16:creationId xmlns:a16="http://schemas.microsoft.com/office/drawing/2014/main" id="{4ED6D53A-5CA9-9350-E7EF-0D61A3EA3A73}"/>
              </a:ext>
            </a:extLst>
          </p:cNvPr>
          <p:cNvPicPr>
            <a:picLocks noChangeAspect="1"/>
          </p:cNvPicPr>
          <p:nvPr/>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7975" y="6471223"/>
            <a:ext cx="319616" cy="319616"/>
          </a:xfrm>
          <a:prstGeom prst="rect">
            <a:avLst/>
          </a:prstGeom>
        </p:spPr>
      </p:pic>
      <p:sp>
        <p:nvSpPr>
          <p:cNvPr id="6" name="TextBox 5">
            <a:extLst>
              <a:ext uri="{FF2B5EF4-FFF2-40B4-BE49-F238E27FC236}">
                <a16:creationId xmlns:a16="http://schemas.microsoft.com/office/drawing/2014/main" id="{DE3F53F2-1C98-70F8-3DD2-082F4A92DFA2}"/>
              </a:ext>
            </a:extLst>
          </p:cNvPr>
          <p:cNvSpPr txBox="1"/>
          <p:nvPr/>
        </p:nvSpPr>
        <p:spPr>
          <a:xfrm>
            <a:off x="709494" y="6543040"/>
            <a:ext cx="4268906" cy="221491"/>
          </a:xfrm>
          <a:prstGeom prst="rect">
            <a:avLst/>
          </a:prstGeom>
          <a:ln w="6350">
            <a:noFill/>
            <a:miter lim="800000"/>
          </a:ln>
        </p:spPr>
        <p:txBody>
          <a:bodyPr vert="horz" wrap="square" lIns="0" tIns="0" rIns="0" bIns="0" rtlCol="0">
            <a:noAutofit/>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kumimoji="0" lang="fr-FR" sz="1050" b="0" i="0" u="none" strike="noStrike" kern="1200" cap="none" spc="0" normalizeH="0" baseline="0" noProof="0" dirty="0">
                <a:ln>
                  <a:noFill/>
                </a:ln>
                <a:solidFill>
                  <a:srgbClr val="000000"/>
                </a:solidFill>
                <a:effectLst/>
                <a:uLnTx/>
                <a:uFillTx/>
                <a:latin typeface="Arial"/>
                <a:ea typeface="+mn-ea"/>
                <a:cs typeface="+mn-cs"/>
              </a:rPr>
              <a:t>Projet phare</a:t>
            </a:r>
          </a:p>
        </p:txBody>
      </p:sp>
      <p:sp>
        <p:nvSpPr>
          <p:cNvPr id="7" name="CustomShape 3">
            <a:extLst>
              <a:ext uri="{FF2B5EF4-FFF2-40B4-BE49-F238E27FC236}">
                <a16:creationId xmlns:a16="http://schemas.microsoft.com/office/drawing/2014/main" id="{B1A88BAE-843E-AECB-30FC-03D99874A06B}"/>
              </a:ext>
            </a:extLst>
          </p:cNvPr>
          <p:cNvSpPr/>
          <p:nvPr/>
        </p:nvSpPr>
        <p:spPr>
          <a:xfrm>
            <a:off x="374214" y="5603816"/>
            <a:ext cx="1017605" cy="715702"/>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marL="0" marR="0" lvl="0" indent="0" algn="ctr" defTabSz="932863" rtl="0" eaLnBrk="1" fontAlgn="auto" latinLnBrk="0" hangingPunct="1">
              <a:lnSpc>
                <a:spcPct val="100000"/>
              </a:lnSpc>
              <a:spcBef>
                <a:spcPts val="0"/>
              </a:spcBef>
              <a:spcAft>
                <a:spcPts val="0"/>
              </a:spcAft>
              <a:buClrTx/>
              <a:buSzTx/>
              <a:buFontTx/>
              <a:buNone/>
              <a:tabLst/>
              <a:defRPr/>
            </a:pPr>
            <a:r>
              <a:rPr kumimoji="0" lang="fr-FR" sz="1204" b="1" i="0" u="none" strike="noStrike" kern="1200" cap="none" spc="0" normalizeH="0" baseline="0" noProof="0" dirty="0">
                <a:ln>
                  <a:noFill/>
                </a:ln>
                <a:solidFill>
                  <a:srgbClr val="FFFFFF"/>
                </a:solidFill>
                <a:effectLst/>
                <a:uLnTx/>
                <a:uFillTx/>
                <a:latin typeface="Arial"/>
                <a:ea typeface="+mn-ea"/>
                <a:cs typeface="+mn-cs"/>
              </a:rPr>
              <a:t>Maturité</a:t>
            </a:r>
            <a:endParaRPr kumimoji="0" sz="1204" b="1" i="0" u="none" strike="noStrike" kern="1200" cap="none" spc="0" normalizeH="0" baseline="0" noProof="0" dirty="0">
              <a:ln>
                <a:noFill/>
              </a:ln>
              <a:solidFill>
                <a:srgbClr val="FFFFFF"/>
              </a:solidFill>
              <a:effectLst/>
              <a:uLnTx/>
              <a:uFillTx/>
              <a:latin typeface="Arial"/>
              <a:ea typeface="+mn-ea"/>
              <a:cs typeface="+mn-cs"/>
            </a:endParaRPr>
          </a:p>
        </p:txBody>
      </p:sp>
      <p:sp>
        <p:nvSpPr>
          <p:cNvPr id="8" name="CustomShape 17">
            <a:extLst>
              <a:ext uri="{FF2B5EF4-FFF2-40B4-BE49-F238E27FC236}">
                <a16:creationId xmlns:a16="http://schemas.microsoft.com/office/drawing/2014/main" id="{F51A20EC-5640-A878-133D-549D118A1003}"/>
              </a:ext>
            </a:extLst>
          </p:cNvPr>
          <p:cNvSpPr/>
          <p:nvPr/>
        </p:nvSpPr>
        <p:spPr>
          <a:xfrm>
            <a:off x="1635790" y="3671780"/>
            <a:ext cx="7812000" cy="0"/>
          </a:xfrm>
          <a:prstGeom prst="straightConnector1">
            <a:avLst/>
          </a:prstGeom>
          <a:noFill/>
          <a:ln w="12600">
            <a:solidFill>
              <a:schemeClr val="accent6"/>
            </a:solidFill>
            <a:custDash>
              <a:ds d="100000" sp="300000"/>
            </a:custDash>
            <a:round/>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TG" sz="1800" b="0" i="0" u="none" strike="noStrike" kern="1200" cap="none" spc="0" normalizeH="0" baseline="0" noProof="0">
              <a:ln>
                <a:noFill/>
              </a:ln>
              <a:solidFill>
                <a:srgbClr val="000000"/>
              </a:solidFill>
              <a:effectLst/>
              <a:uLnTx/>
              <a:uFillTx/>
              <a:latin typeface="Arial"/>
              <a:ea typeface="+mn-ea"/>
              <a:cs typeface="+mn-cs"/>
            </a:endParaRPr>
          </a:p>
        </p:txBody>
      </p:sp>
      <p:sp>
        <p:nvSpPr>
          <p:cNvPr id="9" name="CustomShape 17">
            <a:extLst>
              <a:ext uri="{FF2B5EF4-FFF2-40B4-BE49-F238E27FC236}">
                <a16:creationId xmlns:a16="http://schemas.microsoft.com/office/drawing/2014/main" id="{E2FF79EF-8C80-BB38-1E0D-57C48E12139E}"/>
              </a:ext>
            </a:extLst>
          </p:cNvPr>
          <p:cNvSpPr/>
          <p:nvPr/>
        </p:nvSpPr>
        <p:spPr>
          <a:xfrm>
            <a:off x="1635790" y="4554245"/>
            <a:ext cx="7812000" cy="0"/>
          </a:xfrm>
          <a:prstGeom prst="straightConnector1">
            <a:avLst/>
          </a:prstGeom>
          <a:noFill/>
          <a:ln w="12600">
            <a:solidFill>
              <a:schemeClr val="accent6"/>
            </a:solidFill>
            <a:custDash>
              <a:ds d="100000" sp="300000"/>
            </a:custDash>
            <a:round/>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TG" sz="1800" b="0" i="0" u="none" strike="noStrike" kern="1200" cap="none" spc="0" normalizeH="0" baseline="0" noProof="0">
              <a:ln>
                <a:noFill/>
              </a:ln>
              <a:solidFill>
                <a:srgbClr val="000000"/>
              </a:solidFill>
              <a:effectLst/>
              <a:uLnTx/>
              <a:uFillTx/>
              <a:latin typeface="Arial"/>
              <a:ea typeface="+mn-ea"/>
              <a:cs typeface="+mn-cs"/>
            </a:endParaRPr>
          </a:p>
        </p:txBody>
      </p:sp>
      <p:sp>
        <p:nvSpPr>
          <p:cNvPr id="10" name="CustomShape 21">
            <a:extLst>
              <a:ext uri="{FF2B5EF4-FFF2-40B4-BE49-F238E27FC236}">
                <a16:creationId xmlns:a16="http://schemas.microsoft.com/office/drawing/2014/main" id="{8819D686-455A-F213-1A95-4688AB4CF4C3}"/>
              </a:ext>
            </a:extLst>
          </p:cNvPr>
          <p:cNvSpPr/>
          <p:nvPr/>
        </p:nvSpPr>
        <p:spPr>
          <a:xfrm>
            <a:off x="1654163" y="5563035"/>
            <a:ext cx="7812000" cy="0"/>
          </a:xfrm>
          <a:prstGeom prst="straightConnector1">
            <a:avLst/>
          </a:prstGeom>
          <a:noFill/>
          <a:ln w="12600">
            <a:solidFill>
              <a:schemeClr val="accent6"/>
            </a:solidFill>
            <a:round/>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TG" sz="1800" b="0" i="0" u="none" strike="noStrike" kern="1200" cap="none" spc="0" normalizeH="0" baseline="0" noProof="0">
              <a:ln>
                <a:noFill/>
              </a:ln>
              <a:solidFill>
                <a:srgbClr val="000000"/>
              </a:solidFill>
              <a:effectLst/>
              <a:uLnTx/>
              <a:uFillTx/>
              <a:latin typeface="Arial"/>
              <a:ea typeface="+mn-ea"/>
              <a:cs typeface="+mn-cs"/>
            </a:endParaRPr>
          </a:p>
        </p:txBody>
      </p:sp>
      <p:cxnSp>
        <p:nvCxnSpPr>
          <p:cNvPr id="12" name="Straight Connector 11">
            <a:extLst>
              <a:ext uri="{FF2B5EF4-FFF2-40B4-BE49-F238E27FC236}">
                <a16:creationId xmlns:a16="http://schemas.microsoft.com/office/drawing/2014/main" id="{7426B042-AAFD-796C-4986-F5B9D91F3055}"/>
              </a:ext>
            </a:extLst>
          </p:cNvPr>
          <p:cNvCxnSpPr>
            <a:cxnSpLocks/>
          </p:cNvCxnSpPr>
          <p:nvPr/>
        </p:nvCxnSpPr>
        <p:spPr>
          <a:xfrm>
            <a:off x="1670794" y="5826367"/>
            <a:ext cx="7823709" cy="0"/>
          </a:xfrm>
          <a:prstGeom prst="line">
            <a:avLst/>
          </a:prstGeom>
          <a:ln w="3810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grpSp>
        <p:nvGrpSpPr>
          <p:cNvPr id="26" name="Group 25">
            <a:extLst>
              <a:ext uri="{FF2B5EF4-FFF2-40B4-BE49-F238E27FC236}">
                <a16:creationId xmlns:a16="http://schemas.microsoft.com/office/drawing/2014/main" id="{2506D12B-FEDE-D577-C7A4-02AAA967DC73}"/>
              </a:ext>
            </a:extLst>
          </p:cNvPr>
          <p:cNvGrpSpPr/>
          <p:nvPr/>
        </p:nvGrpSpPr>
        <p:grpSpPr>
          <a:xfrm>
            <a:off x="2057351" y="5650861"/>
            <a:ext cx="351016" cy="351016"/>
            <a:chOff x="2186558" y="5919217"/>
            <a:chExt cx="351016" cy="351016"/>
          </a:xfrm>
        </p:grpSpPr>
        <p:sp>
          <p:nvSpPr>
            <p:cNvPr id="14" name="Oval 13">
              <a:extLst>
                <a:ext uri="{FF2B5EF4-FFF2-40B4-BE49-F238E27FC236}">
                  <a16:creationId xmlns:a16="http://schemas.microsoft.com/office/drawing/2014/main" id="{44754BB0-3A94-29F6-7BE0-3B7E7A59A3B8}"/>
                </a:ext>
              </a:extLst>
            </p:cNvPr>
            <p:cNvSpPr/>
            <p:nvPr/>
          </p:nvSpPr>
          <p:spPr>
            <a:xfrm>
              <a:off x="2186559" y="5919217"/>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fr-FR" sz="800" b="0" i="0" u="none" strike="noStrike" kern="1200" cap="none" spc="0" normalizeH="0" baseline="0" noProof="0" dirty="0" err="1">
                <a:ln>
                  <a:noFill/>
                </a:ln>
                <a:solidFill>
                  <a:srgbClr val="236800"/>
                </a:solidFill>
                <a:effectLst/>
                <a:uLnTx/>
                <a:uFillTx/>
                <a:latin typeface="Arial"/>
                <a:ea typeface="+mn-ea"/>
                <a:cs typeface="+mn-cs"/>
              </a:endParaRPr>
            </a:p>
          </p:txBody>
        </p:sp>
        <p:sp>
          <p:nvSpPr>
            <p:cNvPr id="19" name="Graphic 17" descr="Badge Tick1 with solid fill">
              <a:extLst>
                <a:ext uri="{FF2B5EF4-FFF2-40B4-BE49-F238E27FC236}">
                  <a16:creationId xmlns:a16="http://schemas.microsoft.com/office/drawing/2014/main" id="{A396C7A4-2A9B-C816-5B8B-FFEB65B3E622}"/>
                </a:ext>
              </a:extLst>
            </p:cNvPr>
            <p:cNvSpPr/>
            <p:nvPr/>
          </p:nvSpPr>
          <p:spPr>
            <a:xfrm>
              <a:off x="2186558" y="5919217"/>
              <a:ext cx="351016" cy="351016"/>
            </a:xfrm>
            <a:custGeom>
              <a:avLst/>
              <a:gdLst>
                <a:gd name="connsiteX0" fmla="*/ 175508 w 351016"/>
                <a:gd name="connsiteY0" fmla="*/ 0 h 351016"/>
                <a:gd name="connsiteX1" fmla="*/ 0 w 351016"/>
                <a:gd name="connsiteY1" fmla="*/ 175508 h 351016"/>
                <a:gd name="connsiteX2" fmla="*/ 175508 w 351016"/>
                <a:gd name="connsiteY2" fmla="*/ 351016 h 351016"/>
                <a:gd name="connsiteX3" fmla="*/ 351016 w 351016"/>
                <a:gd name="connsiteY3" fmla="*/ 175508 h 351016"/>
                <a:gd name="connsiteX4" fmla="*/ 351016 w 351016"/>
                <a:gd name="connsiteY4" fmla="*/ 175494 h 351016"/>
                <a:gd name="connsiteX5" fmla="*/ 175642 w 351016"/>
                <a:gd name="connsiteY5" fmla="*/ 0 h 351016"/>
                <a:gd name="connsiteX6" fmla="*/ 175508 w 351016"/>
                <a:gd name="connsiteY6" fmla="*/ 0 h 351016"/>
                <a:gd name="connsiteX7" fmla="*/ 218023 w 351016"/>
                <a:gd name="connsiteY7" fmla="*/ 183891 h 351016"/>
                <a:gd name="connsiteX8" fmla="*/ 140849 w 351016"/>
                <a:gd name="connsiteY8" fmla="*/ 261143 h 351016"/>
                <a:gd name="connsiteX9" fmla="*/ 74720 w 351016"/>
                <a:gd name="connsiteY9" fmla="*/ 195014 h 351016"/>
                <a:gd name="connsiteX10" fmla="*/ 96814 w 351016"/>
                <a:gd name="connsiteY10" fmla="*/ 172920 h 351016"/>
                <a:gd name="connsiteX11" fmla="*/ 140849 w 351016"/>
                <a:gd name="connsiteY11" fmla="*/ 216956 h 351016"/>
                <a:gd name="connsiteX12" fmla="*/ 204622 w 351016"/>
                <a:gd name="connsiteY12" fmla="*/ 152356 h 351016"/>
                <a:gd name="connsiteX13" fmla="*/ 259341 w 351016"/>
                <a:gd name="connsiteY13" fmla="*/ 98330 h 351016"/>
                <a:gd name="connsiteX14" fmla="*/ 261333 w 351016"/>
                <a:gd name="connsiteY14" fmla="*/ 96481 h 351016"/>
                <a:gd name="connsiteX15" fmla="*/ 263181 w 351016"/>
                <a:gd name="connsiteY15" fmla="*/ 94485 h 351016"/>
                <a:gd name="connsiteX16" fmla="*/ 285585 w 351016"/>
                <a:gd name="connsiteY16" fmla="*/ 116579 h 351016"/>
                <a:gd name="connsiteX17" fmla="*/ 218018 w 351016"/>
                <a:gd name="connsiteY17" fmla="*/ 183877 h 351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1016" h="351016">
                  <a:moveTo>
                    <a:pt x="175508" y="0"/>
                  </a:moveTo>
                  <a:cubicBezTo>
                    <a:pt x="78578" y="0"/>
                    <a:pt x="0" y="78578"/>
                    <a:pt x="0" y="175508"/>
                  </a:cubicBezTo>
                  <a:cubicBezTo>
                    <a:pt x="0" y="272438"/>
                    <a:pt x="78578" y="351016"/>
                    <a:pt x="175508" y="351016"/>
                  </a:cubicBezTo>
                  <a:cubicBezTo>
                    <a:pt x="272438" y="351016"/>
                    <a:pt x="351016" y="272438"/>
                    <a:pt x="351016" y="175508"/>
                  </a:cubicBezTo>
                  <a:cubicBezTo>
                    <a:pt x="351016" y="175503"/>
                    <a:pt x="351016" y="175499"/>
                    <a:pt x="351016" y="175494"/>
                  </a:cubicBezTo>
                  <a:cubicBezTo>
                    <a:pt x="351049" y="78605"/>
                    <a:pt x="272532" y="33"/>
                    <a:pt x="175642" y="0"/>
                  </a:cubicBezTo>
                  <a:cubicBezTo>
                    <a:pt x="175597" y="0"/>
                    <a:pt x="175553" y="0"/>
                    <a:pt x="175508" y="0"/>
                  </a:cubicBezTo>
                  <a:close/>
                  <a:moveTo>
                    <a:pt x="218023" y="183891"/>
                  </a:moveTo>
                  <a:cubicBezTo>
                    <a:pt x="192453" y="209415"/>
                    <a:pt x="166728" y="235166"/>
                    <a:pt x="140849" y="261143"/>
                  </a:cubicBezTo>
                  <a:cubicBezTo>
                    <a:pt x="118858" y="239048"/>
                    <a:pt x="96815" y="217005"/>
                    <a:pt x="74720" y="195014"/>
                  </a:cubicBezTo>
                  <a:lnTo>
                    <a:pt x="96814" y="172920"/>
                  </a:lnTo>
                  <a:lnTo>
                    <a:pt x="140849" y="216956"/>
                  </a:lnTo>
                  <a:cubicBezTo>
                    <a:pt x="162227" y="195270"/>
                    <a:pt x="183484" y="173737"/>
                    <a:pt x="204622" y="152356"/>
                  </a:cubicBezTo>
                  <a:cubicBezTo>
                    <a:pt x="225745" y="130978"/>
                    <a:pt x="237432" y="119504"/>
                    <a:pt x="259341" y="98330"/>
                  </a:cubicBezTo>
                  <a:cubicBezTo>
                    <a:pt x="259956" y="97715"/>
                    <a:pt x="260617" y="97105"/>
                    <a:pt x="261333" y="96481"/>
                  </a:cubicBezTo>
                  <a:cubicBezTo>
                    <a:pt x="262027" y="95892"/>
                    <a:pt x="262648" y="95222"/>
                    <a:pt x="263181" y="94485"/>
                  </a:cubicBezTo>
                  <a:lnTo>
                    <a:pt x="285585" y="116579"/>
                  </a:lnTo>
                  <a:cubicBezTo>
                    <a:pt x="259563" y="142457"/>
                    <a:pt x="243592" y="158354"/>
                    <a:pt x="218018" y="183877"/>
                  </a:cubicBezTo>
                  <a:close/>
                </a:path>
              </a:pathLst>
            </a:custGeom>
            <a:solidFill>
              <a:schemeClr val="accent1"/>
            </a:solidFill>
            <a:ln w="456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 name="Group 33">
            <a:extLst>
              <a:ext uri="{FF2B5EF4-FFF2-40B4-BE49-F238E27FC236}">
                <a16:creationId xmlns:a16="http://schemas.microsoft.com/office/drawing/2014/main" id="{16B635D8-01B8-C6E3-D311-1512C9E46F79}"/>
              </a:ext>
            </a:extLst>
          </p:cNvPr>
          <p:cNvGrpSpPr/>
          <p:nvPr/>
        </p:nvGrpSpPr>
        <p:grpSpPr>
          <a:xfrm>
            <a:off x="4304859" y="5650860"/>
            <a:ext cx="351015" cy="351015"/>
            <a:chOff x="2730547" y="5911505"/>
            <a:chExt cx="351015" cy="351015"/>
          </a:xfrm>
        </p:grpSpPr>
        <p:sp>
          <p:nvSpPr>
            <p:cNvPr id="28" name="Oval 27">
              <a:extLst>
                <a:ext uri="{FF2B5EF4-FFF2-40B4-BE49-F238E27FC236}">
                  <a16:creationId xmlns:a16="http://schemas.microsoft.com/office/drawing/2014/main" id="{41B23F0C-23D8-D4AA-C1AA-F5D78615C2BA}"/>
                </a:ext>
              </a:extLst>
            </p:cNvPr>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fr-FR" sz="800" b="0" i="0" u="none" strike="noStrike" kern="1200" cap="none" spc="0" normalizeH="0" baseline="0" noProof="0" dirty="0" err="1">
                <a:ln>
                  <a:noFill/>
                </a:ln>
                <a:solidFill>
                  <a:srgbClr val="236800"/>
                </a:solidFill>
                <a:effectLst/>
                <a:uLnTx/>
                <a:uFillTx/>
                <a:latin typeface="Arial"/>
                <a:ea typeface="+mn-ea"/>
                <a:cs typeface="+mn-cs"/>
              </a:endParaRPr>
            </a:p>
          </p:txBody>
        </p:sp>
        <p:sp>
          <p:nvSpPr>
            <p:cNvPr id="31" name="Graphic 15" descr="Badge Cross with solid fill">
              <a:extLst>
                <a:ext uri="{FF2B5EF4-FFF2-40B4-BE49-F238E27FC236}">
                  <a16:creationId xmlns:a16="http://schemas.microsoft.com/office/drawing/2014/main" id="{F56737C1-16F7-8719-C185-FD767A180B3B}"/>
                </a:ext>
              </a:extLst>
            </p:cNvPr>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45" name="Group 44">
            <a:extLst>
              <a:ext uri="{FF2B5EF4-FFF2-40B4-BE49-F238E27FC236}">
                <a16:creationId xmlns:a16="http://schemas.microsoft.com/office/drawing/2014/main" id="{5EAEF66F-306D-0258-C84B-E6F88C35BC7D}"/>
              </a:ext>
            </a:extLst>
          </p:cNvPr>
          <p:cNvGrpSpPr/>
          <p:nvPr/>
        </p:nvGrpSpPr>
        <p:grpSpPr>
          <a:xfrm>
            <a:off x="6552366" y="5654541"/>
            <a:ext cx="351015" cy="351015"/>
            <a:chOff x="2730547" y="5911505"/>
            <a:chExt cx="351015" cy="351015"/>
          </a:xfrm>
        </p:grpSpPr>
        <p:sp>
          <p:nvSpPr>
            <p:cNvPr id="46" name="Oval 45">
              <a:extLst>
                <a:ext uri="{FF2B5EF4-FFF2-40B4-BE49-F238E27FC236}">
                  <a16:creationId xmlns:a16="http://schemas.microsoft.com/office/drawing/2014/main" id="{559B4ACF-52D5-6CFB-C02C-911B78344DA6}"/>
                </a:ext>
              </a:extLst>
            </p:cNvPr>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fr-FR" sz="800" b="0" i="0" u="none" strike="noStrike" kern="1200" cap="none" spc="0" normalizeH="0" baseline="0" noProof="0" dirty="0" err="1">
                <a:ln>
                  <a:noFill/>
                </a:ln>
                <a:solidFill>
                  <a:srgbClr val="236800"/>
                </a:solidFill>
                <a:effectLst/>
                <a:uLnTx/>
                <a:uFillTx/>
                <a:latin typeface="Arial"/>
                <a:ea typeface="+mn-ea"/>
                <a:cs typeface="+mn-cs"/>
              </a:endParaRPr>
            </a:p>
          </p:txBody>
        </p:sp>
        <p:sp>
          <p:nvSpPr>
            <p:cNvPr id="47" name="Graphic 15" descr="Badge Cross with solid fill">
              <a:extLst>
                <a:ext uri="{FF2B5EF4-FFF2-40B4-BE49-F238E27FC236}">
                  <a16:creationId xmlns:a16="http://schemas.microsoft.com/office/drawing/2014/main" id="{A768C320-3C78-67DA-1B16-0F61A8B91E4B}"/>
                </a:ext>
              </a:extLst>
            </p:cNvPr>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48" name="Group 47">
            <a:extLst>
              <a:ext uri="{FF2B5EF4-FFF2-40B4-BE49-F238E27FC236}">
                <a16:creationId xmlns:a16="http://schemas.microsoft.com/office/drawing/2014/main" id="{363C06D7-284A-1AAD-AA0F-C258C2E6E8A9}"/>
              </a:ext>
            </a:extLst>
          </p:cNvPr>
          <p:cNvGrpSpPr/>
          <p:nvPr/>
        </p:nvGrpSpPr>
        <p:grpSpPr>
          <a:xfrm>
            <a:off x="8799872" y="5646860"/>
            <a:ext cx="351015" cy="351015"/>
            <a:chOff x="2730547" y="5911505"/>
            <a:chExt cx="351015" cy="351015"/>
          </a:xfrm>
        </p:grpSpPr>
        <p:sp>
          <p:nvSpPr>
            <p:cNvPr id="49" name="Oval 48">
              <a:extLst>
                <a:ext uri="{FF2B5EF4-FFF2-40B4-BE49-F238E27FC236}">
                  <a16:creationId xmlns:a16="http://schemas.microsoft.com/office/drawing/2014/main" id="{8EEEACDA-376D-D84D-870B-A3B5080CA545}"/>
                </a:ext>
              </a:extLst>
            </p:cNvPr>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fr-FR" sz="800" b="0" i="0" u="none" strike="noStrike" kern="1200" cap="none" spc="0" normalizeH="0" baseline="0" noProof="0" dirty="0" err="1">
                <a:ln>
                  <a:noFill/>
                </a:ln>
                <a:solidFill>
                  <a:srgbClr val="236800"/>
                </a:solidFill>
                <a:effectLst/>
                <a:uLnTx/>
                <a:uFillTx/>
                <a:latin typeface="Arial"/>
                <a:ea typeface="+mn-ea"/>
                <a:cs typeface="+mn-cs"/>
              </a:endParaRPr>
            </a:p>
          </p:txBody>
        </p:sp>
        <p:sp>
          <p:nvSpPr>
            <p:cNvPr id="50" name="Graphic 15" descr="Badge Cross with solid fill">
              <a:extLst>
                <a:ext uri="{FF2B5EF4-FFF2-40B4-BE49-F238E27FC236}">
                  <a16:creationId xmlns:a16="http://schemas.microsoft.com/office/drawing/2014/main" id="{26714BE1-CFDF-796B-E7C7-A53085A54346}"/>
                </a:ext>
              </a:extLst>
            </p:cNvPr>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Arial"/>
                <a:ea typeface="+mn-ea"/>
                <a:cs typeface="+mn-cs"/>
              </a:endParaRPr>
            </a:p>
          </p:txBody>
        </p:sp>
      </p:grpSp>
      <p:sp>
        <p:nvSpPr>
          <p:cNvPr id="51" name="ZoneTexte 3">
            <a:extLst>
              <a:ext uri="{FF2B5EF4-FFF2-40B4-BE49-F238E27FC236}">
                <a16:creationId xmlns:a16="http://schemas.microsoft.com/office/drawing/2014/main" id="{8E25BDAF-6E25-2A0E-5749-582975E89CC0}"/>
              </a:ext>
            </a:extLst>
          </p:cNvPr>
          <p:cNvSpPr txBox="1"/>
          <p:nvPr/>
        </p:nvSpPr>
        <p:spPr>
          <a:xfrm>
            <a:off x="1586690" y="6236171"/>
            <a:ext cx="3280566"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1" i="0" u="none" strike="noStrike" kern="1200" cap="none" spc="0" normalizeH="0" baseline="0" noProof="0" dirty="0">
                <a:ln>
                  <a:noFill/>
                </a:ln>
                <a:solidFill>
                  <a:srgbClr val="B9DAA8"/>
                </a:solidFill>
                <a:effectLst/>
                <a:uLnTx/>
                <a:uFillTx/>
                <a:latin typeface="Arial"/>
                <a:ea typeface="+mn-ea"/>
                <a:cs typeface="+mn-cs"/>
              </a:rPr>
              <a:t>*</a:t>
            </a:r>
            <a:endParaRPr kumimoji="0" lang="fr-FR" sz="1100" b="1" i="0" u="none" strike="noStrike" kern="1200" cap="none" spc="0" normalizeH="0" baseline="0" noProof="0" dirty="0">
              <a:ln>
                <a:noFill/>
              </a:ln>
              <a:solidFill>
                <a:srgbClr val="000000"/>
              </a:solidFill>
              <a:effectLst/>
              <a:uLnTx/>
              <a:uFillTx/>
              <a:latin typeface="Arial"/>
              <a:ea typeface="+mn-ea"/>
              <a:cs typeface="+mn-cs"/>
            </a:endParaRPr>
          </a:p>
        </p:txBody>
      </p:sp>
      <p:grpSp>
        <p:nvGrpSpPr>
          <p:cNvPr id="52" name="Groupe 37">
            <a:extLst>
              <a:ext uri="{FF2B5EF4-FFF2-40B4-BE49-F238E27FC236}">
                <a16:creationId xmlns:a16="http://schemas.microsoft.com/office/drawing/2014/main" id="{536246FF-C535-22D1-4E18-4EAEBD57312B}"/>
              </a:ext>
            </a:extLst>
          </p:cNvPr>
          <p:cNvGrpSpPr/>
          <p:nvPr/>
        </p:nvGrpSpPr>
        <p:grpSpPr>
          <a:xfrm>
            <a:off x="10198731" y="1609004"/>
            <a:ext cx="1444433" cy="4034402"/>
            <a:chOff x="3678872" y="1770697"/>
            <a:chExt cx="1139756" cy="3316602"/>
          </a:xfrm>
          <a:solidFill>
            <a:schemeClr val="accent5">
              <a:lumMod val="40000"/>
              <a:lumOff val="60000"/>
            </a:schemeClr>
          </a:solidFill>
        </p:grpSpPr>
        <p:sp>
          <p:nvSpPr>
            <p:cNvPr id="53" name="Freeform 225">
              <a:extLst>
                <a:ext uri="{FF2B5EF4-FFF2-40B4-BE49-F238E27FC236}">
                  <a16:creationId xmlns:a16="http://schemas.microsoft.com/office/drawing/2014/main" id="{8E95E9D9-9ACE-5775-4305-5A80A5D59E8E}"/>
                </a:ext>
              </a:extLst>
            </p:cNvPr>
            <p:cNvSpPr>
              <a:spLocks/>
            </p:cNvSpPr>
            <p:nvPr/>
          </p:nvSpPr>
          <p:spPr bwMode="gray">
            <a:xfrm>
              <a:off x="4173951" y="4552009"/>
              <a:ext cx="644677" cy="535290"/>
            </a:xfrm>
            <a:custGeom>
              <a:avLst/>
              <a:gdLst>
                <a:gd name="T0" fmla="*/ 84 w 999"/>
                <a:gd name="T1" fmla="*/ 320 h 743"/>
                <a:gd name="T2" fmla="*/ 141 w 999"/>
                <a:gd name="T3" fmla="*/ 244 h 743"/>
                <a:gd name="T4" fmla="*/ 161 w 999"/>
                <a:gd name="T5" fmla="*/ 179 h 743"/>
                <a:gd name="T6" fmla="*/ 308 w 999"/>
                <a:gd name="T7" fmla="*/ 90 h 743"/>
                <a:gd name="T8" fmla="*/ 365 w 999"/>
                <a:gd name="T9" fmla="*/ 96 h 743"/>
                <a:gd name="T10" fmla="*/ 391 w 999"/>
                <a:gd name="T11" fmla="*/ 115 h 743"/>
                <a:gd name="T12" fmla="*/ 423 w 999"/>
                <a:gd name="T13" fmla="*/ 141 h 743"/>
                <a:gd name="T14" fmla="*/ 481 w 999"/>
                <a:gd name="T15" fmla="*/ 173 h 743"/>
                <a:gd name="T16" fmla="*/ 590 w 999"/>
                <a:gd name="T17" fmla="*/ 115 h 743"/>
                <a:gd name="T18" fmla="*/ 660 w 999"/>
                <a:gd name="T19" fmla="*/ 96 h 743"/>
                <a:gd name="T20" fmla="*/ 711 w 999"/>
                <a:gd name="T21" fmla="*/ 58 h 743"/>
                <a:gd name="T22" fmla="*/ 756 w 999"/>
                <a:gd name="T23" fmla="*/ 32 h 743"/>
                <a:gd name="T24" fmla="*/ 788 w 999"/>
                <a:gd name="T25" fmla="*/ 0 h 743"/>
                <a:gd name="T26" fmla="*/ 814 w 999"/>
                <a:gd name="T27" fmla="*/ 26 h 743"/>
                <a:gd name="T28" fmla="*/ 814 w 999"/>
                <a:gd name="T29" fmla="*/ 77 h 743"/>
                <a:gd name="T30" fmla="*/ 807 w 999"/>
                <a:gd name="T31" fmla="*/ 109 h 743"/>
                <a:gd name="T32" fmla="*/ 820 w 999"/>
                <a:gd name="T33" fmla="*/ 141 h 743"/>
                <a:gd name="T34" fmla="*/ 833 w 999"/>
                <a:gd name="T35" fmla="*/ 173 h 743"/>
                <a:gd name="T36" fmla="*/ 801 w 999"/>
                <a:gd name="T37" fmla="*/ 179 h 743"/>
                <a:gd name="T38" fmla="*/ 795 w 999"/>
                <a:gd name="T39" fmla="*/ 218 h 743"/>
                <a:gd name="T40" fmla="*/ 814 w 999"/>
                <a:gd name="T41" fmla="*/ 237 h 743"/>
                <a:gd name="T42" fmla="*/ 814 w 999"/>
                <a:gd name="T43" fmla="*/ 256 h 743"/>
                <a:gd name="T44" fmla="*/ 827 w 999"/>
                <a:gd name="T45" fmla="*/ 295 h 743"/>
                <a:gd name="T46" fmla="*/ 859 w 999"/>
                <a:gd name="T47" fmla="*/ 314 h 743"/>
                <a:gd name="T48" fmla="*/ 871 w 999"/>
                <a:gd name="T49" fmla="*/ 327 h 743"/>
                <a:gd name="T50" fmla="*/ 897 w 999"/>
                <a:gd name="T51" fmla="*/ 346 h 743"/>
                <a:gd name="T52" fmla="*/ 897 w 999"/>
                <a:gd name="T53" fmla="*/ 372 h 743"/>
                <a:gd name="T54" fmla="*/ 916 w 999"/>
                <a:gd name="T55" fmla="*/ 391 h 743"/>
                <a:gd name="T56" fmla="*/ 929 w 999"/>
                <a:gd name="T57" fmla="*/ 410 h 743"/>
                <a:gd name="T58" fmla="*/ 955 w 999"/>
                <a:gd name="T59" fmla="*/ 429 h 743"/>
                <a:gd name="T60" fmla="*/ 974 w 999"/>
                <a:gd name="T61" fmla="*/ 455 h 743"/>
                <a:gd name="T62" fmla="*/ 967 w 999"/>
                <a:gd name="T63" fmla="*/ 474 h 743"/>
                <a:gd name="T64" fmla="*/ 974 w 999"/>
                <a:gd name="T65" fmla="*/ 493 h 743"/>
                <a:gd name="T66" fmla="*/ 974 w 999"/>
                <a:gd name="T67" fmla="*/ 525 h 743"/>
                <a:gd name="T68" fmla="*/ 987 w 999"/>
                <a:gd name="T69" fmla="*/ 551 h 743"/>
                <a:gd name="T70" fmla="*/ 999 w 999"/>
                <a:gd name="T71" fmla="*/ 576 h 743"/>
                <a:gd name="T72" fmla="*/ 974 w 999"/>
                <a:gd name="T73" fmla="*/ 583 h 743"/>
                <a:gd name="T74" fmla="*/ 948 w 999"/>
                <a:gd name="T75" fmla="*/ 596 h 743"/>
                <a:gd name="T76" fmla="*/ 910 w 999"/>
                <a:gd name="T77" fmla="*/ 608 h 743"/>
                <a:gd name="T78" fmla="*/ 865 w 999"/>
                <a:gd name="T79" fmla="*/ 615 h 743"/>
                <a:gd name="T80" fmla="*/ 833 w 999"/>
                <a:gd name="T81" fmla="*/ 634 h 743"/>
                <a:gd name="T82" fmla="*/ 782 w 999"/>
                <a:gd name="T83" fmla="*/ 647 h 743"/>
                <a:gd name="T84" fmla="*/ 737 w 999"/>
                <a:gd name="T85" fmla="*/ 653 h 743"/>
                <a:gd name="T86" fmla="*/ 686 w 999"/>
                <a:gd name="T87" fmla="*/ 666 h 743"/>
                <a:gd name="T88" fmla="*/ 634 w 999"/>
                <a:gd name="T89" fmla="*/ 679 h 743"/>
                <a:gd name="T90" fmla="*/ 583 w 999"/>
                <a:gd name="T91" fmla="*/ 692 h 743"/>
                <a:gd name="T92" fmla="*/ 545 w 999"/>
                <a:gd name="T93" fmla="*/ 704 h 743"/>
                <a:gd name="T94" fmla="*/ 526 w 999"/>
                <a:gd name="T95" fmla="*/ 711 h 743"/>
                <a:gd name="T96" fmla="*/ 506 w 999"/>
                <a:gd name="T97" fmla="*/ 724 h 743"/>
                <a:gd name="T98" fmla="*/ 468 w 999"/>
                <a:gd name="T99" fmla="*/ 736 h 743"/>
                <a:gd name="T100" fmla="*/ 359 w 999"/>
                <a:gd name="T101" fmla="*/ 692 h 743"/>
                <a:gd name="T102" fmla="*/ 308 w 999"/>
                <a:gd name="T103" fmla="*/ 640 h 743"/>
                <a:gd name="T104" fmla="*/ 269 w 999"/>
                <a:gd name="T105" fmla="*/ 583 h 743"/>
                <a:gd name="T106" fmla="*/ 154 w 999"/>
                <a:gd name="T107" fmla="*/ 525 h 743"/>
                <a:gd name="T108" fmla="*/ 71 w 999"/>
                <a:gd name="T109" fmla="*/ 474 h 743"/>
                <a:gd name="T110" fmla="*/ 33 w 999"/>
                <a:gd name="T111" fmla="*/ 442 h 743"/>
                <a:gd name="T112" fmla="*/ 7 w 999"/>
                <a:gd name="T113" fmla="*/ 391 h 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999" h="743">
                  <a:moveTo>
                    <a:pt x="0" y="359"/>
                  </a:moveTo>
                  <a:lnTo>
                    <a:pt x="7" y="352"/>
                  </a:lnTo>
                  <a:lnTo>
                    <a:pt x="20" y="352"/>
                  </a:lnTo>
                  <a:lnTo>
                    <a:pt x="39" y="346"/>
                  </a:lnTo>
                  <a:lnTo>
                    <a:pt x="52" y="346"/>
                  </a:lnTo>
                  <a:lnTo>
                    <a:pt x="65" y="340"/>
                  </a:lnTo>
                  <a:lnTo>
                    <a:pt x="71" y="333"/>
                  </a:lnTo>
                  <a:lnTo>
                    <a:pt x="84" y="320"/>
                  </a:lnTo>
                  <a:lnTo>
                    <a:pt x="90" y="314"/>
                  </a:lnTo>
                  <a:lnTo>
                    <a:pt x="103" y="301"/>
                  </a:lnTo>
                  <a:lnTo>
                    <a:pt x="109" y="295"/>
                  </a:lnTo>
                  <a:lnTo>
                    <a:pt x="122" y="276"/>
                  </a:lnTo>
                  <a:lnTo>
                    <a:pt x="129" y="269"/>
                  </a:lnTo>
                  <a:lnTo>
                    <a:pt x="135" y="263"/>
                  </a:lnTo>
                  <a:lnTo>
                    <a:pt x="141" y="256"/>
                  </a:lnTo>
                  <a:lnTo>
                    <a:pt x="141" y="244"/>
                  </a:lnTo>
                  <a:lnTo>
                    <a:pt x="148" y="237"/>
                  </a:lnTo>
                  <a:lnTo>
                    <a:pt x="148" y="231"/>
                  </a:lnTo>
                  <a:lnTo>
                    <a:pt x="154" y="231"/>
                  </a:lnTo>
                  <a:lnTo>
                    <a:pt x="161" y="211"/>
                  </a:lnTo>
                  <a:lnTo>
                    <a:pt x="161" y="205"/>
                  </a:lnTo>
                  <a:lnTo>
                    <a:pt x="161" y="199"/>
                  </a:lnTo>
                  <a:lnTo>
                    <a:pt x="161" y="192"/>
                  </a:lnTo>
                  <a:lnTo>
                    <a:pt x="161" y="179"/>
                  </a:lnTo>
                  <a:lnTo>
                    <a:pt x="167" y="167"/>
                  </a:lnTo>
                  <a:lnTo>
                    <a:pt x="161" y="154"/>
                  </a:lnTo>
                  <a:lnTo>
                    <a:pt x="161" y="141"/>
                  </a:lnTo>
                  <a:lnTo>
                    <a:pt x="161" y="122"/>
                  </a:lnTo>
                  <a:lnTo>
                    <a:pt x="161" y="83"/>
                  </a:lnTo>
                  <a:lnTo>
                    <a:pt x="212" y="83"/>
                  </a:lnTo>
                  <a:lnTo>
                    <a:pt x="263" y="90"/>
                  </a:lnTo>
                  <a:lnTo>
                    <a:pt x="308" y="90"/>
                  </a:lnTo>
                  <a:lnTo>
                    <a:pt x="321" y="90"/>
                  </a:lnTo>
                  <a:lnTo>
                    <a:pt x="327" y="90"/>
                  </a:lnTo>
                  <a:lnTo>
                    <a:pt x="333" y="90"/>
                  </a:lnTo>
                  <a:lnTo>
                    <a:pt x="340" y="90"/>
                  </a:lnTo>
                  <a:lnTo>
                    <a:pt x="346" y="90"/>
                  </a:lnTo>
                  <a:lnTo>
                    <a:pt x="359" y="90"/>
                  </a:lnTo>
                  <a:lnTo>
                    <a:pt x="365" y="90"/>
                  </a:lnTo>
                  <a:lnTo>
                    <a:pt x="365" y="96"/>
                  </a:lnTo>
                  <a:lnTo>
                    <a:pt x="359" y="96"/>
                  </a:lnTo>
                  <a:lnTo>
                    <a:pt x="359" y="103"/>
                  </a:lnTo>
                  <a:lnTo>
                    <a:pt x="365" y="103"/>
                  </a:lnTo>
                  <a:lnTo>
                    <a:pt x="372" y="103"/>
                  </a:lnTo>
                  <a:lnTo>
                    <a:pt x="378" y="109"/>
                  </a:lnTo>
                  <a:lnTo>
                    <a:pt x="385" y="109"/>
                  </a:lnTo>
                  <a:lnTo>
                    <a:pt x="385" y="115"/>
                  </a:lnTo>
                  <a:lnTo>
                    <a:pt x="391" y="115"/>
                  </a:lnTo>
                  <a:lnTo>
                    <a:pt x="398" y="115"/>
                  </a:lnTo>
                  <a:lnTo>
                    <a:pt x="398" y="122"/>
                  </a:lnTo>
                  <a:lnTo>
                    <a:pt x="404" y="122"/>
                  </a:lnTo>
                  <a:lnTo>
                    <a:pt x="410" y="122"/>
                  </a:lnTo>
                  <a:lnTo>
                    <a:pt x="410" y="128"/>
                  </a:lnTo>
                  <a:lnTo>
                    <a:pt x="417" y="135"/>
                  </a:lnTo>
                  <a:lnTo>
                    <a:pt x="423" y="135"/>
                  </a:lnTo>
                  <a:lnTo>
                    <a:pt x="423" y="141"/>
                  </a:lnTo>
                  <a:lnTo>
                    <a:pt x="430" y="141"/>
                  </a:lnTo>
                  <a:lnTo>
                    <a:pt x="436" y="141"/>
                  </a:lnTo>
                  <a:lnTo>
                    <a:pt x="442" y="147"/>
                  </a:lnTo>
                  <a:lnTo>
                    <a:pt x="449" y="154"/>
                  </a:lnTo>
                  <a:lnTo>
                    <a:pt x="455" y="160"/>
                  </a:lnTo>
                  <a:lnTo>
                    <a:pt x="462" y="167"/>
                  </a:lnTo>
                  <a:lnTo>
                    <a:pt x="468" y="173"/>
                  </a:lnTo>
                  <a:lnTo>
                    <a:pt x="481" y="173"/>
                  </a:lnTo>
                  <a:lnTo>
                    <a:pt x="494" y="167"/>
                  </a:lnTo>
                  <a:lnTo>
                    <a:pt x="506" y="160"/>
                  </a:lnTo>
                  <a:lnTo>
                    <a:pt x="519" y="147"/>
                  </a:lnTo>
                  <a:lnTo>
                    <a:pt x="538" y="135"/>
                  </a:lnTo>
                  <a:lnTo>
                    <a:pt x="545" y="128"/>
                  </a:lnTo>
                  <a:lnTo>
                    <a:pt x="564" y="122"/>
                  </a:lnTo>
                  <a:lnTo>
                    <a:pt x="577" y="115"/>
                  </a:lnTo>
                  <a:lnTo>
                    <a:pt x="590" y="115"/>
                  </a:lnTo>
                  <a:lnTo>
                    <a:pt x="596" y="109"/>
                  </a:lnTo>
                  <a:lnTo>
                    <a:pt x="609" y="109"/>
                  </a:lnTo>
                  <a:lnTo>
                    <a:pt x="622" y="103"/>
                  </a:lnTo>
                  <a:lnTo>
                    <a:pt x="628" y="103"/>
                  </a:lnTo>
                  <a:lnTo>
                    <a:pt x="634" y="103"/>
                  </a:lnTo>
                  <a:lnTo>
                    <a:pt x="641" y="96"/>
                  </a:lnTo>
                  <a:lnTo>
                    <a:pt x="654" y="96"/>
                  </a:lnTo>
                  <a:lnTo>
                    <a:pt x="660" y="96"/>
                  </a:lnTo>
                  <a:lnTo>
                    <a:pt x="666" y="90"/>
                  </a:lnTo>
                  <a:lnTo>
                    <a:pt x="673" y="90"/>
                  </a:lnTo>
                  <a:lnTo>
                    <a:pt x="686" y="83"/>
                  </a:lnTo>
                  <a:lnTo>
                    <a:pt x="692" y="77"/>
                  </a:lnTo>
                  <a:lnTo>
                    <a:pt x="698" y="71"/>
                  </a:lnTo>
                  <a:lnTo>
                    <a:pt x="705" y="71"/>
                  </a:lnTo>
                  <a:lnTo>
                    <a:pt x="711" y="64"/>
                  </a:lnTo>
                  <a:lnTo>
                    <a:pt x="711" y="58"/>
                  </a:lnTo>
                  <a:lnTo>
                    <a:pt x="718" y="51"/>
                  </a:lnTo>
                  <a:lnTo>
                    <a:pt x="724" y="51"/>
                  </a:lnTo>
                  <a:lnTo>
                    <a:pt x="730" y="45"/>
                  </a:lnTo>
                  <a:lnTo>
                    <a:pt x="737" y="45"/>
                  </a:lnTo>
                  <a:lnTo>
                    <a:pt x="743" y="45"/>
                  </a:lnTo>
                  <a:lnTo>
                    <a:pt x="743" y="39"/>
                  </a:lnTo>
                  <a:lnTo>
                    <a:pt x="750" y="39"/>
                  </a:lnTo>
                  <a:lnTo>
                    <a:pt x="756" y="32"/>
                  </a:lnTo>
                  <a:lnTo>
                    <a:pt x="756" y="26"/>
                  </a:lnTo>
                  <a:lnTo>
                    <a:pt x="756" y="19"/>
                  </a:lnTo>
                  <a:lnTo>
                    <a:pt x="763" y="13"/>
                  </a:lnTo>
                  <a:lnTo>
                    <a:pt x="763" y="7"/>
                  </a:lnTo>
                  <a:lnTo>
                    <a:pt x="769" y="0"/>
                  </a:lnTo>
                  <a:lnTo>
                    <a:pt x="775" y="0"/>
                  </a:lnTo>
                  <a:lnTo>
                    <a:pt x="782" y="0"/>
                  </a:lnTo>
                  <a:lnTo>
                    <a:pt x="788" y="0"/>
                  </a:lnTo>
                  <a:lnTo>
                    <a:pt x="795" y="7"/>
                  </a:lnTo>
                  <a:lnTo>
                    <a:pt x="795" y="13"/>
                  </a:lnTo>
                  <a:lnTo>
                    <a:pt x="801" y="13"/>
                  </a:lnTo>
                  <a:lnTo>
                    <a:pt x="807" y="13"/>
                  </a:lnTo>
                  <a:lnTo>
                    <a:pt x="807" y="19"/>
                  </a:lnTo>
                  <a:lnTo>
                    <a:pt x="814" y="13"/>
                  </a:lnTo>
                  <a:lnTo>
                    <a:pt x="814" y="19"/>
                  </a:lnTo>
                  <a:lnTo>
                    <a:pt x="814" y="26"/>
                  </a:lnTo>
                  <a:lnTo>
                    <a:pt x="814" y="32"/>
                  </a:lnTo>
                  <a:lnTo>
                    <a:pt x="814" y="39"/>
                  </a:lnTo>
                  <a:lnTo>
                    <a:pt x="820" y="39"/>
                  </a:lnTo>
                  <a:lnTo>
                    <a:pt x="814" y="45"/>
                  </a:lnTo>
                  <a:lnTo>
                    <a:pt x="807" y="45"/>
                  </a:lnTo>
                  <a:lnTo>
                    <a:pt x="807" y="51"/>
                  </a:lnTo>
                  <a:lnTo>
                    <a:pt x="814" y="64"/>
                  </a:lnTo>
                  <a:lnTo>
                    <a:pt x="814" y="77"/>
                  </a:lnTo>
                  <a:lnTo>
                    <a:pt x="807" y="83"/>
                  </a:lnTo>
                  <a:lnTo>
                    <a:pt x="814" y="90"/>
                  </a:lnTo>
                  <a:lnTo>
                    <a:pt x="820" y="90"/>
                  </a:lnTo>
                  <a:lnTo>
                    <a:pt x="820" y="96"/>
                  </a:lnTo>
                  <a:lnTo>
                    <a:pt x="814" y="96"/>
                  </a:lnTo>
                  <a:lnTo>
                    <a:pt x="814" y="103"/>
                  </a:lnTo>
                  <a:lnTo>
                    <a:pt x="807" y="103"/>
                  </a:lnTo>
                  <a:lnTo>
                    <a:pt x="807" y="109"/>
                  </a:lnTo>
                  <a:lnTo>
                    <a:pt x="807" y="115"/>
                  </a:lnTo>
                  <a:lnTo>
                    <a:pt x="814" y="115"/>
                  </a:lnTo>
                  <a:lnTo>
                    <a:pt x="820" y="115"/>
                  </a:lnTo>
                  <a:lnTo>
                    <a:pt x="820" y="122"/>
                  </a:lnTo>
                  <a:lnTo>
                    <a:pt x="827" y="128"/>
                  </a:lnTo>
                  <a:lnTo>
                    <a:pt x="820" y="128"/>
                  </a:lnTo>
                  <a:lnTo>
                    <a:pt x="820" y="135"/>
                  </a:lnTo>
                  <a:lnTo>
                    <a:pt x="820" y="141"/>
                  </a:lnTo>
                  <a:lnTo>
                    <a:pt x="820" y="147"/>
                  </a:lnTo>
                  <a:lnTo>
                    <a:pt x="827" y="147"/>
                  </a:lnTo>
                  <a:lnTo>
                    <a:pt x="833" y="147"/>
                  </a:lnTo>
                  <a:lnTo>
                    <a:pt x="827" y="154"/>
                  </a:lnTo>
                  <a:lnTo>
                    <a:pt x="827" y="160"/>
                  </a:lnTo>
                  <a:lnTo>
                    <a:pt x="833" y="160"/>
                  </a:lnTo>
                  <a:lnTo>
                    <a:pt x="833" y="167"/>
                  </a:lnTo>
                  <a:lnTo>
                    <a:pt x="833" y="173"/>
                  </a:lnTo>
                  <a:lnTo>
                    <a:pt x="827" y="173"/>
                  </a:lnTo>
                  <a:lnTo>
                    <a:pt x="820" y="173"/>
                  </a:lnTo>
                  <a:lnTo>
                    <a:pt x="814" y="173"/>
                  </a:lnTo>
                  <a:lnTo>
                    <a:pt x="814" y="179"/>
                  </a:lnTo>
                  <a:lnTo>
                    <a:pt x="807" y="179"/>
                  </a:lnTo>
                  <a:lnTo>
                    <a:pt x="807" y="186"/>
                  </a:lnTo>
                  <a:lnTo>
                    <a:pt x="807" y="179"/>
                  </a:lnTo>
                  <a:lnTo>
                    <a:pt x="801" y="179"/>
                  </a:lnTo>
                  <a:lnTo>
                    <a:pt x="801" y="186"/>
                  </a:lnTo>
                  <a:lnTo>
                    <a:pt x="801" y="192"/>
                  </a:lnTo>
                  <a:lnTo>
                    <a:pt x="801" y="199"/>
                  </a:lnTo>
                  <a:lnTo>
                    <a:pt x="801" y="205"/>
                  </a:lnTo>
                  <a:lnTo>
                    <a:pt x="795" y="211"/>
                  </a:lnTo>
                  <a:lnTo>
                    <a:pt x="788" y="211"/>
                  </a:lnTo>
                  <a:lnTo>
                    <a:pt x="788" y="218"/>
                  </a:lnTo>
                  <a:lnTo>
                    <a:pt x="795" y="218"/>
                  </a:lnTo>
                  <a:lnTo>
                    <a:pt x="801" y="218"/>
                  </a:lnTo>
                  <a:lnTo>
                    <a:pt x="801" y="224"/>
                  </a:lnTo>
                  <a:lnTo>
                    <a:pt x="801" y="231"/>
                  </a:lnTo>
                  <a:lnTo>
                    <a:pt x="801" y="224"/>
                  </a:lnTo>
                  <a:lnTo>
                    <a:pt x="807" y="224"/>
                  </a:lnTo>
                  <a:lnTo>
                    <a:pt x="807" y="231"/>
                  </a:lnTo>
                  <a:lnTo>
                    <a:pt x="814" y="231"/>
                  </a:lnTo>
                  <a:lnTo>
                    <a:pt x="814" y="237"/>
                  </a:lnTo>
                  <a:lnTo>
                    <a:pt x="820" y="237"/>
                  </a:lnTo>
                  <a:lnTo>
                    <a:pt x="820" y="244"/>
                  </a:lnTo>
                  <a:lnTo>
                    <a:pt x="814" y="244"/>
                  </a:lnTo>
                  <a:lnTo>
                    <a:pt x="814" y="250"/>
                  </a:lnTo>
                  <a:lnTo>
                    <a:pt x="820" y="250"/>
                  </a:lnTo>
                  <a:lnTo>
                    <a:pt x="827" y="250"/>
                  </a:lnTo>
                  <a:lnTo>
                    <a:pt x="820" y="256"/>
                  </a:lnTo>
                  <a:lnTo>
                    <a:pt x="814" y="256"/>
                  </a:lnTo>
                  <a:lnTo>
                    <a:pt x="814" y="263"/>
                  </a:lnTo>
                  <a:lnTo>
                    <a:pt x="814" y="269"/>
                  </a:lnTo>
                  <a:lnTo>
                    <a:pt x="814" y="276"/>
                  </a:lnTo>
                  <a:lnTo>
                    <a:pt x="820" y="276"/>
                  </a:lnTo>
                  <a:lnTo>
                    <a:pt x="820" y="282"/>
                  </a:lnTo>
                  <a:lnTo>
                    <a:pt x="820" y="288"/>
                  </a:lnTo>
                  <a:lnTo>
                    <a:pt x="827" y="288"/>
                  </a:lnTo>
                  <a:lnTo>
                    <a:pt x="827" y="295"/>
                  </a:lnTo>
                  <a:lnTo>
                    <a:pt x="833" y="295"/>
                  </a:lnTo>
                  <a:lnTo>
                    <a:pt x="839" y="295"/>
                  </a:lnTo>
                  <a:lnTo>
                    <a:pt x="846" y="295"/>
                  </a:lnTo>
                  <a:lnTo>
                    <a:pt x="846" y="301"/>
                  </a:lnTo>
                  <a:lnTo>
                    <a:pt x="846" y="308"/>
                  </a:lnTo>
                  <a:lnTo>
                    <a:pt x="852" y="308"/>
                  </a:lnTo>
                  <a:lnTo>
                    <a:pt x="852" y="314"/>
                  </a:lnTo>
                  <a:lnTo>
                    <a:pt x="859" y="314"/>
                  </a:lnTo>
                  <a:lnTo>
                    <a:pt x="859" y="320"/>
                  </a:lnTo>
                  <a:lnTo>
                    <a:pt x="865" y="320"/>
                  </a:lnTo>
                  <a:lnTo>
                    <a:pt x="865" y="314"/>
                  </a:lnTo>
                  <a:lnTo>
                    <a:pt x="871" y="314"/>
                  </a:lnTo>
                  <a:lnTo>
                    <a:pt x="871" y="320"/>
                  </a:lnTo>
                  <a:lnTo>
                    <a:pt x="865" y="320"/>
                  </a:lnTo>
                  <a:lnTo>
                    <a:pt x="865" y="327"/>
                  </a:lnTo>
                  <a:lnTo>
                    <a:pt x="871" y="327"/>
                  </a:lnTo>
                  <a:lnTo>
                    <a:pt x="871" y="333"/>
                  </a:lnTo>
                  <a:lnTo>
                    <a:pt x="871" y="340"/>
                  </a:lnTo>
                  <a:lnTo>
                    <a:pt x="878" y="340"/>
                  </a:lnTo>
                  <a:lnTo>
                    <a:pt x="878" y="333"/>
                  </a:lnTo>
                  <a:lnTo>
                    <a:pt x="884" y="333"/>
                  </a:lnTo>
                  <a:lnTo>
                    <a:pt x="891" y="340"/>
                  </a:lnTo>
                  <a:lnTo>
                    <a:pt x="897" y="340"/>
                  </a:lnTo>
                  <a:lnTo>
                    <a:pt x="897" y="346"/>
                  </a:lnTo>
                  <a:lnTo>
                    <a:pt x="897" y="352"/>
                  </a:lnTo>
                  <a:lnTo>
                    <a:pt x="903" y="352"/>
                  </a:lnTo>
                  <a:lnTo>
                    <a:pt x="903" y="359"/>
                  </a:lnTo>
                  <a:lnTo>
                    <a:pt x="903" y="365"/>
                  </a:lnTo>
                  <a:lnTo>
                    <a:pt x="903" y="372"/>
                  </a:lnTo>
                  <a:lnTo>
                    <a:pt x="903" y="378"/>
                  </a:lnTo>
                  <a:lnTo>
                    <a:pt x="897" y="378"/>
                  </a:lnTo>
                  <a:lnTo>
                    <a:pt x="897" y="372"/>
                  </a:lnTo>
                  <a:lnTo>
                    <a:pt x="897" y="378"/>
                  </a:lnTo>
                  <a:lnTo>
                    <a:pt x="897" y="384"/>
                  </a:lnTo>
                  <a:lnTo>
                    <a:pt x="903" y="384"/>
                  </a:lnTo>
                  <a:lnTo>
                    <a:pt x="903" y="391"/>
                  </a:lnTo>
                  <a:lnTo>
                    <a:pt x="910" y="391"/>
                  </a:lnTo>
                  <a:lnTo>
                    <a:pt x="910" y="384"/>
                  </a:lnTo>
                  <a:lnTo>
                    <a:pt x="916" y="384"/>
                  </a:lnTo>
                  <a:lnTo>
                    <a:pt x="916" y="391"/>
                  </a:lnTo>
                  <a:lnTo>
                    <a:pt x="916" y="397"/>
                  </a:lnTo>
                  <a:lnTo>
                    <a:pt x="923" y="397"/>
                  </a:lnTo>
                  <a:lnTo>
                    <a:pt x="929" y="397"/>
                  </a:lnTo>
                  <a:lnTo>
                    <a:pt x="929" y="404"/>
                  </a:lnTo>
                  <a:lnTo>
                    <a:pt x="929" y="397"/>
                  </a:lnTo>
                  <a:lnTo>
                    <a:pt x="935" y="397"/>
                  </a:lnTo>
                  <a:lnTo>
                    <a:pt x="935" y="404"/>
                  </a:lnTo>
                  <a:lnTo>
                    <a:pt x="929" y="410"/>
                  </a:lnTo>
                  <a:lnTo>
                    <a:pt x="935" y="410"/>
                  </a:lnTo>
                  <a:lnTo>
                    <a:pt x="942" y="410"/>
                  </a:lnTo>
                  <a:lnTo>
                    <a:pt x="948" y="410"/>
                  </a:lnTo>
                  <a:lnTo>
                    <a:pt x="948" y="416"/>
                  </a:lnTo>
                  <a:lnTo>
                    <a:pt x="942" y="423"/>
                  </a:lnTo>
                  <a:lnTo>
                    <a:pt x="948" y="423"/>
                  </a:lnTo>
                  <a:lnTo>
                    <a:pt x="955" y="423"/>
                  </a:lnTo>
                  <a:lnTo>
                    <a:pt x="955" y="429"/>
                  </a:lnTo>
                  <a:lnTo>
                    <a:pt x="948" y="429"/>
                  </a:lnTo>
                  <a:lnTo>
                    <a:pt x="948" y="436"/>
                  </a:lnTo>
                  <a:lnTo>
                    <a:pt x="955" y="442"/>
                  </a:lnTo>
                  <a:lnTo>
                    <a:pt x="961" y="442"/>
                  </a:lnTo>
                  <a:lnTo>
                    <a:pt x="961" y="448"/>
                  </a:lnTo>
                  <a:lnTo>
                    <a:pt x="967" y="448"/>
                  </a:lnTo>
                  <a:lnTo>
                    <a:pt x="967" y="455"/>
                  </a:lnTo>
                  <a:lnTo>
                    <a:pt x="974" y="455"/>
                  </a:lnTo>
                  <a:lnTo>
                    <a:pt x="974" y="461"/>
                  </a:lnTo>
                  <a:lnTo>
                    <a:pt x="967" y="461"/>
                  </a:lnTo>
                  <a:lnTo>
                    <a:pt x="967" y="455"/>
                  </a:lnTo>
                  <a:lnTo>
                    <a:pt x="967" y="461"/>
                  </a:lnTo>
                  <a:lnTo>
                    <a:pt x="967" y="468"/>
                  </a:lnTo>
                  <a:lnTo>
                    <a:pt x="961" y="468"/>
                  </a:lnTo>
                  <a:lnTo>
                    <a:pt x="961" y="474"/>
                  </a:lnTo>
                  <a:lnTo>
                    <a:pt x="967" y="474"/>
                  </a:lnTo>
                  <a:lnTo>
                    <a:pt x="974" y="474"/>
                  </a:lnTo>
                  <a:lnTo>
                    <a:pt x="967" y="474"/>
                  </a:lnTo>
                  <a:lnTo>
                    <a:pt x="967" y="480"/>
                  </a:lnTo>
                  <a:lnTo>
                    <a:pt x="961" y="480"/>
                  </a:lnTo>
                  <a:lnTo>
                    <a:pt x="961" y="487"/>
                  </a:lnTo>
                  <a:lnTo>
                    <a:pt x="967" y="487"/>
                  </a:lnTo>
                  <a:lnTo>
                    <a:pt x="967" y="493"/>
                  </a:lnTo>
                  <a:lnTo>
                    <a:pt x="974" y="493"/>
                  </a:lnTo>
                  <a:lnTo>
                    <a:pt x="980" y="493"/>
                  </a:lnTo>
                  <a:lnTo>
                    <a:pt x="980" y="500"/>
                  </a:lnTo>
                  <a:lnTo>
                    <a:pt x="974" y="500"/>
                  </a:lnTo>
                  <a:lnTo>
                    <a:pt x="974" y="506"/>
                  </a:lnTo>
                  <a:lnTo>
                    <a:pt x="980" y="512"/>
                  </a:lnTo>
                  <a:lnTo>
                    <a:pt x="980" y="519"/>
                  </a:lnTo>
                  <a:lnTo>
                    <a:pt x="980" y="525"/>
                  </a:lnTo>
                  <a:lnTo>
                    <a:pt x="974" y="525"/>
                  </a:lnTo>
                  <a:lnTo>
                    <a:pt x="974" y="532"/>
                  </a:lnTo>
                  <a:lnTo>
                    <a:pt x="980" y="532"/>
                  </a:lnTo>
                  <a:lnTo>
                    <a:pt x="980" y="538"/>
                  </a:lnTo>
                  <a:lnTo>
                    <a:pt x="980" y="544"/>
                  </a:lnTo>
                  <a:lnTo>
                    <a:pt x="980" y="538"/>
                  </a:lnTo>
                  <a:lnTo>
                    <a:pt x="987" y="538"/>
                  </a:lnTo>
                  <a:lnTo>
                    <a:pt x="987" y="544"/>
                  </a:lnTo>
                  <a:lnTo>
                    <a:pt x="987" y="551"/>
                  </a:lnTo>
                  <a:lnTo>
                    <a:pt x="987" y="557"/>
                  </a:lnTo>
                  <a:lnTo>
                    <a:pt x="987" y="564"/>
                  </a:lnTo>
                  <a:lnTo>
                    <a:pt x="980" y="564"/>
                  </a:lnTo>
                  <a:lnTo>
                    <a:pt x="987" y="564"/>
                  </a:lnTo>
                  <a:lnTo>
                    <a:pt x="987" y="570"/>
                  </a:lnTo>
                  <a:lnTo>
                    <a:pt x="987" y="576"/>
                  </a:lnTo>
                  <a:lnTo>
                    <a:pt x="993" y="576"/>
                  </a:lnTo>
                  <a:lnTo>
                    <a:pt x="999" y="576"/>
                  </a:lnTo>
                  <a:lnTo>
                    <a:pt x="999" y="583"/>
                  </a:lnTo>
                  <a:lnTo>
                    <a:pt x="993" y="583"/>
                  </a:lnTo>
                  <a:lnTo>
                    <a:pt x="987" y="589"/>
                  </a:lnTo>
                  <a:lnTo>
                    <a:pt x="980" y="589"/>
                  </a:lnTo>
                  <a:lnTo>
                    <a:pt x="980" y="583"/>
                  </a:lnTo>
                  <a:lnTo>
                    <a:pt x="974" y="583"/>
                  </a:lnTo>
                  <a:lnTo>
                    <a:pt x="980" y="583"/>
                  </a:lnTo>
                  <a:lnTo>
                    <a:pt x="974" y="583"/>
                  </a:lnTo>
                  <a:lnTo>
                    <a:pt x="967" y="589"/>
                  </a:lnTo>
                  <a:lnTo>
                    <a:pt x="967" y="583"/>
                  </a:lnTo>
                  <a:lnTo>
                    <a:pt x="967" y="589"/>
                  </a:lnTo>
                  <a:lnTo>
                    <a:pt x="967" y="596"/>
                  </a:lnTo>
                  <a:lnTo>
                    <a:pt x="961" y="589"/>
                  </a:lnTo>
                  <a:lnTo>
                    <a:pt x="961" y="596"/>
                  </a:lnTo>
                  <a:lnTo>
                    <a:pt x="955" y="596"/>
                  </a:lnTo>
                  <a:lnTo>
                    <a:pt x="948" y="596"/>
                  </a:lnTo>
                  <a:lnTo>
                    <a:pt x="942" y="596"/>
                  </a:lnTo>
                  <a:lnTo>
                    <a:pt x="942" y="602"/>
                  </a:lnTo>
                  <a:lnTo>
                    <a:pt x="935" y="602"/>
                  </a:lnTo>
                  <a:lnTo>
                    <a:pt x="929" y="602"/>
                  </a:lnTo>
                  <a:lnTo>
                    <a:pt x="923" y="602"/>
                  </a:lnTo>
                  <a:lnTo>
                    <a:pt x="923" y="608"/>
                  </a:lnTo>
                  <a:lnTo>
                    <a:pt x="916" y="608"/>
                  </a:lnTo>
                  <a:lnTo>
                    <a:pt x="910" y="608"/>
                  </a:lnTo>
                  <a:lnTo>
                    <a:pt x="903" y="608"/>
                  </a:lnTo>
                  <a:lnTo>
                    <a:pt x="897" y="608"/>
                  </a:lnTo>
                  <a:lnTo>
                    <a:pt x="891" y="615"/>
                  </a:lnTo>
                  <a:lnTo>
                    <a:pt x="884" y="608"/>
                  </a:lnTo>
                  <a:lnTo>
                    <a:pt x="884" y="615"/>
                  </a:lnTo>
                  <a:lnTo>
                    <a:pt x="878" y="615"/>
                  </a:lnTo>
                  <a:lnTo>
                    <a:pt x="871" y="615"/>
                  </a:lnTo>
                  <a:lnTo>
                    <a:pt x="865" y="615"/>
                  </a:lnTo>
                  <a:lnTo>
                    <a:pt x="859" y="615"/>
                  </a:lnTo>
                  <a:lnTo>
                    <a:pt x="859" y="621"/>
                  </a:lnTo>
                  <a:lnTo>
                    <a:pt x="852" y="621"/>
                  </a:lnTo>
                  <a:lnTo>
                    <a:pt x="846" y="621"/>
                  </a:lnTo>
                  <a:lnTo>
                    <a:pt x="839" y="621"/>
                  </a:lnTo>
                  <a:lnTo>
                    <a:pt x="839" y="628"/>
                  </a:lnTo>
                  <a:lnTo>
                    <a:pt x="839" y="634"/>
                  </a:lnTo>
                  <a:lnTo>
                    <a:pt x="833" y="634"/>
                  </a:lnTo>
                  <a:lnTo>
                    <a:pt x="827" y="634"/>
                  </a:lnTo>
                  <a:lnTo>
                    <a:pt x="820" y="634"/>
                  </a:lnTo>
                  <a:lnTo>
                    <a:pt x="814" y="634"/>
                  </a:lnTo>
                  <a:lnTo>
                    <a:pt x="807" y="640"/>
                  </a:lnTo>
                  <a:lnTo>
                    <a:pt x="801" y="640"/>
                  </a:lnTo>
                  <a:lnTo>
                    <a:pt x="795" y="640"/>
                  </a:lnTo>
                  <a:lnTo>
                    <a:pt x="788" y="640"/>
                  </a:lnTo>
                  <a:lnTo>
                    <a:pt x="782" y="647"/>
                  </a:lnTo>
                  <a:lnTo>
                    <a:pt x="775" y="647"/>
                  </a:lnTo>
                  <a:lnTo>
                    <a:pt x="769" y="647"/>
                  </a:lnTo>
                  <a:lnTo>
                    <a:pt x="763" y="647"/>
                  </a:lnTo>
                  <a:lnTo>
                    <a:pt x="756" y="647"/>
                  </a:lnTo>
                  <a:lnTo>
                    <a:pt x="756" y="653"/>
                  </a:lnTo>
                  <a:lnTo>
                    <a:pt x="750" y="653"/>
                  </a:lnTo>
                  <a:lnTo>
                    <a:pt x="743" y="653"/>
                  </a:lnTo>
                  <a:lnTo>
                    <a:pt x="737" y="653"/>
                  </a:lnTo>
                  <a:lnTo>
                    <a:pt x="730" y="653"/>
                  </a:lnTo>
                  <a:lnTo>
                    <a:pt x="724" y="653"/>
                  </a:lnTo>
                  <a:lnTo>
                    <a:pt x="724" y="660"/>
                  </a:lnTo>
                  <a:lnTo>
                    <a:pt x="711" y="660"/>
                  </a:lnTo>
                  <a:lnTo>
                    <a:pt x="705" y="660"/>
                  </a:lnTo>
                  <a:lnTo>
                    <a:pt x="698" y="660"/>
                  </a:lnTo>
                  <a:lnTo>
                    <a:pt x="692" y="660"/>
                  </a:lnTo>
                  <a:lnTo>
                    <a:pt x="686" y="666"/>
                  </a:lnTo>
                  <a:lnTo>
                    <a:pt x="679" y="666"/>
                  </a:lnTo>
                  <a:lnTo>
                    <a:pt x="673" y="666"/>
                  </a:lnTo>
                  <a:lnTo>
                    <a:pt x="666" y="672"/>
                  </a:lnTo>
                  <a:lnTo>
                    <a:pt x="660" y="672"/>
                  </a:lnTo>
                  <a:lnTo>
                    <a:pt x="654" y="672"/>
                  </a:lnTo>
                  <a:lnTo>
                    <a:pt x="647" y="672"/>
                  </a:lnTo>
                  <a:lnTo>
                    <a:pt x="641" y="679"/>
                  </a:lnTo>
                  <a:lnTo>
                    <a:pt x="634" y="679"/>
                  </a:lnTo>
                  <a:lnTo>
                    <a:pt x="628" y="679"/>
                  </a:lnTo>
                  <a:lnTo>
                    <a:pt x="622" y="685"/>
                  </a:lnTo>
                  <a:lnTo>
                    <a:pt x="615" y="685"/>
                  </a:lnTo>
                  <a:lnTo>
                    <a:pt x="609" y="685"/>
                  </a:lnTo>
                  <a:lnTo>
                    <a:pt x="602" y="685"/>
                  </a:lnTo>
                  <a:lnTo>
                    <a:pt x="596" y="692"/>
                  </a:lnTo>
                  <a:lnTo>
                    <a:pt x="590" y="692"/>
                  </a:lnTo>
                  <a:lnTo>
                    <a:pt x="583" y="692"/>
                  </a:lnTo>
                  <a:lnTo>
                    <a:pt x="577" y="692"/>
                  </a:lnTo>
                  <a:lnTo>
                    <a:pt x="577" y="698"/>
                  </a:lnTo>
                  <a:lnTo>
                    <a:pt x="570" y="698"/>
                  </a:lnTo>
                  <a:lnTo>
                    <a:pt x="564" y="698"/>
                  </a:lnTo>
                  <a:lnTo>
                    <a:pt x="558" y="698"/>
                  </a:lnTo>
                  <a:lnTo>
                    <a:pt x="558" y="704"/>
                  </a:lnTo>
                  <a:lnTo>
                    <a:pt x="551" y="704"/>
                  </a:lnTo>
                  <a:lnTo>
                    <a:pt x="545" y="704"/>
                  </a:lnTo>
                  <a:lnTo>
                    <a:pt x="538" y="704"/>
                  </a:lnTo>
                  <a:lnTo>
                    <a:pt x="538" y="711"/>
                  </a:lnTo>
                  <a:lnTo>
                    <a:pt x="532" y="711"/>
                  </a:lnTo>
                  <a:lnTo>
                    <a:pt x="526" y="711"/>
                  </a:lnTo>
                  <a:lnTo>
                    <a:pt x="526" y="717"/>
                  </a:lnTo>
                  <a:lnTo>
                    <a:pt x="526" y="724"/>
                  </a:lnTo>
                  <a:lnTo>
                    <a:pt x="526" y="717"/>
                  </a:lnTo>
                  <a:lnTo>
                    <a:pt x="526" y="711"/>
                  </a:lnTo>
                  <a:lnTo>
                    <a:pt x="519" y="717"/>
                  </a:lnTo>
                  <a:lnTo>
                    <a:pt x="526" y="717"/>
                  </a:lnTo>
                  <a:lnTo>
                    <a:pt x="519" y="717"/>
                  </a:lnTo>
                  <a:lnTo>
                    <a:pt x="519" y="724"/>
                  </a:lnTo>
                  <a:lnTo>
                    <a:pt x="526" y="724"/>
                  </a:lnTo>
                  <a:lnTo>
                    <a:pt x="519" y="724"/>
                  </a:lnTo>
                  <a:lnTo>
                    <a:pt x="513" y="724"/>
                  </a:lnTo>
                  <a:lnTo>
                    <a:pt x="506" y="724"/>
                  </a:lnTo>
                  <a:lnTo>
                    <a:pt x="500" y="724"/>
                  </a:lnTo>
                  <a:lnTo>
                    <a:pt x="494" y="724"/>
                  </a:lnTo>
                  <a:lnTo>
                    <a:pt x="494" y="730"/>
                  </a:lnTo>
                  <a:lnTo>
                    <a:pt x="487" y="730"/>
                  </a:lnTo>
                  <a:lnTo>
                    <a:pt x="481" y="730"/>
                  </a:lnTo>
                  <a:lnTo>
                    <a:pt x="474" y="730"/>
                  </a:lnTo>
                  <a:lnTo>
                    <a:pt x="468" y="730"/>
                  </a:lnTo>
                  <a:lnTo>
                    <a:pt x="468" y="736"/>
                  </a:lnTo>
                  <a:lnTo>
                    <a:pt x="462" y="736"/>
                  </a:lnTo>
                  <a:lnTo>
                    <a:pt x="455" y="736"/>
                  </a:lnTo>
                  <a:lnTo>
                    <a:pt x="455" y="743"/>
                  </a:lnTo>
                  <a:lnTo>
                    <a:pt x="449" y="743"/>
                  </a:lnTo>
                  <a:lnTo>
                    <a:pt x="442" y="743"/>
                  </a:lnTo>
                  <a:lnTo>
                    <a:pt x="442" y="692"/>
                  </a:lnTo>
                  <a:lnTo>
                    <a:pt x="391" y="692"/>
                  </a:lnTo>
                  <a:lnTo>
                    <a:pt x="359" y="692"/>
                  </a:lnTo>
                  <a:lnTo>
                    <a:pt x="340" y="692"/>
                  </a:lnTo>
                  <a:lnTo>
                    <a:pt x="333" y="679"/>
                  </a:lnTo>
                  <a:lnTo>
                    <a:pt x="333" y="672"/>
                  </a:lnTo>
                  <a:lnTo>
                    <a:pt x="327" y="666"/>
                  </a:lnTo>
                  <a:lnTo>
                    <a:pt x="321" y="653"/>
                  </a:lnTo>
                  <a:lnTo>
                    <a:pt x="321" y="647"/>
                  </a:lnTo>
                  <a:lnTo>
                    <a:pt x="314" y="647"/>
                  </a:lnTo>
                  <a:lnTo>
                    <a:pt x="308" y="640"/>
                  </a:lnTo>
                  <a:lnTo>
                    <a:pt x="301" y="634"/>
                  </a:lnTo>
                  <a:lnTo>
                    <a:pt x="295" y="634"/>
                  </a:lnTo>
                  <a:lnTo>
                    <a:pt x="289" y="628"/>
                  </a:lnTo>
                  <a:lnTo>
                    <a:pt x="289" y="621"/>
                  </a:lnTo>
                  <a:lnTo>
                    <a:pt x="282" y="615"/>
                  </a:lnTo>
                  <a:lnTo>
                    <a:pt x="276" y="589"/>
                  </a:lnTo>
                  <a:lnTo>
                    <a:pt x="276" y="583"/>
                  </a:lnTo>
                  <a:lnTo>
                    <a:pt x="269" y="583"/>
                  </a:lnTo>
                  <a:lnTo>
                    <a:pt x="269" y="576"/>
                  </a:lnTo>
                  <a:lnTo>
                    <a:pt x="269" y="570"/>
                  </a:lnTo>
                  <a:lnTo>
                    <a:pt x="269" y="564"/>
                  </a:lnTo>
                  <a:lnTo>
                    <a:pt x="269" y="557"/>
                  </a:lnTo>
                  <a:lnTo>
                    <a:pt x="263" y="551"/>
                  </a:lnTo>
                  <a:lnTo>
                    <a:pt x="257" y="538"/>
                  </a:lnTo>
                  <a:lnTo>
                    <a:pt x="161" y="538"/>
                  </a:lnTo>
                  <a:lnTo>
                    <a:pt x="154" y="525"/>
                  </a:lnTo>
                  <a:lnTo>
                    <a:pt x="141" y="506"/>
                  </a:lnTo>
                  <a:lnTo>
                    <a:pt x="129" y="493"/>
                  </a:lnTo>
                  <a:lnTo>
                    <a:pt x="116" y="487"/>
                  </a:lnTo>
                  <a:lnTo>
                    <a:pt x="103" y="480"/>
                  </a:lnTo>
                  <a:lnTo>
                    <a:pt x="97" y="480"/>
                  </a:lnTo>
                  <a:lnTo>
                    <a:pt x="84" y="474"/>
                  </a:lnTo>
                  <a:lnTo>
                    <a:pt x="77" y="474"/>
                  </a:lnTo>
                  <a:lnTo>
                    <a:pt x="71" y="474"/>
                  </a:lnTo>
                  <a:lnTo>
                    <a:pt x="65" y="468"/>
                  </a:lnTo>
                  <a:lnTo>
                    <a:pt x="65" y="461"/>
                  </a:lnTo>
                  <a:lnTo>
                    <a:pt x="65" y="455"/>
                  </a:lnTo>
                  <a:lnTo>
                    <a:pt x="58" y="448"/>
                  </a:lnTo>
                  <a:lnTo>
                    <a:pt x="52" y="448"/>
                  </a:lnTo>
                  <a:lnTo>
                    <a:pt x="45" y="448"/>
                  </a:lnTo>
                  <a:lnTo>
                    <a:pt x="39" y="442"/>
                  </a:lnTo>
                  <a:lnTo>
                    <a:pt x="33" y="442"/>
                  </a:lnTo>
                  <a:lnTo>
                    <a:pt x="33" y="436"/>
                  </a:lnTo>
                  <a:lnTo>
                    <a:pt x="33" y="429"/>
                  </a:lnTo>
                  <a:lnTo>
                    <a:pt x="33" y="423"/>
                  </a:lnTo>
                  <a:lnTo>
                    <a:pt x="26" y="410"/>
                  </a:lnTo>
                  <a:lnTo>
                    <a:pt x="26" y="404"/>
                  </a:lnTo>
                  <a:lnTo>
                    <a:pt x="20" y="404"/>
                  </a:lnTo>
                  <a:lnTo>
                    <a:pt x="13" y="397"/>
                  </a:lnTo>
                  <a:lnTo>
                    <a:pt x="7" y="391"/>
                  </a:lnTo>
                  <a:lnTo>
                    <a:pt x="7" y="384"/>
                  </a:lnTo>
                  <a:lnTo>
                    <a:pt x="7" y="372"/>
                  </a:lnTo>
                  <a:lnTo>
                    <a:pt x="0" y="365"/>
                  </a:lnTo>
                  <a:lnTo>
                    <a:pt x="0" y="359"/>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54" name="Freeform 226">
              <a:extLst>
                <a:ext uri="{FF2B5EF4-FFF2-40B4-BE49-F238E27FC236}">
                  <a16:creationId xmlns:a16="http://schemas.microsoft.com/office/drawing/2014/main" id="{A4AE0CC1-09F6-7037-3430-77104823FB0E}"/>
                </a:ext>
              </a:extLst>
            </p:cNvPr>
            <p:cNvSpPr>
              <a:spLocks/>
            </p:cNvSpPr>
            <p:nvPr/>
          </p:nvSpPr>
          <p:spPr bwMode="gray">
            <a:xfrm>
              <a:off x="4056309" y="3598417"/>
              <a:ext cx="689851" cy="1213228"/>
            </a:xfrm>
            <a:custGeom>
              <a:avLst/>
              <a:gdLst>
                <a:gd name="T0" fmla="*/ 1024 w 1069"/>
                <a:gd name="T1" fmla="*/ 627 h 1684"/>
                <a:gd name="T2" fmla="*/ 1056 w 1069"/>
                <a:gd name="T3" fmla="*/ 781 h 1684"/>
                <a:gd name="T4" fmla="*/ 1031 w 1069"/>
                <a:gd name="T5" fmla="*/ 1050 h 1684"/>
                <a:gd name="T6" fmla="*/ 960 w 1069"/>
                <a:gd name="T7" fmla="*/ 1280 h 1684"/>
                <a:gd name="T8" fmla="*/ 973 w 1069"/>
                <a:gd name="T9" fmla="*/ 1319 h 1684"/>
                <a:gd name="T10" fmla="*/ 935 w 1069"/>
                <a:gd name="T11" fmla="*/ 1364 h 1684"/>
                <a:gd name="T12" fmla="*/ 883 w 1069"/>
                <a:gd name="T13" fmla="*/ 1396 h 1684"/>
                <a:gd name="T14" fmla="*/ 807 w 1069"/>
                <a:gd name="T15" fmla="*/ 1428 h 1684"/>
                <a:gd name="T16" fmla="*/ 679 w 1069"/>
                <a:gd name="T17" fmla="*/ 1492 h 1684"/>
                <a:gd name="T18" fmla="*/ 608 w 1069"/>
                <a:gd name="T19" fmla="*/ 1460 h 1684"/>
                <a:gd name="T20" fmla="*/ 563 w 1069"/>
                <a:gd name="T21" fmla="*/ 1434 h 1684"/>
                <a:gd name="T22" fmla="*/ 518 w 1069"/>
                <a:gd name="T23" fmla="*/ 1415 h 1684"/>
                <a:gd name="T24" fmla="*/ 352 w 1069"/>
                <a:gd name="T25" fmla="*/ 1492 h 1684"/>
                <a:gd name="T26" fmla="*/ 326 w 1069"/>
                <a:gd name="T27" fmla="*/ 1581 h 1684"/>
                <a:gd name="T28" fmla="*/ 237 w 1069"/>
                <a:gd name="T29" fmla="*/ 1671 h 1684"/>
                <a:gd name="T30" fmla="*/ 211 w 1069"/>
                <a:gd name="T31" fmla="*/ 1652 h 1684"/>
                <a:gd name="T32" fmla="*/ 166 w 1069"/>
                <a:gd name="T33" fmla="*/ 1633 h 1684"/>
                <a:gd name="T34" fmla="*/ 147 w 1069"/>
                <a:gd name="T35" fmla="*/ 1613 h 1684"/>
                <a:gd name="T36" fmla="*/ 115 w 1069"/>
                <a:gd name="T37" fmla="*/ 1588 h 1684"/>
                <a:gd name="T38" fmla="*/ 121 w 1069"/>
                <a:gd name="T39" fmla="*/ 1530 h 1684"/>
                <a:gd name="T40" fmla="*/ 102 w 1069"/>
                <a:gd name="T41" fmla="*/ 1485 h 1684"/>
                <a:gd name="T42" fmla="*/ 57 w 1069"/>
                <a:gd name="T43" fmla="*/ 1472 h 1684"/>
                <a:gd name="T44" fmla="*/ 45 w 1069"/>
                <a:gd name="T45" fmla="*/ 1415 h 1684"/>
                <a:gd name="T46" fmla="*/ 19 w 1069"/>
                <a:gd name="T47" fmla="*/ 1389 h 1684"/>
                <a:gd name="T48" fmla="*/ 45 w 1069"/>
                <a:gd name="T49" fmla="*/ 1338 h 1684"/>
                <a:gd name="T50" fmla="*/ 6 w 1069"/>
                <a:gd name="T51" fmla="*/ 1306 h 1684"/>
                <a:gd name="T52" fmla="*/ 38 w 1069"/>
                <a:gd name="T53" fmla="*/ 1261 h 1684"/>
                <a:gd name="T54" fmla="*/ 83 w 1069"/>
                <a:gd name="T55" fmla="*/ 1229 h 1684"/>
                <a:gd name="T56" fmla="*/ 96 w 1069"/>
                <a:gd name="T57" fmla="*/ 1172 h 1684"/>
                <a:gd name="T58" fmla="*/ 89 w 1069"/>
                <a:gd name="T59" fmla="*/ 1108 h 1684"/>
                <a:gd name="T60" fmla="*/ 115 w 1069"/>
                <a:gd name="T61" fmla="*/ 1056 h 1684"/>
                <a:gd name="T62" fmla="*/ 134 w 1069"/>
                <a:gd name="T63" fmla="*/ 973 h 1684"/>
                <a:gd name="T64" fmla="*/ 121 w 1069"/>
                <a:gd name="T65" fmla="*/ 915 h 1684"/>
                <a:gd name="T66" fmla="*/ 102 w 1069"/>
                <a:gd name="T67" fmla="*/ 890 h 1684"/>
                <a:gd name="T68" fmla="*/ 32 w 1069"/>
                <a:gd name="T69" fmla="*/ 877 h 1684"/>
                <a:gd name="T70" fmla="*/ 6 w 1069"/>
                <a:gd name="T71" fmla="*/ 826 h 1684"/>
                <a:gd name="T72" fmla="*/ 13 w 1069"/>
                <a:gd name="T73" fmla="*/ 755 h 1684"/>
                <a:gd name="T74" fmla="*/ 38 w 1069"/>
                <a:gd name="T75" fmla="*/ 698 h 1684"/>
                <a:gd name="T76" fmla="*/ 70 w 1069"/>
                <a:gd name="T77" fmla="*/ 659 h 1684"/>
                <a:gd name="T78" fmla="*/ 89 w 1069"/>
                <a:gd name="T79" fmla="*/ 615 h 1684"/>
                <a:gd name="T80" fmla="*/ 96 w 1069"/>
                <a:gd name="T81" fmla="*/ 570 h 1684"/>
                <a:gd name="T82" fmla="*/ 102 w 1069"/>
                <a:gd name="T83" fmla="*/ 525 h 1684"/>
                <a:gd name="T84" fmla="*/ 109 w 1069"/>
                <a:gd name="T85" fmla="*/ 455 h 1684"/>
                <a:gd name="T86" fmla="*/ 141 w 1069"/>
                <a:gd name="T87" fmla="*/ 435 h 1684"/>
                <a:gd name="T88" fmla="*/ 185 w 1069"/>
                <a:gd name="T89" fmla="*/ 403 h 1684"/>
                <a:gd name="T90" fmla="*/ 275 w 1069"/>
                <a:gd name="T91" fmla="*/ 371 h 1684"/>
                <a:gd name="T92" fmla="*/ 333 w 1069"/>
                <a:gd name="T93" fmla="*/ 378 h 1684"/>
                <a:gd name="T94" fmla="*/ 390 w 1069"/>
                <a:gd name="T95" fmla="*/ 365 h 1684"/>
                <a:gd name="T96" fmla="*/ 442 w 1069"/>
                <a:gd name="T97" fmla="*/ 365 h 1684"/>
                <a:gd name="T98" fmla="*/ 493 w 1069"/>
                <a:gd name="T99" fmla="*/ 371 h 1684"/>
                <a:gd name="T100" fmla="*/ 563 w 1069"/>
                <a:gd name="T101" fmla="*/ 365 h 1684"/>
                <a:gd name="T102" fmla="*/ 621 w 1069"/>
                <a:gd name="T103" fmla="*/ 346 h 1684"/>
                <a:gd name="T104" fmla="*/ 659 w 1069"/>
                <a:gd name="T105" fmla="*/ 314 h 1684"/>
                <a:gd name="T106" fmla="*/ 691 w 1069"/>
                <a:gd name="T107" fmla="*/ 275 h 1684"/>
                <a:gd name="T108" fmla="*/ 691 w 1069"/>
                <a:gd name="T109" fmla="*/ 224 h 1684"/>
                <a:gd name="T110" fmla="*/ 698 w 1069"/>
                <a:gd name="T111" fmla="*/ 179 h 1684"/>
                <a:gd name="T112" fmla="*/ 691 w 1069"/>
                <a:gd name="T113" fmla="*/ 147 h 1684"/>
                <a:gd name="T114" fmla="*/ 679 w 1069"/>
                <a:gd name="T115" fmla="*/ 122 h 1684"/>
                <a:gd name="T116" fmla="*/ 672 w 1069"/>
                <a:gd name="T117" fmla="*/ 77 h 1684"/>
                <a:gd name="T118" fmla="*/ 666 w 1069"/>
                <a:gd name="T119" fmla="*/ 26 h 1684"/>
                <a:gd name="T120" fmla="*/ 749 w 1069"/>
                <a:gd name="T121" fmla="*/ 6 h 1684"/>
                <a:gd name="T122" fmla="*/ 948 w 1069"/>
                <a:gd name="T123" fmla="*/ 6 h 16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69" h="1684">
                  <a:moveTo>
                    <a:pt x="1018" y="0"/>
                  </a:moveTo>
                  <a:lnTo>
                    <a:pt x="1024" y="19"/>
                  </a:lnTo>
                  <a:lnTo>
                    <a:pt x="1031" y="26"/>
                  </a:lnTo>
                  <a:lnTo>
                    <a:pt x="1031" y="77"/>
                  </a:lnTo>
                  <a:lnTo>
                    <a:pt x="1031" y="154"/>
                  </a:lnTo>
                  <a:lnTo>
                    <a:pt x="1031" y="173"/>
                  </a:lnTo>
                  <a:lnTo>
                    <a:pt x="1031" y="397"/>
                  </a:lnTo>
                  <a:lnTo>
                    <a:pt x="1024" y="493"/>
                  </a:lnTo>
                  <a:lnTo>
                    <a:pt x="1031" y="519"/>
                  </a:lnTo>
                  <a:lnTo>
                    <a:pt x="1024" y="627"/>
                  </a:lnTo>
                  <a:lnTo>
                    <a:pt x="1024" y="647"/>
                  </a:lnTo>
                  <a:lnTo>
                    <a:pt x="1031" y="659"/>
                  </a:lnTo>
                  <a:lnTo>
                    <a:pt x="1031" y="672"/>
                  </a:lnTo>
                  <a:lnTo>
                    <a:pt x="1044" y="691"/>
                  </a:lnTo>
                  <a:lnTo>
                    <a:pt x="1044" y="704"/>
                  </a:lnTo>
                  <a:lnTo>
                    <a:pt x="1044" y="736"/>
                  </a:lnTo>
                  <a:lnTo>
                    <a:pt x="1044" y="755"/>
                  </a:lnTo>
                  <a:lnTo>
                    <a:pt x="1050" y="768"/>
                  </a:lnTo>
                  <a:lnTo>
                    <a:pt x="1050" y="781"/>
                  </a:lnTo>
                  <a:lnTo>
                    <a:pt x="1056" y="781"/>
                  </a:lnTo>
                  <a:lnTo>
                    <a:pt x="1063" y="787"/>
                  </a:lnTo>
                  <a:lnTo>
                    <a:pt x="1069" y="794"/>
                  </a:lnTo>
                  <a:lnTo>
                    <a:pt x="1069" y="800"/>
                  </a:lnTo>
                  <a:lnTo>
                    <a:pt x="1044" y="800"/>
                  </a:lnTo>
                  <a:lnTo>
                    <a:pt x="1037" y="813"/>
                  </a:lnTo>
                  <a:lnTo>
                    <a:pt x="1037" y="839"/>
                  </a:lnTo>
                  <a:lnTo>
                    <a:pt x="1031" y="871"/>
                  </a:lnTo>
                  <a:lnTo>
                    <a:pt x="1031" y="890"/>
                  </a:lnTo>
                  <a:lnTo>
                    <a:pt x="1031" y="922"/>
                  </a:lnTo>
                  <a:lnTo>
                    <a:pt x="1031" y="1050"/>
                  </a:lnTo>
                  <a:lnTo>
                    <a:pt x="1037" y="1261"/>
                  </a:lnTo>
                  <a:lnTo>
                    <a:pt x="1031" y="1261"/>
                  </a:lnTo>
                  <a:lnTo>
                    <a:pt x="1005" y="1261"/>
                  </a:lnTo>
                  <a:lnTo>
                    <a:pt x="986" y="1261"/>
                  </a:lnTo>
                  <a:lnTo>
                    <a:pt x="986" y="1255"/>
                  </a:lnTo>
                  <a:lnTo>
                    <a:pt x="960" y="1255"/>
                  </a:lnTo>
                  <a:lnTo>
                    <a:pt x="960" y="1261"/>
                  </a:lnTo>
                  <a:lnTo>
                    <a:pt x="960" y="1268"/>
                  </a:lnTo>
                  <a:lnTo>
                    <a:pt x="960" y="1274"/>
                  </a:lnTo>
                  <a:lnTo>
                    <a:pt x="960" y="1280"/>
                  </a:lnTo>
                  <a:lnTo>
                    <a:pt x="960" y="1287"/>
                  </a:lnTo>
                  <a:lnTo>
                    <a:pt x="967" y="1287"/>
                  </a:lnTo>
                  <a:lnTo>
                    <a:pt x="967" y="1293"/>
                  </a:lnTo>
                  <a:lnTo>
                    <a:pt x="967" y="1300"/>
                  </a:lnTo>
                  <a:lnTo>
                    <a:pt x="973" y="1300"/>
                  </a:lnTo>
                  <a:lnTo>
                    <a:pt x="973" y="1306"/>
                  </a:lnTo>
                  <a:lnTo>
                    <a:pt x="980" y="1306"/>
                  </a:lnTo>
                  <a:lnTo>
                    <a:pt x="980" y="1312"/>
                  </a:lnTo>
                  <a:lnTo>
                    <a:pt x="980" y="1319"/>
                  </a:lnTo>
                  <a:lnTo>
                    <a:pt x="973" y="1319"/>
                  </a:lnTo>
                  <a:lnTo>
                    <a:pt x="973" y="1325"/>
                  </a:lnTo>
                  <a:lnTo>
                    <a:pt x="967" y="1325"/>
                  </a:lnTo>
                  <a:lnTo>
                    <a:pt x="960" y="1325"/>
                  </a:lnTo>
                  <a:lnTo>
                    <a:pt x="954" y="1325"/>
                  </a:lnTo>
                  <a:lnTo>
                    <a:pt x="948" y="1332"/>
                  </a:lnTo>
                  <a:lnTo>
                    <a:pt x="948" y="1338"/>
                  </a:lnTo>
                  <a:lnTo>
                    <a:pt x="941" y="1344"/>
                  </a:lnTo>
                  <a:lnTo>
                    <a:pt x="941" y="1351"/>
                  </a:lnTo>
                  <a:lnTo>
                    <a:pt x="941" y="1357"/>
                  </a:lnTo>
                  <a:lnTo>
                    <a:pt x="935" y="1364"/>
                  </a:lnTo>
                  <a:lnTo>
                    <a:pt x="928" y="1364"/>
                  </a:lnTo>
                  <a:lnTo>
                    <a:pt x="928" y="1370"/>
                  </a:lnTo>
                  <a:lnTo>
                    <a:pt x="922" y="1370"/>
                  </a:lnTo>
                  <a:lnTo>
                    <a:pt x="915" y="1370"/>
                  </a:lnTo>
                  <a:lnTo>
                    <a:pt x="909" y="1376"/>
                  </a:lnTo>
                  <a:lnTo>
                    <a:pt x="903" y="1376"/>
                  </a:lnTo>
                  <a:lnTo>
                    <a:pt x="896" y="1383"/>
                  </a:lnTo>
                  <a:lnTo>
                    <a:pt x="896" y="1389"/>
                  </a:lnTo>
                  <a:lnTo>
                    <a:pt x="890" y="1396"/>
                  </a:lnTo>
                  <a:lnTo>
                    <a:pt x="883" y="1396"/>
                  </a:lnTo>
                  <a:lnTo>
                    <a:pt x="877" y="1402"/>
                  </a:lnTo>
                  <a:lnTo>
                    <a:pt x="871" y="1408"/>
                  </a:lnTo>
                  <a:lnTo>
                    <a:pt x="858" y="1415"/>
                  </a:lnTo>
                  <a:lnTo>
                    <a:pt x="851" y="1415"/>
                  </a:lnTo>
                  <a:lnTo>
                    <a:pt x="845" y="1421"/>
                  </a:lnTo>
                  <a:lnTo>
                    <a:pt x="839" y="1421"/>
                  </a:lnTo>
                  <a:lnTo>
                    <a:pt x="826" y="1421"/>
                  </a:lnTo>
                  <a:lnTo>
                    <a:pt x="819" y="1428"/>
                  </a:lnTo>
                  <a:lnTo>
                    <a:pt x="813" y="1428"/>
                  </a:lnTo>
                  <a:lnTo>
                    <a:pt x="807" y="1428"/>
                  </a:lnTo>
                  <a:lnTo>
                    <a:pt x="794" y="1434"/>
                  </a:lnTo>
                  <a:lnTo>
                    <a:pt x="781" y="1434"/>
                  </a:lnTo>
                  <a:lnTo>
                    <a:pt x="775" y="1440"/>
                  </a:lnTo>
                  <a:lnTo>
                    <a:pt x="762" y="1440"/>
                  </a:lnTo>
                  <a:lnTo>
                    <a:pt x="749" y="1447"/>
                  </a:lnTo>
                  <a:lnTo>
                    <a:pt x="730" y="1453"/>
                  </a:lnTo>
                  <a:lnTo>
                    <a:pt x="723" y="1460"/>
                  </a:lnTo>
                  <a:lnTo>
                    <a:pt x="704" y="1472"/>
                  </a:lnTo>
                  <a:lnTo>
                    <a:pt x="691" y="1485"/>
                  </a:lnTo>
                  <a:lnTo>
                    <a:pt x="679" y="1492"/>
                  </a:lnTo>
                  <a:lnTo>
                    <a:pt x="666" y="1498"/>
                  </a:lnTo>
                  <a:lnTo>
                    <a:pt x="653" y="1498"/>
                  </a:lnTo>
                  <a:lnTo>
                    <a:pt x="647" y="1492"/>
                  </a:lnTo>
                  <a:lnTo>
                    <a:pt x="640" y="1485"/>
                  </a:lnTo>
                  <a:lnTo>
                    <a:pt x="634" y="1479"/>
                  </a:lnTo>
                  <a:lnTo>
                    <a:pt x="627" y="1472"/>
                  </a:lnTo>
                  <a:lnTo>
                    <a:pt x="621" y="1466"/>
                  </a:lnTo>
                  <a:lnTo>
                    <a:pt x="615" y="1466"/>
                  </a:lnTo>
                  <a:lnTo>
                    <a:pt x="608" y="1466"/>
                  </a:lnTo>
                  <a:lnTo>
                    <a:pt x="608" y="1460"/>
                  </a:lnTo>
                  <a:lnTo>
                    <a:pt x="602" y="1460"/>
                  </a:lnTo>
                  <a:lnTo>
                    <a:pt x="595" y="1453"/>
                  </a:lnTo>
                  <a:lnTo>
                    <a:pt x="595" y="1447"/>
                  </a:lnTo>
                  <a:lnTo>
                    <a:pt x="589" y="1447"/>
                  </a:lnTo>
                  <a:lnTo>
                    <a:pt x="583" y="1447"/>
                  </a:lnTo>
                  <a:lnTo>
                    <a:pt x="583" y="1440"/>
                  </a:lnTo>
                  <a:lnTo>
                    <a:pt x="576" y="1440"/>
                  </a:lnTo>
                  <a:lnTo>
                    <a:pt x="570" y="1440"/>
                  </a:lnTo>
                  <a:lnTo>
                    <a:pt x="570" y="1434"/>
                  </a:lnTo>
                  <a:lnTo>
                    <a:pt x="563" y="1434"/>
                  </a:lnTo>
                  <a:lnTo>
                    <a:pt x="557" y="1428"/>
                  </a:lnTo>
                  <a:lnTo>
                    <a:pt x="550" y="1428"/>
                  </a:lnTo>
                  <a:lnTo>
                    <a:pt x="544" y="1428"/>
                  </a:lnTo>
                  <a:lnTo>
                    <a:pt x="544" y="1421"/>
                  </a:lnTo>
                  <a:lnTo>
                    <a:pt x="550" y="1421"/>
                  </a:lnTo>
                  <a:lnTo>
                    <a:pt x="550" y="1415"/>
                  </a:lnTo>
                  <a:lnTo>
                    <a:pt x="544" y="1415"/>
                  </a:lnTo>
                  <a:lnTo>
                    <a:pt x="531" y="1415"/>
                  </a:lnTo>
                  <a:lnTo>
                    <a:pt x="525" y="1415"/>
                  </a:lnTo>
                  <a:lnTo>
                    <a:pt x="518" y="1415"/>
                  </a:lnTo>
                  <a:lnTo>
                    <a:pt x="512" y="1415"/>
                  </a:lnTo>
                  <a:lnTo>
                    <a:pt x="506" y="1415"/>
                  </a:lnTo>
                  <a:lnTo>
                    <a:pt x="493" y="1415"/>
                  </a:lnTo>
                  <a:lnTo>
                    <a:pt x="448" y="1415"/>
                  </a:lnTo>
                  <a:lnTo>
                    <a:pt x="397" y="1408"/>
                  </a:lnTo>
                  <a:lnTo>
                    <a:pt x="346" y="1408"/>
                  </a:lnTo>
                  <a:lnTo>
                    <a:pt x="346" y="1447"/>
                  </a:lnTo>
                  <a:lnTo>
                    <a:pt x="346" y="1466"/>
                  </a:lnTo>
                  <a:lnTo>
                    <a:pt x="346" y="1479"/>
                  </a:lnTo>
                  <a:lnTo>
                    <a:pt x="352" y="1492"/>
                  </a:lnTo>
                  <a:lnTo>
                    <a:pt x="346" y="1504"/>
                  </a:lnTo>
                  <a:lnTo>
                    <a:pt x="346" y="1517"/>
                  </a:lnTo>
                  <a:lnTo>
                    <a:pt x="346" y="1524"/>
                  </a:lnTo>
                  <a:lnTo>
                    <a:pt x="346" y="1530"/>
                  </a:lnTo>
                  <a:lnTo>
                    <a:pt x="346" y="1536"/>
                  </a:lnTo>
                  <a:lnTo>
                    <a:pt x="339" y="1556"/>
                  </a:lnTo>
                  <a:lnTo>
                    <a:pt x="333" y="1556"/>
                  </a:lnTo>
                  <a:lnTo>
                    <a:pt x="333" y="1562"/>
                  </a:lnTo>
                  <a:lnTo>
                    <a:pt x="326" y="1569"/>
                  </a:lnTo>
                  <a:lnTo>
                    <a:pt x="326" y="1581"/>
                  </a:lnTo>
                  <a:lnTo>
                    <a:pt x="320" y="1588"/>
                  </a:lnTo>
                  <a:lnTo>
                    <a:pt x="314" y="1594"/>
                  </a:lnTo>
                  <a:lnTo>
                    <a:pt x="307" y="1601"/>
                  </a:lnTo>
                  <a:lnTo>
                    <a:pt x="294" y="1620"/>
                  </a:lnTo>
                  <a:lnTo>
                    <a:pt x="288" y="1626"/>
                  </a:lnTo>
                  <a:lnTo>
                    <a:pt x="275" y="1639"/>
                  </a:lnTo>
                  <a:lnTo>
                    <a:pt x="269" y="1645"/>
                  </a:lnTo>
                  <a:lnTo>
                    <a:pt x="256" y="1658"/>
                  </a:lnTo>
                  <a:lnTo>
                    <a:pt x="250" y="1665"/>
                  </a:lnTo>
                  <a:lnTo>
                    <a:pt x="237" y="1671"/>
                  </a:lnTo>
                  <a:lnTo>
                    <a:pt x="224" y="1671"/>
                  </a:lnTo>
                  <a:lnTo>
                    <a:pt x="205" y="1677"/>
                  </a:lnTo>
                  <a:lnTo>
                    <a:pt x="192" y="1677"/>
                  </a:lnTo>
                  <a:lnTo>
                    <a:pt x="185" y="1684"/>
                  </a:lnTo>
                  <a:lnTo>
                    <a:pt x="185" y="1677"/>
                  </a:lnTo>
                  <a:lnTo>
                    <a:pt x="192" y="1671"/>
                  </a:lnTo>
                  <a:lnTo>
                    <a:pt x="198" y="1665"/>
                  </a:lnTo>
                  <a:lnTo>
                    <a:pt x="205" y="1665"/>
                  </a:lnTo>
                  <a:lnTo>
                    <a:pt x="205" y="1658"/>
                  </a:lnTo>
                  <a:lnTo>
                    <a:pt x="211" y="1652"/>
                  </a:lnTo>
                  <a:lnTo>
                    <a:pt x="211" y="1645"/>
                  </a:lnTo>
                  <a:lnTo>
                    <a:pt x="211" y="1639"/>
                  </a:lnTo>
                  <a:lnTo>
                    <a:pt x="205" y="1639"/>
                  </a:lnTo>
                  <a:lnTo>
                    <a:pt x="205" y="1633"/>
                  </a:lnTo>
                  <a:lnTo>
                    <a:pt x="198" y="1633"/>
                  </a:lnTo>
                  <a:lnTo>
                    <a:pt x="192" y="1633"/>
                  </a:lnTo>
                  <a:lnTo>
                    <a:pt x="185" y="1633"/>
                  </a:lnTo>
                  <a:lnTo>
                    <a:pt x="179" y="1633"/>
                  </a:lnTo>
                  <a:lnTo>
                    <a:pt x="173" y="1633"/>
                  </a:lnTo>
                  <a:lnTo>
                    <a:pt x="166" y="1633"/>
                  </a:lnTo>
                  <a:lnTo>
                    <a:pt x="160" y="1633"/>
                  </a:lnTo>
                  <a:lnTo>
                    <a:pt x="153" y="1633"/>
                  </a:lnTo>
                  <a:lnTo>
                    <a:pt x="153" y="1626"/>
                  </a:lnTo>
                  <a:lnTo>
                    <a:pt x="160" y="1626"/>
                  </a:lnTo>
                  <a:lnTo>
                    <a:pt x="160" y="1620"/>
                  </a:lnTo>
                  <a:lnTo>
                    <a:pt x="153" y="1620"/>
                  </a:lnTo>
                  <a:lnTo>
                    <a:pt x="153" y="1613"/>
                  </a:lnTo>
                  <a:lnTo>
                    <a:pt x="147" y="1613"/>
                  </a:lnTo>
                  <a:lnTo>
                    <a:pt x="147" y="1607"/>
                  </a:lnTo>
                  <a:lnTo>
                    <a:pt x="147" y="1613"/>
                  </a:lnTo>
                  <a:lnTo>
                    <a:pt x="141" y="1613"/>
                  </a:lnTo>
                  <a:lnTo>
                    <a:pt x="141" y="1620"/>
                  </a:lnTo>
                  <a:lnTo>
                    <a:pt x="134" y="1620"/>
                  </a:lnTo>
                  <a:lnTo>
                    <a:pt x="134" y="1613"/>
                  </a:lnTo>
                  <a:lnTo>
                    <a:pt x="128" y="1613"/>
                  </a:lnTo>
                  <a:lnTo>
                    <a:pt x="128" y="1607"/>
                  </a:lnTo>
                  <a:lnTo>
                    <a:pt x="121" y="1601"/>
                  </a:lnTo>
                  <a:lnTo>
                    <a:pt x="121" y="1594"/>
                  </a:lnTo>
                  <a:lnTo>
                    <a:pt x="115" y="1594"/>
                  </a:lnTo>
                  <a:lnTo>
                    <a:pt x="115" y="1588"/>
                  </a:lnTo>
                  <a:lnTo>
                    <a:pt x="115" y="1581"/>
                  </a:lnTo>
                  <a:lnTo>
                    <a:pt x="115" y="1575"/>
                  </a:lnTo>
                  <a:lnTo>
                    <a:pt x="115" y="1569"/>
                  </a:lnTo>
                  <a:lnTo>
                    <a:pt x="115" y="1562"/>
                  </a:lnTo>
                  <a:lnTo>
                    <a:pt x="121" y="1562"/>
                  </a:lnTo>
                  <a:lnTo>
                    <a:pt x="121" y="1556"/>
                  </a:lnTo>
                  <a:lnTo>
                    <a:pt x="121" y="1549"/>
                  </a:lnTo>
                  <a:lnTo>
                    <a:pt x="121" y="1543"/>
                  </a:lnTo>
                  <a:lnTo>
                    <a:pt x="121" y="1536"/>
                  </a:lnTo>
                  <a:lnTo>
                    <a:pt x="121" y="1530"/>
                  </a:lnTo>
                  <a:lnTo>
                    <a:pt x="121" y="1524"/>
                  </a:lnTo>
                  <a:lnTo>
                    <a:pt x="121" y="1517"/>
                  </a:lnTo>
                  <a:lnTo>
                    <a:pt x="121" y="1511"/>
                  </a:lnTo>
                  <a:lnTo>
                    <a:pt x="121" y="1504"/>
                  </a:lnTo>
                  <a:lnTo>
                    <a:pt x="121" y="1498"/>
                  </a:lnTo>
                  <a:lnTo>
                    <a:pt x="121" y="1492"/>
                  </a:lnTo>
                  <a:lnTo>
                    <a:pt x="115" y="1492"/>
                  </a:lnTo>
                  <a:lnTo>
                    <a:pt x="115" y="1485"/>
                  </a:lnTo>
                  <a:lnTo>
                    <a:pt x="109" y="1485"/>
                  </a:lnTo>
                  <a:lnTo>
                    <a:pt x="102" y="1485"/>
                  </a:lnTo>
                  <a:lnTo>
                    <a:pt x="96" y="1479"/>
                  </a:lnTo>
                  <a:lnTo>
                    <a:pt x="96" y="1485"/>
                  </a:lnTo>
                  <a:lnTo>
                    <a:pt x="89" y="1485"/>
                  </a:lnTo>
                  <a:lnTo>
                    <a:pt x="83" y="1485"/>
                  </a:lnTo>
                  <a:lnTo>
                    <a:pt x="83" y="1479"/>
                  </a:lnTo>
                  <a:lnTo>
                    <a:pt x="77" y="1479"/>
                  </a:lnTo>
                  <a:lnTo>
                    <a:pt x="70" y="1479"/>
                  </a:lnTo>
                  <a:lnTo>
                    <a:pt x="70" y="1472"/>
                  </a:lnTo>
                  <a:lnTo>
                    <a:pt x="64" y="1472"/>
                  </a:lnTo>
                  <a:lnTo>
                    <a:pt x="57" y="1472"/>
                  </a:lnTo>
                  <a:lnTo>
                    <a:pt x="57" y="1466"/>
                  </a:lnTo>
                  <a:lnTo>
                    <a:pt x="57" y="1460"/>
                  </a:lnTo>
                  <a:lnTo>
                    <a:pt x="51" y="1453"/>
                  </a:lnTo>
                  <a:lnTo>
                    <a:pt x="51" y="1447"/>
                  </a:lnTo>
                  <a:lnTo>
                    <a:pt x="51" y="1440"/>
                  </a:lnTo>
                  <a:lnTo>
                    <a:pt x="57" y="1440"/>
                  </a:lnTo>
                  <a:lnTo>
                    <a:pt x="57" y="1434"/>
                  </a:lnTo>
                  <a:lnTo>
                    <a:pt x="51" y="1428"/>
                  </a:lnTo>
                  <a:lnTo>
                    <a:pt x="45" y="1421"/>
                  </a:lnTo>
                  <a:lnTo>
                    <a:pt x="45" y="1415"/>
                  </a:lnTo>
                  <a:lnTo>
                    <a:pt x="38" y="1408"/>
                  </a:lnTo>
                  <a:lnTo>
                    <a:pt x="32" y="1408"/>
                  </a:lnTo>
                  <a:lnTo>
                    <a:pt x="25" y="1408"/>
                  </a:lnTo>
                  <a:lnTo>
                    <a:pt x="25" y="1415"/>
                  </a:lnTo>
                  <a:lnTo>
                    <a:pt x="19" y="1415"/>
                  </a:lnTo>
                  <a:lnTo>
                    <a:pt x="19" y="1408"/>
                  </a:lnTo>
                  <a:lnTo>
                    <a:pt x="13" y="1408"/>
                  </a:lnTo>
                  <a:lnTo>
                    <a:pt x="19" y="1402"/>
                  </a:lnTo>
                  <a:lnTo>
                    <a:pt x="19" y="1396"/>
                  </a:lnTo>
                  <a:lnTo>
                    <a:pt x="19" y="1389"/>
                  </a:lnTo>
                  <a:lnTo>
                    <a:pt x="19" y="1383"/>
                  </a:lnTo>
                  <a:lnTo>
                    <a:pt x="25" y="1383"/>
                  </a:lnTo>
                  <a:lnTo>
                    <a:pt x="25" y="1376"/>
                  </a:lnTo>
                  <a:lnTo>
                    <a:pt x="25" y="1370"/>
                  </a:lnTo>
                  <a:lnTo>
                    <a:pt x="32" y="1364"/>
                  </a:lnTo>
                  <a:lnTo>
                    <a:pt x="38" y="1364"/>
                  </a:lnTo>
                  <a:lnTo>
                    <a:pt x="38" y="1357"/>
                  </a:lnTo>
                  <a:lnTo>
                    <a:pt x="45" y="1351"/>
                  </a:lnTo>
                  <a:lnTo>
                    <a:pt x="45" y="1344"/>
                  </a:lnTo>
                  <a:lnTo>
                    <a:pt x="45" y="1338"/>
                  </a:lnTo>
                  <a:lnTo>
                    <a:pt x="45" y="1325"/>
                  </a:lnTo>
                  <a:lnTo>
                    <a:pt x="45" y="1319"/>
                  </a:lnTo>
                  <a:lnTo>
                    <a:pt x="38" y="1319"/>
                  </a:lnTo>
                  <a:lnTo>
                    <a:pt x="32" y="1319"/>
                  </a:lnTo>
                  <a:lnTo>
                    <a:pt x="32" y="1312"/>
                  </a:lnTo>
                  <a:lnTo>
                    <a:pt x="25" y="1312"/>
                  </a:lnTo>
                  <a:lnTo>
                    <a:pt x="19" y="1312"/>
                  </a:lnTo>
                  <a:lnTo>
                    <a:pt x="13" y="1312"/>
                  </a:lnTo>
                  <a:lnTo>
                    <a:pt x="13" y="1306"/>
                  </a:lnTo>
                  <a:lnTo>
                    <a:pt x="6" y="1306"/>
                  </a:lnTo>
                  <a:lnTo>
                    <a:pt x="6" y="1300"/>
                  </a:lnTo>
                  <a:lnTo>
                    <a:pt x="6" y="1293"/>
                  </a:lnTo>
                  <a:lnTo>
                    <a:pt x="6" y="1287"/>
                  </a:lnTo>
                  <a:lnTo>
                    <a:pt x="6" y="1280"/>
                  </a:lnTo>
                  <a:lnTo>
                    <a:pt x="13" y="1280"/>
                  </a:lnTo>
                  <a:lnTo>
                    <a:pt x="13" y="1274"/>
                  </a:lnTo>
                  <a:lnTo>
                    <a:pt x="19" y="1274"/>
                  </a:lnTo>
                  <a:lnTo>
                    <a:pt x="25" y="1268"/>
                  </a:lnTo>
                  <a:lnTo>
                    <a:pt x="32" y="1261"/>
                  </a:lnTo>
                  <a:lnTo>
                    <a:pt x="38" y="1261"/>
                  </a:lnTo>
                  <a:lnTo>
                    <a:pt x="45" y="1261"/>
                  </a:lnTo>
                  <a:lnTo>
                    <a:pt x="51" y="1261"/>
                  </a:lnTo>
                  <a:lnTo>
                    <a:pt x="57" y="1261"/>
                  </a:lnTo>
                  <a:lnTo>
                    <a:pt x="64" y="1261"/>
                  </a:lnTo>
                  <a:lnTo>
                    <a:pt x="70" y="1255"/>
                  </a:lnTo>
                  <a:lnTo>
                    <a:pt x="70" y="1248"/>
                  </a:lnTo>
                  <a:lnTo>
                    <a:pt x="77" y="1248"/>
                  </a:lnTo>
                  <a:lnTo>
                    <a:pt x="77" y="1242"/>
                  </a:lnTo>
                  <a:lnTo>
                    <a:pt x="83" y="1236"/>
                  </a:lnTo>
                  <a:lnTo>
                    <a:pt x="83" y="1229"/>
                  </a:lnTo>
                  <a:lnTo>
                    <a:pt x="77" y="1223"/>
                  </a:lnTo>
                  <a:lnTo>
                    <a:pt x="77" y="1216"/>
                  </a:lnTo>
                  <a:lnTo>
                    <a:pt x="77" y="1210"/>
                  </a:lnTo>
                  <a:lnTo>
                    <a:pt x="77" y="1204"/>
                  </a:lnTo>
                  <a:lnTo>
                    <a:pt x="77" y="1197"/>
                  </a:lnTo>
                  <a:lnTo>
                    <a:pt x="83" y="1197"/>
                  </a:lnTo>
                  <a:lnTo>
                    <a:pt x="83" y="1191"/>
                  </a:lnTo>
                  <a:lnTo>
                    <a:pt x="89" y="1184"/>
                  </a:lnTo>
                  <a:lnTo>
                    <a:pt x="89" y="1178"/>
                  </a:lnTo>
                  <a:lnTo>
                    <a:pt x="96" y="1172"/>
                  </a:lnTo>
                  <a:lnTo>
                    <a:pt x="96" y="1165"/>
                  </a:lnTo>
                  <a:lnTo>
                    <a:pt x="96" y="1159"/>
                  </a:lnTo>
                  <a:lnTo>
                    <a:pt x="89" y="1159"/>
                  </a:lnTo>
                  <a:lnTo>
                    <a:pt x="83" y="1159"/>
                  </a:lnTo>
                  <a:lnTo>
                    <a:pt x="77" y="1152"/>
                  </a:lnTo>
                  <a:lnTo>
                    <a:pt x="77" y="1146"/>
                  </a:lnTo>
                  <a:lnTo>
                    <a:pt x="77" y="1133"/>
                  </a:lnTo>
                  <a:lnTo>
                    <a:pt x="83" y="1127"/>
                  </a:lnTo>
                  <a:lnTo>
                    <a:pt x="89" y="1114"/>
                  </a:lnTo>
                  <a:lnTo>
                    <a:pt x="89" y="1108"/>
                  </a:lnTo>
                  <a:lnTo>
                    <a:pt x="96" y="1108"/>
                  </a:lnTo>
                  <a:lnTo>
                    <a:pt x="96" y="1101"/>
                  </a:lnTo>
                  <a:lnTo>
                    <a:pt x="96" y="1095"/>
                  </a:lnTo>
                  <a:lnTo>
                    <a:pt x="102" y="1095"/>
                  </a:lnTo>
                  <a:lnTo>
                    <a:pt x="102" y="1088"/>
                  </a:lnTo>
                  <a:lnTo>
                    <a:pt x="109" y="1088"/>
                  </a:lnTo>
                  <a:lnTo>
                    <a:pt x="109" y="1082"/>
                  </a:lnTo>
                  <a:lnTo>
                    <a:pt x="109" y="1076"/>
                  </a:lnTo>
                  <a:lnTo>
                    <a:pt x="115" y="1069"/>
                  </a:lnTo>
                  <a:lnTo>
                    <a:pt x="115" y="1056"/>
                  </a:lnTo>
                  <a:lnTo>
                    <a:pt x="115" y="1044"/>
                  </a:lnTo>
                  <a:lnTo>
                    <a:pt x="115" y="1031"/>
                  </a:lnTo>
                  <a:lnTo>
                    <a:pt x="121" y="1024"/>
                  </a:lnTo>
                  <a:lnTo>
                    <a:pt x="121" y="1018"/>
                  </a:lnTo>
                  <a:lnTo>
                    <a:pt x="121" y="999"/>
                  </a:lnTo>
                  <a:lnTo>
                    <a:pt x="128" y="999"/>
                  </a:lnTo>
                  <a:lnTo>
                    <a:pt x="128" y="992"/>
                  </a:lnTo>
                  <a:lnTo>
                    <a:pt x="134" y="986"/>
                  </a:lnTo>
                  <a:lnTo>
                    <a:pt x="134" y="980"/>
                  </a:lnTo>
                  <a:lnTo>
                    <a:pt x="134" y="973"/>
                  </a:lnTo>
                  <a:lnTo>
                    <a:pt x="134" y="967"/>
                  </a:lnTo>
                  <a:lnTo>
                    <a:pt x="134" y="960"/>
                  </a:lnTo>
                  <a:lnTo>
                    <a:pt x="134" y="954"/>
                  </a:lnTo>
                  <a:lnTo>
                    <a:pt x="128" y="948"/>
                  </a:lnTo>
                  <a:lnTo>
                    <a:pt x="128" y="941"/>
                  </a:lnTo>
                  <a:lnTo>
                    <a:pt x="128" y="935"/>
                  </a:lnTo>
                  <a:lnTo>
                    <a:pt x="128" y="928"/>
                  </a:lnTo>
                  <a:lnTo>
                    <a:pt x="121" y="928"/>
                  </a:lnTo>
                  <a:lnTo>
                    <a:pt x="121" y="922"/>
                  </a:lnTo>
                  <a:lnTo>
                    <a:pt x="121" y="915"/>
                  </a:lnTo>
                  <a:lnTo>
                    <a:pt x="128" y="915"/>
                  </a:lnTo>
                  <a:lnTo>
                    <a:pt x="128" y="909"/>
                  </a:lnTo>
                  <a:lnTo>
                    <a:pt x="121" y="909"/>
                  </a:lnTo>
                  <a:lnTo>
                    <a:pt x="121" y="903"/>
                  </a:lnTo>
                  <a:lnTo>
                    <a:pt x="121" y="896"/>
                  </a:lnTo>
                  <a:lnTo>
                    <a:pt x="128" y="896"/>
                  </a:lnTo>
                  <a:lnTo>
                    <a:pt x="121" y="890"/>
                  </a:lnTo>
                  <a:lnTo>
                    <a:pt x="115" y="890"/>
                  </a:lnTo>
                  <a:lnTo>
                    <a:pt x="109" y="890"/>
                  </a:lnTo>
                  <a:lnTo>
                    <a:pt x="102" y="890"/>
                  </a:lnTo>
                  <a:lnTo>
                    <a:pt x="102" y="883"/>
                  </a:lnTo>
                  <a:lnTo>
                    <a:pt x="96" y="883"/>
                  </a:lnTo>
                  <a:lnTo>
                    <a:pt x="89" y="890"/>
                  </a:lnTo>
                  <a:lnTo>
                    <a:pt x="77" y="890"/>
                  </a:lnTo>
                  <a:lnTo>
                    <a:pt x="70" y="896"/>
                  </a:lnTo>
                  <a:lnTo>
                    <a:pt x="64" y="896"/>
                  </a:lnTo>
                  <a:lnTo>
                    <a:pt x="57" y="896"/>
                  </a:lnTo>
                  <a:lnTo>
                    <a:pt x="51" y="890"/>
                  </a:lnTo>
                  <a:lnTo>
                    <a:pt x="38" y="883"/>
                  </a:lnTo>
                  <a:lnTo>
                    <a:pt x="32" y="877"/>
                  </a:lnTo>
                  <a:lnTo>
                    <a:pt x="25" y="871"/>
                  </a:lnTo>
                  <a:lnTo>
                    <a:pt x="25" y="864"/>
                  </a:lnTo>
                  <a:lnTo>
                    <a:pt x="25" y="858"/>
                  </a:lnTo>
                  <a:lnTo>
                    <a:pt x="19" y="851"/>
                  </a:lnTo>
                  <a:lnTo>
                    <a:pt x="19" y="845"/>
                  </a:lnTo>
                  <a:lnTo>
                    <a:pt x="19" y="839"/>
                  </a:lnTo>
                  <a:lnTo>
                    <a:pt x="13" y="839"/>
                  </a:lnTo>
                  <a:lnTo>
                    <a:pt x="6" y="839"/>
                  </a:lnTo>
                  <a:lnTo>
                    <a:pt x="0" y="832"/>
                  </a:lnTo>
                  <a:lnTo>
                    <a:pt x="6" y="826"/>
                  </a:lnTo>
                  <a:lnTo>
                    <a:pt x="13" y="826"/>
                  </a:lnTo>
                  <a:lnTo>
                    <a:pt x="13" y="819"/>
                  </a:lnTo>
                  <a:lnTo>
                    <a:pt x="13" y="813"/>
                  </a:lnTo>
                  <a:lnTo>
                    <a:pt x="13" y="807"/>
                  </a:lnTo>
                  <a:lnTo>
                    <a:pt x="13" y="800"/>
                  </a:lnTo>
                  <a:lnTo>
                    <a:pt x="13" y="794"/>
                  </a:lnTo>
                  <a:lnTo>
                    <a:pt x="6" y="787"/>
                  </a:lnTo>
                  <a:lnTo>
                    <a:pt x="6" y="781"/>
                  </a:lnTo>
                  <a:lnTo>
                    <a:pt x="6" y="768"/>
                  </a:lnTo>
                  <a:lnTo>
                    <a:pt x="13" y="755"/>
                  </a:lnTo>
                  <a:lnTo>
                    <a:pt x="13" y="743"/>
                  </a:lnTo>
                  <a:lnTo>
                    <a:pt x="13" y="730"/>
                  </a:lnTo>
                  <a:lnTo>
                    <a:pt x="13" y="723"/>
                  </a:lnTo>
                  <a:lnTo>
                    <a:pt x="13" y="717"/>
                  </a:lnTo>
                  <a:lnTo>
                    <a:pt x="13" y="711"/>
                  </a:lnTo>
                  <a:lnTo>
                    <a:pt x="19" y="711"/>
                  </a:lnTo>
                  <a:lnTo>
                    <a:pt x="25" y="704"/>
                  </a:lnTo>
                  <a:lnTo>
                    <a:pt x="32" y="704"/>
                  </a:lnTo>
                  <a:lnTo>
                    <a:pt x="32" y="698"/>
                  </a:lnTo>
                  <a:lnTo>
                    <a:pt x="38" y="698"/>
                  </a:lnTo>
                  <a:lnTo>
                    <a:pt x="45" y="698"/>
                  </a:lnTo>
                  <a:lnTo>
                    <a:pt x="51" y="691"/>
                  </a:lnTo>
                  <a:lnTo>
                    <a:pt x="57" y="691"/>
                  </a:lnTo>
                  <a:lnTo>
                    <a:pt x="64" y="691"/>
                  </a:lnTo>
                  <a:lnTo>
                    <a:pt x="64" y="685"/>
                  </a:lnTo>
                  <a:lnTo>
                    <a:pt x="70" y="685"/>
                  </a:lnTo>
                  <a:lnTo>
                    <a:pt x="70" y="679"/>
                  </a:lnTo>
                  <a:lnTo>
                    <a:pt x="70" y="672"/>
                  </a:lnTo>
                  <a:lnTo>
                    <a:pt x="70" y="666"/>
                  </a:lnTo>
                  <a:lnTo>
                    <a:pt x="70" y="659"/>
                  </a:lnTo>
                  <a:lnTo>
                    <a:pt x="70" y="653"/>
                  </a:lnTo>
                  <a:lnTo>
                    <a:pt x="70" y="647"/>
                  </a:lnTo>
                  <a:lnTo>
                    <a:pt x="70" y="640"/>
                  </a:lnTo>
                  <a:lnTo>
                    <a:pt x="70" y="634"/>
                  </a:lnTo>
                  <a:lnTo>
                    <a:pt x="70" y="627"/>
                  </a:lnTo>
                  <a:lnTo>
                    <a:pt x="70" y="621"/>
                  </a:lnTo>
                  <a:lnTo>
                    <a:pt x="77" y="621"/>
                  </a:lnTo>
                  <a:lnTo>
                    <a:pt x="77" y="615"/>
                  </a:lnTo>
                  <a:lnTo>
                    <a:pt x="83" y="615"/>
                  </a:lnTo>
                  <a:lnTo>
                    <a:pt x="89" y="615"/>
                  </a:lnTo>
                  <a:lnTo>
                    <a:pt x="96" y="615"/>
                  </a:lnTo>
                  <a:lnTo>
                    <a:pt x="102" y="615"/>
                  </a:lnTo>
                  <a:lnTo>
                    <a:pt x="109" y="608"/>
                  </a:lnTo>
                  <a:lnTo>
                    <a:pt x="102" y="602"/>
                  </a:lnTo>
                  <a:lnTo>
                    <a:pt x="102" y="595"/>
                  </a:lnTo>
                  <a:lnTo>
                    <a:pt x="102" y="589"/>
                  </a:lnTo>
                  <a:lnTo>
                    <a:pt x="102" y="583"/>
                  </a:lnTo>
                  <a:lnTo>
                    <a:pt x="102" y="576"/>
                  </a:lnTo>
                  <a:lnTo>
                    <a:pt x="96" y="576"/>
                  </a:lnTo>
                  <a:lnTo>
                    <a:pt x="96" y="570"/>
                  </a:lnTo>
                  <a:lnTo>
                    <a:pt x="96" y="563"/>
                  </a:lnTo>
                  <a:lnTo>
                    <a:pt x="102" y="557"/>
                  </a:lnTo>
                  <a:lnTo>
                    <a:pt x="109" y="557"/>
                  </a:lnTo>
                  <a:lnTo>
                    <a:pt x="115" y="557"/>
                  </a:lnTo>
                  <a:lnTo>
                    <a:pt x="115" y="551"/>
                  </a:lnTo>
                  <a:lnTo>
                    <a:pt x="115" y="544"/>
                  </a:lnTo>
                  <a:lnTo>
                    <a:pt x="109" y="544"/>
                  </a:lnTo>
                  <a:lnTo>
                    <a:pt x="109" y="538"/>
                  </a:lnTo>
                  <a:lnTo>
                    <a:pt x="109" y="531"/>
                  </a:lnTo>
                  <a:lnTo>
                    <a:pt x="102" y="525"/>
                  </a:lnTo>
                  <a:lnTo>
                    <a:pt x="102" y="512"/>
                  </a:lnTo>
                  <a:lnTo>
                    <a:pt x="102" y="506"/>
                  </a:lnTo>
                  <a:lnTo>
                    <a:pt x="102" y="499"/>
                  </a:lnTo>
                  <a:lnTo>
                    <a:pt x="102" y="493"/>
                  </a:lnTo>
                  <a:lnTo>
                    <a:pt x="102" y="487"/>
                  </a:lnTo>
                  <a:lnTo>
                    <a:pt x="102" y="480"/>
                  </a:lnTo>
                  <a:lnTo>
                    <a:pt x="109" y="474"/>
                  </a:lnTo>
                  <a:lnTo>
                    <a:pt x="109" y="467"/>
                  </a:lnTo>
                  <a:lnTo>
                    <a:pt x="109" y="461"/>
                  </a:lnTo>
                  <a:lnTo>
                    <a:pt x="109" y="455"/>
                  </a:lnTo>
                  <a:lnTo>
                    <a:pt x="102" y="455"/>
                  </a:lnTo>
                  <a:lnTo>
                    <a:pt x="102" y="448"/>
                  </a:lnTo>
                  <a:lnTo>
                    <a:pt x="102" y="442"/>
                  </a:lnTo>
                  <a:lnTo>
                    <a:pt x="102" y="435"/>
                  </a:lnTo>
                  <a:lnTo>
                    <a:pt x="115" y="435"/>
                  </a:lnTo>
                  <a:lnTo>
                    <a:pt x="121" y="435"/>
                  </a:lnTo>
                  <a:lnTo>
                    <a:pt x="121" y="429"/>
                  </a:lnTo>
                  <a:lnTo>
                    <a:pt x="128" y="429"/>
                  </a:lnTo>
                  <a:lnTo>
                    <a:pt x="134" y="429"/>
                  </a:lnTo>
                  <a:lnTo>
                    <a:pt x="141" y="435"/>
                  </a:lnTo>
                  <a:lnTo>
                    <a:pt x="147" y="435"/>
                  </a:lnTo>
                  <a:lnTo>
                    <a:pt x="153" y="435"/>
                  </a:lnTo>
                  <a:lnTo>
                    <a:pt x="160" y="429"/>
                  </a:lnTo>
                  <a:lnTo>
                    <a:pt x="166" y="429"/>
                  </a:lnTo>
                  <a:lnTo>
                    <a:pt x="166" y="423"/>
                  </a:lnTo>
                  <a:lnTo>
                    <a:pt x="173" y="416"/>
                  </a:lnTo>
                  <a:lnTo>
                    <a:pt x="179" y="416"/>
                  </a:lnTo>
                  <a:lnTo>
                    <a:pt x="179" y="410"/>
                  </a:lnTo>
                  <a:lnTo>
                    <a:pt x="185" y="410"/>
                  </a:lnTo>
                  <a:lnTo>
                    <a:pt x="185" y="403"/>
                  </a:lnTo>
                  <a:lnTo>
                    <a:pt x="192" y="403"/>
                  </a:lnTo>
                  <a:lnTo>
                    <a:pt x="198" y="403"/>
                  </a:lnTo>
                  <a:lnTo>
                    <a:pt x="205" y="403"/>
                  </a:lnTo>
                  <a:lnTo>
                    <a:pt x="218" y="397"/>
                  </a:lnTo>
                  <a:lnTo>
                    <a:pt x="230" y="397"/>
                  </a:lnTo>
                  <a:lnTo>
                    <a:pt x="250" y="391"/>
                  </a:lnTo>
                  <a:lnTo>
                    <a:pt x="262" y="384"/>
                  </a:lnTo>
                  <a:lnTo>
                    <a:pt x="269" y="378"/>
                  </a:lnTo>
                  <a:lnTo>
                    <a:pt x="269" y="371"/>
                  </a:lnTo>
                  <a:lnTo>
                    <a:pt x="275" y="371"/>
                  </a:lnTo>
                  <a:lnTo>
                    <a:pt x="282" y="371"/>
                  </a:lnTo>
                  <a:lnTo>
                    <a:pt x="288" y="378"/>
                  </a:lnTo>
                  <a:lnTo>
                    <a:pt x="294" y="378"/>
                  </a:lnTo>
                  <a:lnTo>
                    <a:pt x="294" y="371"/>
                  </a:lnTo>
                  <a:lnTo>
                    <a:pt x="294" y="365"/>
                  </a:lnTo>
                  <a:lnTo>
                    <a:pt x="301" y="365"/>
                  </a:lnTo>
                  <a:lnTo>
                    <a:pt x="307" y="365"/>
                  </a:lnTo>
                  <a:lnTo>
                    <a:pt x="314" y="371"/>
                  </a:lnTo>
                  <a:lnTo>
                    <a:pt x="320" y="378"/>
                  </a:lnTo>
                  <a:lnTo>
                    <a:pt x="333" y="378"/>
                  </a:lnTo>
                  <a:lnTo>
                    <a:pt x="339" y="378"/>
                  </a:lnTo>
                  <a:lnTo>
                    <a:pt x="346" y="371"/>
                  </a:lnTo>
                  <a:lnTo>
                    <a:pt x="352" y="371"/>
                  </a:lnTo>
                  <a:lnTo>
                    <a:pt x="352" y="365"/>
                  </a:lnTo>
                  <a:lnTo>
                    <a:pt x="358" y="365"/>
                  </a:lnTo>
                  <a:lnTo>
                    <a:pt x="365" y="365"/>
                  </a:lnTo>
                  <a:lnTo>
                    <a:pt x="371" y="365"/>
                  </a:lnTo>
                  <a:lnTo>
                    <a:pt x="378" y="365"/>
                  </a:lnTo>
                  <a:lnTo>
                    <a:pt x="384" y="365"/>
                  </a:lnTo>
                  <a:lnTo>
                    <a:pt x="390" y="365"/>
                  </a:lnTo>
                  <a:lnTo>
                    <a:pt x="397" y="365"/>
                  </a:lnTo>
                  <a:lnTo>
                    <a:pt x="403" y="359"/>
                  </a:lnTo>
                  <a:lnTo>
                    <a:pt x="410" y="359"/>
                  </a:lnTo>
                  <a:lnTo>
                    <a:pt x="416" y="359"/>
                  </a:lnTo>
                  <a:lnTo>
                    <a:pt x="416" y="352"/>
                  </a:lnTo>
                  <a:lnTo>
                    <a:pt x="416" y="359"/>
                  </a:lnTo>
                  <a:lnTo>
                    <a:pt x="422" y="359"/>
                  </a:lnTo>
                  <a:lnTo>
                    <a:pt x="429" y="365"/>
                  </a:lnTo>
                  <a:lnTo>
                    <a:pt x="435" y="365"/>
                  </a:lnTo>
                  <a:lnTo>
                    <a:pt x="442" y="365"/>
                  </a:lnTo>
                  <a:lnTo>
                    <a:pt x="454" y="365"/>
                  </a:lnTo>
                  <a:lnTo>
                    <a:pt x="461" y="365"/>
                  </a:lnTo>
                  <a:lnTo>
                    <a:pt x="461" y="371"/>
                  </a:lnTo>
                  <a:lnTo>
                    <a:pt x="467" y="371"/>
                  </a:lnTo>
                  <a:lnTo>
                    <a:pt x="474" y="378"/>
                  </a:lnTo>
                  <a:lnTo>
                    <a:pt x="480" y="378"/>
                  </a:lnTo>
                  <a:lnTo>
                    <a:pt x="480" y="384"/>
                  </a:lnTo>
                  <a:lnTo>
                    <a:pt x="486" y="384"/>
                  </a:lnTo>
                  <a:lnTo>
                    <a:pt x="486" y="378"/>
                  </a:lnTo>
                  <a:lnTo>
                    <a:pt x="493" y="371"/>
                  </a:lnTo>
                  <a:lnTo>
                    <a:pt x="499" y="371"/>
                  </a:lnTo>
                  <a:lnTo>
                    <a:pt x="512" y="371"/>
                  </a:lnTo>
                  <a:lnTo>
                    <a:pt x="518" y="371"/>
                  </a:lnTo>
                  <a:lnTo>
                    <a:pt x="525" y="371"/>
                  </a:lnTo>
                  <a:lnTo>
                    <a:pt x="531" y="371"/>
                  </a:lnTo>
                  <a:lnTo>
                    <a:pt x="538" y="371"/>
                  </a:lnTo>
                  <a:lnTo>
                    <a:pt x="544" y="371"/>
                  </a:lnTo>
                  <a:lnTo>
                    <a:pt x="550" y="365"/>
                  </a:lnTo>
                  <a:lnTo>
                    <a:pt x="557" y="365"/>
                  </a:lnTo>
                  <a:lnTo>
                    <a:pt x="563" y="365"/>
                  </a:lnTo>
                  <a:lnTo>
                    <a:pt x="570" y="365"/>
                  </a:lnTo>
                  <a:lnTo>
                    <a:pt x="576" y="365"/>
                  </a:lnTo>
                  <a:lnTo>
                    <a:pt x="589" y="359"/>
                  </a:lnTo>
                  <a:lnTo>
                    <a:pt x="595" y="359"/>
                  </a:lnTo>
                  <a:lnTo>
                    <a:pt x="602" y="359"/>
                  </a:lnTo>
                  <a:lnTo>
                    <a:pt x="608" y="359"/>
                  </a:lnTo>
                  <a:lnTo>
                    <a:pt x="608" y="352"/>
                  </a:lnTo>
                  <a:lnTo>
                    <a:pt x="615" y="352"/>
                  </a:lnTo>
                  <a:lnTo>
                    <a:pt x="615" y="346"/>
                  </a:lnTo>
                  <a:lnTo>
                    <a:pt x="621" y="346"/>
                  </a:lnTo>
                  <a:lnTo>
                    <a:pt x="621" y="339"/>
                  </a:lnTo>
                  <a:lnTo>
                    <a:pt x="627" y="339"/>
                  </a:lnTo>
                  <a:lnTo>
                    <a:pt x="634" y="339"/>
                  </a:lnTo>
                  <a:lnTo>
                    <a:pt x="634" y="333"/>
                  </a:lnTo>
                  <a:lnTo>
                    <a:pt x="640" y="333"/>
                  </a:lnTo>
                  <a:lnTo>
                    <a:pt x="647" y="333"/>
                  </a:lnTo>
                  <a:lnTo>
                    <a:pt x="653" y="326"/>
                  </a:lnTo>
                  <a:lnTo>
                    <a:pt x="653" y="320"/>
                  </a:lnTo>
                  <a:lnTo>
                    <a:pt x="659" y="320"/>
                  </a:lnTo>
                  <a:lnTo>
                    <a:pt x="659" y="314"/>
                  </a:lnTo>
                  <a:lnTo>
                    <a:pt x="666" y="314"/>
                  </a:lnTo>
                  <a:lnTo>
                    <a:pt x="672" y="314"/>
                  </a:lnTo>
                  <a:lnTo>
                    <a:pt x="672" y="307"/>
                  </a:lnTo>
                  <a:lnTo>
                    <a:pt x="672" y="301"/>
                  </a:lnTo>
                  <a:lnTo>
                    <a:pt x="679" y="301"/>
                  </a:lnTo>
                  <a:lnTo>
                    <a:pt x="685" y="294"/>
                  </a:lnTo>
                  <a:lnTo>
                    <a:pt x="685" y="288"/>
                  </a:lnTo>
                  <a:lnTo>
                    <a:pt x="685" y="282"/>
                  </a:lnTo>
                  <a:lnTo>
                    <a:pt x="685" y="275"/>
                  </a:lnTo>
                  <a:lnTo>
                    <a:pt x="691" y="275"/>
                  </a:lnTo>
                  <a:lnTo>
                    <a:pt x="691" y="269"/>
                  </a:lnTo>
                  <a:lnTo>
                    <a:pt x="691" y="262"/>
                  </a:lnTo>
                  <a:lnTo>
                    <a:pt x="691" y="256"/>
                  </a:lnTo>
                  <a:lnTo>
                    <a:pt x="685" y="256"/>
                  </a:lnTo>
                  <a:lnTo>
                    <a:pt x="685" y="250"/>
                  </a:lnTo>
                  <a:lnTo>
                    <a:pt x="691" y="243"/>
                  </a:lnTo>
                  <a:lnTo>
                    <a:pt x="685" y="237"/>
                  </a:lnTo>
                  <a:lnTo>
                    <a:pt x="685" y="230"/>
                  </a:lnTo>
                  <a:lnTo>
                    <a:pt x="691" y="230"/>
                  </a:lnTo>
                  <a:lnTo>
                    <a:pt x="691" y="224"/>
                  </a:lnTo>
                  <a:lnTo>
                    <a:pt x="691" y="218"/>
                  </a:lnTo>
                  <a:lnTo>
                    <a:pt x="685" y="211"/>
                  </a:lnTo>
                  <a:lnTo>
                    <a:pt x="685" y="205"/>
                  </a:lnTo>
                  <a:lnTo>
                    <a:pt x="691" y="205"/>
                  </a:lnTo>
                  <a:lnTo>
                    <a:pt x="691" y="198"/>
                  </a:lnTo>
                  <a:lnTo>
                    <a:pt x="698" y="198"/>
                  </a:lnTo>
                  <a:lnTo>
                    <a:pt x="698" y="192"/>
                  </a:lnTo>
                  <a:lnTo>
                    <a:pt x="691" y="192"/>
                  </a:lnTo>
                  <a:lnTo>
                    <a:pt x="698" y="186"/>
                  </a:lnTo>
                  <a:lnTo>
                    <a:pt x="698" y="179"/>
                  </a:lnTo>
                  <a:lnTo>
                    <a:pt x="691" y="179"/>
                  </a:lnTo>
                  <a:lnTo>
                    <a:pt x="691" y="173"/>
                  </a:lnTo>
                  <a:lnTo>
                    <a:pt x="691" y="166"/>
                  </a:lnTo>
                  <a:lnTo>
                    <a:pt x="691" y="160"/>
                  </a:lnTo>
                  <a:lnTo>
                    <a:pt x="691" y="154"/>
                  </a:lnTo>
                  <a:lnTo>
                    <a:pt x="698" y="154"/>
                  </a:lnTo>
                  <a:lnTo>
                    <a:pt x="698" y="147"/>
                  </a:lnTo>
                  <a:lnTo>
                    <a:pt x="691" y="147"/>
                  </a:lnTo>
                  <a:lnTo>
                    <a:pt x="685" y="147"/>
                  </a:lnTo>
                  <a:lnTo>
                    <a:pt x="691" y="147"/>
                  </a:lnTo>
                  <a:lnTo>
                    <a:pt x="691" y="141"/>
                  </a:lnTo>
                  <a:lnTo>
                    <a:pt x="685" y="141"/>
                  </a:lnTo>
                  <a:lnTo>
                    <a:pt x="679" y="141"/>
                  </a:lnTo>
                  <a:lnTo>
                    <a:pt x="679" y="134"/>
                  </a:lnTo>
                  <a:lnTo>
                    <a:pt x="685" y="134"/>
                  </a:lnTo>
                  <a:lnTo>
                    <a:pt x="685" y="128"/>
                  </a:lnTo>
                  <a:lnTo>
                    <a:pt x="679" y="128"/>
                  </a:lnTo>
                  <a:lnTo>
                    <a:pt x="679" y="122"/>
                  </a:lnTo>
                  <a:lnTo>
                    <a:pt x="679" y="115"/>
                  </a:lnTo>
                  <a:lnTo>
                    <a:pt x="679" y="122"/>
                  </a:lnTo>
                  <a:lnTo>
                    <a:pt x="685" y="122"/>
                  </a:lnTo>
                  <a:lnTo>
                    <a:pt x="685" y="115"/>
                  </a:lnTo>
                  <a:lnTo>
                    <a:pt x="685" y="109"/>
                  </a:lnTo>
                  <a:lnTo>
                    <a:pt x="685" y="102"/>
                  </a:lnTo>
                  <a:lnTo>
                    <a:pt x="679" y="102"/>
                  </a:lnTo>
                  <a:lnTo>
                    <a:pt x="679" y="96"/>
                  </a:lnTo>
                  <a:lnTo>
                    <a:pt x="679" y="90"/>
                  </a:lnTo>
                  <a:lnTo>
                    <a:pt x="679" y="83"/>
                  </a:lnTo>
                  <a:lnTo>
                    <a:pt x="679" y="77"/>
                  </a:lnTo>
                  <a:lnTo>
                    <a:pt x="672" y="77"/>
                  </a:lnTo>
                  <a:lnTo>
                    <a:pt x="672" y="70"/>
                  </a:lnTo>
                  <a:lnTo>
                    <a:pt x="666" y="64"/>
                  </a:lnTo>
                  <a:lnTo>
                    <a:pt x="666" y="58"/>
                  </a:lnTo>
                  <a:lnTo>
                    <a:pt x="666" y="51"/>
                  </a:lnTo>
                  <a:lnTo>
                    <a:pt x="666" y="45"/>
                  </a:lnTo>
                  <a:lnTo>
                    <a:pt x="672" y="45"/>
                  </a:lnTo>
                  <a:lnTo>
                    <a:pt x="672" y="38"/>
                  </a:lnTo>
                  <a:lnTo>
                    <a:pt x="666" y="38"/>
                  </a:lnTo>
                  <a:lnTo>
                    <a:pt x="666" y="32"/>
                  </a:lnTo>
                  <a:lnTo>
                    <a:pt x="666" y="26"/>
                  </a:lnTo>
                  <a:lnTo>
                    <a:pt x="672" y="26"/>
                  </a:lnTo>
                  <a:lnTo>
                    <a:pt x="672" y="19"/>
                  </a:lnTo>
                  <a:lnTo>
                    <a:pt x="666" y="19"/>
                  </a:lnTo>
                  <a:lnTo>
                    <a:pt x="666" y="13"/>
                  </a:lnTo>
                  <a:lnTo>
                    <a:pt x="672" y="13"/>
                  </a:lnTo>
                  <a:lnTo>
                    <a:pt x="672" y="6"/>
                  </a:lnTo>
                  <a:lnTo>
                    <a:pt x="679" y="6"/>
                  </a:lnTo>
                  <a:lnTo>
                    <a:pt x="679" y="0"/>
                  </a:lnTo>
                  <a:lnTo>
                    <a:pt x="704" y="0"/>
                  </a:lnTo>
                  <a:lnTo>
                    <a:pt x="749" y="6"/>
                  </a:lnTo>
                  <a:lnTo>
                    <a:pt x="787" y="6"/>
                  </a:lnTo>
                  <a:lnTo>
                    <a:pt x="800" y="6"/>
                  </a:lnTo>
                  <a:lnTo>
                    <a:pt x="832" y="6"/>
                  </a:lnTo>
                  <a:lnTo>
                    <a:pt x="845" y="6"/>
                  </a:lnTo>
                  <a:lnTo>
                    <a:pt x="871" y="6"/>
                  </a:lnTo>
                  <a:lnTo>
                    <a:pt x="883" y="6"/>
                  </a:lnTo>
                  <a:lnTo>
                    <a:pt x="909" y="6"/>
                  </a:lnTo>
                  <a:lnTo>
                    <a:pt x="928" y="6"/>
                  </a:lnTo>
                  <a:lnTo>
                    <a:pt x="935" y="6"/>
                  </a:lnTo>
                  <a:lnTo>
                    <a:pt x="948" y="6"/>
                  </a:lnTo>
                  <a:lnTo>
                    <a:pt x="960" y="6"/>
                  </a:lnTo>
                  <a:lnTo>
                    <a:pt x="980" y="0"/>
                  </a:lnTo>
                  <a:lnTo>
                    <a:pt x="986" y="0"/>
                  </a:lnTo>
                  <a:lnTo>
                    <a:pt x="1018" y="0"/>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55" name="Freeform 229">
              <a:extLst>
                <a:ext uri="{FF2B5EF4-FFF2-40B4-BE49-F238E27FC236}">
                  <a16:creationId xmlns:a16="http://schemas.microsoft.com/office/drawing/2014/main" id="{26AA78FF-171C-A7A3-7434-27F58C3D383B}"/>
                </a:ext>
              </a:extLst>
            </p:cNvPr>
            <p:cNvSpPr>
              <a:spLocks/>
            </p:cNvSpPr>
            <p:nvPr/>
          </p:nvSpPr>
          <p:spPr bwMode="gray">
            <a:xfrm>
              <a:off x="3678872" y="1770697"/>
              <a:ext cx="673717" cy="825628"/>
            </a:xfrm>
            <a:custGeom>
              <a:avLst/>
              <a:gdLst>
                <a:gd name="T0" fmla="*/ 999 w 1044"/>
                <a:gd name="T1" fmla="*/ 858 h 1146"/>
                <a:gd name="T2" fmla="*/ 948 w 1044"/>
                <a:gd name="T3" fmla="*/ 883 h 1146"/>
                <a:gd name="T4" fmla="*/ 909 w 1044"/>
                <a:gd name="T5" fmla="*/ 870 h 1146"/>
                <a:gd name="T6" fmla="*/ 877 w 1044"/>
                <a:gd name="T7" fmla="*/ 883 h 1146"/>
                <a:gd name="T8" fmla="*/ 852 w 1044"/>
                <a:gd name="T9" fmla="*/ 877 h 1146"/>
                <a:gd name="T10" fmla="*/ 826 w 1044"/>
                <a:gd name="T11" fmla="*/ 877 h 1146"/>
                <a:gd name="T12" fmla="*/ 807 w 1044"/>
                <a:gd name="T13" fmla="*/ 902 h 1146"/>
                <a:gd name="T14" fmla="*/ 756 w 1044"/>
                <a:gd name="T15" fmla="*/ 998 h 1146"/>
                <a:gd name="T16" fmla="*/ 762 w 1044"/>
                <a:gd name="T17" fmla="*/ 1050 h 1146"/>
                <a:gd name="T18" fmla="*/ 730 w 1044"/>
                <a:gd name="T19" fmla="*/ 1088 h 1146"/>
                <a:gd name="T20" fmla="*/ 743 w 1044"/>
                <a:gd name="T21" fmla="*/ 1133 h 1146"/>
                <a:gd name="T22" fmla="*/ 711 w 1044"/>
                <a:gd name="T23" fmla="*/ 1133 h 1146"/>
                <a:gd name="T24" fmla="*/ 672 w 1044"/>
                <a:gd name="T25" fmla="*/ 1139 h 1146"/>
                <a:gd name="T26" fmla="*/ 621 w 1044"/>
                <a:gd name="T27" fmla="*/ 1133 h 1146"/>
                <a:gd name="T28" fmla="*/ 602 w 1044"/>
                <a:gd name="T29" fmla="*/ 1107 h 1146"/>
                <a:gd name="T30" fmla="*/ 596 w 1044"/>
                <a:gd name="T31" fmla="*/ 1082 h 1146"/>
                <a:gd name="T32" fmla="*/ 551 w 1044"/>
                <a:gd name="T33" fmla="*/ 1088 h 1146"/>
                <a:gd name="T34" fmla="*/ 512 w 1044"/>
                <a:gd name="T35" fmla="*/ 1056 h 1146"/>
                <a:gd name="T36" fmla="*/ 512 w 1044"/>
                <a:gd name="T37" fmla="*/ 1018 h 1146"/>
                <a:gd name="T38" fmla="*/ 500 w 1044"/>
                <a:gd name="T39" fmla="*/ 1005 h 1146"/>
                <a:gd name="T40" fmla="*/ 487 w 1044"/>
                <a:gd name="T41" fmla="*/ 966 h 1146"/>
                <a:gd name="T42" fmla="*/ 448 w 1044"/>
                <a:gd name="T43" fmla="*/ 954 h 1146"/>
                <a:gd name="T44" fmla="*/ 455 w 1044"/>
                <a:gd name="T45" fmla="*/ 902 h 1146"/>
                <a:gd name="T46" fmla="*/ 448 w 1044"/>
                <a:gd name="T47" fmla="*/ 858 h 1146"/>
                <a:gd name="T48" fmla="*/ 455 w 1044"/>
                <a:gd name="T49" fmla="*/ 806 h 1146"/>
                <a:gd name="T50" fmla="*/ 461 w 1044"/>
                <a:gd name="T51" fmla="*/ 781 h 1146"/>
                <a:gd name="T52" fmla="*/ 487 w 1044"/>
                <a:gd name="T53" fmla="*/ 762 h 1146"/>
                <a:gd name="T54" fmla="*/ 448 w 1044"/>
                <a:gd name="T55" fmla="*/ 762 h 1146"/>
                <a:gd name="T56" fmla="*/ 416 w 1044"/>
                <a:gd name="T57" fmla="*/ 755 h 1146"/>
                <a:gd name="T58" fmla="*/ 423 w 1044"/>
                <a:gd name="T59" fmla="*/ 730 h 1146"/>
                <a:gd name="T60" fmla="*/ 403 w 1044"/>
                <a:gd name="T61" fmla="*/ 704 h 1146"/>
                <a:gd name="T62" fmla="*/ 403 w 1044"/>
                <a:gd name="T63" fmla="*/ 685 h 1146"/>
                <a:gd name="T64" fmla="*/ 384 w 1044"/>
                <a:gd name="T65" fmla="*/ 659 h 1146"/>
                <a:gd name="T66" fmla="*/ 359 w 1044"/>
                <a:gd name="T67" fmla="*/ 666 h 1146"/>
                <a:gd name="T68" fmla="*/ 314 w 1044"/>
                <a:gd name="T69" fmla="*/ 666 h 1146"/>
                <a:gd name="T70" fmla="*/ 288 w 1044"/>
                <a:gd name="T71" fmla="*/ 653 h 1146"/>
                <a:gd name="T72" fmla="*/ 256 w 1044"/>
                <a:gd name="T73" fmla="*/ 582 h 1146"/>
                <a:gd name="T74" fmla="*/ 186 w 1044"/>
                <a:gd name="T75" fmla="*/ 538 h 1146"/>
                <a:gd name="T76" fmla="*/ 122 w 1044"/>
                <a:gd name="T77" fmla="*/ 486 h 1146"/>
                <a:gd name="T78" fmla="*/ 71 w 1044"/>
                <a:gd name="T79" fmla="*/ 461 h 1146"/>
                <a:gd name="T80" fmla="*/ 58 w 1044"/>
                <a:gd name="T81" fmla="*/ 390 h 1146"/>
                <a:gd name="T82" fmla="*/ 58 w 1044"/>
                <a:gd name="T83" fmla="*/ 352 h 1146"/>
                <a:gd name="T84" fmla="*/ 83 w 1044"/>
                <a:gd name="T85" fmla="*/ 313 h 1146"/>
                <a:gd name="T86" fmla="*/ 109 w 1044"/>
                <a:gd name="T87" fmla="*/ 281 h 1146"/>
                <a:gd name="T88" fmla="*/ 109 w 1044"/>
                <a:gd name="T89" fmla="*/ 230 h 1146"/>
                <a:gd name="T90" fmla="*/ 115 w 1044"/>
                <a:gd name="T91" fmla="*/ 185 h 1146"/>
                <a:gd name="T92" fmla="*/ 147 w 1044"/>
                <a:gd name="T93" fmla="*/ 147 h 1146"/>
                <a:gd name="T94" fmla="*/ 154 w 1044"/>
                <a:gd name="T95" fmla="*/ 102 h 1146"/>
                <a:gd name="T96" fmla="*/ 122 w 1044"/>
                <a:gd name="T97" fmla="*/ 32 h 1146"/>
                <a:gd name="T98" fmla="*/ 51 w 1044"/>
                <a:gd name="T99" fmla="*/ 45 h 1146"/>
                <a:gd name="T100" fmla="*/ 0 w 1044"/>
                <a:gd name="T101" fmla="*/ 25 h 1146"/>
                <a:gd name="T102" fmla="*/ 32 w 1044"/>
                <a:gd name="T103" fmla="*/ 6 h 1146"/>
                <a:gd name="T104" fmla="*/ 160 w 1044"/>
                <a:gd name="T105" fmla="*/ 32 h 1146"/>
                <a:gd name="T106" fmla="*/ 371 w 1044"/>
                <a:gd name="T107" fmla="*/ 70 h 1146"/>
                <a:gd name="T108" fmla="*/ 589 w 1044"/>
                <a:gd name="T109" fmla="*/ 128 h 1146"/>
                <a:gd name="T110" fmla="*/ 596 w 1044"/>
                <a:gd name="T111" fmla="*/ 153 h 1146"/>
                <a:gd name="T112" fmla="*/ 589 w 1044"/>
                <a:gd name="T113" fmla="*/ 192 h 1146"/>
                <a:gd name="T114" fmla="*/ 916 w 1044"/>
                <a:gd name="T115" fmla="*/ 128 h 1146"/>
                <a:gd name="T116" fmla="*/ 922 w 1044"/>
                <a:gd name="T117" fmla="*/ 307 h 1146"/>
                <a:gd name="T118" fmla="*/ 845 w 1044"/>
                <a:gd name="T119" fmla="*/ 698 h 1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44" h="1146">
                  <a:moveTo>
                    <a:pt x="1044" y="838"/>
                  </a:moveTo>
                  <a:lnTo>
                    <a:pt x="1044" y="845"/>
                  </a:lnTo>
                  <a:lnTo>
                    <a:pt x="1037" y="851"/>
                  </a:lnTo>
                  <a:lnTo>
                    <a:pt x="1031" y="858"/>
                  </a:lnTo>
                  <a:lnTo>
                    <a:pt x="1025" y="851"/>
                  </a:lnTo>
                  <a:lnTo>
                    <a:pt x="1018" y="851"/>
                  </a:lnTo>
                  <a:lnTo>
                    <a:pt x="1012" y="851"/>
                  </a:lnTo>
                  <a:lnTo>
                    <a:pt x="1005" y="858"/>
                  </a:lnTo>
                  <a:lnTo>
                    <a:pt x="999" y="858"/>
                  </a:lnTo>
                  <a:lnTo>
                    <a:pt x="993" y="858"/>
                  </a:lnTo>
                  <a:lnTo>
                    <a:pt x="980" y="858"/>
                  </a:lnTo>
                  <a:lnTo>
                    <a:pt x="967" y="858"/>
                  </a:lnTo>
                  <a:lnTo>
                    <a:pt x="961" y="864"/>
                  </a:lnTo>
                  <a:lnTo>
                    <a:pt x="954" y="864"/>
                  </a:lnTo>
                  <a:lnTo>
                    <a:pt x="954" y="870"/>
                  </a:lnTo>
                  <a:lnTo>
                    <a:pt x="948" y="870"/>
                  </a:lnTo>
                  <a:lnTo>
                    <a:pt x="948" y="877"/>
                  </a:lnTo>
                  <a:lnTo>
                    <a:pt x="948" y="883"/>
                  </a:lnTo>
                  <a:lnTo>
                    <a:pt x="941" y="883"/>
                  </a:lnTo>
                  <a:lnTo>
                    <a:pt x="935" y="877"/>
                  </a:lnTo>
                  <a:lnTo>
                    <a:pt x="929" y="877"/>
                  </a:lnTo>
                  <a:lnTo>
                    <a:pt x="929" y="870"/>
                  </a:lnTo>
                  <a:lnTo>
                    <a:pt x="922" y="870"/>
                  </a:lnTo>
                  <a:lnTo>
                    <a:pt x="922" y="864"/>
                  </a:lnTo>
                  <a:lnTo>
                    <a:pt x="916" y="864"/>
                  </a:lnTo>
                  <a:lnTo>
                    <a:pt x="916" y="870"/>
                  </a:lnTo>
                  <a:lnTo>
                    <a:pt x="909" y="870"/>
                  </a:lnTo>
                  <a:lnTo>
                    <a:pt x="909" y="877"/>
                  </a:lnTo>
                  <a:lnTo>
                    <a:pt x="903" y="877"/>
                  </a:lnTo>
                  <a:lnTo>
                    <a:pt x="903" y="870"/>
                  </a:lnTo>
                  <a:lnTo>
                    <a:pt x="903" y="877"/>
                  </a:lnTo>
                  <a:lnTo>
                    <a:pt x="897" y="877"/>
                  </a:lnTo>
                  <a:lnTo>
                    <a:pt x="897" y="883"/>
                  </a:lnTo>
                  <a:lnTo>
                    <a:pt x="890" y="883"/>
                  </a:lnTo>
                  <a:lnTo>
                    <a:pt x="884" y="883"/>
                  </a:lnTo>
                  <a:lnTo>
                    <a:pt x="877" y="883"/>
                  </a:lnTo>
                  <a:lnTo>
                    <a:pt x="877" y="890"/>
                  </a:lnTo>
                  <a:lnTo>
                    <a:pt x="877" y="896"/>
                  </a:lnTo>
                  <a:lnTo>
                    <a:pt x="871" y="896"/>
                  </a:lnTo>
                  <a:lnTo>
                    <a:pt x="865" y="896"/>
                  </a:lnTo>
                  <a:lnTo>
                    <a:pt x="865" y="890"/>
                  </a:lnTo>
                  <a:lnTo>
                    <a:pt x="865" y="883"/>
                  </a:lnTo>
                  <a:lnTo>
                    <a:pt x="858" y="883"/>
                  </a:lnTo>
                  <a:lnTo>
                    <a:pt x="858" y="877"/>
                  </a:lnTo>
                  <a:lnTo>
                    <a:pt x="852" y="877"/>
                  </a:lnTo>
                  <a:lnTo>
                    <a:pt x="852" y="883"/>
                  </a:lnTo>
                  <a:lnTo>
                    <a:pt x="852" y="877"/>
                  </a:lnTo>
                  <a:lnTo>
                    <a:pt x="852" y="870"/>
                  </a:lnTo>
                  <a:lnTo>
                    <a:pt x="845" y="870"/>
                  </a:lnTo>
                  <a:lnTo>
                    <a:pt x="845" y="877"/>
                  </a:lnTo>
                  <a:lnTo>
                    <a:pt x="839" y="877"/>
                  </a:lnTo>
                  <a:lnTo>
                    <a:pt x="839" y="883"/>
                  </a:lnTo>
                  <a:lnTo>
                    <a:pt x="833" y="883"/>
                  </a:lnTo>
                  <a:lnTo>
                    <a:pt x="826" y="877"/>
                  </a:lnTo>
                  <a:lnTo>
                    <a:pt x="820" y="877"/>
                  </a:lnTo>
                  <a:lnTo>
                    <a:pt x="820" y="883"/>
                  </a:lnTo>
                  <a:lnTo>
                    <a:pt x="813" y="883"/>
                  </a:lnTo>
                  <a:lnTo>
                    <a:pt x="813" y="890"/>
                  </a:lnTo>
                  <a:lnTo>
                    <a:pt x="807" y="890"/>
                  </a:lnTo>
                  <a:lnTo>
                    <a:pt x="801" y="890"/>
                  </a:lnTo>
                  <a:lnTo>
                    <a:pt x="801" y="896"/>
                  </a:lnTo>
                  <a:lnTo>
                    <a:pt x="807" y="896"/>
                  </a:lnTo>
                  <a:lnTo>
                    <a:pt x="807" y="902"/>
                  </a:lnTo>
                  <a:lnTo>
                    <a:pt x="801" y="909"/>
                  </a:lnTo>
                  <a:lnTo>
                    <a:pt x="801" y="915"/>
                  </a:lnTo>
                  <a:lnTo>
                    <a:pt x="794" y="922"/>
                  </a:lnTo>
                  <a:lnTo>
                    <a:pt x="781" y="947"/>
                  </a:lnTo>
                  <a:lnTo>
                    <a:pt x="775" y="966"/>
                  </a:lnTo>
                  <a:lnTo>
                    <a:pt x="768" y="973"/>
                  </a:lnTo>
                  <a:lnTo>
                    <a:pt x="762" y="986"/>
                  </a:lnTo>
                  <a:lnTo>
                    <a:pt x="756" y="992"/>
                  </a:lnTo>
                  <a:lnTo>
                    <a:pt x="756" y="998"/>
                  </a:lnTo>
                  <a:lnTo>
                    <a:pt x="756" y="1005"/>
                  </a:lnTo>
                  <a:lnTo>
                    <a:pt x="756" y="1011"/>
                  </a:lnTo>
                  <a:lnTo>
                    <a:pt x="756" y="1018"/>
                  </a:lnTo>
                  <a:lnTo>
                    <a:pt x="762" y="1018"/>
                  </a:lnTo>
                  <a:lnTo>
                    <a:pt x="762" y="1024"/>
                  </a:lnTo>
                  <a:lnTo>
                    <a:pt x="762" y="1030"/>
                  </a:lnTo>
                  <a:lnTo>
                    <a:pt x="762" y="1037"/>
                  </a:lnTo>
                  <a:lnTo>
                    <a:pt x="762" y="1043"/>
                  </a:lnTo>
                  <a:lnTo>
                    <a:pt x="762" y="1050"/>
                  </a:lnTo>
                  <a:lnTo>
                    <a:pt x="756" y="1050"/>
                  </a:lnTo>
                  <a:lnTo>
                    <a:pt x="756" y="1056"/>
                  </a:lnTo>
                  <a:lnTo>
                    <a:pt x="749" y="1056"/>
                  </a:lnTo>
                  <a:lnTo>
                    <a:pt x="743" y="1056"/>
                  </a:lnTo>
                  <a:lnTo>
                    <a:pt x="736" y="1063"/>
                  </a:lnTo>
                  <a:lnTo>
                    <a:pt x="730" y="1069"/>
                  </a:lnTo>
                  <a:lnTo>
                    <a:pt x="730" y="1075"/>
                  </a:lnTo>
                  <a:lnTo>
                    <a:pt x="730" y="1082"/>
                  </a:lnTo>
                  <a:lnTo>
                    <a:pt x="730" y="1088"/>
                  </a:lnTo>
                  <a:lnTo>
                    <a:pt x="730" y="1095"/>
                  </a:lnTo>
                  <a:lnTo>
                    <a:pt x="736" y="1095"/>
                  </a:lnTo>
                  <a:lnTo>
                    <a:pt x="736" y="1101"/>
                  </a:lnTo>
                  <a:lnTo>
                    <a:pt x="730" y="1101"/>
                  </a:lnTo>
                  <a:lnTo>
                    <a:pt x="730" y="1107"/>
                  </a:lnTo>
                  <a:lnTo>
                    <a:pt x="730" y="1114"/>
                  </a:lnTo>
                  <a:lnTo>
                    <a:pt x="736" y="1120"/>
                  </a:lnTo>
                  <a:lnTo>
                    <a:pt x="743" y="1127"/>
                  </a:lnTo>
                  <a:lnTo>
                    <a:pt x="743" y="1133"/>
                  </a:lnTo>
                  <a:lnTo>
                    <a:pt x="736" y="1133"/>
                  </a:lnTo>
                  <a:lnTo>
                    <a:pt x="736" y="1139"/>
                  </a:lnTo>
                  <a:lnTo>
                    <a:pt x="730" y="1139"/>
                  </a:lnTo>
                  <a:lnTo>
                    <a:pt x="730" y="1146"/>
                  </a:lnTo>
                  <a:lnTo>
                    <a:pt x="724" y="1146"/>
                  </a:lnTo>
                  <a:lnTo>
                    <a:pt x="717" y="1146"/>
                  </a:lnTo>
                  <a:lnTo>
                    <a:pt x="717" y="1139"/>
                  </a:lnTo>
                  <a:lnTo>
                    <a:pt x="717" y="1133"/>
                  </a:lnTo>
                  <a:lnTo>
                    <a:pt x="711" y="1133"/>
                  </a:lnTo>
                  <a:lnTo>
                    <a:pt x="704" y="1133"/>
                  </a:lnTo>
                  <a:lnTo>
                    <a:pt x="704" y="1139"/>
                  </a:lnTo>
                  <a:lnTo>
                    <a:pt x="698" y="1139"/>
                  </a:lnTo>
                  <a:lnTo>
                    <a:pt x="698" y="1146"/>
                  </a:lnTo>
                  <a:lnTo>
                    <a:pt x="692" y="1146"/>
                  </a:lnTo>
                  <a:lnTo>
                    <a:pt x="685" y="1146"/>
                  </a:lnTo>
                  <a:lnTo>
                    <a:pt x="685" y="1139"/>
                  </a:lnTo>
                  <a:lnTo>
                    <a:pt x="679" y="1139"/>
                  </a:lnTo>
                  <a:lnTo>
                    <a:pt x="672" y="1139"/>
                  </a:lnTo>
                  <a:lnTo>
                    <a:pt x="666" y="1139"/>
                  </a:lnTo>
                  <a:lnTo>
                    <a:pt x="660" y="1139"/>
                  </a:lnTo>
                  <a:lnTo>
                    <a:pt x="653" y="1146"/>
                  </a:lnTo>
                  <a:lnTo>
                    <a:pt x="647" y="1146"/>
                  </a:lnTo>
                  <a:lnTo>
                    <a:pt x="640" y="1146"/>
                  </a:lnTo>
                  <a:lnTo>
                    <a:pt x="634" y="1139"/>
                  </a:lnTo>
                  <a:lnTo>
                    <a:pt x="628" y="1139"/>
                  </a:lnTo>
                  <a:lnTo>
                    <a:pt x="628" y="1133"/>
                  </a:lnTo>
                  <a:lnTo>
                    <a:pt x="621" y="1133"/>
                  </a:lnTo>
                  <a:lnTo>
                    <a:pt x="621" y="1127"/>
                  </a:lnTo>
                  <a:lnTo>
                    <a:pt x="621" y="1120"/>
                  </a:lnTo>
                  <a:lnTo>
                    <a:pt x="615" y="1120"/>
                  </a:lnTo>
                  <a:lnTo>
                    <a:pt x="615" y="1114"/>
                  </a:lnTo>
                  <a:lnTo>
                    <a:pt x="608" y="1114"/>
                  </a:lnTo>
                  <a:lnTo>
                    <a:pt x="602" y="1114"/>
                  </a:lnTo>
                  <a:lnTo>
                    <a:pt x="596" y="1114"/>
                  </a:lnTo>
                  <a:lnTo>
                    <a:pt x="596" y="1107"/>
                  </a:lnTo>
                  <a:lnTo>
                    <a:pt x="602" y="1107"/>
                  </a:lnTo>
                  <a:lnTo>
                    <a:pt x="602" y="1101"/>
                  </a:lnTo>
                  <a:lnTo>
                    <a:pt x="602" y="1095"/>
                  </a:lnTo>
                  <a:lnTo>
                    <a:pt x="608" y="1095"/>
                  </a:lnTo>
                  <a:lnTo>
                    <a:pt x="615" y="1095"/>
                  </a:lnTo>
                  <a:lnTo>
                    <a:pt x="615" y="1088"/>
                  </a:lnTo>
                  <a:lnTo>
                    <a:pt x="615" y="1082"/>
                  </a:lnTo>
                  <a:lnTo>
                    <a:pt x="608" y="1082"/>
                  </a:lnTo>
                  <a:lnTo>
                    <a:pt x="602" y="1082"/>
                  </a:lnTo>
                  <a:lnTo>
                    <a:pt x="596" y="1082"/>
                  </a:lnTo>
                  <a:lnTo>
                    <a:pt x="589" y="1082"/>
                  </a:lnTo>
                  <a:lnTo>
                    <a:pt x="589" y="1088"/>
                  </a:lnTo>
                  <a:lnTo>
                    <a:pt x="583" y="1088"/>
                  </a:lnTo>
                  <a:lnTo>
                    <a:pt x="583" y="1082"/>
                  </a:lnTo>
                  <a:lnTo>
                    <a:pt x="576" y="1082"/>
                  </a:lnTo>
                  <a:lnTo>
                    <a:pt x="570" y="1082"/>
                  </a:lnTo>
                  <a:lnTo>
                    <a:pt x="564" y="1082"/>
                  </a:lnTo>
                  <a:lnTo>
                    <a:pt x="557" y="1088"/>
                  </a:lnTo>
                  <a:lnTo>
                    <a:pt x="551" y="1088"/>
                  </a:lnTo>
                  <a:lnTo>
                    <a:pt x="544" y="1082"/>
                  </a:lnTo>
                  <a:lnTo>
                    <a:pt x="538" y="1082"/>
                  </a:lnTo>
                  <a:lnTo>
                    <a:pt x="538" y="1075"/>
                  </a:lnTo>
                  <a:lnTo>
                    <a:pt x="538" y="1069"/>
                  </a:lnTo>
                  <a:lnTo>
                    <a:pt x="532" y="1069"/>
                  </a:lnTo>
                  <a:lnTo>
                    <a:pt x="525" y="1069"/>
                  </a:lnTo>
                  <a:lnTo>
                    <a:pt x="519" y="1069"/>
                  </a:lnTo>
                  <a:lnTo>
                    <a:pt x="519" y="1063"/>
                  </a:lnTo>
                  <a:lnTo>
                    <a:pt x="512" y="1056"/>
                  </a:lnTo>
                  <a:lnTo>
                    <a:pt x="519" y="1056"/>
                  </a:lnTo>
                  <a:lnTo>
                    <a:pt x="519" y="1050"/>
                  </a:lnTo>
                  <a:lnTo>
                    <a:pt x="525" y="1050"/>
                  </a:lnTo>
                  <a:lnTo>
                    <a:pt x="525" y="1043"/>
                  </a:lnTo>
                  <a:lnTo>
                    <a:pt x="519" y="1037"/>
                  </a:lnTo>
                  <a:lnTo>
                    <a:pt x="519" y="1030"/>
                  </a:lnTo>
                  <a:lnTo>
                    <a:pt x="519" y="1024"/>
                  </a:lnTo>
                  <a:lnTo>
                    <a:pt x="512" y="1024"/>
                  </a:lnTo>
                  <a:lnTo>
                    <a:pt x="512" y="1018"/>
                  </a:lnTo>
                  <a:lnTo>
                    <a:pt x="519" y="1018"/>
                  </a:lnTo>
                  <a:lnTo>
                    <a:pt x="512" y="1018"/>
                  </a:lnTo>
                  <a:lnTo>
                    <a:pt x="506" y="1018"/>
                  </a:lnTo>
                  <a:lnTo>
                    <a:pt x="506" y="1024"/>
                  </a:lnTo>
                  <a:lnTo>
                    <a:pt x="500" y="1024"/>
                  </a:lnTo>
                  <a:lnTo>
                    <a:pt x="500" y="1018"/>
                  </a:lnTo>
                  <a:lnTo>
                    <a:pt x="506" y="1011"/>
                  </a:lnTo>
                  <a:lnTo>
                    <a:pt x="506" y="1005"/>
                  </a:lnTo>
                  <a:lnTo>
                    <a:pt x="500" y="1005"/>
                  </a:lnTo>
                  <a:lnTo>
                    <a:pt x="500" y="998"/>
                  </a:lnTo>
                  <a:lnTo>
                    <a:pt x="506" y="998"/>
                  </a:lnTo>
                  <a:lnTo>
                    <a:pt x="506" y="992"/>
                  </a:lnTo>
                  <a:lnTo>
                    <a:pt x="506" y="986"/>
                  </a:lnTo>
                  <a:lnTo>
                    <a:pt x="506" y="979"/>
                  </a:lnTo>
                  <a:lnTo>
                    <a:pt x="500" y="979"/>
                  </a:lnTo>
                  <a:lnTo>
                    <a:pt x="500" y="973"/>
                  </a:lnTo>
                  <a:lnTo>
                    <a:pt x="493" y="973"/>
                  </a:lnTo>
                  <a:lnTo>
                    <a:pt x="487" y="966"/>
                  </a:lnTo>
                  <a:lnTo>
                    <a:pt x="480" y="966"/>
                  </a:lnTo>
                  <a:lnTo>
                    <a:pt x="474" y="966"/>
                  </a:lnTo>
                  <a:lnTo>
                    <a:pt x="468" y="966"/>
                  </a:lnTo>
                  <a:lnTo>
                    <a:pt x="468" y="960"/>
                  </a:lnTo>
                  <a:lnTo>
                    <a:pt x="461" y="960"/>
                  </a:lnTo>
                  <a:lnTo>
                    <a:pt x="461" y="966"/>
                  </a:lnTo>
                  <a:lnTo>
                    <a:pt x="455" y="960"/>
                  </a:lnTo>
                  <a:lnTo>
                    <a:pt x="448" y="960"/>
                  </a:lnTo>
                  <a:lnTo>
                    <a:pt x="448" y="954"/>
                  </a:lnTo>
                  <a:lnTo>
                    <a:pt x="448" y="947"/>
                  </a:lnTo>
                  <a:lnTo>
                    <a:pt x="448" y="941"/>
                  </a:lnTo>
                  <a:lnTo>
                    <a:pt x="448" y="934"/>
                  </a:lnTo>
                  <a:lnTo>
                    <a:pt x="455" y="934"/>
                  </a:lnTo>
                  <a:lnTo>
                    <a:pt x="455" y="928"/>
                  </a:lnTo>
                  <a:lnTo>
                    <a:pt x="455" y="922"/>
                  </a:lnTo>
                  <a:lnTo>
                    <a:pt x="455" y="915"/>
                  </a:lnTo>
                  <a:lnTo>
                    <a:pt x="455" y="909"/>
                  </a:lnTo>
                  <a:lnTo>
                    <a:pt x="455" y="902"/>
                  </a:lnTo>
                  <a:lnTo>
                    <a:pt x="448" y="896"/>
                  </a:lnTo>
                  <a:lnTo>
                    <a:pt x="448" y="890"/>
                  </a:lnTo>
                  <a:lnTo>
                    <a:pt x="448" y="883"/>
                  </a:lnTo>
                  <a:lnTo>
                    <a:pt x="448" y="877"/>
                  </a:lnTo>
                  <a:lnTo>
                    <a:pt x="448" y="870"/>
                  </a:lnTo>
                  <a:lnTo>
                    <a:pt x="448" y="864"/>
                  </a:lnTo>
                  <a:lnTo>
                    <a:pt x="448" y="858"/>
                  </a:lnTo>
                  <a:lnTo>
                    <a:pt x="455" y="858"/>
                  </a:lnTo>
                  <a:lnTo>
                    <a:pt x="448" y="858"/>
                  </a:lnTo>
                  <a:lnTo>
                    <a:pt x="448" y="851"/>
                  </a:lnTo>
                  <a:lnTo>
                    <a:pt x="448" y="845"/>
                  </a:lnTo>
                  <a:lnTo>
                    <a:pt x="455" y="845"/>
                  </a:lnTo>
                  <a:lnTo>
                    <a:pt x="455" y="838"/>
                  </a:lnTo>
                  <a:lnTo>
                    <a:pt x="455" y="832"/>
                  </a:lnTo>
                  <a:lnTo>
                    <a:pt x="455" y="826"/>
                  </a:lnTo>
                  <a:lnTo>
                    <a:pt x="455" y="819"/>
                  </a:lnTo>
                  <a:lnTo>
                    <a:pt x="455" y="813"/>
                  </a:lnTo>
                  <a:lnTo>
                    <a:pt x="455" y="806"/>
                  </a:lnTo>
                  <a:lnTo>
                    <a:pt x="455" y="800"/>
                  </a:lnTo>
                  <a:lnTo>
                    <a:pt x="461" y="800"/>
                  </a:lnTo>
                  <a:lnTo>
                    <a:pt x="468" y="800"/>
                  </a:lnTo>
                  <a:lnTo>
                    <a:pt x="468" y="794"/>
                  </a:lnTo>
                  <a:lnTo>
                    <a:pt x="474" y="794"/>
                  </a:lnTo>
                  <a:lnTo>
                    <a:pt x="474" y="787"/>
                  </a:lnTo>
                  <a:lnTo>
                    <a:pt x="468" y="787"/>
                  </a:lnTo>
                  <a:lnTo>
                    <a:pt x="468" y="781"/>
                  </a:lnTo>
                  <a:lnTo>
                    <a:pt x="461" y="781"/>
                  </a:lnTo>
                  <a:lnTo>
                    <a:pt x="468" y="781"/>
                  </a:lnTo>
                  <a:lnTo>
                    <a:pt x="468" y="774"/>
                  </a:lnTo>
                  <a:lnTo>
                    <a:pt x="474" y="781"/>
                  </a:lnTo>
                  <a:lnTo>
                    <a:pt x="474" y="774"/>
                  </a:lnTo>
                  <a:lnTo>
                    <a:pt x="474" y="768"/>
                  </a:lnTo>
                  <a:lnTo>
                    <a:pt x="480" y="768"/>
                  </a:lnTo>
                  <a:lnTo>
                    <a:pt x="487" y="762"/>
                  </a:lnTo>
                  <a:lnTo>
                    <a:pt x="493" y="762"/>
                  </a:lnTo>
                  <a:lnTo>
                    <a:pt x="487" y="762"/>
                  </a:lnTo>
                  <a:lnTo>
                    <a:pt x="493" y="755"/>
                  </a:lnTo>
                  <a:lnTo>
                    <a:pt x="487" y="755"/>
                  </a:lnTo>
                  <a:lnTo>
                    <a:pt x="480" y="755"/>
                  </a:lnTo>
                  <a:lnTo>
                    <a:pt x="474" y="755"/>
                  </a:lnTo>
                  <a:lnTo>
                    <a:pt x="468" y="755"/>
                  </a:lnTo>
                  <a:lnTo>
                    <a:pt x="461" y="755"/>
                  </a:lnTo>
                  <a:lnTo>
                    <a:pt x="455" y="755"/>
                  </a:lnTo>
                  <a:lnTo>
                    <a:pt x="448" y="755"/>
                  </a:lnTo>
                  <a:lnTo>
                    <a:pt x="448" y="762"/>
                  </a:lnTo>
                  <a:lnTo>
                    <a:pt x="442" y="762"/>
                  </a:lnTo>
                  <a:lnTo>
                    <a:pt x="436" y="762"/>
                  </a:lnTo>
                  <a:lnTo>
                    <a:pt x="429" y="755"/>
                  </a:lnTo>
                  <a:lnTo>
                    <a:pt x="423" y="755"/>
                  </a:lnTo>
                  <a:lnTo>
                    <a:pt x="423" y="762"/>
                  </a:lnTo>
                  <a:lnTo>
                    <a:pt x="423" y="755"/>
                  </a:lnTo>
                  <a:lnTo>
                    <a:pt x="416" y="755"/>
                  </a:lnTo>
                  <a:lnTo>
                    <a:pt x="416" y="762"/>
                  </a:lnTo>
                  <a:lnTo>
                    <a:pt x="416" y="755"/>
                  </a:lnTo>
                  <a:lnTo>
                    <a:pt x="423" y="755"/>
                  </a:lnTo>
                  <a:lnTo>
                    <a:pt x="423" y="749"/>
                  </a:lnTo>
                  <a:lnTo>
                    <a:pt x="429" y="749"/>
                  </a:lnTo>
                  <a:lnTo>
                    <a:pt x="429" y="742"/>
                  </a:lnTo>
                  <a:lnTo>
                    <a:pt x="436" y="742"/>
                  </a:lnTo>
                  <a:lnTo>
                    <a:pt x="436" y="736"/>
                  </a:lnTo>
                  <a:lnTo>
                    <a:pt x="429" y="736"/>
                  </a:lnTo>
                  <a:lnTo>
                    <a:pt x="429" y="730"/>
                  </a:lnTo>
                  <a:lnTo>
                    <a:pt x="423" y="730"/>
                  </a:lnTo>
                  <a:lnTo>
                    <a:pt x="423" y="736"/>
                  </a:lnTo>
                  <a:lnTo>
                    <a:pt x="416" y="736"/>
                  </a:lnTo>
                  <a:lnTo>
                    <a:pt x="416" y="730"/>
                  </a:lnTo>
                  <a:lnTo>
                    <a:pt x="416" y="723"/>
                  </a:lnTo>
                  <a:lnTo>
                    <a:pt x="416" y="717"/>
                  </a:lnTo>
                  <a:lnTo>
                    <a:pt x="416" y="710"/>
                  </a:lnTo>
                  <a:lnTo>
                    <a:pt x="410" y="710"/>
                  </a:lnTo>
                  <a:lnTo>
                    <a:pt x="410" y="704"/>
                  </a:lnTo>
                  <a:lnTo>
                    <a:pt x="403" y="704"/>
                  </a:lnTo>
                  <a:lnTo>
                    <a:pt x="403" y="698"/>
                  </a:lnTo>
                  <a:lnTo>
                    <a:pt x="397" y="698"/>
                  </a:lnTo>
                  <a:lnTo>
                    <a:pt x="391" y="698"/>
                  </a:lnTo>
                  <a:lnTo>
                    <a:pt x="391" y="691"/>
                  </a:lnTo>
                  <a:lnTo>
                    <a:pt x="397" y="691"/>
                  </a:lnTo>
                  <a:lnTo>
                    <a:pt x="391" y="691"/>
                  </a:lnTo>
                  <a:lnTo>
                    <a:pt x="397" y="691"/>
                  </a:lnTo>
                  <a:lnTo>
                    <a:pt x="397" y="685"/>
                  </a:lnTo>
                  <a:lnTo>
                    <a:pt x="403" y="685"/>
                  </a:lnTo>
                  <a:lnTo>
                    <a:pt x="403" y="678"/>
                  </a:lnTo>
                  <a:lnTo>
                    <a:pt x="403" y="672"/>
                  </a:lnTo>
                  <a:lnTo>
                    <a:pt x="403" y="666"/>
                  </a:lnTo>
                  <a:lnTo>
                    <a:pt x="397" y="666"/>
                  </a:lnTo>
                  <a:lnTo>
                    <a:pt x="391" y="666"/>
                  </a:lnTo>
                  <a:lnTo>
                    <a:pt x="391" y="659"/>
                  </a:lnTo>
                  <a:lnTo>
                    <a:pt x="391" y="653"/>
                  </a:lnTo>
                  <a:lnTo>
                    <a:pt x="384" y="653"/>
                  </a:lnTo>
                  <a:lnTo>
                    <a:pt x="384" y="659"/>
                  </a:lnTo>
                  <a:lnTo>
                    <a:pt x="384" y="653"/>
                  </a:lnTo>
                  <a:lnTo>
                    <a:pt x="384" y="659"/>
                  </a:lnTo>
                  <a:lnTo>
                    <a:pt x="378" y="659"/>
                  </a:lnTo>
                  <a:lnTo>
                    <a:pt x="378" y="653"/>
                  </a:lnTo>
                  <a:lnTo>
                    <a:pt x="378" y="659"/>
                  </a:lnTo>
                  <a:lnTo>
                    <a:pt x="371" y="659"/>
                  </a:lnTo>
                  <a:lnTo>
                    <a:pt x="371" y="666"/>
                  </a:lnTo>
                  <a:lnTo>
                    <a:pt x="365" y="666"/>
                  </a:lnTo>
                  <a:lnTo>
                    <a:pt x="359" y="666"/>
                  </a:lnTo>
                  <a:lnTo>
                    <a:pt x="352" y="666"/>
                  </a:lnTo>
                  <a:lnTo>
                    <a:pt x="346" y="659"/>
                  </a:lnTo>
                  <a:lnTo>
                    <a:pt x="339" y="659"/>
                  </a:lnTo>
                  <a:lnTo>
                    <a:pt x="333" y="653"/>
                  </a:lnTo>
                  <a:lnTo>
                    <a:pt x="327" y="653"/>
                  </a:lnTo>
                  <a:lnTo>
                    <a:pt x="320" y="653"/>
                  </a:lnTo>
                  <a:lnTo>
                    <a:pt x="320" y="659"/>
                  </a:lnTo>
                  <a:lnTo>
                    <a:pt x="314" y="659"/>
                  </a:lnTo>
                  <a:lnTo>
                    <a:pt x="314" y="666"/>
                  </a:lnTo>
                  <a:lnTo>
                    <a:pt x="320" y="666"/>
                  </a:lnTo>
                  <a:lnTo>
                    <a:pt x="320" y="672"/>
                  </a:lnTo>
                  <a:lnTo>
                    <a:pt x="314" y="672"/>
                  </a:lnTo>
                  <a:lnTo>
                    <a:pt x="307" y="672"/>
                  </a:lnTo>
                  <a:lnTo>
                    <a:pt x="301" y="672"/>
                  </a:lnTo>
                  <a:lnTo>
                    <a:pt x="301" y="666"/>
                  </a:lnTo>
                  <a:lnTo>
                    <a:pt x="295" y="659"/>
                  </a:lnTo>
                  <a:lnTo>
                    <a:pt x="295" y="653"/>
                  </a:lnTo>
                  <a:lnTo>
                    <a:pt x="288" y="653"/>
                  </a:lnTo>
                  <a:lnTo>
                    <a:pt x="282" y="653"/>
                  </a:lnTo>
                  <a:lnTo>
                    <a:pt x="282" y="646"/>
                  </a:lnTo>
                  <a:lnTo>
                    <a:pt x="282" y="640"/>
                  </a:lnTo>
                  <a:lnTo>
                    <a:pt x="282" y="634"/>
                  </a:lnTo>
                  <a:lnTo>
                    <a:pt x="275" y="627"/>
                  </a:lnTo>
                  <a:lnTo>
                    <a:pt x="269" y="621"/>
                  </a:lnTo>
                  <a:lnTo>
                    <a:pt x="269" y="608"/>
                  </a:lnTo>
                  <a:lnTo>
                    <a:pt x="263" y="595"/>
                  </a:lnTo>
                  <a:lnTo>
                    <a:pt x="256" y="582"/>
                  </a:lnTo>
                  <a:lnTo>
                    <a:pt x="256" y="576"/>
                  </a:lnTo>
                  <a:lnTo>
                    <a:pt x="250" y="570"/>
                  </a:lnTo>
                  <a:lnTo>
                    <a:pt x="237" y="563"/>
                  </a:lnTo>
                  <a:lnTo>
                    <a:pt x="231" y="557"/>
                  </a:lnTo>
                  <a:lnTo>
                    <a:pt x="224" y="550"/>
                  </a:lnTo>
                  <a:lnTo>
                    <a:pt x="211" y="550"/>
                  </a:lnTo>
                  <a:lnTo>
                    <a:pt x="199" y="544"/>
                  </a:lnTo>
                  <a:lnTo>
                    <a:pt x="192" y="538"/>
                  </a:lnTo>
                  <a:lnTo>
                    <a:pt x="186" y="538"/>
                  </a:lnTo>
                  <a:lnTo>
                    <a:pt x="186" y="531"/>
                  </a:lnTo>
                  <a:lnTo>
                    <a:pt x="179" y="512"/>
                  </a:lnTo>
                  <a:lnTo>
                    <a:pt x="173" y="512"/>
                  </a:lnTo>
                  <a:lnTo>
                    <a:pt x="173" y="506"/>
                  </a:lnTo>
                  <a:lnTo>
                    <a:pt x="167" y="499"/>
                  </a:lnTo>
                  <a:lnTo>
                    <a:pt x="154" y="499"/>
                  </a:lnTo>
                  <a:lnTo>
                    <a:pt x="135" y="493"/>
                  </a:lnTo>
                  <a:lnTo>
                    <a:pt x="128" y="486"/>
                  </a:lnTo>
                  <a:lnTo>
                    <a:pt x="122" y="486"/>
                  </a:lnTo>
                  <a:lnTo>
                    <a:pt x="122" y="480"/>
                  </a:lnTo>
                  <a:lnTo>
                    <a:pt x="115" y="480"/>
                  </a:lnTo>
                  <a:lnTo>
                    <a:pt x="109" y="480"/>
                  </a:lnTo>
                  <a:lnTo>
                    <a:pt x="103" y="474"/>
                  </a:lnTo>
                  <a:lnTo>
                    <a:pt x="96" y="474"/>
                  </a:lnTo>
                  <a:lnTo>
                    <a:pt x="90" y="474"/>
                  </a:lnTo>
                  <a:lnTo>
                    <a:pt x="83" y="467"/>
                  </a:lnTo>
                  <a:lnTo>
                    <a:pt x="77" y="467"/>
                  </a:lnTo>
                  <a:lnTo>
                    <a:pt x="71" y="461"/>
                  </a:lnTo>
                  <a:lnTo>
                    <a:pt x="64" y="461"/>
                  </a:lnTo>
                  <a:lnTo>
                    <a:pt x="64" y="454"/>
                  </a:lnTo>
                  <a:lnTo>
                    <a:pt x="58" y="448"/>
                  </a:lnTo>
                  <a:lnTo>
                    <a:pt x="58" y="435"/>
                  </a:lnTo>
                  <a:lnTo>
                    <a:pt x="58" y="422"/>
                  </a:lnTo>
                  <a:lnTo>
                    <a:pt x="51" y="403"/>
                  </a:lnTo>
                  <a:lnTo>
                    <a:pt x="51" y="397"/>
                  </a:lnTo>
                  <a:lnTo>
                    <a:pt x="51" y="390"/>
                  </a:lnTo>
                  <a:lnTo>
                    <a:pt x="58" y="390"/>
                  </a:lnTo>
                  <a:lnTo>
                    <a:pt x="58" y="384"/>
                  </a:lnTo>
                  <a:lnTo>
                    <a:pt x="64" y="384"/>
                  </a:lnTo>
                  <a:lnTo>
                    <a:pt x="64" y="377"/>
                  </a:lnTo>
                  <a:lnTo>
                    <a:pt x="58" y="371"/>
                  </a:lnTo>
                  <a:lnTo>
                    <a:pt x="64" y="371"/>
                  </a:lnTo>
                  <a:lnTo>
                    <a:pt x="64" y="365"/>
                  </a:lnTo>
                  <a:lnTo>
                    <a:pt x="64" y="358"/>
                  </a:lnTo>
                  <a:lnTo>
                    <a:pt x="64" y="352"/>
                  </a:lnTo>
                  <a:lnTo>
                    <a:pt x="58" y="352"/>
                  </a:lnTo>
                  <a:lnTo>
                    <a:pt x="64" y="345"/>
                  </a:lnTo>
                  <a:lnTo>
                    <a:pt x="64" y="339"/>
                  </a:lnTo>
                  <a:lnTo>
                    <a:pt x="64" y="333"/>
                  </a:lnTo>
                  <a:lnTo>
                    <a:pt x="71" y="333"/>
                  </a:lnTo>
                  <a:lnTo>
                    <a:pt x="71" y="326"/>
                  </a:lnTo>
                  <a:lnTo>
                    <a:pt x="77" y="326"/>
                  </a:lnTo>
                  <a:lnTo>
                    <a:pt x="77" y="320"/>
                  </a:lnTo>
                  <a:lnTo>
                    <a:pt x="83" y="320"/>
                  </a:lnTo>
                  <a:lnTo>
                    <a:pt x="83" y="313"/>
                  </a:lnTo>
                  <a:lnTo>
                    <a:pt x="90" y="313"/>
                  </a:lnTo>
                  <a:lnTo>
                    <a:pt x="90" y="307"/>
                  </a:lnTo>
                  <a:lnTo>
                    <a:pt x="96" y="307"/>
                  </a:lnTo>
                  <a:lnTo>
                    <a:pt x="96" y="301"/>
                  </a:lnTo>
                  <a:lnTo>
                    <a:pt x="103" y="301"/>
                  </a:lnTo>
                  <a:lnTo>
                    <a:pt x="103" y="294"/>
                  </a:lnTo>
                  <a:lnTo>
                    <a:pt x="109" y="294"/>
                  </a:lnTo>
                  <a:lnTo>
                    <a:pt x="109" y="288"/>
                  </a:lnTo>
                  <a:lnTo>
                    <a:pt x="109" y="281"/>
                  </a:lnTo>
                  <a:lnTo>
                    <a:pt x="109" y="275"/>
                  </a:lnTo>
                  <a:lnTo>
                    <a:pt x="103" y="269"/>
                  </a:lnTo>
                  <a:lnTo>
                    <a:pt x="103" y="262"/>
                  </a:lnTo>
                  <a:lnTo>
                    <a:pt x="103" y="256"/>
                  </a:lnTo>
                  <a:lnTo>
                    <a:pt x="103" y="249"/>
                  </a:lnTo>
                  <a:lnTo>
                    <a:pt x="103" y="243"/>
                  </a:lnTo>
                  <a:lnTo>
                    <a:pt x="103" y="237"/>
                  </a:lnTo>
                  <a:lnTo>
                    <a:pt x="109" y="237"/>
                  </a:lnTo>
                  <a:lnTo>
                    <a:pt x="109" y="230"/>
                  </a:lnTo>
                  <a:lnTo>
                    <a:pt x="115" y="224"/>
                  </a:lnTo>
                  <a:lnTo>
                    <a:pt x="115" y="217"/>
                  </a:lnTo>
                  <a:lnTo>
                    <a:pt x="115" y="211"/>
                  </a:lnTo>
                  <a:lnTo>
                    <a:pt x="122" y="211"/>
                  </a:lnTo>
                  <a:lnTo>
                    <a:pt x="122" y="205"/>
                  </a:lnTo>
                  <a:lnTo>
                    <a:pt x="122" y="198"/>
                  </a:lnTo>
                  <a:lnTo>
                    <a:pt x="122" y="192"/>
                  </a:lnTo>
                  <a:lnTo>
                    <a:pt x="122" y="185"/>
                  </a:lnTo>
                  <a:lnTo>
                    <a:pt x="115" y="185"/>
                  </a:lnTo>
                  <a:lnTo>
                    <a:pt x="115" y="179"/>
                  </a:lnTo>
                  <a:lnTo>
                    <a:pt x="122" y="173"/>
                  </a:lnTo>
                  <a:lnTo>
                    <a:pt x="122" y="166"/>
                  </a:lnTo>
                  <a:lnTo>
                    <a:pt x="122" y="160"/>
                  </a:lnTo>
                  <a:lnTo>
                    <a:pt x="128" y="160"/>
                  </a:lnTo>
                  <a:lnTo>
                    <a:pt x="135" y="153"/>
                  </a:lnTo>
                  <a:lnTo>
                    <a:pt x="141" y="153"/>
                  </a:lnTo>
                  <a:lnTo>
                    <a:pt x="141" y="147"/>
                  </a:lnTo>
                  <a:lnTo>
                    <a:pt x="147" y="147"/>
                  </a:lnTo>
                  <a:lnTo>
                    <a:pt x="154" y="147"/>
                  </a:lnTo>
                  <a:lnTo>
                    <a:pt x="160" y="147"/>
                  </a:lnTo>
                  <a:lnTo>
                    <a:pt x="160" y="141"/>
                  </a:lnTo>
                  <a:lnTo>
                    <a:pt x="160" y="134"/>
                  </a:lnTo>
                  <a:lnTo>
                    <a:pt x="160" y="128"/>
                  </a:lnTo>
                  <a:lnTo>
                    <a:pt x="160" y="121"/>
                  </a:lnTo>
                  <a:lnTo>
                    <a:pt x="154" y="121"/>
                  </a:lnTo>
                  <a:lnTo>
                    <a:pt x="154" y="115"/>
                  </a:lnTo>
                  <a:lnTo>
                    <a:pt x="154" y="102"/>
                  </a:lnTo>
                  <a:lnTo>
                    <a:pt x="154" y="96"/>
                  </a:lnTo>
                  <a:lnTo>
                    <a:pt x="154" y="77"/>
                  </a:lnTo>
                  <a:lnTo>
                    <a:pt x="154" y="70"/>
                  </a:lnTo>
                  <a:lnTo>
                    <a:pt x="154" y="57"/>
                  </a:lnTo>
                  <a:lnTo>
                    <a:pt x="154" y="51"/>
                  </a:lnTo>
                  <a:lnTo>
                    <a:pt x="147" y="45"/>
                  </a:lnTo>
                  <a:lnTo>
                    <a:pt x="141" y="38"/>
                  </a:lnTo>
                  <a:lnTo>
                    <a:pt x="135" y="38"/>
                  </a:lnTo>
                  <a:lnTo>
                    <a:pt x="122" y="32"/>
                  </a:lnTo>
                  <a:lnTo>
                    <a:pt x="115" y="32"/>
                  </a:lnTo>
                  <a:lnTo>
                    <a:pt x="103" y="25"/>
                  </a:lnTo>
                  <a:lnTo>
                    <a:pt x="96" y="32"/>
                  </a:lnTo>
                  <a:lnTo>
                    <a:pt x="83" y="32"/>
                  </a:lnTo>
                  <a:lnTo>
                    <a:pt x="77" y="32"/>
                  </a:lnTo>
                  <a:lnTo>
                    <a:pt x="71" y="38"/>
                  </a:lnTo>
                  <a:lnTo>
                    <a:pt x="64" y="38"/>
                  </a:lnTo>
                  <a:lnTo>
                    <a:pt x="58" y="38"/>
                  </a:lnTo>
                  <a:lnTo>
                    <a:pt x="51" y="45"/>
                  </a:lnTo>
                  <a:lnTo>
                    <a:pt x="45" y="45"/>
                  </a:lnTo>
                  <a:lnTo>
                    <a:pt x="38" y="38"/>
                  </a:lnTo>
                  <a:lnTo>
                    <a:pt x="32" y="38"/>
                  </a:lnTo>
                  <a:lnTo>
                    <a:pt x="26" y="38"/>
                  </a:lnTo>
                  <a:lnTo>
                    <a:pt x="26" y="32"/>
                  </a:lnTo>
                  <a:lnTo>
                    <a:pt x="19" y="32"/>
                  </a:lnTo>
                  <a:lnTo>
                    <a:pt x="13" y="25"/>
                  </a:lnTo>
                  <a:lnTo>
                    <a:pt x="6" y="25"/>
                  </a:lnTo>
                  <a:lnTo>
                    <a:pt x="0" y="25"/>
                  </a:lnTo>
                  <a:lnTo>
                    <a:pt x="0" y="32"/>
                  </a:lnTo>
                  <a:lnTo>
                    <a:pt x="0" y="25"/>
                  </a:lnTo>
                  <a:lnTo>
                    <a:pt x="0" y="19"/>
                  </a:lnTo>
                  <a:lnTo>
                    <a:pt x="0" y="13"/>
                  </a:lnTo>
                  <a:lnTo>
                    <a:pt x="0" y="6"/>
                  </a:lnTo>
                  <a:lnTo>
                    <a:pt x="0" y="0"/>
                  </a:lnTo>
                  <a:lnTo>
                    <a:pt x="6" y="0"/>
                  </a:lnTo>
                  <a:lnTo>
                    <a:pt x="19" y="0"/>
                  </a:lnTo>
                  <a:lnTo>
                    <a:pt x="32" y="6"/>
                  </a:lnTo>
                  <a:lnTo>
                    <a:pt x="38" y="6"/>
                  </a:lnTo>
                  <a:lnTo>
                    <a:pt x="45" y="6"/>
                  </a:lnTo>
                  <a:lnTo>
                    <a:pt x="64" y="13"/>
                  </a:lnTo>
                  <a:lnTo>
                    <a:pt x="77" y="13"/>
                  </a:lnTo>
                  <a:lnTo>
                    <a:pt x="96" y="19"/>
                  </a:lnTo>
                  <a:lnTo>
                    <a:pt x="103" y="19"/>
                  </a:lnTo>
                  <a:lnTo>
                    <a:pt x="115" y="19"/>
                  </a:lnTo>
                  <a:lnTo>
                    <a:pt x="141" y="25"/>
                  </a:lnTo>
                  <a:lnTo>
                    <a:pt x="160" y="32"/>
                  </a:lnTo>
                  <a:lnTo>
                    <a:pt x="186" y="32"/>
                  </a:lnTo>
                  <a:lnTo>
                    <a:pt x="205" y="38"/>
                  </a:lnTo>
                  <a:lnTo>
                    <a:pt x="211" y="45"/>
                  </a:lnTo>
                  <a:lnTo>
                    <a:pt x="218" y="45"/>
                  </a:lnTo>
                  <a:lnTo>
                    <a:pt x="250" y="51"/>
                  </a:lnTo>
                  <a:lnTo>
                    <a:pt x="288" y="57"/>
                  </a:lnTo>
                  <a:lnTo>
                    <a:pt x="327" y="64"/>
                  </a:lnTo>
                  <a:lnTo>
                    <a:pt x="352" y="70"/>
                  </a:lnTo>
                  <a:lnTo>
                    <a:pt x="371" y="70"/>
                  </a:lnTo>
                  <a:lnTo>
                    <a:pt x="391" y="77"/>
                  </a:lnTo>
                  <a:lnTo>
                    <a:pt x="410" y="77"/>
                  </a:lnTo>
                  <a:lnTo>
                    <a:pt x="474" y="96"/>
                  </a:lnTo>
                  <a:lnTo>
                    <a:pt x="487" y="96"/>
                  </a:lnTo>
                  <a:lnTo>
                    <a:pt x="500" y="96"/>
                  </a:lnTo>
                  <a:lnTo>
                    <a:pt x="519" y="102"/>
                  </a:lnTo>
                  <a:lnTo>
                    <a:pt x="589" y="115"/>
                  </a:lnTo>
                  <a:lnTo>
                    <a:pt x="589" y="121"/>
                  </a:lnTo>
                  <a:lnTo>
                    <a:pt x="589" y="128"/>
                  </a:lnTo>
                  <a:lnTo>
                    <a:pt x="583" y="128"/>
                  </a:lnTo>
                  <a:lnTo>
                    <a:pt x="583" y="134"/>
                  </a:lnTo>
                  <a:lnTo>
                    <a:pt x="589" y="134"/>
                  </a:lnTo>
                  <a:lnTo>
                    <a:pt x="596" y="134"/>
                  </a:lnTo>
                  <a:lnTo>
                    <a:pt x="596" y="141"/>
                  </a:lnTo>
                  <a:lnTo>
                    <a:pt x="596" y="147"/>
                  </a:lnTo>
                  <a:lnTo>
                    <a:pt x="602" y="147"/>
                  </a:lnTo>
                  <a:lnTo>
                    <a:pt x="602" y="153"/>
                  </a:lnTo>
                  <a:lnTo>
                    <a:pt x="596" y="153"/>
                  </a:lnTo>
                  <a:lnTo>
                    <a:pt x="596" y="160"/>
                  </a:lnTo>
                  <a:lnTo>
                    <a:pt x="596" y="166"/>
                  </a:lnTo>
                  <a:lnTo>
                    <a:pt x="596" y="173"/>
                  </a:lnTo>
                  <a:lnTo>
                    <a:pt x="596" y="179"/>
                  </a:lnTo>
                  <a:lnTo>
                    <a:pt x="589" y="179"/>
                  </a:lnTo>
                  <a:lnTo>
                    <a:pt x="589" y="185"/>
                  </a:lnTo>
                  <a:lnTo>
                    <a:pt x="583" y="185"/>
                  </a:lnTo>
                  <a:lnTo>
                    <a:pt x="589" y="185"/>
                  </a:lnTo>
                  <a:lnTo>
                    <a:pt x="589" y="192"/>
                  </a:lnTo>
                  <a:lnTo>
                    <a:pt x="596" y="192"/>
                  </a:lnTo>
                  <a:lnTo>
                    <a:pt x="666" y="153"/>
                  </a:lnTo>
                  <a:lnTo>
                    <a:pt x="679" y="147"/>
                  </a:lnTo>
                  <a:lnTo>
                    <a:pt x="730" y="128"/>
                  </a:lnTo>
                  <a:lnTo>
                    <a:pt x="781" y="128"/>
                  </a:lnTo>
                  <a:lnTo>
                    <a:pt x="801" y="128"/>
                  </a:lnTo>
                  <a:lnTo>
                    <a:pt x="826" y="128"/>
                  </a:lnTo>
                  <a:lnTo>
                    <a:pt x="903" y="128"/>
                  </a:lnTo>
                  <a:lnTo>
                    <a:pt x="916" y="128"/>
                  </a:lnTo>
                  <a:lnTo>
                    <a:pt x="941" y="128"/>
                  </a:lnTo>
                  <a:lnTo>
                    <a:pt x="948" y="128"/>
                  </a:lnTo>
                  <a:lnTo>
                    <a:pt x="967" y="128"/>
                  </a:lnTo>
                  <a:lnTo>
                    <a:pt x="948" y="192"/>
                  </a:lnTo>
                  <a:lnTo>
                    <a:pt x="954" y="211"/>
                  </a:lnTo>
                  <a:lnTo>
                    <a:pt x="954" y="237"/>
                  </a:lnTo>
                  <a:lnTo>
                    <a:pt x="935" y="256"/>
                  </a:lnTo>
                  <a:lnTo>
                    <a:pt x="935" y="294"/>
                  </a:lnTo>
                  <a:lnTo>
                    <a:pt x="922" y="307"/>
                  </a:lnTo>
                  <a:lnTo>
                    <a:pt x="884" y="352"/>
                  </a:lnTo>
                  <a:lnTo>
                    <a:pt x="865" y="377"/>
                  </a:lnTo>
                  <a:lnTo>
                    <a:pt x="858" y="403"/>
                  </a:lnTo>
                  <a:lnTo>
                    <a:pt x="865" y="448"/>
                  </a:lnTo>
                  <a:lnTo>
                    <a:pt x="865" y="467"/>
                  </a:lnTo>
                  <a:lnTo>
                    <a:pt x="865" y="512"/>
                  </a:lnTo>
                  <a:lnTo>
                    <a:pt x="845" y="570"/>
                  </a:lnTo>
                  <a:lnTo>
                    <a:pt x="839" y="685"/>
                  </a:lnTo>
                  <a:lnTo>
                    <a:pt x="845" y="698"/>
                  </a:lnTo>
                  <a:lnTo>
                    <a:pt x="961" y="774"/>
                  </a:lnTo>
                  <a:lnTo>
                    <a:pt x="1044" y="838"/>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fr-FR" sz="1100" b="0" i="0" u="none" strike="noStrike" kern="1200" cap="none" spc="0" normalizeH="0" baseline="0" noProof="0">
                  <a:ln>
                    <a:noFill/>
                  </a:ln>
                  <a:solidFill>
                    <a:srgbClr val="404040"/>
                  </a:solidFill>
                  <a:effectLst/>
                  <a:uLnTx/>
                  <a:uFillTx/>
                  <a:latin typeface="Calibri" panose="020F0502020204030204" pitchFamily="34" charset="0"/>
                  <a:ea typeface="Calibri" panose="020F0502020204030204" pitchFamily="34" charset="0"/>
                  <a:cs typeface="Times New Roman" panose="02020603050405020304" pitchFamily="18" charset="0"/>
                </a:rPr>
                <a:t> </a:t>
              </a:r>
            </a:p>
          </p:txBody>
        </p:sp>
        <p:sp>
          <p:nvSpPr>
            <p:cNvPr id="56" name="Freeform 227">
              <a:extLst>
                <a:ext uri="{FF2B5EF4-FFF2-40B4-BE49-F238E27FC236}">
                  <a16:creationId xmlns:a16="http://schemas.microsoft.com/office/drawing/2014/main" id="{99408E4A-B4B3-B893-3025-8942420CF55A}"/>
                </a:ext>
              </a:extLst>
            </p:cNvPr>
            <p:cNvSpPr>
              <a:spLocks/>
            </p:cNvSpPr>
            <p:nvPr/>
          </p:nvSpPr>
          <p:spPr bwMode="gray">
            <a:xfrm>
              <a:off x="3977881" y="2977587"/>
              <a:ext cx="752447" cy="931534"/>
            </a:xfrm>
            <a:custGeom>
              <a:avLst/>
              <a:gdLst>
                <a:gd name="T0" fmla="*/ 967 w 1166"/>
                <a:gd name="T1" fmla="*/ 864 h 1293"/>
                <a:gd name="T2" fmla="*/ 788 w 1166"/>
                <a:gd name="T3" fmla="*/ 877 h 1293"/>
                <a:gd name="T4" fmla="*/ 788 w 1166"/>
                <a:gd name="T5" fmla="*/ 922 h 1293"/>
                <a:gd name="T6" fmla="*/ 807 w 1166"/>
                <a:gd name="T7" fmla="*/ 980 h 1293"/>
                <a:gd name="T8" fmla="*/ 813 w 1166"/>
                <a:gd name="T9" fmla="*/ 1005 h 1293"/>
                <a:gd name="T10" fmla="*/ 820 w 1166"/>
                <a:gd name="T11" fmla="*/ 1044 h 1293"/>
                <a:gd name="T12" fmla="*/ 807 w 1166"/>
                <a:gd name="T13" fmla="*/ 1088 h 1293"/>
                <a:gd name="T14" fmla="*/ 807 w 1166"/>
                <a:gd name="T15" fmla="*/ 1146 h 1293"/>
                <a:gd name="T16" fmla="*/ 769 w 1166"/>
                <a:gd name="T17" fmla="*/ 1191 h 1293"/>
                <a:gd name="T18" fmla="*/ 724 w 1166"/>
                <a:gd name="T19" fmla="*/ 1217 h 1293"/>
                <a:gd name="T20" fmla="*/ 647 w 1166"/>
                <a:gd name="T21" fmla="*/ 1229 h 1293"/>
                <a:gd name="T22" fmla="*/ 583 w 1166"/>
                <a:gd name="T23" fmla="*/ 1229 h 1293"/>
                <a:gd name="T24" fmla="*/ 525 w 1166"/>
                <a:gd name="T25" fmla="*/ 1217 h 1293"/>
                <a:gd name="T26" fmla="*/ 461 w 1166"/>
                <a:gd name="T27" fmla="*/ 1236 h 1293"/>
                <a:gd name="T28" fmla="*/ 397 w 1166"/>
                <a:gd name="T29" fmla="*/ 1229 h 1293"/>
                <a:gd name="T30" fmla="*/ 307 w 1166"/>
                <a:gd name="T31" fmla="*/ 1268 h 1293"/>
                <a:gd name="T32" fmla="*/ 250 w 1166"/>
                <a:gd name="T33" fmla="*/ 1287 h 1293"/>
                <a:gd name="T34" fmla="*/ 211 w 1166"/>
                <a:gd name="T35" fmla="*/ 1236 h 1293"/>
                <a:gd name="T36" fmla="*/ 205 w 1166"/>
                <a:gd name="T37" fmla="*/ 1165 h 1293"/>
                <a:gd name="T38" fmla="*/ 199 w 1166"/>
                <a:gd name="T39" fmla="*/ 1095 h 1293"/>
                <a:gd name="T40" fmla="*/ 211 w 1166"/>
                <a:gd name="T41" fmla="*/ 1031 h 1293"/>
                <a:gd name="T42" fmla="*/ 231 w 1166"/>
                <a:gd name="T43" fmla="*/ 992 h 1293"/>
                <a:gd name="T44" fmla="*/ 282 w 1166"/>
                <a:gd name="T45" fmla="*/ 941 h 1293"/>
                <a:gd name="T46" fmla="*/ 327 w 1166"/>
                <a:gd name="T47" fmla="*/ 896 h 1293"/>
                <a:gd name="T48" fmla="*/ 301 w 1166"/>
                <a:gd name="T49" fmla="*/ 839 h 1293"/>
                <a:gd name="T50" fmla="*/ 256 w 1166"/>
                <a:gd name="T51" fmla="*/ 794 h 1293"/>
                <a:gd name="T52" fmla="*/ 231 w 1166"/>
                <a:gd name="T53" fmla="*/ 743 h 1293"/>
                <a:gd name="T54" fmla="*/ 186 w 1166"/>
                <a:gd name="T55" fmla="*/ 711 h 1293"/>
                <a:gd name="T56" fmla="*/ 147 w 1166"/>
                <a:gd name="T57" fmla="*/ 679 h 1293"/>
                <a:gd name="T58" fmla="*/ 109 w 1166"/>
                <a:gd name="T59" fmla="*/ 647 h 1293"/>
                <a:gd name="T60" fmla="*/ 19 w 1166"/>
                <a:gd name="T61" fmla="*/ 538 h 1293"/>
                <a:gd name="T62" fmla="*/ 13 w 1166"/>
                <a:gd name="T63" fmla="*/ 499 h 1293"/>
                <a:gd name="T64" fmla="*/ 19 w 1166"/>
                <a:gd name="T65" fmla="*/ 474 h 1293"/>
                <a:gd name="T66" fmla="*/ 58 w 1166"/>
                <a:gd name="T67" fmla="*/ 480 h 1293"/>
                <a:gd name="T68" fmla="*/ 77 w 1166"/>
                <a:gd name="T69" fmla="*/ 455 h 1293"/>
                <a:gd name="T70" fmla="*/ 115 w 1166"/>
                <a:gd name="T71" fmla="*/ 448 h 1293"/>
                <a:gd name="T72" fmla="*/ 135 w 1166"/>
                <a:gd name="T73" fmla="*/ 397 h 1293"/>
                <a:gd name="T74" fmla="*/ 173 w 1166"/>
                <a:gd name="T75" fmla="*/ 391 h 1293"/>
                <a:gd name="T76" fmla="*/ 199 w 1166"/>
                <a:gd name="T77" fmla="*/ 352 h 1293"/>
                <a:gd name="T78" fmla="*/ 231 w 1166"/>
                <a:gd name="T79" fmla="*/ 314 h 1293"/>
                <a:gd name="T80" fmla="*/ 256 w 1166"/>
                <a:gd name="T81" fmla="*/ 288 h 1293"/>
                <a:gd name="T82" fmla="*/ 288 w 1166"/>
                <a:gd name="T83" fmla="*/ 263 h 1293"/>
                <a:gd name="T84" fmla="*/ 314 w 1166"/>
                <a:gd name="T85" fmla="*/ 231 h 1293"/>
                <a:gd name="T86" fmla="*/ 359 w 1166"/>
                <a:gd name="T87" fmla="*/ 231 h 1293"/>
                <a:gd name="T88" fmla="*/ 384 w 1166"/>
                <a:gd name="T89" fmla="*/ 250 h 1293"/>
                <a:gd name="T90" fmla="*/ 423 w 1166"/>
                <a:gd name="T91" fmla="*/ 275 h 1293"/>
                <a:gd name="T92" fmla="*/ 474 w 1166"/>
                <a:gd name="T93" fmla="*/ 275 h 1293"/>
                <a:gd name="T94" fmla="*/ 512 w 1166"/>
                <a:gd name="T95" fmla="*/ 269 h 1293"/>
                <a:gd name="T96" fmla="*/ 551 w 1166"/>
                <a:gd name="T97" fmla="*/ 237 h 1293"/>
                <a:gd name="T98" fmla="*/ 576 w 1166"/>
                <a:gd name="T99" fmla="*/ 205 h 1293"/>
                <a:gd name="T100" fmla="*/ 564 w 1166"/>
                <a:gd name="T101" fmla="*/ 122 h 1293"/>
                <a:gd name="T102" fmla="*/ 640 w 1166"/>
                <a:gd name="T103" fmla="*/ 19 h 1293"/>
                <a:gd name="T104" fmla="*/ 743 w 1166"/>
                <a:gd name="T105" fmla="*/ 45 h 1293"/>
                <a:gd name="T106" fmla="*/ 788 w 1166"/>
                <a:gd name="T107" fmla="*/ 58 h 1293"/>
                <a:gd name="T108" fmla="*/ 871 w 1166"/>
                <a:gd name="T109" fmla="*/ 45 h 1293"/>
                <a:gd name="T110" fmla="*/ 941 w 1166"/>
                <a:gd name="T111" fmla="*/ 0 h 1293"/>
                <a:gd name="T112" fmla="*/ 1127 w 1166"/>
                <a:gd name="T113" fmla="*/ 179 h 1293"/>
                <a:gd name="T114" fmla="*/ 1166 w 1166"/>
                <a:gd name="T115" fmla="*/ 749 h 1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66" h="1293">
                  <a:moveTo>
                    <a:pt x="1140" y="858"/>
                  </a:moveTo>
                  <a:lnTo>
                    <a:pt x="1108" y="858"/>
                  </a:lnTo>
                  <a:lnTo>
                    <a:pt x="1102" y="858"/>
                  </a:lnTo>
                  <a:lnTo>
                    <a:pt x="1082" y="864"/>
                  </a:lnTo>
                  <a:lnTo>
                    <a:pt x="1070" y="864"/>
                  </a:lnTo>
                  <a:lnTo>
                    <a:pt x="1057" y="864"/>
                  </a:lnTo>
                  <a:lnTo>
                    <a:pt x="1050" y="864"/>
                  </a:lnTo>
                  <a:lnTo>
                    <a:pt x="1031" y="864"/>
                  </a:lnTo>
                  <a:lnTo>
                    <a:pt x="1005" y="864"/>
                  </a:lnTo>
                  <a:lnTo>
                    <a:pt x="993" y="864"/>
                  </a:lnTo>
                  <a:lnTo>
                    <a:pt x="967" y="864"/>
                  </a:lnTo>
                  <a:lnTo>
                    <a:pt x="954" y="864"/>
                  </a:lnTo>
                  <a:lnTo>
                    <a:pt x="922" y="864"/>
                  </a:lnTo>
                  <a:lnTo>
                    <a:pt x="909" y="864"/>
                  </a:lnTo>
                  <a:lnTo>
                    <a:pt x="871" y="864"/>
                  </a:lnTo>
                  <a:lnTo>
                    <a:pt x="826" y="858"/>
                  </a:lnTo>
                  <a:lnTo>
                    <a:pt x="801" y="858"/>
                  </a:lnTo>
                  <a:lnTo>
                    <a:pt x="801" y="864"/>
                  </a:lnTo>
                  <a:lnTo>
                    <a:pt x="794" y="864"/>
                  </a:lnTo>
                  <a:lnTo>
                    <a:pt x="794" y="871"/>
                  </a:lnTo>
                  <a:lnTo>
                    <a:pt x="788" y="871"/>
                  </a:lnTo>
                  <a:lnTo>
                    <a:pt x="788" y="877"/>
                  </a:lnTo>
                  <a:lnTo>
                    <a:pt x="794" y="877"/>
                  </a:lnTo>
                  <a:lnTo>
                    <a:pt x="794" y="884"/>
                  </a:lnTo>
                  <a:lnTo>
                    <a:pt x="788" y="884"/>
                  </a:lnTo>
                  <a:lnTo>
                    <a:pt x="788" y="890"/>
                  </a:lnTo>
                  <a:lnTo>
                    <a:pt x="788" y="896"/>
                  </a:lnTo>
                  <a:lnTo>
                    <a:pt x="794" y="896"/>
                  </a:lnTo>
                  <a:lnTo>
                    <a:pt x="794" y="903"/>
                  </a:lnTo>
                  <a:lnTo>
                    <a:pt x="788" y="903"/>
                  </a:lnTo>
                  <a:lnTo>
                    <a:pt x="788" y="909"/>
                  </a:lnTo>
                  <a:lnTo>
                    <a:pt x="788" y="916"/>
                  </a:lnTo>
                  <a:lnTo>
                    <a:pt x="788" y="922"/>
                  </a:lnTo>
                  <a:lnTo>
                    <a:pt x="794" y="928"/>
                  </a:lnTo>
                  <a:lnTo>
                    <a:pt x="794" y="935"/>
                  </a:lnTo>
                  <a:lnTo>
                    <a:pt x="801" y="935"/>
                  </a:lnTo>
                  <a:lnTo>
                    <a:pt x="801" y="941"/>
                  </a:lnTo>
                  <a:lnTo>
                    <a:pt x="801" y="948"/>
                  </a:lnTo>
                  <a:lnTo>
                    <a:pt x="801" y="954"/>
                  </a:lnTo>
                  <a:lnTo>
                    <a:pt x="801" y="960"/>
                  </a:lnTo>
                  <a:lnTo>
                    <a:pt x="807" y="960"/>
                  </a:lnTo>
                  <a:lnTo>
                    <a:pt x="807" y="967"/>
                  </a:lnTo>
                  <a:lnTo>
                    <a:pt x="807" y="973"/>
                  </a:lnTo>
                  <a:lnTo>
                    <a:pt x="807" y="980"/>
                  </a:lnTo>
                  <a:lnTo>
                    <a:pt x="801" y="980"/>
                  </a:lnTo>
                  <a:lnTo>
                    <a:pt x="801" y="973"/>
                  </a:lnTo>
                  <a:lnTo>
                    <a:pt x="801" y="980"/>
                  </a:lnTo>
                  <a:lnTo>
                    <a:pt x="801" y="986"/>
                  </a:lnTo>
                  <a:lnTo>
                    <a:pt x="807" y="986"/>
                  </a:lnTo>
                  <a:lnTo>
                    <a:pt x="807" y="992"/>
                  </a:lnTo>
                  <a:lnTo>
                    <a:pt x="801" y="992"/>
                  </a:lnTo>
                  <a:lnTo>
                    <a:pt x="801" y="999"/>
                  </a:lnTo>
                  <a:lnTo>
                    <a:pt x="807" y="999"/>
                  </a:lnTo>
                  <a:lnTo>
                    <a:pt x="813" y="999"/>
                  </a:lnTo>
                  <a:lnTo>
                    <a:pt x="813" y="1005"/>
                  </a:lnTo>
                  <a:lnTo>
                    <a:pt x="807" y="1005"/>
                  </a:lnTo>
                  <a:lnTo>
                    <a:pt x="813" y="1005"/>
                  </a:lnTo>
                  <a:lnTo>
                    <a:pt x="820" y="1005"/>
                  </a:lnTo>
                  <a:lnTo>
                    <a:pt x="820" y="1012"/>
                  </a:lnTo>
                  <a:lnTo>
                    <a:pt x="813" y="1012"/>
                  </a:lnTo>
                  <a:lnTo>
                    <a:pt x="813" y="1018"/>
                  </a:lnTo>
                  <a:lnTo>
                    <a:pt x="813" y="1024"/>
                  </a:lnTo>
                  <a:lnTo>
                    <a:pt x="813" y="1031"/>
                  </a:lnTo>
                  <a:lnTo>
                    <a:pt x="813" y="1037"/>
                  </a:lnTo>
                  <a:lnTo>
                    <a:pt x="820" y="1037"/>
                  </a:lnTo>
                  <a:lnTo>
                    <a:pt x="820" y="1044"/>
                  </a:lnTo>
                  <a:lnTo>
                    <a:pt x="813" y="1050"/>
                  </a:lnTo>
                  <a:lnTo>
                    <a:pt x="820" y="1050"/>
                  </a:lnTo>
                  <a:lnTo>
                    <a:pt x="820" y="1056"/>
                  </a:lnTo>
                  <a:lnTo>
                    <a:pt x="813" y="1056"/>
                  </a:lnTo>
                  <a:lnTo>
                    <a:pt x="813" y="1063"/>
                  </a:lnTo>
                  <a:lnTo>
                    <a:pt x="807" y="1063"/>
                  </a:lnTo>
                  <a:lnTo>
                    <a:pt x="807" y="1069"/>
                  </a:lnTo>
                  <a:lnTo>
                    <a:pt x="813" y="1076"/>
                  </a:lnTo>
                  <a:lnTo>
                    <a:pt x="813" y="1082"/>
                  </a:lnTo>
                  <a:lnTo>
                    <a:pt x="813" y="1088"/>
                  </a:lnTo>
                  <a:lnTo>
                    <a:pt x="807" y="1088"/>
                  </a:lnTo>
                  <a:lnTo>
                    <a:pt x="807" y="1095"/>
                  </a:lnTo>
                  <a:lnTo>
                    <a:pt x="813" y="1101"/>
                  </a:lnTo>
                  <a:lnTo>
                    <a:pt x="807" y="1108"/>
                  </a:lnTo>
                  <a:lnTo>
                    <a:pt x="807" y="1114"/>
                  </a:lnTo>
                  <a:lnTo>
                    <a:pt x="813" y="1114"/>
                  </a:lnTo>
                  <a:lnTo>
                    <a:pt x="813" y="1120"/>
                  </a:lnTo>
                  <a:lnTo>
                    <a:pt x="813" y="1127"/>
                  </a:lnTo>
                  <a:lnTo>
                    <a:pt x="813" y="1133"/>
                  </a:lnTo>
                  <a:lnTo>
                    <a:pt x="807" y="1133"/>
                  </a:lnTo>
                  <a:lnTo>
                    <a:pt x="807" y="1140"/>
                  </a:lnTo>
                  <a:lnTo>
                    <a:pt x="807" y="1146"/>
                  </a:lnTo>
                  <a:lnTo>
                    <a:pt x="807" y="1152"/>
                  </a:lnTo>
                  <a:lnTo>
                    <a:pt x="801" y="1159"/>
                  </a:lnTo>
                  <a:lnTo>
                    <a:pt x="794" y="1159"/>
                  </a:lnTo>
                  <a:lnTo>
                    <a:pt x="794" y="1165"/>
                  </a:lnTo>
                  <a:lnTo>
                    <a:pt x="794" y="1172"/>
                  </a:lnTo>
                  <a:lnTo>
                    <a:pt x="788" y="1172"/>
                  </a:lnTo>
                  <a:lnTo>
                    <a:pt x="781" y="1172"/>
                  </a:lnTo>
                  <a:lnTo>
                    <a:pt x="781" y="1178"/>
                  </a:lnTo>
                  <a:lnTo>
                    <a:pt x="775" y="1178"/>
                  </a:lnTo>
                  <a:lnTo>
                    <a:pt x="775" y="1184"/>
                  </a:lnTo>
                  <a:lnTo>
                    <a:pt x="769" y="1191"/>
                  </a:lnTo>
                  <a:lnTo>
                    <a:pt x="762" y="1191"/>
                  </a:lnTo>
                  <a:lnTo>
                    <a:pt x="756" y="1191"/>
                  </a:lnTo>
                  <a:lnTo>
                    <a:pt x="756" y="1197"/>
                  </a:lnTo>
                  <a:lnTo>
                    <a:pt x="749" y="1197"/>
                  </a:lnTo>
                  <a:lnTo>
                    <a:pt x="743" y="1197"/>
                  </a:lnTo>
                  <a:lnTo>
                    <a:pt x="743" y="1204"/>
                  </a:lnTo>
                  <a:lnTo>
                    <a:pt x="737" y="1204"/>
                  </a:lnTo>
                  <a:lnTo>
                    <a:pt x="737" y="1210"/>
                  </a:lnTo>
                  <a:lnTo>
                    <a:pt x="730" y="1210"/>
                  </a:lnTo>
                  <a:lnTo>
                    <a:pt x="730" y="1217"/>
                  </a:lnTo>
                  <a:lnTo>
                    <a:pt x="724" y="1217"/>
                  </a:lnTo>
                  <a:lnTo>
                    <a:pt x="717" y="1217"/>
                  </a:lnTo>
                  <a:lnTo>
                    <a:pt x="711" y="1217"/>
                  </a:lnTo>
                  <a:lnTo>
                    <a:pt x="698" y="1223"/>
                  </a:lnTo>
                  <a:lnTo>
                    <a:pt x="692" y="1223"/>
                  </a:lnTo>
                  <a:lnTo>
                    <a:pt x="685" y="1223"/>
                  </a:lnTo>
                  <a:lnTo>
                    <a:pt x="679" y="1223"/>
                  </a:lnTo>
                  <a:lnTo>
                    <a:pt x="672" y="1223"/>
                  </a:lnTo>
                  <a:lnTo>
                    <a:pt x="666" y="1229"/>
                  </a:lnTo>
                  <a:lnTo>
                    <a:pt x="660" y="1229"/>
                  </a:lnTo>
                  <a:lnTo>
                    <a:pt x="653" y="1229"/>
                  </a:lnTo>
                  <a:lnTo>
                    <a:pt x="647" y="1229"/>
                  </a:lnTo>
                  <a:lnTo>
                    <a:pt x="640" y="1229"/>
                  </a:lnTo>
                  <a:lnTo>
                    <a:pt x="634" y="1229"/>
                  </a:lnTo>
                  <a:lnTo>
                    <a:pt x="621" y="1229"/>
                  </a:lnTo>
                  <a:lnTo>
                    <a:pt x="615" y="1229"/>
                  </a:lnTo>
                  <a:lnTo>
                    <a:pt x="608" y="1236"/>
                  </a:lnTo>
                  <a:lnTo>
                    <a:pt x="608" y="1242"/>
                  </a:lnTo>
                  <a:lnTo>
                    <a:pt x="602" y="1242"/>
                  </a:lnTo>
                  <a:lnTo>
                    <a:pt x="602" y="1236"/>
                  </a:lnTo>
                  <a:lnTo>
                    <a:pt x="596" y="1236"/>
                  </a:lnTo>
                  <a:lnTo>
                    <a:pt x="589" y="1229"/>
                  </a:lnTo>
                  <a:lnTo>
                    <a:pt x="583" y="1229"/>
                  </a:lnTo>
                  <a:lnTo>
                    <a:pt x="583" y="1223"/>
                  </a:lnTo>
                  <a:lnTo>
                    <a:pt x="576" y="1223"/>
                  </a:lnTo>
                  <a:lnTo>
                    <a:pt x="564" y="1223"/>
                  </a:lnTo>
                  <a:lnTo>
                    <a:pt x="557" y="1223"/>
                  </a:lnTo>
                  <a:lnTo>
                    <a:pt x="551" y="1223"/>
                  </a:lnTo>
                  <a:lnTo>
                    <a:pt x="544" y="1217"/>
                  </a:lnTo>
                  <a:lnTo>
                    <a:pt x="538" y="1217"/>
                  </a:lnTo>
                  <a:lnTo>
                    <a:pt x="538" y="1210"/>
                  </a:lnTo>
                  <a:lnTo>
                    <a:pt x="538" y="1217"/>
                  </a:lnTo>
                  <a:lnTo>
                    <a:pt x="532" y="1217"/>
                  </a:lnTo>
                  <a:lnTo>
                    <a:pt x="525" y="1217"/>
                  </a:lnTo>
                  <a:lnTo>
                    <a:pt x="519" y="1223"/>
                  </a:lnTo>
                  <a:lnTo>
                    <a:pt x="512" y="1223"/>
                  </a:lnTo>
                  <a:lnTo>
                    <a:pt x="506" y="1223"/>
                  </a:lnTo>
                  <a:lnTo>
                    <a:pt x="500" y="1223"/>
                  </a:lnTo>
                  <a:lnTo>
                    <a:pt x="493" y="1223"/>
                  </a:lnTo>
                  <a:lnTo>
                    <a:pt x="487" y="1223"/>
                  </a:lnTo>
                  <a:lnTo>
                    <a:pt x="480" y="1223"/>
                  </a:lnTo>
                  <a:lnTo>
                    <a:pt x="474" y="1223"/>
                  </a:lnTo>
                  <a:lnTo>
                    <a:pt x="474" y="1229"/>
                  </a:lnTo>
                  <a:lnTo>
                    <a:pt x="468" y="1229"/>
                  </a:lnTo>
                  <a:lnTo>
                    <a:pt x="461" y="1236"/>
                  </a:lnTo>
                  <a:lnTo>
                    <a:pt x="455" y="1236"/>
                  </a:lnTo>
                  <a:lnTo>
                    <a:pt x="442" y="1236"/>
                  </a:lnTo>
                  <a:lnTo>
                    <a:pt x="436" y="1229"/>
                  </a:lnTo>
                  <a:lnTo>
                    <a:pt x="429" y="1223"/>
                  </a:lnTo>
                  <a:lnTo>
                    <a:pt x="423" y="1223"/>
                  </a:lnTo>
                  <a:lnTo>
                    <a:pt x="416" y="1223"/>
                  </a:lnTo>
                  <a:lnTo>
                    <a:pt x="416" y="1229"/>
                  </a:lnTo>
                  <a:lnTo>
                    <a:pt x="416" y="1236"/>
                  </a:lnTo>
                  <a:lnTo>
                    <a:pt x="410" y="1236"/>
                  </a:lnTo>
                  <a:lnTo>
                    <a:pt x="404" y="1229"/>
                  </a:lnTo>
                  <a:lnTo>
                    <a:pt x="397" y="1229"/>
                  </a:lnTo>
                  <a:lnTo>
                    <a:pt x="391" y="1229"/>
                  </a:lnTo>
                  <a:lnTo>
                    <a:pt x="391" y="1236"/>
                  </a:lnTo>
                  <a:lnTo>
                    <a:pt x="384" y="1242"/>
                  </a:lnTo>
                  <a:lnTo>
                    <a:pt x="372" y="1249"/>
                  </a:lnTo>
                  <a:lnTo>
                    <a:pt x="352" y="1255"/>
                  </a:lnTo>
                  <a:lnTo>
                    <a:pt x="340" y="1255"/>
                  </a:lnTo>
                  <a:lnTo>
                    <a:pt x="327" y="1261"/>
                  </a:lnTo>
                  <a:lnTo>
                    <a:pt x="320" y="1261"/>
                  </a:lnTo>
                  <a:lnTo>
                    <a:pt x="314" y="1261"/>
                  </a:lnTo>
                  <a:lnTo>
                    <a:pt x="307" y="1261"/>
                  </a:lnTo>
                  <a:lnTo>
                    <a:pt x="307" y="1268"/>
                  </a:lnTo>
                  <a:lnTo>
                    <a:pt x="301" y="1268"/>
                  </a:lnTo>
                  <a:lnTo>
                    <a:pt x="301" y="1274"/>
                  </a:lnTo>
                  <a:lnTo>
                    <a:pt x="295" y="1274"/>
                  </a:lnTo>
                  <a:lnTo>
                    <a:pt x="288" y="1281"/>
                  </a:lnTo>
                  <a:lnTo>
                    <a:pt x="288" y="1287"/>
                  </a:lnTo>
                  <a:lnTo>
                    <a:pt x="282" y="1287"/>
                  </a:lnTo>
                  <a:lnTo>
                    <a:pt x="275" y="1293"/>
                  </a:lnTo>
                  <a:lnTo>
                    <a:pt x="269" y="1293"/>
                  </a:lnTo>
                  <a:lnTo>
                    <a:pt x="263" y="1293"/>
                  </a:lnTo>
                  <a:lnTo>
                    <a:pt x="256" y="1287"/>
                  </a:lnTo>
                  <a:lnTo>
                    <a:pt x="250" y="1287"/>
                  </a:lnTo>
                  <a:lnTo>
                    <a:pt x="243" y="1287"/>
                  </a:lnTo>
                  <a:lnTo>
                    <a:pt x="243" y="1293"/>
                  </a:lnTo>
                  <a:lnTo>
                    <a:pt x="237" y="1293"/>
                  </a:lnTo>
                  <a:lnTo>
                    <a:pt x="224" y="1293"/>
                  </a:lnTo>
                  <a:lnTo>
                    <a:pt x="224" y="1281"/>
                  </a:lnTo>
                  <a:lnTo>
                    <a:pt x="224" y="1268"/>
                  </a:lnTo>
                  <a:lnTo>
                    <a:pt x="218" y="1268"/>
                  </a:lnTo>
                  <a:lnTo>
                    <a:pt x="218" y="1261"/>
                  </a:lnTo>
                  <a:lnTo>
                    <a:pt x="218" y="1249"/>
                  </a:lnTo>
                  <a:lnTo>
                    <a:pt x="211" y="1242"/>
                  </a:lnTo>
                  <a:lnTo>
                    <a:pt x="211" y="1236"/>
                  </a:lnTo>
                  <a:lnTo>
                    <a:pt x="211" y="1229"/>
                  </a:lnTo>
                  <a:lnTo>
                    <a:pt x="205" y="1223"/>
                  </a:lnTo>
                  <a:lnTo>
                    <a:pt x="205" y="1217"/>
                  </a:lnTo>
                  <a:lnTo>
                    <a:pt x="205" y="1210"/>
                  </a:lnTo>
                  <a:lnTo>
                    <a:pt x="211" y="1204"/>
                  </a:lnTo>
                  <a:lnTo>
                    <a:pt x="211" y="1197"/>
                  </a:lnTo>
                  <a:lnTo>
                    <a:pt x="211" y="1191"/>
                  </a:lnTo>
                  <a:lnTo>
                    <a:pt x="211" y="1184"/>
                  </a:lnTo>
                  <a:lnTo>
                    <a:pt x="211" y="1178"/>
                  </a:lnTo>
                  <a:lnTo>
                    <a:pt x="205" y="1172"/>
                  </a:lnTo>
                  <a:lnTo>
                    <a:pt x="205" y="1165"/>
                  </a:lnTo>
                  <a:lnTo>
                    <a:pt x="205" y="1159"/>
                  </a:lnTo>
                  <a:lnTo>
                    <a:pt x="205" y="1152"/>
                  </a:lnTo>
                  <a:lnTo>
                    <a:pt x="205" y="1146"/>
                  </a:lnTo>
                  <a:lnTo>
                    <a:pt x="199" y="1140"/>
                  </a:lnTo>
                  <a:lnTo>
                    <a:pt x="199" y="1133"/>
                  </a:lnTo>
                  <a:lnTo>
                    <a:pt x="199" y="1127"/>
                  </a:lnTo>
                  <a:lnTo>
                    <a:pt x="199" y="1120"/>
                  </a:lnTo>
                  <a:lnTo>
                    <a:pt x="199" y="1114"/>
                  </a:lnTo>
                  <a:lnTo>
                    <a:pt x="199" y="1108"/>
                  </a:lnTo>
                  <a:lnTo>
                    <a:pt x="199" y="1101"/>
                  </a:lnTo>
                  <a:lnTo>
                    <a:pt x="199" y="1095"/>
                  </a:lnTo>
                  <a:lnTo>
                    <a:pt x="199" y="1088"/>
                  </a:lnTo>
                  <a:lnTo>
                    <a:pt x="199" y="1082"/>
                  </a:lnTo>
                  <a:lnTo>
                    <a:pt x="199" y="1076"/>
                  </a:lnTo>
                  <a:lnTo>
                    <a:pt x="205" y="1069"/>
                  </a:lnTo>
                  <a:lnTo>
                    <a:pt x="211" y="1069"/>
                  </a:lnTo>
                  <a:lnTo>
                    <a:pt x="211" y="1063"/>
                  </a:lnTo>
                  <a:lnTo>
                    <a:pt x="218" y="1056"/>
                  </a:lnTo>
                  <a:lnTo>
                    <a:pt x="218" y="1050"/>
                  </a:lnTo>
                  <a:lnTo>
                    <a:pt x="218" y="1044"/>
                  </a:lnTo>
                  <a:lnTo>
                    <a:pt x="211" y="1037"/>
                  </a:lnTo>
                  <a:lnTo>
                    <a:pt x="211" y="1031"/>
                  </a:lnTo>
                  <a:lnTo>
                    <a:pt x="205" y="1031"/>
                  </a:lnTo>
                  <a:lnTo>
                    <a:pt x="199" y="1024"/>
                  </a:lnTo>
                  <a:lnTo>
                    <a:pt x="192" y="1018"/>
                  </a:lnTo>
                  <a:lnTo>
                    <a:pt x="192" y="1012"/>
                  </a:lnTo>
                  <a:lnTo>
                    <a:pt x="199" y="1005"/>
                  </a:lnTo>
                  <a:lnTo>
                    <a:pt x="205" y="999"/>
                  </a:lnTo>
                  <a:lnTo>
                    <a:pt x="211" y="999"/>
                  </a:lnTo>
                  <a:lnTo>
                    <a:pt x="218" y="999"/>
                  </a:lnTo>
                  <a:lnTo>
                    <a:pt x="224" y="999"/>
                  </a:lnTo>
                  <a:lnTo>
                    <a:pt x="224" y="992"/>
                  </a:lnTo>
                  <a:lnTo>
                    <a:pt x="231" y="992"/>
                  </a:lnTo>
                  <a:lnTo>
                    <a:pt x="231" y="986"/>
                  </a:lnTo>
                  <a:lnTo>
                    <a:pt x="231" y="980"/>
                  </a:lnTo>
                  <a:lnTo>
                    <a:pt x="237" y="973"/>
                  </a:lnTo>
                  <a:lnTo>
                    <a:pt x="243" y="967"/>
                  </a:lnTo>
                  <a:lnTo>
                    <a:pt x="243" y="960"/>
                  </a:lnTo>
                  <a:lnTo>
                    <a:pt x="250" y="954"/>
                  </a:lnTo>
                  <a:lnTo>
                    <a:pt x="263" y="954"/>
                  </a:lnTo>
                  <a:lnTo>
                    <a:pt x="269" y="954"/>
                  </a:lnTo>
                  <a:lnTo>
                    <a:pt x="275" y="954"/>
                  </a:lnTo>
                  <a:lnTo>
                    <a:pt x="282" y="948"/>
                  </a:lnTo>
                  <a:lnTo>
                    <a:pt x="282" y="941"/>
                  </a:lnTo>
                  <a:lnTo>
                    <a:pt x="288" y="941"/>
                  </a:lnTo>
                  <a:lnTo>
                    <a:pt x="295" y="935"/>
                  </a:lnTo>
                  <a:lnTo>
                    <a:pt x="301" y="941"/>
                  </a:lnTo>
                  <a:lnTo>
                    <a:pt x="307" y="941"/>
                  </a:lnTo>
                  <a:lnTo>
                    <a:pt x="314" y="935"/>
                  </a:lnTo>
                  <a:lnTo>
                    <a:pt x="320" y="935"/>
                  </a:lnTo>
                  <a:lnTo>
                    <a:pt x="327" y="928"/>
                  </a:lnTo>
                  <a:lnTo>
                    <a:pt x="327" y="922"/>
                  </a:lnTo>
                  <a:lnTo>
                    <a:pt x="327" y="916"/>
                  </a:lnTo>
                  <a:lnTo>
                    <a:pt x="327" y="903"/>
                  </a:lnTo>
                  <a:lnTo>
                    <a:pt x="327" y="896"/>
                  </a:lnTo>
                  <a:lnTo>
                    <a:pt x="327" y="890"/>
                  </a:lnTo>
                  <a:lnTo>
                    <a:pt x="320" y="890"/>
                  </a:lnTo>
                  <a:lnTo>
                    <a:pt x="314" y="884"/>
                  </a:lnTo>
                  <a:lnTo>
                    <a:pt x="314" y="877"/>
                  </a:lnTo>
                  <a:lnTo>
                    <a:pt x="307" y="877"/>
                  </a:lnTo>
                  <a:lnTo>
                    <a:pt x="307" y="871"/>
                  </a:lnTo>
                  <a:lnTo>
                    <a:pt x="307" y="864"/>
                  </a:lnTo>
                  <a:lnTo>
                    <a:pt x="307" y="858"/>
                  </a:lnTo>
                  <a:lnTo>
                    <a:pt x="307" y="852"/>
                  </a:lnTo>
                  <a:lnTo>
                    <a:pt x="307" y="845"/>
                  </a:lnTo>
                  <a:lnTo>
                    <a:pt x="301" y="839"/>
                  </a:lnTo>
                  <a:lnTo>
                    <a:pt x="301" y="832"/>
                  </a:lnTo>
                  <a:lnTo>
                    <a:pt x="295" y="832"/>
                  </a:lnTo>
                  <a:lnTo>
                    <a:pt x="288" y="826"/>
                  </a:lnTo>
                  <a:lnTo>
                    <a:pt x="282" y="820"/>
                  </a:lnTo>
                  <a:lnTo>
                    <a:pt x="275" y="820"/>
                  </a:lnTo>
                  <a:lnTo>
                    <a:pt x="269" y="813"/>
                  </a:lnTo>
                  <a:lnTo>
                    <a:pt x="263" y="813"/>
                  </a:lnTo>
                  <a:lnTo>
                    <a:pt x="256" y="813"/>
                  </a:lnTo>
                  <a:lnTo>
                    <a:pt x="256" y="807"/>
                  </a:lnTo>
                  <a:lnTo>
                    <a:pt x="256" y="800"/>
                  </a:lnTo>
                  <a:lnTo>
                    <a:pt x="256" y="794"/>
                  </a:lnTo>
                  <a:lnTo>
                    <a:pt x="256" y="788"/>
                  </a:lnTo>
                  <a:lnTo>
                    <a:pt x="256" y="781"/>
                  </a:lnTo>
                  <a:lnTo>
                    <a:pt x="256" y="775"/>
                  </a:lnTo>
                  <a:lnTo>
                    <a:pt x="256" y="768"/>
                  </a:lnTo>
                  <a:lnTo>
                    <a:pt x="250" y="762"/>
                  </a:lnTo>
                  <a:lnTo>
                    <a:pt x="250" y="756"/>
                  </a:lnTo>
                  <a:lnTo>
                    <a:pt x="250" y="749"/>
                  </a:lnTo>
                  <a:lnTo>
                    <a:pt x="250" y="743"/>
                  </a:lnTo>
                  <a:lnTo>
                    <a:pt x="243" y="743"/>
                  </a:lnTo>
                  <a:lnTo>
                    <a:pt x="237" y="743"/>
                  </a:lnTo>
                  <a:lnTo>
                    <a:pt x="231" y="743"/>
                  </a:lnTo>
                  <a:lnTo>
                    <a:pt x="231" y="736"/>
                  </a:lnTo>
                  <a:lnTo>
                    <a:pt x="231" y="730"/>
                  </a:lnTo>
                  <a:lnTo>
                    <a:pt x="224" y="730"/>
                  </a:lnTo>
                  <a:lnTo>
                    <a:pt x="218" y="730"/>
                  </a:lnTo>
                  <a:lnTo>
                    <a:pt x="218" y="724"/>
                  </a:lnTo>
                  <a:lnTo>
                    <a:pt x="211" y="724"/>
                  </a:lnTo>
                  <a:lnTo>
                    <a:pt x="205" y="724"/>
                  </a:lnTo>
                  <a:lnTo>
                    <a:pt x="199" y="724"/>
                  </a:lnTo>
                  <a:lnTo>
                    <a:pt x="192" y="717"/>
                  </a:lnTo>
                  <a:lnTo>
                    <a:pt x="186" y="717"/>
                  </a:lnTo>
                  <a:lnTo>
                    <a:pt x="186" y="711"/>
                  </a:lnTo>
                  <a:lnTo>
                    <a:pt x="179" y="711"/>
                  </a:lnTo>
                  <a:lnTo>
                    <a:pt x="179" y="704"/>
                  </a:lnTo>
                  <a:lnTo>
                    <a:pt x="173" y="704"/>
                  </a:lnTo>
                  <a:lnTo>
                    <a:pt x="173" y="698"/>
                  </a:lnTo>
                  <a:lnTo>
                    <a:pt x="173" y="692"/>
                  </a:lnTo>
                  <a:lnTo>
                    <a:pt x="167" y="692"/>
                  </a:lnTo>
                  <a:lnTo>
                    <a:pt x="160" y="692"/>
                  </a:lnTo>
                  <a:lnTo>
                    <a:pt x="154" y="692"/>
                  </a:lnTo>
                  <a:lnTo>
                    <a:pt x="154" y="685"/>
                  </a:lnTo>
                  <a:lnTo>
                    <a:pt x="147" y="685"/>
                  </a:lnTo>
                  <a:lnTo>
                    <a:pt x="147" y="679"/>
                  </a:lnTo>
                  <a:lnTo>
                    <a:pt x="147" y="672"/>
                  </a:lnTo>
                  <a:lnTo>
                    <a:pt x="141" y="672"/>
                  </a:lnTo>
                  <a:lnTo>
                    <a:pt x="141" y="679"/>
                  </a:lnTo>
                  <a:lnTo>
                    <a:pt x="135" y="679"/>
                  </a:lnTo>
                  <a:lnTo>
                    <a:pt x="128" y="679"/>
                  </a:lnTo>
                  <a:lnTo>
                    <a:pt x="122" y="672"/>
                  </a:lnTo>
                  <a:lnTo>
                    <a:pt x="115" y="672"/>
                  </a:lnTo>
                  <a:lnTo>
                    <a:pt x="115" y="666"/>
                  </a:lnTo>
                  <a:lnTo>
                    <a:pt x="109" y="660"/>
                  </a:lnTo>
                  <a:lnTo>
                    <a:pt x="109" y="653"/>
                  </a:lnTo>
                  <a:lnTo>
                    <a:pt x="109" y="647"/>
                  </a:lnTo>
                  <a:lnTo>
                    <a:pt x="103" y="647"/>
                  </a:lnTo>
                  <a:lnTo>
                    <a:pt x="96" y="647"/>
                  </a:lnTo>
                  <a:lnTo>
                    <a:pt x="90" y="647"/>
                  </a:lnTo>
                  <a:lnTo>
                    <a:pt x="90" y="640"/>
                  </a:lnTo>
                  <a:lnTo>
                    <a:pt x="83" y="634"/>
                  </a:lnTo>
                  <a:lnTo>
                    <a:pt x="77" y="628"/>
                  </a:lnTo>
                  <a:lnTo>
                    <a:pt x="64" y="602"/>
                  </a:lnTo>
                  <a:lnTo>
                    <a:pt x="58" y="589"/>
                  </a:lnTo>
                  <a:lnTo>
                    <a:pt x="45" y="576"/>
                  </a:lnTo>
                  <a:lnTo>
                    <a:pt x="32" y="557"/>
                  </a:lnTo>
                  <a:lnTo>
                    <a:pt x="19" y="538"/>
                  </a:lnTo>
                  <a:lnTo>
                    <a:pt x="13" y="519"/>
                  </a:lnTo>
                  <a:lnTo>
                    <a:pt x="13" y="512"/>
                  </a:lnTo>
                  <a:lnTo>
                    <a:pt x="7" y="512"/>
                  </a:lnTo>
                  <a:lnTo>
                    <a:pt x="0" y="506"/>
                  </a:lnTo>
                  <a:lnTo>
                    <a:pt x="7" y="506"/>
                  </a:lnTo>
                  <a:lnTo>
                    <a:pt x="13" y="506"/>
                  </a:lnTo>
                  <a:lnTo>
                    <a:pt x="19" y="506"/>
                  </a:lnTo>
                  <a:lnTo>
                    <a:pt x="26" y="506"/>
                  </a:lnTo>
                  <a:lnTo>
                    <a:pt x="26" y="499"/>
                  </a:lnTo>
                  <a:lnTo>
                    <a:pt x="19" y="499"/>
                  </a:lnTo>
                  <a:lnTo>
                    <a:pt x="13" y="499"/>
                  </a:lnTo>
                  <a:lnTo>
                    <a:pt x="13" y="493"/>
                  </a:lnTo>
                  <a:lnTo>
                    <a:pt x="7" y="493"/>
                  </a:lnTo>
                  <a:lnTo>
                    <a:pt x="7" y="487"/>
                  </a:lnTo>
                  <a:lnTo>
                    <a:pt x="7" y="480"/>
                  </a:lnTo>
                  <a:lnTo>
                    <a:pt x="7" y="474"/>
                  </a:lnTo>
                  <a:lnTo>
                    <a:pt x="7" y="467"/>
                  </a:lnTo>
                  <a:lnTo>
                    <a:pt x="7" y="474"/>
                  </a:lnTo>
                  <a:lnTo>
                    <a:pt x="13" y="474"/>
                  </a:lnTo>
                  <a:lnTo>
                    <a:pt x="19" y="474"/>
                  </a:lnTo>
                  <a:lnTo>
                    <a:pt x="19" y="467"/>
                  </a:lnTo>
                  <a:lnTo>
                    <a:pt x="19" y="474"/>
                  </a:lnTo>
                  <a:lnTo>
                    <a:pt x="26" y="474"/>
                  </a:lnTo>
                  <a:lnTo>
                    <a:pt x="26" y="467"/>
                  </a:lnTo>
                  <a:lnTo>
                    <a:pt x="32" y="467"/>
                  </a:lnTo>
                  <a:lnTo>
                    <a:pt x="32" y="474"/>
                  </a:lnTo>
                  <a:lnTo>
                    <a:pt x="32" y="467"/>
                  </a:lnTo>
                  <a:lnTo>
                    <a:pt x="39" y="467"/>
                  </a:lnTo>
                  <a:lnTo>
                    <a:pt x="39" y="474"/>
                  </a:lnTo>
                  <a:lnTo>
                    <a:pt x="45" y="474"/>
                  </a:lnTo>
                  <a:lnTo>
                    <a:pt x="45" y="480"/>
                  </a:lnTo>
                  <a:lnTo>
                    <a:pt x="51" y="480"/>
                  </a:lnTo>
                  <a:lnTo>
                    <a:pt x="58" y="480"/>
                  </a:lnTo>
                  <a:lnTo>
                    <a:pt x="64" y="480"/>
                  </a:lnTo>
                  <a:lnTo>
                    <a:pt x="64" y="474"/>
                  </a:lnTo>
                  <a:lnTo>
                    <a:pt x="58" y="467"/>
                  </a:lnTo>
                  <a:lnTo>
                    <a:pt x="58" y="474"/>
                  </a:lnTo>
                  <a:lnTo>
                    <a:pt x="51" y="474"/>
                  </a:lnTo>
                  <a:lnTo>
                    <a:pt x="51" y="467"/>
                  </a:lnTo>
                  <a:lnTo>
                    <a:pt x="58" y="467"/>
                  </a:lnTo>
                  <a:lnTo>
                    <a:pt x="64" y="461"/>
                  </a:lnTo>
                  <a:lnTo>
                    <a:pt x="64" y="455"/>
                  </a:lnTo>
                  <a:lnTo>
                    <a:pt x="71" y="455"/>
                  </a:lnTo>
                  <a:lnTo>
                    <a:pt x="77" y="455"/>
                  </a:lnTo>
                  <a:lnTo>
                    <a:pt x="77" y="461"/>
                  </a:lnTo>
                  <a:lnTo>
                    <a:pt x="83" y="461"/>
                  </a:lnTo>
                  <a:lnTo>
                    <a:pt x="83" y="467"/>
                  </a:lnTo>
                  <a:lnTo>
                    <a:pt x="90" y="474"/>
                  </a:lnTo>
                  <a:lnTo>
                    <a:pt x="90" y="467"/>
                  </a:lnTo>
                  <a:lnTo>
                    <a:pt x="96" y="467"/>
                  </a:lnTo>
                  <a:lnTo>
                    <a:pt x="103" y="467"/>
                  </a:lnTo>
                  <a:lnTo>
                    <a:pt x="109" y="467"/>
                  </a:lnTo>
                  <a:lnTo>
                    <a:pt x="109" y="461"/>
                  </a:lnTo>
                  <a:lnTo>
                    <a:pt x="115" y="455"/>
                  </a:lnTo>
                  <a:lnTo>
                    <a:pt x="115" y="448"/>
                  </a:lnTo>
                  <a:lnTo>
                    <a:pt x="115" y="442"/>
                  </a:lnTo>
                  <a:lnTo>
                    <a:pt x="115" y="435"/>
                  </a:lnTo>
                  <a:lnTo>
                    <a:pt x="115" y="429"/>
                  </a:lnTo>
                  <a:lnTo>
                    <a:pt x="115" y="423"/>
                  </a:lnTo>
                  <a:lnTo>
                    <a:pt x="122" y="423"/>
                  </a:lnTo>
                  <a:lnTo>
                    <a:pt x="122" y="416"/>
                  </a:lnTo>
                  <a:lnTo>
                    <a:pt x="128" y="416"/>
                  </a:lnTo>
                  <a:lnTo>
                    <a:pt x="135" y="416"/>
                  </a:lnTo>
                  <a:lnTo>
                    <a:pt x="135" y="410"/>
                  </a:lnTo>
                  <a:lnTo>
                    <a:pt x="135" y="403"/>
                  </a:lnTo>
                  <a:lnTo>
                    <a:pt x="135" y="397"/>
                  </a:lnTo>
                  <a:lnTo>
                    <a:pt x="141" y="397"/>
                  </a:lnTo>
                  <a:lnTo>
                    <a:pt x="141" y="403"/>
                  </a:lnTo>
                  <a:lnTo>
                    <a:pt x="147" y="403"/>
                  </a:lnTo>
                  <a:lnTo>
                    <a:pt x="147" y="410"/>
                  </a:lnTo>
                  <a:lnTo>
                    <a:pt x="154" y="410"/>
                  </a:lnTo>
                  <a:lnTo>
                    <a:pt x="154" y="403"/>
                  </a:lnTo>
                  <a:lnTo>
                    <a:pt x="160" y="403"/>
                  </a:lnTo>
                  <a:lnTo>
                    <a:pt x="160" y="397"/>
                  </a:lnTo>
                  <a:lnTo>
                    <a:pt x="167" y="397"/>
                  </a:lnTo>
                  <a:lnTo>
                    <a:pt x="167" y="391"/>
                  </a:lnTo>
                  <a:lnTo>
                    <a:pt x="173" y="391"/>
                  </a:lnTo>
                  <a:lnTo>
                    <a:pt x="179" y="391"/>
                  </a:lnTo>
                  <a:lnTo>
                    <a:pt x="186" y="391"/>
                  </a:lnTo>
                  <a:lnTo>
                    <a:pt x="192" y="391"/>
                  </a:lnTo>
                  <a:lnTo>
                    <a:pt x="192" y="384"/>
                  </a:lnTo>
                  <a:lnTo>
                    <a:pt x="192" y="378"/>
                  </a:lnTo>
                  <a:lnTo>
                    <a:pt x="186" y="371"/>
                  </a:lnTo>
                  <a:lnTo>
                    <a:pt x="186" y="365"/>
                  </a:lnTo>
                  <a:lnTo>
                    <a:pt x="192" y="365"/>
                  </a:lnTo>
                  <a:lnTo>
                    <a:pt x="192" y="359"/>
                  </a:lnTo>
                  <a:lnTo>
                    <a:pt x="199" y="359"/>
                  </a:lnTo>
                  <a:lnTo>
                    <a:pt x="199" y="352"/>
                  </a:lnTo>
                  <a:lnTo>
                    <a:pt x="199" y="346"/>
                  </a:lnTo>
                  <a:lnTo>
                    <a:pt x="205" y="346"/>
                  </a:lnTo>
                  <a:lnTo>
                    <a:pt x="211" y="346"/>
                  </a:lnTo>
                  <a:lnTo>
                    <a:pt x="205" y="339"/>
                  </a:lnTo>
                  <a:lnTo>
                    <a:pt x="211" y="333"/>
                  </a:lnTo>
                  <a:lnTo>
                    <a:pt x="211" y="327"/>
                  </a:lnTo>
                  <a:lnTo>
                    <a:pt x="218" y="327"/>
                  </a:lnTo>
                  <a:lnTo>
                    <a:pt x="224" y="327"/>
                  </a:lnTo>
                  <a:lnTo>
                    <a:pt x="224" y="320"/>
                  </a:lnTo>
                  <a:lnTo>
                    <a:pt x="224" y="314"/>
                  </a:lnTo>
                  <a:lnTo>
                    <a:pt x="231" y="314"/>
                  </a:lnTo>
                  <a:lnTo>
                    <a:pt x="231" y="307"/>
                  </a:lnTo>
                  <a:lnTo>
                    <a:pt x="231" y="301"/>
                  </a:lnTo>
                  <a:lnTo>
                    <a:pt x="237" y="295"/>
                  </a:lnTo>
                  <a:lnTo>
                    <a:pt x="231" y="295"/>
                  </a:lnTo>
                  <a:lnTo>
                    <a:pt x="231" y="288"/>
                  </a:lnTo>
                  <a:lnTo>
                    <a:pt x="231" y="282"/>
                  </a:lnTo>
                  <a:lnTo>
                    <a:pt x="237" y="282"/>
                  </a:lnTo>
                  <a:lnTo>
                    <a:pt x="243" y="282"/>
                  </a:lnTo>
                  <a:lnTo>
                    <a:pt x="250" y="282"/>
                  </a:lnTo>
                  <a:lnTo>
                    <a:pt x="256" y="282"/>
                  </a:lnTo>
                  <a:lnTo>
                    <a:pt x="256" y="288"/>
                  </a:lnTo>
                  <a:lnTo>
                    <a:pt x="256" y="295"/>
                  </a:lnTo>
                  <a:lnTo>
                    <a:pt x="263" y="295"/>
                  </a:lnTo>
                  <a:lnTo>
                    <a:pt x="263" y="288"/>
                  </a:lnTo>
                  <a:lnTo>
                    <a:pt x="269" y="288"/>
                  </a:lnTo>
                  <a:lnTo>
                    <a:pt x="269" y="282"/>
                  </a:lnTo>
                  <a:lnTo>
                    <a:pt x="275" y="282"/>
                  </a:lnTo>
                  <a:lnTo>
                    <a:pt x="275" y="275"/>
                  </a:lnTo>
                  <a:lnTo>
                    <a:pt x="275" y="269"/>
                  </a:lnTo>
                  <a:lnTo>
                    <a:pt x="282" y="269"/>
                  </a:lnTo>
                  <a:lnTo>
                    <a:pt x="288" y="269"/>
                  </a:lnTo>
                  <a:lnTo>
                    <a:pt x="288" y="263"/>
                  </a:lnTo>
                  <a:lnTo>
                    <a:pt x="288" y="269"/>
                  </a:lnTo>
                  <a:lnTo>
                    <a:pt x="295" y="269"/>
                  </a:lnTo>
                  <a:lnTo>
                    <a:pt x="295" y="263"/>
                  </a:lnTo>
                  <a:lnTo>
                    <a:pt x="301" y="263"/>
                  </a:lnTo>
                  <a:lnTo>
                    <a:pt x="301" y="256"/>
                  </a:lnTo>
                  <a:lnTo>
                    <a:pt x="307" y="256"/>
                  </a:lnTo>
                  <a:lnTo>
                    <a:pt x="307" y="250"/>
                  </a:lnTo>
                  <a:lnTo>
                    <a:pt x="314" y="250"/>
                  </a:lnTo>
                  <a:lnTo>
                    <a:pt x="314" y="243"/>
                  </a:lnTo>
                  <a:lnTo>
                    <a:pt x="314" y="237"/>
                  </a:lnTo>
                  <a:lnTo>
                    <a:pt x="314" y="231"/>
                  </a:lnTo>
                  <a:lnTo>
                    <a:pt x="320" y="231"/>
                  </a:lnTo>
                  <a:lnTo>
                    <a:pt x="327" y="231"/>
                  </a:lnTo>
                  <a:lnTo>
                    <a:pt x="333" y="231"/>
                  </a:lnTo>
                  <a:lnTo>
                    <a:pt x="333" y="237"/>
                  </a:lnTo>
                  <a:lnTo>
                    <a:pt x="340" y="237"/>
                  </a:lnTo>
                  <a:lnTo>
                    <a:pt x="346" y="237"/>
                  </a:lnTo>
                  <a:lnTo>
                    <a:pt x="346" y="231"/>
                  </a:lnTo>
                  <a:lnTo>
                    <a:pt x="346" y="237"/>
                  </a:lnTo>
                  <a:lnTo>
                    <a:pt x="352" y="237"/>
                  </a:lnTo>
                  <a:lnTo>
                    <a:pt x="352" y="231"/>
                  </a:lnTo>
                  <a:lnTo>
                    <a:pt x="359" y="231"/>
                  </a:lnTo>
                  <a:lnTo>
                    <a:pt x="365" y="231"/>
                  </a:lnTo>
                  <a:lnTo>
                    <a:pt x="365" y="224"/>
                  </a:lnTo>
                  <a:lnTo>
                    <a:pt x="372" y="224"/>
                  </a:lnTo>
                  <a:lnTo>
                    <a:pt x="372" y="231"/>
                  </a:lnTo>
                  <a:lnTo>
                    <a:pt x="378" y="231"/>
                  </a:lnTo>
                  <a:lnTo>
                    <a:pt x="372" y="231"/>
                  </a:lnTo>
                  <a:lnTo>
                    <a:pt x="372" y="237"/>
                  </a:lnTo>
                  <a:lnTo>
                    <a:pt x="378" y="237"/>
                  </a:lnTo>
                  <a:lnTo>
                    <a:pt x="378" y="243"/>
                  </a:lnTo>
                  <a:lnTo>
                    <a:pt x="378" y="250"/>
                  </a:lnTo>
                  <a:lnTo>
                    <a:pt x="384" y="250"/>
                  </a:lnTo>
                  <a:lnTo>
                    <a:pt x="384" y="256"/>
                  </a:lnTo>
                  <a:lnTo>
                    <a:pt x="391" y="256"/>
                  </a:lnTo>
                  <a:lnTo>
                    <a:pt x="391" y="263"/>
                  </a:lnTo>
                  <a:lnTo>
                    <a:pt x="397" y="263"/>
                  </a:lnTo>
                  <a:lnTo>
                    <a:pt x="404" y="263"/>
                  </a:lnTo>
                  <a:lnTo>
                    <a:pt x="404" y="256"/>
                  </a:lnTo>
                  <a:lnTo>
                    <a:pt x="410" y="263"/>
                  </a:lnTo>
                  <a:lnTo>
                    <a:pt x="410" y="269"/>
                  </a:lnTo>
                  <a:lnTo>
                    <a:pt x="416" y="269"/>
                  </a:lnTo>
                  <a:lnTo>
                    <a:pt x="423" y="269"/>
                  </a:lnTo>
                  <a:lnTo>
                    <a:pt x="423" y="275"/>
                  </a:lnTo>
                  <a:lnTo>
                    <a:pt x="429" y="275"/>
                  </a:lnTo>
                  <a:lnTo>
                    <a:pt x="436" y="275"/>
                  </a:lnTo>
                  <a:lnTo>
                    <a:pt x="436" y="282"/>
                  </a:lnTo>
                  <a:lnTo>
                    <a:pt x="436" y="275"/>
                  </a:lnTo>
                  <a:lnTo>
                    <a:pt x="442" y="282"/>
                  </a:lnTo>
                  <a:lnTo>
                    <a:pt x="442" y="275"/>
                  </a:lnTo>
                  <a:lnTo>
                    <a:pt x="448" y="275"/>
                  </a:lnTo>
                  <a:lnTo>
                    <a:pt x="455" y="275"/>
                  </a:lnTo>
                  <a:lnTo>
                    <a:pt x="461" y="282"/>
                  </a:lnTo>
                  <a:lnTo>
                    <a:pt x="468" y="275"/>
                  </a:lnTo>
                  <a:lnTo>
                    <a:pt x="474" y="275"/>
                  </a:lnTo>
                  <a:lnTo>
                    <a:pt x="474" y="282"/>
                  </a:lnTo>
                  <a:lnTo>
                    <a:pt x="480" y="282"/>
                  </a:lnTo>
                  <a:lnTo>
                    <a:pt x="480" y="275"/>
                  </a:lnTo>
                  <a:lnTo>
                    <a:pt x="487" y="275"/>
                  </a:lnTo>
                  <a:lnTo>
                    <a:pt x="487" y="269"/>
                  </a:lnTo>
                  <a:lnTo>
                    <a:pt x="493" y="269"/>
                  </a:lnTo>
                  <a:lnTo>
                    <a:pt x="500" y="269"/>
                  </a:lnTo>
                  <a:lnTo>
                    <a:pt x="506" y="269"/>
                  </a:lnTo>
                  <a:lnTo>
                    <a:pt x="512" y="269"/>
                  </a:lnTo>
                  <a:lnTo>
                    <a:pt x="512" y="275"/>
                  </a:lnTo>
                  <a:lnTo>
                    <a:pt x="512" y="269"/>
                  </a:lnTo>
                  <a:lnTo>
                    <a:pt x="519" y="269"/>
                  </a:lnTo>
                  <a:lnTo>
                    <a:pt x="525" y="269"/>
                  </a:lnTo>
                  <a:lnTo>
                    <a:pt x="532" y="269"/>
                  </a:lnTo>
                  <a:lnTo>
                    <a:pt x="532" y="263"/>
                  </a:lnTo>
                  <a:lnTo>
                    <a:pt x="538" y="263"/>
                  </a:lnTo>
                  <a:lnTo>
                    <a:pt x="544" y="263"/>
                  </a:lnTo>
                  <a:lnTo>
                    <a:pt x="544" y="256"/>
                  </a:lnTo>
                  <a:lnTo>
                    <a:pt x="544" y="250"/>
                  </a:lnTo>
                  <a:lnTo>
                    <a:pt x="544" y="243"/>
                  </a:lnTo>
                  <a:lnTo>
                    <a:pt x="551" y="243"/>
                  </a:lnTo>
                  <a:lnTo>
                    <a:pt x="551" y="237"/>
                  </a:lnTo>
                  <a:lnTo>
                    <a:pt x="551" y="231"/>
                  </a:lnTo>
                  <a:lnTo>
                    <a:pt x="557" y="231"/>
                  </a:lnTo>
                  <a:lnTo>
                    <a:pt x="564" y="231"/>
                  </a:lnTo>
                  <a:lnTo>
                    <a:pt x="570" y="231"/>
                  </a:lnTo>
                  <a:lnTo>
                    <a:pt x="570" y="224"/>
                  </a:lnTo>
                  <a:lnTo>
                    <a:pt x="576" y="224"/>
                  </a:lnTo>
                  <a:lnTo>
                    <a:pt x="583" y="224"/>
                  </a:lnTo>
                  <a:lnTo>
                    <a:pt x="576" y="224"/>
                  </a:lnTo>
                  <a:lnTo>
                    <a:pt x="576" y="218"/>
                  </a:lnTo>
                  <a:lnTo>
                    <a:pt x="576" y="211"/>
                  </a:lnTo>
                  <a:lnTo>
                    <a:pt x="576" y="205"/>
                  </a:lnTo>
                  <a:lnTo>
                    <a:pt x="570" y="199"/>
                  </a:lnTo>
                  <a:lnTo>
                    <a:pt x="570" y="192"/>
                  </a:lnTo>
                  <a:lnTo>
                    <a:pt x="564" y="179"/>
                  </a:lnTo>
                  <a:lnTo>
                    <a:pt x="564" y="173"/>
                  </a:lnTo>
                  <a:lnTo>
                    <a:pt x="564" y="160"/>
                  </a:lnTo>
                  <a:lnTo>
                    <a:pt x="564" y="154"/>
                  </a:lnTo>
                  <a:lnTo>
                    <a:pt x="557" y="154"/>
                  </a:lnTo>
                  <a:lnTo>
                    <a:pt x="557" y="147"/>
                  </a:lnTo>
                  <a:lnTo>
                    <a:pt x="557" y="135"/>
                  </a:lnTo>
                  <a:lnTo>
                    <a:pt x="557" y="128"/>
                  </a:lnTo>
                  <a:lnTo>
                    <a:pt x="564" y="122"/>
                  </a:lnTo>
                  <a:lnTo>
                    <a:pt x="570" y="109"/>
                  </a:lnTo>
                  <a:lnTo>
                    <a:pt x="589" y="83"/>
                  </a:lnTo>
                  <a:lnTo>
                    <a:pt x="596" y="71"/>
                  </a:lnTo>
                  <a:lnTo>
                    <a:pt x="602" y="58"/>
                  </a:lnTo>
                  <a:lnTo>
                    <a:pt x="602" y="51"/>
                  </a:lnTo>
                  <a:lnTo>
                    <a:pt x="602" y="45"/>
                  </a:lnTo>
                  <a:lnTo>
                    <a:pt x="615" y="39"/>
                  </a:lnTo>
                  <a:lnTo>
                    <a:pt x="621" y="32"/>
                  </a:lnTo>
                  <a:lnTo>
                    <a:pt x="628" y="26"/>
                  </a:lnTo>
                  <a:lnTo>
                    <a:pt x="634" y="26"/>
                  </a:lnTo>
                  <a:lnTo>
                    <a:pt x="640" y="19"/>
                  </a:lnTo>
                  <a:lnTo>
                    <a:pt x="647" y="26"/>
                  </a:lnTo>
                  <a:lnTo>
                    <a:pt x="660" y="26"/>
                  </a:lnTo>
                  <a:lnTo>
                    <a:pt x="666" y="32"/>
                  </a:lnTo>
                  <a:lnTo>
                    <a:pt x="672" y="32"/>
                  </a:lnTo>
                  <a:lnTo>
                    <a:pt x="685" y="39"/>
                  </a:lnTo>
                  <a:lnTo>
                    <a:pt x="698" y="39"/>
                  </a:lnTo>
                  <a:lnTo>
                    <a:pt x="705" y="39"/>
                  </a:lnTo>
                  <a:lnTo>
                    <a:pt x="711" y="45"/>
                  </a:lnTo>
                  <a:lnTo>
                    <a:pt x="724" y="45"/>
                  </a:lnTo>
                  <a:lnTo>
                    <a:pt x="737" y="45"/>
                  </a:lnTo>
                  <a:lnTo>
                    <a:pt x="743" y="45"/>
                  </a:lnTo>
                  <a:lnTo>
                    <a:pt x="749" y="51"/>
                  </a:lnTo>
                  <a:lnTo>
                    <a:pt x="749" y="58"/>
                  </a:lnTo>
                  <a:lnTo>
                    <a:pt x="749" y="64"/>
                  </a:lnTo>
                  <a:lnTo>
                    <a:pt x="756" y="71"/>
                  </a:lnTo>
                  <a:lnTo>
                    <a:pt x="762" y="77"/>
                  </a:lnTo>
                  <a:lnTo>
                    <a:pt x="762" y="83"/>
                  </a:lnTo>
                  <a:lnTo>
                    <a:pt x="769" y="77"/>
                  </a:lnTo>
                  <a:lnTo>
                    <a:pt x="775" y="71"/>
                  </a:lnTo>
                  <a:lnTo>
                    <a:pt x="781" y="71"/>
                  </a:lnTo>
                  <a:lnTo>
                    <a:pt x="788" y="64"/>
                  </a:lnTo>
                  <a:lnTo>
                    <a:pt x="788" y="58"/>
                  </a:lnTo>
                  <a:lnTo>
                    <a:pt x="788" y="51"/>
                  </a:lnTo>
                  <a:lnTo>
                    <a:pt x="794" y="45"/>
                  </a:lnTo>
                  <a:lnTo>
                    <a:pt x="807" y="39"/>
                  </a:lnTo>
                  <a:lnTo>
                    <a:pt x="813" y="32"/>
                  </a:lnTo>
                  <a:lnTo>
                    <a:pt x="833" y="32"/>
                  </a:lnTo>
                  <a:lnTo>
                    <a:pt x="845" y="39"/>
                  </a:lnTo>
                  <a:lnTo>
                    <a:pt x="852" y="45"/>
                  </a:lnTo>
                  <a:lnTo>
                    <a:pt x="858" y="45"/>
                  </a:lnTo>
                  <a:lnTo>
                    <a:pt x="865" y="51"/>
                  </a:lnTo>
                  <a:lnTo>
                    <a:pt x="871" y="51"/>
                  </a:lnTo>
                  <a:lnTo>
                    <a:pt x="871" y="45"/>
                  </a:lnTo>
                  <a:lnTo>
                    <a:pt x="884" y="39"/>
                  </a:lnTo>
                  <a:lnTo>
                    <a:pt x="884" y="32"/>
                  </a:lnTo>
                  <a:lnTo>
                    <a:pt x="890" y="32"/>
                  </a:lnTo>
                  <a:lnTo>
                    <a:pt x="897" y="19"/>
                  </a:lnTo>
                  <a:lnTo>
                    <a:pt x="903" y="19"/>
                  </a:lnTo>
                  <a:lnTo>
                    <a:pt x="909" y="13"/>
                  </a:lnTo>
                  <a:lnTo>
                    <a:pt x="916" y="13"/>
                  </a:lnTo>
                  <a:lnTo>
                    <a:pt x="916" y="7"/>
                  </a:lnTo>
                  <a:lnTo>
                    <a:pt x="922" y="7"/>
                  </a:lnTo>
                  <a:lnTo>
                    <a:pt x="935" y="0"/>
                  </a:lnTo>
                  <a:lnTo>
                    <a:pt x="941" y="0"/>
                  </a:lnTo>
                  <a:lnTo>
                    <a:pt x="948" y="0"/>
                  </a:lnTo>
                  <a:lnTo>
                    <a:pt x="961" y="0"/>
                  </a:lnTo>
                  <a:lnTo>
                    <a:pt x="967" y="7"/>
                  </a:lnTo>
                  <a:lnTo>
                    <a:pt x="986" y="19"/>
                  </a:lnTo>
                  <a:lnTo>
                    <a:pt x="993" y="26"/>
                  </a:lnTo>
                  <a:lnTo>
                    <a:pt x="999" y="51"/>
                  </a:lnTo>
                  <a:lnTo>
                    <a:pt x="1044" y="90"/>
                  </a:lnTo>
                  <a:lnTo>
                    <a:pt x="1063" y="109"/>
                  </a:lnTo>
                  <a:lnTo>
                    <a:pt x="1089" y="122"/>
                  </a:lnTo>
                  <a:lnTo>
                    <a:pt x="1108" y="160"/>
                  </a:lnTo>
                  <a:lnTo>
                    <a:pt x="1127" y="179"/>
                  </a:lnTo>
                  <a:lnTo>
                    <a:pt x="1140" y="205"/>
                  </a:lnTo>
                  <a:lnTo>
                    <a:pt x="1140" y="224"/>
                  </a:lnTo>
                  <a:lnTo>
                    <a:pt x="1146" y="250"/>
                  </a:lnTo>
                  <a:lnTo>
                    <a:pt x="1153" y="282"/>
                  </a:lnTo>
                  <a:lnTo>
                    <a:pt x="1146" y="307"/>
                  </a:lnTo>
                  <a:lnTo>
                    <a:pt x="1153" y="371"/>
                  </a:lnTo>
                  <a:lnTo>
                    <a:pt x="1153" y="448"/>
                  </a:lnTo>
                  <a:lnTo>
                    <a:pt x="1146" y="653"/>
                  </a:lnTo>
                  <a:lnTo>
                    <a:pt x="1153" y="685"/>
                  </a:lnTo>
                  <a:lnTo>
                    <a:pt x="1153" y="717"/>
                  </a:lnTo>
                  <a:lnTo>
                    <a:pt x="1166" y="749"/>
                  </a:lnTo>
                  <a:lnTo>
                    <a:pt x="1166" y="762"/>
                  </a:lnTo>
                  <a:lnTo>
                    <a:pt x="1153" y="781"/>
                  </a:lnTo>
                  <a:lnTo>
                    <a:pt x="1153" y="800"/>
                  </a:lnTo>
                  <a:lnTo>
                    <a:pt x="1146" y="807"/>
                  </a:lnTo>
                  <a:lnTo>
                    <a:pt x="1146" y="826"/>
                  </a:lnTo>
                  <a:lnTo>
                    <a:pt x="1140" y="845"/>
                  </a:lnTo>
                  <a:lnTo>
                    <a:pt x="1140" y="858"/>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Arial"/>
                <a:ea typeface="+mn-ea"/>
                <a:cs typeface="+mn-cs"/>
              </a:endParaRPr>
            </a:p>
          </p:txBody>
        </p:sp>
        <p:sp>
          <p:nvSpPr>
            <p:cNvPr id="57" name="Freeform 228">
              <a:extLst>
                <a:ext uri="{FF2B5EF4-FFF2-40B4-BE49-F238E27FC236}">
                  <a16:creationId xmlns:a16="http://schemas.microsoft.com/office/drawing/2014/main" id="{A586A32E-03E2-F95B-F69D-4928439A46CE}"/>
                </a:ext>
              </a:extLst>
            </p:cNvPr>
            <p:cNvSpPr>
              <a:spLocks/>
            </p:cNvSpPr>
            <p:nvPr/>
          </p:nvSpPr>
          <p:spPr bwMode="gray">
            <a:xfrm>
              <a:off x="3894551" y="2371660"/>
              <a:ext cx="702756" cy="899834"/>
            </a:xfrm>
            <a:custGeom>
              <a:avLst/>
              <a:gdLst>
                <a:gd name="T0" fmla="*/ 1044 w 1089"/>
                <a:gd name="T1" fmla="*/ 532 h 1249"/>
                <a:gd name="T2" fmla="*/ 1050 w 1089"/>
                <a:gd name="T3" fmla="*/ 673 h 1249"/>
                <a:gd name="T4" fmla="*/ 1069 w 1089"/>
                <a:gd name="T5" fmla="*/ 839 h 1249"/>
                <a:gd name="T6" fmla="*/ 999 w 1089"/>
                <a:gd name="T7" fmla="*/ 890 h 1249"/>
                <a:gd name="T8" fmla="*/ 909 w 1089"/>
                <a:gd name="T9" fmla="*/ 910 h 1249"/>
                <a:gd name="T10" fmla="*/ 839 w 1089"/>
                <a:gd name="T11" fmla="*/ 884 h 1249"/>
                <a:gd name="T12" fmla="*/ 743 w 1089"/>
                <a:gd name="T13" fmla="*/ 878 h 1249"/>
                <a:gd name="T14" fmla="*/ 692 w 1089"/>
                <a:gd name="T15" fmla="*/ 993 h 1249"/>
                <a:gd name="T16" fmla="*/ 698 w 1089"/>
                <a:gd name="T17" fmla="*/ 1063 h 1249"/>
                <a:gd name="T18" fmla="*/ 660 w 1089"/>
                <a:gd name="T19" fmla="*/ 1102 h 1249"/>
                <a:gd name="T20" fmla="*/ 608 w 1089"/>
                <a:gd name="T21" fmla="*/ 1114 h 1249"/>
                <a:gd name="T22" fmla="*/ 564 w 1089"/>
                <a:gd name="T23" fmla="*/ 1114 h 1249"/>
                <a:gd name="T24" fmla="*/ 512 w 1089"/>
                <a:gd name="T25" fmla="*/ 1095 h 1249"/>
                <a:gd name="T26" fmla="*/ 487 w 1089"/>
                <a:gd name="T27" fmla="*/ 1070 h 1249"/>
                <a:gd name="T28" fmla="*/ 442 w 1089"/>
                <a:gd name="T29" fmla="*/ 1076 h 1249"/>
                <a:gd name="T30" fmla="*/ 410 w 1089"/>
                <a:gd name="T31" fmla="*/ 1108 h 1249"/>
                <a:gd name="T32" fmla="*/ 371 w 1089"/>
                <a:gd name="T33" fmla="*/ 1121 h 1249"/>
                <a:gd name="T34" fmla="*/ 346 w 1089"/>
                <a:gd name="T35" fmla="*/ 1166 h 1249"/>
                <a:gd name="T36" fmla="*/ 314 w 1089"/>
                <a:gd name="T37" fmla="*/ 1210 h 1249"/>
                <a:gd name="T38" fmla="*/ 282 w 1089"/>
                <a:gd name="T39" fmla="*/ 1249 h 1249"/>
                <a:gd name="T40" fmla="*/ 256 w 1089"/>
                <a:gd name="T41" fmla="*/ 1178 h 1249"/>
                <a:gd name="T42" fmla="*/ 205 w 1089"/>
                <a:gd name="T43" fmla="*/ 1082 h 1249"/>
                <a:gd name="T44" fmla="*/ 237 w 1089"/>
                <a:gd name="T45" fmla="*/ 1012 h 1249"/>
                <a:gd name="T46" fmla="*/ 269 w 1089"/>
                <a:gd name="T47" fmla="*/ 942 h 1249"/>
                <a:gd name="T48" fmla="*/ 269 w 1089"/>
                <a:gd name="T49" fmla="*/ 858 h 1249"/>
                <a:gd name="T50" fmla="*/ 288 w 1089"/>
                <a:gd name="T51" fmla="*/ 807 h 1249"/>
                <a:gd name="T52" fmla="*/ 275 w 1089"/>
                <a:gd name="T53" fmla="*/ 724 h 1249"/>
                <a:gd name="T54" fmla="*/ 250 w 1089"/>
                <a:gd name="T55" fmla="*/ 692 h 1249"/>
                <a:gd name="T56" fmla="*/ 186 w 1089"/>
                <a:gd name="T57" fmla="*/ 666 h 1249"/>
                <a:gd name="T58" fmla="*/ 122 w 1089"/>
                <a:gd name="T59" fmla="*/ 666 h 1249"/>
                <a:gd name="T60" fmla="*/ 83 w 1089"/>
                <a:gd name="T61" fmla="*/ 711 h 1249"/>
                <a:gd name="T62" fmla="*/ 13 w 1089"/>
                <a:gd name="T63" fmla="*/ 717 h 1249"/>
                <a:gd name="T64" fmla="*/ 26 w 1089"/>
                <a:gd name="T65" fmla="*/ 679 h 1249"/>
                <a:gd name="T66" fmla="*/ 70 w 1089"/>
                <a:gd name="T67" fmla="*/ 653 h 1249"/>
                <a:gd name="T68" fmla="*/ 6 w 1089"/>
                <a:gd name="T69" fmla="*/ 634 h 1249"/>
                <a:gd name="T70" fmla="*/ 38 w 1089"/>
                <a:gd name="T71" fmla="*/ 602 h 1249"/>
                <a:gd name="T72" fmla="*/ 90 w 1089"/>
                <a:gd name="T73" fmla="*/ 589 h 1249"/>
                <a:gd name="T74" fmla="*/ 141 w 1089"/>
                <a:gd name="T75" fmla="*/ 570 h 1249"/>
                <a:gd name="T76" fmla="*/ 96 w 1089"/>
                <a:gd name="T77" fmla="*/ 557 h 1249"/>
                <a:gd name="T78" fmla="*/ 45 w 1089"/>
                <a:gd name="T79" fmla="*/ 557 h 1249"/>
                <a:gd name="T80" fmla="*/ 45 w 1089"/>
                <a:gd name="T81" fmla="*/ 493 h 1249"/>
                <a:gd name="T82" fmla="*/ 96 w 1089"/>
                <a:gd name="T83" fmla="*/ 519 h 1249"/>
                <a:gd name="T84" fmla="*/ 109 w 1089"/>
                <a:gd name="T85" fmla="*/ 461 h 1249"/>
                <a:gd name="T86" fmla="*/ 90 w 1089"/>
                <a:gd name="T87" fmla="*/ 410 h 1249"/>
                <a:gd name="T88" fmla="*/ 115 w 1089"/>
                <a:gd name="T89" fmla="*/ 359 h 1249"/>
                <a:gd name="T90" fmla="*/ 115 w 1089"/>
                <a:gd name="T91" fmla="*/ 282 h 1249"/>
                <a:gd name="T92" fmla="*/ 128 w 1089"/>
                <a:gd name="T93" fmla="*/ 237 h 1249"/>
                <a:gd name="T94" fmla="*/ 122 w 1089"/>
                <a:gd name="T95" fmla="*/ 180 h 1249"/>
                <a:gd name="T96" fmla="*/ 179 w 1089"/>
                <a:gd name="T97" fmla="*/ 180 h 1249"/>
                <a:gd name="T98" fmla="*/ 186 w 1089"/>
                <a:gd name="T99" fmla="*/ 225 h 1249"/>
                <a:gd name="T100" fmla="*/ 243 w 1089"/>
                <a:gd name="T101" fmla="*/ 244 h 1249"/>
                <a:gd name="T102" fmla="*/ 269 w 1089"/>
                <a:gd name="T103" fmla="*/ 257 h 1249"/>
                <a:gd name="T104" fmla="*/ 295 w 1089"/>
                <a:gd name="T105" fmla="*/ 295 h 1249"/>
                <a:gd name="T106" fmla="*/ 359 w 1089"/>
                <a:gd name="T107" fmla="*/ 308 h 1249"/>
                <a:gd name="T108" fmla="*/ 403 w 1089"/>
                <a:gd name="T109" fmla="*/ 301 h 1249"/>
                <a:gd name="T110" fmla="*/ 397 w 1089"/>
                <a:gd name="T111" fmla="*/ 244 h 1249"/>
                <a:gd name="T112" fmla="*/ 429 w 1089"/>
                <a:gd name="T113" fmla="*/ 186 h 1249"/>
                <a:gd name="T114" fmla="*/ 468 w 1089"/>
                <a:gd name="T115" fmla="*/ 77 h 1249"/>
                <a:gd name="T116" fmla="*/ 500 w 1089"/>
                <a:gd name="T117" fmla="*/ 45 h 1249"/>
                <a:gd name="T118" fmla="*/ 532 w 1089"/>
                <a:gd name="T119" fmla="*/ 52 h 1249"/>
                <a:gd name="T120" fmla="*/ 570 w 1089"/>
                <a:gd name="T121" fmla="*/ 39 h 1249"/>
                <a:gd name="T122" fmla="*/ 615 w 1089"/>
                <a:gd name="T123" fmla="*/ 39 h 1249"/>
                <a:gd name="T124" fmla="*/ 692 w 1089"/>
                <a:gd name="T125" fmla="*/ 13 h 1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89" h="1249">
                  <a:moveTo>
                    <a:pt x="711" y="0"/>
                  </a:moveTo>
                  <a:lnTo>
                    <a:pt x="858" y="96"/>
                  </a:lnTo>
                  <a:lnTo>
                    <a:pt x="967" y="167"/>
                  </a:lnTo>
                  <a:lnTo>
                    <a:pt x="1005" y="186"/>
                  </a:lnTo>
                  <a:lnTo>
                    <a:pt x="1012" y="192"/>
                  </a:lnTo>
                  <a:lnTo>
                    <a:pt x="1031" y="199"/>
                  </a:lnTo>
                  <a:lnTo>
                    <a:pt x="1037" y="231"/>
                  </a:lnTo>
                  <a:lnTo>
                    <a:pt x="1037" y="353"/>
                  </a:lnTo>
                  <a:lnTo>
                    <a:pt x="1037" y="481"/>
                  </a:lnTo>
                  <a:lnTo>
                    <a:pt x="1044" y="500"/>
                  </a:lnTo>
                  <a:lnTo>
                    <a:pt x="1044" y="513"/>
                  </a:lnTo>
                  <a:lnTo>
                    <a:pt x="1044" y="532"/>
                  </a:lnTo>
                  <a:lnTo>
                    <a:pt x="1037" y="570"/>
                  </a:lnTo>
                  <a:lnTo>
                    <a:pt x="1025" y="596"/>
                  </a:lnTo>
                  <a:lnTo>
                    <a:pt x="1018" y="615"/>
                  </a:lnTo>
                  <a:lnTo>
                    <a:pt x="1018" y="628"/>
                  </a:lnTo>
                  <a:lnTo>
                    <a:pt x="1031" y="653"/>
                  </a:lnTo>
                  <a:lnTo>
                    <a:pt x="1031" y="666"/>
                  </a:lnTo>
                  <a:lnTo>
                    <a:pt x="1031" y="673"/>
                  </a:lnTo>
                  <a:lnTo>
                    <a:pt x="1037" y="673"/>
                  </a:lnTo>
                  <a:lnTo>
                    <a:pt x="1044" y="673"/>
                  </a:lnTo>
                  <a:lnTo>
                    <a:pt x="1044" y="666"/>
                  </a:lnTo>
                  <a:lnTo>
                    <a:pt x="1050" y="666"/>
                  </a:lnTo>
                  <a:lnTo>
                    <a:pt x="1050" y="673"/>
                  </a:lnTo>
                  <a:lnTo>
                    <a:pt x="1050" y="666"/>
                  </a:lnTo>
                  <a:lnTo>
                    <a:pt x="1057" y="666"/>
                  </a:lnTo>
                  <a:lnTo>
                    <a:pt x="1063" y="666"/>
                  </a:lnTo>
                  <a:lnTo>
                    <a:pt x="1063" y="679"/>
                  </a:lnTo>
                  <a:lnTo>
                    <a:pt x="1069" y="717"/>
                  </a:lnTo>
                  <a:lnTo>
                    <a:pt x="1069" y="724"/>
                  </a:lnTo>
                  <a:lnTo>
                    <a:pt x="1069" y="737"/>
                  </a:lnTo>
                  <a:lnTo>
                    <a:pt x="1069" y="781"/>
                  </a:lnTo>
                  <a:lnTo>
                    <a:pt x="1082" y="826"/>
                  </a:lnTo>
                  <a:lnTo>
                    <a:pt x="1089" y="839"/>
                  </a:lnTo>
                  <a:lnTo>
                    <a:pt x="1076" y="839"/>
                  </a:lnTo>
                  <a:lnTo>
                    <a:pt x="1069" y="839"/>
                  </a:lnTo>
                  <a:lnTo>
                    <a:pt x="1063" y="839"/>
                  </a:lnTo>
                  <a:lnTo>
                    <a:pt x="1050" y="846"/>
                  </a:lnTo>
                  <a:lnTo>
                    <a:pt x="1044" y="846"/>
                  </a:lnTo>
                  <a:lnTo>
                    <a:pt x="1044" y="852"/>
                  </a:lnTo>
                  <a:lnTo>
                    <a:pt x="1037" y="852"/>
                  </a:lnTo>
                  <a:lnTo>
                    <a:pt x="1031" y="858"/>
                  </a:lnTo>
                  <a:lnTo>
                    <a:pt x="1025" y="858"/>
                  </a:lnTo>
                  <a:lnTo>
                    <a:pt x="1018" y="871"/>
                  </a:lnTo>
                  <a:lnTo>
                    <a:pt x="1012" y="871"/>
                  </a:lnTo>
                  <a:lnTo>
                    <a:pt x="1012" y="878"/>
                  </a:lnTo>
                  <a:lnTo>
                    <a:pt x="999" y="884"/>
                  </a:lnTo>
                  <a:lnTo>
                    <a:pt x="999" y="890"/>
                  </a:lnTo>
                  <a:lnTo>
                    <a:pt x="993" y="890"/>
                  </a:lnTo>
                  <a:lnTo>
                    <a:pt x="986" y="884"/>
                  </a:lnTo>
                  <a:lnTo>
                    <a:pt x="980" y="884"/>
                  </a:lnTo>
                  <a:lnTo>
                    <a:pt x="973" y="878"/>
                  </a:lnTo>
                  <a:lnTo>
                    <a:pt x="961" y="871"/>
                  </a:lnTo>
                  <a:lnTo>
                    <a:pt x="941" y="871"/>
                  </a:lnTo>
                  <a:lnTo>
                    <a:pt x="935" y="878"/>
                  </a:lnTo>
                  <a:lnTo>
                    <a:pt x="922" y="884"/>
                  </a:lnTo>
                  <a:lnTo>
                    <a:pt x="916" y="890"/>
                  </a:lnTo>
                  <a:lnTo>
                    <a:pt x="916" y="897"/>
                  </a:lnTo>
                  <a:lnTo>
                    <a:pt x="916" y="903"/>
                  </a:lnTo>
                  <a:lnTo>
                    <a:pt x="909" y="910"/>
                  </a:lnTo>
                  <a:lnTo>
                    <a:pt x="903" y="910"/>
                  </a:lnTo>
                  <a:lnTo>
                    <a:pt x="897" y="916"/>
                  </a:lnTo>
                  <a:lnTo>
                    <a:pt x="890" y="922"/>
                  </a:lnTo>
                  <a:lnTo>
                    <a:pt x="890" y="916"/>
                  </a:lnTo>
                  <a:lnTo>
                    <a:pt x="884" y="910"/>
                  </a:lnTo>
                  <a:lnTo>
                    <a:pt x="877" y="903"/>
                  </a:lnTo>
                  <a:lnTo>
                    <a:pt x="877" y="897"/>
                  </a:lnTo>
                  <a:lnTo>
                    <a:pt x="877" y="890"/>
                  </a:lnTo>
                  <a:lnTo>
                    <a:pt x="871" y="884"/>
                  </a:lnTo>
                  <a:lnTo>
                    <a:pt x="865" y="884"/>
                  </a:lnTo>
                  <a:lnTo>
                    <a:pt x="852" y="884"/>
                  </a:lnTo>
                  <a:lnTo>
                    <a:pt x="839" y="884"/>
                  </a:lnTo>
                  <a:lnTo>
                    <a:pt x="833" y="878"/>
                  </a:lnTo>
                  <a:lnTo>
                    <a:pt x="826" y="878"/>
                  </a:lnTo>
                  <a:lnTo>
                    <a:pt x="813" y="878"/>
                  </a:lnTo>
                  <a:lnTo>
                    <a:pt x="800" y="871"/>
                  </a:lnTo>
                  <a:lnTo>
                    <a:pt x="794" y="871"/>
                  </a:lnTo>
                  <a:lnTo>
                    <a:pt x="788" y="865"/>
                  </a:lnTo>
                  <a:lnTo>
                    <a:pt x="775" y="865"/>
                  </a:lnTo>
                  <a:lnTo>
                    <a:pt x="768" y="858"/>
                  </a:lnTo>
                  <a:lnTo>
                    <a:pt x="762" y="865"/>
                  </a:lnTo>
                  <a:lnTo>
                    <a:pt x="756" y="865"/>
                  </a:lnTo>
                  <a:lnTo>
                    <a:pt x="749" y="871"/>
                  </a:lnTo>
                  <a:lnTo>
                    <a:pt x="743" y="878"/>
                  </a:lnTo>
                  <a:lnTo>
                    <a:pt x="730" y="884"/>
                  </a:lnTo>
                  <a:lnTo>
                    <a:pt x="730" y="890"/>
                  </a:lnTo>
                  <a:lnTo>
                    <a:pt x="730" y="897"/>
                  </a:lnTo>
                  <a:lnTo>
                    <a:pt x="724" y="910"/>
                  </a:lnTo>
                  <a:lnTo>
                    <a:pt x="717" y="922"/>
                  </a:lnTo>
                  <a:lnTo>
                    <a:pt x="698" y="948"/>
                  </a:lnTo>
                  <a:lnTo>
                    <a:pt x="692" y="961"/>
                  </a:lnTo>
                  <a:lnTo>
                    <a:pt x="685" y="967"/>
                  </a:lnTo>
                  <a:lnTo>
                    <a:pt x="685" y="974"/>
                  </a:lnTo>
                  <a:lnTo>
                    <a:pt x="685" y="986"/>
                  </a:lnTo>
                  <a:lnTo>
                    <a:pt x="685" y="993"/>
                  </a:lnTo>
                  <a:lnTo>
                    <a:pt x="692" y="993"/>
                  </a:lnTo>
                  <a:lnTo>
                    <a:pt x="692" y="999"/>
                  </a:lnTo>
                  <a:lnTo>
                    <a:pt x="692" y="1012"/>
                  </a:lnTo>
                  <a:lnTo>
                    <a:pt x="692" y="1018"/>
                  </a:lnTo>
                  <a:lnTo>
                    <a:pt x="698" y="1031"/>
                  </a:lnTo>
                  <a:lnTo>
                    <a:pt x="698" y="1038"/>
                  </a:lnTo>
                  <a:lnTo>
                    <a:pt x="704" y="1044"/>
                  </a:lnTo>
                  <a:lnTo>
                    <a:pt x="704" y="1050"/>
                  </a:lnTo>
                  <a:lnTo>
                    <a:pt x="704" y="1057"/>
                  </a:lnTo>
                  <a:lnTo>
                    <a:pt x="704" y="1063"/>
                  </a:lnTo>
                  <a:lnTo>
                    <a:pt x="711" y="1063"/>
                  </a:lnTo>
                  <a:lnTo>
                    <a:pt x="704" y="1063"/>
                  </a:lnTo>
                  <a:lnTo>
                    <a:pt x="698" y="1063"/>
                  </a:lnTo>
                  <a:lnTo>
                    <a:pt x="698" y="1070"/>
                  </a:lnTo>
                  <a:lnTo>
                    <a:pt x="692" y="1070"/>
                  </a:lnTo>
                  <a:lnTo>
                    <a:pt x="685" y="1070"/>
                  </a:lnTo>
                  <a:lnTo>
                    <a:pt x="679" y="1070"/>
                  </a:lnTo>
                  <a:lnTo>
                    <a:pt x="679" y="1076"/>
                  </a:lnTo>
                  <a:lnTo>
                    <a:pt x="679" y="1082"/>
                  </a:lnTo>
                  <a:lnTo>
                    <a:pt x="672" y="1082"/>
                  </a:lnTo>
                  <a:lnTo>
                    <a:pt x="672" y="1089"/>
                  </a:lnTo>
                  <a:lnTo>
                    <a:pt x="672" y="1095"/>
                  </a:lnTo>
                  <a:lnTo>
                    <a:pt x="672" y="1102"/>
                  </a:lnTo>
                  <a:lnTo>
                    <a:pt x="666" y="1102"/>
                  </a:lnTo>
                  <a:lnTo>
                    <a:pt x="660" y="1102"/>
                  </a:lnTo>
                  <a:lnTo>
                    <a:pt x="660" y="1108"/>
                  </a:lnTo>
                  <a:lnTo>
                    <a:pt x="653" y="1108"/>
                  </a:lnTo>
                  <a:lnTo>
                    <a:pt x="647" y="1108"/>
                  </a:lnTo>
                  <a:lnTo>
                    <a:pt x="640" y="1108"/>
                  </a:lnTo>
                  <a:lnTo>
                    <a:pt x="640" y="1114"/>
                  </a:lnTo>
                  <a:lnTo>
                    <a:pt x="640" y="1108"/>
                  </a:lnTo>
                  <a:lnTo>
                    <a:pt x="634" y="1108"/>
                  </a:lnTo>
                  <a:lnTo>
                    <a:pt x="628" y="1108"/>
                  </a:lnTo>
                  <a:lnTo>
                    <a:pt x="621" y="1108"/>
                  </a:lnTo>
                  <a:lnTo>
                    <a:pt x="615" y="1108"/>
                  </a:lnTo>
                  <a:lnTo>
                    <a:pt x="615" y="1114"/>
                  </a:lnTo>
                  <a:lnTo>
                    <a:pt x="608" y="1114"/>
                  </a:lnTo>
                  <a:lnTo>
                    <a:pt x="608" y="1121"/>
                  </a:lnTo>
                  <a:lnTo>
                    <a:pt x="602" y="1121"/>
                  </a:lnTo>
                  <a:lnTo>
                    <a:pt x="602" y="1114"/>
                  </a:lnTo>
                  <a:lnTo>
                    <a:pt x="596" y="1114"/>
                  </a:lnTo>
                  <a:lnTo>
                    <a:pt x="589" y="1121"/>
                  </a:lnTo>
                  <a:lnTo>
                    <a:pt x="583" y="1114"/>
                  </a:lnTo>
                  <a:lnTo>
                    <a:pt x="576" y="1114"/>
                  </a:lnTo>
                  <a:lnTo>
                    <a:pt x="570" y="1114"/>
                  </a:lnTo>
                  <a:lnTo>
                    <a:pt x="570" y="1121"/>
                  </a:lnTo>
                  <a:lnTo>
                    <a:pt x="564" y="1114"/>
                  </a:lnTo>
                  <a:lnTo>
                    <a:pt x="564" y="1121"/>
                  </a:lnTo>
                  <a:lnTo>
                    <a:pt x="564" y="1114"/>
                  </a:lnTo>
                  <a:lnTo>
                    <a:pt x="557" y="1114"/>
                  </a:lnTo>
                  <a:lnTo>
                    <a:pt x="551" y="1114"/>
                  </a:lnTo>
                  <a:lnTo>
                    <a:pt x="551" y="1108"/>
                  </a:lnTo>
                  <a:lnTo>
                    <a:pt x="544" y="1108"/>
                  </a:lnTo>
                  <a:lnTo>
                    <a:pt x="538" y="1108"/>
                  </a:lnTo>
                  <a:lnTo>
                    <a:pt x="538" y="1102"/>
                  </a:lnTo>
                  <a:lnTo>
                    <a:pt x="532" y="1095"/>
                  </a:lnTo>
                  <a:lnTo>
                    <a:pt x="532" y="1102"/>
                  </a:lnTo>
                  <a:lnTo>
                    <a:pt x="525" y="1102"/>
                  </a:lnTo>
                  <a:lnTo>
                    <a:pt x="519" y="1102"/>
                  </a:lnTo>
                  <a:lnTo>
                    <a:pt x="519" y="1095"/>
                  </a:lnTo>
                  <a:lnTo>
                    <a:pt x="512" y="1095"/>
                  </a:lnTo>
                  <a:lnTo>
                    <a:pt x="512" y="1089"/>
                  </a:lnTo>
                  <a:lnTo>
                    <a:pt x="506" y="1089"/>
                  </a:lnTo>
                  <a:lnTo>
                    <a:pt x="506" y="1082"/>
                  </a:lnTo>
                  <a:lnTo>
                    <a:pt x="506" y="1076"/>
                  </a:lnTo>
                  <a:lnTo>
                    <a:pt x="500" y="1076"/>
                  </a:lnTo>
                  <a:lnTo>
                    <a:pt x="500" y="1070"/>
                  </a:lnTo>
                  <a:lnTo>
                    <a:pt x="506" y="1070"/>
                  </a:lnTo>
                  <a:lnTo>
                    <a:pt x="500" y="1070"/>
                  </a:lnTo>
                  <a:lnTo>
                    <a:pt x="500" y="1063"/>
                  </a:lnTo>
                  <a:lnTo>
                    <a:pt x="493" y="1063"/>
                  </a:lnTo>
                  <a:lnTo>
                    <a:pt x="493" y="1070"/>
                  </a:lnTo>
                  <a:lnTo>
                    <a:pt x="487" y="1070"/>
                  </a:lnTo>
                  <a:lnTo>
                    <a:pt x="480" y="1070"/>
                  </a:lnTo>
                  <a:lnTo>
                    <a:pt x="480" y="1076"/>
                  </a:lnTo>
                  <a:lnTo>
                    <a:pt x="474" y="1076"/>
                  </a:lnTo>
                  <a:lnTo>
                    <a:pt x="474" y="1070"/>
                  </a:lnTo>
                  <a:lnTo>
                    <a:pt x="474" y="1076"/>
                  </a:lnTo>
                  <a:lnTo>
                    <a:pt x="468" y="1076"/>
                  </a:lnTo>
                  <a:lnTo>
                    <a:pt x="461" y="1076"/>
                  </a:lnTo>
                  <a:lnTo>
                    <a:pt x="461" y="1070"/>
                  </a:lnTo>
                  <a:lnTo>
                    <a:pt x="455" y="1070"/>
                  </a:lnTo>
                  <a:lnTo>
                    <a:pt x="448" y="1070"/>
                  </a:lnTo>
                  <a:lnTo>
                    <a:pt x="442" y="1070"/>
                  </a:lnTo>
                  <a:lnTo>
                    <a:pt x="442" y="1076"/>
                  </a:lnTo>
                  <a:lnTo>
                    <a:pt x="442" y="1082"/>
                  </a:lnTo>
                  <a:lnTo>
                    <a:pt x="442" y="1089"/>
                  </a:lnTo>
                  <a:lnTo>
                    <a:pt x="435" y="1089"/>
                  </a:lnTo>
                  <a:lnTo>
                    <a:pt x="435" y="1095"/>
                  </a:lnTo>
                  <a:lnTo>
                    <a:pt x="429" y="1095"/>
                  </a:lnTo>
                  <a:lnTo>
                    <a:pt x="429" y="1102"/>
                  </a:lnTo>
                  <a:lnTo>
                    <a:pt x="423" y="1102"/>
                  </a:lnTo>
                  <a:lnTo>
                    <a:pt x="423" y="1108"/>
                  </a:lnTo>
                  <a:lnTo>
                    <a:pt x="416" y="1108"/>
                  </a:lnTo>
                  <a:lnTo>
                    <a:pt x="416" y="1102"/>
                  </a:lnTo>
                  <a:lnTo>
                    <a:pt x="416" y="1108"/>
                  </a:lnTo>
                  <a:lnTo>
                    <a:pt x="410" y="1108"/>
                  </a:lnTo>
                  <a:lnTo>
                    <a:pt x="403" y="1108"/>
                  </a:lnTo>
                  <a:lnTo>
                    <a:pt x="403" y="1114"/>
                  </a:lnTo>
                  <a:lnTo>
                    <a:pt x="403" y="1121"/>
                  </a:lnTo>
                  <a:lnTo>
                    <a:pt x="397" y="1121"/>
                  </a:lnTo>
                  <a:lnTo>
                    <a:pt x="397" y="1127"/>
                  </a:lnTo>
                  <a:lnTo>
                    <a:pt x="391" y="1127"/>
                  </a:lnTo>
                  <a:lnTo>
                    <a:pt x="391" y="1134"/>
                  </a:lnTo>
                  <a:lnTo>
                    <a:pt x="384" y="1134"/>
                  </a:lnTo>
                  <a:lnTo>
                    <a:pt x="384" y="1127"/>
                  </a:lnTo>
                  <a:lnTo>
                    <a:pt x="384" y="1121"/>
                  </a:lnTo>
                  <a:lnTo>
                    <a:pt x="378" y="1121"/>
                  </a:lnTo>
                  <a:lnTo>
                    <a:pt x="371" y="1121"/>
                  </a:lnTo>
                  <a:lnTo>
                    <a:pt x="365" y="1121"/>
                  </a:lnTo>
                  <a:lnTo>
                    <a:pt x="359" y="1121"/>
                  </a:lnTo>
                  <a:lnTo>
                    <a:pt x="359" y="1127"/>
                  </a:lnTo>
                  <a:lnTo>
                    <a:pt x="359" y="1134"/>
                  </a:lnTo>
                  <a:lnTo>
                    <a:pt x="365" y="1134"/>
                  </a:lnTo>
                  <a:lnTo>
                    <a:pt x="359" y="1140"/>
                  </a:lnTo>
                  <a:lnTo>
                    <a:pt x="359" y="1146"/>
                  </a:lnTo>
                  <a:lnTo>
                    <a:pt x="359" y="1153"/>
                  </a:lnTo>
                  <a:lnTo>
                    <a:pt x="352" y="1153"/>
                  </a:lnTo>
                  <a:lnTo>
                    <a:pt x="352" y="1159"/>
                  </a:lnTo>
                  <a:lnTo>
                    <a:pt x="352" y="1166"/>
                  </a:lnTo>
                  <a:lnTo>
                    <a:pt x="346" y="1166"/>
                  </a:lnTo>
                  <a:lnTo>
                    <a:pt x="339" y="1166"/>
                  </a:lnTo>
                  <a:lnTo>
                    <a:pt x="339" y="1172"/>
                  </a:lnTo>
                  <a:lnTo>
                    <a:pt x="333" y="1178"/>
                  </a:lnTo>
                  <a:lnTo>
                    <a:pt x="339" y="1185"/>
                  </a:lnTo>
                  <a:lnTo>
                    <a:pt x="333" y="1185"/>
                  </a:lnTo>
                  <a:lnTo>
                    <a:pt x="327" y="1185"/>
                  </a:lnTo>
                  <a:lnTo>
                    <a:pt x="327" y="1191"/>
                  </a:lnTo>
                  <a:lnTo>
                    <a:pt x="327" y="1198"/>
                  </a:lnTo>
                  <a:lnTo>
                    <a:pt x="320" y="1198"/>
                  </a:lnTo>
                  <a:lnTo>
                    <a:pt x="320" y="1204"/>
                  </a:lnTo>
                  <a:lnTo>
                    <a:pt x="314" y="1204"/>
                  </a:lnTo>
                  <a:lnTo>
                    <a:pt x="314" y="1210"/>
                  </a:lnTo>
                  <a:lnTo>
                    <a:pt x="320" y="1217"/>
                  </a:lnTo>
                  <a:lnTo>
                    <a:pt x="320" y="1223"/>
                  </a:lnTo>
                  <a:lnTo>
                    <a:pt x="320" y="1230"/>
                  </a:lnTo>
                  <a:lnTo>
                    <a:pt x="314" y="1230"/>
                  </a:lnTo>
                  <a:lnTo>
                    <a:pt x="307" y="1230"/>
                  </a:lnTo>
                  <a:lnTo>
                    <a:pt x="301" y="1230"/>
                  </a:lnTo>
                  <a:lnTo>
                    <a:pt x="295" y="1230"/>
                  </a:lnTo>
                  <a:lnTo>
                    <a:pt x="295" y="1236"/>
                  </a:lnTo>
                  <a:lnTo>
                    <a:pt x="288" y="1236"/>
                  </a:lnTo>
                  <a:lnTo>
                    <a:pt x="288" y="1242"/>
                  </a:lnTo>
                  <a:lnTo>
                    <a:pt x="282" y="1242"/>
                  </a:lnTo>
                  <a:lnTo>
                    <a:pt x="282" y="1249"/>
                  </a:lnTo>
                  <a:lnTo>
                    <a:pt x="275" y="1249"/>
                  </a:lnTo>
                  <a:lnTo>
                    <a:pt x="275" y="1242"/>
                  </a:lnTo>
                  <a:lnTo>
                    <a:pt x="269" y="1242"/>
                  </a:lnTo>
                  <a:lnTo>
                    <a:pt x="269" y="1236"/>
                  </a:lnTo>
                  <a:lnTo>
                    <a:pt x="269" y="1230"/>
                  </a:lnTo>
                  <a:lnTo>
                    <a:pt x="263" y="1223"/>
                  </a:lnTo>
                  <a:lnTo>
                    <a:pt x="263" y="1217"/>
                  </a:lnTo>
                  <a:lnTo>
                    <a:pt x="256" y="1210"/>
                  </a:lnTo>
                  <a:lnTo>
                    <a:pt x="256" y="1204"/>
                  </a:lnTo>
                  <a:lnTo>
                    <a:pt x="256" y="1198"/>
                  </a:lnTo>
                  <a:lnTo>
                    <a:pt x="256" y="1191"/>
                  </a:lnTo>
                  <a:lnTo>
                    <a:pt x="256" y="1178"/>
                  </a:lnTo>
                  <a:lnTo>
                    <a:pt x="256" y="1172"/>
                  </a:lnTo>
                  <a:lnTo>
                    <a:pt x="250" y="1166"/>
                  </a:lnTo>
                  <a:lnTo>
                    <a:pt x="243" y="1166"/>
                  </a:lnTo>
                  <a:lnTo>
                    <a:pt x="243" y="1159"/>
                  </a:lnTo>
                  <a:lnTo>
                    <a:pt x="237" y="1159"/>
                  </a:lnTo>
                  <a:lnTo>
                    <a:pt x="224" y="1127"/>
                  </a:lnTo>
                  <a:lnTo>
                    <a:pt x="224" y="1114"/>
                  </a:lnTo>
                  <a:lnTo>
                    <a:pt x="218" y="1108"/>
                  </a:lnTo>
                  <a:lnTo>
                    <a:pt x="218" y="1102"/>
                  </a:lnTo>
                  <a:lnTo>
                    <a:pt x="211" y="1095"/>
                  </a:lnTo>
                  <a:lnTo>
                    <a:pt x="211" y="1089"/>
                  </a:lnTo>
                  <a:lnTo>
                    <a:pt x="205" y="1082"/>
                  </a:lnTo>
                  <a:lnTo>
                    <a:pt x="205" y="1076"/>
                  </a:lnTo>
                  <a:lnTo>
                    <a:pt x="211" y="1070"/>
                  </a:lnTo>
                  <a:lnTo>
                    <a:pt x="211" y="1063"/>
                  </a:lnTo>
                  <a:lnTo>
                    <a:pt x="211" y="1057"/>
                  </a:lnTo>
                  <a:lnTo>
                    <a:pt x="211" y="1050"/>
                  </a:lnTo>
                  <a:lnTo>
                    <a:pt x="218" y="1044"/>
                  </a:lnTo>
                  <a:lnTo>
                    <a:pt x="218" y="1038"/>
                  </a:lnTo>
                  <a:lnTo>
                    <a:pt x="224" y="1038"/>
                  </a:lnTo>
                  <a:lnTo>
                    <a:pt x="231" y="1031"/>
                  </a:lnTo>
                  <a:lnTo>
                    <a:pt x="231" y="1025"/>
                  </a:lnTo>
                  <a:lnTo>
                    <a:pt x="237" y="1018"/>
                  </a:lnTo>
                  <a:lnTo>
                    <a:pt x="237" y="1012"/>
                  </a:lnTo>
                  <a:lnTo>
                    <a:pt x="237" y="1006"/>
                  </a:lnTo>
                  <a:lnTo>
                    <a:pt x="231" y="999"/>
                  </a:lnTo>
                  <a:lnTo>
                    <a:pt x="231" y="993"/>
                  </a:lnTo>
                  <a:lnTo>
                    <a:pt x="231" y="986"/>
                  </a:lnTo>
                  <a:lnTo>
                    <a:pt x="231" y="980"/>
                  </a:lnTo>
                  <a:lnTo>
                    <a:pt x="237" y="980"/>
                  </a:lnTo>
                  <a:lnTo>
                    <a:pt x="243" y="980"/>
                  </a:lnTo>
                  <a:lnTo>
                    <a:pt x="250" y="974"/>
                  </a:lnTo>
                  <a:lnTo>
                    <a:pt x="256" y="967"/>
                  </a:lnTo>
                  <a:lnTo>
                    <a:pt x="256" y="961"/>
                  </a:lnTo>
                  <a:lnTo>
                    <a:pt x="269" y="948"/>
                  </a:lnTo>
                  <a:lnTo>
                    <a:pt x="269" y="942"/>
                  </a:lnTo>
                  <a:lnTo>
                    <a:pt x="275" y="935"/>
                  </a:lnTo>
                  <a:lnTo>
                    <a:pt x="275" y="929"/>
                  </a:lnTo>
                  <a:lnTo>
                    <a:pt x="275" y="922"/>
                  </a:lnTo>
                  <a:lnTo>
                    <a:pt x="269" y="916"/>
                  </a:lnTo>
                  <a:lnTo>
                    <a:pt x="263" y="910"/>
                  </a:lnTo>
                  <a:lnTo>
                    <a:pt x="256" y="897"/>
                  </a:lnTo>
                  <a:lnTo>
                    <a:pt x="256" y="890"/>
                  </a:lnTo>
                  <a:lnTo>
                    <a:pt x="256" y="884"/>
                  </a:lnTo>
                  <a:lnTo>
                    <a:pt x="256" y="878"/>
                  </a:lnTo>
                  <a:lnTo>
                    <a:pt x="263" y="871"/>
                  </a:lnTo>
                  <a:lnTo>
                    <a:pt x="263" y="865"/>
                  </a:lnTo>
                  <a:lnTo>
                    <a:pt x="269" y="858"/>
                  </a:lnTo>
                  <a:lnTo>
                    <a:pt x="275" y="858"/>
                  </a:lnTo>
                  <a:lnTo>
                    <a:pt x="275" y="852"/>
                  </a:lnTo>
                  <a:lnTo>
                    <a:pt x="275" y="846"/>
                  </a:lnTo>
                  <a:lnTo>
                    <a:pt x="282" y="846"/>
                  </a:lnTo>
                  <a:lnTo>
                    <a:pt x="282" y="839"/>
                  </a:lnTo>
                  <a:lnTo>
                    <a:pt x="288" y="839"/>
                  </a:lnTo>
                  <a:lnTo>
                    <a:pt x="295" y="839"/>
                  </a:lnTo>
                  <a:lnTo>
                    <a:pt x="295" y="833"/>
                  </a:lnTo>
                  <a:lnTo>
                    <a:pt x="295" y="826"/>
                  </a:lnTo>
                  <a:lnTo>
                    <a:pt x="295" y="820"/>
                  </a:lnTo>
                  <a:lnTo>
                    <a:pt x="288" y="813"/>
                  </a:lnTo>
                  <a:lnTo>
                    <a:pt x="288" y="807"/>
                  </a:lnTo>
                  <a:lnTo>
                    <a:pt x="295" y="801"/>
                  </a:lnTo>
                  <a:lnTo>
                    <a:pt x="295" y="794"/>
                  </a:lnTo>
                  <a:lnTo>
                    <a:pt x="301" y="781"/>
                  </a:lnTo>
                  <a:lnTo>
                    <a:pt x="307" y="762"/>
                  </a:lnTo>
                  <a:lnTo>
                    <a:pt x="307" y="756"/>
                  </a:lnTo>
                  <a:lnTo>
                    <a:pt x="307" y="749"/>
                  </a:lnTo>
                  <a:lnTo>
                    <a:pt x="301" y="743"/>
                  </a:lnTo>
                  <a:lnTo>
                    <a:pt x="301" y="737"/>
                  </a:lnTo>
                  <a:lnTo>
                    <a:pt x="295" y="730"/>
                  </a:lnTo>
                  <a:lnTo>
                    <a:pt x="288" y="730"/>
                  </a:lnTo>
                  <a:lnTo>
                    <a:pt x="282" y="730"/>
                  </a:lnTo>
                  <a:lnTo>
                    <a:pt x="275" y="724"/>
                  </a:lnTo>
                  <a:lnTo>
                    <a:pt x="269" y="724"/>
                  </a:lnTo>
                  <a:lnTo>
                    <a:pt x="269" y="717"/>
                  </a:lnTo>
                  <a:lnTo>
                    <a:pt x="263" y="717"/>
                  </a:lnTo>
                  <a:lnTo>
                    <a:pt x="256" y="717"/>
                  </a:lnTo>
                  <a:lnTo>
                    <a:pt x="250" y="717"/>
                  </a:lnTo>
                  <a:lnTo>
                    <a:pt x="250" y="711"/>
                  </a:lnTo>
                  <a:lnTo>
                    <a:pt x="243" y="711"/>
                  </a:lnTo>
                  <a:lnTo>
                    <a:pt x="243" y="705"/>
                  </a:lnTo>
                  <a:lnTo>
                    <a:pt x="250" y="705"/>
                  </a:lnTo>
                  <a:lnTo>
                    <a:pt x="250" y="698"/>
                  </a:lnTo>
                  <a:lnTo>
                    <a:pt x="256" y="698"/>
                  </a:lnTo>
                  <a:lnTo>
                    <a:pt x="250" y="692"/>
                  </a:lnTo>
                  <a:lnTo>
                    <a:pt x="250" y="685"/>
                  </a:lnTo>
                  <a:lnTo>
                    <a:pt x="243" y="679"/>
                  </a:lnTo>
                  <a:lnTo>
                    <a:pt x="237" y="673"/>
                  </a:lnTo>
                  <a:lnTo>
                    <a:pt x="231" y="673"/>
                  </a:lnTo>
                  <a:lnTo>
                    <a:pt x="224" y="673"/>
                  </a:lnTo>
                  <a:lnTo>
                    <a:pt x="218" y="673"/>
                  </a:lnTo>
                  <a:lnTo>
                    <a:pt x="218" y="666"/>
                  </a:lnTo>
                  <a:lnTo>
                    <a:pt x="211" y="666"/>
                  </a:lnTo>
                  <a:lnTo>
                    <a:pt x="205" y="666"/>
                  </a:lnTo>
                  <a:lnTo>
                    <a:pt x="199" y="666"/>
                  </a:lnTo>
                  <a:lnTo>
                    <a:pt x="192" y="666"/>
                  </a:lnTo>
                  <a:lnTo>
                    <a:pt x="186" y="666"/>
                  </a:lnTo>
                  <a:lnTo>
                    <a:pt x="186" y="660"/>
                  </a:lnTo>
                  <a:lnTo>
                    <a:pt x="179" y="660"/>
                  </a:lnTo>
                  <a:lnTo>
                    <a:pt x="173" y="660"/>
                  </a:lnTo>
                  <a:lnTo>
                    <a:pt x="173" y="666"/>
                  </a:lnTo>
                  <a:lnTo>
                    <a:pt x="167" y="666"/>
                  </a:lnTo>
                  <a:lnTo>
                    <a:pt x="160" y="666"/>
                  </a:lnTo>
                  <a:lnTo>
                    <a:pt x="154" y="666"/>
                  </a:lnTo>
                  <a:lnTo>
                    <a:pt x="147" y="666"/>
                  </a:lnTo>
                  <a:lnTo>
                    <a:pt x="141" y="666"/>
                  </a:lnTo>
                  <a:lnTo>
                    <a:pt x="135" y="666"/>
                  </a:lnTo>
                  <a:lnTo>
                    <a:pt x="128" y="666"/>
                  </a:lnTo>
                  <a:lnTo>
                    <a:pt x="122" y="666"/>
                  </a:lnTo>
                  <a:lnTo>
                    <a:pt x="115" y="666"/>
                  </a:lnTo>
                  <a:lnTo>
                    <a:pt x="115" y="673"/>
                  </a:lnTo>
                  <a:lnTo>
                    <a:pt x="109" y="673"/>
                  </a:lnTo>
                  <a:lnTo>
                    <a:pt x="109" y="679"/>
                  </a:lnTo>
                  <a:lnTo>
                    <a:pt x="109" y="685"/>
                  </a:lnTo>
                  <a:lnTo>
                    <a:pt x="109" y="692"/>
                  </a:lnTo>
                  <a:lnTo>
                    <a:pt x="103" y="698"/>
                  </a:lnTo>
                  <a:lnTo>
                    <a:pt x="103" y="705"/>
                  </a:lnTo>
                  <a:lnTo>
                    <a:pt x="96" y="705"/>
                  </a:lnTo>
                  <a:lnTo>
                    <a:pt x="96" y="711"/>
                  </a:lnTo>
                  <a:lnTo>
                    <a:pt x="90" y="711"/>
                  </a:lnTo>
                  <a:lnTo>
                    <a:pt x="83" y="711"/>
                  </a:lnTo>
                  <a:lnTo>
                    <a:pt x="77" y="711"/>
                  </a:lnTo>
                  <a:lnTo>
                    <a:pt x="70" y="717"/>
                  </a:lnTo>
                  <a:lnTo>
                    <a:pt x="64" y="717"/>
                  </a:lnTo>
                  <a:lnTo>
                    <a:pt x="58" y="724"/>
                  </a:lnTo>
                  <a:lnTo>
                    <a:pt x="51" y="724"/>
                  </a:lnTo>
                  <a:lnTo>
                    <a:pt x="45" y="724"/>
                  </a:lnTo>
                  <a:lnTo>
                    <a:pt x="38" y="730"/>
                  </a:lnTo>
                  <a:lnTo>
                    <a:pt x="32" y="730"/>
                  </a:lnTo>
                  <a:lnTo>
                    <a:pt x="32" y="724"/>
                  </a:lnTo>
                  <a:lnTo>
                    <a:pt x="26" y="724"/>
                  </a:lnTo>
                  <a:lnTo>
                    <a:pt x="19" y="717"/>
                  </a:lnTo>
                  <a:lnTo>
                    <a:pt x="13" y="717"/>
                  </a:lnTo>
                  <a:lnTo>
                    <a:pt x="19" y="717"/>
                  </a:lnTo>
                  <a:lnTo>
                    <a:pt x="13" y="711"/>
                  </a:lnTo>
                  <a:lnTo>
                    <a:pt x="0" y="698"/>
                  </a:lnTo>
                  <a:lnTo>
                    <a:pt x="0" y="692"/>
                  </a:lnTo>
                  <a:lnTo>
                    <a:pt x="0" y="685"/>
                  </a:lnTo>
                  <a:lnTo>
                    <a:pt x="0" y="679"/>
                  </a:lnTo>
                  <a:lnTo>
                    <a:pt x="0" y="673"/>
                  </a:lnTo>
                  <a:lnTo>
                    <a:pt x="6" y="673"/>
                  </a:lnTo>
                  <a:lnTo>
                    <a:pt x="13" y="679"/>
                  </a:lnTo>
                  <a:lnTo>
                    <a:pt x="19" y="679"/>
                  </a:lnTo>
                  <a:lnTo>
                    <a:pt x="26" y="685"/>
                  </a:lnTo>
                  <a:lnTo>
                    <a:pt x="26" y="679"/>
                  </a:lnTo>
                  <a:lnTo>
                    <a:pt x="32" y="679"/>
                  </a:lnTo>
                  <a:lnTo>
                    <a:pt x="38" y="679"/>
                  </a:lnTo>
                  <a:lnTo>
                    <a:pt x="38" y="673"/>
                  </a:lnTo>
                  <a:lnTo>
                    <a:pt x="45" y="673"/>
                  </a:lnTo>
                  <a:lnTo>
                    <a:pt x="51" y="673"/>
                  </a:lnTo>
                  <a:lnTo>
                    <a:pt x="58" y="673"/>
                  </a:lnTo>
                  <a:lnTo>
                    <a:pt x="58" y="666"/>
                  </a:lnTo>
                  <a:lnTo>
                    <a:pt x="64" y="666"/>
                  </a:lnTo>
                  <a:lnTo>
                    <a:pt x="70" y="660"/>
                  </a:lnTo>
                  <a:lnTo>
                    <a:pt x="77" y="660"/>
                  </a:lnTo>
                  <a:lnTo>
                    <a:pt x="77" y="653"/>
                  </a:lnTo>
                  <a:lnTo>
                    <a:pt x="70" y="653"/>
                  </a:lnTo>
                  <a:lnTo>
                    <a:pt x="70" y="647"/>
                  </a:lnTo>
                  <a:lnTo>
                    <a:pt x="64" y="647"/>
                  </a:lnTo>
                  <a:lnTo>
                    <a:pt x="64" y="641"/>
                  </a:lnTo>
                  <a:lnTo>
                    <a:pt x="58" y="641"/>
                  </a:lnTo>
                  <a:lnTo>
                    <a:pt x="51" y="641"/>
                  </a:lnTo>
                  <a:lnTo>
                    <a:pt x="45" y="641"/>
                  </a:lnTo>
                  <a:lnTo>
                    <a:pt x="38" y="641"/>
                  </a:lnTo>
                  <a:lnTo>
                    <a:pt x="32" y="641"/>
                  </a:lnTo>
                  <a:lnTo>
                    <a:pt x="26" y="641"/>
                  </a:lnTo>
                  <a:lnTo>
                    <a:pt x="19" y="641"/>
                  </a:lnTo>
                  <a:lnTo>
                    <a:pt x="13" y="641"/>
                  </a:lnTo>
                  <a:lnTo>
                    <a:pt x="6" y="634"/>
                  </a:lnTo>
                  <a:lnTo>
                    <a:pt x="6" y="628"/>
                  </a:lnTo>
                  <a:lnTo>
                    <a:pt x="6" y="621"/>
                  </a:lnTo>
                  <a:lnTo>
                    <a:pt x="6" y="615"/>
                  </a:lnTo>
                  <a:lnTo>
                    <a:pt x="6" y="609"/>
                  </a:lnTo>
                  <a:lnTo>
                    <a:pt x="6" y="602"/>
                  </a:lnTo>
                  <a:lnTo>
                    <a:pt x="6" y="596"/>
                  </a:lnTo>
                  <a:lnTo>
                    <a:pt x="13" y="596"/>
                  </a:lnTo>
                  <a:lnTo>
                    <a:pt x="13" y="589"/>
                  </a:lnTo>
                  <a:lnTo>
                    <a:pt x="19" y="596"/>
                  </a:lnTo>
                  <a:lnTo>
                    <a:pt x="26" y="596"/>
                  </a:lnTo>
                  <a:lnTo>
                    <a:pt x="32" y="602"/>
                  </a:lnTo>
                  <a:lnTo>
                    <a:pt x="38" y="602"/>
                  </a:lnTo>
                  <a:lnTo>
                    <a:pt x="38" y="596"/>
                  </a:lnTo>
                  <a:lnTo>
                    <a:pt x="45" y="596"/>
                  </a:lnTo>
                  <a:lnTo>
                    <a:pt x="51" y="596"/>
                  </a:lnTo>
                  <a:lnTo>
                    <a:pt x="51" y="589"/>
                  </a:lnTo>
                  <a:lnTo>
                    <a:pt x="58" y="589"/>
                  </a:lnTo>
                  <a:lnTo>
                    <a:pt x="58" y="596"/>
                  </a:lnTo>
                  <a:lnTo>
                    <a:pt x="64" y="596"/>
                  </a:lnTo>
                  <a:lnTo>
                    <a:pt x="64" y="589"/>
                  </a:lnTo>
                  <a:lnTo>
                    <a:pt x="70" y="589"/>
                  </a:lnTo>
                  <a:lnTo>
                    <a:pt x="77" y="589"/>
                  </a:lnTo>
                  <a:lnTo>
                    <a:pt x="83" y="589"/>
                  </a:lnTo>
                  <a:lnTo>
                    <a:pt x="90" y="589"/>
                  </a:lnTo>
                  <a:lnTo>
                    <a:pt x="96" y="589"/>
                  </a:lnTo>
                  <a:lnTo>
                    <a:pt x="103" y="589"/>
                  </a:lnTo>
                  <a:lnTo>
                    <a:pt x="103" y="596"/>
                  </a:lnTo>
                  <a:lnTo>
                    <a:pt x="109" y="596"/>
                  </a:lnTo>
                  <a:lnTo>
                    <a:pt x="115" y="596"/>
                  </a:lnTo>
                  <a:lnTo>
                    <a:pt x="122" y="596"/>
                  </a:lnTo>
                  <a:lnTo>
                    <a:pt x="128" y="589"/>
                  </a:lnTo>
                  <a:lnTo>
                    <a:pt x="135" y="589"/>
                  </a:lnTo>
                  <a:lnTo>
                    <a:pt x="135" y="583"/>
                  </a:lnTo>
                  <a:lnTo>
                    <a:pt x="141" y="583"/>
                  </a:lnTo>
                  <a:lnTo>
                    <a:pt x="141" y="577"/>
                  </a:lnTo>
                  <a:lnTo>
                    <a:pt x="141" y="570"/>
                  </a:lnTo>
                  <a:lnTo>
                    <a:pt x="135" y="570"/>
                  </a:lnTo>
                  <a:lnTo>
                    <a:pt x="135" y="564"/>
                  </a:lnTo>
                  <a:lnTo>
                    <a:pt x="128" y="557"/>
                  </a:lnTo>
                  <a:lnTo>
                    <a:pt x="128" y="551"/>
                  </a:lnTo>
                  <a:lnTo>
                    <a:pt x="122" y="551"/>
                  </a:lnTo>
                  <a:lnTo>
                    <a:pt x="115" y="551"/>
                  </a:lnTo>
                  <a:lnTo>
                    <a:pt x="115" y="545"/>
                  </a:lnTo>
                  <a:lnTo>
                    <a:pt x="115" y="551"/>
                  </a:lnTo>
                  <a:lnTo>
                    <a:pt x="109" y="551"/>
                  </a:lnTo>
                  <a:lnTo>
                    <a:pt x="103" y="551"/>
                  </a:lnTo>
                  <a:lnTo>
                    <a:pt x="103" y="557"/>
                  </a:lnTo>
                  <a:lnTo>
                    <a:pt x="96" y="557"/>
                  </a:lnTo>
                  <a:lnTo>
                    <a:pt x="90" y="564"/>
                  </a:lnTo>
                  <a:lnTo>
                    <a:pt x="83" y="564"/>
                  </a:lnTo>
                  <a:lnTo>
                    <a:pt x="77" y="564"/>
                  </a:lnTo>
                  <a:lnTo>
                    <a:pt x="77" y="570"/>
                  </a:lnTo>
                  <a:lnTo>
                    <a:pt x="70" y="570"/>
                  </a:lnTo>
                  <a:lnTo>
                    <a:pt x="64" y="570"/>
                  </a:lnTo>
                  <a:lnTo>
                    <a:pt x="64" y="577"/>
                  </a:lnTo>
                  <a:lnTo>
                    <a:pt x="58" y="577"/>
                  </a:lnTo>
                  <a:lnTo>
                    <a:pt x="58" y="570"/>
                  </a:lnTo>
                  <a:lnTo>
                    <a:pt x="51" y="564"/>
                  </a:lnTo>
                  <a:lnTo>
                    <a:pt x="51" y="557"/>
                  </a:lnTo>
                  <a:lnTo>
                    <a:pt x="45" y="557"/>
                  </a:lnTo>
                  <a:lnTo>
                    <a:pt x="45" y="551"/>
                  </a:lnTo>
                  <a:lnTo>
                    <a:pt x="45" y="545"/>
                  </a:lnTo>
                  <a:lnTo>
                    <a:pt x="45" y="538"/>
                  </a:lnTo>
                  <a:lnTo>
                    <a:pt x="38" y="532"/>
                  </a:lnTo>
                  <a:lnTo>
                    <a:pt x="38" y="525"/>
                  </a:lnTo>
                  <a:lnTo>
                    <a:pt x="32" y="525"/>
                  </a:lnTo>
                  <a:lnTo>
                    <a:pt x="32" y="519"/>
                  </a:lnTo>
                  <a:lnTo>
                    <a:pt x="32" y="513"/>
                  </a:lnTo>
                  <a:lnTo>
                    <a:pt x="32" y="506"/>
                  </a:lnTo>
                  <a:lnTo>
                    <a:pt x="38" y="506"/>
                  </a:lnTo>
                  <a:lnTo>
                    <a:pt x="38" y="500"/>
                  </a:lnTo>
                  <a:lnTo>
                    <a:pt x="45" y="493"/>
                  </a:lnTo>
                  <a:lnTo>
                    <a:pt x="51" y="493"/>
                  </a:lnTo>
                  <a:lnTo>
                    <a:pt x="58" y="493"/>
                  </a:lnTo>
                  <a:lnTo>
                    <a:pt x="64" y="500"/>
                  </a:lnTo>
                  <a:lnTo>
                    <a:pt x="70" y="506"/>
                  </a:lnTo>
                  <a:lnTo>
                    <a:pt x="70" y="513"/>
                  </a:lnTo>
                  <a:lnTo>
                    <a:pt x="70" y="519"/>
                  </a:lnTo>
                  <a:lnTo>
                    <a:pt x="77" y="519"/>
                  </a:lnTo>
                  <a:lnTo>
                    <a:pt x="83" y="519"/>
                  </a:lnTo>
                  <a:lnTo>
                    <a:pt x="83" y="525"/>
                  </a:lnTo>
                  <a:lnTo>
                    <a:pt x="90" y="525"/>
                  </a:lnTo>
                  <a:lnTo>
                    <a:pt x="90" y="519"/>
                  </a:lnTo>
                  <a:lnTo>
                    <a:pt x="96" y="519"/>
                  </a:lnTo>
                  <a:lnTo>
                    <a:pt x="103" y="519"/>
                  </a:lnTo>
                  <a:lnTo>
                    <a:pt x="109" y="513"/>
                  </a:lnTo>
                  <a:lnTo>
                    <a:pt x="109" y="506"/>
                  </a:lnTo>
                  <a:lnTo>
                    <a:pt x="109" y="500"/>
                  </a:lnTo>
                  <a:lnTo>
                    <a:pt x="109" y="493"/>
                  </a:lnTo>
                  <a:lnTo>
                    <a:pt x="109" y="487"/>
                  </a:lnTo>
                  <a:lnTo>
                    <a:pt x="115" y="487"/>
                  </a:lnTo>
                  <a:lnTo>
                    <a:pt x="115" y="481"/>
                  </a:lnTo>
                  <a:lnTo>
                    <a:pt x="109" y="481"/>
                  </a:lnTo>
                  <a:lnTo>
                    <a:pt x="109" y="474"/>
                  </a:lnTo>
                  <a:lnTo>
                    <a:pt x="109" y="468"/>
                  </a:lnTo>
                  <a:lnTo>
                    <a:pt x="109" y="461"/>
                  </a:lnTo>
                  <a:lnTo>
                    <a:pt x="103" y="461"/>
                  </a:lnTo>
                  <a:lnTo>
                    <a:pt x="96" y="455"/>
                  </a:lnTo>
                  <a:lnTo>
                    <a:pt x="90" y="455"/>
                  </a:lnTo>
                  <a:lnTo>
                    <a:pt x="83" y="455"/>
                  </a:lnTo>
                  <a:lnTo>
                    <a:pt x="83" y="449"/>
                  </a:lnTo>
                  <a:lnTo>
                    <a:pt x="83" y="442"/>
                  </a:lnTo>
                  <a:lnTo>
                    <a:pt x="90" y="442"/>
                  </a:lnTo>
                  <a:lnTo>
                    <a:pt x="90" y="436"/>
                  </a:lnTo>
                  <a:lnTo>
                    <a:pt x="90" y="429"/>
                  </a:lnTo>
                  <a:lnTo>
                    <a:pt x="90" y="423"/>
                  </a:lnTo>
                  <a:lnTo>
                    <a:pt x="90" y="417"/>
                  </a:lnTo>
                  <a:lnTo>
                    <a:pt x="90" y="410"/>
                  </a:lnTo>
                  <a:lnTo>
                    <a:pt x="96" y="410"/>
                  </a:lnTo>
                  <a:lnTo>
                    <a:pt x="96" y="404"/>
                  </a:lnTo>
                  <a:lnTo>
                    <a:pt x="96" y="397"/>
                  </a:lnTo>
                  <a:lnTo>
                    <a:pt x="90" y="391"/>
                  </a:lnTo>
                  <a:lnTo>
                    <a:pt x="96" y="391"/>
                  </a:lnTo>
                  <a:lnTo>
                    <a:pt x="96" y="385"/>
                  </a:lnTo>
                  <a:lnTo>
                    <a:pt x="103" y="385"/>
                  </a:lnTo>
                  <a:lnTo>
                    <a:pt x="103" y="378"/>
                  </a:lnTo>
                  <a:lnTo>
                    <a:pt x="103" y="372"/>
                  </a:lnTo>
                  <a:lnTo>
                    <a:pt x="103" y="365"/>
                  </a:lnTo>
                  <a:lnTo>
                    <a:pt x="109" y="365"/>
                  </a:lnTo>
                  <a:lnTo>
                    <a:pt x="115" y="359"/>
                  </a:lnTo>
                  <a:lnTo>
                    <a:pt x="115" y="353"/>
                  </a:lnTo>
                  <a:lnTo>
                    <a:pt x="115" y="346"/>
                  </a:lnTo>
                  <a:lnTo>
                    <a:pt x="115" y="340"/>
                  </a:lnTo>
                  <a:lnTo>
                    <a:pt x="115" y="333"/>
                  </a:lnTo>
                  <a:lnTo>
                    <a:pt x="115" y="327"/>
                  </a:lnTo>
                  <a:lnTo>
                    <a:pt x="115" y="321"/>
                  </a:lnTo>
                  <a:lnTo>
                    <a:pt x="115" y="314"/>
                  </a:lnTo>
                  <a:lnTo>
                    <a:pt x="115" y="308"/>
                  </a:lnTo>
                  <a:lnTo>
                    <a:pt x="115" y="301"/>
                  </a:lnTo>
                  <a:lnTo>
                    <a:pt x="115" y="295"/>
                  </a:lnTo>
                  <a:lnTo>
                    <a:pt x="115" y="289"/>
                  </a:lnTo>
                  <a:lnTo>
                    <a:pt x="115" y="282"/>
                  </a:lnTo>
                  <a:lnTo>
                    <a:pt x="115" y="276"/>
                  </a:lnTo>
                  <a:lnTo>
                    <a:pt x="122" y="269"/>
                  </a:lnTo>
                  <a:lnTo>
                    <a:pt x="128" y="269"/>
                  </a:lnTo>
                  <a:lnTo>
                    <a:pt x="128" y="263"/>
                  </a:lnTo>
                  <a:lnTo>
                    <a:pt x="135" y="263"/>
                  </a:lnTo>
                  <a:lnTo>
                    <a:pt x="141" y="263"/>
                  </a:lnTo>
                  <a:lnTo>
                    <a:pt x="147" y="263"/>
                  </a:lnTo>
                  <a:lnTo>
                    <a:pt x="147" y="257"/>
                  </a:lnTo>
                  <a:lnTo>
                    <a:pt x="147" y="250"/>
                  </a:lnTo>
                  <a:lnTo>
                    <a:pt x="141" y="244"/>
                  </a:lnTo>
                  <a:lnTo>
                    <a:pt x="135" y="244"/>
                  </a:lnTo>
                  <a:lnTo>
                    <a:pt x="128" y="237"/>
                  </a:lnTo>
                  <a:lnTo>
                    <a:pt x="128" y="231"/>
                  </a:lnTo>
                  <a:lnTo>
                    <a:pt x="128" y="225"/>
                  </a:lnTo>
                  <a:lnTo>
                    <a:pt x="122" y="225"/>
                  </a:lnTo>
                  <a:lnTo>
                    <a:pt x="122" y="218"/>
                  </a:lnTo>
                  <a:lnTo>
                    <a:pt x="122" y="212"/>
                  </a:lnTo>
                  <a:lnTo>
                    <a:pt x="122" y="205"/>
                  </a:lnTo>
                  <a:lnTo>
                    <a:pt x="122" y="199"/>
                  </a:lnTo>
                  <a:lnTo>
                    <a:pt x="122" y="192"/>
                  </a:lnTo>
                  <a:lnTo>
                    <a:pt x="128" y="192"/>
                  </a:lnTo>
                  <a:lnTo>
                    <a:pt x="128" y="186"/>
                  </a:lnTo>
                  <a:lnTo>
                    <a:pt x="122" y="186"/>
                  </a:lnTo>
                  <a:lnTo>
                    <a:pt x="122" y="180"/>
                  </a:lnTo>
                  <a:lnTo>
                    <a:pt x="122" y="173"/>
                  </a:lnTo>
                  <a:lnTo>
                    <a:pt x="128" y="173"/>
                  </a:lnTo>
                  <a:lnTo>
                    <a:pt x="135" y="180"/>
                  </a:lnTo>
                  <a:lnTo>
                    <a:pt x="141" y="180"/>
                  </a:lnTo>
                  <a:lnTo>
                    <a:pt x="147" y="180"/>
                  </a:lnTo>
                  <a:lnTo>
                    <a:pt x="154" y="180"/>
                  </a:lnTo>
                  <a:lnTo>
                    <a:pt x="154" y="186"/>
                  </a:lnTo>
                  <a:lnTo>
                    <a:pt x="160" y="186"/>
                  </a:lnTo>
                  <a:lnTo>
                    <a:pt x="167" y="186"/>
                  </a:lnTo>
                  <a:lnTo>
                    <a:pt x="173" y="186"/>
                  </a:lnTo>
                  <a:lnTo>
                    <a:pt x="173" y="180"/>
                  </a:lnTo>
                  <a:lnTo>
                    <a:pt x="179" y="180"/>
                  </a:lnTo>
                  <a:lnTo>
                    <a:pt x="186" y="180"/>
                  </a:lnTo>
                  <a:lnTo>
                    <a:pt x="179" y="180"/>
                  </a:lnTo>
                  <a:lnTo>
                    <a:pt x="179" y="186"/>
                  </a:lnTo>
                  <a:lnTo>
                    <a:pt x="186" y="186"/>
                  </a:lnTo>
                  <a:lnTo>
                    <a:pt x="186" y="192"/>
                  </a:lnTo>
                  <a:lnTo>
                    <a:pt x="186" y="199"/>
                  </a:lnTo>
                  <a:lnTo>
                    <a:pt x="192" y="205"/>
                  </a:lnTo>
                  <a:lnTo>
                    <a:pt x="192" y="212"/>
                  </a:lnTo>
                  <a:lnTo>
                    <a:pt x="186" y="212"/>
                  </a:lnTo>
                  <a:lnTo>
                    <a:pt x="186" y="218"/>
                  </a:lnTo>
                  <a:lnTo>
                    <a:pt x="179" y="218"/>
                  </a:lnTo>
                  <a:lnTo>
                    <a:pt x="186" y="225"/>
                  </a:lnTo>
                  <a:lnTo>
                    <a:pt x="186" y="231"/>
                  </a:lnTo>
                  <a:lnTo>
                    <a:pt x="192" y="231"/>
                  </a:lnTo>
                  <a:lnTo>
                    <a:pt x="199" y="231"/>
                  </a:lnTo>
                  <a:lnTo>
                    <a:pt x="205" y="231"/>
                  </a:lnTo>
                  <a:lnTo>
                    <a:pt x="205" y="237"/>
                  </a:lnTo>
                  <a:lnTo>
                    <a:pt x="205" y="244"/>
                  </a:lnTo>
                  <a:lnTo>
                    <a:pt x="211" y="244"/>
                  </a:lnTo>
                  <a:lnTo>
                    <a:pt x="218" y="250"/>
                  </a:lnTo>
                  <a:lnTo>
                    <a:pt x="224" y="250"/>
                  </a:lnTo>
                  <a:lnTo>
                    <a:pt x="231" y="244"/>
                  </a:lnTo>
                  <a:lnTo>
                    <a:pt x="237" y="244"/>
                  </a:lnTo>
                  <a:lnTo>
                    <a:pt x="243" y="244"/>
                  </a:lnTo>
                  <a:lnTo>
                    <a:pt x="250" y="244"/>
                  </a:lnTo>
                  <a:lnTo>
                    <a:pt x="250" y="250"/>
                  </a:lnTo>
                  <a:lnTo>
                    <a:pt x="256" y="250"/>
                  </a:lnTo>
                  <a:lnTo>
                    <a:pt x="256" y="244"/>
                  </a:lnTo>
                  <a:lnTo>
                    <a:pt x="263" y="244"/>
                  </a:lnTo>
                  <a:lnTo>
                    <a:pt x="269" y="244"/>
                  </a:lnTo>
                  <a:lnTo>
                    <a:pt x="275" y="244"/>
                  </a:lnTo>
                  <a:lnTo>
                    <a:pt x="282" y="244"/>
                  </a:lnTo>
                  <a:lnTo>
                    <a:pt x="282" y="250"/>
                  </a:lnTo>
                  <a:lnTo>
                    <a:pt x="282" y="257"/>
                  </a:lnTo>
                  <a:lnTo>
                    <a:pt x="275" y="257"/>
                  </a:lnTo>
                  <a:lnTo>
                    <a:pt x="269" y="257"/>
                  </a:lnTo>
                  <a:lnTo>
                    <a:pt x="269" y="263"/>
                  </a:lnTo>
                  <a:lnTo>
                    <a:pt x="269" y="269"/>
                  </a:lnTo>
                  <a:lnTo>
                    <a:pt x="263" y="269"/>
                  </a:lnTo>
                  <a:lnTo>
                    <a:pt x="263" y="276"/>
                  </a:lnTo>
                  <a:lnTo>
                    <a:pt x="269" y="276"/>
                  </a:lnTo>
                  <a:lnTo>
                    <a:pt x="275" y="276"/>
                  </a:lnTo>
                  <a:lnTo>
                    <a:pt x="282" y="276"/>
                  </a:lnTo>
                  <a:lnTo>
                    <a:pt x="282" y="282"/>
                  </a:lnTo>
                  <a:lnTo>
                    <a:pt x="288" y="282"/>
                  </a:lnTo>
                  <a:lnTo>
                    <a:pt x="288" y="289"/>
                  </a:lnTo>
                  <a:lnTo>
                    <a:pt x="288" y="295"/>
                  </a:lnTo>
                  <a:lnTo>
                    <a:pt x="295" y="295"/>
                  </a:lnTo>
                  <a:lnTo>
                    <a:pt x="295" y="301"/>
                  </a:lnTo>
                  <a:lnTo>
                    <a:pt x="301" y="301"/>
                  </a:lnTo>
                  <a:lnTo>
                    <a:pt x="307" y="308"/>
                  </a:lnTo>
                  <a:lnTo>
                    <a:pt x="314" y="308"/>
                  </a:lnTo>
                  <a:lnTo>
                    <a:pt x="320" y="308"/>
                  </a:lnTo>
                  <a:lnTo>
                    <a:pt x="327" y="301"/>
                  </a:lnTo>
                  <a:lnTo>
                    <a:pt x="333" y="301"/>
                  </a:lnTo>
                  <a:lnTo>
                    <a:pt x="339" y="301"/>
                  </a:lnTo>
                  <a:lnTo>
                    <a:pt x="346" y="301"/>
                  </a:lnTo>
                  <a:lnTo>
                    <a:pt x="352" y="301"/>
                  </a:lnTo>
                  <a:lnTo>
                    <a:pt x="352" y="308"/>
                  </a:lnTo>
                  <a:lnTo>
                    <a:pt x="359" y="308"/>
                  </a:lnTo>
                  <a:lnTo>
                    <a:pt x="365" y="308"/>
                  </a:lnTo>
                  <a:lnTo>
                    <a:pt x="365" y="301"/>
                  </a:lnTo>
                  <a:lnTo>
                    <a:pt x="371" y="301"/>
                  </a:lnTo>
                  <a:lnTo>
                    <a:pt x="371" y="295"/>
                  </a:lnTo>
                  <a:lnTo>
                    <a:pt x="378" y="295"/>
                  </a:lnTo>
                  <a:lnTo>
                    <a:pt x="384" y="295"/>
                  </a:lnTo>
                  <a:lnTo>
                    <a:pt x="384" y="301"/>
                  </a:lnTo>
                  <a:lnTo>
                    <a:pt x="384" y="308"/>
                  </a:lnTo>
                  <a:lnTo>
                    <a:pt x="391" y="308"/>
                  </a:lnTo>
                  <a:lnTo>
                    <a:pt x="397" y="308"/>
                  </a:lnTo>
                  <a:lnTo>
                    <a:pt x="397" y="301"/>
                  </a:lnTo>
                  <a:lnTo>
                    <a:pt x="403" y="301"/>
                  </a:lnTo>
                  <a:lnTo>
                    <a:pt x="403" y="295"/>
                  </a:lnTo>
                  <a:lnTo>
                    <a:pt x="410" y="295"/>
                  </a:lnTo>
                  <a:lnTo>
                    <a:pt x="410" y="289"/>
                  </a:lnTo>
                  <a:lnTo>
                    <a:pt x="403" y="282"/>
                  </a:lnTo>
                  <a:lnTo>
                    <a:pt x="397" y="276"/>
                  </a:lnTo>
                  <a:lnTo>
                    <a:pt x="397" y="269"/>
                  </a:lnTo>
                  <a:lnTo>
                    <a:pt x="397" y="263"/>
                  </a:lnTo>
                  <a:lnTo>
                    <a:pt x="403" y="263"/>
                  </a:lnTo>
                  <a:lnTo>
                    <a:pt x="403" y="257"/>
                  </a:lnTo>
                  <a:lnTo>
                    <a:pt x="397" y="257"/>
                  </a:lnTo>
                  <a:lnTo>
                    <a:pt x="397" y="250"/>
                  </a:lnTo>
                  <a:lnTo>
                    <a:pt x="397" y="244"/>
                  </a:lnTo>
                  <a:lnTo>
                    <a:pt x="397" y="237"/>
                  </a:lnTo>
                  <a:lnTo>
                    <a:pt x="397" y="231"/>
                  </a:lnTo>
                  <a:lnTo>
                    <a:pt x="403" y="225"/>
                  </a:lnTo>
                  <a:lnTo>
                    <a:pt x="410" y="218"/>
                  </a:lnTo>
                  <a:lnTo>
                    <a:pt x="416" y="218"/>
                  </a:lnTo>
                  <a:lnTo>
                    <a:pt x="423" y="218"/>
                  </a:lnTo>
                  <a:lnTo>
                    <a:pt x="423" y="212"/>
                  </a:lnTo>
                  <a:lnTo>
                    <a:pt x="429" y="212"/>
                  </a:lnTo>
                  <a:lnTo>
                    <a:pt x="429" y="205"/>
                  </a:lnTo>
                  <a:lnTo>
                    <a:pt x="429" y="199"/>
                  </a:lnTo>
                  <a:lnTo>
                    <a:pt x="429" y="192"/>
                  </a:lnTo>
                  <a:lnTo>
                    <a:pt x="429" y="186"/>
                  </a:lnTo>
                  <a:lnTo>
                    <a:pt x="429" y="180"/>
                  </a:lnTo>
                  <a:lnTo>
                    <a:pt x="423" y="180"/>
                  </a:lnTo>
                  <a:lnTo>
                    <a:pt x="423" y="173"/>
                  </a:lnTo>
                  <a:lnTo>
                    <a:pt x="423" y="167"/>
                  </a:lnTo>
                  <a:lnTo>
                    <a:pt x="423" y="160"/>
                  </a:lnTo>
                  <a:lnTo>
                    <a:pt x="423" y="154"/>
                  </a:lnTo>
                  <a:lnTo>
                    <a:pt x="429" y="148"/>
                  </a:lnTo>
                  <a:lnTo>
                    <a:pt x="435" y="135"/>
                  </a:lnTo>
                  <a:lnTo>
                    <a:pt x="442" y="128"/>
                  </a:lnTo>
                  <a:lnTo>
                    <a:pt x="448" y="109"/>
                  </a:lnTo>
                  <a:lnTo>
                    <a:pt x="461" y="84"/>
                  </a:lnTo>
                  <a:lnTo>
                    <a:pt x="468" y="77"/>
                  </a:lnTo>
                  <a:lnTo>
                    <a:pt x="468" y="71"/>
                  </a:lnTo>
                  <a:lnTo>
                    <a:pt x="474" y="64"/>
                  </a:lnTo>
                  <a:lnTo>
                    <a:pt x="474" y="58"/>
                  </a:lnTo>
                  <a:lnTo>
                    <a:pt x="468" y="58"/>
                  </a:lnTo>
                  <a:lnTo>
                    <a:pt x="468" y="52"/>
                  </a:lnTo>
                  <a:lnTo>
                    <a:pt x="474" y="52"/>
                  </a:lnTo>
                  <a:lnTo>
                    <a:pt x="480" y="52"/>
                  </a:lnTo>
                  <a:lnTo>
                    <a:pt x="480" y="45"/>
                  </a:lnTo>
                  <a:lnTo>
                    <a:pt x="487" y="45"/>
                  </a:lnTo>
                  <a:lnTo>
                    <a:pt x="487" y="39"/>
                  </a:lnTo>
                  <a:lnTo>
                    <a:pt x="493" y="39"/>
                  </a:lnTo>
                  <a:lnTo>
                    <a:pt x="500" y="45"/>
                  </a:lnTo>
                  <a:lnTo>
                    <a:pt x="506" y="45"/>
                  </a:lnTo>
                  <a:lnTo>
                    <a:pt x="506" y="39"/>
                  </a:lnTo>
                  <a:lnTo>
                    <a:pt x="512" y="39"/>
                  </a:lnTo>
                  <a:lnTo>
                    <a:pt x="512" y="32"/>
                  </a:lnTo>
                  <a:lnTo>
                    <a:pt x="519" y="32"/>
                  </a:lnTo>
                  <a:lnTo>
                    <a:pt x="519" y="39"/>
                  </a:lnTo>
                  <a:lnTo>
                    <a:pt x="519" y="45"/>
                  </a:lnTo>
                  <a:lnTo>
                    <a:pt x="519" y="39"/>
                  </a:lnTo>
                  <a:lnTo>
                    <a:pt x="525" y="39"/>
                  </a:lnTo>
                  <a:lnTo>
                    <a:pt x="525" y="45"/>
                  </a:lnTo>
                  <a:lnTo>
                    <a:pt x="532" y="45"/>
                  </a:lnTo>
                  <a:lnTo>
                    <a:pt x="532" y="52"/>
                  </a:lnTo>
                  <a:lnTo>
                    <a:pt x="532" y="58"/>
                  </a:lnTo>
                  <a:lnTo>
                    <a:pt x="538" y="58"/>
                  </a:lnTo>
                  <a:lnTo>
                    <a:pt x="544" y="58"/>
                  </a:lnTo>
                  <a:lnTo>
                    <a:pt x="544" y="52"/>
                  </a:lnTo>
                  <a:lnTo>
                    <a:pt x="544" y="45"/>
                  </a:lnTo>
                  <a:lnTo>
                    <a:pt x="551" y="45"/>
                  </a:lnTo>
                  <a:lnTo>
                    <a:pt x="557" y="45"/>
                  </a:lnTo>
                  <a:lnTo>
                    <a:pt x="564" y="45"/>
                  </a:lnTo>
                  <a:lnTo>
                    <a:pt x="564" y="39"/>
                  </a:lnTo>
                  <a:lnTo>
                    <a:pt x="570" y="39"/>
                  </a:lnTo>
                  <a:lnTo>
                    <a:pt x="570" y="32"/>
                  </a:lnTo>
                  <a:lnTo>
                    <a:pt x="570" y="39"/>
                  </a:lnTo>
                  <a:lnTo>
                    <a:pt x="576" y="39"/>
                  </a:lnTo>
                  <a:lnTo>
                    <a:pt x="576" y="32"/>
                  </a:lnTo>
                  <a:lnTo>
                    <a:pt x="583" y="32"/>
                  </a:lnTo>
                  <a:lnTo>
                    <a:pt x="583" y="26"/>
                  </a:lnTo>
                  <a:lnTo>
                    <a:pt x="589" y="26"/>
                  </a:lnTo>
                  <a:lnTo>
                    <a:pt x="589" y="32"/>
                  </a:lnTo>
                  <a:lnTo>
                    <a:pt x="596" y="32"/>
                  </a:lnTo>
                  <a:lnTo>
                    <a:pt x="596" y="39"/>
                  </a:lnTo>
                  <a:lnTo>
                    <a:pt x="602" y="39"/>
                  </a:lnTo>
                  <a:lnTo>
                    <a:pt x="608" y="45"/>
                  </a:lnTo>
                  <a:lnTo>
                    <a:pt x="615" y="45"/>
                  </a:lnTo>
                  <a:lnTo>
                    <a:pt x="615" y="39"/>
                  </a:lnTo>
                  <a:lnTo>
                    <a:pt x="615" y="32"/>
                  </a:lnTo>
                  <a:lnTo>
                    <a:pt x="621" y="32"/>
                  </a:lnTo>
                  <a:lnTo>
                    <a:pt x="621" y="26"/>
                  </a:lnTo>
                  <a:lnTo>
                    <a:pt x="628" y="26"/>
                  </a:lnTo>
                  <a:lnTo>
                    <a:pt x="634" y="20"/>
                  </a:lnTo>
                  <a:lnTo>
                    <a:pt x="647" y="20"/>
                  </a:lnTo>
                  <a:lnTo>
                    <a:pt x="660" y="20"/>
                  </a:lnTo>
                  <a:lnTo>
                    <a:pt x="666" y="20"/>
                  </a:lnTo>
                  <a:lnTo>
                    <a:pt x="672" y="20"/>
                  </a:lnTo>
                  <a:lnTo>
                    <a:pt x="679" y="13"/>
                  </a:lnTo>
                  <a:lnTo>
                    <a:pt x="685" y="13"/>
                  </a:lnTo>
                  <a:lnTo>
                    <a:pt x="692" y="13"/>
                  </a:lnTo>
                  <a:lnTo>
                    <a:pt x="698" y="20"/>
                  </a:lnTo>
                  <a:lnTo>
                    <a:pt x="704" y="13"/>
                  </a:lnTo>
                  <a:lnTo>
                    <a:pt x="711" y="7"/>
                  </a:lnTo>
                  <a:lnTo>
                    <a:pt x="711" y="0"/>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000000"/>
                </a:solidFill>
                <a:effectLst/>
                <a:uLnTx/>
                <a:uFillTx/>
                <a:latin typeface="Arial"/>
                <a:ea typeface="+mn-ea"/>
                <a:cs typeface="+mn-cs"/>
              </a:endParaRPr>
            </a:p>
          </p:txBody>
        </p:sp>
      </p:grpSp>
      <p:sp>
        <p:nvSpPr>
          <p:cNvPr id="67" name="Graphic 61" descr="Marker with solid fill">
            <a:extLst>
              <a:ext uri="{FF2B5EF4-FFF2-40B4-BE49-F238E27FC236}">
                <a16:creationId xmlns:a16="http://schemas.microsoft.com/office/drawing/2014/main" id="{911DC35D-C88A-B7B6-7E95-B17266EADD8F}"/>
              </a:ext>
            </a:extLst>
          </p:cNvPr>
          <p:cNvSpPr/>
          <p:nvPr/>
        </p:nvSpPr>
        <p:spPr>
          <a:xfrm>
            <a:off x="11135884" y="4429319"/>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Arial"/>
              <a:ea typeface="+mn-ea"/>
              <a:cs typeface="+mn-cs"/>
            </a:endParaRPr>
          </a:p>
        </p:txBody>
      </p:sp>
      <p:grpSp>
        <p:nvGrpSpPr>
          <p:cNvPr id="80" name="Group 79">
            <a:extLst>
              <a:ext uri="{FF2B5EF4-FFF2-40B4-BE49-F238E27FC236}">
                <a16:creationId xmlns:a16="http://schemas.microsoft.com/office/drawing/2014/main" id="{1A1DC5BE-0A3A-5AD3-D4AF-39E3F1E53494}"/>
              </a:ext>
            </a:extLst>
          </p:cNvPr>
          <p:cNvGrpSpPr/>
          <p:nvPr/>
        </p:nvGrpSpPr>
        <p:grpSpPr>
          <a:xfrm>
            <a:off x="10140184" y="5794620"/>
            <a:ext cx="1238944" cy="230741"/>
            <a:chOff x="10325237" y="5829179"/>
            <a:chExt cx="1238944" cy="230741"/>
          </a:xfrm>
        </p:grpSpPr>
        <p:sp>
          <p:nvSpPr>
            <p:cNvPr id="74" name="Graphic 61" descr="Marker with solid fill">
              <a:extLst>
                <a:ext uri="{FF2B5EF4-FFF2-40B4-BE49-F238E27FC236}">
                  <a16:creationId xmlns:a16="http://schemas.microsoft.com/office/drawing/2014/main" id="{98949C08-C94B-12BF-429C-28137B164837}"/>
                </a:ext>
              </a:extLst>
            </p:cNvPr>
            <p:cNvSpPr/>
            <p:nvPr/>
          </p:nvSpPr>
          <p:spPr>
            <a:xfrm>
              <a:off x="10325237" y="5841371"/>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Arial"/>
                <a:ea typeface="+mn-ea"/>
                <a:cs typeface="+mn-cs"/>
              </a:endParaRPr>
            </a:p>
          </p:txBody>
        </p:sp>
        <p:sp>
          <p:nvSpPr>
            <p:cNvPr id="75" name="TextBox 74">
              <a:extLst>
                <a:ext uri="{FF2B5EF4-FFF2-40B4-BE49-F238E27FC236}">
                  <a16:creationId xmlns:a16="http://schemas.microsoft.com/office/drawing/2014/main" id="{BEFD6FA9-1848-2B28-AC1F-41F77BAB96D5}"/>
                </a:ext>
              </a:extLst>
            </p:cNvPr>
            <p:cNvSpPr txBox="1"/>
            <p:nvPr/>
          </p:nvSpPr>
          <p:spPr>
            <a:xfrm>
              <a:off x="10537056" y="5829179"/>
              <a:ext cx="1027125" cy="218549"/>
            </a:xfrm>
            <a:prstGeom prst="rect">
              <a:avLst/>
            </a:prstGeom>
            <a:ln w="6350">
              <a:noFill/>
              <a:miter lim="800000"/>
            </a:ln>
          </p:spPr>
          <p:txBody>
            <a:bodyPr vert="horz" wrap="square" lIns="0" tIns="0" rIns="0" bIns="0" rtlCol="0">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r>
                <a:rPr kumimoji="0" lang="fr-FR" sz="900" b="0" i="0" u="none" strike="noStrike" kern="1200" cap="none" spc="0" normalizeH="0" baseline="0" noProof="0" dirty="0">
                  <a:ln>
                    <a:noFill/>
                  </a:ln>
                  <a:solidFill>
                    <a:srgbClr val="000000"/>
                  </a:solidFill>
                  <a:effectLst/>
                  <a:uLnTx/>
                  <a:uFillTx/>
                  <a:latin typeface="Arial"/>
                  <a:ea typeface="+mn-ea"/>
                  <a:cs typeface="+mn-cs"/>
                </a:rPr>
                <a:t>Régions couvertes par le projet</a:t>
              </a:r>
            </a:p>
          </p:txBody>
        </p:sp>
      </p:grpSp>
      <p:grpSp>
        <p:nvGrpSpPr>
          <p:cNvPr id="79" name="Group 78">
            <a:extLst>
              <a:ext uri="{FF2B5EF4-FFF2-40B4-BE49-F238E27FC236}">
                <a16:creationId xmlns:a16="http://schemas.microsoft.com/office/drawing/2014/main" id="{E0BD2AB4-4AE7-09A9-7E17-20D3FCB8B0FA}"/>
              </a:ext>
            </a:extLst>
          </p:cNvPr>
          <p:cNvGrpSpPr/>
          <p:nvPr/>
        </p:nvGrpSpPr>
        <p:grpSpPr>
          <a:xfrm>
            <a:off x="1462075" y="6029247"/>
            <a:ext cx="8260153" cy="239250"/>
            <a:chOff x="1462075" y="5661497"/>
            <a:chExt cx="8260153" cy="239250"/>
          </a:xfrm>
        </p:grpSpPr>
        <p:sp>
          <p:nvSpPr>
            <p:cNvPr id="35" name="TextBox 34">
              <a:extLst>
                <a:ext uri="{FF2B5EF4-FFF2-40B4-BE49-F238E27FC236}">
                  <a16:creationId xmlns:a16="http://schemas.microsoft.com/office/drawing/2014/main" id="{D8A39FB7-2D18-2ACE-B655-DF417A493094}"/>
                </a:ext>
              </a:extLst>
            </p:cNvPr>
            <p:cNvSpPr txBox="1"/>
            <p:nvPr/>
          </p:nvSpPr>
          <p:spPr>
            <a:xfrm>
              <a:off x="1462075" y="5661497"/>
              <a:ext cx="1494907" cy="239250"/>
            </a:xfrm>
            <a:prstGeom prst="rect">
              <a:avLst/>
            </a:prstGeom>
            <a:ln w="6350">
              <a:noFill/>
              <a:miter lim="800000"/>
            </a:ln>
          </p:spPr>
          <p:txBody>
            <a:bodyPr vert="horz" wrap="square" lIns="0" tIns="0" rIns="0" bIns="0" rtlCol="0">
              <a:noAutofit/>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kumimoji="0" lang="fr-FR" sz="1150" b="0" i="0" u="none" strike="noStrike" kern="1200" cap="none" spc="0" normalizeH="0" baseline="0" noProof="0" dirty="0">
                  <a:ln>
                    <a:noFill/>
                  </a:ln>
                  <a:solidFill>
                    <a:srgbClr val="000000"/>
                  </a:solidFill>
                  <a:effectLst/>
                  <a:uLnTx/>
                  <a:uFillTx/>
                  <a:latin typeface="Arial"/>
                  <a:ea typeface="+mn-ea"/>
                  <a:cs typeface="+mn-cs"/>
                </a:rPr>
                <a:t>Etude de préfaisabilité</a:t>
              </a:r>
            </a:p>
          </p:txBody>
        </p:sp>
        <p:sp>
          <p:nvSpPr>
            <p:cNvPr id="36" name="TextBox 35">
              <a:extLst>
                <a:ext uri="{FF2B5EF4-FFF2-40B4-BE49-F238E27FC236}">
                  <a16:creationId xmlns:a16="http://schemas.microsoft.com/office/drawing/2014/main" id="{F793A034-AE3E-91AD-4DC5-426BC54B765E}"/>
                </a:ext>
              </a:extLst>
            </p:cNvPr>
            <p:cNvSpPr txBox="1"/>
            <p:nvPr/>
          </p:nvSpPr>
          <p:spPr>
            <a:xfrm>
              <a:off x="3717524" y="5661497"/>
              <a:ext cx="1494907" cy="239250"/>
            </a:xfrm>
            <a:prstGeom prst="rect">
              <a:avLst/>
            </a:prstGeom>
            <a:ln w="6350">
              <a:noFill/>
              <a:miter lim="800000"/>
            </a:ln>
          </p:spPr>
          <p:txBody>
            <a:bodyPr vert="horz" wrap="square" lIns="0" tIns="0" rIns="0" bIns="0" rtlCol="0">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r>
                <a:rPr kumimoji="0" lang="fr-FR" sz="1150" b="0" i="0" u="none" strike="noStrike" kern="1200" cap="none" spc="0" normalizeH="0" baseline="0" noProof="0" dirty="0">
                  <a:ln>
                    <a:noFill/>
                  </a:ln>
                  <a:solidFill>
                    <a:srgbClr val="000000"/>
                  </a:solidFill>
                  <a:effectLst/>
                  <a:uLnTx/>
                  <a:uFillTx/>
                  <a:latin typeface="Arial"/>
                  <a:ea typeface="+mn-ea"/>
                  <a:cs typeface="+mn-cs"/>
                </a:rPr>
                <a:t>Etude de faisabilité</a:t>
              </a:r>
            </a:p>
          </p:txBody>
        </p:sp>
        <p:sp>
          <p:nvSpPr>
            <p:cNvPr id="38" name="TextBox 37">
              <a:extLst>
                <a:ext uri="{FF2B5EF4-FFF2-40B4-BE49-F238E27FC236}">
                  <a16:creationId xmlns:a16="http://schemas.microsoft.com/office/drawing/2014/main" id="{E636FF61-4526-6848-2C02-2D990848F118}"/>
                </a:ext>
              </a:extLst>
            </p:cNvPr>
            <p:cNvSpPr txBox="1"/>
            <p:nvPr/>
          </p:nvSpPr>
          <p:spPr>
            <a:xfrm>
              <a:off x="5974718" y="5661497"/>
              <a:ext cx="1494907" cy="239250"/>
            </a:xfrm>
            <a:prstGeom prst="rect">
              <a:avLst/>
            </a:prstGeom>
            <a:ln w="6350">
              <a:noFill/>
              <a:miter lim="800000"/>
            </a:ln>
          </p:spPr>
          <p:txBody>
            <a:bodyPr vert="horz" wrap="square" lIns="0" tIns="0" rIns="0" bIns="0" rtlCol="0">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r>
                <a:rPr kumimoji="0" lang="fr-FR" sz="1150" b="0" i="0" u="none" strike="noStrike" kern="1200" cap="none" spc="0" normalizeH="0" baseline="0" noProof="0" dirty="0">
                  <a:ln>
                    <a:noFill/>
                  </a:ln>
                  <a:solidFill>
                    <a:srgbClr val="000000"/>
                  </a:solidFill>
                  <a:effectLst/>
                  <a:uLnTx/>
                  <a:uFillTx/>
                  <a:latin typeface="Arial"/>
                  <a:ea typeface="+mn-ea"/>
                  <a:cs typeface="+mn-cs"/>
                </a:rPr>
                <a:t>Appel d’offre</a:t>
              </a:r>
            </a:p>
          </p:txBody>
        </p:sp>
        <p:sp>
          <p:nvSpPr>
            <p:cNvPr id="77" name="TextBox 76">
              <a:extLst>
                <a:ext uri="{FF2B5EF4-FFF2-40B4-BE49-F238E27FC236}">
                  <a16:creationId xmlns:a16="http://schemas.microsoft.com/office/drawing/2014/main" id="{FABFE6B2-0BC2-A12C-A14F-6D47D3648D45}"/>
                </a:ext>
              </a:extLst>
            </p:cNvPr>
            <p:cNvSpPr txBox="1"/>
            <p:nvPr/>
          </p:nvSpPr>
          <p:spPr>
            <a:xfrm>
              <a:off x="8227321" y="5661497"/>
              <a:ext cx="1494907" cy="239250"/>
            </a:xfrm>
            <a:prstGeom prst="rect">
              <a:avLst/>
            </a:prstGeom>
            <a:ln w="6350">
              <a:noFill/>
              <a:miter lim="800000"/>
            </a:ln>
          </p:spPr>
          <p:txBody>
            <a:bodyPr vert="horz" wrap="square" lIns="0" tIns="0" rIns="0" bIns="0" rtlCol="0">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r>
                <a:rPr kumimoji="0" lang="fr-FR" sz="1150" b="0" i="0" u="none" strike="noStrike" kern="1200" cap="none" spc="0" normalizeH="0" baseline="0" noProof="0" dirty="0">
                  <a:ln>
                    <a:noFill/>
                  </a:ln>
                  <a:solidFill>
                    <a:srgbClr val="000000"/>
                  </a:solidFill>
                  <a:effectLst/>
                  <a:uLnTx/>
                  <a:uFillTx/>
                  <a:latin typeface="Arial"/>
                  <a:ea typeface="+mn-ea"/>
                  <a:cs typeface="+mn-cs"/>
                </a:rPr>
                <a:t>Démarrage du projet</a:t>
              </a:r>
            </a:p>
          </p:txBody>
        </p:sp>
      </p:grpSp>
      <p:sp>
        <p:nvSpPr>
          <p:cNvPr id="78" name="CustomShape 21">
            <a:extLst>
              <a:ext uri="{FF2B5EF4-FFF2-40B4-BE49-F238E27FC236}">
                <a16:creationId xmlns:a16="http://schemas.microsoft.com/office/drawing/2014/main" id="{5E94A235-BDCD-137C-3900-4A06465DF77E}"/>
              </a:ext>
            </a:extLst>
          </p:cNvPr>
          <p:cNvSpPr/>
          <p:nvPr/>
        </p:nvSpPr>
        <p:spPr>
          <a:xfrm>
            <a:off x="9755812" y="1107486"/>
            <a:ext cx="0" cy="5158745"/>
          </a:xfrm>
          <a:prstGeom prst="straightConnector1">
            <a:avLst/>
          </a:prstGeom>
          <a:noFill/>
          <a:ln w="12600">
            <a:solidFill>
              <a:schemeClr val="accent6"/>
            </a:solidFill>
            <a:round/>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TG" sz="1800" b="0" i="0" u="none" strike="noStrike" kern="1200" cap="none" spc="0" normalizeH="0" baseline="0" noProof="0">
              <a:ln>
                <a:noFill/>
              </a:ln>
              <a:solidFill>
                <a:srgbClr val="000000"/>
              </a:solidFill>
              <a:effectLst/>
              <a:uLnTx/>
              <a:uFillTx/>
              <a:latin typeface="Arial"/>
              <a:ea typeface="+mn-ea"/>
              <a:cs typeface="+mn-cs"/>
            </a:endParaRPr>
          </a:p>
        </p:txBody>
      </p:sp>
      <p:sp>
        <p:nvSpPr>
          <p:cNvPr id="81" name="TextBox 80">
            <a:extLst>
              <a:ext uri="{FF2B5EF4-FFF2-40B4-BE49-F238E27FC236}">
                <a16:creationId xmlns:a16="http://schemas.microsoft.com/office/drawing/2014/main" id="{EF10505B-CD4D-483C-41DF-A218C3F1D2E6}"/>
              </a:ext>
            </a:extLst>
          </p:cNvPr>
          <p:cNvSpPr txBox="1"/>
          <p:nvPr/>
        </p:nvSpPr>
        <p:spPr>
          <a:xfrm>
            <a:off x="9901180" y="6543853"/>
            <a:ext cx="1398938" cy="221491"/>
          </a:xfrm>
          <a:prstGeom prst="rect">
            <a:avLst/>
          </a:prstGeom>
          <a:ln w="6350">
            <a:noFill/>
            <a:miter lim="800000"/>
          </a:ln>
        </p:spPr>
        <p:txBody>
          <a:bodyPr vert="horz" wrap="square" lIns="0" tIns="0" rIns="0" bIns="0" rtlCol="0">
            <a:noAutofit/>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kumimoji="0" lang="fr-FR" sz="1050" b="0" i="1" u="none" strike="noStrike" kern="1200" cap="none" spc="0" normalizeH="0" baseline="0" noProof="0" dirty="0">
                <a:ln>
                  <a:noFill/>
                </a:ln>
                <a:solidFill>
                  <a:srgbClr val="000000"/>
                </a:solidFill>
                <a:effectLst/>
                <a:uLnTx/>
                <a:uFillTx/>
                <a:latin typeface="Arial"/>
                <a:ea typeface="+mn-ea"/>
                <a:cs typeface="+mn-cs"/>
              </a:rPr>
              <a:t>Mise à jour : 03/2026</a:t>
            </a:r>
          </a:p>
        </p:txBody>
      </p:sp>
    </p:spTree>
    <p:extLst>
      <p:ext uri="{BB962C8B-B14F-4D97-AF65-F5344CB8AC3E}">
        <p14:creationId xmlns:p14="http://schemas.microsoft.com/office/powerpoint/2010/main" val="771766965"/>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37EB32-AF0E-DE47-76D8-6C65074A3694}"/>
            </a:ext>
          </a:extLst>
        </p:cNvPr>
        <p:cNvGrpSpPr/>
        <p:nvPr/>
      </p:nvGrpSpPr>
      <p:grpSpPr>
        <a:xfrm>
          <a:off x="0" y="0"/>
          <a:ext cx="0" cy="0"/>
          <a:chOff x="0" y="0"/>
          <a:chExt cx="0" cy="0"/>
        </a:xfrm>
      </p:grpSpPr>
      <p:sp>
        <p:nvSpPr>
          <p:cNvPr id="95" name="CustomShape 1">
            <a:extLst>
              <a:ext uri="{FF2B5EF4-FFF2-40B4-BE49-F238E27FC236}">
                <a16:creationId xmlns:a16="http://schemas.microsoft.com/office/drawing/2014/main" id="{3302D81C-256B-ED7E-845F-D43566696FB8}"/>
              </a:ext>
            </a:extLst>
          </p:cNvPr>
          <p:cNvSpPr/>
          <p:nvPr/>
        </p:nvSpPr>
        <p:spPr>
          <a:xfrm>
            <a:off x="267975" y="941850"/>
            <a:ext cx="11723397" cy="5450637"/>
          </a:xfrm>
          <a:prstGeom prst="rect">
            <a:avLst/>
          </a:prstGeom>
          <a:noFill/>
          <a:ln w="25560">
            <a:solidFill>
              <a:srgbClr val="006D00"/>
            </a:solidFill>
            <a:round/>
          </a:ln>
        </p:spPr>
        <p:style>
          <a:lnRef idx="0">
            <a:scrgbClr r="0" g="0" b="0"/>
          </a:lnRef>
          <a:fillRef idx="0">
            <a:scrgbClr r="0" g="0" b="0"/>
          </a:fillRef>
          <a:effectRef idx="0">
            <a:scrgbClr r="0" g="0" b="0"/>
          </a:effectRef>
          <a:fontRef idx="minor"/>
        </p:style>
        <p:txBody>
          <a:bodyPr/>
          <a:lstStyle/>
          <a:p>
            <a:pPr marL="0" marR="0" lvl="0" indent="0" algn="l" defTabSz="932863" rtl="0" eaLnBrk="1" fontAlgn="auto" latinLnBrk="0" hangingPunct="1">
              <a:lnSpc>
                <a:spcPct val="100000"/>
              </a:lnSpc>
              <a:spcBef>
                <a:spcPts val="0"/>
              </a:spcBef>
              <a:spcAft>
                <a:spcPts val="0"/>
              </a:spcAft>
              <a:buClrTx/>
              <a:buSzTx/>
              <a:buFontTx/>
              <a:buNone/>
              <a:tabLst/>
              <a:defRPr/>
            </a:pPr>
            <a:endParaRPr kumimoji="0" lang="en-GB" sz="1837" b="0" i="0" u="none" strike="noStrike" kern="1200" cap="none" spc="0" normalizeH="0" baseline="0" noProof="0" dirty="0">
              <a:ln>
                <a:noFill/>
              </a:ln>
              <a:solidFill>
                <a:srgbClr val="000000"/>
              </a:solidFill>
              <a:effectLst/>
              <a:uLnTx/>
              <a:uFillTx/>
              <a:latin typeface="Arial"/>
              <a:ea typeface="+mn-ea"/>
              <a:cs typeface="+mn-cs"/>
            </a:endParaRPr>
          </a:p>
        </p:txBody>
      </p:sp>
      <p:sp>
        <p:nvSpPr>
          <p:cNvPr id="86" name="CustomShape 2">
            <a:extLst>
              <a:ext uri="{FF2B5EF4-FFF2-40B4-BE49-F238E27FC236}">
                <a16:creationId xmlns:a16="http://schemas.microsoft.com/office/drawing/2014/main" id="{FFEE61EA-DDDF-ABD0-FDCF-BF2221AEC1E9}"/>
              </a:ext>
            </a:extLst>
          </p:cNvPr>
          <p:cNvSpPr/>
          <p:nvPr/>
        </p:nvSpPr>
        <p:spPr>
          <a:xfrm>
            <a:off x="374214" y="1056436"/>
            <a:ext cx="1013071" cy="1200759"/>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marL="0" marR="0" lvl="0" indent="0" algn="l" defTabSz="932863" rtl="0" eaLnBrk="1" fontAlgn="auto" latinLnBrk="0" hangingPunct="1">
              <a:lnSpc>
                <a:spcPct val="100000"/>
              </a:lnSpc>
              <a:spcBef>
                <a:spcPts val="0"/>
              </a:spcBef>
              <a:spcAft>
                <a:spcPts val="0"/>
              </a:spcAft>
              <a:buClrTx/>
              <a:buSzTx/>
              <a:buFontTx/>
              <a:buNone/>
              <a:tabLst/>
              <a:defRPr/>
            </a:pPr>
            <a:r>
              <a:rPr kumimoji="0" lang="en-ZA" sz="1204" b="1" i="0" u="none" strike="noStrike" kern="1200" cap="none" spc="0" normalizeH="0" baseline="0" noProof="0" dirty="0">
                <a:ln>
                  <a:noFill/>
                </a:ln>
                <a:solidFill>
                  <a:srgbClr val="FFFFFF"/>
                </a:solidFill>
                <a:effectLst/>
                <a:uLnTx/>
                <a:uFillTx/>
                <a:latin typeface="Arial"/>
                <a:ea typeface="Arial"/>
                <a:cs typeface="+mn-cs"/>
              </a:rPr>
              <a:t>Aperçu</a:t>
            </a:r>
            <a:endParaRPr kumimoji="0" sz="1837" b="0" i="0" u="none" strike="noStrike" kern="1200" cap="none" spc="0" normalizeH="0" baseline="0" noProof="0" dirty="0">
              <a:ln>
                <a:noFill/>
              </a:ln>
              <a:solidFill>
                <a:srgbClr val="000000"/>
              </a:solidFill>
              <a:effectLst/>
              <a:uLnTx/>
              <a:uFillTx/>
              <a:latin typeface="Arial"/>
              <a:ea typeface="+mn-ea"/>
              <a:cs typeface="+mn-cs"/>
            </a:endParaRPr>
          </a:p>
        </p:txBody>
      </p:sp>
      <p:sp>
        <p:nvSpPr>
          <p:cNvPr id="87" name="CustomShape 3">
            <a:extLst>
              <a:ext uri="{FF2B5EF4-FFF2-40B4-BE49-F238E27FC236}">
                <a16:creationId xmlns:a16="http://schemas.microsoft.com/office/drawing/2014/main" id="{5C7EA3A7-BB1D-D835-5454-CE1DA7EB3254}"/>
              </a:ext>
            </a:extLst>
          </p:cNvPr>
          <p:cNvSpPr/>
          <p:nvPr/>
        </p:nvSpPr>
        <p:spPr>
          <a:xfrm>
            <a:off x="375850" y="2328312"/>
            <a:ext cx="1017605" cy="3204387"/>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marL="0" marR="0" lvl="0" indent="0" algn="l" defTabSz="932863" rtl="0" eaLnBrk="1" fontAlgn="auto" latinLnBrk="0" hangingPunct="1">
              <a:lnSpc>
                <a:spcPct val="100000"/>
              </a:lnSpc>
              <a:spcBef>
                <a:spcPts val="0"/>
              </a:spcBef>
              <a:spcAft>
                <a:spcPts val="0"/>
              </a:spcAft>
              <a:buClrTx/>
              <a:buSzTx/>
              <a:buFontTx/>
              <a:buNone/>
              <a:tabLst/>
              <a:defRPr/>
            </a:pPr>
            <a:r>
              <a:rPr kumimoji="0" lang="en-ZA" sz="1204" b="1" i="0" u="none" strike="noStrike" kern="1200" cap="none" spc="0" normalizeH="0" baseline="0" noProof="0" dirty="0">
                <a:ln>
                  <a:noFill/>
                </a:ln>
                <a:solidFill>
                  <a:srgbClr val="FFFFFF"/>
                </a:solidFill>
                <a:effectLst/>
                <a:uLnTx/>
                <a:uFillTx/>
                <a:latin typeface="Arial"/>
                <a:ea typeface="Arial"/>
                <a:cs typeface="+mn-cs"/>
              </a:rPr>
              <a:t>Description</a:t>
            </a:r>
            <a:endParaRPr kumimoji="0" sz="1837" b="0" i="0" u="none" strike="noStrike" kern="1200" cap="none" spc="0" normalizeH="0" baseline="0" noProof="0" dirty="0">
              <a:ln>
                <a:noFill/>
              </a:ln>
              <a:solidFill>
                <a:srgbClr val="000000"/>
              </a:solidFill>
              <a:effectLst/>
              <a:uLnTx/>
              <a:uFillTx/>
              <a:latin typeface="Arial"/>
              <a:ea typeface="+mn-ea"/>
              <a:cs typeface="+mn-cs"/>
            </a:endParaRPr>
          </a:p>
        </p:txBody>
      </p:sp>
      <p:sp>
        <p:nvSpPr>
          <p:cNvPr id="89" name="CustomShape 5">
            <a:extLst>
              <a:ext uri="{FF2B5EF4-FFF2-40B4-BE49-F238E27FC236}">
                <a16:creationId xmlns:a16="http://schemas.microsoft.com/office/drawing/2014/main" id="{C900086C-3301-5D82-684C-2D8B0FD14F69}"/>
              </a:ext>
            </a:extLst>
          </p:cNvPr>
          <p:cNvSpPr/>
          <p:nvPr/>
        </p:nvSpPr>
        <p:spPr>
          <a:xfrm>
            <a:off x="2001901" y="1258760"/>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marL="0" marR="0" lvl="0" indent="0" algn="l" defTabSz="932863" rtl="0" eaLnBrk="1" fontAlgn="auto" latinLnBrk="0" hangingPunct="1">
              <a:lnSpc>
                <a:spcPct val="100000"/>
              </a:lnSpc>
              <a:spcBef>
                <a:spcPts val="0"/>
              </a:spcBef>
              <a:spcAft>
                <a:spcPts val="0"/>
              </a:spcAft>
              <a:buClrTx/>
              <a:buSzTx/>
              <a:buFontTx/>
              <a:buNone/>
              <a:tabLst/>
              <a:defRPr/>
            </a:pPr>
            <a:r>
              <a:rPr kumimoji="0" lang="en-ZA" sz="1204" b="1" i="0" u="none" strike="noStrike" kern="1200" cap="none" spc="0" normalizeH="0" baseline="0" noProof="0" dirty="0">
                <a:ln>
                  <a:noFill/>
                </a:ln>
                <a:solidFill>
                  <a:srgbClr val="236800"/>
                </a:solidFill>
                <a:effectLst/>
                <a:uLnTx/>
                <a:uFillTx/>
                <a:latin typeface="Arial"/>
                <a:ea typeface="Arial"/>
                <a:cs typeface="+mn-cs"/>
              </a:rPr>
              <a:t>Localisation</a:t>
            </a:r>
            <a:endParaRPr kumimoji="0" sz="1837" b="0" i="0" u="none" strike="noStrike" kern="1200" cap="none" spc="0" normalizeH="0" baseline="0" noProof="0" dirty="0">
              <a:ln>
                <a:noFill/>
              </a:ln>
              <a:solidFill>
                <a:srgbClr val="000000"/>
              </a:solidFill>
              <a:effectLst/>
              <a:uLnTx/>
              <a:uFillTx/>
              <a:latin typeface="Arial"/>
              <a:ea typeface="+mn-ea"/>
              <a:cs typeface="+mn-cs"/>
            </a:endParaRPr>
          </a:p>
        </p:txBody>
      </p:sp>
      <p:sp>
        <p:nvSpPr>
          <p:cNvPr id="90" name="CustomShape 6">
            <a:extLst>
              <a:ext uri="{FF2B5EF4-FFF2-40B4-BE49-F238E27FC236}">
                <a16:creationId xmlns:a16="http://schemas.microsoft.com/office/drawing/2014/main" id="{162E8EEA-06F6-41B9-BC00-889B0977F003}"/>
              </a:ext>
            </a:extLst>
          </p:cNvPr>
          <p:cNvSpPr/>
          <p:nvPr/>
        </p:nvSpPr>
        <p:spPr>
          <a:xfrm>
            <a:off x="3214791" y="1251141"/>
            <a:ext cx="6374768" cy="31243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53" b="0" i="0" u="none" strike="noStrike" kern="1200" cap="none" spc="0" normalizeH="0" baseline="0" noProof="0" dirty="0" err="1">
                <a:ln>
                  <a:noFill/>
                </a:ln>
                <a:solidFill>
                  <a:srgbClr val="000000"/>
                </a:solidFill>
                <a:effectLst/>
                <a:uLnTx/>
                <a:uFillTx/>
                <a:latin typeface="Arial"/>
                <a:ea typeface="Arial"/>
                <a:cs typeface="+mn-cs"/>
              </a:rPr>
              <a:t>Titir</a:t>
            </a:r>
            <a:r>
              <a:rPr kumimoji="0" lang="fr-FR" sz="1153" b="0" i="0" u="none" strike="noStrike" kern="1200" cap="none" spc="0" normalizeH="0" baseline="0" noProof="0" dirty="0">
                <a:ln>
                  <a:noFill/>
                </a:ln>
                <a:solidFill>
                  <a:srgbClr val="000000"/>
                </a:solidFill>
                <a:effectLst/>
                <a:uLnTx/>
                <a:uFillTx/>
                <a:latin typeface="Arial"/>
                <a:ea typeface="Arial"/>
                <a:cs typeface="+mn-cs"/>
              </a:rPr>
              <a:t>a (région de la Kara)</a:t>
            </a:r>
          </a:p>
        </p:txBody>
      </p:sp>
      <p:sp>
        <p:nvSpPr>
          <p:cNvPr id="91" name="CustomShape 7">
            <a:extLst>
              <a:ext uri="{FF2B5EF4-FFF2-40B4-BE49-F238E27FC236}">
                <a16:creationId xmlns:a16="http://schemas.microsoft.com/office/drawing/2014/main" id="{96CA62F2-C204-50DD-FE90-216A8A4F8AEA}"/>
              </a:ext>
            </a:extLst>
          </p:cNvPr>
          <p:cNvSpPr/>
          <p:nvPr/>
        </p:nvSpPr>
        <p:spPr>
          <a:xfrm>
            <a:off x="2020800" y="1790963"/>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marL="0" marR="0" lvl="0" indent="0" algn="l" defTabSz="932863" rtl="0" eaLnBrk="1" fontAlgn="auto" latinLnBrk="0" hangingPunct="1">
              <a:lnSpc>
                <a:spcPct val="100000"/>
              </a:lnSpc>
              <a:spcBef>
                <a:spcPts val="0"/>
              </a:spcBef>
              <a:spcAft>
                <a:spcPts val="0"/>
              </a:spcAft>
              <a:buClrTx/>
              <a:buSzTx/>
              <a:buFontTx/>
              <a:buNone/>
              <a:tabLst/>
              <a:defRPr/>
            </a:pPr>
            <a:r>
              <a:rPr kumimoji="0" lang="en-ZA" sz="1204" b="1" i="0" u="none" strike="noStrike" kern="1200" cap="none" spc="0" normalizeH="0" baseline="0" noProof="0" dirty="0">
                <a:ln>
                  <a:noFill/>
                </a:ln>
                <a:solidFill>
                  <a:srgbClr val="236800"/>
                </a:solidFill>
                <a:effectLst/>
                <a:uLnTx/>
                <a:uFillTx/>
                <a:latin typeface="Arial"/>
                <a:ea typeface="Arial"/>
                <a:cs typeface="+mn-cs"/>
              </a:rPr>
              <a:t>Coût estimatif</a:t>
            </a:r>
            <a:endParaRPr kumimoji="0" sz="1837" b="0" i="0" u="none" strike="noStrike" kern="1200" cap="none" spc="0" normalizeH="0" baseline="0" noProof="0" dirty="0">
              <a:ln>
                <a:noFill/>
              </a:ln>
              <a:solidFill>
                <a:srgbClr val="000000"/>
              </a:solidFill>
              <a:effectLst/>
              <a:uLnTx/>
              <a:uFillTx/>
              <a:latin typeface="Arial"/>
              <a:ea typeface="+mn-ea"/>
              <a:cs typeface="+mn-cs"/>
            </a:endParaRPr>
          </a:p>
        </p:txBody>
      </p:sp>
      <p:sp>
        <p:nvSpPr>
          <p:cNvPr id="92" name="CustomShape 8">
            <a:extLst>
              <a:ext uri="{FF2B5EF4-FFF2-40B4-BE49-F238E27FC236}">
                <a16:creationId xmlns:a16="http://schemas.microsoft.com/office/drawing/2014/main" id="{575F8978-7AE5-78FF-3DB8-4301E1CB6E7E}"/>
              </a:ext>
            </a:extLst>
          </p:cNvPr>
          <p:cNvSpPr/>
          <p:nvPr/>
        </p:nvSpPr>
        <p:spPr>
          <a:xfrm>
            <a:off x="3233689" y="1806204"/>
            <a:ext cx="5508665" cy="253049"/>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marL="0" marR="0" lvl="0" indent="0" algn="l" defTabSz="932863" rtl="0" eaLnBrk="1" fontAlgn="auto" latinLnBrk="0" hangingPunct="1">
              <a:lnSpc>
                <a:spcPct val="100000"/>
              </a:lnSpc>
              <a:spcBef>
                <a:spcPts val="0"/>
              </a:spcBef>
              <a:spcAft>
                <a:spcPts val="0"/>
              </a:spcAft>
              <a:buClrTx/>
              <a:buSzTx/>
              <a:buFontTx/>
              <a:buNone/>
              <a:tabLst/>
              <a:defRPr/>
            </a:pPr>
            <a:r>
              <a:rPr kumimoji="0" lang="en-ZA" sz="1204" b="0" i="0" u="none" strike="noStrike" kern="1200" cap="none" spc="0" normalizeH="0" baseline="0" noProof="0" dirty="0">
                <a:ln>
                  <a:noFill/>
                </a:ln>
                <a:solidFill>
                  <a:srgbClr val="000000"/>
                </a:solidFill>
                <a:effectLst/>
                <a:uLnTx/>
                <a:uFillTx/>
                <a:latin typeface="Arial"/>
                <a:ea typeface="Arial"/>
                <a:cs typeface="+mn-cs"/>
              </a:rPr>
              <a:t>684 millions USD soit 383,304 milliards de FCFA</a:t>
            </a:r>
            <a:endParaRPr kumimoji="0" sz="1837" b="0" i="0" u="none" strike="noStrike" kern="1200" cap="none" spc="0" normalizeH="0" baseline="0" noProof="0" dirty="0">
              <a:ln>
                <a:noFill/>
              </a:ln>
              <a:solidFill>
                <a:srgbClr val="000000"/>
              </a:solidFill>
              <a:effectLst/>
              <a:uLnTx/>
              <a:uFillTx/>
              <a:latin typeface="Arial"/>
              <a:ea typeface="+mn-ea"/>
              <a:cs typeface="+mn-cs"/>
            </a:endParaRPr>
          </a:p>
        </p:txBody>
      </p:sp>
      <p:sp>
        <p:nvSpPr>
          <p:cNvPr id="97" name="CustomShape 13">
            <a:extLst>
              <a:ext uri="{FF2B5EF4-FFF2-40B4-BE49-F238E27FC236}">
                <a16:creationId xmlns:a16="http://schemas.microsoft.com/office/drawing/2014/main" id="{9FD07F7C-8CE2-5210-FED1-47E986F6FE24}"/>
              </a:ext>
            </a:extLst>
          </p:cNvPr>
          <p:cNvSpPr/>
          <p:nvPr/>
        </p:nvSpPr>
        <p:spPr>
          <a:xfrm>
            <a:off x="2026936" y="2401808"/>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marL="0" marR="0" lvl="0" indent="0" algn="l" defTabSz="932863" rtl="0" eaLnBrk="1" fontAlgn="auto" latinLnBrk="0" hangingPunct="1">
              <a:lnSpc>
                <a:spcPct val="100000"/>
              </a:lnSpc>
              <a:spcBef>
                <a:spcPts val="0"/>
              </a:spcBef>
              <a:spcAft>
                <a:spcPts val="0"/>
              </a:spcAft>
              <a:buClrTx/>
              <a:buSzTx/>
              <a:buFontTx/>
              <a:buNone/>
              <a:tabLst/>
              <a:defRPr/>
            </a:pPr>
            <a:r>
              <a:rPr kumimoji="0" lang="en-ZA" sz="1204" b="1" i="0" u="none" strike="noStrike" kern="1200" cap="none" spc="0" normalizeH="0" baseline="0" noProof="0" dirty="0">
                <a:ln>
                  <a:noFill/>
                </a:ln>
                <a:solidFill>
                  <a:srgbClr val="236800"/>
                </a:solidFill>
                <a:effectLst/>
                <a:uLnTx/>
                <a:uFillTx/>
                <a:latin typeface="Arial"/>
                <a:ea typeface="Arial"/>
                <a:cs typeface="+mn-cs"/>
              </a:rPr>
              <a:t>Description et caractéristiques techniques</a:t>
            </a:r>
            <a:endParaRPr kumimoji="0" sz="1837" b="0" i="0" u="none" strike="noStrike" kern="1200" cap="none" spc="0" normalizeH="0" baseline="0" noProof="0" dirty="0">
              <a:ln>
                <a:noFill/>
              </a:ln>
              <a:solidFill>
                <a:srgbClr val="000000"/>
              </a:solidFill>
              <a:effectLst/>
              <a:uLnTx/>
              <a:uFillTx/>
              <a:latin typeface="Arial"/>
              <a:ea typeface="+mn-ea"/>
              <a:cs typeface="+mn-cs"/>
            </a:endParaRPr>
          </a:p>
        </p:txBody>
      </p:sp>
      <p:sp>
        <p:nvSpPr>
          <p:cNvPr id="99" name="CustomShape 15">
            <a:extLst>
              <a:ext uri="{FF2B5EF4-FFF2-40B4-BE49-F238E27FC236}">
                <a16:creationId xmlns:a16="http://schemas.microsoft.com/office/drawing/2014/main" id="{73EF5A8F-34E7-C38D-0A1C-A857B25E5956}"/>
              </a:ext>
            </a:extLst>
          </p:cNvPr>
          <p:cNvSpPr/>
          <p:nvPr/>
        </p:nvSpPr>
        <p:spPr>
          <a:xfrm>
            <a:off x="1993255" y="3749459"/>
            <a:ext cx="1419494" cy="368738"/>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marL="0" marR="0" lvl="0" indent="0" algn="l" defTabSz="932863" rtl="0" eaLnBrk="1" fontAlgn="auto" latinLnBrk="0" hangingPunct="1">
              <a:lnSpc>
                <a:spcPct val="100000"/>
              </a:lnSpc>
              <a:spcBef>
                <a:spcPts val="0"/>
              </a:spcBef>
              <a:spcAft>
                <a:spcPts val="0"/>
              </a:spcAft>
              <a:buClrTx/>
              <a:buSzTx/>
              <a:buFontTx/>
              <a:buNone/>
              <a:tabLst/>
              <a:defRPr/>
            </a:pPr>
            <a:r>
              <a:rPr kumimoji="0" lang="en-ZA" sz="1204" b="1" i="0" u="none" strike="noStrike" kern="1200" cap="none" spc="0" normalizeH="0" baseline="0" noProof="0" dirty="0" err="1">
                <a:ln>
                  <a:noFill/>
                </a:ln>
                <a:solidFill>
                  <a:srgbClr val="236800"/>
                </a:solidFill>
                <a:effectLst/>
                <a:uLnTx/>
                <a:uFillTx/>
                <a:latin typeface="Arial"/>
                <a:ea typeface="Arial"/>
                <a:cs typeface="+mn-cs"/>
              </a:rPr>
              <a:t>Opportunités</a:t>
            </a:r>
            <a:r>
              <a:rPr kumimoji="0" lang="en-ZA" sz="1204" b="1" i="0" u="none" strike="noStrike" kern="1200" cap="none" spc="0" normalizeH="0" baseline="0" noProof="0" dirty="0">
                <a:ln>
                  <a:noFill/>
                </a:ln>
                <a:solidFill>
                  <a:srgbClr val="236800"/>
                </a:solidFill>
                <a:effectLst/>
                <a:uLnTx/>
                <a:uFillTx/>
                <a:latin typeface="Arial"/>
                <a:ea typeface="Arial"/>
                <a:cs typeface="+mn-cs"/>
              </a:rPr>
              <a:t> de </a:t>
            </a:r>
            <a:r>
              <a:rPr kumimoji="0" lang="en-ZA" sz="1204" b="1" i="0" u="none" strike="noStrike" kern="1200" cap="none" spc="0" normalizeH="0" baseline="0" noProof="0" dirty="0" err="1">
                <a:ln>
                  <a:noFill/>
                </a:ln>
                <a:solidFill>
                  <a:srgbClr val="236800"/>
                </a:solidFill>
                <a:effectLst/>
                <a:uLnTx/>
                <a:uFillTx/>
                <a:latin typeface="Arial"/>
                <a:ea typeface="Arial"/>
                <a:cs typeface="+mn-cs"/>
              </a:rPr>
              <a:t>l’investissement</a:t>
            </a:r>
            <a:endParaRPr kumimoji="0" sz="1837" b="0" i="0" u="none" strike="noStrike" kern="1200" cap="none" spc="0" normalizeH="0" baseline="0" noProof="0" dirty="0">
              <a:ln>
                <a:noFill/>
              </a:ln>
              <a:solidFill>
                <a:srgbClr val="000000"/>
              </a:solidFill>
              <a:effectLst/>
              <a:uLnTx/>
              <a:uFillTx/>
              <a:latin typeface="Arial"/>
              <a:ea typeface="+mn-ea"/>
              <a:cs typeface="+mn-cs"/>
            </a:endParaRPr>
          </a:p>
        </p:txBody>
      </p:sp>
      <p:sp>
        <p:nvSpPr>
          <p:cNvPr id="105" name="CustomShape 21">
            <a:extLst>
              <a:ext uri="{FF2B5EF4-FFF2-40B4-BE49-F238E27FC236}">
                <a16:creationId xmlns:a16="http://schemas.microsoft.com/office/drawing/2014/main" id="{B64C02DE-91D3-3325-821C-A6F5DB188FFC}"/>
              </a:ext>
            </a:extLst>
          </p:cNvPr>
          <p:cNvSpPr/>
          <p:nvPr/>
        </p:nvSpPr>
        <p:spPr>
          <a:xfrm>
            <a:off x="1654163" y="2295300"/>
            <a:ext cx="7812000" cy="0"/>
          </a:xfrm>
          <a:prstGeom prst="straightConnector1">
            <a:avLst/>
          </a:prstGeom>
          <a:noFill/>
          <a:ln w="12600">
            <a:solidFill>
              <a:schemeClr val="accent6"/>
            </a:solidFill>
            <a:round/>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TG" sz="1800" b="0" i="0" u="none" strike="noStrike" kern="1200" cap="none" spc="0" normalizeH="0" baseline="0" noProof="0">
              <a:ln>
                <a:noFill/>
              </a:ln>
              <a:solidFill>
                <a:srgbClr val="000000"/>
              </a:solidFill>
              <a:effectLst/>
              <a:uLnTx/>
              <a:uFillTx/>
              <a:latin typeface="Arial"/>
              <a:ea typeface="+mn-ea"/>
              <a:cs typeface="+mn-cs"/>
            </a:endParaRPr>
          </a:p>
        </p:txBody>
      </p:sp>
      <p:sp>
        <p:nvSpPr>
          <p:cNvPr id="106" name="CustomShape 22">
            <a:extLst>
              <a:ext uri="{FF2B5EF4-FFF2-40B4-BE49-F238E27FC236}">
                <a16:creationId xmlns:a16="http://schemas.microsoft.com/office/drawing/2014/main" id="{3F4904B5-8ACE-3E5F-9963-52A8D0F67EC0}"/>
              </a:ext>
            </a:extLst>
          </p:cNvPr>
          <p:cNvSpPr/>
          <p:nvPr/>
        </p:nvSpPr>
        <p:spPr>
          <a:xfrm>
            <a:off x="1607455" y="1203303"/>
            <a:ext cx="242765" cy="294550"/>
          </a:xfrm>
          <a:custGeom>
            <a:avLst/>
            <a:gdLst/>
            <a:ahLst/>
            <a:cxnLst/>
            <a:rect l="0" t="0" r="r" b="b"/>
            <a:pathLst>
              <a:path w="120001" h="120001">
                <a:moveTo>
                  <a:pt x="98734" y="13125"/>
                </a:moveTo>
                <a:cubicBezTo>
                  <a:pt x="88101" y="4375"/>
                  <a:pt x="73670" y="0"/>
                  <a:pt x="60000" y="0"/>
                </a:cubicBezTo>
                <a:cubicBezTo>
                  <a:pt x="60000" y="0"/>
                  <a:pt x="60000" y="0"/>
                  <a:pt x="60000" y="0"/>
                </a:cubicBezTo>
                <a:cubicBezTo>
                  <a:pt x="46329" y="0"/>
                  <a:pt x="31898" y="4375"/>
                  <a:pt x="21265" y="13125"/>
                </a:cubicBezTo>
                <a:cubicBezTo>
                  <a:pt x="0" y="30625"/>
                  <a:pt x="0" y="59375"/>
                  <a:pt x="21265" y="76875"/>
                </a:cubicBezTo>
                <a:cubicBezTo>
                  <a:pt x="34936" y="89375"/>
                  <a:pt x="46329" y="93125"/>
                  <a:pt x="53164" y="108750"/>
                </a:cubicBezTo>
                <a:cubicBezTo>
                  <a:pt x="56962" y="117500"/>
                  <a:pt x="56962" y="117500"/>
                  <a:pt x="56962" y="117500"/>
                </a:cubicBezTo>
                <a:cubicBezTo>
                  <a:pt x="56962" y="118125"/>
                  <a:pt x="57721" y="120000"/>
                  <a:pt x="60000" y="120000"/>
                </a:cubicBezTo>
                <a:cubicBezTo>
                  <a:pt x="62278" y="120000"/>
                  <a:pt x="63037" y="118125"/>
                  <a:pt x="63037" y="117500"/>
                </a:cubicBezTo>
                <a:cubicBezTo>
                  <a:pt x="66835" y="108750"/>
                  <a:pt x="66835" y="108750"/>
                  <a:pt x="66835" y="108750"/>
                </a:cubicBezTo>
                <a:cubicBezTo>
                  <a:pt x="73670" y="93125"/>
                  <a:pt x="85063" y="89375"/>
                  <a:pt x="98734" y="76875"/>
                </a:cubicBezTo>
                <a:cubicBezTo>
                  <a:pt x="120000" y="59375"/>
                  <a:pt x="120000" y="30625"/>
                  <a:pt x="98734" y="13125"/>
                </a:cubicBezTo>
                <a:lnTo>
                  <a:pt x="60000" y="82500"/>
                </a:lnTo>
                <a:cubicBezTo>
                  <a:pt x="34936" y="82500"/>
                  <a:pt x="14430" y="65625"/>
                  <a:pt x="14430" y="45000"/>
                </a:cubicBezTo>
                <a:cubicBezTo>
                  <a:pt x="14430" y="24375"/>
                  <a:pt x="34936" y="7500"/>
                  <a:pt x="60000" y="7500"/>
                </a:cubicBezTo>
                <a:cubicBezTo>
                  <a:pt x="85063" y="7500"/>
                  <a:pt x="105569" y="24375"/>
                  <a:pt x="105569" y="45000"/>
                </a:cubicBezTo>
                <a:cubicBezTo>
                  <a:pt x="105569" y="65625"/>
                  <a:pt x="85063" y="82500"/>
                  <a:pt x="60000" y="82500"/>
                </a:cubicBezTo>
              </a:path>
            </a:pathLst>
          </a:custGeom>
          <a:solidFill>
            <a:schemeClr val="accent1"/>
          </a:solidFill>
          <a:ln>
            <a:noFill/>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TG" sz="1800" b="0" i="0" u="none" strike="noStrike" kern="1200" cap="none" spc="0" normalizeH="0" baseline="0" noProof="0">
              <a:ln>
                <a:noFill/>
              </a:ln>
              <a:solidFill>
                <a:srgbClr val="000000"/>
              </a:solidFill>
              <a:effectLst/>
              <a:uLnTx/>
              <a:uFillTx/>
              <a:latin typeface="Arial"/>
              <a:ea typeface="+mn-ea"/>
              <a:cs typeface="+mn-cs"/>
            </a:endParaRPr>
          </a:p>
        </p:txBody>
      </p:sp>
      <p:sp>
        <p:nvSpPr>
          <p:cNvPr id="123" name="CustomShape 39">
            <a:extLst>
              <a:ext uri="{FF2B5EF4-FFF2-40B4-BE49-F238E27FC236}">
                <a16:creationId xmlns:a16="http://schemas.microsoft.com/office/drawing/2014/main" id="{B01B092D-9923-B390-C22F-DED9A22842AE}"/>
              </a:ext>
            </a:extLst>
          </p:cNvPr>
          <p:cNvSpPr/>
          <p:nvPr/>
        </p:nvSpPr>
        <p:spPr>
          <a:xfrm>
            <a:off x="1551982" y="3779942"/>
            <a:ext cx="339724" cy="307772"/>
          </a:xfrm>
          <a:custGeom>
            <a:avLst/>
            <a:gdLst/>
            <a:ahLst/>
            <a:cxnLst/>
            <a:rect l="0" t="0" r="r" b="b"/>
            <a:pathLst>
              <a:path w="120000" h="120001">
                <a:moveTo>
                  <a:pt x="7231" y="92805"/>
                </a:moveTo>
                <a:lnTo>
                  <a:pt x="7231" y="120000"/>
                </a:lnTo>
                <a:lnTo>
                  <a:pt x="34397" y="120000"/>
                </a:lnTo>
                <a:lnTo>
                  <a:pt x="34397" y="69064"/>
                </a:lnTo>
                <a:lnTo>
                  <a:pt x="32833" y="67338"/>
                </a:lnTo>
                <a:lnTo>
                  <a:pt x="7231" y="92805"/>
                </a:lnTo>
                <a:lnTo>
                  <a:pt x="42605" y="78129"/>
                </a:lnTo>
                <a:lnTo>
                  <a:pt x="42605" y="120000"/>
                </a:lnTo>
                <a:lnTo>
                  <a:pt x="70749" y="120000"/>
                </a:lnTo>
                <a:lnTo>
                  <a:pt x="70749" y="75539"/>
                </a:lnTo>
                <a:lnTo>
                  <a:pt x="55114" y="91942"/>
                </a:lnTo>
                <a:lnTo>
                  <a:pt x="42605" y="78129"/>
                </a:lnTo>
                <a:lnTo>
                  <a:pt x="88729" y="10143"/>
                </a:lnTo>
                <a:lnTo>
                  <a:pt x="96938" y="18345"/>
                </a:lnTo>
                <a:lnTo>
                  <a:pt x="55114" y="60863"/>
                </a:lnTo>
                <a:lnTo>
                  <a:pt x="32833" y="36474"/>
                </a:lnTo>
                <a:lnTo>
                  <a:pt x="0" y="69064"/>
                </a:lnTo>
                <a:lnTo>
                  <a:pt x="6449" y="77266"/>
                </a:lnTo>
                <a:lnTo>
                  <a:pt x="32833" y="51798"/>
                </a:lnTo>
                <a:lnTo>
                  <a:pt x="55114" y="76402"/>
                </a:lnTo>
                <a:lnTo>
                  <a:pt x="103583" y="25467"/>
                </a:lnTo>
                <a:lnTo>
                  <a:pt x="111791" y="35611"/>
                </a:lnTo>
                <a:lnTo>
                  <a:pt x="119999" y="0"/>
                </a:lnTo>
                <a:lnTo>
                  <a:pt x="88729" y="10143"/>
                </a:lnTo>
                <a:lnTo>
                  <a:pt x="78957" y="66474"/>
                </a:lnTo>
                <a:lnTo>
                  <a:pt x="78957" y="120000"/>
                </a:lnTo>
                <a:lnTo>
                  <a:pt x="106905" y="120000"/>
                </a:lnTo>
                <a:lnTo>
                  <a:pt x="106905" y="41870"/>
                </a:lnTo>
                <a:lnTo>
                  <a:pt x="105146" y="40143"/>
                </a:lnTo>
                <a:lnTo>
                  <a:pt x="78957" y="66474"/>
                </a:lnTo>
              </a:path>
            </a:pathLst>
          </a:custGeom>
          <a:solidFill>
            <a:schemeClr val="accent1"/>
          </a:solidFill>
          <a:ln>
            <a:noFill/>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TG" sz="1800" b="0" i="0" u="none" strike="noStrike" kern="1200" cap="none" spc="0" normalizeH="0" baseline="0" noProof="0">
              <a:ln>
                <a:noFill/>
              </a:ln>
              <a:solidFill>
                <a:srgbClr val="000000"/>
              </a:solidFill>
              <a:effectLst/>
              <a:uLnTx/>
              <a:uFillTx/>
              <a:latin typeface="Arial"/>
              <a:ea typeface="+mn-ea"/>
              <a:cs typeface="+mn-cs"/>
            </a:endParaRPr>
          </a:p>
        </p:txBody>
      </p:sp>
      <p:sp>
        <p:nvSpPr>
          <p:cNvPr id="133" name="CustomShape 48">
            <a:extLst>
              <a:ext uri="{FF2B5EF4-FFF2-40B4-BE49-F238E27FC236}">
                <a16:creationId xmlns:a16="http://schemas.microsoft.com/office/drawing/2014/main" id="{29E76B59-AFB4-9386-3242-CE22256CC9A4}"/>
              </a:ext>
            </a:extLst>
          </p:cNvPr>
          <p:cNvSpPr/>
          <p:nvPr/>
        </p:nvSpPr>
        <p:spPr>
          <a:xfrm>
            <a:off x="1996212" y="4771941"/>
            <a:ext cx="1419494" cy="368738"/>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marL="0" marR="0" lvl="0" indent="0" algn="l" defTabSz="932863" rtl="0" eaLnBrk="1" fontAlgn="auto" latinLnBrk="0" hangingPunct="1">
              <a:lnSpc>
                <a:spcPct val="100000"/>
              </a:lnSpc>
              <a:spcBef>
                <a:spcPts val="0"/>
              </a:spcBef>
              <a:spcAft>
                <a:spcPts val="0"/>
              </a:spcAft>
              <a:buClrTx/>
              <a:buSzTx/>
              <a:buFontTx/>
              <a:buNone/>
              <a:tabLst/>
              <a:defRPr/>
            </a:pPr>
            <a:r>
              <a:rPr kumimoji="0" lang="en-ZA" sz="1204" b="1" i="0" u="none" strike="noStrike" kern="1200" cap="none" spc="0" normalizeH="0" baseline="0" noProof="0" dirty="0" err="1">
                <a:ln>
                  <a:noFill/>
                </a:ln>
                <a:solidFill>
                  <a:srgbClr val="236800"/>
                </a:solidFill>
                <a:effectLst/>
                <a:uLnTx/>
                <a:uFillTx/>
                <a:latin typeface="Arial"/>
                <a:ea typeface="Arial"/>
                <a:cs typeface="+mn-cs"/>
              </a:rPr>
              <a:t>Partenariat</a:t>
            </a:r>
            <a:r>
              <a:rPr kumimoji="0" lang="en-ZA" sz="1204" b="1" i="0" u="none" strike="noStrike" kern="1200" cap="none" spc="0" normalizeH="0" baseline="0" noProof="0" dirty="0">
                <a:ln>
                  <a:noFill/>
                </a:ln>
                <a:solidFill>
                  <a:srgbClr val="236800"/>
                </a:solidFill>
                <a:effectLst/>
                <a:uLnTx/>
                <a:uFillTx/>
                <a:latin typeface="Arial"/>
                <a:ea typeface="Arial"/>
                <a:cs typeface="+mn-cs"/>
              </a:rPr>
              <a:t> recherché</a:t>
            </a:r>
            <a:endParaRPr kumimoji="0" sz="1837" b="0" i="0" u="none" strike="noStrike" kern="1200" cap="none" spc="0" normalizeH="0" baseline="0" noProof="0" dirty="0">
              <a:ln>
                <a:noFill/>
              </a:ln>
              <a:solidFill>
                <a:srgbClr val="000000"/>
              </a:solidFill>
              <a:effectLst/>
              <a:uLnTx/>
              <a:uFillTx/>
              <a:latin typeface="Arial"/>
              <a:ea typeface="+mn-ea"/>
              <a:cs typeface="+mn-cs"/>
            </a:endParaRPr>
          </a:p>
        </p:txBody>
      </p:sp>
      <p:sp>
        <p:nvSpPr>
          <p:cNvPr id="137" name="CustomShape 52">
            <a:extLst>
              <a:ext uri="{FF2B5EF4-FFF2-40B4-BE49-F238E27FC236}">
                <a16:creationId xmlns:a16="http://schemas.microsoft.com/office/drawing/2014/main" id="{E878D1D2-B132-2D13-C8F6-3014305F2BD1}"/>
              </a:ext>
            </a:extLst>
          </p:cNvPr>
          <p:cNvSpPr/>
          <p:nvPr/>
        </p:nvSpPr>
        <p:spPr>
          <a:xfrm>
            <a:off x="1586690" y="1728895"/>
            <a:ext cx="259659" cy="297121"/>
          </a:xfrm>
          <a:custGeom>
            <a:avLst/>
            <a:gdLst/>
            <a:ahLst/>
            <a:cxnLst/>
            <a:rect l="0" t="0" r="r" b="b"/>
            <a:pathLst>
              <a:path w="120001" h="120001">
                <a:moveTo>
                  <a:pt x="58378" y="102992"/>
                </a:moveTo>
                <a:cubicBezTo>
                  <a:pt x="45405" y="109606"/>
                  <a:pt x="25945" y="109606"/>
                  <a:pt x="12972" y="102992"/>
                </a:cubicBezTo>
                <a:cubicBezTo>
                  <a:pt x="6486" y="100157"/>
                  <a:pt x="3243" y="96377"/>
                  <a:pt x="3243" y="91653"/>
                </a:cubicBezTo>
                <a:cubicBezTo>
                  <a:pt x="3243" y="102047"/>
                  <a:pt x="3243" y="102047"/>
                  <a:pt x="3243" y="102047"/>
                </a:cubicBezTo>
                <a:cubicBezTo>
                  <a:pt x="3243" y="105826"/>
                  <a:pt x="6486" y="110551"/>
                  <a:pt x="12972" y="113385"/>
                </a:cubicBezTo>
                <a:cubicBezTo>
                  <a:pt x="25945" y="120000"/>
                  <a:pt x="45405" y="120000"/>
                  <a:pt x="58378" y="113385"/>
                </a:cubicBezTo>
                <a:cubicBezTo>
                  <a:pt x="64864" y="110551"/>
                  <a:pt x="68108" y="105826"/>
                  <a:pt x="68108" y="102047"/>
                </a:cubicBezTo>
                <a:cubicBezTo>
                  <a:pt x="68108" y="91653"/>
                  <a:pt x="68108" y="91653"/>
                  <a:pt x="68108" y="91653"/>
                </a:cubicBezTo>
                <a:cubicBezTo>
                  <a:pt x="68108" y="96377"/>
                  <a:pt x="64864" y="100157"/>
                  <a:pt x="58378" y="102992"/>
                </a:cubicBezTo>
                <a:lnTo>
                  <a:pt x="58378" y="74645"/>
                </a:lnTo>
                <a:cubicBezTo>
                  <a:pt x="45405" y="81259"/>
                  <a:pt x="25945" y="81259"/>
                  <a:pt x="12972" y="74645"/>
                </a:cubicBezTo>
                <a:cubicBezTo>
                  <a:pt x="6486" y="71811"/>
                  <a:pt x="3243" y="67086"/>
                  <a:pt x="3243" y="63307"/>
                </a:cubicBezTo>
                <a:cubicBezTo>
                  <a:pt x="3243" y="72755"/>
                  <a:pt x="3243" y="72755"/>
                  <a:pt x="3243" y="72755"/>
                </a:cubicBezTo>
                <a:cubicBezTo>
                  <a:pt x="3243" y="77480"/>
                  <a:pt x="6486" y="81259"/>
                  <a:pt x="12972" y="85039"/>
                </a:cubicBezTo>
                <a:cubicBezTo>
                  <a:pt x="25945" y="90708"/>
                  <a:pt x="45405" y="90708"/>
                  <a:pt x="58378" y="85039"/>
                </a:cubicBezTo>
                <a:cubicBezTo>
                  <a:pt x="64864" y="81259"/>
                  <a:pt x="68108" y="77480"/>
                  <a:pt x="68108" y="72755"/>
                </a:cubicBezTo>
                <a:cubicBezTo>
                  <a:pt x="68108" y="63307"/>
                  <a:pt x="68108" y="63307"/>
                  <a:pt x="68108" y="63307"/>
                </a:cubicBezTo>
                <a:cubicBezTo>
                  <a:pt x="68108" y="67086"/>
                  <a:pt x="64864" y="71811"/>
                  <a:pt x="58378" y="74645"/>
                </a:cubicBezTo>
                <a:lnTo>
                  <a:pt x="58378" y="88818"/>
                </a:lnTo>
                <a:cubicBezTo>
                  <a:pt x="45405" y="95433"/>
                  <a:pt x="25945" y="95433"/>
                  <a:pt x="12972" y="88818"/>
                </a:cubicBezTo>
                <a:cubicBezTo>
                  <a:pt x="6486" y="85984"/>
                  <a:pt x="3243" y="82204"/>
                  <a:pt x="3243" y="77480"/>
                </a:cubicBezTo>
                <a:cubicBezTo>
                  <a:pt x="3243" y="87874"/>
                  <a:pt x="3243" y="87874"/>
                  <a:pt x="3243" y="87874"/>
                </a:cubicBezTo>
                <a:cubicBezTo>
                  <a:pt x="3243" y="91653"/>
                  <a:pt x="6486" y="95433"/>
                  <a:pt x="12972" y="99212"/>
                </a:cubicBezTo>
                <a:cubicBezTo>
                  <a:pt x="25945" y="104881"/>
                  <a:pt x="45405" y="104881"/>
                  <a:pt x="58378" y="99212"/>
                </a:cubicBezTo>
                <a:cubicBezTo>
                  <a:pt x="64864" y="95433"/>
                  <a:pt x="68108" y="91653"/>
                  <a:pt x="68108" y="87874"/>
                </a:cubicBezTo>
                <a:cubicBezTo>
                  <a:pt x="68108" y="77480"/>
                  <a:pt x="68108" y="77480"/>
                  <a:pt x="68108" y="77480"/>
                </a:cubicBezTo>
                <a:cubicBezTo>
                  <a:pt x="68108" y="82204"/>
                  <a:pt x="64864" y="85984"/>
                  <a:pt x="58378" y="88818"/>
                </a:cubicBezTo>
                <a:lnTo>
                  <a:pt x="12972" y="68976"/>
                </a:lnTo>
                <a:cubicBezTo>
                  <a:pt x="25945" y="75590"/>
                  <a:pt x="45405" y="75590"/>
                  <a:pt x="58378" y="68976"/>
                </a:cubicBezTo>
                <a:cubicBezTo>
                  <a:pt x="71351" y="63307"/>
                  <a:pt x="71351" y="52913"/>
                  <a:pt x="58378" y="46299"/>
                </a:cubicBezTo>
                <a:cubicBezTo>
                  <a:pt x="45405" y="39685"/>
                  <a:pt x="25945" y="39685"/>
                  <a:pt x="12972" y="46299"/>
                </a:cubicBezTo>
                <a:cubicBezTo>
                  <a:pt x="0" y="52913"/>
                  <a:pt x="0" y="63307"/>
                  <a:pt x="12972" y="68976"/>
                </a:cubicBezTo>
                <a:lnTo>
                  <a:pt x="62702" y="29291"/>
                </a:lnTo>
                <a:cubicBezTo>
                  <a:pt x="74594" y="35905"/>
                  <a:pt x="95135" y="35905"/>
                  <a:pt x="108108" y="29291"/>
                </a:cubicBezTo>
                <a:cubicBezTo>
                  <a:pt x="120000" y="22677"/>
                  <a:pt x="120000" y="12283"/>
                  <a:pt x="108108" y="6614"/>
                </a:cubicBezTo>
                <a:cubicBezTo>
                  <a:pt x="95135" y="0"/>
                  <a:pt x="74594" y="0"/>
                  <a:pt x="62702" y="6614"/>
                </a:cubicBezTo>
                <a:cubicBezTo>
                  <a:pt x="49729" y="12283"/>
                  <a:pt x="49729" y="22677"/>
                  <a:pt x="62702" y="29291"/>
                </a:cubicBezTo>
                <a:lnTo>
                  <a:pt x="108108" y="77480"/>
                </a:lnTo>
                <a:cubicBezTo>
                  <a:pt x="98378" y="82204"/>
                  <a:pt x="84324" y="84094"/>
                  <a:pt x="72432" y="81259"/>
                </a:cubicBezTo>
                <a:cubicBezTo>
                  <a:pt x="72432" y="90708"/>
                  <a:pt x="72432" y="90708"/>
                  <a:pt x="72432" y="90708"/>
                </a:cubicBezTo>
                <a:cubicBezTo>
                  <a:pt x="84324" y="93543"/>
                  <a:pt x="98378" y="92598"/>
                  <a:pt x="108108" y="87874"/>
                </a:cubicBezTo>
                <a:cubicBezTo>
                  <a:pt x="113513" y="84094"/>
                  <a:pt x="116756" y="80314"/>
                  <a:pt x="116756" y="76535"/>
                </a:cubicBezTo>
                <a:cubicBezTo>
                  <a:pt x="116756" y="66141"/>
                  <a:pt x="116756" y="66141"/>
                  <a:pt x="116756" y="66141"/>
                </a:cubicBezTo>
                <a:cubicBezTo>
                  <a:pt x="116756" y="70866"/>
                  <a:pt x="113513" y="74645"/>
                  <a:pt x="108108" y="77480"/>
                </a:cubicBezTo>
                <a:lnTo>
                  <a:pt x="108108" y="49133"/>
                </a:lnTo>
                <a:cubicBezTo>
                  <a:pt x="98378" y="53858"/>
                  <a:pt x="84324" y="54803"/>
                  <a:pt x="72432" y="52913"/>
                </a:cubicBezTo>
                <a:cubicBezTo>
                  <a:pt x="72432" y="62362"/>
                  <a:pt x="72432" y="62362"/>
                  <a:pt x="72432" y="62362"/>
                </a:cubicBezTo>
                <a:cubicBezTo>
                  <a:pt x="84324" y="65196"/>
                  <a:pt x="98378" y="63307"/>
                  <a:pt x="108108" y="58582"/>
                </a:cubicBezTo>
                <a:cubicBezTo>
                  <a:pt x="113513" y="55748"/>
                  <a:pt x="116756" y="51968"/>
                  <a:pt x="116756" y="47244"/>
                </a:cubicBezTo>
                <a:cubicBezTo>
                  <a:pt x="116756" y="37795"/>
                  <a:pt x="116756" y="37795"/>
                  <a:pt x="116756" y="37795"/>
                </a:cubicBezTo>
                <a:cubicBezTo>
                  <a:pt x="116756" y="41574"/>
                  <a:pt x="113513" y="46299"/>
                  <a:pt x="108108" y="49133"/>
                </a:cubicBezTo>
                <a:lnTo>
                  <a:pt x="108108" y="34960"/>
                </a:lnTo>
                <a:cubicBezTo>
                  <a:pt x="95135" y="40629"/>
                  <a:pt x="74594" y="40629"/>
                  <a:pt x="62702" y="34960"/>
                </a:cubicBezTo>
                <a:cubicBezTo>
                  <a:pt x="56216" y="31181"/>
                  <a:pt x="52972" y="27401"/>
                  <a:pt x="52972" y="23622"/>
                </a:cubicBezTo>
                <a:cubicBezTo>
                  <a:pt x="52972" y="33070"/>
                  <a:pt x="52972" y="33070"/>
                  <a:pt x="52972" y="33070"/>
                </a:cubicBezTo>
                <a:cubicBezTo>
                  <a:pt x="52972" y="36850"/>
                  <a:pt x="56216" y="41574"/>
                  <a:pt x="62702" y="44409"/>
                </a:cubicBezTo>
                <a:cubicBezTo>
                  <a:pt x="74594" y="51023"/>
                  <a:pt x="95135" y="51023"/>
                  <a:pt x="108108" y="44409"/>
                </a:cubicBezTo>
                <a:cubicBezTo>
                  <a:pt x="113513" y="41574"/>
                  <a:pt x="116756" y="36850"/>
                  <a:pt x="116756" y="33070"/>
                </a:cubicBezTo>
                <a:cubicBezTo>
                  <a:pt x="116756" y="23622"/>
                  <a:pt x="116756" y="23622"/>
                  <a:pt x="116756" y="23622"/>
                </a:cubicBezTo>
                <a:cubicBezTo>
                  <a:pt x="116756" y="27401"/>
                  <a:pt x="113513" y="31181"/>
                  <a:pt x="108108" y="34960"/>
                </a:cubicBezTo>
                <a:lnTo>
                  <a:pt x="108108" y="63307"/>
                </a:lnTo>
                <a:cubicBezTo>
                  <a:pt x="98378" y="68031"/>
                  <a:pt x="84324" y="68976"/>
                  <a:pt x="72432" y="67086"/>
                </a:cubicBezTo>
                <a:cubicBezTo>
                  <a:pt x="72432" y="76535"/>
                  <a:pt x="72432" y="76535"/>
                  <a:pt x="72432" y="76535"/>
                </a:cubicBezTo>
                <a:cubicBezTo>
                  <a:pt x="84324" y="79370"/>
                  <a:pt x="98378" y="78425"/>
                  <a:pt x="108108" y="73700"/>
                </a:cubicBezTo>
                <a:cubicBezTo>
                  <a:pt x="113513" y="69921"/>
                  <a:pt x="116756" y="66141"/>
                  <a:pt x="116756" y="61417"/>
                </a:cubicBezTo>
                <a:cubicBezTo>
                  <a:pt x="116756" y="51968"/>
                  <a:pt x="116756" y="51968"/>
                  <a:pt x="116756" y="51968"/>
                </a:cubicBezTo>
                <a:cubicBezTo>
                  <a:pt x="116756" y="55748"/>
                  <a:pt x="113513" y="60472"/>
                  <a:pt x="108108" y="63307"/>
                </a:cubicBezTo>
                <a:lnTo>
                  <a:pt x="108108" y="91653"/>
                </a:lnTo>
                <a:cubicBezTo>
                  <a:pt x="98378" y="96377"/>
                  <a:pt x="84324" y="98267"/>
                  <a:pt x="72432" y="95433"/>
                </a:cubicBezTo>
                <a:cubicBezTo>
                  <a:pt x="72432" y="105826"/>
                  <a:pt x="72432" y="105826"/>
                  <a:pt x="72432" y="105826"/>
                </a:cubicBezTo>
                <a:cubicBezTo>
                  <a:pt x="84324" y="107716"/>
                  <a:pt x="98378" y="106771"/>
                  <a:pt x="108108" y="102047"/>
                </a:cubicBezTo>
                <a:cubicBezTo>
                  <a:pt x="113513" y="99212"/>
                  <a:pt x="116756" y="94488"/>
                  <a:pt x="116756" y="90708"/>
                </a:cubicBezTo>
                <a:cubicBezTo>
                  <a:pt x="116756" y="80314"/>
                  <a:pt x="116756" y="80314"/>
                  <a:pt x="116756" y="80314"/>
                </a:cubicBezTo>
                <a:cubicBezTo>
                  <a:pt x="116756" y="85039"/>
                  <a:pt x="113513" y="88818"/>
                  <a:pt x="108108" y="91653"/>
                </a:cubicBezTo>
              </a:path>
            </a:pathLst>
          </a:custGeom>
          <a:solidFill>
            <a:schemeClr val="accent1"/>
          </a:solidFill>
          <a:ln>
            <a:noFill/>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TG" sz="1800" b="0" i="0" u="none" strike="noStrike" kern="1200" cap="none" spc="0" normalizeH="0" baseline="0" noProof="0">
              <a:ln>
                <a:noFill/>
              </a:ln>
              <a:solidFill>
                <a:srgbClr val="000000"/>
              </a:solidFill>
              <a:effectLst/>
              <a:uLnTx/>
              <a:uFillTx/>
              <a:latin typeface="Arial"/>
              <a:ea typeface="+mn-ea"/>
              <a:cs typeface="+mn-cs"/>
            </a:endParaRPr>
          </a:p>
        </p:txBody>
      </p:sp>
      <p:sp>
        <p:nvSpPr>
          <p:cNvPr id="59" name="Shape 2251">
            <a:extLst>
              <a:ext uri="{FF2B5EF4-FFF2-40B4-BE49-F238E27FC236}">
                <a16:creationId xmlns:a16="http://schemas.microsoft.com/office/drawing/2014/main" id="{D0057D38-60A0-2A60-FDED-63084BD02D99}"/>
              </a:ext>
            </a:extLst>
          </p:cNvPr>
          <p:cNvSpPr txBox="1"/>
          <p:nvPr/>
        </p:nvSpPr>
        <p:spPr>
          <a:xfrm>
            <a:off x="3233688" y="2366024"/>
            <a:ext cx="6260815" cy="1247759"/>
          </a:xfrm>
          <a:prstGeom prst="rect">
            <a:avLst/>
          </a:prstGeom>
          <a:noFill/>
          <a:ln>
            <a:noFill/>
          </a:ln>
        </p:spPr>
        <p:txBody>
          <a:bodyPr wrap="square" lIns="0" tIns="0" rIns="0" bIns="0" anchor="t" anchorCtr="0">
            <a:noAutofit/>
          </a:bodyPr>
          <a:lstStyle/>
          <a:p>
            <a:pPr marL="174930" marR="0" lvl="0" indent="-174930" algn="l" defTabSz="932863" rtl="0" eaLnBrk="1" fontAlgn="auto" latinLnBrk="0" hangingPunct="1">
              <a:lnSpc>
                <a:spcPct val="100000"/>
              </a:lnSpc>
              <a:spcBef>
                <a:spcPts val="0"/>
              </a:spcBef>
              <a:spcAft>
                <a:spcPts val="0"/>
              </a:spcAft>
              <a:buClr>
                <a:srgbClr val="005E00"/>
              </a:buClr>
              <a:buSzPct val="122000"/>
              <a:buFont typeface="Arial" panose="020B0604020202020204" pitchFamily="34" charset="0"/>
              <a:buChar char="•"/>
              <a:tabLst/>
              <a:defRPr/>
            </a:pPr>
            <a:r>
              <a:rPr kumimoji="0" lang="fr-FR" sz="1153" b="0" i="0" u="none" strike="noStrike" kern="1200" cap="none" spc="0" normalizeH="0" baseline="0" noProof="0" dirty="0">
                <a:ln>
                  <a:noFill/>
                </a:ln>
                <a:solidFill>
                  <a:srgbClr val="000000"/>
                </a:solidFill>
                <a:effectLst/>
                <a:uLnTx/>
                <a:uFillTx/>
                <a:latin typeface="Arial"/>
                <a:ea typeface="+mn-ea"/>
                <a:cs typeface="+mn-cs"/>
              </a:rPr>
              <a:t>Le projet hydroélectrique de </a:t>
            </a:r>
            <a:r>
              <a:rPr kumimoji="0" lang="fr-FR" sz="1153" b="0" i="0" u="none" strike="noStrike" kern="1200" cap="none" spc="0" normalizeH="0" baseline="0" noProof="0" dirty="0" err="1">
                <a:ln>
                  <a:noFill/>
                </a:ln>
                <a:solidFill>
                  <a:srgbClr val="000000"/>
                </a:solidFill>
                <a:effectLst/>
                <a:uLnTx/>
                <a:uFillTx/>
                <a:latin typeface="Arial"/>
                <a:ea typeface="+mn-ea"/>
                <a:cs typeface="+mn-cs"/>
              </a:rPr>
              <a:t>Titira</a:t>
            </a:r>
            <a:r>
              <a:rPr kumimoji="0" lang="fr-FR" sz="1153" b="0" i="0" u="none" strike="noStrike" kern="1200" cap="none" spc="0" normalizeH="0" baseline="0" noProof="0" dirty="0">
                <a:ln>
                  <a:noFill/>
                </a:ln>
                <a:solidFill>
                  <a:srgbClr val="000000"/>
                </a:solidFill>
                <a:effectLst/>
                <a:uLnTx/>
                <a:uFillTx/>
                <a:latin typeface="Arial"/>
                <a:ea typeface="+mn-ea"/>
                <a:cs typeface="+mn-cs"/>
              </a:rPr>
              <a:t> prévoit la construction d'un barrage sur la rivière Oti, plus précisément sur son affluent le </a:t>
            </a:r>
            <a:r>
              <a:rPr kumimoji="0" lang="fr-FR" sz="1153" b="0" i="0" u="none" strike="noStrike" kern="1200" cap="none" spc="0" normalizeH="0" baseline="0" noProof="0" dirty="0" err="1">
                <a:ln>
                  <a:noFill/>
                </a:ln>
                <a:solidFill>
                  <a:srgbClr val="000000"/>
                </a:solidFill>
                <a:effectLst/>
                <a:uLnTx/>
                <a:uFillTx/>
                <a:latin typeface="Arial"/>
                <a:ea typeface="+mn-ea"/>
                <a:cs typeface="+mn-cs"/>
              </a:rPr>
              <a:t>Kéran</a:t>
            </a:r>
            <a:r>
              <a:rPr kumimoji="0" lang="fr-FR" sz="1153" b="0" i="0" u="none" strike="noStrike" kern="1200" cap="none" spc="0" normalizeH="0" baseline="0" noProof="0" dirty="0">
                <a:ln>
                  <a:noFill/>
                </a:ln>
                <a:solidFill>
                  <a:srgbClr val="000000"/>
                </a:solidFill>
                <a:effectLst/>
                <a:uLnTx/>
                <a:uFillTx/>
                <a:latin typeface="Arial"/>
                <a:ea typeface="+mn-ea"/>
                <a:cs typeface="+mn-cs"/>
              </a:rPr>
              <a:t>, pour une puissance de 24 MW et une production annuelle de 94 GWh</a:t>
            </a:r>
          </a:p>
          <a:p>
            <a:pPr marL="174930" marR="0" lvl="0" indent="-174930" algn="l" defTabSz="932863" rtl="0" eaLnBrk="1" fontAlgn="auto" latinLnBrk="0" hangingPunct="1">
              <a:lnSpc>
                <a:spcPct val="100000"/>
              </a:lnSpc>
              <a:spcBef>
                <a:spcPts val="0"/>
              </a:spcBef>
              <a:spcAft>
                <a:spcPts val="0"/>
              </a:spcAft>
              <a:buClr>
                <a:srgbClr val="005E00"/>
              </a:buClr>
              <a:buSzPct val="122000"/>
              <a:buFont typeface="Arial" panose="020B0604020202020204" pitchFamily="34" charset="0"/>
              <a:buChar char="•"/>
              <a:tabLst/>
              <a:defRPr/>
            </a:pPr>
            <a:r>
              <a:rPr kumimoji="0" lang="fr-FR" sz="1153" b="0" i="0" u="none" strike="noStrike" kern="1200" cap="none" spc="0" normalizeH="0" baseline="0" noProof="0" dirty="0">
                <a:ln>
                  <a:noFill/>
                </a:ln>
                <a:solidFill>
                  <a:srgbClr val="000000"/>
                </a:solidFill>
                <a:effectLst/>
                <a:uLnTx/>
                <a:uFillTx/>
                <a:latin typeface="Arial"/>
                <a:ea typeface="+mn-ea"/>
                <a:cs typeface="+mn-cs"/>
              </a:rPr>
              <a:t>Ce projet vise à : (i) réduire la dépendance énergétique du Togo, (ii) accroître la part des énergies renouvelables dans le mix énergétique, (iii) valoriser le potentiel hydrologique national, (iv) réduire les coûts de production d'énergie et fournir un service énergétique adéquat à tous les foyers togolais.</a:t>
            </a:r>
          </a:p>
        </p:txBody>
      </p:sp>
      <p:sp>
        <p:nvSpPr>
          <p:cNvPr id="61" name="Shape 2253">
            <a:extLst>
              <a:ext uri="{FF2B5EF4-FFF2-40B4-BE49-F238E27FC236}">
                <a16:creationId xmlns:a16="http://schemas.microsoft.com/office/drawing/2014/main" id="{EADBB47D-0F94-4196-0FA3-E6A436E553DA}"/>
              </a:ext>
            </a:extLst>
          </p:cNvPr>
          <p:cNvSpPr txBox="1"/>
          <p:nvPr/>
        </p:nvSpPr>
        <p:spPr>
          <a:xfrm>
            <a:off x="3233688" y="4675513"/>
            <a:ext cx="6260815" cy="690741"/>
          </a:xfrm>
          <a:prstGeom prst="rect">
            <a:avLst/>
          </a:prstGeom>
          <a:noFill/>
          <a:ln>
            <a:noFill/>
          </a:ln>
        </p:spPr>
        <p:txBody>
          <a:bodyPr wrap="square" lIns="0" tIns="0" rIns="0" bIns="0" anchor="t" anchorCtr="0">
            <a:noAutofit/>
          </a:bodyPr>
          <a:lstStyle>
            <a:defPPr>
              <a:defRPr lang="fr-FR"/>
            </a:defPPr>
            <a:lvl1pPr marL="174930" indent="-174930" defTabSz="932863">
              <a:buClr>
                <a:srgbClr val="005E00"/>
              </a:buClr>
              <a:buSzPct val="122000"/>
              <a:buFont typeface="Arial" panose="020B0604020202020204" pitchFamily="34" charset="0"/>
              <a:buChar char="•"/>
              <a:defRPr sz="1153">
                <a:solidFill>
                  <a:srgbClr val="000000"/>
                </a:solidFill>
              </a:defRPr>
            </a:lvl1pPr>
          </a:lstStyle>
          <a:p>
            <a:pPr marL="174930" marR="0" lvl="1" indent="-174930" algn="l" defTabSz="932863" rtl="0" eaLnBrk="1" fontAlgn="auto" latinLnBrk="0" hangingPunct="1">
              <a:lnSpc>
                <a:spcPct val="100000"/>
              </a:lnSpc>
              <a:spcBef>
                <a:spcPts val="0"/>
              </a:spcBef>
              <a:spcAft>
                <a:spcPts val="0"/>
              </a:spcAft>
              <a:buClr>
                <a:srgbClr val="005E00"/>
              </a:buClr>
              <a:buSzPct val="122000"/>
              <a:buFont typeface="Arial" panose="020B0604020202020204" pitchFamily="34" charset="0"/>
              <a:buChar char="•"/>
              <a:tabLst/>
              <a:defRPr/>
            </a:pPr>
            <a:r>
              <a:rPr kumimoji="0" lang="fr-FR" sz="1153" b="0" i="0" u="none" strike="noStrike" kern="1200" cap="none" spc="0" normalizeH="0" baseline="0" noProof="0" dirty="0">
                <a:ln>
                  <a:noFill/>
                </a:ln>
                <a:solidFill>
                  <a:srgbClr val="000000"/>
                </a:solidFill>
                <a:effectLst/>
                <a:uLnTx/>
                <a:uFillTx/>
                <a:latin typeface="Arial"/>
                <a:ea typeface="+mn-ea"/>
                <a:cs typeface="+mn-cs"/>
              </a:rPr>
              <a:t>Partenariat public-privé</a:t>
            </a:r>
          </a:p>
          <a:p>
            <a:pPr marL="174930" marR="0" lvl="1" indent="-174930" algn="l" defTabSz="932863" rtl="0" eaLnBrk="1" fontAlgn="auto" latinLnBrk="0" hangingPunct="1">
              <a:lnSpc>
                <a:spcPct val="100000"/>
              </a:lnSpc>
              <a:spcBef>
                <a:spcPts val="0"/>
              </a:spcBef>
              <a:spcAft>
                <a:spcPts val="0"/>
              </a:spcAft>
              <a:buClr>
                <a:srgbClr val="005E00"/>
              </a:buClr>
              <a:buSzPct val="122000"/>
              <a:buFont typeface="Arial" panose="020B0604020202020204" pitchFamily="34" charset="0"/>
              <a:buChar char="•"/>
              <a:tabLst/>
              <a:defRPr/>
            </a:pPr>
            <a:r>
              <a:rPr kumimoji="0" lang="fr-FR" sz="1153" b="0" i="0" u="none" strike="noStrike" kern="1200" cap="none" spc="0" normalizeH="0" baseline="0" noProof="0" dirty="0">
                <a:ln>
                  <a:noFill/>
                </a:ln>
                <a:solidFill>
                  <a:srgbClr val="000000"/>
                </a:solidFill>
                <a:effectLst/>
                <a:uLnTx/>
                <a:uFillTx/>
                <a:latin typeface="Arial"/>
                <a:ea typeface="+mn-ea"/>
                <a:cs typeface="+mn-cs"/>
              </a:rPr>
              <a:t>Contrat d'achat d'électricité (CAE) avec le fournisseur d'électricité et accord de concession avec l'État d'une durée de 25 ans</a:t>
            </a:r>
            <a:endParaRPr kumimoji="0" lang="fr-CA" sz="1153" b="0" i="0" u="none" strike="noStrike" kern="1200" cap="none" spc="0" normalizeH="0" baseline="0" noProof="0" dirty="0">
              <a:ln>
                <a:noFill/>
              </a:ln>
              <a:solidFill>
                <a:srgbClr val="000000"/>
              </a:solidFill>
              <a:effectLst/>
              <a:uLnTx/>
              <a:uFillTx/>
              <a:latin typeface="Arial"/>
              <a:ea typeface="+mn-ea"/>
              <a:cs typeface="+mn-cs"/>
              <a:sym typeface="Arial"/>
            </a:endParaRPr>
          </a:p>
        </p:txBody>
      </p:sp>
      <p:grpSp>
        <p:nvGrpSpPr>
          <p:cNvPr id="65" name="Shape 2300">
            <a:extLst>
              <a:ext uri="{FF2B5EF4-FFF2-40B4-BE49-F238E27FC236}">
                <a16:creationId xmlns:a16="http://schemas.microsoft.com/office/drawing/2014/main" id="{CB94174F-09E8-68C1-94CB-FE3182153BEC}"/>
              </a:ext>
            </a:extLst>
          </p:cNvPr>
          <p:cNvGrpSpPr/>
          <p:nvPr/>
        </p:nvGrpSpPr>
        <p:grpSpPr>
          <a:xfrm>
            <a:off x="1588929" y="2499668"/>
            <a:ext cx="253724" cy="288562"/>
            <a:chOff x="1839913" y="5276850"/>
            <a:chExt cx="693736" cy="788987"/>
          </a:xfrm>
          <a:solidFill>
            <a:schemeClr val="accent1"/>
          </a:solidFill>
        </p:grpSpPr>
        <p:sp>
          <p:nvSpPr>
            <p:cNvPr id="68" name="Shape 2301">
              <a:extLst>
                <a:ext uri="{FF2B5EF4-FFF2-40B4-BE49-F238E27FC236}">
                  <a16:creationId xmlns:a16="http://schemas.microsoft.com/office/drawing/2014/main" id="{A92C95DA-1CE0-0BD5-E5EB-E6C0B00DD2B8}"/>
                </a:ext>
              </a:extLst>
            </p:cNvPr>
            <p:cNvSpPr/>
            <p:nvPr/>
          </p:nvSpPr>
          <p:spPr>
            <a:xfrm>
              <a:off x="1897063" y="5276850"/>
              <a:ext cx="166686" cy="192088"/>
            </a:xfrm>
            <a:custGeom>
              <a:avLst/>
              <a:gdLst/>
              <a:ahLst/>
              <a:cxnLst/>
              <a:rect l="0" t="0" r="0" b="0"/>
              <a:pathLst>
                <a:path w="120000" h="120000" extrusionOk="0">
                  <a:moveTo>
                    <a:pt x="60000" y="120000"/>
                  </a:moveTo>
                  <a:cubicBezTo>
                    <a:pt x="93818" y="119685"/>
                    <a:pt x="120000" y="85354"/>
                    <a:pt x="120000" y="55748"/>
                  </a:cubicBezTo>
                  <a:cubicBezTo>
                    <a:pt x="120000" y="25826"/>
                    <a:pt x="93090" y="629"/>
                    <a:pt x="60000" y="0"/>
                  </a:cubicBezTo>
                  <a:cubicBezTo>
                    <a:pt x="26909" y="629"/>
                    <a:pt x="0" y="26141"/>
                    <a:pt x="0" y="55748"/>
                  </a:cubicBezTo>
                  <a:cubicBezTo>
                    <a:pt x="0" y="85354"/>
                    <a:pt x="26545" y="119685"/>
                    <a:pt x="60000" y="120000"/>
                  </a:cubicBezTo>
                  <a:close/>
                </a:path>
              </a:pathLst>
            </a:custGeom>
            <a:grpFill/>
            <a:ln>
              <a:noFill/>
            </a:ln>
          </p:spPr>
          <p:txBody>
            <a:bodyPr wrap="square" lIns="91410" tIns="45704" rIns="91410" bIns="45704" anchor="t" anchorCtr="0">
              <a:noAutofit/>
            </a:bodyPr>
            <a:lstStyle/>
            <a:p>
              <a:pPr marL="0" marR="0" lvl="0" indent="0" algn="l" defTabSz="932863"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srgbClr val="000000"/>
                </a:solidFill>
                <a:effectLst/>
                <a:uLnTx/>
                <a:uFillTx/>
                <a:latin typeface="Arial"/>
                <a:ea typeface="Arial"/>
                <a:cs typeface="Arial"/>
                <a:sym typeface="Arial"/>
              </a:endParaRPr>
            </a:p>
          </p:txBody>
        </p:sp>
        <p:sp>
          <p:nvSpPr>
            <p:cNvPr id="69" name="Shape 2302">
              <a:extLst>
                <a:ext uri="{FF2B5EF4-FFF2-40B4-BE49-F238E27FC236}">
                  <a16:creationId xmlns:a16="http://schemas.microsoft.com/office/drawing/2014/main" id="{71B6DAAA-EF4B-A437-851F-FB07E0A0577F}"/>
                </a:ext>
              </a:extLst>
            </p:cNvPr>
            <p:cNvSpPr/>
            <p:nvPr/>
          </p:nvSpPr>
          <p:spPr>
            <a:xfrm>
              <a:off x="1965325" y="5483225"/>
              <a:ext cx="30161" cy="19049"/>
            </a:xfrm>
            <a:custGeom>
              <a:avLst/>
              <a:gdLst/>
              <a:ahLst/>
              <a:cxnLst/>
              <a:rect l="0" t="0" r="0" b="0"/>
              <a:pathLst>
                <a:path w="120000" h="120000" extrusionOk="0">
                  <a:moveTo>
                    <a:pt x="104516" y="3157"/>
                  </a:moveTo>
                  <a:cubicBezTo>
                    <a:pt x="73548" y="0"/>
                    <a:pt x="44516" y="0"/>
                    <a:pt x="13548" y="3157"/>
                  </a:cubicBezTo>
                  <a:cubicBezTo>
                    <a:pt x="9677" y="3157"/>
                    <a:pt x="5806" y="6315"/>
                    <a:pt x="5806" y="12631"/>
                  </a:cubicBezTo>
                  <a:cubicBezTo>
                    <a:pt x="3870" y="18947"/>
                    <a:pt x="1935" y="25263"/>
                    <a:pt x="0" y="31578"/>
                  </a:cubicBezTo>
                  <a:cubicBezTo>
                    <a:pt x="0" y="34736"/>
                    <a:pt x="0" y="41052"/>
                    <a:pt x="0" y="44210"/>
                  </a:cubicBezTo>
                  <a:cubicBezTo>
                    <a:pt x="7741" y="69473"/>
                    <a:pt x="13548" y="91578"/>
                    <a:pt x="21290" y="113684"/>
                  </a:cubicBezTo>
                  <a:cubicBezTo>
                    <a:pt x="21290" y="120000"/>
                    <a:pt x="23225" y="120000"/>
                    <a:pt x="27096" y="120000"/>
                  </a:cubicBezTo>
                  <a:cubicBezTo>
                    <a:pt x="36774" y="120000"/>
                    <a:pt x="48387" y="120000"/>
                    <a:pt x="58064" y="120000"/>
                  </a:cubicBezTo>
                  <a:cubicBezTo>
                    <a:pt x="69677" y="120000"/>
                    <a:pt x="79354" y="120000"/>
                    <a:pt x="90967" y="120000"/>
                  </a:cubicBezTo>
                  <a:cubicBezTo>
                    <a:pt x="94838" y="120000"/>
                    <a:pt x="94838" y="120000"/>
                    <a:pt x="96774" y="113684"/>
                  </a:cubicBezTo>
                  <a:cubicBezTo>
                    <a:pt x="102580" y="97894"/>
                    <a:pt x="106451" y="78947"/>
                    <a:pt x="112258" y="63157"/>
                  </a:cubicBezTo>
                  <a:cubicBezTo>
                    <a:pt x="118064" y="47368"/>
                    <a:pt x="120000" y="31578"/>
                    <a:pt x="112258" y="12631"/>
                  </a:cubicBezTo>
                  <a:cubicBezTo>
                    <a:pt x="110322" y="6315"/>
                    <a:pt x="108387" y="3157"/>
                    <a:pt x="104516" y="3157"/>
                  </a:cubicBezTo>
                  <a:close/>
                </a:path>
              </a:pathLst>
            </a:custGeom>
            <a:grpFill/>
            <a:ln>
              <a:noFill/>
            </a:ln>
          </p:spPr>
          <p:txBody>
            <a:bodyPr wrap="square" lIns="91410" tIns="45704" rIns="91410" bIns="45704" anchor="t" anchorCtr="0">
              <a:noAutofit/>
            </a:bodyPr>
            <a:lstStyle/>
            <a:p>
              <a:pPr marL="0" marR="0" lvl="0" indent="0" algn="l" defTabSz="932863"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srgbClr val="000000"/>
                </a:solidFill>
                <a:effectLst/>
                <a:uLnTx/>
                <a:uFillTx/>
                <a:latin typeface="Arial"/>
                <a:ea typeface="Arial"/>
                <a:cs typeface="Arial"/>
                <a:sym typeface="Arial"/>
              </a:endParaRPr>
            </a:p>
          </p:txBody>
        </p:sp>
        <p:sp>
          <p:nvSpPr>
            <p:cNvPr id="70" name="Shape 2303">
              <a:extLst>
                <a:ext uri="{FF2B5EF4-FFF2-40B4-BE49-F238E27FC236}">
                  <a16:creationId xmlns:a16="http://schemas.microsoft.com/office/drawing/2014/main" id="{145C8EBF-60A7-B2DD-25B6-E54DF878F060}"/>
                </a:ext>
              </a:extLst>
            </p:cNvPr>
            <p:cNvSpPr/>
            <p:nvPr/>
          </p:nvSpPr>
          <p:spPr>
            <a:xfrm>
              <a:off x="1839913" y="5483225"/>
              <a:ext cx="473075" cy="582612"/>
            </a:xfrm>
            <a:custGeom>
              <a:avLst/>
              <a:gdLst/>
              <a:ahLst/>
              <a:cxnLst/>
              <a:rect l="0" t="0" r="0" b="0"/>
              <a:pathLst>
                <a:path w="120000" h="120000" extrusionOk="0">
                  <a:moveTo>
                    <a:pt x="59235" y="14495"/>
                  </a:moveTo>
                  <a:cubicBezTo>
                    <a:pt x="111082" y="14495"/>
                    <a:pt x="111082" y="14495"/>
                    <a:pt x="111082" y="14495"/>
                  </a:cubicBezTo>
                  <a:cubicBezTo>
                    <a:pt x="116050" y="14495"/>
                    <a:pt x="120000" y="11182"/>
                    <a:pt x="120000" y="7247"/>
                  </a:cubicBezTo>
                  <a:cubicBezTo>
                    <a:pt x="120000" y="3313"/>
                    <a:pt x="116050" y="0"/>
                    <a:pt x="111082" y="0"/>
                  </a:cubicBezTo>
                  <a:cubicBezTo>
                    <a:pt x="58980" y="0"/>
                    <a:pt x="58980" y="0"/>
                    <a:pt x="58980" y="0"/>
                  </a:cubicBezTo>
                  <a:cubicBezTo>
                    <a:pt x="58980" y="0"/>
                    <a:pt x="58980" y="0"/>
                    <a:pt x="58980" y="0"/>
                  </a:cubicBezTo>
                  <a:cubicBezTo>
                    <a:pt x="47770" y="0"/>
                    <a:pt x="47770" y="0"/>
                    <a:pt x="47770" y="0"/>
                  </a:cubicBezTo>
                  <a:cubicBezTo>
                    <a:pt x="40000" y="12424"/>
                    <a:pt x="40000" y="12424"/>
                    <a:pt x="40000" y="12424"/>
                  </a:cubicBezTo>
                  <a:cubicBezTo>
                    <a:pt x="39617" y="11389"/>
                    <a:pt x="39363" y="10353"/>
                    <a:pt x="39108" y="9318"/>
                  </a:cubicBezTo>
                  <a:cubicBezTo>
                    <a:pt x="38726" y="7868"/>
                    <a:pt x="38343" y="6315"/>
                    <a:pt x="37834" y="4866"/>
                  </a:cubicBezTo>
                  <a:cubicBezTo>
                    <a:pt x="36433" y="4866"/>
                    <a:pt x="34904" y="4866"/>
                    <a:pt x="33503" y="4866"/>
                  </a:cubicBezTo>
                  <a:cubicBezTo>
                    <a:pt x="33248" y="4866"/>
                    <a:pt x="33248" y="4969"/>
                    <a:pt x="33248" y="5073"/>
                  </a:cubicBezTo>
                  <a:cubicBezTo>
                    <a:pt x="32611" y="7247"/>
                    <a:pt x="32101" y="9421"/>
                    <a:pt x="31464" y="11596"/>
                  </a:cubicBezTo>
                  <a:cubicBezTo>
                    <a:pt x="31464" y="11803"/>
                    <a:pt x="31337" y="12113"/>
                    <a:pt x="31337" y="12320"/>
                  </a:cubicBezTo>
                  <a:cubicBezTo>
                    <a:pt x="23439" y="0"/>
                    <a:pt x="23439" y="0"/>
                    <a:pt x="23439" y="0"/>
                  </a:cubicBezTo>
                  <a:cubicBezTo>
                    <a:pt x="12229" y="0"/>
                    <a:pt x="12229" y="0"/>
                    <a:pt x="12229" y="0"/>
                  </a:cubicBezTo>
                  <a:cubicBezTo>
                    <a:pt x="5477" y="0"/>
                    <a:pt x="0" y="4762"/>
                    <a:pt x="0" y="10560"/>
                  </a:cubicBezTo>
                  <a:cubicBezTo>
                    <a:pt x="0" y="50215"/>
                    <a:pt x="0" y="50215"/>
                    <a:pt x="0" y="50215"/>
                  </a:cubicBezTo>
                  <a:cubicBezTo>
                    <a:pt x="0" y="55703"/>
                    <a:pt x="4840" y="60155"/>
                    <a:pt x="11210" y="60569"/>
                  </a:cubicBezTo>
                  <a:cubicBezTo>
                    <a:pt x="12993" y="76617"/>
                    <a:pt x="14649" y="92769"/>
                    <a:pt x="16433" y="109128"/>
                  </a:cubicBezTo>
                  <a:cubicBezTo>
                    <a:pt x="17197" y="114823"/>
                    <a:pt x="21656" y="119689"/>
                    <a:pt x="26751" y="119896"/>
                  </a:cubicBezTo>
                  <a:cubicBezTo>
                    <a:pt x="32611" y="120000"/>
                    <a:pt x="38598" y="120000"/>
                    <a:pt x="44585" y="119896"/>
                  </a:cubicBezTo>
                  <a:cubicBezTo>
                    <a:pt x="49554" y="119689"/>
                    <a:pt x="54140" y="114823"/>
                    <a:pt x="54777" y="109128"/>
                  </a:cubicBezTo>
                  <a:cubicBezTo>
                    <a:pt x="56305" y="95461"/>
                    <a:pt x="57707" y="81898"/>
                    <a:pt x="59235" y="68438"/>
                  </a:cubicBezTo>
                  <a:cubicBezTo>
                    <a:pt x="59235" y="68438"/>
                    <a:pt x="59235" y="68438"/>
                    <a:pt x="59235" y="68438"/>
                  </a:cubicBezTo>
                  <a:lnTo>
                    <a:pt x="59235" y="14495"/>
                  </a:lnTo>
                  <a:close/>
                </a:path>
              </a:pathLst>
            </a:custGeom>
            <a:grpFill/>
            <a:ln>
              <a:noFill/>
            </a:ln>
          </p:spPr>
          <p:txBody>
            <a:bodyPr wrap="square" lIns="91410" tIns="45704" rIns="91410" bIns="45704" anchor="t" anchorCtr="0">
              <a:noAutofit/>
            </a:bodyPr>
            <a:lstStyle/>
            <a:p>
              <a:pPr marL="0" marR="0" lvl="0" indent="0" algn="l" defTabSz="932863"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srgbClr val="000000"/>
                </a:solidFill>
                <a:effectLst/>
                <a:uLnTx/>
                <a:uFillTx/>
                <a:latin typeface="Arial"/>
                <a:ea typeface="Arial"/>
                <a:cs typeface="Arial"/>
                <a:sym typeface="Arial"/>
              </a:endParaRPr>
            </a:p>
          </p:txBody>
        </p:sp>
        <p:sp>
          <p:nvSpPr>
            <p:cNvPr id="71" name="Shape 2304">
              <a:extLst>
                <a:ext uri="{FF2B5EF4-FFF2-40B4-BE49-F238E27FC236}">
                  <a16:creationId xmlns:a16="http://schemas.microsoft.com/office/drawing/2014/main" id="{60B0B851-9B57-BA7A-0715-B74E01054A9B}"/>
                </a:ext>
              </a:extLst>
            </p:cNvPr>
            <p:cNvSpPr/>
            <p:nvPr/>
          </p:nvSpPr>
          <p:spPr>
            <a:xfrm>
              <a:off x="2135188" y="5921375"/>
              <a:ext cx="282574" cy="144462"/>
            </a:xfrm>
            <a:custGeom>
              <a:avLst/>
              <a:gdLst/>
              <a:ahLst/>
              <a:cxnLst/>
              <a:rect l="0" t="0" r="0" b="0"/>
              <a:pathLst>
                <a:path w="120000" h="120000" extrusionOk="0">
                  <a:moveTo>
                    <a:pt x="72682" y="0"/>
                  </a:moveTo>
                  <a:cubicBezTo>
                    <a:pt x="47317" y="0"/>
                    <a:pt x="47317" y="0"/>
                    <a:pt x="47317" y="0"/>
                  </a:cubicBezTo>
                  <a:cubicBezTo>
                    <a:pt x="3623" y="88333"/>
                    <a:pt x="3623" y="88333"/>
                    <a:pt x="3623" y="88333"/>
                  </a:cubicBezTo>
                  <a:cubicBezTo>
                    <a:pt x="0" y="95416"/>
                    <a:pt x="0" y="107083"/>
                    <a:pt x="3623" y="114583"/>
                  </a:cubicBezTo>
                  <a:cubicBezTo>
                    <a:pt x="5541" y="117916"/>
                    <a:pt x="7886" y="120000"/>
                    <a:pt x="10017" y="120000"/>
                  </a:cubicBezTo>
                  <a:cubicBezTo>
                    <a:pt x="12362" y="120000"/>
                    <a:pt x="14706" y="117916"/>
                    <a:pt x="16625" y="114583"/>
                  </a:cubicBezTo>
                  <a:cubicBezTo>
                    <a:pt x="60106" y="26250"/>
                    <a:pt x="60106" y="26250"/>
                    <a:pt x="60106" y="26250"/>
                  </a:cubicBezTo>
                  <a:cubicBezTo>
                    <a:pt x="103587" y="114583"/>
                    <a:pt x="103587" y="114583"/>
                    <a:pt x="103587" y="114583"/>
                  </a:cubicBezTo>
                  <a:cubicBezTo>
                    <a:pt x="105293" y="117916"/>
                    <a:pt x="107637" y="120000"/>
                    <a:pt x="109982" y="120000"/>
                  </a:cubicBezTo>
                  <a:cubicBezTo>
                    <a:pt x="112326" y="120000"/>
                    <a:pt x="114671" y="117916"/>
                    <a:pt x="116376" y="114583"/>
                  </a:cubicBezTo>
                  <a:cubicBezTo>
                    <a:pt x="120000" y="107083"/>
                    <a:pt x="120000" y="95416"/>
                    <a:pt x="116376" y="88333"/>
                  </a:cubicBezTo>
                  <a:lnTo>
                    <a:pt x="72682" y="0"/>
                  </a:lnTo>
                  <a:close/>
                </a:path>
              </a:pathLst>
            </a:custGeom>
            <a:grpFill/>
            <a:ln>
              <a:noFill/>
            </a:ln>
          </p:spPr>
          <p:txBody>
            <a:bodyPr wrap="square" lIns="91410" tIns="45704" rIns="91410" bIns="45704" anchor="t" anchorCtr="0">
              <a:noAutofit/>
            </a:bodyPr>
            <a:lstStyle/>
            <a:p>
              <a:pPr marL="0" marR="0" lvl="0" indent="0" algn="l" defTabSz="932863"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srgbClr val="000000"/>
                </a:solidFill>
                <a:effectLst/>
                <a:uLnTx/>
                <a:uFillTx/>
                <a:latin typeface="Arial"/>
                <a:ea typeface="Arial"/>
                <a:cs typeface="Arial"/>
                <a:sym typeface="Arial"/>
              </a:endParaRPr>
            </a:p>
          </p:txBody>
        </p:sp>
        <p:sp>
          <p:nvSpPr>
            <p:cNvPr id="72" name="Shape 2305">
              <a:extLst>
                <a:ext uri="{FF2B5EF4-FFF2-40B4-BE49-F238E27FC236}">
                  <a16:creationId xmlns:a16="http://schemas.microsoft.com/office/drawing/2014/main" id="{9E1E57F9-ADD9-D944-A79F-DA179D17494B}"/>
                </a:ext>
              </a:extLst>
            </p:cNvPr>
            <p:cNvSpPr/>
            <p:nvPr/>
          </p:nvSpPr>
          <p:spPr>
            <a:xfrm>
              <a:off x="2092325" y="5278437"/>
              <a:ext cx="441324" cy="614363"/>
            </a:xfrm>
            <a:custGeom>
              <a:avLst/>
              <a:gdLst/>
              <a:ahLst/>
              <a:cxnLst/>
              <a:rect l="0" t="0" r="0" b="0"/>
              <a:pathLst>
                <a:path w="120000" h="120000" extrusionOk="0">
                  <a:moveTo>
                    <a:pt x="103071" y="10622"/>
                  </a:moveTo>
                  <a:cubicBezTo>
                    <a:pt x="72491" y="10622"/>
                    <a:pt x="72491" y="10622"/>
                    <a:pt x="72491" y="10622"/>
                  </a:cubicBezTo>
                  <a:cubicBezTo>
                    <a:pt x="71262" y="4622"/>
                    <a:pt x="64163" y="0"/>
                    <a:pt x="55563" y="0"/>
                  </a:cubicBezTo>
                  <a:cubicBezTo>
                    <a:pt x="44232" y="0"/>
                    <a:pt x="44232" y="0"/>
                    <a:pt x="44232" y="0"/>
                  </a:cubicBezTo>
                  <a:cubicBezTo>
                    <a:pt x="35631" y="0"/>
                    <a:pt x="28532" y="4622"/>
                    <a:pt x="27440" y="10622"/>
                  </a:cubicBezTo>
                  <a:cubicBezTo>
                    <a:pt x="0" y="10622"/>
                    <a:pt x="0" y="10622"/>
                    <a:pt x="0" y="10622"/>
                  </a:cubicBezTo>
                  <a:cubicBezTo>
                    <a:pt x="682" y="12688"/>
                    <a:pt x="1228" y="14852"/>
                    <a:pt x="1228" y="17114"/>
                  </a:cubicBezTo>
                  <a:cubicBezTo>
                    <a:pt x="1228" y="17704"/>
                    <a:pt x="1092" y="18196"/>
                    <a:pt x="1092" y="18786"/>
                  </a:cubicBezTo>
                  <a:cubicBezTo>
                    <a:pt x="34402" y="18786"/>
                    <a:pt x="34402" y="18786"/>
                    <a:pt x="34402" y="18786"/>
                  </a:cubicBezTo>
                  <a:cubicBezTo>
                    <a:pt x="38907" y="18786"/>
                    <a:pt x="38907" y="18786"/>
                    <a:pt x="38907" y="18786"/>
                  </a:cubicBezTo>
                  <a:cubicBezTo>
                    <a:pt x="60887" y="18786"/>
                    <a:pt x="60887" y="18786"/>
                    <a:pt x="60887" y="18786"/>
                  </a:cubicBezTo>
                  <a:cubicBezTo>
                    <a:pt x="66894" y="18786"/>
                    <a:pt x="66894" y="18786"/>
                    <a:pt x="66894" y="18786"/>
                  </a:cubicBezTo>
                  <a:cubicBezTo>
                    <a:pt x="103071" y="18786"/>
                    <a:pt x="103071" y="18786"/>
                    <a:pt x="103071" y="18786"/>
                  </a:cubicBezTo>
                  <a:cubicBezTo>
                    <a:pt x="106211" y="18786"/>
                    <a:pt x="108668" y="20852"/>
                    <a:pt x="108668" y="23409"/>
                  </a:cubicBezTo>
                  <a:cubicBezTo>
                    <a:pt x="108668" y="107213"/>
                    <a:pt x="108668" y="107213"/>
                    <a:pt x="108668" y="107213"/>
                  </a:cubicBezTo>
                  <a:cubicBezTo>
                    <a:pt x="108668" y="109770"/>
                    <a:pt x="106211" y="111836"/>
                    <a:pt x="103071" y="111836"/>
                  </a:cubicBezTo>
                  <a:cubicBezTo>
                    <a:pt x="3139" y="111836"/>
                    <a:pt x="3139" y="111836"/>
                    <a:pt x="3139" y="111836"/>
                  </a:cubicBezTo>
                  <a:cubicBezTo>
                    <a:pt x="2866" y="114590"/>
                    <a:pt x="2457" y="117344"/>
                    <a:pt x="2184" y="120000"/>
                  </a:cubicBezTo>
                  <a:cubicBezTo>
                    <a:pt x="103071" y="120000"/>
                    <a:pt x="103071" y="120000"/>
                    <a:pt x="103071" y="120000"/>
                  </a:cubicBezTo>
                  <a:cubicBezTo>
                    <a:pt x="112491" y="120000"/>
                    <a:pt x="120000" y="114295"/>
                    <a:pt x="120000" y="107213"/>
                  </a:cubicBezTo>
                  <a:cubicBezTo>
                    <a:pt x="120000" y="23409"/>
                    <a:pt x="120000" y="23409"/>
                    <a:pt x="120000" y="23409"/>
                  </a:cubicBezTo>
                  <a:cubicBezTo>
                    <a:pt x="120000" y="16327"/>
                    <a:pt x="112491" y="10622"/>
                    <a:pt x="103071" y="10622"/>
                  </a:cubicBezTo>
                  <a:close/>
                </a:path>
              </a:pathLst>
            </a:custGeom>
            <a:grpFill/>
            <a:ln>
              <a:noFill/>
            </a:ln>
          </p:spPr>
          <p:txBody>
            <a:bodyPr wrap="square" lIns="91410" tIns="45704" rIns="91410" bIns="45704" anchor="t" anchorCtr="0">
              <a:noAutofit/>
            </a:bodyPr>
            <a:lstStyle/>
            <a:p>
              <a:pPr marL="0" marR="0" lvl="0" indent="0" algn="l" defTabSz="932863"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srgbClr val="000000"/>
                </a:solidFill>
                <a:effectLst/>
                <a:uLnTx/>
                <a:uFillTx/>
                <a:latin typeface="Arial"/>
                <a:ea typeface="Arial"/>
                <a:cs typeface="Arial"/>
                <a:sym typeface="Arial"/>
              </a:endParaRPr>
            </a:p>
          </p:txBody>
        </p:sp>
      </p:grpSp>
      <p:pic>
        <p:nvPicPr>
          <p:cNvPr id="98" name="Picture 79" descr="A close up of a logo&#10;&#10;Description generated with very high confidence">
            <a:extLst>
              <a:ext uri="{FF2B5EF4-FFF2-40B4-BE49-F238E27FC236}">
                <a16:creationId xmlns:a16="http://schemas.microsoft.com/office/drawing/2014/main" id="{3E72326D-67C9-A221-843C-372410A5F8D1}"/>
              </a:ext>
            </a:extLst>
          </p:cNvPr>
          <p:cNvPicPr>
            <a:picLocks noChangeAspect="1"/>
          </p:cNvPicPr>
          <p:nvPr/>
        </p:nvPicPr>
        <p:blipFill rotWithShape="1">
          <a:blip r:embed="rId3" cstate="print">
            <a:duotone>
              <a:schemeClr val="accent1">
                <a:shade val="45000"/>
                <a:satMod val="135000"/>
              </a:schemeClr>
              <a:prstClr val="white"/>
            </a:duotone>
            <a:extLst>
              <a:ext uri="{28A0092B-C50C-407E-A947-70E740481C1C}">
                <a14:useLocalDpi xmlns:a14="http://schemas.microsoft.com/office/drawing/2010/main" val="0"/>
              </a:ext>
            </a:extLst>
          </a:blip>
          <a:srcRect l="7899" t="14124" r="8944" b="27484"/>
          <a:stretch/>
        </p:blipFill>
        <p:spPr>
          <a:xfrm>
            <a:off x="1553672" y="4832362"/>
            <a:ext cx="427501" cy="300190"/>
          </a:xfrm>
          <a:prstGeom prst="rect">
            <a:avLst/>
          </a:prstGeom>
        </p:spPr>
      </p:pic>
      <p:sp>
        <p:nvSpPr>
          <p:cNvPr id="40" name="Titre 23">
            <a:extLst>
              <a:ext uri="{FF2B5EF4-FFF2-40B4-BE49-F238E27FC236}">
                <a16:creationId xmlns:a16="http://schemas.microsoft.com/office/drawing/2014/main" id="{AB650F47-2708-D2FA-7D3E-C58E6ED1FA93}"/>
              </a:ext>
            </a:extLst>
          </p:cNvPr>
          <p:cNvSpPr txBox="1">
            <a:spLocks/>
          </p:cNvSpPr>
          <p:nvPr/>
        </p:nvSpPr>
        <p:spPr>
          <a:xfrm>
            <a:off x="1722564" y="197617"/>
            <a:ext cx="8954500" cy="681426"/>
          </a:xfrm>
          <a:prstGeom prst="rect">
            <a:avLst/>
          </a:prstGeom>
        </p:spPr>
        <p:txBody>
          <a:bodyPr/>
          <a:lstStyle>
            <a:lvl1pPr algn="l" defTabSz="895350" rtl="0" eaLnBrk="1" fontAlgn="base" hangingPunct="1">
              <a:spcBef>
                <a:spcPct val="0"/>
              </a:spcBef>
              <a:spcAft>
                <a:spcPct val="0"/>
              </a:spcAft>
              <a:tabLst>
                <a:tab pos="357188" algn="l"/>
              </a:tabLst>
              <a:defRPr sz="1900" b="1">
                <a:solidFill>
                  <a:schemeClr val="tx2"/>
                </a:solidFill>
                <a:latin typeface="+mj-lt"/>
                <a:ea typeface="+mj-ea"/>
                <a:cs typeface="+mj-cs"/>
              </a:defRPr>
            </a:lvl1pPr>
            <a:lvl2pPr algn="l" defTabSz="895350" rtl="0" eaLnBrk="1" fontAlgn="base" hangingPunct="1">
              <a:spcBef>
                <a:spcPct val="0"/>
              </a:spcBef>
              <a:spcAft>
                <a:spcPct val="0"/>
              </a:spcAft>
              <a:defRPr sz="1900" b="1">
                <a:solidFill>
                  <a:schemeClr val="tx2"/>
                </a:solidFill>
                <a:latin typeface="Arial" charset="0"/>
              </a:defRPr>
            </a:lvl2pPr>
            <a:lvl3pPr algn="l" defTabSz="895350" rtl="0" eaLnBrk="1" fontAlgn="base" hangingPunct="1">
              <a:spcBef>
                <a:spcPct val="0"/>
              </a:spcBef>
              <a:spcAft>
                <a:spcPct val="0"/>
              </a:spcAft>
              <a:defRPr sz="1900" b="1">
                <a:solidFill>
                  <a:schemeClr val="tx2"/>
                </a:solidFill>
                <a:latin typeface="Arial" charset="0"/>
              </a:defRPr>
            </a:lvl3pPr>
            <a:lvl4pPr algn="l" defTabSz="895350" rtl="0" eaLnBrk="1" fontAlgn="base" hangingPunct="1">
              <a:spcBef>
                <a:spcPct val="0"/>
              </a:spcBef>
              <a:spcAft>
                <a:spcPct val="0"/>
              </a:spcAft>
              <a:defRPr sz="1900" b="1">
                <a:solidFill>
                  <a:schemeClr val="tx2"/>
                </a:solidFill>
                <a:latin typeface="Arial" charset="0"/>
              </a:defRPr>
            </a:lvl4pPr>
            <a:lvl5pPr algn="l" defTabSz="895350" rtl="0" eaLnBrk="1" fontAlgn="base" hangingPunct="1">
              <a:spcBef>
                <a:spcPct val="0"/>
              </a:spcBef>
              <a:spcAft>
                <a:spcPct val="0"/>
              </a:spcAft>
              <a:defRPr sz="1900" b="1">
                <a:solidFill>
                  <a:schemeClr val="tx2"/>
                </a:solidFill>
                <a:latin typeface="Arial" charset="0"/>
              </a:defRPr>
            </a:lvl5pPr>
            <a:lvl6pPr marL="457200" algn="l" defTabSz="895350" rtl="0" eaLnBrk="1" fontAlgn="base" hangingPunct="1">
              <a:spcBef>
                <a:spcPct val="0"/>
              </a:spcBef>
              <a:spcAft>
                <a:spcPct val="0"/>
              </a:spcAft>
              <a:defRPr sz="1900" b="1">
                <a:solidFill>
                  <a:schemeClr val="tx2"/>
                </a:solidFill>
                <a:latin typeface="Arial" charset="0"/>
              </a:defRPr>
            </a:lvl6pPr>
            <a:lvl7pPr marL="914400" algn="l" defTabSz="895350" rtl="0" eaLnBrk="1" fontAlgn="base" hangingPunct="1">
              <a:spcBef>
                <a:spcPct val="0"/>
              </a:spcBef>
              <a:spcAft>
                <a:spcPct val="0"/>
              </a:spcAft>
              <a:defRPr sz="1900" b="1">
                <a:solidFill>
                  <a:schemeClr val="tx2"/>
                </a:solidFill>
                <a:latin typeface="Arial" charset="0"/>
              </a:defRPr>
            </a:lvl7pPr>
            <a:lvl8pPr marL="1371600" algn="l" defTabSz="895350" rtl="0" eaLnBrk="1" fontAlgn="base" hangingPunct="1">
              <a:spcBef>
                <a:spcPct val="0"/>
              </a:spcBef>
              <a:spcAft>
                <a:spcPct val="0"/>
              </a:spcAft>
              <a:defRPr sz="1900" b="1">
                <a:solidFill>
                  <a:schemeClr val="tx2"/>
                </a:solidFill>
                <a:latin typeface="Arial" charset="0"/>
              </a:defRPr>
            </a:lvl8pPr>
            <a:lvl9pPr marL="1828800" algn="l" defTabSz="895350" rtl="0" eaLnBrk="1" fontAlgn="base" hangingPunct="1">
              <a:spcBef>
                <a:spcPct val="0"/>
              </a:spcBef>
              <a:spcAft>
                <a:spcPct val="0"/>
              </a:spcAft>
              <a:defRPr sz="1900" b="1">
                <a:solidFill>
                  <a:schemeClr val="tx2"/>
                </a:solidFill>
                <a:latin typeface="Arial" charset="0"/>
              </a:defRPr>
            </a:lvl9pPr>
          </a:lstStyle>
          <a:p>
            <a:pPr marL="0" marR="0" lvl="0" indent="0" algn="l" defTabSz="895350" rtl="0" eaLnBrk="1" fontAlgn="base" latinLnBrk="0" hangingPunct="1">
              <a:lnSpc>
                <a:spcPct val="100000"/>
              </a:lnSpc>
              <a:spcBef>
                <a:spcPct val="0"/>
              </a:spcBef>
              <a:spcAft>
                <a:spcPct val="0"/>
              </a:spcAft>
              <a:buClrTx/>
              <a:buSzTx/>
              <a:buFontTx/>
              <a:buNone/>
              <a:tabLst>
                <a:tab pos="357188" algn="l"/>
              </a:tabLst>
              <a:defRPr/>
            </a:pPr>
            <a:r>
              <a:rPr kumimoji="0" lang="fr-FR" sz="1939" b="1" i="0" u="none" strike="noStrike" kern="0" cap="none" spc="0" normalizeH="0" baseline="0" noProof="0" dirty="0">
                <a:ln>
                  <a:noFill/>
                </a:ln>
                <a:solidFill>
                  <a:srgbClr val="236800"/>
                </a:solidFill>
                <a:effectLst/>
                <a:uLnTx/>
                <a:uFillTx/>
                <a:latin typeface="Arial"/>
                <a:ea typeface="+mj-ea"/>
                <a:cs typeface="+mj-cs"/>
              </a:rPr>
              <a:t>Projet de construction de la Centrale Hydroélectrique de </a:t>
            </a:r>
            <a:r>
              <a:rPr kumimoji="0" lang="fr-FR" sz="1939" b="1" i="0" u="none" strike="noStrike" kern="0" cap="none" spc="0" normalizeH="0" baseline="0" noProof="0" dirty="0" err="1">
                <a:ln>
                  <a:noFill/>
                </a:ln>
                <a:solidFill>
                  <a:srgbClr val="236800"/>
                </a:solidFill>
                <a:effectLst/>
                <a:uLnTx/>
                <a:uFillTx/>
                <a:latin typeface="Arial"/>
                <a:ea typeface="+mj-ea"/>
                <a:cs typeface="+mj-cs"/>
              </a:rPr>
              <a:t>Titira</a:t>
            </a:r>
            <a:r>
              <a:rPr kumimoji="0" lang="fr-FR" sz="1939" b="1" i="0" u="none" strike="noStrike" kern="0" cap="none" spc="0" normalizeH="0" baseline="0" noProof="0" dirty="0">
                <a:ln>
                  <a:noFill/>
                </a:ln>
                <a:solidFill>
                  <a:srgbClr val="236800"/>
                </a:solidFill>
                <a:effectLst/>
                <a:uLnTx/>
                <a:uFillTx/>
                <a:latin typeface="Arial"/>
                <a:ea typeface="+mj-ea"/>
                <a:cs typeface="+mj-cs"/>
              </a:rPr>
              <a:t> 24 MW</a:t>
            </a:r>
          </a:p>
        </p:txBody>
      </p:sp>
      <p:sp>
        <p:nvSpPr>
          <p:cNvPr id="39" name="Rectangle 38">
            <a:extLst>
              <a:ext uri="{FF2B5EF4-FFF2-40B4-BE49-F238E27FC236}">
                <a16:creationId xmlns:a16="http://schemas.microsoft.com/office/drawing/2014/main" id="{00F9BCBB-43C9-DF41-14B6-044E8E95DE6E}"/>
              </a:ext>
            </a:extLst>
          </p:cNvPr>
          <p:cNvSpPr/>
          <p:nvPr/>
        </p:nvSpPr>
        <p:spPr>
          <a:xfrm>
            <a:off x="10910416" y="0"/>
            <a:ext cx="1281584" cy="437684"/>
          </a:xfrm>
          <a:prstGeom prst="rect">
            <a:avLst/>
          </a:prstGeom>
          <a:solidFill>
            <a:srgbClr val="005E00"/>
          </a:solidFill>
        </p:spPr>
        <p:txBody>
          <a:bodyPr wrap="square">
            <a:spAutoFit/>
          </a:bodyPr>
          <a:lstStyle/>
          <a:p>
            <a:pPr lvl="0" defTabSz="932863">
              <a:defRPr/>
            </a:pPr>
            <a:r>
              <a:rPr lang="fr-FR" sz="1122" b="1" dirty="0">
                <a:solidFill>
                  <a:srgbClr val="FFFFFF"/>
                </a:solidFill>
              </a:rPr>
              <a:t>FICHE PROJET </a:t>
            </a:r>
          </a:p>
          <a:p>
            <a:pPr algn="ctr" defTabSz="932863"/>
            <a:r>
              <a:rPr lang="en-GB" sz="1122" b="1" dirty="0">
                <a:solidFill>
                  <a:srgbClr val="FFFFFF"/>
                </a:solidFill>
              </a:rPr>
              <a:t>MDERM</a:t>
            </a:r>
          </a:p>
        </p:txBody>
      </p:sp>
      <p:pic>
        <p:nvPicPr>
          <p:cNvPr id="4" name="Graphic 3" descr="Star with solid fill">
            <a:extLst>
              <a:ext uri="{FF2B5EF4-FFF2-40B4-BE49-F238E27FC236}">
                <a16:creationId xmlns:a16="http://schemas.microsoft.com/office/drawing/2014/main" id="{B53F1C61-7880-2642-9BBE-8A43DCBECD29}"/>
              </a:ext>
            </a:extLst>
          </p:cNvPr>
          <p:cNvPicPr>
            <a:picLocks noChangeAspect="1"/>
          </p:cNvPicPr>
          <p:nvPr/>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7975" y="239920"/>
            <a:ext cx="319616" cy="319616"/>
          </a:xfrm>
          <a:prstGeom prst="rect">
            <a:avLst/>
          </a:prstGeom>
        </p:spPr>
      </p:pic>
      <p:pic>
        <p:nvPicPr>
          <p:cNvPr id="5" name="Graphic 4" descr="Star with solid fill">
            <a:extLst>
              <a:ext uri="{FF2B5EF4-FFF2-40B4-BE49-F238E27FC236}">
                <a16:creationId xmlns:a16="http://schemas.microsoft.com/office/drawing/2014/main" id="{169445CA-2BC4-CE40-E4E2-F0971653772E}"/>
              </a:ext>
            </a:extLst>
          </p:cNvPr>
          <p:cNvPicPr>
            <a:picLocks noChangeAspect="1"/>
          </p:cNvPicPr>
          <p:nvPr/>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7975" y="6471223"/>
            <a:ext cx="319616" cy="319616"/>
          </a:xfrm>
          <a:prstGeom prst="rect">
            <a:avLst/>
          </a:prstGeom>
        </p:spPr>
      </p:pic>
      <p:sp>
        <p:nvSpPr>
          <p:cNvPr id="6" name="TextBox 5">
            <a:extLst>
              <a:ext uri="{FF2B5EF4-FFF2-40B4-BE49-F238E27FC236}">
                <a16:creationId xmlns:a16="http://schemas.microsoft.com/office/drawing/2014/main" id="{14A6B979-C283-0941-07E0-7AE4EFB34B88}"/>
              </a:ext>
            </a:extLst>
          </p:cNvPr>
          <p:cNvSpPr txBox="1"/>
          <p:nvPr/>
        </p:nvSpPr>
        <p:spPr>
          <a:xfrm>
            <a:off x="709494" y="6543040"/>
            <a:ext cx="4268906" cy="221491"/>
          </a:xfrm>
          <a:prstGeom prst="rect">
            <a:avLst/>
          </a:prstGeom>
          <a:ln w="6350">
            <a:noFill/>
            <a:miter lim="800000"/>
          </a:ln>
        </p:spPr>
        <p:txBody>
          <a:bodyPr vert="horz" wrap="square" lIns="0" tIns="0" rIns="0" bIns="0" rtlCol="0">
            <a:noAutofit/>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kumimoji="0" lang="fr-FR" sz="1050" b="0" i="0" u="none" strike="noStrike" kern="1200" cap="none" spc="0" normalizeH="0" baseline="0" noProof="0" dirty="0">
                <a:ln>
                  <a:noFill/>
                </a:ln>
                <a:solidFill>
                  <a:srgbClr val="000000"/>
                </a:solidFill>
                <a:effectLst/>
                <a:uLnTx/>
                <a:uFillTx/>
                <a:latin typeface="Arial"/>
                <a:ea typeface="+mn-ea"/>
                <a:cs typeface="+mn-cs"/>
              </a:rPr>
              <a:t>Projet phare</a:t>
            </a:r>
          </a:p>
        </p:txBody>
      </p:sp>
      <p:sp>
        <p:nvSpPr>
          <p:cNvPr id="7" name="CustomShape 3">
            <a:extLst>
              <a:ext uri="{FF2B5EF4-FFF2-40B4-BE49-F238E27FC236}">
                <a16:creationId xmlns:a16="http://schemas.microsoft.com/office/drawing/2014/main" id="{9BA2070E-26AE-96E6-EB76-CC479E876A21}"/>
              </a:ext>
            </a:extLst>
          </p:cNvPr>
          <p:cNvSpPr/>
          <p:nvPr/>
        </p:nvSpPr>
        <p:spPr>
          <a:xfrm>
            <a:off x="374214" y="5603816"/>
            <a:ext cx="1017605" cy="715702"/>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marL="0" marR="0" lvl="0" indent="0" algn="ctr" defTabSz="932863" rtl="0" eaLnBrk="1" fontAlgn="auto" latinLnBrk="0" hangingPunct="1">
              <a:lnSpc>
                <a:spcPct val="100000"/>
              </a:lnSpc>
              <a:spcBef>
                <a:spcPts val="0"/>
              </a:spcBef>
              <a:spcAft>
                <a:spcPts val="0"/>
              </a:spcAft>
              <a:buClrTx/>
              <a:buSzTx/>
              <a:buFontTx/>
              <a:buNone/>
              <a:tabLst/>
              <a:defRPr/>
            </a:pPr>
            <a:r>
              <a:rPr kumimoji="0" lang="fr-FR" sz="1204" b="1" i="0" u="none" strike="noStrike" kern="1200" cap="none" spc="0" normalizeH="0" baseline="0" noProof="0" dirty="0">
                <a:ln>
                  <a:noFill/>
                </a:ln>
                <a:solidFill>
                  <a:srgbClr val="FFFFFF"/>
                </a:solidFill>
                <a:effectLst/>
                <a:uLnTx/>
                <a:uFillTx/>
                <a:latin typeface="Arial"/>
                <a:ea typeface="+mn-ea"/>
                <a:cs typeface="+mn-cs"/>
              </a:rPr>
              <a:t>Maturité</a:t>
            </a:r>
            <a:endParaRPr kumimoji="0" sz="1204" b="1" i="0" u="none" strike="noStrike" kern="1200" cap="none" spc="0" normalizeH="0" baseline="0" noProof="0" dirty="0">
              <a:ln>
                <a:noFill/>
              </a:ln>
              <a:solidFill>
                <a:srgbClr val="FFFFFF"/>
              </a:solidFill>
              <a:effectLst/>
              <a:uLnTx/>
              <a:uFillTx/>
              <a:latin typeface="Arial"/>
              <a:ea typeface="+mn-ea"/>
              <a:cs typeface="+mn-cs"/>
            </a:endParaRPr>
          </a:p>
        </p:txBody>
      </p:sp>
      <p:sp>
        <p:nvSpPr>
          <p:cNvPr id="8" name="CustomShape 17">
            <a:extLst>
              <a:ext uri="{FF2B5EF4-FFF2-40B4-BE49-F238E27FC236}">
                <a16:creationId xmlns:a16="http://schemas.microsoft.com/office/drawing/2014/main" id="{E3B6A065-C179-0554-9D33-5159D280ACF4}"/>
              </a:ext>
            </a:extLst>
          </p:cNvPr>
          <p:cNvSpPr/>
          <p:nvPr/>
        </p:nvSpPr>
        <p:spPr>
          <a:xfrm>
            <a:off x="1635790" y="3671780"/>
            <a:ext cx="7812000" cy="0"/>
          </a:xfrm>
          <a:prstGeom prst="straightConnector1">
            <a:avLst/>
          </a:prstGeom>
          <a:noFill/>
          <a:ln w="12600">
            <a:solidFill>
              <a:schemeClr val="accent6"/>
            </a:solidFill>
            <a:custDash>
              <a:ds d="100000" sp="300000"/>
            </a:custDash>
            <a:round/>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TG" sz="1800" b="0" i="0" u="none" strike="noStrike" kern="1200" cap="none" spc="0" normalizeH="0" baseline="0" noProof="0">
              <a:ln>
                <a:noFill/>
              </a:ln>
              <a:solidFill>
                <a:srgbClr val="000000"/>
              </a:solidFill>
              <a:effectLst/>
              <a:uLnTx/>
              <a:uFillTx/>
              <a:latin typeface="Arial"/>
              <a:ea typeface="+mn-ea"/>
              <a:cs typeface="+mn-cs"/>
            </a:endParaRPr>
          </a:p>
        </p:txBody>
      </p:sp>
      <p:sp>
        <p:nvSpPr>
          <p:cNvPr id="9" name="CustomShape 17">
            <a:extLst>
              <a:ext uri="{FF2B5EF4-FFF2-40B4-BE49-F238E27FC236}">
                <a16:creationId xmlns:a16="http://schemas.microsoft.com/office/drawing/2014/main" id="{F322835E-3C18-C982-2940-C84386214C9B}"/>
              </a:ext>
            </a:extLst>
          </p:cNvPr>
          <p:cNvSpPr/>
          <p:nvPr/>
        </p:nvSpPr>
        <p:spPr>
          <a:xfrm>
            <a:off x="1635790" y="4554245"/>
            <a:ext cx="7812000" cy="0"/>
          </a:xfrm>
          <a:prstGeom prst="straightConnector1">
            <a:avLst/>
          </a:prstGeom>
          <a:noFill/>
          <a:ln w="12600">
            <a:solidFill>
              <a:schemeClr val="accent6"/>
            </a:solidFill>
            <a:custDash>
              <a:ds d="100000" sp="300000"/>
            </a:custDash>
            <a:round/>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TG" sz="1800" b="0" i="0" u="none" strike="noStrike" kern="1200" cap="none" spc="0" normalizeH="0" baseline="0" noProof="0">
              <a:ln>
                <a:noFill/>
              </a:ln>
              <a:solidFill>
                <a:srgbClr val="000000"/>
              </a:solidFill>
              <a:effectLst/>
              <a:uLnTx/>
              <a:uFillTx/>
              <a:latin typeface="Arial"/>
              <a:ea typeface="+mn-ea"/>
              <a:cs typeface="+mn-cs"/>
            </a:endParaRPr>
          </a:p>
        </p:txBody>
      </p:sp>
      <p:sp>
        <p:nvSpPr>
          <p:cNvPr id="10" name="CustomShape 21">
            <a:extLst>
              <a:ext uri="{FF2B5EF4-FFF2-40B4-BE49-F238E27FC236}">
                <a16:creationId xmlns:a16="http://schemas.microsoft.com/office/drawing/2014/main" id="{735E95E7-686C-B8B1-E4EF-4C08ADACF3E7}"/>
              </a:ext>
            </a:extLst>
          </p:cNvPr>
          <p:cNvSpPr/>
          <p:nvPr/>
        </p:nvSpPr>
        <p:spPr>
          <a:xfrm>
            <a:off x="1654163" y="5563035"/>
            <a:ext cx="7812000" cy="0"/>
          </a:xfrm>
          <a:prstGeom prst="straightConnector1">
            <a:avLst/>
          </a:prstGeom>
          <a:noFill/>
          <a:ln w="12600">
            <a:solidFill>
              <a:schemeClr val="accent6"/>
            </a:solidFill>
            <a:round/>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TG" sz="1800" b="0" i="0" u="none" strike="noStrike" kern="1200" cap="none" spc="0" normalizeH="0" baseline="0" noProof="0">
              <a:ln>
                <a:noFill/>
              </a:ln>
              <a:solidFill>
                <a:srgbClr val="000000"/>
              </a:solidFill>
              <a:effectLst/>
              <a:uLnTx/>
              <a:uFillTx/>
              <a:latin typeface="Arial"/>
              <a:ea typeface="+mn-ea"/>
              <a:cs typeface="+mn-cs"/>
            </a:endParaRPr>
          </a:p>
        </p:txBody>
      </p:sp>
      <p:cxnSp>
        <p:nvCxnSpPr>
          <p:cNvPr id="12" name="Straight Connector 11">
            <a:extLst>
              <a:ext uri="{FF2B5EF4-FFF2-40B4-BE49-F238E27FC236}">
                <a16:creationId xmlns:a16="http://schemas.microsoft.com/office/drawing/2014/main" id="{C5845D06-CD9B-F131-FA8A-E6028223A5CC}"/>
              </a:ext>
            </a:extLst>
          </p:cNvPr>
          <p:cNvCxnSpPr>
            <a:cxnSpLocks/>
          </p:cNvCxnSpPr>
          <p:nvPr/>
        </p:nvCxnSpPr>
        <p:spPr>
          <a:xfrm>
            <a:off x="1670794" y="5826367"/>
            <a:ext cx="7823709" cy="0"/>
          </a:xfrm>
          <a:prstGeom prst="line">
            <a:avLst/>
          </a:prstGeom>
          <a:ln w="3810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grpSp>
        <p:nvGrpSpPr>
          <p:cNvPr id="26" name="Group 25">
            <a:extLst>
              <a:ext uri="{FF2B5EF4-FFF2-40B4-BE49-F238E27FC236}">
                <a16:creationId xmlns:a16="http://schemas.microsoft.com/office/drawing/2014/main" id="{37D000E2-86F8-5F49-68FA-77750BEC8F11}"/>
              </a:ext>
            </a:extLst>
          </p:cNvPr>
          <p:cNvGrpSpPr/>
          <p:nvPr/>
        </p:nvGrpSpPr>
        <p:grpSpPr>
          <a:xfrm>
            <a:off x="2057351" y="5650861"/>
            <a:ext cx="351016" cy="351016"/>
            <a:chOff x="2186558" y="5919217"/>
            <a:chExt cx="351016" cy="351016"/>
          </a:xfrm>
        </p:grpSpPr>
        <p:sp>
          <p:nvSpPr>
            <p:cNvPr id="14" name="Oval 13">
              <a:extLst>
                <a:ext uri="{FF2B5EF4-FFF2-40B4-BE49-F238E27FC236}">
                  <a16:creationId xmlns:a16="http://schemas.microsoft.com/office/drawing/2014/main" id="{2D560312-F6D3-6FC0-3B3D-9BAE0B873650}"/>
                </a:ext>
              </a:extLst>
            </p:cNvPr>
            <p:cNvSpPr/>
            <p:nvPr/>
          </p:nvSpPr>
          <p:spPr>
            <a:xfrm>
              <a:off x="2186559" y="5919217"/>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fr-FR" sz="800" b="0" i="0" u="none" strike="noStrike" kern="1200" cap="none" spc="0" normalizeH="0" baseline="0" noProof="0" dirty="0" err="1">
                <a:ln>
                  <a:noFill/>
                </a:ln>
                <a:solidFill>
                  <a:srgbClr val="236800"/>
                </a:solidFill>
                <a:effectLst/>
                <a:uLnTx/>
                <a:uFillTx/>
                <a:latin typeface="Arial"/>
                <a:ea typeface="+mn-ea"/>
                <a:cs typeface="+mn-cs"/>
              </a:endParaRPr>
            </a:p>
          </p:txBody>
        </p:sp>
        <p:sp>
          <p:nvSpPr>
            <p:cNvPr id="19" name="Graphic 17" descr="Badge Tick1 with solid fill">
              <a:extLst>
                <a:ext uri="{FF2B5EF4-FFF2-40B4-BE49-F238E27FC236}">
                  <a16:creationId xmlns:a16="http://schemas.microsoft.com/office/drawing/2014/main" id="{DA83CB7E-C4EE-A8AE-DAED-F196E4CCD477}"/>
                </a:ext>
              </a:extLst>
            </p:cNvPr>
            <p:cNvSpPr/>
            <p:nvPr/>
          </p:nvSpPr>
          <p:spPr>
            <a:xfrm>
              <a:off x="2186558" y="5919217"/>
              <a:ext cx="351016" cy="351016"/>
            </a:xfrm>
            <a:custGeom>
              <a:avLst/>
              <a:gdLst>
                <a:gd name="connsiteX0" fmla="*/ 175508 w 351016"/>
                <a:gd name="connsiteY0" fmla="*/ 0 h 351016"/>
                <a:gd name="connsiteX1" fmla="*/ 0 w 351016"/>
                <a:gd name="connsiteY1" fmla="*/ 175508 h 351016"/>
                <a:gd name="connsiteX2" fmla="*/ 175508 w 351016"/>
                <a:gd name="connsiteY2" fmla="*/ 351016 h 351016"/>
                <a:gd name="connsiteX3" fmla="*/ 351016 w 351016"/>
                <a:gd name="connsiteY3" fmla="*/ 175508 h 351016"/>
                <a:gd name="connsiteX4" fmla="*/ 351016 w 351016"/>
                <a:gd name="connsiteY4" fmla="*/ 175494 h 351016"/>
                <a:gd name="connsiteX5" fmla="*/ 175642 w 351016"/>
                <a:gd name="connsiteY5" fmla="*/ 0 h 351016"/>
                <a:gd name="connsiteX6" fmla="*/ 175508 w 351016"/>
                <a:gd name="connsiteY6" fmla="*/ 0 h 351016"/>
                <a:gd name="connsiteX7" fmla="*/ 218023 w 351016"/>
                <a:gd name="connsiteY7" fmla="*/ 183891 h 351016"/>
                <a:gd name="connsiteX8" fmla="*/ 140849 w 351016"/>
                <a:gd name="connsiteY8" fmla="*/ 261143 h 351016"/>
                <a:gd name="connsiteX9" fmla="*/ 74720 w 351016"/>
                <a:gd name="connsiteY9" fmla="*/ 195014 h 351016"/>
                <a:gd name="connsiteX10" fmla="*/ 96814 w 351016"/>
                <a:gd name="connsiteY10" fmla="*/ 172920 h 351016"/>
                <a:gd name="connsiteX11" fmla="*/ 140849 w 351016"/>
                <a:gd name="connsiteY11" fmla="*/ 216956 h 351016"/>
                <a:gd name="connsiteX12" fmla="*/ 204622 w 351016"/>
                <a:gd name="connsiteY12" fmla="*/ 152356 h 351016"/>
                <a:gd name="connsiteX13" fmla="*/ 259341 w 351016"/>
                <a:gd name="connsiteY13" fmla="*/ 98330 h 351016"/>
                <a:gd name="connsiteX14" fmla="*/ 261333 w 351016"/>
                <a:gd name="connsiteY14" fmla="*/ 96481 h 351016"/>
                <a:gd name="connsiteX15" fmla="*/ 263181 w 351016"/>
                <a:gd name="connsiteY15" fmla="*/ 94485 h 351016"/>
                <a:gd name="connsiteX16" fmla="*/ 285585 w 351016"/>
                <a:gd name="connsiteY16" fmla="*/ 116579 h 351016"/>
                <a:gd name="connsiteX17" fmla="*/ 218018 w 351016"/>
                <a:gd name="connsiteY17" fmla="*/ 183877 h 351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1016" h="351016">
                  <a:moveTo>
                    <a:pt x="175508" y="0"/>
                  </a:moveTo>
                  <a:cubicBezTo>
                    <a:pt x="78578" y="0"/>
                    <a:pt x="0" y="78578"/>
                    <a:pt x="0" y="175508"/>
                  </a:cubicBezTo>
                  <a:cubicBezTo>
                    <a:pt x="0" y="272438"/>
                    <a:pt x="78578" y="351016"/>
                    <a:pt x="175508" y="351016"/>
                  </a:cubicBezTo>
                  <a:cubicBezTo>
                    <a:pt x="272438" y="351016"/>
                    <a:pt x="351016" y="272438"/>
                    <a:pt x="351016" y="175508"/>
                  </a:cubicBezTo>
                  <a:cubicBezTo>
                    <a:pt x="351016" y="175503"/>
                    <a:pt x="351016" y="175499"/>
                    <a:pt x="351016" y="175494"/>
                  </a:cubicBezTo>
                  <a:cubicBezTo>
                    <a:pt x="351049" y="78605"/>
                    <a:pt x="272532" y="33"/>
                    <a:pt x="175642" y="0"/>
                  </a:cubicBezTo>
                  <a:cubicBezTo>
                    <a:pt x="175597" y="0"/>
                    <a:pt x="175553" y="0"/>
                    <a:pt x="175508" y="0"/>
                  </a:cubicBezTo>
                  <a:close/>
                  <a:moveTo>
                    <a:pt x="218023" y="183891"/>
                  </a:moveTo>
                  <a:cubicBezTo>
                    <a:pt x="192453" y="209415"/>
                    <a:pt x="166728" y="235166"/>
                    <a:pt x="140849" y="261143"/>
                  </a:cubicBezTo>
                  <a:cubicBezTo>
                    <a:pt x="118858" y="239048"/>
                    <a:pt x="96815" y="217005"/>
                    <a:pt x="74720" y="195014"/>
                  </a:cubicBezTo>
                  <a:lnTo>
                    <a:pt x="96814" y="172920"/>
                  </a:lnTo>
                  <a:lnTo>
                    <a:pt x="140849" y="216956"/>
                  </a:lnTo>
                  <a:cubicBezTo>
                    <a:pt x="162227" y="195270"/>
                    <a:pt x="183484" y="173737"/>
                    <a:pt x="204622" y="152356"/>
                  </a:cubicBezTo>
                  <a:cubicBezTo>
                    <a:pt x="225745" y="130978"/>
                    <a:pt x="237432" y="119504"/>
                    <a:pt x="259341" y="98330"/>
                  </a:cubicBezTo>
                  <a:cubicBezTo>
                    <a:pt x="259956" y="97715"/>
                    <a:pt x="260617" y="97105"/>
                    <a:pt x="261333" y="96481"/>
                  </a:cubicBezTo>
                  <a:cubicBezTo>
                    <a:pt x="262027" y="95892"/>
                    <a:pt x="262648" y="95222"/>
                    <a:pt x="263181" y="94485"/>
                  </a:cubicBezTo>
                  <a:lnTo>
                    <a:pt x="285585" y="116579"/>
                  </a:lnTo>
                  <a:cubicBezTo>
                    <a:pt x="259563" y="142457"/>
                    <a:pt x="243592" y="158354"/>
                    <a:pt x="218018" y="183877"/>
                  </a:cubicBezTo>
                  <a:close/>
                </a:path>
              </a:pathLst>
            </a:custGeom>
            <a:solidFill>
              <a:schemeClr val="accent1"/>
            </a:solidFill>
            <a:ln w="456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 name="Group 33">
            <a:extLst>
              <a:ext uri="{FF2B5EF4-FFF2-40B4-BE49-F238E27FC236}">
                <a16:creationId xmlns:a16="http://schemas.microsoft.com/office/drawing/2014/main" id="{7DA823D2-3C46-31A5-0F51-34901F8846AF}"/>
              </a:ext>
            </a:extLst>
          </p:cNvPr>
          <p:cNvGrpSpPr/>
          <p:nvPr/>
        </p:nvGrpSpPr>
        <p:grpSpPr>
          <a:xfrm>
            <a:off x="4304859" y="5650860"/>
            <a:ext cx="351015" cy="351015"/>
            <a:chOff x="2730547" y="5911505"/>
            <a:chExt cx="351015" cy="351015"/>
          </a:xfrm>
        </p:grpSpPr>
        <p:sp>
          <p:nvSpPr>
            <p:cNvPr id="28" name="Oval 27">
              <a:extLst>
                <a:ext uri="{FF2B5EF4-FFF2-40B4-BE49-F238E27FC236}">
                  <a16:creationId xmlns:a16="http://schemas.microsoft.com/office/drawing/2014/main" id="{B1ACEC1B-DE26-32ED-50D0-C16761BC3B35}"/>
                </a:ext>
              </a:extLst>
            </p:cNvPr>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fr-FR" sz="800" b="0" i="0" u="none" strike="noStrike" kern="1200" cap="none" spc="0" normalizeH="0" baseline="0" noProof="0" dirty="0" err="1">
                <a:ln>
                  <a:noFill/>
                </a:ln>
                <a:solidFill>
                  <a:srgbClr val="236800"/>
                </a:solidFill>
                <a:effectLst/>
                <a:uLnTx/>
                <a:uFillTx/>
                <a:latin typeface="Arial"/>
                <a:ea typeface="+mn-ea"/>
                <a:cs typeface="+mn-cs"/>
              </a:endParaRPr>
            </a:p>
          </p:txBody>
        </p:sp>
        <p:sp>
          <p:nvSpPr>
            <p:cNvPr id="31" name="Graphic 15" descr="Badge Cross with solid fill">
              <a:extLst>
                <a:ext uri="{FF2B5EF4-FFF2-40B4-BE49-F238E27FC236}">
                  <a16:creationId xmlns:a16="http://schemas.microsoft.com/office/drawing/2014/main" id="{0ECB357A-C148-9103-A21E-16F816842845}"/>
                </a:ext>
              </a:extLst>
            </p:cNvPr>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45" name="Group 44">
            <a:extLst>
              <a:ext uri="{FF2B5EF4-FFF2-40B4-BE49-F238E27FC236}">
                <a16:creationId xmlns:a16="http://schemas.microsoft.com/office/drawing/2014/main" id="{9F0AF970-DEF8-972F-DBD9-06943CCF8B2C}"/>
              </a:ext>
            </a:extLst>
          </p:cNvPr>
          <p:cNvGrpSpPr/>
          <p:nvPr/>
        </p:nvGrpSpPr>
        <p:grpSpPr>
          <a:xfrm>
            <a:off x="6552366" y="5654541"/>
            <a:ext cx="351015" cy="351015"/>
            <a:chOff x="2730547" y="5911505"/>
            <a:chExt cx="351015" cy="351015"/>
          </a:xfrm>
        </p:grpSpPr>
        <p:sp>
          <p:nvSpPr>
            <p:cNvPr id="46" name="Oval 45">
              <a:extLst>
                <a:ext uri="{FF2B5EF4-FFF2-40B4-BE49-F238E27FC236}">
                  <a16:creationId xmlns:a16="http://schemas.microsoft.com/office/drawing/2014/main" id="{3F18441E-2B04-EB29-4DB8-3F62A2B6B018}"/>
                </a:ext>
              </a:extLst>
            </p:cNvPr>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fr-FR" sz="800" b="0" i="0" u="none" strike="noStrike" kern="1200" cap="none" spc="0" normalizeH="0" baseline="0" noProof="0" dirty="0" err="1">
                <a:ln>
                  <a:noFill/>
                </a:ln>
                <a:solidFill>
                  <a:srgbClr val="236800"/>
                </a:solidFill>
                <a:effectLst/>
                <a:uLnTx/>
                <a:uFillTx/>
                <a:latin typeface="Arial"/>
                <a:ea typeface="+mn-ea"/>
                <a:cs typeface="+mn-cs"/>
              </a:endParaRPr>
            </a:p>
          </p:txBody>
        </p:sp>
        <p:sp>
          <p:nvSpPr>
            <p:cNvPr id="47" name="Graphic 15" descr="Badge Cross with solid fill">
              <a:extLst>
                <a:ext uri="{FF2B5EF4-FFF2-40B4-BE49-F238E27FC236}">
                  <a16:creationId xmlns:a16="http://schemas.microsoft.com/office/drawing/2014/main" id="{F1103DAD-6EC3-C0E8-E132-AA71BCD3D556}"/>
                </a:ext>
              </a:extLst>
            </p:cNvPr>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48" name="Group 47">
            <a:extLst>
              <a:ext uri="{FF2B5EF4-FFF2-40B4-BE49-F238E27FC236}">
                <a16:creationId xmlns:a16="http://schemas.microsoft.com/office/drawing/2014/main" id="{5E49DF1B-FE79-DE2E-EDFC-3D1E8E15B91E}"/>
              </a:ext>
            </a:extLst>
          </p:cNvPr>
          <p:cNvGrpSpPr/>
          <p:nvPr/>
        </p:nvGrpSpPr>
        <p:grpSpPr>
          <a:xfrm>
            <a:off x="8799872" y="5646860"/>
            <a:ext cx="351015" cy="351015"/>
            <a:chOff x="2730547" y="5911505"/>
            <a:chExt cx="351015" cy="351015"/>
          </a:xfrm>
        </p:grpSpPr>
        <p:sp>
          <p:nvSpPr>
            <p:cNvPr id="49" name="Oval 48">
              <a:extLst>
                <a:ext uri="{FF2B5EF4-FFF2-40B4-BE49-F238E27FC236}">
                  <a16:creationId xmlns:a16="http://schemas.microsoft.com/office/drawing/2014/main" id="{5F7E89AB-C548-9E0A-80D2-49B20F0C9CA3}"/>
                </a:ext>
              </a:extLst>
            </p:cNvPr>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fr-FR" sz="800" b="0" i="0" u="none" strike="noStrike" kern="1200" cap="none" spc="0" normalizeH="0" baseline="0" noProof="0" dirty="0" err="1">
                <a:ln>
                  <a:noFill/>
                </a:ln>
                <a:solidFill>
                  <a:srgbClr val="236800"/>
                </a:solidFill>
                <a:effectLst/>
                <a:uLnTx/>
                <a:uFillTx/>
                <a:latin typeface="Arial"/>
                <a:ea typeface="+mn-ea"/>
                <a:cs typeface="+mn-cs"/>
              </a:endParaRPr>
            </a:p>
          </p:txBody>
        </p:sp>
        <p:sp>
          <p:nvSpPr>
            <p:cNvPr id="50" name="Graphic 15" descr="Badge Cross with solid fill">
              <a:extLst>
                <a:ext uri="{FF2B5EF4-FFF2-40B4-BE49-F238E27FC236}">
                  <a16:creationId xmlns:a16="http://schemas.microsoft.com/office/drawing/2014/main" id="{75071AF7-AE48-2BDD-D5E8-97AE457F00CF}"/>
                </a:ext>
              </a:extLst>
            </p:cNvPr>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Arial"/>
                <a:ea typeface="+mn-ea"/>
                <a:cs typeface="+mn-cs"/>
              </a:endParaRPr>
            </a:p>
          </p:txBody>
        </p:sp>
      </p:grpSp>
      <p:sp>
        <p:nvSpPr>
          <p:cNvPr id="51" name="ZoneTexte 3">
            <a:extLst>
              <a:ext uri="{FF2B5EF4-FFF2-40B4-BE49-F238E27FC236}">
                <a16:creationId xmlns:a16="http://schemas.microsoft.com/office/drawing/2014/main" id="{C327994B-D1D3-82A4-9D3F-2ABE1899DA18}"/>
              </a:ext>
            </a:extLst>
          </p:cNvPr>
          <p:cNvSpPr txBox="1"/>
          <p:nvPr/>
        </p:nvSpPr>
        <p:spPr>
          <a:xfrm>
            <a:off x="1586690" y="6236171"/>
            <a:ext cx="3280566"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1" i="0" u="none" strike="noStrike" kern="1200" cap="none" spc="0" normalizeH="0" baseline="0" noProof="0" dirty="0">
                <a:ln>
                  <a:noFill/>
                </a:ln>
                <a:solidFill>
                  <a:srgbClr val="B9DAA8"/>
                </a:solidFill>
                <a:effectLst/>
                <a:uLnTx/>
                <a:uFillTx/>
                <a:latin typeface="Arial"/>
                <a:ea typeface="+mn-ea"/>
                <a:cs typeface="+mn-cs"/>
              </a:rPr>
              <a:t>*</a:t>
            </a:r>
            <a:endParaRPr kumimoji="0" lang="fr-FR" sz="1100" b="1" i="0" u="none" strike="noStrike" kern="1200" cap="none" spc="0" normalizeH="0" baseline="0" noProof="0" dirty="0">
              <a:ln>
                <a:noFill/>
              </a:ln>
              <a:solidFill>
                <a:srgbClr val="000000"/>
              </a:solidFill>
              <a:effectLst/>
              <a:uLnTx/>
              <a:uFillTx/>
              <a:latin typeface="Arial"/>
              <a:ea typeface="+mn-ea"/>
              <a:cs typeface="+mn-cs"/>
            </a:endParaRPr>
          </a:p>
        </p:txBody>
      </p:sp>
      <p:grpSp>
        <p:nvGrpSpPr>
          <p:cNvPr id="52" name="Groupe 37">
            <a:extLst>
              <a:ext uri="{FF2B5EF4-FFF2-40B4-BE49-F238E27FC236}">
                <a16:creationId xmlns:a16="http://schemas.microsoft.com/office/drawing/2014/main" id="{C08380D6-FD29-F32C-1E08-157AF567AFED}"/>
              </a:ext>
            </a:extLst>
          </p:cNvPr>
          <p:cNvGrpSpPr/>
          <p:nvPr/>
        </p:nvGrpSpPr>
        <p:grpSpPr>
          <a:xfrm>
            <a:off x="10198731" y="1609004"/>
            <a:ext cx="1444433" cy="4034402"/>
            <a:chOff x="3678872" y="1770697"/>
            <a:chExt cx="1139756" cy="3316602"/>
          </a:xfrm>
          <a:solidFill>
            <a:schemeClr val="accent5">
              <a:lumMod val="40000"/>
              <a:lumOff val="60000"/>
            </a:schemeClr>
          </a:solidFill>
        </p:grpSpPr>
        <p:sp>
          <p:nvSpPr>
            <p:cNvPr id="53" name="Freeform 225">
              <a:extLst>
                <a:ext uri="{FF2B5EF4-FFF2-40B4-BE49-F238E27FC236}">
                  <a16:creationId xmlns:a16="http://schemas.microsoft.com/office/drawing/2014/main" id="{653E2C35-68A1-7C84-7D6F-B6604FC7E01B}"/>
                </a:ext>
              </a:extLst>
            </p:cNvPr>
            <p:cNvSpPr>
              <a:spLocks/>
            </p:cNvSpPr>
            <p:nvPr/>
          </p:nvSpPr>
          <p:spPr bwMode="gray">
            <a:xfrm>
              <a:off x="4173951" y="4552009"/>
              <a:ext cx="644677" cy="535290"/>
            </a:xfrm>
            <a:custGeom>
              <a:avLst/>
              <a:gdLst>
                <a:gd name="T0" fmla="*/ 84 w 999"/>
                <a:gd name="T1" fmla="*/ 320 h 743"/>
                <a:gd name="T2" fmla="*/ 141 w 999"/>
                <a:gd name="T3" fmla="*/ 244 h 743"/>
                <a:gd name="T4" fmla="*/ 161 w 999"/>
                <a:gd name="T5" fmla="*/ 179 h 743"/>
                <a:gd name="T6" fmla="*/ 308 w 999"/>
                <a:gd name="T7" fmla="*/ 90 h 743"/>
                <a:gd name="T8" fmla="*/ 365 w 999"/>
                <a:gd name="T9" fmla="*/ 96 h 743"/>
                <a:gd name="T10" fmla="*/ 391 w 999"/>
                <a:gd name="T11" fmla="*/ 115 h 743"/>
                <a:gd name="T12" fmla="*/ 423 w 999"/>
                <a:gd name="T13" fmla="*/ 141 h 743"/>
                <a:gd name="T14" fmla="*/ 481 w 999"/>
                <a:gd name="T15" fmla="*/ 173 h 743"/>
                <a:gd name="T16" fmla="*/ 590 w 999"/>
                <a:gd name="T17" fmla="*/ 115 h 743"/>
                <a:gd name="T18" fmla="*/ 660 w 999"/>
                <a:gd name="T19" fmla="*/ 96 h 743"/>
                <a:gd name="T20" fmla="*/ 711 w 999"/>
                <a:gd name="T21" fmla="*/ 58 h 743"/>
                <a:gd name="T22" fmla="*/ 756 w 999"/>
                <a:gd name="T23" fmla="*/ 32 h 743"/>
                <a:gd name="T24" fmla="*/ 788 w 999"/>
                <a:gd name="T25" fmla="*/ 0 h 743"/>
                <a:gd name="T26" fmla="*/ 814 w 999"/>
                <a:gd name="T27" fmla="*/ 26 h 743"/>
                <a:gd name="T28" fmla="*/ 814 w 999"/>
                <a:gd name="T29" fmla="*/ 77 h 743"/>
                <a:gd name="T30" fmla="*/ 807 w 999"/>
                <a:gd name="T31" fmla="*/ 109 h 743"/>
                <a:gd name="T32" fmla="*/ 820 w 999"/>
                <a:gd name="T33" fmla="*/ 141 h 743"/>
                <a:gd name="T34" fmla="*/ 833 w 999"/>
                <a:gd name="T35" fmla="*/ 173 h 743"/>
                <a:gd name="T36" fmla="*/ 801 w 999"/>
                <a:gd name="T37" fmla="*/ 179 h 743"/>
                <a:gd name="T38" fmla="*/ 795 w 999"/>
                <a:gd name="T39" fmla="*/ 218 h 743"/>
                <a:gd name="T40" fmla="*/ 814 w 999"/>
                <a:gd name="T41" fmla="*/ 237 h 743"/>
                <a:gd name="T42" fmla="*/ 814 w 999"/>
                <a:gd name="T43" fmla="*/ 256 h 743"/>
                <a:gd name="T44" fmla="*/ 827 w 999"/>
                <a:gd name="T45" fmla="*/ 295 h 743"/>
                <a:gd name="T46" fmla="*/ 859 w 999"/>
                <a:gd name="T47" fmla="*/ 314 h 743"/>
                <a:gd name="T48" fmla="*/ 871 w 999"/>
                <a:gd name="T49" fmla="*/ 327 h 743"/>
                <a:gd name="T50" fmla="*/ 897 w 999"/>
                <a:gd name="T51" fmla="*/ 346 h 743"/>
                <a:gd name="T52" fmla="*/ 897 w 999"/>
                <a:gd name="T53" fmla="*/ 372 h 743"/>
                <a:gd name="T54" fmla="*/ 916 w 999"/>
                <a:gd name="T55" fmla="*/ 391 h 743"/>
                <a:gd name="T56" fmla="*/ 929 w 999"/>
                <a:gd name="T57" fmla="*/ 410 h 743"/>
                <a:gd name="T58" fmla="*/ 955 w 999"/>
                <a:gd name="T59" fmla="*/ 429 h 743"/>
                <a:gd name="T60" fmla="*/ 974 w 999"/>
                <a:gd name="T61" fmla="*/ 455 h 743"/>
                <a:gd name="T62" fmla="*/ 967 w 999"/>
                <a:gd name="T63" fmla="*/ 474 h 743"/>
                <a:gd name="T64" fmla="*/ 974 w 999"/>
                <a:gd name="T65" fmla="*/ 493 h 743"/>
                <a:gd name="T66" fmla="*/ 974 w 999"/>
                <a:gd name="T67" fmla="*/ 525 h 743"/>
                <a:gd name="T68" fmla="*/ 987 w 999"/>
                <a:gd name="T69" fmla="*/ 551 h 743"/>
                <a:gd name="T70" fmla="*/ 999 w 999"/>
                <a:gd name="T71" fmla="*/ 576 h 743"/>
                <a:gd name="T72" fmla="*/ 974 w 999"/>
                <a:gd name="T73" fmla="*/ 583 h 743"/>
                <a:gd name="T74" fmla="*/ 948 w 999"/>
                <a:gd name="T75" fmla="*/ 596 h 743"/>
                <a:gd name="T76" fmla="*/ 910 w 999"/>
                <a:gd name="T77" fmla="*/ 608 h 743"/>
                <a:gd name="T78" fmla="*/ 865 w 999"/>
                <a:gd name="T79" fmla="*/ 615 h 743"/>
                <a:gd name="T80" fmla="*/ 833 w 999"/>
                <a:gd name="T81" fmla="*/ 634 h 743"/>
                <a:gd name="T82" fmla="*/ 782 w 999"/>
                <a:gd name="T83" fmla="*/ 647 h 743"/>
                <a:gd name="T84" fmla="*/ 737 w 999"/>
                <a:gd name="T85" fmla="*/ 653 h 743"/>
                <a:gd name="T86" fmla="*/ 686 w 999"/>
                <a:gd name="T87" fmla="*/ 666 h 743"/>
                <a:gd name="T88" fmla="*/ 634 w 999"/>
                <a:gd name="T89" fmla="*/ 679 h 743"/>
                <a:gd name="T90" fmla="*/ 583 w 999"/>
                <a:gd name="T91" fmla="*/ 692 h 743"/>
                <a:gd name="T92" fmla="*/ 545 w 999"/>
                <a:gd name="T93" fmla="*/ 704 h 743"/>
                <a:gd name="T94" fmla="*/ 526 w 999"/>
                <a:gd name="T95" fmla="*/ 711 h 743"/>
                <a:gd name="T96" fmla="*/ 506 w 999"/>
                <a:gd name="T97" fmla="*/ 724 h 743"/>
                <a:gd name="T98" fmla="*/ 468 w 999"/>
                <a:gd name="T99" fmla="*/ 736 h 743"/>
                <a:gd name="T100" fmla="*/ 359 w 999"/>
                <a:gd name="T101" fmla="*/ 692 h 743"/>
                <a:gd name="T102" fmla="*/ 308 w 999"/>
                <a:gd name="T103" fmla="*/ 640 h 743"/>
                <a:gd name="T104" fmla="*/ 269 w 999"/>
                <a:gd name="T105" fmla="*/ 583 h 743"/>
                <a:gd name="T106" fmla="*/ 154 w 999"/>
                <a:gd name="T107" fmla="*/ 525 h 743"/>
                <a:gd name="T108" fmla="*/ 71 w 999"/>
                <a:gd name="T109" fmla="*/ 474 h 743"/>
                <a:gd name="T110" fmla="*/ 33 w 999"/>
                <a:gd name="T111" fmla="*/ 442 h 743"/>
                <a:gd name="T112" fmla="*/ 7 w 999"/>
                <a:gd name="T113" fmla="*/ 391 h 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999" h="743">
                  <a:moveTo>
                    <a:pt x="0" y="359"/>
                  </a:moveTo>
                  <a:lnTo>
                    <a:pt x="7" y="352"/>
                  </a:lnTo>
                  <a:lnTo>
                    <a:pt x="20" y="352"/>
                  </a:lnTo>
                  <a:lnTo>
                    <a:pt x="39" y="346"/>
                  </a:lnTo>
                  <a:lnTo>
                    <a:pt x="52" y="346"/>
                  </a:lnTo>
                  <a:lnTo>
                    <a:pt x="65" y="340"/>
                  </a:lnTo>
                  <a:lnTo>
                    <a:pt x="71" y="333"/>
                  </a:lnTo>
                  <a:lnTo>
                    <a:pt x="84" y="320"/>
                  </a:lnTo>
                  <a:lnTo>
                    <a:pt x="90" y="314"/>
                  </a:lnTo>
                  <a:lnTo>
                    <a:pt x="103" y="301"/>
                  </a:lnTo>
                  <a:lnTo>
                    <a:pt x="109" y="295"/>
                  </a:lnTo>
                  <a:lnTo>
                    <a:pt x="122" y="276"/>
                  </a:lnTo>
                  <a:lnTo>
                    <a:pt x="129" y="269"/>
                  </a:lnTo>
                  <a:lnTo>
                    <a:pt x="135" y="263"/>
                  </a:lnTo>
                  <a:lnTo>
                    <a:pt x="141" y="256"/>
                  </a:lnTo>
                  <a:lnTo>
                    <a:pt x="141" y="244"/>
                  </a:lnTo>
                  <a:lnTo>
                    <a:pt x="148" y="237"/>
                  </a:lnTo>
                  <a:lnTo>
                    <a:pt x="148" y="231"/>
                  </a:lnTo>
                  <a:lnTo>
                    <a:pt x="154" y="231"/>
                  </a:lnTo>
                  <a:lnTo>
                    <a:pt x="161" y="211"/>
                  </a:lnTo>
                  <a:lnTo>
                    <a:pt x="161" y="205"/>
                  </a:lnTo>
                  <a:lnTo>
                    <a:pt x="161" y="199"/>
                  </a:lnTo>
                  <a:lnTo>
                    <a:pt x="161" y="192"/>
                  </a:lnTo>
                  <a:lnTo>
                    <a:pt x="161" y="179"/>
                  </a:lnTo>
                  <a:lnTo>
                    <a:pt x="167" y="167"/>
                  </a:lnTo>
                  <a:lnTo>
                    <a:pt x="161" y="154"/>
                  </a:lnTo>
                  <a:lnTo>
                    <a:pt x="161" y="141"/>
                  </a:lnTo>
                  <a:lnTo>
                    <a:pt x="161" y="122"/>
                  </a:lnTo>
                  <a:lnTo>
                    <a:pt x="161" y="83"/>
                  </a:lnTo>
                  <a:lnTo>
                    <a:pt x="212" y="83"/>
                  </a:lnTo>
                  <a:lnTo>
                    <a:pt x="263" y="90"/>
                  </a:lnTo>
                  <a:lnTo>
                    <a:pt x="308" y="90"/>
                  </a:lnTo>
                  <a:lnTo>
                    <a:pt x="321" y="90"/>
                  </a:lnTo>
                  <a:lnTo>
                    <a:pt x="327" y="90"/>
                  </a:lnTo>
                  <a:lnTo>
                    <a:pt x="333" y="90"/>
                  </a:lnTo>
                  <a:lnTo>
                    <a:pt x="340" y="90"/>
                  </a:lnTo>
                  <a:lnTo>
                    <a:pt x="346" y="90"/>
                  </a:lnTo>
                  <a:lnTo>
                    <a:pt x="359" y="90"/>
                  </a:lnTo>
                  <a:lnTo>
                    <a:pt x="365" y="90"/>
                  </a:lnTo>
                  <a:lnTo>
                    <a:pt x="365" y="96"/>
                  </a:lnTo>
                  <a:lnTo>
                    <a:pt x="359" y="96"/>
                  </a:lnTo>
                  <a:lnTo>
                    <a:pt x="359" y="103"/>
                  </a:lnTo>
                  <a:lnTo>
                    <a:pt x="365" y="103"/>
                  </a:lnTo>
                  <a:lnTo>
                    <a:pt x="372" y="103"/>
                  </a:lnTo>
                  <a:lnTo>
                    <a:pt x="378" y="109"/>
                  </a:lnTo>
                  <a:lnTo>
                    <a:pt x="385" y="109"/>
                  </a:lnTo>
                  <a:lnTo>
                    <a:pt x="385" y="115"/>
                  </a:lnTo>
                  <a:lnTo>
                    <a:pt x="391" y="115"/>
                  </a:lnTo>
                  <a:lnTo>
                    <a:pt x="398" y="115"/>
                  </a:lnTo>
                  <a:lnTo>
                    <a:pt x="398" y="122"/>
                  </a:lnTo>
                  <a:lnTo>
                    <a:pt x="404" y="122"/>
                  </a:lnTo>
                  <a:lnTo>
                    <a:pt x="410" y="122"/>
                  </a:lnTo>
                  <a:lnTo>
                    <a:pt x="410" y="128"/>
                  </a:lnTo>
                  <a:lnTo>
                    <a:pt x="417" y="135"/>
                  </a:lnTo>
                  <a:lnTo>
                    <a:pt x="423" y="135"/>
                  </a:lnTo>
                  <a:lnTo>
                    <a:pt x="423" y="141"/>
                  </a:lnTo>
                  <a:lnTo>
                    <a:pt x="430" y="141"/>
                  </a:lnTo>
                  <a:lnTo>
                    <a:pt x="436" y="141"/>
                  </a:lnTo>
                  <a:lnTo>
                    <a:pt x="442" y="147"/>
                  </a:lnTo>
                  <a:lnTo>
                    <a:pt x="449" y="154"/>
                  </a:lnTo>
                  <a:lnTo>
                    <a:pt x="455" y="160"/>
                  </a:lnTo>
                  <a:lnTo>
                    <a:pt x="462" y="167"/>
                  </a:lnTo>
                  <a:lnTo>
                    <a:pt x="468" y="173"/>
                  </a:lnTo>
                  <a:lnTo>
                    <a:pt x="481" y="173"/>
                  </a:lnTo>
                  <a:lnTo>
                    <a:pt x="494" y="167"/>
                  </a:lnTo>
                  <a:lnTo>
                    <a:pt x="506" y="160"/>
                  </a:lnTo>
                  <a:lnTo>
                    <a:pt x="519" y="147"/>
                  </a:lnTo>
                  <a:lnTo>
                    <a:pt x="538" y="135"/>
                  </a:lnTo>
                  <a:lnTo>
                    <a:pt x="545" y="128"/>
                  </a:lnTo>
                  <a:lnTo>
                    <a:pt x="564" y="122"/>
                  </a:lnTo>
                  <a:lnTo>
                    <a:pt x="577" y="115"/>
                  </a:lnTo>
                  <a:lnTo>
                    <a:pt x="590" y="115"/>
                  </a:lnTo>
                  <a:lnTo>
                    <a:pt x="596" y="109"/>
                  </a:lnTo>
                  <a:lnTo>
                    <a:pt x="609" y="109"/>
                  </a:lnTo>
                  <a:lnTo>
                    <a:pt x="622" y="103"/>
                  </a:lnTo>
                  <a:lnTo>
                    <a:pt x="628" y="103"/>
                  </a:lnTo>
                  <a:lnTo>
                    <a:pt x="634" y="103"/>
                  </a:lnTo>
                  <a:lnTo>
                    <a:pt x="641" y="96"/>
                  </a:lnTo>
                  <a:lnTo>
                    <a:pt x="654" y="96"/>
                  </a:lnTo>
                  <a:lnTo>
                    <a:pt x="660" y="96"/>
                  </a:lnTo>
                  <a:lnTo>
                    <a:pt x="666" y="90"/>
                  </a:lnTo>
                  <a:lnTo>
                    <a:pt x="673" y="90"/>
                  </a:lnTo>
                  <a:lnTo>
                    <a:pt x="686" y="83"/>
                  </a:lnTo>
                  <a:lnTo>
                    <a:pt x="692" y="77"/>
                  </a:lnTo>
                  <a:lnTo>
                    <a:pt x="698" y="71"/>
                  </a:lnTo>
                  <a:lnTo>
                    <a:pt x="705" y="71"/>
                  </a:lnTo>
                  <a:lnTo>
                    <a:pt x="711" y="64"/>
                  </a:lnTo>
                  <a:lnTo>
                    <a:pt x="711" y="58"/>
                  </a:lnTo>
                  <a:lnTo>
                    <a:pt x="718" y="51"/>
                  </a:lnTo>
                  <a:lnTo>
                    <a:pt x="724" y="51"/>
                  </a:lnTo>
                  <a:lnTo>
                    <a:pt x="730" y="45"/>
                  </a:lnTo>
                  <a:lnTo>
                    <a:pt x="737" y="45"/>
                  </a:lnTo>
                  <a:lnTo>
                    <a:pt x="743" y="45"/>
                  </a:lnTo>
                  <a:lnTo>
                    <a:pt x="743" y="39"/>
                  </a:lnTo>
                  <a:lnTo>
                    <a:pt x="750" y="39"/>
                  </a:lnTo>
                  <a:lnTo>
                    <a:pt x="756" y="32"/>
                  </a:lnTo>
                  <a:lnTo>
                    <a:pt x="756" y="26"/>
                  </a:lnTo>
                  <a:lnTo>
                    <a:pt x="756" y="19"/>
                  </a:lnTo>
                  <a:lnTo>
                    <a:pt x="763" y="13"/>
                  </a:lnTo>
                  <a:lnTo>
                    <a:pt x="763" y="7"/>
                  </a:lnTo>
                  <a:lnTo>
                    <a:pt x="769" y="0"/>
                  </a:lnTo>
                  <a:lnTo>
                    <a:pt x="775" y="0"/>
                  </a:lnTo>
                  <a:lnTo>
                    <a:pt x="782" y="0"/>
                  </a:lnTo>
                  <a:lnTo>
                    <a:pt x="788" y="0"/>
                  </a:lnTo>
                  <a:lnTo>
                    <a:pt x="795" y="7"/>
                  </a:lnTo>
                  <a:lnTo>
                    <a:pt x="795" y="13"/>
                  </a:lnTo>
                  <a:lnTo>
                    <a:pt x="801" y="13"/>
                  </a:lnTo>
                  <a:lnTo>
                    <a:pt x="807" y="13"/>
                  </a:lnTo>
                  <a:lnTo>
                    <a:pt x="807" y="19"/>
                  </a:lnTo>
                  <a:lnTo>
                    <a:pt x="814" y="13"/>
                  </a:lnTo>
                  <a:lnTo>
                    <a:pt x="814" y="19"/>
                  </a:lnTo>
                  <a:lnTo>
                    <a:pt x="814" y="26"/>
                  </a:lnTo>
                  <a:lnTo>
                    <a:pt x="814" y="32"/>
                  </a:lnTo>
                  <a:lnTo>
                    <a:pt x="814" y="39"/>
                  </a:lnTo>
                  <a:lnTo>
                    <a:pt x="820" y="39"/>
                  </a:lnTo>
                  <a:lnTo>
                    <a:pt x="814" y="45"/>
                  </a:lnTo>
                  <a:lnTo>
                    <a:pt x="807" y="45"/>
                  </a:lnTo>
                  <a:lnTo>
                    <a:pt x="807" y="51"/>
                  </a:lnTo>
                  <a:lnTo>
                    <a:pt x="814" y="64"/>
                  </a:lnTo>
                  <a:lnTo>
                    <a:pt x="814" y="77"/>
                  </a:lnTo>
                  <a:lnTo>
                    <a:pt x="807" y="83"/>
                  </a:lnTo>
                  <a:lnTo>
                    <a:pt x="814" y="90"/>
                  </a:lnTo>
                  <a:lnTo>
                    <a:pt x="820" y="90"/>
                  </a:lnTo>
                  <a:lnTo>
                    <a:pt x="820" y="96"/>
                  </a:lnTo>
                  <a:lnTo>
                    <a:pt x="814" y="96"/>
                  </a:lnTo>
                  <a:lnTo>
                    <a:pt x="814" y="103"/>
                  </a:lnTo>
                  <a:lnTo>
                    <a:pt x="807" y="103"/>
                  </a:lnTo>
                  <a:lnTo>
                    <a:pt x="807" y="109"/>
                  </a:lnTo>
                  <a:lnTo>
                    <a:pt x="807" y="115"/>
                  </a:lnTo>
                  <a:lnTo>
                    <a:pt x="814" y="115"/>
                  </a:lnTo>
                  <a:lnTo>
                    <a:pt x="820" y="115"/>
                  </a:lnTo>
                  <a:lnTo>
                    <a:pt x="820" y="122"/>
                  </a:lnTo>
                  <a:lnTo>
                    <a:pt x="827" y="128"/>
                  </a:lnTo>
                  <a:lnTo>
                    <a:pt x="820" y="128"/>
                  </a:lnTo>
                  <a:lnTo>
                    <a:pt x="820" y="135"/>
                  </a:lnTo>
                  <a:lnTo>
                    <a:pt x="820" y="141"/>
                  </a:lnTo>
                  <a:lnTo>
                    <a:pt x="820" y="147"/>
                  </a:lnTo>
                  <a:lnTo>
                    <a:pt x="827" y="147"/>
                  </a:lnTo>
                  <a:lnTo>
                    <a:pt x="833" y="147"/>
                  </a:lnTo>
                  <a:lnTo>
                    <a:pt x="827" y="154"/>
                  </a:lnTo>
                  <a:lnTo>
                    <a:pt x="827" y="160"/>
                  </a:lnTo>
                  <a:lnTo>
                    <a:pt x="833" y="160"/>
                  </a:lnTo>
                  <a:lnTo>
                    <a:pt x="833" y="167"/>
                  </a:lnTo>
                  <a:lnTo>
                    <a:pt x="833" y="173"/>
                  </a:lnTo>
                  <a:lnTo>
                    <a:pt x="827" y="173"/>
                  </a:lnTo>
                  <a:lnTo>
                    <a:pt x="820" y="173"/>
                  </a:lnTo>
                  <a:lnTo>
                    <a:pt x="814" y="173"/>
                  </a:lnTo>
                  <a:lnTo>
                    <a:pt x="814" y="179"/>
                  </a:lnTo>
                  <a:lnTo>
                    <a:pt x="807" y="179"/>
                  </a:lnTo>
                  <a:lnTo>
                    <a:pt x="807" y="186"/>
                  </a:lnTo>
                  <a:lnTo>
                    <a:pt x="807" y="179"/>
                  </a:lnTo>
                  <a:lnTo>
                    <a:pt x="801" y="179"/>
                  </a:lnTo>
                  <a:lnTo>
                    <a:pt x="801" y="186"/>
                  </a:lnTo>
                  <a:lnTo>
                    <a:pt x="801" y="192"/>
                  </a:lnTo>
                  <a:lnTo>
                    <a:pt x="801" y="199"/>
                  </a:lnTo>
                  <a:lnTo>
                    <a:pt x="801" y="205"/>
                  </a:lnTo>
                  <a:lnTo>
                    <a:pt x="795" y="211"/>
                  </a:lnTo>
                  <a:lnTo>
                    <a:pt x="788" y="211"/>
                  </a:lnTo>
                  <a:lnTo>
                    <a:pt x="788" y="218"/>
                  </a:lnTo>
                  <a:lnTo>
                    <a:pt x="795" y="218"/>
                  </a:lnTo>
                  <a:lnTo>
                    <a:pt x="801" y="218"/>
                  </a:lnTo>
                  <a:lnTo>
                    <a:pt x="801" y="224"/>
                  </a:lnTo>
                  <a:lnTo>
                    <a:pt x="801" y="231"/>
                  </a:lnTo>
                  <a:lnTo>
                    <a:pt x="801" y="224"/>
                  </a:lnTo>
                  <a:lnTo>
                    <a:pt x="807" y="224"/>
                  </a:lnTo>
                  <a:lnTo>
                    <a:pt x="807" y="231"/>
                  </a:lnTo>
                  <a:lnTo>
                    <a:pt x="814" y="231"/>
                  </a:lnTo>
                  <a:lnTo>
                    <a:pt x="814" y="237"/>
                  </a:lnTo>
                  <a:lnTo>
                    <a:pt x="820" y="237"/>
                  </a:lnTo>
                  <a:lnTo>
                    <a:pt x="820" y="244"/>
                  </a:lnTo>
                  <a:lnTo>
                    <a:pt x="814" y="244"/>
                  </a:lnTo>
                  <a:lnTo>
                    <a:pt x="814" y="250"/>
                  </a:lnTo>
                  <a:lnTo>
                    <a:pt x="820" y="250"/>
                  </a:lnTo>
                  <a:lnTo>
                    <a:pt x="827" y="250"/>
                  </a:lnTo>
                  <a:lnTo>
                    <a:pt x="820" y="256"/>
                  </a:lnTo>
                  <a:lnTo>
                    <a:pt x="814" y="256"/>
                  </a:lnTo>
                  <a:lnTo>
                    <a:pt x="814" y="263"/>
                  </a:lnTo>
                  <a:lnTo>
                    <a:pt x="814" y="269"/>
                  </a:lnTo>
                  <a:lnTo>
                    <a:pt x="814" y="276"/>
                  </a:lnTo>
                  <a:lnTo>
                    <a:pt x="820" y="276"/>
                  </a:lnTo>
                  <a:lnTo>
                    <a:pt x="820" y="282"/>
                  </a:lnTo>
                  <a:lnTo>
                    <a:pt x="820" y="288"/>
                  </a:lnTo>
                  <a:lnTo>
                    <a:pt x="827" y="288"/>
                  </a:lnTo>
                  <a:lnTo>
                    <a:pt x="827" y="295"/>
                  </a:lnTo>
                  <a:lnTo>
                    <a:pt x="833" y="295"/>
                  </a:lnTo>
                  <a:lnTo>
                    <a:pt x="839" y="295"/>
                  </a:lnTo>
                  <a:lnTo>
                    <a:pt x="846" y="295"/>
                  </a:lnTo>
                  <a:lnTo>
                    <a:pt x="846" y="301"/>
                  </a:lnTo>
                  <a:lnTo>
                    <a:pt x="846" y="308"/>
                  </a:lnTo>
                  <a:lnTo>
                    <a:pt x="852" y="308"/>
                  </a:lnTo>
                  <a:lnTo>
                    <a:pt x="852" y="314"/>
                  </a:lnTo>
                  <a:lnTo>
                    <a:pt x="859" y="314"/>
                  </a:lnTo>
                  <a:lnTo>
                    <a:pt x="859" y="320"/>
                  </a:lnTo>
                  <a:lnTo>
                    <a:pt x="865" y="320"/>
                  </a:lnTo>
                  <a:lnTo>
                    <a:pt x="865" y="314"/>
                  </a:lnTo>
                  <a:lnTo>
                    <a:pt x="871" y="314"/>
                  </a:lnTo>
                  <a:lnTo>
                    <a:pt x="871" y="320"/>
                  </a:lnTo>
                  <a:lnTo>
                    <a:pt x="865" y="320"/>
                  </a:lnTo>
                  <a:lnTo>
                    <a:pt x="865" y="327"/>
                  </a:lnTo>
                  <a:lnTo>
                    <a:pt x="871" y="327"/>
                  </a:lnTo>
                  <a:lnTo>
                    <a:pt x="871" y="333"/>
                  </a:lnTo>
                  <a:lnTo>
                    <a:pt x="871" y="340"/>
                  </a:lnTo>
                  <a:lnTo>
                    <a:pt x="878" y="340"/>
                  </a:lnTo>
                  <a:lnTo>
                    <a:pt x="878" y="333"/>
                  </a:lnTo>
                  <a:lnTo>
                    <a:pt x="884" y="333"/>
                  </a:lnTo>
                  <a:lnTo>
                    <a:pt x="891" y="340"/>
                  </a:lnTo>
                  <a:lnTo>
                    <a:pt x="897" y="340"/>
                  </a:lnTo>
                  <a:lnTo>
                    <a:pt x="897" y="346"/>
                  </a:lnTo>
                  <a:lnTo>
                    <a:pt x="897" y="352"/>
                  </a:lnTo>
                  <a:lnTo>
                    <a:pt x="903" y="352"/>
                  </a:lnTo>
                  <a:lnTo>
                    <a:pt x="903" y="359"/>
                  </a:lnTo>
                  <a:lnTo>
                    <a:pt x="903" y="365"/>
                  </a:lnTo>
                  <a:lnTo>
                    <a:pt x="903" y="372"/>
                  </a:lnTo>
                  <a:lnTo>
                    <a:pt x="903" y="378"/>
                  </a:lnTo>
                  <a:lnTo>
                    <a:pt x="897" y="378"/>
                  </a:lnTo>
                  <a:lnTo>
                    <a:pt x="897" y="372"/>
                  </a:lnTo>
                  <a:lnTo>
                    <a:pt x="897" y="378"/>
                  </a:lnTo>
                  <a:lnTo>
                    <a:pt x="897" y="384"/>
                  </a:lnTo>
                  <a:lnTo>
                    <a:pt x="903" y="384"/>
                  </a:lnTo>
                  <a:lnTo>
                    <a:pt x="903" y="391"/>
                  </a:lnTo>
                  <a:lnTo>
                    <a:pt x="910" y="391"/>
                  </a:lnTo>
                  <a:lnTo>
                    <a:pt x="910" y="384"/>
                  </a:lnTo>
                  <a:lnTo>
                    <a:pt x="916" y="384"/>
                  </a:lnTo>
                  <a:lnTo>
                    <a:pt x="916" y="391"/>
                  </a:lnTo>
                  <a:lnTo>
                    <a:pt x="916" y="397"/>
                  </a:lnTo>
                  <a:lnTo>
                    <a:pt x="923" y="397"/>
                  </a:lnTo>
                  <a:lnTo>
                    <a:pt x="929" y="397"/>
                  </a:lnTo>
                  <a:lnTo>
                    <a:pt x="929" y="404"/>
                  </a:lnTo>
                  <a:lnTo>
                    <a:pt x="929" y="397"/>
                  </a:lnTo>
                  <a:lnTo>
                    <a:pt x="935" y="397"/>
                  </a:lnTo>
                  <a:lnTo>
                    <a:pt x="935" y="404"/>
                  </a:lnTo>
                  <a:lnTo>
                    <a:pt x="929" y="410"/>
                  </a:lnTo>
                  <a:lnTo>
                    <a:pt x="935" y="410"/>
                  </a:lnTo>
                  <a:lnTo>
                    <a:pt x="942" y="410"/>
                  </a:lnTo>
                  <a:lnTo>
                    <a:pt x="948" y="410"/>
                  </a:lnTo>
                  <a:lnTo>
                    <a:pt x="948" y="416"/>
                  </a:lnTo>
                  <a:lnTo>
                    <a:pt x="942" y="423"/>
                  </a:lnTo>
                  <a:lnTo>
                    <a:pt x="948" y="423"/>
                  </a:lnTo>
                  <a:lnTo>
                    <a:pt x="955" y="423"/>
                  </a:lnTo>
                  <a:lnTo>
                    <a:pt x="955" y="429"/>
                  </a:lnTo>
                  <a:lnTo>
                    <a:pt x="948" y="429"/>
                  </a:lnTo>
                  <a:lnTo>
                    <a:pt x="948" y="436"/>
                  </a:lnTo>
                  <a:lnTo>
                    <a:pt x="955" y="442"/>
                  </a:lnTo>
                  <a:lnTo>
                    <a:pt x="961" y="442"/>
                  </a:lnTo>
                  <a:lnTo>
                    <a:pt x="961" y="448"/>
                  </a:lnTo>
                  <a:lnTo>
                    <a:pt x="967" y="448"/>
                  </a:lnTo>
                  <a:lnTo>
                    <a:pt x="967" y="455"/>
                  </a:lnTo>
                  <a:lnTo>
                    <a:pt x="974" y="455"/>
                  </a:lnTo>
                  <a:lnTo>
                    <a:pt x="974" y="461"/>
                  </a:lnTo>
                  <a:lnTo>
                    <a:pt x="967" y="461"/>
                  </a:lnTo>
                  <a:lnTo>
                    <a:pt x="967" y="455"/>
                  </a:lnTo>
                  <a:lnTo>
                    <a:pt x="967" y="461"/>
                  </a:lnTo>
                  <a:lnTo>
                    <a:pt x="967" y="468"/>
                  </a:lnTo>
                  <a:lnTo>
                    <a:pt x="961" y="468"/>
                  </a:lnTo>
                  <a:lnTo>
                    <a:pt x="961" y="474"/>
                  </a:lnTo>
                  <a:lnTo>
                    <a:pt x="967" y="474"/>
                  </a:lnTo>
                  <a:lnTo>
                    <a:pt x="974" y="474"/>
                  </a:lnTo>
                  <a:lnTo>
                    <a:pt x="967" y="474"/>
                  </a:lnTo>
                  <a:lnTo>
                    <a:pt x="967" y="480"/>
                  </a:lnTo>
                  <a:lnTo>
                    <a:pt x="961" y="480"/>
                  </a:lnTo>
                  <a:lnTo>
                    <a:pt x="961" y="487"/>
                  </a:lnTo>
                  <a:lnTo>
                    <a:pt x="967" y="487"/>
                  </a:lnTo>
                  <a:lnTo>
                    <a:pt x="967" y="493"/>
                  </a:lnTo>
                  <a:lnTo>
                    <a:pt x="974" y="493"/>
                  </a:lnTo>
                  <a:lnTo>
                    <a:pt x="980" y="493"/>
                  </a:lnTo>
                  <a:lnTo>
                    <a:pt x="980" y="500"/>
                  </a:lnTo>
                  <a:lnTo>
                    <a:pt x="974" y="500"/>
                  </a:lnTo>
                  <a:lnTo>
                    <a:pt x="974" y="506"/>
                  </a:lnTo>
                  <a:lnTo>
                    <a:pt x="980" y="512"/>
                  </a:lnTo>
                  <a:lnTo>
                    <a:pt x="980" y="519"/>
                  </a:lnTo>
                  <a:lnTo>
                    <a:pt x="980" y="525"/>
                  </a:lnTo>
                  <a:lnTo>
                    <a:pt x="974" y="525"/>
                  </a:lnTo>
                  <a:lnTo>
                    <a:pt x="974" y="532"/>
                  </a:lnTo>
                  <a:lnTo>
                    <a:pt x="980" y="532"/>
                  </a:lnTo>
                  <a:lnTo>
                    <a:pt x="980" y="538"/>
                  </a:lnTo>
                  <a:lnTo>
                    <a:pt x="980" y="544"/>
                  </a:lnTo>
                  <a:lnTo>
                    <a:pt x="980" y="538"/>
                  </a:lnTo>
                  <a:lnTo>
                    <a:pt x="987" y="538"/>
                  </a:lnTo>
                  <a:lnTo>
                    <a:pt x="987" y="544"/>
                  </a:lnTo>
                  <a:lnTo>
                    <a:pt x="987" y="551"/>
                  </a:lnTo>
                  <a:lnTo>
                    <a:pt x="987" y="557"/>
                  </a:lnTo>
                  <a:lnTo>
                    <a:pt x="987" y="564"/>
                  </a:lnTo>
                  <a:lnTo>
                    <a:pt x="980" y="564"/>
                  </a:lnTo>
                  <a:lnTo>
                    <a:pt x="987" y="564"/>
                  </a:lnTo>
                  <a:lnTo>
                    <a:pt x="987" y="570"/>
                  </a:lnTo>
                  <a:lnTo>
                    <a:pt x="987" y="576"/>
                  </a:lnTo>
                  <a:lnTo>
                    <a:pt x="993" y="576"/>
                  </a:lnTo>
                  <a:lnTo>
                    <a:pt x="999" y="576"/>
                  </a:lnTo>
                  <a:lnTo>
                    <a:pt x="999" y="583"/>
                  </a:lnTo>
                  <a:lnTo>
                    <a:pt x="993" y="583"/>
                  </a:lnTo>
                  <a:lnTo>
                    <a:pt x="987" y="589"/>
                  </a:lnTo>
                  <a:lnTo>
                    <a:pt x="980" y="589"/>
                  </a:lnTo>
                  <a:lnTo>
                    <a:pt x="980" y="583"/>
                  </a:lnTo>
                  <a:lnTo>
                    <a:pt x="974" y="583"/>
                  </a:lnTo>
                  <a:lnTo>
                    <a:pt x="980" y="583"/>
                  </a:lnTo>
                  <a:lnTo>
                    <a:pt x="974" y="583"/>
                  </a:lnTo>
                  <a:lnTo>
                    <a:pt x="967" y="589"/>
                  </a:lnTo>
                  <a:lnTo>
                    <a:pt x="967" y="583"/>
                  </a:lnTo>
                  <a:lnTo>
                    <a:pt x="967" y="589"/>
                  </a:lnTo>
                  <a:lnTo>
                    <a:pt x="967" y="596"/>
                  </a:lnTo>
                  <a:lnTo>
                    <a:pt x="961" y="589"/>
                  </a:lnTo>
                  <a:lnTo>
                    <a:pt x="961" y="596"/>
                  </a:lnTo>
                  <a:lnTo>
                    <a:pt x="955" y="596"/>
                  </a:lnTo>
                  <a:lnTo>
                    <a:pt x="948" y="596"/>
                  </a:lnTo>
                  <a:lnTo>
                    <a:pt x="942" y="596"/>
                  </a:lnTo>
                  <a:lnTo>
                    <a:pt x="942" y="602"/>
                  </a:lnTo>
                  <a:lnTo>
                    <a:pt x="935" y="602"/>
                  </a:lnTo>
                  <a:lnTo>
                    <a:pt x="929" y="602"/>
                  </a:lnTo>
                  <a:lnTo>
                    <a:pt x="923" y="602"/>
                  </a:lnTo>
                  <a:lnTo>
                    <a:pt x="923" y="608"/>
                  </a:lnTo>
                  <a:lnTo>
                    <a:pt x="916" y="608"/>
                  </a:lnTo>
                  <a:lnTo>
                    <a:pt x="910" y="608"/>
                  </a:lnTo>
                  <a:lnTo>
                    <a:pt x="903" y="608"/>
                  </a:lnTo>
                  <a:lnTo>
                    <a:pt x="897" y="608"/>
                  </a:lnTo>
                  <a:lnTo>
                    <a:pt x="891" y="615"/>
                  </a:lnTo>
                  <a:lnTo>
                    <a:pt x="884" y="608"/>
                  </a:lnTo>
                  <a:lnTo>
                    <a:pt x="884" y="615"/>
                  </a:lnTo>
                  <a:lnTo>
                    <a:pt x="878" y="615"/>
                  </a:lnTo>
                  <a:lnTo>
                    <a:pt x="871" y="615"/>
                  </a:lnTo>
                  <a:lnTo>
                    <a:pt x="865" y="615"/>
                  </a:lnTo>
                  <a:lnTo>
                    <a:pt x="859" y="615"/>
                  </a:lnTo>
                  <a:lnTo>
                    <a:pt x="859" y="621"/>
                  </a:lnTo>
                  <a:lnTo>
                    <a:pt x="852" y="621"/>
                  </a:lnTo>
                  <a:lnTo>
                    <a:pt x="846" y="621"/>
                  </a:lnTo>
                  <a:lnTo>
                    <a:pt x="839" y="621"/>
                  </a:lnTo>
                  <a:lnTo>
                    <a:pt x="839" y="628"/>
                  </a:lnTo>
                  <a:lnTo>
                    <a:pt x="839" y="634"/>
                  </a:lnTo>
                  <a:lnTo>
                    <a:pt x="833" y="634"/>
                  </a:lnTo>
                  <a:lnTo>
                    <a:pt x="827" y="634"/>
                  </a:lnTo>
                  <a:lnTo>
                    <a:pt x="820" y="634"/>
                  </a:lnTo>
                  <a:lnTo>
                    <a:pt x="814" y="634"/>
                  </a:lnTo>
                  <a:lnTo>
                    <a:pt x="807" y="640"/>
                  </a:lnTo>
                  <a:lnTo>
                    <a:pt x="801" y="640"/>
                  </a:lnTo>
                  <a:lnTo>
                    <a:pt x="795" y="640"/>
                  </a:lnTo>
                  <a:lnTo>
                    <a:pt x="788" y="640"/>
                  </a:lnTo>
                  <a:lnTo>
                    <a:pt x="782" y="647"/>
                  </a:lnTo>
                  <a:lnTo>
                    <a:pt x="775" y="647"/>
                  </a:lnTo>
                  <a:lnTo>
                    <a:pt x="769" y="647"/>
                  </a:lnTo>
                  <a:lnTo>
                    <a:pt x="763" y="647"/>
                  </a:lnTo>
                  <a:lnTo>
                    <a:pt x="756" y="647"/>
                  </a:lnTo>
                  <a:lnTo>
                    <a:pt x="756" y="653"/>
                  </a:lnTo>
                  <a:lnTo>
                    <a:pt x="750" y="653"/>
                  </a:lnTo>
                  <a:lnTo>
                    <a:pt x="743" y="653"/>
                  </a:lnTo>
                  <a:lnTo>
                    <a:pt x="737" y="653"/>
                  </a:lnTo>
                  <a:lnTo>
                    <a:pt x="730" y="653"/>
                  </a:lnTo>
                  <a:lnTo>
                    <a:pt x="724" y="653"/>
                  </a:lnTo>
                  <a:lnTo>
                    <a:pt x="724" y="660"/>
                  </a:lnTo>
                  <a:lnTo>
                    <a:pt x="711" y="660"/>
                  </a:lnTo>
                  <a:lnTo>
                    <a:pt x="705" y="660"/>
                  </a:lnTo>
                  <a:lnTo>
                    <a:pt x="698" y="660"/>
                  </a:lnTo>
                  <a:lnTo>
                    <a:pt x="692" y="660"/>
                  </a:lnTo>
                  <a:lnTo>
                    <a:pt x="686" y="666"/>
                  </a:lnTo>
                  <a:lnTo>
                    <a:pt x="679" y="666"/>
                  </a:lnTo>
                  <a:lnTo>
                    <a:pt x="673" y="666"/>
                  </a:lnTo>
                  <a:lnTo>
                    <a:pt x="666" y="672"/>
                  </a:lnTo>
                  <a:lnTo>
                    <a:pt x="660" y="672"/>
                  </a:lnTo>
                  <a:lnTo>
                    <a:pt x="654" y="672"/>
                  </a:lnTo>
                  <a:lnTo>
                    <a:pt x="647" y="672"/>
                  </a:lnTo>
                  <a:lnTo>
                    <a:pt x="641" y="679"/>
                  </a:lnTo>
                  <a:lnTo>
                    <a:pt x="634" y="679"/>
                  </a:lnTo>
                  <a:lnTo>
                    <a:pt x="628" y="679"/>
                  </a:lnTo>
                  <a:lnTo>
                    <a:pt x="622" y="685"/>
                  </a:lnTo>
                  <a:lnTo>
                    <a:pt x="615" y="685"/>
                  </a:lnTo>
                  <a:lnTo>
                    <a:pt x="609" y="685"/>
                  </a:lnTo>
                  <a:lnTo>
                    <a:pt x="602" y="685"/>
                  </a:lnTo>
                  <a:lnTo>
                    <a:pt x="596" y="692"/>
                  </a:lnTo>
                  <a:lnTo>
                    <a:pt x="590" y="692"/>
                  </a:lnTo>
                  <a:lnTo>
                    <a:pt x="583" y="692"/>
                  </a:lnTo>
                  <a:lnTo>
                    <a:pt x="577" y="692"/>
                  </a:lnTo>
                  <a:lnTo>
                    <a:pt x="577" y="698"/>
                  </a:lnTo>
                  <a:lnTo>
                    <a:pt x="570" y="698"/>
                  </a:lnTo>
                  <a:lnTo>
                    <a:pt x="564" y="698"/>
                  </a:lnTo>
                  <a:lnTo>
                    <a:pt x="558" y="698"/>
                  </a:lnTo>
                  <a:lnTo>
                    <a:pt x="558" y="704"/>
                  </a:lnTo>
                  <a:lnTo>
                    <a:pt x="551" y="704"/>
                  </a:lnTo>
                  <a:lnTo>
                    <a:pt x="545" y="704"/>
                  </a:lnTo>
                  <a:lnTo>
                    <a:pt x="538" y="704"/>
                  </a:lnTo>
                  <a:lnTo>
                    <a:pt x="538" y="711"/>
                  </a:lnTo>
                  <a:lnTo>
                    <a:pt x="532" y="711"/>
                  </a:lnTo>
                  <a:lnTo>
                    <a:pt x="526" y="711"/>
                  </a:lnTo>
                  <a:lnTo>
                    <a:pt x="526" y="717"/>
                  </a:lnTo>
                  <a:lnTo>
                    <a:pt x="526" y="724"/>
                  </a:lnTo>
                  <a:lnTo>
                    <a:pt x="526" y="717"/>
                  </a:lnTo>
                  <a:lnTo>
                    <a:pt x="526" y="711"/>
                  </a:lnTo>
                  <a:lnTo>
                    <a:pt x="519" y="717"/>
                  </a:lnTo>
                  <a:lnTo>
                    <a:pt x="526" y="717"/>
                  </a:lnTo>
                  <a:lnTo>
                    <a:pt x="519" y="717"/>
                  </a:lnTo>
                  <a:lnTo>
                    <a:pt x="519" y="724"/>
                  </a:lnTo>
                  <a:lnTo>
                    <a:pt x="526" y="724"/>
                  </a:lnTo>
                  <a:lnTo>
                    <a:pt x="519" y="724"/>
                  </a:lnTo>
                  <a:lnTo>
                    <a:pt x="513" y="724"/>
                  </a:lnTo>
                  <a:lnTo>
                    <a:pt x="506" y="724"/>
                  </a:lnTo>
                  <a:lnTo>
                    <a:pt x="500" y="724"/>
                  </a:lnTo>
                  <a:lnTo>
                    <a:pt x="494" y="724"/>
                  </a:lnTo>
                  <a:lnTo>
                    <a:pt x="494" y="730"/>
                  </a:lnTo>
                  <a:lnTo>
                    <a:pt x="487" y="730"/>
                  </a:lnTo>
                  <a:lnTo>
                    <a:pt x="481" y="730"/>
                  </a:lnTo>
                  <a:lnTo>
                    <a:pt x="474" y="730"/>
                  </a:lnTo>
                  <a:lnTo>
                    <a:pt x="468" y="730"/>
                  </a:lnTo>
                  <a:lnTo>
                    <a:pt x="468" y="736"/>
                  </a:lnTo>
                  <a:lnTo>
                    <a:pt x="462" y="736"/>
                  </a:lnTo>
                  <a:lnTo>
                    <a:pt x="455" y="736"/>
                  </a:lnTo>
                  <a:lnTo>
                    <a:pt x="455" y="743"/>
                  </a:lnTo>
                  <a:lnTo>
                    <a:pt x="449" y="743"/>
                  </a:lnTo>
                  <a:lnTo>
                    <a:pt x="442" y="743"/>
                  </a:lnTo>
                  <a:lnTo>
                    <a:pt x="442" y="692"/>
                  </a:lnTo>
                  <a:lnTo>
                    <a:pt x="391" y="692"/>
                  </a:lnTo>
                  <a:lnTo>
                    <a:pt x="359" y="692"/>
                  </a:lnTo>
                  <a:lnTo>
                    <a:pt x="340" y="692"/>
                  </a:lnTo>
                  <a:lnTo>
                    <a:pt x="333" y="679"/>
                  </a:lnTo>
                  <a:lnTo>
                    <a:pt x="333" y="672"/>
                  </a:lnTo>
                  <a:lnTo>
                    <a:pt x="327" y="666"/>
                  </a:lnTo>
                  <a:lnTo>
                    <a:pt x="321" y="653"/>
                  </a:lnTo>
                  <a:lnTo>
                    <a:pt x="321" y="647"/>
                  </a:lnTo>
                  <a:lnTo>
                    <a:pt x="314" y="647"/>
                  </a:lnTo>
                  <a:lnTo>
                    <a:pt x="308" y="640"/>
                  </a:lnTo>
                  <a:lnTo>
                    <a:pt x="301" y="634"/>
                  </a:lnTo>
                  <a:lnTo>
                    <a:pt x="295" y="634"/>
                  </a:lnTo>
                  <a:lnTo>
                    <a:pt x="289" y="628"/>
                  </a:lnTo>
                  <a:lnTo>
                    <a:pt x="289" y="621"/>
                  </a:lnTo>
                  <a:lnTo>
                    <a:pt x="282" y="615"/>
                  </a:lnTo>
                  <a:lnTo>
                    <a:pt x="276" y="589"/>
                  </a:lnTo>
                  <a:lnTo>
                    <a:pt x="276" y="583"/>
                  </a:lnTo>
                  <a:lnTo>
                    <a:pt x="269" y="583"/>
                  </a:lnTo>
                  <a:lnTo>
                    <a:pt x="269" y="576"/>
                  </a:lnTo>
                  <a:lnTo>
                    <a:pt x="269" y="570"/>
                  </a:lnTo>
                  <a:lnTo>
                    <a:pt x="269" y="564"/>
                  </a:lnTo>
                  <a:lnTo>
                    <a:pt x="269" y="557"/>
                  </a:lnTo>
                  <a:lnTo>
                    <a:pt x="263" y="551"/>
                  </a:lnTo>
                  <a:lnTo>
                    <a:pt x="257" y="538"/>
                  </a:lnTo>
                  <a:lnTo>
                    <a:pt x="161" y="538"/>
                  </a:lnTo>
                  <a:lnTo>
                    <a:pt x="154" y="525"/>
                  </a:lnTo>
                  <a:lnTo>
                    <a:pt x="141" y="506"/>
                  </a:lnTo>
                  <a:lnTo>
                    <a:pt x="129" y="493"/>
                  </a:lnTo>
                  <a:lnTo>
                    <a:pt x="116" y="487"/>
                  </a:lnTo>
                  <a:lnTo>
                    <a:pt x="103" y="480"/>
                  </a:lnTo>
                  <a:lnTo>
                    <a:pt x="97" y="480"/>
                  </a:lnTo>
                  <a:lnTo>
                    <a:pt x="84" y="474"/>
                  </a:lnTo>
                  <a:lnTo>
                    <a:pt x="77" y="474"/>
                  </a:lnTo>
                  <a:lnTo>
                    <a:pt x="71" y="474"/>
                  </a:lnTo>
                  <a:lnTo>
                    <a:pt x="65" y="468"/>
                  </a:lnTo>
                  <a:lnTo>
                    <a:pt x="65" y="461"/>
                  </a:lnTo>
                  <a:lnTo>
                    <a:pt x="65" y="455"/>
                  </a:lnTo>
                  <a:lnTo>
                    <a:pt x="58" y="448"/>
                  </a:lnTo>
                  <a:lnTo>
                    <a:pt x="52" y="448"/>
                  </a:lnTo>
                  <a:lnTo>
                    <a:pt x="45" y="448"/>
                  </a:lnTo>
                  <a:lnTo>
                    <a:pt x="39" y="442"/>
                  </a:lnTo>
                  <a:lnTo>
                    <a:pt x="33" y="442"/>
                  </a:lnTo>
                  <a:lnTo>
                    <a:pt x="33" y="436"/>
                  </a:lnTo>
                  <a:lnTo>
                    <a:pt x="33" y="429"/>
                  </a:lnTo>
                  <a:lnTo>
                    <a:pt x="33" y="423"/>
                  </a:lnTo>
                  <a:lnTo>
                    <a:pt x="26" y="410"/>
                  </a:lnTo>
                  <a:lnTo>
                    <a:pt x="26" y="404"/>
                  </a:lnTo>
                  <a:lnTo>
                    <a:pt x="20" y="404"/>
                  </a:lnTo>
                  <a:lnTo>
                    <a:pt x="13" y="397"/>
                  </a:lnTo>
                  <a:lnTo>
                    <a:pt x="7" y="391"/>
                  </a:lnTo>
                  <a:lnTo>
                    <a:pt x="7" y="384"/>
                  </a:lnTo>
                  <a:lnTo>
                    <a:pt x="7" y="372"/>
                  </a:lnTo>
                  <a:lnTo>
                    <a:pt x="0" y="365"/>
                  </a:lnTo>
                  <a:lnTo>
                    <a:pt x="0" y="359"/>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Arial"/>
                <a:ea typeface="+mn-ea"/>
                <a:cs typeface="+mn-cs"/>
              </a:endParaRPr>
            </a:p>
          </p:txBody>
        </p:sp>
        <p:sp>
          <p:nvSpPr>
            <p:cNvPr id="54" name="Freeform 226">
              <a:extLst>
                <a:ext uri="{FF2B5EF4-FFF2-40B4-BE49-F238E27FC236}">
                  <a16:creationId xmlns:a16="http://schemas.microsoft.com/office/drawing/2014/main" id="{580D7845-37C1-F48F-54E1-40F44F397837}"/>
                </a:ext>
              </a:extLst>
            </p:cNvPr>
            <p:cNvSpPr>
              <a:spLocks/>
            </p:cNvSpPr>
            <p:nvPr/>
          </p:nvSpPr>
          <p:spPr bwMode="gray">
            <a:xfrm>
              <a:off x="4056309" y="3598417"/>
              <a:ext cx="689851" cy="1213228"/>
            </a:xfrm>
            <a:custGeom>
              <a:avLst/>
              <a:gdLst>
                <a:gd name="T0" fmla="*/ 1024 w 1069"/>
                <a:gd name="T1" fmla="*/ 627 h 1684"/>
                <a:gd name="T2" fmla="*/ 1056 w 1069"/>
                <a:gd name="T3" fmla="*/ 781 h 1684"/>
                <a:gd name="T4" fmla="*/ 1031 w 1069"/>
                <a:gd name="T5" fmla="*/ 1050 h 1684"/>
                <a:gd name="T6" fmla="*/ 960 w 1069"/>
                <a:gd name="T7" fmla="*/ 1280 h 1684"/>
                <a:gd name="T8" fmla="*/ 973 w 1069"/>
                <a:gd name="T9" fmla="*/ 1319 h 1684"/>
                <a:gd name="T10" fmla="*/ 935 w 1069"/>
                <a:gd name="T11" fmla="*/ 1364 h 1684"/>
                <a:gd name="T12" fmla="*/ 883 w 1069"/>
                <a:gd name="T13" fmla="*/ 1396 h 1684"/>
                <a:gd name="T14" fmla="*/ 807 w 1069"/>
                <a:gd name="T15" fmla="*/ 1428 h 1684"/>
                <a:gd name="T16" fmla="*/ 679 w 1069"/>
                <a:gd name="T17" fmla="*/ 1492 h 1684"/>
                <a:gd name="T18" fmla="*/ 608 w 1069"/>
                <a:gd name="T19" fmla="*/ 1460 h 1684"/>
                <a:gd name="T20" fmla="*/ 563 w 1069"/>
                <a:gd name="T21" fmla="*/ 1434 h 1684"/>
                <a:gd name="T22" fmla="*/ 518 w 1069"/>
                <a:gd name="T23" fmla="*/ 1415 h 1684"/>
                <a:gd name="T24" fmla="*/ 352 w 1069"/>
                <a:gd name="T25" fmla="*/ 1492 h 1684"/>
                <a:gd name="T26" fmla="*/ 326 w 1069"/>
                <a:gd name="T27" fmla="*/ 1581 h 1684"/>
                <a:gd name="T28" fmla="*/ 237 w 1069"/>
                <a:gd name="T29" fmla="*/ 1671 h 1684"/>
                <a:gd name="T30" fmla="*/ 211 w 1069"/>
                <a:gd name="T31" fmla="*/ 1652 h 1684"/>
                <a:gd name="T32" fmla="*/ 166 w 1069"/>
                <a:gd name="T33" fmla="*/ 1633 h 1684"/>
                <a:gd name="T34" fmla="*/ 147 w 1069"/>
                <a:gd name="T35" fmla="*/ 1613 h 1684"/>
                <a:gd name="T36" fmla="*/ 115 w 1069"/>
                <a:gd name="T37" fmla="*/ 1588 h 1684"/>
                <a:gd name="T38" fmla="*/ 121 w 1069"/>
                <a:gd name="T39" fmla="*/ 1530 h 1684"/>
                <a:gd name="T40" fmla="*/ 102 w 1069"/>
                <a:gd name="T41" fmla="*/ 1485 h 1684"/>
                <a:gd name="T42" fmla="*/ 57 w 1069"/>
                <a:gd name="T43" fmla="*/ 1472 h 1684"/>
                <a:gd name="T44" fmla="*/ 45 w 1069"/>
                <a:gd name="T45" fmla="*/ 1415 h 1684"/>
                <a:gd name="T46" fmla="*/ 19 w 1069"/>
                <a:gd name="T47" fmla="*/ 1389 h 1684"/>
                <a:gd name="T48" fmla="*/ 45 w 1069"/>
                <a:gd name="T49" fmla="*/ 1338 h 1684"/>
                <a:gd name="T50" fmla="*/ 6 w 1069"/>
                <a:gd name="T51" fmla="*/ 1306 h 1684"/>
                <a:gd name="T52" fmla="*/ 38 w 1069"/>
                <a:gd name="T53" fmla="*/ 1261 h 1684"/>
                <a:gd name="T54" fmla="*/ 83 w 1069"/>
                <a:gd name="T55" fmla="*/ 1229 h 1684"/>
                <a:gd name="T56" fmla="*/ 96 w 1069"/>
                <a:gd name="T57" fmla="*/ 1172 h 1684"/>
                <a:gd name="T58" fmla="*/ 89 w 1069"/>
                <a:gd name="T59" fmla="*/ 1108 h 1684"/>
                <a:gd name="T60" fmla="*/ 115 w 1069"/>
                <a:gd name="T61" fmla="*/ 1056 h 1684"/>
                <a:gd name="T62" fmla="*/ 134 w 1069"/>
                <a:gd name="T63" fmla="*/ 973 h 1684"/>
                <a:gd name="T64" fmla="*/ 121 w 1069"/>
                <a:gd name="T65" fmla="*/ 915 h 1684"/>
                <a:gd name="T66" fmla="*/ 102 w 1069"/>
                <a:gd name="T67" fmla="*/ 890 h 1684"/>
                <a:gd name="T68" fmla="*/ 32 w 1069"/>
                <a:gd name="T69" fmla="*/ 877 h 1684"/>
                <a:gd name="T70" fmla="*/ 6 w 1069"/>
                <a:gd name="T71" fmla="*/ 826 h 1684"/>
                <a:gd name="T72" fmla="*/ 13 w 1069"/>
                <a:gd name="T73" fmla="*/ 755 h 1684"/>
                <a:gd name="T74" fmla="*/ 38 w 1069"/>
                <a:gd name="T75" fmla="*/ 698 h 1684"/>
                <a:gd name="T76" fmla="*/ 70 w 1069"/>
                <a:gd name="T77" fmla="*/ 659 h 1684"/>
                <a:gd name="T78" fmla="*/ 89 w 1069"/>
                <a:gd name="T79" fmla="*/ 615 h 1684"/>
                <a:gd name="T80" fmla="*/ 96 w 1069"/>
                <a:gd name="T81" fmla="*/ 570 h 1684"/>
                <a:gd name="T82" fmla="*/ 102 w 1069"/>
                <a:gd name="T83" fmla="*/ 525 h 1684"/>
                <a:gd name="T84" fmla="*/ 109 w 1069"/>
                <a:gd name="T85" fmla="*/ 455 h 1684"/>
                <a:gd name="T86" fmla="*/ 141 w 1069"/>
                <a:gd name="T87" fmla="*/ 435 h 1684"/>
                <a:gd name="T88" fmla="*/ 185 w 1069"/>
                <a:gd name="T89" fmla="*/ 403 h 1684"/>
                <a:gd name="T90" fmla="*/ 275 w 1069"/>
                <a:gd name="T91" fmla="*/ 371 h 1684"/>
                <a:gd name="T92" fmla="*/ 333 w 1069"/>
                <a:gd name="T93" fmla="*/ 378 h 1684"/>
                <a:gd name="T94" fmla="*/ 390 w 1069"/>
                <a:gd name="T95" fmla="*/ 365 h 1684"/>
                <a:gd name="T96" fmla="*/ 442 w 1069"/>
                <a:gd name="T97" fmla="*/ 365 h 1684"/>
                <a:gd name="T98" fmla="*/ 493 w 1069"/>
                <a:gd name="T99" fmla="*/ 371 h 1684"/>
                <a:gd name="T100" fmla="*/ 563 w 1069"/>
                <a:gd name="T101" fmla="*/ 365 h 1684"/>
                <a:gd name="T102" fmla="*/ 621 w 1069"/>
                <a:gd name="T103" fmla="*/ 346 h 1684"/>
                <a:gd name="T104" fmla="*/ 659 w 1069"/>
                <a:gd name="T105" fmla="*/ 314 h 1684"/>
                <a:gd name="T106" fmla="*/ 691 w 1069"/>
                <a:gd name="T107" fmla="*/ 275 h 1684"/>
                <a:gd name="T108" fmla="*/ 691 w 1069"/>
                <a:gd name="T109" fmla="*/ 224 h 1684"/>
                <a:gd name="T110" fmla="*/ 698 w 1069"/>
                <a:gd name="T111" fmla="*/ 179 h 1684"/>
                <a:gd name="T112" fmla="*/ 691 w 1069"/>
                <a:gd name="T113" fmla="*/ 147 h 1684"/>
                <a:gd name="T114" fmla="*/ 679 w 1069"/>
                <a:gd name="T115" fmla="*/ 122 h 1684"/>
                <a:gd name="T116" fmla="*/ 672 w 1069"/>
                <a:gd name="T117" fmla="*/ 77 h 1684"/>
                <a:gd name="T118" fmla="*/ 666 w 1069"/>
                <a:gd name="T119" fmla="*/ 26 h 1684"/>
                <a:gd name="T120" fmla="*/ 749 w 1069"/>
                <a:gd name="T121" fmla="*/ 6 h 1684"/>
                <a:gd name="T122" fmla="*/ 948 w 1069"/>
                <a:gd name="T123" fmla="*/ 6 h 16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69" h="1684">
                  <a:moveTo>
                    <a:pt x="1018" y="0"/>
                  </a:moveTo>
                  <a:lnTo>
                    <a:pt x="1024" y="19"/>
                  </a:lnTo>
                  <a:lnTo>
                    <a:pt x="1031" y="26"/>
                  </a:lnTo>
                  <a:lnTo>
                    <a:pt x="1031" y="77"/>
                  </a:lnTo>
                  <a:lnTo>
                    <a:pt x="1031" y="154"/>
                  </a:lnTo>
                  <a:lnTo>
                    <a:pt x="1031" y="173"/>
                  </a:lnTo>
                  <a:lnTo>
                    <a:pt x="1031" y="397"/>
                  </a:lnTo>
                  <a:lnTo>
                    <a:pt x="1024" y="493"/>
                  </a:lnTo>
                  <a:lnTo>
                    <a:pt x="1031" y="519"/>
                  </a:lnTo>
                  <a:lnTo>
                    <a:pt x="1024" y="627"/>
                  </a:lnTo>
                  <a:lnTo>
                    <a:pt x="1024" y="647"/>
                  </a:lnTo>
                  <a:lnTo>
                    <a:pt x="1031" y="659"/>
                  </a:lnTo>
                  <a:lnTo>
                    <a:pt x="1031" y="672"/>
                  </a:lnTo>
                  <a:lnTo>
                    <a:pt x="1044" y="691"/>
                  </a:lnTo>
                  <a:lnTo>
                    <a:pt x="1044" y="704"/>
                  </a:lnTo>
                  <a:lnTo>
                    <a:pt x="1044" y="736"/>
                  </a:lnTo>
                  <a:lnTo>
                    <a:pt x="1044" y="755"/>
                  </a:lnTo>
                  <a:lnTo>
                    <a:pt x="1050" y="768"/>
                  </a:lnTo>
                  <a:lnTo>
                    <a:pt x="1050" y="781"/>
                  </a:lnTo>
                  <a:lnTo>
                    <a:pt x="1056" y="781"/>
                  </a:lnTo>
                  <a:lnTo>
                    <a:pt x="1063" y="787"/>
                  </a:lnTo>
                  <a:lnTo>
                    <a:pt x="1069" y="794"/>
                  </a:lnTo>
                  <a:lnTo>
                    <a:pt x="1069" y="800"/>
                  </a:lnTo>
                  <a:lnTo>
                    <a:pt x="1044" y="800"/>
                  </a:lnTo>
                  <a:lnTo>
                    <a:pt x="1037" y="813"/>
                  </a:lnTo>
                  <a:lnTo>
                    <a:pt x="1037" y="839"/>
                  </a:lnTo>
                  <a:lnTo>
                    <a:pt x="1031" y="871"/>
                  </a:lnTo>
                  <a:lnTo>
                    <a:pt x="1031" y="890"/>
                  </a:lnTo>
                  <a:lnTo>
                    <a:pt x="1031" y="922"/>
                  </a:lnTo>
                  <a:lnTo>
                    <a:pt x="1031" y="1050"/>
                  </a:lnTo>
                  <a:lnTo>
                    <a:pt x="1037" y="1261"/>
                  </a:lnTo>
                  <a:lnTo>
                    <a:pt x="1031" y="1261"/>
                  </a:lnTo>
                  <a:lnTo>
                    <a:pt x="1005" y="1261"/>
                  </a:lnTo>
                  <a:lnTo>
                    <a:pt x="986" y="1261"/>
                  </a:lnTo>
                  <a:lnTo>
                    <a:pt x="986" y="1255"/>
                  </a:lnTo>
                  <a:lnTo>
                    <a:pt x="960" y="1255"/>
                  </a:lnTo>
                  <a:lnTo>
                    <a:pt x="960" y="1261"/>
                  </a:lnTo>
                  <a:lnTo>
                    <a:pt x="960" y="1268"/>
                  </a:lnTo>
                  <a:lnTo>
                    <a:pt x="960" y="1274"/>
                  </a:lnTo>
                  <a:lnTo>
                    <a:pt x="960" y="1280"/>
                  </a:lnTo>
                  <a:lnTo>
                    <a:pt x="960" y="1287"/>
                  </a:lnTo>
                  <a:lnTo>
                    <a:pt x="967" y="1287"/>
                  </a:lnTo>
                  <a:lnTo>
                    <a:pt x="967" y="1293"/>
                  </a:lnTo>
                  <a:lnTo>
                    <a:pt x="967" y="1300"/>
                  </a:lnTo>
                  <a:lnTo>
                    <a:pt x="973" y="1300"/>
                  </a:lnTo>
                  <a:lnTo>
                    <a:pt x="973" y="1306"/>
                  </a:lnTo>
                  <a:lnTo>
                    <a:pt x="980" y="1306"/>
                  </a:lnTo>
                  <a:lnTo>
                    <a:pt x="980" y="1312"/>
                  </a:lnTo>
                  <a:lnTo>
                    <a:pt x="980" y="1319"/>
                  </a:lnTo>
                  <a:lnTo>
                    <a:pt x="973" y="1319"/>
                  </a:lnTo>
                  <a:lnTo>
                    <a:pt x="973" y="1325"/>
                  </a:lnTo>
                  <a:lnTo>
                    <a:pt x="967" y="1325"/>
                  </a:lnTo>
                  <a:lnTo>
                    <a:pt x="960" y="1325"/>
                  </a:lnTo>
                  <a:lnTo>
                    <a:pt x="954" y="1325"/>
                  </a:lnTo>
                  <a:lnTo>
                    <a:pt x="948" y="1332"/>
                  </a:lnTo>
                  <a:lnTo>
                    <a:pt x="948" y="1338"/>
                  </a:lnTo>
                  <a:lnTo>
                    <a:pt x="941" y="1344"/>
                  </a:lnTo>
                  <a:lnTo>
                    <a:pt x="941" y="1351"/>
                  </a:lnTo>
                  <a:lnTo>
                    <a:pt x="941" y="1357"/>
                  </a:lnTo>
                  <a:lnTo>
                    <a:pt x="935" y="1364"/>
                  </a:lnTo>
                  <a:lnTo>
                    <a:pt x="928" y="1364"/>
                  </a:lnTo>
                  <a:lnTo>
                    <a:pt x="928" y="1370"/>
                  </a:lnTo>
                  <a:lnTo>
                    <a:pt x="922" y="1370"/>
                  </a:lnTo>
                  <a:lnTo>
                    <a:pt x="915" y="1370"/>
                  </a:lnTo>
                  <a:lnTo>
                    <a:pt x="909" y="1376"/>
                  </a:lnTo>
                  <a:lnTo>
                    <a:pt x="903" y="1376"/>
                  </a:lnTo>
                  <a:lnTo>
                    <a:pt x="896" y="1383"/>
                  </a:lnTo>
                  <a:lnTo>
                    <a:pt x="896" y="1389"/>
                  </a:lnTo>
                  <a:lnTo>
                    <a:pt x="890" y="1396"/>
                  </a:lnTo>
                  <a:lnTo>
                    <a:pt x="883" y="1396"/>
                  </a:lnTo>
                  <a:lnTo>
                    <a:pt x="877" y="1402"/>
                  </a:lnTo>
                  <a:lnTo>
                    <a:pt x="871" y="1408"/>
                  </a:lnTo>
                  <a:lnTo>
                    <a:pt x="858" y="1415"/>
                  </a:lnTo>
                  <a:lnTo>
                    <a:pt x="851" y="1415"/>
                  </a:lnTo>
                  <a:lnTo>
                    <a:pt x="845" y="1421"/>
                  </a:lnTo>
                  <a:lnTo>
                    <a:pt x="839" y="1421"/>
                  </a:lnTo>
                  <a:lnTo>
                    <a:pt x="826" y="1421"/>
                  </a:lnTo>
                  <a:lnTo>
                    <a:pt x="819" y="1428"/>
                  </a:lnTo>
                  <a:lnTo>
                    <a:pt x="813" y="1428"/>
                  </a:lnTo>
                  <a:lnTo>
                    <a:pt x="807" y="1428"/>
                  </a:lnTo>
                  <a:lnTo>
                    <a:pt x="794" y="1434"/>
                  </a:lnTo>
                  <a:lnTo>
                    <a:pt x="781" y="1434"/>
                  </a:lnTo>
                  <a:lnTo>
                    <a:pt x="775" y="1440"/>
                  </a:lnTo>
                  <a:lnTo>
                    <a:pt x="762" y="1440"/>
                  </a:lnTo>
                  <a:lnTo>
                    <a:pt x="749" y="1447"/>
                  </a:lnTo>
                  <a:lnTo>
                    <a:pt x="730" y="1453"/>
                  </a:lnTo>
                  <a:lnTo>
                    <a:pt x="723" y="1460"/>
                  </a:lnTo>
                  <a:lnTo>
                    <a:pt x="704" y="1472"/>
                  </a:lnTo>
                  <a:lnTo>
                    <a:pt x="691" y="1485"/>
                  </a:lnTo>
                  <a:lnTo>
                    <a:pt x="679" y="1492"/>
                  </a:lnTo>
                  <a:lnTo>
                    <a:pt x="666" y="1498"/>
                  </a:lnTo>
                  <a:lnTo>
                    <a:pt x="653" y="1498"/>
                  </a:lnTo>
                  <a:lnTo>
                    <a:pt x="647" y="1492"/>
                  </a:lnTo>
                  <a:lnTo>
                    <a:pt x="640" y="1485"/>
                  </a:lnTo>
                  <a:lnTo>
                    <a:pt x="634" y="1479"/>
                  </a:lnTo>
                  <a:lnTo>
                    <a:pt x="627" y="1472"/>
                  </a:lnTo>
                  <a:lnTo>
                    <a:pt x="621" y="1466"/>
                  </a:lnTo>
                  <a:lnTo>
                    <a:pt x="615" y="1466"/>
                  </a:lnTo>
                  <a:lnTo>
                    <a:pt x="608" y="1466"/>
                  </a:lnTo>
                  <a:lnTo>
                    <a:pt x="608" y="1460"/>
                  </a:lnTo>
                  <a:lnTo>
                    <a:pt x="602" y="1460"/>
                  </a:lnTo>
                  <a:lnTo>
                    <a:pt x="595" y="1453"/>
                  </a:lnTo>
                  <a:lnTo>
                    <a:pt x="595" y="1447"/>
                  </a:lnTo>
                  <a:lnTo>
                    <a:pt x="589" y="1447"/>
                  </a:lnTo>
                  <a:lnTo>
                    <a:pt x="583" y="1447"/>
                  </a:lnTo>
                  <a:lnTo>
                    <a:pt x="583" y="1440"/>
                  </a:lnTo>
                  <a:lnTo>
                    <a:pt x="576" y="1440"/>
                  </a:lnTo>
                  <a:lnTo>
                    <a:pt x="570" y="1440"/>
                  </a:lnTo>
                  <a:lnTo>
                    <a:pt x="570" y="1434"/>
                  </a:lnTo>
                  <a:lnTo>
                    <a:pt x="563" y="1434"/>
                  </a:lnTo>
                  <a:lnTo>
                    <a:pt x="557" y="1428"/>
                  </a:lnTo>
                  <a:lnTo>
                    <a:pt x="550" y="1428"/>
                  </a:lnTo>
                  <a:lnTo>
                    <a:pt x="544" y="1428"/>
                  </a:lnTo>
                  <a:lnTo>
                    <a:pt x="544" y="1421"/>
                  </a:lnTo>
                  <a:lnTo>
                    <a:pt x="550" y="1421"/>
                  </a:lnTo>
                  <a:lnTo>
                    <a:pt x="550" y="1415"/>
                  </a:lnTo>
                  <a:lnTo>
                    <a:pt x="544" y="1415"/>
                  </a:lnTo>
                  <a:lnTo>
                    <a:pt x="531" y="1415"/>
                  </a:lnTo>
                  <a:lnTo>
                    <a:pt x="525" y="1415"/>
                  </a:lnTo>
                  <a:lnTo>
                    <a:pt x="518" y="1415"/>
                  </a:lnTo>
                  <a:lnTo>
                    <a:pt x="512" y="1415"/>
                  </a:lnTo>
                  <a:lnTo>
                    <a:pt x="506" y="1415"/>
                  </a:lnTo>
                  <a:lnTo>
                    <a:pt x="493" y="1415"/>
                  </a:lnTo>
                  <a:lnTo>
                    <a:pt x="448" y="1415"/>
                  </a:lnTo>
                  <a:lnTo>
                    <a:pt x="397" y="1408"/>
                  </a:lnTo>
                  <a:lnTo>
                    <a:pt x="346" y="1408"/>
                  </a:lnTo>
                  <a:lnTo>
                    <a:pt x="346" y="1447"/>
                  </a:lnTo>
                  <a:lnTo>
                    <a:pt x="346" y="1466"/>
                  </a:lnTo>
                  <a:lnTo>
                    <a:pt x="346" y="1479"/>
                  </a:lnTo>
                  <a:lnTo>
                    <a:pt x="352" y="1492"/>
                  </a:lnTo>
                  <a:lnTo>
                    <a:pt x="346" y="1504"/>
                  </a:lnTo>
                  <a:lnTo>
                    <a:pt x="346" y="1517"/>
                  </a:lnTo>
                  <a:lnTo>
                    <a:pt x="346" y="1524"/>
                  </a:lnTo>
                  <a:lnTo>
                    <a:pt x="346" y="1530"/>
                  </a:lnTo>
                  <a:lnTo>
                    <a:pt x="346" y="1536"/>
                  </a:lnTo>
                  <a:lnTo>
                    <a:pt x="339" y="1556"/>
                  </a:lnTo>
                  <a:lnTo>
                    <a:pt x="333" y="1556"/>
                  </a:lnTo>
                  <a:lnTo>
                    <a:pt x="333" y="1562"/>
                  </a:lnTo>
                  <a:lnTo>
                    <a:pt x="326" y="1569"/>
                  </a:lnTo>
                  <a:lnTo>
                    <a:pt x="326" y="1581"/>
                  </a:lnTo>
                  <a:lnTo>
                    <a:pt x="320" y="1588"/>
                  </a:lnTo>
                  <a:lnTo>
                    <a:pt x="314" y="1594"/>
                  </a:lnTo>
                  <a:lnTo>
                    <a:pt x="307" y="1601"/>
                  </a:lnTo>
                  <a:lnTo>
                    <a:pt x="294" y="1620"/>
                  </a:lnTo>
                  <a:lnTo>
                    <a:pt x="288" y="1626"/>
                  </a:lnTo>
                  <a:lnTo>
                    <a:pt x="275" y="1639"/>
                  </a:lnTo>
                  <a:lnTo>
                    <a:pt x="269" y="1645"/>
                  </a:lnTo>
                  <a:lnTo>
                    <a:pt x="256" y="1658"/>
                  </a:lnTo>
                  <a:lnTo>
                    <a:pt x="250" y="1665"/>
                  </a:lnTo>
                  <a:lnTo>
                    <a:pt x="237" y="1671"/>
                  </a:lnTo>
                  <a:lnTo>
                    <a:pt x="224" y="1671"/>
                  </a:lnTo>
                  <a:lnTo>
                    <a:pt x="205" y="1677"/>
                  </a:lnTo>
                  <a:lnTo>
                    <a:pt x="192" y="1677"/>
                  </a:lnTo>
                  <a:lnTo>
                    <a:pt x="185" y="1684"/>
                  </a:lnTo>
                  <a:lnTo>
                    <a:pt x="185" y="1677"/>
                  </a:lnTo>
                  <a:lnTo>
                    <a:pt x="192" y="1671"/>
                  </a:lnTo>
                  <a:lnTo>
                    <a:pt x="198" y="1665"/>
                  </a:lnTo>
                  <a:lnTo>
                    <a:pt x="205" y="1665"/>
                  </a:lnTo>
                  <a:lnTo>
                    <a:pt x="205" y="1658"/>
                  </a:lnTo>
                  <a:lnTo>
                    <a:pt x="211" y="1652"/>
                  </a:lnTo>
                  <a:lnTo>
                    <a:pt x="211" y="1645"/>
                  </a:lnTo>
                  <a:lnTo>
                    <a:pt x="211" y="1639"/>
                  </a:lnTo>
                  <a:lnTo>
                    <a:pt x="205" y="1639"/>
                  </a:lnTo>
                  <a:lnTo>
                    <a:pt x="205" y="1633"/>
                  </a:lnTo>
                  <a:lnTo>
                    <a:pt x="198" y="1633"/>
                  </a:lnTo>
                  <a:lnTo>
                    <a:pt x="192" y="1633"/>
                  </a:lnTo>
                  <a:lnTo>
                    <a:pt x="185" y="1633"/>
                  </a:lnTo>
                  <a:lnTo>
                    <a:pt x="179" y="1633"/>
                  </a:lnTo>
                  <a:lnTo>
                    <a:pt x="173" y="1633"/>
                  </a:lnTo>
                  <a:lnTo>
                    <a:pt x="166" y="1633"/>
                  </a:lnTo>
                  <a:lnTo>
                    <a:pt x="160" y="1633"/>
                  </a:lnTo>
                  <a:lnTo>
                    <a:pt x="153" y="1633"/>
                  </a:lnTo>
                  <a:lnTo>
                    <a:pt x="153" y="1626"/>
                  </a:lnTo>
                  <a:lnTo>
                    <a:pt x="160" y="1626"/>
                  </a:lnTo>
                  <a:lnTo>
                    <a:pt x="160" y="1620"/>
                  </a:lnTo>
                  <a:lnTo>
                    <a:pt x="153" y="1620"/>
                  </a:lnTo>
                  <a:lnTo>
                    <a:pt x="153" y="1613"/>
                  </a:lnTo>
                  <a:lnTo>
                    <a:pt x="147" y="1613"/>
                  </a:lnTo>
                  <a:lnTo>
                    <a:pt x="147" y="1607"/>
                  </a:lnTo>
                  <a:lnTo>
                    <a:pt x="147" y="1613"/>
                  </a:lnTo>
                  <a:lnTo>
                    <a:pt x="141" y="1613"/>
                  </a:lnTo>
                  <a:lnTo>
                    <a:pt x="141" y="1620"/>
                  </a:lnTo>
                  <a:lnTo>
                    <a:pt x="134" y="1620"/>
                  </a:lnTo>
                  <a:lnTo>
                    <a:pt x="134" y="1613"/>
                  </a:lnTo>
                  <a:lnTo>
                    <a:pt x="128" y="1613"/>
                  </a:lnTo>
                  <a:lnTo>
                    <a:pt x="128" y="1607"/>
                  </a:lnTo>
                  <a:lnTo>
                    <a:pt x="121" y="1601"/>
                  </a:lnTo>
                  <a:lnTo>
                    <a:pt x="121" y="1594"/>
                  </a:lnTo>
                  <a:lnTo>
                    <a:pt x="115" y="1594"/>
                  </a:lnTo>
                  <a:lnTo>
                    <a:pt x="115" y="1588"/>
                  </a:lnTo>
                  <a:lnTo>
                    <a:pt x="115" y="1581"/>
                  </a:lnTo>
                  <a:lnTo>
                    <a:pt x="115" y="1575"/>
                  </a:lnTo>
                  <a:lnTo>
                    <a:pt x="115" y="1569"/>
                  </a:lnTo>
                  <a:lnTo>
                    <a:pt x="115" y="1562"/>
                  </a:lnTo>
                  <a:lnTo>
                    <a:pt x="121" y="1562"/>
                  </a:lnTo>
                  <a:lnTo>
                    <a:pt x="121" y="1556"/>
                  </a:lnTo>
                  <a:lnTo>
                    <a:pt x="121" y="1549"/>
                  </a:lnTo>
                  <a:lnTo>
                    <a:pt x="121" y="1543"/>
                  </a:lnTo>
                  <a:lnTo>
                    <a:pt x="121" y="1536"/>
                  </a:lnTo>
                  <a:lnTo>
                    <a:pt x="121" y="1530"/>
                  </a:lnTo>
                  <a:lnTo>
                    <a:pt x="121" y="1524"/>
                  </a:lnTo>
                  <a:lnTo>
                    <a:pt x="121" y="1517"/>
                  </a:lnTo>
                  <a:lnTo>
                    <a:pt x="121" y="1511"/>
                  </a:lnTo>
                  <a:lnTo>
                    <a:pt x="121" y="1504"/>
                  </a:lnTo>
                  <a:lnTo>
                    <a:pt x="121" y="1498"/>
                  </a:lnTo>
                  <a:lnTo>
                    <a:pt x="121" y="1492"/>
                  </a:lnTo>
                  <a:lnTo>
                    <a:pt x="115" y="1492"/>
                  </a:lnTo>
                  <a:lnTo>
                    <a:pt x="115" y="1485"/>
                  </a:lnTo>
                  <a:lnTo>
                    <a:pt x="109" y="1485"/>
                  </a:lnTo>
                  <a:lnTo>
                    <a:pt x="102" y="1485"/>
                  </a:lnTo>
                  <a:lnTo>
                    <a:pt x="96" y="1479"/>
                  </a:lnTo>
                  <a:lnTo>
                    <a:pt x="96" y="1485"/>
                  </a:lnTo>
                  <a:lnTo>
                    <a:pt x="89" y="1485"/>
                  </a:lnTo>
                  <a:lnTo>
                    <a:pt x="83" y="1485"/>
                  </a:lnTo>
                  <a:lnTo>
                    <a:pt x="83" y="1479"/>
                  </a:lnTo>
                  <a:lnTo>
                    <a:pt x="77" y="1479"/>
                  </a:lnTo>
                  <a:lnTo>
                    <a:pt x="70" y="1479"/>
                  </a:lnTo>
                  <a:lnTo>
                    <a:pt x="70" y="1472"/>
                  </a:lnTo>
                  <a:lnTo>
                    <a:pt x="64" y="1472"/>
                  </a:lnTo>
                  <a:lnTo>
                    <a:pt x="57" y="1472"/>
                  </a:lnTo>
                  <a:lnTo>
                    <a:pt x="57" y="1466"/>
                  </a:lnTo>
                  <a:lnTo>
                    <a:pt x="57" y="1460"/>
                  </a:lnTo>
                  <a:lnTo>
                    <a:pt x="51" y="1453"/>
                  </a:lnTo>
                  <a:lnTo>
                    <a:pt x="51" y="1447"/>
                  </a:lnTo>
                  <a:lnTo>
                    <a:pt x="51" y="1440"/>
                  </a:lnTo>
                  <a:lnTo>
                    <a:pt x="57" y="1440"/>
                  </a:lnTo>
                  <a:lnTo>
                    <a:pt x="57" y="1434"/>
                  </a:lnTo>
                  <a:lnTo>
                    <a:pt x="51" y="1428"/>
                  </a:lnTo>
                  <a:lnTo>
                    <a:pt x="45" y="1421"/>
                  </a:lnTo>
                  <a:lnTo>
                    <a:pt x="45" y="1415"/>
                  </a:lnTo>
                  <a:lnTo>
                    <a:pt x="38" y="1408"/>
                  </a:lnTo>
                  <a:lnTo>
                    <a:pt x="32" y="1408"/>
                  </a:lnTo>
                  <a:lnTo>
                    <a:pt x="25" y="1408"/>
                  </a:lnTo>
                  <a:lnTo>
                    <a:pt x="25" y="1415"/>
                  </a:lnTo>
                  <a:lnTo>
                    <a:pt x="19" y="1415"/>
                  </a:lnTo>
                  <a:lnTo>
                    <a:pt x="19" y="1408"/>
                  </a:lnTo>
                  <a:lnTo>
                    <a:pt x="13" y="1408"/>
                  </a:lnTo>
                  <a:lnTo>
                    <a:pt x="19" y="1402"/>
                  </a:lnTo>
                  <a:lnTo>
                    <a:pt x="19" y="1396"/>
                  </a:lnTo>
                  <a:lnTo>
                    <a:pt x="19" y="1389"/>
                  </a:lnTo>
                  <a:lnTo>
                    <a:pt x="19" y="1383"/>
                  </a:lnTo>
                  <a:lnTo>
                    <a:pt x="25" y="1383"/>
                  </a:lnTo>
                  <a:lnTo>
                    <a:pt x="25" y="1376"/>
                  </a:lnTo>
                  <a:lnTo>
                    <a:pt x="25" y="1370"/>
                  </a:lnTo>
                  <a:lnTo>
                    <a:pt x="32" y="1364"/>
                  </a:lnTo>
                  <a:lnTo>
                    <a:pt x="38" y="1364"/>
                  </a:lnTo>
                  <a:lnTo>
                    <a:pt x="38" y="1357"/>
                  </a:lnTo>
                  <a:lnTo>
                    <a:pt x="45" y="1351"/>
                  </a:lnTo>
                  <a:lnTo>
                    <a:pt x="45" y="1344"/>
                  </a:lnTo>
                  <a:lnTo>
                    <a:pt x="45" y="1338"/>
                  </a:lnTo>
                  <a:lnTo>
                    <a:pt x="45" y="1325"/>
                  </a:lnTo>
                  <a:lnTo>
                    <a:pt x="45" y="1319"/>
                  </a:lnTo>
                  <a:lnTo>
                    <a:pt x="38" y="1319"/>
                  </a:lnTo>
                  <a:lnTo>
                    <a:pt x="32" y="1319"/>
                  </a:lnTo>
                  <a:lnTo>
                    <a:pt x="32" y="1312"/>
                  </a:lnTo>
                  <a:lnTo>
                    <a:pt x="25" y="1312"/>
                  </a:lnTo>
                  <a:lnTo>
                    <a:pt x="19" y="1312"/>
                  </a:lnTo>
                  <a:lnTo>
                    <a:pt x="13" y="1312"/>
                  </a:lnTo>
                  <a:lnTo>
                    <a:pt x="13" y="1306"/>
                  </a:lnTo>
                  <a:lnTo>
                    <a:pt x="6" y="1306"/>
                  </a:lnTo>
                  <a:lnTo>
                    <a:pt x="6" y="1300"/>
                  </a:lnTo>
                  <a:lnTo>
                    <a:pt x="6" y="1293"/>
                  </a:lnTo>
                  <a:lnTo>
                    <a:pt x="6" y="1287"/>
                  </a:lnTo>
                  <a:lnTo>
                    <a:pt x="6" y="1280"/>
                  </a:lnTo>
                  <a:lnTo>
                    <a:pt x="13" y="1280"/>
                  </a:lnTo>
                  <a:lnTo>
                    <a:pt x="13" y="1274"/>
                  </a:lnTo>
                  <a:lnTo>
                    <a:pt x="19" y="1274"/>
                  </a:lnTo>
                  <a:lnTo>
                    <a:pt x="25" y="1268"/>
                  </a:lnTo>
                  <a:lnTo>
                    <a:pt x="32" y="1261"/>
                  </a:lnTo>
                  <a:lnTo>
                    <a:pt x="38" y="1261"/>
                  </a:lnTo>
                  <a:lnTo>
                    <a:pt x="45" y="1261"/>
                  </a:lnTo>
                  <a:lnTo>
                    <a:pt x="51" y="1261"/>
                  </a:lnTo>
                  <a:lnTo>
                    <a:pt x="57" y="1261"/>
                  </a:lnTo>
                  <a:lnTo>
                    <a:pt x="64" y="1261"/>
                  </a:lnTo>
                  <a:lnTo>
                    <a:pt x="70" y="1255"/>
                  </a:lnTo>
                  <a:lnTo>
                    <a:pt x="70" y="1248"/>
                  </a:lnTo>
                  <a:lnTo>
                    <a:pt x="77" y="1248"/>
                  </a:lnTo>
                  <a:lnTo>
                    <a:pt x="77" y="1242"/>
                  </a:lnTo>
                  <a:lnTo>
                    <a:pt x="83" y="1236"/>
                  </a:lnTo>
                  <a:lnTo>
                    <a:pt x="83" y="1229"/>
                  </a:lnTo>
                  <a:lnTo>
                    <a:pt x="77" y="1223"/>
                  </a:lnTo>
                  <a:lnTo>
                    <a:pt x="77" y="1216"/>
                  </a:lnTo>
                  <a:lnTo>
                    <a:pt x="77" y="1210"/>
                  </a:lnTo>
                  <a:lnTo>
                    <a:pt x="77" y="1204"/>
                  </a:lnTo>
                  <a:lnTo>
                    <a:pt x="77" y="1197"/>
                  </a:lnTo>
                  <a:lnTo>
                    <a:pt x="83" y="1197"/>
                  </a:lnTo>
                  <a:lnTo>
                    <a:pt x="83" y="1191"/>
                  </a:lnTo>
                  <a:lnTo>
                    <a:pt x="89" y="1184"/>
                  </a:lnTo>
                  <a:lnTo>
                    <a:pt x="89" y="1178"/>
                  </a:lnTo>
                  <a:lnTo>
                    <a:pt x="96" y="1172"/>
                  </a:lnTo>
                  <a:lnTo>
                    <a:pt x="96" y="1165"/>
                  </a:lnTo>
                  <a:lnTo>
                    <a:pt x="96" y="1159"/>
                  </a:lnTo>
                  <a:lnTo>
                    <a:pt x="89" y="1159"/>
                  </a:lnTo>
                  <a:lnTo>
                    <a:pt x="83" y="1159"/>
                  </a:lnTo>
                  <a:lnTo>
                    <a:pt x="77" y="1152"/>
                  </a:lnTo>
                  <a:lnTo>
                    <a:pt x="77" y="1146"/>
                  </a:lnTo>
                  <a:lnTo>
                    <a:pt x="77" y="1133"/>
                  </a:lnTo>
                  <a:lnTo>
                    <a:pt x="83" y="1127"/>
                  </a:lnTo>
                  <a:lnTo>
                    <a:pt x="89" y="1114"/>
                  </a:lnTo>
                  <a:lnTo>
                    <a:pt x="89" y="1108"/>
                  </a:lnTo>
                  <a:lnTo>
                    <a:pt x="96" y="1108"/>
                  </a:lnTo>
                  <a:lnTo>
                    <a:pt x="96" y="1101"/>
                  </a:lnTo>
                  <a:lnTo>
                    <a:pt x="96" y="1095"/>
                  </a:lnTo>
                  <a:lnTo>
                    <a:pt x="102" y="1095"/>
                  </a:lnTo>
                  <a:lnTo>
                    <a:pt x="102" y="1088"/>
                  </a:lnTo>
                  <a:lnTo>
                    <a:pt x="109" y="1088"/>
                  </a:lnTo>
                  <a:lnTo>
                    <a:pt x="109" y="1082"/>
                  </a:lnTo>
                  <a:lnTo>
                    <a:pt x="109" y="1076"/>
                  </a:lnTo>
                  <a:lnTo>
                    <a:pt x="115" y="1069"/>
                  </a:lnTo>
                  <a:lnTo>
                    <a:pt x="115" y="1056"/>
                  </a:lnTo>
                  <a:lnTo>
                    <a:pt x="115" y="1044"/>
                  </a:lnTo>
                  <a:lnTo>
                    <a:pt x="115" y="1031"/>
                  </a:lnTo>
                  <a:lnTo>
                    <a:pt x="121" y="1024"/>
                  </a:lnTo>
                  <a:lnTo>
                    <a:pt x="121" y="1018"/>
                  </a:lnTo>
                  <a:lnTo>
                    <a:pt x="121" y="999"/>
                  </a:lnTo>
                  <a:lnTo>
                    <a:pt x="128" y="999"/>
                  </a:lnTo>
                  <a:lnTo>
                    <a:pt x="128" y="992"/>
                  </a:lnTo>
                  <a:lnTo>
                    <a:pt x="134" y="986"/>
                  </a:lnTo>
                  <a:lnTo>
                    <a:pt x="134" y="980"/>
                  </a:lnTo>
                  <a:lnTo>
                    <a:pt x="134" y="973"/>
                  </a:lnTo>
                  <a:lnTo>
                    <a:pt x="134" y="967"/>
                  </a:lnTo>
                  <a:lnTo>
                    <a:pt x="134" y="960"/>
                  </a:lnTo>
                  <a:lnTo>
                    <a:pt x="134" y="954"/>
                  </a:lnTo>
                  <a:lnTo>
                    <a:pt x="128" y="948"/>
                  </a:lnTo>
                  <a:lnTo>
                    <a:pt x="128" y="941"/>
                  </a:lnTo>
                  <a:lnTo>
                    <a:pt x="128" y="935"/>
                  </a:lnTo>
                  <a:lnTo>
                    <a:pt x="128" y="928"/>
                  </a:lnTo>
                  <a:lnTo>
                    <a:pt x="121" y="928"/>
                  </a:lnTo>
                  <a:lnTo>
                    <a:pt x="121" y="922"/>
                  </a:lnTo>
                  <a:lnTo>
                    <a:pt x="121" y="915"/>
                  </a:lnTo>
                  <a:lnTo>
                    <a:pt x="128" y="915"/>
                  </a:lnTo>
                  <a:lnTo>
                    <a:pt x="128" y="909"/>
                  </a:lnTo>
                  <a:lnTo>
                    <a:pt x="121" y="909"/>
                  </a:lnTo>
                  <a:lnTo>
                    <a:pt x="121" y="903"/>
                  </a:lnTo>
                  <a:lnTo>
                    <a:pt x="121" y="896"/>
                  </a:lnTo>
                  <a:lnTo>
                    <a:pt x="128" y="896"/>
                  </a:lnTo>
                  <a:lnTo>
                    <a:pt x="121" y="890"/>
                  </a:lnTo>
                  <a:lnTo>
                    <a:pt x="115" y="890"/>
                  </a:lnTo>
                  <a:lnTo>
                    <a:pt x="109" y="890"/>
                  </a:lnTo>
                  <a:lnTo>
                    <a:pt x="102" y="890"/>
                  </a:lnTo>
                  <a:lnTo>
                    <a:pt x="102" y="883"/>
                  </a:lnTo>
                  <a:lnTo>
                    <a:pt x="96" y="883"/>
                  </a:lnTo>
                  <a:lnTo>
                    <a:pt x="89" y="890"/>
                  </a:lnTo>
                  <a:lnTo>
                    <a:pt x="77" y="890"/>
                  </a:lnTo>
                  <a:lnTo>
                    <a:pt x="70" y="896"/>
                  </a:lnTo>
                  <a:lnTo>
                    <a:pt x="64" y="896"/>
                  </a:lnTo>
                  <a:lnTo>
                    <a:pt x="57" y="896"/>
                  </a:lnTo>
                  <a:lnTo>
                    <a:pt x="51" y="890"/>
                  </a:lnTo>
                  <a:lnTo>
                    <a:pt x="38" y="883"/>
                  </a:lnTo>
                  <a:lnTo>
                    <a:pt x="32" y="877"/>
                  </a:lnTo>
                  <a:lnTo>
                    <a:pt x="25" y="871"/>
                  </a:lnTo>
                  <a:lnTo>
                    <a:pt x="25" y="864"/>
                  </a:lnTo>
                  <a:lnTo>
                    <a:pt x="25" y="858"/>
                  </a:lnTo>
                  <a:lnTo>
                    <a:pt x="19" y="851"/>
                  </a:lnTo>
                  <a:lnTo>
                    <a:pt x="19" y="845"/>
                  </a:lnTo>
                  <a:lnTo>
                    <a:pt x="19" y="839"/>
                  </a:lnTo>
                  <a:lnTo>
                    <a:pt x="13" y="839"/>
                  </a:lnTo>
                  <a:lnTo>
                    <a:pt x="6" y="839"/>
                  </a:lnTo>
                  <a:lnTo>
                    <a:pt x="0" y="832"/>
                  </a:lnTo>
                  <a:lnTo>
                    <a:pt x="6" y="826"/>
                  </a:lnTo>
                  <a:lnTo>
                    <a:pt x="13" y="826"/>
                  </a:lnTo>
                  <a:lnTo>
                    <a:pt x="13" y="819"/>
                  </a:lnTo>
                  <a:lnTo>
                    <a:pt x="13" y="813"/>
                  </a:lnTo>
                  <a:lnTo>
                    <a:pt x="13" y="807"/>
                  </a:lnTo>
                  <a:lnTo>
                    <a:pt x="13" y="800"/>
                  </a:lnTo>
                  <a:lnTo>
                    <a:pt x="13" y="794"/>
                  </a:lnTo>
                  <a:lnTo>
                    <a:pt x="6" y="787"/>
                  </a:lnTo>
                  <a:lnTo>
                    <a:pt x="6" y="781"/>
                  </a:lnTo>
                  <a:lnTo>
                    <a:pt x="6" y="768"/>
                  </a:lnTo>
                  <a:lnTo>
                    <a:pt x="13" y="755"/>
                  </a:lnTo>
                  <a:lnTo>
                    <a:pt x="13" y="743"/>
                  </a:lnTo>
                  <a:lnTo>
                    <a:pt x="13" y="730"/>
                  </a:lnTo>
                  <a:lnTo>
                    <a:pt x="13" y="723"/>
                  </a:lnTo>
                  <a:lnTo>
                    <a:pt x="13" y="717"/>
                  </a:lnTo>
                  <a:lnTo>
                    <a:pt x="13" y="711"/>
                  </a:lnTo>
                  <a:lnTo>
                    <a:pt x="19" y="711"/>
                  </a:lnTo>
                  <a:lnTo>
                    <a:pt x="25" y="704"/>
                  </a:lnTo>
                  <a:lnTo>
                    <a:pt x="32" y="704"/>
                  </a:lnTo>
                  <a:lnTo>
                    <a:pt x="32" y="698"/>
                  </a:lnTo>
                  <a:lnTo>
                    <a:pt x="38" y="698"/>
                  </a:lnTo>
                  <a:lnTo>
                    <a:pt x="45" y="698"/>
                  </a:lnTo>
                  <a:lnTo>
                    <a:pt x="51" y="691"/>
                  </a:lnTo>
                  <a:lnTo>
                    <a:pt x="57" y="691"/>
                  </a:lnTo>
                  <a:lnTo>
                    <a:pt x="64" y="691"/>
                  </a:lnTo>
                  <a:lnTo>
                    <a:pt x="64" y="685"/>
                  </a:lnTo>
                  <a:lnTo>
                    <a:pt x="70" y="685"/>
                  </a:lnTo>
                  <a:lnTo>
                    <a:pt x="70" y="679"/>
                  </a:lnTo>
                  <a:lnTo>
                    <a:pt x="70" y="672"/>
                  </a:lnTo>
                  <a:lnTo>
                    <a:pt x="70" y="666"/>
                  </a:lnTo>
                  <a:lnTo>
                    <a:pt x="70" y="659"/>
                  </a:lnTo>
                  <a:lnTo>
                    <a:pt x="70" y="653"/>
                  </a:lnTo>
                  <a:lnTo>
                    <a:pt x="70" y="647"/>
                  </a:lnTo>
                  <a:lnTo>
                    <a:pt x="70" y="640"/>
                  </a:lnTo>
                  <a:lnTo>
                    <a:pt x="70" y="634"/>
                  </a:lnTo>
                  <a:lnTo>
                    <a:pt x="70" y="627"/>
                  </a:lnTo>
                  <a:lnTo>
                    <a:pt x="70" y="621"/>
                  </a:lnTo>
                  <a:lnTo>
                    <a:pt x="77" y="621"/>
                  </a:lnTo>
                  <a:lnTo>
                    <a:pt x="77" y="615"/>
                  </a:lnTo>
                  <a:lnTo>
                    <a:pt x="83" y="615"/>
                  </a:lnTo>
                  <a:lnTo>
                    <a:pt x="89" y="615"/>
                  </a:lnTo>
                  <a:lnTo>
                    <a:pt x="96" y="615"/>
                  </a:lnTo>
                  <a:lnTo>
                    <a:pt x="102" y="615"/>
                  </a:lnTo>
                  <a:lnTo>
                    <a:pt x="109" y="608"/>
                  </a:lnTo>
                  <a:lnTo>
                    <a:pt x="102" y="602"/>
                  </a:lnTo>
                  <a:lnTo>
                    <a:pt x="102" y="595"/>
                  </a:lnTo>
                  <a:lnTo>
                    <a:pt x="102" y="589"/>
                  </a:lnTo>
                  <a:lnTo>
                    <a:pt x="102" y="583"/>
                  </a:lnTo>
                  <a:lnTo>
                    <a:pt x="102" y="576"/>
                  </a:lnTo>
                  <a:lnTo>
                    <a:pt x="96" y="576"/>
                  </a:lnTo>
                  <a:lnTo>
                    <a:pt x="96" y="570"/>
                  </a:lnTo>
                  <a:lnTo>
                    <a:pt x="96" y="563"/>
                  </a:lnTo>
                  <a:lnTo>
                    <a:pt x="102" y="557"/>
                  </a:lnTo>
                  <a:lnTo>
                    <a:pt x="109" y="557"/>
                  </a:lnTo>
                  <a:lnTo>
                    <a:pt x="115" y="557"/>
                  </a:lnTo>
                  <a:lnTo>
                    <a:pt x="115" y="551"/>
                  </a:lnTo>
                  <a:lnTo>
                    <a:pt x="115" y="544"/>
                  </a:lnTo>
                  <a:lnTo>
                    <a:pt x="109" y="544"/>
                  </a:lnTo>
                  <a:lnTo>
                    <a:pt x="109" y="538"/>
                  </a:lnTo>
                  <a:lnTo>
                    <a:pt x="109" y="531"/>
                  </a:lnTo>
                  <a:lnTo>
                    <a:pt x="102" y="525"/>
                  </a:lnTo>
                  <a:lnTo>
                    <a:pt x="102" y="512"/>
                  </a:lnTo>
                  <a:lnTo>
                    <a:pt x="102" y="506"/>
                  </a:lnTo>
                  <a:lnTo>
                    <a:pt x="102" y="499"/>
                  </a:lnTo>
                  <a:lnTo>
                    <a:pt x="102" y="493"/>
                  </a:lnTo>
                  <a:lnTo>
                    <a:pt x="102" y="487"/>
                  </a:lnTo>
                  <a:lnTo>
                    <a:pt x="102" y="480"/>
                  </a:lnTo>
                  <a:lnTo>
                    <a:pt x="109" y="474"/>
                  </a:lnTo>
                  <a:lnTo>
                    <a:pt x="109" y="467"/>
                  </a:lnTo>
                  <a:lnTo>
                    <a:pt x="109" y="461"/>
                  </a:lnTo>
                  <a:lnTo>
                    <a:pt x="109" y="455"/>
                  </a:lnTo>
                  <a:lnTo>
                    <a:pt x="102" y="455"/>
                  </a:lnTo>
                  <a:lnTo>
                    <a:pt x="102" y="448"/>
                  </a:lnTo>
                  <a:lnTo>
                    <a:pt x="102" y="442"/>
                  </a:lnTo>
                  <a:lnTo>
                    <a:pt x="102" y="435"/>
                  </a:lnTo>
                  <a:lnTo>
                    <a:pt x="115" y="435"/>
                  </a:lnTo>
                  <a:lnTo>
                    <a:pt x="121" y="435"/>
                  </a:lnTo>
                  <a:lnTo>
                    <a:pt x="121" y="429"/>
                  </a:lnTo>
                  <a:lnTo>
                    <a:pt x="128" y="429"/>
                  </a:lnTo>
                  <a:lnTo>
                    <a:pt x="134" y="429"/>
                  </a:lnTo>
                  <a:lnTo>
                    <a:pt x="141" y="435"/>
                  </a:lnTo>
                  <a:lnTo>
                    <a:pt x="147" y="435"/>
                  </a:lnTo>
                  <a:lnTo>
                    <a:pt x="153" y="435"/>
                  </a:lnTo>
                  <a:lnTo>
                    <a:pt x="160" y="429"/>
                  </a:lnTo>
                  <a:lnTo>
                    <a:pt x="166" y="429"/>
                  </a:lnTo>
                  <a:lnTo>
                    <a:pt x="166" y="423"/>
                  </a:lnTo>
                  <a:lnTo>
                    <a:pt x="173" y="416"/>
                  </a:lnTo>
                  <a:lnTo>
                    <a:pt x="179" y="416"/>
                  </a:lnTo>
                  <a:lnTo>
                    <a:pt x="179" y="410"/>
                  </a:lnTo>
                  <a:lnTo>
                    <a:pt x="185" y="410"/>
                  </a:lnTo>
                  <a:lnTo>
                    <a:pt x="185" y="403"/>
                  </a:lnTo>
                  <a:lnTo>
                    <a:pt x="192" y="403"/>
                  </a:lnTo>
                  <a:lnTo>
                    <a:pt x="198" y="403"/>
                  </a:lnTo>
                  <a:lnTo>
                    <a:pt x="205" y="403"/>
                  </a:lnTo>
                  <a:lnTo>
                    <a:pt x="218" y="397"/>
                  </a:lnTo>
                  <a:lnTo>
                    <a:pt x="230" y="397"/>
                  </a:lnTo>
                  <a:lnTo>
                    <a:pt x="250" y="391"/>
                  </a:lnTo>
                  <a:lnTo>
                    <a:pt x="262" y="384"/>
                  </a:lnTo>
                  <a:lnTo>
                    <a:pt x="269" y="378"/>
                  </a:lnTo>
                  <a:lnTo>
                    <a:pt x="269" y="371"/>
                  </a:lnTo>
                  <a:lnTo>
                    <a:pt x="275" y="371"/>
                  </a:lnTo>
                  <a:lnTo>
                    <a:pt x="282" y="371"/>
                  </a:lnTo>
                  <a:lnTo>
                    <a:pt x="288" y="378"/>
                  </a:lnTo>
                  <a:lnTo>
                    <a:pt x="294" y="378"/>
                  </a:lnTo>
                  <a:lnTo>
                    <a:pt x="294" y="371"/>
                  </a:lnTo>
                  <a:lnTo>
                    <a:pt x="294" y="365"/>
                  </a:lnTo>
                  <a:lnTo>
                    <a:pt x="301" y="365"/>
                  </a:lnTo>
                  <a:lnTo>
                    <a:pt x="307" y="365"/>
                  </a:lnTo>
                  <a:lnTo>
                    <a:pt x="314" y="371"/>
                  </a:lnTo>
                  <a:lnTo>
                    <a:pt x="320" y="378"/>
                  </a:lnTo>
                  <a:lnTo>
                    <a:pt x="333" y="378"/>
                  </a:lnTo>
                  <a:lnTo>
                    <a:pt x="339" y="378"/>
                  </a:lnTo>
                  <a:lnTo>
                    <a:pt x="346" y="371"/>
                  </a:lnTo>
                  <a:lnTo>
                    <a:pt x="352" y="371"/>
                  </a:lnTo>
                  <a:lnTo>
                    <a:pt x="352" y="365"/>
                  </a:lnTo>
                  <a:lnTo>
                    <a:pt x="358" y="365"/>
                  </a:lnTo>
                  <a:lnTo>
                    <a:pt x="365" y="365"/>
                  </a:lnTo>
                  <a:lnTo>
                    <a:pt x="371" y="365"/>
                  </a:lnTo>
                  <a:lnTo>
                    <a:pt x="378" y="365"/>
                  </a:lnTo>
                  <a:lnTo>
                    <a:pt x="384" y="365"/>
                  </a:lnTo>
                  <a:lnTo>
                    <a:pt x="390" y="365"/>
                  </a:lnTo>
                  <a:lnTo>
                    <a:pt x="397" y="365"/>
                  </a:lnTo>
                  <a:lnTo>
                    <a:pt x="403" y="359"/>
                  </a:lnTo>
                  <a:lnTo>
                    <a:pt x="410" y="359"/>
                  </a:lnTo>
                  <a:lnTo>
                    <a:pt x="416" y="359"/>
                  </a:lnTo>
                  <a:lnTo>
                    <a:pt x="416" y="352"/>
                  </a:lnTo>
                  <a:lnTo>
                    <a:pt x="416" y="359"/>
                  </a:lnTo>
                  <a:lnTo>
                    <a:pt x="422" y="359"/>
                  </a:lnTo>
                  <a:lnTo>
                    <a:pt x="429" y="365"/>
                  </a:lnTo>
                  <a:lnTo>
                    <a:pt x="435" y="365"/>
                  </a:lnTo>
                  <a:lnTo>
                    <a:pt x="442" y="365"/>
                  </a:lnTo>
                  <a:lnTo>
                    <a:pt x="454" y="365"/>
                  </a:lnTo>
                  <a:lnTo>
                    <a:pt x="461" y="365"/>
                  </a:lnTo>
                  <a:lnTo>
                    <a:pt x="461" y="371"/>
                  </a:lnTo>
                  <a:lnTo>
                    <a:pt x="467" y="371"/>
                  </a:lnTo>
                  <a:lnTo>
                    <a:pt x="474" y="378"/>
                  </a:lnTo>
                  <a:lnTo>
                    <a:pt x="480" y="378"/>
                  </a:lnTo>
                  <a:lnTo>
                    <a:pt x="480" y="384"/>
                  </a:lnTo>
                  <a:lnTo>
                    <a:pt x="486" y="384"/>
                  </a:lnTo>
                  <a:lnTo>
                    <a:pt x="486" y="378"/>
                  </a:lnTo>
                  <a:lnTo>
                    <a:pt x="493" y="371"/>
                  </a:lnTo>
                  <a:lnTo>
                    <a:pt x="499" y="371"/>
                  </a:lnTo>
                  <a:lnTo>
                    <a:pt x="512" y="371"/>
                  </a:lnTo>
                  <a:lnTo>
                    <a:pt x="518" y="371"/>
                  </a:lnTo>
                  <a:lnTo>
                    <a:pt x="525" y="371"/>
                  </a:lnTo>
                  <a:lnTo>
                    <a:pt x="531" y="371"/>
                  </a:lnTo>
                  <a:lnTo>
                    <a:pt x="538" y="371"/>
                  </a:lnTo>
                  <a:lnTo>
                    <a:pt x="544" y="371"/>
                  </a:lnTo>
                  <a:lnTo>
                    <a:pt x="550" y="365"/>
                  </a:lnTo>
                  <a:lnTo>
                    <a:pt x="557" y="365"/>
                  </a:lnTo>
                  <a:lnTo>
                    <a:pt x="563" y="365"/>
                  </a:lnTo>
                  <a:lnTo>
                    <a:pt x="570" y="365"/>
                  </a:lnTo>
                  <a:lnTo>
                    <a:pt x="576" y="365"/>
                  </a:lnTo>
                  <a:lnTo>
                    <a:pt x="589" y="359"/>
                  </a:lnTo>
                  <a:lnTo>
                    <a:pt x="595" y="359"/>
                  </a:lnTo>
                  <a:lnTo>
                    <a:pt x="602" y="359"/>
                  </a:lnTo>
                  <a:lnTo>
                    <a:pt x="608" y="359"/>
                  </a:lnTo>
                  <a:lnTo>
                    <a:pt x="608" y="352"/>
                  </a:lnTo>
                  <a:lnTo>
                    <a:pt x="615" y="352"/>
                  </a:lnTo>
                  <a:lnTo>
                    <a:pt x="615" y="346"/>
                  </a:lnTo>
                  <a:lnTo>
                    <a:pt x="621" y="346"/>
                  </a:lnTo>
                  <a:lnTo>
                    <a:pt x="621" y="339"/>
                  </a:lnTo>
                  <a:lnTo>
                    <a:pt x="627" y="339"/>
                  </a:lnTo>
                  <a:lnTo>
                    <a:pt x="634" y="339"/>
                  </a:lnTo>
                  <a:lnTo>
                    <a:pt x="634" y="333"/>
                  </a:lnTo>
                  <a:lnTo>
                    <a:pt x="640" y="333"/>
                  </a:lnTo>
                  <a:lnTo>
                    <a:pt x="647" y="333"/>
                  </a:lnTo>
                  <a:lnTo>
                    <a:pt x="653" y="326"/>
                  </a:lnTo>
                  <a:lnTo>
                    <a:pt x="653" y="320"/>
                  </a:lnTo>
                  <a:lnTo>
                    <a:pt x="659" y="320"/>
                  </a:lnTo>
                  <a:lnTo>
                    <a:pt x="659" y="314"/>
                  </a:lnTo>
                  <a:lnTo>
                    <a:pt x="666" y="314"/>
                  </a:lnTo>
                  <a:lnTo>
                    <a:pt x="672" y="314"/>
                  </a:lnTo>
                  <a:lnTo>
                    <a:pt x="672" y="307"/>
                  </a:lnTo>
                  <a:lnTo>
                    <a:pt x="672" y="301"/>
                  </a:lnTo>
                  <a:lnTo>
                    <a:pt x="679" y="301"/>
                  </a:lnTo>
                  <a:lnTo>
                    <a:pt x="685" y="294"/>
                  </a:lnTo>
                  <a:lnTo>
                    <a:pt x="685" y="288"/>
                  </a:lnTo>
                  <a:lnTo>
                    <a:pt x="685" y="282"/>
                  </a:lnTo>
                  <a:lnTo>
                    <a:pt x="685" y="275"/>
                  </a:lnTo>
                  <a:lnTo>
                    <a:pt x="691" y="275"/>
                  </a:lnTo>
                  <a:lnTo>
                    <a:pt x="691" y="269"/>
                  </a:lnTo>
                  <a:lnTo>
                    <a:pt x="691" y="262"/>
                  </a:lnTo>
                  <a:lnTo>
                    <a:pt x="691" y="256"/>
                  </a:lnTo>
                  <a:lnTo>
                    <a:pt x="685" y="256"/>
                  </a:lnTo>
                  <a:lnTo>
                    <a:pt x="685" y="250"/>
                  </a:lnTo>
                  <a:lnTo>
                    <a:pt x="691" y="243"/>
                  </a:lnTo>
                  <a:lnTo>
                    <a:pt x="685" y="237"/>
                  </a:lnTo>
                  <a:lnTo>
                    <a:pt x="685" y="230"/>
                  </a:lnTo>
                  <a:lnTo>
                    <a:pt x="691" y="230"/>
                  </a:lnTo>
                  <a:lnTo>
                    <a:pt x="691" y="224"/>
                  </a:lnTo>
                  <a:lnTo>
                    <a:pt x="691" y="218"/>
                  </a:lnTo>
                  <a:lnTo>
                    <a:pt x="685" y="211"/>
                  </a:lnTo>
                  <a:lnTo>
                    <a:pt x="685" y="205"/>
                  </a:lnTo>
                  <a:lnTo>
                    <a:pt x="691" y="205"/>
                  </a:lnTo>
                  <a:lnTo>
                    <a:pt x="691" y="198"/>
                  </a:lnTo>
                  <a:lnTo>
                    <a:pt x="698" y="198"/>
                  </a:lnTo>
                  <a:lnTo>
                    <a:pt x="698" y="192"/>
                  </a:lnTo>
                  <a:lnTo>
                    <a:pt x="691" y="192"/>
                  </a:lnTo>
                  <a:lnTo>
                    <a:pt x="698" y="186"/>
                  </a:lnTo>
                  <a:lnTo>
                    <a:pt x="698" y="179"/>
                  </a:lnTo>
                  <a:lnTo>
                    <a:pt x="691" y="179"/>
                  </a:lnTo>
                  <a:lnTo>
                    <a:pt x="691" y="173"/>
                  </a:lnTo>
                  <a:lnTo>
                    <a:pt x="691" y="166"/>
                  </a:lnTo>
                  <a:lnTo>
                    <a:pt x="691" y="160"/>
                  </a:lnTo>
                  <a:lnTo>
                    <a:pt x="691" y="154"/>
                  </a:lnTo>
                  <a:lnTo>
                    <a:pt x="698" y="154"/>
                  </a:lnTo>
                  <a:lnTo>
                    <a:pt x="698" y="147"/>
                  </a:lnTo>
                  <a:lnTo>
                    <a:pt x="691" y="147"/>
                  </a:lnTo>
                  <a:lnTo>
                    <a:pt x="685" y="147"/>
                  </a:lnTo>
                  <a:lnTo>
                    <a:pt x="691" y="147"/>
                  </a:lnTo>
                  <a:lnTo>
                    <a:pt x="691" y="141"/>
                  </a:lnTo>
                  <a:lnTo>
                    <a:pt x="685" y="141"/>
                  </a:lnTo>
                  <a:lnTo>
                    <a:pt x="679" y="141"/>
                  </a:lnTo>
                  <a:lnTo>
                    <a:pt x="679" y="134"/>
                  </a:lnTo>
                  <a:lnTo>
                    <a:pt x="685" y="134"/>
                  </a:lnTo>
                  <a:lnTo>
                    <a:pt x="685" y="128"/>
                  </a:lnTo>
                  <a:lnTo>
                    <a:pt x="679" y="128"/>
                  </a:lnTo>
                  <a:lnTo>
                    <a:pt x="679" y="122"/>
                  </a:lnTo>
                  <a:lnTo>
                    <a:pt x="679" y="115"/>
                  </a:lnTo>
                  <a:lnTo>
                    <a:pt x="679" y="122"/>
                  </a:lnTo>
                  <a:lnTo>
                    <a:pt x="685" y="122"/>
                  </a:lnTo>
                  <a:lnTo>
                    <a:pt x="685" y="115"/>
                  </a:lnTo>
                  <a:lnTo>
                    <a:pt x="685" y="109"/>
                  </a:lnTo>
                  <a:lnTo>
                    <a:pt x="685" y="102"/>
                  </a:lnTo>
                  <a:lnTo>
                    <a:pt x="679" y="102"/>
                  </a:lnTo>
                  <a:lnTo>
                    <a:pt x="679" y="96"/>
                  </a:lnTo>
                  <a:lnTo>
                    <a:pt x="679" y="90"/>
                  </a:lnTo>
                  <a:lnTo>
                    <a:pt x="679" y="83"/>
                  </a:lnTo>
                  <a:lnTo>
                    <a:pt x="679" y="77"/>
                  </a:lnTo>
                  <a:lnTo>
                    <a:pt x="672" y="77"/>
                  </a:lnTo>
                  <a:lnTo>
                    <a:pt x="672" y="70"/>
                  </a:lnTo>
                  <a:lnTo>
                    <a:pt x="666" y="64"/>
                  </a:lnTo>
                  <a:lnTo>
                    <a:pt x="666" y="58"/>
                  </a:lnTo>
                  <a:lnTo>
                    <a:pt x="666" y="51"/>
                  </a:lnTo>
                  <a:lnTo>
                    <a:pt x="666" y="45"/>
                  </a:lnTo>
                  <a:lnTo>
                    <a:pt x="672" y="45"/>
                  </a:lnTo>
                  <a:lnTo>
                    <a:pt x="672" y="38"/>
                  </a:lnTo>
                  <a:lnTo>
                    <a:pt x="666" y="38"/>
                  </a:lnTo>
                  <a:lnTo>
                    <a:pt x="666" y="32"/>
                  </a:lnTo>
                  <a:lnTo>
                    <a:pt x="666" y="26"/>
                  </a:lnTo>
                  <a:lnTo>
                    <a:pt x="672" y="26"/>
                  </a:lnTo>
                  <a:lnTo>
                    <a:pt x="672" y="19"/>
                  </a:lnTo>
                  <a:lnTo>
                    <a:pt x="666" y="19"/>
                  </a:lnTo>
                  <a:lnTo>
                    <a:pt x="666" y="13"/>
                  </a:lnTo>
                  <a:lnTo>
                    <a:pt x="672" y="13"/>
                  </a:lnTo>
                  <a:lnTo>
                    <a:pt x="672" y="6"/>
                  </a:lnTo>
                  <a:lnTo>
                    <a:pt x="679" y="6"/>
                  </a:lnTo>
                  <a:lnTo>
                    <a:pt x="679" y="0"/>
                  </a:lnTo>
                  <a:lnTo>
                    <a:pt x="704" y="0"/>
                  </a:lnTo>
                  <a:lnTo>
                    <a:pt x="749" y="6"/>
                  </a:lnTo>
                  <a:lnTo>
                    <a:pt x="787" y="6"/>
                  </a:lnTo>
                  <a:lnTo>
                    <a:pt x="800" y="6"/>
                  </a:lnTo>
                  <a:lnTo>
                    <a:pt x="832" y="6"/>
                  </a:lnTo>
                  <a:lnTo>
                    <a:pt x="845" y="6"/>
                  </a:lnTo>
                  <a:lnTo>
                    <a:pt x="871" y="6"/>
                  </a:lnTo>
                  <a:lnTo>
                    <a:pt x="883" y="6"/>
                  </a:lnTo>
                  <a:lnTo>
                    <a:pt x="909" y="6"/>
                  </a:lnTo>
                  <a:lnTo>
                    <a:pt x="928" y="6"/>
                  </a:lnTo>
                  <a:lnTo>
                    <a:pt x="935" y="6"/>
                  </a:lnTo>
                  <a:lnTo>
                    <a:pt x="948" y="6"/>
                  </a:lnTo>
                  <a:lnTo>
                    <a:pt x="960" y="6"/>
                  </a:lnTo>
                  <a:lnTo>
                    <a:pt x="980" y="0"/>
                  </a:lnTo>
                  <a:lnTo>
                    <a:pt x="986" y="0"/>
                  </a:lnTo>
                  <a:lnTo>
                    <a:pt x="1018" y="0"/>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55" name="Freeform 229">
              <a:extLst>
                <a:ext uri="{FF2B5EF4-FFF2-40B4-BE49-F238E27FC236}">
                  <a16:creationId xmlns:a16="http://schemas.microsoft.com/office/drawing/2014/main" id="{319583BA-B420-D19B-E3ED-4E74290EF449}"/>
                </a:ext>
              </a:extLst>
            </p:cNvPr>
            <p:cNvSpPr>
              <a:spLocks/>
            </p:cNvSpPr>
            <p:nvPr/>
          </p:nvSpPr>
          <p:spPr bwMode="gray">
            <a:xfrm>
              <a:off x="3678872" y="1770697"/>
              <a:ext cx="673717" cy="825628"/>
            </a:xfrm>
            <a:custGeom>
              <a:avLst/>
              <a:gdLst>
                <a:gd name="T0" fmla="*/ 999 w 1044"/>
                <a:gd name="T1" fmla="*/ 858 h 1146"/>
                <a:gd name="T2" fmla="*/ 948 w 1044"/>
                <a:gd name="T3" fmla="*/ 883 h 1146"/>
                <a:gd name="T4" fmla="*/ 909 w 1044"/>
                <a:gd name="T5" fmla="*/ 870 h 1146"/>
                <a:gd name="T6" fmla="*/ 877 w 1044"/>
                <a:gd name="T7" fmla="*/ 883 h 1146"/>
                <a:gd name="T8" fmla="*/ 852 w 1044"/>
                <a:gd name="T9" fmla="*/ 877 h 1146"/>
                <a:gd name="T10" fmla="*/ 826 w 1044"/>
                <a:gd name="T11" fmla="*/ 877 h 1146"/>
                <a:gd name="T12" fmla="*/ 807 w 1044"/>
                <a:gd name="T13" fmla="*/ 902 h 1146"/>
                <a:gd name="T14" fmla="*/ 756 w 1044"/>
                <a:gd name="T15" fmla="*/ 998 h 1146"/>
                <a:gd name="T16" fmla="*/ 762 w 1044"/>
                <a:gd name="T17" fmla="*/ 1050 h 1146"/>
                <a:gd name="T18" fmla="*/ 730 w 1044"/>
                <a:gd name="T19" fmla="*/ 1088 h 1146"/>
                <a:gd name="T20" fmla="*/ 743 w 1044"/>
                <a:gd name="T21" fmla="*/ 1133 h 1146"/>
                <a:gd name="T22" fmla="*/ 711 w 1044"/>
                <a:gd name="T23" fmla="*/ 1133 h 1146"/>
                <a:gd name="T24" fmla="*/ 672 w 1044"/>
                <a:gd name="T25" fmla="*/ 1139 h 1146"/>
                <a:gd name="T26" fmla="*/ 621 w 1044"/>
                <a:gd name="T27" fmla="*/ 1133 h 1146"/>
                <a:gd name="T28" fmla="*/ 602 w 1044"/>
                <a:gd name="T29" fmla="*/ 1107 h 1146"/>
                <a:gd name="T30" fmla="*/ 596 w 1044"/>
                <a:gd name="T31" fmla="*/ 1082 h 1146"/>
                <a:gd name="T32" fmla="*/ 551 w 1044"/>
                <a:gd name="T33" fmla="*/ 1088 h 1146"/>
                <a:gd name="T34" fmla="*/ 512 w 1044"/>
                <a:gd name="T35" fmla="*/ 1056 h 1146"/>
                <a:gd name="T36" fmla="*/ 512 w 1044"/>
                <a:gd name="T37" fmla="*/ 1018 h 1146"/>
                <a:gd name="T38" fmla="*/ 500 w 1044"/>
                <a:gd name="T39" fmla="*/ 1005 h 1146"/>
                <a:gd name="T40" fmla="*/ 487 w 1044"/>
                <a:gd name="T41" fmla="*/ 966 h 1146"/>
                <a:gd name="T42" fmla="*/ 448 w 1044"/>
                <a:gd name="T43" fmla="*/ 954 h 1146"/>
                <a:gd name="T44" fmla="*/ 455 w 1044"/>
                <a:gd name="T45" fmla="*/ 902 h 1146"/>
                <a:gd name="T46" fmla="*/ 448 w 1044"/>
                <a:gd name="T47" fmla="*/ 858 h 1146"/>
                <a:gd name="T48" fmla="*/ 455 w 1044"/>
                <a:gd name="T49" fmla="*/ 806 h 1146"/>
                <a:gd name="T50" fmla="*/ 461 w 1044"/>
                <a:gd name="T51" fmla="*/ 781 h 1146"/>
                <a:gd name="T52" fmla="*/ 487 w 1044"/>
                <a:gd name="T53" fmla="*/ 762 h 1146"/>
                <a:gd name="T54" fmla="*/ 448 w 1044"/>
                <a:gd name="T55" fmla="*/ 762 h 1146"/>
                <a:gd name="T56" fmla="*/ 416 w 1044"/>
                <a:gd name="T57" fmla="*/ 755 h 1146"/>
                <a:gd name="T58" fmla="*/ 423 w 1044"/>
                <a:gd name="T59" fmla="*/ 730 h 1146"/>
                <a:gd name="T60" fmla="*/ 403 w 1044"/>
                <a:gd name="T61" fmla="*/ 704 h 1146"/>
                <a:gd name="T62" fmla="*/ 403 w 1044"/>
                <a:gd name="T63" fmla="*/ 685 h 1146"/>
                <a:gd name="T64" fmla="*/ 384 w 1044"/>
                <a:gd name="T65" fmla="*/ 659 h 1146"/>
                <a:gd name="T66" fmla="*/ 359 w 1044"/>
                <a:gd name="T67" fmla="*/ 666 h 1146"/>
                <a:gd name="T68" fmla="*/ 314 w 1044"/>
                <a:gd name="T69" fmla="*/ 666 h 1146"/>
                <a:gd name="T70" fmla="*/ 288 w 1044"/>
                <a:gd name="T71" fmla="*/ 653 h 1146"/>
                <a:gd name="T72" fmla="*/ 256 w 1044"/>
                <a:gd name="T73" fmla="*/ 582 h 1146"/>
                <a:gd name="T74" fmla="*/ 186 w 1044"/>
                <a:gd name="T75" fmla="*/ 538 h 1146"/>
                <a:gd name="T76" fmla="*/ 122 w 1044"/>
                <a:gd name="T77" fmla="*/ 486 h 1146"/>
                <a:gd name="T78" fmla="*/ 71 w 1044"/>
                <a:gd name="T79" fmla="*/ 461 h 1146"/>
                <a:gd name="T80" fmla="*/ 58 w 1044"/>
                <a:gd name="T81" fmla="*/ 390 h 1146"/>
                <a:gd name="T82" fmla="*/ 58 w 1044"/>
                <a:gd name="T83" fmla="*/ 352 h 1146"/>
                <a:gd name="T84" fmla="*/ 83 w 1044"/>
                <a:gd name="T85" fmla="*/ 313 h 1146"/>
                <a:gd name="T86" fmla="*/ 109 w 1044"/>
                <a:gd name="T87" fmla="*/ 281 h 1146"/>
                <a:gd name="T88" fmla="*/ 109 w 1044"/>
                <a:gd name="T89" fmla="*/ 230 h 1146"/>
                <a:gd name="T90" fmla="*/ 115 w 1044"/>
                <a:gd name="T91" fmla="*/ 185 h 1146"/>
                <a:gd name="T92" fmla="*/ 147 w 1044"/>
                <a:gd name="T93" fmla="*/ 147 h 1146"/>
                <a:gd name="T94" fmla="*/ 154 w 1044"/>
                <a:gd name="T95" fmla="*/ 102 h 1146"/>
                <a:gd name="T96" fmla="*/ 122 w 1044"/>
                <a:gd name="T97" fmla="*/ 32 h 1146"/>
                <a:gd name="T98" fmla="*/ 51 w 1044"/>
                <a:gd name="T99" fmla="*/ 45 h 1146"/>
                <a:gd name="T100" fmla="*/ 0 w 1044"/>
                <a:gd name="T101" fmla="*/ 25 h 1146"/>
                <a:gd name="T102" fmla="*/ 32 w 1044"/>
                <a:gd name="T103" fmla="*/ 6 h 1146"/>
                <a:gd name="T104" fmla="*/ 160 w 1044"/>
                <a:gd name="T105" fmla="*/ 32 h 1146"/>
                <a:gd name="T106" fmla="*/ 371 w 1044"/>
                <a:gd name="T107" fmla="*/ 70 h 1146"/>
                <a:gd name="T108" fmla="*/ 589 w 1044"/>
                <a:gd name="T109" fmla="*/ 128 h 1146"/>
                <a:gd name="T110" fmla="*/ 596 w 1044"/>
                <a:gd name="T111" fmla="*/ 153 h 1146"/>
                <a:gd name="T112" fmla="*/ 589 w 1044"/>
                <a:gd name="T113" fmla="*/ 192 h 1146"/>
                <a:gd name="T114" fmla="*/ 916 w 1044"/>
                <a:gd name="T115" fmla="*/ 128 h 1146"/>
                <a:gd name="T116" fmla="*/ 922 w 1044"/>
                <a:gd name="T117" fmla="*/ 307 h 1146"/>
                <a:gd name="T118" fmla="*/ 845 w 1044"/>
                <a:gd name="T119" fmla="*/ 698 h 1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44" h="1146">
                  <a:moveTo>
                    <a:pt x="1044" y="838"/>
                  </a:moveTo>
                  <a:lnTo>
                    <a:pt x="1044" y="845"/>
                  </a:lnTo>
                  <a:lnTo>
                    <a:pt x="1037" y="851"/>
                  </a:lnTo>
                  <a:lnTo>
                    <a:pt x="1031" y="858"/>
                  </a:lnTo>
                  <a:lnTo>
                    <a:pt x="1025" y="851"/>
                  </a:lnTo>
                  <a:lnTo>
                    <a:pt x="1018" y="851"/>
                  </a:lnTo>
                  <a:lnTo>
                    <a:pt x="1012" y="851"/>
                  </a:lnTo>
                  <a:lnTo>
                    <a:pt x="1005" y="858"/>
                  </a:lnTo>
                  <a:lnTo>
                    <a:pt x="999" y="858"/>
                  </a:lnTo>
                  <a:lnTo>
                    <a:pt x="993" y="858"/>
                  </a:lnTo>
                  <a:lnTo>
                    <a:pt x="980" y="858"/>
                  </a:lnTo>
                  <a:lnTo>
                    <a:pt x="967" y="858"/>
                  </a:lnTo>
                  <a:lnTo>
                    <a:pt x="961" y="864"/>
                  </a:lnTo>
                  <a:lnTo>
                    <a:pt x="954" y="864"/>
                  </a:lnTo>
                  <a:lnTo>
                    <a:pt x="954" y="870"/>
                  </a:lnTo>
                  <a:lnTo>
                    <a:pt x="948" y="870"/>
                  </a:lnTo>
                  <a:lnTo>
                    <a:pt x="948" y="877"/>
                  </a:lnTo>
                  <a:lnTo>
                    <a:pt x="948" y="883"/>
                  </a:lnTo>
                  <a:lnTo>
                    <a:pt x="941" y="883"/>
                  </a:lnTo>
                  <a:lnTo>
                    <a:pt x="935" y="877"/>
                  </a:lnTo>
                  <a:lnTo>
                    <a:pt x="929" y="877"/>
                  </a:lnTo>
                  <a:lnTo>
                    <a:pt x="929" y="870"/>
                  </a:lnTo>
                  <a:lnTo>
                    <a:pt x="922" y="870"/>
                  </a:lnTo>
                  <a:lnTo>
                    <a:pt x="922" y="864"/>
                  </a:lnTo>
                  <a:lnTo>
                    <a:pt x="916" y="864"/>
                  </a:lnTo>
                  <a:lnTo>
                    <a:pt x="916" y="870"/>
                  </a:lnTo>
                  <a:lnTo>
                    <a:pt x="909" y="870"/>
                  </a:lnTo>
                  <a:lnTo>
                    <a:pt x="909" y="877"/>
                  </a:lnTo>
                  <a:lnTo>
                    <a:pt x="903" y="877"/>
                  </a:lnTo>
                  <a:lnTo>
                    <a:pt x="903" y="870"/>
                  </a:lnTo>
                  <a:lnTo>
                    <a:pt x="903" y="877"/>
                  </a:lnTo>
                  <a:lnTo>
                    <a:pt x="897" y="877"/>
                  </a:lnTo>
                  <a:lnTo>
                    <a:pt x="897" y="883"/>
                  </a:lnTo>
                  <a:lnTo>
                    <a:pt x="890" y="883"/>
                  </a:lnTo>
                  <a:lnTo>
                    <a:pt x="884" y="883"/>
                  </a:lnTo>
                  <a:lnTo>
                    <a:pt x="877" y="883"/>
                  </a:lnTo>
                  <a:lnTo>
                    <a:pt x="877" y="890"/>
                  </a:lnTo>
                  <a:lnTo>
                    <a:pt x="877" y="896"/>
                  </a:lnTo>
                  <a:lnTo>
                    <a:pt x="871" y="896"/>
                  </a:lnTo>
                  <a:lnTo>
                    <a:pt x="865" y="896"/>
                  </a:lnTo>
                  <a:lnTo>
                    <a:pt x="865" y="890"/>
                  </a:lnTo>
                  <a:lnTo>
                    <a:pt x="865" y="883"/>
                  </a:lnTo>
                  <a:lnTo>
                    <a:pt x="858" y="883"/>
                  </a:lnTo>
                  <a:lnTo>
                    <a:pt x="858" y="877"/>
                  </a:lnTo>
                  <a:lnTo>
                    <a:pt x="852" y="877"/>
                  </a:lnTo>
                  <a:lnTo>
                    <a:pt x="852" y="883"/>
                  </a:lnTo>
                  <a:lnTo>
                    <a:pt x="852" y="877"/>
                  </a:lnTo>
                  <a:lnTo>
                    <a:pt x="852" y="870"/>
                  </a:lnTo>
                  <a:lnTo>
                    <a:pt x="845" y="870"/>
                  </a:lnTo>
                  <a:lnTo>
                    <a:pt x="845" y="877"/>
                  </a:lnTo>
                  <a:lnTo>
                    <a:pt x="839" y="877"/>
                  </a:lnTo>
                  <a:lnTo>
                    <a:pt x="839" y="883"/>
                  </a:lnTo>
                  <a:lnTo>
                    <a:pt x="833" y="883"/>
                  </a:lnTo>
                  <a:lnTo>
                    <a:pt x="826" y="877"/>
                  </a:lnTo>
                  <a:lnTo>
                    <a:pt x="820" y="877"/>
                  </a:lnTo>
                  <a:lnTo>
                    <a:pt x="820" y="883"/>
                  </a:lnTo>
                  <a:lnTo>
                    <a:pt x="813" y="883"/>
                  </a:lnTo>
                  <a:lnTo>
                    <a:pt x="813" y="890"/>
                  </a:lnTo>
                  <a:lnTo>
                    <a:pt x="807" y="890"/>
                  </a:lnTo>
                  <a:lnTo>
                    <a:pt x="801" y="890"/>
                  </a:lnTo>
                  <a:lnTo>
                    <a:pt x="801" y="896"/>
                  </a:lnTo>
                  <a:lnTo>
                    <a:pt x="807" y="896"/>
                  </a:lnTo>
                  <a:lnTo>
                    <a:pt x="807" y="902"/>
                  </a:lnTo>
                  <a:lnTo>
                    <a:pt x="801" y="909"/>
                  </a:lnTo>
                  <a:lnTo>
                    <a:pt x="801" y="915"/>
                  </a:lnTo>
                  <a:lnTo>
                    <a:pt x="794" y="922"/>
                  </a:lnTo>
                  <a:lnTo>
                    <a:pt x="781" y="947"/>
                  </a:lnTo>
                  <a:lnTo>
                    <a:pt x="775" y="966"/>
                  </a:lnTo>
                  <a:lnTo>
                    <a:pt x="768" y="973"/>
                  </a:lnTo>
                  <a:lnTo>
                    <a:pt x="762" y="986"/>
                  </a:lnTo>
                  <a:lnTo>
                    <a:pt x="756" y="992"/>
                  </a:lnTo>
                  <a:lnTo>
                    <a:pt x="756" y="998"/>
                  </a:lnTo>
                  <a:lnTo>
                    <a:pt x="756" y="1005"/>
                  </a:lnTo>
                  <a:lnTo>
                    <a:pt x="756" y="1011"/>
                  </a:lnTo>
                  <a:lnTo>
                    <a:pt x="756" y="1018"/>
                  </a:lnTo>
                  <a:lnTo>
                    <a:pt x="762" y="1018"/>
                  </a:lnTo>
                  <a:lnTo>
                    <a:pt x="762" y="1024"/>
                  </a:lnTo>
                  <a:lnTo>
                    <a:pt x="762" y="1030"/>
                  </a:lnTo>
                  <a:lnTo>
                    <a:pt x="762" y="1037"/>
                  </a:lnTo>
                  <a:lnTo>
                    <a:pt x="762" y="1043"/>
                  </a:lnTo>
                  <a:lnTo>
                    <a:pt x="762" y="1050"/>
                  </a:lnTo>
                  <a:lnTo>
                    <a:pt x="756" y="1050"/>
                  </a:lnTo>
                  <a:lnTo>
                    <a:pt x="756" y="1056"/>
                  </a:lnTo>
                  <a:lnTo>
                    <a:pt x="749" y="1056"/>
                  </a:lnTo>
                  <a:lnTo>
                    <a:pt x="743" y="1056"/>
                  </a:lnTo>
                  <a:lnTo>
                    <a:pt x="736" y="1063"/>
                  </a:lnTo>
                  <a:lnTo>
                    <a:pt x="730" y="1069"/>
                  </a:lnTo>
                  <a:lnTo>
                    <a:pt x="730" y="1075"/>
                  </a:lnTo>
                  <a:lnTo>
                    <a:pt x="730" y="1082"/>
                  </a:lnTo>
                  <a:lnTo>
                    <a:pt x="730" y="1088"/>
                  </a:lnTo>
                  <a:lnTo>
                    <a:pt x="730" y="1095"/>
                  </a:lnTo>
                  <a:lnTo>
                    <a:pt x="736" y="1095"/>
                  </a:lnTo>
                  <a:lnTo>
                    <a:pt x="736" y="1101"/>
                  </a:lnTo>
                  <a:lnTo>
                    <a:pt x="730" y="1101"/>
                  </a:lnTo>
                  <a:lnTo>
                    <a:pt x="730" y="1107"/>
                  </a:lnTo>
                  <a:lnTo>
                    <a:pt x="730" y="1114"/>
                  </a:lnTo>
                  <a:lnTo>
                    <a:pt x="736" y="1120"/>
                  </a:lnTo>
                  <a:lnTo>
                    <a:pt x="743" y="1127"/>
                  </a:lnTo>
                  <a:lnTo>
                    <a:pt x="743" y="1133"/>
                  </a:lnTo>
                  <a:lnTo>
                    <a:pt x="736" y="1133"/>
                  </a:lnTo>
                  <a:lnTo>
                    <a:pt x="736" y="1139"/>
                  </a:lnTo>
                  <a:lnTo>
                    <a:pt x="730" y="1139"/>
                  </a:lnTo>
                  <a:lnTo>
                    <a:pt x="730" y="1146"/>
                  </a:lnTo>
                  <a:lnTo>
                    <a:pt x="724" y="1146"/>
                  </a:lnTo>
                  <a:lnTo>
                    <a:pt x="717" y="1146"/>
                  </a:lnTo>
                  <a:lnTo>
                    <a:pt x="717" y="1139"/>
                  </a:lnTo>
                  <a:lnTo>
                    <a:pt x="717" y="1133"/>
                  </a:lnTo>
                  <a:lnTo>
                    <a:pt x="711" y="1133"/>
                  </a:lnTo>
                  <a:lnTo>
                    <a:pt x="704" y="1133"/>
                  </a:lnTo>
                  <a:lnTo>
                    <a:pt x="704" y="1139"/>
                  </a:lnTo>
                  <a:lnTo>
                    <a:pt x="698" y="1139"/>
                  </a:lnTo>
                  <a:lnTo>
                    <a:pt x="698" y="1146"/>
                  </a:lnTo>
                  <a:lnTo>
                    <a:pt x="692" y="1146"/>
                  </a:lnTo>
                  <a:lnTo>
                    <a:pt x="685" y="1146"/>
                  </a:lnTo>
                  <a:lnTo>
                    <a:pt x="685" y="1139"/>
                  </a:lnTo>
                  <a:lnTo>
                    <a:pt x="679" y="1139"/>
                  </a:lnTo>
                  <a:lnTo>
                    <a:pt x="672" y="1139"/>
                  </a:lnTo>
                  <a:lnTo>
                    <a:pt x="666" y="1139"/>
                  </a:lnTo>
                  <a:lnTo>
                    <a:pt x="660" y="1139"/>
                  </a:lnTo>
                  <a:lnTo>
                    <a:pt x="653" y="1146"/>
                  </a:lnTo>
                  <a:lnTo>
                    <a:pt x="647" y="1146"/>
                  </a:lnTo>
                  <a:lnTo>
                    <a:pt x="640" y="1146"/>
                  </a:lnTo>
                  <a:lnTo>
                    <a:pt x="634" y="1139"/>
                  </a:lnTo>
                  <a:lnTo>
                    <a:pt x="628" y="1139"/>
                  </a:lnTo>
                  <a:lnTo>
                    <a:pt x="628" y="1133"/>
                  </a:lnTo>
                  <a:lnTo>
                    <a:pt x="621" y="1133"/>
                  </a:lnTo>
                  <a:lnTo>
                    <a:pt x="621" y="1127"/>
                  </a:lnTo>
                  <a:lnTo>
                    <a:pt x="621" y="1120"/>
                  </a:lnTo>
                  <a:lnTo>
                    <a:pt x="615" y="1120"/>
                  </a:lnTo>
                  <a:lnTo>
                    <a:pt x="615" y="1114"/>
                  </a:lnTo>
                  <a:lnTo>
                    <a:pt x="608" y="1114"/>
                  </a:lnTo>
                  <a:lnTo>
                    <a:pt x="602" y="1114"/>
                  </a:lnTo>
                  <a:lnTo>
                    <a:pt x="596" y="1114"/>
                  </a:lnTo>
                  <a:lnTo>
                    <a:pt x="596" y="1107"/>
                  </a:lnTo>
                  <a:lnTo>
                    <a:pt x="602" y="1107"/>
                  </a:lnTo>
                  <a:lnTo>
                    <a:pt x="602" y="1101"/>
                  </a:lnTo>
                  <a:lnTo>
                    <a:pt x="602" y="1095"/>
                  </a:lnTo>
                  <a:lnTo>
                    <a:pt x="608" y="1095"/>
                  </a:lnTo>
                  <a:lnTo>
                    <a:pt x="615" y="1095"/>
                  </a:lnTo>
                  <a:lnTo>
                    <a:pt x="615" y="1088"/>
                  </a:lnTo>
                  <a:lnTo>
                    <a:pt x="615" y="1082"/>
                  </a:lnTo>
                  <a:lnTo>
                    <a:pt x="608" y="1082"/>
                  </a:lnTo>
                  <a:lnTo>
                    <a:pt x="602" y="1082"/>
                  </a:lnTo>
                  <a:lnTo>
                    <a:pt x="596" y="1082"/>
                  </a:lnTo>
                  <a:lnTo>
                    <a:pt x="589" y="1082"/>
                  </a:lnTo>
                  <a:lnTo>
                    <a:pt x="589" y="1088"/>
                  </a:lnTo>
                  <a:lnTo>
                    <a:pt x="583" y="1088"/>
                  </a:lnTo>
                  <a:lnTo>
                    <a:pt x="583" y="1082"/>
                  </a:lnTo>
                  <a:lnTo>
                    <a:pt x="576" y="1082"/>
                  </a:lnTo>
                  <a:lnTo>
                    <a:pt x="570" y="1082"/>
                  </a:lnTo>
                  <a:lnTo>
                    <a:pt x="564" y="1082"/>
                  </a:lnTo>
                  <a:lnTo>
                    <a:pt x="557" y="1088"/>
                  </a:lnTo>
                  <a:lnTo>
                    <a:pt x="551" y="1088"/>
                  </a:lnTo>
                  <a:lnTo>
                    <a:pt x="544" y="1082"/>
                  </a:lnTo>
                  <a:lnTo>
                    <a:pt x="538" y="1082"/>
                  </a:lnTo>
                  <a:lnTo>
                    <a:pt x="538" y="1075"/>
                  </a:lnTo>
                  <a:lnTo>
                    <a:pt x="538" y="1069"/>
                  </a:lnTo>
                  <a:lnTo>
                    <a:pt x="532" y="1069"/>
                  </a:lnTo>
                  <a:lnTo>
                    <a:pt x="525" y="1069"/>
                  </a:lnTo>
                  <a:lnTo>
                    <a:pt x="519" y="1069"/>
                  </a:lnTo>
                  <a:lnTo>
                    <a:pt x="519" y="1063"/>
                  </a:lnTo>
                  <a:lnTo>
                    <a:pt x="512" y="1056"/>
                  </a:lnTo>
                  <a:lnTo>
                    <a:pt x="519" y="1056"/>
                  </a:lnTo>
                  <a:lnTo>
                    <a:pt x="519" y="1050"/>
                  </a:lnTo>
                  <a:lnTo>
                    <a:pt x="525" y="1050"/>
                  </a:lnTo>
                  <a:lnTo>
                    <a:pt x="525" y="1043"/>
                  </a:lnTo>
                  <a:lnTo>
                    <a:pt x="519" y="1037"/>
                  </a:lnTo>
                  <a:lnTo>
                    <a:pt x="519" y="1030"/>
                  </a:lnTo>
                  <a:lnTo>
                    <a:pt x="519" y="1024"/>
                  </a:lnTo>
                  <a:lnTo>
                    <a:pt x="512" y="1024"/>
                  </a:lnTo>
                  <a:lnTo>
                    <a:pt x="512" y="1018"/>
                  </a:lnTo>
                  <a:lnTo>
                    <a:pt x="519" y="1018"/>
                  </a:lnTo>
                  <a:lnTo>
                    <a:pt x="512" y="1018"/>
                  </a:lnTo>
                  <a:lnTo>
                    <a:pt x="506" y="1018"/>
                  </a:lnTo>
                  <a:lnTo>
                    <a:pt x="506" y="1024"/>
                  </a:lnTo>
                  <a:lnTo>
                    <a:pt x="500" y="1024"/>
                  </a:lnTo>
                  <a:lnTo>
                    <a:pt x="500" y="1018"/>
                  </a:lnTo>
                  <a:lnTo>
                    <a:pt x="506" y="1011"/>
                  </a:lnTo>
                  <a:lnTo>
                    <a:pt x="506" y="1005"/>
                  </a:lnTo>
                  <a:lnTo>
                    <a:pt x="500" y="1005"/>
                  </a:lnTo>
                  <a:lnTo>
                    <a:pt x="500" y="998"/>
                  </a:lnTo>
                  <a:lnTo>
                    <a:pt x="506" y="998"/>
                  </a:lnTo>
                  <a:lnTo>
                    <a:pt x="506" y="992"/>
                  </a:lnTo>
                  <a:lnTo>
                    <a:pt x="506" y="986"/>
                  </a:lnTo>
                  <a:lnTo>
                    <a:pt x="506" y="979"/>
                  </a:lnTo>
                  <a:lnTo>
                    <a:pt x="500" y="979"/>
                  </a:lnTo>
                  <a:lnTo>
                    <a:pt x="500" y="973"/>
                  </a:lnTo>
                  <a:lnTo>
                    <a:pt x="493" y="973"/>
                  </a:lnTo>
                  <a:lnTo>
                    <a:pt x="487" y="966"/>
                  </a:lnTo>
                  <a:lnTo>
                    <a:pt x="480" y="966"/>
                  </a:lnTo>
                  <a:lnTo>
                    <a:pt x="474" y="966"/>
                  </a:lnTo>
                  <a:lnTo>
                    <a:pt x="468" y="966"/>
                  </a:lnTo>
                  <a:lnTo>
                    <a:pt x="468" y="960"/>
                  </a:lnTo>
                  <a:lnTo>
                    <a:pt x="461" y="960"/>
                  </a:lnTo>
                  <a:lnTo>
                    <a:pt x="461" y="966"/>
                  </a:lnTo>
                  <a:lnTo>
                    <a:pt x="455" y="960"/>
                  </a:lnTo>
                  <a:lnTo>
                    <a:pt x="448" y="960"/>
                  </a:lnTo>
                  <a:lnTo>
                    <a:pt x="448" y="954"/>
                  </a:lnTo>
                  <a:lnTo>
                    <a:pt x="448" y="947"/>
                  </a:lnTo>
                  <a:lnTo>
                    <a:pt x="448" y="941"/>
                  </a:lnTo>
                  <a:lnTo>
                    <a:pt x="448" y="934"/>
                  </a:lnTo>
                  <a:lnTo>
                    <a:pt x="455" y="934"/>
                  </a:lnTo>
                  <a:lnTo>
                    <a:pt x="455" y="928"/>
                  </a:lnTo>
                  <a:lnTo>
                    <a:pt x="455" y="922"/>
                  </a:lnTo>
                  <a:lnTo>
                    <a:pt x="455" y="915"/>
                  </a:lnTo>
                  <a:lnTo>
                    <a:pt x="455" y="909"/>
                  </a:lnTo>
                  <a:lnTo>
                    <a:pt x="455" y="902"/>
                  </a:lnTo>
                  <a:lnTo>
                    <a:pt x="448" y="896"/>
                  </a:lnTo>
                  <a:lnTo>
                    <a:pt x="448" y="890"/>
                  </a:lnTo>
                  <a:lnTo>
                    <a:pt x="448" y="883"/>
                  </a:lnTo>
                  <a:lnTo>
                    <a:pt x="448" y="877"/>
                  </a:lnTo>
                  <a:lnTo>
                    <a:pt x="448" y="870"/>
                  </a:lnTo>
                  <a:lnTo>
                    <a:pt x="448" y="864"/>
                  </a:lnTo>
                  <a:lnTo>
                    <a:pt x="448" y="858"/>
                  </a:lnTo>
                  <a:lnTo>
                    <a:pt x="455" y="858"/>
                  </a:lnTo>
                  <a:lnTo>
                    <a:pt x="448" y="858"/>
                  </a:lnTo>
                  <a:lnTo>
                    <a:pt x="448" y="851"/>
                  </a:lnTo>
                  <a:lnTo>
                    <a:pt x="448" y="845"/>
                  </a:lnTo>
                  <a:lnTo>
                    <a:pt x="455" y="845"/>
                  </a:lnTo>
                  <a:lnTo>
                    <a:pt x="455" y="838"/>
                  </a:lnTo>
                  <a:lnTo>
                    <a:pt x="455" y="832"/>
                  </a:lnTo>
                  <a:lnTo>
                    <a:pt x="455" y="826"/>
                  </a:lnTo>
                  <a:lnTo>
                    <a:pt x="455" y="819"/>
                  </a:lnTo>
                  <a:lnTo>
                    <a:pt x="455" y="813"/>
                  </a:lnTo>
                  <a:lnTo>
                    <a:pt x="455" y="806"/>
                  </a:lnTo>
                  <a:lnTo>
                    <a:pt x="455" y="800"/>
                  </a:lnTo>
                  <a:lnTo>
                    <a:pt x="461" y="800"/>
                  </a:lnTo>
                  <a:lnTo>
                    <a:pt x="468" y="800"/>
                  </a:lnTo>
                  <a:lnTo>
                    <a:pt x="468" y="794"/>
                  </a:lnTo>
                  <a:lnTo>
                    <a:pt x="474" y="794"/>
                  </a:lnTo>
                  <a:lnTo>
                    <a:pt x="474" y="787"/>
                  </a:lnTo>
                  <a:lnTo>
                    <a:pt x="468" y="787"/>
                  </a:lnTo>
                  <a:lnTo>
                    <a:pt x="468" y="781"/>
                  </a:lnTo>
                  <a:lnTo>
                    <a:pt x="461" y="781"/>
                  </a:lnTo>
                  <a:lnTo>
                    <a:pt x="468" y="781"/>
                  </a:lnTo>
                  <a:lnTo>
                    <a:pt x="468" y="774"/>
                  </a:lnTo>
                  <a:lnTo>
                    <a:pt x="474" y="781"/>
                  </a:lnTo>
                  <a:lnTo>
                    <a:pt x="474" y="774"/>
                  </a:lnTo>
                  <a:lnTo>
                    <a:pt x="474" y="768"/>
                  </a:lnTo>
                  <a:lnTo>
                    <a:pt x="480" y="768"/>
                  </a:lnTo>
                  <a:lnTo>
                    <a:pt x="487" y="762"/>
                  </a:lnTo>
                  <a:lnTo>
                    <a:pt x="493" y="762"/>
                  </a:lnTo>
                  <a:lnTo>
                    <a:pt x="487" y="762"/>
                  </a:lnTo>
                  <a:lnTo>
                    <a:pt x="493" y="755"/>
                  </a:lnTo>
                  <a:lnTo>
                    <a:pt x="487" y="755"/>
                  </a:lnTo>
                  <a:lnTo>
                    <a:pt x="480" y="755"/>
                  </a:lnTo>
                  <a:lnTo>
                    <a:pt x="474" y="755"/>
                  </a:lnTo>
                  <a:lnTo>
                    <a:pt x="468" y="755"/>
                  </a:lnTo>
                  <a:lnTo>
                    <a:pt x="461" y="755"/>
                  </a:lnTo>
                  <a:lnTo>
                    <a:pt x="455" y="755"/>
                  </a:lnTo>
                  <a:lnTo>
                    <a:pt x="448" y="755"/>
                  </a:lnTo>
                  <a:lnTo>
                    <a:pt x="448" y="762"/>
                  </a:lnTo>
                  <a:lnTo>
                    <a:pt x="442" y="762"/>
                  </a:lnTo>
                  <a:lnTo>
                    <a:pt x="436" y="762"/>
                  </a:lnTo>
                  <a:lnTo>
                    <a:pt x="429" y="755"/>
                  </a:lnTo>
                  <a:lnTo>
                    <a:pt x="423" y="755"/>
                  </a:lnTo>
                  <a:lnTo>
                    <a:pt x="423" y="762"/>
                  </a:lnTo>
                  <a:lnTo>
                    <a:pt x="423" y="755"/>
                  </a:lnTo>
                  <a:lnTo>
                    <a:pt x="416" y="755"/>
                  </a:lnTo>
                  <a:lnTo>
                    <a:pt x="416" y="762"/>
                  </a:lnTo>
                  <a:lnTo>
                    <a:pt x="416" y="755"/>
                  </a:lnTo>
                  <a:lnTo>
                    <a:pt x="423" y="755"/>
                  </a:lnTo>
                  <a:lnTo>
                    <a:pt x="423" y="749"/>
                  </a:lnTo>
                  <a:lnTo>
                    <a:pt x="429" y="749"/>
                  </a:lnTo>
                  <a:lnTo>
                    <a:pt x="429" y="742"/>
                  </a:lnTo>
                  <a:lnTo>
                    <a:pt x="436" y="742"/>
                  </a:lnTo>
                  <a:lnTo>
                    <a:pt x="436" y="736"/>
                  </a:lnTo>
                  <a:lnTo>
                    <a:pt x="429" y="736"/>
                  </a:lnTo>
                  <a:lnTo>
                    <a:pt x="429" y="730"/>
                  </a:lnTo>
                  <a:lnTo>
                    <a:pt x="423" y="730"/>
                  </a:lnTo>
                  <a:lnTo>
                    <a:pt x="423" y="736"/>
                  </a:lnTo>
                  <a:lnTo>
                    <a:pt x="416" y="736"/>
                  </a:lnTo>
                  <a:lnTo>
                    <a:pt x="416" y="730"/>
                  </a:lnTo>
                  <a:lnTo>
                    <a:pt x="416" y="723"/>
                  </a:lnTo>
                  <a:lnTo>
                    <a:pt x="416" y="717"/>
                  </a:lnTo>
                  <a:lnTo>
                    <a:pt x="416" y="710"/>
                  </a:lnTo>
                  <a:lnTo>
                    <a:pt x="410" y="710"/>
                  </a:lnTo>
                  <a:lnTo>
                    <a:pt x="410" y="704"/>
                  </a:lnTo>
                  <a:lnTo>
                    <a:pt x="403" y="704"/>
                  </a:lnTo>
                  <a:lnTo>
                    <a:pt x="403" y="698"/>
                  </a:lnTo>
                  <a:lnTo>
                    <a:pt x="397" y="698"/>
                  </a:lnTo>
                  <a:lnTo>
                    <a:pt x="391" y="698"/>
                  </a:lnTo>
                  <a:lnTo>
                    <a:pt x="391" y="691"/>
                  </a:lnTo>
                  <a:lnTo>
                    <a:pt x="397" y="691"/>
                  </a:lnTo>
                  <a:lnTo>
                    <a:pt x="391" y="691"/>
                  </a:lnTo>
                  <a:lnTo>
                    <a:pt x="397" y="691"/>
                  </a:lnTo>
                  <a:lnTo>
                    <a:pt x="397" y="685"/>
                  </a:lnTo>
                  <a:lnTo>
                    <a:pt x="403" y="685"/>
                  </a:lnTo>
                  <a:lnTo>
                    <a:pt x="403" y="678"/>
                  </a:lnTo>
                  <a:lnTo>
                    <a:pt x="403" y="672"/>
                  </a:lnTo>
                  <a:lnTo>
                    <a:pt x="403" y="666"/>
                  </a:lnTo>
                  <a:lnTo>
                    <a:pt x="397" y="666"/>
                  </a:lnTo>
                  <a:lnTo>
                    <a:pt x="391" y="666"/>
                  </a:lnTo>
                  <a:lnTo>
                    <a:pt x="391" y="659"/>
                  </a:lnTo>
                  <a:lnTo>
                    <a:pt x="391" y="653"/>
                  </a:lnTo>
                  <a:lnTo>
                    <a:pt x="384" y="653"/>
                  </a:lnTo>
                  <a:lnTo>
                    <a:pt x="384" y="659"/>
                  </a:lnTo>
                  <a:lnTo>
                    <a:pt x="384" y="653"/>
                  </a:lnTo>
                  <a:lnTo>
                    <a:pt x="384" y="659"/>
                  </a:lnTo>
                  <a:lnTo>
                    <a:pt x="378" y="659"/>
                  </a:lnTo>
                  <a:lnTo>
                    <a:pt x="378" y="653"/>
                  </a:lnTo>
                  <a:lnTo>
                    <a:pt x="378" y="659"/>
                  </a:lnTo>
                  <a:lnTo>
                    <a:pt x="371" y="659"/>
                  </a:lnTo>
                  <a:lnTo>
                    <a:pt x="371" y="666"/>
                  </a:lnTo>
                  <a:lnTo>
                    <a:pt x="365" y="666"/>
                  </a:lnTo>
                  <a:lnTo>
                    <a:pt x="359" y="666"/>
                  </a:lnTo>
                  <a:lnTo>
                    <a:pt x="352" y="666"/>
                  </a:lnTo>
                  <a:lnTo>
                    <a:pt x="346" y="659"/>
                  </a:lnTo>
                  <a:lnTo>
                    <a:pt x="339" y="659"/>
                  </a:lnTo>
                  <a:lnTo>
                    <a:pt x="333" y="653"/>
                  </a:lnTo>
                  <a:lnTo>
                    <a:pt x="327" y="653"/>
                  </a:lnTo>
                  <a:lnTo>
                    <a:pt x="320" y="653"/>
                  </a:lnTo>
                  <a:lnTo>
                    <a:pt x="320" y="659"/>
                  </a:lnTo>
                  <a:lnTo>
                    <a:pt x="314" y="659"/>
                  </a:lnTo>
                  <a:lnTo>
                    <a:pt x="314" y="666"/>
                  </a:lnTo>
                  <a:lnTo>
                    <a:pt x="320" y="666"/>
                  </a:lnTo>
                  <a:lnTo>
                    <a:pt x="320" y="672"/>
                  </a:lnTo>
                  <a:lnTo>
                    <a:pt x="314" y="672"/>
                  </a:lnTo>
                  <a:lnTo>
                    <a:pt x="307" y="672"/>
                  </a:lnTo>
                  <a:lnTo>
                    <a:pt x="301" y="672"/>
                  </a:lnTo>
                  <a:lnTo>
                    <a:pt x="301" y="666"/>
                  </a:lnTo>
                  <a:lnTo>
                    <a:pt x="295" y="659"/>
                  </a:lnTo>
                  <a:lnTo>
                    <a:pt x="295" y="653"/>
                  </a:lnTo>
                  <a:lnTo>
                    <a:pt x="288" y="653"/>
                  </a:lnTo>
                  <a:lnTo>
                    <a:pt x="282" y="653"/>
                  </a:lnTo>
                  <a:lnTo>
                    <a:pt x="282" y="646"/>
                  </a:lnTo>
                  <a:lnTo>
                    <a:pt x="282" y="640"/>
                  </a:lnTo>
                  <a:lnTo>
                    <a:pt x="282" y="634"/>
                  </a:lnTo>
                  <a:lnTo>
                    <a:pt x="275" y="627"/>
                  </a:lnTo>
                  <a:lnTo>
                    <a:pt x="269" y="621"/>
                  </a:lnTo>
                  <a:lnTo>
                    <a:pt x="269" y="608"/>
                  </a:lnTo>
                  <a:lnTo>
                    <a:pt x="263" y="595"/>
                  </a:lnTo>
                  <a:lnTo>
                    <a:pt x="256" y="582"/>
                  </a:lnTo>
                  <a:lnTo>
                    <a:pt x="256" y="576"/>
                  </a:lnTo>
                  <a:lnTo>
                    <a:pt x="250" y="570"/>
                  </a:lnTo>
                  <a:lnTo>
                    <a:pt x="237" y="563"/>
                  </a:lnTo>
                  <a:lnTo>
                    <a:pt x="231" y="557"/>
                  </a:lnTo>
                  <a:lnTo>
                    <a:pt x="224" y="550"/>
                  </a:lnTo>
                  <a:lnTo>
                    <a:pt x="211" y="550"/>
                  </a:lnTo>
                  <a:lnTo>
                    <a:pt x="199" y="544"/>
                  </a:lnTo>
                  <a:lnTo>
                    <a:pt x="192" y="538"/>
                  </a:lnTo>
                  <a:lnTo>
                    <a:pt x="186" y="538"/>
                  </a:lnTo>
                  <a:lnTo>
                    <a:pt x="186" y="531"/>
                  </a:lnTo>
                  <a:lnTo>
                    <a:pt x="179" y="512"/>
                  </a:lnTo>
                  <a:lnTo>
                    <a:pt x="173" y="512"/>
                  </a:lnTo>
                  <a:lnTo>
                    <a:pt x="173" y="506"/>
                  </a:lnTo>
                  <a:lnTo>
                    <a:pt x="167" y="499"/>
                  </a:lnTo>
                  <a:lnTo>
                    <a:pt x="154" y="499"/>
                  </a:lnTo>
                  <a:lnTo>
                    <a:pt x="135" y="493"/>
                  </a:lnTo>
                  <a:lnTo>
                    <a:pt x="128" y="486"/>
                  </a:lnTo>
                  <a:lnTo>
                    <a:pt x="122" y="486"/>
                  </a:lnTo>
                  <a:lnTo>
                    <a:pt x="122" y="480"/>
                  </a:lnTo>
                  <a:lnTo>
                    <a:pt x="115" y="480"/>
                  </a:lnTo>
                  <a:lnTo>
                    <a:pt x="109" y="480"/>
                  </a:lnTo>
                  <a:lnTo>
                    <a:pt x="103" y="474"/>
                  </a:lnTo>
                  <a:lnTo>
                    <a:pt x="96" y="474"/>
                  </a:lnTo>
                  <a:lnTo>
                    <a:pt x="90" y="474"/>
                  </a:lnTo>
                  <a:lnTo>
                    <a:pt x="83" y="467"/>
                  </a:lnTo>
                  <a:lnTo>
                    <a:pt x="77" y="467"/>
                  </a:lnTo>
                  <a:lnTo>
                    <a:pt x="71" y="461"/>
                  </a:lnTo>
                  <a:lnTo>
                    <a:pt x="64" y="461"/>
                  </a:lnTo>
                  <a:lnTo>
                    <a:pt x="64" y="454"/>
                  </a:lnTo>
                  <a:lnTo>
                    <a:pt x="58" y="448"/>
                  </a:lnTo>
                  <a:lnTo>
                    <a:pt x="58" y="435"/>
                  </a:lnTo>
                  <a:lnTo>
                    <a:pt x="58" y="422"/>
                  </a:lnTo>
                  <a:lnTo>
                    <a:pt x="51" y="403"/>
                  </a:lnTo>
                  <a:lnTo>
                    <a:pt x="51" y="397"/>
                  </a:lnTo>
                  <a:lnTo>
                    <a:pt x="51" y="390"/>
                  </a:lnTo>
                  <a:lnTo>
                    <a:pt x="58" y="390"/>
                  </a:lnTo>
                  <a:lnTo>
                    <a:pt x="58" y="384"/>
                  </a:lnTo>
                  <a:lnTo>
                    <a:pt x="64" y="384"/>
                  </a:lnTo>
                  <a:lnTo>
                    <a:pt x="64" y="377"/>
                  </a:lnTo>
                  <a:lnTo>
                    <a:pt x="58" y="371"/>
                  </a:lnTo>
                  <a:lnTo>
                    <a:pt x="64" y="371"/>
                  </a:lnTo>
                  <a:lnTo>
                    <a:pt x="64" y="365"/>
                  </a:lnTo>
                  <a:lnTo>
                    <a:pt x="64" y="358"/>
                  </a:lnTo>
                  <a:lnTo>
                    <a:pt x="64" y="352"/>
                  </a:lnTo>
                  <a:lnTo>
                    <a:pt x="58" y="352"/>
                  </a:lnTo>
                  <a:lnTo>
                    <a:pt x="64" y="345"/>
                  </a:lnTo>
                  <a:lnTo>
                    <a:pt x="64" y="339"/>
                  </a:lnTo>
                  <a:lnTo>
                    <a:pt x="64" y="333"/>
                  </a:lnTo>
                  <a:lnTo>
                    <a:pt x="71" y="333"/>
                  </a:lnTo>
                  <a:lnTo>
                    <a:pt x="71" y="326"/>
                  </a:lnTo>
                  <a:lnTo>
                    <a:pt x="77" y="326"/>
                  </a:lnTo>
                  <a:lnTo>
                    <a:pt x="77" y="320"/>
                  </a:lnTo>
                  <a:lnTo>
                    <a:pt x="83" y="320"/>
                  </a:lnTo>
                  <a:lnTo>
                    <a:pt x="83" y="313"/>
                  </a:lnTo>
                  <a:lnTo>
                    <a:pt x="90" y="313"/>
                  </a:lnTo>
                  <a:lnTo>
                    <a:pt x="90" y="307"/>
                  </a:lnTo>
                  <a:lnTo>
                    <a:pt x="96" y="307"/>
                  </a:lnTo>
                  <a:lnTo>
                    <a:pt x="96" y="301"/>
                  </a:lnTo>
                  <a:lnTo>
                    <a:pt x="103" y="301"/>
                  </a:lnTo>
                  <a:lnTo>
                    <a:pt x="103" y="294"/>
                  </a:lnTo>
                  <a:lnTo>
                    <a:pt x="109" y="294"/>
                  </a:lnTo>
                  <a:lnTo>
                    <a:pt x="109" y="288"/>
                  </a:lnTo>
                  <a:lnTo>
                    <a:pt x="109" y="281"/>
                  </a:lnTo>
                  <a:lnTo>
                    <a:pt x="109" y="275"/>
                  </a:lnTo>
                  <a:lnTo>
                    <a:pt x="103" y="269"/>
                  </a:lnTo>
                  <a:lnTo>
                    <a:pt x="103" y="262"/>
                  </a:lnTo>
                  <a:lnTo>
                    <a:pt x="103" y="256"/>
                  </a:lnTo>
                  <a:lnTo>
                    <a:pt x="103" y="249"/>
                  </a:lnTo>
                  <a:lnTo>
                    <a:pt x="103" y="243"/>
                  </a:lnTo>
                  <a:lnTo>
                    <a:pt x="103" y="237"/>
                  </a:lnTo>
                  <a:lnTo>
                    <a:pt x="109" y="237"/>
                  </a:lnTo>
                  <a:lnTo>
                    <a:pt x="109" y="230"/>
                  </a:lnTo>
                  <a:lnTo>
                    <a:pt x="115" y="224"/>
                  </a:lnTo>
                  <a:lnTo>
                    <a:pt x="115" y="217"/>
                  </a:lnTo>
                  <a:lnTo>
                    <a:pt x="115" y="211"/>
                  </a:lnTo>
                  <a:lnTo>
                    <a:pt x="122" y="211"/>
                  </a:lnTo>
                  <a:lnTo>
                    <a:pt x="122" y="205"/>
                  </a:lnTo>
                  <a:lnTo>
                    <a:pt x="122" y="198"/>
                  </a:lnTo>
                  <a:lnTo>
                    <a:pt x="122" y="192"/>
                  </a:lnTo>
                  <a:lnTo>
                    <a:pt x="122" y="185"/>
                  </a:lnTo>
                  <a:lnTo>
                    <a:pt x="115" y="185"/>
                  </a:lnTo>
                  <a:lnTo>
                    <a:pt x="115" y="179"/>
                  </a:lnTo>
                  <a:lnTo>
                    <a:pt x="122" y="173"/>
                  </a:lnTo>
                  <a:lnTo>
                    <a:pt x="122" y="166"/>
                  </a:lnTo>
                  <a:lnTo>
                    <a:pt x="122" y="160"/>
                  </a:lnTo>
                  <a:lnTo>
                    <a:pt x="128" y="160"/>
                  </a:lnTo>
                  <a:lnTo>
                    <a:pt x="135" y="153"/>
                  </a:lnTo>
                  <a:lnTo>
                    <a:pt x="141" y="153"/>
                  </a:lnTo>
                  <a:lnTo>
                    <a:pt x="141" y="147"/>
                  </a:lnTo>
                  <a:lnTo>
                    <a:pt x="147" y="147"/>
                  </a:lnTo>
                  <a:lnTo>
                    <a:pt x="154" y="147"/>
                  </a:lnTo>
                  <a:lnTo>
                    <a:pt x="160" y="147"/>
                  </a:lnTo>
                  <a:lnTo>
                    <a:pt x="160" y="141"/>
                  </a:lnTo>
                  <a:lnTo>
                    <a:pt x="160" y="134"/>
                  </a:lnTo>
                  <a:lnTo>
                    <a:pt x="160" y="128"/>
                  </a:lnTo>
                  <a:lnTo>
                    <a:pt x="160" y="121"/>
                  </a:lnTo>
                  <a:lnTo>
                    <a:pt x="154" y="121"/>
                  </a:lnTo>
                  <a:lnTo>
                    <a:pt x="154" y="115"/>
                  </a:lnTo>
                  <a:lnTo>
                    <a:pt x="154" y="102"/>
                  </a:lnTo>
                  <a:lnTo>
                    <a:pt x="154" y="96"/>
                  </a:lnTo>
                  <a:lnTo>
                    <a:pt x="154" y="77"/>
                  </a:lnTo>
                  <a:lnTo>
                    <a:pt x="154" y="70"/>
                  </a:lnTo>
                  <a:lnTo>
                    <a:pt x="154" y="57"/>
                  </a:lnTo>
                  <a:lnTo>
                    <a:pt x="154" y="51"/>
                  </a:lnTo>
                  <a:lnTo>
                    <a:pt x="147" y="45"/>
                  </a:lnTo>
                  <a:lnTo>
                    <a:pt x="141" y="38"/>
                  </a:lnTo>
                  <a:lnTo>
                    <a:pt x="135" y="38"/>
                  </a:lnTo>
                  <a:lnTo>
                    <a:pt x="122" y="32"/>
                  </a:lnTo>
                  <a:lnTo>
                    <a:pt x="115" y="32"/>
                  </a:lnTo>
                  <a:lnTo>
                    <a:pt x="103" y="25"/>
                  </a:lnTo>
                  <a:lnTo>
                    <a:pt x="96" y="32"/>
                  </a:lnTo>
                  <a:lnTo>
                    <a:pt x="83" y="32"/>
                  </a:lnTo>
                  <a:lnTo>
                    <a:pt x="77" y="32"/>
                  </a:lnTo>
                  <a:lnTo>
                    <a:pt x="71" y="38"/>
                  </a:lnTo>
                  <a:lnTo>
                    <a:pt x="64" y="38"/>
                  </a:lnTo>
                  <a:lnTo>
                    <a:pt x="58" y="38"/>
                  </a:lnTo>
                  <a:lnTo>
                    <a:pt x="51" y="45"/>
                  </a:lnTo>
                  <a:lnTo>
                    <a:pt x="45" y="45"/>
                  </a:lnTo>
                  <a:lnTo>
                    <a:pt x="38" y="38"/>
                  </a:lnTo>
                  <a:lnTo>
                    <a:pt x="32" y="38"/>
                  </a:lnTo>
                  <a:lnTo>
                    <a:pt x="26" y="38"/>
                  </a:lnTo>
                  <a:lnTo>
                    <a:pt x="26" y="32"/>
                  </a:lnTo>
                  <a:lnTo>
                    <a:pt x="19" y="32"/>
                  </a:lnTo>
                  <a:lnTo>
                    <a:pt x="13" y="25"/>
                  </a:lnTo>
                  <a:lnTo>
                    <a:pt x="6" y="25"/>
                  </a:lnTo>
                  <a:lnTo>
                    <a:pt x="0" y="25"/>
                  </a:lnTo>
                  <a:lnTo>
                    <a:pt x="0" y="32"/>
                  </a:lnTo>
                  <a:lnTo>
                    <a:pt x="0" y="25"/>
                  </a:lnTo>
                  <a:lnTo>
                    <a:pt x="0" y="19"/>
                  </a:lnTo>
                  <a:lnTo>
                    <a:pt x="0" y="13"/>
                  </a:lnTo>
                  <a:lnTo>
                    <a:pt x="0" y="6"/>
                  </a:lnTo>
                  <a:lnTo>
                    <a:pt x="0" y="0"/>
                  </a:lnTo>
                  <a:lnTo>
                    <a:pt x="6" y="0"/>
                  </a:lnTo>
                  <a:lnTo>
                    <a:pt x="19" y="0"/>
                  </a:lnTo>
                  <a:lnTo>
                    <a:pt x="32" y="6"/>
                  </a:lnTo>
                  <a:lnTo>
                    <a:pt x="38" y="6"/>
                  </a:lnTo>
                  <a:lnTo>
                    <a:pt x="45" y="6"/>
                  </a:lnTo>
                  <a:lnTo>
                    <a:pt x="64" y="13"/>
                  </a:lnTo>
                  <a:lnTo>
                    <a:pt x="77" y="13"/>
                  </a:lnTo>
                  <a:lnTo>
                    <a:pt x="96" y="19"/>
                  </a:lnTo>
                  <a:lnTo>
                    <a:pt x="103" y="19"/>
                  </a:lnTo>
                  <a:lnTo>
                    <a:pt x="115" y="19"/>
                  </a:lnTo>
                  <a:lnTo>
                    <a:pt x="141" y="25"/>
                  </a:lnTo>
                  <a:lnTo>
                    <a:pt x="160" y="32"/>
                  </a:lnTo>
                  <a:lnTo>
                    <a:pt x="186" y="32"/>
                  </a:lnTo>
                  <a:lnTo>
                    <a:pt x="205" y="38"/>
                  </a:lnTo>
                  <a:lnTo>
                    <a:pt x="211" y="45"/>
                  </a:lnTo>
                  <a:lnTo>
                    <a:pt x="218" y="45"/>
                  </a:lnTo>
                  <a:lnTo>
                    <a:pt x="250" y="51"/>
                  </a:lnTo>
                  <a:lnTo>
                    <a:pt x="288" y="57"/>
                  </a:lnTo>
                  <a:lnTo>
                    <a:pt x="327" y="64"/>
                  </a:lnTo>
                  <a:lnTo>
                    <a:pt x="352" y="70"/>
                  </a:lnTo>
                  <a:lnTo>
                    <a:pt x="371" y="70"/>
                  </a:lnTo>
                  <a:lnTo>
                    <a:pt x="391" y="77"/>
                  </a:lnTo>
                  <a:lnTo>
                    <a:pt x="410" y="77"/>
                  </a:lnTo>
                  <a:lnTo>
                    <a:pt x="474" y="96"/>
                  </a:lnTo>
                  <a:lnTo>
                    <a:pt x="487" y="96"/>
                  </a:lnTo>
                  <a:lnTo>
                    <a:pt x="500" y="96"/>
                  </a:lnTo>
                  <a:lnTo>
                    <a:pt x="519" y="102"/>
                  </a:lnTo>
                  <a:lnTo>
                    <a:pt x="589" y="115"/>
                  </a:lnTo>
                  <a:lnTo>
                    <a:pt x="589" y="121"/>
                  </a:lnTo>
                  <a:lnTo>
                    <a:pt x="589" y="128"/>
                  </a:lnTo>
                  <a:lnTo>
                    <a:pt x="583" y="128"/>
                  </a:lnTo>
                  <a:lnTo>
                    <a:pt x="583" y="134"/>
                  </a:lnTo>
                  <a:lnTo>
                    <a:pt x="589" y="134"/>
                  </a:lnTo>
                  <a:lnTo>
                    <a:pt x="596" y="134"/>
                  </a:lnTo>
                  <a:lnTo>
                    <a:pt x="596" y="141"/>
                  </a:lnTo>
                  <a:lnTo>
                    <a:pt x="596" y="147"/>
                  </a:lnTo>
                  <a:lnTo>
                    <a:pt x="602" y="147"/>
                  </a:lnTo>
                  <a:lnTo>
                    <a:pt x="602" y="153"/>
                  </a:lnTo>
                  <a:lnTo>
                    <a:pt x="596" y="153"/>
                  </a:lnTo>
                  <a:lnTo>
                    <a:pt x="596" y="160"/>
                  </a:lnTo>
                  <a:lnTo>
                    <a:pt x="596" y="166"/>
                  </a:lnTo>
                  <a:lnTo>
                    <a:pt x="596" y="173"/>
                  </a:lnTo>
                  <a:lnTo>
                    <a:pt x="596" y="179"/>
                  </a:lnTo>
                  <a:lnTo>
                    <a:pt x="589" y="179"/>
                  </a:lnTo>
                  <a:lnTo>
                    <a:pt x="589" y="185"/>
                  </a:lnTo>
                  <a:lnTo>
                    <a:pt x="583" y="185"/>
                  </a:lnTo>
                  <a:lnTo>
                    <a:pt x="589" y="185"/>
                  </a:lnTo>
                  <a:lnTo>
                    <a:pt x="589" y="192"/>
                  </a:lnTo>
                  <a:lnTo>
                    <a:pt x="596" y="192"/>
                  </a:lnTo>
                  <a:lnTo>
                    <a:pt x="666" y="153"/>
                  </a:lnTo>
                  <a:lnTo>
                    <a:pt x="679" y="147"/>
                  </a:lnTo>
                  <a:lnTo>
                    <a:pt x="730" y="128"/>
                  </a:lnTo>
                  <a:lnTo>
                    <a:pt x="781" y="128"/>
                  </a:lnTo>
                  <a:lnTo>
                    <a:pt x="801" y="128"/>
                  </a:lnTo>
                  <a:lnTo>
                    <a:pt x="826" y="128"/>
                  </a:lnTo>
                  <a:lnTo>
                    <a:pt x="903" y="128"/>
                  </a:lnTo>
                  <a:lnTo>
                    <a:pt x="916" y="128"/>
                  </a:lnTo>
                  <a:lnTo>
                    <a:pt x="941" y="128"/>
                  </a:lnTo>
                  <a:lnTo>
                    <a:pt x="948" y="128"/>
                  </a:lnTo>
                  <a:lnTo>
                    <a:pt x="967" y="128"/>
                  </a:lnTo>
                  <a:lnTo>
                    <a:pt x="948" y="192"/>
                  </a:lnTo>
                  <a:lnTo>
                    <a:pt x="954" y="211"/>
                  </a:lnTo>
                  <a:lnTo>
                    <a:pt x="954" y="237"/>
                  </a:lnTo>
                  <a:lnTo>
                    <a:pt x="935" y="256"/>
                  </a:lnTo>
                  <a:lnTo>
                    <a:pt x="935" y="294"/>
                  </a:lnTo>
                  <a:lnTo>
                    <a:pt x="922" y="307"/>
                  </a:lnTo>
                  <a:lnTo>
                    <a:pt x="884" y="352"/>
                  </a:lnTo>
                  <a:lnTo>
                    <a:pt x="865" y="377"/>
                  </a:lnTo>
                  <a:lnTo>
                    <a:pt x="858" y="403"/>
                  </a:lnTo>
                  <a:lnTo>
                    <a:pt x="865" y="448"/>
                  </a:lnTo>
                  <a:lnTo>
                    <a:pt x="865" y="467"/>
                  </a:lnTo>
                  <a:lnTo>
                    <a:pt x="865" y="512"/>
                  </a:lnTo>
                  <a:lnTo>
                    <a:pt x="845" y="570"/>
                  </a:lnTo>
                  <a:lnTo>
                    <a:pt x="839" y="685"/>
                  </a:lnTo>
                  <a:lnTo>
                    <a:pt x="845" y="698"/>
                  </a:lnTo>
                  <a:lnTo>
                    <a:pt x="961" y="774"/>
                  </a:lnTo>
                  <a:lnTo>
                    <a:pt x="1044" y="838"/>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fr-FR" sz="1100" b="0" i="0" u="none" strike="noStrike" kern="1200" cap="none" spc="0" normalizeH="0" baseline="0" noProof="0">
                  <a:ln>
                    <a:noFill/>
                  </a:ln>
                  <a:solidFill>
                    <a:srgbClr val="404040"/>
                  </a:solidFill>
                  <a:effectLst/>
                  <a:uLnTx/>
                  <a:uFillTx/>
                  <a:latin typeface="Calibri" panose="020F0502020204030204" pitchFamily="34" charset="0"/>
                  <a:ea typeface="Calibri" panose="020F0502020204030204" pitchFamily="34" charset="0"/>
                  <a:cs typeface="Times New Roman" panose="02020603050405020304" pitchFamily="18" charset="0"/>
                </a:rPr>
                <a:t> </a:t>
              </a:r>
            </a:p>
          </p:txBody>
        </p:sp>
        <p:sp>
          <p:nvSpPr>
            <p:cNvPr id="56" name="Freeform 227">
              <a:extLst>
                <a:ext uri="{FF2B5EF4-FFF2-40B4-BE49-F238E27FC236}">
                  <a16:creationId xmlns:a16="http://schemas.microsoft.com/office/drawing/2014/main" id="{404515F9-B6AE-5BDD-A36D-3EBF596A7EF8}"/>
                </a:ext>
              </a:extLst>
            </p:cNvPr>
            <p:cNvSpPr>
              <a:spLocks/>
            </p:cNvSpPr>
            <p:nvPr/>
          </p:nvSpPr>
          <p:spPr bwMode="gray">
            <a:xfrm>
              <a:off x="3977881" y="2977587"/>
              <a:ext cx="752447" cy="931534"/>
            </a:xfrm>
            <a:custGeom>
              <a:avLst/>
              <a:gdLst>
                <a:gd name="T0" fmla="*/ 967 w 1166"/>
                <a:gd name="T1" fmla="*/ 864 h 1293"/>
                <a:gd name="T2" fmla="*/ 788 w 1166"/>
                <a:gd name="T3" fmla="*/ 877 h 1293"/>
                <a:gd name="T4" fmla="*/ 788 w 1166"/>
                <a:gd name="T5" fmla="*/ 922 h 1293"/>
                <a:gd name="T6" fmla="*/ 807 w 1166"/>
                <a:gd name="T7" fmla="*/ 980 h 1293"/>
                <a:gd name="T8" fmla="*/ 813 w 1166"/>
                <a:gd name="T9" fmla="*/ 1005 h 1293"/>
                <a:gd name="T10" fmla="*/ 820 w 1166"/>
                <a:gd name="T11" fmla="*/ 1044 h 1293"/>
                <a:gd name="T12" fmla="*/ 807 w 1166"/>
                <a:gd name="T13" fmla="*/ 1088 h 1293"/>
                <a:gd name="T14" fmla="*/ 807 w 1166"/>
                <a:gd name="T15" fmla="*/ 1146 h 1293"/>
                <a:gd name="T16" fmla="*/ 769 w 1166"/>
                <a:gd name="T17" fmla="*/ 1191 h 1293"/>
                <a:gd name="T18" fmla="*/ 724 w 1166"/>
                <a:gd name="T19" fmla="*/ 1217 h 1293"/>
                <a:gd name="T20" fmla="*/ 647 w 1166"/>
                <a:gd name="T21" fmla="*/ 1229 h 1293"/>
                <a:gd name="T22" fmla="*/ 583 w 1166"/>
                <a:gd name="T23" fmla="*/ 1229 h 1293"/>
                <a:gd name="T24" fmla="*/ 525 w 1166"/>
                <a:gd name="T25" fmla="*/ 1217 h 1293"/>
                <a:gd name="T26" fmla="*/ 461 w 1166"/>
                <a:gd name="T27" fmla="*/ 1236 h 1293"/>
                <a:gd name="T28" fmla="*/ 397 w 1166"/>
                <a:gd name="T29" fmla="*/ 1229 h 1293"/>
                <a:gd name="T30" fmla="*/ 307 w 1166"/>
                <a:gd name="T31" fmla="*/ 1268 h 1293"/>
                <a:gd name="T32" fmla="*/ 250 w 1166"/>
                <a:gd name="T33" fmla="*/ 1287 h 1293"/>
                <a:gd name="T34" fmla="*/ 211 w 1166"/>
                <a:gd name="T35" fmla="*/ 1236 h 1293"/>
                <a:gd name="T36" fmla="*/ 205 w 1166"/>
                <a:gd name="T37" fmla="*/ 1165 h 1293"/>
                <a:gd name="T38" fmla="*/ 199 w 1166"/>
                <a:gd name="T39" fmla="*/ 1095 h 1293"/>
                <a:gd name="T40" fmla="*/ 211 w 1166"/>
                <a:gd name="T41" fmla="*/ 1031 h 1293"/>
                <a:gd name="T42" fmla="*/ 231 w 1166"/>
                <a:gd name="T43" fmla="*/ 992 h 1293"/>
                <a:gd name="T44" fmla="*/ 282 w 1166"/>
                <a:gd name="T45" fmla="*/ 941 h 1293"/>
                <a:gd name="T46" fmla="*/ 327 w 1166"/>
                <a:gd name="T47" fmla="*/ 896 h 1293"/>
                <a:gd name="T48" fmla="*/ 301 w 1166"/>
                <a:gd name="T49" fmla="*/ 839 h 1293"/>
                <a:gd name="T50" fmla="*/ 256 w 1166"/>
                <a:gd name="T51" fmla="*/ 794 h 1293"/>
                <a:gd name="T52" fmla="*/ 231 w 1166"/>
                <a:gd name="T53" fmla="*/ 743 h 1293"/>
                <a:gd name="T54" fmla="*/ 186 w 1166"/>
                <a:gd name="T55" fmla="*/ 711 h 1293"/>
                <a:gd name="T56" fmla="*/ 147 w 1166"/>
                <a:gd name="T57" fmla="*/ 679 h 1293"/>
                <a:gd name="T58" fmla="*/ 109 w 1166"/>
                <a:gd name="T59" fmla="*/ 647 h 1293"/>
                <a:gd name="T60" fmla="*/ 19 w 1166"/>
                <a:gd name="T61" fmla="*/ 538 h 1293"/>
                <a:gd name="T62" fmla="*/ 13 w 1166"/>
                <a:gd name="T63" fmla="*/ 499 h 1293"/>
                <a:gd name="T64" fmla="*/ 19 w 1166"/>
                <a:gd name="T65" fmla="*/ 474 h 1293"/>
                <a:gd name="T66" fmla="*/ 58 w 1166"/>
                <a:gd name="T67" fmla="*/ 480 h 1293"/>
                <a:gd name="T68" fmla="*/ 77 w 1166"/>
                <a:gd name="T69" fmla="*/ 455 h 1293"/>
                <a:gd name="T70" fmla="*/ 115 w 1166"/>
                <a:gd name="T71" fmla="*/ 448 h 1293"/>
                <a:gd name="T72" fmla="*/ 135 w 1166"/>
                <a:gd name="T73" fmla="*/ 397 h 1293"/>
                <a:gd name="T74" fmla="*/ 173 w 1166"/>
                <a:gd name="T75" fmla="*/ 391 h 1293"/>
                <a:gd name="T76" fmla="*/ 199 w 1166"/>
                <a:gd name="T77" fmla="*/ 352 h 1293"/>
                <a:gd name="T78" fmla="*/ 231 w 1166"/>
                <a:gd name="T79" fmla="*/ 314 h 1293"/>
                <a:gd name="T80" fmla="*/ 256 w 1166"/>
                <a:gd name="T81" fmla="*/ 288 h 1293"/>
                <a:gd name="T82" fmla="*/ 288 w 1166"/>
                <a:gd name="T83" fmla="*/ 263 h 1293"/>
                <a:gd name="T84" fmla="*/ 314 w 1166"/>
                <a:gd name="T85" fmla="*/ 231 h 1293"/>
                <a:gd name="T86" fmla="*/ 359 w 1166"/>
                <a:gd name="T87" fmla="*/ 231 h 1293"/>
                <a:gd name="T88" fmla="*/ 384 w 1166"/>
                <a:gd name="T89" fmla="*/ 250 h 1293"/>
                <a:gd name="T90" fmla="*/ 423 w 1166"/>
                <a:gd name="T91" fmla="*/ 275 h 1293"/>
                <a:gd name="T92" fmla="*/ 474 w 1166"/>
                <a:gd name="T93" fmla="*/ 275 h 1293"/>
                <a:gd name="T94" fmla="*/ 512 w 1166"/>
                <a:gd name="T95" fmla="*/ 269 h 1293"/>
                <a:gd name="T96" fmla="*/ 551 w 1166"/>
                <a:gd name="T97" fmla="*/ 237 h 1293"/>
                <a:gd name="T98" fmla="*/ 576 w 1166"/>
                <a:gd name="T99" fmla="*/ 205 h 1293"/>
                <a:gd name="T100" fmla="*/ 564 w 1166"/>
                <a:gd name="T101" fmla="*/ 122 h 1293"/>
                <a:gd name="T102" fmla="*/ 640 w 1166"/>
                <a:gd name="T103" fmla="*/ 19 h 1293"/>
                <a:gd name="T104" fmla="*/ 743 w 1166"/>
                <a:gd name="T105" fmla="*/ 45 h 1293"/>
                <a:gd name="T106" fmla="*/ 788 w 1166"/>
                <a:gd name="T107" fmla="*/ 58 h 1293"/>
                <a:gd name="T108" fmla="*/ 871 w 1166"/>
                <a:gd name="T109" fmla="*/ 45 h 1293"/>
                <a:gd name="T110" fmla="*/ 941 w 1166"/>
                <a:gd name="T111" fmla="*/ 0 h 1293"/>
                <a:gd name="T112" fmla="*/ 1127 w 1166"/>
                <a:gd name="T113" fmla="*/ 179 h 1293"/>
                <a:gd name="T114" fmla="*/ 1166 w 1166"/>
                <a:gd name="T115" fmla="*/ 749 h 1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66" h="1293">
                  <a:moveTo>
                    <a:pt x="1140" y="858"/>
                  </a:moveTo>
                  <a:lnTo>
                    <a:pt x="1108" y="858"/>
                  </a:lnTo>
                  <a:lnTo>
                    <a:pt x="1102" y="858"/>
                  </a:lnTo>
                  <a:lnTo>
                    <a:pt x="1082" y="864"/>
                  </a:lnTo>
                  <a:lnTo>
                    <a:pt x="1070" y="864"/>
                  </a:lnTo>
                  <a:lnTo>
                    <a:pt x="1057" y="864"/>
                  </a:lnTo>
                  <a:lnTo>
                    <a:pt x="1050" y="864"/>
                  </a:lnTo>
                  <a:lnTo>
                    <a:pt x="1031" y="864"/>
                  </a:lnTo>
                  <a:lnTo>
                    <a:pt x="1005" y="864"/>
                  </a:lnTo>
                  <a:lnTo>
                    <a:pt x="993" y="864"/>
                  </a:lnTo>
                  <a:lnTo>
                    <a:pt x="967" y="864"/>
                  </a:lnTo>
                  <a:lnTo>
                    <a:pt x="954" y="864"/>
                  </a:lnTo>
                  <a:lnTo>
                    <a:pt x="922" y="864"/>
                  </a:lnTo>
                  <a:lnTo>
                    <a:pt x="909" y="864"/>
                  </a:lnTo>
                  <a:lnTo>
                    <a:pt x="871" y="864"/>
                  </a:lnTo>
                  <a:lnTo>
                    <a:pt x="826" y="858"/>
                  </a:lnTo>
                  <a:lnTo>
                    <a:pt x="801" y="858"/>
                  </a:lnTo>
                  <a:lnTo>
                    <a:pt x="801" y="864"/>
                  </a:lnTo>
                  <a:lnTo>
                    <a:pt x="794" y="864"/>
                  </a:lnTo>
                  <a:lnTo>
                    <a:pt x="794" y="871"/>
                  </a:lnTo>
                  <a:lnTo>
                    <a:pt x="788" y="871"/>
                  </a:lnTo>
                  <a:lnTo>
                    <a:pt x="788" y="877"/>
                  </a:lnTo>
                  <a:lnTo>
                    <a:pt x="794" y="877"/>
                  </a:lnTo>
                  <a:lnTo>
                    <a:pt x="794" y="884"/>
                  </a:lnTo>
                  <a:lnTo>
                    <a:pt x="788" y="884"/>
                  </a:lnTo>
                  <a:lnTo>
                    <a:pt x="788" y="890"/>
                  </a:lnTo>
                  <a:lnTo>
                    <a:pt x="788" y="896"/>
                  </a:lnTo>
                  <a:lnTo>
                    <a:pt x="794" y="896"/>
                  </a:lnTo>
                  <a:lnTo>
                    <a:pt x="794" y="903"/>
                  </a:lnTo>
                  <a:lnTo>
                    <a:pt x="788" y="903"/>
                  </a:lnTo>
                  <a:lnTo>
                    <a:pt x="788" y="909"/>
                  </a:lnTo>
                  <a:lnTo>
                    <a:pt x="788" y="916"/>
                  </a:lnTo>
                  <a:lnTo>
                    <a:pt x="788" y="922"/>
                  </a:lnTo>
                  <a:lnTo>
                    <a:pt x="794" y="928"/>
                  </a:lnTo>
                  <a:lnTo>
                    <a:pt x="794" y="935"/>
                  </a:lnTo>
                  <a:lnTo>
                    <a:pt x="801" y="935"/>
                  </a:lnTo>
                  <a:lnTo>
                    <a:pt x="801" y="941"/>
                  </a:lnTo>
                  <a:lnTo>
                    <a:pt x="801" y="948"/>
                  </a:lnTo>
                  <a:lnTo>
                    <a:pt x="801" y="954"/>
                  </a:lnTo>
                  <a:lnTo>
                    <a:pt x="801" y="960"/>
                  </a:lnTo>
                  <a:lnTo>
                    <a:pt x="807" y="960"/>
                  </a:lnTo>
                  <a:lnTo>
                    <a:pt x="807" y="967"/>
                  </a:lnTo>
                  <a:lnTo>
                    <a:pt x="807" y="973"/>
                  </a:lnTo>
                  <a:lnTo>
                    <a:pt x="807" y="980"/>
                  </a:lnTo>
                  <a:lnTo>
                    <a:pt x="801" y="980"/>
                  </a:lnTo>
                  <a:lnTo>
                    <a:pt x="801" y="973"/>
                  </a:lnTo>
                  <a:lnTo>
                    <a:pt x="801" y="980"/>
                  </a:lnTo>
                  <a:lnTo>
                    <a:pt x="801" y="986"/>
                  </a:lnTo>
                  <a:lnTo>
                    <a:pt x="807" y="986"/>
                  </a:lnTo>
                  <a:lnTo>
                    <a:pt x="807" y="992"/>
                  </a:lnTo>
                  <a:lnTo>
                    <a:pt x="801" y="992"/>
                  </a:lnTo>
                  <a:lnTo>
                    <a:pt x="801" y="999"/>
                  </a:lnTo>
                  <a:lnTo>
                    <a:pt x="807" y="999"/>
                  </a:lnTo>
                  <a:lnTo>
                    <a:pt x="813" y="999"/>
                  </a:lnTo>
                  <a:lnTo>
                    <a:pt x="813" y="1005"/>
                  </a:lnTo>
                  <a:lnTo>
                    <a:pt x="807" y="1005"/>
                  </a:lnTo>
                  <a:lnTo>
                    <a:pt x="813" y="1005"/>
                  </a:lnTo>
                  <a:lnTo>
                    <a:pt x="820" y="1005"/>
                  </a:lnTo>
                  <a:lnTo>
                    <a:pt x="820" y="1012"/>
                  </a:lnTo>
                  <a:lnTo>
                    <a:pt x="813" y="1012"/>
                  </a:lnTo>
                  <a:lnTo>
                    <a:pt x="813" y="1018"/>
                  </a:lnTo>
                  <a:lnTo>
                    <a:pt x="813" y="1024"/>
                  </a:lnTo>
                  <a:lnTo>
                    <a:pt x="813" y="1031"/>
                  </a:lnTo>
                  <a:lnTo>
                    <a:pt x="813" y="1037"/>
                  </a:lnTo>
                  <a:lnTo>
                    <a:pt x="820" y="1037"/>
                  </a:lnTo>
                  <a:lnTo>
                    <a:pt x="820" y="1044"/>
                  </a:lnTo>
                  <a:lnTo>
                    <a:pt x="813" y="1050"/>
                  </a:lnTo>
                  <a:lnTo>
                    <a:pt x="820" y="1050"/>
                  </a:lnTo>
                  <a:lnTo>
                    <a:pt x="820" y="1056"/>
                  </a:lnTo>
                  <a:lnTo>
                    <a:pt x="813" y="1056"/>
                  </a:lnTo>
                  <a:lnTo>
                    <a:pt x="813" y="1063"/>
                  </a:lnTo>
                  <a:lnTo>
                    <a:pt x="807" y="1063"/>
                  </a:lnTo>
                  <a:lnTo>
                    <a:pt x="807" y="1069"/>
                  </a:lnTo>
                  <a:lnTo>
                    <a:pt x="813" y="1076"/>
                  </a:lnTo>
                  <a:lnTo>
                    <a:pt x="813" y="1082"/>
                  </a:lnTo>
                  <a:lnTo>
                    <a:pt x="813" y="1088"/>
                  </a:lnTo>
                  <a:lnTo>
                    <a:pt x="807" y="1088"/>
                  </a:lnTo>
                  <a:lnTo>
                    <a:pt x="807" y="1095"/>
                  </a:lnTo>
                  <a:lnTo>
                    <a:pt x="813" y="1101"/>
                  </a:lnTo>
                  <a:lnTo>
                    <a:pt x="807" y="1108"/>
                  </a:lnTo>
                  <a:lnTo>
                    <a:pt x="807" y="1114"/>
                  </a:lnTo>
                  <a:lnTo>
                    <a:pt x="813" y="1114"/>
                  </a:lnTo>
                  <a:lnTo>
                    <a:pt x="813" y="1120"/>
                  </a:lnTo>
                  <a:lnTo>
                    <a:pt x="813" y="1127"/>
                  </a:lnTo>
                  <a:lnTo>
                    <a:pt x="813" y="1133"/>
                  </a:lnTo>
                  <a:lnTo>
                    <a:pt x="807" y="1133"/>
                  </a:lnTo>
                  <a:lnTo>
                    <a:pt x="807" y="1140"/>
                  </a:lnTo>
                  <a:lnTo>
                    <a:pt x="807" y="1146"/>
                  </a:lnTo>
                  <a:lnTo>
                    <a:pt x="807" y="1152"/>
                  </a:lnTo>
                  <a:lnTo>
                    <a:pt x="801" y="1159"/>
                  </a:lnTo>
                  <a:lnTo>
                    <a:pt x="794" y="1159"/>
                  </a:lnTo>
                  <a:lnTo>
                    <a:pt x="794" y="1165"/>
                  </a:lnTo>
                  <a:lnTo>
                    <a:pt x="794" y="1172"/>
                  </a:lnTo>
                  <a:lnTo>
                    <a:pt x="788" y="1172"/>
                  </a:lnTo>
                  <a:lnTo>
                    <a:pt x="781" y="1172"/>
                  </a:lnTo>
                  <a:lnTo>
                    <a:pt x="781" y="1178"/>
                  </a:lnTo>
                  <a:lnTo>
                    <a:pt x="775" y="1178"/>
                  </a:lnTo>
                  <a:lnTo>
                    <a:pt x="775" y="1184"/>
                  </a:lnTo>
                  <a:lnTo>
                    <a:pt x="769" y="1191"/>
                  </a:lnTo>
                  <a:lnTo>
                    <a:pt x="762" y="1191"/>
                  </a:lnTo>
                  <a:lnTo>
                    <a:pt x="756" y="1191"/>
                  </a:lnTo>
                  <a:lnTo>
                    <a:pt x="756" y="1197"/>
                  </a:lnTo>
                  <a:lnTo>
                    <a:pt x="749" y="1197"/>
                  </a:lnTo>
                  <a:lnTo>
                    <a:pt x="743" y="1197"/>
                  </a:lnTo>
                  <a:lnTo>
                    <a:pt x="743" y="1204"/>
                  </a:lnTo>
                  <a:lnTo>
                    <a:pt x="737" y="1204"/>
                  </a:lnTo>
                  <a:lnTo>
                    <a:pt x="737" y="1210"/>
                  </a:lnTo>
                  <a:lnTo>
                    <a:pt x="730" y="1210"/>
                  </a:lnTo>
                  <a:lnTo>
                    <a:pt x="730" y="1217"/>
                  </a:lnTo>
                  <a:lnTo>
                    <a:pt x="724" y="1217"/>
                  </a:lnTo>
                  <a:lnTo>
                    <a:pt x="717" y="1217"/>
                  </a:lnTo>
                  <a:lnTo>
                    <a:pt x="711" y="1217"/>
                  </a:lnTo>
                  <a:lnTo>
                    <a:pt x="698" y="1223"/>
                  </a:lnTo>
                  <a:lnTo>
                    <a:pt x="692" y="1223"/>
                  </a:lnTo>
                  <a:lnTo>
                    <a:pt x="685" y="1223"/>
                  </a:lnTo>
                  <a:lnTo>
                    <a:pt x="679" y="1223"/>
                  </a:lnTo>
                  <a:lnTo>
                    <a:pt x="672" y="1223"/>
                  </a:lnTo>
                  <a:lnTo>
                    <a:pt x="666" y="1229"/>
                  </a:lnTo>
                  <a:lnTo>
                    <a:pt x="660" y="1229"/>
                  </a:lnTo>
                  <a:lnTo>
                    <a:pt x="653" y="1229"/>
                  </a:lnTo>
                  <a:lnTo>
                    <a:pt x="647" y="1229"/>
                  </a:lnTo>
                  <a:lnTo>
                    <a:pt x="640" y="1229"/>
                  </a:lnTo>
                  <a:lnTo>
                    <a:pt x="634" y="1229"/>
                  </a:lnTo>
                  <a:lnTo>
                    <a:pt x="621" y="1229"/>
                  </a:lnTo>
                  <a:lnTo>
                    <a:pt x="615" y="1229"/>
                  </a:lnTo>
                  <a:lnTo>
                    <a:pt x="608" y="1236"/>
                  </a:lnTo>
                  <a:lnTo>
                    <a:pt x="608" y="1242"/>
                  </a:lnTo>
                  <a:lnTo>
                    <a:pt x="602" y="1242"/>
                  </a:lnTo>
                  <a:lnTo>
                    <a:pt x="602" y="1236"/>
                  </a:lnTo>
                  <a:lnTo>
                    <a:pt x="596" y="1236"/>
                  </a:lnTo>
                  <a:lnTo>
                    <a:pt x="589" y="1229"/>
                  </a:lnTo>
                  <a:lnTo>
                    <a:pt x="583" y="1229"/>
                  </a:lnTo>
                  <a:lnTo>
                    <a:pt x="583" y="1223"/>
                  </a:lnTo>
                  <a:lnTo>
                    <a:pt x="576" y="1223"/>
                  </a:lnTo>
                  <a:lnTo>
                    <a:pt x="564" y="1223"/>
                  </a:lnTo>
                  <a:lnTo>
                    <a:pt x="557" y="1223"/>
                  </a:lnTo>
                  <a:lnTo>
                    <a:pt x="551" y="1223"/>
                  </a:lnTo>
                  <a:lnTo>
                    <a:pt x="544" y="1217"/>
                  </a:lnTo>
                  <a:lnTo>
                    <a:pt x="538" y="1217"/>
                  </a:lnTo>
                  <a:lnTo>
                    <a:pt x="538" y="1210"/>
                  </a:lnTo>
                  <a:lnTo>
                    <a:pt x="538" y="1217"/>
                  </a:lnTo>
                  <a:lnTo>
                    <a:pt x="532" y="1217"/>
                  </a:lnTo>
                  <a:lnTo>
                    <a:pt x="525" y="1217"/>
                  </a:lnTo>
                  <a:lnTo>
                    <a:pt x="519" y="1223"/>
                  </a:lnTo>
                  <a:lnTo>
                    <a:pt x="512" y="1223"/>
                  </a:lnTo>
                  <a:lnTo>
                    <a:pt x="506" y="1223"/>
                  </a:lnTo>
                  <a:lnTo>
                    <a:pt x="500" y="1223"/>
                  </a:lnTo>
                  <a:lnTo>
                    <a:pt x="493" y="1223"/>
                  </a:lnTo>
                  <a:lnTo>
                    <a:pt x="487" y="1223"/>
                  </a:lnTo>
                  <a:lnTo>
                    <a:pt x="480" y="1223"/>
                  </a:lnTo>
                  <a:lnTo>
                    <a:pt x="474" y="1223"/>
                  </a:lnTo>
                  <a:lnTo>
                    <a:pt x="474" y="1229"/>
                  </a:lnTo>
                  <a:lnTo>
                    <a:pt x="468" y="1229"/>
                  </a:lnTo>
                  <a:lnTo>
                    <a:pt x="461" y="1236"/>
                  </a:lnTo>
                  <a:lnTo>
                    <a:pt x="455" y="1236"/>
                  </a:lnTo>
                  <a:lnTo>
                    <a:pt x="442" y="1236"/>
                  </a:lnTo>
                  <a:lnTo>
                    <a:pt x="436" y="1229"/>
                  </a:lnTo>
                  <a:lnTo>
                    <a:pt x="429" y="1223"/>
                  </a:lnTo>
                  <a:lnTo>
                    <a:pt x="423" y="1223"/>
                  </a:lnTo>
                  <a:lnTo>
                    <a:pt x="416" y="1223"/>
                  </a:lnTo>
                  <a:lnTo>
                    <a:pt x="416" y="1229"/>
                  </a:lnTo>
                  <a:lnTo>
                    <a:pt x="416" y="1236"/>
                  </a:lnTo>
                  <a:lnTo>
                    <a:pt x="410" y="1236"/>
                  </a:lnTo>
                  <a:lnTo>
                    <a:pt x="404" y="1229"/>
                  </a:lnTo>
                  <a:lnTo>
                    <a:pt x="397" y="1229"/>
                  </a:lnTo>
                  <a:lnTo>
                    <a:pt x="391" y="1229"/>
                  </a:lnTo>
                  <a:lnTo>
                    <a:pt x="391" y="1236"/>
                  </a:lnTo>
                  <a:lnTo>
                    <a:pt x="384" y="1242"/>
                  </a:lnTo>
                  <a:lnTo>
                    <a:pt x="372" y="1249"/>
                  </a:lnTo>
                  <a:lnTo>
                    <a:pt x="352" y="1255"/>
                  </a:lnTo>
                  <a:lnTo>
                    <a:pt x="340" y="1255"/>
                  </a:lnTo>
                  <a:lnTo>
                    <a:pt x="327" y="1261"/>
                  </a:lnTo>
                  <a:lnTo>
                    <a:pt x="320" y="1261"/>
                  </a:lnTo>
                  <a:lnTo>
                    <a:pt x="314" y="1261"/>
                  </a:lnTo>
                  <a:lnTo>
                    <a:pt x="307" y="1261"/>
                  </a:lnTo>
                  <a:lnTo>
                    <a:pt x="307" y="1268"/>
                  </a:lnTo>
                  <a:lnTo>
                    <a:pt x="301" y="1268"/>
                  </a:lnTo>
                  <a:lnTo>
                    <a:pt x="301" y="1274"/>
                  </a:lnTo>
                  <a:lnTo>
                    <a:pt x="295" y="1274"/>
                  </a:lnTo>
                  <a:lnTo>
                    <a:pt x="288" y="1281"/>
                  </a:lnTo>
                  <a:lnTo>
                    <a:pt x="288" y="1287"/>
                  </a:lnTo>
                  <a:lnTo>
                    <a:pt x="282" y="1287"/>
                  </a:lnTo>
                  <a:lnTo>
                    <a:pt x="275" y="1293"/>
                  </a:lnTo>
                  <a:lnTo>
                    <a:pt x="269" y="1293"/>
                  </a:lnTo>
                  <a:lnTo>
                    <a:pt x="263" y="1293"/>
                  </a:lnTo>
                  <a:lnTo>
                    <a:pt x="256" y="1287"/>
                  </a:lnTo>
                  <a:lnTo>
                    <a:pt x="250" y="1287"/>
                  </a:lnTo>
                  <a:lnTo>
                    <a:pt x="243" y="1287"/>
                  </a:lnTo>
                  <a:lnTo>
                    <a:pt x="243" y="1293"/>
                  </a:lnTo>
                  <a:lnTo>
                    <a:pt x="237" y="1293"/>
                  </a:lnTo>
                  <a:lnTo>
                    <a:pt x="224" y="1293"/>
                  </a:lnTo>
                  <a:lnTo>
                    <a:pt x="224" y="1281"/>
                  </a:lnTo>
                  <a:lnTo>
                    <a:pt x="224" y="1268"/>
                  </a:lnTo>
                  <a:lnTo>
                    <a:pt x="218" y="1268"/>
                  </a:lnTo>
                  <a:lnTo>
                    <a:pt x="218" y="1261"/>
                  </a:lnTo>
                  <a:lnTo>
                    <a:pt x="218" y="1249"/>
                  </a:lnTo>
                  <a:lnTo>
                    <a:pt x="211" y="1242"/>
                  </a:lnTo>
                  <a:lnTo>
                    <a:pt x="211" y="1236"/>
                  </a:lnTo>
                  <a:lnTo>
                    <a:pt x="211" y="1229"/>
                  </a:lnTo>
                  <a:lnTo>
                    <a:pt x="205" y="1223"/>
                  </a:lnTo>
                  <a:lnTo>
                    <a:pt x="205" y="1217"/>
                  </a:lnTo>
                  <a:lnTo>
                    <a:pt x="205" y="1210"/>
                  </a:lnTo>
                  <a:lnTo>
                    <a:pt x="211" y="1204"/>
                  </a:lnTo>
                  <a:lnTo>
                    <a:pt x="211" y="1197"/>
                  </a:lnTo>
                  <a:lnTo>
                    <a:pt x="211" y="1191"/>
                  </a:lnTo>
                  <a:lnTo>
                    <a:pt x="211" y="1184"/>
                  </a:lnTo>
                  <a:lnTo>
                    <a:pt x="211" y="1178"/>
                  </a:lnTo>
                  <a:lnTo>
                    <a:pt x="205" y="1172"/>
                  </a:lnTo>
                  <a:lnTo>
                    <a:pt x="205" y="1165"/>
                  </a:lnTo>
                  <a:lnTo>
                    <a:pt x="205" y="1159"/>
                  </a:lnTo>
                  <a:lnTo>
                    <a:pt x="205" y="1152"/>
                  </a:lnTo>
                  <a:lnTo>
                    <a:pt x="205" y="1146"/>
                  </a:lnTo>
                  <a:lnTo>
                    <a:pt x="199" y="1140"/>
                  </a:lnTo>
                  <a:lnTo>
                    <a:pt x="199" y="1133"/>
                  </a:lnTo>
                  <a:lnTo>
                    <a:pt x="199" y="1127"/>
                  </a:lnTo>
                  <a:lnTo>
                    <a:pt x="199" y="1120"/>
                  </a:lnTo>
                  <a:lnTo>
                    <a:pt x="199" y="1114"/>
                  </a:lnTo>
                  <a:lnTo>
                    <a:pt x="199" y="1108"/>
                  </a:lnTo>
                  <a:lnTo>
                    <a:pt x="199" y="1101"/>
                  </a:lnTo>
                  <a:lnTo>
                    <a:pt x="199" y="1095"/>
                  </a:lnTo>
                  <a:lnTo>
                    <a:pt x="199" y="1088"/>
                  </a:lnTo>
                  <a:lnTo>
                    <a:pt x="199" y="1082"/>
                  </a:lnTo>
                  <a:lnTo>
                    <a:pt x="199" y="1076"/>
                  </a:lnTo>
                  <a:lnTo>
                    <a:pt x="205" y="1069"/>
                  </a:lnTo>
                  <a:lnTo>
                    <a:pt x="211" y="1069"/>
                  </a:lnTo>
                  <a:lnTo>
                    <a:pt x="211" y="1063"/>
                  </a:lnTo>
                  <a:lnTo>
                    <a:pt x="218" y="1056"/>
                  </a:lnTo>
                  <a:lnTo>
                    <a:pt x="218" y="1050"/>
                  </a:lnTo>
                  <a:lnTo>
                    <a:pt x="218" y="1044"/>
                  </a:lnTo>
                  <a:lnTo>
                    <a:pt x="211" y="1037"/>
                  </a:lnTo>
                  <a:lnTo>
                    <a:pt x="211" y="1031"/>
                  </a:lnTo>
                  <a:lnTo>
                    <a:pt x="205" y="1031"/>
                  </a:lnTo>
                  <a:lnTo>
                    <a:pt x="199" y="1024"/>
                  </a:lnTo>
                  <a:lnTo>
                    <a:pt x="192" y="1018"/>
                  </a:lnTo>
                  <a:lnTo>
                    <a:pt x="192" y="1012"/>
                  </a:lnTo>
                  <a:lnTo>
                    <a:pt x="199" y="1005"/>
                  </a:lnTo>
                  <a:lnTo>
                    <a:pt x="205" y="999"/>
                  </a:lnTo>
                  <a:lnTo>
                    <a:pt x="211" y="999"/>
                  </a:lnTo>
                  <a:lnTo>
                    <a:pt x="218" y="999"/>
                  </a:lnTo>
                  <a:lnTo>
                    <a:pt x="224" y="999"/>
                  </a:lnTo>
                  <a:lnTo>
                    <a:pt x="224" y="992"/>
                  </a:lnTo>
                  <a:lnTo>
                    <a:pt x="231" y="992"/>
                  </a:lnTo>
                  <a:lnTo>
                    <a:pt x="231" y="986"/>
                  </a:lnTo>
                  <a:lnTo>
                    <a:pt x="231" y="980"/>
                  </a:lnTo>
                  <a:lnTo>
                    <a:pt x="237" y="973"/>
                  </a:lnTo>
                  <a:lnTo>
                    <a:pt x="243" y="967"/>
                  </a:lnTo>
                  <a:lnTo>
                    <a:pt x="243" y="960"/>
                  </a:lnTo>
                  <a:lnTo>
                    <a:pt x="250" y="954"/>
                  </a:lnTo>
                  <a:lnTo>
                    <a:pt x="263" y="954"/>
                  </a:lnTo>
                  <a:lnTo>
                    <a:pt x="269" y="954"/>
                  </a:lnTo>
                  <a:lnTo>
                    <a:pt x="275" y="954"/>
                  </a:lnTo>
                  <a:lnTo>
                    <a:pt x="282" y="948"/>
                  </a:lnTo>
                  <a:lnTo>
                    <a:pt x="282" y="941"/>
                  </a:lnTo>
                  <a:lnTo>
                    <a:pt x="288" y="941"/>
                  </a:lnTo>
                  <a:lnTo>
                    <a:pt x="295" y="935"/>
                  </a:lnTo>
                  <a:lnTo>
                    <a:pt x="301" y="941"/>
                  </a:lnTo>
                  <a:lnTo>
                    <a:pt x="307" y="941"/>
                  </a:lnTo>
                  <a:lnTo>
                    <a:pt x="314" y="935"/>
                  </a:lnTo>
                  <a:lnTo>
                    <a:pt x="320" y="935"/>
                  </a:lnTo>
                  <a:lnTo>
                    <a:pt x="327" y="928"/>
                  </a:lnTo>
                  <a:lnTo>
                    <a:pt x="327" y="922"/>
                  </a:lnTo>
                  <a:lnTo>
                    <a:pt x="327" y="916"/>
                  </a:lnTo>
                  <a:lnTo>
                    <a:pt x="327" y="903"/>
                  </a:lnTo>
                  <a:lnTo>
                    <a:pt x="327" y="896"/>
                  </a:lnTo>
                  <a:lnTo>
                    <a:pt x="327" y="890"/>
                  </a:lnTo>
                  <a:lnTo>
                    <a:pt x="320" y="890"/>
                  </a:lnTo>
                  <a:lnTo>
                    <a:pt x="314" y="884"/>
                  </a:lnTo>
                  <a:lnTo>
                    <a:pt x="314" y="877"/>
                  </a:lnTo>
                  <a:lnTo>
                    <a:pt x="307" y="877"/>
                  </a:lnTo>
                  <a:lnTo>
                    <a:pt x="307" y="871"/>
                  </a:lnTo>
                  <a:lnTo>
                    <a:pt x="307" y="864"/>
                  </a:lnTo>
                  <a:lnTo>
                    <a:pt x="307" y="858"/>
                  </a:lnTo>
                  <a:lnTo>
                    <a:pt x="307" y="852"/>
                  </a:lnTo>
                  <a:lnTo>
                    <a:pt x="307" y="845"/>
                  </a:lnTo>
                  <a:lnTo>
                    <a:pt x="301" y="839"/>
                  </a:lnTo>
                  <a:lnTo>
                    <a:pt x="301" y="832"/>
                  </a:lnTo>
                  <a:lnTo>
                    <a:pt x="295" y="832"/>
                  </a:lnTo>
                  <a:lnTo>
                    <a:pt x="288" y="826"/>
                  </a:lnTo>
                  <a:lnTo>
                    <a:pt x="282" y="820"/>
                  </a:lnTo>
                  <a:lnTo>
                    <a:pt x="275" y="820"/>
                  </a:lnTo>
                  <a:lnTo>
                    <a:pt x="269" y="813"/>
                  </a:lnTo>
                  <a:lnTo>
                    <a:pt x="263" y="813"/>
                  </a:lnTo>
                  <a:lnTo>
                    <a:pt x="256" y="813"/>
                  </a:lnTo>
                  <a:lnTo>
                    <a:pt x="256" y="807"/>
                  </a:lnTo>
                  <a:lnTo>
                    <a:pt x="256" y="800"/>
                  </a:lnTo>
                  <a:lnTo>
                    <a:pt x="256" y="794"/>
                  </a:lnTo>
                  <a:lnTo>
                    <a:pt x="256" y="788"/>
                  </a:lnTo>
                  <a:lnTo>
                    <a:pt x="256" y="781"/>
                  </a:lnTo>
                  <a:lnTo>
                    <a:pt x="256" y="775"/>
                  </a:lnTo>
                  <a:lnTo>
                    <a:pt x="256" y="768"/>
                  </a:lnTo>
                  <a:lnTo>
                    <a:pt x="250" y="762"/>
                  </a:lnTo>
                  <a:lnTo>
                    <a:pt x="250" y="756"/>
                  </a:lnTo>
                  <a:lnTo>
                    <a:pt x="250" y="749"/>
                  </a:lnTo>
                  <a:lnTo>
                    <a:pt x="250" y="743"/>
                  </a:lnTo>
                  <a:lnTo>
                    <a:pt x="243" y="743"/>
                  </a:lnTo>
                  <a:lnTo>
                    <a:pt x="237" y="743"/>
                  </a:lnTo>
                  <a:lnTo>
                    <a:pt x="231" y="743"/>
                  </a:lnTo>
                  <a:lnTo>
                    <a:pt x="231" y="736"/>
                  </a:lnTo>
                  <a:lnTo>
                    <a:pt x="231" y="730"/>
                  </a:lnTo>
                  <a:lnTo>
                    <a:pt x="224" y="730"/>
                  </a:lnTo>
                  <a:lnTo>
                    <a:pt x="218" y="730"/>
                  </a:lnTo>
                  <a:lnTo>
                    <a:pt x="218" y="724"/>
                  </a:lnTo>
                  <a:lnTo>
                    <a:pt x="211" y="724"/>
                  </a:lnTo>
                  <a:lnTo>
                    <a:pt x="205" y="724"/>
                  </a:lnTo>
                  <a:lnTo>
                    <a:pt x="199" y="724"/>
                  </a:lnTo>
                  <a:lnTo>
                    <a:pt x="192" y="717"/>
                  </a:lnTo>
                  <a:lnTo>
                    <a:pt x="186" y="717"/>
                  </a:lnTo>
                  <a:lnTo>
                    <a:pt x="186" y="711"/>
                  </a:lnTo>
                  <a:lnTo>
                    <a:pt x="179" y="711"/>
                  </a:lnTo>
                  <a:lnTo>
                    <a:pt x="179" y="704"/>
                  </a:lnTo>
                  <a:lnTo>
                    <a:pt x="173" y="704"/>
                  </a:lnTo>
                  <a:lnTo>
                    <a:pt x="173" y="698"/>
                  </a:lnTo>
                  <a:lnTo>
                    <a:pt x="173" y="692"/>
                  </a:lnTo>
                  <a:lnTo>
                    <a:pt x="167" y="692"/>
                  </a:lnTo>
                  <a:lnTo>
                    <a:pt x="160" y="692"/>
                  </a:lnTo>
                  <a:lnTo>
                    <a:pt x="154" y="692"/>
                  </a:lnTo>
                  <a:lnTo>
                    <a:pt x="154" y="685"/>
                  </a:lnTo>
                  <a:lnTo>
                    <a:pt x="147" y="685"/>
                  </a:lnTo>
                  <a:lnTo>
                    <a:pt x="147" y="679"/>
                  </a:lnTo>
                  <a:lnTo>
                    <a:pt x="147" y="672"/>
                  </a:lnTo>
                  <a:lnTo>
                    <a:pt x="141" y="672"/>
                  </a:lnTo>
                  <a:lnTo>
                    <a:pt x="141" y="679"/>
                  </a:lnTo>
                  <a:lnTo>
                    <a:pt x="135" y="679"/>
                  </a:lnTo>
                  <a:lnTo>
                    <a:pt x="128" y="679"/>
                  </a:lnTo>
                  <a:lnTo>
                    <a:pt x="122" y="672"/>
                  </a:lnTo>
                  <a:lnTo>
                    <a:pt x="115" y="672"/>
                  </a:lnTo>
                  <a:lnTo>
                    <a:pt x="115" y="666"/>
                  </a:lnTo>
                  <a:lnTo>
                    <a:pt x="109" y="660"/>
                  </a:lnTo>
                  <a:lnTo>
                    <a:pt x="109" y="653"/>
                  </a:lnTo>
                  <a:lnTo>
                    <a:pt x="109" y="647"/>
                  </a:lnTo>
                  <a:lnTo>
                    <a:pt x="103" y="647"/>
                  </a:lnTo>
                  <a:lnTo>
                    <a:pt x="96" y="647"/>
                  </a:lnTo>
                  <a:lnTo>
                    <a:pt x="90" y="647"/>
                  </a:lnTo>
                  <a:lnTo>
                    <a:pt x="90" y="640"/>
                  </a:lnTo>
                  <a:lnTo>
                    <a:pt x="83" y="634"/>
                  </a:lnTo>
                  <a:lnTo>
                    <a:pt x="77" y="628"/>
                  </a:lnTo>
                  <a:lnTo>
                    <a:pt x="64" y="602"/>
                  </a:lnTo>
                  <a:lnTo>
                    <a:pt x="58" y="589"/>
                  </a:lnTo>
                  <a:lnTo>
                    <a:pt x="45" y="576"/>
                  </a:lnTo>
                  <a:lnTo>
                    <a:pt x="32" y="557"/>
                  </a:lnTo>
                  <a:lnTo>
                    <a:pt x="19" y="538"/>
                  </a:lnTo>
                  <a:lnTo>
                    <a:pt x="13" y="519"/>
                  </a:lnTo>
                  <a:lnTo>
                    <a:pt x="13" y="512"/>
                  </a:lnTo>
                  <a:lnTo>
                    <a:pt x="7" y="512"/>
                  </a:lnTo>
                  <a:lnTo>
                    <a:pt x="0" y="506"/>
                  </a:lnTo>
                  <a:lnTo>
                    <a:pt x="7" y="506"/>
                  </a:lnTo>
                  <a:lnTo>
                    <a:pt x="13" y="506"/>
                  </a:lnTo>
                  <a:lnTo>
                    <a:pt x="19" y="506"/>
                  </a:lnTo>
                  <a:lnTo>
                    <a:pt x="26" y="506"/>
                  </a:lnTo>
                  <a:lnTo>
                    <a:pt x="26" y="499"/>
                  </a:lnTo>
                  <a:lnTo>
                    <a:pt x="19" y="499"/>
                  </a:lnTo>
                  <a:lnTo>
                    <a:pt x="13" y="499"/>
                  </a:lnTo>
                  <a:lnTo>
                    <a:pt x="13" y="493"/>
                  </a:lnTo>
                  <a:lnTo>
                    <a:pt x="7" y="493"/>
                  </a:lnTo>
                  <a:lnTo>
                    <a:pt x="7" y="487"/>
                  </a:lnTo>
                  <a:lnTo>
                    <a:pt x="7" y="480"/>
                  </a:lnTo>
                  <a:lnTo>
                    <a:pt x="7" y="474"/>
                  </a:lnTo>
                  <a:lnTo>
                    <a:pt x="7" y="467"/>
                  </a:lnTo>
                  <a:lnTo>
                    <a:pt x="7" y="474"/>
                  </a:lnTo>
                  <a:lnTo>
                    <a:pt x="13" y="474"/>
                  </a:lnTo>
                  <a:lnTo>
                    <a:pt x="19" y="474"/>
                  </a:lnTo>
                  <a:lnTo>
                    <a:pt x="19" y="467"/>
                  </a:lnTo>
                  <a:lnTo>
                    <a:pt x="19" y="474"/>
                  </a:lnTo>
                  <a:lnTo>
                    <a:pt x="26" y="474"/>
                  </a:lnTo>
                  <a:lnTo>
                    <a:pt x="26" y="467"/>
                  </a:lnTo>
                  <a:lnTo>
                    <a:pt x="32" y="467"/>
                  </a:lnTo>
                  <a:lnTo>
                    <a:pt x="32" y="474"/>
                  </a:lnTo>
                  <a:lnTo>
                    <a:pt x="32" y="467"/>
                  </a:lnTo>
                  <a:lnTo>
                    <a:pt x="39" y="467"/>
                  </a:lnTo>
                  <a:lnTo>
                    <a:pt x="39" y="474"/>
                  </a:lnTo>
                  <a:lnTo>
                    <a:pt x="45" y="474"/>
                  </a:lnTo>
                  <a:lnTo>
                    <a:pt x="45" y="480"/>
                  </a:lnTo>
                  <a:lnTo>
                    <a:pt x="51" y="480"/>
                  </a:lnTo>
                  <a:lnTo>
                    <a:pt x="58" y="480"/>
                  </a:lnTo>
                  <a:lnTo>
                    <a:pt x="64" y="480"/>
                  </a:lnTo>
                  <a:lnTo>
                    <a:pt x="64" y="474"/>
                  </a:lnTo>
                  <a:lnTo>
                    <a:pt x="58" y="467"/>
                  </a:lnTo>
                  <a:lnTo>
                    <a:pt x="58" y="474"/>
                  </a:lnTo>
                  <a:lnTo>
                    <a:pt x="51" y="474"/>
                  </a:lnTo>
                  <a:lnTo>
                    <a:pt x="51" y="467"/>
                  </a:lnTo>
                  <a:lnTo>
                    <a:pt x="58" y="467"/>
                  </a:lnTo>
                  <a:lnTo>
                    <a:pt x="64" y="461"/>
                  </a:lnTo>
                  <a:lnTo>
                    <a:pt x="64" y="455"/>
                  </a:lnTo>
                  <a:lnTo>
                    <a:pt x="71" y="455"/>
                  </a:lnTo>
                  <a:lnTo>
                    <a:pt x="77" y="455"/>
                  </a:lnTo>
                  <a:lnTo>
                    <a:pt x="77" y="461"/>
                  </a:lnTo>
                  <a:lnTo>
                    <a:pt x="83" y="461"/>
                  </a:lnTo>
                  <a:lnTo>
                    <a:pt x="83" y="467"/>
                  </a:lnTo>
                  <a:lnTo>
                    <a:pt x="90" y="474"/>
                  </a:lnTo>
                  <a:lnTo>
                    <a:pt x="90" y="467"/>
                  </a:lnTo>
                  <a:lnTo>
                    <a:pt x="96" y="467"/>
                  </a:lnTo>
                  <a:lnTo>
                    <a:pt x="103" y="467"/>
                  </a:lnTo>
                  <a:lnTo>
                    <a:pt x="109" y="467"/>
                  </a:lnTo>
                  <a:lnTo>
                    <a:pt x="109" y="461"/>
                  </a:lnTo>
                  <a:lnTo>
                    <a:pt x="115" y="455"/>
                  </a:lnTo>
                  <a:lnTo>
                    <a:pt x="115" y="448"/>
                  </a:lnTo>
                  <a:lnTo>
                    <a:pt x="115" y="442"/>
                  </a:lnTo>
                  <a:lnTo>
                    <a:pt x="115" y="435"/>
                  </a:lnTo>
                  <a:lnTo>
                    <a:pt x="115" y="429"/>
                  </a:lnTo>
                  <a:lnTo>
                    <a:pt x="115" y="423"/>
                  </a:lnTo>
                  <a:lnTo>
                    <a:pt x="122" y="423"/>
                  </a:lnTo>
                  <a:lnTo>
                    <a:pt x="122" y="416"/>
                  </a:lnTo>
                  <a:lnTo>
                    <a:pt x="128" y="416"/>
                  </a:lnTo>
                  <a:lnTo>
                    <a:pt x="135" y="416"/>
                  </a:lnTo>
                  <a:lnTo>
                    <a:pt x="135" y="410"/>
                  </a:lnTo>
                  <a:lnTo>
                    <a:pt x="135" y="403"/>
                  </a:lnTo>
                  <a:lnTo>
                    <a:pt x="135" y="397"/>
                  </a:lnTo>
                  <a:lnTo>
                    <a:pt x="141" y="397"/>
                  </a:lnTo>
                  <a:lnTo>
                    <a:pt x="141" y="403"/>
                  </a:lnTo>
                  <a:lnTo>
                    <a:pt x="147" y="403"/>
                  </a:lnTo>
                  <a:lnTo>
                    <a:pt x="147" y="410"/>
                  </a:lnTo>
                  <a:lnTo>
                    <a:pt x="154" y="410"/>
                  </a:lnTo>
                  <a:lnTo>
                    <a:pt x="154" y="403"/>
                  </a:lnTo>
                  <a:lnTo>
                    <a:pt x="160" y="403"/>
                  </a:lnTo>
                  <a:lnTo>
                    <a:pt x="160" y="397"/>
                  </a:lnTo>
                  <a:lnTo>
                    <a:pt x="167" y="397"/>
                  </a:lnTo>
                  <a:lnTo>
                    <a:pt x="167" y="391"/>
                  </a:lnTo>
                  <a:lnTo>
                    <a:pt x="173" y="391"/>
                  </a:lnTo>
                  <a:lnTo>
                    <a:pt x="179" y="391"/>
                  </a:lnTo>
                  <a:lnTo>
                    <a:pt x="186" y="391"/>
                  </a:lnTo>
                  <a:lnTo>
                    <a:pt x="192" y="391"/>
                  </a:lnTo>
                  <a:lnTo>
                    <a:pt x="192" y="384"/>
                  </a:lnTo>
                  <a:lnTo>
                    <a:pt x="192" y="378"/>
                  </a:lnTo>
                  <a:lnTo>
                    <a:pt x="186" y="371"/>
                  </a:lnTo>
                  <a:lnTo>
                    <a:pt x="186" y="365"/>
                  </a:lnTo>
                  <a:lnTo>
                    <a:pt x="192" y="365"/>
                  </a:lnTo>
                  <a:lnTo>
                    <a:pt x="192" y="359"/>
                  </a:lnTo>
                  <a:lnTo>
                    <a:pt x="199" y="359"/>
                  </a:lnTo>
                  <a:lnTo>
                    <a:pt x="199" y="352"/>
                  </a:lnTo>
                  <a:lnTo>
                    <a:pt x="199" y="346"/>
                  </a:lnTo>
                  <a:lnTo>
                    <a:pt x="205" y="346"/>
                  </a:lnTo>
                  <a:lnTo>
                    <a:pt x="211" y="346"/>
                  </a:lnTo>
                  <a:lnTo>
                    <a:pt x="205" y="339"/>
                  </a:lnTo>
                  <a:lnTo>
                    <a:pt x="211" y="333"/>
                  </a:lnTo>
                  <a:lnTo>
                    <a:pt x="211" y="327"/>
                  </a:lnTo>
                  <a:lnTo>
                    <a:pt x="218" y="327"/>
                  </a:lnTo>
                  <a:lnTo>
                    <a:pt x="224" y="327"/>
                  </a:lnTo>
                  <a:lnTo>
                    <a:pt x="224" y="320"/>
                  </a:lnTo>
                  <a:lnTo>
                    <a:pt x="224" y="314"/>
                  </a:lnTo>
                  <a:lnTo>
                    <a:pt x="231" y="314"/>
                  </a:lnTo>
                  <a:lnTo>
                    <a:pt x="231" y="307"/>
                  </a:lnTo>
                  <a:lnTo>
                    <a:pt x="231" y="301"/>
                  </a:lnTo>
                  <a:lnTo>
                    <a:pt x="237" y="295"/>
                  </a:lnTo>
                  <a:lnTo>
                    <a:pt x="231" y="295"/>
                  </a:lnTo>
                  <a:lnTo>
                    <a:pt x="231" y="288"/>
                  </a:lnTo>
                  <a:lnTo>
                    <a:pt x="231" y="282"/>
                  </a:lnTo>
                  <a:lnTo>
                    <a:pt x="237" y="282"/>
                  </a:lnTo>
                  <a:lnTo>
                    <a:pt x="243" y="282"/>
                  </a:lnTo>
                  <a:lnTo>
                    <a:pt x="250" y="282"/>
                  </a:lnTo>
                  <a:lnTo>
                    <a:pt x="256" y="282"/>
                  </a:lnTo>
                  <a:lnTo>
                    <a:pt x="256" y="288"/>
                  </a:lnTo>
                  <a:lnTo>
                    <a:pt x="256" y="295"/>
                  </a:lnTo>
                  <a:lnTo>
                    <a:pt x="263" y="295"/>
                  </a:lnTo>
                  <a:lnTo>
                    <a:pt x="263" y="288"/>
                  </a:lnTo>
                  <a:lnTo>
                    <a:pt x="269" y="288"/>
                  </a:lnTo>
                  <a:lnTo>
                    <a:pt x="269" y="282"/>
                  </a:lnTo>
                  <a:lnTo>
                    <a:pt x="275" y="282"/>
                  </a:lnTo>
                  <a:lnTo>
                    <a:pt x="275" y="275"/>
                  </a:lnTo>
                  <a:lnTo>
                    <a:pt x="275" y="269"/>
                  </a:lnTo>
                  <a:lnTo>
                    <a:pt x="282" y="269"/>
                  </a:lnTo>
                  <a:lnTo>
                    <a:pt x="288" y="269"/>
                  </a:lnTo>
                  <a:lnTo>
                    <a:pt x="288" y="263"/>
                  </a:lnTo>
                  <a:lnTo>
                    <a:pt x="288" y="269"/>
                  </a:lnTo>
                  <a:lnTo>
                    <a:pt x="295" y="269"/>
                  </a:lnTo>
                  <a:lnTo>
                    <a:pt x="295" y="263"/>
                  </a:lnTo>
                  <a:lnTo>
                    <a:pt x="301" y="263"/>
                  </a:lnTo>
                  <a:lnTo>
                    <a:pt x="301" y="256"/>
                  </a:lnTo>
                  <a:lnTo>
                    <a:pt x="307" y="256"/>
                  </a:lnTo>
                  <a:lnTo>
                    <a:pt x="307" y="250"/>
                  </a:lnTo>
                  <a:lnTo>
                    <a:pt x="314" y="250"/>
                  </a:lnTo>
                  <a:lnTo>
                    <a:pt x="314" y="243"/>
                  </a:lnTo>
                  <a:lnTo>
                    <a:pt x="314" y="237"/>
                  </a:lnTo>
                  <a:lnTo>
                    <a:pt x="314" y="231"/>
                  </a:lnTo>
                  <a:lnTo>
                    <a:pt x="320" y="231"/>
                  </a:lnTo>
                  <a:lnTo>
                    <a:pt x="327" y="231"/>
                  </a:lnTo>
                  <a:lnTo>
                    <a:pt x="333" y="231"/>
                  </a:lnTo>
                  <a:lnTo>
                    <a:pt x="333" y="237"/>
                  </a:lnTo>
                  <a:lnTo>
                    <a:pt x="340" y="237"/>
                  </a:lnTo>
                  <a:lnTo>
                    <a:pt x="346" y="237"/>
                  </a:lnTo>
                  <a:lnTo>
                    <a:pt x="346" y="231"/>
                  </a:lnTo>
                  <a:lnTo>
                    <a:pt x="346" y="237"/>
                  </a:lnTo>
                  <a:lnTo>
                    <a:pt x="352" y="237"/>
                  </a:lnTo>
                  <a:lnTo>
                    <a:pt x="352" y="231"/>
                  </a:lnTo>
                  <a:lnTo>
                    <a:pt x="359" y="231"/>
                  </a:lnTo>
                  <a:lnTo>
                    <a:pt x="365" y="231"/>
                  </a:lnTo>
                  <a:lnTo>
                    <a:pt x="365" y="224"/>
                  </a:lnTo>
                  <a:lnTo>
                    <a:pt x="372" y="224"/>
                  </a:lnTo>
                  <a:lnTo>
                    <a:pt x="372" y="231"/>
                  </a:lnTo>
                  <a:lnTo>
                    <a:pt x="378" y="231"/>
                  </a:lnTo>
                  <a:lnTo>
                    <a:pt x="372" y="231"/>
                  </a:lnTo>
                  <a:lnTo>
                    <a:pt x="372" y="237"/>
                  </a:lnTo>
                  <a:lnTo>
                    <a:pt x="378" y="237"/>
                  </a:lnTo>
                  <a:lnTo>
                    <a:pt x="378" y="243"/>
                  </a:lnTo>
                  <a:lnTo>
                    <a:pt x="378" y="250"/>
                  </a:lnTo>
                  <a:lnTo>
                    <a:pt x="384" y="250"/>
                  </a:lnTo>
                  <a:lnTo>
                    <a:pt x="384" y="256"/>
                  </a:lnTo>
                  <a:lnTo>
                    <a:pt x="391" y="256"/>
                  </a:lnTo>
                  <a:lnTo>
                    <a:pt x="391" y="263"/>
                  </a:lnTo>
                  <a:lnTo>
                    <a:pt x="397" y="263"/>
                  </a:lnTo>
                  <a:lnTo>
                    <a:pt x="404" y="263"/>
                  </a:lnTo>
                  <a:lnTo>
                    <a:pt x="404" y="256"/>
                  </a:lnTo>
                  <a:lnTo>
                    <a:pt x="410" y="263"/>
                  </a:lnTo>
                  <a:lnTo>
                    <a:pt x="410" y="269"/>
                  </a:lnTo>
                  <a:lnTo>
                    <a:pt x="416" y="269"/>
                  </a:lnTo>
                  <a:lnTo>
                    <a:pt x="423" y="269"/>
                  </a:lnTo>
                  <a:lnTo>
                    <a:pt x="423" y="275"/>
                  </a:lnTo>
                  <a:lnTo>
                    <a:pt x="429" y="275"/>
                  </a:lnTo>
                  <a:lnTo>
                    <a:pt x="436" y="275"/>
                  </a:lnTo>
                  <a:lnTo>
                    <a:pt x="436" y="282"/>
                  </a:lnTo>
                  <a:lnTo>
                    <a:pt x="436" y="275"/>
                  </a:lnTo>
                  <a:lnTo>
                    <a:pt x="442" y="282"/>
                  </a:lnTo>
                  <a:lnTo>
                    <a:pt x="442" y="275"/>
                  </a:lnTo>
                  <a:lnTo>
                    <a:pt x="448" y="275"/>
                  </a:lnTo>
                  <a:lnTo>
                    <a:pt x="455" y="275"/>
                  </a:lnTo>
                  <a:lnTo>
                    <a:pt x="461" y="282"/>
                  </a:lnTo>
                  <a:lnTo>
                    <a:pt x="468" y="275"/>
                  </a:lnTo>
                  <a:lnTo>
                    <a:pt x="474" y="275"/>
                  </a:lnTo>
                  <a:lnTo>
                    <a:pt x="474" y="282"/>
                  </a:lnTo>
                  <a:lnTo>
                    <a:pt x="480" y="282"/>
                  </a:lnTo>
                  <a:lnTo>
                    <a:pt x="480" y="275"/>
                  </a:lnTo>
                  <a:lnTo>
                    <a:pt x="487" y="275"/>
                  </a:lnTo>
                  <a:lnTo>
                    <a:pt x="487" y="269"/>
                  </a:lnTo>
                  <a:lnTo>
                    <a:pt x="493" y="269"/>
                  </a:lnTo>
                  <a:lnTo>
                    <a:pt x="500" y="269"/>
                  </a:lnTo>
                  <a:lnTo>
                    <a:pt x="506" y="269"/>
                  </a:lnTo>
                  <a:lnTo>
                    <a:pt x="512" y="269"/>
                  </a:lnTo>
                  <a:lnTo>
                    <a:pt x="512" y="275"/>
                  </a:lnTo>
                  <a:lnTo>
                    <a:pt x="512" y="269"/>
                  </a:lnTo>
                  <a:lnTo>
                    <a:pt x="519" y="269"/>
                  </a:lnTo>
                  <a:lnTo>
                    <a:pt x="525" y="269"/>
                  </a:lnTo>
                  <a:lnTo>
                    <a:pt x="532" y="269"/>
                  </a:lnTo>
                  <a:lnTo>
                    <a:pt x="532" y="263"/>
                  </a:lnTo>
                  <a:lnTo>
                    <a:pt x="538" y="263"/>
                  </a:lnTo>
                  <a:lnTo>
                    <a:pt x="544" y="263"/>
                  </a:lnTo>
                  <a:lnTo>
                    <a:pt x="544" y="256"/>
                  </a:lnTo>
                  <a:lnTo>
                    <a:pt x="544" y="250"/>
                  </a:lnTo>
                  <a:lnTo>
                    <a:pt x="544" y="243"/>
                  </a:lnTo>
                  <a:lnTo>
                    <a:pt x="551" y="243"/>
                  </a:lnTo>
                  <a:lnTo>
                    <a:pt x="551" y="237"/>
                  </a:lnTo>
                  <a:lnTo>
                    <a:pt x="551" y="231"/>
                  </a:lnTo>
                  <a:lnTo>
                    <a:pt x="557" y="231"/>
                  </a:lnTo>
                  <a:lnTo>
                    <a:pt x="564" y="231"/>
                  </a:lnTo>
                  <a:lnTo>
                    <a:pt x="570" y="231"/>
                  </a:lnTo>
                  <a:lnTo>
                    <a:pt x="570" y="224"/>
                  </a:lnTo>
                  <a:lnTo>
                    <a:pt x="576" y="224"/>
                  </a:lnTo>
                  <a:lnTo>
                    <a:pt x="583" y="224"/>
                  </a:lnTo>
                  <a:lnTo>
                    <a:pt x="576" y="224"/>
                  </a:lnTo>
                  <a:lnTo>
                    <a:pt x="576" y="218"/>
                  </a:lnTo>
                  <a:lnTo>
                    <a:pt x="576" y="211"/>
                  </a:lnTo>
                  <a:lnTo>
                    <a:pt x="576" y="205"/>
                  </a:lnTo>
                  <a:lnTo>
                    <a:pt x="570" y="199"/>
                  </a:lnTo>
                  <a:lnTo>
                    <a:pt x="570" y="192"/>
                  </a:lnTo>
                  <a:lnTo>
                    <a:pt x="564" y="179"/>
                  </a:lnTo>
                  <a:lnTo>
                    <a:pt x="564" y="173"/>
                  </a:lnTo>
                  <a:lnTo>
                    <a:pt x="564" y="160"/>
                  </a:lnTo>
                  <a:lnTo>
                    <a:pt x="564" y="154"/>
                  </a:lnTo>
                  <a:lnTo>
                    <a:pt x="557" y="154"/>
                  </a:lnTo>
                  <a:lnTo>
                    <a:pt x="557" y="147"/>
                  </a:lnTo>
                  <a:lnTo>
                    <a:pt x="557" y="135"/>
                  </a:lnTo>
                  <a:lnTo>
                    <a:pt x="557" y="128"/>
                  </a:lnTo>
                  <a:lnTo>
                    <a:pt x="564" y="122"/>
                  </a:lnTo>
                  <a:lnTo>
                    <a:pt x="570" y="109"/>
                  </a:lnTo>
                  <a:lnTo>
                    <a:pt x="589" y="83"/>
                  </a:lnTo>
                  <a:lnTo>
                    <a:pt x="596" y="71"/>
                  </a:lnTo>
                  <a:lnTo>
                    <a:pt x="602" y="58"/>
                  </a:lnTo>
                  <a:lnTo>
                    <a:pt x="602" y="51"/>
                  </a:lnTo>
                  <a:lnTo>
                    <a:pt x="602" y="45"/>
                  </a:lnTo>
                  <a:lnTo>
                    <a:pt x="615" y="39"/>
                  </a:lnTo>
                  <a:lnTo>
                    <a:pt x="621" y="32"/>
                  </a:lnTo>
                  <a:lnTo>
                    <a:pt x="628" y="26"/>
                  </a:lnTo>
                  <a:lnTo>
                    <a:pt x="634" y="26"/>
                  </a:lnTo>
                  <a:lnTo>
                    <a:pt x="640" y="19"/>
                  </a:lnTo>
                  <a:lnTo>
                    <a:pt x="647" y="26"/>
                  </a:lnTo>
                  <a:lnTo>
                    <a:pt x="660" y="26"/>
                  </a:lnTo>
                  <a:lnTo>
                    <a:pt x="666" y="32"/>
                  </a:lnTo>
                  <a:lnTo>
                    <a:pt x="672" y="32"/>
                  </a:lnTo>
                  <a:lnTo>
                    <a:pt x="685" y="39"/>
                  </a:lnTo>
                  <a:lnTo>
                    <a:pt x="698" y="39"/>
                  </a:lnTo>
                  <a:lnTo>
                    <a:pt x="705" y="39"/>
                  </a:lnTo>
                  <a:lnTo>
                    <a:pt x="711" y="45"/>
                  </a:lnTo>
                  <a:lnTo>
                    <a:pt x="724" y="45"/>
                  </a:lnTo>
                  <a:lnTo>
                    <a:pt x="737" y="45"/>
                  </a:lnTo>
                  <a:lnTo>
                    <a:pt x="743" y="45"/>
                  </a:lnTo>
                  <a:lnTo>
                    <a:pt x="749" y="51"/>
                  </a:lnTo>
                  <a:lnTo>
                    <a:pt x="749" y="58"/>
                  </a:lnTo>
                  <a:lnTo>
                    <a:pt x="749" y="64"/>
                  </a:lnTo>
                  <a:lnTo>
                    <a:pt x="756" y="71"/>
                  </a:lnTo>
                  <a:lnTo>
                    <a:pt x="762" y="77"/>
                  </a:lnTo>
                  <a:lnTo>
                    <a:pt x="762" y="83"/>
                  </a:lnTo>
                  <a:lnTo>
                    <a:pt x="769" y="77"/>
                  </a:lnTo>
                  <a:lnTo>
                    <a:pt x="775" y="71"/>
                  </a:lnTo>
                  <a:lnTo>
                    <a:pt x="781" y="71"/>
                  </a:lnTo>
                  <a:lnTo>
                    <a:pt x="788" y="64"/>
                  </a:lnTo>
                  <a:lnTo>
                    <a:pt x="788" y="58"/>
                  </a:lnTo>
                  <a:lnTo>
                    <a:pt x="788" y="51"/>
                  </a:lnTo>
                  <a:lnTo>
                    <a:pt x="794" y="45"/>
                  </a:lnTo>
                  <a:lnTo>
                    <a:pt x="807" y="39"/>
                  </a:lnTo>
                  <a:lnTo>
                    <a:pt x="813" y="32"/>
                  </a:lnTo>
                  <a:lnTo>
                    <a:pt x="833" y="32"/>
                  </a:lnTo>
                  <a:lnTo>
                    <a:pt x="845" y="39"/>
                  </a:lnTo>
                  <a:lnTo>
                    <a:pt x="852" y="45"/>
                  </a:lnTo>
                  <a:lnTo>
                    <a:pt x="858" y="45"/>
                  </a:lnTo>
                  <a:lnTo>
                    <a:pt x="865" y="51"/>
                  </a:lnTo>
                  <a:lnTo>
                    <a:pt x="871" y="51"/>
                  </a:lnTo>
                  <a:lnTo>
                    <a:pt x="871" y="45"/>
                  </a:lnTo>
                  <a:lnTo>
                    <a:pt x="884" y="39"/>
                  </a:lnTo>
                  <a:lnTo>
                    <a:pt x="884" y="32"/>
                  </a:lnTo>
                  <a:lnTo>
                    <a:pt x="890" y="32"/>
                  </a:lnTo>
                  <a:lnTo>
                    <a:pt x="897" y="19"/>
                  </a:lnTo>
                  <a:lnTo>
                    <a:pt x="903" y="19"/>
                  </a:lnTo>
                  <a:lnTo>
                    <a:pt x="909" y="13"/>
                  </a:lnTo>
                  <a:lnTo>
                    <a:pt x="916" y="13"/>
                  </a:lnTo>
                  <a:lnTo>
                    <a:pt x="916" y="7"/>
                  </a:lnTo>
                  <a:lnTo>
                    <a:pt x="922" y="7"/>
                  </a:lnTo>
                  <a:lnTo>
                    <a:pt x="935" y="0"/>
                  </a:lnTo>
                  <a:lnTo>
                    <a:pt x="941" y="0"/>
                  </a:lnTo>
                  <a:lnTo>
                    <a:pt x="948" y="0"/>
                  </a:lnTo>
                  <a:lnTo>
                    <a:pt x="961" y="0"/>
                  </a:lnTo>
                  <a:lnTo>
                    <a:pt x="967" y="7"/>
                  </a:lnTo>
                  <a:lnTo>
                    <a:pt x="986" y="19"/>
                  </a:lnTo>
                  <a:lnTo>
                    <a:pt x="993" y="26"/>
                  </a:lnTo>
                  <a:lnTo>
                    <a:pt x="999" y="51"/>
                  </a:lnTo>
                  <a:lnTo>
                    <a:pt x="1044" y="90"/>
                  </a:lnTo>
                  <a:lnTo>
                    <a:pt x="1063" y="109"/>
                  </a:lnTo>
                  <a:lnTo>
                    <a:pt x="1089" y="122"/>
                  </a:lnTo>
                  <a:lnTo>
                    <a:pt x="1108" y="160"/>
                  </a:lnTo>
                  <a:lnTo>
                    <a:pt x="1127" y="179"/>
                  </a:lnTo>
                  <a:lnTo>
                    <a:pt x="1140" y="205"/>
                  </a:lnTo>
                  <a:lnTo>
                    <a:pt x="1140" y="224"/>
                  </a:lnTo>
                  <a:lnTo>
                    <a:pt x="1146" y="250"/>
                  </a:lnTo>
                  <a:lnTo>
                    <a:pt x="1153" y="282"/>
                  </a:lnTo>
                  <a:lnTo>
                    <a:pt x="1146" y="307"/>
                  </a:lnTo>
                  <a:lnTo>
                    <a:pt x="1153" y="371"/>
                  </a:lnTo>
                  <a:lnTo>
                    <a:pt x="1153" y="448"/>
                  </a:lnTo>
                  <a:lnTo>
                    <a:pt x="1146" y="653"/>
                  </a:lnTo>
                  <a:lnTo>
                    <a:pt x="1153" y="685"/>
                  </a:lnTo>
                  <a:lnTo>
                    <a:pt x="1153" y="717"/>
                  </a:lnTo>
                  <a:lnTo>
                    <a:pt x="1166" y="749"/>
                  </a:lnTo>
                  <a:lnTo>
                    <a:pt x="1166" y="762"/>
                  </a:lnTo>
                  <a:lnTo>
                    <a:pt x="1153" y="781"/>
                  </a:lnTo>
                  <a:lnTo>
                    <a:pt x="1153" y="800"/>
                  </a:lnTo>
                  <a:lnTo>
                    <a:pt x="1146" y="807"/>
                  </a:lnTo>
                  <a:lnTo>
                    <a:pt x="1146" y="826"/>
                  </a:lnTo>
                  <a:lnTo>
                    <a:pt x="1140" y="845"/>
                  </a:lnTo>
                  <a:lnTo>
                    <a:pt x="1140" y="858"/>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Arial"/>
                <a:ea typeface="+mn-ea"/>
                <a:cs typeface="+mn-cs"/>
              </a:endParaRPr>
            </a:p>
          </p:txBody>
        </p:sp>
        <p:sp>
          <p:nvSpPr>
            <p:cNvPr id="57" name="Freeform 228">
              <a:extLst>
                <a:ext uri="{FF2B5EF4-FFF2-40B4-BE49-F238E27FC236}">
                  <a16:creationId xmlns:a16="http://schemas.microsoft.com/office/drawing/2014/main" id="{321A0BA3-CDB0-B569-8B59-E9E00CBD70F1}"/>
                </a:ext>
              </a:extLst>
            </p:cNvPr>
            <p:cNvSpPr>
              <a:spLocks/>
            </p:cNvSpPr>
            <p:nvPr/>
          </p:nvSpPr>
          <p:spPr bwMode="gray">
            <a:xfrm>
              <a:off x="3894551" y="2371660"/>
              <a:ext cx="702756" cy="899834"/>
            </a:xfrm>
            <a:custGeom>
              <a:avLst/>
              <a:gdLst>
                <a:gd name="T0" fmla="*/ 1044 w 1089"/>
                <a:gd name="T1" fmla="*/ 532 h 1249"/>
                <a:gd name="T2" fmla="*/ 1050 w 1089"/>
                <a:gd name="T3" fmla="*/ 673 h 1249"/>
                <a:gd name="T4" fmla="*/ 1069 w 1089"/>
                <a:gd name="T5" fmla="*/ 839 h 1249"/>
                <a:gd name="T6" fmla="*/ 999 w 1089"/>
                <a:gd name="T7" fmla="*/ 890 h 1249"/>
                <a:gd name="T8" fmla="*/ 909 w 1089"/>
                <a:gd name="T9" fmla="*/ 910 h 1249"/>
                <a:gd name="T10" fmla="*/ 839 w 1089"/>
                <a:gd name="T11" fmla="*/ 884 h 1249"/>
                <a:gd name="T12" fmla="*/ 743 w 1089"/>
                <a:gd name="T13" fmla="*/ 878 h 1249"/>
                <a:gd name="T14" fmla="*/ 692 w 1089"/>
                <a:gd name="T15" fmla="*/ 993 h 1249"/>
                <a:gd name="T16" fmla="*/ 698 w 1089"/>
                <a:gd name="T17" fmla="*/ 1063 h 1249"/>
                <a:gd name="T18" fmla="*/ 660 w 1089"/>
                <a:gd name="T19" fmla="*/ 1102 h 1249"/>
                <a:gd name="T20" fmla="*/ 608 w 1089"/>
                <a:gd name="T21" fmla="*/ 1114 h 1249"/>
                <a:gd name="T22" fmla="*/ 564 w 1089"/>
                <a:gd name="T23" fmla="*/ 1114 h 1249"/>
                <a:gd name="T24" fmla="*/ 512 w 1089"/>
                <a:gd name="T25" fmla="*/ 1095 h 1249"/>
                <a:gd name="T26" fmla="*/ 487 w 1089"/>
                <a:gd name="T27" fmla="*/ 1070 h 1249"/>
                <a:gd name="T28" fmla="*/ 442 w 1089"/>
                <a:gd name="T29" fmla="*/ 1076 h 1249"/>
                <a:gd name="T30" fmla="*/ 410 w 1089"/>
                <a:gd name="T31" fmla="*/ 1108 h 1249"/>
                <a:gd name="T32" fmla="*/ 371 w 1089"/>
                <a:gd name="T33" fmla="*/ 1121 h 1249"/>
                <a:gd name="T34" fmla="*/ 346 w 1089"/>
                <a:gd name="T35" fmla="*/ 1166 h 1249"/>
                <a:gd name="T36" fmla="*/ 314 w 1089"/>
                <a:gd name="T37" fmla="*/ 1210 h 1249"/>
                <a:gd name="T38" fmla="*/ 282 w 1089"/>
                <a:gd name="T39" fmla="*/ 1249 h 1249"/>
                <a:gd name="T40" fmla="*/ 256 w 1089"/>
                <a:gd name="T41" fmla="*/ 1178 h 1249"/>
                <a:gd name="T42" fmla="*/ 205 w 1089"/>
                <a:gd name="T43" fmla="*/ 1082 h 1249"/>
                <a:gd name="T44" fmla="*/ 237 w 1089"/>
                <a:gd name="T45" fmla="*/ 1012 h 1249"/>
                <a:gd name="T46" fmla="*/ 269 w 1089"/>
                <a:gd name="T47" fmla="*/ 942 h 1249"/>
                <a:gd name="T48" fmla="*/ 269 w 1089"/>
                <a:gd name="T49" fmla="*/ 858 h 1249"/>
                <a:gd name="T50" fmla="*/ 288 w 1089"/>
                <a:gd name="T51" fmla="*/ 807 h 1249"/>
                <a:gd name="T52" fmla="*/ 275 w 1089"/>
                <a:gd name="T53" fmla="*/ 724 h 1249"/>
                <a:gd name="T54" fmla="*/ 250 w 1089"/>
                <a:gd name="T55" fmla="*/ 692 h 1249"/>
                <a:gd name="T56" fmla="*/ 186 w 1089"/>
                <a:gd name="T57" fmla="*/ 666 h 1249"/>
                <a:gd name="T58" fmla="*/ 122 w 1089"/>
                <a:gd name="T59" fmla="*/ 666 h 1249"/>
                <a:gd name="T60" fmla="*/ 83 w 1089"/>
                <a:gd name="T61" fmla="*/ 711 h 1249"/>
                <a:gd name="T62" fmla="*/ 13 w 1089"/>
                <a:gd name="T63" fmla="*/ 717 h 1249"/>
                <a:gd name="T64" fmla="*/ 26 w 1089"/>
                <a:gd name="T65" fmla="*/ 679 h 1249"/>
                <a:gd name="T66" fmla="*/ 70 w 1089"/>
                <a:gd name="T67" fmla="*/ 653 h 1249"/>
                <a:gd name="T68" fmla="*/ 6 w 1089"/>
                <a:gd name="T69" fmla="*/ 634 h 1249"/>
                <a:gd name="T70" fmla="*/ 38 w 1089"/>
                <a:gd name="T71" fmla="*/ 602 h 1249"/>
                <a:gd name="T72" fmla="*/ 90 w 1089"/>
                <a:gd name="T73" fmla="*/ 589 h 1249"/>
                <a:gd name="T74" fmla="*/ 141 w 1089"/>
                <a:gd name="T75" fmla="*/ 570 h 1249"/>
                <a:gd name="T76" fmla="*/ 96 w 1089"/>
                <a:gd name="T77" fmla="*/ 557 h 1249"/>
                <a:gd name="T78" fmla="*/ 45 w 1089"/>
                <a:gd name="T79" fmla="*/ 557 h 1249"/>
                <a:gd name="T80" fmla="*/ 45 w 1089"/>
                <a:gd name="T81" fmla="*/ 493 h 1249"/>
                <a:gd name="T82" fmla="*/ 96 w 1089"/>
                <a:gd name="T83" fmla="*/ 519 h 1249"/>
                <a:gd name="T84" fmla="*/ 109 w 1089"/>
                <a:gd name="T85" fmla="*/ 461 h 1249"/>
                <a:gd name="T86" fmla="*/ 90 w 1089"/>
                <a:gd name="T87" fmla="*/ 410 h 1249"/>
                <a:gd name="T88" fmla="*/ 115 w 1089"/>
                <a:gd name="T89" fmla="*/ 359 h 1249"/>
                <a:gd name="T90" fmla="*/ 115 w 1089"/>
                <a:gd name="T91" fmla="*/ 282 h 1249"/>
                <a:gd name="T92" fmla="*/ 128 w 1089"/>
                <a:gd name="T93" fmla="*/ 237 h 1249"/>
                <a:gd name="T94" fmla="*/ 122 w 1089"/>
                <a:gd name="T95" fmla="*/ 180 h 1249"/>
                <a:gd name="T96" fmla="*/ 179 w 1089"/>
                <a:gd name="T97" fmla="*/ 180 h 1249"/>
                <a:gd name="T98" fmla="*/ 186 w 1089"/>
                <a:gd name="T99" fmla="*/ 225 h 1249"/>
                <a:gd name="T100" fmla="*/ 243 w 1089"/>
                <a:gd name="T101" fmla="*/ 244 h 1249"/>
                <a:gd name="T102" fmla="*/ 269 w 1089"/>
                <a:gd name="T103" fmla="*/ 257 h 1249"/>
                <a:gd name="T104" fmla="*/ 295 w 1089"/>
                <a:gd name="T105" fmla="*/ 295 h 1249"/>
                <a:gd name="T106" fmla="*/ 359 w 1089"/>
                <a:gd name="T107" fmla="*/ 308 h 1249"/>
                <a:gd name="T108" fmla="*/ 403 w 1089"/>
                <a:gd name="T109" fmla="*/ 301 h 1249"/>
                <a:gd name="T110" fmla="*/ 397 w 1089"/>
                <a:gd name="T111" fmla="*/ 244 h 1249"/>
                <a:gd name="T112" fmla="*/ 429 w 1089"/>
                <a:gd name="T113" fmla="*/ 186 h 1249"/>
                <a:gd name="T114" fmla="*/ 468 w 1089"/>
                <a:gd name="T115" fmla="*/ 77 h 1249"/>
                <a:gd name="T116" fmla="*/ 500 w 1089"/>
                <a:gd name="T117" fmla="*/ 45 h 1249"/>
                <a:gd name="T118" fmla="*/ 532 w 1089"/>
                <a:gd name="T119" fmla="*/ 52 h 1249"/>
                <a:gd name="T120" fmla="*/ 570 w 1089"/>
                <a:gd name="T121" fmla="*/ 39 h 1249"/>
                <a:gd name="T122" fmla="*/ 615 w 1089"/>
                <a:gd name="T123" fmla="*/ 39 h 1249"/>
                <a:gd name="T124" fmla="*/ 692 w 1089"/>
                <a:gd name="T125" fmla="*/ 13 h 1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89" h="1249">
                  <a:moveTo>
                    <a:pt x="711" y="0"/>
                  </a:moveTo>
                  <a:lnTo>
                    <a:pt x="858" y="96"/>
                  </a:lnTo>
                  <a:lnTo>
                    <a:pt x="967" y="167"/>
                  </a:lnTo>
                  <a:lnTo>
                    <a:pt x="1005" y="186"/>
                  </a:lnTo>
                  <a:lnTo>
                    <a:pt x="1012" y="192"/>
                  </a:lnTo>
                  <a:lnTo>
                    <a:pt x="1031" y="199"/>
                  </a:lnTo>
                  <a:lnTo>
                    <a:pt x="1037" y="231"/>
                  </a:lnTo>
                  <a:lnTo>
                    <a:pt x="1037" y="353"/>
                  </a:lnTo>
                  <a:lnTo>
                    <a:pt x="1037" y="481"/>
                  </a:lnTo>
                  <a:lnTo>
                    <a:pt x="1044" y="500"/>
                  </a:lnTo>
                  <a:lnTo>
                    <a:pt x="1044" y="513"/>
                  </a:lnTo>
                  <a:lnTo>
                    <a:pt x="1044" y="532"/>
                  </a:lnTo>
                  <a:lnTo>
                    <a:pt x="1037" y="570"/>
                  </a:lnTo>
                  <a:lnTo>
                    <a:pt x="1025" y="596"/>
                  </a:lnTo>
                  <a:lnTo>
                    <a:pt x="1018" y="615"/>
                  </a:lnTo>
                  <a:lnTo>
                    <a:pt x="1018" y="628"/>
                  </a:lnTo>
                  <a:lnTo>
                    <a:pt x="1031" y="653"/>
                  </a:lnTo>
                  <a:lnTo>
                    <a:pt x="1031" y="666"/>
                  </a:lnTo>
                  <a:lnTo>
                    <a:pt x="1031" y="673"/>
                  </a:lnTo>
                  <a:lnTo>
                    <a:pt x="1037" y="673"/>
                  </a:lnTo>
                  <a:lnTo>
                    <a:pt x="1044" y="673"/>
                  </a:lnTo>
                  <a:lnTo>
                    <a:pt x="1044" y="666"/>
                  </a:lnTo>
                  <a:lnTo>
                    <a:pt x="1050" y="666"/>
                  </a:lnTo>
                  <a:lnTo>
                    <a:pt x="1050" y="673"/>
                  </a:lnTo>
                  <a:lnTo>
                    <a:pt x="1050" y="666"/>
                  </a:lnTo>
                  <a:lnTo>
                    <a:pt x="1057" y="666"/>
                  </a:lnTo>
                  <a:lnTo>
                    <a:pt x="1063" y="666"/>
                  </a:lnTo>
                  <a:lnTo>
                    <a:pt x="1063" y="679"/>
                  </a:lnTo>
                  <a:lnTo>
                    <a:pt x="1069" y="717"/>
                  </a:lnTo>
                  <a:lnTo>
                    <a:pt x="1069" y="724"/>
                  </a:lnTo>
                  <a:lnTo>
                    <a:pt x="1069" y="737"/>
                  </a:lnTo>
                  <a:lnTo>
                    <a:pt x="1069" y="781"/>
                  </a:lnTo>
                  <a:lnTo>
                    <a:pt x="1082" y="826"/>
                  </a:lnTo>
                  <a:lnTo>
                    <a:pt x="1089" y="839"/>
                  </a:lnTo>
                  <a:lnTo>
                    <a:pt x="1076" y="839"/>
                  </a:lnTo>
                  <a:lnTo>
                    <a:pt x="1069" y="839"/>
                  </a:lnTo>
                  <a:lnTo>
                    <a:pt x="1063" y="839"/>
                  </a:lnTo>
                  <a:lnTo>
                    <a:pt x="1050" y="846"/>
                  </a:lnTo>
                  <a:lnTo>
                    <a:pt x="1044" y="846"/>
                  </a:lnTo>
                  <a:lnTo>
                    <a:pt x="1044" y="852"/>
                  </a:lnTo>
                  <a:lnTo>
                    <a:pt x="1037" y="852"/>
                  </a:lnTo>
                  <a:lnTo>
                    <a:pt x="1031" y="858"/>
                  </a:lnTo>
                  <a:lnTo>
                    <a:pt x="1025" y="858"/>
                  </a:lnTo>
                  <a:lnTo>
                    <a:pt x="1018" y="871"/>
                  </a:lnTo>
                  <a:lnTo>
                    <a:pt x="1012" y="871"/>
                  </a:lnTo>
                  <a:lnTo>
                    <a:pt x="1012" y="878"/>
                  </a:lnTo>
                  <a:lnTo>
                    <a:pt x="999" y="884"/>
                  </a:lnTo>
                  <a:lnTo>
                    <a:pt x="999" y="890"/>
                  </a:lnTo>
                  <a:lnTo>
                    <a:pt x="993" y="890"/>
                  </a:lnTo>
                  <a:lnTo>
                    <a:pt x="986" y="884"/>
                  </a:lnTo>
                  <a:lnTo>
                    <a:pt x="980" y="884"/>
                  </a:lnTo>
                  <a:lnTo>
                    <a:pt x="973" y="878"/>
                  </a:lnTo>
                  <a:lnTo>
                    <a:pt x="961" y="871"/>
                  </a:lnTo>
                  <a:lnTo>
                    <a:pt x="941" y="871"/>
                  </a:lnTo>
                  <a:lnTo>
                    <a:pt x="935" y="878"/>
                  </a:lnTo>
                  <a:lnTo>
                    <a:pt x="922" y="884"/>
                  </a:lnTo>
                  <a:lnTo>
                    <a:pt x="916" y="890"/>
                  </a:lnTo>
                  <a:lnTo>
                    <a:pt x="916" y="897"/>
                  </a:lnTo>
                  <a:lnTo>
                    <a:pt x="916" y="903"/>
                  </a:lnTo>
                  <a:lnTo>
                    <a:pt x="909" y="910"/>
                  </a:lnTo>
                  <a:lnTo>
                    <a:pt x="903" y="910"/>
                  </a:lnTo>
                  <a:lnTo>
                    <a:pt x="897" y="916"/>
                  </a:lnTo>
                  <a:lnTo>
                    <a:pt x="890" y="922"/>
                  </a:lnTo>
                  <a:lnTo>
                    <a:pt x="890" y="916"/>
                  </a:lnTo>
                  <a:lnTo>
                    <a:pt x="884" y="910"/>
                  </a:lnTo>
                  <a:lnTo>
                    <a:pt x="877" y="903"/>
                  </a:lnTo>
                  <a:lnTo>
                    <a:pt x="877" y="897"/>
                  </a:lnTo>
                  <a:lnTo>
                    <a:pt x="877" y="890"/>
                  </a:lnTo>
                  <a:lnTo>
                    <a:pt x="871" y="884"/>
                  </a:lnTo>
                  <a:lnTo>
                    <a:pt x="865" y="884"/>
                  </a:lnTo>
                  <a:lnTo>
                    <a:pt x="852" y="884"/>
                  </a:lnTo>
                  <a:lnTo>
                    <a:pt x="839" y="884"/>
                  </a:lnTo>
                  <a:lnTo>
                    <a:pt x="833" y="878"/>
                  </a:lnTo>
                  <a:lnTo>
                    <a:pt x="826" y="878"/>
                  </a:lnTo>
                  <a:lnTo>
                    <a:pt x="813" y="878"/>
                  </a:lnTo>
                  <a:lnTo>
                    <a:pt x="800" y="871"/>
                  </a:lnTo>
                  <a:lnTo>
                    <a:pt x="794" y="871"/>
                  </a:lnTo>
                  <a:lnTo>
                    <a:pt x="788" y="865"/>
                  </a:lnTo>
                  <a:lnTo>
                    <a:pt x="775" y="865"/>
                  </a:lnTo>
                  <a:lnTo>
                    <a:pt x="768" y="858"/>
                  </a:lnTo>
                  <a:lnTo>
                    <a:pt x="762" y="865"/>
                  </a:lnTo>
                  <a:lnTo>
                    <a:pt x="756" y="865"/>
                  </a:lnTo>
                  <a:lnTo>
                    <a:pt x="749" y="871"/>
                  </a:lnTo>
                  <a:lnTo>
                    <a:pt x="743" y="878"/>
                  </a:lnTo>
                  <a:lnTo>
                    <a:pt x="730" y="884"/>
                  </a:lnTo>
                  <a:lnTo>
                    <a:pt x="730" y="890"/>
                  </a:lnTo>
                  <a:lnTo>
                    <a:pt x="730" y="897"/>
                  </a:lnTo>
                  <a:lnTo>
                    <a:pt x="724" y="910"/>
                  </a:lnTo>
                  <a:lnTo>
                    <a:pt x="717" y="922"/>
                  </a:lnTo>
                  <a:lnTo>
                    <a:pt x="698" y="948"/>
                  </a:lnTo>
                  <a:lnTo>
                    <a:pt x="692" y="961"/>
                  </a:lnTo>
                  <a:lnTo>
                    <a:pt x="685" y="967"/>
                  </a:lnTo>
                  <a:lnTo>
                    <a:pt x="685" y="974"/>
                  </a:lnTo>
                  <a:lnTo>
                    <a:pt x="685" y="986"/>
                  </a:lnTo>
                  <a:lnTo>
                    <a:pt x="685" y="993"/>
                  </a:lnTo>
                  <a:lnTo>
                    <a:pt x="692" y="993"/>
                  </a:lnTo>
                  <a:lnTo>
                    <a:pt x="692" y="999"/>
                  </a:lnTo>
                  <a:lnTo>
                    <a:pt x="692" y="1012"/>
                  </a:lnTo>
                  <a:lnTo>
                    <a:pt x="692" y="1018"/>
                  </a:lnTo>
                  <a:lnTo>
                    <a:pt x="698" y="1031"/>
                  </a:lnTo>
                  <a:lnTo>
                    <a:pt x="698" y="1038"/>
                  </a:lnTo>
                  <a:lnTo>
                    <a:pt x="704" y="1044"/>
                  </a:lnTo>
                  <a:lnTo>
                    <a:pt x="704" y="1050"/>
                  </a:lnTo>
                  <a:lnTo>
                    <a:pt x="704" y="1057"/>
                  </a:lnTo>
                  <a:lnTo>
                    <a:pt x="704" y="1063"/>
                  </a:lnTo>
                  <a:lnTo>
                    <a:pt x="711" y="1063"/>
                  </a:lnTo>
                  <a:lnTo>
                    <a:pt x="704" y="1063"/>
                  </a:lnTo>
                  <a:lnTo>
                    <a:pt x="698" y="1063"/>
                  </a:lnTo>
                  <a:lnTo>
                    <a:pt x="698" y="1070"/>
                  </a:lnTo>
                  <a:lnTo>
                    <a:pt x="692" y="1070"/>
                  </a:lnTo>
                  <a:lnTo>
                    <a:pt x="685" y="1070"/>
                  </a:lnTo>
                  <a:lnTo>
                    <a:pt x="679" y="1070"/>
                  </a:lnTo>
                  <a:lnTo>
                    <a:pt x="679" y="1076"/>
                  </a:lnTo>
                  <a:lnTo>
                    <a:pt x="679" y="1082"/>
                  </a:lnTo>
                  <a:lnTo>
                    <a:pt x="672" y="1082"/>
                  </a:lnTo>
                  <a:lnTo>
                    <a:pt x="672" y="1089"/>
                  </a:lnTo>
                  <a:lnTo>
                    <a:pt x="672" y="1095"/>
                  </a:lnTo>
                  <a:lnTo>
                    <a:pt x="672" y="1102"/>
                  </a:lnTo>
                  <a:lnTo>
                    <a:pt x="666" y="1102"/>
                  </a:lnTo>
                  <a:lnTo>
                    <a:pt x="660" y="1102"/>
                  </a:lnTo>
                  <a:lnTo>
                    <a:pt x="660" y="1108"/>
                  </a:lnTo>
                  <a:lnTo>
                    <a:pt x="653" y="1108"/>
                  </a:lnTo>
                  <a:lnTo>
                    <a:pt x="647" y="1108"/>
                  </a:lnTo>
                  <a:lnTo>
                    <a:pt x="640" y="1108"/>
                  </a:lnTo>
                  <a:lnTo>
                    <a:pt x="640" y="1114"/>
                  </a:lnTo>
                  <a:lnTo>
                    <a:pt x="640" y="1108"/>
                  </a:lnTo>
                  <a:lnTo>
                    <a:pt x="634" y="1108"/>
                  </a:lnTo>
                  <a:lnTo>
                    <a:pt x="628" y="1108"/>
                  </a:lnTo>
                  <a:lnTo>
                    <a:pt x="621" y="1108"/>
                  </a:lnTo>
                  <a:lnTo>
                    <a:pt x="615" y="1108"/>
                  </a:lnTo>
                  <a:lnTo>
                    <a:pt x="615" y="1114"/>
                  </a:lnTo>
                  <a:lnTo>
                    <a:pt x="608" y="1114"/>
                  </a:lnTo>
                  <a:lnTo>
                    <a:pt x="608" y="1121"/>
                  </a:lnTo>
                  <a:lnTo>
                    <a:pt x="602" y="1121"/>
                  </a:lnTo>
                  <a:lnTo>
                    <a:pt x="602" y="1114"/>
                  </a:lnTo>
                  <a:lnTo>
                    <a:pt x="596" y="1114"/>
                  </a:lnTo>
                  <a:lnTo>
                    <a:pt x="589" y="1121"/>
                  </a:lnTo>
                  <a:lnTo>
                    <a:pt x="583" y="1114"/>
                  </a:lnTo>
                  <a:lnTo>
                    <a:pt x="576" y="1114"/>
                  </a:lnTo>
                  <a:lnTo>
                    <a:pt x="570" y="1114"/>
                  </a:lnTo>
                  <a:lnTo>
                    <a:pt x="570" y="1121"/>
                  </a:lnTo>
                  <a:lnTo>
                    <a:pt x="564" y="1114"/>
                  </a:lnTo>
                  <a:lnTo>
                    <a:pt x="564" y="1121"/>
                  </a:lnTo>
                  <a:lnTo>
                    <a:pt x="564" y="1114"/>
                  </a:lnTo>
                  <a:lnTo>
                    <a:pt x="557" y="1114"/>
                  </a:lnTo>
                  <a:lnTo>
                    <a:pt x="551" y="1114"/>
                  </a:lnTo>
                  <a:lnTo>
                    <a:pt x="551" y="1108"/>
                  </a:lnTo>
                  <a:lnTo>
                    <a:pt x="544" y="1108"/>
                  </a:lnTo>
                  <a:lnTo>
                    <a:pt x="538" y="1108"/>
                  </a:lnTo>
                  <a:lnTo>
                    <a:pt x="538" y="1102"/>
                  </a:lnTo>
                  <a:lnTo>
                    <a:pt x="532" y="1095"/>
                  </a:lnTo>
                  <a:lnTo>
                    <a:pt x="532" y="1102"/>
                  </a:lnTo>
                  <a:lnTo>
                    <a:pt x="525" y="1102"/>
                  </a:lnTo>
                  <a:lnTo>
                    <a:pt x="519" y="1102"/>
                  </a:lnTo>
                  <a:lnTo>
                    <a:pt x="519" y="1095"/>
                  </a:lnTo>
                  <a:lnTo>
                    <a:pt x="512" y="1095"/>
                  </a:lnTo>
                  <a:lnTo>
                    <a:pt x="512" y="1089"/>
                  </a:lnTo>
                  <a:lnTo>
                    <a:pt x="506" y="1089"/>
                  </a:lnTo>
                  <a:lnTo>
                    <a:pt x="506" y="1082"/>
                  </a:lnTo>
                  <a:lnTo>
                    <a:pt x="506" y="1076"/>
                  </a:lnTo>
                  <a:lnTo>
                    <a:pt x="500" y="1076"/>
                  </a:lnTo>
                  <a:lnTo>
                    <a:pt x="500" y="1070"/>
                  </a:lnTo>
                  <a:lnTo>
                    <a:pt x="506" y="1070"/>
                  </a:lnTo>
                  <a:lnTo>
                    <a:pt x="500" y="1070"/>
                  </a:lnTo>
                  <a:lnTo>
                    <a:pt x="500" y="1063"/>
                  </a:lnTo>
                  <a:lnTo>
                    <a:pt x="493" y="1063"/>
                  </a:lnTo>
                  <a:lnTo>
                    <a:pt x="493" y="1070"/>
                  </a:lnTo>
                  <a:lnTo>
                    <a:pt x="487" y="1070"/>
                  </a:lnTo>
                  <a:lnTo>
                    <a:pt x="480" y="1070"/>
                  </a:lnTo>
                  <a:lnTo>
                    <a:pt x="480" y="1076"/>
                  </a:lnTo>
                  <a:lnTo>
                    <a:pt x="474" y="1076"/>
                  </a:lnTo>
                  <a:lnTo>
                    <a:pt x="474" y="1070"/>
                  </a:lnTo>
                  <a:lnTo>
                    <a:pt x="474" y="1076"/>
                  </a:lnTo>
                  <a:lnTo>
                    <a:pt x="468" y="1076"/>
                  </a:lnTo>
                  <a:lnTo>
                    <a:pt x="461" y="1076"/>
                  </a:lnTo>
                  <a:lnTo>
                    <a:pt x="461" y="1070"/>
                  </a:lnTo>
                  <a:lnTo>
                    <a:pt x="455" y="1070"/>
                  </a:lnTo>
                  <a:lnTo>
                    <a:pt x="448" y="1070"/>
                  </a:lnTo>
                  <a:lnTo>
                    <a:pt x="442" y="1070"/>
                  </a:lnTo>
                  <a:lnTo>
                    <a:pt x="442" y="1076"/>
                  </a:lnTo>
                  <a:lnTo>
                    <a:pt x="442" y="1082"/>
                  </a:lnTo>
                  <a:lnTo>
                    <a:pt x="442" y="1089"/>
                  </a:lnTo>
                  <a:lnTo>
                    <a:pt x="435" y="1089"/>
                  </a:lnTo>
                  <a:lnTo>
                    <a:pt x="435" y="1095"/>
                  </a:lnTo>
                  <a:lnTo>
                    <a:pt x="429" y="1095"/>
                  </a:lnTo>
                  <a:lnTo>
                    <a:pt x="429" y="1102"/>
                  </a:lnTo>
                  <a:lnTo>
                    <a:pt x="423" y="1102"/>
                  </a:lnTo>
                  <a:lnTo>
                    <a:pt x="423" y="1108"/>
                  </a:lnTo>
                  <a:lnTo>
                    <a:pt x="416" y="1108"/>
                  </a:lnTo>
                  <a:lnTo>
                    <a:pt x="416" y="1102"/>
                  </a:lnTo>
                  <a:lnTo>
                    <a:pt x="416" y="1108"/>
                  </a:lnTo>
                  <a:lnTo>
                    <a:pt x="410" y="1108"/>
                  </a:lnTo>
                  <a:lnTo>
                    <a:pt x="403" y="1108"/>
                  </a:lnTo>
                  <a:lnTo>
                    <a:pt x="403" y="1114"/>
                  </a:lnTo>
                  <a:lnTo>
                    <a:pt x="403" y="1121"/>
                  </a:lnTo>
                  <a:lnTo>
                    <a:pt x="397" y="1121"/>
                  </a:lnTo>
                  <a:lnTo>
                    <a:pt x="397" y="1127"/>
                  </a:lnTo>
                  <a:lnTo>
                    <a:pt x="391" y="1127"/>
                  </a:lnTo>
                  <a:lnTo>
                    <a:pt x="391" y="1134"/>
                  </a:lnTo>
                  <a:lnTo>
                    <a:pt x="384" y="1134"/>
                  </a:lnTo>
                  <a:lnTo>
                    <a:pt x="384" y="1127"/>
                  </a:lnTo>
                  <a:lnTo>
                    <a:pt x="384" y="1121"/>
                  </a:lnTo>
                  <a:lnTo>
                    <a:pt x="378" y="1121"/>
                  </a:lnTo>
                  <a:lnTo>
                    <a:pt x="371" y="1121"/>
                  </a:lnTo>
                  <a:lnTo>
                    <a:pt x="365" y="1121"/>
                  </a:lnTo>
                  <a:lnTo>
                    <a:pt x="359" y="1121"/>
                  </a:lnTo>
                  <a:lnTo>
                    <a:pt x="359" y="1127"/>
                  </a:lnTo>
                  <a:lnTo>
                    <a:pt x="359" y="1134"/>
                  </a:lnTo>
                  <a:lnTo>
                    <a:pt x="365" y="1134"/>
                  </a:lnTo>
                  <a:lnTo>
                    <a:pt x="359" y="1140"/>
                  </a:lnTo>
                  <a:lnTo>
                    <a:pt x="359" y="1146"/>
                  </a:lnTo>
                  <a:lnTo>
                    <a:pt x="359" y="1153"/>
                  </a:lnTo>
                  <a:lnTo>
                    <a:pt x="352" y="1153"/>
                  </a:lnTo>
                  <a:lnTo>
                    <a:pt x="352" y="1159"/>
                  </a:lnTo>
                  <a:lnTo>
                    <a:pt x="352" y="1166"/>
                  </a:lnTo>
                  <a:lnTo>
                    <a:pt x="346" y="1166"/>
                  </a:lnTo>
                  <a:lnTo>
                    <a:pt x="339" y="1166"/>
                  </a:lnTo>
                  <a:lnTo>
                    <a:pt x="339" y="1172"/>
                  </a:lnTo>
                  <a:lnTo>
                    <a:pt x="333" y="1178"/>
                  </a:lnTo>
                  <a:lnTo>
                    <a:pt x="339" y="1185"/>
                  </a:lnTo>
                  <a:lnTo>
                    <a:pt x="333" y="1185"/>
                  </a:lnTo>
                  <a:lnTo>
                    <a:pt x="327" y="1185"/>
                  </a:lnTo>
                  <a:lnTo>
                    <a:pt x="327" y="1191"/>
                  </a:lnTo>
                  <a:lnTo>
                    <a:pt x="327" y="1198"/>
                  </a:lnTo>
                  <a:lnTo>
                    <a:pt x="320" y="1198"/>
                  </a:lnTo>
                  <a:lnTo>
                    <a:pt x="320" y="1204"/>
                  </a:lnTo>
                  <a:lnTo>
                    <a:pt x="314" y="1204"/>
                  </a:lnTo>
                  <a:lnTo>
                    <a:pt x="314" y="1210"/>
                  </a:lnTo>
                  <a:lnTo>
                    <a:pt x="320" y="1217"/>
                  </a:lnTo>
                  <a:lnTo>
                    <a:pt x="320" y="1223"/>
                  </a:lnTo>
                  <a:lnTo>
                    <a:pt x="320" y="1230"/>
                  </a:lnTo>
                  <a:lnTo>
                    <a:pt x="314" y="1230"/>
                  </a:lnTo>
                  <a:lnTo>
                    <a:pt x="307" y="1230"/>
                  </a:lnTo>
                  <a:lnTo>
                    <a:pt x="301" y="1230"/>
                  </a:lnTo>
                  <a:lnTo>
                    <a:pt x="295" y="1230"/>
                  </a:lnTo>
                  <a:lnTo>
                    <a:pt x="295" y="1236"/>
                  </a:lnTo>
                  <a:lnTo>
                    <a:pt x="288" y="1236"/>
                  </a:lnTo>
                  <a:lnTo>
                    <a:pt x="288" y="1242"/>
                  </a:lnTo>
                  <a:lnTo>
                    <a:pt x="282" y="1242"/>
                  </a:lnTo>
                  <a:lnTo>
                    <a:pt x="282" y="1249"/>
                  </a:lnTo>
                  <a:lnTo>
                    <a:pt x="275" y="1249"/>
                  </a:lnTo>
                  <a:lnTo>
                    <a:pt x="275" y="1242"/>
                  </a:lnTo>
                  <a:lnTo>
                    <a:pt x="269" y="1242"/>
                  </a:lnTo>
                  <a:lnTo>
                    <a:pt x="269" y="1236"/>
                  </a:lnTo>
                  <a:lnTo>
                    <a:pt x="269" y="1230"/>
                  </a:lnTo>
                  <a:lnTo>
                    <a:pt x="263" y="1223"/>
                  </a:lnTo>
                  <a:lnTo>
                    <a:pt x="263" y="1217"/>
                  </a:lnTo>
                  <a:lnTo>
                    <a:pt x="256" y="1210"/>
                  </a:lnTo>
                  <a:lnTo>
                    <a:pt x="256" y="1204"/>
                  </a:lnTo>
                  <a:lnTo>
                    <a:pt x="256" y="1198"/>
                  </a:lnTo>
                  <a:lnTo>
                    <a:pt x="256" y="1191"/>
                  </a:lnTo>
                  <a:lnTo>
                    <a:pt x="256" y="1178"/>
                  </a:lnTo>
                  <a:lnTo>
                    <a:pt x="256" y="1172"/>
                  </a:lnTo>
                  <a:lnTo>
                    <a:pt x="250" y="1166"/>
                  </a:lnTo>
                  <a:lnTo>
                    <a:pt x="243" y="1166"/>
                  </a:lnTo>
                  <a:lnTo>
                    <a:pt x="243" y="1159"/>
                  </a:lnTo>
                  <a:lnTo>
                    <a:pt x="237" y="1159"/>
                  </a:lnTo>
                  <a:lnTo>
                    <a:pt x="224" y="1127"/>
                  </a:lnTo>
                  <a:lnTo>
                    <a:pt x="224" y="1114"/>
                  </a:lnTo>
                  <a:lnTo>
                    <a:pt x="218" y="1108"/>
                  </a:lnTo>
                  <a:lnTo>
                    <a:pt x="218" y="1102"/>
                  </a:lnTo>
                  <a:lnTo>
                    <a:pt x="211" y="1095"/>
                  </a:lnTo>
                  <a:lnTo>
                    <a:pt x="211" y="1089"/>
                  </a:lnTo>
                  <a:lnTo>
                    <a:pt x="205" y="1082"/>
                  </a:lnTo>
                  <a:lnTo>
                    <a:pt x="205" y="1076"/>
                  </a:lnTo>
                  <a:lnTo>
                    <a:pt x="211" y="1070"/>
                  </a:lnTo>
                  <a:lnTo>
                    <a:pt x="211" y="1063"/>
                  </a:lnTo>
                  <a:lnTo>
                    <a:pt x="211" y="1057"/>
                  </a:lnTo>
                  <a:lnTo>
                    <a:pt x="211" y="1050"/>
                  </a:lnTo>
                  <a:lnTo>
                    <a:pt x="218" y="1044"/>
                  </a:lnTo>
                  <a:lnTo>
                    <a:pt x="218" y="1038"/>
                  </a:lnTo>
                  <a:lnTo>
                    <a:pt x="224" y="1038"/>
                  </a:lnTo>
                  <a:lnTo>
                    <a:pt x="231" y="1031"/>
                  </a:lnTo>
                  <a:lnTo>
                    <a:pt x="231" y="1025"/>
                  </a:lnTo>
                  <a:lnTo>
                    <a:pt x="237" y="1018"/>
                  </a:lnTo>
                  <a:lnTo>
                    <a:pt x="237" y="1012"/>
                  </a:lnTo>
                  <a:lnTo>
                    <a:pt x="237" y="1006"/>
                  </a:lnTo>
                  <a:lnTo>
                    <a:pt x="231" y="999"/>
                  </a:lnTo>
                  <a:lnTo>
                    <a:pt x="231" y="993"/>
                  </a:lnTo>
                  <a:lnTo>
                    <a:pt x="231" y="986"/>
                  </a:lnTo>
                  <a:lnTo>
                    <a:pt x="231" y="980"/>
                  </a:lnTo>
                  <a:lnTo>
                    <a:pt x="237" y="980"/>
                  </a:lnTo>
                  <a:lnTo>
                    <a:pt x="243" y="980"/>
                  </a:lnTo>
                  <a:lnTo>
                    <a:pt x="250" y="974"/>
                  </a:lnTo>
                  <a:lnTo>
                    <a:pt x="256" y="967"/>
                  </a:lnTo>
                  <a:lnTo>
                    <a:pt x="256" y="961"/>
                  </a:lnTo>
                  <a:lnTo>
                    <a:pt x="269" y="948"/>
                  </a:lnTo>
                  <a:lnTo>
                    <a:pt x="269" y="942"/>
                  </a:lnTo>
                  <a:lnTo>
                    <a:pt x="275" y="935"/>
                  </a:lnTo>
                  <a:lnTo>
                    <a:pt x="275" y="929"/>
                  </a:lnTo>
                  <a:lnTo>
                    <a:pt x="275" y="922"/>
                  </a:lnTo>
                  <a:lnTo>
                    <a:pt x="269" y="916"/>
                  </a:lnTo>
                  <a:lnTo>
                    <a:pt x="263" y="910"/>
                  </a:lnTo>
                  <a:lnTo>
                    <a:pt x="256" y="897"/>
                  </a:lnTo>
                  <a:lnTo>
                    <a:pt x="256" y="890"/>
                  </a:lnTo>
                  <a:lnTo>
                    <a:pt x="256" y="884"/>
                  </a:lnTo>
                  <a:lnTo>
                    <a:pt x="256" y="878"/>
                  </a:lnTo>
                  <a:lnTo>
                    <a:pt x="263" y="871"/>
                  </a:lnTo>
                  <a:lnTo>
                    <a:pt x="263" y="865"/>
                  </a:lnTo>
                  <a:lnTo>
                    <a:pt x="269" y="858"/>
                  </a:lnTo>
                  <a:lnTo>
                    <a:pt x="275" y="858"/>
                  </a:lnTo>
                  <a:lnTo>
                    <a:pt x="275" y="852"/>
                  </a:lnTo>
                  <a:lnTo>
                    <a:pt x="275" y="846"/>
                  </a:lnTo>
                  <a:lnTo>
                    <a:pt x="282" y="846"/>
                  </a:lnTo>
                  <a:lnTo>
                    <a:pt x="282" y="839"/>
                  </a:lnTo>
                  <a:lnTo>
                    <a:pt x="288" y="839"/>
                  </a:lnTo>
                  <a:lnTo>
                    <a:pt x="295" y="839"/>
                  </a:lnTo>
                  <a:lnTo>
                    <a:pt x="295" y="833"/>
                  </a:lnTo>
                  <a:lnTo>
                    <a:pt x="295" y="826"/>
                  </a:lnTo>
                  <a:lnTo>
                    <a:pt x="295" y="820"/>
                  </a:lnTo>
                  <a:lnTo>
                    <a:pt x="288" y="813"/>
                  </a:lnTo>
                  <a:lnTo>
                    <a:pt x="288" y="807"/>
                  </a:lnTo>
                  <a:lnTo>
                    <a:pt x="295" y="801"/>
                  </a:lnTo>
                  <a:lnTo>
                    <a:pt x="295" y="794"/>
                  </a:lnTo>
                  <a:lnTo>
                    <a:pt x="301" y="781"/>
                  </a:lnTo>
                  <a:lnTo>
                    <a:pt x="307" y="762"/>
                  </a:lnTo>
                  <a:lnTo>
                    <a:pt x="307" y="756"/>
                  </a:lnTo>
                  <a:lnTo>
                    <a:pt x="307" y="749"/>
                  </a:lnTo>
                  <a:lnTo>
                    <a:pt x="301" y="743"/>
                  </a:lnTo>
                  <a:lnTo>
                    <a:pt x="301" y="737"/>
                  </a:lnTo>
                  <a:lnTo>
                    <a:pt x="295" y="730"/>
                  </a:lnTo>
                  <a:lnTo>
                    <a:pt x="288" y="730"/>
                  </a:lnTo>
                  <a:lnTo>
                    <a:pt x="282" y="730"/>
                  </a:lnTo>
                  <a:lnTo>
                    <a:pt x="275" y="724"/>
                  </a:lnTo>
                  <a:lnTo>
                    <a:pt x="269" y="724"/>
                  </a:lnTo>
                  <a:lnTo>
                    <a:pt x="269" y="717"/>
                  </a:lnTo>
                  <a:lnTo>
                    <a:pt x="263" y="717"/>
                  </a:lnTo>
                  <a:lnTo>
                    <a:pt x="256" y="717"/>
                  </a:lnTo>
                  <a:lnTo>
                    <a:pt x="250" y="717"/>
                  </a:lnTo>
                  <a:lnTo>
                    <a:pt x="250" y="711"/>
                  </a:lnTo>
                  <a:lnTo>
                    <a:pt x="243" y="711"/>
                  </a:lnTo>
                  <a:lnTo>
                    <a:pt x="243" y="705"/>
                  </a:lnTo>
                  <a:lnTo>
                    <a:pt x="250" y="705"/>
                  </a:lnTo>
                  <a:lnTo>
                    <a:pt x="250" y="698"/>
                  </a:lnTo>
                  <a:lnTo>
                    <a:pt x="256" y="698"/>
                  </a:lnTo>
                  <a:lnTo>
                    <a:pt x="250" y="692"/>
                  </a:lnTo>
                  <a:lnTo>
                    <a:pt x="250" y="685"/>
                  </a:lnTo>
                  <a:lnTo>
                    <a:pt x="243" y="679"/>
                  </a:lnTo>
                  <a:lnTo>
                    <a:pt x="237" y="673"/>
                  </a:lnTo>
                  <a:lnTo>
                    <a:pt x="231" y="673"/>
                  </a:lnTo>
                  <a:lnTo>
                    <a:pt x="224" y="673"/>
                  </a:lnTo>
                  <a:lnTo>
                    <a:pt x="218" y="673"/>
                  </a:lnTo>
                  <a:lnTo>
                    <a:pt x="218" y="666"/>
                  </a:lnTo>
                  <a:lnTo>
                    <a:pt x="211" y="666"/>
                  </a:lnTo>
                  <a:lnTo>
                    <a:pt x="205" y="666"/>
                  </a:lnTo>
                  <a:lnTo>
                    <a:pt x="199" y="666"/>
                  </a:lnTo>
                  <a:lnTo>
                    <a:pt x="192" y="666"/>
                  </a:lnTo>
                  <a:lnTo>
                    <a:pt x="186" y="666"/>
                  </a:lnTo>
                  <a:lnTo>
                    <a:pt x="186" y="660"/>
                  </a:lnTo>
                  <a:lnTo>
                    <a:pt x="179" y="660"/>
                  </a:lnTo>
                  <a:lnTo>
                    <a:pt x="173" y="660"/>
                  </a:lnTo>
                  <a:lnTo>
                    <a:pt x="173" y="666"/>
                  </a:lnTo>
                  <a:lnTo>
                    <a:pt x="167" y="666"/>
                  </a:lnTo>
                  <a:lnTo>
                    <a:pt x="160" y="666"/>
                  </a:lnTo>
                  <a:lnTo>
                    <a:pt x="154" y="666"/>
                  </a:lnTo>
                  <a:lnTo>
                    <a:pt x="147" y="666"/>
                  </a:lnTo>
                  <a:lnTo>
                    <a:pt x="141" y="666"/>
                  </a:lnTo>
                  <a:lnTo>
                    <a:pt x="135" y="666"/>
                  </a:lnTo>
                  <a:lnTo>
                    <a:pt x="128" y="666"/>
                  </a:lnTo>
                  <a:lnTo>
                    <a:pt x="122" y="666"/>
                  </a:lnTo>
                  <a:lnTo>
                    <a:pt x="115" y="666"/>
                  </a:lnTo>
                  <a:lnTo>
                    <a:pt x="115" y="673"/>
                  </a:lnTo>
                  <a:lnTo>
                    <a:pt x="109" y="673"/>
                  </a:lnTo>
                  <a:lnTo>
                    <a:pt x="109" y="679"/>
                  </a:lnTo>
                  <a:lnTo>
                    <a:pt x="109" y="685"/>
                  </a:lnTo>
                  <a:lnTo>
                    <a:pt x="109" y="692"/>
                  </a:lnTo>
                  <a:lnTo>
                    <a:pt x="103" y="698"/>
                  </a:lnTo>
                  <a:lnTo>
                    <a:pt x="103" y="705"/>
                  </a:lnTo>
                  <a:lnTo>
                    <a:pt x="96" y="705"/>
                  </a:lnTo>
                  <a:lnTo>
                    <a:pt x="96" y="711"/>
                  </a:lnTo>
                  <a:lnTo>
                    <a:pt x="90" y="711"/>
                  </a:lnTo>
                  <a:lnTo>
                    <a:pt x="83" y="711"/>
                  </a:lnTo>
                  <a:lnTo>
                    <a:pt x="77" y="711"/>
                  </a:lnTo>
                  <a:lnTo>
                    <a:pt x="70" y="717"/>
                  </a:lnTo>
                  <a:lnTo>
                    <a:pt x="64" y="717"/>
                  </a:lnTo>
                  <a:lnTo>
                    <a:pt x="58" y="724"/>
                  </a:lnTo>
                  <a:lnTo>
                    <a:pt x="51" y="724"/>
                  </a:lnTo>
                  <a:lnTo>
                    <a:pt x="45" y="724"/>
                  </a:lnTo>
                  <a:lnTo>
                    <a:pt x="38" y="730"/>
                  </a:lnTo>
                  <a:lnTo>
                    <a:pt x="32" y="730"/>
                  </a:lnTo>
                  <a:lnTo>
                    <a:pt x="32" y="724"/>
                  </a:lnTo>
                  <a:lnTo>
                    <a:pt x="26" y="724"/>
                  </a:lnTo>
                  <a:lnTo>
                    <a:pt x="19" y="717"/>
                  </a:lnTo>
                  <a:lnTo>
                    <a:pt x="13" y="717"/>
                  </a:lnTo>
                  <a:lnTo>
                    <a:pt x="19" y="717"/>
                  </a:lnTo>
                  <a:lnTo>
                    <a:pt x="13" y="711"/>
                  </a:lnTo>
                  <a:lnTo>
                    <a:pt x="0" y="698"/>
                  </a:lnTo>
                  <a:lnTo>
                    <a:pt x="0" y="692"/>
                  </a:lnTo>
                  <a:lnTo>
                    <a:pt x="0" y="685"/>
                  </a:lnTo>
                  <a:lnTo>
                    <a:pt x="0" y="679"/>
                  </a:lnTo>
                  <a:lnTo>
                    <a:pt x="0" y="673"/>
                  </a:lnTo>
                  <a:lnTo>
                    <a:pt x="6" y="673"/>
                  </a:lnTo>
                  <a:lnTo>
                    <a:pt x="13" y="679"/>
                  </a:lnTo>
                  <a:lnTo>
                    <a:pt x="19" y="679"/>
                  </a:lnTo>
                  <a:lnTo>
                    <a:pt x="26" y="685"/>
                  </a:lnTo>
                  <a:lnTo>
                    <a:pt x="26" y="679"/>
                  </a:lnTo>
                  <a:lnTo>
                    <a:pt x="32" y="679"/>
                  </a:lnTo>
                  <a:lnTo>
                    <a:pt x="38" y="679"/>
                  </a:lnTo>
                  <a:lnTo>
                    <a:pt x="38" y="673"/>
                  </a:lnTo>
                  <a:lnTo>
                    <a:pt x="45" y="673"/>
                  </a:lnTo>
                  <a:lnTo>
                    <a:pt x="51" y="673"/>
                  </a:lnTo>
                  <a:lnTo>
                    <a:pt x="58" y="673"/>
                  </a:lnTo>
                  <a:lnTo>
                    <a:pt x="58" y="666"/>
                  </a:lnTo>
                  <a:lnTo>
                    <a:pt x="64" y="666"/>
                  </a:lnTo>
                  <a:lnTo>
                    <a:pt x="70" y="660"/>
                  </a:lnTo>
                  <a:lnTo>
                    <a:pt x="77" y="660"/>
                  </a:lnTo>
                  <a:lnTo>
                    <a:pt x="77" y="653"/>
                  </a:lnTo>
                  <a:lnTo>
                    <a:pt x="70" y="653"/>
                  </a:lnTo>
                  <a:lnTo>
                    <a:pt x="70" y="647"/>
                  </a:lnTo>
                  <a:lnTo>
                    <a:pt x="64" y="647"/>
                  </a:lnTo>
                  <a:lnTo>
                    <a:pt x="64" y="641"/>
                  </a:lnTo>
                  <a:lnTo>
                    <a:pt x="58" y="641"/>
                  </a:lnTo>
                  <a:lnTo>
                    <a:pt x="51" y="641"/>
                  </a:lnTo>
                  <a:lnTo>
                    <a:pt x="45" y="641"/>
                  </a:lnTo>
                  <a:lnTo>
                    <a:pt x="38" y="641"/>
                  </a:lnTo>
                  <a:lnTo>
                    <a:pt x="32" y="641"/>
                  </a:lnTo>
                  <a:lnTo>
                    <a:pt x="26" y="641"/>
                  </a:lnTo>
                  <a:lnTo>
                    <a:pt x="19" y="641"/>
                  </a:lnTo>
                  <a:lnTo>
                    <a:pt x="13" y="641"/>
                  </a:lnTo>
                  <a:lnTo>
                    <a:pt x="6" y="634"/>
                  </a:lnTo>
                  <a:lnTo>
                    <a:pt x="6" y="628"/>
                  </a:lnTo>
                  <a:lnTo>
                    <a:pt x="6" y="621"/>
                  </a:lnTo>
                  <a:lnTo>
                    <a:pt x="6" y="615"/>
                  </a:lnTo>
                  <a:lnTo>
                    <a:pt x="6" y="609"/>
                  </a:lnTo>
                  <a:lnTo>
                    <a:pt x="6" y="602"/>
                  </a:lnTo>
                  <a:lnTo>
                    <a:pt x="6" y="596"/>
                  </a:lnTo>
                  <a:lnTo>
                    <a:pt x="13" y="596"/>
                  </a:lnTo>
                  <a:lnTo>
                    <a:pt x="13" y="589"/>
                  </a:lnTo>
                  <a:lnTo>
                    <a:pt x="19" y="596"/>
                  </a:lnTo>
                  <a:lnTo>
                    <a:pt x="26" y="596"/>
                  </a:lnTo>
                  <a:lnTo>
                    <a:pt x="32" y="602"/>
                  </a:lnTo>
                  <a:lnTo>
                    <a:pt x="38" y="602"/>
                  </a:lnTo>
                  <a:lnTo>
                    <a:pt x="38" y="596"/>
                  </a:lnTo>
                  <a:lnTo>
                    <a:pt x="45" y="596"/>
                  </a:lnTo>
                  <a:lnTo>
                    <a:pt x="51" y="596"/>
                  </a:lnTo>
                  <a:lnTo>
                    <a:pt x="51" y="589"/>
                  </a:lnTo>
                  <a:lnTo>
                    <a:pt x="58" y="589"/>
                  </a:lnTo>
                  <a:lnTo>
                    <a:pt x="58" y="596"/>
                  </a:lnTo>
                  <a:lnTo>
                    <a:pt x="64" y="596"/>
                  </a:lnTo>
                  <a:lnTo>
                    <a:pt x="64" y="589"/>
                  </a:lnTo>
                  <a:lnTo>
                    <a:pt x="70" y="589"/>
                  </a:lnTo>
                  <a:lnTo>
                    <a:pt x="77" y="589"/>
                  </a:lnTo>
                  <a:lnTo>
                    <a:pt x="83" y="589"/>
                  </a:lnTo>
                  <a:lnTo>
                    <a:pt x="90" y="589"/>
                  </a:lnTo>
                  <a:lnTo>
                    <a:pt x="96" y="589"/>
                  </a:lnTo>
                  <a:lnTo>
                    <a:pt x="103" y="589"/>
                  </a:lnTo>
                  <a:lnTo>
                    <a:pt x="103" y="596"/>
                  </a:lnTo>
                  <a:lnTo>
                    <a:pt x="109" y="596"/>
                  </a:lnTo>
                  <a:lnTo>
                    <a:pt x="115" y="596"/>
                  </a:lnTo>
                  <a:lnTo>
                    <a:pt x="122" y="596"/>
                  </a:lnTo>
                  <a:lnTo>
                    <a:pt x="128" y="589"/>
                  </a:lnTo>
                  <a:lnTo>
                    <a:pt x="135" y="589"/>
                  </a:lnTo>
                  <a:lnTo>
                    <a:pt x="135" y="583"/>
                  </a:lnTo>
                  <a:lnTo>
                    <a:pt x="141" y="583"/>
                  </a:lnTo>
                  <a:lnTo>
                    <a:pt x="141" y="577"/>
                  </a:lnTo>
                  <a:lnTo>
                    <a:pt x="141" y="570"/>
                  </a:lnTo>
                  <a:lnTo>
                    <a:pt x="135" y="570"/>
                  </a:lnTo>
                  <a:lnTo>
                    <a:pt x="135" y="564"/>
                  </a:lnTo>
                  <a:lnTo>
                    <a:pt x="128" y="557"/>
                  </a:lnTo>
                  <a:lnTo>
                    <a:pt x="128" y="551"/>
                  </a:lnTo>
                  <a:lnTo>
                    <a:pt x="122" y="551"/>
                  </a:lnTo>
                  <a:lnTo>
                    <a:pt x="115" y="551"/>
                  </a:lnTo>
                  <a:lnTo>
                    <a:pt x="115" y="545"/>
                  </a:lnTo>
                  <a:lnTo>
                    <a:pt x="115" y="551"/>
                  </a:lnTo>
                  <a:lnTo>
                    <a:pt x="109" y="551"/>
                  </a:lnTo>
                  <a:lnTo>
                    <a:pt x="103" y="551"/>
                  </a:lnTo>
                  <a:lnTo>
                    <a:pt x="103" y="557"/>
                  </a:lnTo>
                  <a:lnTo>
                    <a:pt x="96" y="557"/>
                  </a:lnTo>
                  <a:lnTo>
                    <a:pt x="90" y="564"/>
                  </a:lnTo>
                  <a:lnTo>
                    <a:pt x="83" y="564"/>
                  </a:lnTo>
                  <a:lnTo>
                    <a:pt x="77" y="564"/>
                  </a:lnTo>
                  <a:lnTo>
                    <a:pt x="77" y="570"/>
                  </a:lnTo>
                  <a:lnTo>
                    <a:pt x="70" y="570"/>
                  </a:lnTo>
                  <a:lnTo>
                    <a:pt x="64" y="570"/>
                  </a:lnTo>
                  <a:lnTo>
                    <a:pt x="64" y="577"/>
                  </a:lnTo>
                  <a:lnTo>
                    <a:pt x="58" y="577"/>
                  </a:lnTo>
                  <a:lnTo>
                    <a:pt x="58" y="570"/>
                  </a:lnTo>
                  <a:lnTo>
                    <a:pt x="51" y="564"/>
                  </a:lnTo>
                  <a:lnTo>
                    <a:pt x="51" y="557"/>
                  </a:lnTo>
                  <a:lnTo>
                    <a:pt x="45" y="557"/>
                  </a:lnTo>
                  <a:lnTo>
                    <a:pt x="45" y="551"/>
                  </a:lnTo>
                  <a:lnTo>
                    <a:pt x="45" y="545"/>
                  </a:lnTo>
                  <a:lnTo>
                    <a:pt x="45" y="538"/>
                  </a:lnTo>
                  <a:lnTo>
                    <a:pt x="38" y="532"/>
                  </a:lnTo>
                  <a:lnTo>
                    <a:pt x="38" y="525"/>
                  </a:lnTo>
                  <a:lnTo>
                    <a:pt x="32" y="525"/>
                  </a:lnTo>
                  <a:lnTo>
                    <a:pt x="32" y="519"/>
                  </a:lnTo>
                  <a:lnTo>
                    <a:pt x="32" y="513"/>
                  </a:lnTo>
                  <a:lnTo>
                    <a:pt x="32" y="506"/>
                  </a:lnTo>
                  <a:lnTo>
                    <a:pt x="38" y="506"/>
                  </a:lnTo>
                  <a:lnTo>
                    <a:pt x="38" y="500"/>
                  </a:lnTo>
                  <a:lnTo>
                    <a:pt x="45" y="493"/>
                  </a:lnTo>
                  <a:lnTo>
                    <a:pt x="51" y="493"/>
                  </a:lnTo>
                  <a:lnTo>
                    <a:pt x="58" y="493"/>
                  </a:lnTo>
                  <a:lnTo>
                    <a:pt x="64" y="500"/>
                  </a:lnTo>
                  <a:lnTo>
                    <a:pt x="70" y="506"/>
                  </a:lnTo>
                  <a:lnTo>
                    <a:pt x="70" y="513"/>
                  </a:lnTo>
                  <a:lnTo>
                    <a:pt x="70" y="519"/>
                  </a:lnTo>
                  <a:lnTo>
                    <a:pt x="77" y="519"/>
                  </a:lnTo>
                  <a:lnTo>
                    <a:pt x="83" y="519"/>
                  </a:lnTo>
                  <a:lnTo>
                    <a:pt x="83" y="525"/>
                  </a:lnTo>
                  <a:lnTo>
                    <a:pt x="90" y="525"/>
                  </a:lnTo>
                  <a:lnTo>
                    <a:pt x="90" y="519"/>
                  </a:lnTo>
                  <a:lnTo>
                    <a:pt x="96" y="519"/>
                  </a:lnTo>
                  <a:lnTo>
                    <a:pt x="103" y="519"/>
                  </a:lnTo>
                  <a:lnTo>
                    <a:pt x="109" y="513"/>
                  </a:lnTo>
                  <a:lnTo>
                    <a:pt x="109" y="506"/>
                  </a:lnTo>
                  <a:lnTo>
                    <a:pt x="109" y="500"/>
                  </a:lnTo>
                  <a:lnTo>
                    <a:pt x="109" y="493"/>
                  </a:lnTo>
                  <a:lnTo>
                    <a:pt x="109" y="487"/>
                  </a:lnTo>
                  <a:lnTo>
                    <a:pt x="115" y="487"/>
                  </a:lnTo>
                  <a:lnTo>
                    <a:pt x="115" y="481"/>
                  </a:lnTo>
                  <a:lnTo>
                    <a:pt x="109" y="481"/>
                  </a:lnTo>
                  <a:lnTo>
                    <a:pt x="109" y="474"/>
                  </a:lnTo>
                  <a:lnTo>
                    <a:pt x="109" y="468"/>
                  </a:lnTo>
                  <a:lnTo>
                    <a:pt x="109" y="461"/>
                  </a:lnTo>
                  <a:lnTo>
                    <a:pt x="103" y="461"/>
                  </a:lnTo>
                  <a:lnTo>
                    <a:pt x="96" y="455"/>
                  </a:lnTo>
                  <a:lnTo>
                    <a:pt x="90" y="455"/>
                  </a:lnTo>
                  <a:lnTo>
                    <a:pt x="83" y="455"/>
                  </a:lnTo>
                  <a:lnTo>
                    <a:pt x="83" y="449"/>
                  </a:lnTo>
                  <a:lnTo>
                    <a:pt x="83" y="442"/>
                  </a:lnTo>
                  <a:lnTo>
                    <a:pt x="90" y="442"/>
                  </a:lnTo>
                  <a:lnTo>
                    <a:pt x="90" y="436"/>
                  </a:lnTo>
                  <a:lnTo>
                    <a:pt x="90" y="429"/>
                  </a:lnTo>
                  <a:lnTo>
                    <a:pt x="90" y="423"/>
                  </a:lnTo>
                  <a:lnTo>
                    <a:pt x="90" y="417"/>
                  </a:lnTo>
                  <a:lnTo>
                    <a:pt x="90" y="410"/>
                  </a:lnTo>
                  <a:lnTo>
                    <a:pt x="96" y="410"/>
                  </a:lnTo>
                  <a:lnTo>
                    <a:pt x="96" y="404"/>
                  </a:lnTo>
                  <a:lnTo>
                    <a:pt x="96" y="397"/>
                  </a:lnTo>
                  <a:lnTo>
                    <a:pt x="90" y="391"/>
                  </a:lnTo>
                  <a:lnTo>
                    <a:pt x="96" y="391"/>
                  </a:lnTo>
                  <a:lnTo>
                    <a:pt x="96" y="385"/>
                  </a:lnTo>
                  <a:lnTo>
                    <a:pt x="103" y="385"/>
                  </a:lnTo>
                  <a:lnTo>
                    <a:pt x="103" y="378"/>
                  </a:lnTo>
                  <a:lnTo>
                    <a:pt x="103" y="372"/>
                  </a:lnTo>
                  <a:lnTo>
                    <a:pt x="103" y="365"/>
                  </a:lnTo>
                  <a:lnTo>
                    <a:pt x="109" y="365"/>
                  </a:lnTo>
                  <a:lnTo>
                    <a:pt x="115" y="359"/>
                  </a:lnTo>
                  <a:lnTo>
                    <a:pt x="115" y="353"/>
                  </a:lnTo>
                  <a:lnTo>
                    <a:pt x="115" y="346"/>
                  </a:lnTo>
                  <a:lnTo>
                    <a:pt x="115" y="340"/>
                  </a:lnTo>
                  <a:lnTo>
                    <a:pt x="115" y="333"/>
                  </a:lnTo>
                  <a:lnTo>
                    <a:pt x="115" y="327"/>
                  </a:lnTo>
                  <a:lnTo>
                    <a:pt x="115" y="321"/>
                  </a:lnTo>
                  <a:lnTo>
                    <a:pt x="115" y="314"/>
                  </a:lnTo>
                  <a:lnTo>
                    <a:pt x="115" y="308"/>
                  </a:lnTo>
                  <a:lnTo>
                    <a:pt x="115" y="301"/>
                  </a:lnTo>
                  <a:lnTo>
                    <a:pt x="115" y="295"/>
                  </a:lnTo>
                  <a:lnTo>
                    <a:pt x="115" y="289"/>
                  </a:lnTo>
                  <a:lnTo>
                    <a:pt x="115" y="282"/>
                  </a:lnTo>
                  <a:lnTo>
                    <a:pt x="115" y="276"/>
                  </a:lnTo>
                  <a:lnTo>
                    <a:pt x="122" y="269"/>
                  </a:lnTo>
                  <a:lnTo>
                    <a:pt x="128" y="269"/>
                  </a:lnTo>
                  <a:lnTo>
                    <a:pt x="128" y="263"/>
                  </a:lnTo>
                  <a:lnTo>
                    <a:pt x="135" y="263"/>
                  </a:lnTo>
                  <a:lnTo>
                    <a:pt x="141" y="263"/>
                  </a:lnTo>
                  <a:lnTo>
                    <a:pt x="147" y="263"/>
                  </a:lnTo>
                  <a:lnTo>
                    <a:pt x="147" y="257"/>
                  </a:lnTo>
                  <a:lnTo>
                    <a:pt x="147" y="250"/>
                  </a:lnTo>
                  <a:lnTo>
                    <a:pt x="141" y="244"/>
                  </a:lnTo>
                  <a:lnTo>
                    <a:pt x="135" y="244"/>
                  </a:lnTo>
                  <a:lnTo>
                    <a:pt x="128" y="237"/>
                  </a:lnTo>
                  <a:lnTo>
                    <a:pt x="128" y="231"/>
                  </a:lnTo>
                  <a:lnTo>
                    <a:pt x="128" y="225"/>
                  </a:lnTo>
                  <a:lnTo>
                    <a:pt x="122" y="225"/>
                  </a:lnTo>
                  <a:lnTo>
                    <a:pt x="122" y="218"/>
                  </a:lnTo>
                  <a:lnTo>
                    <a:pt x="122" y="212"/>
                  </a:lnTo>
                  <a:lnTo>
                    <a:pt x="122" y="205"/>
                  </a:lnTo>
                  <a:lnTo>
                    <a:pt x="122" y="199"/>
                  </a:lnTo>
                  <a:lnTo>
                    <a:pt x="122" y="192"/>
                  </a:lnTo>
                  <a:lnTo>
                    <a:pt x="128" y="192"/>
                  </a:lnTo>
                  <a:lnTo>
                    <a:pt x="128" y="186"/>
                  </a:lnTo>
                  <a:lnTo>
                    <a:pt x="122" y="186"/>
                  </a:lnTo>
                  <a:lnTo>
                    <a:pt x="122" y="180"/>
                  </a:lnTo>
                  <a:lnTo>
                    <a:pt x="122" y="173"/>
                  </a:lnTo>
                  <a:lnTo>
                    <a:pt x="128" y="173"/>
                  </a:lnTo>
                  <a:lnTo>
                    <a:pt x="135" y="180"/>
                  </a:lnTo>
                  <a:lnTo>
                    <a:pt x="141" y="180"/>
                  </a:lnTo>
                  <a:lnTo>
                    <a:pt x="147" y="180"/>
                  </a:lnTo>
                  <a:lnTo>
                    <a:pt x="154" y="180"/>
                  </a:lnTo>
                  <a:lnTo>
                    <a:pt x="154" y="186"/>
                  </a:lnTo>
                  <a:lnTo>
                    <a:pt x="160" y="186"/>
                  </a:lnTo>
                  <a:lnTo>
                    <a:pt x="167" y="186"/>
                  </a:lnTo>
                  <a:lnTo>
                    <a:pt x="173" y="186"/>
                  </a:lnTo>
                  <a:lnTo>
                    <a:pt x="173" y="180"/>
                  </a:lnTo>
                  <a:lnTo>
                    <a:pt x="179" y="180"/>
                  </a:lnTo>
                  <a:lnTo>
                    <a:pt x="186" y="180"/>
                  </a:lnTo>
                  <a:lnTo>
                    <a:pt x="179" y="180"/>
                  </a:lnTo>
                  <a:lnTo>
                    <a:pt x="179" y="186"/>
                  </a:lnTo>
                  <a:lnTo>
                    <a:pt x="186" y="186"/>
                  </a:lnTo>
                  <a:lnTo>
                    <a:pt x="186" y="192"/>
                  </a:lnTo>
                  <a:lnTo>
                    <a:pt x="186" y="199"/>
                  </a:lnTo>
                  <a:lnTo>
                    <a:pt x="192" y="205"/>
                  </a:lnTo>
                  <a:lnTo>
                    <a:pt x="192" y="212"/>
                  </a:lnTo>
                  <a:lnTo>
                    <a:pt x="186" y="212"/>
                  </a:lnTo>
                  <a:lnTo>
                    <a:pt x="186" y="218"/>
                  </a:lnTo>
                  <a:lnTo>
                    <a:pt x="179" y="218"/>
                  </a:lnTo>
                  <a:lnTo>
                    <a:pt x="186" y="225"/>
                  </a:lnTo>
                  <a:lnTo>
                    <a:pt x="186" y="231"/>
                  </a:lnTo>
                  <a:lnTo>
                    <a:pt x="192" y="231"/>
                  </a:lnTo>
                  <a:lnTo>
                    <a:pt x="199" y="231"/>
                  </a:lnTo>
                  <a:lnTo>
                    <a:pt x="205" y="231"/>
                  </a:lnTo>
                  <a:lnTo>
                    <a:pt x="205" y="237"/>
                  </a:lnTo>
                  <a:lnTo>
                    <a:pt x="205" y="244"/>
                  </a:lnTo>
                  <a:lnTo>
                    <a:pt x="211" y="244"/>
                  </a:lnTo>
                  <a:lnTo>
                    <a:pt x="218" y="250"/>
                  </a:lnTo>
                  <a:lnTo>
                    <a:pt x="224" y="250"/>
                  </a:lnTo>
                  <a:lnTo>
                    <a:pt x="231" y="244"/>
                  </a:lnTo>
                  <a:lnTo>
                    <a:pt x="237" y="244"/>
                  </a:lnTo>
                  <a:lnTo>
                    <a:pt x="243" y="244"/>
                  </a:lnTo>
                  <a:lnTo>
                    <a:pt x="250" y="244"/>
                  </a:lnTo>
                  <a:lnTo>
                    <a:pt x="250" y="250"/>
                  </a:lnTo>
                  <a:lnTo>
                    <a:pt x="256" y="250"/>
                  </a:lnTo>
                  <a:lnTo>
                    <a:pt x="256" y="244"/>
                  </a:lnTo>
                  <a:lnTo>
                    <a:pt x="263" y="244"/>
                  </a:lnTo>
                  <a:lnTo>
                    <a:pt x="269" y="244"/>
                  </a:lnTo>
                  <a:lnTo>
                    <a:pt x="275" y="244"/>
                  </a:lnTo>
                  <a:lnTo>
                    <a:pt x="282" y="244"/>
                  </a:lnTo>
                  <a:lnTo>
                    <a:pt x="282" y="250"/>
                  </a:lnTo>
                  <a:lnTo>
                    <a:pt x="282" y="257"/>
                  </a:lnTo>
                  <a:lnTo>
                    <a:pt x="275" y="257"/>
                  </a:lnTo>
                  <a:lnTo>
                    <a:pt x="269" y="257"/>
                  </a:lnTo>
                  <a:lnTo>
                    <a:pt x="269" y="263"/>
                  </a:lnTo>
                  <a:lnTo>
                    <a:pt x="269" y="269"/>
                  </a:lnTo>
                  <a:lnTo>
                    <a:pt x="263" y="269"/>
                  </a:lnTo>
                  <a:lnTo>
                    <a:pt x="263" y="276"/>
                  </a:lnTo>
                  <a:lnTo>
                    <a:pt x="269" y="276"/>
                  </a:lnTo>
                  <a:lnTo>
                    <a:pt x="275" y="276"/>
                  </a:lnTo>
                  <a:lnTo>
                    <a:pt x="282" y="276"/>
                  </a:lnTo>
                  <a:lnTo>
                    <a:pt x="282" y="282"/>
                  </a:lnTo>
                  <a:lnTo>
                    <a:pt x="288" y="282"/>
                  </a:lnTo>
                  <a:lnTo>
                    <a:pt x="288" y="289"/>
                  </a:lnTo>
                  <a:lnTo>
                    <a:pt x="288" y="295"/>
                  </a:lnTo>
                  <a:lnTo>
                    <a:pt x="295" y="295"/>
                  </a:lnTo>
                  <a:lnTo>
                    <a:pt x="295" y="301"/>
                  </a:lnTo>
                  <a:lnTo>
                    <a:pt x="301" y="301"/>
                  </a:lnTo>
                  <a:lnTo>
                    <a:pt x="307" y="308"/>
                  </a:lnTo>
                  <a:lnTo>
                    <a:pt x="314" y="308"/>
                  </a:lnTo>
                  <a:lnTo>
                    <a:pt x="320" y="308"/>
                  </a:lnTo>
                  <a:lnTo>
                    <a:pt x="327" y="301"/>
                  </a:lnTo>
                  <a:lnTo>
                    <a:pt x="333" y="301"/>
                  </a:lnTo>
                  <a:lnTo>
                    <a:pt x="339" y="301"/>
                  </a:lnTo>
                  <a:lnTo>
                    <a:pt x="346" y="301"/>
                  </a:lnTo>
                  <a:lnTo>
                    <a:pt x="352" y="301"/>
                  </a:lnTo>
                  <a:lnTo>
                    <a:pt x="352" y="308"/>
                  </a:lnTo>
                  <a:lnTo>
                    <a:pt x="359" y="308"/>
                  </a:lnTo>
                  <a:lnTo>
                    <a:pt x="365" y="308"/>
                  </a:lnTo>
                  <a:lnTo>
                    <a:pt x="365" y="301"/>
                  </a:lnTo>
                  <a:lnTo>
                    <a:pt x="371" y="301"/>
                  </a:lnTo>
                  <a:lnTo>
                    <a:pt x="371" y="295"/>
                  </a:lnTo>
                  <a:lnTo>
                    <a:pt x="378" y="295"/>
                  </a:lnTo>
                  <a:lnTo>
                    <a:pt x="384" y="295"/>
                  </a:lnTo>
                  <a:lnTo>
                    <a:pt x="384" y="301"/>
                  </a:lnTo>
                  <a:lnTo>
                    <a:pt x="384" y="308"/>
                  </a:lnTo>
                  <a:lnTo>
                    <a:pt x="391" y="308"/>
                  </a:lnTo>
                  <a:lnTo>
                    <a:pt x="397" y="308"/>
                  </a:lnTo>
                  <a:lnTo>
                    <a:pt x="397" y="301"/>
                  </a:lnTo>
                  <a:lnTo>
                    <a:pt x="403" y="301"/>
                  </a:lnTo>
                  <a:lnTo>
                    <a:pt x="403" y="295"/>
                  </a:lnTo>
                  <a:lnTo>
                    <a:pt x="410" y="295"/>
                  </a:lnTo>
                  <a:lnTo>
                    <a:pt x="410" y="289"/>
                  </a:lnTo>
                  <a:lnTo>
                    <a:pt x="403" y="282"/>
                  </a:lnTo>
                  <a:lnTo>
                    <a:pt x="397" y="276"/>
                  </a:lnTo>
                  <a:lnTo>
                    <a:pt x="397" y="269"/>
                  </a:lnTo>
                  <a:lnTo>
                    <a:pt x="397" y="263"/>
                  </a:lnTo>
                  <a:lnTo>
                    <a:pt x="403" y="263"/>
                  </a:lnTo>
                  <a:lnTo>
                    <a:pt x="403" y="257"/>
                  </a:lnTo>
                  <a:lnTo>
                    <a:pt x="397" y="257"/>
                  </a:lnTo>
                  <a:lnTo>
                    <a:pt x="397" y="250"/>
                  </a:lnTo>
                  <a:lnTo>
                    <a:pt x="397" y="244"/>
                  </a:lnTo>
                  <a:lnTo>
                    <a:pt x="397" y="237"/>
                  </a:lnTo>
                  <a:lnTo>
                    <a:pt x="397" y="231"/>
                  </a:lnTo>
                  <a:lnTo>
                    <a:pt x="403" y="225"/>
                  </a:lnTo>
                  <a:lnTo>
                    <a:pt x="410" y="218"/>
                  </a:lnTo>
                  <a:lnTo>
                    <a:pt x="416" y="218"/>
                  </a:lnTo>
                  <a:lnTo>
                    <a:pt x="423" y="218"/>
                  </a:lnTo>
                  <a:lnTo>
                    <a:pt x="423" y="212"/>
                  </a:lnTo>
                  <a:lnTo>
                    <a:pt x="429" y="212"/>
                  </a:lnTo>
                  <a:lnTo>
                    <a:pt x="429" y="205"/>
                  </a:lnTo>
                  <a:lnTo>
                    <a:pt x="429" y="199"/>
                  </a:lnTo>
                  <a:lnTo>
                    <a:pt x="429" y="192"/>
                  </a:lnTo>
                  <a:lnTo>
                    <a:pt x="429" y="186"/>
                  </a:lnTo>
                  <a:lnTo>
                    <a:pt x="429" y="180"/>
                  </a:lnTo>
                  <a:lnTo>
                    <a:pt x="423" y="180"/>
                  </a:lnTo>
                  <a:lnTo>
                    <a:pt x="423" y="173"/>
                  </a:lnTo>
                  <a:lnTo>
                    <a:pt x="423" y="167"/>
                  </a:lnTo>
                  <a:lnTo>
                    <a:pt x="423" y="160"/>
                  </a:lnTo>
                  <a:lnTo>
                    <a:pt x="423" y="154"/>
                  </a:lnTo>
                  <a:lnTo>
                    <a:pt x="429" y="148"/>
                  </a:lnTo>
                  <a:lnTo>
                    <a:pt x="435" y="135"/>
                  </a:lnTo>
                  <a:lnTo>
                    <a:pt x="442" y="128"/>
                  </a:lnTo>
                  <a:lnTo>
                    <a:pt x="448" y="109"/>
                  </a:lnTo>
                  <a:lnTo>
                    <a:pt x="461" y="84"/>
                  </a:lnTo>
                  <a:lnTo>
                    <a:pt x="468" y="77"/>
                  </a:lnTo>
                  <a:lnTo>
                    <a:pt x="468" y="71"/>
                  </a:lnTo>
                  <a:lnTo>
                    <a:pt x="474" y="64"/>
                  </a:lnTo>
                  <a:lnTo>
                    <a:pt x="474" y="58"/>
                  </a:lnTo>
                  <a:lnTo>
                    <a:pt x="468" y="58"/>
                  </a:lnTo>
                  <a:lnTo>
                    <a:pt x="468" y="52"/>
                  </a:lnTo>
                  <a:lnTo>
                    <a:pt x="474" y="52"/>
                  </a:lnTo>
                  <a:lnTo>
                    <a:pt x="480" y="52"/>
                  </a:lnTo>
                  <a:lnTo>
                    <a:pt x="480" y="45"/>
                  </a:lnTo>
                  <a:lnTo>
                    <a:pt x="487" y="45"/>
                  </a:lnTo>
                  <a:lnTo>
                    <a:pt x="487" y="39"/>
                  </a:lnTo>
                  <a:lnTo>
                    <a:pt x="493" y="39"/>
                  </a:lnTo>
                  <a:lnTo>
                    <a:pt x="500" y="45"/>
                  </a:lnTo>
                  <a:lnTo>
                    <a:pt x="506" y="45"/>
                  </a:lnTo>
                  <a:lnTo>
                    <a:pt x="506" y="39"/>
                  </a:lnTo>
                  <a:lnTo>
                    <a:pt x="512" y="39"/>
                  </a:lnTo>
                  <a:lnTo>
                    <a:pt x="512" y="32"/>
                  </a:lnTo>
                  <a:lnTo>
                    <a:pt x="519" y="32"/>
                  </a:lnTo>
                  <a:lnTo>
                    <a:pt x="519" y="39"/>
                  </a:lnTo>
                  <a:lnTo>
                    <a:pt x="519" y="45"/>
                  </a:lnTo>
                  <a:lnTo>
                    <a:pt x="519" y="39"/>
                  </a:lnTo>
                  <a:lnTo>
                    <a:pt x="525" y="39"/>
                  </a:lnTo>
                  <a:lnTo>
                    <a:pt x="525" y="45"/>
                  </a:lnTo>
                  <a:lnTo>
                    <a:pt x="532" y="45"/>
                  </a:lnTo>
                  <a:lnTo>
                    <a:pt x="532" y="52"/>
                  </a:lnTo>
                  <a:lnTo>
                    <a:pt x="532" y="58"/>
                  </a:lnTo>
                  <a:lnTo>
                    <a:pt x="538" y="58"/>
                  </a:lnTo>
                  <a:lnTo>
                    <a:pt x="544" y="58"/>
                  </a:lnTo>
                  <a:lnTo>
                    <a:pt x="544" y="52"/>
                  </a:lnTo>
                  <a:lnTo>
                    <a:pt x="544" y="45"/>
                  </a:lnTo>
                  <a:lnTo>
                    <a:pt x="551" y="45"/>
                  </a:lnTo>
                  <a:lnTo>
                    <a:pt x="557" y="45"/>
                  </a:lnTo>
                  <a:lnTo>
                    <a:pt x="564" y="45"/>
                  </a:lnTo>
                  <a:lnTo>
                    <a:pt x="564" y="39"/>
                  </a:lnTo>
                  <a:lnTo>
                    <a:pt x="570" y="39"/>
                  </a:lnTo>
                  <a:lnTo>
                    <a:pt x="570" y="32"/>
                  </a:lnTo>
                  <a:lnTo>
                    <a:pt x="570" y="39"/>
                  </a:lnTo>
                  <a:lnTo>
                    <a:pt x="576" y="39"/>
                  </a:lnTo>
                  <a:lnTo>
                    <a:pt x="576" y="32"/>
                  </a:lnTo>
                  <a:lnTo>
                    <a:pt x="583" y="32"/>
                  </a:lnTo>
                  <a:lnTo>
                    <a:pt x="583" y="26"/>
                  </a:lnTo>
                  <a:lnTo>
                    <a:pt x="589" y="26"/>
                  </a:lnTo>
                  <a:lnTo>
                    <a:pt x="589" y="32"/>
                  </a:lnTo>
                  <a:lnTo>
                    <a:pt x="596" y="32"/>
                  </a:lnTo>
                  <a:lnTo>
                    <a:pt x="596" y="39"/>
                  </a:lnTo>
                  <a:lnTo>
                    <a:pt x="602" y="39"/>
                  </a:lnTo>
                  <a:lnTo>
                    <a:pt x="608" y="45"/>
                  </a:lnTo>
                  <a:lnTo>
                    <a:pt x="615" y="45"/>
                  </a:lnTo>
                  <a:lnTo>
                    <a:pt x="615" y="39"/>
                  </a:lnTo>
                  <a:lnTo>
                    <a:pt x="615" y="32"/>
                  </a:lnTo>
                  <a:lnTo>
                    <a:pt x="621" y="32"/>
                  </a:lnTo>
                  <a:lnTo>
                    <a:pt x="621" y="26"/>
                  </a:lnTo>
                  <a:lnTo>
                    <a:pt x="628" y="26"/>
                  </a:lnTo>
                  <a:lnTo>
                    <a:pt x="634" y="20"/>
                  </a:lnTo>
                  <a:lnTo>
                    <a:pt x="647" y="20"/>
                  </a:lnTo>
                  <a:lnTo>
                    <a:pt x="660" y="20"/>
                  </a:lnTo>
                  <a:lnTo>
                    <a:pt x="666" y="20"/>
                  </a:lnTo>
                  <a:lnTo>
                    <a:pt x="672" y="20"/>
                  </a:lnTo>
                  <a:lnTo>
                    <a:pt x="679" y="13"/>
                  </a:lnTo>
                  <a:lnTo>
                    <a:pt x="685" y="13"/>
                  </a:lnTo>
                  <a:lnTo>
                    <a:pt x="692" y="13"/>
                  </a:lnTo>
                  <a:lnTo>
                    <a:pt x="698" y="20"/>
                  </a:lnTo>
                  <a:lnTo>
                    <a:pt x="704" y="13"/>
                  </a:lnTo>
                  <a:lnTo>
                    <a:pt x="711" y="7"/>
                  </a:lnTo>
                  <a:lnTo>
                    <a:pt x="711" y="0"/>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000000"/>
                </a:solidFill>
                <a:effectLst/>
                <a:uLnTx/>
                <a:uFillTx/>
                <a:latin typeface="Arial"/>
                <a:ea typeface="+mn-ea"/>
                <a:cs typeface="+mn-cs"/>
              </a:endParaRPr>
            </a:p>
          </p:txBody>
        </p:sp>
      </p:grpSp>
      <p:sp>
        <p:nvSpPr>
          <p:cNvPr id="64" name="Graphic 61" descr="Marker with solid fill">
            <a:extLst>
              <a:ext uri="{FF2B5EF4-FFF2-40B4-BE49-F238E27FC236}">
                <a16:creationId xmlns:a16="http://schemas.microsoft.com/office/drawing/2014/main" id="{59DA76B3-C80D-5772-CC65-D3CD71D81353}"/>
              </a:ext>
            </a:extLst>
          </p:cNvPr>
          <p:cNvSpPr/>
          <p:nvPr/>
        </p:nvSpPr>
        <p:spPr>
          <a:xfrm>
            <a:off x="10840559" y="2682697"/>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Arial"/>
              <a:ea typeface="+mn-ea"/>
              <a:cs typeface="+mn-cs"/>
            </a:endParaRPr>
          </a:p>
        </p:txBody>
      </p:sp>
      <p:grpSp>
        <p:nvGrpSpPr>
          <p:cNvPr id="80" name="Group 79">
            <a:extLst>
              <a:ext uri="{FF2B5EF4-FFF2-40B4-BE49-F238E27FC236}">
                <a16:creationId xmlns:a16="http://schemas.microsoft.com/office/drawing/2014/main" id="{F44F0331-58FC-B28A-331E-0E181DEBB9D9}"/>
              </a:ext>
            </a:extLst>
          </p:cNvPr>
          <p:cNvGrpSpPr/>
          <p:nvPr/>
        </p:nvGrpSpPr>
        <p:grpSpPr>
          <a:xfrm>
            <a:off x="10140184" y="5794620"/>
            <a:ext cx="1238944" cy="230741"/>
            <a:chOff x="10325237" y="5829179"/>
            <a:chExt cx="1238944" cy="230741"/>
          </a:xfrm>
        </p:grpSpPr>
        <p:sp>
          <p:nvSpPr>
            <p:cNvPr id="74" name="Graphic 61" descr="Marker with solid fill">
              <a:extLst>
                <a:ext uri="{FF2B5EF4-FFF2-40B4-BE49-F238E27FC236}">
                  <a16:creationId xmlns:a16="http://schemas.microsoft.com/office/drawing/2014/main" id="{FECF67E1-0980-4017-0394-B26893B6DF44}"/>
                </a:ext>
              </a:extLst>
            </p:cNvPr>
            <p:cNvSpPr/>
            <p:nvPr/>
          </p:nvSpPr>
          <p:spPr>
            <a:xfrm>
              <a:off x="10325237" y="5841371"/>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Arial"/>
                <a:ea typeface="+mn-ea"/>
                <a:cs typeface="+mn-cs"/>
              </a:endParaRPr>
            </a:p>
          </p:txBody>
        </p:sp>
        <p:sp>
          <p:nvSpPr>
            <p:cNvPr id="75" name="TextBox 74">
              <a:extLst>
                <a:ext uri="{FF2B5EF4-FFF2-40B4-BE49-F238E27FC236}">
                  <a16:creationId xmlns:a16="http://schemas.microsoft.com/office/drawing/2014/main" id="{AB6F3141-DA1D-276F-6215-5D9C0735625F}"/>
                </a:ext>
              </a:extLst>
            </p:cNvPr>
            <p:cNvSpPr txBox="1"/>
            <p:nvPr/>
          </p:nvSpPr>
          <p:spPr>
            <a:xfrm>
              <a:off x="10537056" y="5829179"/>
              <a:ext cx="1027125" cy="218549"/>
            </a:xfrm>
            <a:prstGeom prst="rect">
              <a:avLst/>
            </a:prstGeom>
            <a:ln w="6350">
              <a:noFill/>
              <a:miter lim="800000"/>
            </a:ln>
          </p:spPr>
          <p:txBody>
            <a:bodyPr vert="horz" wrap="square" lIns="0" tIns="0" rIns="0" bIns="0" rtlCol="0">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r>
                <a:rPr kumimoji="0" lang="fr-FR" sz="900" b="0" i="0" u="none" strike="noStrike" kern="1200" cap="none" spc="0" normalizeH="0" baseline="0" noProof="0" dirty="0">
                  <a:ln>
                    <a:noFill/>
                  </a:ln>
                  <a:solidFill>
                    <a:srgbClr val="000000"/>
                  </a:solidFill>
                  <a:effectLst/>
                  <a:uLnTx/>
                  <a:uFillTx/>
                  <a:latin typeface="Arial"/>
                  <a:ea typeface="+mn-ea"/>
                  <a:cs typeface="+mn-cs"/>
                </a:rPr>
                <a:t>Régions couvertes par le projet</a:t>
              </a:r>
            </a:p>
          </p:txBody>
        </p:sp>
      </p:grpSp>
      <p:grpSp>
        <p:nvGrpSpPr>
          <p:cNvPr id="79" name="Group 78">
            <a:extLst>
              <a:ext uri="{FF2B5EF4-FFF2-40B4-BE49-F238E27FC236}">
                <a16:creationId xmlns:a16="http://schemas.microsoft.com/office/drawing/2014/main" id="{ECDAAD16-3214-0D09-4961-9193EA751E8C}"/>
              </a:ext>
            </a:extLst>
          </p:cNvPr>
          <p:cNvGrpSpPr/>
          <p:nvPr/>
        </p:nvGrpSpPr>
        <p:grpSpPr>
          <a:xfrm>
            <a:off x="1462075" y="6029247"/>
            <a:ext cx="8260153" cy="239250"/>
            <a:chOff x="1462075" y="5661497"/>
            <a:chExt cx="8260153" cy="239250"/>
          </a:xfrm>
        </p:grpSpPr>
        <p:sp>
          <p:nvSpPr>
            <p:cNvPr id="35" name="TextBox 34">
              <a:extLst>
                <a:ext uri="{FF2B5EF4-FFF2-40B4-BE49-F238E27FC236}">
                  <a16:creationId xmlns:a16="http://schemas.microsoft.com/office/drawing/2014/main" id="{97837355-808D-8BEF-4D09-6519ED28B524}"/>
                </a:ext>
              </a:extLst>
            </p:cNvPr>
            <p:cNvSpPr txBox="1"/>
            <p:nvPr/>
          </p:nvSpPr>
          <p:spPr>
            <a:xfrm>
              <a:off x="1462075" y="5661497"/>
              <a:ext cx="1494907" cy="239250"/>
            </a:xfrm>
            <a:prstGeom prst="rect">
              <a:avLst/>
            </a:prstGeom>
            <a:ln w="6350">
              <a:noFill/>
              <a:miter lim="800000"/>
            </a:ln>
          </p:spPr>
          <p:txBody>
            <a:bodyPr vert="horz" wrap="square" lIns="0" tIns="0" rIns="0" bIns="0" rtlCol="0">
              <a:noAutofit/>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kumimoji="0" lang="fr-FR" sz="1150" b="0" i="0" u="none" strike="noStrike" kern="1200" cap="none" spc="0" normalizeH="0" baseline="0" noProof="0" dirty="0">
                  <a:ln>
                    <a:noFill/>
                  </a:ln>
                  <a:solidFill>
                    <a:srgbClr val="000000"/>
                  </a:solidFill>
                  <a:effectLst/>
                  <a:uLnTx/>
                  <a:uFillTx/>
                  <a:latin typeface="Arial"/>
                  <a:ea typeface="+mn-ea"/>
                  <a:cs typeface="+mn-cs"/>
                </a:rPr>
                <a:t>Etude de préfaisabilité</a:t>
              </a:r>
            </a:p>
          </p:txBody>
        </p:sp>
        <p:sp>
          <p:nvSpPr>
            <p:cNvPr id="36" name="TextBox 35">
              <a:extLst>
                <a:ext uri="{FF2B5EF4-FFF2-40B4-BE49-F238E27FC236}">
                  <a16:creationId xmlns:a16="http://schemas.microsoft.com/office/drawing/2014/main" id="{F6FE9FFF-C022-2918-1325-AD3B98FF6ED0}"/>
                </a:ext>
              </a:extLst>
            </p:cNvPr>
            <p:cNvSpPr txBox="1"/>
            <p:nvPr/>
          </p:nvSpPr>
          <p:spPr>
            <a:xfrm>
              <a:off x="3717524" y="5661497"/>
              <a:ext cx="1494907" cy="239250"/>
            </a:xfrm>
            <a:prstGeom prst="rect">
              <a:avLst/>
            </a:prstGeom>
            <a:ln w="6350">
              <a:noFill/>
              <a:miter lim="800000"/>
            </a:ln>
          </p:spPr>
          <p:txBody>
            <a:bodyPr vert="horz" wrap="square" lIns="0" tIns="0" rIns="0" bIns="0" rtlCol="0">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r>
                <a:rPr kumimoji="0" lang="fr-FR" sz="1150" b="0" i="0" u="none" strike="noStrike" kern="1200" cap="none" spc="0" normalizeH="0" baseline="0" noProof="0" dirty="0">
                  <a:ln>
                    <a:noFill/>
                  </a:ln>
                  <a:solidFill>
                    <a:srgbClr val="000000"/>
                  </a:solidFill>
                  <a:effectLst/>
                  <a:uLnTx/>
                  <a:uFillTx/>
                  <a:latin typeface="Arial"/>
                  <a:ea typeface="+mn-ea"/>
                  <a:cs typeface="+mn-cs"/>
                </a:rPr>
                <a:t>Etude de faisabilité</a:t>
              </a:r>
            </a:p>
          </p:txBody>
        </p:sp>
        <p:sp>
          <p:nvSpPr>
            <p:cNvPr id="38" name="TextBox 37">
              <a:extLst>
                <a:ext uri="{FF2B5EF4-FFF2-40B4-BE49-F238E27FC236}">
                  <a16:creationId xmlns:a16="http://schemas.microsoft.com/office/drawing/2014/main" id="{CFD48B63-B3E5-7649-5FBE-CBB4F8CF790C}"/>
                </a:ext>
              </a:extLst>
            </p:cNvPr>
            <p:cNvSpPr txBox="1"/>
            <p:nvPr/>
          </p:nvSpPr>
          <p:spPr>
            <a:xfrm>
              <a:off x="5974718" y="5661497"/>
              <a:ext cx="1494907" cy="239250"/>
            </a:xfrm>
            <a:prstGeom prst="rect">
              <a:avLst/>
            </a:prstGeom>
            <a:ln w="6350">
              <a:noFill/>
              <a:miter lim="800000"/>
            </a:ln>
          </p:spPr>
          <p:txBody>
            <a:bodyPr vert="horz" wrap="square" lIns="0" tIns="0" rIns="0" bIns="0" rtlCol="0">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r>
                <a:rPr kumimoji="0" lang="fr-FR" sz="1150" b="0" i="0" u="none" strike="noStrike" kern="1200" cap="none" spc="0" normalizeH="0" baseline="0" noProof="0" dirty="0">
                  <a:ln>
                    <a:noFill/>
                  </a:ln>
                  <a:solidFill>
                    <a:srgbClr val="000000"/>
                  </a:solidFill>
                  <a:effectLst/>
                  <a:uLnTx/>
                  <a:uFillTx/>
                  <a:latin typeface="Arial"/>
                  <a:ea typeface="+mn-ea"/>
                  <a:cs typeface="+mn-cs"/>
                </a:rPr>
                <a:t>Appel d’offre</a:t>
              </a:r>
            </a:p>
          </p:txBody>
        </p:sp>
        <p:sp>
          <p:nvSpPr>
            <p:cNvPr id="77" name="TextBox 76">
              <a:extLst>
                <a:ext uri="{FF2B5EF4-FFF2-40B4-BE49-F238E27FC236}">
                  <a16:creationId xmlns:a16="http://schemas.microsoft.com/office/drawing/2014/main" id="{1B637EED-B1A2-934F-809F-C8701AEEE9BC}"/>
                </a:ext>
              </a:extLst>
            </p:cNvPr>
            <p:cNvSpPr txBox="1"/>
            <p:nvPr/>
          </p:nvSpPr>
          <p:spPr>
            <a:xfrm>
              <a:off x="8227321" y="5661497"/>
              <a:ext cx="1494907" cy="239250"/>
            </a:xfrm>
            <a:prstGeom prst="rect">
              <a:avLst/>
            </a:prstGeom>
            <a:ln w="6350">
              <a:noFill/>
              <a:miter lim="800000"/>
            </a:ln>
          </p:spPr>
          <p:txBody>
            <a:bodyPr vert="horz" wrap="square" lIns="0" tIns="0" rIns="0" bIns="0" rtlCol="0">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r>
                <a:rPr kumimoji="0" lang="fr-FR" sz="1150" b="0" i="0" u="none" strike="noStrike" kern="1200" cap="none" spc="0" normalizeH="0" baseline="0" noProof="0" dirty="0">
                  <a:ln>
                    <a:noFill/>
                  </a:ln>
                  <a:solidFill>
                    <a:srgbClr val="000000"/>
                  </a:solidFill>
                  <a:effectLst/>
                  <a:uLnTx/>
                  <a:uFillTx/>
                  <a:latin typeface="Arial"/>
                  <a:ea typeface="+mn-ea"/>
                  <a:cs typeface="+mn-cs"/>
                </a:rPr>
                <a:t>Démarrage du projet</a:t>
              </a:r>
            </a:p>
          </p:txBody>
        </p:sp>
      </p:grpSp>
      <p:sp>
        <p:nvSpPr>
          <p:cNvPr id="78" name="CustomShape 21">
            <a:extLst>
              <a:ext uri="{FF2B5EF4-FFF2-40B4-BE49-F238E27FC236}">
                <a16:creationId xmlns:a16="http://schemas.microsoft.com/office/drawing/2014/main" id="{90890CCC-FD80-4D49-6CDC-93893F128F55}"/>
              </a:ext>
            </a:extLst>
          </p:cNvPr>
          <p:cNvSpPr/>
          <p:nvPr/>
        </p:nvSpPr>
        <p:spPr>
          <a:xfrm>
            <a:off x="9755812" y="1107486"/>
            <a:ext cx="0" cy="5158745"/>
          </a:xfrm>
          <a:prstGeom prst="straightConnector1">
            <a:avLst/>
          </a:prstGeom>
          <a:noFill/>
          <a:ln w="12600">
            <a:solidFill>
              <a:schemeClr val="accent6"/>
            </a:solidFill>
            <a:round/>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TG" sz="1800" b="0" i="0" u="none" strike="noStrike" kern="1200" cap="none" spc="0" normalizeH="0" baseline="0" noProof="0">
              <a:ln>
                <a:noFill/>
              </a:ln>
              <a:solidFill>
                <a:srgbClr val="000000"/>
              </a:solidFill>
              <a:effectLst/>
              <a:uLnTx/>
              <a:uFillTx/>
              <a:latin typeface="Arial"/>
              <a:ea typeface="+mn-ea"/>
              <a:cs typeface="+mn-cs"/>
            </a:endParaRPr>
          </a:p>
        </p:txBody>
      </p:sp>
      <p:sp>
        <p:nvSpPr>
          <p:cNvPr id="81" name="TextBox 80">
            <a:extLst>
              <a:ext uri="{FF2B5EF4-FFF2-40B4-BE49-F238E27FC236}">
                <a16:creationId xmlns:a16="http://schemas.microsoft.com/office/drawing/2014/main" id="{7D56DE32-08DC-A735-0562-FD948E858FFE}"/>
              </a:ext>
            </a:extLst>
          </p:cNvPr>
          <p:cNvSpPr txBox="1"/>
          <p:nvPr/>
        </p:nvSpPr>
        <p:spPr>
          <a:xfrm>
            <a:off x="9901180" y="6543853"/>
            <a:ext cx="1398938" cy="221491"/>
          </a:xfrm>
          <a:prstGeom prst="rect">
            <a:avLst/>
          </a:prstGeom>
          <a:ln w="6350">
            <a:noFill/>
            <a:miter lim="800000"/>
          </a:ln>
        </p:spPr>
        <p:txBody>
          <a:bodyPr vert="horz" wrap="square" lIns="0" tIns="0" rIns="0" bIns="0" rtlCol="0">
            <a:noAutofit/>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kumimoji="0" lang="fr-FR" sz="1050" b="0" i="1" u="none" strike="noStrike" kern="1200" cap="none" spc="0" normalizeH="0" baseline="0" noProof="0" dirty="0">
                <a:ln>
                  <a:noFill/>
                </a:ln>
                <a:solidFill>
                  <a:srgbClr val="000000"/>
                </a:solidFill>
                <a:effectLst/>
                <a:uLnTx/>
                <a:uFillTx/>
                <a:latin typeface="Arial"/>
                <a:ea typeface="+mn-ea"/>
                <a:cs typeface="+mn-cs"/>
              </a:rPr>
              <a:t>Mise à jour : 04/2026</a:t>
            </a:r>
          </a:p>
        </p:txBody>
      </p:sp>
      <p:sp>
        <p:nvSpPr>
          <p:cNvPr id="3" name="Shape 2253">
            <a:extLst>
              <a:ext uri="{FF2B5EF4-FFF2-40B4-BE49-F238E27FC236}">
                <a16:creationId xmlns:a16="http://schemas.microsoft.com/office/drawing/2014/main" id="{9615CD8D-B37A-F5D8-2431-317A81A39959}"/>
              </a:ext>
            </a:extLst>
          </p:cNvPr>
          <p:cNvSpPr txBox="1"/>
          <p:nvPr/>
        </p:nvSpPr>
        <p:spPr>
          <a:xfrm>
            <a:off x="3239248" y="3697947"/>
            <a:ext cx="6214102" cy="803456"/>
          </a:xfrm>
          <a:prstGeom prst="rect">
            <a:avLst/>
          </a:prstGeom>
          <a:noFill/>
          <a:ln>
            <a:noFill/>
          </a:ln>
        </p:spPr>
        <p:txBody>
          <a:bodyPr wrap="square" lIns="0" tIns="0" rIns="0" bIns="0" anchor="t" anchorCtr="0">
            <a:noAutofit/>
          </a:bodyPr>
          <a:lstStyle/>
          <a:p>
            <a:pPr marL="174930" marR="0" lvl="1" indent="-174930" algn="l" defTabSz="914400" rtl="0" eaLnBrk="1" fontAlgn="auto" latinLnBrk="0" hangingPunct="1">
              <a:lnSpc>
                <a:spcPct val="100000"/>
              </a:lnSpc>
              <a:spcBef>
                <a:spcPts val="0"/>
              </a:spcBef>
              <a:spcAft>
                <a:spcPts val="306"/>
              </a:spcAft>
              <a:buClr>
                <a:srgbClr val="236800"/>
              </a:buClr>
              <a:buSzPct val="122500"/>
              <a:buFont typeface="Arial" panose="020B0604020202020204" pitchFamily="34" charset="0"/>
              <a:buChar char="•"/>
              <a:tabLst/>
              <a:defRPr/>
            </a:pPr>
            <a:r>
              <a:rPr kumimoji="0" lang="fr-FR" sz="1153" b="0" i="0" u="none" strike="noStrike" kern="1200" cap="none" spc="0" normalizeH="0" baseline="0" noProof="0" dirty="0">
                <a:ln>
                  <a:noFill/>
                </a:ln>
                <a:solidFill>
                  <a:srgbClr val="000000"/>
                </a:solidFill>
                <a:effectLst/>
                <a:uLnTx/>
                <a:uFillTx/>
                <a:latin typeface="Arial"/>
                <a:ea typeface="+mn-ea"/>
                <a:cs typeface="+mn-cs"/>
              </a:rPr>
              <a:t>Production annuelle estimée à ≈ 198 GWh, garantissant un volume significatif d’énergie commercialisable sur le long terme;</a:t>
            </a:r>
          </a:p>
          <a:p>
            <a:pPr marL="174930" marR="0" lvl="1" indent="-174930" algn="l" defTabSz="914400" rtl="0" eaLnBrk="1" fontAlgn="auto" latinLnBrk="0" hangingPunct="1">
              <a:lnSpc>
                <a:spcPct val="100000"/>
              </a:lnSpc>
              <a:spcBef>
                <a:spcPts val="0"/>
              </a:spcBef>
              <a:spcAft>
                <a:spcPts val="306"/>
              </a:spcAft>
              <a:buClr>
                <a:srgbClr val="236800"/>
              </a:buClr>
              <a:buSzPct val="122500"/>
              <a:buFont typeface="Arial" panose="020B0604020202020204" pitchFamily="34" charset="0"/>
              <a:buChar char="•"/>
              <a:tabLst/>
              <a:defRPr/>
            </a:pPr>
            <a:r>
              <a:rPr kumimoji="0" lang="fr-FR" sz="1153" b="0" i="0" u="none" strike="noStrike" kern="1200" cap="none" spc="0" normalizeH="0" baseline="0" noProof="0" dirty="0">
                <a:ln>
                  <a:noFill/>
                </a:ln>
                <a:solidFill>
                  <a:srgbClr val="000000"/>
                </a:solidFill>
                <a:effectLst/>
                <a:uLnTx/>
                <a:uFillTx/>
                <a:latin typeface="Arial"/>
                <a:ea typeface="+mn-ea"/>
                <a:cs typeface="+mn-cs"/>
              </a:rPr>
              <a:t>Revenus sécurisés via des contrats d’achat d’électricité (PPA) à long terme; </a:t>
            </a:r>
          </a:p>
          <a:p>
            <a:pPr marL="174930" lvl="1" indent="-174930">
              <a:spcAft>
                <a:spcPts val="306"/>
              </a:spcAft>
              <a:buClr>
                <a:srgbClr val="236800"/>
              </a:buClr>
              <a:buSzPct val="122500"/>
              <a:buFont typeface="Arial" panose="020B0604020202020204" pitchFamily="34" charset="0"/>
              <a:buChar char="•"/>
              <a:defRPr/>
            </a:pPr>
            <a:r>
              <a:rPr lang="fr-FR" sz="1153" dirty="0">
                <a:solidFill>
                  <a:srgbClr val="000000"/>
                </a:solidFill>
              </a:rPr>
              <a:t>Le TRI est estimé à 15% avec un ROI de 200% sur 15 ans </a:t>
            </a:r>
          </a:p>
        </p:txBody>
      </p:sp>
    </p:spTree>
    <p:extLst>
      <p:ext uri="{BB962C8B-B14F-4D97-AF65-F5344CB8AC3E}">
        <p14:creationId xmlns:p14="http://schemas.microsoft.com/office/powerpoint/2010/main" val="3678575376"/>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ABF0AD-2325-C9F6-3883-AB84E04B9097}"/>
            </a:ext>
          </a:extLst>
        </p:cNvPr>
        <p:cNvGrpSpPr/>
        <p:nvPr/>
      </p:nvGrpSpPr>
      <p:grpSpPr>
        <a:xfrm>
          <a:off x="0" y="0"/>
          <a:ext cx="0" cy="0"/>
          <a:chOff x="0" y="0"/>
          <a:chExt cx="0" cy="0"/>
        </a:xfrm>
      </p:grpSpPr>
      <p:sp>
        <p:nvSpPr>
          <p:cNvPr id="95" name="CustomShape 1">
            <a:extLst>
              <a:ext uri="{FF2B5EF4-FFF2-40B4-BE49-F238E27FC236}">
                <a16:creationId xmlns:a16="http://schemas.microsoft.com/office/drawing/2014/main" id="{9AE099A4-983E-50A3-4BD9-91A1A27C4658}"/>
              </a:ext>
            </a:extLst>
          </p:cNvPr>
          <p:cNvSpPr/>
          <p:nvPr/>
        </p:nvSpPr>
        <p:spPr>
          <a:xfrm>
            <a:off x="267975" y="941850"/>
            <a:ext cx="11723397" cy="5450637"/>
          </a:xfrm>
          <a:prstGeom prst="rect">
            <a:avLst/>
          </a:prstGeom>
          <a:noFill/>
          <a:ln w="25560">
            <a:solidFill>
              <a:srgbClr val="006D00"/>
            </a:solidFill>
            <a:round/>
          </a:ln>
        </p:spPr>
        <p:style>
          <a:lnRef idx="0">
            <a:scrgbClr r="0" g="0" b="0"/>
          </a:lnRef>
          <a:fillRef idx="0">
            <a:scrgbClr r="0" g="0" b="0"/>
          </a:fillRef>
          <a:effectRef idx="0">
            <a:scrgbClr r="0" g="0" b="0"/>
          </a:effectRef>
          <a:fontRef idx="minor"/>
        </p:style>
        <p:txBody>
          <a:bodyPr/>
          <a:lstStyle/>
          <a:p>
            <a:pPr marL="0" marR="0" lvl="0" indent="0" algn="l" defTabSz="932863" rtl="0" eaLnBrk="1" fontAlgn="auto" latinLnBrk="0" hangingPunct="1">
              <a:lnSpc>
                <a:spcPct val="100000"/>
              </a:lnSpc>
              <a:spcBef>
                <a:spcPts val="0"/>
              </a:spcBef>
              <a:spcAft>
                <a:spcPts val="0"/>
              </a:spcAft>
              <a:buClrTx/>
              <a:buSzTx/>
              <a:buFontTx/>
              <a:buNone/>
              <a:tabLst/>
              <a:defRPr/>
            </a:pPr>
            <a:endParaRPr kumimoji="0" lang="en-GB" sz="1837" b="0" i="0" u="none" strike="noStrike" kern="1200" cap="none" spc="0" normalizeH="0" baseline="0" noProof="0" dirty="0">
              <a:ln>
                <a:noFill/>
              </a:ln>
              <a:solidFill>
                <a:srgbClr val="000000"/>
              </a:solidFill>
              <a:effectLst/>
              <a:uLnTx/>
              <a:uFillTx/>
              <a:latin typeface="Arial"/>
              <a:ea typeface="+mn-ea"/>
              <a:cs typeface="+mn-cs"/>
            </a:endParaRPr>
          </a:p>
        </p:txBody>
      </p:sp>
      <p:sp>
        <p:nvSpPr>
          <p:cNvPr id="86" name="CustomShape 2">
            <a:extLst>
              <a:ext uri="{FF2B5EF4-FFF2-40B4-BE49-F238E27FC236}">
                <a16:creationId xmlns:a16="http://schemas.microsoft.com/office/drawing/2014/main" id="{1A7F1966-3DA0-E73D-2815-14307CD302A5}"/>
              </a:ext>
            </a:extLst>
          </p:cNvPr>
          <p:cNvSpPr/>
          <p:nvPr/>
        </p:nvSpPr>
        <p:spPr>
          <a:xfrm>
            <a:off x="374214" y="1056436"/>
            <a:ext cx="1013071" cy="1200759"/>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marL="0" marR="0" lvl="0" indent="0" algn="l" defTabSz="932863" rtl="0" eaLnBrk="1" fontAlgn="auto" latinLnBrk="0" hangingPunct="1">
              <a:lnSpc>
                <a:spcPct val="100000"/>
              </a:lnSpc>
              <a:spcBef>
                <a:spcPts val="0"/>
              </a:spcBef>
              <a:spcAft>
                <a:spcPts val="0"/>
              </a:spcAft>
              <a:buClrTx/>
              <a:buSzTx/>
              <a:buFontTx/>
              <a:buNone/>
              <a:tabLst/>
              <a:defRPr/>
            </a:pPr>
            <a:r>
              <a:rPr kumimoji="0" lang="en-ZA" sz="1204" b="1" i="0" u="none" strike="noStrike" kern="1200" cap="none" spc="0" normalizeH="0" baseline="0" noProof="0" dirty="0">
                <a:ln>
                  <a:noFill/>
                </a:ln>
                <a:solidFill>
                  <a:srgbClr val="FFFFFF"/>
                </a:solidFill>
                <a:effectLst/>
                <a:uLnTx/>
                <a:uFillTx/>
                <a:latin typeface="Arial"/>
                <a:ea typeface="Arial"/>
                <a:cs typeface="+mn-cs"/>
              </a:rPr>
              <a:t>Aperçu</a:t>
            </a:r>
            <a:endParaRPr kumimoji="0" sz="1837" b="0" i="0" u="none" strike="noStrike" kern="1200" cap="none" spc="0" normalizeH="0" baseline="0" noProof="0" dirty="0">
              <a:ln>
                <a:noFill/>
              </a:ln>
              <a:solidFill>
                <a:srgbClr val="000000"/>
              </a:solidFill>
              <a:effectLst/>
              <a:uLnTx/>
              <a:uFillTx/>
              <a:latin typeface="Arial"/>
              <a:ea typeface="+mn-ea"/>
              <a:cs typeface="+mn-cs"/>
            </a:endParaRPr>
          </a:p>
        </p:txBody>
      </p:sp>
      <p:sp>
        <p:nvSpPr>
          <p:cNvPr id="87" name="CustomShape 3">
            <a:extLst>
              <a:ext uri="{FF2B5EF4-FFF2-40B4-BE49-F238E27FC236}">
                <a16:creationId xmlns:a16="http://schemas.microsoft.com/office/drawing/2014/main" id="{82A874C1-F812-EEF4-ADC4-36EE37E9CE97}"/>
              </a:ext>
            </a:extLst>
          </p:cNvPr>
          <p:cNvSpPr/>
          <p:nvPr/>
        </p:nvSpPr>
        <p:spPr>
          <a:xfrm>
            <a:off x="375850" y="2328312"/>
            <a:ext cx="1017605" cy="3204387"/>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marL="0" marR="0" lvl="0" indent="0" algn="l" defTabSz="932863" rtl="0" eaLnBrk="1" fontAlgn="auto" latinLnBrk="0" hangingPunct="1">
              <a:lnSpc>
                <a:spcPct val="100000"/>
              </a:lnSpc>
              <a:spcBef>
                <a:spcPts val="0"/>
              </a:spcBef>
              <a:spcAft>
                <a:spcPts val="0"/>
              </a:spcAft>
              <a:buClrTx/>
              <a:buSzTx/>
              <a:buFontTx/>
              <a:buNone/>
              <a:tabLst/>
              <a:defRPr/>
            </a:pPr>
            <a:r>
              <a:rPr kumimoji="0" lang="en-ZA" sz="1204" b="1" i="0" u="none" strike="noStrike" kern="1200" cap="none" spc="0" normalizeH="0" baseline="0" noProof="0" dirty="0">
                <a:ln>
                  <a:noFill/>
                </a:ln>
                <a:solidFill>
                  <a:srgbClr val="FFFFFF"/>
                </a:solidFill>
                <a:effectLst/>
                <a:uLnTx/>
                <a:uFillTx/>
                <a:latin typeface="Arial"/>
                <a:ea typeface="Arial"/>
                <a:cs typeface="+mn-cs"/>
              </a:rPr>
              <a:t>Description</a:t>
            </a:r>
            <a:endParaRPr kumimoji="0" sz="1837" b="0" i="0" u="none" strike="noStrike" kern="1200" cap="none" spc="0" normalizeH="0" baseline="0" noProof="0" dirty="0">
              <a:ln>
                <a:noFill/>
              </a:ln>
              <a:solidFill>
                <a:srgbClr val="000000"/>
              </a:solidFill>
              <a:effectLst/>
              <a:uLnTx/>
              <a:uFillTx/>
              <a:latin typeface="Arial"/>
              <a:ea typeface="+mn-ea"/>
              <a:cs typeface="+mn-cs"/>
            </a:endParaRPr>
          </a:p>
        </p:txBody>
      </p:sp>
      <p:sp>
        <p:nvSpPr>
          <p:cNvPr id="89" name="CustomShape 5">
            <a:extLst>
              <a:ext uri="{FF2B5EF4-FFF2-40B4-BE49-F238E27FC236}">
                <a16:creationId xmlns:a16="http://schemas.microsoft.com/office/drawing/2014/main" id="{1759E682-AC1D-9964-0D31-2163779EFE28}"/>
              </a:ext>
            </a:extLst>
          </p:cNvPr>
          <p:cNvSpPr/>
          <p:nvPr/>
        </p:nvSpPr>
        <p:spPr>
          <a:xfrm>
            <a:off x="1975809" y="1278624"/>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marL="0" marR="0" lvl="0" indent="0" algn="l" defTabSz="932863" rtl="0" eaLnBrk="1" fontAlgn="auto" latinLnBrk="0" hangingPunct="1">
              <a:lnSpc>
                <a:spcPct val="100000"/>
              </a:lnSpc>
              <a:spcBef>
                <a:spcPts val="0"/>
              </a:spcBef>
              <a:spcAft>
                <a:spcPts val="0"/>
              </a:spcAft>
              <a:buClrTx/>
              <a:buSzTx/>
              <a:buFontTx/>
              <a:buNone/>
              <a:tabLst/>
              <a:defRPr/>
            </a:pPr>
            <a:r>
              <a:rPr kumimoji="0" lang="en-ZA" sz="1204" b="1" i="0" u="none" strike="noStrike" kern="1200" cap="none" spc="0" normalizeH="0" baseline="0" noProof="0" dirty="0">
                <a:ln>
                  <a:noFill/>
                </a:ln>
                <a:solidFill>
                  <a:srgbClr val="236800"/>
                </a:solidFill>
                <a:effectLst/>
                <a:uLnTx/>
                <a:uFillTx/>
                <a:latin typeface="Arial"/>
                <a:ea typeface="Arial"/>
                <a:cs typeface="+mn-cs"/>
              </a:rPr>
              <a:t>Localisation</a:t>
            </a:r>
            <a:endParaRPr kumimoji="0" sz="1837" b="0" i="0" u="none" strike="noStrike" kern="1200" cap="none" spc="0" normalizeH="0" baseline="0" noProof="0" dirty="0">
              <a:ln>
                <a:noFill/>
              </a:ln>
              <a:solidFill>
                <a:srgbClr val="000000"/>
              </a:solidFill>
              <a:effectLst/>
              <a:uLnTx/>
              <a:uFillTx/>
              <a:latin typeface="Arial"/>
              <a:ea typeface="+mn-ea"/>
              <a:cs typeface="+mn-cs"/>
            </a:endParaRPr>
          </a:p>
        </p:txBody>
      </p:sp>
      <p:sp>
        <p:nvSpPr>
          <p:cNvPr id="90" name="CustomShape 6">
            <a:extLst>
              <a:ext uri="{FF2B5EF4-FFF2-40B4-BE49-F238E27FC236}">
                <a16:creationId xmlns:a16="http://schemas.microsoft.com/office/drawing/2014/main" id="{0F1C79AB-74EE-77E6-A19C-726C6B70D110}"/>
              </a:ext>
            </a:extLst>
          </p:cNvPr>
          <p:cNvSpPr/>
          <p:nvPr/>
        </p:nvSpPr>
        <p:spPr>
          <a:xfrm>
            <a:off x="3188699" y="1271005"/>
            <a:ext cx="6374768" cy="31243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53" b="0" i="0" u="none" strike="noStrike" kern="1200" cap="none" spc="0" normalizeH="0" baseline="0" noProof="0" dirty="0" err="1">
                <a:ln>
                  <a:noFill/>
                </a:ln>
                <a:solidFill>
                  <a:srgbClr val="000000"/>
                </a:solidFill>
                <a:effectLst/>
                <a:uLnTx/>
                <a:uFillTx/>
                <a:latin typeface="Arial"/>
                <a:ea typeface="Arial"/>
                <a:cs typeface="+mn-cs"/>
              </a:rPr>
              <a:t>Baghan</a:t>
            </a:r>
            <a:r>
              <a:rPr kumimoji="0" lang="fr-FR" sz="1153" b="0" i="0" u="none" strike="noStrike" kern="1200" cap="none" spc="0" normalizeH="0" baseline="0" noProof="0" dirty="0">
                <a:ln>
                  <a:noFill/>
                </a:ln>
                <a:solidFill>
                  <a:srgbClr val="000000"/>
                </a:solidFill>
                <a:effectLst/>
                <a:uLnTx/>
                <a:uFillTx/>
                <a:latin typeface="Arial"/>
                <a:ea typeface="Arial"/>
                <a:cs typeface="+mn-cs"/>
              </a:rPr>
              <a:t> (Kara), </a:t>
            </a:r>
            <a:r>
              <a:rPr kumimoji="0" lang="fr-FR" sz="1153" b="0" i="0" u="none" strike="noStrike" kern="1200" cap="none" spc="0" normalizeH="0" baseline="0" noProof="0" dirty="0" err="1">
                <a:ln>
                  <a:noFill/>
                </a:ln>
                <a:solidFill>
                  <a:srgbClr val="000000"/>
                </a:solidFill>
                <a:effectLst/>
                <a:uLnTx/>
                <a:uFillTx/>
                <a:latin typeface="Arial"/>
                <a:ea typeface="Arial"/>
                <a:cs typeface="+mn-cs"/>
              </a:rPr>
              <a:t>Sergebene</a:t>
            </a:r>
            <a:r>
              <a:rPr kumimoji="0" lang="fr-FR" sz="1153" b="0" i="0" u="none" strike="noStrike" kern="1200" cap="none" spc="0" normalizeH="0" baseline="0" noProof="0" dirty="0">
                <a:ln>
                  <a:noFill/>
                </a:ln>
                <a:solidFill>
                  <a:srgbClr val="000000"/>
                </a:solidFill>
                <a:effectLst/>
                <a:uLnTx/>
                <a:uFillTx/>
                <a:latin typeface="Arial"/>
                <a:ea typeface="Arial"/>
                <a:cs typeface="+mn-cs"/>
              </a:rPr>
              <a:t> (Plateaux), </a:t>
            </a:r>
            <a:r>
              <a:rPr kumimoji="0" lang="fr-FR" sz="1153" b="0" i="0" u="none" strike="noStrike" kern="1200" cap="none" spc="0" normalizeH="0" baseline="0" noProof="0" dirty="0" err="1">
                <a:ln>
                  <a:noFill/>
                </a:ln>
                <a:solidFill>
                  <a:srgbClr val="000000"/>
                </a:solidFill>
                <a:effectLst/>
                <a:uLnTx/>
                <a:uFillTx/>
                <a:latin typeface="Arial"/>
                <a:ea typeface="Arial"/>
                <a:cs typeface="+mn-cs"/>
              </a:rPr>
              <a:t>Wawa</a:t>
            </a:r>
            <a:r>
              <a:rPr kumimoji="0" lang="fr-FR" sz="1153" b="0" i="0" u="none" strike="noStrike" kern="1200" cap="none" spc="0" normalizeH="0" baseline="0" noProof="0" dirty="0">
                <a:ln>
                  <a:noFill/>
                </a:ln>
                <a:solidFill>
                  <a:srgbClr val="000000"/>
                </a:solidFill>
                <a:effectLst/>
                <a:uLnTx/>
                <a:uFillTx/>
                <a:latin typeface="Arial"/>
                <a:ea typeface="Arial"/>
                <a:cs typeface="+mn-cs"/>
              </a:rPr>
              <a:t> (Plateaux), </a:t>
            </a:r>
            <a:r>
              <a:rPr kumimoji="0" lang="fr-FR" sz="1153" b="0" i="0" u="none" strike="noStrike" kern="1200" cap="none" spc="0" normalizeH="0" baseline="0" noProof="0" dirty="0" err="1">
                <a:ln>
                  <a:noFill/>
                </a:ln>
                <a:solidFill>
                  <a:srgbClr val="000000"/>
                </a:solidFill>
                <a:effectLst/>
                <a:uLnTx/>
                <a:uFillTx/>
                <a:latin typeface="Arial"/>
                <a:ea typeface="Arial"/>
                <a:cs typeface="+mn-cs"/>
              </a:rPr>
              <a:t>Kpessi</a:t>
            </a:r>
            <a:r>
              <a:rPr kumimoji="0" lang="fr-FR" sz="1153" b="0" i="0" u="none" strike="noStrike" kern="1200" cap="none" spc="0" normalizeH="0" baseline="0" noProof="0" dirty="0">
                <a:ln>
                  <a:noFill/>
                </a:ln>
                <a:solidFill>
                  <a:srgbClr val="000000"/>
                </a:solidFill>
                <a:effectLst/>
                <a:uLnTx/>
                <a:uFillTx/>
                <a:latin typeface="Arial"/>
                <a:ea typeface="Arial"/>
                <a:cs typeface="+mn-cs"/>
              </a:rPr>
              <a:t> (Plateaux), </a:t>
            </a:r>
            <a:r>
              <a:rPr kumimoji="0" lang="fr-FR" sz="1153" b="0" i="0" u="none" strike="noStrike" kern="1200" cap="none" spc="0" normalizeH="0" baseline="0" noProof="0" dirty="0" err="1">
                <a:ln>
                  <a:noFill/>
                </a:ln>
                <a:solidFill>
                  <a:srgbClr val="000000"/>
                </a:solidFill>
                <a:effectLst/>
                <a:uLnTx/>
                <a:uFillTx/>
                <a:latin typeface="Arial"/>
                <a:ea typeface="Arial"/>
                <a:cs typeface="+mn-cs"/>
              </a:rPr>
              <a:t>Kolokope</a:t>
            </a:r>
            <a:r>
              <a:rPr kumimoji="0" lang="fr-FR" sz="1153" b="0" i="0" u="none" strike="noStrike" kern="1200" cap="none" spc="0" normalizeH="0" baseline="0" noProof="0" dirty="0">
                <a:ln>
                  <a:noFill/>
                </a:ln>
                <a:solidFill>
                  <a:srgbClr val="000000"/>
                </a:solidFill>
                <a:effectLst/>
                <a:uLnTx/>
                <a:uFillTx/>
                <a:latin typeface="Arial"/>
                <a:ea typeface="Arial"/>
                <a:cs typeface="+mn-cs"/>
              </a:rPr>
              <a:t> (Plateaux)</a:t>
            </a:r>
          </a:p>
        </p:txBody>
      </p:sp>
      <p:sp>
        <p:nvSpPr>
          <p:cNvPr id="91" name="CustomShape 7">
            <a:extLst>
              <a:ext uri="{FF2B5EF4-FFF2-40B4-BE49-F238E27FC236}">
                <a16:creationId xmlns:a16="http://schemas.microsoft.com/office/drawing/2014/main" id="{27DE8A7B-59C9-B4FD-CAF3-C00B6DFBAFB2}"/>
              </a:ext>
            </a:extLst>
          </p:cNvPr>
          <p:cNvSpPr/>
          <p:nvPr/>
        </p:nvSpPr>
        <p:spPr>
          <a:xfrm>
            <a:off x="2020800" y="1830114"/>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marL="0" marR="0" lvl="0" indent="0" algn="l" defTabSz="932863" rtl="0" eaLnBrk="1" fontAlgn="auto" latinLnBrk="0" hangingPunct="1">
              <a:lnSpc>
                <a:spcPct val="100000"/>
              </a:lnSpc>
              <a:spcBef>
                <a:spcPts val="0"/>
              </a:spcBef>
              <a:spcAft>
                <a:spcPts val="0"/>
              </a:spcAft>
              <a:buClrTx/>
              <a:buSzTx/>
              <a:buFontTx/>
              <a:buNone/>
              <a:tabLst/>
              <a:defRPr/>
            </a:pPr>
            <a:r>
              <a:rPr kumimoji="0" lang="en-ZA" sz="1204" b="1" i="0" u="none" strike="noStrike" kern="1200" cap="none" spc="0" normalizeH="0" baseline="0" noProof="0" dirty="0">
                <a:ln>
                  <a:noFill/>
                </a:ln>
                <a:solidFill>
                  <a:srgbClr val="236800"/>
                </a:solidFill>
                <a:effectLst/>
                <a:uLnTx/>
                <a:uFillTx/>
                <a:latin typeface="Arial"/>
                <a:ea typeface="Arial"/>
                <a:cs typeface="+mn-cs"/>
              </a:rPr>
              <a:t>Coût estimatif</a:t>
            </a:r>
            <a:endParaRPr kumimoji="0" sz="1837" b="0" i="0" u="none" strike="noStrike" kern="1200" cap="none" spc="0" normalizeH="0" baseline="0" noProof="0" dirty="0">
              <a:ln>
                <a:noFill/>
              </a:ln>
              <a:solidFill>
                <a:srgbClr val="000000"/>
              </a:solidFill>
              <a:effectLst/>
              <a:uLnTx/>
              <a:uFillTx/>
              <a:latin typeface="Arial"/>
              <a:ea typeface="+mn-ea"/>
              <a:cs typeface="+mn-cs"/>
            </a:endParaRPr>
          </a:p>
        </p:txBody>
      </p:sp>
      <p:sp>
        <p:nvSpPr>
          <p:cNvPr id="92" name="CustomShape 8">
            <a:extLst>
              <a:ext uri="{FF2B5EF4-FFF2-40B4-BE49-F238E27FC236}">
                <a16:creationId xmlns:a16="http://schemas.microsoft.com/office/drawing/2014/main" id="{21FEE559-C570-F584-98C2-E62B8846D31C}"/>
              </a:ext>
            </a:extLst>
          </p:cNvPr>
          <p:cNvSpPr/>
          <p:nvPr/>
        </p:nvSpPr>
        <p:spPr>
          <a:xfrm>
            <a:off x="3233689" y="1845355"/>
            <a:ext cx="5508665" cy="253049"/>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lvl="0" defTabSz="932863">
              <a:defRPr/>
            </a:pPr>
            <a:r>
              <a:rPr kumimoji="0" lang="en-ZA" sz="1204" b="0" i="0" u="none" strike="noStrike" kern="1200" cap="none" spc="0" normalizeH="0" baseline="0" noProof="0" dirty="0">
                <a:ln>
                  <a:noFill/>
                </a:ln>
                <a:solidFill>
                  <a:srgbClr val="000000"/>
                </a:solidFill>
                <a:effectLst/>
                <a:uLnTx/>
                <a:uFillTx/>
                <a:latin typeface="Arial"/>
                <a:ea typeface="Arial"/>
                <a:cs typeface="+mn-cs"/>
              </a:rPr>
              <a:t>242,14 millions USD </a:t>
            </a:r>
            <a:r>
              <a:rPr lang="en-ZA" sz="1204" dirty="0">
                <a:solidFill>
                  <a:srgbClr val="000000"/>
                </a:solidFill>
                <a:ea typeface="Arial"/>
              </a:rPr>
              <a:t>soit 135,692 milliards de FCFA </a:t>
            </a:r>
            <a:endParaRPr kumimoji="0" sz="1837" b="0" i="0" u="none" strike="noStrike" kern="1200" cap="none" spc="0" normalizeH="0" baseline="0" noProof="0" dirty="0">
              <a:ln>
                <a:noFill/>
              </a:ln>
              <a:solidFill>
                <a:srgbClr val="000000"/>
              </a:solidFill>
              <a:effectLst/>
              <a:uLnTx/>
              <a:uFillTx/>
              <a:latin typeface="Arial"/>
              <a:ea typeface="+mn-ea"/>
              <a:cs typeface="+mn-cs"/>
            </a:endParaRPr>
          </a:p>
        </p:txBody>
      </p:sp>
      <p:sp>
        <p:nvSpPr>
          <p:cNvPr id="97" name="CustomShape 13">
            <a:extLst>
              <a:ext uri="{FF2B5EF4-FFF2-40B4-BE49-F238E27FC236}">
                <a16:creationId xmlns:a16="http://schemas.microsoft.com/office/drawing/2014/main" id="{A134CE1E-00C8-0704-D434-69817BE03BE3}"/>
              </a:ext>
            </a:extLst>
          </p:cNvPr>
          <p:cNvSpPr/>
          <p:nvPr/>
        </p:nvSpPr>
        <p:spPr>
          <a:xfrm>
            <a:off x="2026936" y="2401808"/>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lvl="0" defTabSz="932863"/>
            <a:r>
              <a:rPr kumimoji="0" lang="en-ZA" sz="1204" b="1" i="0" u="none" strike="noStrike" kern="1200" cap="none" spc="0" normalizeH="0" baseline="0" noProof="0" dirty="0">
                <a:ln>
                  <a:noFill/>
                </a:ln>
                <a:solidFill>
                  <a:srgbClr val="236800"/>
                </a:solidFill>
                <a:effectLst/>
                <a:uLnTx/>
                <a:uFillTx/>
                <a:latin typeface="Arial"/>
                <a:ea typeface="Arial"/>
                <a:cs typeface="+mn-cs"/>
              </a:rPr>
              <a:t>Description et </a:t>
            </a:r>
            <a:r>
              <a:rPr lang="en-ZA" sz="1204" b="1" dirty="0">
                <a:solidFill>
                  <a:srgbClr val="236800"/>
                </a:solidFill>
                <a:ea typeface="Arial"/>
              </a:rPr>
              <a:t>caractéristiques</a:t>
            </a:r>
            <a:r>
              <a:rPr kumimoji="0" lang="en-ZA" sz="1204" b="1" i="0" u="none" strike="noStrike" kern="1200" cap="none" spc="0" normalizeH="0" baseline="0" noProof="0" dirty="0">
                <a:ln>
                  <a:noFill/>
                </a:ln>
                <a:solidFill>
                  <a:srgbClr val="236800"/>
                </a:solidFill>
                <a:effectLst/>
                <a:uLnTx/>
                <a:uFillTx/>
                <a:latin typeface="Arial"/>
                <a:ea typeface="Arial"/>
                <a:cs typeface="+mn-cs"/>
              </a:rPr>
              <a:t> techniques</a:t>
            </a:r>
            <a:endParaRPr kumimoji="0" sz="1837" b="0" i="0" u="none" strike="noStrike" kern="1200" cap="none" spc="0" normalizeH="0" baseline="0" noProof="0" dirty="0">
              <a:ln>
                <a:noFill/>
              </a:ln>
              <a:solidFill>
                <a:srgbClr val="000000"/>
              </a:solidFill>
              <a:effectLst/>
              <a:uLnTx/>
              <a:uFillTx/>
              <a:latin typeface="Arial"/>
              <a:ea typeface="+mn-ea"/>
              <a:cs typeface="+mn-cs"/>
            </a:endParaRPr>
          </a:p>
        </p:txBody>
      </p:sp>
      <p:sp>
        <p:nvSpPr>
          <p:cNvPr id="99" name="CustomShape 15">
            <a:extLst>
              <a:ext uri="{FF2B5EF4-FFF2-40B4-BE49-F238E27FC236}">
                <a16:creationId xmlns:a16="http://schemas.microsoft.com/office/drawing/2014/main" id="{AC1C072F-E462-4061-F127-53F120E8DBD2}"/>
              </a:ext>
            </a:extLst>
          </p:cNvPr>
          <p:cNvSpPr/>
          <p:nvPr/>
        </p:nvSpPr>
        <p:spPr>
          <a:xfrm>
            <a:off x="1993255" y="3749459"/>
            <a:ext cx="1419494" cy="368738"/>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marL="0" marR="0" lvl="0" indent="0" algn="l" defTabSz="932863" rtl="0" eaLnBrk="1" fontAlgn="auto" latinLnBrk="0" hangingPunct="1">
              <a:lnSpc>
                <a:spcPct val="100000"/>
              </a:lnSpc>
              <a:spcBef>
                <a:spcPts val="0"/>
              </a:spcBef>
              <a:spcAft>
                <a:spcPts val="0"/>
              </a:spcAft>
              <a:buClrTx/>
              <a:buSzTx/>
              <a:buFontTx/>
              <a:buNone/>
              <a:tabLst/>
              <a:defRPr/>
            </a:pPr>
            <a:r>
              <a:rPr kumimoji="0" lang="en-ZA" sz="1204" b="1" i="0" u="none" strike="noStrike" kern="1200" cap="none" spc="0" normalizeH="0" baseline="0" noProof="0" dirty="0" err="1">
                <a:ln>
                  <a:noFill/>
                </a:ln>
                <a:solidFill>
                  <a:srgbClr val="236800"/>
                </a:solidFill>
                <a:effectLst/>
                <a:uLnTx/>
                <a:uFillTx/>
                <a:latin typeface="Arial"/>
                <a:ea typeface="Arial"/>
                <a:cs typeface="+mn-cs"/>
              </a:rPr>
              <a:t>Opportunités</a:t>
            </a:r>
            <a:r>
              <a:rPr kumimoji="0" lang="en-ZA" sz="1204" b="1" i="0" u="none" strike="noStrike" kern="1200" cap="none" spc="0" normalizeH="0" baseline="0" noProof="0" dirty="0">
                <a:ln>
                  <a:noFill/>
                </a:ln>
                <a:solidFill>
                  <a:srgbClr val="236800"/>
                </a:solidFill>
                <a:effectLst/>
                <a:uLnTx/>
                <a:uFillTx/>
                <a:latin typeface="Arial"/>
                <a:ea typeface="Arial"/>
                <a:cs typeface="+mn-cs"/>
              </a:rPr>
              <a:t> de </a:t>
            </a:r>
            <a:r>
              <a:rPr kumimoji="0" lang="en-ZA" sz="1204" b="1" i="0" u="none" strike="noStrike" kern="1200" cap="none" spc="0" normalizeH="0" baseline="0" noProof="0" dirty="0" err="1">
                <a:ln>
                  <a:noFill/>
                </a:ln>
                <a:solidFill>
                  <a:srgbClr val="236800"/>
                </a:solidFill>
                <a:effectLst/>
                <a:uLnTx/>
                <a:uFillTx/>
                <a:latin typeface="Arial"/>
                <a:ea typeface="Arial"/>
                <a:cs typeface="+mn-cs"/>
              </a:rPr>
              <a:t>l’investissement</a:t>
            </a:r>
            <a:endParaRPr kumimoji="0" sz="1837" b="0" i="0" u="none" strike="noStrike" kern="1200" cap="none" spc="0" normalizeH="0" baseline="0" noProof="0" dirty="0">
              <a:ln>
                <a:noFill/>
              </a:ln>
              <a:solidFill>
                <a:srgbClr val="000000"/>
              </a:solidFill>
              <a:effectLst/>
              <a:uLnTx/>
              <a:uFillTx/>
              <a:latin typeface="Arial"/>
              <a:ea typeface="+mn-ea"/>
              <a:cs typeface="+mn-cs"/>
            </a:endParaRPr>
          </a:p>
        </p:txBody>
      </p:sp>
      <p:sp>
        <p:nvSpPr>
          <p:cNvPr id="105" name="CustomShape 21">
            <a:extLst>
              <a:ext uri="{FF2B5EF4-FFF2-40B4-BE49-F238E27FC236}">
                <a16:creationId xmlns:a16="http://schemas.microsoft.com/office/drawing/2014/main" id="{2DBEEDAE-2266-75BE-BB87-E58F9077564C}"/>
              </a:ext>
            </a:extLst>
          </p:cNvPr>
          <p:cNvSpPr/>
          <p:nvPr/>
        </p:nvSpPr>
        <p:spPr>
          <a:xfrm>
            <a:off x="1654163" y="2295300"/>
            <a:ext cx="7812000" cy="0"/>
          </a:xfrm>
          <a:prstGeom prst="straightConnector1">
            <a:avLst/>
          </a:prstGeom>
          <a:noFill/>
          <a:ln w="12600">
            <a:solidFill>
              <a:schemeClr val="accent6"/>
            </a:solidFill>
            <a:round/>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TG" sz="1800" b="0" i="0" u="none" strike="noStrike" kern="1200" cap="none" spc="0" normalizeH="0" baseline="0" noProof="0">
              <a:ln>
                <a:noFill/>
              </a:ln>
              <a:solidFill>
                <a:srgbClr val="000000"/>
              </a:solidFill>
              <a:effectLst/>
              <a:uLnTx/>
              <a:uFillTx/>
              <a:latin typeface="Arial"/>
              <a:ea typeface="+mn-ea"/>
              <a:cs typeface="+mn-cs"/>
            </a:endParaRPr>
          </a:p>
        </p:txBody>
      </p:sp>
      <p:sp>
        <p:nvSpPr>
          <p:cNvPr id="106" name="CustomShape 22">
            <a:extLst>
              <a:ext uri="{FF2B5EF4-FFF2-40B4-BE49-F238E27FC236}">
                <a16:creationId xmlns:a16="http://schemas.microsoft.com/office/drawing/2014/main" id="{95EC7E61-E187-CFBA-9AC5-9C5E912AE41F}"/>
              </a:ext>
            </a:extLst>
          </p:cNvPr>
          <p:cNvSpPr/>
          <p:nvPr/>
        </p:nvSpPr>
        <p:spPr>
          <a:xfrm>
            <a:off x="1581363" y="1223167"/>
            <a:ext cx="242765" cy="294550"/>
          </a:xfrm>
          <a:custGeom>
            <a:avLst/>
            <a:gdLst/>
            <a:ahLst/>
            <a:cxnLst/>
            <a:rect l="0" t="0" r="r" b="b"/>
            <a:pathLst>
              <a:path w="120001" h="120001">
                <a:moveTo>
                  <a:pt x="98734" y="13125"/>
                </a:moveTo>
                <a:cubicBezTo>
                  <a:pt x="88101" y="4375"/>
                  <a:pt x="73670" y="0"/>
                  <a:pt x="60000" y="0"/>
                </a:cubicBezTo>
                <a:cubicBezTo>
                  <a:pt x="60000" y="0"/>
                  <a:pt x="60000" y="0"/>
                  <a:pt x="60000" y="0"/>
                </a:cubicBezTo>
                <a:cubicBezTo>
                  <a:pt x="46329" y="0"/>
                  <a:pt x="31898" y="4375"/>
                  <a:pt x="21265" y="13125"/>
                </a:cubicBezTo>
                <a:cubicBezTo>
                  <a:pt x="0" y="30625"/>
                  <a:pt x="0" y="59375"/>
                  <a:pt x="21265" y="76875"/>
                </a:cubicBezTo>
                <a:cubicBezTo>
                  <a:pt x="34936" y="89375"/>
                  <a:pt x="46329" y="93125"/>
                  <a:pt x="53164" y="108750"/>
                </a:cubicBezTo>
                <a:cubicBezTo>
                  <a:pt x="56962" y="117500"/>
                  <a:pt x="56962" y="117500"/>
                  <a:pt x="56962" y="117500"/>
                </a:cubicBezTo>
                <a:cubicBezTo>
                  <a:pt x="56962" y="118125"/>
                  <a:pt x="57721" y="120000"/>
                  <a:pt x="60000" y="120000"/>
                </a:cubicBezTo>
                <a:cubicBezTo>
                  <a:pt x="62278" y="120000"/>
                  <a:pt x="63037" y="118125"/>
                  <a:pt x="63037" y="117500"/>
                </a:cubicBezTo>
                <a:cubicBezTo>
                  <a:pt x="66835" y="108750"/>
                  <a:pt x="66835" y="108750"/>
                  <a:pt x="66835" y="108750"/>
                </a:cubicBezTo>
                <a:cubicBezTo>
                  <a:pt x="73670" y="93125"/>
                  <a:pt x="85063" y="89375"/>
                  <a:pt x="98734" y="76875"/>
                </a:cubicBezTo>
                <a:cubicBezTo>
                  <a:pt x="120000" y="59375"/>
                  <a:pt x="120000" y="30625"/>
                  <a:pt x="98734" y="13125"/>
                </a:cubicBezTo>
                <a:lnTo>
                  <a:pt x="60000" y="82500"/>
                </a:lnTo>
                <a:cubicBezTo>
                  <a:pt x="34936" y="82500"/>
                  <a:pt x="14430" y="65625"/>
                  <a:pt x="14430" y="45000"/>
                </a:cubicBezTo>
                <a:cubicBezTo>
                  <a:pt x="14430" y="24375"/>
                  <a:pt x="34936" y="7500"/>
                  <a:pt x="60000" y="7500"/>
                </a:cubicBezTo>
                <a:cubicBezTo>
                  <a:pt x="85063" y="7500"/>
                  <a:pt x="105569" y="24375"/>
                  <a:pt x="105569" y="45000"/>
                </a:cubicBezTo>
                <a:cubicBezTo>
                  <a:pt x="105569" y="65625"/>
                  <a:pt x="85063" y="82500"/>
                  <a:pt x="60000" y="82500"/>
                </a:cubicBezTo>
              </a:path>
            </a:pathLst>
          </a:custGeom>
          <a:solidFill>
            <a:schemeClr val="accent1"/>
          </a:solidFill>
          <a:ln>
            <a:noFill/>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TG" sz="1800" b="0" i="0" u="none" strike="noStrike" kern="1200" cap="none" spc="0" normalizeH="0" baseline="0" noProof="0">
              <a:ln>
                <a:noFill/>
              </a:ln>
              <a:solidFill>
                <a:srgbClr val="000000"/>
              </a:solidFill>
              <a:effectLst/>
              <a:uLnTx/>
              <a:uFillTx/>
              <a:latin typeface="Arial"/>
              <a:ea typeface="+mn-ea"/>
              <a:cs typeface="+mn-cs"/>
            </a:endParaRPr>
          </a:p>
        </p:txBody>
      </p:sp>
      <p:sp>
        <p:nvSpPr>
          <p:cNvPr id="123" name="CustomShape 39">
            <a:extLst>
              <a:ext uri="{FF2B5EF4-FFF2-40B4-BE49-F238E27FC236}">
                <a16:creationId xmlns:a16="http://schemas.microsoft.com/office/drawing/2014/main" id="{90CC3EA5-3F9C-455E-D4D7-27ED4613090C}"/>
              </a:ext>
            </a:extLst>
          </p:cNvPr>
          <p:cNvSpPr/>
          <p:nvPr/>
        </p:nvSpPr>
        <p:spPr>
          <a:xfrm>
            <a:off x="1551982" y="3779942"/>
            <a:ext cx="339724" cy="307772"/>
          </a:xfrm>
          <a:custGeom>
            <a:avLst/>
            <a:gdLst/>
            <a:ahLst/>
            <a:cxnLst/>
            <a:rect l="0" t="0" r="r" b="b"/>
            <a:pathLst>
              <a:path w="120000" h="120001">
                <a:moveTo>
                  <a:pt x="7231" y="92805"/>
                </a:moveTo>
                <a:lnTo>
                  <a:pt x="7231" y="120000"/>
                </a:lnTo>
                <a:lnTo>
                  <a:pt x="34397" y="120000"/>
                </a:lnTo>
                <a:lnTo>
                  <a:pt x="34397" y="69064"/>
                </a:lnTo>
                <a:lnTo>
                  <a:pt x="32833" y="67338"/>
                </a:lnTo>
                <a:lnTo>
                  <a:pt x="7231" y="92805"/>
                </a:lnTo>
                <a:lnTo>
                  <a:pt x="42605" y="78129"/>
                </a:lnTo>
                <a:lnTo>
                  <a:pt x="42605" y="120000"/>
                </a:lnTo>
                <a:lnTo>
                  <a:pt x="70749" y="120000"/>
                </a:lnTo>
                <a:lnTo>
                  <a:pt x="70749" y="75539"/>
                </a:lnTo>
                <a:lnTo>
                  <a:pt x="55114" y="91942"/>
                </a:lnTo>
                <a:lnTo>
                  <a:pt x="42605" y="78129"/>
                </a:lnTo>
                <a:lnTo>
                  <a:pt x="88729" y="10143"/>
                </a:lnTo>
                <a:lnTo>
                  <a:pt x="96938" y="18345"/>
                </a:lnTo>
                <a:lnTo>
                  <a:pt x="55114" y="60863"/>
                </a:lnTo>
                <a:lnTo>
                  <a:pt x="32833" y="36474"/>
                </a:lnTo>
                <a:lnTo>
                  <a:pt x="0" y="69064"/>
                </a:lnTo>
                <a:lnTo>
                  <a:pt x="6449" y="77266"/>
                </a:lnTo>
                <a:lnTo>
                  <a:pt x="32833" y="51798"/>
                </a:lnTo>
                <a:lnTo>
                  <a:pt x="55114" y="76402"/>
                </a:lnTo>
                <a:lnTo>
                  <a:pt x="103583" y="25467"/>
                </a:lnTo>
                <a:lnTo>
                  <a:pt x="111791" y="35611"/>
                </a:lnTo>
                <a:lnTo>
                  <a:pt x="119999" y="0"/>
                </a:lnTo>
                <a:lnTo>
                  <a:pt x="88729" y="10143"/>
                </a:lnTo>
                <a:lnTo>
                  <a:pt x="78957" y="66474"/>
                </a:lnTo>
                <a:lnTo>
                  <a:pt x="78957" y="120000"/>
                </a:lnTo>
                <a:lnTo>
                  <a:pt x="106905" y="120000"/>
                </a:lnTo>
                <a:lnTo>
                  <a:pt x="106905" y="41870"/>
                </a:lnTo>
                <a:lnTo>
                  <a:pt x="105146" y="40143"/>
                </a:lnTo>
                <a:lnTo>
                  <a:pt x="78957" y="66474"/>
                </a:lnTo>
              </a:path>
            </a:pathLst>
          </a:custGeom>
          <a:solidFill>
            <a:schemeClr val="accent1"/>
          </a:solidFill>
          <a:ln>
            <a:noFill/>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TG" sz="1800" b="0" i="0" u="none" strike="noStrike" kern="1200" cap="none" spc="0" normalizeH="0" baseline="0" noProof="0">
              <a:ln>
                <a:noFill/>
              </a:ln>
              <a:solidFill>
                <a:srgbClr val="000000"/>
              </a:solidFill>
              <a:effectLst/>
              <a:uLnTx/>
              <a:uFillTx/>
              <a:latin typeface="Arial"/>
              <a:ea typeface="+mn-ea"/>
              <a:cs typeface="+mn-cs"/>
            </a:endParaRPr>
          </a:p>
        </p:txBody>
      </p:sp>
      <p:sp>
        <p:nvSpPr>
          <p:cNvPr id="133" name="CustomShape 48">
            <a:extLst>
              <a:ext uri="{FF2B5EF4-FFF2-40B4-BE49-F238E27FC236}">
                <a16:creationId xmlns:a16="http://schemas.microsoft.com/office/drawing/2014/main" id="{E0949887-96D8-58FB-F616-F0EBEC60A7B6}"/>
              </a:ext>
            </a:extLst>
          </p:cNvPr>
          <p:cNvSpPr/>
          <p:nvPr/>
        </p:nvSpPr>
        <p:spPr>
          <a:xfrm>
            <a:off x="1996212" y="4771941"/>
            <a:ext cx="1419494" cy="368738"/>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marL="0" marR="0" lvl="0" indent="0" algn="l" defTabSz="932863" rtl="0" eaLnBrk="1" fontAlgn="auto" latinLnBrk="0" hangingPunct="1">
              <a:lnSpc>
                <a:spcPct val="100000"/>
              </a:lnSpc>
              <a:spcBef>
                <a:spcPts val="0"/>
              </a:spcBef>
              <a:spcAft>
                <a:spcPts val="0"/>
              </a:spcAft>
              <a:buClrTx/>
              <a:buSzTx/>
              <a:buFontTx/>
              <a:buNone/>
              <a:tabLst/>
              <a:defRPr/>
            </a:pPr>
            <a:r>
              <a:rPr kumimoji="0" lang="en-ZA" sz="1204" b="1" i="0" u="none" strike="noStrike" kern="1200" cap="none" spc="0" normalizeH="0" baseline="0" noProof="0" dirty="0" err="1">
                <a:ln>
                  <a:noFill/>
                </a:ln>
                <a:solidFill>
                  <a:srgbClr val="236800"/>
                </a:solidFill>
                <a:effectLst/>
                <a:uLnTx/>
                <a:uFillTx/>
                <a:latin typeface="Arial"/>
                <a:ea typeface="Arial"/>
                <a:cs typeface="+mn-cs"/>
              </a:rPr>
              <a:t>Partenariat</a:t>
            </a:r>
            <a:r>
              <a:rPr kumimoji="0" lang="en-ZA" sz="1204" b="1" i="0" u="none" strike="noStrike" kern="1200" cap="none" spc="0" normalizeH="0" baseline="0" noProof="0" dirty="0">
                <a:ln>
                  <a:noFill/>
                </a:ln>
                <a:solidFill>
                  <a:srgbClr val="236800"/>
                </a:solidFill>
                <a:effectLst/>
                <a:uLnTx/>
                <a:uFillTx/>
                <a:latin typeface="Arial"/>
                <a:ea typeface="Arial"/>
                <a:cs typeface="+mn-cs"/>
              </a:rPr>
              <a:t> recherché</a:t>
            </a:r>
            <a:endParaRPr kumimoji="0" sz="1837" b="0" i="0" u="none" strike="noStrike" kern="1200" cap="none" spc="0" normalizeH="0" baseline="0" noProof="0" dirty="0">
              <a:ln>
                <a:noFill/>
              </a:ln>
              <a:solidFill>
                <a:srgbClr val="000000"/>
              </a:solidFill>
              <a:effectLst/>
              <a:uLnTx/>
              <a:uFillTx/>
              <a:latin typeface="Arial"/>
              <a:ea typeface="+mn-ea"/>
              <a:cs typeface="+mn-cs"/>
            </a:endParaRPr>
          </a:p>
        </p:txBody>
      </p:sp>
      <p:sp>
        <p:nvSpPr>
          <p:cNvPr id="137" name="CustomShape 52">
            <a:extLst>
              <a:ext uri="{FF2B5EF4-FFF2-40B4-BE49-F238E27FC236}">
                <a16:creationId xmlns:a16="http://schemas.microsoft.com/office/drawing/2014/main" id="{64813D93-D622-F34B-7263-D9DB9430550A}"/>
              </a:ext>
            </a:extLst>
          </p:cNvPr>
          <p:cNvSpPr/>
          <p:nvPr/>
        </p:nvSpPr>
        <p:spPr>
          <a:xfrm>
            <a:off x="1586690" y="1768046"/>
            <a:ext cx="259659" cy="297121"/>
          </a:xfrm>
          <a:custGeom>
            <a:avLst/>
            <a:gdLst/>
            <a:ahLst/>
            <a:cxnLst/>
            <a:rect l="0" t="0" r="r" b="b"/>
            <a:pathLst>
              <a:path w="120001" h="120001">
                <a:moveTo>
                  <a:pt x="58378" y="102992"/>
                </a:moveTo>
                <a:cubicBezTo>
                  <a:pt x="45405" y="109606"/>
                  <a:pt x="25945" y="109606"/>
                  <a:pt x="12972" y="102992"/>
                </a:cubicBezTo>
                <a:cubicBezTo>
                  <a:pt x="6486" y="100157"/>
                  <a:pt x="3243" y="96377"/>
                  <a:pt x="3243" y="91653"/>
                </a:cubicBezTo>
                <a:cubicBezTo>
                  <a:pt x="3243" y="102047"/>
                  <a:pt x="3243" y="102047"/>
                  <a:pt x="3243" y="102047"/>
                </a:cubicBezTo>
                <a:cubicBezTo>
                  <a:pt x="3243" y="105826"/>
                  <a:pt x="6486" y="110551"/>
                  <a:pt x="12972" y="113385"/>
                </a:cubicBezTo>
                <a:cubicBezTo>
                  <a:pt x="25945" y="120000"/>
                  <a:pt x="45405" y="120000"/>
                  <a:pt x="58378" y="113385"/>
                </a:cubicBezTo>
                <a:cubicBezTo>
                  <a:pt x="64864" y="110551"/>
                  <a:pt x="68108" y="105826"/>
                  <a:pt x="68108" y="102047"/>
                </a:cubicBezTo>
                <a:cubicBezTo>
                  <a:pt x="68108" y="91653"/>
                  <a:pt x="68108" y="91653"/>
                  <a:pt x="68108" y="91653"/>
                </a:cubicBezTo>
                <a:cubicBezTo>
                  <a:pt x="68108" y="96377"/>
                  <a:pt x="64864" y="100157"/>
                  <a:pt x="58378" y="102992"/>
                </a:cubicBezTo>
                <a:lnTo>
                  <a:pt x="58378" y="74645"/>
                </a:lnTo>
                <a:cubicBezTo>
                  <a:pt x="45405" y="81259"/>
                  <a:pt x="25945" y="81259"/>
                  <a:pt x="12972" y="74645"/>
                </a:cubicBezTo>
                <a:cubicBezTo>
                  <a:pt x="6486" y="71811"/>
                  <a:pt x="3243" y="67086"/>
                  <a:pt x="3243" y="63307"/>
                </a:cubicBezTo>
                <a:cubicBezTo>
                  <a:pt x="3243" y="72755"/>
                  <a:pt x="3243" y="72755"/>
                  <a:pt x="3243" y="72755"/>
                </a:cubicBezTo>
                <a:cubicBezTo>
                  <a:pt x="3243" y="77480"/>
                  <a:pt x="6486" y="81259"/>
                  <a:pt x="12972" y="85039"/>
                </a:cubicBezTo>
                <a:cubicBezTo>
                  <a:pt x="25945" y="90708"/>
                  <a:pt x="45405" y="90708"/>
                  <a:pt x="58378" y="85039"/>
                </a:cubicBezTo>
                <a:cubicBezTo>
                  <a:pt x="64864" y="81259"/>
                  <a:pt x="68108" y="77480"/>
                  <a:pt x="68108" y="72755"/>
                </a:cubicBezTo>
                <a:cubicBezTo>
                  <a:pt x="68108" y="63307"/>
                  <a:pt x="68108" y="63307"/>
                  <a:pt x="68108" y="63307"/>
                </a:cubicBezTo>
                <a:cubicBezTo>
                  <a:pt x="68108" y="67086"/>
                  <a:pt x="64864" y="71811"/>
                  <a:pt x="58378" y="74645"/>
                </a:cubicBezTo>
                <a:lnTo>
                  <a:pt x="58378" y="88818"/>
                </a:lnTo>
                <a:cubicBezTo>
                  <a:pt x="45405" y="95433"/>
                  <a:pt x="25945" y="95433"/>
                  <a:pt x="12972" y="88818"/>
                </a:cubicBezTo>
                <a:cubicBezTo>
                  <a:pt x="6486" y="85984"/>
                  <a:pt x="3243" y="82204"/>
                  <a:pt x="3243" y="77480"/>
                </a:cubicBezTo>
                <a:cubicBezTo>
                  <a:pt x="3243" y="87874"/>
                  <a:pt x="3243" y="87874"/>
                  <a:pt x="3243" y="87874"/>
                </a:cubicBezTo>
                <a:cubicBezTo>
                  <a:pt x="3243" y="91653"/>
                  <a:pt x="6486" y="95433"/>
                  <a:pt x="12972" y="99212"/>
                </a:cubicBezTo>
                <a:cubicBezTo>
                  <a:pt x="25945" y="104881"/>
                  <a:pt x="45405" y="104881"/>
                  <a:pt x="58378" y="99212"/>
                </a:cubicBezTo>
                <a:cubicBezTo>
                  <a:pt x="64864" y="95433"/>
                  <a:pt x="68108" y="91653"/>
                  <a:pt x="68108" y="87874"/>
                </a:cubicBezTo>
                <a:cubicBezTo>
                  <a:pt x="68108" y="77480"/>
                  <a:pt x="68108" y="77480"/>
                  <a:pt x="68108" y="77480"/>
                </a:cubicBezTo>
                <a:cubicBezTo>
                  <a:pt x="68108" y="82204"/>
                  <a:pt x="64864" y="85984"/>
                  <a:pt x="58378" y="88818"/>
                </a:cubicBezTo>
                <a:lnTo>
                  <a:pt x="12972" y="68976"/>
                </a:lnTo>
                <a:cubicBezTo>
                  <a:pt x="25945" y="75590"/>
                  <a:pt x="45405" y="75590"/>
                  <a:pt x="58378" y="68976"/>
                </a:cubicBezTo>
                <a:cubicBezTo>
                  <a:pt x="71351" y="63307"/>
                  <a:pt x="71351" y="52913"/>
                  <a:pt x="58378" y="46299"/>
                </a:cubicBezTo>
                <a:cubicBezTo>
                  <a:pt x="45405" y="39685"/>
                  <a:pt x="25945" y="39685"/>
                  <a:pt x="12972" y="46299"/>
                </a:cubicBezTo>
                <a:cubicBezTo>
                  <a:pt x="0" y="52913"/>
                  <a:pt x="0" y="63307"/>
                  <a:pt x="12972" y="68976"/>
                </a:cubicBezTo>
                <a:lnTo>
                  <a:pt x="62702" y="29291"/>
                </a:lnTo>
                <a:cubicBezTo>
                  <a:pt x="74594" y="35905"/>
                  <a:pt x="95135" y="35905"/>
                  <a:pt x="108108" y="29291"/>
                </a:cubicBezTo>
                <a:cubicBezTo>
                  <a:pt x="120000" y="22677"/>
                  <a:pt x="120000" y="12283"/>
                  <a:pt x="108108" y="6614"/>
                </a:cubicBezTo>
                <a:cubicBezTo>
                  <a:pt x="95135" y="0"/>
                  <a:pt x="74594" y="0"/>
                  <a:pt x="62702" y="6614"/>
                </a:cubicBezTo>
                <a:cubicBezTo>
                  <a:pt x="49729" y="12283"/>
                  <a:pt x="49729" y="22677"/>
                  <a:pt x="62702" y="29291"/>
                </a:cubicBezTo>
                <a:lnTo>
                  <a:pt x="108108" y="77480"/>
                </a:lnTo>
                <a:cubicBezTo>
                  <a:pt x="98378" y="82204"/>
                  <a:pt x="84324" y="84094"/>
                  <a:pt x="72432" y="81259"/>
                </a:cubicBezTo>
                <a:cubicBezTo>
                  <a:pt x="72432" y="90708"/>
                  <a:pt x="72432" y="90708"/>
                  <a:pt x="72432" y="90708"/>
                </a:cubicBezTo>
                <a:cubicBezTo>
                  <a:pt x="84324" y="93543"/>
                  <a:pt x="98378" y="92598"/>
                  <a:pt x="108108" y="87874"/>
                </a:cubicBezTo>
                <a:cubicBezTo>
                  <a:pt x="113513" y="84094"/>
                  <a:pt x="116756" y="80314"/>
                  <a:pt x="116756" y="76535"/>
                </a:cubicBezTo>
                <a:cubicBezTo>
                  <a:pt x="116756" y="66141"/>
                  <a:pt x="116756" y="66141"/>
                  <a:pt x="116756" y="66141"/>
                </a:cubicBezTo>
                <a:cubicBezTo>
                  <a:pt x="116756" y="70866"/>
                  <a:pt x="113513" y="74645"/>
                  <a:pt x="108108" y="77480"/>
                </a:cubicBezTo>
                <a:lnTo>
                  <a:pt x="108108" y="49133"/>
                </a:lnTo>
                <a:cubicBezTo>
                  <a:pt x="98378" y="53858"/>
                  <a:pt x="84324" y="54803"/>
                  <a:pt x="72432" y="52913"/>
                </a:cubicBezTo>
                <a:cubicBezTo>
                  <a:pt x="72432" y="62362"/>
                  <a:pt x="72432" y="62362"/>
                  <a:pt x="72432" y="62362"/>
                </a:cubicBezTo>
                <a:cubicBezTo>
                  <a:pt x="84324" y="65196"/>
                  <a:pt x="98378" y="63307"/>
                  <a:pt x="108108" y="58582"/>
                </a:cubicBezTo>
                <a:cubicBezTo>
                  <a:pt x="113513" y="55748"/>
                  <a:pt x="116756" y="51968"/>
                  <a:pt x="116756" y="47244"/>
                </a:cubicBezTo>
                <a:cubicBezTo>
                  <a:pt x="116756" y="37795"/>
                  <a:pt x="116756" y="37795"/>
                  <a:pt x="116756" y="37795"/>
                </a:cubicBezTo>
                <a:cubicBezTo>
                  <a:pt x="116756" y="41574"/>
                  <a:pt x="113513" y="46299"/>
                  <a:pt x="108108" y="49133"/>
                </a:cubicBezTo>
                <a:lnTo>
                  <a:pt x="108108" y="34960"/>
                </a:lnTo>
                <a:cubicBezTo>
                  <a:pt x="95135" y="40629"/>
                  <a:pt x="74594" y="40629"/>
                  <a:pt x="62702" y="34960"/>
                </a:cubicBezTo>
                <a:cubicBezTo>
                  <a:pt x="56216" y="31181"/>
                  <a:pt x="52972" y="27401"/>
                  <a:pt x="52972" y="23622"/>
                </a:cubicBezTo>
                <a:cubicBezTo>
                  <a:pt x="52972" y="33070"/>
                  <a:pt x="52972" y="33070"/>
                  <a:pt x="52972" y="33070"/>
                </a:cubicBezTo>
                <a:cubicBezTo>
                  <a:pt x="52972" y="36850"/>
                  <a:pt x="56216" y="41574"/>
                  <a:pt x="62702" y="44409"/>
                </a:cubicBezTo>
                <a:cubicBezTo>
                  <a:pt x="74594" y="51023"/>
                  <a:pt x="95135" y="51023"/>
                  <a:pt x="108108" y="44409"/>
                </a:cubicBezTo>
                <a:cubicBezTo>
                  <a:pt x="113513" y="41574"/>
                  <a:pt x="116756" y="36850"/>
                  <a:pt x="116756" y="33070"/>
                </a:cubicBezTo>
                <a:cubicBezTo>
                  <a:pt x="116756" y="23622"/>
                  <a:pt x="116756" y="23622"/>
                  <a:pt x="116756" y="23622"/>
                </a:cubicBezTo>
                <a:cubicBezTo>
                  <a:pt x="116756" y="27401"/>
                  <a:pt x="113513" y="31181"/>
                  <a:pt x="108108" y="34960"/>
                </a:cubicBezTo>
                <a:lnTo>
                  <a:pt x="108108" y="63307"/>
                </a:lnTo>
                <a:cubicBezTo>
                  <a:pt x="98378" y="68031"/>
                  <a:pt x="84324" y="68976"/>
                  <a:pt x="72432" y="67086"/>
                </a:cubicBezTo>
                <a:cubicBezTo>
                  <a:pt x="72432" y="76535"/>
                  <a:pt x="72432" y="76535"/>
                  <a:pt x="72432" y="76535"/>
                </a:cubicBezTo>
                <a:cubicBezTo>
                  <a:pt x="84324" y="79370"/>
                  <a:pt x="98378" y="78425"/>
                  <a:pt x="108108" y="73700"/>
                </a:cubicBezTo>
                <a:cubicBezTo>
                  <a:pt x="113513" y="69921"/>
                  <a:pt x="116756" y="66141"/>
                  <a:pt x="116756" y="61417"/>
                </a:cubicBezTo>
                <a:cubicBezTo>
                  <a:pt x="116756" y="51968"/>
                  <a:pt x="116756" y="51968"/>
                  <a:pt x="116756" y="51968"/>
                </a:cubicBezTo>
                <a:cubicBezTo>
                  <a:pt x="116756" y="55748"/>
                  <a:pt x="113513" y="60472"/>
                  <a:pt x="108108" y="63307"/>
                </a:cubicBezTo>
                <a:lnTo>
                  <a:pt x="108108" y="91653"/>
                </a:lnTo>
                <a:cubicBezTo>
                  <a:pt x="98378" y="96377"/>
                  <a:pt x="84324" y="98267"/>
                  <a:pt x="72432" y="95433"/>
                </a:cubicBezTo>
                <a:cubicBezTo>
                  <a:pt x="72432" y="105826"/>
                  <a:pt x="72432" y="105826"/>
                  <a:pt x="72432" y="105826"/>
                </a:cubicBezTo>
                <a:cubicBezTo>
                  <a:pt x="84324" y="107716"/>
                  <a:pt x="98378" y="106771"/>
                  <a:pt x="108108" y="102047"/>
                </a:cubicBezTo>
                <a:cubicBezTo>
                  <a:pt x="113513" y="99212"/>
                  <a:pt x="116756" y="94488"/>
                  <a:pt x="116756" y="90708"/>
                </a:cubicBezTo>
                <a:cubicBezTo>
                  <a:pt x="116756" y="80314"/>
                  <a:pt x="116756" y="80314"/>
                  <a:pt x="116756" y="80314"/>
                </a:cubicBezTo>
                <a:cubicBezTo>
                  <a:pt x="116756" y="85039"/>
                  <a:pt x="113513" y="88818"/>
                  <a:pt x="108108" y="91653"/>
                </a:cubicBezTo>
              </a:path>
            </a:pathLst>
          </a:custGeom>
          <a:solidFill>
            <a:schemeClr val="accent1"/>
          </a:solidFill>
          <a:ln>
            <a:noFill/>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TG" sz="1800" b="0" i="0" u="none" strike="noStrike" kern="1200" cap="none" spc="0" normalizeH="0" baseline="0" noProof="0">
              <a:ln>
                <a:noFill/>
              </a:ln>
              <a:solidFill>
                <a:srgbClr val="000000"/>
              </a:solidFill>
              <a:effectLst/>
              <a:uLnTx/>
              <a:uFillTx/>
              <a:latin typeface="Arial"/>
              <a:ea typeface="+mn-ea"/>
              <a:cs typeface="+mn-cs"/>
            </a:endParaRPr>
          </a:p>
        </p:txBody>
      </p:sp>
      <p:sp>
        <p:nvSpPr>
          <p:cNvPr id="59" name="Shape 2251">
            <a:extLst>
              <a:ext uri="{FF2B5EF4-FFF2-40B4-BE49-F238E27FC236}">
                <a16:creationId xmlns:a16="http://schemas.microsoft.com/office/drawing/2014/main" id="{14181D09-ECAC-7555-82A3-E53484E762DC}"/>
              </a:ext>
            </a:extLst>
          </p:cNvPr>
          <p:cNvSpPr txBox="1"/>
          <p:nvPr/>
        </p:nvSpPr>
        <p:spPr>
          <a:xfrm>
            <a:off x="3233688" y="2366024"/>
            <a:ext cx="6260815" cy="1247759"/>
          </a:xfrm>
          <a:prstGeom prst="rect">
            <a:avLst/>
          </a:prstGeom>
          <a:noFill/>
          <a:ln>
            <a:noFill/>
          </a:ln>
        </p:spPr>
        <p:txBody>
          <a:bodyPr wrap="square" lIns="0" tIns="0" rIns="0" bIns="0" anchor="t" anchorCtr="0">
            <a:noAutofit/>
          </a:bodyPr>
          <a:lstStyle/>
          <a:p>
            <a:pPr marL="174930" marR="0" lvl="0" indent="-174930" algn="l" defTabSz="932863" rtl="0" eaLnBrk="1" fontAlgn="auto" latinLnBrk="0" hangingPunct="1">
              <a:lnSpc>
                <a:spcPct val="100000"/>
              </a:lnSpc>
              <a:spcBef>
                <a:spcPts val="0"/>
              </a:spcBef>
              <a:spcAft>
                <a:spcPts val="0"/>
              </a:spcAft>
              <a:buClr>
                <a:srgbClr val="005E00"/>
              </a:buClr>
              <a:buSzPct val="122000"/>
              <a:buFont typeface="Arial" panose="020B0604020202020204" pitchFamily="34" charset="0"/>
              <a:buChar char="•"/>
              <a:tabLst/>
              <a:defRPr/>
            </a:pPr>
            <a:r>
              <a:rPr kumimoji="0" lang="fr-FR" sz="1153" b="0" i="0" u="none" strike="noStrike" kern="1200" cap="none" spc="0" normalizeH="0" baseline="0" noProof="0" dirty="0">
                <a:ln>
                  <a:noFill/>
                </a:ln>
                <a:solidFill>
                  <a:srgbClr val="000000"/>
                </a:solidFill>
                <a:effectLst/>
                <a:uLnTx/>
                <a:uFillTx/>
                <a:latin typeface="Arial"/>
                <a:ea typeface="+mn-ea"/>
                <a:cs typeface="+mn-cs"/>
              </a:rPr>
              <a:t>Le projet prévoit la construction de barrages dans les régions Plateaux et Kara, pour une capacité totale de 50 MW : (i) BAGHAN : 5,8 MW, (ii) SEREGBENE : 3,4 MW, WAWA : 8,4 MW, KPESSI : 15,9 MW, KOLOKOPE : 17,1 MW ; et une production annuelle de 225 GWh</a:t>
            </a:r>
          </a:p>
          <a:p>
            <a:pPr marL="174930" marR="0" lvl="0" indent="-174930" algn="l" defTabSz="932863" rtl="0" eaLnBrk="1" fontAlgn="auto" latinLnBrk="0" hangingPunct="1">
              <a:lnSpc>
                <a:spcPct val="100000"/>
              </a:lnSpc>
              <a:spcBef>
                <a:spcPts val="0"/>
              </a:spcBef>
              <a:spcAft>
                <a:spcPts val="0"/>
              </a:spcAft>
              <a:buClr>
                <a:srgbClr val="005E00"/>
              </a:buClr>
              <a:buSzPct val="122000"/>
              <a:buFont typeface="Arial" panose="020B0604020202020204" pitchFamily="34" charset="0"/>
              <a:buChar char="•"/>
              <a:tabLst/>
              <a:defRPr/>
            </a:pPr>
            <a:r>
              <a:rPr kumimoji="0" lang="fr-FR" sz="1153" b="0" i="0" u="none" strike="noStrike" kern="1200" cap="none" spc="0" normalizeH="0" baseline="0" noProof="0" dirty="0">
                <a:ln>
                  <a:noFill/>
                </a:ln>
                <a:solidFill>
                  <a:srgbClr val="000000"/>
                </a:solidFill>
                <a:effectLst/>
                <a:uLnTx/>
                <a:uFillTx/>
                <a:latin typeface="Arial"/>
                <a:ea typeface="+mn-ea"/>
                <a:cs typeface="+mn-cs"/>
              </a:rPr>
              <a:t>Ce projet vise à : (i) réduire la dépendance énergétique du Togo, (ii) accroître la part des énergies renouvelables dans le mix énergétique, (iii) valoriser le potentiel hydrologique national, (iv) réduire les coûts de production d'énergie et fournir un service énergétique adéquat à tous les ménages togolais.</a:t>
            </a:r>
          </a:p>
        </p:txBody>
      </p:sp>
      <p:sp>
        <p:nvSpPr>
          <p:cNvPr id="61" name="Shape 2253">
            <a:extLst>
              <a:ext uri="{FF2B5EF4-FFF2-40B4-BE49-F238E27FC236}">
                <a16:creationId xmlns:a16="http://schemas.microsoft.com/office/drawing/2014/main" id="{9A0B2AEA-1B0E-589C-5BDE-62DCEB336E27}"/>
              </a:ext>
            </a:extLst>
          </p:cNvPr>
          <p:cNvSpPr txBox="1"/>
          <p:nvPr/>
        </p:nvSpPr>
        <p:spPr>
          <a:xfrm>
            <a:off x="3233688" y="4675513"/>
            <a:ext cx="6260815" cy="690741"/>
          </a:xfrm>
          <a:prstGeom prst="rect">
            <a:avLst/>
          </a:prstGeom>
          <a:noFill/>
          <a:ln>
            <a:noFill/>
          </a:ln>
        </p:spPr>
        <p:txBody>
          <a:bodyPr wrap="square" lIns="0" tIns="0" rIns="0" bIns="0" anchor="t" anchorCtr="0">
            <a:noAutofit/>
          </a:bodyPr>
          <a:lstStyle>
            <a:defPPr>
              <a:defRPr lang="fr-FR"/>
            </a:defPPr>
            <a:lvl1pPr marL="174930" indent="-174930" defTabSz="932863">
              <a:buClr>
                <a:srgbClr val="005E00"/>
              </a:buClr>
              <a:buSzPct val="122000"/>
              <a:buFont typeface="Arial" panose="020B0604020202020204" pitchFamily="34" charset="0"/>
              <a:buChar char="•"/>
              <a:defRPr sz="1153">
                <a:solidFill>
                  <a:srgbClr val="000000"/>
                </a:solidFill>
              </a:defRPr>
            </a:lvl1pPr>
          </a:lstStyle>
          <a:p>
            <a:pPr marL="174930" marR="0" lvl="1" indent="-174930" algn="l" defTabSz="932863" rtl="0" eaLnBrk="1" fontAlgn="auto" latinLnBrk="0" hangingPunct="1">
              <a:lnSpc>
                <a:spcPct val="100000"/>
              </a:lnSpc>
              <a:spcBef>
                <a:spcPts val="0"/>
              </a:spcBef>
              <a:spcAft>
                <a:spcPts val="0"/>
              </a:spcAft>
              <a:buClr>
                <a:srgbClr val="005E00"/>
              </a:buClr>
              <a:buSzPct val="122000"/>
              <a:buFont typeface="Arial" panose="020B0604020202020204" pitchFamily="34" charset="0"/>
              <a:buChar char="•"/>
              <a:tabLst/>
              <a:defRPr/>
            </a:pPr>
            <a:r>
              <a:rPr kumimoji="0" lang="fr-FR" sz="1153" b="0" i="0" u="none" strike="noStrike" kern="1200" cap="none" spc="0" normalizeH="0" baseline="0" noProof="0" dirty="0">
                <a:ln>
                  <a:noFill/>
                </a:ln>
                <a:solidFill>
                  <a:srgbClr val="000000"/>
                </a:solidFill>
                <a:effectLst/>
                <a:uLnTx/>
                <a:uFillTx/>
                <a:latin typeface="Arial"/>
                <a:ea typeface="+mn-ea"/>
                <a:cs typeface="+mn-cs"/>
              </a:rPr>
              <a:t>Partenariat public-privé</a:t>
            </a:r>
          </a:p>
          <a:p>
            <a:pPr marL="174930" marR="0" lvl="1" indent="-174930" algn="l" defTabSz="932863" rtl="0" eaLnBrk="1" fontAlgn="auto" latinLnBrk="0" hangingPunct="1">
              <a:lnSpc>
                <a:spcPct val="100000"/>
              </a:lnSpc>
              <a:spcBef>
                <a:spcPts val="0"/>
              </a:spcBef>
              <a:spcAft>
                <a:spcPts val="0"/>
              </a:spcAft>
              <a:buClr>
                <a:srgbClr val="005E00"/>
              </a:buClr>
              <a:buSzPct val="122000"/>
              <a:buFont typeface="Arial" panose="020B0604020202020204" pitchFamily="34" charset="0"/>
              <a:buChar char="•"/>
              <a:tabLst/>
              <a:defRPr/>
            </a:pPr>
            <a:r>
              <a:rPr kumimoji="0" lang="fr-FR" sz="1153" b="0" i="0" u="none" strike="noStrike" kern="1200" cap="none" spc="0" normalizeH="0" baseline="0" noProof="0" dirty="0">
                <a:ln>
                  <a:noFill/>
                </a:ln>
                <a:solidFill>
                  <a:srgbClr val="000000"/>
                </a:solidFill>
                <a:effectLst/>
                <a:uLnTx/>
                <a:uFillTx/>
                <a:latin typeface="Arial"/>
                <a:ea typeface="+mn-ea"/>
                <a:cs typeface="+mn-cs"/>
              </a:rPr>
              <a:t>Contrat d'achat d'électricité (CAE) avec le fournisseur d'électricité et accord de concession avec l'État d'une durée de 25 ans</a:t>
            </a:r>
            <a:endParaRPr kumimoji="0" lang="fr-CA" sz="1153" b="0" i="0" u="none" strike="noStrike" kern="1200" cap="none" spc="0" normalizeH="0" baseline="0" noProof="0" dirty="0">
              <a:ln>
                <a:noFill/>
              </a:ln>
              <a:solidFill>
                <a:srgbClr val="000000"/>
              </a:solidFill>
              <a:effectLst/>
              <a:uLnTx/>
              <a:uFillTx/>
              <a:latin typeface="Arial"/>
              <a:ea typeface="+mn-ea"/>
              <a:cs typeface="+mn-cs"/>
              <a:sym typeface="Arial"/>
            </a:endParaRPr>
          </a:p>
        </p:txBody>
      </p:sp>
      <p:grpSp>
        <p:nvGrpSpPr>
          <p:cNvPr id="65" name="Shape 2300">
            <a:extLst>
              <a:ext uri="{FF2B5EF4-FFF2-40B4-BE49-F238E27FC236}">
                <a16:creationId xmlns:a16="http://schemas.microsoft.com/office/drawing/2014/main" id="{C1D6AAB5-6714-7479-D93C-09AFAEBD86F6}"/>
              </a:ext>
            </a:extLst>
          </p:cNvPr>
          <p:cNvGrpSpPr/>
          <p:nvPr/>
        </p:nvGrpSpPr>
        <p:grpSpPr>
          <a:xfrm>
            <a:off x="1588929" y="2499668"/>
            <a:ext cx="253724" cy="288562"/>
            <a:chOff x="1839913" y="5276850"/>
            <a:chExt cx="693736" cy="788987"/>
          </a:xfrm>
          <a:solidFill>
            <a:schemeClr val="accent1"/>
          </a:solidFill>
        </p:grpSpPr>
        <p:sp>
          <p:nvSpPr>
            <p:cNvPr id="68" name="Shape 2301">
              <a:extLst>
                <a:ext uri="{FF2B5EF4-FFF2-40B4-BE49-F238E27FC236}">
                  <a16:creationId xmlns:a16="http://schemas.microsoft.com/office/drawing/2014/main" id="{5FBC8E56-4F26-04F2-AD1F-B20D2A43D573}"/>
                </a:ext>
              </a:extLst>
            </p:cNvPr>
            <p:cNvSpPr/>
            <p:nvPr/>
          </p:nvSpPr>
          <p:spPr>
            <a:xfrm>
              <a:off x="1897063" y="5276850"/>
              <a:ext cx="166686" cy="192088"/>
            </a:xfrm>
            <a:custGeom>
              <a:avLst/>
              <a:gdLst/>
              <a:ahLst/>
              <a:cxnLst/>
              <a:rect l="0" t="0" r="0" b="0"/>
              <a:pathLst>
                <a:path w="120000" h="120000" extrusionOk="0">
                  <a:moveTo>
                    <a:pt x="60000" y="120000"/>
                  </a:moveTo>
                  <a:cubicBezTo>
                    <a:pt x="93818" y="119685"/>
                    <a:pt x="120000" y="85354"/>
                    <a:pt x="120000" y="55748"/>
                  </a:cubicBezTo>
                  <a:cubicBezTo>
                    <a:pt x="120000" y="25826"/>
                    <a:pt x="93090" y="629"/>
                    <a:pt x="60000" y="0"/>
                  </a:cubicBezTo>
                  <a:cubicBezTo>
                    <a:pt x="26909" y="629"/>
                    <a:pt x="0" y="26141"/>
                    <a:pt x="0" y="55748"/>
                  </a:cubicBezTo>
                  <a:cubicBezTo>
                    <a:pt x="0" y="85354"/>
                    <a:pt x="26545" y="119685"/>
                    <a:pt x="60000" y="120000"/>
                  </a:cubicBezTo>
                  <a:close/>
                </a:path>
              </a:pathLst>
            </a:custGeom>
            <a:grpFill/>
            <a:ln>
              <a:noFill/>
            </a:ln>
          </p:spPr>
          <p:txBody>
            <a:bodyPr wrap="square" lIns="91410" tIns="45704" rIns="91410" bIns="45704" anchor="t" anchorCtr="0">
              <a:noAutofit/>
            </a:bodyPr>
            <a:lstStyle/>
            <a:p>
              <a:pPr marL="0" marR="0" lvl="0" indent="0" algn="l" defTabSz="932863"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srgbClr val="000000"/>
                </a:solidFill>
                <a:effectLst/>
                <a:uLnTx/>
                <a:uFillTx/>
                <a:latin typeface="Arial"/>
                <a:ea typeface="Arial"/>
                <a:cs typeface="Arial"/>
                <a:sym typeface="Arial"/>
              </a:endParaRPr>
            </a:p>
          </p:txBody>
        </p:sp>
        <p:sp>
          <p:nvSpPr>
            <p:cNvPr id="69" name="Shape 2302">
              <a:extLst>
                <a:ext uri="{FF2B5EF4-FFF2-40B4-BE49-F238E27FC236}">
                  <a16:creationId xmlns:a16="http://schemas.microsoft.com/office/drawing/2014/main" id="{78D159BF-8F8E-99B6-55E0-3EE83DE70DF9}"/>
                </a:ext>
              </a:extLst>
            </p:cNvPr>
            <p:cNvSpPr/>
            <p:nvPr/>
          </p:nvSpPr>
          <p:spPr>
            <a:xfrm>
              <a:off x="1965325" y="5483225"/>
              <a:ext cx="30161" cy="19049"/>
            </a:xfrm>
            <a:custGeom>
              <a:avLst/>
              <a:gdLst/>
              <a:ahLst/>
              <a:cxnLst/>
              <a:rect l="0" t="0" r="0" b="0"/>
              <a:pathLst>
                <a:path w="120000" h="120000" extrusionOk="0">
                  <a:moveTo>
                    <a:pt x="104516" y="3157"/>
                  </a:moveTo>
                  <a:cubicBezTo>
                    <a:pt x="73548" y="0"/>
                    <a:pt x="44516" y="0"/>
                    <a:pt x="13548" y="3157"/>
                  </a:cubicBezTo>
                  <a:cubicBezTo>
                    <a:pt x="9677" y="3157"/>
                    <a:pt x="5806" y="6315"/>
                    <a:pt x="5806" y="12631"/>
                  </a:cubicBezTo>
                  <a:cubicBezTo>
                    <a:pt x="3870" y="18947"/>
                    <a:pt x="1935" y="25263"/>
                    <a:pt x="0" y="31578"/>
                  </a:cubicBezTo>
                  <a:cubicBezTo>
                    <a:pt x="0" y="34736"/>
                    <a:pt x="0" y="41052"/>
                    <a:pt x="0" y="44210"/>
                  </a:cubicBezTo>
                  <a:cubicBezTo>
                    <a:pt x="7741" y="69473"/>
                    <a:pt x="13548" y="91578"/>
                    <a:pt x="21290" y="113684"/>
                  </a:cubicBezTo>
                  <a:cubicBezTo>
                    <a:pt x="21290" y="120000"/>
                    <a:pt x="23225" y="120000"/>
                    <a:pt x="27096" y="120000"/>
                  </a:cubicBezTo>
                  <a:cubicBezTo>
                    <a:pt x="36774" y="120000"/>
                    <a:pt x="48387" y="120000"/>
                    <a:pt x="58064" y="120000"/>
                  </a:cubicBezTo>
                  <a:cubicBezTo>
                    <a:pt x="69677" y="120000"/>
                    <a:pt x="79354" y="120000"/>
                    <a:pt x="90967" y="120000"/>
                  </a:cubicBezTo>
                  <a:cubicBezTo>
                    <a:pt x="94838" y="120000"/>
                    <a:pt x="94838" y="120000"/>
                    <a:pt x="96774" y="113684"/>
                  </a:cubicBezTo>
                  <a:cubicBezTo>
                    <a:pt x="102580" y="97894"/>
                    <a:pt x="106451" y="78947"/>
                    <a:pt x="112258" y="63157"/>
                  </a:cubicBezTo>
                  <a:cubicBezTo>
                    <a:pt x="118064" y="47368"/>
                    <a:pt x="120000" y="31578"/>
                    <a:pt x="112258" y="12631"/>
                  </a:cubicBezTo>
                  <a:cubicBezTo>
                    <a:pt x="110322" y="6315"/>
                    <a:pt x="108387" y="3157"/>
                    <a:pt x="104516" y="3157"/>
                  </a:cubicBezTo>
                  <a:close/>
                </a:path>
              </a:pathLst>
            </a:custGeom>
            <a:grpFill/>
            <a:ln>
              <a:noFill/>
            </a:ln>
          </p:spPr>
          <p:txBody>
            <a:bodyPr wrap="square" lIns="91410" tIns="45704" rIns="91410" bIns="45704" anchor="t" anchorCtr="0">
              <a:noAutofit/>
            </a:bodyPr>
            <a:lstStyle/>
            <a:p>
              <a:pPr marL="0" marR="0" lvl="0" indent="0" algn="l" defTabSz="932863"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srgbClr val="000000"/>
                </a:solidFill>
                <a:effectLst/>
                <a:uLnTx/>
                <a:uFillTx/>
                <a:latin typeface="Arial"/>
                <a:ea typeface="Arial"/>
                <a:cs typeface="Arial"/>
                <a:sym typeface="Arial"/>
              </a:endParaRPr>
            </a:p>
          </p:txBody>
        </p:sp>
        <p:sp>
          <p:nvSpPr>
            <p:cNvPr id="70" name="Shape 2303">
              <a:extLst>
                <a:ext uri="{FF2B5EF4-FFF2-40B4-BE49-F238E27FC236}">
                  <a16:creationId xmlns:a16="http://schemas.microsoft.com/office/drawing/2014/main" id="{1EC4951F-51A8-3678-B692-82C3A05070AE}"/>
                </a:ext>
              </a:extLst>
            </p:cNvPr>
            <p:cNvSpPr/>
            <p:nvPr/>
          </p:nvSpPr>
          <p:spPr>
            <a:xfrm>
              <a:off x="1839913" y="5483225"/>
              <a:ext cx="473075" cy="582612"/>
            </a:xfrm>
            <a:custGeom>
              <a:avLst/>
              <a:gdLst/>
              <a:ahLst/>
              <a:cxnLst/>
              <a:rect l="0" t="0" r="0" b="0"/>
              <a:pathLst>
                <a:path w="120000" h="120000" extrusionOk="0">
                  <a:moveTo>
                    <a:pt x="59235" y="14495"/>
                  </a:moveTo>
                  <a:cubicBezTo>
                    <a:pt x="111082" y="14495"/>
                    <a:pt x="111082" y="14495"/>
                    <a:pt x="111082" y="14495"/>
                  </a:cubicBezTo>
                  <a:cubicBezTo>
                    <a:pt x="116050" y="14495"/>
                    <a:pt x="120000" y="11182"/>
                    <a:pt x="120000" y="7247"/>
                  </a:cubicBezTo>
                  <a:cubicBezTo>
                    <a:pt x="120000" y="3313"/>
                    <a:pt x="116050" y="0"/>
                    <a:pt x="111082" y="0"/>
                  </a:cubicBezTo>
                  <a:cubicBezTo>
                    <a:pt x="58980" y="0"/>
                    <a:pt x="58980" y="0"/>
                    <a:pt x="58980" y="0"/>
                  </a:cubicBezTo>
                  <a:cubicBezTo>
                    <a:pt x="58980" y="0"/>
                    <a:pt x="58980" y="0"/>
                    <a:pt x="58980" y="0"/>
                  </a:cubicBezTo>
                  <a:cubicBezTo>
                    <a:pt x="47770" y="0"/>
                    <a:pt x="47770" y="0"/>
                    <a:pt x="47770" y="0"/>
                  </a:cubicBezTo>
                  <a:cubicBezTo>
                    <a:pt x="40000" y="12424"/>
                    <a:pt x="40000" y="12424"/>
                    <a:pt x="40000" y="12424"/>
                  </a:cubicBezTo>
                  <a:cubicBezTo>
                    <a:pt x="39617" y="11389"/>
                    <a:pt x="39363" y="10353"/>
                    <a:pt x="39108" y="9318"/>
                  </a:cubicBezTo>
                  <a:cubicBezTo>
                    <a:pt x="38726" y="7868"/>
                    <a:pt x="38343" y="6315"/>
                    <a:pt x="37834" y="4866"/>
                  </a:cubicBezTo>
                  <a:cubicBezTo>
                    <a:pt x="36433" y="4866"/>
                    <a:pt x="34904" y="4866"/>
                    <a:pt x="33503" y="4866"/>
                  </a:cubicBezTo>
                  <a:cubicBezTo>
                    <a:pt x="33248" y="4866"/>
                    <a:pt x="33248" y="4969"/>
                    <a:pt x="33248" y="5073"/>
                  </a:cubicBezTo>
                  <a:cubicBezTo>
                    <a:pt x="32611" y="7247"/>
                    <a:pt x="32101" y="9421"/>
                    <a:pt x="31464" y="11596"/>
                  </a:cubicBezTo>
                  <a:cubicBezTo>
                    <a:pt x="31464" y="11803"/>
                    <a:pt x="31337" y="12113"/>
                    <a:pt x="31337" y="12320"/>
                  </a:cubicBezTo>
                  <a:cubicBezTo>
                    <a:pt x="23439" y="0"/>
                    <a:pt x="23439" y="0"/>
                    <a:pt x="23439" y="0"/>
                  </a:cubicBezTo>
                  <a:cubicBezTo>
                    <a:pt x="12229" y="0"/>
                    <a:pt x="12229" y="0"/>
                    <a:pt x="12229" y="0"/>
                  </a:cubicBezTo>
                  <a:cubicBezTo>
                    <a:pt x="5477" y="0"/>
                    <a:pt x="0" y="4762"/>
                    <a:pt x="0" y="10560"/>
                  </a:cubicBezTo>
                  <a:cubicBezTo>
                    <a:pt x="0" y="50215"/>
                    <a:pt x="0" y="50215"/>
                    <a:pt x="0" y="50215"/>
                  </a:cubicBezTo>
                  <a:cubicBezTo>
                    <a:pt x="0" y="55703"/>
                    <a:pt x="4840" y="60155"/>
                    <a:pt x="11210" y="60569"/>
                  </a:cubicBezTo>
                  <a:cubicBezTo>
                    <a:pt x="12993" y="76617"/>
                    <a:pt x="14649" y="92769"/>
                    <a:pt x="16433" y="109128"/>
                  </a:cubicBezTo>
                  <a:cubicBezTo>
                    <a:pt x="17197" y="114823"/>
                    <a:pt x="21656" y="119689"/>
                    <a:pt x="26751" y="119896"/>
                  </a:cubicBezTo>
                  <a:cubicBezTo>
                    <a:pt x="32611" y="120000"/>
                    <a:pt x="38598" y="120000"/>
                    <a:pt x="44585" y="119896"/>
                  </a:cubicBezTo>
                  <a:cubicBezTo>
                    <a:pt x="49554" y="119689"/>
                    <a:pt x="54140" y="114823"/>
                    <a:pt x="54777" y="109128"/>
                  </a:cubicBezTo>
                  <a:cubicBezTo>
                    <a:pt x="56305" y="95461"/>
                    <a:pt x="57707" y="81898"/>
                    <a:pt x="59235" y="68438"/>
                  </a:cubicBezTo>
                  <a:cubicBezTo>
                    <a:pt x="59235" y="68438"/>
                    <a:pt x="59235" y="68438"/>
                    <a:pt x="59235" y="68438"/>
                  </a:cubicBezTo>
                  <a:lnTo>
                    <a:pt x="59235" y="14495"/>
                  </a:lnTo>
                  <a:close/>
                </a:path>
              </a:pathLst>
            </a:custGeom>
            <a:grpFill/>
            <a:ln>
              <a:noFill/>
            </a:ln>
          </p:spPr>
          <p:txBody>
            <a:bodyPr wrap="square" lIns="91410" tIns="45704" rIns="91410" bIns="45704" anchor="t" anchorCtr="0">
              <a:noAutofit/>
            </a:bodyPr>
            <a:lstStyle/>
            <a:p>
              <a:pPr marL="0" marR="0" lvl="0" indent="0" algn="l" defTabSz="932863"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srgbClr val="000000"/>
                </a:solidFill>
                <a:effectLst/>
                <a:uLnTx/>
                <a:uFillTx/>
                <a:latin typeface="Arial"/>
                <a:ea typeface="Arial"/>
                <a:cs typeface="Arial"/>
                <a:sym typeface="Arial"/>
              </a:endParaRPr>
            </a:p>
          </p:txBody>
        </p:sp>
        <p:sp>
          <p:nvSpPr>
            <p:cNvPr id="71" name="Shape 2304">
              <a:extLst>
                <a:ext uri="{FF2B5EF4-FFF2-40B4-BE49-F238E27FC236}">
                  <a16:creationId xmlns:a16="http://schemas.microsoft.com/office/drawing/2014/main" id="{DC8A1920-FDB5-88FE-FDFC-A10446CD36E7}"/>
                </a:ext>
              </a:extLst>
            </p:cNvPr>
            <p:cNvSpPr/>
            <p:nvPr/>
          </p:nvSpPr>
          <p:spPr>
            <a:xfrm>
              <a:off x="2135188" y="5921375"/>
              <a:ext cx="282574" cy="144462"/>
            </a:xfrm>
            <a:custGeom>
              <a:avLst/>
              <a:gdLst/>
              <a:ahLst/>
              <a:cxnLst/>
              <a:rect l="0" t="0" r="0" b="0"/>
              <a:pathLst>
                <a:path w="120000" h="120000" extrusionOk="0">
                  <a:moveTo>
                    <a:pt x="72682" y="0"/>
                  </a:moveTo>
                  <a:cubicBezTo>
                    <a:pt x="47317" y="0"/>
                    <a:pt x="47317" y="0"/>
                    <a:pt x="47317" y="0"/>
                  </a:cubicBezTo>
                  <a:cubicBezTo>
                    <a:pt x="3623" y="88333"/>
                    <a:pt x="3623" y="88333"/>
                    <a:pt x="3623" y="88333"/>
                  </a:cubicBezTo>
                  <a:cubicBezTo>
                    <a:pt x="0" y="95416"/>
                    <a:pt x="0" y="107083"/>
                    <a:pt x="3623" y="114583"/>
                  </a:cubicBezTo>
                  <a:cubicBezTo>
                    <a:pt x="5541" y="117916"/>
                    <a:pt x="7886" y="120000"/>
                    <a:pt x="10017" y="120000"/>
                  </a:cubicBezTo>
                  <a:cubicBezTo>
                    <a:pt x="12362" y="120000"/>
                    <a:pt x="14706" y="117916"/>
                    <a:pt x="16625" y="114583"/>
                  </a:cubicBezTo>
                  <a:cubicBezTo>
                    <a:pt x="60106" y="26250"/>
                    <a:pt x="60106" y="26250"/>
                    <a:pt x="60106" y="26250"/>
                  </a:cubicBezTo>
                  <a:cubicBezTo>
                    <a:pt x="103587" y="114583"/>
                    <a:pt x="103587" y="114583"/>
                    <a:pt x="103587" y="114583"/>
                  </a:cubicBezTo>
                  <a:cubicBezTo>
                    <a:pt x="105293" y="117916"/>
                    <a:pt x="107637" y="120000"/>
                    <a:pt x="109982" y="120000"/>
                  </a:cubicBezTo>
                  <a:cubicBezTo>
                    <a:pt x="112326" y="120000"/>
                    <a:pt x="114671" y="117916"/>
                    <a:pt x="116376" y="114583"/>
                  </a:cubicBezTo>
                  <a:cubicBezTo>
                    <a:pt x="120000" y="107083"/>
                    <a:pt x="120000" y="95416"/>
                    <a:pt x="116376" y="88333"/>
                  </a:cubicBezTo>
                  <a:lnTo>
                    <a:pt x="72682" y="0"/>
                  </a:lnTo>
                  <a:close/>
                </a:path>
              </a:pathLst>
            </a:custGeom>
            <a:grpFill/>
            <a:ln>
              <a:noFill/>
            </a:ln>
          </p:spPr>
          <p:txBody>
            <a:bodyPr wrap="square" lIns="91410" tIns="45704" rIns="91410" bIns="45704" anchor="t" anchorCtr="0">
              <a:noAutofit/>
            </a:bodyPr>
            <a:lstStyle/>
            <a:p>
              <a:pPr marL="0" marR="0" lvl="0" indent="0" algn="l" defTabSz="932863"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srgbClr val="000000"/>
                </a:solidFill>
                <a:effectLst/>
                <a:uLnTx/>
                <a:uFillTx/>
                <a:latin typeface="Arial"/>
                <a:ea typeface="Arial"/>
                <a:cs typeface="Arial"/>
                <a:sym typeface="Arial"/>
              </a:endParaRPr>
            </a:p>
          </p:txBody>
        </p:sp>
        <p:sp>
          <p:nvSpPr>
            <p:cNvPr id="72" name="Shape 2305">
              <a:extLst>
                <a:ext uri="{FF2B5EF4-FFF2-40B4-BE49-F238E27FC236}">
                  <a16:creationId xmlns:a16="http://schemas.microsoft.com/office/drawing/2014/main" id="{1D827B55-DC01-ACC7-FE13-7ED91D46AE21}"/>
                </a:ext>
              </a:extLst>
            </p:cNvPr>
            <p:cNvSpPr/>
            <p:nvPr/>
          </p:nvSpPr>
          <p:spPr>
            <a:xfrm>
              <a:off x="2092325" y="5278437"/>
              <a:ext cx="441324" cy="614363"/>
            </a:xfrm>
            <a:custGeom>
              <a:avLst/>
              <a:gdLst/>
              <a:ahLst/>
              <a:cxnLst/>
              <a:rect l="0" t="0" r="0" b="0"/>
              <a:pathLst>
                <a:path w="120000" h="120000" extrusionOk="0">
                  <a:moveTo>
                    <a:pt x="103071" y="10622"/>
                  </a:moveTo>
                  <a:cubicBezTo>
                    <a:pt x="72491" y="10622"/>
                    <a:pt x="72491" y="10622"/>
                    <a:pt x="72491" y="10622"/>
                  </a:cubicBezTo>
                  <a:cubicBezTo>
                    <a:pt x="71262" y="4622"/>
                    <a:pt x="64163" y="0"/>
                    <a:pt x="55563" y="0"/>
                  </a:cubicBezTo>
                  <a:cubicBezTo>
                    <a:pt x="44232" y="0"/>
                    <a:pt x="44232" y="0"/>
                    <a:pt x="44232" y="0"/>
                  </a:cubicBezTo>
                  <a:cubicBezTo>
                    <a:pt x="35631" y="0"/>
                    <a:pt x="28532" y="4622"/>
                    <a:pt x="27440" y="10622"/>
                  </a:cubicBezTo>
                  <a:cubicBezTo>
                    <a:pt x="0" y="10622"/>
                    <a:pt x="0" y="10622"/>
                    <a:pt x="0" y="10622"/>
                  </a:cubicBezTo>
                  <a:cubicBezTo>
                    <a:pt x="682" y="12688"/>
                    <a:pt x="1228" y="14852"/>
                    <a:pt x="1228" y="17114"/>
                  </a:cubicBezTo>
                  <a:cubicBezTo>
                    <a:pt x="1228" y="17704"/>
                    <a:pt x="1092" y="18196"/>
                    <a:pt x="1092" y="18786"/>
                  </a:cubicBezTo>
                  <a:cubicBezTo>
                    <a:pt x="34402" y="18786"/>
                    <a:pt x="34402" y="18786"/>
                    <a:pt x="34402" y="18786"/>
                  </a:cubicBezTo>
                  <a:cubicBezTo>
                    <a:pt x="38907" y="18786"/>
                    <a:pt x="38907" y="18786"/>
                    <a:pt x="38907" y="18786"/>
                  </a:cubicBezTo>
                  <a:cubicBezTo>
                    <a:pt x="60887" y="18786"/>
                    <a:pt x="60887" y="18786"/>
                    <a:pt x="60887" y="18786"/>
                  </a:cubicBezTo>
                  <a:cubicBezTo>
                    <a:pt x="66894" y="18786"/>
                    <a:pt x="66894" y="18786"/>
                    <a:pt x="66894" y="18786"/>
                  </a:cubicBezTo>
                  <a:cubicBezTo>
                    <a:pt x="103071" y="18786"/>
                    <a:pt x="103071" y="18786"/>
                    <a:pt x="103071" y="18786"/>
                  </a:cubicBezTo>
                  <a:cubicBezTo>
                    <a:pt x="106211" y="18786"/>
                    <a:pt x="108668" y="20852"/>
                    <a:pt x="108668" y="23409"/>
                  </a:cubicBezTo>
                  <a:cubicBezTo>
                    <a:pt x="108668" y="107213"/>
                    <a:pt x="108668" y="107213"/>
                    <a:pt x="108668" y="107213"/>
                  </a:cubicBezTo>
                  <a:cubicBezTo>
                    <a:pt x="108668" y="109770"/>
                    <a:pt x="106211" y="111836"/>
                    <a:pt x="103071" y="111836"/>
                  </a:cubicBezTo>
                  <a:cubicBezTo>
                    <a:pt x="3139" y="111836"/>
                    <a:pt x="3139" y="111836"/>
                    <a:pt x="3139" y="111836"/>
                  </a:cubicBezTo>
                  <a:cubicBezTo>
                    <a:pt x="2866" y="114590"/>
                    <a:pt x="2457" y="117344"/>
                    <a:pt x="2184" y="120000"/>
                  </a:cubicBezTo>
                  <a:cubicBezTo>
                    <a:pt x="103071" y="120000"/>
                    <a:pt x="103071" y="120000"/>
                    <a:pt x="103071" y="120000"/>
                  </a:cubicBezTo>
                  <a:cubicBezTo>
                    <a:pt x="112491" y="120000"/>
                    <a:pt x="120000" y="114295"/>
                    <a:pt x="120000" y="107213"/>
                  </a:cubicBezTo>
                  <a:cubicBezTo>
                    <a:pt x="120000" y="23409"/>
                    <a:pt x="120000" y="23409"/>
                    <a:pt x="120000" y="23409"/>
                  </a:cubicBezTo>
                  <a:cubicBezTo>
                    <a:pt x="120000" y="16327"/>
                    <a:pt x="112491" y="10622"/>
                    <a:pt x="103071" y="10622"/>
                  </a:cubicBezTo>
                  <a:close/>
                </a:path>
              </a:pathLst>
            </a:custGeom>
            <a:grpFill/>
            <a:ln>
              <a:noFill/>
            </a:ln>
          </p:spPr>
          <p:txBody>
            <a:bodyPr wrap="square" lIns="91410" tIns="45704" rIns="91410" bIns="45704" anchor="t" anchorCtr="0">
              <a:noAutofit/>
            </a:bodyPr>
            <a:lstStyle/>
            <a:p>
              <a:pPr marL="0" marR="0" lvl="0" indent="0" algn="l" defTabSz="932863"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srgbClr val="000000"/>
                </a:solidFill>
                <a:effectLst/>
                <a:uLnTx/>
                <a:uFillTx/>
                <a:latin typeface="Arial"/>
                <a:ea typeface="Arial"/>
                <a:cs typeface="Arial"/>
                <a:sym typeface="Arial"/>
              </a:endParaRPr>
            </a:p>
          </p:txBody>
        </p:sp>
      </p:grpSp>
      <p:pic>
        <p:nvPicPr>
          <p:cNvPr id="98" name="Picture 79" descr="A close up of a logo&#10;&#10;Description generated with very high confidence">
            <a:extLst>
              <a:ext uri="{FF2B5EF4-FFF2-40B4-BE49-F238E27FC236}">
                <a16:creationId xmlns:a16="http://schemas.microsoft.com/office/drawing/2014/main" id="{DC94966B-FAFC-FD04-817B-2ADD0BABD99D}"/>
              </a:ext>
            </a:extLst>
          </p:cNvPr>
          <p:cNvPicPr>
            <a:picLocks noChangeAspect="1"/>
          </p:cNvPicPr>
          <p:nvPr/>
        </p:nvPicPr>
        <p:blipFill rotWithShape="1">
          <a:blip r:embed="rId3" cstate="print">
            <a:duotone>
              <a:schemeClr val="accent1">
                <a:shade val="45000"/>
                <a:satMod val="135000"/>
              </a:schemeClr>
              <a:prstClr val="white"/>
            </a:duotone>
            <a:extLst>
              <a:ext uri="{28A0092B-C50C-407E-A947-70E740481C1C}">
                <a14:useLocalDpi xmlns:a14="http://schemas.microsoft.com/office/drawing/2010/main" val="0"/>
              </a:ext>
            </a:extLst>
          </a:blip>
          <a:srcRect l="7899" t="14124" r="8944" b="27484"/>
          <a:stretch/>
        </p:blipFill>
        <p:spPr>
          <a:xfrm>
            <a:off x="1553672" y="4832362"/>
            <a:ext cx="427501" cy="300190"/>
          </a:xfrm>
          <a:prstGeom prst="rect">
            <a:avLst/>
          </a:prstGeom>
        </p:spPr>
      </p:pic>
      <p:sp>
        <p:nvSpPr>
          <p:cNvPr id="40" name="Titre 23">
            <a:extLst>
              <a:ext uri="{FF2B5EF4-FFF2-40B4-BE49-F238E27FC236}">
                <a16:creationId xmlns:a16="http://schemas.microsoft.com/office/drawing/2014/main" id="{A70C5474-35CA-EB9B-D38D-93A2FD974DDD}"/>
              </a:ext>
            </a:extLst>
          </p:cNvPr>
          <p:cNvSpPr txBox="1">
            <a:spLocks/>
          </p:cNvSpPr>
          <p:nvPr/>
        </p:nvSpPr>
        <p:spPr>
          <a:xfrm>
            <a:off x="873761" y="197617"/>
            <a:ext cx="10178784" cy="681426"/>
          </a:xfrm>
          <a:prstGeom prst="rect">
            <a:avLst/>
          </a:prstGeom>
        </p:spPr>
        <p:txBody>
          <a:bodyPr/>
          <a:lstStyle>
            <a:lvl1pPr algn="l" defTabSz="895350" rtl="0" eaLnBrk="1" fontAlgn="base" hangingPunct="1">
              <a:spcBef>
                <a:spcPct val="0"/>
              </a:spcBef>
              <a:spcAft>
                <a:spcPct val="0"/>
              </a:spcAft>
              <a:tabLst>
                <a:tab pos="357188" algn="l"/>
              </a:tabLst>
              <a:defRPr sz="1900" b="1">
                <a:solidFill>
                  <a:schemeClr val="tx2"/>
                </a:solidFill>
                <a:latin typeface="+mj-lt"/>
                <a:ea typeface="+mj-ea"/>
                <a:cs typeface="+mj-cs"/>
              </a:defRPr>
            </a:lvl1pPr>
            <a:lvl2pPr algn="l" defTabSz="895350" rtl="0" eaLnBrk="1" fontAlgn="base" hangingPunct="1">
              <a:spcBef>
                <a:spcPct val="0"/>
              </a:spcBef>
              <a:spcAft>
                <a:spcPct val="0"/>
              </a:spcAft>
              <a:defRPr sz="1900" b="1">
                <a:solidFill>
                  <a:schemeClr val="tx2"/>
                </a:solidFill>
                <a:latin typeface="Arial" charset="0"/>
              </a:defRPr>
            </a:lvl2pPr>
            <a:lvl3pPr algn="l" defTabSz="895350" rtl="0" eaLnBrk="1" fontAlgn="base" hangingPunct="1">
              <a:spcBef>
                <a:spcPct val="0"/>
              </a:spcBef>
              <a:spcAft>
                <a:spcPct val="0"/>
              </a:spcAft>
              <a:defRPr sz="1900" b="1">
                <a:solidFill>
                  <a:schemeClr val="tx2"/>
                </a:solidFill>
                <a:latin typeface="Arial" charset="0"/>
              </a:defRPr>
            </a:lvl3pPr>
            <a:lvl4pPr algn="l" defTabSz="895350" rtl="0" eaLnBrk="1" fontAlgn="base" hangingPunct="1">
              <a:spcBef>
                <a:spcPct val="0"/>
              </a:spcBef>
              <a:spcAft>
                <a:spcPct val="0"/>
              </a:spcAft>
              <a:defRPr sz="1900" b="1">
                <a:solidFill>
                  <a:schemeClr val="tx2"/>
                </a:solidFill>
                <a:latin typeface="Arial" charset="0"/>
              </a:defRPr>
            </a:lvl4pPr>
            <a:lvl5pPr algn="l" defTabSz="895350" rtl="0" eaLnBrk="1" fontAlgn="base" hangingPunct="1">
              <a:spcBef>
                <a:spcPct val="0"/>
              </a:spcBef>
              <a:spcAft>
                <a:spcPct val="0"/>
              </a:spcAft>
              <a:defRPr sz="1900" b="1">
                <a:solidFill>
                  <a:schemeClr val="tx2"/>
                </a:solidFill>
                <a:latin typeface="Arial" charset="0"/>
              </a:defRPr>
            </a:lvl5pPr>
            <a:lvl6pPr marL="457200" algn="l" defTabSz="895350" rtl="0" eaLnBrk="1" fontAlgn="base" hangingPunct="1">
              <a:spcBef>
                <a:spcPct val="0"/>
              </a:spcBef>
              <a:spcAft>
                <a:spcPct val="0"/>
              </a:spcAft>
              <a:defRPr sz="1900" b="1">
                <a:solidFill>
                  <a:schemeClr val="tx2"/>
                </a:solidFill>
                <a:latin typeface="Arial" charset="0"/>
              </a:defRPr>
            </a:lvl6pPr>
            <a:lvl7pPr marL="914400" algn="l" defTabSz="895350" rtl="0" eaLnBrk="1" fontAlgn="base" hangingPunct="1">
              <a:spcBef>
                <a:spcPct val="0"/>
              </a:spcBef>
              <a:spcAft>
                <a:spcPct val="0"/>
              </a:spcAft>
              <a:defRPr sz="1900" b="1">
                <a:solidFill>
                  <a:schemeClr val="tx2"/>
                </a:solidFill>
                <a:latin typeface="Arial" charset="0"/>
              </a:defRPr>
            </a:lvl7pPr>
            <a:lvl8pPr marL="1371600" algn="l" defTabSz="895350" rtl="0" eaLnBrk="1" fontAlgn="base" hangingPunct="1">
              <a:spcBef>
                <a:spcPct val="0"/>
              </a:spcBef>
              <a:spcAft>
                <a:spcPct val="0"/>
              </a:spcAft>
              <a:defRPr sz="1900" b="1">
                <a:solidFill>
                  <a:schemeClr val="tx2"/>
                </a:solidFill>
                <a:latin typeface="Arial" charset="0"/>
              </a:defRPr>
            </a:lvl8pPr>
            <a:lvl9pPr marL="1828800" algn="l" defTabSz="895350" rtl="0" eaLnBrk="1" fontAlgn="base" hangingPunct="1">
              <a:spcBef>
                <a:spcPct val="0"/>
              </a:spcBef>
              <a:spcAft>
                <a:spcPct val="0"/>
              </a:spcAft>
              <a:defRPr sz="1900" b="1">
                <a:solidFill>
                  <a:schemeClr val="tx2"/>
                </a:solidFill>
                <a:latin typeface="Arial" charset="0"/>
              </a:defRPr>
            </a:lvl9pPr>
          </a:lstStyle>
          <a:p>
            <a:pPr marL="0" marR="0" lvl="0" indent="0" algn="l" defTabSz="895350" rtl="0" eaLnBrk="1" fontAlgn="base" latinLnBrk="0" hangingPunct="1">
              <a:lnSpc>
                <a:spcPct val="100000"/>
              </a:lnSpc>
              <a:spcBef>
                <a:spcPct val="0"/>
              </a:spcBef>
              <a:spcAft>
                <a:spcPct val="0"/>
              </a:spcAft>
              <a:buClrTx/>
              <a:buSzTx/>
              <a:buFontTx/>
              <a:buNone/>
              <a:tabLst>
                <a:tab pos="357188" algn="l"/>
              </a:tabLst>
              <a:defRPr/>
            </a:pPr>
            <a:r>
              <a:rPr kumimoji="0" lang="fr-FR" sz="1939" b="1" i="0" u="none" strike="noStrike" kern="0" cap="none" spc="0" normalizeH="0" baseline="0" noProof="0" dirty="0">
                <a:ln>
                  <a:noFill/>
                </a:ln>
                <a:solidFill>
                  <a:srgbClr val="236800"/>
                </a:solidFill>
                <a:effectLst/>
                <a:uLnTx/>
                <a:uFillTx/>
                <a:latin typeface="Arial"/>
                <a:ea typeface="+mj-ea"/>
                <a:cs typeface="+mj-cs"/>
              </a:rPr>
              <a:t>Projet de construction de cinq (5) petites centrales hydroélectriques (50,6 MW)</a:t>
            </a:r>
          </a:p>
        </p:txBody>
      </p:sp>
      <p:sp>
        <p:nvSpPr>
          <p:cNvPr id="39" name="Rectangle 38">
            <a:extLst>
              <a:ext uri="{FF2B5EF4-FFF2-40B4-BE49-F238E27FC236}">
                <a16:creationId xmlns:a16="http://schemas.microsoft.com/office/drawing/2014/main" id="{EB99D177-9861-4000-4A8C-16C52E96EA92}"/>
              </a:ext>
            </a:extLst>
          </p:cNvPr>
          <p:cNvSpPr/>
          <p:nvPr/>
        </p:nvSpPr>
        <p:spPr>
          <a:xfrm>
            <a:off x="10910416" y="0"/>
            <a:ext cx="1281584" cy="437684"/>
          </a:xfrm>
          <a:prstGeom prst="rect">
            <a:avLst/>
          </a:prstGeom>
          <a:solidFill>
            <a:srgbClr val="005E00"/>
          </a:solidFill>
        </p:spPr>
        <p:txBody>
          <a:bodyPr wrap="square">
            <a:spAutoFit/>
          </a:bodyPr>
          <a:lstStyle/>
          <a:p>
            <a:pPr lvl="0" defTabSz="932863">
              <a:defRPr/>
            </a:pPr>
            <a:r>
              <a:rPr lang="fr-FR" sz="1122" b="1" dirty="0">
                <a:solidFill>
                  <a:srgbClr val="FFFFFF"/>
                </a:solidFill>
              </a:rPr>
              <a:t>FICHE PROJET </a:t>
            </a:r>
          </a:p>
          <a:p>
            <a:pPr algn="ctr" defTabSz="932863"/>
            <a:r>
              <a:rPr lang="en-GB" sz="1122" b="1" dirty="0">
                <a:solidFill>
                  <a:srgbClr val="FFFFFF"/>
                </a:solidFill>
              </a:rPr>
              <a:t>MDERM</a:t>
            </a:r>
          </a:p>
        </p:txBody>
      </p:sp>
      <p:pic>
        <p:nvPicPr>
          <p:cNvPr id="4" name="Graphic 3" descr="Star with solid fill">
            <a:extLst>
              <a:ext uri="{FF2B5EF4-FFF2-40B4-BE49-F238E27FC236}">
                <a16:creationId xmlns:a16="http://schemas.microsoft.com/office/drawing/2014/main" id="{4277AB7E-18CB-0DD0-8F07-8B110F41B551}"/>
              </a:ext>
            </a:extLst>
          </p:cNvPr>
          <p:cNvPicPr>
            <a:picLocks noChangeAspect="1"/>
          </p:cNvPicPr>
          <p:nvPr/>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7975" y="239920"/>
            <a:ext cx="319616" cy="319616"/>
          </a:xfrm>
          <a:prstGeom prst="rect">
            <a:avLst/>
          </a:prstGeom>
        </p:spPr>
      </p:pic>
      <p:pic>
        <p:nvPicPr>
          <p:cNvPr id="5" name="Graphic 4" descr="Star with solid fill">
            <a:extLst>
              <a:ext uri="{FF2B5EF4-FFF2-40B4-BE49-F238E27FC236}">
                <a16:creationId xmlns:a16="http://schemas.microsoft.com/office/drawing/2014/main" id="{078E845D-C159-626B-4205-69B6A13A9F32}"/>
              </a:ext>
            </a:extLst>
          </p:cNvPr>
          <p:cNvPicPr>
            <a:picLocks noChangeAspect="1"/>
          </p:cNvPicPr>
          <p:nvPr/>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7975" y="6471223"/>
            <a:ext cx="319616" cy="319616"/>
          </a:xfrm>
          <a:prstGeom prst="rect">
            <a:avLst/>
          </a:prstGeom>
        </p:spPr>
      </p:pic>
      <p:sp>
        <p:nvSpPr>
          <p:cNvPr id="6" name="TextBox 5">
            <a:extLst>
              <a:ext uri="{FF2B5EF4-FFF2-40B4-BE49-F238E27FC236}">
                <a16:creationId xmlns:a16="http://schemas.microsoft.com/office/drawing/2014/main" id="{141EC089-F6DA-3CEB-1CAD-A4A91D1644AD}"/>
              </a:ext>
            </a:extLst>
          </p:cNvPr>
          <p:cNvSpPr txBox="1"/>
          <p:nvPr/>
        </p:nvSpPr>
        <p:spPr>
          <a:xfrm>
            <a:off x="709494" y="6543040"/>
            <a:ext cx="4268906" cy="221491"/>
          </a:xfrm>
          <a:prstGeom prst="rect">
            <a:avLst/>
          </a:prstGeom>
          <a:ln w="6350">
            <a:noFill/>
            <a:miter lim="800000"/>
          </a:ln>
        </p:spPr>
        <p:txBody>
          <a:bodyPr vert="horz" wrap="square" lIns="0" tIns="0" rIns="0" bIns="0" rtlCol="0">
            <a:noAutofit/>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kumimoji="0" lang="fr-FR" sz="1050" b="0" i="0" u="none" strike="noStrike" kern="1200" cap="none" spc="0" normalizeH="0" baseline="0" noProof="0" dirty="0">
                <a:ln>
                  <a:noFill/>
                </a:ln>
                <a:solidFill>
                  <a:srgbClr val="000000"/>
                </a:solidFill>
                <a:effectLst/>
                <a:uLnTx/>
                <a:uFillTx/>
                <a:latin typeface="Arial"/>
                <a:ea typeface="+mn-ea"/>
                <a:cs typeface="+mn-cs"/>
              </a:rPr>
              <a:t>Projet phare</a:t>
            </a:r>
          </a:p>
        </p:txBody>
      </p:sp>
      <p:sp>
        <p:nvSpPr>
          <p:cNvPr id="7" name="CustomShape 3">
            <a:extLst>
              <a:ext uri="{FF2B5EF4-FFF2-40B4-BE49-F238E27FC236}">
                <a16:creationId xmlns:a16="http://schemas.microsoft.com/office/drawing/2014/main" id="{39E179C7-D854-CDC5-A1B4-35EAD728E6FC}"/>
              </a:ext>
            </a:extLst>
          </p:cNvPr>
          <p:cNvSpPr/>
          <p:nvPr/>
        </p:nvSpPr>
        <p:spPr>
          <a:xfrm>
            <a:off x="374214" y="5603816"/>
            <a:ext cx="1017605" cy="715702"/>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marL="0" marR="0" lvl="0" indent="0" algn="ctr" defTabSz="932863" rtl="0" eaLnBrk="1" fontAlgn="auto" latinLnBrk="0" hangingPunct="1">
              <a:lnSpc>
                <a:spcPct val="100000"/>
              </a:lnSpc>
              <a:spcBef>
                <a:spcPts val="0"/>
              </a:spcBef>
              <a:spcAft>
                <a:spcPts val="0"/>
              </a:spcAft>
              <a:buClrTx/>
              <a:buSzTx/>
              <a:buFontTx/>
              <a:buNone/>
              <a:tabLst/>
              <a:defRPr/>
            </a:pPr>
            <a:r>
              <a:rPr kumimoji="0" lang="fr-FR" sz="1204" b="1" i="0" u="none" strike="noStrike" kern="1200" cap="none" spc="0" normalizeH="0" baseline="0" noProof="0" dirty="0">
                <a:ln>
                  <a:noFill/>
                </a:ln>
                <a:solidFill>
                  <a:srgbClr val="FFFFFF"/>
                </a:solidFill>
                <a:effectLst/>
                <a:uLnTx/>
                <a:uFillTx/>
                <a:latin typeface="Arial"/>
                <a:ea typeface="+mn-ea"/>
                <a:cs typeface="+mn-cs"/>
              </a:rPr>
              <a:t>Maturité</a:t>
            </a:r>
            <a:endParaRPr kumimoji="0" sz="1204" b="1" i="0" u="none" strike="noStrike" kern="1200" cap="none" spc="0" normalizeH="0" baseline="0" noProof="0" dirty="0">
              <a:ln>
                <a:noFill/>
              </a:ln>
              <a:solidFill>
                <a:srgbClr val="FFFFFF"/>
              </a:solidFill>
              <a:effectLst/>
              <a:uLnTx/>
              <a:uFillTx/>
              <a:latin typeface="Arial"/>
              <a:ea typeface="+mn-ea"/>
              <a:cs typeface="+mn-cs"/>
            </a:endParaRPr>
          </a:p>
        </p:txBody>
      </p:sp>
      <p:sp>
        <p:nvSpPr>
          <p:cNvPr id="8" name="CustomShape 17">
            <a:extLst>
              <a:ext uri="{FF2B5EF4-FFF2-40B4-BE49-F238E27FC236}">
                <a16:creationId xmlns:a16="http://schemas.microsoft.com/office/drawing/2014/main" id="{9B055391-FC05-7A2D-3946-363B08BD3685}"/>
              </a:ext>
            </a:extLst>
          </p:cNvPr>
          <p:cNvSpPr/>
          <p:nvPr/>
        </p:nvSpPr>
        <p:spPr>
          <a:xfrm>
            <a:off x="1635790" y="3671780"/>
            <a:ext cx="7812000" cy="0"/>
          </a:xfrm>
          <a:prstGeom prst="straightConnector1">
            <a:avLst/>
          </a:prstGeom>
          <a:noFill/>
          <a:ln w="12600">
            <a:solidFill>
              <a:schemeClr val="accent6"/>
            </a:solidFill>
            <a:custDash>
              <a:ds d="100000" sp="300000"/>
            </a:custDash>
            <a:round/>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TG" sz="1800" b="0" i="0" u="none" strike="noStrike" kern="1200" cap="none" spc="0" normalizeH="0" baseline="0" noProof="0">
              <a:ln>
                <a:noFill/>
              </a:ln>
              <a:solidFill>
                <a:srgbClr val="000000"/>
              </a:solidFill>
              <a:effectLst/>
              <a:uLnTx/>
              <a:uFillTx/>
              <a:latin typeface="Arial"/>
              <a:ea typeface="+mn-ea"/>
              <a:cs typeface="+mn-cs"/>
            </a:endParaRPr>
          </a:p>
        </p:txBody>
      </p:sp>
      <p:sp>
        <p:nvSpPr>
          <p:cNvPr id="9" name="CustomShape 17">
            <a:extLst>
              <a:ext uri="{FF2B5EF4-FFF2-40B4-BE49-F238E27FC236}">
                <a16:creationId xmlns:a16="http://schemas.microsoft.com/office/drawing/2014/main" id="{6076BEAB-7B87-336C-BEDC-DC06573BA763}"/>
              </a:ext>
            </a:extLst>
          </p:cNvPr>
          <p:cNvSpPr/>
          <p:nvPr/>
        </p:nvSpPr>
        <p:spPr>
          <a:xfrm>
            <a:off x="1635790" y="4554245"/>
            <a:ext cx="7812000" cy="0"/>
          </a:xfrm>
          <a:prstGeom prst="straightConnector1">
            <a:avLst/>
          </a:prstGeom>
          <a:noFill/>
          <a:ln w="12600">
            <a:solidFill>
              <a:schemeClr val="accent6"/>
            </a:solidFill>
            <a:custDash>
              <a:ds d="100000" sp="300000"/>
            </a:custDash>
            <a:round/>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TG" sz="1800" b="0" i="0" u="none" strike="noStrike" kern="1200" cap="none" spc="0" normalizeH="0" baseline="0" noProof="0">
              <a:ln>
                <a:noFill/>
              </a:ln>
              <a:solidFill>
                <a:srgbClr val="000000"/>
              </a:solidFill>
              <a:effectLst/>
              <a:uLnTx/>
              <a:uFillTx/>
              <a:latin typeface="Arial"/>
              <a:ea typeface="+mn-ea"/>
              <a:cs typeface="+mn-cs"/>
            </a:endParaRPr>
          </a:p>
        </p:txBody>
      </p:sp>
      <p:sp>
        <p:nvSpPr>
          <p:cNvPr id="10" name="CustomShape 21">
            <a:extLst>
              <a:ext uri="{FF2B5EF4-FFF2-40B4-BE49-F238E27FC236}">
                <a16:creationId xmlns:a16="http://schemas.microsoft.com/office/drawing/2014/main" id="{5B79F679-665D-D4FB-64F2-0F86B69E43BF}"/>
              </a:ext>
            </a:extLst>
          </p:cNvPr>
          <p:cNvSpPr/>
          <p:nvPr/>
        </p:nvSpPr>
        <p:spPr>
          <a:xfrm>
            <a:off x="1654163" y="5563035"/>
            <a:ext cx="7812000" cy="0"/>
          </a:xfrm>
          <a:prstGeom prst="straightConnector1">
            <a:avLst/>
          </a:prstGeom>
          <a:noFill/>
          <a:ln w="12600">
            <a:solidFill>
              <a:schemeClr val="accent6"/>
            </a:solidFill>
            <a:round/>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TG" sz="1800" b="0" i="0" u="none" strike="noStrike" kern="1200" cap="none" spc="0" normalizeH="0" baseline="0" noProof="0">
              <a:ln>
                <a:noFill/>
              </a:ln>
              <a:solidFill>
                <a:srgbClr val="000000"/>
              </a:solidFill>
              <a:effectLst/>
              <a:uLnTx/>
              <a:uFillTx/>
              <a:latin typeface="Arial"/>
              <a:ea typeface="+mn-ea"/>
              <a:cs typeface="+mn-cs"/>
            </a:endParaRPr>
          </a:p>
        </p:txBody>
      </p:sp>
      <p:cxnSp>
        <p:nvCxnSpPr>
          <p:cNvPr id="12" name="Straight Connector 11">
            <a:extLst>
              <a:ext uri="{FF2B5EF4-FFF2-40B4-BE49-F238E27FC236}">
                <a16:creationId xmlns:a16="http://schemas.microsoft.com/office/drawing/2014/main" id="{D7C88323-BB04-01A7-C1C2-B8DDDA4C3590}"/>
              </a:ext>
            </a:extLst>
          </p:cNvPr>
          <p:cNvCxnSpPr>
            <a:cxnSpLocks/>
          </p:cNvCxnSpPr>
          <p:nvPr/>
        </p:nvCxnSpPr>
        <p:spPr>
          <a:xfrm>
            <a:off x="1670794" y="5826367"/>
            <a:ext cx="7823709" cy="0"/>
          </a:xfrm>
          <a:prstGeom prst="line">
            <a:avLst/>
          </a:prstGeom>
          <a:ln w="3810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grpSp>
        <p:nvGrpSpPr>
          <p:cNvPr id="26" name="Group 25">
            <a:extLst>
              <a:ext uri="{FF2B5EF4-FFF2-40B4-BE49-F238E27FC236}">
                <a16:creationId xmlns:a16="http://schemas.microsoft.com/office/drawing/2014/main" id="{3E96EEA9-FBF6-E1FF-BE08-8004697382DA}"/>
              </a:ext>
            </a:extLst>
          </p:cNvPr>
          <p:cNvGrpSpPr/>
          <p:nvPr/>
        </p:nvGrpSpPr>
        <p:grpSpPr>
          <a:xfrm>
            <a:off x="2057351" y="5650861"/>
            <a:ext cx="351016" cy="351016"/>
            <a:chOff x="2186558" y="5919217"/>
            <a:chExt cx="351016" cy="351016"/>
          </a:xfrm>
        </p:grpSpPr>
        <p:sp>
          <p:nvSpPr>
            <p:cNvPr id="14" name="Oval 13">
              <a:extLst>
                <a:ext uri="{FF2B5EF4-FFF2-40B4-BE49-F238E27FC236}">
                  <a16:creationId xmlns:a16="http://schemas.microsoft.com/office/drawing/2014/main" id="{4E10E482-0FA2-0E26-C5B7-AB6FCF69FCEB}"/>
                </a:ext>
              </a:extLst>
            </p:cNvPr>
            <p:cNvSpPr/>
            <p:nvPr/>
          </p:nvSpPr>
          <p:spPr>
            <a:xfrm>
              <a:off x="2186559" y="5919217"/>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fr-FR" sz="800" b="0" i="0" u="none" strike="noStrike" kern="1200" cap="none" spc="0" normalizeH="0" baseline="0" noProof="0" dirty="0" err="1">
                <a:ln>
                  <a:noFill/>
                </a:ln>
                <a:solidFill>
                  <a:srgbClr val="236800"/>
                </a:solidFill>
                <a:effectLst/>
                <a:uLnTx/>
                <a:uFillTx/>
                <a:latin typeface="Arial"/>
                <a:ea typeface="+mn-ea"/>
                <a:cs typeface="+mn-cs"/>
              </a:endParaRPr>
            </a:p>
          </p:txBody>
        </p:sp>
        <p:sp>
          <p:nvSpPr>
            <p:cNvPr id="19" name="Graphic 17" descr="Badge Tick1 with solid fill">
              <a:extLst>
                <a:ext uri="{FF2B5EF4-FFF2-40B4-BE49-F238E27FC236}">
                  <a16:creationId xmlns:a16="http://schemas.microsoft.com/office/drawing/2014/main" id="{E898FEF9-81C3-56D3-3B41-C7FC4D011771}"/>
                </a:ext>
              </a:extLst>
            </p:cNvPr>
            <p:cNvSpPr/>
            <p:nvPr/>
          </p:nvSpPr>
          <p:spPr>
            <a:xfrm>
              <a:off x="2186558" y="5919217"/>
              <a:ext cx="351016" cy="351016"/>
            </a:xfrm>
            <a:custGeom>
              <a:avLst/>
              <a:gdLst>
                <a:gd name="connsiteX0" fmla="*/ 175508 w 351016"/>
                <a:gd name="connsiteY0" fmla="*/ 0 h 351016"/>
                <a:gd name="connsiteX1" fmla="*/ 0 w 351016"/>
                <a:gd name="connsiteY1" fmla="*/ 175508 h 351016"/>
                <a:gd name="connsiteX2" fmla="*/ 175508 w 351016"/>
                <a:gd name="connsiteY2" fmla="*/ 351016 h 351016"/>
                <a:gd name="connsiteX3" fmla="*/ 351016 w 351016"/>
                <a:gd name="connsiteY3" fmla="*/ 175508 h 351016"/>
                <a:gd name="connsiteX4" fmla="*/ 351016 w 351016"/>
                <a:gd name="connsiteY4" fmla="*/ 175494 h 351016"/>
                <a:gd name="connsiteX5" fmla="*/ 175642 w 351016"/>
                <a:gd name="connsiteY5" fmla="*/ 0 h 351016"/>
                <a:gd name="connsiteX6" fmla="*/ 175508 w 351016"/>
                <a:gd name="connsiteY6" fmla="*/ 0 h 351016"/>
                <a:gd name="connsiteX7" fmla="*/ 218023 w 351016"/>
                <a:gd name="connsiteY7" fmla="*/ 183891 h 351016"/>
                <a:gd name="connsiteX8" fmla="*/ 140849 w 351016"/>
                <a:gd name="connsiteY8" fmla="*/ 261143 h 351016"/>
                <a:gd name="connsiteX9" fmla="*/ 74720 w 351016"/>
                <a:gd name="connsiteY9" fmla="*/ 195014 h 351016"/>
                <a:gd name="connsiteX10" fmla="*/ 96814 w 351016"/>
                <a:gd name="connsiteY10" fmla="*/ 172920 h 351016"/>
                <a:gd name="connsiteX11" fmla="*/ 140849 w 351016"/>
                <a:gd name="connsiteY11" fmla="*/ 216956 h 351016"/>
                <a:gd name="connsiteX12" fmla="*/ 204622 w 351016"/>
                <a:gd name="connsiteY12" fmla="*/ 152356 h 351016"/>
                <a:gd name="connsiteX13" fmla="*/ 259341 w 351016"/>
                <a:gd name="connsiteY13" fmla="*/ 98330 h 351016"/>
                <a:gd name="connsiteX14" fmla="*/ 261333 w 351016"/>
                <a:gd name="connsiteY14" fmla="*/ 96481 h 351016"/>
                <a:gd name="connsiteX15" fmla="*/ 263181 w 351016"/>
                <a:gd name="connsiteY15" fmla="*/ 94485 h 351016"/>
                <a:gd name="connsiteX16" fmla="*/ 285585 w 351016"/>
                <a:gd name="connsiteY16" fmla="*/ 116579 h 351016"/>
                <a:gd name="connsiteX17" fmla="*/ 218018 w 351016"/>
                <a:gd name="connsiteY17" fmla="*/ 183877 h 351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1016" h="351016">
                  <a:moveTo>
                    <a:pt x="175508" y="0"/>
                  </a:moveTo>
                  <a:cubicBezTo>
                    <a:pt x="78578" y="0"/>
                    <a:pt x="0" y="78578"/>
                    <a:pt x="0" y="175508"/>
                  </a:cubicBezTo>
                  <a:cubicBezTo>
                    <a:pt x="0" y="272438"/>
                    <a:pt x="78578" y="351016"/>
                    <a:pt x="175508" y="351016"/>
                  </a:cubicBezTo>
                  <a:cubicBezTo>
                    <a:pt x="272438" y="351016"/>
                    <a:pt x="351016" y="272438"/>
                    <a:pt x="351016" y="175508"/>
                  </a:cubicBezTo>
                  <a:cubicBezTo>
                    <a:pt x="351016" y="175503"/>
                    <a:pt x="351016" y="175499"/>
                    <a:pt x="351016" y="175494"/>
                  </a:cubicBezTo>
                  <a:cubicBezTo>
                    <a:pt x="351049" y="78605"/>
                    <a:pt x="272532" y="33"/>
                    <a:pt x="175642" y="0"/>
                  </a:cubicBezTo>
                  <a:cubicBezTo>
                    <a:pt x="175597" y="0"/>
                    <a:pt x="175553" y="0"/>
                    <a:pt x="175508" y="0"/>
                  </a:cubicBezTo>
                  <a:close/>
                  <a:moveTo>
                    <a:pt x="218023" y="183891"/>
                  </a:moveTo>
                  <a:cubicBezTo>
                    <a:pt x="192453" y="209415"/>
                    <a:pt x="166728" y="235166"/>
                    <a:pt x="140849" y="261143"/>
                  </a:cubicBezTo>
                  <a:cubicBezTo>
                    <a:pt x="118858" y="239048"/>
                    <a:pt x="96815" y="217005"/>
                    <a:pt x="74720" y="195014"/>
                  </a:cubicBezTo>
                  <a:lnTo>
                    <a:pt x="96814" y="172920"/>
                  </a:lnTo>
                  <a:lnTo>
                    <a:pt x="140849" y="216956"/>
                  </a:lnTo>
                  <a:cubicBezTo>
                    <a:pt x="162227" y="195270"/>
                    <a:pt x="183484" y="173737"/>
                    <a:pt x="204622" y="152356"/>
                  </a:cubicBezTo>
                  <a:cubicBezTo>
                    <a:pt x="225745" y="130978"/>
                    <a:pt x="237432" y="119504"/>
                    <a:pt x="259341" y="98330"/>
                  </a:cubicBezTo>
                  <a:cubicBezTo>
                    <a:pt x="259956" y="97715"/>
                    <a:pt x="260617" y="97105"/>
                    <a:pt x="261333" y="96481"/>
                  </a:cubicBezTo>
                  <a:cubicBezTo>
                    <a:pt x="262027" y="95892"/>
                    <a:pt x="262648" y="95222"/>
                    <a:pt x="263181" y="94485"/>
                  </a:cubicBezTo>
                  <a:lnTo>
                    <a:pt x="285585" y="116579"/>
                  </a:lnTo>
                  <a:cubicBezTo>
                    <a:pt x="259563" y="142457"/>
                    <a:pt x="243592" y="158354"/>
                    <a:pt x="218018" y="183877"/>
                  </a:cubicBezTo>
                  <a:close/>
                </a:path>
              </a:pathLst>
            </a:custGeom>
            <a:solidFill>
              <a:schemeClr val="accent1"/>
            </a:solidFill>
            <a:ln w="456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 name="Group 33">
            <a:extLst>
              <a:ext uri="{FF2B5EF4-FFF2-40B4-BE49-F238E27FC236}">
                <a16:creationId xmlns:a16="http://schemas.microsoft.com/office/drawing/2014/main" id="{4B3D3427-FED3-6724-CD8D-535F51D3E0D9}"/>
              </a:ext>
            </a:extLst>
          </p:cNvPr>
          <p:cNvGrpSpPr/>
          <p:nvPr/>
        </p:nvGrpSpPr>
        <p:grpSpPr>
          <a:xfrm>
            <a:off x="4304859" y="5650860"/>
            <a:ext cx="351015" cy="351015"/>
            <a:chOff x="2730547" y="5911505"/>
            <a:chExt cx="351015" cy="351015"/>
          </a:xfrm>
        </p:grpSpPr>
        <p:sp>
          <p:nvSpPr>
            <p:cNvPr id="28" name="Oval 27">
              <a:extLst>
                <a:ext uri="{FF2B5EF4-FFF2-40B4-BE49-F238E27FC236}">
                  <a16:creationId xmlns:a16="http://schemas.microsoft.com/office/drawing/2014/main" id="{1CB9543A-D48A-7E87-B666-A669740A2773}"/>
                </a:ext>
              </a:extLst>
            </p:cNvPr>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fr-FR" sz="800" b="0" i="0" u="none" strike="noStrike" kern="1200" cap="none" spc="0" normalizeH="0" baseline="0" noProof="0" dirty="0" err="1">
                <a:ln>
                  <a:noFill/>
                </a:ln>
                <a:solidFill>
                  <a:srgbClr val="236800"/>
                </a:solidFill>
                <a:effectLst/>
                <a:uLnTx/>
                <a:uFillTx/>
                <a:latin typeface="Arial"/>
                <a:ea typeface="+mn-ea"/>
                <a:cs typeface="+mn-cs"/>
              </a:endParaRPr>
            </a:p>
          </p:txBody>
        </p:sp>
        <p:sp>
          <p:nvSpPr>
            <p:cNvPr id="31" name="Graphic 15" descr="Badge Cross with solid fill">
              <a:extLst>
                <a:ext uri="{FF2B5EF4-FFF2-40B4-BE49-F238E27FC236}">
                  <a16:creationId xmlns:a16="http://schemas.microsoft.com/office/drawing/2014/main" id="{E0E20A6B-6D64-FC98-B81E-8482FD736CD9}"/>
                </a:ext>
              </a:extLst>
            </p:cNvPr>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45" name="Group 44">
            <a:extLst>
              <a:ext uri="{FF2B5EF4-FFF2-40B4-BE49-F238E27FC236}">
                <a16:creationId xmlns:a16="http://schemas.microsoft.com/office/drawing/2014/main" id="{0485BC5B-2EAE-088A-92A7-70BABFCD6B7C}"/>
              </a:ext>
            </a:extLst>
          </p:cNvPr>
          <p:cNvGrpSpPr/>
          <p:nvPr/>
        </p:nvGrpSpPr>
        <p:grpSpPr>
          <a:xfrm>
            <a:off x="6552366" y="5654541"/>
            <a:ext cx="351015" cy="351015"/>
            <a:chOff x="2730547" y="5911505"/>
            <a:chExt cx="351015" cy="351015"/>
          </a:xfrm>
        </p:grpSpPr>
        <p:sp>
          <p:nvSpPr>
            <p:cNvPr id="46" name="Oval 45">
              <a:extLst>
                <a:ext uri="{FF2B5EF4-FFF2-40B4-BE49-F238E27FC236}">
                  <a16:creationId xmlns:a16="http://schemas.microsoft.com/office/drawing/2014/main" id="{3E5D60EE-82B0-24E3-5176-40936A4A0B99}"/>
                </a:ext>
              </a:extLst>
            </p:cNvPr>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fr-FR" sz="800" b="0" i="0" u="none" strike="noStrike" kern="1200" cap="none" spc="0" normalizeH="0" baseline="0" noProof="0" dirty="0" err="1">
                <a:ln>
                  <a:noFill/>
                </a:ln>
                <a:solidFill>
                  <a:srgbClr val="236800"/>
                </a:solidFill>
                <a:effectLst/>
                <a:uLnTx/>
                <a:uFillTx/>
                <a:latin typeface="Arial"/>
                <a:ea typeface="+mn-ea"/>
                <a:cs typeface="+mn-cs"/>
              </a:endParaRPr>
            </a:p>
          </p:txBody>
        </p:sp>
        <p:sp>
          <p:nvSpPr>
            <p:cNvPr id="47" name="Graphic 15" descr="Badge Cross with solid fill">
              <a:extLst>
                <a:ext uri="{FF2B5EF4-FFF2-40B4-BE49-F238E27FC236}">
                  <a16:creationId xmlns:a16="http://schemas.microsoft.com/office/drawing/2014/main" id="{D1E1DABA-DE8E-F635-C2D9-5D71E0821814}"/>
                </a:ext>
              </a:extLst>
            </p:cNvPr>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48" name="Group 47">
            <a:extLst>
              <a:ext uri="{FF2B5EF4-FFF2-40B4-BE49-F238E27FC236}">
                <a16:creationId xmlns:a16="http://schemas.microsoft.com/office/drawing/2014/main" id="{5BC2C397-FB1E-CA56-84F4-76EE6D04ECFB}"/>
              </a:ext>
            </a:extLst>
          </p:cNvPr>
          <p:cNvGrpSpPr/>
          <p:nvPr/>
        </p:nvGrpSpPr>
        <p:grpSpPr>
          <a:xfrm>
            <a:off x="8799872" y="5646860"/>
            <a:ext cx="351015" cy="351015"/>
            <a:chOff x="2730547" y="5911505"/>
            <a:chExt cx="351015" cy="351015"/>
          </a:xfrm>
        </p:grpSpPr>
        <p:sp>
          <p:nvSpPr>
            <p:cNvPr id="49" name="Oval 48">
              <a:extLst>
                <a:ext uri="{FF2B5EF4-FFF2-40B4-BE49-F238E27FC236}">
                  <a16:creationId xmlns:a16="http://schemas.microsoft.com/office/drawing/2014/main" id="{2420221D-43A7-BEA3-8C74-01B31D9301FE}"/>
                </a:ext>
              </a:extLst>
            </p:cNvPr>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fr-FR" sz="800" b="0" i="0" u="none" strike="noStrike" kern="1200" cap="none" spc="0" normalizeH="0" baseline="0" noProof="0" dirty="0" err="1">
                <a:ln>
                  <a:noFill/>
                </a:ln>
                <a:solidFill>
                  <a:srgbClr val="236800"/>
                </a:solidFill>
                <a:effectLst/>
                <a:uLnTx/>
                <a:uFillTx/>
                <a:latin typeface="Arial"/>
                <a:ea typeface="+mn-ea"/>
                <a:cs typeface="+mn-cs"/>
              </a:endParaRPr>
            </a:p>
          </p:txBody>
        </p:sp>
        <p:sp>
          <p:nvSpPr>
            <p:cNvPr id="50" name="Graphic 15" descr="Badge Cross with solid fill">
              <a:extLst>
                <a:ext uri="{FF2B5EF4-FFF2-40B4-BE49-F238E27FC236}">
                  <a16:creationId xmlns:a16="http://schemas.microsoft.com/office/drawing/2014/main" id="{EF0FAA3D-A63C-AA75-B12E-4701517C9DD0}"/>
                </a:ext>
              </a:extLst>
            </p:cNvPr>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Arial"/>
                <a:ea typeface="+mn-ea"/>
                <a:cs typeface="+mn-cs"/>
              </a:endParaRPr>
            </a:p>
          </p:txBody>
        </p:sp>
      </p:grpSp>
      <p:sp>
        <p:nvSpPr>
          <p:cNvPr id="51" name="ZoneTexte 3">
            <a:extLst>
              <a:ext uri="{FF2B5EF4-FFF2-40B4-BE49-F238E27FC236}">
                <a16:creationId xmlns:a16="http://schemas.microsoft.com/office/drawing/2014/main" id="{6D93128A-9E20-6E69-8DFC-D23766482A25}"/>
              </a:ext>
            </a:extLst>
          </p:cNvPr>
          <p:cNvSpPr txBox="1"/>
          <p:nvPr/>
        </p:nvSpPr>
        <p:spPr>
          <a:xfrm>
            <a:off x="1586690" y="6236171"/>
            <a:ext cx="3280566"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1" i="0" u="none" strike="noStrike" kern="1200" cap="none" spc="0" normalizeH="0" baseline="0" noProof="0" dirty="0">
                <a:ln>
                  <a:noFill/>
                </a:ln>
                <a:solidFill>
                  <a:srgbClr val="B9DAA8"/>
                </a:solidFill>
                <a:effectLst/>
                <a:uLnTx/>
                <a:uFillTx/>
                <a:latin typeface="Arial"/>
                <a:ea typeface="+mn-ea"/>
                <a:cs typeface="+mn-cs"/>
              </a:rPr>
              <a:t>*</a:t>
            </a:r>
            <a:endParaRPr kumimoji="0" lang="fr-FR" sz="1100" b="1" i="0" u="none" strike="noStrike" kern="1200" cap="none" spc="0" normalizeH="0" baseline="0" noProof="0" dirty="0">
              <a:ln>
                <a:noFill/>
              </a:ln>
              <a:solidFill>
                <a:srgbClr val="000000"/>
              </a:solidFill>
              <a:effectLst/>
              <a:uLnTx/>
              <a:uFillTx/>
              <a:latin typeface="Arial"/>
              <a:ea typeface="+mn-ea"/>
              <a:cs typeface="+mn-cs"/>
            </a:endParaRPr>
          </a:p>
        </p:txBody>
      </p:sp>
      <p:grpSp>
        <p:nvGrpSpPr>
          <p:cNvPr id="52" name="Groupe 37">
            <a:extLst>
              <a:ext uri="{FF2B5EF4-FFF2-40B4-BE49-F238E27FC236}">
                <a16:creationId xmlns:a16="http://schemas.microsoft.com/office/drawing/2014/main" id="{0D5D0DA9-C6AF-42C3-0F65-BFA923374D6F}"/>
              </a:ext>
            </a:extLst>
          </p:cNvPr>
          <p:cNvGrpSpPr/>
          <p:nvPr/>
        </p:nvGrpSpPr>
        <p:grpSpPr>
          <a:xfrm>
            <a:off x="10198731" y="1609004"/>
            <a:ext cx="1444433" cy="4034402"/>
            <a:chOff x="3678872" y="1770697"/>
            <a:chExt cx="1139756" cy="3316602"/>
          </a:xfrm>
          <a:solidFill>
            <a:schemeClr val="accent5">
              <a:lumMod val="40000"/>
              <a:lumOff val="60000"/>
            </a:schemeClr>
          </a:solidFill>
        </p:grpSpPr>
        <p:sp>
          <p:nvSpPr>
            <p:cNvPr id="53" name="Freeform 225">
              <a:extLst>
                <a:ext uri="{FF2B5EF4-FFF2-40B4-BE49-F238E27FC236}">
                  <a16:creationId xmlns:a16="http://schemas.microsoft.com/office/drawing/2014/main" id="{E33AE6F9-AAD8-EC32-A343-AC42394AD00B}"/>
                </a:ext>
              </a:extLst>
            </p:cNvPr>
            <p:cNvSpPr>
              <a:spLocks/>
            </p:cNvSpPr>
            <p:nvPr/>
          </p:nvSpPr>
          <p:spPr bwMode="gray">
            <a:xfrm>
              <a:off x="4173951" y="4552009"/>
              <a:ext cx="644677" cy="535290"/>
            </a:xfrm>
            <a:custGeom>
              <a:avLst/>
              <a:gdLst>
                <a:gd name="T0" fmla="*/ 84 w 999"/>
                <a:gd name="T1" fmla="*/ 320 h 743"/>
                <a:gd name="T2" fmla="*/ 141 w 999"/>
                <a:gd name="T3" fmla="*/ 244 h 743"/>
                <a:gd name="T4" fmla="*/ 161 w 999"/>
                <a:gd name="T5" fmla="*/ 179 h 743"/>
                <a:gd name="T6" fmla="*/ 308 w 999"/>
                <a:gd name="T7" fmla="*/ 90 h 743"/>
                <a:gd name="T8" fmla="*/ 365 w 999"/>
                <a:gd name="T9" fmla="*/ 96 h 743"/>
                <a:gd name="T10" fmla="*/ 391 w 999"/>
                <a:gd name="T11" fmla="*/ 115 h 743"/>
                <a:gd name="T12" fmla="*/ 423 w 999"/>
                <a:gd name="T13" fmla="*/ 141 h 743"/>
                <a:gd name="T14" fmla="*/ 481 w 999"/>
                <a:gd name="T15" fmla="*/ 173 h 743"/>
                <a:gd name="T16" fmla="*/ 590 w 999"/>
                <a:gd name="T17" fmla="*/ 115 h 743"/>
                <a:gd name="T18" fmla="*/ 660 w 999"/>
                <a:gd name="T19" fmla="*/ 96 h 743"/>
                <a:gd name="T20" fmla="*/ 711 w 999"/>
                <a:gd name="T21" fmla="*/ 58 h 743"/>
                <a:gd name="T22" fmla="*/ 756 w 999"/>
                <a:gd name="T23" fmla="*/ 32 h 743"/>
                <a:gd name="T24" fmla="*/ 788 w 999"/>
                <a:gd name="T25" fmla="*/ 0 h 743"/>
                <a:gd name="T26" fmla="*/ 814 w 999"/>
                <a:gd name="T27" fmla="*/ 26 h 743"/>
                <a:gd name="T28" fmla="*/ 814 w 999"/>
                <a:gd name="T29" fmla="*/ 77 h 743"/>
                <a:gd name="T30" fmla="*/ 807 w 999"/>
                <a:gd name="T31" fmla="*/ 109 h 743"/>
                <a:gd name="T32" fmla="*/ 820 w 999"/>
                <a:gd name="T33" fmla="*/ 141 h 743"/>
                <a:gd name="T34" fmla="*/ 833 w 999"/>
                <a:gd name="T35" fmla="*/ 173 h 743"/>
                <a:gd name="T36" fmla="*/ 801 w 999"/>
                <a:gd name="T37" fmla="*/ 179 h 743"/>
                <a:gd name="T38" fmla="*/ 795 w 999"/>
                <a:gd name="T39" fmla="*/ 218 h 743"/>
                <a:gd name="T40" fmla="*/ 814 w 999"/>
                <a:gd name="T41" fmla="*/ 237 h 743"/>
                <a:gd name="T42" fmla="*/ 814 w 999"/>
                <a:gd name="T43" fmla="*/ 256 h 743"/>
                <a:gd name="T44" fmla="*/ 827 w 999"/>
                <a:gd name="T45" fmla="*/ 295 h 743"/>
                <a:gd name="T46" fmla="*/ 859 w 999"/>
                <a:gd name="T47" fmla="*/ 314 h 743"/>
                <a:gd name="T48" fmla="*/ 871 w 999"/>
                <a:gd name="T49" fmla="*/ 327 h 743"/>
                <a:gd name="T50" fmla="*/ 897 w 999"/>
                <a:gd name="T51" fmla="*/ 346 h 743"/>
                <a:gd name="T52" fmla="*/ 897 w 999"/>
                <a:gd name="T53" fmla="*/ 372 h 743"/>
                <a:gd name="T54" fmla="*/ 916 w 999"/>
                <a:gd name="T55" fmla="*/ 391 h 743"/>
                <a:gd name="T56" fmla="*/ 929 w 999"/>
                <a:gd name="T57" fmla="*/ 410 h 743"/>
                <a:gd name="T58" fmla="*/ 955 w 999"/>
                <a:gd name="T59" fmla="*/ 429 h 743"/>
                <a:gd name="T60" fmla="*/ 974 w 999"/>
                <a:gd name="T61" fmla="*/ 455 h 743"/>
                <a:gd name="T62" fmla="*/ 967 w 999"/>
                <a:gd name="T63" fmla="*/ 474 h 743"/>
                <a:gd name="T64" fmla="*/ 974 w 999"/>
                <a:gd name="T65" fmla="*/ 493 h 743"/>
                <a:gd name="T66" fmla="*/ 974 w 999"/>
                <a:gd name="T67" fmla="*/ 525 h 743"/>
                <a:gd name="T68" fmla="*/ 987 w 999"/>
                <a:gd name="T69" fmla="*/ 551 h 743"/>
                <a:gd name="T70" fmla="*/ 999 w 999"/>
                <a:gd name="T71" fmla="*/ 576 h 743"/>
                <a:gd name="T72" fmla="*/ 974 w 999"/>
                <a:gd name="T73" fmla="*/ 583 h 743"/>
                <a:gd name="T74" fmla="*/ 948 w 999"/>
                <a:gd name="T75" fmla="*/ 596 h 743"/>
                <a:gd name="T76" fmla="*/ 910 w 999"/>
                <a:gd name="T77" fmla="*/ 608 h 743"/>
                <a:gd name="T78" fmla="*/ 865 w 999"/>
                <a:gd name="T79" fmla="*/ 615 h 743"/>
                <a:gd name="T80" fmla="*/ 833 w 999"/>
                <a:gd name="T81" fmla="*/ 634 h 743"/>
                <a:gd name="T82" fmla="*/ 782 w 999"/>
                <a:gd name="T83" fmla="*/ 647 h 743"/>
                <a:gd name="T84" fmla="*/ 737 w 999"/>
                <a:gd name="T85" fmla="*/ 653 h 743"/>
                <a:gd name="T86" fmla="*/ 686 w 999"/>
                <a:gd name="T87" fmla="*/ 666 h 743"/>
                <a:gd name="T88" fmla="*/ 634 w 999"/>
                <a:gd name="T89" fmla="*/ 679 h 743"/>
                <a:gd name="T90" fmla="*/ 583 w 999"/>
                <a:gd name="T91" fmla="*/ 692 h 743"/>
                <a:gd name="T92" fmla="*/ 545 w 999"/>
                <a:gd name="T93" fmla="*/ 704 h 743"/>
                <a:gd name="T94" fmla="*/ 526 w 999"/>
                <a:gd name="T95" fmla="*/ 711 h 743"/>
                <a:gd name="T96" fmla="*/ 506 w 999"/>
                <a:gd name="T97" fmla="*/ 724 h 743"/>
                <a:gd name="T98" fmla="*/ 468 w 999"/>
                <a:gd name="T99" fmla="*/ 736 h 743"/>
                <a:gd name="T100" fmla="*/ 359 w 999"/>
                <a:gd name="T101" fmla="*/ 692 h 743"/>
                <a:gd name="T102" fmla="*/ 308 w 999"/>
                <a:gd name="T103" fmla="*/ 640 h 743"/>
                <a:gd name="T104" fmla="*/ 269 w 999"/>
                <a:gd name="T105" fmla="*/ 583 h 743"/>
                <a:gd name="T106" fmla="*/ 154 w 999"/>
                <a:gd name="T107" fmla="*/ 525 h 743"/>
                <a:gd name="T108" fmla="*/ 71 w 999"/>
                <a:gd name="T109" fmla="*/ 474 h 743"/>
                <a:gd name="T110" fmla="*/ 33 w 999"/>
                <a:gd name="T111" fmla="*/ 442 h 743"/>
                <a:gd name="T112" fmla="*/ 7 w 999"/>
                <a:gd name="T113" fmla="*/ 391 h 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999" h="743">
                  <a:moveTo>
                    <a:pt x="0" y="359"/>
                  </a:moveTo>
                  <a:lnTo>
                    <a:pt x="7" y="352"/>
                  </a:lnTo>
                  <a:lnTo>
                    <a:pt x="20" y="352"/>
                  </a:lnTo>
                  <a:lnTo>
                    <a:pt x="39" y="346"/>
                  </a:lnTo>
                  <a:lnTo>
                    <a:pt x="52" y="346"/>
                  </a:lnTo>
                  <a:lnTo>
                    <a:pt x="65" y="340"/>
                  </a:lnTo>
                  <a:lnTo>
                    <a:pt x="71" y="333"/>
                  </a:lnTo>
                  <a:lnTo>
                    <a:pt x="84" y="320"/>
                  </a:lnTo>
                  <a:lnTo>
                    <a:pt x="90" y="314"/>
                  </a:lnTo>
                  <a:lnTo>
                    <a:pt x="103" y="301"/>
                  </a:lnTo>
                  <a:lnTo>
                    <a:pt x="109" y="295"/>
                  </a:lnTo>
                  <a:lnTo>
                    <a:pt x="122" y="276"/>
                  </a:lnTo>
                  <a:lnTo>
                    <a:pt x="129" y="269"/>
                  </a:lnTo>
                  <a:lnTo>
                    <a:pt x="135" y="263"/>
                  </a:lnTo>
                  <a:lnTo>
                    <a:pt x="141" y="256"/>
                  </a:lnTo>
                  <a:lnTo>
                    <a:pt x="141" y="244"/>
                  </a:lnTo>
                  <a:lnTo>
                    <a:pt x="148" y="237"/>
                  </a:lnTo>
                  <a:lnTo>
                    <a:pt x="148" y="231"/>
                  </a:lnTo>
                  <a:lnTo>
                    <a:pt x="154" y="231"/>
                  </a:lnTo>
                  <a:lnTo>
                    <a:pt x="161" y="211"/>
                  </a:lnTo>
                  <a:lnTo>
                    <a:pt x="161" y="205"/>
                  </a:lnTo>
                  <a:lnTo>
                    <a:pt x="161" y="199"/>
                  </a:lnTo>
                  <a:lnTo>
                    <a:pt x="161" y="192"/>
                  </a:lnTo>
                  <a:lnTo>
                    <a:pt x="161" y="179"/>
                  </a:lnTo>
                  <a:lnTo>
                    <a:pt x="167" y="167"/>
                  </a:lnTo>
                  <a:lnTo>
                    <a:pt x="161" y="154"/>
                  </a:lnTo>
                  <a:lnTo>
                    <a:pt x="161" y="141"/>
                  </a:lnTo>
                  <a:lnTo>
                    <a:pt x="161" y="122"/>
                  </a:lnTo>
                  <a:lnTo>
                    <a:pt x="161" y="83"/>
                  </a:lnTo>
                  <a:lnTo>
                    <a:pt x="212" y="83"/>
                  </a:lnTo>
                  <a:lnTo>
                    <a:pt x="263" y="90"/>
                  </a:lnTo>
                  <a:lnTo>
                    <a:pt x="308" y="90"/>
                  </a:lnTo>
                  <a:lnTo>
                    <a:pt x="321" y="90"/>
                  </a:lnTo>
                  <a:lnTo>
                    <a:pt x="327" y="90"/>
                  </a:lnTo>
                  <a:lnTo>
                    <a:pt x="333" y="90"/>
                  </a:lnTo>
                  <a:lnTo>
                    <a:pt x="340" y="90"/>
                  </a:lnTo>
                  <a:lnTo>
                    <a:pt x="346" y="90"/>
                  </a:lnTo>
                  <a:lnTo>
                    <a:pt x="359" y="90"/>
                  </a:lnTo>
                  <a:lnTo>
                    <a:pt x="365" y="90"/>
                  </a:lnTo>
                  <a:lnTo>
                    <a:pt x="365" y="96"/>
                  </a:lnTo>
                  <a:lnTo>
                    <a:pt x="359" y="96"/>
                  </a:lnTo>
                  <a:lnTo>
                    <a:pt x="359" y="103"/>
                  </a:lnTo>
                  <a:lnTo>
                    <a:pt x="365" y="103"/>
                  </a:lnTo>
                  <a:lnTo>
                    <a:pt x="372" y="103"/>
                  </a:lnTo>
                  <a:lnTo>
                    <a:pt x="378" y="109"/>
                  </a:lnTo>
                  <a:lnTo>
                    <a:pt x="385" y="109"/>
                  </a:lnTo>
                  <a:lnTo>
                    <a:pt x="385" y="115"/>
                  </a:lnTo>
                  <a:lnTo>
                    <a:pt x="391" y="115"/>
                  </a:lnTo>
                  <a:lnTo>
                    <a:pt x="398" y="115"/>
                  </a:lnTo>
                  <a:lnTo>
                    <a:pt x="398" y="122"/>
                  </a:lnTo>
                  <a:lnTo>
                    <a:pt x="404" y="122"/>
                  </a:lnTo>
                  <a:lnTo>
                    <a:pt x="410" y="122"/>
                  </a:lnTo>
                  <a:lnTo>
                    <a:pt x="410" y="128"/>
                  </a:lnTo>
                  <a:lnTo>
                    <a:pt x="417" y="135"/>
                  </a:lnTo>
                  <a:lnTo>
                    <a:pt x="423" y="135"/>
                  </a:lnTo>
                  <a:lnTo>
                    <a:pt x="423" y="141"/>
                  </a:lnTo>
                  <a:lnTo>
                    <a:pt x="430" y="141"/>
                  </a:lnTo>
                  <a:lnTo>
                    <a:pt x="436" y="141"/>
                  </a:lnTo>
                  <a:lnTo>
                    <a:pt x="442" y="147"/>
                  </a:lnTo>
                  <a:lnTo>
                    <a:pt x="449" y="154"/>
                  </a:lnTo>
                  <a:lnTo>
                    <a:pt x="455" y="160"/>
                  </a:lnTo>
                  <a:lnTo>
                    <a:pt x="462" y="167"/>
                  </a:lnTo>
                  <a:lnTo>
                    <a:pt x="468" y="173"/>
                  </a:lnTo>
                  <a:lnTo>
                    <a:pt x="481" y="173"/>
                  </a:lnTo>
                  <a:lnTo>
                    <a:pt x="494" y="167"/>
                  </a:lnTo>
                  <a:lnTo>
                    <a:pt x="506" y="160"/>
                  </a:lnTo>
                  <a:lnTo>
                    <a:pt x="519" y="147"/>
                  </a:lnTo>
                  <a:lnTo>
                    <a:pt x="538" y="135"/>
                  </a:lnTo>
                  <a:lnTo>
                    <a:pt x="545" y="128"/>
                  </a:lnTo>
                  <a:lnTo>
                    <a:pt x="564" y="122"/>
                  </a:lnTo>
                  <a:lnTo>
                    <a:pt x="577" y="115"/>
                  </a:lnTo>
                  <a:lnTo>
                    <a:pt x="590" y="115"/>
                  </a:lnTo>
                  <a:lnTo>
                    <a:pt x="596" y="109"/>
                  </a:lnTo>
                  <a:lnTo>
                    <a:pt x="609" y="109"/>
                  </a:lnTo>
                  <a:lnTo>
                    <a:pt x="622" y="103"/>
                  </a:lnTo>
                  <a:lnTo>
                    <a:pt x="628" y="103"/>
                  </a:lnTo>
                  <a:lnTo>
                    <a:pt x="634" y="103"/>
                  </a:lnTo>
                  <a:lnTo>
                    <a:pt x="641" y="96"/>
                  </a:lnTo>
                  <a:lnTo>
                    <a:pt x="654" y="96"/>
                  </a:lnTo>
                  <a:lnTo>
                    <a:pt x="660" y="96"/>
                  </a:lnTo>
                  <a:lnTo>
                    <a:pt x="666" y="90"/>
                  </a:lnTo>
                  <a:lnTo>
                    <a:pt x="673" y="90"/>
                  </a:lnTo>
                  <a:lnTo>
                    <a:pt x="686" y="83"/>
                  </a:lnTo>
                  <a:lnTo>
                    <a:pt x="692" y="77"/>
                  </a:lnTo>
                  <a:lnTo>
                    <a:pt x="698" y="71"/>
                  </a:lnTo>
                  <a:lnTo>
                    <a:pt x="705" y="71"/>
                  </a:lnTo>
                  <a:lnTo>
                    <a:pt x="711" y="64"/>
                  </a:lnTo>
                  <a:lnTo>
                    <a:pt x="711" y="58"/>
                  </a:lnTo>
                  <a:lnTo>
                    <a:pt x="718" y="51"/>
                  </a:lnTo>
                  <a:lnTo>
                    <a:pt x="724" y="51"/>
                  </a:lnTo>
                  <a:lnTo>
                    <a:pt x="730" y="45"/>
                  </a:lnTo>
                  <a:lnTo>
                    <a:pt x="737" y="45"/>
                  </a:lnTo>
                  <a:lnTo>
                    <a:pt x="743" y="45"/>
                  </a:lnTo>
                  <a:lnTo>
                    <a:pt x="743" y="39"/>
                  </a:lnTo>
                  <a:lnTo>
                    <a:pt x="750" y="39"/>
                  </a:lnTo>
                  <a:lnTo>
                    <a:pt x="756" y="32"/>
                  </a:lnTo>
                  <a:lnTo>
                    <a:pt x="756" y="26"/>
                  </a:lnTo>
                  <a:lnTo>
                    <a:pt x="756" y="19"/>
                  </a:lnTo>
                  <a:lnTo>
                    <a:pt x="763" y="13"/>
                  </a:lnTo>
                  <a:lnTo>
                    <a:pt x="763" y="7"/>
                  </a:lnTo>
                  <a:lnTo>
                    <a:pt x="769" y="0"/>
                  </a:lnTo>
                  <a:lnTo>
                    <a:pt x="775" y="0"/>
                  </a:lnTo>
                  <a:lnTo>
                    <a:pt x="782" y="0"/>
                  </a:lnTo>
                  <a:lnTo>
                    <a:pt x="788" y="0"/>
                  </a:lnTo>
                  <a:lnTo>
                    <a:pt x="795" y="7"/>
                  </a:lnTo>
                  <a:lnTo>
                    <a:pt x="795" y="13"/>
                  </a:lnTo>
                  <a:lnTo>
                    <a:pt x="801" y="13"/>
                  </a:lnTo>
                  <a:lnTo>
                    <a:pt x="807" y="13"/>
                  </a:lnTo>
                  <a:lnTo>
                    <a:pt x="807" y="19"/>
                  </a:lnTo>
                  <a:lnTo>
                    <a:pt x="814" y="13"/>
                  </a:lnTo>
                  <a:lnTo>
                    <a:pt x="814" y="19"/>
                  </a:lnTo>
                  <a:lnTo>
                    <a:pt x="814" y="26"/>
                  </a:lnTo>
                  <a:lnTo>
                    <a:pt x="814" y="32"/>
                  </a:lnTo>
                  <a:lnTo>
                    <a:pt x="814" y="39"/>
                  </a:lnTo>
                  <a:lnTo>
                    <a:pt x="820" y="39"/>
                  </a:lnTo>
                  <a:lnTo>
                    <a:pt x="814" y="45"/>
                  </a:lnTo>
                  <a:lnTo>
                    <a:pt x="807" y="45"/>
                  </a:lnTo>
                  <a:lnTo>
                    <a:pt x="807" y="51"/>
                  </a:lnTo>
                  <a:lnTo>
                    <a:pt x="814" y="64"/>
                  </a:lnTo>
                  <a:lnTo>
                    <a:pt x="814" y="77"/>
                  </a:lnTo>
                  <a:lnTo>
                    <a:pt x="807" y="83"/>
                  </a:lnTo>
                  <a:lnTo>
                    <a:pt x="814" y="90"/>
                  </a:lnTo>
                  <a:lnTo>
                    <a:pt x="820" y="90"/>
                  </a:lnTo>
                  <a:lnTo>
                    <a:pt x="820" y="96"/>
                  </a:lnTo>
                  <a:lnTo>
                    <a:pt x="814" y="96"/>
                  </a:lnTo>
                  <a:lnTo>
                    <a:pt x="814" y="103"/>
                  </a:lnTo>
                  <a:lnTo>
                    <a:pt x="807" y="103"/>
                  </a:lnTo>
                  <a:lnTo>
                    <a:pt x="807" y="109"/>
                  </a:lnTo>
                  <a:lnTo>
                    <a:pt x="807" y="115"/>
                  </a:lnTo>
                  <a:lnTo>
                    <a:pt x="814" y="115"/>
                  </a:lnTo>
                  <a:lnTo>
                    <a:pt x="820" y="115"/>
                  </a:lnTo>
                  <a:lnTo>
                    <a:pt x="820" y="122"/>
                  </a:lnTo>
                  <a:lnTo>
                    <a:pt x="827" y="128"/>
                  </a:lnTo>
                  <a:lnTo>
                    <a:pt x="820" y="128"/>
                  </a:lnTo>
                  <a:lnTo>
                    <a:pt x="820" y="135"/>
                  </a:lnTo>
                  <a:lnTo>
                    <a:pt x="820" y="141"/>
                  </a:lnTo>
                  <a:lnTo>
                    <a:pt x="820" y="147"/>
                  </a:lnTo>
                  <a:lnTo>
                    <a:pt x="827" y="147"/>
                  </a:lnTo>
                  <a:lnTo>
                    <a:pt x="833" y="147"/>
                  </a:lnTo>
                  <a:lnTo>
                    <a:pt x="827" y="154"/>
                  </a:lnTo>
                  <a:lnTo>
                    <a:pt x="827" y="160"/>
                  </a:lnTo>
                  <a:lnTo>
                    <a:pt x="833" y="160"/>
                  </a:lnTo>
                  <a:lnTo>
                    <a:pt x="833" y="167"/>
                  </a:lnTo>
                  <a:lnTo>
                    <a:pt x="833" y="173"/>
                  </a:lnTo>
                  <a:lnTo>
                    <a:pt x="827" y="173"/>
                  </a:lnTo>
                  <a:lnTo>
                    <a:pt x="820" y="173"/>
                  </a:lnTo>
                  <a:lnTo>
                    <a:pt x="814" y="173"/>
                  </a:lnTo>
                  <a:lnTo>
                    <a:pt x="814" y="179"/>
                  </a:lnTo>
                  <a:lnTo>
                    <a:pt x="807" y="179"/>
                  </a:lnTo>
                  <a:lnTo>
                    <a:pt x="807" y="186"/>
                  </a:lnTo>
                  <a:lnTo>
                    <a:pt x="807" y="179"/>
                  </a:lnTo>
                  <a:lnTo>
                    <a:pt x="801" y="179"/>
                  </a:lnTo>
                  <a:lnTo>
                    <a:pt x="801" y="186"/>
                  </a:lnTo>
                  <a:lnTo>
                    <a:pt x="801" y="192"/>
                  </a:lnTo>
                  <a:lnTo>
                    <a:pt x="801" y="199"/>
                  </a:lnTo>
                  <a:lnTo>
                    <a:pt x="801" y="205"/>
                  </a:lnTo>
                  <a:lnTo>
                    <a:pt x="795" y="211"/>
                  </a:lnTo>
                  <a:lnTo>
                    <a:pt x="788" y="211"/>
                  </a:lnTo>
                  <a:lnTo>
                    <a:pt x="788" y="218"/>
                  </a:lnTo>
                  <a:lnTo>
                    <a:pt x="795" y="218"/>
                  </a:lnTo>
                  <a:lnTo>
                    <a:pt x="801" y="218"/>
                  </a:lnTo>
                  <a:lnTo>
                    <a:pt x="801" y="224"/>
                  </a:lnTo>
                  <a:lnTo>
                    <a:pt x="801" y="231"/>
                  </a:lnTo>
                  <a:lnTo>
                    <a:pt x="801" y="224"/>
                  </a:lnTo>
                  <a:lnTo>
                    <a:pt x="807" y="224"/>
                  </a:lnTo>
                  <a:lnTo>
                    <a:pt x="807" y="231"/>
                  </a:lnTo>
                  <a:lnTo>
                    <a:pt x="814" y="231"/>
                  </a:lnTo>
                  <a:lnTo>
                    <a:pt x="814" y="237"/>
                  </a:lnTo>
                  <a:lnTo>
                    <a:pt x="820" y="237"/>
                  </a:lnTo>
                  <a:lnTo>
                    <a:pt x="820" y="244"/>
                  </a:lnTo>
                  <a:lnTo>
                    <a:pt x="814" y="244"/>
                  </a:lnTo>
                  <a:lnTo>
                    <a:pt x="814" y="250"/>
                  </a:lnTo>
                  <a:lnTo>
                    <a:pt x="820" y="250"/>
                  </a:lnTo>
                  <a:lnTo>
                    <a:pt x="827" y="250"/>
                  </a:lnTo>
                  <a:lnTo>
                    <a:pt x="820" y="256"/>
                  </a:lnTo>
                  <a:lnTo>
                    <a:pt x="814" y="256"/>
                  </a:lnTo>
                  <a:lnTo>
                    <a:pt x="814" y="263"/>
                  </a:lnTo>
                  <a:lnTo>
                    <a:pt x="814" y="269"/>
                  </a:lnTo>
                  <a:lnTo>
                    <a:pt x="814" y="276"/>
                  </a:lnTo>
                  <a:lnTo>
                    <a:pt x="820" y="276"/>
                  </a:lnTo>
                  <a:lnTo>
                    <a:pt x="820" y="282"/>
                  </a:lnTo>
                  <a:lnTo>
                    <a:pt x="820" y="288"/>
                  </a:lnTo>
                  <a:lnTo>
                    <a:pt x="827" y="288"/>
                  </a:lnTo>
                  <a:lnTo>
                    <a:pt x="827" y="295"/>
                  </a:lnTo>
                  <a:lnTo>
                    <a:pt x="833" y="295"/>
                  </a:lnTo>
                  <a:lnTo>
                    <a:pt x="839" y="295"/>
                  </a:lnTo>
                  <a:lnTo>
                    <a:pt x="846" y="295"/>
                  </a:lnTo>
                  <a:lnTo>
                    <a:pt x="846" y="301"/>
                  </a:lnTo>
                  <a:lnTo>
                    <a:pt x="846" y="308"/>
                  </a:lnTo>
                  <a:lnTo>
                    <a:pt x="852" y="308"/>
                  </a:lnTo>
                  <a:lnTo>
                    <a:pt x="852" y="314"/>
                  </a:lnTo>
                  <a:lnTo>
                    <a:pt x="859" y="314"/>
                  </a:lnTo>
                  <a:lnTo>
                    <a:pt x="859" y="320"/>
                  </a:lnTo>
                  <a:lnTo>
                    <a:pt x="865" y="320"/>
                  </a:lnTo>
                  <a:lnTo>
                    <a:pt x="865" y="314"/>
                  </a:lnTo>
                  <a:lnTo>
                    <a:pt x="871" y="314"/>
                  </a:lnTo>
                  <a:lnTo>
                    <a:pt x="871" y="320"/>
                  </a:lnTo>
                  <a:lnTo>
                    <a:pt x="865" y="320"/>
                  </a:lnTo>
                  <a:lnTo>
                    <a:pt x="865" y="327"/>
                  </a:lnTo>
                  <a:lnTo>
                    <a:pt x="871" y="327"/>
                  </a:lnTo>
                  <a:lnTo>
                    <a:pt x="871" y="333"/>
                  </a:lnTo>
                  <a:lnTo>
                    <a:pt x="871" y="340"/>
                  </a:lnTo>
                  <a:lnTo>
                    <a:pt x="878" y="340"/>
                  </a:lnTo>
                  <a:lnTo>
                    <a:pt x="878" y="333"/>
                  </a:lnTo>
                  <a:lnTo>
                    <a:pt x="884" y="333"/>
                  </a:lnTo>
                  <a:lnTo>
                    <a:pt x="891" y="340"/>
                  </a:lnTo>
                  <a:lnTo>
                    <a:pt x="897" y="340"/>
                  </a:lnTo>
                  <a:lnTo>
                    <a:pt x="897" y="346"/>
                  </a:lnTo>
                  <a:lnTo>
                    <a:pt x="897" y="352"/>
                  </a:lnTo>
                  <a:lnTo>
                    <a:pt x="903" y="352"/>
                  </a:lnTo>
                  <a:lnTo>
                    <a:pt x="903" y="359"/>
                  </a:lnTo>
                  <a:lnTo>
                    <a:pt x="903" y="365"/>
                  </a:lnTo>
                  <a:lnTo>
                    <a:pt x="903" y="372"/>
                  </a:lnTo>
                  <a:lnTo>
                    <a:pt x="903" y="378"/>
                  </a:lnTo>
                  <a:lnTo>
                    <a:pt x="897" y="378"/>
                  </a:lnTo>
                  <a:lnTo>
                    <a:pt x="897" y="372"/>
                  </a:lnTo>
                  <a:lnTo>
                    <a:pt x="897" y="378"/>
                  </a:lnTo>
                  <a:lnTo>
                    <a:pt x="897" y="384"/>
                  </a:lnTo>
                  <a:lnTo>
                    <a:pt x="903" y="384"/>
                  </a:lnTo>
                  <a:lnTo>
                    <a:pt x="903" y="391"/>
                  </a:lnTo>
                  <a:lnTo>
                    <a:pt x="910" y="391"/>
                  </a:lnTo>
                  <a:lnTo>
                    <a:pt x="910" y="384"/>
                  </a:lnTo>
                  <a:lnTo>
                    <a:pt x="916" y="384"/>
                  </a:lnTo>
                  <a:lnTo>
                    <a:pt x="916" y="391"/>
                  </a:lnTo>
                  <a:lnTo>
                    <a:pt x="916" y="397"/>
                  </a:lnTo>
                  <a:lnTo>
                    <a:pt x="923" y="397"/>
                  </a:lnTo>
                  <a:lnTo>
                    <a:pt x="929" y="397"/>
                  </a:lnTo>
                  <a:lnTo>
                    <a:pt x="929" y="404"/>
                  </a:lnTo>
                  <a:lnTo>
                    <a:pt x="929" y="397"/>
                  </a:lnTo>
                  <a:lnTo>
                    <a:pt x="935" y="397"/>
                  </a:lnTo>
                  <a:lnTo>
                    <a:pt x="935" y="404"/>
                  </a:lnTo>
                  <a:lnTo>
                    <a:pt x="929" y="410"/>
                  </a:lnTo>
                  <a:lnTo>
                    <a:pt x="935" y="410"/>
                  </a:lnTo>
                  <a:lnTo>
                    <a:pt x="942" y="410"/>
                  </a:lnTo>
                  <a:lnTo>
                    <a:pt x="948" y="410"/>
                  </a:lnTo>
                  <a:lnTo>
                    <a:pt x="948" y="416"/>
                  </a:lnTo>
                  <a:lnTo>
                    <a:pt x="942" y="423"/>
                  </a:lnTo>
                  <a:lnTo>
                    <a:pt x="948" y="423"/>
                  </a:lnTo>
                  <a:lnTo>
                    <a:pt x="955" y="423"/>
                  </a:lnTo>
                  <a:lnTo>
                    <a:pt x="955" y="429"/>
                  </a:lnTo>
                  <a:lnTo>
                    <a:pt x="948" y="429"/>
                  </a:lnTo>
                  <a:lnTo>
                    <a:pt x="948" y="436"/>
                  </a:lnTo>
                  <a:lnTo>
                    <a:pt x="955" y="442"/>
                  </a:lnTo>
                  <a:lnTo>
                    <a:pt x="961" y="442"/>
                  </a:lnTo>
                  <a:lnTo>
                    <a:pt x="961" y="448"/>
                  </a:lnTo>
                  <a:lnTo>
                    <a:pt x="967" y="448"/>
                  </a:lnTo>
                  <a:lnTo>
                    <a:pt x="967" y="455"/>
                  </a:lnTo>
                  <a:lnTo>
                    <a:pt x="974" y="455"/>
                  </a:lnTo>
                  <a:lnTo>
                    <a:pt x="974" y="461"/>
                  </a:lnTo>
                  <a:lnTo>
                    <a:pt x="967" y="461"/>
                  </a:lnTo>
                  <a:lnTo>
                    <a:pt x="967" y="455"/>
                  </a:lnTo>
                  <a:lnTo>
                    <a:pt x="967" y="461"/>
                  </a:lnTo>
                  <a:lnTo>
                    <a:pt x="967" y="468"/>
                  </a:lnTo>
                  <a:lnTo>
                    <a:pt x="961" y="468"/>
                  </a:lnTo>
                  <a:lnTo>
                    <a:pt x="961" y="474"/>
                  </a:lnTo>
                  <a:lnTo>
                    <a:pt x="967" y="474"/>
                  </a:lnTo>
                  <a:lnTo>
                    <a:pt x="974" y="474"/>
                  </a:lnTo>
                  <a:lnTo>
                    <a:pt x="967" y="474"/>
                  </a:lnTo>
                  <a:lnTo>
                    <a:pt x="967" y="480"/>
                  </a:lnTo>
                  <a:lnTo>
                    <a:pt x="961" y="480"/>
                  </a:lnTo>
                  <a:lnTo>
                    <a:pt x="961" y="487"/>
                  </a:lnTo>
                  <a:lnTo>
                    <a:pt x="967" y="487"/>
                  </a:lnTo>
                  <a:lnTo>
                    <a:pt x="967" y="493"/>
                  </a:lnTo>
                  <a:lnTo>
                    <a:pt x="974" y="493"/>
                  </a:lnTo>
                  <a:lnTo>
                    <a:pt x="980" y="493"/>
                  </a:lnTo>
                  <a:lnTo>
                    <a:pt x="980" y="500"/>
                  </a:lnTo>
                  <a:lnTo>
                    <a:pt x="974" y="500"/>
                  </a:lnTo>
                  <a:lnTo>
                    <a:pt x="974" y="506"/>
                  </a:lnTo>
                  <a:lnTo>
                    <a:pt x="980" y="512"/>
                  </a:lnTo>
                  <a:lnTo>
                    <a:pt x="980" y="519"/>
                  </a:lnTo>
                  <a:lnTo>
                    <a:pt x="980" y="525"/>
                  </a:lnTo>
                  <a:lnTo>
                    <a:pt x="974" y="525"/>
                  </a:lnTo>
                  <a:lnTo>
                    <a:pt x="974" y="532"/>
                  </a:lnTo>
                  <a:lnTo>
                    <a:pt x="980" y="532"/>
                  </a:lnTo>
                  <a:lnTo>
                    <a:pt x="980" y="538"/>
                  </a:lnTo>
                  <a:lnTo>
                    <a:pt x="980" y="544"/>
                  </a:lnTo>
                  <a:lnTo>
                    <a:pt x="980" y="538"/>
                  </a:lnTo>
                  <a:lnTo>
                    <a:pt x="987" y="538"/>
                  </a:lnTo>
                  <a:lnTo>
                    <a:pt x="987" y="544"/>
                  </a:lnTo>
                  <a:lnTo>
                    <a:pt x="987" y="551"/>
                  </a:lnTo>
                  <a:lnTo>
                    <a:pt x="987" y="557"/>
                  </a:lnTo>
                  <a:lnTo>
                    <a:pt x="987" y="564"/>
                  </a:lnTo>
                  <a:lnTo>
                    <a:pt x="980" y="564"/>
                  </a:lnTo>
                  <a:lnTo>
                    <a:pt x="987" y="564"/>
                  </a:lnTo>
                  <a:lnTo>
                    <a:pt x="987" y="570"/>
                  </a:lnTo>
                  <a:lnTo>
                    <a:pt x="987" y="576"/>
                  </a:lnTo>
                  <a:lnTo>
                    <a:pt x="993" y="576"/>
                  </a:lnTo>
                  <a:lnTo>
                    <a:pt x="999" y="576"/>
                  </a:lnTo>
                  <a:lnTo>
                    <a:pt x="999" y="583"/>
                  </a:lnTo>
                  <a:lnTo>
                    <a:pt x="993" y="583"/>
                  </a:lnTo>
                  <a:lnTo>
                    <a:pt x="987" y="589"/>
                  </a:lnTo>
                  <a:lnTo>
                    <a:pt x="980" y="589"/>
                  </a:lnTo>
                  <a:lnTo>
                    <a:pt x="980" y="583"/>
                  </a:lnTo>
                  <a:lnTo>
                    <a:pt x="974" y="583"/>
                  </a:lnTo>
                  <a:lnTo>
                    <a:pt x="980" y="583"/>
                  </a:lnTo>
                  <a:lnTo>
                    <a:pt x="974" y="583"/>
                  </a:lnTo>
                  <a:lnTo>
                    <a:pt x="967" y="589"/>
                  </a:lnTo>
                  <a:lnTo>
                    <a:pt x="967" y="583"/>
                  </a:lnTo>
                  <a:lnTo>
                    <a:pt x="967" y="589"/>
                  </a:lnTo>
                  <a:lnTo>
                    <a:pt x="967" y="596"/>
                  </a:lnTo>
                  <a:lnTo>
                    <a:pt x="961" y="589"/>
                  </a:lnTo>
                  <a:lnTo>
                    <a:pt x="961" y="596"/>
                  </a:lnTo>
                  <a:lnTo>
                    <a:pt x="955" y="596"/>
                  </a:lnTo>
                  <a:lnTo>
                    <a:pt x="948" y="596"/>
                  </a:lnTo>
                  <a:lnTo>
                    <a:pt x="942" y="596"/>
                  </a:lnTo>
                  <a:lnTo>
                    <a:pt x="942" y="602"/>
                  </a:lnTo>
                  <a:lnTo>
                    <a:pt x="935" y="602"/>
                  </a:lnTo>
                  <a:lnTo>
                    <a:pt x="929" y="602"/>
                  </a:lnTo>
                  <a:lnTo>
                    <a:pt x="923" y="602"/>
                  </a:lnTo>
                  <a:lnTo>
                    <a:pt x="923" y="608"/>
                  </a:lnTo>
                  <a:lnTo>
                    <a:pt x="916" y="608"/>
                  </a:lnTo>
                  <a:lnTo>
                    <a:pt x="910" y="608"/>
                  </a:lnTo>
                  <a:lnTo>
                    <a:pt x="903" y="608"/>
                  </a:lnTo>
                  <a:lnTo>
                    <a:pt x="897" y="608"/>
                  </a:lnTo>
                  <a:lnTo>
                    <a:pt x="891" y="615"/>
                  </a:lnTo>
                  <a:lnTo>
                    <a:pt x="884" y="608"/>
                  </a:lnTo>
                  <a:lnTo>
                    <a:pt x="884" y="615"/>
                  </a:lnTo>
                  <a:lnTo>
                    <a:pt x="878" y="615"/>
                  </a:lnTo>
                  <a:lnTo>
                    <a:pt x="871" y="615"/>
                  </a:lnTo>
                  <a:lnTo>
                    <a:pt x="865" y="615"/>
                  </a:lnTo>
                  <a:lnTo>
                    <a:pt x="859" y="615"/>
                  </a:lnTo>
                  <a:lnTo>
                    <a:pt x="859" y="621"/>
                  </a:lnTo>
                  <a:lnTo>
                    <a:pt x="852" y="621"/>
                  </a:lnTo>
                  <a:lnTo>
                    <a:pt x="846" y="621"/>
                  </a:lnTo>
                  <a:lnTo>
                    <a:pt x="839" y="621"/>
                  </a:lnTo>
                  <a:lnTo>
                    <a:pt x="839" y="628"/>
                  </a:lnTo>
                  <a:lnTo>
                    <a:pt x="839" y="634"/>
                  </a:lnTo>
                  <a:lnTo>
                    <a:pt x="833" y="634"/>
                  </a:lnTo>
                  <a:lnTo>
                    <a:pt x="827" y="634"/>
                  </a:lnTo>
                  <a:lnTo>
                    <a:pt x="820" y="634"/>
                  </a:lnTo>
                  <a:lnTo>
                    <a:pt x="814" y="634"/>
                  </a:lnTo>
                  <a:lnTo>
                    <a:pt x="807" y="640"/>
                  </a:lnTo>
                  <a:lnTo>
                    <a:pt x="801" y="640"/>
                  </a:lnTo>
                  <a:lnTo>
                    <a:pt x="795" y="640"/>
                  </a:lnTo>
                  <a:lnTo>
                    <a:pt x="788" y="640"/>
                  </a:lnTo>
                  <a:lnTo>
                    <a:pt x="782" y="647"/>
                  </a:lnTo>
                  <a:lnTo>
                    <a:pt x="775" y="647"/>
                  </a:lnTo>
                  <a:lnTo>
                    <a:pt x="769" y="647"/>
                  </a:lnTo>
                  <a:lnTo>
                    <a:pt x="763" y="647"/>
                  </a:lnTo>
                  <a:lnTo>
                    <a:pt x="756" y="647"/>
                  </a:lnTo>
                  <a:lnTo>
                    <a:pt x="756" y="653"/>
                  </a:lnTo>
                  <a:lnTo>
                    <a:pt x="750" y="653"/>
                  </a:lnTo>
                  <a:lnTo>
                    <a:pt x="743" y="653"/>
                  </a:lnTo>
                  <a:lnTo>
                    <a:pt x="737" y="653"/>
                  </a:lnTo>
                  <a:lnTo>
                    <a:pt x="730" y="653"/>
                  </a:lnTo>
                  <a:lnTo>
                    <a:pt x="724" y="653"/>
                  </a:lnTo>
                  <a:lnTo>
                    <a:pt x="724" y="660"/>
                  </a:lnTo>
                  <a:lnTo>
                    <a:pt x="711" y="660"/>
                  </a:lnTo>
                  <a:lnTo>
                    <a:pt x="705" y="660"/>
                  </a:lnTo>
                  <a:lnTo>
                    <a:pt x="698" y="660"/>
                  </a:lnTo>
                  <a:lnTo>
                    <a:pt x="692" y="660"/>
                  </a:lnTo>
                  <a:lnTo>
                    <a:pt x="686" y="666"/>
                  </a:lnTo>
                  <a:lnTo>
                    <a:pt x="679" y="666"/>
                  </a:lnTo>
                  <a:lnTo>
                    <a:pt x="673" y="666"/>
                  </a:lnTo>
                  <a:lnTo>
                    <a:pt x="666" y="672"/>
                  </a:lnTo>
                  <a:lnTo>
                    <a:pt x="660" y="672"/>
                  </a:lnTo>
                  <a:lnTo>
                    <a:pt x="654" y="672"/>
                  </a:lnTo>
                  <a:lnTo>
                    <a:pt x="647" y="672"/>
                  </a:lnTo>
                  <a:lnTo>
                    <a:pt x="641" y="679"/>
                  </a:lnTo>
                  <a:lnTo>
                    <a:pt x="634" y="679"/>
                  </a:lnTo>
                  <a:lnTo>
                    <a:pt x="628" y="679"/>
                  </a:lnTo>
                  <a:lnTo>
                    <a:pt x="622" y="685"/>
                  </a:lnTo>
                  <a:lnTo>
                    <a:pt x="615" y="685"/>
                  </a:lnTo>
                  <a:lnTo>
                    <a:pt x="609" y="685"/>
                  </a:lnTo>
                  <a:lnTo>
                    <a:pt x="602" y="685"/>
                  </a:lnTo>
                  <a:lnTo>
                    <a:pt x="596" y="692"/>
                  </a:lnTo>
                  <a:lnTo>
                    <a:pt x="590" y="692"/>
                  </a:lnTo>
                  <a:lnTo>
                    <a:pt x="583" y="692"/>
                  </a:lnTo>
                  <a:lnTo>
                    <a:pt x="577" y="692"/>
                  </a:lnTo>
                  <a:lnTo>
                    <a:pt x="577" y="698"/>
                  </a:lnTo>
                  <a:lnTo>
                    <a:pt x="570" y="698"/>
                  </a:lnTo>
                  <a:lnTo>
                    <a:pt x="564" y="698"/>
                  </a:lnTo>
                  <a:lnTo>
                    <a:pt x="558" y="698"/>
                  </a:lnTo>
                  <a:lnTo>
                    <a:pt x="558" y="704"/>
                  </a:lnTo>
                  <a:lnTo>
                    <a:pt x="551" y="704"/>
                  </a:lnTo>
                  <a:lnTo>
                    <a:pt x="545" y="704"/>
                  </a:lnTo>
                  <a:lnTo>
                    <a:pt x="538" y="704"/>
                  </a:lnTo>
                  <a:lnTo>
                    <a:pt x="538" y="711"/>
                  </a:lnTo>
                  <a:lnTo>
                    <a:pt x="532" y="711"/>
                  </a:lnTo>
                  <a:lnTo>
                    <a:pt x="526" y="711"/>
                  </a:lnTo>
                  <a:lnTo>
                    <a:pt x="526" y="717"/>
                  </a:lnTo>
                  <a:lnTo>
                    <a:pt x="526" y="724"/>
                  </a:lnTo>
                  <a:lnTo>
                    <a:pt x="526" y="717"/>
                  </a:lnTo>
                  <a:lnTo>
                    <a:pt x="526" y="711"/>
                  </a:lnTo>
                  <a:lnTo>
                    <a:pt x="519" y="717"/>
                  </a:lnTo>
                  <a:lnTo>
                    <a:pt x="526" y="717"/>
                  </a:lnTo>
                  <a:lnTo>
                    <a:pt x="519" y="717"/>
                  </a:lnTo>
                  <a:lnTo>
                    <a:pt x="519" y="724"/>
                  </a:lnTo>
                  <a:lnTo>
                    <a:pt x="526" y="724"/>
                  </a:lnTo>
                  <a:lnTo>
                    <a:pt x="519" y="724"/>
                  </a:lnTo>
                  <a:lnTo>
                    <a:pt x="513" y="724"/>
                  </a:lnTo>
                  <a:lnTo>
                    <a:pt x="506" y="724"/>
                  </a:lnTo>
                  <a:lnTo>
                    <a:pt x="500" y="724"/>
                  </a:lnTo>
                  <a:lnTo>
                    <a:pt x="494" y="724"/>
                  </a:lnTo>
                  <a:lnTo>
                    <a:pt x="494" y="730"/>
                  </a:lnTo>
                  <a:lnTo>
                    <a:pt x="487" y="730"/>
                  </a:lnTo>
                  <a:lnTo>
                    <a:pt x="481" y="730"/>
                  </a:lnTo>
                  <a:lnTo>
                    <a:pt x="474" y="730"/>
                  </a:lnTo>
                  <a:lnTo>
                    <a:pt x="468" y="730"/>
                  </a:lnTo>
                  <a:lnTo>
                    <a:pt x="468" y="736"/>
                  </a:lnTo>
                  <a:lnTo>
                    <a:pt x="462" y="736"/>
                  </a:lnTo>
                  <a:lnTo>
                    <a:pt x="455" y="736"/>
                  </a:lnTo>
                  <a:lnTo>
                    <a:pt x="455" y="743"/>
                  </a:lnTo>
                  <a:lnTo>
                    <a:pt x="449" y="743"/>
                  </a:lnTo>
                  <a:lnTo>
                    <a:pt x="442" y="743"/>
                  </a:lnTo>
                  <a:lnTo>
                    <a:pt x="442" y="692"/>
                  </a:lnTo>
                  <a:lnTo>
                    <a:pt x="391" y="692"/>
                  </a:lnTo>
                  <a:lnTo>
                    <a:pt x="359" y="692"/>
                  </a:lnTo>
                  <a:lnTo>
                    <a:pt x="340" y="692"/>
                  </a:lnTo>
                  <a:lnTo>
                    <a:pt x="333" y="679"/>
                  </a:lnTo>
                  <a:lnTo>
                    <a:pt x="333" y="672"/>
                  </a:lnTo>
                  <a:lnTo>
                    <a:pt x="327" y="666"/>
                  </a:lnTo>
                  <a:lnTo>
                    <a:pt x="321" y="653"/>
                  </a:lnTo>
                  <a:lnTo>
                    <a:pt x="321" y="647"/>
                  </a:lnTo>
                  <a:lnTo>
                    <a:pt x="314" y="647"/>
                  </a:lnTo>
                  <a:lnTo>
                    <a:pt x="308" y="640"/>
                  </a:lnTo>
                  <a:lnTo>
                    <a:pt x="301" y="634"/>
                  </a:lnTo>
                  <a:lnTo>
                    <a:pt x="295" y="634"/>
                  </a:lnTo>
                  <a:lnTo>
                    <a:pt x="289" y="628"/>
                  </a:lnTo>
                  <a:lnTo>
                    <a:pt x="289" y="621"/>
                  </a:lnTo>
                  <a:lnTo>
                    <a:pt x="282" y="615"/>
                  </a:lnTo>
                  <a:lnTo>
                    <a:pt x="276" y="589"/>
                  </a:lnTo>
                  <a:lnTo>
                    <a:pt x="276" y="583"/>
                  </a:lnTo>
                  <a:lnTo>
                    <a:pt x="269" y="583"/>
                  </a:lnTo>
                  <a:lnTo>
                    <a:pt x="269" y="576"/>
                  </a:lnTo>
                  <a:lnTo>
                    <a:pt x="269" y="570"/>
                  </a:lnTo>
                  <a:lnTo>
                    <a:pt x="269" y="564"/>
                  </a:lnTo>
                  <a:lnTo>
                    <a:pt x="269" y="557"/>
                  </a:lnTo>
                  <a:lnTo>
                    <a:pt x="263" y="551"/>
                  </a:lnTo>
                  <a:lnTo>
                    <a:pt x="257" y="538"/>
                  </a:lnTo>
                  <a:lnTo>
                    <a:pt x="161" y="538"/>
                  </a:lnTo>
                  <a:lnTo>
                    <a:pt x="154" y="525"/>
                  </a:lnTo>
                  <a:lnTo>
                    <a:pt x="141" y="506"/>
                  </a:lnTo>
                  <a:lnTo>
                    <a:pt x="129" y="493"/>
                  </a:lnTo>
                  <a:lnTo>
                    <a:pt x="116" y="487"/>
                  </a:lnTo>
                  <a:lnTo>
                    <a:pt x="103" y="480"/>
                  </a:lnTo>
                  <a:lnTo>
                    <a:pt x="97" y="480"/>
                  </a:lnTo>
                  <a:lnTo>
                    <a:pt x="84" y="474"/>
                  </a:lnTo>
                  <a:lnTo>
                    <a:pt x="77" y="474"/>
                  </a:lnTo>
                  <a:lnTo>
                    <a:pt x="71" y="474"/>
                  </a:lnTo>
                  <a:lnTo>
                    <a:pt x="65" y="468"/>
                  </a:lnTo>
                  <a:lnTo>
                    <a:pt x="65" y="461"/>
                  </a:lnTo>
                  <a:lnTo>
                    <a:pt x="65" y="455"/>
                  </a:lnTo>
                  <a:lnTo>
                    <a:pt x="58" y="448"/>
                  </a:lnTo>
                  <a:lnTo>
                    <a:pt x="52" y="448"/>
                  </a:lnTo>
                  <a:lnTo>
                    <a:pt x="45" y="448"/>
                  </a:lnTo>
                  <a:lnTo>
                    <a:pt x="39" y="442"/>
                  </a:lnTo>
                  <a:lnTo>
                    <a:pt x="33" y="442"/>
                  </a:lnTo>
                  <a:lnTo>
                    <a:pt x="33" y="436"/>
                  </a:lnTo>
                  <a:lnTo>
                    <a:pt x="33" y="429"/>
                  </a:lnTo>
                  <a:lnTo>
                    <a:pt x="33" y="423"/>
                  </a:lnTo>
                  <a:lnTo>
                    <a:pt x="26" y="410"/>
                  </a:lnTo>
                  <a:lnTo>
                    <a:pt x="26" y="404"/>
                  </a:lnTo>
                  <a:lnTo>
                    <a:pt x="20" y="404"/>
                  </a:lnTo>
                  <a:lnTo>
                    <a:pt x="13" y="397"/>
                  </a:lnTo>
                  <a:lnTo>
                    <a:pt x="7" y="391"/>
                  </a:lnTo>
                  <a:lnTo>
                    <a:pt x="7" y="384"/>
                  </a:lnTo>
                  <a:lnTo>
                    <a:pt x="7" y="372"/>
                  </a:lnTo>
                  <a:lnTo>
                    <a:pt x="0" y="365"/>
                  </a:lnTo>
                  <a:lnTo>
                    <a:pt x="0" y="359"/>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Arial"/>
                <a:ea typeface="+mn-ea"/>
                <a:cs typeface="+mn-cs"/>
              </a:endParaRPr>
            </a:p>
          </p:txBody>
        </p:sp>
        <p:sp>
          <p:nvSpPr>
            <p:cNvPr id="54" name="Freeform 226">
              <a:extLst>
                <a:ext uri="{FF2B5EF4-FFF2-40B4-BE49-F238E27FC236}">
                  <a16:creationId xmlns:a16="http://schemas.microsoft.com/office/drawing/2014/main" id="{FBF28E7F-6E06-E5B7-B4E5-2BEFDB59FB04}"/>
                </a:ext>
              </a:extLst>
            </p:cNvPr>
            <p:cNvSpPr>
              <a:spLocks/>
            </p:cNvSpPr>
            <p:nvPr/>
          </p:nvSpPr>
          <p:spPr bwMode="gray">
            <a:xfrm>
              <a:off x="4056309" y="3598417"/>
              <a:ext cx="689851" cy="1213228"/>
            </a:xfrm>
            <a:custGeom>
              <a:avLst/>
              <a:gdLst>
                <a:gd name="T0" fmla="*/ 1024 w 1069"/>
                <a:gd name="T1" fmla="*/ 627 h 1684"/>
                <a:gd name="T2" fmla="*/ 1056 w 1069"/>
                <a:gd name="T3" fmla="*/ 781 h 1684"/>
                <a:gd name="T4" fmla="*/ 1031 w 1069"/>
                <a:gd name="T5" fmla="*/ 1050 h 1684"/>
                <a:gd name="T6" fmla="*/ 960 w 1069"/>
                <a:gd name="T7" fmla="*/ 1280 h 1684"/>
                <a:gd name="T8" fmla="*/ 973 w 1069"/>
                <a:gd name="T9" fmla="*/ 1319 h 1684"/>
                <a:gd name="T10" fmla="*/ 935 w 1069"/>
                <a:gd name="T11" fmla="*/ 1364 h 1684"/>
                <a:gd name="T12" fmla="*/ 883 w 1069"/>
                <a:gd name="T13" fmla="*/ 1396 h 1684"/>
                <a:gd name="T14" fmla="*/ 807 w 1069"/>
                <a:gd name="T15" fmla="*/ 1428 h 1684"/>
                <a:gd name="T16" fmla="*/ 679 w 1069"/>
                <a:gd name="T17" fmla="*/ 1492 h 1684"/>
                <a:gd name="T18" fmla="*/ 608 w 1069"/>
                <a:gd name="T19" fmla="*/ 1460 h 1684"/>
                <a:gd name="T20" fmla="*/ 563 w 1069"/>
                <a:gd name="T21" fmla="*/ 1434 h 1684"/>
                <a:gd name="T22" fmla="*/ 518 w 1069"/>
                <a:gd name="T23" fmla="*/ 1415 h 1684"/>
                <a:gd name="T24" fmla="*/ 352 w 1069"/>
                <a:gd name="T25" fmla="*/ 1492 h 1684"/>
                <a:gd name="T26" fmla="*/ 326 w 1069"/>
                <a:gd name="T27" fmla="*/ 1581 h 1684"/>
                <a:gd name="T28" fmla="*/ 237 w 1069"/>
                <a:gd name="T29" fmla="*/ 1671 h 1684"/>
                <a:gd name="T30" fmla="*/ 211 w 1069"/>
                <a:gd name="T31" fmla="*/ 1652 h 1684"/>
                <a:gd name="T32" fmla="*/ 166 w 1069"/>
                <a:gd name="T33" fmla="*/ 1633 h 1684"/>
                <a:gd name="T34" fmla="*/ 147 w 1069"/>
                <a:gd name="T35" fmla="*/ 1613 h 1684"/>
                <a:gd name="T36" fmla="*/ 115 w 1069"/>
                <a:gd name="T37" fmla="*/ 1588 h 1684"/>
                <a:gd name="T38" fmla="*/ 121 w 1069"/>
                <a:gd name="T39" fmla="*/ 1530 h 1684"/>
                <a:gd name="T40" fmla="*/ 102 w 1069"/>
                <a:gd name="T41" fmla="*/ 1485 h 1684"/>
                <a:gd name="T42" fmla="*/ 57 w 1069"/>
                <a:gd name="T43" fmla="*/ 1472 h 1684"/>
                <a:gd name="T44" fmla="*/ 45 w 1069"/>
                <a:gd name="T45" fmla="*/ 1415 h 1684"/>
                <a:gd name="T46" fmla="*/ 19 w 1069"/>
                <a:gd name="T47" fmla="*/ 1389 h 1684"/>
                <a:gd name="T48" fmla="*/ 45 w 1069"/>
                <a:gd name="T49" fmla="*/ 1338 h 1684"/>
                <a:gd name="T50" fmla="*/ 6 w 1069"/>
                <a:gd name="T51" fmla="*/ 1306 h 1684"/>
                <a:gd name="T52" fmla="*/ 38 w 1069"/>
                <a:gd name="T53" fmla="*/ 1261 h 1684"/>
                <a:gd name="T54" fmla="*/ 83 w 1069"/>
                <a:gd name="T55" fmla="*/ 1229 h 1684"/>
                <a:gd name="T56" fmla="*/ 96 w 1069"/>
                <a:gd name="T57" fmla="*/ 1172 h 1684"/>
                <a:gd name="T58" fmla="*/ 89 w 1069"/>
                <a:gd name="T59" fmla="*/ 1108 h 1684"/>
                <a:gd name="T60" fmla="*/ 115 w 1069"/>
                <a:gd name="T61" fmla="*/ 1056 h 1684"/>
                <a:gd name="T62" fmla="*/ 134 w 1069"/>
                <a:gd name="T63" fmla="*/ 973 h 1684"/>
                <a:gd name="T64" fmla="*/ 121 w 1069"/>
                <a:gd name="T65" fmla="*/ 915 h 1684"/>
                <a:gd name="T66" fmla="*/ 102 w 1069"/>
                <a:gd name="T67" fmla="*/ 890 h 1684"/>
                <a:gd name="T68" fmla="*/ 32 w 1069"/>
                <a:gd name="T69" fmla="*/ 877 h 1684"/>
                <a:gd name="T70" fmla="*/ 6 w 1069"/>
                <a:gd name="T71" fmla="*/ 826 h 1684"/>
                <a:gd name="T72" fmla="*/ 13 w 1069"/>
                <a:gd name="T73" fmla="*/ 755 h 1684"/>
                <a:gd name="T74" fmla="*/ 38 w 1069"/>
                <a:gd name="T75" fmla="*/ 698 h 1684"/>
                <a:gd name="T76" fmla="*/ 70 w 1069"/>
                <a:gd name="T77" fmla="*/ 659 h 1684"/>
                <a:gd name="T78" fmla="*/ 89 w 1069"/>
                <a:gd name="T79" fmla="*/ 615 h 1684"/>
                <a:gd name="T80" fmla="*/ 96 w 1069"/>
                <a:gd name="T81" fmla="*/ 570 h 1684"/>
                <a:gd name="T82" fmla="*/ 102 w 1069"/>
                <a:gd name="T83" fmla="*/ 525 h 1684"/>
                <a:gd name="T84" fmla="*/ 109 w 1069"/>
                <a:gd name="T85" fmla="*/ 455 h 1684"/>
                <a:gd name="T86" fmla="*/ 141 w 1069"/>
                <a:gd name="T87" fmla="*/ 435 h 1684"/>
                <a:gd name="T88" fmla="*/ 185 w 1069"/>
                <a:gd name="T89" fmla="*/ 403 h 1684"/>
                <a:gd name="T90" fmla="*/ 275 w 1069"/>
                <a:gd name="T91" fmla="*/ 371 h 1684"/>
                <a:gd name="T92" fmla="*/ 333 w 1069"/>
                <a:gd name="T93" fmla="*/ 378 h 1684"/>
                <a:gd name="T94" fmla="*/ 390 w 1069"/>
                <a:gd name="T95" fmla="*/ 365 h 1684"/>
                <a:gd name="T96" fmla="*/ 442 w 1069"/>
                <a:gd name="T97" fmla="*/ 365 h 1684"/>
                <a:gd name="T98" fmla="*/ 493 w 1069"/>
                <a:gd name="T99" fmla="*/ 371 h 1684"/>
                <a:gd name="T100" fmla="*/ 563 w 1069"/>
                <a:gd name="T101" fmla="*/ 365 h 1684"/>
                <a:gd name="T102" fmla="*/ 621 w 1069"/>
                <a:gd name="T103" fmla="*/ 346 h 1684"/>
                <a:gd name="T104" fmla="*/ 659 w 1069"/>
                <a:gd name="T105" fmla="*/ 314 h 1684"/>
                <a:gd name="T106" fmla="*/ 691 w 1069"/>
                <a:gd name="T107" fmla="*/ 275 h 1684"/>
                <a:gd name="T108" fmla="*/ 691 w 1069"/>
                <a:gd name="T109" fmla="*/ 224 h 1684"/>
                <a:gd name="T110" fmla="*/ 698 w 1069"/>
                <a:gd name="T111" fmla="*/ 179 h 1684"/>
                <a:gd name="T112" fmla="*/ 691 w 1069"/>
                <a:gd name="T113" fmla="*/ 147 h 1684"/>
                <a:gd name="T114" fmla="*/ 679 w 1069"/>
                <a:gd name="T115" fmla="*/ 122 h 1684"/>
                <a:gd name="T116" fmla="*/ 672 w 1069"/>
                <a:gd name="T117" fmla="*/ 77 h 1684"/>
                <a:gd name="T118" fmla="*/ 666 w 1069"/>
                <a:gd name="T119" fmla="*/ 26 h 1684"/>
                <a:gd name="T120" fmla="*/ 749 w 1069"/>
                <a:gd name="T121" fmla="*/ 6 h 1684"/>
                <a:gd name="T122" fmla="*/ 948 w 1069"/>
                <a:gd name="T123" fmla="*/ 6 h 16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69" h="1684">
                  <a:moveTo>
                    <a:pt x="1018" y="0"/>
                  </a:moveTo>
                  <a:lnTo>
                    <a:pt x="1024" y="19"/>
                  </a:lnTo>
                  <a:lnTo>
                    <a:pt x="1031" y="26"/>
                  </a:lnTo>
                  <a:lnTo>
                    <a:pt x="1031" y="77"/>
                  </a:lnTo>
                  <a:lnTo>
                    <a:pt x="1031" y="154"/>
                  </a:lnTo>
                  <a:lnTo>
                    <a:pt x="1031" y="173"/>
                  </a:lnTo>
                  <a:lnTo>
                    <a:pt x="1031" y="397"/>
                  </a:lnTo>
                  <a:lnTo>
                    <a:pt x="1024" y="493"/>
                  </a:lnTo>
                  <a:lnTo>
                    <a:pt x="1031" y="519"/>
                  </a:lnTo>
                  <a:lnTo>
                    <a:pt x="1024" y="627"/>
                  </a:lnTo>
                  <a:lnTo>
                    <a:pt x="1024" y="647"/>
                  </a:lnTo>
                  <a:lnTo>
                    <a:pt x="1031" y="659"/>
                  </a:lnTo>
                  <a:lnTo>
                    <a:pt x="1031" y="672"/>
                  </a:lnTo>
                  <a:lnTo>
                    <a:pt x="1044" y="691"/>
                  </a:lnTo>
                  <a:lnTo>
                    <a:pt x="1044" y="704"/>
                  </a:lnTo>
                  <a:lnTo>
                    <a:pt x="1044" y="736"/>
                  </a:lnTo>
                  <a:lnTo>
                    <a:pt x="1044" y="755"/>
                  </a:lnTo>
                  <a:lnTo>
                    <a:pt x="1050" y="768"/>
                  </a:lnTo>
                  <a:lnTo>
                    <a:pt x="1050" y="781"/>
                  </a:lnTo>
                  <a:lnTo>
                    <a:pt x="1056" y="781"/>
                  </a:lnTo>
                  <a:lnTo>
                    <a:pt x="1063" y="787"/>
                  </a:lnTo>
                  <a:lnTo>
                    <a:pt x="1069" y="794"/>
                  </a:lnTo>
                  <a:lnTo>
                    <a:pt x="1069" y="800"/>
                  </a:lnTo>
                  <a:lnTo>
                    <a:pt x="1044" y="800"/>
                  </a:lnTo>
                  <a:lnTo>
                    <a:pt x="1037" y="813"/>
                  </a:lnTo>
                  <a:lnTo>
                    <a:pt x="1037" y="839"/>
                  </a:lnTo>
                  <a:lnTo>
                    <a:pt x="1031" y="871"/>
                  </a:lnTo>
                  <a:lnTo>
                    <a:pt x="1031" y="890"/>
                  </a:lnTo>
                  <a:lnTo>
                    <a:pt x="1031" y="922"/>
                  </a:lnTo>
                  <a:lnTo>
                    <a:pt x="1031" y="1050"/>
                  </a:lnTo>
                  <a:lnTo>
                    <a:pt x="1037" y="1261"/>
                  </a:lnTo>
                  <a:lnTo>
                    <a:pt x="1031" y="1261"/>
                  </a:lnTo>
                  <a:lnTo>
                    <a:pt x="1005" y="1261"/>
                  </a:lnTo>
                  <a:lnTo>
                    <a:pt x="986" y="1261"/>
                  </a:lnTo>
                  <a:lnTo>
                    <a:pt x="986" y="1255"/>
                  </a:lnTo>
                  <a:lnTo>
                    <a:pt x="960" y="1255"/>
                  </a:lnTo>
                  <a:lnTo>
                    <a:pt x="960" y="1261"/>
                  </a:lnTo>
                  <a:lnTo>
                    <a:pt x="960" y="1268"/>
                  </a:lnTo>
                  <a:lnTo>
                    <a:pt x="960" y="1274"/>
                  </a:lnTo>
                  <a:lnTo>
                    <a:pt x="960" y="1280"/>
                  </a:lnTo>
                  <a:lnTo>
                    <a:pt x="960" y="1287"/>
                  </a:lnTo>
                  <a:lnTo>
                    <a:pt x="967" y="1287"/>
                  </a:lnTo>
                  <a:lnTo>
                    <a:pt x="967" y="1293"/>
                  </a:lnTo>
                  <a:lnTo>
                    <a:pt x="967" y="1300"/>
                  </a:lnTo>
                  <a:lnTo>
                    <a:pt x="973" y="1300"/>
                  </a:lnTo>
                  <a:lnTo>
                    <a:pt x="973" y="1306"/>
                  </a:lnTo>
                  <a:lnTo>
                    <a:pt x="980" y="1306"/>
                  </a:lnTo>
                  <a:lnTo>
                    <a:pt x="980" y="1312"/>
                  </a:lnTo>
                  <a:lnTo>
                    <a:pt x="980" y="1319"/>
                  </a:lnTo>
                  <a:lnTo>
                    <a:pt x="973" y="1319"/>
                  </a:lnTo>
                  <a:lnTo>
                    <a:pt x="973" y="1325"/>
                  </a:lnTo>
                  <a:lnTo>
                    <a:pt x="967" y="1325"/>
                  </a:lnTo>
                  <a:lnTo>
                    <a:pt x="960" y="1325"/>
                  </a:lnTo>
                  <a:lnTo>
                    <a:pt x="954" y="1325"/>
                  </a:lnTo>
                  <a:lnTo>
                    <a:pt x="948" y="1332"/>
                  </a:lnTo>
                  <a:lnTo>
                    <a:pt x="948" y="1338"/>
                  </a:lnTo>
                  <a:lnTo>
                    <a:pt x="941" y="1344"/>
                  </a:lnTo>
                  <a:lnTo>
                    <a:pt x="941" y="1351"/>
                  </a:lnTo>
                  <a:lnTo>
                    <a:pt x="941" y="1357"/>
                  </a:lnTo>
                  <a:lnTo>
                    <a:pt x="935" y="1364"/>
                  </a:lnTo>
                  <a:lnTo>
                    <a:pt x="928" y="1364"/>
                  </a:lnTo>
                  <a:lnTo>
                    <a:pt x="928" y="1370"/>
                  </a:lnTo>
                  <a:lnTo>
                    <a:pt x="922" y="1370"/>
                  </a:lnTo>
                  <a:lnTo>
                    <a:pt x="915" y="1370"/>
                  </a:lnTo>
                  <a:lnTo>
                    <a:pt x="909" y="1376"/>
                  </a:lnTo>
                  <a:lnTo>
                    <a:pt x="903" y="1376"/>
                  </a:lnTo>
                  <a:lnTo>
                    <a:pt x="896" y="1383"/>
                  </a:lnTo>
                  <a:lnTo>
                    <a:pt x="896" y="1389"/>
                  </a:lnTo>
                  <a:lnTo>
                    <a:pt x="890" y="1396"/>
                  </a:lnTo>
                  <a:lnTo>
                    <a:pt x="883" y="1396"/>
                  </a:lnTo>
                  <a:lnTo>
                    <a:pt x="877" y="1402"/>
                  </a:lnTo>
                  <a:lnTo>
                    <a:pt x="871" y="1408"/>
                  </a:lnTo>
                  <a:lnTo>
                    <a:pt x="858" y="1415"/>
                  </a:lnTo>
                  <a:lnTo>
                    <a:pt x="851" y="1415"/>
                  </a:lnTo>
                  <a:lnTo>
                    <a:pt x="845" y="1421"/>
                  </a:lnTo>
                  <a:lnTo>
                    <a:pt x="839" y="1421"/>
                  </a:lnTo>
                  <a:lnTo>
                    <a:pt x="826" y="1421"/>
                  </a:lnTo>
                  <a:lnTo>
                    <a:pt x="819" y="1428"/>
                  </a:lnTo>
                  <a:lnTo>
                    <a:pt x="813" y="1428"/>
                  </a:lnTo>
                  <a:lnTo>
                    <a:pt x="807" y="1428"/>
                  </a:lnTo>
                  <a:lnTo>
                    <a:pt x="794" y="1434"/>
                  </a:lnTo>
                  <a:lnTo>
                    <a:pt x="781" y="1434"/>
                  </a:lnTo>
                  <a:lnTo>
                    <a:pt x="775" y="1440"/>
                  </a:lnTo>
                  <a:lnTo>
                    <a:pt x="762" y="1440"/>
                  </a:lnTo>
                  <a:lnTo>
                    <a:pt x="749" y="1447"/>
                  </a:lnTo>
                  <a:lnTo>
                    <a:pt x="730" y="1453"/>
                  </a:lnTo>
                  <a:lnTo>
                    <a:pt x="723" y="1460"/>
                  </a:lnTo>
                  <a:lnTo>
                    <a:pt x="704" y="1472"/>
                  </a:lnTo>
                  <a:lnTo>
                    <a:pt x="691" y="1485"/>
                  </a:lnTo>
                  <a:lnTo>
                    <a:pt x="679" y="1492"/>
                  </a:lnTo>
                  <a:lnTo>
                    <a:pt x="666" y="1498"/>
                  </a:lnTo>
                  <a:lnTo>
                    <a:pt x="653" y="1498"/>
                  </a:lnTo>
                  <a:lnTo>
                    <a:pt x="647" y="1492"/>
                  </a:lnTo>
                  <a:lnTo>
                    <a:pt x="640" y="1485"/>
                  </a:lnTo>
                  <a:lnTo>
                    <a:pt x="634" y="1479"/>
                  </a:lnTo>
                  <a:lnTo>
                    <a:pt x="627" y="1472"/>
                  </a:lnTo>
                  <a:lnTo>
                    <a:pt x="621" y="1466"/>
                  </a:lnTo>
                  <a:lnTo>
                    <a:pt x="615" y="1466"/>
                  </a:lnTo>
                  <a:lnTo>
                    <a:pt x="608" y="1466"/>
                  </a:lnTo>
                  <a:lnTo>
                    <a:pt x="608" y="1460"/>
                  </a:lnTo>
                  <a:lnTo>
                    <a:pt x="602" y="1460"/>
                  </a:lnTo>
                  <a:lnTo>
                    <a:pt x="595" y="1453"/>
                  </a:lnTo>
                  <a:lnTo>
                    <a:pt x="595" y="1447"/>
                  </a:lnTo>
                  <a:lnTo>
                    <a:pt x="589" y="1447"/>
                  </a:lnTo>
                  <a:lnTo>
                    <a:pt x="583" y="1447"/>
                  </a:lnTo>
                  <a:lnTo>
                    <a:pt x="583" y="1440"/>
                  </a:lnTo>
                  <a:lnTo>
                    <a:pt x="576" y="1440"/>
                  </a:lnTo>
                  <a:lnTo>
                    <a:pt x="570" y="1440"/>
                  </a:lnTo>
                  <a:lnTo>
                    <a:pt x="570" y="1434"/>
                  </a:lnTo>
                  <a:lnTo>
                    <a:pt x="563" y="1434"/>
                  </a:lnTo>
                  <a:lnTo>
                    <a:pt x="557" y="1428"/>
                  </a:lnTo>
                  <a:lnTo>
                    <a:pt x="550" y="1428"/>
                  </a:lnTo>
                  <a:lnTo>
                    <a:pt x="544" y="1428"/>
                  </a:lnTo>
                  <a:lnTo>
                    <a:pt x="544" y="1421"/>
                  </a:lnTo>
                  <a:lnTo>
                    <a:pt x="550" y="1421"/>
                  </a:lnTo>
                  <a:lnTo>
                    <a:pt x="550" y="1415"/>
                  </a:lnTo>
                  <a:lnTo>
                    <a:pt x="544" y="1415"/>
                  </a:lnTo>
                  <a:lnTo>
                    <a:pt x="531" y="1415"/>
                  </a:lnTo>
                  <a:lnTo>
                    <a:pt x="525" y="1415"/>
                  </a:lnTo>
                  <a:lnTo>
                    <a:pt x="518" y="1415"/>
                  </a:lnTo>
                  <a:lnTo>
                    <a:pt x="512" y="1415"/>
                  </a:lnTo>
                  <a:lnTo>
                    <a:pt x="506" y="1415"/>
                  </a:lnTo>
                  <a:lnTo>
                    <a:pt x="493" y="1415"/>
                  </a:lnTo>
                  <a:lnTo>
                    <a:pt x="448" y="1415"/>
                  </a:lnTo>
                  <a:lnTo>
                    <a:pt x="397" y="1408"/>
                  </a:lnTo>
                  <a:lnTo>
                    <a:pt x="346" y="1408"/>
                  </a:lnTo>
                  <a:lnTo>
                    <a:pt x="346" y="1447"/>
                  </a:lnTo>
                  <a:lnTo>
                    <a:pt x="346" y="1466"/>
                  </a:lnTo>
                  <a:lnTo>
                    <a:pt x="346" y="1479"/>
                  </a:lnTo>
                  <a:lnTo>
                    <a:pt x="352" y="1492"/>
                  </a:lnTo>
                  <a:lnTo>
                    <a:pt x="346" y="1504"/>
                  </a:lnTo>
                  <a:lnTo>
                    <a:pt x="346" y="1517"/>
                  </a:lnTo>
                  <a:lnTo>
                    <a:pt x="346" y="1524"/>
                  </a:lnTo>
                  <a:lnTo>
                    <a:pt x="346" y="1530"/>
                  </a:lnTo>
                  <a:lnTo>
                    <a:pt x="346" y="1536"/>
                  </a:lnTo>
                  <a:lnTo>
                    <a:pt x="339" y="1556"/>
                  </a:lnTo>
                  <a:lnTo>
                    <a:pt x="333" y="1556"/>
                  </a:lnTo>
                  <a:lnTo>
                    <a:pt x="333" y="1562"/>
                  </a:lnTo>
                  <a:lnTo>
                    <a:pt x="326" y="1569"/>
                  </a:lnTo>
                  <a:lnTo>
                    <a:pt x="326" y="1581"/>
                  </a:lnTo>
                  <a:lnTo>
                    <a:pt x="320" y="1588"/>
                  </a:lnTo>
                  <a:lnTo>
                    <a:pt x="314" y="1594"/>
                  </a:lnTo>
                  <a:lnTo>
                    <a:pt x="307" y="1601"/>
                  </a:lnTo>
                  <a:lnTo>
                    <a:pt x="294" y="1620"/>
                  </a:lnTo>
                  <a:lnTo>
                    <a:pt x="288" y="1626"/>
                  </a:lnTo>
                  <a:lnTo>
                    <a:pt x="275" y="1639"/>
                  </a:lnTo>
                  <a:lnTo>
                    <a:pt x="269" y="1645"/>
                  </a:lnTo>
                  <a:lnTo>
                    <a:pt x="256" y="1658"/>
                  </a:lnTo>
                  <a:lnTo>
                    <a:pt x="250" y="1665"/>
                  </a:lnTo>
                  <a:lnTo>
                    <a:pt x="237" y="1671"/>
                  </a:lnTo>
                  <a:lnTo>
                    <a:pt x="224" y="1671"/>
                  </a:lnTo>
                  <a:lnTo>
                    <a:pt x="205" y="1677"/>
                  </a:lnTo>
                  <a:lnTo>
                    <a:pt x="192" y="1677"/>
                  </a:lnTo>
                  <a:lnTo>
                    <a:pt x="185" y="1684"/>
                  </a:lnTo>
                  <a:lnTo>
                    <a:pt x="185" y="1677"/>
                  </a:lnTo>
                  <a:lnTo>
                    <a:pt x="192" y="1671"/>
                  </a:lnTo>
                  <a:lnTo>
                    <a:pt x="198" y="1665"/>
                  </a:lnTo>
                  <a:lnTo>
                    <a:pt x="205" y="1665"/>
                  </a:lnTo>
                  <a:lnTo>
                    <a:pt x="205" y="1658"/>
                  </a:lnTo>
                  <a:lnTo>
                    <a:pt x="211" y="1652"/>
                  </a:lnTo>
                  <a:lnTo>
                    <a:pt x="211" y="1645"/>
                  </a:lnTo>
                  <a:lnTo>
                    <a:pt x="211" y="1639"/>
                  </a:lnTo>
                  <a:lnTo>
                    <a:pt x="205" y="1639"/>
                  </a:lnTo>
                  <a:lnTo>
                    <a:pt x="205" y="1633"/>
                  </a:lnTo>
                  <a:lnTo>
                    <a:pt x="198" y="1633"/>
                  </a:lnTo>
                  <a:lnTo>
                    <a:pt x="192" y="1633"/>
                  </a:lnTo>
                  <a:lnTo>
                    <a:pt x="185" y="1633"/>
                  </a:lnTo>
                  <a:lnTo>
                    <a:pt x="179" y="1633"/>
                  </a:lnTo>
                  <a:lnTo>
                    <a:pt x="173" y="1633"/>
                  </a:lnTo>
                  <a:lnTo>
                    <a:pt x="166" y="1633"/>
                  </a:lnTo>
                  <a:lnTo>
                    <a:pt x="160" y="1633"/>
                  </a:lnTo>
                  <a:lnTo>
                    <a:pt x="153" y="1633"/>
                  </a:lnTo>
                  <a:lnTo>
                    <a:pt x="153" y="1626"/>
                  </a:lnTo>
                  <a:lnTo>
                    <a:pt x="160" y="1626"/>
                  </a:lnTo>
                  <a:lnTo>
                    <a:pt x="160" y="1620"/>
                  </a:lnTo>
                  <a:lnTo>
                    <a:pt x="153" y="1620"/>
                  </a:lnTo>
                  <a:lnTo>
                    <a:pt x="153" y="1613"/>
                  </a:lnTo>
                  <a:lnTo>
                    <a:pt x="147" y="1613"/>
                  </a:lnTo>
                  <a:lnTo>
                    <a:pt x="147" y="1607"/>
                  </a:lnTo>
                  <a:lnTo>
                    <a:pt x="147" y="1613"/>
                  </a:lnTo>
                  <a:lnTo>
                    <a:pt x="141" y="1613"/>
                  </a:lnTo>
                  <a:lnTo>
                    <a:pt x="141" y="1620"/>
                  </a:lnTo>
                  <a:lnTo>
                    <a:pt x="134" y="1620"/>
                  </a:lnTo>
                  <a:lnTo>
                    <a:pt x="134" y="1613"/>
                  </a:lnTo>
                  <a:lnTo>
                    <a:pt x="128" y="1613"/>
                  </a:lnTo>
                  <a:lnTo>
                    <a:pt x="128" y="1607"/>
                  </a:lnTo>
                  <a:lnTo>
                    <a:pt x="121" y="1601"/>
                  </a:lnTo>
                  <a:lnTo>
                    <a:pt x="121" y="1594"/>
                  </a:lnTo>
                  <a:lnTo>
                    <a:pt x="115" y="1594"/>
                  </a:lnTo>
                  <a:lnTo>
                    <a:pt x="115" y="1588"/>
                  </a:lnTo>
                  <a:lnTo>
                    <a:pt x="115" y="1581"/>
                  </a:lnTo>
                  <a:lnTo>
                    <a:pt x="115" y="1575"/>
                  </a:lnTo>
                  <a:lnTo>
                    <a:pt x="115" y="1569"/>
                  </a:lnTo>
                  <a:lnTo>
                    <a:pt x="115" y="1562"/>
                  </a:lnTo>
                  <a:lnTo>
                    <a:pt x="121" y="1562"/>
                  </a:lnTo>
                  <a:lnTo>
                    <a:pt x="121" y="1556"/>
                  </a:lnTo>
                  <a:lnTo>
                    <a:pt x="121" y="1549"/>
                  </a:lnTo>
                  <a:lnTo>
                    <a:pt x="121" y="1543"/>
                  </a:lnTo>
                  <a:lnTo>
                    <a:pt x="121" y="1536"/>
                  </a:lnTo>
                  <a:lnTo>
                    <a:pt x="121" y="1530"/>
                  </a:lnTo>
                  <a:lnTo>
                    <a:pt x="121" y="1524"/>
                  </a:lnTo>
                  <a:lnTo>
                    <a:pt x="121" y="1517"/>
                  </a:lnTo>
                  <a:lnTo>
                    <a:pt x="121" y="1511"/>
                  </a:lnTo>
                  <a:lnTo>
                    <a:pt x="121" y="1504"/>
                  </a:lnTo>
                  <a:lnTo>
                    <a:pt x="121" y="1498"/>
                  </a:lnTo>
                  <a:lnTo>
                    <a:pt x="121" y="1492"/>
                  </a:lnTo>
                  <a:lnTo>
                    <a:pt x="115" y="1492"/>
                  </a:lnTo>
                  <a:lnTo>
                    <a:pt x="115" y="1485"/>
                  </a:lnTo>
                  <a:lnTo>
                    <a:pt x="109" y="1485"/>
                  </a:lnTo>
                  <a:lnTo>
                    <a:pt x="102" y="1485"/>
                  </a:lnTo>
                  <a:lnTo>
                    <a:pt x="96" y="1479"/>
                  </a:lnTo>
                  <a:lnTo>
                    <a:pt x="96" y="1485"/>
                  </a:lnTo>
                  <a:lnTo>
                    <a:pt x="89" y="1485"/>
                  </a:lnTo>
                  <a:lnTo>
                    <a:pt x="83" y="1485"/>
                  </a:lnTo>
                  <a:lnTo>
                    <a:pt x="83" y="1479"/>
                  </a:lnTo>
                  <a:lnTo>
                    <a:pt x="77" y="1479"/>
                  </a:lnTo>
                  <a:lnTo>
                    <a:pt x="70" y="1479"/>
                  </a:lnTo>
                  <a:lnTo>
                    <a:pt x="70" y="1472"/>
                  </a:lnTo>
                  <a:lnTo>
                    <a:pt x="64" y="1472"/>
                  </a:lnTo>
                  <a:lnTo>
                    <a:pt x="57" y="1472"/>
                  </a:lnTo>
                  <a:lnTo>
                    <a:pt x="57" y="1466"/>
                  </a:lnTo>
                  <a:lnTo>
                    <a:pt x="57" y="1460"/>
                  </a:lnTo>
                  <a:lnTo>
                    <a:pt x="51" y="1453"/>
                  </a:lnTo>
                  <a:lnTo>
                    <a:pt x="51" y="1447"/>
                  </a:lnTo>
                  <a:lnTo>
                    <a:pt x="51" y="1440"/>
                  </a:lnTo>
                  <a:lnTo>
                    <a:pt x="57" y="1440"/>
                  </a:lnTo>
                  <a:lnTo>
                    <a:pt x="57" y="1434"/>
                  </a:lnTo>
                  <a:lnTo>
                    <a:pt x="51" y="1428"/>
                  </a:lnTo>
                  <a:lnTo>
                    <a:pt x="45" y="1421"/>
                  </a:lnTo>
                  <a:lnTo>
                    <a:pt x="45" y="1415"/>
                  </a:lnTo>
                  <a:lnTo>
                    <a:pt x="38" y="1408"/>
                  </a:lnTo>
                  <a:lnTo>
                    <a:pt x="32" y="1408"/>
                  </a:lnTo>
                  <a:lnTo>
                    <a:pt x="25" y="1408"/>
                  </a:lnTo>
                  <a:lnTo>
                    <a:pt x="25" y="1415"/>
                  </a:lnTo>
                  <a:lnTo>
                    <a:pt x="19" y="1415"/>
                  </a:lnTo>
                  <a:lnTo>
                    <a:pt x="19" y="1408"/>
                  </a:lnTo>
                  <a:lnTo>
                    <a:pt x="13" y="1408"/>
                  </a:lnTo>
                  <a:lnTo>
                    <a:pt x="19" y="1402"/>
                  </a:lnTo>
                  <a:lnTo>
                    <a:pt x="19" y="1396"/>
                  </a:lnTo>
                  <a:lnTo>
                    <a:pt x="19" y="1389"/>
                  </a:lnTo>
                  <a:lnTo>
                    <a:pt x="19" y="1383"/>
                  </a:lnTo>
                  <a:lnTo>
                    <a:pt x="25" y="1383"/>
                  </a:lnTo>
                  <a:lnTo>
                    <a:pt x="25" y="1376"/>
                  </a:lnTo>
                  <a:lnTo>
                    <a:pt x="25" y="1370"/>
                  </a:lnTo>
                  <a:lnTo>
                    <a:pt x="32" y="1364"/>
                  </a:lnTo>
                  <a:lnTo>
                    <a:pt x="38" y="1364"/>
                  </a:lnTo>
                  <a:lnTo>
                    <a:pt x="38" y="1357"/>
                  </a:lnTo>
                  <a:lnTo>
                    <a:pt x="45" y="1351"/>
                  </a:lnTo>
                  <a:lnTo>
                    <a:pt x="45" y="1344"/>
                  </a:lnTo>
                  <a:lnTo>
                    <a:pt x="45" y="1338"/>
                  </a:lnTo>
                  <a:lnTo>
                    <a:pt x="45" y="1325"/>
                  </a:lnTo>
                  <a:lnTo>
                    <a:pt x="45" y="1319"/>
                  </a:lnTo>
                  <a:lnTo>
                    <a:pt x="38" y="1319"/>
                  </a:lnTo>
                  <a:lnTo>
                    <a:pt x="32" y="1319"/>
                  </a:lnTo>
                  <a:lnTo>
                    <a:pt x="32" y="1312"/>
                  </a:lnTo>
                  <a:lnTo>
                    <a:pt x="25" y="1312"/>
                  </a:lnTo>
                  <a:lnTo>
                    <a:pt x="19" y="1312"/>
                  </a:lnTo>
                  <a:lnTo>
                    <a:pt x="13" y="1312"/>
                  </a:lnTo>
                  <a:lnTo>
                    <a:pt x="13" y="1306"/>
                  </a:lnTo>
                  <a:lnTo>
                    <a:pt x="6" y="1306"/>
                  </a:lnTo>
                  <a:lnTo>
                    <a:pt x="6" y="1300"/>
                  </a:lnTo>
                  <a:lnTo>
                    <a:pt x="6" y="1293"/>
                  </a:lnTo>
                  <a:lnTo>
                    <a:pt x="6" y="1287"/>
                  </a:lnTo>
                  <a:lnTo>
                    <a:pt x="6" y="1280"/>
                  </a:lnTo>
                  <a:lnTo>
                    <a:pt x="13" y="1280"/>
                  </a:lnTo>
                  <a:lnTo>
                    <a:pt x="13" y="1274"/>
                  </a:lnTo>
                  <a:lnTo>
                    <a:pt x="19" y="1274"/>
                  </a:lnTo>
                  <a:lnTo>
                    <a:pt x="25" y="1268"/>
                  </a:lnTo>
                  <a:lnTo>
                    <a:pt x="32" y="1261"/>
                  </a:lnTo>
                  <a:lnTo>
                    <a:pt x="38" y="1261"/>
                  </a:lnTo>
                  <a:lnTo>
                    <a:pt x="45" y="1261"/>
                  </a:lnTo>
                  <a:lnTo>
                    <a:pt x="51" y="1261"/>
                  </a:lnTo>
                  <a:lnTo>
                    <a:pt x="57" y="1261"/>
                  </a:lnTo>
                  <a:lnTo>
                    <a:pt x="64" y="1261"/>
                  </a:lnTo>
                  <a:lnTo>
                    <a:pt x="70" y="1255"/>
                  </a:lnTo>
                  <a:lnTo>
                    <a:pt x="70" y="1248"/>
                  </a:lnTo>
                  <a:lnTo>
                    <a:pt x="77" y="1248"/>
                  </a:lnTo>
                  <a:lnTo>
                    <a:pt x="77" y="1242"/>
                  </a:lnTo>
                  <a:lnTo>
                    <a:pt x="83" y="1236"/>
                  </a:lnTo>
                  <a:lnTo>
                    <a:pt x="83" y="1229"/>
                  </a:lnTo>
                  <a:lnTo>
                    <a:pt x="77" y="1223"/>
                  </a:lnTo>
                  <a:lnTo>
                    <a:pt x="77" y="1216"/>
                  </a:lnTo>
                  <a:lnTo>
                    <a:pt x="77" y="1210"/>
                  </a:lnTo>
                  <a:lnTo>
                    <a:pt x="77" y="1204"/>
                  </a:lnTo>
                  <a:lnTo>
                    <a:pt x="77" y="1197"/>
                  </a:lnTo>
                  <a:lnTo>
                    <a:pt x="83" y="1197"/>
                  </a:lnTo>
                  <a:lnTo>
                    <a:pt x="83" y="1191"/>
                  </a:lnTo>
                  <a:lnTo>
                    <a:pt x="89" y="1184"/>
                  </a:lnTo>
                  <a:lnTo>
                    <a:pt x="89" y="1178"/>
                  </a:lnTo>
                  <a:lnTo>
                    <a:pt x="96" y="1172"/>
                  </a:lnTo>
                  <a:lnTo>
                    <a:pt x="96" y="1165"/>
                  </a:lnTo>
                  <a:lnTo>
                    <a:pt x="96" y="1159"/>
                  </a:lnTo>
                  <a:lnTo>
                    <a:pt x="89" y="1159"/>
                  </a:lnTo>
                  <a:lnTo>
                    <a:pt x="83" y="1159"/>
                  </a:lnTo>
                  <a:lnTo>
                    <a:pt x="77" y="1152"/>
                  </a:lnTo>
                  <a:lnTo>
                    <a:pt x="77" y="1146"/>
                  </a:lnTo>
                  <a:lnTo>
                    <a:pt x="77" y="1133"/>
                  </a:lnTo>
                  <a:lnTo>
                    <a:pt x="83" y="1127"/>
                  </a:lnTo>
                  <a:lnTo>
                    <a:pt x="89" y="1114"/>
                  </a:lnTo>
                  <a:lnTo>
                    <a:pt x="89" y="1108"/>
                  </a:lnTo>
                  <a:lnTo>
                    <a:pt x="96" y="1108"/>
                  </a:lnTo>
                  <a:lnTo>
                    <a:pt x="96" y="1101"/>
                  </a:lnTo>
                  <a:lnTo>
                    <a:pt x="96" y="1095"/>
                  </a:lnTo>
                  <a:lnTo>
                    <a:pt x="102" y="1095"/>
                  </a:lnTo>
                  <a:lnTo>
                    <a:pt x="102" y="1088"/>
                  </a:lnTo>
                  <a:lnTo>
                    <a:pt x="109" y="1088"/>
                  </a:lnTo>
                  <a:lnTo>
                    <a:pt x="109" y="1082"/>
                  </a:lnTo>
                  <a:lnTo>
                    <a:pt x="109" y="1076"/>
                  </a:lnTo>
                  <a:lnTo>
                    <a:pt x="115" y="1069"/>
                  </a:lnTo>
                  <a:lnTo>
                    <a:pt x="115" y="1056"/>
                  </a:lnTo>
                  <a:lnTo>
                    <a:pt x="115" y="1044"/>
                  </a:lnTo>
                  <a:lnTo>
                    <a:pt x="115" y="1031"/>
                  </a:lnTo>
                  <a:lnTo>
                    <a:pt x="121" y="1024"/>
                  </a:lnTo>
                  <a:lnTo>
                    <a:pt x="121" y="1018"/>
                  </a:lnTo>
                  <a:lnTo>
                    <a:pt x="121" y="999"/>
                  </a:lnTo>
                  <a:lnTo>
                    <a:pt x="128" y="999"/>
                  </a:lnTo>
                  <a:lnTo>
                    <a:pt x="128" y="992"/>
                  </a:lnTo>
                  <a:lnTo>
                    <a:pt x="134" y="986"/>
                  </a:lnTo>
                  <a:lnTo>
                    <a:pt x="134" y="980"/>
                  </a:lnTo>
                  <a:lnTo>
                    <a:pt x="134" y="973"/>
                  </a:lnTo>
                  <a:lnTo>
                    <a:pt x="134" y="967"/>
                  </a:lnTo>
                  <a:lnTo>
                    <a:pt x="134" y="960"/>
                  </a:lnTo>
                  <a:lnTo>
                    <a:pt x="134" y="954"/>
                  </a:lnTo>
                  <a:lnTo>
                    <a:pt x="128" y="948"/>
                  </a:lnTo>
                  <a:lnTo>
                    <a:pt x="128" y="941"/>
                  </a:lnTo>
                  <a:lnTo>
                    <a:pt x="128" y="935"/>
                  </a:lnTo>
                  <a:lnTo>
                    <a:pt x="128" y="928"/>
                  </a:lnTo>
                  <a:lnTo>
                    <a:pt x="121" y="928"/>
                  </a:lnTo>
                  <a:lnTo>
                    <a:pt x="121" y="922"/>
                  </a:lnTo>
                  <a:lnTo>
                    <a:pt x="121" y="915"/>
                  </a:lnTo>
                  <a:lnTo>
                    <a:pt x="128" y="915"/>
                  </a:lnTo>
                  <a:lnTo>
                    <a:pt x="128" y="909"/>
                  </a:lnTo>
                  <a:lnTo>
                    <a:pt x="121" y="909"/>
                  </a:lnTo>
                  <a:lnTo>
                    <a:pt x="121" y="903"/>
                  </a:lnTo>
                  <a:lnTo>
                    <a:pt x="121" y="896"/>
                  </a:lnTo>
                  <a:lnTo>
                    <a:pt x="128" y="896"/>
                  </a:lnTo>
                  <a:lnTo>
                    <a:pt x="121" y="890"/>
                  </a:lnTo>
                  <a:lnTo>
                    <a:pt x="115" y="890"/>
                  </a:lnTo>
                  <a:lnTo>
                    <a:pt x="109" y="890"/>
                  </a:lnTo>
                  <a:lnTo>
                    <a:pt x="102" y="890"/>
                  </a:lnTo>
                  <a:lnTo>
                    <a:pt x="102" y="883"/>
                  </a:lnTo>
                  <a:lnTo>
                    <a:pt x="96" y="883"/>
                  </a:lnTo>
                  <a:lnTo>
                    <a:pt x="89" y="890"/>
                  </a:lnTo>
                  <a:lnTo>
                    <a:pt x="77" y="890"/>
                  </a:lnTo>
                  <a:lnTo>
                    <a:pt x="70" y="896"/>
                  </a:lnTo>
                  <a:lnTo>
                    <a:pt x="64" y="896"/>
                  </a:lnTo>
                  <a:lnTo>
                    <a:pt x="57" y="896"/>
                  </a:lnTo>
                  <a:lnTo>
                    <a:pt x="51" y="890"/>
                  </a:lnTo>
                  <a:lnTo>
                    <a:pt x="38" y="883"/>
                  </a:lnTo>
                  <a:lnTo>
                    <a:pt x="32" y="877"/>
                  </a:lnTo>
                  <a:lnTo>
                    <a:pt x="25" y="871"/>
                  </a:lnTo>
                  <a:lnTo>
                    <a:pt x="25" y="864"/>
                  </a:lnTo>
                  <a:lnTo>
                    <a:pt x="25" y="858"/>
                  </a:lnTo>
                  <a:lnTo>
                    <a:pt x="19" y="851"/>
                  </a:lnTo>
                  <a:lnTo>
                    <a:pt x="19" y="845"/>
                  </a:lnTo>
                  <a:lnTo>
                    <a:pt x="19" y="839"/>
                  </a:lnTo>
                  <a:lnTo>
                    <a:pt x="13" y="839"/>
                  </a:lnTo>
                  <a:lnTo>
                    <a:pt x="6" y="839"/>
                  </a:lnTo>
                  <a:lnTo>
                    <a:pt x="0" y="832"/>
                  </a:lnTo>
                  <a:lnTo>
                    <a:pt x="6" y="826"/>
                  </a:lnTo>
                  <a:lnTo>
                    <a:pt x="13" y="826"/>
                  </a:lnTo>
                  <a:lnTo>
                    <a:pt x="13" y="819"/>
                  </a:lnTo>
                  <a:lnTo>
                    <a:pt x="13" y="813"/>
                  </a:lnTo>
                  <a:lnTo>
                    <a:pt x="13" y="807"/>
                  </a:lnTo>
                  <a:lnTo>
                    <a:pt x="13" y="800"/>
                  </a:lnTo>
                  <a:lnTo>
                    <a:pt x="13" y="794"/>
                  </a:lnTo>
                  <a:lnTo>
                    <a:pt x="6" y="787"/>
                  </a:lnTo>
                  <a:lnTo>
                    <a:pt x="6" y="781"/>
                  </a:lnTo>
                  <a:lnTo>
                    <a:pt x="6" y="768"/>
                  </a:lnTo>
                  <a:lnTo>
                    <a:pt x="13" y="755"/>
                  </a:lnTo>
                  <a:lnTo>
                    <a:pt x="13" y="743"/>
                  </a:lnTo>
                  <a:lnTo>
                    <a:pt x="13" y="730"/>
                  </a:lnTo>
                  <a:lnTo>
                    <a:pt x="13" y="723"/>
                  </a:lnTo>
                  <a:lnTo>
                    <a:pt x="13" y="717"/>
                  </a:lnTo>
                  <a:lnTo>
                    <a:pt x="13" y="711"/>
                  </a:lnTo>
                  <a:lnTo>
                    <a:pt x="19" y="711"/>
                  </a:lnTo>
                  <a:lnTo>
                    <a:pt x="25" y="704"/>
                  </a:lnTo>
                  <a:lnTo>
                    <a:pt x="32" y="704"/>
                  </a:lnTo>
                  <a:lnTo>
                    <a:pt x="32" y="698"/>
                  </a:lnTo>
                  <a:lnTo>
                    <a:pt x="38" y="698"/>
                  </a:lnTo>
                  <a:lnTo>
                    <a:pt x="45" y="698"/>
                  </a:lnTo>
                  <a:lnTo>
                    <a:pt x="51" y="691"/>
                  </a:lnTo>
                  <a:lnTo>
                    <a:pt x="57" y="691"/>
                  </a:lnTo>
                  <a:lnTo>
                    <a:pt x="64" y="691"/>
                  </a:lnTo>
                  <a:lnTo>
                    <a:pt x="64" y="685"/>
                  </a:lnTo>
                  <a:lnTo>
                    <a:pt x="70" y="685"/>
                  </a:lnTo>
                  <a:lnTo>
                    <a:pt x="70" y="679"/>
                  </a:lnTo>
                  <a:lnTo>
                    <a:pt x="70" y="672"/>
                  </a:lnTo>
                  <a:lnTo>
                    <a:pt x="70" y="666"/>
                  </a:lnTo>
                  <a:lnTo>
                    <a:pt x="70" y="659"/>
                  </a:lnTo>
                  <a:lnTo>
                    <a:pt x="70" y="653"/>
                  </a:lnTo>
                  <a:lnTo>
                    <a:pt x="70" y="647"/>
                  </a:lnTo>
                  <a:lnTo>
                    <a:pt x="70" y="640"/>
                  </a:lnTo>
                  <a:lnTo>
                    <a:pt x="70" y="634"/>
                  </a:lnTo>
                  <a:lnTo>
                    <a:pt x="70" y="627"/>
                  </a:lnTo>
                  <a:lnTo>
                    <a:pt x="70" y="621"/>
                  </a:lnTo>
                  <a:lnTo>
                    <a:pt x="77" y="621"/>
                  </a:lnTo>
                  <a:lnTo>
                    <a:pt x="77" y="615"/>
                  </a:lnTo>
                  <a:lnTo>
                    <a:pt x="83" y="615"/>
                  </a:lnTo>
                  <a:lnTo>
                    <a:pt x="89" y="615"/>
                  </a:lnTo>
                  <a:lnTo>
                    <a:pt x="96" y="615"/>
                  </a:lnTo>
                  <a:lnTo>
                    <a:pt x="102" y="615"/>
                  </a:lnTo>
                  <a:lnTo>
                    <a:pt x="109" y="608"/>
                  </a:lnTo>
                  <a:lnTo>
                    <a:pt x="102" y="602"/>
                  </a:lnTo>
                  <a:lnTo>
                    <a:pt x="102" y="595"/>
                  </a:lnTo>
                  <a:lnTo>
                    <a:pt x="102" y="589"/>
                  </a:lnTo>
                  <a:lnTo>
                    <a:pt x="102" y="583"/>
                  </a:lnTo>
                  <a:lnTo>
                    <a:pt x="102" y="576"/>
                  </a:lnTo>
                  <a:lnTo>
                    <a:pt x="96" y="576"/>
                  </a:lnTo>
                  <a:lnTo>
                    <a:pt x="96" y="570"/>
                  </a:lnTo>
                  <a:lnTo>
                    <a:pt x="96" y="563"/>
                  </a:lnTo>
                  <a:lnTo>
                    <a:pt x="102" y="557"/>
                  </a:lnTo>
                  <a:lnTo>
                    <a:pt x="109" y="557"/>
                  </a:lnTo>
                  <a:lnTo>
                    <a:pt x="115" y="557"/>
                  </a:lnTo>
                  <a:lnTo>
                    <a:pt x="115" y="551"/>
                  </a:lnTo>
                  <a:lnTo>
                    <a:pt x="115" y="544"/>
                  </a:lnTo>
                  <a:lnTo>
                    <a:pt x="109" y="544"/>
                  </a:lnTo>
                  <a:lnTo>
                    <a:pt x="109" y="538"/>
                  </a:lnTo>
                  <a:lnTo>
                    <a:pt x="109" y="531"/>
                  </a:lnTo>
                  <a:lnTo>
                    <a:pt x="102" y="525"/>
                  </a:lnTo>
                  <a:lnTo>
                    <a:pt x="102" y="512"/>
                  </a:lnTo>
                  <a:lnTo>
                    <a:pt x="102" y="506"/>
                  </a:lnTo>
                  <a:lnTo>
                    <a:pt x="102" y="499"/>
                  </a:lnTo>
                  <a:lnTo>
                    <a:pt x="102" y="493"/>
                  </a:lnTo>
                  <a:lnTo>
                    <a:pt x="102" y="487"/>
                  </a:lnTo>
                  <a:lnTo>
                    <a:pt x="102" y="480"/>
                  </a:lnTo>
                  <a:lnTo>
                    <a:pt x="109" y="474"/>
                  </a:lnTo>
                  <a:lnTo>
                    <a:pt x="109" y="467"/>
                  </a:lnTo>
                  <a:lnTo>
                    <a:pt x="109" y="461"/>
                  </a:lnTo>
                  <a:lnTo>
                    <a:pt x="109" y="455"/>
                  </a:lnTo>
                  <a:lnTo>
                    <a:pt x="102" y="455"/>
                  </a:lnTo>
                  <a:lnTo>
                    <a:pt x="102" y="448"/>
                  </a:lnTo>
                  <a:lnTo>
                    <a:pt x="102" y="442"/>
                  </a:lnTo>
                  <a:lnTo>
                    <a:pt x="102" y="435"/>
                  </a:lnTo>
                  <a:lnTo>
                    <a:pt x="115" y="435"/>
                  </a:lnTo>
                  <a:lnTo>
                    <a:pt x="121" y="435"/>
                  </a:lnTo>
                  <a:lnTo>
                    <a:pt x="121" y="429"/>
                  </a:lnTo>
                  <a:lnTo>
                    <a:pt x="128" y="429"/>
                  </a:lnTo>
                  <a:lnTo>
                    <a:pt x="134" y="429"/>
                  </a:lnTo>
                  <a:lnTo>
                    <a:pt x="141" y="435"/>
                  </a:lnTo>
                  <a:lnTo>
                    <a:pt x="147" y="435"/>
                  </a:lnTo>
                  <a:lnTo>
                    <a:pt x="153" y="435"/>
                  </a:lnTo>
                  <a:lnTo>
                    <a:pt x="160" y="429"/>
                  </a:lnTo>
                  <a:lnTo>
                    <a:pt x="166" y="429"/>
                  </a:lnTo>
                  <a:lnTo>
                    <a:pt x="166" y="423"/>
                  </a:lnTo>
                  <a:lnTo>
                    <a:pt x="173" y="416"/>
                  </a:lnTo>
                  <a:lnTo>
                    <a:pt x="179" y="416"/>
                  </a:lnTo>
                  <a:lnTo>
                    <a:pt x="179" y="410"/>
                  </a:lnTo>
                  <a:lnTo>
                    <a:pt x="185" y="410"/>
                  </a:lnTo>
                  <a:lnTo>
                    <a:pt x="185" y="403"/>
                  </a:lnTo>
                  <a:lnTo>
                    <a:pt x="192" y="403"/>
                  </a:lnTo>
                  <a:lnTo>
                    <a:pt x="198" y="403"/>
                  </a:lnTo>
                  <a:lnTo>
                    <a:pt x="205" y="403"/>
                  </a:lnTo>
                  <a:lnTo>
                    <a:pt x="218" y="397"/>
                  </a:lnTo>
                  <a:lnTo>
                    <a:pt x="230" y="397"/>
                  </a:lnTo>
                  <a:lnTo>
                    <a:pt x="250" y="391"/>
                  </a:lnTo>
                  <a:lnTo>
                    <a:pt x="262" y="384"/>
                  </a:lnTo>
                  <a:lnTo>
                    <a:pt x="269" y="378"/>
                  </a:lnTo>
                  <a:lnTo>
                    <a:pt x="269" y="371"/>
                  </a:lnTo>
                  <a:lnTo>
                    <a:pt x="275" y="371"/>
                  </a:lnTo>
                  <a:lnTo>
                    <a:pt x="282" y="371"/>
                  </a:lnTo>
                  <a:lnTo>
                    <a:pt x="288" y="378"/>
                  </a:lnTo>
                  <a:lnTo>
                    <a:pt x="294" y="378"/>
                  </a:lnTo>
                  <a:lnTo>
                    <a:pt x="294" y="371"/>
                  </a:lnTo>
                  <a:lnTo>
                    <a:pt x="294" y="365"/>
                  </a:lnTo>
                  <a:lnTo>
                    <a:pt x="301" y="365"/>
                  </a:lnTo>
                  <a:lnTo>
                    <a:pt x="307" y="365"/>
                  </a:lnTo>
                  <a:lnTo>
                    <a:pt x="314" y="371"/>
                  </a:lnTo>
                  <a:lnTo>
                    <a:pt x="320" y="378"/>
                  </a:lnTo>
                  <a:lnTo>
                    <a:pt x="333" y="378"/>
                  </a:lnTo>
                  <a:lnTo>
                    <a:pt x="339" y="378"/>
                  </a:lnTo>
                  <a:lnTo>
                    <a:pt x="346" y="371"/>
                  </a:lnTo>
                  <a:lnTo>
                    <a:pt x="352" y="371"/>
                  </a:lnTo>
                  <a:lnTo>
                    <a:pt x="352" y="365"/>
                  </a:lnTo>
                  <a:lnTo>
                    <a:pt x="358" y="365"/>
                  </a:lnTo>
                  <a:lnTo>
                    <a:pt x="365" y="365"/>
                  </a:lnTo>
                  <a:lnTo>
                    <a:pt x="371" y="365"/>
                  </a:lnTo>
                  <a:lnTo>
                    <a:pt x="378" y="365"/>
                  </a:lnTo>
                  <a:lnTo>
                    <a:pt x="384" y="365"/>
                  </a:lnTo>
                  <a:lnTo>
                    <a:pt x="390" y="365"/>
                  </a:lnTo>
                  <a:lnTo>
                    <a:pt x="397" y="365"/>
                  </a:lnTo>
                  <a:lnTo>
                    <a:pt x="403" y="359"/>
                  </a:lnTo>
                  <a:lnTo>
                    <a:pt x="410" y="359"/>
                  </a:lnTo>
                  <a:lnTo>
                    <a:pt x="416" y="359"/>
                  </a:lnTo>
                  <a:lnTo>
                    <a:pt x="416" y="352"/>
                  </a:lnTo>
                  <a:lnTo>
                    <a:pt x="416" y="359"/>
                  </a:lnTo>
                  <a:lnTo>
                    <a:pt x="422" y="359"/>
                  </a:lnTo>
                  <a:lnTo>
                    <a:pt x="429" y="365"/>
                  </a:lnTo>
                  <a:lnTo>
                    <a:pt x="435" y="365"/>
                  </a:lnTo>
                  <a:lnTo>
                    <a:pt x="442" y="365"/>
                  </a:lnTo>
                  <a:lnTo>
                    <a:pt x="454" y="365"/>
                  </a:lnTo>
                  <a:lnTo>
                    <a:pt x="461" y="365"/>
                  </a:lnTo>
                  <a:lnTo>
                    <a:pt x="461" y="371"/>
                  </a:lnTo>
                  <a:lnTo>
                    <a:pt x="467" y="371"/>
                  </a:lnTo>
                  <a:lnTo>
                    <a:pt x="474" y="378"/>
                  </a:lnTo>
                  <a:lnTo>
                    <a:pt x="480" y="378"/>
                  </a:lnTo>
                  <a:lnTo>
                    <a:pt x="480" y="384"/>
                  </a:lnTo>
                  <a:lnTo>
                    <a:pt x="486" y="384"/>
                  </a:lnTo>
                  <a:lnTo>
                    <a:pt x="486" y="378"/>
                  </a:lnTo>
                  <a:lnTo>
                    <a:pt x="493" y="371"/>
                  </a:lnTo>
                  <a:lnTo>
                    <a:pt x="499" y="371"/>
                  </a:lnTo>
                  <a:lnTo>
                    <a:pt x="512" y="371"/>
                  </a:lnTo>
                  <a:lnTo>
                    <a:pt x="518" y="371"/>
                  </a:lnTo>
                  <a:lnTo>
                    <a:pt x="525" y="371"/>
                  </a:lnTo>
                  <a:lnTo>
                    <a:pt x="531" y="371"/>
                  </a:lnTo>
                  <a:lnTo>
                    <a:pt x="538" y="371"/>
                  </a:lnTo>
                  <a:lnTo>
                    <a:pt x="544" y="371"/>
                  </a:lnTo>
                  <a:lnTo>
                    <a:pt x="550" y="365"/>
                  </a:lnTo>
                  <a:lnTo>
                    <a:pt x="557" y="365"/>
                  </a:lnTo>
                  <a:lnTo>
                    <a:pt x="563" y="365"/>
                  </a:lnTo>
                  <a:lnTo>
                    <a:pt x="570" y="365"/>
                  </a:lnTo>
                  <a:lnTo>
                    <a:pt x="576" y="365"/>
                  </a:lnTo>
                  <a:lnTo>
                    <a:pt x="589" y="359"/>
                  </a:lnTo>
                  <a:lnTo>
                    <a:pt x="595" y="359"/>
                  </a:lnTo>
                  <a:lnTo>
                    <a:pt x="602" y="359"/>
                  </a:lnTo>
                  <a:lnTo>
                    <a:pt x="608" y="359"/>
                  </a:lnTo>
                  <a:lnTo>
                    <a:pt x="608" y="352"/>
                  </a:lnTo>
                  <a:lnTo>
                    <a:pt x="615" y="352"/>
                  </a:lnTo>
                  <a:lnTo>
                    <a:pt x="615" y="346"/>
                  </a:lnTo>
                  <a:lnTo>
                    <a:pt x="621" y="346"/>
                  </a:lnTo>
                  <a:lnTo>
                    <a:pt x="621" y="339"/>
                  </a:lnTo>
                  <a:lnTo>
                    <a:pt x="627" y="339"/>
                  </a:lnTo>
                  <a:lnTo>
                    <a:pt x="634" y="339"/>
                  </a:lnTo>
                  <a:lnTo>
                    <a:pt x="634" y="333"/>
                  </a:lnTo>
                  <a:lnTo>
                    <a:pt x="640" y="333"/>
                  </a:lnTo>
                  <a:lnTo>
                    <a:pt x="647" y="333"/>
                  </a:lnTo>
                  <a:lnTo>
                    <a:pt x="653" y="326"/>
                  </a:lnTo>
                  <a:lnTo>
                    <a:pt x="653" y="320"/>
                  </a:lnTo>
                  <a:lnTo>
                    <a:pt x="659" y="320"/>
                  </a:lnTo>
                  <a:lnTo>
                    <a:pt x="659" y="314"/>
                  </a:lnTo>
                  <a:lnTo>
                    <a:pt x="666" y="314"/>
                  </a:lnTo>
                  <a:lnTo>
                    <a:pt x="672" y="314"/>
                  </a:lnTo>
                  <a:lnTo>
                    <a:pt x="672" y="307"/>
                  </a:lnTo>
                  <a:lnTo>
                    <a:pt x="672" y="301"/>
                  </a:lnTo>
                  <a:lnTo>
                    <a:pt x="679" y="301"/>
                  </a:lnTo>
                  <a:lnTo>
                    <a:pt x="685" y="294"/>
                  </a:lnTo>
                  <a:lnTo>
                    <a:pt x="685" y="288"/>
                  </a:lnTo>
                  <a:lnTo>
                    <a:pt x="685" y="282"/>
                  </a:lnTo>
                  <a:lnTo>
                    <a:pt x="685" y="275"/>
                  </a:lnTo>
                  <a:lnTo>
                    <a:pt x="691" y="275"/>
                  </a:lnTo>
                  <a:lnTo>
                    <a:pt x="691" y="269"/>
                  </a:lnTo>
                  <a:lnTo>
                    <a:pt x="691" y="262"/>
                  </a:lnTo>
                  <a:lnTo>
                    <a:pt x="691" y="256"/>
                  </a:lnTo>
                  <a:lnTo>
                    <a:pt x="685" y="256"/>
                  </a:lnTo>
                  <a:lnTo>
                    <a:pt x="685" y="250"/>
                  </a:lnTo>
                  <a:lnTo>
                    <a:pt x="691" y="243"/>
                  </a:lnTo>
                  <a:lnTo>
                    <a:pt x="685" y="237"/>
                  </a:lnTo>
                  <a:lnTo>
                    <a:pt x="685" y="230"/>
                  </a:lnTo>
                  <a:lnTo>
                    <a:pt x="691" y="230"/>
                  </a:lnTo>
                  <a:lnTo>
                    <a:pt x="691" y="224"/>
                  </a:lnTo>
                  <a:lnTo>
                    <a:pt x="691" y="218"/>
                  </a:lnTo>
                  <a:lnTo>
                    <a:pt x="685" y="211"/>
                  </a:lnTo>
                  <a:lnTo>
                    <a:pt x="685" y="205"/>
                  </a:lnTo>
                  <a:lnTo>
                    <a:pt x="691" y="205"/>
                  </a:lnTo>
                  <a:lnTo>
                    <a:pt x="691" y="198"/>
                  </a:lnTo>
                  <a:lnTo>
                    <a:pt x="698" y="198"/>
                  </a:lnTo>
                  <a:lnTo>
                    <a:pt x="698" y="192"/>
                  </a:lnTo>
                  <a:lnTo>
                    <a:pt x="691" y="192"/>
                  </a:lnTo>
                  <a:lnTo>
                    <a:pt x="698" y="186"/>
                  </a:lnTo>
                  <a:lnTo>
                    <a:pt x="698" y="179"/>
                  </a:lnTo>
                  <a:lnTo>
                    <a:pt x="691" y="179"/>
                  </a:lnTo>
                  <a:lnTo>
                    <a:pt x="691" y="173"/>
                  </a:lnTo>
                  <a:lnTo>
                    <a:pt x="691" y="166"/>
                  </a:lnTo>
                  <a:lnTo>
                    <a:pt x="691" y="160"/>
                  </a:lnTo>
                  <a:lnTo>
                    <a:pt x="691" y="154"/>
                  </a:lnTo>
                  <a:lnTo>
                    <a:pt x="698" y="154"/>
                  </a:lnTo>
                  <a:lnTo>
                    <a:pt x="698" y="147"/>
                  </a:lnTo>
                  <a:lnTo>
                    <a:pt x="691" y="147"/>
                  </a:lnTo>
                  <a:lnTo>
                    <a:pt x="685" y="147"/>
                  </a:lnTo>
                  <a:lnTo>
                    <a:pt x="691" y="147"/>
                  </a:lnTo>
                  <a:lnTo>
                    <a:pt x="691" y="141"/>
                  </a:lnTo>
                  <a:lnTo>
                    <a:pt x="685" y="141"/>
                  </a:lnTo>
                  <a:lnTo>
                    <a:pt x="679" y="141"/>
                  </a:lnTo>
                  <a:lnTo>
                    <a:pt x="679" y="134"/>
                  </a:lnTo>
                  <a:lnTo>
                    <a:pt x="685" y="134"/>
                  </a:lnTo>
                  <a:lnTo>
                    <a:pt x="685" y="128"/>
                  </a:lnTo>
                  <a:lnTo>
                    <a:pt x="679" y="128"/>
                  </a:lnTo>
                  <a:lnTo>
                    <a:pt x="679" y="122"/>
                  </a:lnTo>
                  <a:lnTo>
                    <a:pt x="679" y="115"/>
                  </a:lnTo>
                  <a:lnTo>
                    <a:pt x="679" y="122"/>
                  </a:lnTo>
                  <a:lnTo>
                    <a:pt x="685" y="122"/>
                  </a:lnTo>
                  <a:lnTo>
                    <a:pt x="685" y="115"/>
                  </a:lnTo>
                  <a:lnTo>
                    <a:pt x="685" y="109"/>
                  </a:lnTo>
                  <a:lnTo>
                    <a:pt x="685" y="102"/>
                  </a:lnTo>
                  <a:lnTo>
                    <a:pt x="679" y="102"/>
                  </a:lnTo>
                  <a:lnTo>
                    <a:pt x="679" y="96"/>
                  </a:lnTo>
                  <a:lnTo>
                    <a:pt x="679" y="90"/>
                  </a:lnTo>
                  <a:lnTo>
                    <a:pt x="679" y="83"/>
                  </a:lnTo>
                  <a:lnTo>
                    <a:pt x="679" y="77"/>
                  </a:lnTo>
                  <a:lnTo>
                    <a:pt x="672" y="77"/>
                  </a:lnTo>
                  <a:lnTo>
                    <a:pt x="672" y="70"/>
                  </a:lnTo>
                  <a:lnTo>
                    <a:pt x="666" y="64"/>
                  </a:lnTo>
                  <a:lnTo>
                    <a:pt x="666" y="58"/>
                  </a:lnTo>
                  <a:lnTo>
                    <a:pt x="666" y="51"/>
                  </a:lnTo>
                  <a:lnTo>
                    <a:pt x="666" y="45"/>
                  </a:lnTo>
                  <a:lnTo>
                    <a:pt x="672" y="45"/>
                  </a:lnTo>
                  <a:lnTo>
                    <a:pt x="672" y="38"/>
                  </a:lnTo>
                  <a:lnTo>
                    <a:pt x="666" y="38"/>
                  </a:lnTo>
                  <a:lnTo>
                    <a:pt x="666" y="32"/>
                  </a:lnTo>
                  <a:lnTo>
                    <a:pt x="666" y="26"/>
                  </a:lnTo>
                  <a:lnTo>
                    <a:pt x="672" y="26"/>
                  </a:lnTo>
                  <a:lnTo>
                    <a:pt x="672" y="19"/>
                  </a:lnTo>
                  <a:lnTo>
                    <a:pt x="666" y="19"/>
                  </a:lnTo>
                  <a:lnTo>
                    <a:pt x="666" y="13"/>
                  </a:lnTo>
                  <a:lnTo>
                    <a:pt x="672" y="13"/>
                  </a:lnTo>
                  <a:lnTo>
                    <a:pt x="672" y="6"/>
                  </a:lnTo>
                  <a:lnTo>
                    <a:pt x="679" y="6"/>
                  </a:lnTo>
                  <a:lnTo>
                    <a:pt x="679" y="0"/>
                  </a:lnTo>
                  <a:lnTo>
                    <a:pt x="704" y="0"/>
                  </a:lnTo>
                  <a:lnTo>
                    <a:pt x="749" y="6"/>
                  </a:lnTo>
                  <a:lnTo>
                    <a:pt x="787" y="6"/>
                  </a:lnTo>
                  <a:lnTo>
                    <a:pt x="800" y="6"/>
                  </a:lnTo>
                  <a:lnTo>
                    <a:pt x="832" y="6"/>
                  </a:lnTo>
                  <a:lnTo>
                    <a:pt x="845" y="6"/>
                  </a:lnTo>
                  <a:lnTo>
                    <a:pt x="871" y="6"/>
                  </a:lnTo>
                  <a:lnTo>
                    <a:pt x="883" y="6"/>
                  </a:lnTo>
                  <a:lnTo>
                    <a:pt x="909" y="6"/>
                  </a:lnTo>
                  <a:lnTo>
                    <a:pt x="928" y="6"/>
                  </a:lnTo>
                  <a:lnTo>
                    <a:pt x="935" y="6"/>
                  </a:lnTo>
                  <a:lnTo>
                    <a:pt x="948" y="6"/>
                  </a:lnTo>
                  <a:lnTo>
                    <a:pt x="960" y="6"/>
                  </a:lnTo>
                  <a:lnTo>
                    <a:pt x="980" y="0"/>
                  </a:lnTo>
                  <a:lnTo>
                    <a:pt x="986" y="0"/>
                  </a:lnTo>
                  <a:lnTo>
                    <a:pt x="1018" y="0"/>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55" name="Freeform 229">
              <a:extLst>
                <a:ext uri="{FF2B5EF4-FFF2-40B4-BE49-F238E27FC236}">
                  <a16:creationId xmlns:a16="http://schemas.microsoft.com/office/drawing/2014/main" id="{64EF8D2B-7B10-B0D9-2486-CC88332CDFE2}"/>
                </a:ext>
              </a:extLst>
            </p:cNvPr>
            <p:cNvSpPr>
              <a:spLocks/>
            </p:cNvSpPr>
            <p:nvPr/>
          </p:nvSpPr>
          <p:spPr bwMode="gray">
            <a:xfrm>
              <a:off x="3678872" y="1770697"/>
              <a:ext cx="673717" cy="825628"/>
            </a:xfrm>
            <a:custGeom>
              <a:avLst/>
              <a:gdLst>
                <a:gd name="T0" fmla="*/ 999 w 1044"/>
                <a:gd name="T1" fmla="*/ 858 h 1146"/>
                <a:gd name="T2" fmla="*/ 948 w 1044"/>
                <a:gd name="T3" fmla="*/ 883 h 1146"/>
                <a:gd name="T4" fmla="*/ 909 w 1044"/>
                <a:gd name="T5" fmla="*/ 870 h 1146"/>
                <a:gd name="T6" fmla="*/ 877 w 1044"/>
                <a:gd name="T7" fmla="*/ 883 h 1146"/>
                <a:gd name="T8" fmla="*/ 852 w 1044"/>
                <a:gd name="T9" fmla="*/ 877 h 1146"/>
                <a:gd name="T10" fmla="*/ 826 w 1044"/>
                <a:gd name="T11" fmla="*/ 877 h 1146"/>
                <a:gd name="T12" fmla="*/ 807 w 1044"/>
                <a:gd name="T13" fmla="*/ 902 h 1146"/>
                <a:gd name="T14" fmla="*/ 756 w 1044"/>
                <a:gd name="T15" fmla="*/ 998 h 1146"/>
                <a:gd name="T16" fmla="*/ 762 w 1044"/>
                <a:gd name="T17" fmla="*/ 1050 h 1146"/>
                <a:gd name="T18" fmla="*/ 730 w 1044"/>
                <a:gd name="T19" fmla="*/ 1088 h 1146"/>
                <a:gd name="T20" fmla="*/ 743 w 1044"/>
                <a:gd name="T21" fmla="*/ 1133 h 1146"/>
                <a:gd name="T22" fmla="*/ 711 w 1044"/>
                <a:gd name="T23" fmla="*/ 1133 h 1146"/>
                <a:gd name="T24" fmla="*/ 672 w 1044"/>
                <a:gd name="T25" fmla="*/ 1139 h 1146"/>
                <a:gd name="T26" fmla="*/ 621 w 1044"/>
                <a:gd name="T27" fmla="*/ 1133 h 1146"/>
                <a:gd name="T28" fmla="*/ 602 w 1044"/>
                <a:gd name="T29" fmla="*/ 1107 h 1146"/>
                <a:gd name="T30" fmla="*/ 596 w 1044"/>
                <a:gd name="T31" fmla="*/ 1082 h 1146"/>
                <a:gd name="T32" fmla="*/ 551 w 1044"/>
                <a:gd name="T33" fmla="*/ 1088 h 1146"/>
                <a:gd name="T34" fmla="*/ 512 w 1044"/>
                <a:gd name="T35" fmla="*/ 1056 h 1146"/>
                <a:gd name="T36" fmla="*/ 512 w 1044"/>
                <a:gd name="T37" fmla="*/ 1018 h 1146"/>
                <a:gd name="T38" fmla="*/ 500 w 1044"/>
                <a:gd name="T39" fmla="*/ 1005 h 1146"/>
                <a:gd name="T40" fmla="*/ 487 w 1044"/>
                <a:gd name="T41" fmla="*/ 966 h 1146"/>
                <a:gd name="T42" fmla="*/ 448 w 1044"/>
                <a:gd name="T43" fmla="*/ 954 h 1146"/>
                <a:gd name="T44" fmla="*/ 455 w 1044"/>
                <a:gd name="T45" fmla="*/ 902 h 1146"/>
                <a:gd name="T46" fmla="*/ 448 w 1044"/>
                <a:gd name="T47" fmla="*/ 858 h 1146"/>
                <a:gd name="T48" fmla="*/ 455 w 1044"/>
                <a:gd name="T49" fmla="*/ 806 h 1146"/>
                <a:gd name="T50" fmla="*/ 461 w 1044"/>
                <a:gd name="T51" fmla="*/ 781 h 1146"/>
                <a:gd name="T52" fmla="*/ 487 w 1044"/>
                <a:gd name="T53" fmla="*/ 762 h 1146"/>
                <a:gd name="T54" fmla="*/ 448 w 1044"/>
                <a:gd name="T55" fmla="*/ 762 h 1146"/>
                <a:gd name="T56" fmla="*/ 416 w 1044"/>
                <a:gd name="T57" fmla="*/ 755 h 1146"/>
                <a:gd name="T58" fmla="*/ 423 w 1044"/>
                <a:gd name="T59" fmla="*/ 730 h 1146"/>
                <a:gd name="T60" fmla="*/ 403 w 1044"/>
                <a:gd name="T61" fmla="*/ 704 h 1146"/>
                <a:gd name="T62" fmla="*/ 403 w 1044"/>
                <a:gd name="T63" fmla="*/ 685 h 1146"/>
                <a:gd name="T64" fmla="*/ 384 w 1044"/>
                <a:gd name="T65" fmla="*/ 659 h 1146"/>
                <a:gd name="T66" fmla="*/ 359 w 1044"/>
                <a:gd name="T67" fmla="*/ 666 h 1146"/>
                <a:gd name="T68" fmla="*/ 314 w 1044"/>
                <a:gd name="T69" fmla="*/ 666 h 1146"/>
                <a:gd name="T70" fmla="*/ 288 w 1044"/>
                <a:gd name="T71" fmla="*/ 653 h 1146"/>
                <a:gd name="T72" fmla="*/ 256 w 1044"/>
                <a:gd name="T73" fmla="*/ 582 h 1146"/>
                <a:gd name="T74" fmla="*/ 186 w 1044"/>
                <a:gd name="T75" fmla="*/ 538 h 1146"/>
                <a:gd name="T76" fmla="*/ 122 w 1044"/>
                <a:gd name="T77" fmla="*/ 486 h 1146"/>
                <a:gd name="T78" fmla="*/ 71 w 1044"/>
                <a:gd name="T79" fmla="*/ 461 h 1146"/>
                <a:gd name="T80" fmla="*/ 58 w 1044"/>
                <a:gd name="T81" fmla="*/ 390 h 1146"/>
                <a:gd name="T82" fmla="*/ 58 w 1044"/>
                <a:gd name="T83" fmla="*/ 352 h 1146"/>
                <a:gd name="T84" fmla="*/ 83 w 1044"/>
                <a:gd name="T85" fmla="*/ 313 h 1146"/>
                <a:gd name="T86" fmla="*/ 109 w 1044"/>
                <a:gd name="T87" fmla="*/ 281 h 1146"/>
                <a:gd name="T88" fmla="*/ 109 w 1044"/>
                <a:gd name="T89" fmla="*/ 230 h 1146"/>
                <a:gd name="T90" fmla="*/ 115 w 1044"/>
                <a:gd name="T91" fmla="*/ 185 h 1146"/>
                <a:gd name="T92" fmla="*/ 147 w 1044"/>
                <a:gd name="T93" fmla="*/ 147 h 1146"/>
                <a:gd name="T94" fmla="*/ 154 w 1044"/>
                <a:gd name="T95" fmla="*/ 102 h 1146"/>
                <a:gd name="T96" fmla="*/ 122 w 1044"/>
                <a:gd name="T97" fmla="*/ 32 h 1146"/>
                <a:gd name="T98" fmla="*/ 51 w 1044"/>
                <a:gd name="T99" fmla="*/ 45 h 1146"/>
                <a:gd name="T100" fmla="*/ 0 w 1044"/>
                <a:gd name="T101" fmla="*/ 25 h 1146"/>
                <a:gd name="T102" fmla="*/ 32 w 1044"/>
                <a:gd name="T103" fmla="*/ 6 h 1146"/>
                <a:gd name="T104" fmla="*/ 160 w 1044"/>
                <a:gd name="T105" fmla="*/ 32 h 1146"/>
                <a:gd name="T106" fmla="*/ 371 w 1044"/>
                <a:gd name="T107" fmla="*/ 70 h 1146"/>
                <a:gd name="T108" fmla="*/ 589 w 1044"/>
                <a:gd name="T109" fmla="*/ 128 h 1146"/>
                <a:gd name="T110" fmla="*/ 596 w 1044"/>
                <a:gd name="T111" fmla="*/ 153 h 1146"/>
                <a:gd name="T112" fmla="*/ 589 w 1044"/>
                <a:gd name="T113" fmla="*/ 192 h 1146"/>
                <a:gd name="T114" fmla="*/ 916 w 1044"/>
                <a:gd name="T115" fmla="*/ 128 h 1146"/>
                <a:gd name="T116" fmla="*/ 922 w 1044"/>
                <a:gd name="T117" fmla="*/ 307 h 1146"/>
                <a:gd name="T118" fmla="*/ 845 w 1044"/>
                <a:gd name="T119" fmla="*/ 698 h 1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44" h="1146">
                  <a:moveTo>
                    <a:pt x="1044" y="838"/>
                  </a:moveTo>
                  <a:lnTo>
                    <a:pt x="1044" y="845"/>
                  </a:lnTo>
                  <a:lnTo>
                    <a:pt x="1037" y="851"/>
                  </a:lnTo>
                  <a:lnTo>
                    <a:pt x="1031" y="858"/>
                  </a:lnTo>
                  <a:lnTo>
                    <a:pt x="1025" y="851"/>
                  </a:lnTo>
                  <a:lnTo>
                    <a:pt x="1018" y="851"/>
                  </a:lnTo>
                  <a:lnTo>
                    <a:pt x="1012" y="851"/>
                  </a:lnTo>
                  <a:lnTo>
                    <a:pt x="1005" y="858"/>
                  </a:lnTo>
                  <a:lnTo>
                    <a:pt x="999" y="858"/>
                  </a:lnTo>
                  <a:lnTo>
                    <a:pt x="993" y="858"/>
                  </a:lnTo>
                  <a:lnTo>
                    <a:pt x="980" y="858"/>
                  </a:lnTo>
                  <a:lnTo>
                    <a:pt x="967" y="858"/>
                  </a:lnTo>
                  <a:lnTo>
                    <a:pt x="961" y="864"/>
                  </a:lnTo>
                  <a:lnTo>
                    <a:pt x="954" y="864"/>
                  </a:lnTo>
                  <a:lnTo>
                    <a:pt x="954" y="870"/>
                  </a:lnTo>
                  <a:lnTo>
                    <a:pt x="948" y="870"/>
                  </a:lnTo>
                  <a:lnTo>
                    <a:pt x="948" y="877"/>
                  </a:lnTo>
                  <a:lnTo>
                    <a:pt x="948" y="883"/>
                  </a:lnTo>
                  <a:lnTo>
                    <a:pt x="941" y="883"/>
                  </a:lnTo>
                  <a:lnTo>
                    <a:pt x="935" y="877"/>
                  </a:lnTo>
                  <a:lnTo>
                    <a:pt x="929" y="877"/>
                  </a:lnTo>
                  <a:lnTo>
                    <a:pt x="929" y="870"/>
                  </a:lnTo>
                  <a:lnTo>
                    <a:pt x="922" y="870"/>
                  </a:lnTo>
                  <a:lnTo>
                    <a:pt x="922" y="864"/>
                  </a:lnTo>
                  <a:lnTo>
                    <a:pt x="916" y="864"/>
                  </a:lnTo>
                  <a:lnTo>
                    <a:pt x="916" y="870"/>
                  </a:lnTo>
                  <a:lnTo>
                    <a:pt x="909" y="870"/>
                  </a:lnTo>
                  <a:lnTo>
                    <a:pt x="909" y="877"/>
                  </a:lnTo>
                  <a:lnTo>
                    <a:pt x="903" y="877"/>
                  </a:lnTo>
                  <a:lnTo>
                    <a:pt x="903" y="870"/>
                  </a:lnTo>
                  <a:lnTo>
                    <a:pt x="903" y="877"/>
                  </a:lnTo>
                  <a:lnTo>
                    <a:pt x="897" y="877"/>
                  </a:lnTo>
                  <a:lnTo>
                    <a:pt x="897" y="883"/>
                  </a:lnTo>
                  <a:lnTo>
                    <a:pt x="890" y="883"/>
                  </a:lnTo>
                  <a:lnTo>
                    <a:pt x="884" y="883"/>
                  </a:lnTo>
                  <a:lnTo>
                    <a:pt x="877" y="883"/>
                  </a:lnTo>
                  <a:lnTo>
                    <a:pt x="877" y="890"/>
                  </a:lnTo>
                  <a:lnTo>
                    <a:pt x="877" y="896"/>
                  </a:lnTo>
                  <a:lnTo>
                    <a:pt x="871" y="896"/>
                  </a:lnTo>
                  <a:lnTo>
                    <a:pt x="865" y="896"/>
                  </a:lnTo>
                  <a:lnTo>
                    <a:pt x="865" y="890"/>
                  </a:lnTo>
                  <a:lnTo>
                    <a:pt x="865" y="883"/>
                  </a:lnTo>
                  <a:lnTo>
                    <a:pt x="858" y="883"/>
                  </a:lnTo>
                  <a:lnTo>
                    <a:pt x="858" y="877"/>
                  </a:lnTo>
                  <a:lnTo>
                    <a:pt x="852" y="877"/>
                  </a:lnTo>
                  <a:lnTo>
                    <a:pt x="852" y="883"/>
                  </a:lnTo>
                  <a:lnTo>
                    <a:pt x="852" y="877"/>
                  </a:lnTo>
                  <a:lnTo>
                    <a:pt x="852" y="870"/>
                  </a:lnTo>
                  <a:lnTo>
                    <a:pt x="845" y="870"/>
                  </a:lnTo>
                  <a:lnTo>
                    <a:pt x="845" y="877"/>
                  </a:lnTo>
                  <a:lnTo>
                    <a:pt x="839" y="877"/>
                  </a:lnTo>
                  <a:lnTo>
                    <a:pt x="839" y="883"/>
                  </a:lnTo>
                  <a:lnTo>
                    <a:pt x="833" y="883"/>
                  </a:lnTo>
                  <a:lnTo>
                    <a:pt x="826" y="877"/>
                  </a:lnTo>
                  <a:lnTo>
                    <a:pt x="820" y="877"/>
                  </a:lnTo>
                  <a:lnTo>
                    <a:pt x="820" y="883"/>
                  </a:lnTo>
                  <a:lnTo>
                    <a:pt x="813" y="883"/>
                  </a:lnTo>
                  <a:lnTo>
                    <a:pt x="813" y="890"/>
                  </a:lnTo>
                  <a:lnTo>
                    <a:pt x="807" y="890"/>
                  </a:lnTo>
                  <a:lnTo>
                    <a:pt x="801" y="890"/>
                  </a:lnTo>
                  <a:lnTo>
                    <a:pt x="801" y="896"/>
                  </a:lnTo>
                  <a:lnTo>
                    <a:pt x="807" y="896"/>
                  </a:lnTo>
                  <a:lnTo>
                    <a:pt x="807" y="902"/>
                  </a:lnTo>
                  <a:lnTo>
                    <a:pt x="801" y="909"/>
                  </a:lnTo>
                  <a:lnTo>
                    <a:pt x="801" y="915"/>
                  </a:lnTo>
                  <a:lnTo>
                    <a:pt x="794" y="922"/>
                  </a:lnTo>
                  <a:lnTo>
                    <a:pt x="781" y="947"/>
                  </a:lnTo>
                  <a:lnTo>
                    <a:pt x="775" y="966"/>
                  </a:lnTo>
                  <a:lnTo>
                    <a:pt x="768" y="973"/>
                  </a:lnTo>
                  <a:lnTo>
                    <a:pt x="762" y="986"/>
                  </a:lnTo>
                  <a:lnTo>
                    <a:pt x="756" y="992"/>
                  </a:lnTo>
                  <a:lnTo>
                    <a:pt x="756" y="998"/>
                  </a:lnTo>
                  <a:lnTo>
                    <a:pt x="756" y="1005"/>
                  </a:lnTo>
                  <a:lnTo>
                    <a:pt x="756" y="1011"/>
                  </a:lnTo>
                  <a:lnTo>
                    <a:pt x="756" y="1018"/>
                  </a:lnTo>
                  <a:lnTo>
                    <a:pt x="762" y="1018"/>
                  </a:lnTo>
                  <a:lnTo>
                    <a:pt x="762" y="1024"/>
                  </a:lnTo>
                  <a:lnTo>
                    <a:pt x="762" y="1030"/>
                  </a:lnTo>
                  <a:lnTo>
                    <a:pt x="762" y="1037"/>
                  </a:lnTo>
                  <a:lnTo>
                    <a:pt x="762" y="1043"/>
                  </a:lnTo>
                  <a:lnTo>
                    <a:pt x="762" y="1050"/>
                  </a:lnTo>
                  <a:lnTo>
                    <a:pt x="756" y="1050"/>
                  </a:lnTo>
                  <a:lnTo>
                    <a:pt x="756" y="1056"/>
                  </a:lnTo>
                  <a:lnTo>
                    <a:pt x="749" y="1056"/>
                  </a:lnTo>
                  <a:lnTo>
                    <a:pt x="743" y="1056"/>
                  </a:lnTo>
                  <a:lnTo>
                    <a:pt x="736" y="1063"/>
                  </a:lnTo>
                  <a:lnTo>
                    <a:pt x="730" y="1069"/>
                  </a:lnTo>
                  <a:lnTo>
                    <a:pt x="730" y="1075"/>
                  </a:lnTo>
                  <a:lnTo>
                    <a:pt x="730" y="1082"/>
                  </a:lnTo>
                  <a:lnTo>
                    <a:pt x="730" y="1088"/>
                  </a:lnTo>
                  <a:lnTo>
                    <a:pt x="730" y="1095"/>
                  </a:lnTo>
                  <a:lnTo>
                    <a:pt x="736" y="1095"/>
                  </a:lnTo>
                  <a:lnTo>
                    <a:pt x="736" y="1101"/>
                  </a:lnTo>
                  <a:lnTo>
                    <a:pt x="730" y="1101"/>
                  </a:lnTo>
                  <a:lnTo>
                    <a:pt x="730" y="1107"/>
                  </a:lnTo>
                  <a:lnTo>
                    <a:pt x="730" y="1114"/>
                  </a:lnTo>
                  <a:lnTo>
                    <a:pt x="736" y="1120"/>
                  </a:lnTo>
                  <a:lnTo>
                    <a:pt x="743" y="1127"/>
                  </a:lnTo>
                  <a:lnTo>
                    <a:pt x="743" y="1133"/>
                  </a:lnTo>
                  <a:lnTo>
                    <a:pt x="736" y="1133"/>
                  </a:lnTo>
                  <a:lnTo>
                    <a:pt x="736" y="1139"/>
                  </a:lnTo>
                  <a:lnTo>
                    <a:pt x="730" y="1139"/>
                  </a:lnTo>
                  <a:lnTo>
                    <a:pt x="730" y="1146"/>
                  </a:lnTo>
                  <a:lnTo>
                    <a:pt x="724" y="1146"/>
                  </a:lnTo>
                  <a:lnTo>
                    <a:pt x="717" y="1146"/>
                  </a:lnTo>
                  <a:lnTo>
                    <a:pt x="717" y="1139"/>
                  </a:lnTo>
                  <a:lnTo>
                    <a:pt x="717" y="1133"/>
                  </a:lnTo>
                  <a:lnTo>
                    <a:pt x="711" y="1133"/>
                  </a:lnTo>
                  <a:lnTo>
                    <a:pt x="704" y="1133"/>
                  </a:lnTo>
                  <a:lnTo>
                    <a:pt x="704" y="1139"/>
                  </a:lnTo>
                  <a:lnTo>
                    <a:pt x="698" y="1139"/>
                  </a:lnTo>
                  <a:lnTo>
                    <a:pt x="698" y="1146"/>
                  </a:lnTo>
                  <a:lnTo>
                    <a:pt x="692" y="1146"/>
                  </a:lnTo>
                  <a:lnTo>
                    <a:pt x="685" y="1146"/>
                  </a:lnTo>
                  <a:lnTo>
                    <a:pt x="685" y="1139"/>
                  </a:lnTo>
                  <a:lnTo>
                    <a:pt x="679" y="1139"/>
                  </a:lnTo>
                  <a:lnTo>
                    <a:pt x="672" y="1139"/>
                  </a:lnTo>
                  <a:lnTo>
                    <a:pt x="666" y="1139"/>
                  </a:lnTo>
                  <a:lnTo>
                    <a:pt x="660" y="1139"/>
                  </a:lnTo>
                  <a:lnTo>
                    <a:pt x="653" y="1146"/>
                  </a:lnTo>
                  <a:lnTo>
                    <a:pt x="647" y="1146"/>
                  </a:lnTo>
                  <a:lnTo>
                    <a:pt x="640" y="1146"/>
                  </a:lnTo>
                  <a:lnTo>
                    <a:pt x="634" y="1139"/>
                  </a:lnTo>
                  <a:lnTo>
                    <a:pt x="628" y="1139"/>
                  </a:lnTo>
                  <a:lnTo>
                    <a:pt x="628" y="1133"/>
                  </a:lnTo>
                  <a:lnTo>
                    <a:pt x="621" y="1133"/>
                  </a:lnTo>
                  <a:lnTo>
                    <a:pt x="621" y="1127"/>
                  </a:lnTo>
                  <a:lnTo>
                    <a:pt x="621" y="1120"/>
                  </a:lnTo>
                  <a:lnTo>
                    <a:pt x="615" y="1120"/>
                  </a:lnTo>
                  <a:lnTo>
                    <a:pt x="615" y="1114"/>
                  </a:lnTo>
                  <a:lnTo>
                    <a:pt x="608" y="1114"/>
                  </a:lnTo>
                  <a:lnTo>
                    <a:pt x="602" y="1114"/>
                  </a:lnTo>
                  <a:lnTo>
                    <a:pt x="596" y="1114"/>
                  </a:lnTo>
                  <a:lnTo>
                    <a:pt x="596" y="1107"/>
                  </a:lnTo>
                  <a:lnTo>
                    <a:pt x="602" y="1107"/>
                  </a:lnTo>
                  <a:lnTo>
                    <a:pt x="602" y="1101"/>
                  </a:lnTo>
                  <a:lnTo>
                    <a:pt x="602" y="1095"/>
                  </a:lnTo>
                  <a:lnTo>
                    <a:pt x="608" y="1095"/>
                  </a:lnTo>
                  <a:lnTo>
                    <a:pt x="615" y="1095"/>
                  </a:lnTo>
                  <a:lnTo>
                    <a:pt x="615" y="1088"/>
                  </a:lnTo>
                  <a:lnTo>
                    <a:pt x="615" y="1082"/>
                  </a:lnTo>
                  <a:lnTo>
                    <a:pt x="608" y="1082"/>
                  </a:lnTo>
                  <a:lnTo>
                    <a:pt x="602" y="1082"/>
                  </a:lnTo>
                  <a:lnTo>
                    <a:pt x="596" y="1082"/>
                  </a:lnTo>
                  <a:lnTo>
                    <a:pt x="589" y="1082"/>
                  </a:lnTo>
                  <a:lnTo>
                    <a:pt x="589" y="1088"/>
                  </a:lnTo>
                  <a:lnTo>
                    <a:pt x="583" y="1088"/>
                  </a:lnTo>
                  <a:lnTo>
                    <a:pt x="583" y="1082"/>
                  </a:lnTo>
                  <a:lnTo>
                    <a:pt x="576" y="1082"/>
                  </a:lnTo>
                  <a:lnTo>
                    <a:pt x="570" y="1082"/>
                  </a:lnTo>
                  <a:lnTo>
                    <a:pt x="564" y="1082"/>
                  </a:lnTo>
                  <a:lnTo>
                    <a:pt x="557" y="1088"/>
                  </a:lnTo>
                  <a:lnTo>
                    <a:pt x="551" y="1088"/>
                  </a:lnTo>
                  <a:lnTo>
                    <a:pt x="544" y="1082"/>
                  </a:lnTo>
                  <a:lnTo>
                    <a:pt x="538" y="1082"/>
                  </a:lnTo>
                  <a:lnTo>
                    <a:pt x="538" y="1075"/>
                  </a:lnTo>
                  <a:lnTo>
                    <a:pt x="538" y="1069"/>
                  </a:lnTo>
                  <a:lnTo>
                    <a:pt x="532" y="1069"/>
                  </a:lnTo>
                  <a:lnTo>
                    <a:pt x="525" y="1069"/>
                  </a:lnTo>
                  <a:lnTo>
                    <a:pt x="519" y="1069"/>
                  </a:lnTo>
                  <a:lnTo>
                    <a:pt x="519" y="1063"/>
                  </a:lnTo>
                  <a:lnTo>
                    <a:pt x="512" y="1056"/>
                  </a:lnTo>
                  <a:lnTo>
                    <a:pt x="519" y="1056"/>
                  </a:lnTo>
                  <a:lnTo>
                    <a:pt x="519" y="1050"/>
                  </a:lnTo>
                  <a:lnTo>
                    <a:pt x="525" y="1050"/>
                  </a:lnTo>
                  <a:lnTo>
                    <a:pt x="525" y="1043"/>
                  </a:lnTo>
                  <a:lnTo>
                    <a:pt x="519" y="1037"/>
                  </a:lnTo>
                  <a:lnTo>
                    <a:pt x="519" y="1030"/>
                  </a:lnTo>
                  <a:lnTo>
                    <a:pt x="519" y="1024"/>
                  </a:lnTo>
                  <a:lnTo>
                    <a:pt x="512" y="1024"/>
                  </a:lnTo>
                  <a:lnTo>
                    <a:pt x="512" y="1018"/>
                  </a:lnTo>
                  <a:lnTo>
                    <a:pt x="519" y="1018"/>
                  </a:lnTo>
                  <a:lnTo>
                    <a:pt x="512" y="1018"/>
                  </a:lnTo>
                  <a:lnTo>
                    <a:pt x="506" y="1018"/>
                  </a:lnTo>
                  <a:lnTo>
                    <a:pt x="506" y="1024"/>
                  </a:lnTo>
                  <a:lnTo>
                    <a:pt x="500" y="1024"/>
                  </a:lnTo>
                  <a:lnTo>
                    <a:pt x="500" y="1018"/>
                  </a:lnTo>
                  <a:lnTo>
                    <a:pt x="506" y="1011"/>
                  </a:lnTo>
                  <a:lnTo>
                    <a:pt x="506" y="1005"/>
                  </a:lnTo>
                  <a:lnTo>
                    <a:pt x="500" y="1005"/>
                  </a:lnTo>
                  <a:lnTo>
                    <a:pt x="500" y="998"/>
                  </a:lnTo>
                  <a:lnTo>
                    <a:pt x="506" y="998"/>
                  </a:lnTo>
                  <a:lnTo>
                    <a:pt x="506" y="992"/>
                  </a:lnTo>
                  <a:lnTo>
                    <a:pt x="506" y="986"/>
                  </a:lnTo>
                  <a:lnTo>
                    <a:pt x="506" y="979"/>
                  </a:lnTo>
                  <a:lnTo>
                    <a:pt x="500" y="979"/>
                  </a:lnTo>
                  <a:lnTo>
                    <a:pt x="500" y="973"/>
                  </a:lnTo>
                  <a:lnTo>
                    <a:pt x="493" y="973"/>
                  </a:lnTo>
                  <a:lnTo>
                    <a:pt x="487" y="966"/>
                  </a:lnTo>
                  <a:lnTo>
                    <a:pt x="480" y="966"/>
                  </a:lnTo>
                  <a:lnTo>
                    <a:pt x="474" y="966"/>
                  </a:lnTo>
                  <a:lnTo>
                    <a:pt x="468" y="966"/>
                  </a:lnTo>
                  <a:lnTo>
                    <a:pt x="468" y="960"/>
                  </a:lnTo>
                  <a:lnTo>
                    <a:pt x="461" y="960"/>
                  </a:lnTo>
                  <a:lnTo>
                    <a:pt x="461" y="966"/>
                  </a:lnTo>
                  <a:lnTo>
                    <a:pt x="455" y="960"/>
                  </a:lnTo>
                  <a:lnTo>
                    <a:pt x="448" y="960"/>
                  </a:lnTo>
                  <a:lnTo>
                    <a:pt x="448" y="954"/>
                  </a:lnTo>
                  <a:lnTo>
                    <a:pt x="448" y="947"/>
                  </a:lnTo>
                  <a:lnTo>
                    <a:pt x="448" y="941"/>
                  </a:lnTo>
                  <a:lnTo>
                    <a:pt x="448" y="934"/>
                  </a:lnTo>
                  <a:lnTo>
                    <a:pt x="455" y="934"/>
                  </a:lnTo>
                  <a:lnTo>
                    <a:pt x="455" y="928"/>
                  </a:lnTo>
                  <a:lnTo>
                    <a:pt x="455" y="922"/>
                  </a:lnTo>
                  <a:lnTo>
                    <a:pt x="455" y="915"/>
                  </a:lnTo>
                  <a:lnTo>
                    <a:pt x="455" y="909"/>
                  </a:lnTo>
                  <a:lnTo>
                    <a:pt x="455" y="902"/>
                  </a:lnTo>
                  <a:lnTo>
                    <a:pt x="448" y="896"/>
                  </a:lnTo>
                  <a:lnTo>
                    <a:pt x="448" y="890"/>
                  </a:lnTo>
                  <a:lnTo>
                    <a:pt x="448" y="883"/>
                  </a:lnTo>
                  <a:lnTo>
                    <a:pt x="448" y="877"/>
                  </a:lnTo>
                  <a:lnTo>
                    <a:pt x="448" y="870"/>
                  </a:lnTo>
                  <a:lnTo>
                    <a:pt x="448" y="864"/>
                  </a:lnTo>
                  <a:lnTo>
                    <a:pt x="448" y="858"/>
                  </a:lnTo>
                  <a:lnTo>
                    <a:pt x="455" y="858"/>
                  </a:lnTo>
                  <a:lnTo>
                    <a:pt x="448" y="858"/>
                  </a:lnTo>
                  <a:lnTo>
                    <a:pt x="448" y="851"/>
                  </a:lnTo>
                  <a:lnTo>
                    <a:pt x="448" y="845"/>
                  </a:lnTo>
                  <a:lnTo>
                    <a:pt x="455" y="845"/>
                  </a:lnTo>
                  <a:lnTo>
                    <a:pt x="455" y="838"/>
                  </a:lnTo>
                  <a:lnTo>
                    <a:pt x="455" y="832"/>
                  </a:lnTo>
                  <a:lnTo>
                    <a:pt x="455" y="826"/>
                  </a:lnTo>
                  <a:lnTo>
                    <a:pt x="455" y="819"/>
                  </a:lnTo>
                  <a:lnTo>
                    <a:pt x="455" y="813"/>
                  </a:lnTo>
                  <a:lnTo>
                    <a:pt x="455" y="806"/>
                  </a:lnTo>
                  <a:lnTo>
                    <a:pt x="455" y="800"/>
                  </a:lnTo>
                  <a:lnTo>
                    <a:pt x="461" y="800"/>
                  </a:lnTo>
                  <a:lnTo>
                    <a:pt x="468" y="800"/>
                  </a:lnTo>
                  <a:lnTo>
                    <a:pt x="468" y="794"/>
                  </a:lnTo>
                  <a:lnTo>
                    <a:pt x="474" y="794"/>
                  </a:lnTo>
                  <a:lnTo>
                    <a:pt x="474" y="787"/>
                  </a:lnTo>
                  <a:lnTo>
                    <a:pt x="468" y="787"/>
                  </a:lnTo>
                  <a:lnTo>
                    <a:pt x="468" y="781"/>
                  </a:lnTo>
                  <a:lnTo>
                    <a:pt x="461" y="781"/>
                  </a:lnTo>
                  <a:lnTo>
                    <a:pt x="468" y="781"/>
                  </a:lnTo>
                  <a:lnTo>
                    <a:pt x="468" y="774"/>
                  </a:lnTo>
                  <a:lnTo>
                    <a:pt x="474" y="781"/>
                  </a:lnTo>
                  <a:lnTo>
                    <a:pt x="474" y="774"/>
                  </a:lnTo>
                  <a:lnTo>
                    <a:pt x="474" y="768"/>
                  </a:lnTo>
                  <a:lnTo>
                    <a:pt x="480" y="768"/>
                  </a:lnTo>
                  <a:lnTo>
                    <a:pt x="487" y="762"/>
                  </a:lnTo>
                  <a:lnTo>
                    <a:pt x="493" y="762"/>
                  </a:lnTo>
                  <a:lnTo>
                    <a:pt x="487" y="762"/>
                  </a:lnTo>
                  <a:lnTo>
                    <a:pt x="493" y="755"/>
                  </a:lnTo>
                  <a:lnTo>
                    <a:pt x="487" y="755"/>
                  </a:lnTo>
                  <a:lnTo>
                    <a:pt x="480" y="755"/>
                  </a:lnTo>
                  <a:lnTo>
                    <a:pt x="474" y="755"/>
                  </a:lnTo>
                  <a:lnTo>
                    <a:pt x="468" y="755"/>
                  </a:lnTo>
                  <a:lnTo>
                    <a:pt x="461" y="755"/>
                  </a:lnTo>
                  <a:lnTo>
                    <a:pt x="455" y="755"/>
                  </a:lnTo>
                  <a:lnTo>
                    <a:pt x="448" y="755"/>
                  </a:lnTo>
                  <a:lnTo>
                    <a:pt x="448" y="762"/>
                  </a:lnTo>
                  <a:lnTo>
                    <a:pt x="442" y="762"/>
                  </a:lnTo>
                  <a:lnTo>
                    <a:pt x="436" y="762"/>
                  </a:lnTo>
                  <a:lnTo>
                    <a:pt x="429" y="755"/>
                  </a:lnTo>
                  <a:lnTo>
                    <a:pt x="423" y="755"/>
                  </a:lnTo>
                  <a:lnTo>
                    <a:pt x="423" y="762"/>
                  </a:lnTo>
                  <a:lnTo>
                    <a:pt x="423" y="755"/>
                  </a:lnTo>
                  <a:lnTo>
                    <a:pt x="416" y="755"/>
                  </a:lnTo>
                  <a:lnTo>
                    <a:pt x="416" y="762"/>
                  </a:lnTo>
                  <a:lnTo>
                    <a:pt x="416" y="755"/>
                  </a:lnTo>
                  <a:lnTo>
                    <a:pt x="423" y="755"/>
                  </a:lnTo>
                  <a:lnTo>
                    <a:pt x="423" y="749"/>
                  </a:lnTo>
                  <a:lnTo>
                    <a:pt x="429" y="749"/>
                  </a:lnTo>
                  <a:lnTo>
                    <a:pt x="429" y="742"/>
                  </a:lnTo>
                  <a:lnTo>
                    <a:pt x="436" y="742"/>
                  </a:lnTo>
                  <a:lnTo>
                    <a:pt x="436" y="736"/>
                  </a:lnTo>
                  <a:lnTo>
                    <a:pt x="429" y="736"/>
                  </a:lnTo>
                  <a:lnTo>
                    <a:pt x="429" y="730"/>
                  </a:lnTo>
                  <a:lnTo>
                    <a:pt x="423" y="730"/>
                  </a:lnTo>
                  <a:lnTo>
                    <a:pt x="423" y="736"/>
                  </a:lnTo>
                  <a:lnTo>
                    <a:pt x="416" y="736"/>
                  </a:lnTo>
                  <a:lnTo>
                    <a:pt x="416" y="730"/>
                  </a:lnTo>
                  <a:lnTo>
                    <a:pt x="416" y="723"/>
                  </a:lnTo>
                  <a:lnTo>
                    <a:pt x="416" y="717"/>
                  </a:lnTo>
                  <a:lnTo>
                    <a:pt x="416" y="710"/>
                  </a:lnTo>
                  <a:lnTo>
                    <a:pt x="410" y="710"/>
                  </a:lnTo>
                  <a:lnTo>
                    <a:pt x="410" y="704"/>
                  </a:lnTo>
                  <a:lnTo>
                    <a:pt x="403" y="704"/>
                  </a:lnTo>
                  <a:lnTo>
                    <a:pt x="403" y="698"/>
                  </a:lnTo>
                  <a:lnTo>
                    <a:pt x="397" y="698"/>
                  </a:lnTo>
                  <a:lnTo>
                    <a:pt x="391" y="698"/>
                  </a:lnTo>
                  <a:lnTo>
                    <a:pt x="391" y="691"/>
                  </a:lnTo>
                  <a:lnTo>
                    <a:pt x="397" y="691"/>
                  </a:lnTo>
                  <a:lnTo>
                    <a:pt x="391" y="691"/>
                  </a:lnTo>
                  <a:lnTo>
                    <a:pt x="397" y="691"/>
                  </a:lnTo>
                  <a:lnTo>
                    <a:pt x="397" y="685"/>
                  </a:lnTo>
                  <a:lnTo>
                    <a:pt x="403" y="685"/>
                  </a:lnTo>
                  <a:lnTo>
                    <a:pt x="403" y="678"/>
                  </a:lnTo>
                  <a:lnTo>
                    <a:pt x="403" y="672"/>
                  </a:lnTo>
                  <a:lnTo>
                    <a:pt x="403" y="666"/>
                  </a:lnTo>
                  <a:lnTo>
                    <a:pt x="397" y="666"/>
                  </a:lnTo>
                  <a:lnTo>
                    <a:pt x="391" y="666"/>
                  </a:lnTo>
                  <a:lnTo>
                    <a:pt x="391" y="659"/>
                  </a:lnTo>
                  <a:lnTo>
                    <a:pt x="391" y="653"/>
                  </a:lnTo>
                  <a:lnTo>
                    <a:pt x="384" y="653"/>
                  </a:lnTo>
                  <a:lnTo>
                    <a:pt x="384" y="659"/>
                  </a:lnTo>
                  <a:lnTo>
                    <a:pt x="384" y="653"/>
                  </a:lnTo>
                  <a:lnTo>
                    <a:pt x="384" y="659"/>
                  </a:lnTo>
                  <a:lnTo>
                    <a:pt x="378" y="659"/>
                  </a:lnTo>
                  <a:lnTo>
                    <a:pt x="378" y="653"/>
                  </a:lnTo>
                  <a:lnTo>
                    <a:pt x="378" y="659"/>
                  </a:lnTo>
                  <a:lnTo>
                    <a:pt x="371" y="659"/>
                  </a:lnTo>
                  <a:lnTo>
                    <a:pt x="371" y="666"/>
                  </a:lnTo>
                  <a:lnTo>
                    <a:pt x="365" y="666"/>
                  </a:lnTo>
                  <a:lnTo>
                    <a:pt x="359" y="666"/>
                  </a:lnTo>
                  <a:lnTo>
                    <a:pt x="352" y="666"/>
                  </a:lnTo>
                  <a:lnTo>
                    <a:pt x="346" y="659"/>
                  </a:lnTo>
                  <a:lnTo>
                    <a:pt x="339" y="659"/>
                  </a:lnTo>
                  <a:lnTo>
                    <a:pt x="333" y="653"/>
                  </a:lnTo>
                  <a:lnTo>
                    <a:pt x="327" y="653"/>
                  </a:lnTo>
                  <a:lnTo>
                    <a:pt x="320" y="653"/>
                  </a:lnTo>
                  <a:lnTo>
                    <a:pt x="320" y="659"/>
                  </a:lnTo>
                  <a:lnTo>
                    <a:pt x="314" y="659"/>
                  </a:lnTo>
                  <a:lnTo>
                    <a:pt x="314" y="666"/>
                  </a:lnTo>
                  <a:lnTo>
                    <a:pt x="320" y="666"/>
                  </a:lnTo>
                  <a:lnTo>
                    <a:pt x="320" y="672"/>
                  </a:lnTo>
                  <a:lnTo>
                    <a:pt x="314" y="672"/>
                  </a:lnTo>
                  <a:lnTo>
                    <a:pt x="307" y="672"/>
                  </a:lnTo>
                  <a:lnTo>
                    <a:pt x="301" y="672"/>
                  </a:lnTo>
                  <a:lnTo>
                    <a:pt x="301" y="666"/>
                  </a:lnTo>
                  <a:lnTo>
                    <a:pt x="295" y="659"/>
                  </a:lnTo>
                  <a:lnTo>
                    <a:pt x="295" y="653"/>
                  </a:lnTo>
                  <a:lnTo>
                    <a:pt x="288" y="653"/>
                  </a:lnTo>
                  <a:lnTo>
                    <a:pt x="282" y="653"/>
                  </a:lnTo>
                  <a:lnTo>
                    <a:pt x="282" y="646"/>
                  </a:lnTo>
                  <a:lnTo>
                    <a:pt x="282" y="640"/>
                  </a:lnTo>
                  <a:lnTo>
                    <a:pt x="282" y="634"/>
                  </a:lnTo>
                  <a:lnTo>
                    <a:pt x="275" y="627"/>
                  </a:lnTo>
                  <a:lnTo>
                    <a:pt x="269" y="621"/>
                  </a:lnTo>
                  <a:lnTo>
                    <a:pt x="269" y="608"/>
                  </a:lnTo>
                  <a:lnTo>
                    <a:pt x="263" y="595"/>
                  </a:lnTo>
                  <a:lnTo>
                    <a:pt x="256" y="582"/>
                  </a:lnTo>
                  <a:lnTo>
                    <a:pt x="256" y="576"/>
                  </a:lnTo>
                  <a:lnTo>
                    <a:pt x="250" y="570"/>
                  </a:lnTo>
                  <a:lnTo>
                    <a:pt x="237" y="563"/>
                  </a:lnTo>
                  <a:lnTo>
                    <a:pt x="231" y="557"/>
                  </a:lnTo>
                  <a:lnTo>
                    <a:pt x="224" y="550"/>
                  </a:lnTo>
                  <a:lnTo>
                    <a:pt x="211" y="550"/>
                  </a:lnTo>
                  <a:lnTo>
                    <a:pt x="199" y="544"/>
                  </a:lnTo>
                  <a:lnTo>
                    <a:pt x="192" y="538"/>
                  </a:lnTo>
                  <a:lnTo>
                    <a:pt x="186" y="538"/>
                  </a:lnTo>
                  <a:lnTo>
                    <a:pt x="186" y="531"/>
                  </a:lnTo>
                  <a:lnTo>
                    <a:pt x="179" y="512"/>
                  </a:lnTo>
                  <a:lnTo>
                    <a:pt x="173" y="512"/>
                  </a:lnTo>
                  <a:lnTo>
                    <a:pt x="173" y="506"/>
                  </a:lnTo>
                  <a:lnTo>
                    <a:pt x="167" y="499"/>
                  </a:lnTo>
                  <a:lnTo>
                    <a:pt x="154" y="499"/>
                  </a:lnTo>
                  <a:lnTo>
                    <a:pt x="135" y="493"/>
                  </a:lnTo>
                  <a:lnTo>
                    <a:pt x="128" y="486"/>
                  </a:lnTo>
                  <a:lnTo>
                    <a:pt x="122" y="486"/>
                  </a:lnTo>
                  <a:lnTo>
                    <a:pt x="122" y="480"/>
                  </a:lnTo>
                  <a:lnTo>
                    <a:pt x="115" y="480"/>
                  </a:lnTo>
                  <a:lnTo>
                    <a:pt x="109" y="480"/>
                  </a:lnTo>
                  <a:lnTo>
                    <a:pt x="103" y="474"/>
                  </a:lnTo>
                  <a:lnTo>
                    <a:pt x="96" y="474"/>
                  </a:lnTo>
                  <a:lnTo>
                    <a:pt x="90" y="474"/>
                  </a:lnTo>
                  <a:lnTo>
                    <a:pt x="83" y="467"/>
                  </a:lnTo>
                  <a:lnTo>
                    <a:pt x="77" y="467"/>
                  </a:lnTo>
                  <a:lnTo>
                    <a:pt x="71" y="461"/>
                  </a:lnTo>
                  <a:lnTo>
                    <a:pt x="64" y="461"/>
                  </a:lnTo>
                  <a:lnTo>
                    <a:pt x="64" y="454"/>
                  </a:lnTo>
                  <a:lnTo>
                    <a:pt x="58" y="448"/>
                  </a:lnTo>
                  <a:lnTo>
                    <a:pt x="58" y="435"/>
                  </a:lnTo>
                  <a:lnTo>
                    <a:pt x="58" y="422"/>
                  </a:lnTo>
                  <a:lnTo>
                    <a:pt x="51" y="403"/>
                  </a:lnTo>
                  <a:lnTo>
                    <a:pt x="51" y="397"/>
                  </a:lnTo>
                  <a:lnTo>
                    <a:pt x="51" y="390"/>
                  </a:lnTo>
                  <a:lnTo>
                    <a:pt x="58" y="390"/>
                  </a:lnTo>
                  <a:lnTo>
                    <a:pt x="58" y="384"/>
                  </a:lnTo>
                  <a:lnTo>
                    <a:pt x="64" y="384"/>
                  </a:lnTo>
                  <a:lnTo>
                    <a:pt x="64" y="377"/>
                  </a:lnTo>
                  <a:lnTo>
                    <a:pt x="58" y="371"/>
                  </a:lnTo>
                  <a:lnTo>
                    <a:pt x="64" y="371"/>
                  </a:lnTo>
                  <a:lnTo>
                    <a:pt x="64" y="365"/>
                  </a:lnTo>
                  <a:lnTo>
                    <a:pt x="64" y="358"/>
                  </a:lnTo>
                  <a:lnTo>
                    <a:pt x="64" y="352"/>
                  </a:lnTo>
                  <a:lnTo>
                    <a:pt x="58" y="352"/>
                  </a:lnTo>
                  <a:lnTo>
                    <a:pt x="64" y="345"/>
                  </a:lnTo>
                  <a:lnTo>
                    <a:pt x="64" y="339"/>
                  </a:lnTo>
                  <a:lnTo>
                    <a:pt x="64" y="333"/>
                  </a:lnTo>
                  <a:lnTo>
                    <a:pt x="71" y="333"/>
                  </a:lnTo>
                  <a:lnTo>
                    <a:pt x="71" y="326"/>
                  </a:lnTo>
                  <a:lnTo>
                    <a:pt x="77" y="326"/>
                  </a:lnTo>
                  <a:lnTo>
                    <a:pt x="77" y="320"/>
                  </a:lnTo>
                  <a:lnTo>
                    <a:pt x="83" y="320"/>
                  </a:lnTo>
                  <a:lnTo>
                    <a:pt x="83" y="313"/>
                  </a:lnTo>
                  <a:lnTo>
                    <a:pt x="90" y="313"/>
                  </a:lnTo>
                  <a:lnTo>
                    <a:pt x="90" y="307"/>
                  </a:lnTo>
                  <a:lnTo>
                    <a:pt x="96" y="307"/>
                  </a:lnTo>
                  <a:lnTo>
                    <a:pt x="96" y="301"/>
                  </a:lnTo>
                  <a:lnTo>
                    <a:pt x="103" y="301"/>
                  </a:lnTo>
                  <a:lnTo>
                    <a:pt x="103" y="294"/>
                  </a:lnTo>
                  <a:lnTo>
                    <a:pt x="109" y="294"/>
                  </a:lnTo>
                  <a:lnTo>
                    <a:pt x="109" y="288"/>
                  </a:lnTo>
                  <a:lnTo>
                    <a:pt x="109" y="281"/>
                  </a:lnTo>
                  <a:lnTo>
                    <a:pt x="109" y="275"/>
                  </a:lnTo>
                  <a:lnTo>
                    <a:pt x="103" y="269"/>
                  </a:lnTo>
                  <a:lnTo>
                    <a:pt x="103" y="262"/>
                  </a:lnTo>
                  <a:lnTo>
                    <a:pt x="103" y="256"/>
                  </a:lnTo>
                  <a:lnTo>
                    <a:pt x="103" y="249"/>
                  </a:lnTo>
                  <a:lnTo>
                    <a:pt x="103" y="243"/>
                  </a:lnTo>
                  <a:lnTo>
                    <a:pt x="103" y="237"/>
                  </a:lnTo>
                  <a:lnTo>
                    <a:pt x="109" y="237"/>
                  </a:lnTo>
                  <a:lnTo>
                    <a:pt x="109" y="230"/>
                  </a:lnTo>
                  <a:lnTo>
                    <a:pt x="115" y="224"/>
                  </a:lnTo>
                  <a:lnTo>
                    <a:pt x="115" y="217"/>
                  </a:lnTo>
                  <a:lnTo>
                    <a:pt x="115" y="211"/>
                  </a:lnTo>
                  <a:lnTo>
                    <a:pt x="122" y="211"/>
                  </a:lnTo>
                  <a:lnTo>
                    <a:pt x="122" y="205"/>
                  </a:lnTo>
                  <a:lnTo>
                    <a:pt x="122" y="198"/>
                  </a:lnTo>
                  <a:lnTo>
                    <a:pt x="122" y="192"/>
                  </a:lnTo>
                  <a:lnTo>
                    <a:pt x="122" y="185"/>
                  </a:lnTo>
                  <a:lnTo>
                    <a:pt x="115" y="185"/>
                  </a:lnTo>
                  <a:lnTo>
                    <a:pt x="115" y="179"/>
                  </a:lnTo>
                  <a:lnTo>
                    <a:pt x="122" y="173"/>
                  </a:lnTo>
                  <a:lnTo>
                    <a:pt x="122" y="166"/>
                  </a:lnTo>
                  <a:lnTo>
                    <a:pt x="122" y="160"/>
                  </a:lnTo>
                  <a:lnTo>
                    <a:pt x="128" y="160"/>
                  </a:lnTo>
                  <a:lnTo>
                    <a:pt x="135" y="153"/>
                  </a:lnTo>
                  <a:lnTo>
                    <a:pt x="141" y="153"/>
                  </a:lnTo>
                  <a:lnTo>
                    <a:pt x="141" y="147"/>
                  </a:lnTo>
                  <a:lnTo>
                    <a:pt x="147" y="147"/>
                  </a:lnTo>
                  <a:lnTo>
                    <a:pt x="154" y="147"/>
                  </a:lnTo>
                  <a:lnTo>
                    <a:pt x="160" y="147"/>
                  </a:lnTo>
                  <a:lnTo>
                    <a:pt x="160" y="141"/>
                  </a:lnTo>
                  <a:lnTo>
                    <a:pt x="160" y="134"/>
                  </a:lnTo>
                  <a:lnTo>
                    <a:pt x="160" y="128"/>
                  </a:lnTo>
                  <a:lnTo>
                    <a:pt x="160" y="121"/>
                  </a:lnTo>
                  <a:lnTo>
                    <a:pt x="154" y="121"/>
                  </a:lnTo>
                  <a:lnTo>
                    <a:pt x="154" y="115"/>
                  </a:lnTo>
                  <a:lnTo>
                    <a:pt x="154" y="102"/>
                  </a:lnTo>
                  <a:lnTo>
                    <a:pt x="154" y="96"/>
                  </a:lnTo>
                  <a:lnTo>
                    <a:pt x="154" y="77"/>
                  </a:lnTo>
                  <a:lnTo>
                    <a:pt x="154" y="70"/>
                  </a:lnTo>
                  <a:lnTo>
                    <a:pt x="154" y="57"/>
                  </a:lnTo>
                  <a:lnTo>
                    <a:pt x="154" y="51"/>
                  </a:lnTo>
                  <a:lnTo>
                    <a:pt x="147" y="45"/>
                  </a:lnTo>
                  <a:lnTo>
                    <a:pt x="141" y="38"/>
                  </a:lnTo>
                  <a:lnTo>
                    <a:pt x="135" y="38"/>
                  </a:lnTo>
                  <a:lnTo>
                    <a:pt x="122" y="32"/>
                  </a:lnTo>
                  <a:lnTo>
                    <a:pt x="115" y="32"/>
                  </a:lnTo>
                  <a:lnTo>
                    <a:pt x="103" y="25"/>
                  </a:lnTo>
                  <a:lnTo>
                    <a:pt x="96" y="32"/>
                  </a:lnTo>
                  <a:lnTo>
                    <a:pt x="83" y="32"/>
                  </a:lnTo>
                  <a:lnTo>
                    <a:pt x="77" y="32"/>
                  </a:lnTo>
                  <a:lnTo>
                    <a:pt x="71" y="38"/>
                  </a:lnTo>
                  <a:lnTo>
                    <a:pt x="64" y="38"/>
                  </a:lnTo>
                  <a:lnTo>
                    <a:pt x="58" y="38"/>
                  </a:lnTo>
                  <a:lnTo>
                    <a:pt x="51" y="45"/>
                  </a:lnTo>
                  <a:lnTo>
                    <a:pt x="45" y="45"/>
                  </a:lnTo>
                  <a:lnTo>
                    <a:pt x="38" y="38"/>
                  </a:lnTo>
                  <a:lnTo>
                    <a:pt x="32" y="38"/>
                  </a:lnTo>
                  <a:lnTo>
                    <a:pt x="26" y="38"/>
                  </a:lnTo>
                  <a:lnTo>
                    <a:pt x="26" y="32"/>
                  </a:lnTo>
                  <a:lnTo>
                    <a:pt x="19" y="32"/>
                  </a:lnTo>
                  <a:lnTo>
                    <a:pt x="13" y="25"/>
                  </a:lnTo>
                  <a:lnTo>
                    <a:pt x="6" y="25"/>
                  </a:lnTo>
                  <a:lnTo>
                    <a:pt x="0" y="25"/>
                  </a:lnTo>
                  <a:lnTo>
                    <a:pt x="0" y="32"/>
                  </a:lnTo>
                  <a:lnTo>
                    <a:pt x="0" y="25"/>
                  </a:lnTo>
                  <a:lnTo>
                    <a:pt x="0" y="19"/>
                  </a:lnTo>
                  <a:lnTo>
                    <a:pt x="0" y="13"/>
                  </a:lnTo>
                  <a:lnTo>
                    <a:pt x="0" y="6"/>
                  </a:lnTo>
                  <a:lnTo>
                    <a:pt x="0" y="0"/>
                  </a:lnTo>
                  <a:lnTo>
                    <a:pt x="6" y="0"/>
                  </a:lnTo>
                  <a:lnTo>
                    <a:pt x="19" y="0"/>
                  </a:lnTo>
                  <a:lnTo>
                    <a:pt x="32" y="6"/>
                  </a:lnTo>
                  <a:lnTo>
                    <a:pt x="38" y="6"/>
                  </a:lnTo>
                  <a:lnTo>
                    <a:pt x="45" y="6"/>
                  </a:lnTo>
                  <a:lnTo>
                    <a:pt x="64" y="13"/>
                  </a:lnTo>
                  <a:lnTo>
                    <a:pt x="77" y="13"/>
                  </a:lnTo>
                  <a:lnTo>
                    <a:pt x="96" y="19"/>
                  </a:lnTo>
                  <a:lnTo>
                    <a:pt x="103" y="19"/>
                  </a:lnTo>
                  <a:lnTo>
                    <a:pt x="115" y="19"/>
                  </a:lnTo>
                  <a:lnTo>
                    <a:pt x="141" y="25"/>
                  </a:lnTo>
                  <a:lnTo>
                    <a:pt x="160" y="32"/>
                  </a:lnTo>
                  <a:lnTo>
                    <a:pt x="186" y="32"/>
                  </a:lnTo>
                  <a:lnTo>
                    <a:pt x="205" y="38"/>
                  </a:lnTo>
                  <a:lnTo>
                    <a:pt x="211" y="45"/>
                  </a:lnTo>
                  <a:lnTo>
                    <a:pt x="218" y="45"/>
                  </a:lnTo>
                  <a:lnTo>
                    <a:pt x="250" y="51"/>
                  </a:lnTo>
                  <a:lnTo>
                    <a:pt x="288" y="57"/>
                  </a:lnTo>
                  <a:lnTo>
                    <a:pt x="327" y="64"/>
                  </a:lnTo>
                  <a:lnTo>
                    <a:pt x="352" y="70"/>
                  </a:lnTo>
                  <a:lnTo>
                    <a:pt x="371" y="70"/>
                  </a:lnTo>
                  <a:lnTo>
                    <a:pt x="391" y="77"/>
                  </a:lnTo>
                  <a:lnTo>
                    <a:pt x="410" y="77"/>
                  </a:lnTo>
                  <a:lnTo>
                    <a:pt x="474" y="96"/>
                  </a:lnTo>
                  <a:lnTo>
                    <a:pt x="487" y="96"/>
                  </a:lnTo>
                  <a:lnTo>
                    <a:pt x="500" y="96"/>
                  </a:lnTo>
                  <a:lnTo>
                    <a:pt x="519" y="102"/>
                  </a:lnTo>
                  <a:lnTo>
                    <a:pt x="589" y="115"/>
                  </a:lnTo>
                  <a:lnTo>
                    <a:pt x="589" y="121"/>
                  </a:lnTo>
                  <a:lnTo>
                    <a:pt x="589" y="128"/>
                  </a:lnTo>
                  <a:lnTo>
                    <a:pt x="583" y="128"/>
                  </a:lnTo>
                  <a:lnTo>
                    <a:pt x="583" y="134"/>
                  </a:lnTo>
                  <a:lnTo>
                    <a:pt x="589" y="134"/>
                  </a:lnTo>
                  <a:lnTo>
                    <a:pt x="596" y="134"/>
                  </a:lnTo>
                  <a:lnTo>
                    <a:pt x="596" y="141"/>
                  </a:lnTo>
                  <a:lnTo>
                    <a:pt x="596" y="147"/>
                  </a:lnTo>
                  <a:lnTo>
                    <a:pt x="602" y="147"/>
                  </a:lnTo>
                  <a:lnTo>
                    <a:pt x="602" y="153"/>
                  </a:lnTo>
                  <a:lnTo>
                    <a:pt x="596" y="153"/>
                  </a:lnTo>
                  <a:lnTo>
                    <a:pt x="596" y="160"/>
                  </a:lnTo>
                  <a:lnTo>
                    <a:pt x="596" y="166"/>
                  </a:lnTo>
                  <a:lnTo>
                    <a:pt x="596" y="173"/>
                  </a:lnTo>
                  <a:lnTo>
                    <a:pt x="596" y="179"/>
                  </a:lnTo>
                  <a:lnTo>
                    <a:pt x="589" y="179"/>
                  </a:lnTo>
                  <a:lnTo>
                    <a:pt x="589" y="185"/>
                  </a:lnTo>
                  <a:lnTo>
                    <a:pt x="583" y="185"/>
                  </a:lnTo>
                  <a:lnTo>
                    <a:pt x="589" y="185"/>
                  </a:lnTo>
                  <a:lnTo>
                    <a:pt x="589" y="192"/>
                  </a:lnTo>
                  <a:lnTo>
                    <a:pt x="596" y="192"/>
                  </a:lnTo>
                  <a:lnTo>
                    <a:pt x="666" y="153"/>
                  </a:lnTo>
                  <a:lnTo>
                    <a:pt x="679" y="147"/>
                  </a:lnTo>
                  <a:lnTo>
                    <a:pt x="730" y="128"/>
                  </a:lnTo>
                  <a:lnTo>
                    <a:pt x="781" y="128"/>
                  </a:lnTo>
                  <a:lnTo>
                    <a:pt x="801" y="128"/>
                  </a:lnTo>
                  <a:lnTo>
                    <a:pt x="826" y="128"/>
                  </a:lnTo>
                  <a:lnTo>
                    <a:pt x="903" y="128"/>
                  </a:lnTo>
                  <a:lnTo>
                    <a:pt x="916" y="128"/>
                  </a:lnTo>
                  <a:lnTo>
                    <a:pt x="941" y="128"/>
                  </a:lnTo>
                  <a:lnTo>
                    <a:pt x="948" y="128"/>
                  </a:lnTo>
                  <a:lnTo>
                    <a:pt x="967" y="128"/>
                  </a:lnTo>
                  <a:lnTo>
                    <a:pt x="948" y="192"/>
                  </a:lnTo>
                  <a:lnTo>
                    <a:pt x="954" y="211"/>
                  </a:lnTo>
                  <a:lnTo>
                    <a:pt x="954" y="237"/>
                  </a:lnTo>
                  <a:lnTo>
                    <a:pt x="935" y="256"/>
                  </a:lnTo>
                  <a:lnTo>
                    <a:pt x="935" y="294"/>
                  </a:lnTo>
                  <a:lnTo>
                    <a:pt x="922" y="307"/>
                  </a:lnTo>
                  <a:lnTo>
                    <a:pt x="884" y="352"/>
                  </a:lnTo>
                  <a:lnTo>
                    <a:pt x="865" y="377"/>
                  </a:lnTo>
                  <a:lnTo>
                    <a:pt x="858" y="403"/>
                  </a:lnTo>
                  <a:lnTo>
                    <a:pt x="865" y="448"/>
                  </a:lnTo>
                  <a:lnTo>
                    <a:pt x="865" y="467"/>
                  </a:lnTo>
                  <a:lnTo>
                    <a:pt x="865" y="512"/>
                  </a:lnTo>
                  <a:lnTo>
                    <a:pt x="845" y="570"/>
                  </a:lnTo>
                  <a:lnTo>
                    <a:pt x="839" y="685"/>
                  </a:lnTo>
                  <a:lnTo>
                    <a:pt x="845" y="698"/>
                  </a:lnTo>
                  <a:lnTo>
                    <a:pt x="961" y="774"/>
                  </a:lnTo>
                  <a:lnTo>
                    <a:pt x="1044" y="838"/>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fr-FR" sz="1100" b="0" i="0" u="none" strike="noStrike" kern="1200" cap="none" spc="0" normalizeH="0" baseline="0" noProof="0">
                  <a:ln>
                    <a:noFill/>
                  </a:ln>
                  <a:solidFill>
                    <a:srgbClr val="404040"/>
                  </a:solidFill>
                  <a:effectLst/>
                  <a:uLnTx/>
                  <a:uFillTx/>
                  <a:latin typeface="Calibri" panose="020F0502020204030204" pitchFamily="34" charset="0"/>
                  <a:ea typeface="Calibri" panose="020F0502020204030204" pitchFamily="34" charset="0"/>
                  <a:cs typeface="Times New Roman" panose="02020603050405020304" pitchFamily="18" charset="0"/>
                </a:rPr>
                <a:t> </a:t>
              </a:r>
            </a:p>
          </p:txBody>
        </p:sp>
        <p:sp>
          <p:nvSpPr>
            <p:cNvPr id="56" name="Freeform 227">
              <a:extLst>
                <a:ext uri="{FF2B5EF4-FFF2-40B4-BE49-F238E27FC236}">
                  <a16:creationId xmlns:a16="http://schemas.microsoft.com/office/drawing/2014/main" id="{A76B892B-4170-9249-02B8-D8469DBFC9B0}"/>
                </a:ext>
              </a:extLst>
            </p:cNvPr>
            <p:cNvSpPr>
              <a:spLocks/>
            </p:cNvSpPr>
            <p:nvPr/>
          </p:nvSpPr>
          <p:spPr bwMode="gray">
            <a:xfrm>
              <a:off x="3977881" y="2977587"/>
              <a:ext cx="752447" cy="931534"/>
            </a:xfrm>
            <a:custGeom>
              <a:avLst/>
              <a:gdLst>
                <a:gd name="T0" fmla="*/ 967 w 1166"/>
                <a:gd name="T1" fmla="*/ 864 h 1293"/>
                <a:gd name="T2" fmla="*/ 788 w 1166"/>
                <a:gd name="T3" fmla="*/ 877 h 1293"/>
                <a:gd name="T4" fmla="*/ 788 w 1166"/>
                <a:gd name="T5" fmla="*/ 922 h 1293"/>
                <a:gd name="T6" fmla="*/ 807 w 1166"/>
                <a:gd name="T7" fmla="*/ 980 h 1293"/>
                <a:gd name="T8" fmla="*/ 813 w 1166"/>
                <a:gd name="T9" fmla="*/ 1005 h 1293"/>
                <a:gd name="T10" fmla="*/ 820 w 1166"/>
                <a:gd name="T11" fmla="*/ 1044 h 1293"/>
                <a:gd name="T12" fmla="*/ 807 w 1166"/>
                <a:gd name="T13" fmla="*/ 1088 h 1293"/>
                <a:gd name="T14" fmla="*/ 807 w 1166"/>
                <a:gd name="T15" fmla="*/ 1146 h 1293"/>
                <a:gd name="T16" fmla="*/ 769 w 1166"/>
                <a:gd name="T17" fmla="*/ 1191 h 1293"/>
                <a:gd name="T18" fmla="*/ 724 w 1166"/>
                <a:gd name="T19" fmla="*/ 1217 h 1293"/>
                <a:gd name="T20" fmla="*/ 647 w 1166"/>
                <a:gd name="T21" fmla="*/ 1229 h 1293"/>
                <a:gd name="T22" fmla="*/ 583 w 1166"/>
                <a:gd name="T23" fmla="*/ 1229 h 1293"/>
                <a:gd name="T24" fmla="*/ 525 w 1166"/>
                <a:gd name="T25" fmla="*/ 1217 h 1293"/>
                <a:gd name="T26" fmla="*/ 461 w 1166"/>
                <a:gd name="T27" fmla="*/ 1236 h 1293"/>
                <a:gd name="T28" fmla="*/ 397 w 1166"/>
                <a:gd name="T29" fmla="*/ 1229 h 1293"/>
                <a:gd name="T30" fmla="*/ 307 w 1166"/>
                <a:gd name="T31" fmla="*/ 1268 h 1293"/>
                <a:gd name="T32" fmla="*/ 250 w 1166"/>
                <a:gd name="T33" fmla="*/ 1287 h 1293"/>
                <a:gd name="T34" fmla="*/ 211 w 1166"/>
                <a:gd name="T35" fmla="*/ 1236 h 1293"/>
                <a:gd name="T36" fmla="*/ 205 w 1166"/>
                <a:gd name="T37" fmla="*/ 1165 h 1293"/>
                <a:gd name="T38" fmla="*/ 199 w 1166"/>
                <a:gd name="T39" fmla="*/ 1095 h 1293"/>
                <a:gd name="T40" fmla="*/ 211 w 1166"/>
                <a:gd name="T41" fmla="*/ 1031 h 1293"/>
                <a:gd name="T42" fmla="*/ 231 w 1166"/>
                <a:gd name="T43" fmla="*/ 992 h 1293"/>
                <a:gd name="T44" fmla="*/ 282 w 1166"/>
                <a:gd name="T45" fmla="*/ 941 h 1293"/>
                <a:gd name="T46" fmla="*/ 327 w 1166"/>
                <a:gd name="T47" fmla="*/ 896 h 1293"/>
                <a:gd name="T48" fmla="*/ 301 w 1166"/>
                <a:gd name="T49" fmla="*/ 839 h 1293"/>
                <a:gd name="T50" fmla="*/ 256 w 1166"/>
                <a:gd name="T51" fmla="*/ 794 h 1293"/>
                <a:gd name="T52" fmla="*/ 231 w 1166"/>
                <a:gd name="T53" fmla="*/ 743 h 1293"/>
                <a:gd name="T54" fmla="*/ 186 w 1166"/>
                <a:gd name="T55" fmla="*/ 711 h 1293"/>
                <a:gd name="T56" fmla="*/ 147 w 1166"/>
                <a:gd name="T57" fmla="*/ 679 h 1293"/>
                <a:gd name="T58" fmla="*/ 109 w 1166"/>
                <a:gd name="T59" fmla="*/ 647 h 1293"/>
                <a:gd name="T60" fmla="*/ 19 w 1166"/>
                <a:gd name="T61" fmla="*/ 538 h 1293"/>
                <a:gd name="T62" fmla="*/ 13 w 1166"/>
                <a:gd name="T63" fmla="*/ 499 h 1293"/>
                <a:gd name="T64" fmla="*/ 19 w 1166"/>
                <a:gd name="T65" fmla="*/ 474 h 1293"/>
                <a:gd name="T66" fmla="*/ 58 w 1166"/>
                <a:gd name="T67" fmla="*/ 480 h 1293"/>
                <a:gd name="T68" fmla="*/ 77 w 1166"/>
                <a:gd name="T69" fmla="*/ 455 h 1293"/>
                <a:gd name="T70" fmla="*/ 115 w 1166"/>
                <a:gd name="T71" fmla="*/ 448 h 1293"/>
                <a:gd name="T72" fmla="*/ 135 w 1166"/>
                <a:gd name="T73" fmla="*/ 397 h 1293"/>
                <a:gd name="T74" fmla="*/ 173 w 1166"/>
                <a:gd name="T75" fmla="*/ 391 h 1293"/>
                <a:gd name="T76" fmla="*/ 199 w 1166"/>
                <a:gd name="T77" fmla="*/ 352 h 1293"/>
                <a:gd name="T78" fmla="*/ 231 w 1166"/>
                <a:gd name="T79" fmla="*/ 314 h 1293"/>
                <a:gd name="T80" fmla="*/ 256 w 1166"/>
                <a:gd name="T81" fmla="*/ 288 h 1293"/>
                <a:gd name="T82" fmla="*/ 288 w 1166"/>
                <a:gd name="T83" fmla="*/ 263 h 1293"/>
                <a:gd name="T84" fmla="*/ 314 w 1166"/>
                <a:gd name="T85" fmla="*/ 231 h 1293"/>
                <a:gd name="T86" fmla="*/ 359 w 1166"/>
                <a:gd name="T87" fmla="*/ 231 h 1293"/>
                <a:gd name="T88" fmla="*/ 384 w 1166"/>
                <a:gd name="T89" fmla="*/ 250 h 1293"/>
                <a:gd name="T90" fmla="*/ 423 w 1166"/>
                <a:gd name="T91" fmla="*/ 275 h 1293"/>
                <a:gd name="T92" fmla="*/ 474 w 1166"/>
                <a:gd name="T93" fmla="*/ 275 h 1293"/>
                <a:gd name="T94" fmla="*/ 512 w 1166"/>
                <a:gd name="T95" fmla="*/ 269 h 1293"/>
                <a:gd name="T96" fmla="*/ 551 w 1166"/>
                <a:gd name="T97" fmla="*/ 237 h 1293"/>
                <a:gd name="T98" fmla="*/ 576 w 1166"/>
                <a:gd name="T99" fmla="*/ 205 h 1293"/>
                <a:gd name="T100" fmla="*/ 564 w 1166"/>
                <a:gd name="T101" fmla="*/ 122 h 1293"/>
                <a:gd name="T102" fmla="*/ 640 w 1166"/>
                <a:gd name="T103" fmla="*/ 19 h 1293"/>
                <a:gd name="T104" fmla="*/ 743 w 1166"/>
                <a:gd name="T105" fmla="*/ 45 h 1293"/>
                <a:gd name="T106" fmla="*/ 788 w 1166"/>
                <a:gd name="T107" fmla="*/ 58 h 1293"/>
                <a:gd name="T108" fmla="*/ 871 w 1166"/>
                <a:gd name="T109" fmla="*/ 45 h 1293"/>
                <a:gd name="T110" fmla="*/ 941 w 1166"/>
                <a:gd name="T111" fmla="*/ 0 h 1293"/>
                <a:gd name="T112" fmla="*/ 1127 w 1166"/>
                <a:gd name="T113" fmla="*/ 179 h 1293"/>
                <a:gd name="T114" fmla="*/ 1166 w 1166"/>
                <a:gd name="T115" fmla="*/ 749 h 1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66" h="1293">
                  <a:moveTo>
                    <a:pt x="1140" y="858"/>
                  </a:moveTo>
                  <a:lnTo>
                    <a:pt x="1108" y="858"/>
                  </a:lnTo>
                  <a:lnTo>
                    <a:pt x="1102" y="858"/>
                  </a:lnTo>
                  <a:lnTo>
                    <a:pt x="1082" y="864"/>
                  </a:lnTo>
                  <a:lnTo>
                    <a:pt x="1070" y="864"/>
                  </a:lnTo>
                  <a:lnTo>
                    <a:pt x="1057" y="864"/>
                  </a:lnTo>
                  <a:lnTo>
                    <a:pt x="1050" y="864"/>
                  </a:lnTo>
                  <a:lnTo>
                    <a:pt x="1031" y="864"/>
                  </a:lnTo>
                  <a:lnTo>
                    <a:pt x="1005" y="864"/>
                  </a:lnTo>
                  <a:lnTo>
                    <a:pt x="993" y="864"/>
                  </a:lnTo>
                  <a:lnTo>
                    <a:pt x="967" y="864"/>
                  </a:lnTo>
                  <a:lnTo>
                    <a:pt x="954" y="864"/>
                  </a:lnTo>
                  <a:lnTo>
                    <a:pt x="922" y="864"/>
                  </a:lnTo>
                  <a:lnTo>
                    <a:pt x="909" y="864"/>
                  </a:lnTo>
                  <a:lnTo>
                    <a:pt x="871" y="864"/>
                  </a:lnTo>
                  <a:lnTo>
                    <a:pt x="826" y="858"/>
                  </a:lnTo>
                  <a:lnTo>
                    <a:pt x="801" y="858"/>
                  </a:lnTo>
                  <a:lnTo>
                    <a:pt x="801" y="864"/>
                  </a:lnTo>
                  <a:lnTo>
                    <a:pt x="794" y="864"/>
                  </a:lnTo>
                  <a:lnTo>
                    <a:pt x="794" y="871"/>
                  </a:lnTo>
                  <a:lnTo>
                    <a:pt x="788" y="871"/>
                  </a:lnTo>
                  <a:lnTo>
                    <a:pt x="788" y="877"/>
                  </a:lnTo>
                  <a:lnTo>
                    <a:pt x="794" y="877"/>
                  </a:lnTo>
                  <a:lnTo>
                    <a:pt x="794" y="884"/>
                  </a:lnTo>
                  <a:lnTo>
                    <a:pt x="788" y="884"/>
                  </a:lnTo>
                  <a:lnTo>
                    <a:pt x="788" y="890"/>
                  </a:lnTo>
                  <a:lnTo>
                    <a:pt x="788" y="896"/>
                  </a:lnTo>
                  <a:lnTo>
                    <a:pt x="794" y="896"/>
                  </a:lnTo>
                  <a:lnTo>
                    <a:pt x="794" y="903"/>
                  </a:lnTo>
                  <a:lnTo>
                    <a:pt x="788" y="903"/>
                  </a:lnTo>
                  <a:lnTo>
                    <a:pt x="788" y="909"/>
                  </a:lnTo>
                  <a:lnTo>
                    <a:pt x="788" y="916"/>
                  </a:lnTo>
                  <a:lnTo>
                    <a:pt x="788" y="922"/>
                  </a:lnTo>
                  <a:lnTo>
                    <a:pt x="794" y="928"/>
                  </a:lnTo>
                  <a:lnTo>
                    <a:pt x="794" y="935"/>
                  </a:lnTo>
                  <a:lnTo>
                    <a:pt x="801" y="935"/>
                  </a:lnTo>
                  <a:lnTo>
                    <a:pt x="801" y="941"/>
                  </a:lnTo>
                  <a:lnTo>
                    <a:pt x="801" y="948"/>
                  </a:lnTo>
                  <a:lnTo>
                    <a:pt x="801" y="954"/>
                  </a:lnTo>
                  <a:lnTo>
                    <a:pt x="801" y="960"/>
                  </a:lnTo>
                  <a:lnTo>
                    <a:pt x="807" y="960"/>
                  </a:lnTo>
                  <a:lnTo>
                    <a:pt x="807" y="967"/>
                  </a:lnTo>
                  <a:lnTo>
                    <a:pt x="807" y="973"/>
                  </a:lnTo>
                  <a:lnTo>
                    <a:pt x="807" y="980"/>
                  </a:lnTo>
                  <a:lnTo>
                    <a:pt x="801" y="980"/>
                  </a:lnTo>
                  <a:lnTo>
                    <a:pt x="801" y="973"/>
                  </a:lnTo>
                  <a:lnTo>
                    <a:pt x="801" y="980"/>
                  </a:lnTo>
                  <a:lnTo>
                    <a:pt x="801" y="986"/>
                  </a:lnTo>
                  <a:lnTo>
                    <a:pt x="807" y="986"/>
                  </a:lnTo>
                  <a:lnTo>
                    <a:pt x="807" y="992"/>
                  </a:lnTo>
                  <a:lnTo>
                    <a:pt x="801" y="992"/>
                  </a:lnTo>
                  <a:lnTo>
                    <a:pt x="801" y="999"/>
                  </a:lnTo>
                  <a:lnTo>
                    <a:pt x="807" y="999"/>
                  </a:lnTo>
                  <a:lnTo>
                    <a:pt x="813" y="999"/>
                  </a:lnTo>
                  <a:lnTo>
                    <a:pt x="813" y="1005"/>
                  </a:lnTo>
                  <a:lnTo>
                    <a:pt x="807" y="1005"/>
                  </a:lnTo>
                  <a:lnTo>
                    <a:pt x="813" y="1005"/>
                  </a:lnTo>
                  <a:lnTo>
                    <a:pt x="820" y="1005"/>
                  </a:lnTo>
                  <a:lnTo>
                    <a:pt x="820" y="1012"/>
                  </a:lnTo>
                  <a:lnTo>
                    <a:pt x="813" y="1012"/>
                  </a:lnTo>
                  <a:lnTo>
                    <a:pt x="813" y="1018"/>
                  </a:lnTo>
                  <a:lnTo>
                    <a:pt x="813" y="1024"/>
                  </a:lnTo>
                  <a:lnTo>
                    <a:pt x="813" y="1031"/>
                  </a:lnTo>
                  <a:lnTo>
                    <a:pt x="813" y="1037"/>
                  </a:lnTo>
                  <a:lnTo>
                    <a:pt x="820" y="1037"/>
                  </a:lnTo>
                  <a:lnTo>
                    <a:pt x="820" y="1044"/>
                  </a:lnTo>
                  <a:lnTo>
                    <a:pt x="813" y="1050"/>
                  </a:lnTo>
                  <a:lnTo>
                    <a:pt x="820" y="1050"/>
                  </a:lnTo>
                  <a:lnTo>
                    <a:pt x="820" y="1056"/>
                  </a:lnTo>
                  <a:lnTo>
                    <a:pt x="813" y="1056"/>
                  </a:lnTo>
                  <a:lnTo>
                    <a:pt x="813" y="1063"/>
                  </a:lnTo>
                  <a:lnTo>
                    <a:pt x="807" y="1063"/>
                  </a:lnTo>
                  <a:lnTo>
                    <a:pt x="807" y="1069"/>
                  </a:lnTo>
                  <a:lnTo>
                    <a:pt x="813" y="1076"/>
                  </a:lnTo>
                  <a:lnTo>
                    <a:pt x="813" y="1082"/>
                  </a:lnTo>
                  <a:lnTo>
                    <a:pt x="813" y="1088"/>
                  </a:lnTo>
                  <a:lnTo>
                    <a:pt x="807" y="1088"/>
                  </a:lnTo>
                  <a:lnTo>
                    <a:pt x="807" y="1095"/>
                  </a:lnTo>
                  <a:lnTo>
                    <a:pt x="813" y="1101"/>
                  </a:lnTo>
                  <a:lnTo>
                    <a:pt x="807" y="1108"/>
                  </a:lnTo>
                  <a:lnTo>
                    <a:pt x="807" y="1114"/>
                  </a:lnTo>
                  <a:lnTo>
                    <a:pt x="813" y="1114"/>
                  </a:lnTo>
                  <a:lnTo>
                    <a:pt x="813" y="1120"/>
                  </a:lnTo>
                  <a:lnTo>
                    <a:pt x="813" y="1127"/>
                  </a:lnTo>
                  <a:lnTo>
                    <a:pt x="813" y="1133"/>
                  </a:lnTo>
                  <a:lnTo>
                    <a:pt x="807" y="1133"/>
                  </a:lnTo>
                  <a:lnTo>
                    <a:pt x="807" y="1140"/>
                  </a:lnTo>
                  <a:lnTo>
                    <a:pt x="807" y="1146"/>
                  </a:lnTo>
                  <a:lnTo>
                    <a:pt x="807" y="1152"/>
                  </a:lnTo>
                  <a:lnTo>
                    <a:pt x="801" y="1159"/>
                  </a:lnTo>
                  <a:lnTo>
                    <a:pt x="794" y="1159"/>
                  </a:lnTo>
                  <a:lnTo>
                    <a:pt x="794" y="1165"/>
                  </a:lnTo>
                  <a:lnTo>
                    <a:pt x="794" y="1172"/>
                  </a:lnTo>
                  <a:lnTo>
                    <a:pt x="788" y="1172"/>
                  </a:lnTo>
                  <a:lnTo>
                    <a:pt x="781" y="1172"/>
                  </a:lnTo>
                  <a:lnTo>
                    <a:pt x="781" y="1178"/>
                  </a:lnTo>
                  <a:lnTo>
                    <a:pt x="775" y="1178"/>
                  </a:lnTo>
                  <a:lnTo>
                    <a:pt x="775" y="1184"/>
                  </a:lnTo>
                  <a:lnTo>
                    <a:pt x="769" y="1191"/>
                  </a:lnTo>
                  <a:lnTo>
                    <a:pt x="762" y="1191"/>
                  </a:lnTo>
                  <a:lnTo>
                    <a:pt x="756" y="1191"/>
                  </a:lnTo>
                  <a:lnTo>
                    <a:pt x="756" y="1197"/>
                  </a:lnTo>
                  <a:lnTo>
                    <a:pt x="749" y="1197"/>
                  </a:lnTo>
                  <a:lnTo>
                    <a:pt x="743" y="1197"/>
                  </a:lnTo>
                  <a:lnTo>
                    <a:pt x="743" y="1204"/>
                  </a:lnTo>
                  <a:lnTo>
                    <a:pt x="737" y="1204"/>
                  </a:lnTo>
                  <a:lnTo>
                    <a:pt x="737" y="1210"/>
                  </a:lnTo>
                  <a:lnTo>
                    <a:pt x="730" y="1210"/>
                  </a:lnTo>
                  <a:lnTo>
                    <a:pt x="730" y="1217"/>
                  </a:lnTo>
                  <a:lnTo>
                    <a:pt x="724" y="1217"/>
                  </a:lnTo>
                  <a:lnTo>
                    <a:pt x="717" y="1217"/>
                  </a:lnTo>
                  <a:lnTo>
                    <a:pt x="711" y="1217"/>
                  </a:lnTo>
                  <a:lnTo>
                    <a:pt x="698" y="1223"/>
                  </a:lnTo>
                  <a:lnTo>
                    <a:pt x="692" y="1223"/>
                  </a:lnTo>
                  <a:lnTo>
                    <a:pt x="685" y="1223"/>
                  </a:lnTo>
                  <a:lnTo>
                    <a:pt x="679" y="1223"/>
                  </a:lnTo>
                  <a:lnTo>
                    <a:pt x="672" y="1223"/>
                  </a:lnTo>
                  <a:lnTo>
                    <a:pt x="666" y="1229"/>
                  </a:lnTo>
                  <a:lnTo>
                    <a:pt x="660" y="1229"/>
                  </a:lnTo>
                  <a:lnTo>
                    <a:pt x="653" y="1229"/>
                  </a:lnTo>
                  <a:lnTo>
                    <a:pt x="647" y="1229"/>
                  </a:lnTo>
                  <a:lnTo>
                    <a:pt x="640" y="1229"/>
                  </a:lnTo>
                  <a:lnTo>
                    <a:pt x="634" y="1229"/>
                  </a:lnTo>
                  <a:lnTo>
                    <a:pt x="621" y="1229"/>
                  </a:lnTo>
                  <a:lnTo>
                    <a:pt x="615" y="1229"/>
                  </a:lnTo>
                  <a:lnTo>
                    <a:pt x="608" y="1236"/>
                  </a:lnTo>
                  <a:lnTo>
                    <a:pt x="608" y="1242"/>
                  </a:lnTo>
                  <a:lnTo>
                    <a:pt x="602" y="1242"/>
                  </a:lnTo>
                  <a:lnTo>
                    <a:pt x="602" y="1236"/>
                  </a:lnTo>
                  <a:lnTo>
                    <a:pt x="596" y="1236"/>
                  </a:lnTo>
                  <a:lnTo>
                    <a:pt x="589" y="1229"/>
                  </a:lnTo>
                  <a:lnTo>
                    <a:pt x="583" y="1229"/>
                  </a:lnTo>
                  <a:lnTo>
                    <a:pt x="583" y="1223"/>
                  </a:lnTo>
                  <a:lnTo>
                    <a:pt x="576" y="1223"/>
                  </a:lnTo>
                  <a:lnTo>
                    <a:pt x="564" y="1223"/>
                  </a:lnTo>
                  <a:lnTo>
                    <a:pt x="557" y="1223"/>
                  </a:lnTo>
                  <a:lnTo>
                    <a:pt x="551" y="1223"/>
                  </a:lnTo>
                  <a:lnTo>
                    <a:pt x="544" y="1217"/>
                  </a:lnTo>
                  <a:lnTo>
                    <a:pt x="538" y="1217"/>
                  </a:lnTo>
                  <a:lnTo>
                    <a:pt x="538" y="1210"/>
                  </a:lnTo>
                  <a:lnTo>
                    <a:pt x="538" y="1217"/>
                  </a:lnTo>
                  <a:lnTo>
                    <a:pt x="532" y="1217"/>
                  </a:lnTo>
                  <a:lnTo>
                    <a:pt x="525" y="1217"/>
                  </a:lnTo>
                  <a:lnTo>
                    <a:pt x="519" y="1223"/>
                  </a:lnTo>
                  <a:lnTo>
                    <a:pt x="512" y="1223"/>
                  </a:lnTo>
                  <a:lnTo>
                    <a:pt x="506" y="1223"/>
                  </a:lnTo>
                  <a:lnTo>
                    <a:pt x="500" y="1223"/>
                  </a:lnTo>
                  <a:lnTo>
                    <a:pt x="493" y="1223"/>
                  </a:lnTo>
                  <a:lnTo>
                    <a:pt x="487" y="1223"/>
                  </a:lnTo>
                  <a:lnTo>
                    <a:pt x="480" y="1223"/>
                  </a:lnTo>
                  <a:lnTo>
                    <a:pt x="474" y="1223"/>
                  </a:lnTo>
                  <a:lnTo>
                    <a:pt x="474" y="1229"/>
                  </a:lnTo>
                  <a:lnTo>
                    <a:pt x="468" y="1229"/>
                  </a:lnTo>
                  <a:lnTo>
                    <a:pt x="461" y="1236"/>
                  </a:lnTo>
                  <a:lnTo>
                    <a:pt x="455" y="1236"/>
                  </a:lnTo>
                  <a:lnTo>
                    <a:pt x="442" y="1236"/>
                  </a:lnTo>
                  <a:lnTo>
                    <a:pt x="436" y="1229"/>
                  </a:lnTo>
                  <a:lnTo>
                    <a:pt x="429" y="1223"/>
                  </a:lnTo>
                  <a:lnTo>
                    <a:pt x="423" y="1223"/>
                  </a:lnTo>
                  <a:lnTo>
                    <a:pt x="416" y="1223"/>
                  </a:lnTo>
                  <a:lnTo>
                    <a:pt x="416" y="1229"/>
                  </a:lnTo>
                  <a:lnTo>
                    <a:pt x="416" y="1236"/>
                  </a:lnTo>
                  <a:lnTo>
                    <a:pt x="410" y="1236"/>
                  </a:lnTo>
                  <a:lnTo>
                    <a:pt x="404" y="1229"/>
                  </a:lnTo>
                  <a:lnTo>
                    <a:pt x="397" y="1229"/>
                  </a:lnTo>
                  <a:lnTo>
                    <a:pt x="391" y="1229"/>
                  </a:lnTo>
                  <a:lnTo>
                    <a:pt x="391" y="1236"/>
                  </a:lnTo>
                  <a:lnTo>
                    <a:pt x="384" y="1242"/>
                  </a:lnTo>
                  <a:lnTo>
                    <a:pt x="372" y="1249"/>
                  </a:lnTo>
                  <a:lnTo>
                    <a:pt x="352" y="1255"/>
                  </a:lnTo>
                  <a:lnTo>
                    <a:pt x="340" y="1255"/>
                  </a:lnTo>
                  <a:lnTo>
                    <a:pt x="327" y="1261"/>
                  </a:lnTo>
                  <a:lnTo>
                    <a:pt x="320" y="1261"/>
                  </a:lnTo>
                  <a:lnTo>
                    <a:pt x="314" y="1261"/>
                  </a:lnTo>
                  <a:lnTo>
                    <a:pt x="307" y="1261"/>
                  </a:lnTo>
                  <a:lnTo>
                    <a:pt x="307" y="1268"/>
                  </a:lnTo>
                  <a:lnTo>
                    <a:pt x="301" y="1268"/>
                  </a:lnTo>
                  <a:lnTo>
                    <a:pt x="301" y="1274"/>
                  </a:lnTo>
                  <a:lnTo>
                    <a:pt x="295" y="1274"/>
                  </a:lnTo>
                  <a:lnTo>
                    <a:pt x="288" y="1281"/>
                  </a:lnTo>
                  <a:lnTo>
                    <a:pt x="288" y="1287"/>
                  </a:lnTo>
                  <a:lnTo>
                    <a:pt x="282" y="1287"/>
                  </a:lnTo>
                  <a:lnTo>
                    <a:pt x="275" y="1293"/>
                  </a:lnTo>
                  <a:lnTo>
                    <a:pt x="269" y="1293"/>
                  </a:lnTo>
                  <a:lnTo>
                    <a:pt x="263" y="1293"/>
                  </a:lnTo>
                  <a:lnTo>
                    <a:pt x="256" y="1287"/>
                  </a:lnTo>
                  <a:lnTo>
                    <a:pt x="250" y="1287"/>
                  </a:lnTo>
                  <a:lnTo>
                    <a:pt x="243" y="1287"/>
                  </a:lnTo>
                  <a:lnTo>
                    <a:pt x="243" y="1293"/>
                  </a:lnTo>
                  <a:lnTo>
                    <a:pt x="237" y="1293"/>
                  </a:lnTo>
                  <a:lnTo>
                    <a:pt x="224" y="1293"/>
                  </a:lnTo>
                  <a:lnTo>
                    <a:pt x="224" y="1281"/>
                  </a:lnTo>
                  <a:lnTo>
                    <a:pt x="224" y="1268"/>
                  </a:lnTo>
                  <a:lnTo>
                    <a:pt x="218" y="1268"/>
                  </a:lnTo>
                  <a:lnTo>
                    <a:pt x="218" y="1261"/>
                  </a:lnTo>
                  <a:lnTo>
                    <a:pt x="218" y="1249"/>
                  </a:lnTo>
                  <a:lnTo>
                    <a:pt x="211" y="1242"/>
                  </a:lnTo>
                  <a:lnTo>
                    <a:pt x="211" y="1236"/>
                  </a:lnTo>
                  <a:lnTo>
                    <a:pt x="211" y="1229"/>
                  </a:lnTo>
                  <a:lnTo>
                    <a:pt x="205" y="1223"/>
                  </a:lnTo>
                  <a:lnTo>
                    <a:pt x="205" y="1217"/>
                  </a:lnTo>
                  <a:lnTo>
                    <a:pt x="205" y="1210"/>
                  </a:lnTo>
                  <a:lnTo>
                    <a:pt x="211" y="1204"/>
                  </a:lnTo>
                  <a:lnTo>
                    <a:pt x="211" y="1197"/>
                  </a:lnTo>
                  <a:lnTo>
                    <a:pt x="211" y="1191"/>
                  </a:lnTo>
                  <a:lnTo>
                    <a:pt x="211" y="1184"/>
                  </a:lnTo>
                  <a:lnTo>
                    <a:pt x="211" y="1178"/>
                  </a:lnTo>
                  <a:lnTo>
                    <a:pt x="205" y="1172"/>
                  </a:lnTo>
                  <a:lnTo>
                    <a:pt x="205" y="1165"/>
                  </a:lnTo>
                  <a:lnTo>
                    <a:pt x="205" y="1159"/>
                  </a:lnTo>
                  <a:lnTo>
                    <a:pt x="205" y="1152"/>
                  </a:lnTo>
                  <a:lnTo>
                    <a:pt x="205" y="1146"/>
                  </a:lnTo>
                  <a:lnTo>
                    <a:pt x="199" y="1140"/>
                  </a:lnTo>
                  <a:lnTo>
                    <a:pt x="199" y="1133"/>
                  </a:lnTo>
                  <a:lnTo>
                    <a:pt x="199" y="1127"/>
                  </a:lnTo>
                  <a:lnTo>
                    <a:pt x="199" y="1120"/>
                  </a:lnTo>
                  <a:lnTo>
                    <a:pt x="199" y="1114"/>
                  </a:lnTo>
                  <a:lnTo>
                    <a:pt x="199" y="1108"/>
                  </a:lnTo>
                  <a:lnTo>
                    <a:pt x="199" y="1101"/>
                  </a:lnTo>
                  <a:lnTo>
                    <a:pt x="199" y="1095"/>
                  </a:lnTo>
                  <a:lnTo>
                    <a:pt x="199" y="1088"/>
                  </a:lnTo>
                  <a:lnTo>
                    <a:pt x="199" y="1082"/>
                  </a:lnTo>
                  <a:lnTo>
                    <a:pt x="199" y="1076"/>
                  </a:lnTo>
                  <a:lnTo>
                    <a:pt x="205" y="1069"/>
                  </a:lnTo>
                  <a:lnTo>
                    <a:pt x="211" y="1069"/>
                  </a:lnTo>
                  <a:lnTo>
                    <a:pt x="211" y="1063"/>
                  </a:lnTo>
                  <a:lnTo>
                    <a:pt x="218" y="1056"/>
                  </a:lnTo>
                  <a:lnTo>
                    <a:pt x="218" y="1050"/>
                  </a:lnTo>
                  <a:lnTo>
                    <a:pt x="218" y="1044"/>
                  </a:lnTo>
                  <a:lnTo>
                    <a:pt x="211" y="1037"/>
                  </a:lnTo>
                  <a:lnTo>
                    <a:pt x="211" y="1031"/>
                  </a:lnTo>
                  <a:lnTo>
                    <a:pt x="205" y="1031"/>
                  </a:lnTo>
                  <a:lnTo>
                    <a:pt x="199" y="1024"/>
                  </a:lnTo>
                  <a:lnTo>
                    <a:pt x="192" y="1018"/>
                  </a:lnTo>
                  <a:lnTo>
                    <a:pt x="192" y="1012"/>
                  </a:lnTo>
                  <a:lnTo>
                    <a:pt x="199" y="1005"/>
                  </a:lnTo>
                  <a:lnTo>
                    <a:pt x="205" y="999"/>
                  </a:lnTo>
                  <a:lnTo>
                    <a:pt x="211" y="999"/>
                  </a:lnTo>
                  <a:lnTo>
                    <a:pt x="218" y="999"/>
                  </a:lnTo>
                  <a:lnTo>
                    <a:pt x="224" y="999"/>
                  </a:lnTo>
                  <a:lnTo>
                    <a:pt x="224" y="992"/>
                  </a:lnTo>
                  <a:lnTo>
                    <a:pt x="231" y="992"/>
                  </a:lnTo>
                  <a:lnTo>
                    <a:pt x="231" y="986"/>
                  </a:lnTo>
                  <a:lnTo>
                    <a:pt x="231" y="980"/>
                  </a:lnTo>
                  <a:lnTo>
                    <a:pt x="237" y="973"/>
                  </a:lnTo>
                  <a:lnTo>
                    <a:pt x="243" y="967"/>
                  </a:lnTo>
                  <a:lnTo>
                    <a:pt x="243" y="960"/>
                  </a:lnTo>
                  <a:lnTo>
                    <a:pt x="250" y="954"/>
                  </a:lnTo>
                  <a:lnTo>
                    <a:pt x="263" y="954"/>
                  </a:lnTo>
                  <a:lnTo>
                    <a:pt x="269" y="954"/>
                  </a:lnTo>
                  <a:lnTo>
                    <a:pt x="275" y="954"/>
                  </a:lnTo>
                  <a:lnTo>
                    <a:pt x="282" y="948"/>
                  </a:lnTo>
                  <a:lnTo>
                    <a:pt x="282" y="941"/>
                  </a:lnTo>
                  <a:lnTo>
                    <a:pt x="288" y="941"/>
                  </a:lnTo>
                  <a:lnTo>
                    <a:pt x="295" y="935"/>
                  </a:lnTo>
                  <a:lnTo>
                    <a:pt x="301" y="941"/>
                  </a:lnTo>
                  <a:lnTo>
                    <a:pt x="307" y="941"/>
                  </a:lnTo>
                  <a:lnTo>
                    <a:pt x="314" y="935"/>
                  </a:lnTo>
                  <a:lnTo>
                    <a:pt x="320" y="935"/>
                  </a:lnTo>
                  <a:lnTo>
                    <a:pt x="327" y="928"/>
                  </a:lnTo>
                  <a:lnTo>
                    <a:pt x="327" y="922"/>
                  </a:lnTo>
                  <a:lnTo>
                    <a:pt x="327" y="916"/>
                  </a:lnTo>
                  <a:lnTo>
                    <a:pt x="327" y="903"/>
                  </a:lnTo>
                  <a:lnTo>
                    <a:pt x="327" y="896"/>
                  </a:lnTo>
                  <a:lnTo>
                    <a:pt x="327" y="890"/>
                  </a:lnTo>
                  <a:lnTo>
                    <a:pt x="320" y="890"/>
                  </a:lnTo>
                  <a:lnTo>
                    <a:pt x="314" y="884"/>
                  </a:lnTo>
                  <a:lnTo>
                    <a:pt x="314" y="877"/>
                  </a:lnTo>
                  <a:lnTo>
                    <a:pt x="307" y="877"/>
                  </a:lnTo>
                  <a:lnTo>
                    <a:pt x="307" y="871"/>
                  </a:lnTo>
                  <a:lnTo>
                    <a:pt x="307" y="864"/>
                  </a:lnTo>
                  <a:lnTo>
                    <a:pt x="307" y="858"/>
                  </a:lnTo>
                  <a:lnTo>
                    <a:pt x="307" y="852"/>
                  </a:lnTo>
                  <a:lnTo>
                    <a:pt x="307" y="845"/>
                  </a:lnTo>
                  <a:lnTo>
                    <a:pt x="301" y="839"/>
                  </a:lnTo>
                  <a:lnTo>
                    <a:pt x="301" y="832"/>
                  </a:lnTo>
                  <a:lnTo>
                    <a:pt x="295" y="832"/>
                  </a:lnTo>
                  <a:lnTo>
                    <a:pt x="288" y="826"/>
                  </a:lnTo>
                  <a:lnTo>
                    <a:pt x="282" y="820"/>
                  </a:lnTo>
                  <a:lnTo>
                    <a:pt x="275" y="820"/>
                  </a:lnTo>
                  <a:lnTo>
                    <a:pt x="269" y="813"/>
                  </a:lnTo>
                  <a:lnTo>
                    <a:pt x="263" y="813"/>
                  </a:lnTo>
                  <a:lnTo>
                    <a:pt x="256" y="813"/>
                  </a:lnTo>
                  <a:lnTo>
                    <a:pt x="256" y="807"/>
                  </a:lnTo>
                  <a:lnTo>
                    <a:pt x="256" y="800"/>
                  </a:lnTo>
                  <a:lnTo>
                    <a:pt x="256" y="794"/>
                  </a:lnTo>
                  <a:lnTo>
                    <a:pt x="256" y="788"/>
                  </a:lnTo>
                  <a:lnTo>
                    <a:pt x="256" y="781"/>
                  </a:lnTo>
                  <a:lnTo>
                    <a:pt x="256" y="775"/>
                  </a:lnTo>
                  <a:lnTo>
                    <a:pt x="256" y="768"/>
                  </a:lnTo>
                  <a:lnTo>
                    <a:pt x="250" y="762"/>
                  </a:lnTo>
                  <a:lnTo>
                    <a:pt x="250" y="756"/>
                  </a:lnTo>
                  <a:lnTo>
                    <a:pt x="250" y="749"/>
                  </a:lnTo>
                  <a:lnTo>
                    <a:pt x="250" y="743"/>
                  </a:lnTo>
                  <a:lnTo>
                    <a:pt x="243" y="743"/>
                  </a:lnTo>
                  <a:lnTo>
                    <a:pt x="237" y="743"/>
                  </a:lnTo>
                  <a:lnTo>
                    <a:pt x="231" y="743"/>
                  </a:lnTo>
                  <a:lnTo>
                    <a:pt x="231" y="736"/>
                  </a:lnTo>
                  <a:lnTo>
                    <a:pt x="231" y="730"/>
                  </a:lnTo>
                  <a:lnTo>
                    <a:pt x="224" y="730"/>
                  </a:lnTo>
                  <a:lnTo>
                    <a:pt x="218" y="730"/>
                  </a:lnTo>
                  <a:lnTo>
                    <a:pt x="218" y="724"/>
                  </a:lnTo>
                  <a:lnTo>
                    <a:pt x="211" y="724"/>
                  </a:lnTo>
                  <a:lnTo>
                    <a:pt x="205" y="724"/>
                  </a:lnTo>
                  <a:lnTo>
                    <a:pt x="199" y="724"/>
                  </a:lnTo>
                  <a:lnTo>
                    <a:pt x="192" y="717"/>
                  </a:lnTo>
                  <a:lnTo>
                    <a:pt x="186" y="717"/>
                  </a:lnTo>
                  <a:lnTo>
                    <a:pt x="186" y="711"/>
                  </a:lnTo>
                  <a:lnTo>
                    <a:pt x="179" y="711"/>
                  </a:lnTo>
                  <a:lnTo>
                    <a:pt x="179" y="704"/>
                  </a:lnTo>
                  <a:lnTo>
                    <a:pt x="173" y="704"/>
                  </a:lnTo>
                  <a:lnTo>
                    <a:pt x="173" y="698"/>
                  </a:lnTo>
                  <a:lnTo>
                    <a:pt x="173" y="692"/>
                  </a:lnTo>
                  <a:lnTo>
                    <a:pt x="167" y="692"/>
                  </a:lnTo>
                  <a:lnTo>
                    <a:pt x="160" y="692"/>
                  </a:lnTo>
                  <a:lnTo>
                    <a:pt x="154" y="692"/>
                  </a:lnTo>
                  <a:lnTo>
                    <a:pt x="154" y="685"/>
                  </a:lnTo>
                  <a:lnTo>
                    <a:pt x="147" y="685"/>
                  </a:lnTo>
                  <a:lnTo>
                    <a:pt x="147" y="679"/>
                  </a:lnTo>
                  <a:lnTo>
                    <a:pt x="147" y="672"/>
                  </a:lnTo>
                  <a:lnTo>
                    <a:pt x="141" y="672"/>
                  </a:lnTo>
                  <a:lnTo>
                    <a:pt x="141" y="679"/>
                  </a:lnTo>
                  <a:lnTo>
                    <a:pt x="135" y="679"/>
                  </a:lnTo>
                  <a:lnTo>
                    <a:pt x="128" y="679"/>
                  </a:lnTo>
                  <a:lnTo>
                    <a:pt x="122" y="672"/>
                  </a:lnTo>
                  <a:lnTo>
                    <a:pt x="115" y="672"/>
                  </a:lnTo>
                  <a:lnTo>
                    <a:pt x="115" y="666"/>
                  </a:lnTo>
                  <a:lnTo>
                    <a:pt x="109" y="660"/>
                  </a:lnTo>
                  <a:lnTo>
                    <a:pt x="109" y="653"/>
                  </a:lnTo>
                  <a:lnTo>
                    <a:pt x="109" y="647"/>
                  </a:lnTo>
                  <a:lnTo>
                    <a:pt x="103" y="647"/>
                  </a:lnTo>
                  <a:lnTo>
                    <a:pt x="96" y="647"/>
                  </a:lnTo>
                  <a:lnTo>
                    <a:pt x="90" y="647"/>
                  </a:lnTo>
                  <a:lnTo>
                    <a:pt x="90" y="640"/>
                  </a:lnTo>
                  <a:lnTo>
                    <a:pt x="83" y="634"/>
                  </a:lnTo>
                  <a:lnTo>
                    <a:pt x="77" y="628"/>
                  </a:lnTo>
                  <a:lnTo>
                    <a:pt x="64" y="602"/>
                  </a:lnTo>
                  <a:lnTo>
                    <a:pt x="58" y="589"/>
                  </a:lnTo>
                  <a:lnTo>
                    <a:pt x="45" y="576"/>
                  </a:lnTo>
                  <a:lnTo>
                    <a:pt x="32" y="557"/>
                  </a:lnTo>
                  <a:lnTo>
                    <a:pt x="19" y="538"/>
                  </a:lnTo>
                  <a:lnTo>
                    <a:pt x="13" y="519"/>
                  </a:lnTo>
                  <a:lnTo>
                    <a:pt x="13" y="512"/>
                  </a:lnTo>
                  <a:lnTo>
                    <a:pt x="7" y="512"/>
                  </a:lnTo>
                  <a:lnTo>
                    <a:pt x="0" y="506"/>
                  </a:lnTo>
                  <a:lnTo>
                    <a:pt x="7" y="506"/>
                  </a:lnTo>
                  <a:lnTo>
                    <a:pt x="13" y="506"/>
                  </a:lnTo>
                  <a:lnTo>
                    <a:pt x="19" y="506"/>
                  </a:lnTo>
                  <a:lnTo>
                    <a:pt x="26" y="506"/>
                  </a:lnTo>
                  <a:lnTo>
                    <a:pt x="26" y="499"/>
                  </a:lnTo>
                  <a:lnTo>
                    <a:pt x="19" y="499"/>
                  </a:lnTo>
                  <a:lnTo>
                    <a:pt x="13" y="499"/>
                  </a:lnTo>
                  <a:lnTo>
                    <a:pt x="13" y="493"/>
                  </a:lnTo>
                  <a:lnTo>
                    <a:pt x="7" y="493"/>
                  </a:lnTo>
                  <a:lnTo>
                    <a:pt x="7" y="487"/>
                  </a:lnTo>
                  <a:lnTo>
                    <a:pt x="7" y="480"/>
                  </a:lnTo>
                  <a:lnTo>
                    <a:pt x="7" y="474"/>
                  </a:lnTo>
                  <a:lnTo>
                    <a:pt x="7" y="467"/>
                  </a:lnTo>
                  <a:lnTo>
                    <a:pt x="7" y="474"/>
                  </a:lnTo>
                  <a:lnTo>
                    <a:pt x="13" y="474"/>
                  </a:lnTo>
                  <a:lnTo>
                    <a:pt x="19" y="474"/>
                  </a:lnTo>
                  <a:lnTo>
                    <a:pt x="19" y="467"/>
                  </a:lnTo>
                  <a:lnTo>
                    <a:pt x="19" y="474"/>
                  </a:lnTo>
                  <a:lnTo>
                    <a:pt x="26" y="474"/>
                  </a:lnTo>
                  <a:lnTo>
                    <a:pt x="26" y="467"/>
                  </a:lnTo>
                  <a:lnTo>
                    <a:pt x="32" y="467"/>
                  </a:lnTo>
                  <a:lnTo>
                    <a:pt x="32" y="474"/>
                  </a:lnTo>
                  <a:lnTo>
                    <a:pt x="32" y="467"/>
                  </a:lnTo>
                  <a:lnTo>
                    <a:pt x="39" y="467"/>
                  </a:lnTo>
                  <a:lnTo>
                    <a:pt x="39" y="474"/>
                  </a:lnTo>
                  <a:lnTo>
                    <a:pt x="45" y="474"/>
                  </a:lnTo>
                  <a:lnTo>
                    <a:pt x="45" y="480"/>
                  </a:lnTo>
                  <a:lnTo>
                    <a:pt x="51" y="480"/>
                  </a:lnTo>
                  <a:lnTo>
                    <a:pt x="58" y="480"/>
                  </a:lnTo>
                  <a:lnTo>
                    <a:pt x="64" y="480"/>
                  </a:lnTo>
                  <a:lnTo>
                    <a:pt x="64" y="474"/>
                  </a:lnTo>
                  <a:lnTo>
                    <a:pt x="58" y="467"/>
                  </a:lnTo>
                  <a:lnTo>
                    <a:pt x="58" y="474"/>
                  </a:lnTo>
                  <a:lnTo>
                    <a:pt x="51" y="474"/>
                  </a:lnTo>
                  <a:lnTo>
                    <a:pt x="51" y="467"/>
                  </a:lnTo>
                  <a:lnTo>
                    <a:pt x="58" y="467"/>
                  </a:lnTo>
                  <a:lnTo>
                    <a:pt x="64" y="461"/>
                  </a:lnTo>
                  <a:lnTo>
                    <a:pt x="64" y="455"/>
                  </a:lnTo>
                  <a:lnTo>
                    <a:pt x="71" y="455"/>
                  </a:lnTo>
                  <a:lnTo>
                    <a:pt x="77" y="455"/>
                  </a:lnTo>
                  <a:lnTo>
                    <a:pt x="77" y="461"/>
                  </a:lnTo>
                  <a:lnTo>
                    <a:pt x="83" y="461"/>
                  </a:lnTo>
                  <a:lnTo>
                    <a:pt x="83" y="467"/>
                  </a:lnTo>
                  <a:lnTo>
                    <a:pt x="90" y="474"/>
                  </a:lnTo>
                  <a:lnTo>
                    <a:pt x="90" y="467"/>
                  </a:lnTo>
                  <a:lnTo>
                    <a:pt x="96" y="467"/>
                  </a:lnTo>
                  <a:lnTo>
                    <a:pt x="103" y="467"/>
                  </a:lnTo>
                  <a:lnTo>
                    <a:pt x="109" y="467"/>
                  </a:lnTo>
                  <a:lnTo>
                    <a:pt x="109" y="461"/>
                  </a:lnTo>
                  <a:lnTo>
                    <a:pt x="115" y="455"/>
                  </a:lnTo>
                  <a:lnTo>
                    <a:pt x="115" y="448"/>
                  </a:lnTo>
                  <a:lnTo>
                    <a:pt x="115" y="442"/>
                  </a:lnTo>
                  <a:lnTo>
                    <a:pt x="115" y="435"/>
                  </a:lnTo>
                  <a:lnTo>
                    <a:pt x="115" y="429"/>
                  </a:lnTo>
                  <a:lnTo>
                    <a:pt x="115" y="423"/>
                  </a:lnTo>
                  <a:lnTo>
                    <a:pt x="122" y="423"/>
                  </a:lnTo>
                  <a:lnTo>
                    <a:pt x="122" y="416"/>
                  </a:lnTo>
                  <a:lnTo>
                    <a:pt x="128" y="416"/>
                  </a:lnTo>
                  <a:lnTo>
                    <a:pt x="135" y="416"/>
                  </a:lnTo>
                  <a:lnTo>
                    <a:pt x="135" y="410"/>
                  </a:lnTo>
                  <a:lnTo>
                    <a:pt x="135" y="403"/>
                  </a:lnTo>
                  <a:lnTo>
                    <a:pt x="135" y="397"/>
                  </a:lnTo>
                  <a:lnTo>
                    <a:pt x="141" y="397"/>
                  </a:lnTo>
                  <a:lnTo>
                    <a:pt x="141" y="403"/>
                  </a:lnTo>
                  <a:lnTo>
                    <a:pt x="147" y="403"/>
                  </a:lnTo>
                  <a:lnTo>
                    <a:pt x="147" y="410"/>
                  </a:lnTo>
                  <a:lnTo>
                    <a:pt x="154" y="410"/>
                  </a:lnTo>
                  <a:lnTo>
                    <a:pt x="154" y="403"/>
                  </a:lnTo>
                  <a:lnTo>
                    <a:pt x="160" y="403"/>
                  </a:lnTo>
                  <a:lnTo>
                    <a:pt x="160" y="397"/>
                  </a:lnTo>
                  <a:lnTo>
                    <a:pt x="167" y="397"/>
                  </a:lnTo>
                  <a:lnTo>
                    <a:pt x="167" y="391"/>
                  </a:lnTo>
                  <a:lnTo>
                    <a:pt x="173" y="391"/>
                  </a:lnTo>
                  <a:lnTo>
                    <a:pt x="179" y="391"/>
                  </a:lnTo>
                  <a:lnTo>
                    <a:pt x="186" y="391"/>
                  </a:lnTo>
                  <a:lnTo>
                    <a:pt x="192" y="391"/>
                  </a:lnTo>
                  <a:lnTo>
                    <a:pt x="192" y="384"/>
                  </a:lnTo>
                  <a:lnTo>
                    <a:pt x="192" y="378"/>
                  </a:lnTo>
                  <a:lnTo>
                    <a:pt x="186" y="371"/>
                  </a:lnTo>
                  <a:lnTo>
                    <a:pt x="186" y="365"/>
                  </a:lnTo>
                  <a:lnTo>
                    <a:pt x="192" y="365"/>
                  </a:lnTo>
                  <a:lnTo>
                    <a:pt x="192" y="359"/>
                  </a:lnTo>
                  <a:lnTo>
                    <a:pt x="199" y="359"/>
                  </a:lnTo>
                  <a:lnTo>
                    <a:pt x="199" y="352"/>
                  </a:lnTo>
                  <a:lnTo>
                    <a:pt x="199" y="346"/>
                  </a:lnTo>
                  <a:lnTo>
                    <a:pt x="205" y="346"/>
                  </a:lnTo>
                  <a:lnTo>
                    <a:pt x="211" y="346"/>
                  </a:lnTo>
                  <a:lnTo>
                    <a:pt x="205" y="339"/>
                  </a:lnTo>
                  <a:lnTo>
                    <a:pt x="211" y="333"/>
                  </a:lnTo>
                  <a:lnTo>
                    <a:pt x="211" y="327"/>
                  </a:lnTo>
                  <a:lnTo>
                    <a:pt x="218" y="327"/>
                  </a:lnTo>
                  <a:lnTo>
                    <a:pt x="224" y="327"/>
                  </a:lnTo>
                  <a:lnTo>
                    <a:pt x="224" y="320"/>
                  </a:lnTo>
                  <a:lnTo>
                    <a:pt x="224" y="314"/>
                  </a:lnTo>
                  <a:lnTo>
                    <a:pt x="231" y="314"/>
                  </a:lnTo>
                  <a:lnTo>
                    <a:pt x="231" y="307"/>
                  </a:lnTo>
                  <a:lnTo>
                    <a:pt x="231" y="301"/>
                  </a:lnTo>
                  <a:lnTo>
                    <a:pt x="237" y="295"/>
                  </a:lnTo>
                  <a:lnTo>
                    <a:pt x="231" y="295"/>
                  </a:lnTo>
                  <a:lnTo>
                    <a:pt x="231" y="288"/>
                  </a:lnTo>
                  <a:lnTo>
                    <a:pt x="231" y="282"/>
                  </a:lnTo>
                  <a:lnTo>
                    <a:pt x="237" y="282"/>
                  </a:lnTo>
                  <a:lnTo>
                    <a:pt x="243" y="282"/>
                  </a:lnTo>
                  <a:lnTo>
                    <a:pt x="250" y="282"/>
                  </a:lnTo>
                  <a:lnTo>
                    <a:pt x="256" y="282"/>
                  </a:lnTo>
                  <a:lnTo>
                    <a:pt x="256" y="288"/>
                  </a:lnTo>
                  <a:lnTo>
                    <a:pt x="256" y="295"/>
                  </a:lnTo>
                  <a:lnTo>
                    <a:pt x="263" y="295"/>
                  </a:lnTo>
                  <a:lnTo>
                    <a:pt x="263" y="288"/>
                  </a:lnTo>
                  <a:lnTo>
                    <a:pt x="269" y="288"/>
                  </a:lnTo>
                  <a:lnTo>
                    <a:pt x="269" y="282"/>
                  </a:lnTo>
                  <a:lnTo>
                    <a:pt x="275" y="282"/>
                  </a:lnTo>
                  <a:lnTo>
                    <a:pt x="275" y="275"/>
                  </a:lnTo>
                  <a:lnTo>
                    <a:pt x="275" y="269"/>
                  </a:lnTo>
                  <a:lnTo>
                    <a:pt x="282" y="269"/>
                  </a:lnTo>
                  <a:lnTo>
                    <a:pt x="288" y="269"/>
                  </a:lnTo>
                  <a:lnTo>
                    <a:pt x="288" y="263"/>
                  </a:lnTo>
                  <a:lnTo>
                    <a:pt x="288" y="269"/>
                  </a:lnTo>
                  <a:lnTo>
                    <a:pt x="295" y="269"/>
                  </a:lnTo>
                  <a:lnTo>
                    <a:pt x="295" y="263"/>
                  </a:lnTo>
                  <a:lnTo>
                    <a:pt x="301" y="263"/>
                  </a:lnTo>
                  <a:lnTo>
                    <a:pt x="301" y="256"/>
                  </a:lnTo>
                  <a:lnTo>
                    <a:pt x="307" y="256"/>
                  </a:lnTo>
                  <a:lnTo>
                    <a:pt x="307" y="250"/>
                  </a:lnTo>
                  <a:lnTo>
                    <a:pt x="314" y="250"/>
                  </a:lnTo>
                  <a:lnTo>
                    <a:pt x="314" y="243"/>
                  </a:lnTo>
                  <a:lnTo>
                    <a:pt x="314" y="237"/>
                  </a:lnTo>
                  <a:lnTo>
                    <a:pt x="314" y="231"/>
                  </a:lnTo>
                  <a:lnTo>
                    <a:pt x="320" y="231"/>
                  </a:lnTo>
                  <a:lnTo>
                    <a:pt x="327" y="231"/>
                  </a:lnTo>
                  <a:lnTo>
                    <a:pt x="333" y="231"/>
                  </a:lnTo>
                  <a:lnTo>
                    <a:pt x="333" y="237"/>
                  </a:lnTo>
                  <a:lnTo>
                    <a:pt x="340" y="237"/>
                  </a:lnTo>
                  <a:lnTo>
                    <a:pt x="346" y="237"/>
                  </a:lnTo>
                  <a:lnTo>
                    <a:pt x="346" y="231"/>
                  </a:lnTo>
                  <a:lnTo>
                    <a:pt x="346" y="237"/>
                  </a:lnTo>
                  <a:lnTo>
                    <a:pt x="352" y="237"/>
                  </a:lnTo>
                  <a:lnTo>
                    <a:pt x="352" y="231"/>
                  </a:lnTo>
                  <a:lnTo>
                    <a:pt x="359" y="231"/>
                  </a:lnTo>
                  <a:lnTo>
                    <a:pt x="365" y="231"/>
                  </a:lnTo>
                  <a:lnTo>
                    <a:pt x="365" y="224"/>
                  </a:lnTo>
                  <a:lnTo>
                    <a:pt x="372" y="224"/>
                  </a:lnTo>
                  <a:lnTo>
                    <a:pt x="372" y="231"/>
                  </a:lnTo>
                  <a:lnTo>
                    <a:pt x="378" y="231"/>
                  </a:lnTo>
                  <a:lnTo>
                    <a:pt x="372" y="231"/>
                  </a:lnTo>
                  <a:lnTo>
                    <a:pt x="372" y="237"/>
                  </a:lnTo>
                  <a:lnTo>
                    <a:pt x="378" y="237"/>
                  </a:lnTo>
                  <a:lnTo>
                    <a:pt x="378" y="243"/>
                  </a:lnTo>
                  <a:lnTo>
                    <a:pt x="378" y="250"/>
                  </a:lnTo>
                  <a:lnTo>
                    <a:pt x="384" y="250"/>
                  </a:lnTo>
                  <a:lnTo>
                    <a:pt x="384" y="256"/>
                  </a:lnTo>
                  <a:lnTo>
                    <a:pt x="391" y="256"/>
                  </a:lnTo>
                  <a:lnTo>
                    <a:pt x="391" y="263"/>
                  </a:lnTo>
                  <a:lnTo>
                    <a:pt x="397" y="263"/>
                  </a:lnTo>
                  <a:lnTo>
                    <a:pt x="404" y="263"/>
                  </a:lnTo>
                  <a:lnTo>
                    <a:pt x="404" y="256"/>
                  </a:lnTo>
                  <a:lnTo>
                    <a:pt x="410" y="263"/>
                  </a:lnTo>
                  <a:lnTo>
                    <a:pt x="410" y="269"/>
                  </a:lnTo>
                  <a:lnTo>
                    <a:pt x="416" y="269"/>
                  </a:lnTo>
                  <a:lnTo>
                    <a:pt x="423" y="269"/>
                  </a:lnTo>
                  <a:lnTo>
                    <a:pt x="423" y="275"/>
                  </a:lnTo>
                  <a:lnTo>
                    <a:pt x="429" y="275"/>
                  </a:lnTo>
                  <a:lnTo>
                    <a:pt x="436" y="275"/>
                  </a:lnTo>
                  <a:lnTo>
                    <a:pt x="436" y="282"/>
                  </a:lnTo>
                  <a:lnTo>
                    <a:pt x="436" y="275"/>
                  </a:lnTo>
                  <a:lnTo>
                    <a:pt x="442" y="282"/>
                  </a:lnTo>
                  <a:lnTo>
                    <a:pt x="442" y="275"/>
                  </a:lnTo>
                  <a:lnTo>
                    <a:pt x="448" y="275"/>
                  </a:lnTo>
                  <a:lnTo>
                    <a:pt x="455" y="275"/>
                  </a:lnTo>
                  <a:lnTo>
                    <a:pt x="461" y="282"/>
                  </a:lnTo>
                  <a:lnTo>
                    <a:pt x="468" y="275"/>
                  </a:lnTo>
                  <a:lnTo>
                    <a:pt x="474" y="275"/>
                  </a:lnTo>
                  <a:lnTo>
                    <a:pt x="474" y="282"/>
                  </a:lnTo>
                  <a:lnTo>
                    <a:pt x="480" y="282"/>
                  </a:lnTo>
                  <a:lnTo>
                    <a:pt x="480" y="275"/>
                  </a:lnTo>
                  <a:lnTo>
                    <a:pt x="487" y="275"/>
                  </a:lnTo>
                  <a:lnTo>
                    <a:pt x="487" y="269"/>
                  </a:lnTo>
                  <a:lnTo>
                    <a:pt x="493" y="269"/>
                  </a:lnTo>
                  <a:lnTo>
                    <a:pt x="500" y="269"/>
                  </a:lnTo>
                  <a:lnTo>
                    <a:pt x="506" y="269"/>
                  </a:lnTo>
                  <a:lnTo>
                    <a:pt x="512" y="269"/>
                  </a:lnTo>
                  <a:lnTo>
                    <a:pt x="512" y="275"/>
                  </a:lnTo>
                  <a:lnTo>
                    <a:pt x="512" y="269"/>
                  </a:lnTo>
                  <a:lnTo>
                    <a:pt x="519" y="269"/>
                  </a:lnTo>
                  <a:lnTo>
                    <a:pt x="525" y="269"/>
                  </a:lnTo>
                  <a:lnTo>
                    <a:pt x="532" y="269"/>
                  </a:lnTo>
                  <a:lnTo>
                    <a:pt x="532" y="263"/>
                  </a:lnTo>
                  <a:lnTo>
                    <a:pt x="538" y="263"/>
                  </a:lnTo>
                  <a:lnTo>
                    <a:pt x="544" y="263"/>
                  </a:lnTo>
                  <a:lnTo>
                    <a:pt x="544" y="256"/>
                  </a:lnTo>
                  <a:lnTo>
                    <a:pt x="544" y="250"/>
                  </a:lnTo>
                  <a:lnTo>
                    <a:pt x="544" y="243"/>
                  </a:lnTo>
                  <a:lnTo>
                    <a:pt x="551" y="243"/>
                  </a:lnTo>
                  <a:lnTo>
                    <a:pt x="551" y="237"/>
                  </a:lnTo>
                  <a:lnTo>
                    <a:pt x="551" y="231"/>
                  </a:lnTo>
                  <a:lnTo>
                    <a:pt x="557" y="231"/>
                  </a:lnTo>
                  <a:lnTo>
                    <a:pt x="564" y="231"/>
                  </a:lnTo>
                  <a:lnTo>
                    <a:pt x="570" y="231"/>
                  </a:lnTo>
                  <a:lnTo>
                    <a:pt x="570" y="224"/>
                  </a:lnTo>
                  <a:lnTo>
                    <a:pt x="576" y="224"/>
                  </a:lnTo>
                  <a:lnTo>
                    <a:pt x="583" y="224"/>
                  </a:lnTo>
                  <a:lnTo>
                    <a:pt x="576" y="224"/>
                  </a:lnTo>
                  <a:lnTo>
                    <a:pt x="576" y="218"/>
                  </a:lnTo>
                  <a:lnTo>
                    <a:pt x="576" y="211"/>
                  </a:lnTo>
                  <a:lnTo>
                    <a:pt x="576" y="205"/>
                  </a:lnTo>
                  <a:lnTo>
                    <a:pt x="570" y="199"/>
                  </a:lnTo>
                  <a:lnTo>
                    <a:pt x="570" y="192"/>
                  </a:lnTo>
                  <a:lnTo>
                    <a:pt x="564" y="179"/>
                  </a:lnTo>
                  <a:lnTo>
                    <a:pt x="564" y="173"/>
                  </a:lnTo>
                  <a:lnTo>
                    <a:pt x="564" y="160"/>
                  </a:lnTo>
                  <a:lnTo>
                    <a:pt x="564" y="154"/>
                  </a:lnTo>
                  <a:lnTo>
                    <a:pt x="557" y="154"/>
                  </a:lnTo>
                  <a:lnTo>
                    <a:pt x="557" y="147"/>
                  </a:lnTo>
                  <a:lnTo>
                    <a:pt x="557" y="135"/>
                  </a:lnTo>
                  <a:lnTo>
                    <a:pt x="557" y="128"/>
                  </a:lnTo>
                  <a:lnTo>
                    <a:pt x="564" y="122"/>
                  </a:lnTo>
                  <a:lnTo>
                    <a:pt x="570" y="109"/>
                  </a:lnTo>
                  <a:lnTo>
                    <a:pt x="589" y="83"/>
                  </a:lnTo>
                  <a:lnTo>
                    <a:pt x="596" y="71"/>
                  </a:lnTo>
                  <a:lnTo>
                    <a:pt x="602" y="58"/>
                  </a:lnTo>
                  <a:lnTo>
                    <a:pt x="602" y="51"/>
                  </a:lnTo>
                  <a:lnTo>
                    <a:pt x="602" y="45"/>
                  </a:lnTo>
                  <a:lnTo>
                    <a:pt x="615" y="39"/>
                  </a:lnTo>
                  <a:lnTo>
                    <a:pt x="621" y="32"/>
                  </a:lnTo>
                  <a:lnTo>
                    <a:pt x="628" y="26"/>
                  </a:lnTo>
                  <a:lnTo>
                    <a:pt x="634" y="26"/>
                  </a:lnTo>
                  <a:lnTo>
                    <a:pt x="640" y="19"/>
                  </a:lnTo>
                  <a:lnTo>
                    <a:pt x="647" y="26"/>
                  </a:lnTo>
                  <a:lnTo>
                    <a:pt x="660" y="26"/>
                  </a:lnTo>
                  <a:lnTo>
                    <a:pt x="666" y="32"/>
                  </a:lnTo>
                  <a:lnTo>
                    <a:pt x="672" y="32"/>
                  </a:lnTo>
                  <a:lnTo>
                    <a:pt x="685" y="39"/>
                  </a:lnTo>
                  <a:lnTo>
                    <a:pt x="698" y="39"/>
                  </a:lnTo>
                  <a:lnTo>
                    <a:pt x="705" y="39"/>
                  </a:lnTo>
                  <a:lnTo>
                    <a:pt x="711" y="45"/>
                  </a:lnTo>
                  <a:lnTo>
                    <a:pt x="724" y="45"/>
                  </a:lnTo>
                  <a:lnTo>
                    <a:pt x="737" y="45"/>
                  </a:lnTo>
                  <a:lnTo>
                    <a:pt x="743" y="45"/>
                  </a:lnTo>
                  <a:lnTo>
                    <a:pt x="749" y="51"/>
                  </a:lnTo>
                  <a:lnTo>
                    <a:pt x="749" y="58"/>
                  </a:lnTo>
                  <a:lnTo>
                    <a:pt x="749" y="64"/>
                  </a:lnTo>
                  <a:lnTo>
                    <a:pt x="756" y="71"/>
                  </a:lnTo>
                  <a:lnTo>
                    <a:pt x="762" y="77"/>
                  </a:lnTo>
                  <a:lnTo>
                    <a:pt x="762" y="83"/>
                  </a:lnTo>
                  <a:lnTo>
                    <a:pt x="769" y="77"/>
                  </a:lnTo>
                  <a:lnTo>
                    <a:pt x="775" y="71"/>
                  </a:lnTo>
                  <a:lnTo>
                    <a:pt x="781" y="71"/>
                  </a:lnTo>
                  <a:lnTo>
                    <a:pt x="788" y="64"/>
                  </a:lnTo>
                  <a:lnTo>
                    <a:pt x="788" y="58"/>
                  </a:lnTo>
                  <a:lnTo>
                    <a:pt x="788" y="51"/>
                  </a:lnTo>
                  <a:lnTo>
                    <a:pt x="794" y="45"/>
                  </a:lnTo>
                  <a:lnTo>
                    <a:pt x="807" y="39"/>
                  </a:lnTo>
                  <a:lnTo>
                    <a:pt x="813" y="32"/>
                  </a:lnTo>
                  <a:lnTo>
                    <a:pt x="833" y="32"/>
                  </a:lnTo>
                  <a:lnTo>
                    <a:pt x="845" y="39"/>
                  </a:lnTo>
                  <a:lnTo>
                    <a:pt x="852" y="45"/>
                  </a:lnTo>
                  <a:lnTo>
                    <a:pt x="858" y="45"/>
                  </a:lnTo>
                  <a:lnTo>
                    <a:pt x="865" y="51"/>
                  </a:lnTo>
                  <a:lnTo>
                    <a:pt x="871" y="51"/>
                  </a:lnTo>
                  <a:lnTo>
                    <a:pt x="871" y="45"/>
                  </a:lnTo>
                  <a:lnTo>
                    <a:pt x="884" y="39"/>
                  </a:lnTo>
                  <a:lnTo>
                    <a:pt x="884" y="32"/>
                  </a:lnTo>
                  <a:lnTo>
                    <a:pt x="890" y="32"/>
                  </a:lnTo>
                  <a:lnTo>
                    <a:pt x="897" y="19"/>
                  </a:lnTo>
                  <a:lnTo>
                    <a:pt x="903" y="19"/>
                  </a:lnTo>
                  <a:lnTo>
                    <a:pt x="909" y="13"/>
                  </a:lnTo>
                  <a:lnTo>
                    <a:pt x="916" y="13"/>
                  </a:lnTo>
                  <a:lnTo>
                    <a:pt x="916" y="7"/>
                  </a:lnTo>
                  <a:lnTo>
                    <a:pt x="922" y="7"/>
                  </a:lnTo>
                  <a:lnTo>
                    <a:pt x="935" y="0"/>
                  </a:lnTo>
                  <a:lnTo>
                    <a:pt x="941" y="0"/>
                  </a:lnTo>
                  <a:lnTo>
                    <a:pt x="948" y="0"/>
                  </a:lnTo>
                  <a:lnTo>
                    <a:pt x="961" y="0"/>
                  </a:lnTo>
                  <a:lnTo>
                    <a:pt x="967" y="7"/>
                  </a:lnTo>
                  <a:lnTo>
                    <a:pt x="986" y="19"/>
                  </a:lnTo>
                  <a:lnTo>
                    <a:pt x="993" y="26"/>
                  </a:lnTo>
                  <a:lnTo>
                    <a:pt x="999" y="51"/>
                  </a:lnTo>
                  <a:lnTo>
                    <a:pt x="1044" y="90"/>
                  </a:lnTo>
                  <a:lnTo>
                    <a:pt x="1063" y="109"/>
                  </a:lnTo>
                  <a:lnTo>
                    <a:pt x="1089" y="122"/>
                  </a:lnTo>
                  <a:lnTo>
                    <a:pt x="1108" y="160"/>
                  </a:lnTo>
                  <a:lnTo>
                    <a:pt x="1127" y="179"/>
                  </a:lnTo>
                  <a:lnTo>
                    <a:pt x="1140" y="205"/>
                  </a:lnTo>
                  <a:lnTo>
                    <a:pt x="1140" y="224"/>
                  </a:lnTo>
                  <a:lnTo>
                    <a:pt x="1146" y="250"/>
                  </a:lnTo>
                  <a:lnTo>
                    <a:pt x="1153" y="282"/>
                  </a:lnTo>
                  <a:lnTo>
                    <a:pt x="1146" y="307"/>
                  </a:lnTo>
                  <a:lnTo>
                    <a:pt x="1153" y="371"/>
                  </a:lnTo>
                  <a:lnTo>
                    <a:pt x="1153" y="448"/>
                  </a:lnTo>
                  <a:lnTo>
                    <a:pt x="1146" y="653"/>
                  </a:lnTo>
                  <a:lnTo>
                    <a:pt x="1153" y="685"/>
                  </a:lnTo>
                  <a:lnTo>
                    <a:pt x="1153" y="717"/>
                  </a:lnTo>
                  <a:lnTo>
                    <a:pt x="1166" y="749"/>
                  </a:lnTo>
                  <a:lnTo>
                    <a:pt x="1166" y="762"/>
                  </a:lnTo>
                  <a:lnTo>
                    <a:pt x="1153" y="781"/>
                  </a:lnTo>
                  <a:lnTo>
                    <a:pt x="1153" y="800"/>
                  </a:lnTo>
                  <a:lnTo>
                    <a:pt x="1146" y="807"/>
                  </a:lnTo>
                  <a:lnTo>
                    <a:pt x="1146" y="826"/>
                  </a:lnTo>
                  <a:lnTo>
                    <a:pt x="1140" y="845"/>
                  </a:lnTo>
                  <a:lnTo>
                    <a:pt x="1140" y="858"/>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Arial"/>
                <a:ea typeface="+mn-ea"/>
                <a:cs typeface="+mn-cs"/>
              </a:endParaRPr>
            </a:p>
          </p:txBody>
        </p:sp>
        <p:sp>
          <p:nvSpPr>
            <p:cNvPr id="57" name="Freeform 228">
              <a:extLst>
                <a:ext uri="{FF2B5EF4-FFF2-40B4-BE49-F238E27FC236}">
                  <a16:creationId xmlns:a16="http://schemas.microsoft.com/office/drawing/2014/main" id="{9ECE41F8-359A-E6EC-9A11-8CD57DFF3D43}"/>
                </a:ext>
              </a:extLst>
            </p:cNvPr>
            <p:cNvSpPr>
              <a:spLocks/>
            </p:cNvSpPr>
            <p:nvPr/>
          </p:nvSpPr>
          <p:spPr bwMode="gray">
            <a:xfrm>
              <a:off x="3894551" y="2371660"/>
              <a:ext cx="702756" cy="899834"/>
            </a:xfrm>
            <a:custGeom>
              <a:avLst/>
              <a:gdLst>
                <a:gd name="T0" fmla="*/ 1044 w 1089"/>
                <a:gd name="T1" fmla="*/ 532 h 1249"/>
                <a:gd name="T2" fmla="*/ 1050 w 1089"/>
                <a:gd name="T3" fmla="*/ 673 h 1249"/>
                <a:gd name="T4" fmla="*/ 1069 w 1089"/>
                <a:gd name="T5" fmla="*/ 839 h 1249"/>
                <a:gd name="T6" fmla="*/ 999 w 1089"/>
                <a:gd name="T7" fmla="*/ 890 h 1249"/>
                <a:gd name="T8" fmla="*/ 909 w 1089"/>
                <a:gd name="T9" fmla="*/ 910 h 1249"/>
                <a:gd name="T10" fmla="*/ 839 w 1089"/>
                <a:gd name="T11" fmla="*/ 884 h 1249"/>
                <a:gd name="T12" fmla="*/ 743 w 1089"/>
                <a:gd name="T13" fmla="*/ 878 h 1249"/>
                <a:gd name="T14" fmla="*/ 692 w 1089"/>
                <a:gd name="T15" fmla="*/ 993 h 1249"/>
                <a:gd name="T16" fmla="*/ 698 w 1089"/>
                <a:gd name="T17" fmla="*/ 1063 h 1249"/>
                <a:gd name="T18" fmla="*/ 660 w 1089"/>
                <a:gd name="T19" fmla="*/ 1102 h 1249"/>
                <a:gd name="T20" fmla="*/ 608 w 1089"/>
                <a:gd name="T21" fmla="*/ 1114 h 1249"/>
                <a:gd name="T22" fmla="*/ 564 w 1089"/>
                <a:gd name="T23" fmla="*/ 1114 h 1249"/>
                <a:gd name="T24" fmla="*/ 512 w 1089"/>
                <a:gd name="T25" fmla="*/ 1095 h 1249"/>
                <a:gd name="T26" fmla="*/ 487 w 1089"/>
                <a:gd name="T27" fmla="*/ 1070 h 1249"/>
                <a:gd name="T28" fmla="*/ 442 w 1089"/>
                <a:gd name="T29" fmla="*/ 1076 h 1249"/>
                <a:gd name="T30" fmla="*/ 410 w 1089"/>
                <a:gd name="T31" fmla="*/ 1108 h 1249"/>
                <a:gd name="T32" fmla="*/ 371 w 1089"/>
                <a:gd name="T33" fmla="*/ 1121 h 1249"/>
                <a:gd name="T34" fmla="*/ 346 w 1089"/>
                <a:gd name="T35" fmla="*/ 1166 h 1249"/>
                <a:gd name="T36" fmla="*/ 314 w 1089"/>
                <a:gd name="T37" fmla="*/ 1210 h 1249"/>
                <a:gd name="T38" fmla="*/ 282 w 1089"/>
                <a:gd name="T39" fmla="*/ 1249 h 1249"/>
                <a:gd name="T40" fmla="*/ 256 w 1089"/>
                <a:gd name="T41" fmla="*/ 1178 h 1249"/>
                <a:gd name="T42" fmla="*/ 205 w 1089"/>
                <a:gd name="T43" fmla="*/ 1082 h 1249"/>
                <a:gd name="T44" fmla="*/ 237 w 1089"/>
                <a:gd name="T45" fmla="*/ 1012 h 1249"/>
                <a:gd name="T46" fmla="*/ 269 w 1089"/>
                <a:gd name="T47" fmla="*/ 942 h 1249"/>
                <a:gd name="T48" fmla="*/ 269 w 1089"/>
                <a:gd name="T49" fmla="*/ 858 h 1249"/>
                <a:gd name="T50" fmla="*/ 288 w 1089"/>
                <a:gd name="T51" fmla="*/ 807 h 1249"/>
                <a:gd name="T52" fmla="*/ 275 w 1089"/>
                <a:gd name="T53" fmla="*/ 724 h 1249"/>
                <a:gd name="T54" fmla="*/ 250 w 1089"/>
                <a:gd name="T55" fmla="*/ 692 h 1249"/>
                <a:gd name="T56" fmla="*/ 186 w 1089"/>
                <a:gd name="T57" fmla="*/ 666 h 1249"/>
                <a:gd name="T58" fmla="*/ 122 w 1089"/>
                <a:gd name="T59" fmla="*/ 666 h 1249"/>
                <a:gd name="T60" fmla="*/ 83 w 1089"/>
                <a:gd name="T61" fmla="*/ 711 h 1249"/>
                <a:gd name="T62" fmla="*/ 13 w 1089"/>
                <a:gd name="T63" fmla="*/ 717 h 1249"/>
                <a:gd name="T64" fmla="*/ 26 w 1089"/>
                <a:gd name="T65" fmla="*/ 679 h 1249"/>
                <a:gd name="T66" fmla="*/ 70 w 1089"/>
                <a:gd name="T67" fmla="*/ 653 h 1249"/>
                <a:gd name="T68" fmla="*/ 6 w 1089"/>
                <a:gd name="T69" fmla="*/ 634 h 1249"/>
                <a:gd name="T70" fmla="*/ 38 w 1089"/>
                <a:gd name="T71" fmla="*/ 602 h 1249"/>
                <a:gd name="T72" fmla="*/ 90 w 1089"/>
                <a:gd name="T73" fmla="*/ 589 h 1249"/>
                <a:gd name="T74" fmla="*/ 141 w 1089"/>
                <a:gd name="T75" fmla="*/ 570 h 1249"/>
                <a:gd name="T76" fmla="*/ 96 w 1089"/>
                <a:gd name="T77" fmla="*/ 557 h 1249"/>
                <a:gd name="T78" fmla="*/ 45 w 1089"/>
                <a:gd name="T79" fmla="*/ 557 h 1249"/>
                <a:gd name="T80" fmla="*/ 45 w 1089"/>
                <a:gd name="T81" fmla="*/ 493 h 1249"/>
                <a:gd name="T82" fmla="*/ 96 w 1089"/>
                <a:gd name="T83" fmla="*/ 519 h 1249"/>
                <a:gd name="T84" fmla="*/ 109 w 1089"/>
                <a:gd name="T85" fmla="*/ 461 h 1249"/>
                <a:gd name="T86" fmla="*/ 90 w 1089"/>
                <a:gd name="T87" fmla="*/ 410 h 1249"/>
                <a:gd name="T88" fmla="*/ 115 w 1089"/>
                <a:gd name="T89" fmla="*/ 359 h 1249"/>
                <a:gd name="T90" fmla="*/ 115 w 1089"/>
                <a:gd name="T91" fmla="*/ 282 h 1249"/>
                <a:gd name="T92" fmla="*/ 128 w 1089"/>
                <a:gd name="T93" fmla="*/ 237 h 1249"/>
                <a:gd name="T94" fmla="*/ 122 w 1089"/>
                <a:gd name="T95" fmla="*/ 180 h 1249"/>
                <a:gd name="T96" fmla="*/ 179 w 1089"/>
                <a:gd name="T97" fmla="*/ 180 h 1249"/>
                <a:gd name="T98" fmla="*/ 186 w 1089"/>
                <a:gd name="T99" fmla="*/ 225 h 1249"/>
                <a:gd name="T100" fmla="*/ 243 w 1089"/>
                <a:gd name="T101" fmla="*/ 244 h 1249"/>
                <a:gd name="T102" fmla="*/ 269 w 1089"/>
                <a:gd name="T103" fmla="*/ 257 h 1249"/>
                <a:gd name="T104" fmla="*/ 295 w 1089"/>
                <a:gd name="T105" fmla="*/ 295 h 1249"/>
                <a:gd name="T106" fmla="*/ 359 w 1089"/>
                <a:gd name="T107" fmla="*/ 308 h 1249"/>
                <a:gd name="T108" fmla="*/ 403 w 1089"/>
                <a:gd name="T109" fmla="*/ 301 h 1249"/>
                <a:gd name="T110" fmla="*/ 397 w 1089"/>
                <a:gd name="T111" fmla="*/ 244 h 1249"/>
                <a:gd name="T112" fmla="*/ 429 w 1089"/>
                <a:gd name="T113" fmla="*/ 186 h 1249"/>
                <a:gd name="T114" fmla="*/ 468 w 1089"/>
                <a:gd name="T115" fmla="*/ 77 h 1249"/>
                <a:gd name="T116" fmla="*/ 500 w 1089"/>
                <a:gd name="T117" fmla="*/ 45 h 1249"/>
                <a:gd name="T118" fmla="*/ 532 w 1089"/>
                <a:gd name="T119" fmla="*/ 52 h 1249"/>
                <a:gd name="T120" fmla="*/ 570 w 1089"/>
                <a:gd name="T121" fmla="*/ 39 h 1249"/>
                <a:gd name="T122" fmla="*/ 615 w 1089"/>
                <a:gd name="T123" fmla="*/ 39 h 1249"/>
                <a:gd name="T124" fmla="*/ 692 w 1089"/>
                <a:gd name="T125" fmla="*/ 13 h 1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89" h="1249">
                  <a:moveTo>
                    <a:pt x="711" y="0"/>
                  </a:moveTo>
                  <a:lnTo>
                    <a:pt x="858" y="96"/>
                  </a:lnTo>
                  <a:lnTo>
                    <a:pt x="967" y="167"/>
                  </a:lnTo>
                  <a:lnTo>
                    <a:pt x="1005" y="186"/>
                  </a:lnTo>
                  <a:lnTo>
                    <a:pt x="1012" y="192"/>
                  </a:lnTo>
                  <a:lnTo>
                    <a:pt x="1031" y="199"/>
                  </a:lnTo>
                  <a:lnTo>
                    <a:pt x="1037" y="231"/>
                  </a:lnTo>
                  <a:lnTo>
                    <a:pt x="1037" y="353"/>
                  </a:lnTo>
                  <a:lnTo>
                    <a:pt x="1037" y="481"/>
                  </a:lnTo>
                  <a:lnTo>
                    <a:pt x="1044" y="500"/>
                  </a:lnTo>
                  <a:lnTo>
                    <a:pt x="1044" y="513"/>
                  </a:lnTo>
                  <a:lnTo>
                    <a:pt x="1044" y="532"/>
                  </a:lnTo>
                  <a:lnTo>
                    <a:pt x="1037" y="570"/>
                  </a:lnTo>
                  <a:lnTo>
                    <a:pt x="1025" y="596"/>
                  </a:lnTo>
                  <a:lnTo>
                    <a:pt x="1018" y="615"/>
                  </a:lnTo>
                  <a:lnTo>
                    <a:pt x="1018" y="628"/>
                  </a:lnTo>
                  <a:lnTo>
                    <a:pt x="1031" y="653"/>
                  </a:lnTo>
                  <a:lnTo>
                    <a:pt x="1031" y="666"/>
                  </a:lnTo>
                  <a:lnTo>
                    <a:pt x="1031" y="673"/>
                  </a:lnTo>
                  <a:lnTo>
                    <a:pt x="1037" y="673"/>
                  </a:lnTo>
                  <a:lnTo>
                    <a:pt x="1044" y="673"/>
                  </a:lnTo>
                  <a:lnTo>
                    <a:pt x="1044" y="666"/>
                  </a:lnTo>
                  <a:lnTo>
                    <a:pt x="1050" y="666"/>
                  </a:lnTo>
                  <a:lnTo>
                    <a:pt x="1050" y="673"/>
                  </a:lnTo>
                  <a:lnTo>
                    <a:pt x="1050" y="666"/>
                  </a:lnTo>
                  <a:lnTo>
                    <a:pt x="1057" y="666"/>
                  </a:lnTo>
                  <a:lnTo>
                    <a:pt x="1063" y="666"/>
                  </a:lnTo>
                  <a:lnTo>
                    <a:pt x="1063" y="679"/>
                  </a:lnTo>
                  <a:lnTo>
                    <a:pt x="1069" y="717"/>
                  </a:lnTo>
                  <a:lnTo>
                    <a:pt x="1069" y="724"/>
                  </a:lnTo>
                  <a:lnTo>
                    <a:pt x="1069" y="737"/>
                  </a:lnTo>
                  <a:lnTo>
                    <a:pt x="1069" y="781"/>
                  </a:lnTo>
                  <a:lnTo>
                    <a:pt x="1082" y="826"/>
                  </a:lnTo>
                  <a:lnTo>
                    <a:pt x="1089" y="839"/>
                  </a:lnTo>
                  <a:lnTo>
                    <a:pt x="1076" y="839"/>
                  </a:lnTo>
                  <a:lnTo>
                    <a:pt x="1069" y="839"/>
                  </a:lnTo>
                  <a:lnTo>
                    <a:pt x="1063" y="839"/>
                  </a:lnTo>
                  <a:lnTo>
                    <a:pt x="1050" y="846"/>
                  </a:lnTo>
                  <a:lnTo>
                    <a:pt x="1044" y="846"/>
                  </a:lnTo>
                  <a:lnTo>
                    <a:pt x="1044" y="852"/>
                  </a:lnTo>
                  <a:lnTo>
                    <a:pt x="1037" y="852"/>
                  </a:lnTo>
                  <a:lnTo>
                    <a:pt x="1031" y="858"/>
                  </a:lnTo>
                  <a:lnTo>
                    <a:pt x="1025" y="858"/>
                  </a:lnTo>
                  <a:lnTo>
                    <a:pt x="1018" y="871"/>
                  </a:lnTo>
                  <a:lnTo>
                    <a:pt x="1012" y="871"/>
                  </a:lnTo>
                  <a:lnTo>
                    <a:pt x="1012" y="878"/>
                  </a:lnTo>
                  <a:lnTo>
                    <a:pt x="999" y="884"/>
                  </a:lnTo>
                  <a:lnTo>
                    <a:pt x="999" y="890"/>
                  </a:lnTo>
                  <a:lnTo>
                    <a:pt x="993" y="890"/>
                  </a:lnTo>
                  <a:lnTo>
                    <a:pt x="986" y="884"/>
                  </a:lnTo>
                  <a:lnTo>
                    <a:pt x="980" y="884"/>
                  </a:lnTo>
                  <a:lnTo>
                    <a:pt x="973" y="878"/>
                  </a:lnTo>
                  <a:lnTo>
                    <a:pt x="961" y="871"/>
                  </a:lnTo>
                  <a:lnTo>
                    <a:pt x="941" y="871"/>
                  </a:lnTo>
                  <a:lnTo>
                    <a:pt x="935" y="878"/>
                  </a:lnTo>
                  <a:lnTo>
                    <a:pt x="922" y="884"/>
                  </a:lnTo>
                  <a:lnTo>
                    <a:pt x="916" y="890"/>
                  </a:lnTo>
                  <a:lnTo>
                    <a:pt x="916" y="897"/>
                  </a:lnTo>
                  <a:lnTo>
                    <a:pt x="916" y="903"/>
                  </a:lnTo>
                  <a:lnTo>
                    <a:pt x="909" y="910"/>
                  </a:lnTo>
                  <a:lnTo>
                    <a:pt x="903" y="910"/>
                  </a:lnTo>
                  <a:lnTo>
                    <a:pt x="897" y="916"/>
                  </a:lnTo>
                  <a:lnTo>
                    <a:pt x="890" y="922"/>
                  </a:lnTo>
                  <a:lnTo>
                    <a:pt x="890" y="916"/>
                  </a:lnTo>
                  <a:lnTo>
                    <a:pt x="884" y="910"/>
                  </a:lnTo>
                  <a:lnTo>
                    <a:pt x="877" y="903"/>
                  </a:lnTo>
                  <a:lnTo>
                    <a:pt x="877" y="897"/>
                  </a:lnTo>
                  <a:lnTo>
                    <a:pt x="877" y="890"/>
                  </a:lnTo>
                  <a:lnTo>
                    <a:pt x="871" y="884"/>
                  </a:lnTo>
                  <a:lnTo>
                    <a:pt x="865" y="884"/>
                  </a:lnTo>
                  <a:lnTo>
                    <a:pt x="852" y="884"/>
                  </a:lnTo>
                  <a:lnTo>
                    <a:pt x="839" y="884"/>
                  </a:lnTo>
                  <a:lnTo>
                    <a:pt x="833" y="878"/>
                  </a:lnTo>
                  <a:lnTo>
                    <a:pt x="826" y="878"/>
                  </a:lnTo>
                  <a:lnTo>
                    <a:pt x="813" y="878"/>
                  </a:lnTo>
                  <a:lnTo>
                    <a:pt x="800" y="871"/>
                  </a:lnTo>
                  <a:lnTo>
                    <a:pt x="794" y="871"/>
                  </a:lnTo>
                  <a:lnTo>
                    <a:pt x="788" y="865"/>
                  </a:lnTo>
                  <a:lnTo>
                    <a:pt x="775" y="865"/>
                  </a:lnTo>
                  <a:lnTo>
                    <a:pt x="768" y="858"/>
                  </a:lnTo>
                  <a:lnTo>
                    <a:pt x="762" y="865"/>
                  </a:lnTo>
                  <a:lnTo>
                    <a:pt x="756" y="865"/>
                  </a:lnTo>
                  <a:lnTo>
                    <a:pt x="749" y="871"/>
                  </a:lnTo>
                  <a:lnTo>
                    <a:pt x="743" y="878"/>
                  </a:lnTo>
                  <a:lnTo>
                    <a:pt x="730" y="884"/>
                  </a:lnTo>
                  <a:lnTo>
                    <a:pt x="730" y="890"/>
                  </a:lnTo>
                  <a:lnTo>
                    <a:pt x="730" y="897"/>
                  </a:lnTo>
                  <a:lnTo>
                    <a:pt x="724" y="910"/>
                  </a:lnTo>
                  <a:lnTo>
                    <a:pt x="717" y="922"/>
                  </a:lnTo>
                  <a:lnTo>
                    <a:pt x="698" y="948"/>
                  </a:lnTo>
                  <a:lnTo>
                    <a:pt x="692" y="961"/>
                  </a:lnTo>
                  <a:lnTo>
                    <a:pt x="685" y="967"/>
                  </a:lnTo>
                  <a:lnTo>
                    <a:pt x="685" y="974"/>
                  </a:lnTo>
                  <a:lnTo>
                    <a:pt x="685" y="986"/>
                  </a:lnTo>
                  <a:lnTo>
                    <a:pt x="685" y="993"/>
                  </a:lnTo>
                  <a:lnTo>
                    <a:pt x="692" y="993"/>
                  </a:lnTo>
                  <a:lnTo>
                    <a:pt x="692" y="999"/>
                  </a:lnTo>
                  <a:lnTo>
                    <a:pt x="692" y="1012"/>
                  </a:lnTo>
                  <a:lnTo>
                    <a:pt x="692" y="1018"/>
                  </a:lnTo>
                  <a:lnTo>
                    <a:pt x="698" y="1031"/>
                  </a:lnTo>
                  <a:lnTo>
                    <a:pt x="698" y="1038"/>
                  </a:lnTo>
                  <a:lnTo>
                    <a:pt x="704" y="1044"/>
                  </a:lnTo>
                  <a:lnTo>
                    <a:pt x="704" y="1050"/>
                  </a:lnTo>
                  <a:lnTo>
                    <a:pt x="704" y="1057"/>
                  </a:lnTo>
                  <a:lnTo>
                    <a:pt x="704" y="1063"/>
                  </a:lnTo>
                  <a:lnTo>
                    <a:pt x="711" y="1063"/>
                  </a:lnTo>
                  <a:lnTo>
                    <a:pt x="704" y="1063"/>
                  </a:lnTo>
                  <a:lnTo>
                    <a:pt x="698" y="1063"/>
                  </a:lnTo>
                  <a:lnTo>
                    <a:pt x="698" y="1070"/>
                  </a:lnTo>
                  <a:lnTo>
                    <a:pt x="692" y="1070"/>
                  </a:lnTo>
                  <a:lnTo>
                    <a:pt x="685" y="1070"/>
                  </a:lnTo>
                  <a:lnTo>
                    <a:pt x="679" y="1070"/>
                  </a:lnTo>
                  <a:lnTo>
                    <a:pt x="679" y="1076"/>
                  </a:lnTo>
                  <a:lnTo>
                    <a:pt x="679" y="1082"/>
                  </a:lnTo>
                  <a:lnTo>
                    <a:pt x="672" y="1082"/>
                  </a:lnTo>
                  <a:lnTo>
                    <a:pt x="672" y="1089"/>
                  </a:lnTo>
                  <a:lnTo>
                    <a:pt x="672" y="1095"/>
                  </a:lnTo>
                  <a:lnTo>
                    <a:pt x="672" y="1102"/>
                  </a:lnTo>
                  <a:lnTo>
                    <a:pt x="666" y="1102"/>
                  </a:lnTo>
                  <a:lnTo>
                    <a:pt x="660" y="1102"/>
                  </a:lnTo>
                  <a:lnTo>
                    <a:pt x="660" y="1108"/>
                  </a:lnTo>
                  <a:lnTo>
                    <a:pt x="653" y="1108"/>
                  </a:lnTo>
                  <a:lnTo>
                    <a:pt x="647" y="1108"/>
                  </a:lnTo>
                  <a:lnTo>
                    <a:pt x="640" y="1108"/>
                  </a:lnTo>
                  <a:lnTo>
                    <a:pt x="640" y="1114"/>
                  </a:lnTo>
                  <a:lnTo>
                    <a:pt x="640" y="1108"/>
                  </a:lnTo>
                  <a:lnTo>
                    <a:pt x="634" y="1108"/>
                  </a:lnTo>
                  <a:lnTo>
                    <a:pt x="628" y="1108"/>
                  </a:lnTo>
                  <a:lnTo>
                    <a:pt x="621" y="1108"/>
                  </a:lnTo>
                  <a:lnTo>
                    <a:pt x="615" y="1108"/>
                  </a:lnTo>
                  <a:lnTo>
                    <a:pt x="615" y="1114"/>
                  </a:lnTo>
                  <a:lnTo>
                    <a:pt x="608" y="1114"/>
                  </a:lnTo>
                  <a:lnTo>
                    <a:pt x="608" y="1121"/>
                  </a:lnTo>
                  <a:lnTo>
                    <a:pt x="602" y="1121"/>
                  </a:lnTo>
                  <a:lnTo>
                    <a:pt x="602" y="1114"/>
                  </a:lnTo>
                  <a:lnTo>
                    <a:pt x="596" y="1114"/>
                  </a:lnTo>
                  <a:lnTo>
                    <a:pt x="589" y="1121"/>
                  </a:lnTo>
                  <a:lnTo>
                    <a:pt x="583" y="1114"/>
                  </a:lnTo>
                  <a:lnTo>
                    <a:pt x="576" y="1114"/>
                  </a:lnTo>
                  <a:lnTo>
                    <a:pt x="570" y="1114"/>
                  </a:lnTo>
                  <a:lnTo>
                    <a:pt x="570" y="1121"/>
                  </a:lnTo>
                  <a:lnTo>
                    <a:pt x="564" y="1114"/>
                  </a:lnTo>
                  <a:lnTo>
                    <a:pt x="564" y="1121"/>
                  </a:lnTo>
                  <a:lnTo>
                    <a:pt x="564" y="1114"/>
                  </a:lnTo>
                  <a:lnTo>
                    <a:pt x="557" y="1114"/>
                  </a:lnTo>
                  <a:lnTo>
                    <a:pt x="551" y="1114"/>
                  </a:lnTo>
                  <a:lnTo>
                    <a:pt x="551" y="1108"/>
                  </a:lnTo>
                  <a:lnTo>
                    <a:pt x="544" y="1108"/>
                  </a:lnTo>
                  <a:lnTo>
                    <a:pt x="538" y="1108"/>
                  </a:lnTo>
                  <a:lnTo>
                    <a:pt x="538" y="1102"/>
                  </a:lnTo>
                  <a:lnTo>
                    <a:pt x="532" y="1095"/>
                  </a:lnTo>
                  <a:lnTo>
                    <a:pt x="532" y="1102"/>
                  </a:lnTo>
                  <a:lnTo>
                    <a:pt x="525" y="1102"/>
                  </a:lnTo>
                  <a:lnTo>
                    <a:pt x="519" y="1102"/>
                  </a:lnTo>
                  <a:lnTo>
                    <a:pt x="519" y="1095"/>
                  </a:lnTo>
                  <a:lnTo>
                    <a:pt x="512" y="1095"/>
                  </a:lnTo>
                  <a:lnTo>
                    <a:pt x="512" y="1089"/>
                  </a:lnTo>
                  <a:lnTo>
                    <a:pt x="506" y="1089"/>
                  </a:lnTo>
                  <a:lnTo>
                    <a:pt x="506" y="1082"/>
                  </a:lnTo>
                  <a:lnTo>
                    <a:pt x="506" y="1076"/>
                  </a:lnTo>
                  <a:lnTo>
                    <a:pt x="500" y="1076"/>
                  </a:lnTo>
                  <a:lnTo>
                    <a:pt x="500" y="1070"/>
                  </a:lnTo>
                  <a:lnTo>
                    <a:pt x="506" y="1070"/>
                  </a:lnTo>
                  <a:lnTo>
                    <a:pt x="500" y="1070"/>
                  </a:lnTo>
                  <a:lnTo>
                    <a:pt x="500" y="1063"/>
                  </a:lnTo>
                  <a:lnTo>
                    <a:pt x="493" y="1063"/>
                  </a:lnTo>
                  <a:lnTo>
                    <a:pt x="493" y="1070"/>
                  </a:lnTo>
                  <a:lnTo>
                    <a:pt x="487" y="1070"/>
                  </a:lnTo>
                  <a:lnTo>
                    <a:pt x="480" y="1070"/>
                  </a:lnTo>
                  <a:lnTo>
                    <a:pt x="480" y="1076"/>
                  </a:lnTo>
                  <a:lnTo>
                    <a:pt x="474" y="1076"/>
                  </a:lnTo>
                  <a:lnTo>
                    <a:pt x="474" y="1070"/>
                  </a:lnTo>
                  <a:lnTo>
                    <a:pt x="474" y="1076"/>
                  </a:lnTo>
                  <a:lnTo>
                    <a:pt x="468" y="1076"/>
                  </a:lnTo>
                  <a:lnTo>
                    <a:pt x="461" y="1076"/>
                  </a:lnTo>
                  <a:lnTo>
                    <a:pt x="461" y="1070"/>
                  </a:lnTo>
                  <a:lnTo>
                    <a:pt x="455" y="1070"/>
                  </a:lnTo>
                  <a:lnTo>
                    <a:pt x="448" y="1070"/>
                  </a:lnTo>
                  <a:lnTo>
                    <a:pt x="442" y="1070"/>
                  </a:lnTo>
                  <a:lnTo>
                    <a:pt x="442" y="1076"/>
                  </a:lnTo>
                  <a:lnTo>
                    <a:pt x="442" y="1082"/>
                  </a:lnTo>
                  <a:lnTo>
                    <a:pt x="442" y="1089"/>
                  </a:lnTo>
                  <a:lnTo>
                    <a:pt x="435" y="1089"/>
                  </a:lnTo>
                  <a:lnTo>
                    <a:pt x="435" y="1095"/>
                  </a:lnTo>
                  <a:lnTo>
                    <a:pt x="429" y="1095"/>
                  </a:lnTo>
                  <a:lnTo>
                    <a:pt x="429" y="1102"/>
                  </a:lnTo>
                  <a:lnTo>
                    <a:pt x="423" y="1102"/>
                  </a:lnTo>
                  <a:lnTo>
                    <a:pt x="423" y="1108"/>
                  </a:lnTo>
                  <a:lnTo>
                    <a:pt x="416" y="1108"/>
                  </a:lnTo>
                  <a:lnTo>
                    <a:pt x="416" y="1102"/>
                  </a:lnTo>
                  <a:lnTo>
                    <a:pt x="416" y="1108"/>
                  </a:lnTo>
                  <a:lnTo>
                    <a:pt x="410" y="1108"/>
                  </a:lnTo>
                  <a:lnTo>
                    <a:pt x="403" y="1108"/>
                  </a:lnTo>
                  <a:lnTo>
                    <a:pt x="403" y="1114"/>
                  </a:lnTo>
                  <a:lnTo>
                    <a:pt x="403" y="1121"/>
                  </a:lnTo>
                  <a:lnTo>
                    <a:pt x="397" y="1121"/>
                  </a:lnTo>
                  <a:lnTo>
                    <a:pt x="397" y="1127"/>
                  </a:lnTo>
                  <a:lnTo>
                    <a:pt x="391" y="1127"/>
                  </a:lnTo>
                  <a:lnTo>
                    <a:pt x="391" y="1134"/>
                  </a:lnTo>
                  <a:lnTo>
                    <a:pt x="384" y="1134"/>
                  </a:lnTo>
                  <a:lnTo>
                    <a:pt x="384" y="1127"/>
                  </a:lnTo>
                  <a:lnTo>
                    <a:pt x="384" y="1121"/>
                  </a:lnTo>
                  <a:lnTo>
                    <a:pt x="378" y="1121"/>
                  </a:lnTo>
                  <a:lnTo>
                    <a:pt x="371" y="1121"/>
                  </a:lnTo>
                  <a:lnTo>
                    <a:pt x="365" y="1121"/>
                  </a:lnTo>
                  <a:lnTo>
                    <a:pt x="359" y="1121"/>
                  </a:lnTo>
                  <a:lnTo>
                    <a:pt x="359" y="1127"/>
                  </a:lnTo>
                  <a:lnTo>
                    <a:pt x="359" y="1134"/>
                  </a:lnTo>
                  <a:lnTo>
                    <a:pt x="365" y="1134"/>
                  </a:lnTo>
                  <a:lnTo>
                    <a:pt x="359" y="1140"/>
                  </a:lnTo>
                  <a:lnTo>
                    <a:pt x="359" y="1146"/>
                  </a:lnTo>
                  <a:lnTo>
                    <a:pt x="359" y="1153"/>
                  </a:lnTo>
                  <a:lnTo>
                    <a:pt x="352" y="1153"/>
                  </a:lnTo>
                  <a:lnTo>
                    <a:pt x="352" y="1159"/>
                  </a:lnTo>
                  <a:lnTo>
                    <a:pt x="352" y="1166"/>
                  </a:lnTo>
                  <a:lnTo>
                    <a:pt x="346" y="1166"/>
                  </a:lnTo>
                  <a:lnTo>
                    <a:pt x="339" y="1166"/>
                  </a:lnTo>
                  <a:lnTo>
                    <a:pt x="339" y="1172"/>
                  </a:lnTo>
                  <a:lnTo>
                    <a:pt x="333" y="1178"/>
                  </a:lnTo>
                  <a:lnTo>
                    <a:pt x="339" y="1185"/>
                  </a:lnTo>
                  <a:lnTo>
                    <a:pt x="333" y="1185"/>
                  </a:lnTo>
                  <a:lnTo>
                    <a:pt x="327" y="1185"/>
                  </a:lnTo>
                  <a:lnTo>
                    <a:pt x="327" y="1191"/>
                  </a:lnTo>
                  <a:lnTo>
                    <a:pt x="327" y="1198"/>
                  </a:lnTo>
                  <a:lnTo>
                    <a:pt x="320" y="1198"/>
                  </a:lnTo>
                  <a:lnTo>
                    <a:pt x="320" y="1204"/>
                  </a:lnTo>
                  <a:lnTo>
                    <a:pt x="314" y="1204"/>
                  </a:lnTo>
                  <a:lnTo>
                    <a:pt x="314" y="1210"/>
                  </a:lnTo>
                  <a:lnTo>
                    <a:pt x="320" y="1217"/>
                  </a:lnTo>
                  <a:lnTo>
                    <a:pt x="320" y="1223"/>
                  </a:lnTo>
                  <a:lnTo>
                    <a:pt x="320" y="1230"/>
                  </a:lnTo>
                  <a:lnTo>
                    <a:pt x="314" y="1230"/>
                  </a:lnTo>
                  <a:lnTo>
                    <a:pt x="307" y="1230"/>
                  </a:lnTo>
                  <a:lnTo>
                    <a:pt x="301" y="1230"/>
                  </a:lnTo>
                  <a:lnTo>
                    <a:pt x="295" y="1230"/>
                  </a:lnTo>
                  <a:lnTo>
                    <a:pt x="295" y="1236"/>
                  </a:lnTo>
                  <a:lnTo>
                    <a:pt x="288" y="1236"/>
                  </a:lnTo>
                  <a:lnTo>
                    <a:pt x="288" y="1242"/>
                  </a:lnTo>
                  <a:lnTo>
                    <a:pt x="282" y="1242"/>
                  </a:lnTo>
                  <a:lnTo>
                    <a:pt x="282" y="1249"/>
                  </a:lnTo>
                  <a:lnTo>
                    <a:pt x="275" y="1249"/>
                  </a:lnTo>
                  <a:lnTo>
                    <a:pt x="275" y="1242"/>
                  </a:lnTo>
                  <a:lnTo>
                    <a:pt x="269" y="1242"/>
                  </a:lnTo>
                  <a:lnTo>
                    <a:pt x="269" y="1236"/>
                  </a:lnTo>
                  <a:lnTo>
                    <a:pt x="269" y="1230"/>
                  </a:lnTo>
                  <a:lnTo>
                    <a:pt x="263" y="1223"/>
                  </a:lnTo>
                  <a:lnTo>
                    <a:pt x="263" y="1217"/>
                  </a:lnTo>
                  <a:lnTo>
                    <a:pt x="256" y="1210"/>
                  </a:lnTo>
                  <a:lnTo>
                    <a:pt x="256" y="1204"/>
                  </a:lnTo>
                  <a:lnTo>
                    <a:pt x="256" y="1198"/>
                  </a:lnTo>
                  <a:lnTo>
                    <a:pt x="256" y="1191"/>
                  </a:lnTo>
                  <a:lnTo>
                    <a:pt x="256" y="1178"/>
                  </a:lnTo>
                  <a:lnTo>
                    <a:pt x="256" y="1172"/>
                  </a:lnTo>
                  <a:lnTo>
                    <a:pt x="250" y="1166"/>
                  </a:lnTo>
                  <a:lnTo>
                    <a:pt x="243" y="1166"/>
                  </a:lnTo>
                  <a:lnTo>
                    <a:pt x="243" y="1159"/>
                  </a:lnTo>
                  <a:lnTo>
                    <a:pt x="237" y="1159"/>
                  </a:lnTo>
                  <a:lnTo>
                    <a:pt x="224" y="1127"/>
                  </a:lnTo>
                  <a:lnTo>
                    <a:pt x="224" y="1114"/>
                  </a:lnTo>
                  <a:lnTo>
                    <a:pt x="218" y="1108"/>
                  </a:lnTo>
                  <a:lnTo>
                    <a:pt x="218" y="1102"/>
                  </a:lnTo>
                  <a:lnTo>
                    <a:pt x="211" y="1095"/>
                  </a:lnTo>
                  <a:lnTo>
                    <a:pt x="211" y="1089"/>
                  </a:lnTo>
                  <a:lnTo>
                    <a:pt x="205" y="1082"/>
                  </a:lnTo>
                  <a:lnTo>
                    <a:pt x="205" y="1076"/>
                  </a:lnTo>
                  <a:lnTo>
                    <a:pt x="211" y="1070"/>
                  </a:lnTo>
                  <a:lnTo>
                    <a:pt x="211" y="1063"/>
                  </a:lnTo>
                  <a:lnTo>
                    <a:pt x="211" y="1057"/>
                  </a:lnTo>
                  <a:lnTo>
                    <a:pt x="211" y="1050"/>
                  </a:lnTo>
                  <a:lnTo>
                    <a:pt x="218" y="1044"/>
                  </a:lnTo>
                  <a:lnTo>
                    <a:pt x="218" y="1038"/>
                  </a:lnTo>
                  <a:lnTo>
                    <a:pt x="224" y="1038"/>
                  </a:lnTo>
                  <a:lnTo>
                    <a:pt x="231" y="1031"/>
                  </a:lnTo>
                  <a:lnTo>
                    <a:pt x="231" y="1025"/>
                  </a:lnTo>
                  <a:lnTo>
                    <a:pt x="237" y="1018"/>
                  </a:lnTo>
                  <a:lnTo>
                    <a:pt x="237" y="1012"/>
                  </a:lnTo>
                  <a:lnTo>
                    <a:pt x="237" y="1006"/>
                  </a:lnTo>
                  <a:lnTo>
                    <a:pt x="231" y="999"/>
                  </a:lnTo>
                  <a:lnTo>
                    <a:pt x="231" y="993"/>
                  </a:lnTo>
                  <a:lnTo>
                    <a:pt x="231" y="986"/>
                  </a:lnTo>
                  <a:lnTo>
                    <a:pt x="231" y="980"/>
                  </a:lnTo>
                  <a:lnTo>
                    <a:pt x="237" y="980"/>
                  </a:lnTo>
                  <a:lnTo>
                    <a:pt x="243" y="980"/>
                  </a:lnTo>
                  <a:lnTo>
                    <a:pt x="250" y="974"/>
                  </a:lnTo>
                  <a:lnTo>
                    <a:pt x="256" y="967"/>
                  </a:lnTo>
                  <a:lnTo>
                    <a:pt x="256" y="961"/>
                  </a:lnTo>
                  <a:lnTo>
                    <a:pt x="269" y="948"/>
                  </a:lnTo>
                  <a:lnTo>
                    <a:pt x="269" y="942"/>
                  </a:lnTo>
                  <a:lnTo>
                    <a:pt x="275" y="935"/>
                  </a:lnTo>
                  <a:lnTo>
                    <a:pt x="275" y="929"/>
                  </a:lnTo>
                  <a:lnTo>
                    <a:pt x="275" y="922"/>
                  </a:lnTo>
                  <a:lnTo>
                    <a:pt x="269" y="916"/>
                  </a:lnTo>
                  <a:lnTo>
                    <a:pt x="263" y="910"/>
                  </a:lnTo>
                  <a:lnTo>
                    <a:pt x="256" y="897"/>
                  </a:lnTo>
                  <a:lnTo>
                    <a:pt x="256" y="890"/>
                  </a:lnTo>
                  <a:lnTo>
                    <a:pt x="256" y="884"/>
                  </a:lnTo>
                  <a:lnTo>
                    <a:pt x="256" y="878"/>
                  </a:lnTo>
                  <a:lnTo>
                    <a:pt x="263" y="871"/>
                  </a:lnTo>
                  <a:lnTo>
                    <a:pt x="263" y="865"/>
                  </a:lnTo>
                  <a:lnTo>
                    <a:pt x="269" y="858"/>
                  </a:lnTo>
                  <a:lnTo>
                    <a:pt x="275" y="858"/>
                  </a:lnTo>
                  <a:lnTo>
                    <a:pt x="275" y="852"/>
                  </a:lnTo>
                  <a:lnTo>
                    <a:pt x="275" y="846"/>
                  </a:lnTo>
                  <a:lnTo>
                    <a:pt x="282" y="846"/>
                  </a:lnTo>
                  <a:lnTo>
                    <a:pt x="282" y="839"/>
                  </a:lnTo>
                  <a:lnTo>
                    <a:pt x="288" y="839"/>
                  </a:lnTo>
                  <a:lnTo>
                    <a:pt x="295" y="839"/>
                  </a:lnTo>
                  <a:lnTo>
                    <a:pt x="295" y="833"/>
                  </a:lnTo>
                  <a:lnTo>
                    <a:pt x="295" y="826"/>
                  </a:lnTo>
                  <a:lnTo>
                    <a:pt x="295" y="820"/>
                  </a:lnTo>
                  <a:lnTo>
                    <a:pt x="288" y="813"/>
                  </a:lnTo>
                  <a:lnTo>
                    <a:pt x="288" y="807"/>
                  </a:lnTo>
                  <a:lnTo>
                    <a:pt x="295" y="801"/>
                  </a:lnTo>
                  <a:lnTo>
                    <a:pt x="295" y="794"/>
                  </a:lnTo>
                  <a:lnTo>
                    <a:pt x="301" y="781"/>
                  </a:lnTo>
                  <a:lnTo>
                    <a:pt x="307" y="762"/>
                  </a:lnTo>
                  <a:lnTo>
                    <a:pt x="307" y="756"/>
                  </a:lnTo>
                  <a:lnTo>
                    <a:pt x="307" y="749"/>
                  </a:lnTo>
                  <a:lnTo>
                    <a:pt x="301" y="743"/>
                  </a:lnTo>
                  <a:lnTo>
                    <a:pt x="301" y="737"/>
                  </a:lnTo>
                  <a:lnTo>
                    <a:pt x="295" y="730"/>
                  </a:lnTo>
                  <a:lnTo>
                    <a:pt x="288" y="730"/>
                  </a:lnTo>
                  <a:lnTo>
                    <a:pt x="282" y="730"/>
                  </a:lnTo>
                  <a:lnTo>
                    <a:pt x="275" y="724"/>
                  </a:lnTo>
                  <a:lnTo>
                    <a:pt x="269" y="724"/>
                  </a:lnTo>
                  <a:lnTo>
                    <a:pt x="269" y="717"/>
                  </a:lnTo>
                  <a:lnTo>
                    <a:pt x="263" y="717"/>
                  </a:lnTo>
                  <a:lnTo>
                    <a:pt x="256" y="717"/>
                  </a:lnTo>
                  <a:lnTo>
                    <a:pt x="250" y="717"/>
                  </a:lnTo>
                  <a:lnTo>
                    <a:pt x="250" y="711"/>
                  </a:lnTo>
                  <a:lnTo>
                    <a:pt x="243" y="711"/>
                  </a:lnTo>
                  <a:lnTo>
                    <a:pt x="243" y="705"/>
                  </a:lnTo>
                  <a:lnTo>
                    <a:pt x="250" y="705"/>
                  </a:lnTo>
                  <a:lnTo>
                    <a:pt x="250" y="698"/>
                  </a:lnTo>
                  <a:lnTo>
                    <a:pt x="256" y="698"/>
                  </a:lnTo>
                  <a:lnTo>
                    <a:pt x="250" y="692"/>
                  </a:lnTo>
                  <a:lnTo>
                    <a:pt x="250" y="685"/>
                  </a:lnTo>
                  <a:lnTo>
                    <a:pt x="243" y="679"/>
                  </a:lnTo>
                  <a:lnTo>
                    <a:pt x="237" y="673"/>
                  </a:lnTo>
                  <a:lnTo>
                    <a:pt x="231" y="673"/>
                  </a:lnTo>
                  <a:lnTo>
                    <a:pt x="224" y="673"/>
                  </a:lnTo>
                  <a:lnTo>
                    <a:pt x="218" y="673"/>
                  </a:lnTo>
                  <a:lnTo>
                    <a:pt x="218" y="666"/>
                  </a:lnTo>
                  <a:lnTo>
                    <a:pt x="211" y="666"/>
                  </a:lnTo>
                  <a:lnTo>
                    <a:pt x="205" y="666"/>
                  </a:lnTo>
                  <a:lnTo>
                    <a:pt x="199" y="666"/>
                  </a:lnTo>
                  <a:lnTo>
                    <a:pt x="192" y="666"/>
                  </a:lnTo>
                  <a:lnTo>
                    <a:pt x="186" y="666"/>
                  </a:lnTo>
                  <a:lnTo>
                    <a:pt x="186" y="660"/>
                  </a:lnTo>
                  <a:lnTo>
                    <a:pt x="179" y="660"/>
                  </a:lnTo>
                  <a:lnTo>
                    <a:pt x="173" y="660"/>
                  </a:lnTo>
                  <a:lnTo>
                    <a:pt x="173" y="666"/>
                  </a:lnTo>
                  <a:lnTo>
                    <a:pt x="167" y="666"/>
                  </a:lnTo>
                  <a:lnTo>
                    <a:pt x="160" y="666"/>
                  </a:lnTo>
                  <a:lnTo>
                    <a:pt x="154" y="666"/>
                  </a:lnTo>
                  <a:lnTo>
                    <a:pt x="147" y="666"/>
                  </a:lnTo>
                  <a:lnTo>
                    <a:pt x="141" y="666"/>
                  </a:lnTo>
                  <a:lnTo>
                    <a:pt x="135" y="666"/>
                  </a:lnTo>
                  <a:lnTo>
                    <a:pt x="128" y="666"/>
                  </a:lnTo>
                  <a:lnTo>
                    <a:pt x="122" y="666"/>
                  </a:lnTo>
                  <a:lnTo>
                    <a:pt x="115" y="666"/>
                  </a:lnTo>
                  <a:lnTo>
                    <a:pt x="115" y="673"/>
                  </a:lnTo>
                  <a:lnTo>
                    <a:pt x="109" y="673"/>
                  </a:lnTo>
                  <a:lnTo>
                    <a:pt x="109" y="679"/>
                  </a:lnTo>
                  <a:lnTo>
                    <a:pt x="109" y="685"/>
                  </a:lnTo>
                  <a:lnTo>
                    <a:pt x="109" y="692"/>
                  </a:lnTo>
                  <a:lnTo>
                    <a:pt x="103" y="698"/>
                  </a:lnTo>
                  <a:lnTo>
                    <a:pt x="103" y="705"/>
                  </a:lnTo>
                  <a:lnTo>
                    <a:pt x="96" y="705"/>
                  </a:lnTo>
                  <a:lnTo>
                    <a:pt x="96" y="711"/>
                  </a:lnTo>
                  <a:lnTo>
                    <a:pt x="90" y="711"/>
                  </a:lnTo>
                  <a:lnTo>
                    <a:pt x="83" y="711"/>
                  </a:lnTo>
                  <a:lnTo>
                    <a:pt x="77" y="711"/>
                  </a:lnTo>
                  <a:lnTo>
                    <a:pt x="70" y="717"/>
                  </a:lnTo>
                  <a:lnTo>
                    <a:pt x="64" y="717"/>
                  </a:lnTo>
                  <a:lnTo>
                    <a:pt x="58" y="724"/>
                  </a:lnTo>
                  <a:lnTo>
                    <a:pt x="51" y="724"/>
                  </a:lnTo>
                  <a:lnTo>
                    <a:pt x="45" y="724"/>
                  </a:lnTo>
                  <a:lnTo>
                    <a:pt x="38" y="730"/>
                  </a:lnTo>
                  <a:lnTo>
                    <a:pt x="32" y="730"/>
                  </a:lnTo>
                  <a:lnTo>
                    <a:pt x="32" y="724"/>
                  </a:lnTo>
                  <a:lnTo>
                    <a:pt x="26" y="724"/>
                  </a:lnTo>
                  <a:lnTo>
                    <a:pt x="19" y="717"/>
                  </a:lnTo>
                  <a:lnTo>
                    <a:pt x="13" y="717"/>
                  </a:lnTo>
                  <a:lnTo>
                    <a:pt x="19" y="717"/>
                  </a:lnTo>
                  <a:lnTo>
                    <a:pt x="13" y="711"/>
                  </a:lnTo>
                  <a:lnTo>
                    <a:pt x="0" y="698"/>
                  </a:lnTo>
                  <a:lnTo>
                    <a:pt x="0" y="692"/>
                  </a:lnTo>
                  <a:lnTo>
                    <a:pt x="0" y="685"/>
                  </a:lnTo>
                  <a:lnTo>
                    <a:pt x="0" y="679"/>
                  </a:lnTo>
                  <a:lnTo>
                    <a:pt x="0" y="673"/>
                  </a:lnTo>
                  <a:lnTo>
                    <a:pt x="6" y="673"/>
                  </a:lnTo>
                  <a:lnTo>
                    <a:pt x="13" y="679"/>
                  </a:lnTo>
                  <a:lnTo>
                    <a:pt x="19" y="679"/>
                  </a:lnTo>
                  <a:lnTo>
                    <a:pt x="26" y="685"/>
                  </a:lnTo>
                  <a:lnTo>
                    <a:pt x="26" y="679"/>
                  </a:lnTo>
                  <a:lnTo>
                    <a:pt x="32" y="679"/>
                  </a:lnTo>
                  <a:lnTo>
                    <a:pt x="38" y="679"/>
                  </a:lnTo>
                  <a:lnTo>
                    <a:pt x="38" y="673"/>
                  </a:lnTo>
                  <a:lnTo>
                    <a:pt x="45" y="673"/>
                  </a:lnTo>
                  <a:lnTo>
                    <a:pt x="51" y="673"/>
                  </a:lnTo>
                  <a:lnTo>
                    <a:pt x="58" y="673"/>
                  </a:lnTo>
                  <a:lnTo>
                    <a:pt x="58" y="666"/>
                  </a:lnTo>
                  <a:lnTo>
                    <a:pt x="64" y="666"/>
                  </a:lnTo>
                  <a:lnTo>
                    <a:pt x="70" y="660"/>
                  </a:lnTo>
                  <a:lnTo>
                    <a:pt x="77" y="660"/>
                  </a:lnTo>
                  <a:lnTo>
                    <a:pt x="77" y="653"/>
                  </a:lnTo>
                  <a:lnTo>
                    <a:pt x="70" y="653"/>
                  </a:lnTo>
                  <a:lnTo>
                    <a:pt x="70" y="647"/>
                  </a:lnTo>
                  <a:lnTo>
                    <a:pt x="64" y="647"/>
                  </a:lnTo>
                  <a:lnTo>
                    <a:pt x="64" y="641"/>
                  </a:lnTo>
                  <a:lnTo>
                    <a:pt x="58" y="641"/>
                  </a:lnTo>
                  <a:lnTo>
                    <a:pt x="51" y="641"/>
                  </a:lnTo>
                  <a:lnTo>
                    <a:pt x="45" y="641"/>
                  </a:lnTo>
                  <a:lnTo>
                    <a:pt x="38" y="641"/>
                  </a:lnTo>
                  <a:lnTo>
                    <a:pt x="32" y="641"/>
                  </a:lnTo>
                  <a:lnTo>
                    <a:pt x="26" y="641"/>
                  </a:lnTo>
                  <a:lnTo>
                    <a:pt x="19" y="641"/>
                  </a:lnTo>
                  <a:lnTo>
                    <a:pt x="13" y="641"/>
                  </a:lnTo>
                  <a:lnTo>
                    <a:pt x="6" y="634"/>
                  </a:lnTo>
                  <a:lnTo>
                    <a:pt x="6" y="628"/>
                  </a:lnTo>
                  <a:lnTo>
                    <a:pt x="6" y="621"/>
                  </a:lnTo>
                  <a:lnTo>
                    <a:pt x="6" y="615"/>
                  </a:lnTo>
                  <a:lnTo>
                    <a:pt x="6" y="609"/>
                  </a:lnTo>
                  <a:lnTo>
                    <a:pt x="6" y="602"/>
                  </a:lnTo>
                  <a:lnTo>
                    <a:pt x="6" y="596"/>
                  </a:lnTo>
                  <a:lnTo>
                    <a:pt x="13" y="596"/>
                  </a:lnTo>
                  <a:lnTo>
                    <a:pt x="13" y="589"/>
                  </a:lnTo>
                  <a:lnTo>
                    <a:pt x="19" y="596"/>
                  </a:lnTo>
                  <a:lnTo>
                    <a:pt x="26" y="596"/>
                  </a:lnTo>
                  <a:lnTo>
                    <a:pt x="32" y="602"/>
                  </a:lnTo>
                  <a:lnTo>
                    <a:pt x="38" y="602"/>
                  </a:lnTo>
                  <a:lnTo>
                    <a:pt x="38" y="596"/>
                  </a:lnTo>
                  <a:lnTo>
                    <a:pt x="45" y="596"/>
                  </a:lnTo>
                  <a:lnTo>
                    <a:pt x="51" y="596"/>
                  </a:lnTo>
                  <a:lnTo>
                    <a:pt x="51" y="589"/>
                  </a:lnTo>
                  <a:lnTo>
                    <a:pt x="58" y="589"/>
                  </a:lnTo>
                  <a:lnTo>
                    <a:pt x="58" y="596"/>
                  </a:lnTo>
                  <a:lnTo>
                    <a:pt x="64" y="596"/>
                  </a:lnTo>
                  <a:lnTo>
                    <a:pt x="64" y="589"/>
                  </a:lnTo>
                  <a:lnTo>
                    <a:pt x="70" y="589"/>
                  </a:lnTo>
                  <a:lnTo>
                    <a:pt x="77" y="589"/>
                  </a:lnTo>
                  <a:lnTo>
                    <a:pt x="83" y="589"/>
                  </a:lnTo>
                  <a:lnTo>
                    <a:pt x="90" y="589"/>
                  </a:lnTo>
                  <a:lnTo>
                    <a:pt x="96" y="589"/>
                  </a:lnTo>
                  <a:lnTo>
                    <a:pt x="103" y="589"/>
                  </a:lnTo>
                  <a:lnTo>
                    <a:pt x="103" y="596"/>
                  </a:lnTo>
                  <a:lnTo>
                    <a:pt x="109" y="596"/>
                  </a:lnTo>
                  <a:lnTo>
                    <a:pt x="115" y="596"/>
                  </a:lnTo>
                  <a:lnTo>
                    <a:pt x="122" y="596"/>
                  </a:lnTo>
                  <a:lnTo>
                    <a:pt x="128" y="589"/>
                  </a:lnTo>
                  <a:lnTo>
                    <a:pt x="135" y="589"/>
                  </a:lnTo>
                  <a:lnTo>
                    <a:pt x="135" y="583"/>
                  </a:lnTo>
                  <a:lnTo>
                    <a:pt x="141" y="583"/>
                  </a:lnTo>
                  <a:lnTo>
                    <a:pt x="141" y="577"/>
                  </a:lnTo>
                  <a:lnTo>
                    <a:pt x="141" y="570"/>
                  </a:lnTo>
                  <a:lnTo>
                    <a:pt x="135" y="570"/>
                  </a:lnTo>
                  <a:lnTo>
                    <a:pt x="135" y="564"/>
                  </a:lnTo>
                  <a:lnTo>
                    <a:pt x="128" y="557"/>
                  </a:lnTo>
                  <a:lnTo>
                    <a:pt x="128" y="551"/>
                  </a:lnTo>
                  <a:lnTo>
                    <a:pt x="122" y="551"/>
                  </a:lnTo>
                  <a:lnTo>
                    <a:pt x="115" y="551"/>
                  </a:lnTo>
                  <a:lnTo>
                    <a:pt x="115" y="545"/>
                  </a:lnTo>
                  <a:lnTo>
                    <a:pt x="115" y="551"/>
                  </a:lnTo>
                  <a:lnTo>
                    <a:pt x="109" y="551"/>
                  </a:lnTo>
                  <a:lnTo>
                    <a:pt x="103" y="551"/>
                  </a:lnTo>
                  <a:lnTo>
                    <a:pt x="103" y="557"/>
                  </a:lnTo>
                  <a:lnTo>
                    <a:pt x="96" y="557"/>
                  </a:lnTo>
                  <a:lnTo>
                    <a:pt x="90" y="564"/>
                  </a:lnTo>
                  <a:lnTo>
                    <a:pt x="83" y="564"/>
                  </a:lnTo>
                  <a:lnTo>
                    <a:pt x="77" y="564"/>
                  </a:lnTo>
                  <a:lnTo>
                    <a:pt x="77" y="570"/>
                  </a:lnTo>
                  <a:lnTo>
                    <a:pt x="70" y="570"/>
                  </a:lnTo>
                  <a:lnTo>
                    <a:pt x="64" y="570"/>
                  </a:lnTo>
                  <a:lnTo>
                    <a:pt x="64" y="577"/>
                  </a:lnTo>
                  <a:lnTo>
                    <a:pt x="58" y="577"/>
                  </a:lnTo>
                  <a:lnTo>
                    <a:pt x="58" y="570"/>
                  </a:lnTo>
                  <a:lnTo>
                    <a:pt x="51" y="564"/>
                  </a:lnTo>
                  <a:lnTo>
                    <a:pt x="51" y="557"/>
                  </a:lnTo>
                  <a:lnTo>
                    <a:pt x="45" y="557"/>
                  </a:lnTo>
                  <a:lnTo>
                    <a:pt x="45" y="551"/>
                  </a:lnTo>
                  <a:lnTo>
                    <a:pt x="45" y="545"/>
                  </a:lnTo>
                  <a:lnTo>
                    <a:pt x="45" y="538"/>
                  </a:lnTo>
                  <a:lnTo>
                    <a:pt x="38" y="532"/>
                  </a:lnTo>
                  <a:lnTo>
                    <a:pt x="38" y="525"/>
                  </a:lnTo>
                  <a:lnTo>
                    <a:pt x="32" y="525"/>
                  </a:lnTo>
                  <a:lnTo>
                    <a:pt x="32" y="519"/>
                  </a:lnTo>
                  <a:lnTo>
                    <a:pt x="32" y="513"/>
                  </a:lnTo>
                  <a:lnTo>
                    <a:pt x="32" y="506"/>
                  </a:lnTo>
                  <a:lnTo>
                    <a:pt x="38" y="506"/>
                  </a:lnTo>
                  <a:lnTo>
                    <a:pt x="38" y="500"/>
                  </a:lnTo>
                  <a:lnTo>
                    <a:pt x="45" y="493"/>
                  </a:lnTo>
                  <a:lnTo>
                    <a:pt x="51" y="493"/>
                  </a:lnTo>
                  <a:lnTo>
                    <a:pt x="58" y="493"/>
                  </a:lnTo>
                  <a:lnTo>
                    <a:pt x="64" y="500"/>
                  </a:lnTo>
                  <a:lnTo>
                    <a:pt x="70" y="506"/>
                  </a:lnTo>
                  <a:lnTo>
                    <a:pt x="70" y="513"/>
                  </a:lnTo>
                  <a:lnTo>
                    <a:pt x="70" y="519"/>
                  </a:lnTo>
                  <a:lnTo>
                    <a:pt x="77" y="519"/>
                  </a:lnTo>
                  <a:lnTo>
                    <a:pt x="83" y="519"/>
                  </a:lnTo>
                  <a:lnTo>
                    <a:pt x="83" y="525"/>
                  </a:lnTo>
                  <a:lnTo>
                    <a:pt x="90" y="525"/>
                  </a:lnTo>
                  <a:lnTo>
                    <a:pt x="90" y="519"/>
                  </a:lnTo>
                  <a:lnTo>
                    <a:pt x="96" y="519"/>
                  </a:lnTo>
                  <a:lnTo>
                    <a:pt x="103" y="519"/>
                  </a:lnTo>
                  <a:lnTo>
                    <a:pt x="109" y="513"/>
                  </a:lnTo>
                  <a:lnTo>
                    <a:pt x="109" y="506"/>
                  </a:lnTo>
                  <a:lnTo>
                    <a:pt x="109" y="500"/>
                  </a:lnTo>
                  <a:lnTo>
                    <a:pt x="109" y="493"/>
                  </a:lnTo>
                  <a:lnTo>
                    <a:pt x="109" y="487"/>
                  </a:lnTo>
                  <a:lnTo>
                    <a:pt x="115" y="487"/>
                  </a:lnTo>
                  <a:lnTo>
                    <a:pt x="115" y="481"/>
                  </a:lnTo>
                  <a:lnTo>
                    <a:pt x="109" y="481"/>
                  </a:lnTo>
                  <a:lnTo>
                    <a:pt x="109" y="474"/>
                  </a:lnTo>
                  <a:lnTo>
                    <a:pt x="109" y="468"/>
                  </a:lnTo>
                  <a:lnTo>
                    <a:pt x="109" y="461"/>
                  </a:lnTo>
                  <a:lnTo>
                    <a:pt x="103" y="461"/>
                  </a:lnTo>
                  <a:lnTo>
                    <a:pt x="96" y="455"/>
                  </a:lnTo>
                  <a:lnTo>
                    <a:pt x="90" y="455"/>
                  </a:lnTo>
                  <a:lnTo>
                    <a:pt x="83" y="455"/>
                  </a:lnTo>
                  <a:lnTo>
                    <a:pt x="83" y="449"/>
                  </a:lnTo>
                  <a:lnTo>
                    <a:pt x="83" y="442"/>
                  </a:lnTo>
                  <a:lnTo>
                    <a:pt x="90" y="442"/>
                  </a:lnTo>
                  <a:lnTo>
                    <a:pt x="90" y="436"/>
                  </a:lnTo>
                  <a:lnTo>
                    <a:pt x="90" y="429"/>
                  </a:lnTo>
                  <a:lnTo>
                    <a:pt x="90" y="423"/>
                  </a:lnTo>
                  <a:lnTo>
                    <a:pt x="90" y="417"/>
                  </a:lnTo>
                  <a:lnTo>
                    <a:pt x="90" y="410"/>
                  </a:lnTo>
                  <a:lnTo>
                    <a:pt x="96" y="410"/>
                  </a:lnTo>
                  <a:lnTo>
                    <a:pt x="96" y="404"/>
                  </a:lnTo>
                  <a:lnTo>
                    <a:pt x="96" y="397"/>
                  </a:lnTo>
                  <a:lnTo>
                    <a:pt x="90" y="391"/>
                  </a:lnTo>
                  <a:lnTo>
                    <a:pt x="96" y="391"/>
                  </a:lnTo>
                  <a:lnTo>
                    <a:pt x="96" y="385"/>
                  </a:lnTo>
                  <a:lnTo>
                    <a:pt x="103" y="385"/>
                  </a:lnTo>
                  <a:lnTo>
                    <a:pt x="103" y="378"/>
                  </a:lnTo>
                  <a:lnTo>
                    <a:pt x="103" y="372"/>
                  </a:lnTo>
                  <a:lnTo>
                    <a:pt x="103" y="365"/>
                  </a:lnTo>
                  <a:lnTo>
                    <a:pt x="109" y="365"/>
                  </a:lnTo>
                  <a:lnTo>
                    <a:pt x="115" y="359"/>
                  </a:lnTo>
                  <a:lnTo>
                    <a:pt x="115" y="353"/>
                  </a:lnTo>
                  <a:lnTo>
                    <a:pt x="115" y="346"/>
                  </a:lnTo>
                  <a:lnTo>
                    <a:pt x="115" y="340"/>
                  </a:lnTo>
                  <a:lnTo>
                    <a:pt x="115" y="333"/>
                  </a:lnTo>
                  <a:lnTo>
                    <a:pt x="115" y="327"/>
                  </a:lnTo>
                  <a:lnTo>
                    <a:pt x="115" y="321"/>
                  </a:lnTo>
                  <a:lnTo>
                    <a:pt x="115" y="314"/>
                  </a:lnTo>
                  <a:lnTo>
                    <a:pt x="115" y="308"/>
                  </a:lnTo>
                  <a:lnTo>
                    <a:pt x="115" y="301"/>
                  </a:lnTo>
                  <a:lnTo>
                    <a:pt x="115" y="295"/>
                  </a:lnTo>
                  <a:lnTo>
                    <a:pt x="115" y="289"/>
                  </a:lnTo>
                  <a:lnTo>
                    <a:pt x="115" y="282"/>
                  </a:lnTo>
                  <a:lnTo>
                    <a:pt x="115" y="276"/>
                  </a:lnTo>
                  <a:lnTo>
                    <a:pt x="122" y="269"/>
                  </a:lnTo>
                  <a:lnTo>
                    <a:pt x="128" y="269"/>
                  </a:lnTo>
                  <a:lnTo>
                    <a:pt x="128" y="263"/>
                  </a:lnTo>
                  <a:lnTo>
                    <a:pt x="135" y="263"/>
                  </a:lnTo>
                  <a:lnTo>
                    <a:pt x="141" y="263"/>
                  </a:lnTo>
                  <a:lnTo>
                    <a:pt x="147" y="263"/>
                  </a:lnTo>
                  <a:lnTo>
                    <a:pt x="147" y="257"/>
                  </a:lnTo>
                  <a:lnTo>
                    <a:pt x="147" y="250"/>
                  </a:lnTo>
                  <a:lnTo>
                    <a:pt x="141" y="244"/>
                  </a:lnTo>
                  <a:lnTo>
                    <a:pt x="135" y="244"/>
                  </a:lnTo>
                  <a:lnTo>
                    <a:pt x="128" y="237"/>
                  </a:lnTo>
                  <a:lnTo>
                    <a:pt x="128" y="231"/>
                  </a:lnTo>
                  <a:lnTo>
                    <a:pt x="128" y="225"/>
                  </a:lnTo>
                  <a:lnTo>
                    <a:pt x="122" y="225"/>
                  </a:lnTo>
                  <a:lnTo>
                    <a:pt x="122" y="218"/>
                  </a:lnTo>
                  <a:lnTo>
                    <a:pt x="122" y="212"/>
                  </a:lnTo>
                  <a:lnTo>
                    <a:pt x="122" y="205"/>
                  </a:lnTo>
                  <a:lnTo>
                    <a:pt x="122" y="199"/>
                  </a:lnTo>
                  <a:lnTo>
                    <a:pt x="122" y="192"/>
                  </a:lnTo>
                  <a:lnTo>
                    <a:pt x="128" y="192"/>
                  </a:lnTo>
                  <a:lnTo>
                    <a:pt x="128" y="186"/>
                  </a:lnTo>
                  <a:lnTo>
                    <a:pt x="122" y="186"/>
                  </a:lnTo>
                  <a:lnTo>
                    <a:pt x="122" y="180"/>
                  </a:lnTo>
                  <a:lnTo>
                    <a:pt x="122" y="173"/>
                  </a:lnTo>
                  <a:lnTo>
                    <a:pt x="128" y="173"/>
                  </a:lnTo>
                  <a:lnTo>
                    <a:pt x="135" y="180"/>
                  </a:lnTo>
                  <a:lnTo>
                    <a:pt x="141" y="180"/>
                  </a:lnTo>
                  <a:lnTo>
                    <a:pt x="147" y="180"/>
                  </a:lnTo>
                  <a:lnTo>
                    <a:pt x="154" y="180"/>
                  </a:lnTo>
                  <a:lnTo>
                    <a:pt x="154" y="186"/>
                  </a:lnTo>
                  <a:lnTo>
                    <a:pt x="160" y="186"/>
                  </a:lnTo>
                  <a:lnTo>
                    <a:pt x="167" y="186"/>
                  </a:lnTo>
                  <a:lnTo>
                    <a:pt x="173" y="186"/>
                  </a:lnTo>
                  <a:lnTo>
                    <a:pt x="173" y="180"/>
                  </a:lnTo>
                  <a:lnTo>
                    <a:pt x="179" y="180"/>
                  </a:lnTo>
                  <a:lnTo>
                    <a:pt x="186" y="180"/>
                  </a:lnTo>
                  <a:lnTo>
                    <a:pt x="179" y="180"/>
                  </a:lnTo>
                  <a:lnTo>
                    <a:pt x="179" y="186"/>
                  </a:lnTo>
                  <a:lnTo>
                    <a:pt x="186" y="186"/>
                  </a:lnTo>
                  <a:lnTo>
                    <a:pt x="186" y="192"/>
                  </a:lnTo>
                  <a:lnTo>
                    <a:pt x="186" y="199"/>
                  </a:lnTo>
                  <a:lnTo>
                    <a:pt x="192" y="205"/>
                  </a:lnTo>
                  <a:lnTo>
                    <a:pt x="192" y="212"/>
                  </a:lnTo>
                  <a:lnTo>
                    <a:pt x="186" y="212"/>
                  </a:lnTo>
                  <a:lnTo>
                    <a:pt x="186" y="218"/>
                  </a:lnTo>
                  <a:lnTo>
                    <a:pt x="179" y="218"/>
                  </a:lnTo>
                  <a:lnTo>
                    <a:pt x="186" y="225"/>
                  </a:lnTo>
                  <a:lnTo>
                    <a:pt x="186" y="231"/>
                  </a:lnTo>
                  <a:lnTo>
                    <a:pt x="192" y="231"/>
                  </a:lnTo>
                  <a:lnTo>
                    <a:pt x="199" y="231"/>
                  </a:lnTo>
                  <a:lnTo>
                    <a:pt x="205" y="231"/>
                  </a:lnTo>
                  <a:lnTo>
                    <a:pt x="205" y="237"/>
                  </a:lnTo>
                  <a:lnTo>
                    <a:pt x="205" y="244"/>
                  </a:lnTo>
                  <a:lnTo>
                    <a:pt x="211" y="244"/>
                  </a:lnTo>
                  <a:lnTo>
                    <a:pt x="218" y="250"/>
                  </a:lnTo>
                  <a:lnTo>
                    <a:pt x="224" y="250"/>
                  </a:lnTo>
                  <a:lnTo>
                    <a:pt x="231" y="244"/>
                  </a:lnTo>
                  <a:lnTo>
                    <a:pt x="237" y="244"/>
                  </a:lnTo>
                  <a:lnTo>
                    <a:pt x="243" y="244"/>
                  </a:lnTo>
                  <a:lnTo>
                    <a:pt x="250" y="244"/>
                  </a:lnTo>
                  <a:lnTo>
                    <a:pt x="250" y="250"/>
                  </a:lnTo>
                  <a:lnTo>
                    <a:pt x="256" y="250"/>
                  </a:lnTo>
                  <a:lnTo>
                    <a:pt x="256" y="244"/>
                  </a:lnTo>
                  <a:lnTo>
                    <a:pt x="263" y="244"/>
                  </a:lnTo>
                  <a:lnTo>
                    <a:pt x="269" y="244"/>
                  </a:lnTo>
                  <a:lnTo>
                    <a:pt x="275" y="244"/>
                  </a:lnTo>
                  <a:lnTo>
                    <a:pt x="282" y="244"/>
                  </a:lnTo>
                  <a:lnTo>
                    <a:pt x="282" y="250"/>
                  </a:lnTo>
                  <a:lnTo>
                    <a:pt x="282" y="257"/>
                  </a:lnTo>
                  <a:lnTo>
                    <a:pt x="275" y="257"/>
                  </a:lnTo>
                  <a:lnTo>
                    <a:pt x="269" y="257"/>
                  </a:lnTo>
                  <a:lnTo>
                    <a:pt x="269" y="263"/>
                  </a:lnTo>
                  <a:lnTo>
                    <a:pt x="269" y="269"/>
                  </a:lnTo>
                  <a:lnTo>
                    <a:pt x="263" y="269"/>
                  </a:lnTo>
                  <a:lnTo>
                    <a:pt x="263" y="276"/>
                  </a:lnTo>
                  <a:lnTo>
                    <a:pt x="269" y="276"/>
                  </a:lnTo>
                  <a:lnTo>
                    <a:pt x="275" y="276"/>
                  </a:lnTo>
                  <a:lnTo>
                    <a:pt x="282" y="276"/>
                  </a:lnTo>
                  <a:lnTo>
                    <a:pt x="282" y="282"/>
                  </a:lnTo>
                  <a:lnTo>
                    <a:pt x="288" y="282"/>
                  </a:lnTo>
                  <a:lnTo>
                    <a:pt x="288" y="289"/>
                  </a:lnTo>
                  <a:lnTo>
                    <a:pt x="288" y="295"/>
                  </a:lnTo>
                  <a:lnTo>
                    <a:pt x="295" y="295"/>
                  </a:lnTo>
                  <a:lnTo>
                    <a:pt x="295" y="301"/>
                  </a:lnTo>
                  <a:lnTo>
                    <a:pt x="301" y="301"/>
                  </a:lnTo>
                  <a:lnTo>
                    <a:pt x="307" y="308"/>
                  </a:lnTo>
                  <a:lnTo>
                    <a:pt x="314" y="308"/>
                  </a:lnTo>
                  <a:lnTo>
                    <a:pt x="320" y="308"/>
                  </a:lnTo>
                  <a:lnTo>
                    <a:pt x="327" y="301"/>
                  </a:lnTo>
                  <a:lnTo>
                    <a:pt x="333" y="301"/>
                  </a:lnTo>
                  <a:lnTo>
                    <a:pt x="339" y="301"/>
                  </a:lnTo>
                  <a:lnTo>
                    <a:pt x="346" y="301"/>
                  </a:lnTo>
                  <a:lnTo>
                    <a:pt x="352" y="301"/>
                  </a:lnTo>
                  <a:lnTo>
                    <a:pt x="352" y="308"/>
                  </a:lnTo>
                  <a:lnTo>
                    <a:pt x="359" y="308"/>
                  </a:lnTo>
                  <a:lnTo>
                    <a:pt x="365" y="308"/>
                  </a:lnTo>
                  <a:lnTo>
                    <a:pt x="365" y="301"/>
                  </a:lnTo>
                  <a:lnTo>
                    <a:pt x="371" y="301"/>
                  </a:lnTo>
                  <a:lnTo>
                    <a:pt x="371" y="295"/>
                  </a:lnTo>
                  <a:lnTo>
                    <a:pt x="378" y="295"/>
                  </a:lnTo>
                  <a:lnTo>
                    <a:pt x="384" y="295"/>
                  </a:lnTo>
                  <a:lnTo>
                    <a:pt x="384" y="301"/>
                  </a:lnTo>
                  <a:lnTo>
                    <a:pt x="384" y="308"/>
                  </a:lnTo>
                  <a:lnTo>
                    <a:pt x="391" y="308"/>
                  </a:lnTo>
                  <a:lnTo>
                    <a:pt x="397" y="308"/>
                  </a:lnTo>
                  <a:lnTo>
                    <a:pt x="397" y="301"/>
                  </a:lnTo>
                  <a:lnTo>
                    <a:pt x="403" y="301"/>
                  </a:lnTo>
                  <a:lnTo>
                    <a:pt x="403" y="295"/>
                  </a:lnTo>
                  <a:lnTo>
                    <a:pt x="410" y="295"/>
                  </a:lnTo>
                  <a:lnTo>
                    <a:pt x="410" y="289"/>
                  </a:lnTo>
                  <a:lnTo>
                    <a:pt x="403" y="282"/>
                  </a:lnTo>
                  <a:lnTo>
                    <a:pt x="397" y="276"/>
                  </a:lnTo>
                  <a:lnTo>
                    <a:pt x="397" y="269"/>
                  </a:lnTo>
                  <a:lnTo>
                    <a:pt x="397" y="263"/>
                  </a:lnTo>
                  <a:lnTo>
                    <a:pt x="403" y="263"/>
                  </a:lnTo>
                  <a:lnTo>
                    <a:pt x="403" y="257"/>
                  </a:lnTo>
                  <a:lnTo>
                    <a:pt x="397" y="257"/>
                  </a:lnTo>
                  <a:lnTo>
                    <a:pt x="397" y="250"/>
                  </a:lnTo>
                  <a:lnTo>
                    <a:pt x="397" y="244"/>
                  </a:lnTo>
                  <a:lnTo>
                    <a:pt x="397" y="237"/>
                  </a:lnTo>
                  <a:lnTo>
                    <a:pt x="397" y="231"/>
                  </a:lnTo>
                  <a:lnTo>
                    <a:pt x="403" y="225"/>
                  </a:lnTo>
                  <a:lnTo>
                    <a:pt x="410" y="218"/>
                  </a:lnTo>
                  <a:lnTo>
                    <a:pt x="416" y="218"/>
                  </a:lnTo>
                  <a:lnTo>
                    <a:pt x="423" y="218"/>
                  </a:lnTo>
                  <a:lnTo>
                    <a:pt x="423" y="212"/>
                  </a:lnTo>
                  <a:lnTo>
                    <a:pt x="429" y="212"/>
                  </a:lnTo>
                  <a:lnTo>
                    <a:pt x="429" y="205"/>
                  </a:lnTo>
                  <a:lnTo>
                    <a:pt x="429" y="199"/>
                  </a:lnTo>
                  <a:lnTo>
                    <a:pt x="429" y="192"/>
                  </a:lnTo>
                  <a:lnTo>
                    <a:pt x="429" y="186"/>
                  </a:lnTo>
                  <a:lnTo>
                    <a:pt x="429" y="180"/>
                  </a:lnTo>
                  <a:lnTo>
                    <a:pt x="423" y="180"/>
                  </a:lnTo>
                  <a:lnTo>
                    <a:pt x="423" y="173"/>
                  </a:lnTo>
                  <a:lnTo>
                    <a:pt x="423" y="167"/>
                  </a:lnTo>
                  <a:lnTo>
                    <a:pt x="423" y="160"/>
                  </a:lnTo>
                  <a:lnTo>
                    <a:pt x="423" y="154"/>
                  </a:lnTo>
                  <a:lnTo>
                    <a:pt x="429" y="148"/>
                  </a:lnTo>
                  <a:lnTo>
                    <a:pt x="435" y="135"/>
                  </a:lnTo>
                  <a:lnTo>
                    <a:pt x="442" y="128"/>
                  </a:lnTo>
                  <a:lnTo>
                    <a:pt x="448" y="109"/>
                  </a:lnTo>
                  <a:lnTo>
                    <a:pt x="461" y="84"/>
                  </a:lnTo>
                  <a:lnTo>
                    <a:pt x="468" y="77"/>
                  </a:lnTo>
                  <a:lnTo>
                    <a:pt x="468" y="71"/>
                  </a:lnTo>
                  <a:lnTo>
                    <a:pt x="474" y="64"/>
                  </a:lnTo>
                  <a:lnTo>
                    <a:pt x="474" y="58"/>
                  </a:lnTo>
                  <a:lnTo>
                    <a:pt x="468" y="58"/>
                  </a:lnTo>
                  <a:lnTo>
                    <a:pt x="468" y="52"/>
                  </a:lnTo>
                  <a:lnTo>
                    <a:pt x="474" y="52"/>
                  </a:lnTo>
                  <a:lnTo>
                    <a:pt x="480" y="52"/>
                  </a:lnTo>
                  <a:lnTo>
                    <a:pt x="480" y="45"/>
                  </a:lnTo>
                  <a:lnTo>
                    <a:pt x="487" y="45"/>
                  </a:lnTo>
                  <a:lnTo>
                    <a:pt x="487" y="39"/>
                  </a:lnTo>
                  <a:lnTo>
                    <a:pt x="493" y="39"/>
                  </a:lnTo>
                  <a:lnTo>
                    <a:pt x="500" y="45"/>
                  </a:lnTo>
                  <a:lnTo>
                    <a:pt x="506" y="45"/>
                  </a:lnTo>
                  <a:lnTo>
                    <a:pt x="506" y="39"/>
                  </a:lnTo>
                  <a:lnTo>
                    <a:pt x="512" y="39"/>
                  </a:lnTo>
                  <a:lnTo>
                    <a:pt x="512" y="32"/>
                  </a:lnTo>
                  <a:lnTo>
                    <a:pt x="519" y="32"/>
                  </a:lnTo>
                  <a:lnTo>
                    <a:pt x="519" y="39"/>
                  </a:lnTo>
                  <a:lnTo>
                    <a:pt x="519" y="45"/>
                  </a:lnTo>
                  <a:lnTo>
                    <a:pt x="519" y="39"/>
                  </a:lnTo>
                  <a:lnTo>
                    <a:pt x="525" y="39"/>
                  </a:lnTo>
                  <a:lnTo>
                    <a:pt x="525" y="45"/>
                  </a:lnTo>
                  <a:lnTo>
                    <a:pt x="532" y="45"/>
                  </a:lnTo>
                  <a:lnTo>
                    <a:pt x="532" y="52"/>
                  </a:lnTo>
                  <a:lnTo>
                    <a:pt x="532" y="58"/>
                  </a:lnTo>
                  <a:lnTo>
                    <a:pt x="538" y="58"/>
                  </a:lnTo>
                  <a:lnTo>
                    <a:pt x="544" y="58"/>
                  </a:lnTo>
                  <a:lnTo>
                    <a:pt x="544" y="52"/>
                  </a:lnTo>
                  <a:lnTo>
                    <a:pt x="544" y="45"/>
                  </a:lnTo>
                  <a:lnTo>
                    <a:pt x="551" y="45"/>
                  </a:lnTo>
                  <a:lnTo>
                    <a:pt x="557" y="45"/>
                  </a:lnTo>
                  <a:lnTo>
                    <a:pt x="564" y="45"/>
                  </a:lnTo>
                  <a:lnTo>
                    <a:pt x="564" y="39"/>
                  </a:lnTo>
                  <a:lnTo>
                    <a:pt x="570" y="39"/>
                  </a:lnTo>
                  <a:lnTo>
                    <a:pt x="570" y="32"/>
                  </a:lnTo>
                  <a:lnTo>
                    <a:pt x="570" y="39"/>
                  </a:lnTo>
                  <a:lnTo>
                    <a:pt x="576" y="39"/>
                  </a:lnTo>
                  <a:lnTo>
                    <a:pt x="576" y="32"/>
                  </a:lnTo>
                  <a:lnTo>
                    <a:pt x="583" y="32"/>
                  </a:lnTo>
                  <a:lnTo>
                    <a:pt x="583" y="26"/>
                  </a:lnTo>
                  <a:lnTo>
                    <a:pt x="589" y="26"/>
                  </a:lnTo>
                  <a:lnTo>
                    <a:pt x="589" y="32"/>
                  </a:lnTo>
                  <a:lnTo>
                    <a:pt x="596" y="32"/>
                  </a:lnTo>
                  <a:lnTo>
                    <a:pt x="596" y="39"/>
                  </a:lnTo>
                  <a:lnTo>
                    <a:pt x="602" y="39"/>
                  </a:lnTo>
                  <a:lnTo>
                    <a:pt x="608" y="45"/>
                  </a:lnTo>
                  <a:lnTo>
                    <a:pt x="615" y="45"/>
                  </a:lnTo>
                  <a:lnTo>
                    <a:pt x="615" y="39"/>
                  </a:lnTo>
                  <a:lnTo>
                    <a:pt x="615" y="32"/>
                  </a:lnTo>
                  <a:lnTo>
                    <a:pt x="621" y="32"/>
                  </a:lnTo>
                  <a:lnTo>
                    <a:pt x="621" y="26"/>
                  </a:lnTo>
                  <a:lnTo>
                    <a:pt x="628" y="26"/>
                  </a:lnTo>
                  <a:lnTo>
                    <a:pt x="634" y="20"/>
                  </a:lnTo>
                  <a:lnTo>
                    <a:pt x="647" y="20"/>
                  </a:lnTo>
                  <a:lnTo>
                    <a:pt x="660" y="20"/>
                  </a:lnTo>
                  <a:lnTo>
                    <a:pt x="666" y="20"/>
                  </a:lnTo>
                  <a:lnTo>
                    <a:pt x="672" y="20"/>
                  </a:lnTo>
                  <a:lnTo>
                    <a:pt x="679" y="13"/>
                  </a:lnTo>
                  <a:lnTo>
                    <a:pt x="685" y="13"/>
                  </a:lnTo>
                  <a:lnTo>
                    <a:pt x="692" y="13"/>
                  </a:lnTo>
                  <a:lnTo>
                    <a:pt x="698" y="20"/>
                  </a:lnTo>
                  <a:lnTo>
                    <a:pt x="704" y="13"/>
                  </a:lnTo>
                  <a:lnTo>
                    <a:pt x="711" y="7"/>
                  </a:lnTo>
                  <a:lnTo>
                    <a:pt x="711" y="0"/>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000000"/>
                </a:solidFill>
                <a:effectLst/>
                <a:uLnTx/>
                <a:uFillTx/>
                <a:latin typeface="Arial"/>
                <a:ea typeface="+mn-ea"/>
                <a:cs typeface="+mn-cs"/>
              </a:endParaRPr>
            </a:p>
          </p:txBody>
        </p:sp>
      </p:grpSp>
      <p:sp>
        <p:nvSpPr>
          <p:cNvPr id="64" name="Graphic 61" descr="Marker with solid fill">
            <a:extLst>
              <a:ext uri="{FF2B5EF4-FFF2-40B4-BE49-F238E27FC236}">
                <a16:creationId xmlns:a16="http://schemas.microsoft.com/office/drawing/2014/main" id="{4F89FF6F-2A9C-EAA0-E25F-C1212C5029F1}"/>
              </a:ext>
            </a:extLst>
          </p:cNvPr>
          <p:cNvSpPr/>
          <p:nvPr/>
        </p:nvSpPr>
        <p:spPr>
          <a:xfrm>
            <a:off x="10840559" y="2682697"/>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Arial"/>
              <a:ea typeface="+mn-ea"/>
              <a:cs typeface="+mn-cs"/>
            </a:endParaRPr>
          </a:p>
        </p:txBody>
      </p:sp>
      <p:grpSp>
        <p:nvGrpSpPr>
          <p:cNvPr id="80" name="Group 79">
            <a:extLst>
              <a:ext uri="{FF2B5EF4-FFF2-40B4-BE49-F238E27FC236}">
                <a16:creationId xmlns:a16="http://schemas.microsoft.com/office/drawing/2014/main" id="{6ADD30E9-01DF-5355-D04E-BF98F016AFA2}"/>
              </a:ext>
            </a:extLst>
          </p:cNvPr>
          <p:cNvGrpSpPr/>
          <p:nvPr/>
        </p:nvGrpSpPr>
        <p:grpSpPr>
          <a:xfrm>
            <a:off x="10140184" y="5794620"/>
            <a:ext cx="1238944" cy="230741"/>
            <a:chOff x="10325237" y="5829179"/>
            <a:chExt cx="1238944" cy="230741"/>
          </a:xfrm>
        </p:grpSpPr>
        <p:sp>
          <p:nvSpPr>
            <p:cNvPr id="74" name="Graphic 61" descr="Marker with solid fill">
              <a:extLst>
                <a:ext uri="{FF2B5EF4-FFF2-40B4-BE49-F238E27FC236}">
                  <a16:creationId xmlns:a16="http://schemas.microsoft.com/office/drawing/2014/main" id="{190F7700-0603-AE8F-FF64-507B0C13121D}"/>
                </a:ext>
              </a:extLst>
            </p:cNvPr>
            <p:cNvSpPr/>
            <p:nvPr/>
          </p:nvSpPr>
          <p:spPr>
            <a:xfrm>
              <a:off x="10325237" y="5841371"/>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Arial"/>
                <a:ea typeface="+mn-ea"/>
                <a:cs typeface="+mn-cs"/>
              </a:endParaRPr>
            </a:p>
          </p:txBody>
        </p:sp>
        <p:sp>
          <p:nvSpPr>
            <p:cNvPr id="75" name="TextBox 74">
              <a:extLst>
                <a:ext uri="{FF2B5EF4-FFF2-40B4-BE49-F238E27FC236}">
                  <a16:creationId xmlns:a16="http://schemas.microsoft.com/office/drawing/2014/main" id="{29081A4D-1A8C-C34A-97B3-3B904315E6EA}"/>
                </a:ext>
              </a:extLst>
            </p:cNvPr>
            <p:cNvSpPr txBox="1"/>
            <p:nvPr/>
          </p:nvSpPr>
          <p:spPr>
            <a:xfrm>
              <a:off x="10537056" y="5829179"/>
              <a:ext cx="1027125" cy="218549"/>
            </a:xfrm>
            <a:prstGeom prst="rect">
              <a:avLst/>
            </a:prstGeom>
            <a:ln w="6350">
              <a:noFill/>
              <a:miter lim="800000"/>
            </a:ln>
          </p:spPr>
          <p:txBody>
            <a:bodyPr vert="horz" wrap="square" lIns="0" tIns="0" rIns="0" bIns="0" rtlCol="0">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r>
                <a:rPr kumimoji="0" lang="fr-FR" sz="900" b="0" i="0" u="none" strike="noStrike" kern="1200" cap="none" spc="0" normalizeH="0" baseline="0" noProof="0" dirty="0">
                  <a:ln>
                    <a:noFill/>
                  </a:ln>
                  <a:solidFill>
                    <a:srgbClr val="000000"/>
                  </a:solidFill>
                  <a:effectLst/>
                  <a:uLnTx/>
                  <a:uFillTx/>
                  <a:latin typeface="Arial"/>
                  <a:ea typeface="+mn-ea"/>
                  <a:cs typeface="+mn-cs"/>
                </a:rPr>
                <a:t>Régions couvertes par le projet</a:t>
              </a:r>
            </a:p>
          </p:txBody>
        </p:sp>
      </p:grpSp>
      <p:grpSp>
        <p:nvGrpSpPr>
          <p:cNvPr id="79" name="Group 78">
            <a:extLst>
              <a:ext uri="{FF2B5EF4-FFF2-40B4-BE49-F238E27FC236}">
                <a16:creationId xmlns:a16="http://schemas.microsoft.com/office/drawing/2014/main" id="{07133D92-9641-DB8D-505A-ED363160BC34}"/>
              </a:ext>
            </a:extLst>
          </p:cNvPr>
          <p:cNvGrpSpPr/>
          <p:nvPr/>
        </p:nvGrpSpPr>
        <p:grpSpPr>
          <a:xfrm>
            <a:off x="1462075" y="6029247"/>
            <a:ext cx="8260153" cy="239250"/>
            <a:chOff x="1462075" y="5661497"/>
            <a:chExt cx="8260153" cy="239250"/>
          </a:xfrm>
        </p:grpSpPr>
        <p:sp>
          <p:nvSpPr>
            <p:cNvPr id="35" name="TextBox 34">
              <a:extLst>
                <a:ext uri="{FF2B5EF4-FFF2-40B4-BE49-F238E27FC236}">
                  <a16:creationId xmlns:a16="http://schemas.microsoft.com/office/drawing/2014/main" id="{3467531F-2DAA-6202-89F8-83025061B446}"/>
                </a:ext>
              </a:extLst>
            </p:cNvPr>
            <p:cNvSpPr txBox="1"/>
            <p:nvPr/>
          </p:nvSpPr>
          <p:spPr>
            <a:xfrm>
              <a:off x="1462075" y="5661497"/>
              <a:ext cx="1494907" cy="239250"/>
            </a:xfrm>
            <a:prstGeom prst="rect">
              <a:avLst/>
            </a:prstGeom>
            <a:ln w="6350">
              <a:noFill/>
              <a:miter lim="800000"/>
            </a:ln>
          </p:spPr>
          <p:txBody>
            <a:bodyPr vert="horz" wrap="square" lIns="0" tIns="0" rIns="0" bIns="0" rtlCol="0">
              <a:noAutofit/>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kumimoji="0" lang="fr-FR" sz="1150" b="0" i="0" u="none" strike="noStrike" kern="1200" cap="none" spc="0" normalizeH="0" baseline="0" noProof="0" dirty="0">
                  <a:ln>
                    <a:noFill/>
                  </a:ln>
                  <a:solidFill>
                    <a:srgbClr val="000000"/>
                  </a:solidFill>
                  <a:effectLst/>
                  <a:uLnTx/>
                  <a:uFillTx/>
                  <a:latin typeface="Arial"/>
                  <a:ea typeface="+mn-ea"/>
                  <a:cs typeface="+mn-cs"/>
                </a:rPr>
                <a:t>Etude de préfaisabilité</a:t>
              </a:r>
            </a:p>
          </p:txBody>
        </p:sp>
        <p:sp>
          <p:nvSpPr>
            <p:cNvPr id="36" name="TextBox 35">
              <a:extLst>
                <a:ext uri="{FF2B5EF4-FFF2-40B4-BE49-F238E27FC236}">
                  <a16:creationId xmlns:a16="http://schemas.microsoft.com/office/drawing/2014/main" id="{4034E963-DF2A-D294-9783-0595957C286A}"/>
                </a:ext>
              </a:extLst>
            </p:cNvPr>
            <p:cNvSpPr txBox="1"/>
            <p:nvPr/>
          </p:nvSpPr>
          <p:spPr>
            <a:xfrm>
              <a:off x="3717524" y="5661497"/>
              <a:ext cx="1494907" cy="239250"/>
            </a:xfrm>
            <a:prstGeom prst="rect">
              <a:avLst/>
            </a:prstGeom>
            <a:ln w="6350">
              <a:noFill/>
              <a:miter lim="800000"/>
            </a:ln>
          </p:spPr>
          <p:txBody>
            <a:bodyPr vert="horz" wrap="square" lIns="0" tIns="0" rIns="0" bIns="0" rtlCol="0">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r>
                <a:rPr kumimoji="0" lang="fr-FR" sz="1150" b="0" i="0" u="none" strike="noStrike" kern="1200" cap="none" spc="0" normalizeH="0" baseline="0" noProof="0" dirty="0">
                  <a:ln>
                    <a:noFill/>
                  </a:ln>
                  <a:solidFill>
                    <a:srgbClr val="000000"/>
                  </a:solidFill>
                  <a:effectLst/>
                  <a:uLnTx/>
                  <a:uFillTx/>
                  <a:latin typeface="Arial"/>
                  <a:ea typeface="+mn-ea"/>
                  <a:cs typeface="+mn-cs"/>
                </a:rPr>
                <a:t>Etude de faisabilité</a:t>
              </a:r>
            </a:p>
          </p:txBody>
        </p:sp>
        <p:sp>
          <p:nvSpPr>
            <p:cNvPr id="38" name="TextBox 37">
              <a:extLst>
                <a:ext uri="{FF2B5EF4-FFF2-40B4-BE49-F238E27FC236}">
                  <a16:creationId xmlns:a16="http://schemas.microsoft.com/office/drawing/2014/main" id="{A7795888-BAD3-CBCF-A8FB-BB35BCA6D2A0}"/>
                </a:ext>
              </a:extLst>
            </p:cNvPr>
            <p:cNvSpPr txBox="1"/>
            <p:nvPr/>
          </p:nvSpPr>
          <p:spPr>
            <a:xfrm>
              <a:off x="5974718" y="5661497"/>
              <a:ext cx="1494907" cy="239250"/>
            </a:xfrm>
            <a:prstGeom prst="rect">
              <a:avLst/>
            </a:prstGeom>
            <a:ln w="6350">
              <a:noFill/>
              <a:miter lim="800000"/>
            </a:ln>
          </p:spPr>
          <p:txBody>
            <a:bodyPr vert="horz" wrap="square" lIns="0" tIns="0" rIns="0" bIns="0" rtlCol="0">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r>
                <a:rPr kumimoji="0" lang="fr-FR" sz="1150" b="0" i="0" u="none" strike="noStrike" kern="1200" cap="none" spc="0" normalizeH="0" baseline="0" noProof="0" dirty="0">
                  <a:ln>
                    <a:noFill/>
                  </a:ln>
                  <a:solidFill>
                    <a:srgbClr val="000000"/>
                  </a:solidFill>
                  <a:effectLst/>
                  <a:uLnTx/>
                  <a:uFillTx/>
                  <a:latin typeface="Arial"/>
                  <a:ea typeface="+mn-ea"/>
                  <a:cs typeface="+mn-cs"/>
                </a:rPr>
                <a:t>Appel d’offre</a:t>
              </a:r>
            </a:p>
          </p:txBody>
        </p:sp>
        <p:sp>
          <p:nvSpPr>
            <p:cNvPr id="77" name="TextBox 76">
              <a:extLst>
                <a:ext uri="{FF2B5EF4-FFF2-40B4-BE49-F238E27FC236}">
                  <a16:creationId xmlns:a16="http://schemas.microsoft.com/office/drawing/2014/main" id="{2F06EA3A-542F-6EFB-97C0-A78F4417C015}"/>
                </a:ext>
              </a:extLst>
            </p:cNvPr>
            <p:cNvSpPr txBox="1"/>
            <p:nvPr/>
          </p:nvSpPr>
          <p:spPr>
            <a:xfrm>
              <a:off x="8227321" y="5661497"/>
              <a:ext cx="1494907" cy="239250"/>
            </a:xfrm>
            <a:prstGeom prst="rect">
              <a:avLst/>
            </a:prstGeom>
            <a:ln w="6350">
              <a:noFill/>
              <a:miter lim="800000"/>
            </a:ln>
          </p:spPr>
          <p:txBody>
            <a:bodyPr vert="horz" wrap="square" lIns="0" tIns="0" rIns="0" bIns="0" rtlCol="0">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r>
                <a:rPr kumimoji="0" lang="fr-FR" sz="1150" b="0" i="0" u="none" strike="noStrike" kern="1200" cap="none" spc="0" normalizeH="0" baseline="0" noProof="0" dirty="0">
                  <a:ln>
                    <a:noFill/>
                  </a:ln>
                  <a:solidFill>
                    <a:srgbClr val="000000"/>
                  </a:solidFill>
                  <a:effectLst/>
                  <a:uLnTx/>
                  <a:uFillTx/>
                  <a:latin typeface="Arial"/>
                  <a:ea typeface="+mn-ea"/>
                  <a:cs typeface="+mn-cs"/>
                </a:rPr>
                <a:t>Démarrage du projet</a:t>
              </a:r>
            </a:p>
          </p:txBody>
        </p:sp>
      </p:grpSp>
      <p:sp>
        <p:nvSpPr>
          <p:cNvPr id="78" name="CustomShape 21">
            <a:extLst>
              <a:ext uri="{FF2B5EF4-FFF2-40B4-BE49-F238E27FC236}">
                <a16:creationId xmlns:a16="http://schemas.microsoft.com/office/drawing/2014/main" id="{DFBD93C5-03BF-C906-357D-916F9776E26E}"/>
              </a:ext>
            </a:extLst>
          </p:cNvPr>
          <p:cNvSpPr/>
          <p:nvPr/>
        </p:nvSpPr>
        <p:spPr>
          <a:xfrm>
            <a:off x="9755812" y="1107486"/>
            <a:ext cx="0" cy="5158745"/>
          </a:xfrm>
          <a:prstGeom prst="straightConnector1">
            <a:avLst/>
          </a:prstGeom>
          <a:noFill/>
          <a:ln w="12600">
            <a:solidFill>
              <a:schemeClr val="accent6"/>
            </a:solidFill>
            <a:round/>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TG" sz="1800" b="0" i="0" u="none" strike="noStrike" kern="1200" cap="none" spc="0" normalizeH="0" baseline="0" noProof="0">
              <a:ln>
                <a:noFill/>
              </a:ln>
              <a:solidFill>
                <a:srgbClr val="000000"/>
              </a:solidFill>
              <a:effectLst/>
              <a:uLnTx/>
              <a:uFillTx/>
              <a:latin typeface="Arial"/>
              <a:ea typeface="+mn-ea"/>
              <a:cs typeface="+mn-cs"/>
            </a:endParaRPr>
          </a:p>
        </p:txBody>
      </p:sp>
      <p:sp>
        <p:nvSpPr>
          <p:cNvPr id="81" name="TextBox 80">
            <a:extLst>
              <a:ext uri="{FF2B5EF4-FFF2-40B4-BE49-F238E27FC236}">
                <a16:creationId xmlns:a16="http://schemas.microsoft.com/office/drawing/2014/main" id="{8EF042A0-9E25-5454-F833-DA9528604184}"/>
              </a:ext>
            </a:extLst>
          </p:cNvPr>
          <p:cNvSpPr txBox="1"/>
          <p:nvPr/>
        </p:nvSpPr>
        <p:spPr>
          <a:xfrm>
            <a:off x="9901180" y="6543853"/>
            <a:ext cx="1398938" cy="221491"/>
          </a:xfrm>
          <a:prstGeom prst="rect">
            <a:avLst/>
          </a:prstGeom>
          <a:ln w="6350">
            <a:noFill/>
            <a:miter lim="800000"/>
          </a:ln>
        </p:spPr>
        <p:txBody>
          <a:bodyPr vert="horz" wrap="square" lIns="0" tIns="0" rIns="0" bIns="0" rtlCol="0">
            <a:noAutofit/>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kumimoji="0" lang="fr-FR" sz="1050" b="0" i="1" u="none" strike="noStrike" kern="1200" cap="none" spc="0" normalizeH="0" baseline="0" noProof="0" dirty="0">
                <a:ln>
                  <a:noFill/>
                </a:ln>
                <a:solidFill>
                  <a:srgbClr val="000000"/>
                </a:solidFill>
                <a:effectLst/>
                <a:uLnTx/>
                <a:uFillTx/>
                <a:latin typeface="Arial"/>
                <a:ea typeface="+mn-ea"/>
                <a:cs typeface="+mn-cs"/>
              </a:rPr>
              <a:t>Mise à jour : 03/2026</a:t>
            </a:r>
          </a:p>
        </p:txBody>
      </p:sp>
      <p:sp>
        <p:nvSpPr>
          <p:cNvPr id="11" name="Graphic 61" descr="Marker with solid fill">
            <a:extLst>
              <a:ext uri="{FF2B5EF4-FFF2-40B4-BE49-F238E27FC236}">
                <a16:creationId xmlns:a16="http://schemas.microsoft.com/office/drawing/2014/main" id="{C5BE74A7-CA33-1581-CEED-E3E2C4512CA9}"/>
              </a:ext>
            </a:extLst>
          </p:cNvPr>
          <p:cNvSpPr/>
          <p:nvPr/>
        </p:nvSpPr>
        <p:spPr>
          <a:xfrm>
            <a:off x="11135884" y="4429319"/>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Arial"/>
              <a:ea typeface="+mn-ea"/>
              <a:cs typeface="+mn-cs"/>
            </a:endParaRPr>
          </a:p>
        </p:txBody>
      </p:sp>
      <p:sp>
        <p:nvSpPr>
          <p:cNvPr id="3" name="Shape 2253">
            <a:extLst>
              <a:ext uri="{FF2B5EF4-FFF2-40B4-BE49-F238E27FC236}">
                <a16:creationId xmlns:a16="http://schemas.microsoft.com/office/drawing/2014/main" id="{C064E018-FAAD-CC18-D31B-B5E7CD34BF34}"/>
              </a:ext>
            </a:extLst>
          </p:cNvPr>
          <p:cNvSpPr txBox="1"/>
          <p:nvPr/>
        </p:nvSpPr>
        <p:spPr>
          <a:xfrm>
            <a:off x="3239248" y="3719417"/>
            <a:ext cx="6214102" cy="803456"/>
          </a:xfrm>
          <a:prstGeom prst="rect">
            <a:avLst/>
          </a:prstGeom>
          <a:noFill/>
          <a:ln>
            <a:noFill/>
          </a:ln>
        </p:spPr>
        <p:txBody>
          <a:bodyPr wrap="square" lIns="0" tIns="0" rIns="0" bIns="0" anchor="t" anchorCtr="0">
            <a:noAutofit/>
          </a:bodyPr>
          <a:lstStyle/>
          <a:p>
            <a:pPr marL="174930" marR="0" lvl="1" indent="-174930" algn="l" defTabSz="914400" rtl="0" eaLnBrk="1" fontAlgn="auto" latinLnBrk="0" hangingPunct="1">
              <a:lnSpc>
                <a:spcPct val="100000"/>
              </a:lnSpc>
              <a:spcBef>
                <a:spcPts val="0"/>
              </a:spcBef>
              <a:spcAft>
                <a:spcPts val="306"/>
              </a:spcAft>
              <a:buClr>
                <a:srgbClr val="236800"/>
              </a:buClr>
              <a:buSzPct val="122500"/>
              <a:buFont typeface="Arial" panose="020B0604020202020204" pitchFamily="34" charset="0"/>
              <a:buChar char="•"/>
              <a:tabLst/>
              <a:defRPr/>
            </a:pPr>
            <a:r>
              <a:rPr kumimoji="0" lang="fr-FR" sz="1153" b="0" i="0" u="none" strike="noStrike" kern="1200" cap="none" spc="0" normalizeH="0" baseline="0" noProof="0" dirty="0">
                <a:ln>
                  <a:noFill/>
                </a:ln>
                <a:solidFill>
                  <a:srgbClr val="000000"/>
                </a:solidFill>
                <a:effectLst/>
                <a:uLnTx/>
                <a:uFillTx/>
                <a:latin typeface="Arial"/>
                <a:ea typeface="+mn-ea"/>
                <a:cs typeface="+mn-cs"/>
              </a:rPr>
              <a:t>Contribution directe à l’objectif national de 50% d’énergies renouvelables d’ici 2030, avec un fort alignement sur les financements climat et les bailleurs internationaux ;</a:t>
            </a:r>
          </a:p>
          <a:p>
            <a:pPr marL="174930" marR="0" lvl="1" indent="-174930" algn="l" defTabSz="914400" rtl="0" eaLnBrk="1" fontAlgn="auto" latinLnBrk="0" hangingPunct="1">
              <a:lnSpc>
                <a:spcPct val="100000"/>
              </a:lnSpc>
              <a:spcBef>
                <a:spcPts val="0"/>
              </a:spcBef>
              <a:spcAft>
                <a:spcPts val="306"/>
              </a:spcAft>
              <a:buClr>
                <a:srgbClr val="236800"/>
              </a:buClr>
              <a:buSzPct val="122500"/>
              <a:buFont typeface="Arial" panose="020B0604020202020204" pitchFamily="34" charset="0"/>
              <a:buChar char="•"/>
              <a:tabLst/>
              <a:defRPr/>
            </a:pPr>
            <a:r>
              <a:rPr kumimoji="0" lang="fr-FR" sz="1153" b="0" i="0" u="none" strike="noStrike" kern="1200" cap="none" spc="0" normalizeH="0" baseline="0" noProof="0" dirty="0">
                <a:ln>
                  <a:noFill/>
                </a:ln>
                <a:solidFill>
                  <a:srgbClr val="000000"/>
                </a:solidFill>
                <a:effectLst/>
                <a:uLnTx/>
                <a:uFillTx/>
                <a:latin typeface="Arial"/>
                <a:ea typeface="+mn-ea"/>
                <a:cs typeface="+mn-cs"/>
              </a:rPr>
              <a:t>Revenus sécurisés via des contrats d’achat d’électricité (PPA) à long terme; </a:t>
            </a:r>
          </a:p>
          <a:p>
            <a:pPr marL="174930" lvl="1" indent="-174930">
              <a:spcAft>
                <a:spcPts val="306"/>
              </a:spcAft>
              <a:buClr>
                <a:srgbClr val="236800"/>
              </a:buClr>
              <a:buSzPct val="122500"/>
              <a:buFont typeface="Arial" panose="020B0604020202020204" pitchFamily="34" charset="0"/>
              <a:buChar char="•"/>
              <a:defRPr/>
            </a:pPr>
            <a:r>
              <a:rPr lang="fr-FR" sz="1153" dirty="0">
                <a:solidFill>
                  <a:srgbClr val="000000"/>
                </a:solidFill>
              </a:rPr>
              <a:t>Le TRI est estimé à 15% avec un ROI de 200% sur 15 ans </a:t>
            </a:r>
          </a:p>
        </p:txBody>
      </p:sp>
    </p:spTree>
    <p:extLst>
      <p:ext uri="{BB962C8B-B14F-4D97-AF65-F5344CB8AC3E}">
        <p14:creationId xmlns:p14="http://schemas.microsoft.com/office/powerpoint/2010/main" val="1445104023"/>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98F3E0-A1B0-8A99-6F5D-66D7CBC922BD}"/>
            </a:ext>
          </a:extLst>
        </p:cNvPr>
        <p:cNvGrpSpPr/>
        <p:nvPr/>
      </p:nvGrpSpPr>
      <p:grpSpPr>
        <a:xfrm>
          <a:off x="0" y="0"/>
          <a:ext cx="0" cy="0"/>
          <a:chOff x="0" y="0"/>
          <a:chExt cx="0" cy="0"/>
        </a:xfrm>
      </p:grpSpPr>
      <p:sp>
        <p:nvSpPr>
          <p:cNvPr id="95" name="CustomShape 1">
            <a:extLst>
              <a:ext uri="{FF2B5EF4-FFF2-40B4-BE49-F238E27FC236}">
                <a16:creationId xmlns:a16="http://schemas.microsoft.com/office/drawing/2014/main" id="{7BAEF5F1-E0D7-726D-C61A-D36A636292F5}"/>
              </a:ext>
            </a:extLst>
          </p:cNvPr>
          <p:cNvSpPr/>
          <p:nvPr/>
        </p:nvSpPr>
        <p:spPr>
          <a:xfrm>
            <a:off x="267975" y="941850"/>
            <a:ext cx="11723397" cy="5450637"/>
          </a:xfrm>
          <a:prstGeom prst="rect">
            <a:avLst/>
          </a:prstGeom>
          <a:noFill/>
          <a:ln w="25560">
            <a:solidFill>
              <a:srgbClr val="006D00"/>
            </a:solidFill>
            <a:round/>
          </a:ln>
        </p:spPr>
        <p:style>
          <a:lnRef idx="0">
            <a:scrgbClr r="0" g="0" b="0"/>
          </a:lnRef>
          <a:fillRef idx="0">
            <a:scrgbClr r="0" g="0" b="0"/>
          </a:fillRef>
          <a:effectRef idx="0">
            <a:scrgbClr r="0" g="0" b="0"/>
          </a:effectRef>
          <a:fontRef idx="minor"/>
        </p:style>
        <p:txBody>
          <a:bodyPr/>
          <a:lstStyle/>
          <a:p>
            <a:pPr marL="0" marR="0" lvl="0" indent="0" algn="l" defTabSz="932863" rtl="0" eaLnBrk="1" fontAlgn="auto" latinLnBrk="0" hangingPunct="1">
              <a:lnSpc>
                <a:spcPct val="100000"/>
              </a:lnSpc>
              <a:spcBef>
                <a:spcPts val="0"/>
              </a:spcBef>
              <a:spcAft>
                <a:spcPts val="0"/>
              </a:spcAft>
              <a:buClrTx/>
              <a:buSzTx/>
              <a:buFontTx/>
              <a:buNone/>
              <a:tabLst/>
              <a:defRPr/>
            </a:pPr>
            <a:endParaRPr kumimoji="0" lang="en-GB" sz="1837" b="0" i="0" u="none" strike="noStrike" kern="1200" cap="none" spc="0" normalizeH="0" baseline="0" noProof="0" dirty="0">
              <a:ln>
                <a:noFill/>
              </a:ln>
              <a:solidFill>
                <a:srgbClr val="000000"/>
              </a:solidFill>
              <a:effectLst/>
              <a:uLnTx/>
              <a:uFillTx/>
              <a:latin typeface="Arial"/>
              <a:ea typeface="+mn-ea"/>
              <a:cs typeface="+mn-cs"/>
            </a:endParaRPr>
          </a:p>
        </p:txBody>
      </p:sp>
      <p:sp>
        <p:nvSpPr>
          <p:cNvPr id="86" name="CustomShape 2">
            <a:extLst>
              <a:ext uri="{FF2B5EF4-FFF2-40B4-BE49-F238E27FC236}">
                <a16:creationId xmlns:a16="http://schemas.microsoft.com/office/drawing/2014/main" id="{64987B7D-9557-72AE-2387-CA62645A68EE}"/>
              </a:ext>
            </a:extLst>
          </p:cNvPr>
          <p:cNvSpPr/>
          <p:nvPr/>
        </p:nvSpPr>
        <p:spPr>
          <a:xfrm>
            <a:off x="374214" y="1056436"/>
            <a:ext cx="1013071" cy="1200759"/>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marL="0" marR="0" lvl="0" indent="0" algn="l" defTabSz="932863" rtl="0" eaLnBrk="1" fontAlgn="auto" latinLnBrk="0" hangingPunct="1">
              <a:lnSpc>
                <a:spcPct val="100000"/>
              </a:lnSpc>
              <a:spcBef>
                <a:spcPts val="0"/>
              </a:spcBef>
              <a:spcAft>
                <a:spcPts val="0"/>
              </a:spcAft>
              <a:buClrTx/>
              <a:buSzTx/>
              <a:buFontTx/>
              <a:buNone/>
              <a:tabLst/>
              <a:defRPr/>
            </a:pPr>
            <a:r>
              <a:rPr kumimoji="0" lang="en-ZA" sz="1204" b="1" i="0" u="none" strike="noStrike" kern="1200" cap="none" spc="0" normalizeH="0" baseline="0" noProof="0" dirty="0">
                <a:ln>
                  <a:noFill/>
                </a:ln>
                <a:solidFill>
                  <a:srgbClr val="FFFFFF"/>
                </a:solidFill>
                <a:effectLst/>
                <a:uLnTx/>
                <a:uFillTx/>
                <a:latin typeface="Arial"/>
                <a:ea typeface="Arial"/>
                <a:cs typeface="+mn-cs"/>
              </a:rPr>
              <a:t>Aperçu</a:t>
            </a:r>
            <a:endParaRPr kumimoji="0" sz="1837" b="0" i="0" u="none" strike="noStrike" kern="1200" cap="none" spc="0" normalizeH="0" baseline="0" noProof="0" dirty="0">
              <a:ln>
                <a:noFill/>
              </a:ln>
              <a:solidFill>
                <a:srgbClr val="000000"/>
              </a:solidFill>
              <a:effectLst/>
              <a:uLnTx/>
              <a:uFillTx/>
              <a:latin typeface="Arial"/>
              <a:ea typeface="+mn-ea"/>
              <a:cs typeface="+mn-cs"/>
            </a:endParaRPr>
          </a:p>
        </p:txBody>
      </p:sp>
      <p:sp>
        <p:nvSpPr>
          <p:cNvPr id="87" name="CustomShape 3">
            <a:extLst>
              <a:ext uri="{FF2B5EF4-FFF2-40B4-BE49-F238E27FC236}">
                <a16:creationId xmlns:a16="http://schemas.microsoft.com/office/drawing/2014/main" id="{4EF187E5-09AE-4963-1481-E808CAC174A6}"/>
              </a:ext>
            </a:extLst>
          </p:cNvPr>
          <p:cNvSpPr/>
          <p:nvPr/>
        </p:nvSpPr>
        <p:spPr>
          <a:xfrm>
            <a:off x="375850" y="2328312"/>
            <a:ext cx="1017605" cy="3204387"/>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marL="0" marR="0" lvl="0" indent="0" algn="l" defTabSz="932863" rtl="0" eaLnBrk="1" fontAlgn="auto" latinLnBrk="0" hangingPunct="1">
              <a:lnSpc>
                <a:spcPct val="100000"/>
              </a:lnSpc>
              <a:spcBef>
                <a:spcPts val="0"/>
              </a:spcBef>
              <a:spcAft>
                <a:spcPts val="0"/>
              </a:spcAft>
              <a:buClrTx/>
              <a:buSzTx/>
              <a:buFontTx/>
              <a:buNone/>
              <a:tabLst/>
              <a:defRPr/>
            </a:pPr>
            <a:r>
              <a:rPr kumimoji="0" lang="en-ZA" sz="1204" b="1" i="0" u="none" strike="noStrike" kern="1200" cap="none" spc="0" normalizeH="0" baseline="0" noProof="0" dirty="0">
                <a:ln>
                  <a:noFill/>
                </a:ln>
                <a:solidFill>
                  <a:srgbClr val="FFFFFF"/>
                </a:solidFill>
                <a:effectLst/>
                <a:uLnTx/>
                <a:uFillTx/>
                <a:latin typeface="Arial"/>
                <a:ea typeface="Arial"/>
                <a:cs typeface="+mn-cs"/>
              </a:rPr>
              <a:t>Description</a:t>
            </a:r>
            <a:endParaRPr kumimoji="0" sz="1837" b="0" i="0" u="none" strike="noStrike" kern="1200" cap="none" spc="0" normalizeH="0" baseline="0" noProof="0" dirty="0">
              <a:ln>
                <a:noFill/>
              </a:ln>
              <a:solidFill>
                <a:srgbClr val="000000"/>
              </a:solidFill>
              <a:effectLst/>
              <a:uLnTx/>
              <a:uFillTx/>
              <a:latin typeface="Arial"/>
              <a:ea typeface="+mn-ea"/>
              <a:cs typeface="+mn-cs"/>
            </a:endParaRPr>
          </a:p>
        </p:txBody>
      </p:sp>
      <p:sp>
        <p:nvSpPr>
          <p:cNvPr id="89" name="CustomShape 5">
            <a:extLst>
              <a:ext uri="{FF2B5EF4-FFF2-40B4-BE49-F238E27FC236}">
                <a16:creationId xmlns:a16="http://schemas.microsoft.com/office/drawing/2014/main" id="{D5E70F9F-56D4-6E15-586F-A3A26A6F8DC7}"/>
              </a:ext>
            </a:extLst>
          </p:cNvPr>
          <p:cNvSpPr/>
          <p:nvPr/>
        </p:nvSpPr>
        <p:spPr>
          <a:xfrm>
            <a:off x="2040274" y="1278622"/>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marL="0" marR="0" lvl="0" indent="0" algn="l" defTabSz="932863" rtl="0" eaLnBrk="1" fontAlgn="auto" latinLnBrk="0" hangingPunct="1">
              <a:lnSpc>
                <a:spcPct val="100000"/>
              </a:lnSpc>
              <a:spcBef>
                <a:spcPts val="0"/>
              </a:spcBef>
              <a:spcAft>
                <a:spcPts val="0"/>
              </a:spcAft>
              <a:buClrTx/>
              <a:buSzTx/>
              <a:buFontTx/>
              <a:buNone/>
              <a:tabLst/>
              <a:defRPr/>
            </a:pPr>
            <a:r>
              <a:rPr kumimoji="0" lang="en-ZA" sz="1204" b="1" i="0" u="none" strike="noStrike" kern="1200" cap="none" spc="0" normalizeH="0" baseline="0" noProof="0" dirty="0">
                <a:ln>
                  <a:noFill/>
                </a:ln>
                <a:solidFill>
                  <a:srgbClr val="236800"/>
                </a:solidFill>
                <a:effectLst/>
                <a:uLnTx/>
                <a:uFillTx/>
                <a:latin typeface="Arial"/>
                <a:ea typeface="Arial"/>
                <a:cs typeface="+mn-cs"/>
              </a:rPr>
              <a:t>Localisation</a:t>
            </a:r>
            <a:endParaRPr kumimoji="0" sz="1837" b="0" i="0" u="none" strike="noStrike" kern="1200" cap="none" spc="0" normalizeH="0" baseline="0" noProof="0" dirty="0">
              <a:ln>
                <a:noFill/>
              </a:ln>
              <a:solidFill>
                <a:srgbClr val="000000"/>
              </a:solidFill>
              <a:effectLst/>
              <a:uLnTx/>
              <a:uFillTx/>
              <a:latin typeface="Arial"/>
              <a:ea typeface="+mn-ea"/>
              <a:cs typeface="+mn-cs"/>
            </a:endParaRPr>
          </a:p>
        </p:txBody>
      </p:sp>
      <p:sp>
        <p:nvSpPr>
          <p:cNvPr id="90" name="CustomShape 6">
            <a:extLst>
              <a:ext uri="{FF2B5EF4-FFF2-40B4-BE49-F238E27FC236}">
                <a16:creationId xmlns:a16="http://schemas.microsoft.com/office/drawing/2014/main" id="{ED6A8652-E3F2-A1A7-2F08-01F829A94FE1}"/>
              </a:ext>
            </a:extLst>
          </p:cNvPr>
          <p:cNvSpPr/>
          <p:nvPr/>
        </p:nvSpPr>
        <p:spPr>
          <a:xfrm>
            <a:off x="3253164" y="1271003"/>
            <a:ext cx="6374768" cy="31243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53" b="0" i="0" u="none" strike="noStrike" kern="1200" cap="none" spc="0" normalizeH="0" baseline="0" noProof="0" dirty="0">
                <a:ln>
                  <a:noFill/>
                </a:ln>
                <a:solidFill>
                  <a:srgbClr val="000000"/>
                </a:solidFill>
                <a:effectLst/>
                <a:uLnTx/>
                <a:uFillTx/>
                <a:latin typeface="Arial"/>
                <a:ea typeface="Arial"/>
                <a:cs typeface="+mn-cs"/>
              </a:rPr>
              <a:t>Régions maritimes et des plateaux</a:t>
            </a:r>
            <a:endParaRPr kumimoji="0" lang="fr-FR" sz="1153" b="0" i="0" u="none" strike="noStrike" kern="1200" cap="none" spc="0" normalizeH="0" baseline="0" noProof="0" dirty="0">
              <a:ln>
                <a:noFill/>
              </a:ln>
              <a:solidFill>
                <a:srgbClr val="000000"/>
              </a:solidFill>
              <a:effectLst/>
              <a:uLnTx/>
              <a:uFillTx/>
              <a:latin typeface="Arial"/>
              <a:ea typeface="+mn-ea"/>
              <a:cs typeface="+mn-cs"/>
            </a:endParaRPr>
          </a:p>
        </p:txBody>
      </p:sp>
      <p:sp>
        <p:nvSpPr>
          <p:cNvPr id="91" name="CustomShape 7">
            <a:extLst>
              <a:ext uri="{FF2B5EF4-FFF2-40B4-BE49-F238E27FC236}">
                <a16:creationId xmlns:a16="http://schemas.microsoft.com/office/drawing/2014/main" id="{81EA1BF2-B9CC-93B2-CF8E-25CFBBFA0FBD}"/>
              </a:ext>
            </a:extLst>
          </p:cNvPr>
          <p:cNvSpPr/>
          <p:nvPr/>
        </p:nvSpPr>
        <p:spPr>
          <a:xfrm>
            <a:off x="2079938" y="1849986"/>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marL="0" marR="0" lvl="0" indent="0" algn="l" defTabSz="932863" rtl="0" eaLnBrk="1" fontAlgn="auto" latinLnBrk="0" hangingPunct="1">
              <a:lnSpc>
                <a:spcPct val="100000"/>
              </a:lnSpc>
              <a:spcBef>
                <a:spcPts val="0"/>
              </a:spcBef>
              <a:spcAft>
                <a:spcPts val="0"/>
              </a:spcAft>
              <a:buClrTx/>
              <a:buSzTx/>
              <a:buFontTx/>
              <a:buNone/>
              <a:tabLst/>
              <a:defRPr/>
            </a:pPr>
            <a:r>
              <a:rPr kumimoji="0" lang="en-ZA" sz="1204" b="1" i="0" u="none" strike="noStrike" kern="1200" cap="none" spc="0" normalizeH="0" baseline="0" noProof="0" dirty="0">
                <a:ln>
                  <a:noFill/>
                </a:ln>
                <a:solidFill>
                  <a:srgbClr val="236800"/>
                </a:solidFill>
                <a:effectLst/>
                <a:uLnTx/>
                <a:uFillTx/>
                <a:latin typeface="Arial"/>
                <a:ea typeface="Arial"/>
                <a:cs typeface="+mn-cs"/>
              </a:rPr>
              <a:t>Coût estimatif</a:t>
            </a:r>
            <a:endParaRPr kumimoji="0" sz="1837" b="0" i="0" u="none" strike="noStrike" kern="1200" cap="none" spc="0" normalizeH="0" baseline="0" noProof="0" dirty="0">
              <a:ln>
                <a:noFill/>
              </a:ln>
              <a:solidFill>
                <a:srgbClr val="000000"/>
              </a:solidFill>
              <a:effectLst/>
              <a:uLnTx/>
              <a:uFillTx/>
              <a:latin typeface="Arial"/>
              <a:ea typeface="+mn-ea"/>
              <a:cs typeface="+mn-cs"/>
            </a:endParaRPr>
          </a:p>
        </p:txBody>
      </p:sp>
      <p:sp>
        <p:nvSpPr>
          <p:cNvPr id="92" name="CustomShape 8">
            <a:extLst>
              <a:ext uri="{FF2B5EF4-FFF2-40B4-BE49-F238E27FC236}">
                <a16:creationId xmlns:a16="http://schemas.microsoft.com/office/drawing/2014/main" id="{8560B366-C86C-8EC3-E241-212B7E7DB10A}"/>
              </a:ext>
            </a:extLst>
          </p:cNvPr>
          <p:cNvSpPr/>
          <p:nvPr/>
        </p:nvSpPr>
        <p:spPr>
          <a:xfrm>
            <a:off x="3292827" y="1865227"/>
            <a:ext cx="5508665" cy="253049"/>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marL="0" marR="0" lvl="0" indent="0" algn="l" defTabSz="932863" rtl="0" eaLnBrk="1" fontAlgn="auto" latinLnBrk="0" hangingPunct="1">
              <a:lnSpc>
                <a:spcPct val="100000"/>
              </a:lnSpc>
              <a:spcBef>
                <a:spcPts val="0"/>
              </a:spcBef>
              <a:spcAft>
                <a:spcPts val="0"/>
              </a:spcAft>
              <a:buClrTx/>
              <a:buSzTx/>
              <a:buFontTx/>
              <a:buNone/>
              <a:tabLst/>
              <a:defRPr/>
            </a:pPr>
            <a:r>
              <a:rPr lang="en-ZA" sz="1204" dirty="0">
                <a:solidFill>
                  <a:srgbClr val="000000"/>
                </a:solidFill>
                <a:latin typeface="Arial"/>
                <a:ea typeface="Arial"/>
              </a:rPr>
              <a:t>71,3</a:t>
            </a:r>
            <a:r>
              <a:rPr kumimoji="0" lang="en-ZA" sz="1204" b="0" i="0" u="none" strike="noStrike" kern="1200" cap="none" spc="0" normalizeH="0" baseline="0" noProof="0" dirty="0">
                <a:ln>
                  <a:noFill/>
                </a:ln>
                <a:solidFill>
                  <a:srgbClr val="000000"/>
                </a:solidFill>
                <a:effectLst/>
                <a:uLnTx/>
                <a:uFillTx/>
                <a:latin typeface="Arial"/>
                <a:ea typeface="Arial"/>
                <a:cs typeface="+mn-cs"/>
              </a:rPr>
              <a:t> millions USD soit 39,956 milliards de FCFA </a:t>
            </a:r>
            <a:endParaRPr kumimoji="0" lang="en-ZA" sz="1837" b="0" i="0" u="none" strike="noStrike" kern="1200" cap="none" spc="0" normalizeH="0" baseline="0" noProof="0" dirty="0">
              <a:ln>
                <a:noFill/>
              </a:ln>
              <a:solidFill>
                <a:srgbClr val="000000"/>
              </a:solidFill>
              <a:effectLst/>
              <a:uLnTx/>
              <a:uFillTx/>
              <a:latin typeface="Arial"/>
              <a:ea typeface="+mn-ea"/>
              <a:cs typeface="+mn-cs"/>
            </a:endParaRPr>
          </a:p>
        </p:txBody>
      </p:sp>
      <p:sp>
        <p:nvSpPr>
          <p:cNvPr id="97" name="CustomShape 13">
            <a:extLst>
              <a:ext uri="{FF2B5EF4-FFF2-40B4-BE49-F238E27FC236}">
                <a16:creationId xmlns:a16="http://schemas.microsoft.com/office/drawing/2014/main" id="{8A026AE6-A930-0EB6-6AA1-36259692B3C3}"/>
              </a:ext>
            </a:extLst>
          </p:cNvPr>
          <p:cNvSpPr/>
          <p:nvPr/>
        </p:nvSpPr>
        <p:spPr>
          <a:xfrm>
            <a:off x="2026936" y="2401808"/>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lvl="0" defTabSz="932863"/>
            <a:r>
              <a:rPr kumimoji="0" lang="en-ZA" sz="1204" b="1" i="0" u="none" strike="noStrike" kern="1200" cap="none" spc="0" normalizeH="0" baseline="0" noProof="0" dirty="0">
                <a:ln>
                  <a:noFill/>
                </a:ln>
                <a:solidFill>
                  <a:srgbClr val="236800"/>
                </a:solidFill>
                <a:effectLst/>
                <a:uLnTx/>
                <a:uFillTx/>
                <a:latin typeface="Arial"/>
                <a:ea typeface="Arial"/>
                <a:cs typeface="+mn-cs"/>
              </a:rPr>
              <a:t>Description et </a:t>
            </a:r>
            <a:r>
              <a:rPr lang="en-ZA" sz="1204" b="1" dirty="0">
                <a:solidFill>
                  <a:srgbClr val="236800"/>
                </a:solidFill>
                <a:ea typeface="Arial"/>
              </a:rPr>
              <a:t>caractéristiques</a:t>
            </a:r>
            <a:r>
              <a:rPr kumimoji="0" lang="en-ZA" sz="1204" b="1" i="0" u="none" strike="noStrike" kern="1200" cap="none" spc="0" normalizeH="0" baseline="0" noProof="0" dirty="0">
                <a:ln>
                  <a:noFill/>
                </a:ln>
                <a:solidFill>
                  <a:srgbClr val="236800"/>
                </a:solidFill>
                <a:effectLst/>
                <a:uLnTx/>
                <a:uFillTx/>
                <a:latin typeface="Arial"/>
                <a:ea typeface="Arial"/>
                <a:cs typeface="+mn-cs"/>
              </a:rPr>
              <a:t> techniques</a:t>
            </a:r>
            <a:endParaRPr kumimoji="0" sz="1837" b="0" i="0" u="none" strike="noStrike" kern="1200" cap="none" spc="0" normalizeH="0" baseline="0" noProof="0" dirty="0">
              <a:ln>
                <a:noFill/>
              </a:ln>
              <a:solidFill>
                <a:srgbClr val="000000"/>
              </a:solidFill>
              <a:effectLst/>
              <a:uLnTx/>
              <a:uFillTx/>
              <a:latin typeface="Arial"/>
              <a:ea typeface="+mn-ea"/>
              <a:cs typeface="+mn-cs"/>
            </a:endParaRPr>
          </a:p>
        </p:txBody>
      </p:sp>
      <p:sp>
        <p:nvSpPr>
          <p:cNvPr id="99" name="CustomShape 15">
            <a:extLst>
              <a:ext uri="{FF2B5EF4-FFF2-40B4-BE49-F238E27FC236}">
                <a16:creationId xmlns:a16="http://schemas.microsoft.com/office/drawing/2014/main" id="{3F268DE4-6087-136D-1FED-2A750310925E}"/>
              </a:ext>
            </a:extLst>
          </p:cNvPr>
          <p:cNvSpPr/>
          <p:nvPr/>
        </p:nvSpPr>
        <p:spPr>
          <a:xfrm>
            <a:off x="1993255" y="3749459"/>
            <a:ext cx="1419494" cy="368738"/>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marL="0" marR="0" lvl="0" indent="0" algn="l" defTabSz="932863" rtl="0" eaLnBrk="1" fontAlgn="auto" latinLnBrk="0" hangingPunct="1">
              <a:lnSpc>
                <a:spcPct val="100000"/>
              </a:lnSpc>
              <a:spcBef>
                <a:spcPts val="0"/>
              </a:spcBef>
              <a:spcAft>
                <a:spcPts val="0"/>
              </a:spcAft>
              <a:buClrTx/>
              <a:buSzTx/>
              <a:buFontTx/>
              <a:buNone/>
              <a:tabLst/>
              <a:defRPr/>
            </a:pPr>
            <a:r>
              <a:rPr kumimoji="0" lang="en-ZA" sz="1204" b="1" i="0" u="none" strike="noStrike" kern="1200" cap="none" spc="0" normalizeH="0" baseline="0" noProof="0" dirty="0" err="1">
                <a:ln>
                  <a:noFill/>
                </a:ln>
                <a:solidFill>
                  <a:srgbClr val="236800"/>
                </a:solidFill>
                <a:effectLst/>
                <a:uLnTx/>
                <a:uFillTx/>
                <a:latin typeface="Arial"/>
                <a:ea typeface="Arial"/>
                <a:cs typeface="+mn-cs"/>
              </a:rPr>
              <a:t>Opportunités</a:t>
            </a:r>
            <a:r>
              <a:rPr kumimoji="0" lang="en-ZA" sz="1204" b="1" i="0" u="none" strike="noStrike" kern="1200" cap="none" spc="0" normalizeH="0" baseline="0" noProof="0" dirty="0">
                <a:ln>
                  <a:noFill/>
                </a:ln>
                <a:solidFill>
                  <a:srgbClr val="236800"/>
                </a:solidFill>
                <a:effectLst/>
                <a:uLnTx/>
                <a:uFillTx/>
                <a:latin typeface="Arial"/>
                <a:ea typeface="Arial"/>
                <a:cs typeface="+mn-cs"/>
              </a:rPr>
              <a:t> de </a:t>
            </a:r>
            <a:r>
              <a:rPr kumimoji="0" lang="en-ZA" sz="1204" b="1" i="0" u="none" strike="noStrike" kern="1200" cap="none" spc="0" normalizeH="0" baseline="0" noProof="0" dirty="0" err="1">
                <a:ln>
                  <a:noFill/>
                </a:ln>
                <a:solidFill>
                  <a:srgbClr val="236800"/>
                </a:solidFill>
                <a:effectLst/>
                <a:uLnTx/>
                <a:uFillTx/>
                <a:latin typeface="Arial"/>
                <a:ea typeface="Arial"/>
                <a:cs typeface="+mn-cs"/>
              </a:rPr>
              <a:t>l’investissement</a:t>
            </a:r>
            <a:endParaRPr kumimoji="0" sz="1837" b="0" i="0" u="none" strike="noStrike" kern="1200" cap="none" spc="0" normalizeH="0" baseline="0" noProof="0" dirty="0">
              <a:ln>
                <a:noFill/>
              </a:ln>
              <a:solidFill>
                <a:srgbClr val="000000"/>
              </a:solidFill>
              <a:effectLst/>
              <a:uLnTx/>
              <a:uFillTx/>
              <a:latin typeface="Arial"/>
              <a:ea typeface="+mn-ea"/>
              <a:cs typeface="+mn-cs"/>
            </a:endParaRPr>
          </a:p>
        </p:txBody>
      </p:sp>
      <p:sp>
        <p:nvSpPr>
          <p:cNvPr id="105" name="CustomShape 21">
            <a:extLst>
              <a:ext uri="{FF2B5EF4-FFF2-40B4-BE49-F238E27FC236}">
                <a16:creationId xmlns:a16="http://schemas.microsoft.com/office/drawing/2014/main" id="{0ED1063D-419F-E3FD-8F92-514888BC7C54}"/>
              </a:ext>
            </a:extLst>
          </p:cNvPr>
          <p:cNvSpPr/>
          <p:nvPr/>
        </p:nvSpPr>
        <p:spPr>
          <a:xfrm>
            <a:off x="1654163" y="2295300"/>
            <a:ext cx="7812000" cy="0"/>
          </a:xfrm>
          <a:prstGeom prst="straightConnector1">
            <a:avLst/>
          </a:prstGeom>
          <a:noFill/>
          <a:ln w="12600">
            <a:solidFill>
              <a:schemeClr val="accent6"/>
            </a:solidFill>
            <a:round/>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TG" sz="1800" b="0" i="0" u="none" strike="noStrike" kern="1200" cap="none" spc="0" normalizeH="0" baseline="0" noProof="0">
              <a:ln>
                <a:noFill/>
              </a:ln>
              <a:solidFill>
                <a:srgbClr val="000000"/>
              </a:solidFill>
              <a:effectLst/>
              <a:uLnTx/>
              <a:uFillTx/>
              <a:latin typeface="Arial"/>
              <a:ea typeface="+mn-ea"/>
              <a:cs typeface="+mn-cs"/>
            </a:endParaRPr>
          </a:p>
        </p:txBody>
      </p:sp>
      <p:sp>
        <p:nvSpPr>
          <p:cNvPr id="106" name="CustomShape 22">
            <a:extLst>
              <a:ext uri="{FF2B5EF4-FFF2-40B4-BE49-F238E27FC236}">
                <a16:creationId xmlns:a16="http://schemas.microsoft.com/office/drawing/2014/main" id="{BA6FBF41-1463-5EF1-5C83-53F8DA0CFF5A}"/>
              </a:ext>
            </a:extLst>
          </p:cNvPr>
          <p:cNvSpPr/>
          <p:nvPr/>
        </p:nvSpPr>
        <p:spPr>
          <a:xfrm>
            <a:off x="1645828" y="1223165"/>
            <a:ext cx="242765" cy="294550"/>
          </a:xfrm>
          <a:custGeom>
            <a:avLst/>
            <a:gdLst/>
            <a:ahLst/>
            <a:cxnLst/>
            <a:rect l="0" t="0" r="r" b="b"/>
            <a:pathLst>
              <a:path w="120001" h="120001">
                <a:moveTo>
                  <a:pt x="98734" y="13125"/>
                </a:moveTo>
                <a:cubicBezTo>
                  <a:pt x="88101" y="4375"/>
                  <a:pt x="73670" y="0"/>
                  <a:pt x="60000" y="0"/>
                </a:cubicBezTo>
                <a:cubicBezTo>
                  <a:pt x="60000" y="0"/>
                  <a:pt x="60000" y="0"/>
                  <a:pt x="60000" y="0"/>
                </a:cubicBezTo>
                <a:cubicBezTo>
                  <a:pt x="46329" y="0"/>
                  <a:pt x="31898" y="4375"/>
                  <a:pt x="21265" y="13125"/>
                </a:cubicBezTo>
                <a:cubicBezTo>
                  <a:pt x="0" y="30625"/>
                  <a:pt x="0" y="59375"/>
                  <a:pt x="21265" y="76875"/>
                </a:cubicBezTo>
                <a:cubicBezTo>
                  <a:pt x="34936" y="89375"/>
                  <a:pt x="46329" y="93125"/>
                  <a:pt x="53164" y="108750"/>
                </a:cubicBezTo>
                <a:cubicBezTo>
                  <a:pt x="56962" y="117500"/>
                  <a:pt x="56962" y="117500"/>
                  <a:pt x="56962" y="117500"/>
                </a:cubicBezTo>
                <a:cubicBezTo>
                  <a:pt x="56962" y="118125"/>
                  <a:pt x="57721" y="120000"/>
                  <a:pt x="60000" y="120000"/>
                </a:cubicBezTo>
                <a:cubicBezTo>
                  <a:pt x="62278" y="120000"/>
                  <a:pt x="63037" y="118125"/>
                  <a:pt x="63037" y="117500"/>
                </a:cubicBezTo>
                <a:cubicBezTo>
                  <a:pt x="66835" y="108750"/>
                  <a:pt x="66835" y="108750"/>
                  <a:pt x="66835" y="108750"/>
                </a:cubicBezTo>
                <a:cubicBezTo>
                  <a:pt x="73670" y="93125"/>
                  <a:pt x="85063" y="89375"/>
                  <a:pt x="98734" y="76875"/>
                </a:cubicBezTo>
                <a:cubicBezTo>
                  <a:pt x="120000" y="59375"/>
                  <a:pt x="120000" y="30625"/>
                  <a:pt x="98734" y="13125"/>
                </a:cubicBezTo>
                <a:lnTo>
                  <a:pt x="60000" y="82500"/>
                </a:lnTo>
                <a:cubicBezTo>
                  <a:pt x="34936" y="82500"/>
                  <a:pt x="14430" y="65625"/>
                  <a:pt x="14430" y="45000"/>
                </a:cubicBezTo>
                <a:cubicBezTo>
                  <a:pt x="14430" y="24375"/>
                  <a:pt x="34936" y="7500"/>
                  <a:pt x="60000" y="7500"/>
                </a:cubicBezTo>
                <a:cubicBezTo>
                  <a:pt x="85063" y="7500"/>
                  <a:pt x="105569" y="24375"/>
                  <a:pt x="105569" y="45000"/>
                </a:cubicBezTo>
                <a:cubicBezTo>
                  <a:pt x="105569" y="65625"/>
                  <a:pt x="85063" y="82500"/>
                  <a:pt x="60000" y="82500"/>
                </a:cubicBezTo>
              </a:path>
            </a:pathLst>
          </a:custGeom>
          <a:solidFill>
            <a:schemeClr val="accent1"/>
          </a:solidFill>
          <a:ln>
            <a:noFill/>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TG" sz="1800" b="0" i="0" u="none" strike="noStrike" kern="1200" cap="none" spc="0" normalizeH="0" baseline="0" noProof="0">
              <a:ln>
                <a:noFill/>
              </a:ln>
              <a:solidFill>
                <a:srgbClr val="000000"/>
              </a:solidFill>
              <a:effectLst/>
              <a:uLnTx/>
              <a:uFillTx/>
              <a:latin typeface="Arial"/>
              <a:ea typeface="+mn-ea"/>
              <a:cs typeface="+mn-cs"/>
            </a:endParaRPr>
          </a:p>
        </p:txBody>
      </p:sp>
      <p:sp>
        <p:nvSpPr>
          <p:cNvPr id="123" name="CustomShape 39">
            <a:extLst>
              <a:ext uri="{FF2B5EF4-FFF2-40B4-BE49-F238E27FC236}">
                <a16:creationId xmlns:a16="http://schemas.microsoft.com/office/drawing/2014/main" id="{5F5EE040-31C3-3A46-FDFB-B1A119A2B3C8}"/>
              </a:ext>
            </a:extLst>
          </p:cNvPr>
          <p:cNvSpPr/>
          <p:nvPr/>
        </p:nvSpPr>
        <p:spPr>
          <a:xfrm>
            <a:off x="1551982" y="3779942"/>
            <a:ext cx="339724" cy="307772"/>
          </a:xfrm>
          <a:custGeom>
            <a:avLst/>
            <a:gdLst/>
            <a:ahLst/>
            <a:cxnLst/>
            <a:rect l="0" t="0" r="r" b="b"/>
            <a:pathLst>
              <a:path w="120000" h="120001">
                <a:moveTo>
                  <a:pt x="7231" y="92805"/>
                </a:moveTo>
                <a:lnTo>
                  <a:pt x="7231" y="120000"/>
                </a:lnTo>
                <a:lnTo>
                  <a:pt x="34397" y="120000"/>
                </a:lnTo>
                <a:lnTo>
                  <a:pt x="34397" y="69064"/>
                </a:lnTo>
                <a:lnTo>
                  <a:pt x="32833" y="67338"/>
                </a:lnTo>
                <a:lnTo>
                  <a:pt x="7231" y="92805"/>
                </a:lnTo>
                <a:lnTo>
                  <a:pt x="42605" y="78129"/>
                </a:lnTo>
                <a:lnTo>
                  <a:pt x="42605" y="120000"/>
                </a:lnTo>
                <a:lnTo>
                  <a:pt x="70749" y="120000"/>
                </a:lnTo>
                <a:lnTo>
                  <a:pt x="70749" y="75539"/>
                </a:lnTo>
                <a:lnTo>
                  <a:pt x="55114" y="91942"/>
                </a:lnTo>
                <a:lnTo>
                  <a:pt x="42605" y="78129"/>
                </a:lnTo>
                <a:lnTo>
                  <a:pt x="88729" y="10143"/>
                </a:lnTo>
                <a:lnTo>
                  <a:pt x="96938" y="18345"/>
                </a:lnTo>
                <a:lnTo>
                  <a:pt x="55114" y="60863"/>
                </a:lnTo>
                <a:lnTo>
                  <a:pt x="32833" y="36474"/>
                </a:lnTo>
                <a:lnTo>
                  <a:pt x="0" y="69064"/>
                </a:lnTo>
                <a:lnTo>
                  <a:pt x="6449" y="77266"/>
                </a:lnTo>
                <a:lnTo>
                  <a:pt x="32833" y="51798"/>
                </a:lnTo>
                <a:lnTo>
                  <a:pt x="55114" y="76402"/>
                </a:lnTo>
                <a:lnTo>
                  <a:pt x="103583" y="25467"/>
                </a:lnTo>
                <a:lnTo>
                  <a:pt x="111791" y="35611"/>
                </a:lnTo>
                <a:lnTo>
                  <a:pt x="119999" y="0"/>
                </a:lnTo>
                <a:lnTo>
                  <a:pt x="88729" y="10143"/>
                </a:lnTo>
                <a:lnTo>
                  <a:pt x="78957" y="66474"/>
                </a:lnTo>
                <a:lnTo>
                  <a:pt x="78957" y="120000"/>
                </a:lnTo>
                <a:lnTo>
                  <a:pt x="106905" y="120000"/>
                </a:lnTo>
                <a:lnTo>
                  <a:pt x="106905" y="41870"/>
                </a:lnTo>
                <a:lnTo>
                  <a:pt x="105146" y="40143"/>
                </a:lnTo>
                <a:lnTo>
                  <a:pt x="78957" y="66474"/>
                </a:lnTo>
              </a:path>
            </a:pathLst>
          </a:custGeom>
          <a:solidFill>
            <a:schemeClr val="accent1"/>
          </a:solidFill>
          <a:ln>
            <a:noFill/>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TG" sz="1800" b="0" i="0" u="none" strike="noStrike" kern="1200" cap="none" spc="0" normalizeH="0" baseline="0" noProof="0">
              <a:ln>
                <a:noFill/>
              </a:ln>
              <a:solidFill>
                <a:srgbClr val="000000"/>
              </a:solidFill>
              <a:effectLst/>
              <a:uLnTx/>
              <a:uFillTx/>
              <a:latin typeface="Arial"/>
              <a:ea typeface="+mn-ea"/>
              <a:cs typeface="+mn-cs"/>
            </a:endParaRPr>
          </a:p>
        </p:txBody>
      </p:sp>
      <p:sp>
        <p:nvSpPr>
          <p:cNvPr id="133" name="CustomShape 48">
            <a:extLst>
              <a:ext uri="{FF2B5EF4-FFF2-40B4-BE49-F238E27FC236}">
                <a16:creationId xmlns:a16="http://schemas.microsoft.com/office/drawing/2014/main" id="{55C2ABF2-2D3D-1EC7-DBE5-4E99640FAA80}"/>
              </a:ext>
            </a:extLst>
          </p:cNvPr>
          <p:cNvSpPr/>
          <p:nvPr/>
        </p:nvSpPr>
        <p:spPr>
          <a:xfrm>
            <a:off x="1996212" y="4771941"/>
            <a:ext cx="1419494" cy="368738"/>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marL="0" marR="0" lvl="0" indent="0" algn="l" defTabSz="932863" rtl="0" eaLnBrk="1" fontAlgn="auto" latinLnBrk="0" hangingPunct="1">
              <a:lnSpc>
                <a:spcPct val="100000"/>
              </a:lnSpc>
              <a:spcBef>
                <a:spcPts val="0"/>
              </a:spcBef>
              <a:spcAft>
                <a:spcPts val="0"/>
              </a:spcAft>
              <a:buClrTx/>
              <a:buSzTx/>
              <a:buFontTx/>
              <a:buNone/>
              <a:tabLst/>
              <a:defRPr/>
            </a:pPr>
            <a:r>
              <a:rPr kumimoji="0" lang="en-ZA" sz="1204" b="1" i="0" u="none" strike="noStrike" kern="1200" cap="none" spc="0" normalizeH="0" baseline="0" noProof="0" dirty="0" err="1">
                <a:ln>
                  <a:noFill/>
                </a:ln>
                <a:solidFill>
                  <a:srgbClr val="236800"/>
                </a:solidFill>
                <a:effectLst/>
                <a:uLnTx/>
                <a:uFillTx/>
                <a:latin typeface="Arial"/>
                <a:ea typeface="Arial"/>
                <a:cs typeface="+mn-cs"/>
              </a:rPr>
              <a:t>Partenariat</a:t>
            </a:r>
            <a:r>
              <a:rPr kumimoji="0" lang="en-ZA" sz="1204" b="1" i="0" u="none" strike="noStrike" kern="1200" cap="none" spc="0" normalizeH="0" baseline="0" noProof="0" dirty="0">
                <a:ln>
                  <a:noFill/>
                </a:ln>
                <a:solidFill>
                  <a:srgbClr val="236800"/>
                </a:solidFill>
                <a:effectLst/>
                <a:uLnTx/>
                <a:uFillTx/>
                <a:latin typeface="Arial"/>
                <a:ea typeface="Arial"/>
                <a:cs typeface="+mn-cs"/>
              </a:rPr>
              <a:t> recherché</a:t>
            </a:r>
            <a:endParaRPr kumimoji="0" sz="1837" b="0" i="0" u="none" strike="noStrike" kern="1200" cap="none" spc="0" normalizeH="0" baseline="0" noProof="0" dirty="0">
              <a:ln>
                <a:noFill/>
              </a:ln>
              <a:solidFill>
                <a:srgbClr val="000000"/>
              </a:solidFill>
              <a:effectLst/>
              <a:uLnTx/>
              <a:uFillTx/>
              <a:latin typeface="Arial"/>
              <a:ea typeface="+mn-ea"/>
              <a:cs typeface="+mn-cs"/>
            </a:endParaRPr>
          </a:p>
        </p:txBody>
      </p:sp>
      <p:sp>
        <p:nvSpPr>
          <p:cNvPr id="137" name="CustomShape 52">
            <a:extLst>
              <a:ext uri="{FF2B5EF4-FFF2-40B4-BE49-F238E27FC236}">
                <a16:creationId xmlns:a16="http://schemas.microsoft.com/office/drawing/2014/main" id="{FF28F3FA-32FA-638F-CF09-4103CD69A028}"/>
              </a:ext>
            </a:extLst>
          </p:cNvPr>
          <p:cNvSpPr/>
          <p:nvPr/>
        </p:nvSpPr>
        <p:spPr>
          <a:xfrm>
            <a:off x="1645828" y="1787918"/>
            <a:ext cx="259659" cy="297121"/>
          </a:xfrm>
          <a:custGeom>
            <a:avLst/>
            <a:gdLst/>
            <a:ahLst/>
            <a:cxnLst/>
            <a:rect l="0" t="0" r="r" b="b"/>
            <a:pathLst>
              <a:path w="120001" h="120001">
                <a:moveTo>
                  <a:pt x="58378" y="102992"/>
                </a:moveTo>
                <a:cubicBezTo>
                  <a:pt x="45405" y="109606"/>
                  <a:pt x="25945" y="109606"/>
                  <a:pt x="12972" y="102992"/>
                </a:cubicBezTo>
                <a:cubicBezTo>
                  <a:pt x="6486" y="100157"/>
                  <a:pt x="3243" y="96377"/>
                  <a:pt x="3243" y="91653"/>
                </a:cubicBezTo>
                <a:cubicBezTo>
                  <a:pt x="3243" y="102047"/>
                  <a:pt x="3243" y="102047"/>
                  <a:pt x="3243" y="102047"/>
                </a:cubicBezTo>
                <a:cubicBezTo>
                  <a:pt x="3243" y="105826"/>
                  <a:pt x="6486" y="110551"/>
                  <a:pt x="12972" y="113385"/>
                </a:cubicBezTo>
                <a:cubicBezTo>
                  <a:pt x="25945" y="120000"/>
                  <a:pt x="45405" y="120000"/>
                  <a:pt x="58378" y="113385"/>
                </a:cubicBezTo>
                <a:cubicBezTo>
                  <a:pt x="64864" y="110551"/>
                  <a:pt x="68108" y="105826"/>
                  <a:pt x="68108" y="102047"/>
                </a:cubicBezTo>
                <a:cubicBezTo>
                  <a:pt x="68108" y="91653"/>
                  <a:pt x="68108" y="91653"/>
                  <a:pt x="68108" y="91653"/>
                </a:cubicBezTo>
                <a:cubicBezTo>
                  <a:pt x="68108" y="96377"/>
                  <a:pt x="64864" y="100157"/>
                  <a:pt x="58378" y="102992"/>
                </a:cubicBezTo>
                <a:lnTo>
                  <a:pt x="58378" y="74645"/>
                </a:lnTo>
                <a:cubicBezTo>
                  <a:pt x="45405" y="81259"/>
                  <a:pt x="25945" y="81259"/>
                  <a:pt x="12972" y="74645"/>
                </a:cubicBezTo>
                <a:cubicBezTo>
                  <a:pt x="6486" y="71811"/>
                  <a:pt x="3243" y="67086"/>
                  <a:pt x="3243" y="63307"/>
                </a:cubicBezTo>
                <a:cubicBezTo>
                  <a:pt x="3243" y="72755"/>
                  <a:pt x="3243" y="72755"/>
                  <a:pt x="3243" y="72755"/>
                </a:cubicBezTo>
                <a:cubicBezTo>
                  <a:pt x="3243" y="77480"/>
                  <a:pt x="6486" y="81259"/>
                  <a:pt x="12972" y="85039"/>
                </a:cubicBezTo>
                <a:cubicBezTo>
                  <a:pt x="25945" y="90708"/>
                  <a:pt x="45405" y="90708"/>
                  <a:pt x="58378" y="85039"/>
                </a:cubicBezTo>
                <a:cubicBezTo>
                  <a:pt x="64864" y="81259"/>
                  <a:pt x="68108" y="77480"/>
                  <a:pt x="68108" y="72755"/>
                </a:cubicBezTo>
                <a:cubicBezTo>
                  <a:pt x="68108" y="63307"/>
                  <a:pt x="68108" y="63307"/>
                  <a:pt x="68108" y="63307"/>
                </a:cubicBezTo>
                <a:cubicBezTo>
                  <a:pt x="68108" y="67086"/>
                  <a:pt x="64864" y="71811"/>
                  <a:pt x="58378" y="74645"/>
                </a:cubicBezTo>
                <a:lnTo>
                  <a:pt x="58378" y="88818"/>
                </a:lnTo>
                <a:cubicBezTo>
                  <a:pt x="45405" y="95433"/>
                  <a:pt x="25945" y="95433"/>
                  <a:pt x="12972" y="88818"/>
                </a:cubicBezTo>
                <a:cubicBezTo>
                  <a:pt x="6486" y="85984"/>
                  <a:pt x="3243" y="82204"/>
                  <a:pt x="3243" y="77480"/>
                </a:cubicBezTo>
                <a:cubicBezTo>
                  <a:pt x="3243" y="87874"/>
                  <a:pt x="3243" y="87874"/>
                  <a:pt x="3243" y="87874"/>
                </a:cubicBezTo>
                <a:cubicBezTo>
                  <a:pt x="3243" y="91653"/>
                  <a:pt x="6486" y="95433"/>
                  <a:pt x="12972" y="99212"/>
                </a:cubicBezTo>
                <a:cubicBezTo>
                  <a:pt x="25945" y="104881"/>
                  <a:pt x="45405" y="104881"/>
                  <a:pt x="58378" y="99212"/>
                </a:cubicBezTo>
                <a:cubicBezTo>
                  <a:pt x="64864" y="95433"/>
                  <a:pt x="68108" y="91653"/>
                  <a:pt x="68108" y="87874"/>
                </a:cubicBezTo>
                <a:cubicBezTo>
                  <a:pt x="68108" y="77480"/>
                  <a:pt x="68108" y="77480"/>
                  <a:pt x="68108" y="77480"/>
                </a:cubicBezTo>
                <a:cubicBezTo>
                  <a:pt x="68108" y="82204"/>
                  <a:pt x="64864" y="85984"/>
                  <a:pt x="58378" y="88818"/>
                </a:cubicBezTo>
                <a:lnTo>
                  <a:pt x="12972" y="68976"/>
                </a:lnTo>
                <a:cubicBezTo>
                  <a:pt x="25945" y="75590"/>
                  <a:pt x="45405" y="75590"/>
                  <a:pt x="58378" y="68976"/>
                </a:cubicBezTo>
                <a:cubicBezTo>
                  <a:pt x="71351" y="63307"/>
                  <a:pt x="71351" y="52913"/>
                  <a:pt x="58378" y="46299"/>
                </a:cubicBezTo>
                <a:cubicBezTo>
                  <a:pt x="45405" y="39685"/>
                  <a:pt x="25945" y="39685"/>
                  <a:pt x="12972" y="46299"/>
                </a:cubicBezTo>
                <a:cubicBezTo>
                  <a:pt x="0" y="52913"/>
                  <a:pt x="0" y="63307"/>
                  <a:pt x="12972" y="68976"/>
                </a:cubicBezTo>
                <a:lnTo>
                  <a:pt x="62702" y="29291"/>
                </a:lnTo>
                <a:cubicBezTo>
                  <a:pt x="74594" y="35905"/>
                  <a:pt x="95135" y="35905"/>
                  <a:pt x="108108" y="29291"/>
                </a:cubicBezTo>
                <a:cubicBezTo>
                  <a:pt x="120000" y="22677"/>
                  <a:pt x="120000" y="12283"/>
                  <a:pt x="108108" y="6614"/>
                </a:cubicBezTo>
                <a:cubicBezTo>
                  <a:pt x="95135" y="0"/>
                  <a:pt x="74594" y="0"/>
                  <a:pt x="62702" y="6614"/>
                </a:cubicBezTo>
                <a:cubicBezTo>
                  <a:pt x="49729" y="12283"/>
                  <a:pt x="49729" y="22677"/>
                  <a:pt x="62702" y="29291"/>
                </a:cubicBezTo>
                <a:lnTo>
                  <a:pt x="108108" y="77480"/>
                </a:lnTo>
                <a:cubicBezTo>
                  <a:pt x="98378" y="82204"/>
                  <a:pt x="84324" y="84094"/>
                  <a:pt x="72432" y="81259"/>
                </a:cubicBezTo>
                <a:cubicBezTo>
                  <a:pt x="72432" y="90708"/>
                  <a:pt x="72432" y="90708"/>
                  <a:pt x="72432" y="90708"/>
                </a:cubicBezTo>
                <a:cubicBezTo>
                  <a:pt x="84324" y="93543"/>
                  <a:pt x="98378" y="92598"/>
                  <a:pt x="108108" y="87874"/>
                </a:cubicBezTo>
                <a:cubicBezTo>
                  <a:pt x="113513" y="84094"/>
                  <a:pt x="116756" y="80314"/>
                  <a:pt x="116756" y="76535"/>
                </a:cubicBezTo>
                <a:cubicBezTo>
                  <a:pt x="116756" y="66141"/>
                  <a:pt x="116756" y="66141"/>
                  <a:pt x="116756" y="66141"/>
                </a:cubicBezTo>
                <a:cubicBezTo>
                  <a:pt x="116756" y="70866"/>
                  <a:pt x="113513" y="74645"/>
                  <a:pt x="108108" y="77480"/>
                </a:cubicBezTo>
                <a:lnTo>
                  <a:pt x="108108" y="49133"/>
                </a:lnTo>
                <a:cubicBezTo>
                  <a:pt x="98378" y="53858"/>
                  <a:pt x="84324" y="54803"/>
                  <a:pt x="72432" y="52913"/>
                </a:cubicBezTo>
                <a:cubicBezTo>
                  <a:pt x="72432" y="62362"/>
                  <a:pt x="72432" y="62362"/>
                  <a:pt x="72432" y="62362"/>
                </a:cubicBezTo>
                <a:cubicBezTo>
                  <a:pt x="84324" y="65196"/>
                  <a:pt x="98378" y="63307"/>
                  <a:pt x="108108" y="58582"/>
                </a:cubicBezTo>
                <a:cubicBezTo>
                  <a:pt x="113513" y="55748"/>
                  <a:pt x="116756" y="51968"/>
                  <a:pt x="116756" y="47244"/>
                </a:cubicBezTo>
                <a:cubicBezTo>
                  <a:pt x="116756" y="37795"/>
                  <a:pt x="116756" y="37795"/>
                  <a:pt x="116756" y="37795"/>
                </a:cubicBezTo>
                <a:cubicBezTo>
                  <a:pt x="116756" y="41574"/>
                  <a:pt x="113513" y="46299"/>
                  <a:pt x="108108" y="49133"/>
                </a:cubicBezTo>
                <a:lnTo>
                  <a:pt x="108108" y="34960"/>
                </a:lnTo>
                <a:cubicBezTo>
                  <a:pt x="95135" y="40629"/>
                  <a:pt x="74594" y="40629"/>
                  <a:pt x="62702" y="34960"/>
                </a:cubicBezTo>
                <a:cubicBezTo>
                  <a:pt x="56216" y="31181"/>
                  <a:pt x="52972" y="27401"/>
                  <a:pt x="52972" y="23622"/>
                </a:cubicBezTo>
                <a:cubicBezTo>
                  <a:pt x="52972" y="33070"/>
                  <a:pt x="52972" y="33070"/>
                  <a:pt x="52972" y="33070"/>
                </a:cubicBezTo>
                <a:cubicBezTo>
                  <a:pt x="52972" y="36850"/>
                  <a:pt x="56216" y="41574"/>
                  <a:pt x="62702" y="44409"/>
                </a:cubicBezTo>
                <a:cubicBezTo>
                  <a:pt x="74594" y="51023"/>
                  <a:pt x="95135" y="51023"/>
                  <a:pt x="108108" y="44409"/>
                </a:cubicBezTo>
                <a:cubicBezTo>
                  <a:pt x="113513" y="41574"/>
                  <a:pt x="116756" y="36850"/>
                  <a:pt x="116756" y="33070"/>
                </a:cubicBezTo>
                <a:cubicBezTo>
                  <a:pt x="116756" y="23622"/>
                  <a:pt x="116756" y="23622"/>
                  <a:pt x="116756" y="23622"/>
                </a:cubicBezTo>
                <a:cubicBezTo>
                  <a:pt x="116756" y="27401"/>
                  <a:pt x="113513" y="31181"/>
                  <a:pt x="108108" y="34960"/>
                </a:cubicBezTo>
                <a:lnTo>
                  <a:pt x="108108" y="63307"/>
                </a:lnTo>
                <a:cubicBezTo>
                  <a:pt x="98378" y="68031"/>
                  <a:pt x="84324" y="68976"/>
                  <a:pt x="72432" y="67086"/>
                </a:cubicBezTo>
                <a:cubicBezTo>
                  <a:pt x="72432" y="76535"/>
                  <a:pt x="72432" y="76535"/>
                  <a:pt x="72432" y="76535"/>
                </a:cubicBezTo>
                <a:cubicBezTo>
                  <a:pt x="84324" y="79370"/>
                  <a:pt x="98378" y="78425"/>
                  <a:pt x="108108" y="73700"/>
                </a:cubicBezTo>
                <a:cubicBezTo>
                  <a:pt x="113513" y="69921"/>
                  <a:pt x="116756" y="66141"/>
                  <a:pt x="116756" y="61417"/>
                </a:cubicBezTo>
                <a:cubicBezTo>
                  <a:pt x="116756" y="51968"/>
                  <a:pt x="116756" y="51968"/>
                  <a:pt x="116756" y="51968"/>
                </a:cubicBezTo>
                <a:cubicBezTo>
                  <a:pt x="116756" y="55748"/>
                  <a:pt x="113513" y="60472"/>
                  <a:pt x="108108" y="63307"/>
                </a:cubicBezTo>
                <a:lnTo>
                  <a:pt x="108108" y="91653"/>
                </a:lnTo>
                <a:cubicBezTo>
                  <a:pt x="98378" y="96377"/>
                  <a:pt x="84324" y="98267"/>
                  <a:pt x="72432" y="95433"/>
                </a:cubicBezTo>
                <a:cubicBezTo>
                  <a:pt x="72432" y="105826"/>
                  <a:pt x="72432" y="105826"/>
                  <a:pt x="72432" y="105826"/>
                </a:cubicBezTo>
                <a:cubicBezTo>
                  <a:pt x="84324" y="107716"/>
                  <a:pt x="98378" y="106771"/>
                  <a:pt x="108108" y="102047"/>
                </a:cubicBezTo>
                <a:cubicBezTo>
                  <a:pt x="113513" y="99212"/>
                  <a:pt x="116756" y="94488"/>
                  <a:pt x="116756" y="90708"/>
                </a:cubicBezTo>
                <a:cubicBezTo>
                  <a:pt x="116756" y="80314"/>
                  <a:pt x="116756" y="80314"/>
                  <a:pt x="116756" y="80314"/>
                </a:cubicBezTo>
                <a:cubicBezTo>
                  <a:pt x="116756" y="85039"/>
                  <a:pt x="113513" y="88818"/>
                  <a:pt x="108108" y="91653"/>
                </a:cubicBezTo>
              </a:path>
            </a:pathLst>
          </a:custGeom>
          <a:solidFill>
            <a:schemeClr val="accent1"/>
          </a:solidFill>
          <a:ln>
            <a:noFill/>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TG" sz="1800" b="0" i="0" u="none" strike="noStrike" kern="1200" cap="none" spc="0" normalizeH="0" baseline="0" noProof="0">
              <a:ln>
                <a:noFill/>
              </a:ln>
              <a:solidFill>
                <a:srgbClr val="000000"/>
              </a:solidFill>
              <a:effectLst/>
              <a:uLnTx/>
              <a:uFillTx/>
              <a:latin typeface="Arial"/>
              <a:ea typeface="+mn-ea"/>
              <a:cs typeface="+mn-cs"/>
            </a:endParaRPr>
          </a:p>
        </p:txBody>
      </p:sp>
      <p:sp>
        <p:nvSpPr>
          <p:cNvPr id="59" name="Shape 2251">
            <a:extLst>
              <a:ext uri="{FF2B5EF4-FFF2-40B4-BE49-F238E27FC236}">
                <a16:creationId xmlns:a16="http://schemas.microsoft.com/office/drawing/2014/main" id="{DE498CF4-E357-662E-BF27-AD150E193673}"/>
              </a:ext>
            </a:extLst>
          </p:cNvPr>
          <p:cNvSpPr txBox="1"/>
          <p:nvPr/>
        </p:nvSpPr>
        <p:spPr>
          <a:xfrm>
            <a:off x="3233688" y="2366024"/>
            <a:ext cx="6260815" cy="1247759"/>
          </a:xfrm>
          <a:prstGeom prst="rect">
            <a:avLst/>
          </a:prstGeom>
          <a:noFill/>
          <a:ln>
            <a:noFill/>
          </a:ln>
        </p:spPr>
        <p:txBody>
          <a:bodyPr wrap="square" lIns="0" tIns="0" rIns="0" bIns="0" anchor="t" anchorCtr="0">
            <a:noAutofit/>
          </a:bodyPr>
          <a:lstStyle/>
          <a:p>
            <a:pPr marL="174930" marR="0" lvl="0" indent="-174930" algn="l" defTabSz="932863" rtl="0" eaLnBrk="1" fontAlgn="auto" latinLnBrk="0" hangingPunct="1">
              <a:lnSpc>
                <a:spcPct val="100000"/>
              </a:lnSpc>
              <a:spcBef>
                <a:spcPts val="0"/>
              </a:spcBef>
              <a:spcAft>
                <a:spcPts val="0"/>
              </a:spcAft>
              <a:buClr>
                <a:srgbClr val="005E00"/>
              </a:buClr>
              <a:buSzPct val="122000"/>
              <a:buFont typeface="Arial" panose="020B0604020202020204" pitchFamily="34" charset="0"/>
              <a:buChar char="•"/>
              <a:tabLst/>
              <a:defRPr/>
            </a:pPr>
            <a:r>
              <a:rPr kumimoji="0" lang="fr-FR" sz="1153" b="0" i="0" u="none" strike="noStrike" kern="1200" cap="none" spc="0" normalizeH="0" baseline="0" noProof="0" dirty="0">
                <a:ln>
                  <a:noFill/>
                </a:ln>
                <a:solidFill>
                  <a:srgbClr val="000000"/>
                </a:solidFill>
                <a:effectLst/>
                <a:uLnTx/>
                <a:uFillTx/>
                <a:latin typeface="Arial"/>
                <a:ea typeface="+mn-ea"/>
                <a:cs typeface="+mn-cs"/>
              </a:rPr>
              <a:t>Le projet porte sur la construction d'une ligne de transport à double terne de 161 kV, d'une longueur d'environ 90 km, reliant les postes de transformation et les localités de Lomé-Port, </a:t>
            </a:r>
            <a:r>
              <a:rPr kumimoji="0" lang="fr-FR" sz="1153" b="0" i="0" u="none" strike="noStrike" kern="1200" cap="none" spc="0" normalizeH="0" baseline="0" noProof="0" dirty="0" err="1">
                <a:ln>
                  <a:noFill/>
                </a:ln>
                <a:solidFill>
                  <a:srgbClr val="000000"/>
                </a:solidFill>
                <a:effectLst/>
                <a:uLnTx/>
                <a:uFillTx/>
                <a:latin typeface="Arial"/>
                <a:ea typeface="+mn-ea"/>
                <a:cs typeface="+mn-cs"/>
              </a:rPr>
              <a:t>Togokomé</a:t>
            </a:r>
            <a:r>
              <a:rPr kumimoji="0" lang="fr-FR" sz="1153" b="0" i="0" u="none" strike="noStrike" kern="1200" cap="none" spc="0" normalizeH="0" baseline="0" noProof="0" dirty="0">
                <a:ln>
                  <a:noFill/>
                </a:ln>
                <a:solidFill>
                  <a:srgbClr val="000000"/>
                </a:solidFill>
                <a:effectLst/>
                <a:uLnTx/>
                <a:uFillTx/>
                <a:latin typeface="Arial"/>
                <a:ea typeface="+mn-ea"/>
                <a:cs typeface="+mn-cs"/>
              </a:rPr>
              <a:t>, </a:t>
            </a:r>
            <a:r>
              <a:rPr kumimoji="0" lang="fr-FR" sz="1153" b="0" i="0" u="none" strike="noStrike" kern="1200" cap="none" spc="0" normalizeH="0" baseline="0" noProof="0" dirty="0" err="1">
                <a:ln>
                  <a:noFill/>
                </a:ln>
                <a:solidFill>
                  <a:srgbClr val="000000"/>
                </a:solidFill>
                <a:effectLst/>
                <a:uLnTx/>
                <a:uFillTx/>
                <a:latin typeface="Arial"/>
                <a:ea typeface="+mn-ea"/>
                <a:cs typeface="+mn-cs"/>
              </a:rPr>
              <a:t>Anfoin</a:t>
            </a:r>
            <a:r>
              <a:rPr kumimoji="0" lang="fr-FR" sz="1153" b="0" i="0" u="none" strike="noStrike" kern="1200" cap="none" spc="0" normalizeH="0" baseline="0" noProof="0" dirty="0">
                <a:ln>
                  <a:noFill/>
                </a:ln>
                <a:solidFill>
                  <a:srgbClr val="000000"/>
                </a:solidFill>
                <a:effectLst/>
                <a:uLnTx/>
                <a:uFillTx/>
                <a:latin typeface="Arial"/>
                <a:ea typeface="+mn-ea"/>
                <a:cs typeface="+mn-cs"/>
              </a:rPr>
              <a:t> et </a:t>
            </a:r>
            <a:r>
              <a:rPr kumimoji="0" lang="fr-FR" sz="1153" b="0" i="0" u="none" strike="noStrike" kern="1200" cap="none" spc="0" normalizeH="0" baseline="0" noProof="0" dirty="0" err="1">
                <a:ln>
                  <a:noFill/>
                </a:ln>
                <a:solidFill>
                  <a:srgbClr val="000000"/>
                </a:solidFill>
                <a:effectLst/>
                <a:uLnTx/>
                <a:uFillTx/>
                <a:latin typeface="Arial"/>
                <a:ea typeface="+mn-ea"/>
                <a:cs typeface="+mn-cs"/>
              </a:rPr>
              <a:t>Momé</a:t>
            </a:r>
            <a:r>
              <a:rPr kumimoji="0" lang="fr-FR" sz="1153" b="0" i="0" u="none" strike="noStrike" kern="1200" cap="none" spc="0" normalizeH="0" baseline="0" noProof="0" dirty="0">
                <a:ln>
                  <a:noFill/>
                </a:ln>
                <a:solidFill>
                  <a:srgbClr val="000000"/>
                </a:solidFill>
                <a:effectLst/>
                <a:uLnTx/>
                <a:uFillTx/>
                <a:latin typeface="Arial"/>
                <a:ea typeface="+mn-ea"/>
                <a:cs typeface="+mn-cs"/>
              </a:rPr>
              <a:t> </a:t>
            </a:r>
            <a:r>
              <a:rPr kumimoji="0" lang="fr-FR" sz="1153" b="0" i="0" u="none" strike="noStrike" kern="1200" cap="none" spc="0" normalizeH="0" baseline="0" noProof="0" dirty="0" err="1">
                <a:ln>
                  <a:noFill/>
                </a:ln>
                <a:solidFill>
                  <a:srgbClr val="000000"/>
                </a:solidFill>
                <a:effectLst/>
                <a:uLnTx/>
                <a:uFillTx/>
                <a:latin typeface="Arial"/>
                <a:ea typeface="+mn-ea"/>
                <a:cs typeface="+mn-cs"/>
              </a:rPr>
              <a:t>Hagou</a:t>
            </a:r>
            <a:r>
              <a:rPr kumimoji="0" lang="fr-FR" sz="1153" b="0" i="0" u="none" strike="noStrike" kern="1200" cap="none" spc="0" normalizeH="0" baseline="0" noProof="0" dirty="0">
                <a:ln>
                  <a:noFill/>
                </a:ln>
                <a:solidFill>
                  <a:srgbClr val="000000"/>
                </a:solidFill>
                <a:effectLst/>
                <a:uLnTx/>
                <a:uFillTx/>
                <a:latin typeface="Arial"/>
                <a:ea typeface="+mn-ea"/>
                <a:cs typeface="+mn-cs"/>
              </a:rPr>
              <a:t>.</a:t>
            </a:r>
          </a:p>
          <a:p>
            <a:pPr marL="174930" marR="0" lvl="0" indent="-174930" algn="l" defTabSz="932863" rtl="0" eaLnBrk="1" fontAlgn="auto" latinLnBrk="0" hangingPunct="1">
              <a:lnSpc>
                <a:spcPct val="100000"/>
              </a:lnSpc>
              <a:spcBef>
                <a:spcPts val="0"/>
              </a:spcBef>
              <a:spcAft>
                <a:spcPts val="0"/>
              </a:spcAft>
              <a:buClr>
                <a:srgbClr val="005E00"/>
              </a:buClr>
              <a:buSzPct val="122000"/>
              <a:buFont typeface="Arial" panose="020B0604020202020204" pitchFamily="34" charset="0"/>
              <a:buChar char="•"/>
              <a:tabLst/>
              <a:defRPr/>
            </a:pPr>
            <a:r>
              <a:rPr kumimoji="0" lang="fr-FR" sz="1153" b="0" i="0" u="none" strike="noStrike" kern="1200" cap="none" spc="0" normalizeH="0" baseline="0" noProof="0" dirty="0">
                <a:ln>
                  <a:noFill/>
                </a:ln>
                <a:solidFill>
                  <a:srgbClr val="000000"/>
                </a:solidFill>
                <a:effectLst/>
                <a:uLnTx/>
                <a:uFillTx/>
                <a:latin typeface="Arial"/>
                <a:ea typeface="+mn-ea"/>
                <a:cs typeface="+mn-cs"/>
              </a:rPr>
              <a:t>Son objectif principal est d'assurer et de renforcer l'approvisionnement en électricité de Lomé et de la région sud du Togo.</a:t>
            </a:r>
          </a:p>
        </p:txBody>
      </p:sp>
      <p:sp>
        <p:nvSpPr>
          <p:cNvPr id="60" name="Shape 2253">
            <a:extLst>
              <a:ext uri="{FF2B5EF4-FFF2-40B4-BE49-F238E27FC236}">
                <a16:creationId xmlns:a16="http://schemas.microsoft.com/office/drawing/2014/main" id="{F9F2CDA2-1BA0-5EBE-6383-ABF5F9E4A9F1}"/>
              </a:ext>
            </a:extLst>
          </p:cNvPr>
          <p:cNvSpPr txBox="1"/>
          <p:nvPr/>
        </p:nvSpPr>
        <p:spPr>
          <a:xfrm>
            <a:off x="3233688" y="3693151"/>
            <a:ext cx="6214102" cy="861094"/>
          </a:xfrm>
          <a:prstGeom prst="rect">
            <a:avLst/>
          </a:prstGeom>
          <a:noFill/>
          <a:ln>
            <a:noFill/>
          </a:ln>
        </p:spPr>
        <p:txBody>
          <a:bodyPr wrap="square" lIns="0" tIns="0" rIns="0" bIns="0" anchor="t" anchorCtr="0">
            <a:noAutofit/>
          </a:bodyPr>
          <a:lstStyle/>
          <a:p>
            <a:pPr marL="174930" lvl="1" indent="-174930">
              <a:spcAft>
                <a:spcPts val="306"/>
              </a:spcAft>
              <a:buClr>
                <a:srgbClr val="236800"/>
              </a:buClr>
              <a:buSzPct val="122500"/>
              <a:buFont typeface="Arial" panose="020B0604020202020204" pitchFamily="34" charset="0"/>
              <a:buChar char="•"/>
              <a:defRPr/>
            </a:pPr>
            <a:r>
              <a:rPr lang="fr-FR" sz="1200" dirty="0"/>
              <a:t>Accompagner la croissance de la demande (+6% à +10%/an)</a:t>
            </a:r>
            <a:endParaRPr kumimoji="0" lang="fr-FR" sz="1153" i="0" u="none" strike="noStrike" kern="1200" cap="none" spc="0" normalizeH="0" baseline="0" noProof="0" dirty="0">
              <a:ln>
                <a:noFill/>
              </a:ln>
              <a:solidFill>
                <a:srgbClr val="000000"/>
              </a:solidFill>
              <a:effectLst/>
              <a:uLnTx/>
              <a:uFillTx/>
              <a:latin typeface="Arial"/>
              <a:ea typeface="+mn-ea"/>
              <a:cs typeface="+mn-cs"/>
            </a:endParaRPr>
          </a:p>
          <a:p>
            <a:pPr marL="174930" lvl="1" indent="-174930">
              <a:spcAft>
                <a:spcPts val="306"/>
              </a:spcAft>
              <a:buClr>
                <a:srgbClr val="236800"/>
              </a:buClr>
              <a:buSzPct val="122500"/>
              <a:buFont typeface="Arial" panose="020B0604020202020204" pitchFamily="34" charset="0"/>
              <a:buChar char="•"/>
              <a:defRPr/>
            </a:pPr>
            <a:r>
              <a:rPr lang="fr-FR" sz="1153" dirty="0">
                <a:solidFill>
                  <a:srgbClr val="000000"/>
                </a:solidFill>
              </a:rPr>
              <a:t>Sources de revenus : tarifs de transport d'électricité payés par l'opérateur national</a:t>
            </a:r>
            <a:endParaRPr kumimoji="0" lang="fr-FR" sz="1153" b="0" i="0" u="none" strike="noStrike" kern="1200" cap="none" spc="0" normalizeH="0" baseline="0" noProof="0" dirty="0">
              <a:ln>
                <a:noFill/>
              </a:ln>
              <a:solidFill>
                <a:srgbClr val="000000"/>
              </a:solidFill>
              <a:effectLst/>
              <a:uLnTx/>
              <a:uFillTx/>
              <a:latin typeface="Arial"/>
              <a:ea typeface="+mn-ea"/>
              <a:cs typeface="+mn-cs"/>
            </a:endParaRPr>
          </a:p>
          <a:p>
            <a:pPr marL="174930" marR="0" lvl="1" indent="-174930" algn="l" defTabSz="914400" rtl="0" eaLnBrk="1" fontAlgn="auto" latinLnBrk="0" hangingPunct="1">
              <a:lnSpc>
                <a:spcPct val="100000"/>
              </a:lnSpc>
              <a:spcBef>
                <a:spcPts val="0"/>
              </a:spcBef>
              <a:spcAft>
                <a:spcPts val="306"/>
              </a:spcAft>
              <a:buClr>
                <a:srgbClr val="236800"/>
              </a:buClr>
              <a:buSzPct val="122500"/>
              <a:buFont typeface="Arial" panose="020B0604020202020204" pitchFamily="34" charset="0"/>
              <a:buChar char="•"/>
              <a:tabLst/>
              <a:defRPr/>
            </a:pPr>
            <a:r>
              <a:rPr kumimoji="0" lang="fr-FR" sz="1153" b="0" i="0" u="none" strike="noStrike" kern="1200" cap="none" spc="0" normalizeH="0" baseline="0" noProof="0" dirty="0">
                <a:ln>
                  <a:noFill/>
                </a:ln>
                <a:solidFill>
                  <a:srgbClr val="000000"/>
                </a:solidFill>
                <a:effectLst/>
                <a:uLnTx/>
                <a:uFillTx/>
                <a:latin typeface="Arial"/>
                <a:ea typeface="+mn-ea"/>
                <a:cs typeface="+mn-cs"/>
              </a:rPr>
              <a:t>Financement par des partenaires de développement</a:t>
            </a:r>
          </a:p>
          <a:p>
            <a:pPr marL="174930" marR="0" lvl="1" indent="-174930" algn="l" defTabSz="914400" rtl="0" eaLnBrk="1" fontAlgn="auto" latinLnBrk="0" hangingPunct="1">
              <a:lnSpc>
                <a:spcPct val="100000"/>
              </a:lnSpc>
              <a:spcBef>
                <a:spcPts val="0"/>
              </a:spcBef>
              <a:spcAft>
                <a:spcPts val="306"/>
              </a:spcAft>
              <a:buClr>
                <a:srgbClr val="236800"/>
              </a:buClr>
              <a:buSzPct val="122500"/>
              <a:buFont typeface="Arial" panose="020B0604020202020204" pitchFamily="34" charset="0"/>
              <a:buChar char="•"/>
              <a:tabLst/>
              <a:defRPr/>
            </a:pPr>
            <a:r>
              <a:rPr kumimoji="0" lang="fr-FR" sz="1153" b="0" i="0" u="none" strike="noStrike" kern="1200" cap="none" spc="0" normalizeH="0" baseline="0" noProof="0" dirty="0">
                <a:ln>
                  <a:noFill/>
                </a:ln>
                <a:solidFill>
                  <a:srgbClr val="000000"/>
                </a:solidFill>
                <a:effectLst/>
                <a:uLnTx/>
                <a:uFillTx/>
                <a:latin typeface="Arial"/>
                <a:ea typeface="+mn-ea"/>
                <a:cs typeface="+mn-cs"/>
              </a:rPr>
              <a:t>Possibilité d'un accord de transporteur d’énergie indépendante (IPT)</a:t>
            </a:r>
          </a:p>
        </p:txBody>
      </p:sp>
      <p:sp>
        <p:nvSpPr>
          <p:cNvPr id="61" name="Shape 2253">
            <a:extLst>
              <a:ext uri="{FF2B5EF4-FFF2-40B4-BE49-F238E27FC236}">
                <a16:creationId xmlns:a16="http://schemas.microsoft.com/office/drawing/2014/main" id="{373B2273-061D-F0E4-0239-98E979299A99}"/>
              </a:ext>
            </a:extLst>
          </p:cNvPr>
          <p:cNvSpPr txBox="1"/>
          <p:nvPr/>
        </p:nvSpPr>
        <p:spPr>
          <a:xfrm>
            <a:off x="3233688" y="4675513"/>
            <a:ext cx="6260815" cy="690741"/>
          </a:xfrm>
          <a:prstGeom prst="rect">
            <a:avLst/>
          </a:prstGeom>
          <a:noFill/>
          <a:ln>
            <a:noFill/>
          </a:ln>
        </p:spPr>
        <p:txBody>
          <a:bodyPr wrap="square" lIns="0" tIns="0" rIns="0" bIns="0" anchor="t" anchorCtr="0">
            <a:noAutofit/>
          </a:bodyPr>
          <a:lstStyle>
            <a:defPPr>
              <a:defRPr lang="fr-FR"/>
            </a:defPPr>
            <a:lvl1pPr marL="174930" indent="-174930" defTabSz="932863">
              <a:buClr>
                <a:srgbClr val="005E00"/>
              </a:buClr>
              <a:buSzPct val="122000"/>
              <a:buFont typeface="Arial" panose="020B0604020202020204" pitchFamily="34" charset="0"/>
              <a:buChar char="•"/>
              <a:defRPr sz="1153">
                <a:solidFill>
                  <a:srgbClr val="000000"/>
                </a:solidFill>
              </a:defRPr>
            </a:lvl1pPr>
          </a:lstStyle>
          <a:p>
            <a:pPr marL="174930" marR="0" lvl="1" indent="-174930" algn="l" defTabSz="932863" rtl="0" eaLnBrk="1" fontAlgn="auto" latinLnBrk="0" hangingPunct="1">
              <a:lnSpc>
                <a:spcPct val="100000"/>
              </a:lnSpc>
              <a:spcBef>
                <a:spcPts val="0"/>
              </a:spcBef>
              <a:spcAft>
                <a:spcPts val="0"/>
              </a:spcAft>
              <a:buClr>
                <a:srgbClr val="005E00"/>
              </a:buClr>
              <a:buSzPct val="122000"/>
              <a:buFont typeface="Arial" panose="020B0604020202020204" pitchFamily="34" charset="0"/>
              <a:buChar char="•"/>
              <a:tabLst/>
              <a:defRPr/>
            </a:pPr>
            <a:r>
              <a:rPr kumimoji="0" lang="fr-FR" sz="1153" b="0" i="0" u="none" strike="noStrike" kern="1200" cap="none" spc="0" normalizeH="0" baseline="0" noProof="0" dirty="0">
                <a:ln>
                  <a:noFill/>
                </a:ln>
                <a:solidFill>
                  <a:srgbClr val="000000"/>
                </a:solidFill>
                <a:effectLst/>
                <a:uLnTx/>
                <a:uFillTx/>
                <a:latin typeface="Arial"/>
                <a:ea typeface="+mn-ea"/>
                <a:cs typeface="+mn-cs"/>
              </a:rPr>
              <a:t>Le projet devrait être financé par des subventions et/ou des prêts à taux préférentiels.</a:t>
            </a:r>
          </a:p>
          <a:p>
            <a:pPr marL="174930" marR="0" lvl="1" indent="-174930" algn="l" defTabSz="932863" rtl="0" eaLnBrk="1" fontAlgn="auto" latinLnBrk="0" hangingPunct="1">
              <a:lnSpc>
                <a:spcPct val="100000"/>
              </a:lnSpc>
              <a:spcBef>
                <a:spcPts val="0"/>
              </a:spcBef>
              <a:spcAft>
                <a:spcPts val="0"/>
              </a:spcAft>
              <a:buClr>
                <a:srgbClr val="005E00"/>
              </a:buClr>
              <a:buSzPct val="122000"/>
              <a:buFont typeface="Arial" panose="020B0604020202020204" pitchFamily="34" charset="0"/>
              <a:buChar char="•"/>
              <a:tabLst/>
              <a:defRPr/>
            </a:pPr>
            <a:r>
              <a:rPr kumimoji="0" lang="fr-FR" sz="1153" b="0" i="0" u="none" strike="noStrike" kern="1200" cap="none" spc="0" normalizeH="0" baseline="0" noProof="0" dirty="0">
                <a:ln>
                  <a:noFill/>
                </a:ln>
                <a:solidFill>
                  <a:srgbClr val="000000"/>
                </a:solidFill>
                <a:effectLst/>
                <a:uLnTx/>
                <a:uFillTx/>
                <a:latin typeface="Arial"/>
                <a:ea typeface="+mn-ea"/>
                <a:cs typeface="+mn-cs"/>
              </a:rPr>
              <a:t>Des contributions en nature pourront également être apportées pour les volets liés à la construction de la ligne de transport d'électricité à haute tension.</a:t>
            </a:r>
          </a:p>
          <a:p>
            <a:pPr marL="174930" marR="0" lvl="1" indent="-174930" algn="l" defTabSz="932863" rtl="0" eaLnBrk="1" fontAlgn="auto" latinLnBrk="0" hangingPunct="1">
              <a:lnSpc>
                <a:spcPct val="100000"/>
              </a:lnSpc>
              <a:spcBef>
                <a:spcPts val="0"/>
              </a:spcBef>
              <a:spcAft>
                <a:spcPts val="0"/>
              </a:spcAft>
              <a:buClr>
                <a:srgbClr val="005E00"/>
              </a:buClr>
              <a:buSzPct val="122000"/>
              <a:buFont typeface="Arial" panose="020B0604020202020204" pitchFamily="34" charset="0"/>
              <a:buChar char="•"/>
              <a:tabLst/>
              <a:defRPr/>
            </a:pPr>
            <a:r>
              <a:rPr kumimoji="0" lang="fr-FR" sz="1153" b="0" i="0" u="none" strike="noStrike" kern="1200" cap="none" spc="0" normalizeH="0" baseline="0" noProof="0" dirty="0">
                <a:ln>
                  <a:noFill/>
                </a:ln>
                <a:solidFill>
                  <a:srgbClr val="000000"/>
                </a:solidFill>
                <a:effectLst/>
                <a:uLnTx/>
                <a:uFillTx/>
                <a:latin typeface="Arial"/>
                <a:ea typeface="+mn-ea"/>
                <a:cs typeface="+mn-cs"/>
              </a:rPr>
              <a:t>Le remboursement des prêts sera assuré par le gouvernement par l'intermédiaire du ministère des Finances.</a:t>
            </a:r>
          </a:p>
        </p:txBody>
      </p:sp>
      <p:grpSp>
        <p:nvGrpSpPr>
          <p:cNvPr id="65" name="Shape 2300">
            <a:extLst>
              <a:ext uri="{FF2B5EF4-FFF2-40B4-BE49-F238E27FC236}">
                <a16:creationId xmlns:a16="http://schemas.microsoft.com/office/drawing/2014/main" id="{483E60CB-32B6-A04A-0D24-618962A7AA4D}"/>
              </a:ext>
            </a:extLst>
          </p:cNvPr>
          <p:cNvGrpSpPr/>
          <p:nvPr/>
        </p:nvGrpSpPr>
        <p:grpSpPr>
          <a:xfrm>
            <a:off x="1588929" y="2499668"/>
            <a:ext cx="253724" cy="288562"/>
            <a:chOff x="1839913" y="5276850"/>
            <a:chExt cx="693736" cy="788987"/>
          </a:xfrm>
          <a:solidFill>
            <a:schemeClr val="accent1"/>
          </a:solidFill>
        </p:grpSpPr>
        <p:sp>
          <p:nvSpPr>
            <p:cNvPr id="68" name="Shape 2301">
              <a:extLst>
                <a:ext uri="{FF2B5EF4-FFF2-40B4-BE49-F238E27FC236}">
                  <a16:creationId xmlns:a16="http://schemas.microsoft.com/office/drawing/2014/main" id="{52D92D4F-18BC-B097-E1FB-745F13E19B4E}"/>
                </a:ext>
              </a:extLst>
            </p:cNvPr>
            <p:cNvSpPr/>
            <p:nvPr/>
          </p:nvSpPr>
          <p:spPr>
            <a:xfrm>
              <a:off x="1897063" y="5276850"/>
              <a:ext cx="166686" cy="192088"/>
            </a:xfrm>
            <a:custGeom>
              <a:avLst/>
              <a:gdLst/>
              <a:ahLst/>
              <a:cxnLst/>
              <a:rect l="0" t="0" r="0" b="0"/>
              <a:pathLst>
                <a:path w="120000" h="120000" extrusionOk="0">
                  <a:moveTo>
                    <a:pt x="60000" y="120000"/>
                  </a:moveTo>
                  <a:cubicBezTo>
                    <a:pt x="93818" y="119685"/>
                    <a:pt x="120000" y="85354"/>
                    <a:pt x="120000" y="55748"/>
                  </a:cubicBezTo>
                  <a:cubicBezTo>
                    <a:pt x="120000" y="25826"/>
                    <a:pt x="93090" y="629"/>
                    <a:pt x="60000" y="0"/>
                  </a:cubicBezTo>
                  <a:cubicBezTo>
                    <a:pt x="26909" y="629"/>
                    <a:pt x="0" y="26141"/>
                    <a:pt x="0" y="55748"/>
                  </a:cubicBezTo>
                  <a:cubicBezTo>
                    <a:pt x="0" y="85354"/>
                    <a:pt x="26545" y="119685"/>
                    <a:pt x="60000" y="120000"/>
                  </a:cubicBezTo>
                  <a:close/>
                </a:path>
              </a:pathLst>
            </a:custGeom>
            <a:grpFill/>
            <a:ln>
              <a:noFill/>
            </a:ln>
          </p:spPr>
          <p:txBody>
            <a:bodyPr wrap="square" lIns="91410" tIns="45704" rIns="91410" bIns="45704" anchor="t" anchorCtr="0">
              <a:noAutofit/>
            </a:bodyPr>
            <a:lstStyle/>
            <a:p>
              <a:pPr marL="0" marR="0" lvl="0" indent="0" algn="l" defTabSz="932863"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srgbClr val="000000"/>
                </a:solidFill>
                <a:effectLst/>
                <a:uLnTx/>
                <a:uFillTx/>
                <a:latin typeface="Arial"/>
                <a:ea typeface="Arial"/>
                <a:cs typeface="Arial"/>
                <a:sym typeface="Arial"/>
              </a:endParaRPr>
            </a:p>
          </p:txBody>
        </p:sp>
        <p:sp>
          <p:nvSpPr>
            <p:cNvPr id="69" name="Shape 2302">
              <a:extLst>
                <a:ext uri="{FF2B5EF4-FFF2-40B4-BE49-F238E27FC236}">
                  <a16:creationId xmlns:a16="http://schemas.microsoft.com/office/drawing/2014/main" id="{18F2357C-36F6-ACD0-8DBD-63436C4225B5}"/>
                </a:ext>
              </a:extLst>
            </p:cNvPr>
            <p:cNvSpPr/>
            <p:nvPr/>
          </p:nvSpPr>
          <p:spPr>
            <a:xfrm>
              <a:off x="1965325" y="5483225"/>
              <a:ext cx="30161" cy="19049"/>
            </a:xfrm>
            <a:custGeom>
              <a:avLst/>
              <a:gdLst/>
              <a:ahLst/>
              <a:cxnLst/>
              <a:rect l="0" t="0" r="0" b="0"/>
              <a:pathLst>
                <a:path w="120000" h="120000" extrusionOk="0">
                  <a:moveTo>
                    <a:pt x="104516" y="3157"/>
                  </a:moveTo>
                  <a:cubicBezTo>
                    <a:pt x="73548" y="0"/>
                    <a:pt x="44516" y="0"/>
                    <a:pt x="13548" y="3157"/>
                  </a:cubicBezTo>
                  <a:cubicBezTo>
                    <a:pt x="9677" y="3157"/>
                    <a:pt x="5806" y="6315"/>
                    <a:pt x="5806" y="12631"/>
                  </a:cubicBezTo>
                  <a:cubicBezTo>
                    <a:pt x="3870" y="18947"/>
                    <a:pt x="1935" y="25263"/>
                    <a:pt x="0" y="31578"/>
                  </a:cubicBezTo>
                  <a:cubicBezTo>
                    <a:pt x="0" y="34736"/>
                    <a:pt x="0" y="41052"/>
                    <a:pt x="0" y="44210"/>
                  </a:cubicBezTo>
                  <a:cubicBezTo>
                    <a:pt x="7741" y="69473"/>
                    <a:pt x="13548" y="91578"/>
                    <a:pt x="21290" y="113684"/>
                  </a:cubicBezTo>
                  <a:cubicBezTo>
                    <a:pt x="21290" y="120000"/>
                    <a:pt x="23225" y="120000"/>
                    <a:pt x="27096" y="120000"/>
                  </a:cubicBezTo>
                  <a:cubicBezTo>
                    <a:pt x="36774" y="120000"/>
                    <a:pt x="48387" y="120000"/>
                    <a:pt x="58064" y="120000"/>
                  </a:cubicBezTo>
                  <a:cubicBezTo>
                    <a:pt x="69677" y="120000"/>
                    <a:pt x="79354" y="120000"/>
                    <a:pt x="90967" y="120000"/>
                  </a:cubicBezTo>
                  <a:cubicBezTo>
                    <a:pt x="94838" y="120000"/>
                    <a:pt x="94838" y="120000"/>
                    <a:pt x="96774" y="113684"/>
                  </a:cubicBezTo>
                  <a:cubicBezTo>
                    <a:pt x="102580" y="97894"/>
                    <a:pt x="106451" y="78947"/>
                    <a:pt x="112258" y="63157"/>
                  </a:cubicBezTo>
                  <a:cubicBezTo>
                    <a:pt x="118064" y="47368"/>
                    <a:pt x="120000" y="31578"/>
                    <a:pt x="112258" y="12631"/>
                  </a:cubicBezTo>
                  <a:cubicBezTo>
                    <a:pt x="110322" y="6315"/>
                    <a:pt x="108387" y="3157"/>
                    <a:pt x="104516" y="3157"/>
                  </a:cubicBezTo>
                  <a:close/>
                </a:path>
              </a:pathLst>
            </a:custGeom>
            <a:grpFill/>
            <a:ln>
              <a:noFill/>
            </a:ln>
          </p:spPr>
          <p:txBody>
            <a:bodyPr wrap="square" lIns="91410" tIns="45704" rIns="91410" bIns="45704" anchor="t" anchorCtr="0">
              <a:noAutofit/>
            </a:bodyPr>
            <a:lstStyle/>
            <a:p>
              <a:pPr marL="0" marR="0" lvl="0" indent="0" algn="l" defTabSz="932863"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srgbClr val="000000"/>
                </a:solidFill>
                <a:effectLst/>
                <a:uLnTx/>
                <a:uFillTx/>
                <a:latin typeface="Arial"/>
                <a:ea typeface="Arial"/>
                <a:cs typeface="Arial"/>
                <a:sym typeface="Arial"/>
              </a:endParaRPr>
            </a:p>
          </p:txBody>
        </p:sp>
        <p:sp>
          <p:nvSpPr>
            <p:cNvPr id="70" name="Shape 2303">
              <a:extLst>
                <a:ext uri="{FF2B5EF4-FFF2-40B4-BE49-F238E27FC236}">
                  <a16:creationId xmlns:a16="http://schemas.microsoft.com/office/drawing/2014/main" id="{E87725C5-6F07-11A5-2642-41D68825C6B5}"/>
                </a:ext>
              </a:extLst>
            </p:cNvPr>
            <p:cNvSpPr/>
            <p:nvPr/>
          </p:nvSpPr>
          <p:spPr>
            <a:xfrm>
              <a:off x="1839913" y="5483225"/>
              <a:ext cx="473075" cy="582612"/>
            </a:xfrm>
            <a:custGeom>
              <a:avLst/>
              <a:gdLst/>
              <a:ahLst/>
              <a:cxnLst/>
              <a:rect l="0" t="0" r="0" b="0"/>
              <a:pathLst>
                <a:path w="120000" h="120000" extrusionOk="0">
                  <a:moveTo>
                    <a:pt x="59235" y="14495"/>
                  </a:moveTo>
                  <a:cubicBezTo>
                    <a:pt x="111082" y="14495"/>
                    <a:pt x="111082" y="14495"/>
                    <a:pt x="111082" y="14495"/>
                  </a:cubicBezTo>
                  <a:cubicBezTo>
                    <a:pt x="116050" y="14495"/>
                    <a:pt x="120000" y="11182"/>
                    <a:pt x="120000" y="7247"/>
                  </a:cubicBezTo>
                  <a:cubicBezTo>
                    <a:pt x="120000" y="3313"/>
                    <a:pt x="116050" y="0"/>
                    <a:pt x="111082" y="0"/>
                  </a:cubicBezTo>
                  <a:cubicBezTo>
                    <a:pt x="58980" y="0"/>
                    <a:pt x="58980" y="0"/>
                    <a:pt x="58980" y="0"/>
                  </a:cubicBezTo>
                  <a:cubicBezTo>
                    <a:pt x="58980" y="0"/>
                    <a:pt x="58980" y="0"/>
                    <a:pt x="58980" y="0"/>
                  </a:cubicBezTo>
                  <a:cubicBezTo>
                    <a:pt x="47770" y="0"/>
                    <a:pt x="47770" y="0"/>
                    <a:pt x="47770" y="0"/>
                  </a:cubicBezTo>
                  <a:cubicBezTo>
                    <a:pt x="40000" y="12424"/>
                    <a:pt x="40000" y="12424"/>
                    <a:pt x="40000" y="12424"/>
                  </a:cubicBezTo>
                  <a:cubicBezTo>
                    <a:pt x="39617" y="11389"/>
                    <a:pt x="39363" y="10353"/>
                    <a:pt x="39108" y="9318"/>
                  </a:cubicBezTo>
                  <a:cubicBezTo>
                    <a:pt x="38726" y="7868"/>
                    <a:pt x="38343" y="6315"/>
                    <a:pt x="37834" y="4866"/>
                  </a:cubicBezTo>
                  <a:cubicBezTo>
                    <a:pt x="36433" y="4866"/>
                    <a:pt x="34904" y="4866"/>
                    <a:pt x="33503" y="4866"/>
                  </a:cubicBezTo>
                  <a:cubicBezTo>
                    <a:pt x="33248" y="4866"/>
                    <a:pt x="33248" y="4969"/>
                    <a:pt x="33248" y="5073"/>
                  </a:cubicBezTo>
                  <a:cubicBezTo>
                    <a:pt x="32611" y="7247"/>
                    <a:pt x="32101" y="9421"/>
                    <a:pt x="31464" y="11596"/>
                  </a:cubicBezTo>
                  <a:cubicBezTo>
                    <a:pt x="31464" y="11803"/>
                    <a:pt x="31337" y="12113"/>
                    <a:pt x="31337" y="12320"/>
                  </a:cubicBezTo>
                  <a:cubicBezTo>
                    <a:pt x="23439" y="0"/>
                    <a:pt x="23439" y="0"/>
                    <a:pt x="23439" y="0"/>
                  </a:cubicBezTo>
                  <a:cubicBezTo>
                    <a:pt x="12229" y="0"/>
                    <a:pt x="12229" y="0"/>
                    <a:pt x="12229" y="0"/>
                  </a:cubicBezTo>
                  <a:cubicBezTo>
                    <a:pt x="5477" y="0"/>
                    <a:pt x="0" y="4762"/>
                    <a:pt x="0" y="10560"/>
                  </a:cubicBezTo>
                  <a:cubicBezTo>
                    <a:pt x="0" y="50215"/>
                    <a:pt x="0" y="50215"/>
                    <a:pt x="0" y="50215"/>
                  </a:cubicBezTo>
                  <a:cubicBezTo>
                    <a:pt x="0" y="55703"/>
                    <a:pt x="4840" y="60155"/>
                    <a:pt x="11210" y="60569"/>
                  </a:cubicBezTo>
                  <a:cubicBezTo>
                    <a:pt x="12993" y="76617"/>
                    <a:pt x="14649" y="92769"/>
                    <a:pt x="16433" y="109128"/>
                  </a:cubicBezTo>
                  <a:cubicBezTo>
                    <a:pt x="17197" y="114823"/>
                    <a:pt x="21656" y="119689"/>
                    <a:pt x="26751" y="119896"/>
                  </a:cubicBezTo>
                  <a:cubicBezTo>
                    <a:pt x="32611" y="120000"/>
                    <a:pt x="38598" y="120000"/>
                    <a:pt x="44585" y="119896"/>
                  </a:cubicBezTo>
                  <a:cubicBezTo>
                    <a:pt x="49554" y="119689"/>
                    <a:pt x="54140" y="114823"/>
                    <a:pt x="54777" y="109128"/>
                  </a:cubicBezTo>
                  <a:cubicBezTo>
                    <a:pt x="56305" y="95461"/>
                    <a:pt x="57707" y="81898"/>
                    <a:pt x="59235" y="68438"/>
                  </a:cubicBezTo>
                  <a:cubicBezTo>
                    <a:pt x="59235" y="68438"/>
                    <a:pt x="59235" y="68438"/>
                    <a:pt x="59235" y="68438"/>
                  </a:cubicBezTo>
                  <a:lnTo>
                    <a:pt x="59235" y="14495"/>
                  </a:lnTo>
                  <a:close/>
                </a:path>
              </a:pathLst>
            </a:custGeom>
            <a:grpFill/>
            <a:ln>
              <a:noFill/>
            </a:ln>
          </p:spPr>
          <p:txBody>
            <a:bodyPr wrap="square" lIns="91410" tIns="45704" rIns="91410" bIns="45704" anchor="t" anchorCtr="0">
              <a:noAutofit/>
            </a:bodyPr>
            <a:lstStyle/>
            <a:p>
              <a:pPr marL="0" marR="0" lvl="0" indent="0" algn="l" defTabSz="932863"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srgbClr val="000000"/>
                </a:solidFill>
                <a:effectLst/>
                <a:uLnTx/>
                <a:uFillTx/>
                <a:latin typeface="Arial"/>
                <a:ea typeface="Arial"/>
                <a:cs typeface="Arial"/>
                <a:sym typeface="Arial"/>
              </a:endParaRPr>
            </a:p>
          </p:txBody>
        </p:sp>
        <p:sp>
          <p:nvSpPr>
            <p:cNvPr id="71" name="Shape 2304">
              <a:extLst>
                <a:ext uri="{FF2B5EF4-FFF2-40B4-BE49-F238E27FC236}">
                  <a16:creationId xmlns:a16="http://schemas.microsoft.com/office/drawing/2014/main" id="{030C84E1-93FD-299C-6CDE-4A4D3E361713}"/>
                </a:ext>
              </a:extLst>
            </p:cNvPr>
            <p:cNvSpPr/>
            <p:nvPr/>
          </p:nvSpPr>
          <p:spPr>
            <a:xfrm>
              <a:off x="2135188" y="5921375"/>
              <a:ext cx="282574" cy="144462"/>
            </a:xfrm>
            <a:custGeom>
              <a:avLst/>
              <a:gdLst/>
              <a:ahLst/>
              <a:cxnLst/>
              <a:rect l="0" t="0" r="0" b="0"/>
              <a:pathLst>
                <a:path w="120000" h="120000" extrusionOk="0">
                  <a:moveTo>
                    <a:pt x="72682" y="0"/>
                  </a:moveTo>
                  <a:cubicBezTo>
                    <a:pt x="47317" y="0"/>
                    <a:pt x="47317" y="0"/>
                    <a:pt x="47317" y="0"/>
                  </a:cubicBezTo>
                  <a:cubicBezTo>
                    <a:pt x="3623" y="88333"/>
                    <a:pt x="3623" y="88333"/>
                    <a:pt x="3623" y="88333"/>
                  </a:cubicBezTo>
                  <a:cubicBezTo>
                    <a:pt x="0" y="95416"/>
                    <a:pt x="0" y="107083"/>
                    <a:pt x="3623" y="114583"/>
                  </a:cubicBezTo>
                  <a:cubicBezTo>
                    <a:pt x="5541" y="117916"/>
                    <a:pt x="7886" y="120000"/>
                    <a:pt x="10017" y="120000"/>
                  </a:cubicBezTo>
                  <a:cubicBezTo>
                    <a:pt x="12362" y="120000"/>
                    <a:pt x="14706" y="117916"/>
                    <a:pt x="16625" y="114583"/>
                  </a:cubicBezTo>
                  <a:cubicBezTo>
                    <a:pt x="60106" y="26250"/>
                    <a:pt x="60106" y="26250"/>
                    <a:pt x="60106" y="26250"/>
                  </a:cubicBezTo>
                  <a:cubicBezTo>
                    <a:pt x="103587" y="114583"/>
                    <a:pt x="103587" y="114583"/>
                    <a:pt x="103587" y="114583"/>
                  </a:cubicBezTo>
                  <a:cubicBezTo>
                    <a:pt x="105293" y="117916"/>
                    <a:pt x="107637" y="120000"/>
                    <a:pt x="109982" y="120000"/>
                  </a:cubicBezTo>
                  <a:cubicBezTo>
                    <a:pt x="112326" y="120000"/>
                    <a:pt x="114671" y="117916"/>
                    <a:pt x="116376" y="114583"/>
                  </a:cubicBezTo>
                  <a:cubicBezTo>
                    <a:pt x="120000" y="107083"/>
                    <a:pt x="120000" y="95416"/>
                    <a:pt x="116376" y="88333"/>
                  </a:cubicBezTo>
                  <a:lnTo>
                    <a:pt x="72682" y="0"/>
                  </a:lnTo>
                  <a:close/>
                </a:path>
              </a:pathLst>
            </a:custGeom>
            <a:grpFill/>
            <a:ln>
              <a:noFill/>
            </a:ln>
          </p:spPr>
          <p:txBody>
            <a:bodyPr wrap="square" lIns="91410" tIns="45704" rIns="91410" bIns="45704" anchor="t" anchorCtr="0">
              <a:noAutofit/>
            </a:bodyPr>
            <a:lstStyle/>
            <a:p>
              <a:pPr marL="0" marR="0" lvl="0" indent="0" algn="l" defTabSz="932863"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srgbClr val="000000"/>
                </a:solidFill>
                <a:effectLst/>
                <a:uLnTx/>
                <a:uFillTx/>
                <a:latin typeface="Arial"/>
                <a:ea typeface="Arial"/>
                <a:cs typeface="Arial"/>
                <a:sym typeface="Arial"/>
              </a:endParaRPr>
            </a:p>
          </p:txBody>
        </p:sp>
        <p:sp>
          <p:nvSpPr>
            <p:cNvPr id="72" name="Shape 2305">
              <a:extLst>
                <a:ext uri="{FF2B5EF4-FFF2-40B4-BE49-F238E27FC236}">
                  <a16:creationId xmlns:a16="http://schemas.microsoft.com/office/drawing/2014/main" id="{FEC6A5C3-CE52-A7E4-68A8-F5273C6F12C5}"/>
                </a:ext>
              </a:extLst>
            </p:cNvPr>
            <p:cNvSpPr/>
            <p:nvPr/>
          </p:nvSpPr>
          <p:spPr>
            <a:xfrm>
              <a:off x="2092325" y="5278437"/>
              <a:ext cx="441324" cy="614363"/>
            </a:xfrm>
            <a:custGeom>
              <a:avLst/>
              <a:gdLst/>
              <a:ahLst/>
              <a:cxnLst/>
              <a:rect l="0" t="0" r="0" b="0"/>
              <a:pathLst>
                <a:path w="120000" h="120000" extrusionOk="0">
                  <a:moveTo>
                    <a:pt x="103071" y="10622"/>
                  </a:moveTo>
                  <a:cubicBezTo>
                    <a:pt x="72491" y="10622"/>
                    <a:pt x="72491" y="10622"/>
                    <a:pt x="72491" y="10622"/>
                  </a:cubicBezTo>
                  <a:cubicBezTo>
                    <a:pt x="71262" y="4622"/>
                    <a:pt x="64163" y="0"/>
                    <a:pt x="55563" y="0"/>
                  </a:cubicBezTo>
                  <a:cubicBezTo>
                    <a:pt x="44232" y="0"/>
                    <a:pt x="44232" y="0"/>
                    <a:pt x="44232" y="0"/>
                  </a:cubicBezTo>
                  <a:cubicBezTo>
                    <a:pt x="35631" y="0"/>
                    <a:pt x="28532" y="4622"/>
                    <a:pt x="27440" y="10622"/>
                  </a:cubicBezTo>
                  <a:cubicBezTo>
                    <a:pt x="0" y="10622"/>
                    <a:pt x="0" y="10622"/>
                    <a:pt x="0" y="10622"/>
                  </a:cubicBezTo>
                  <a:cubicBezTo>
                    <a:pt x="682" y="12688"/>
                    <a:pt x="1228" y="14852"/>
                    <a:pt x="1228" y="17114"/>
                  </a:cubicBezTo>
                  <a:cubicBezTo>
                    <a:pt x="1228" y="17704"/>
                    <a:pt x="1092" y="18196"/>
                    <a:pt x="1092" y="18786"/>
                  </a:cubicBezTo>
                  <a:cubicBezTo>
                    <a:pt x="34402" y="18786"/>
                    <a:pt x="34402" y="18786"/>
                    <a:pt x="34402" y="18786"/>
                  </a:cubicBezTo>
                  <a:cubicBezTo>
                    <a:pt x="38907" y="18786"/>
                    <a:pt x="38907" y="18786"/>
                    <a:pt x="38907" y="18786"/>
                  </a:cubicBezTo>
                  <a:cubicBezTo>
                    <a:pt x="60887" y="18786"/>
                    <a:pt x="60887" y="18786"/>
                    <a:pt x="60887" y="18786"/>
                  </a:cubicBezTo>
                  <a:cubicBezTo>
                    <a:pt x="66894" y="18786"/>
                    <a:pt x="66894" y="18786"/>
                    <a:pt x="66894" y="18786"/>
                  </a:cubicBezTo>
                  <a:cubicBezTo>
                    <a:pt x="103071" y="18786"/>
                    <a:pt x="103071" y="18786"/>
                    <a:pt x="103071" y="18786"/>
                  </a:cubicBezTo>
                  <a:cubicBezTo>
                    <a:pt x="106211" y="18786"/>
                    <a:pt x="108668" y="20852"/>
                    <a:pt x="108668" y="23409"/>
                  </a:cubicBezTo>
                  <a:cubicBezTo>
                    <a:pt x="108668" y="107213"/>
                    <a:pt x="108668" y="107213"/>
                    <a:pt x="108668" y="107213"/>
                  </a:cubicBezTo>
                  <a:cubicBezTo>
                    <a:pt x="108668" y="109770"/>
                    <a:pt x="106211" y="111836"/>
                    <a:pt x="103071" y="111836"/>
                  </a:cubicBezTo>
                  <a:cubicBezTo>
                    <a:pt x="3139" y="111836"/>
                    <a:pt x="3139" y="111836"/>
                    <a:pt x="3139" y="111836"/>
                  </a:cubicBezTo>
                  <a:cubicBezTo>
                    <a:pt x="2866" y="114590"/>
                    <a:pt x="2457" y="117344"/>
                    <a:pt x="2184" y="120000"/>
                  </a:cubicBezTo>
                  <a:cubicBezTo>
                    <a:pt x="103071" y="120000"/>
                    <a:pt x="103071" y="120000"/>
                    <a:pt x="103071" y="120000"/>
                  </a:cubicBezTo>
                  <a:cubicBezTo>
                    <a:pt x="112491" y="120000"/>
                    <a:pt x="120000" y="114295"/>
                    <a:pt x="120000" y="107213"/>
                  </a:cubicBezTo>
                  <a:cubicBezTo>
                    <a:pt x="120000" y="23409"/>
                    <a:pt x="120000" y="23409"/>
                    <a:pt x="120000" y="23409"/>
                  </a:cubicBezTo>
                  <a:cubicBezTo>
                    <a:pt x="120000" y="16327"/>
                    <a:pt x="112491" y="10622"/>
                    <a:pt x="103071" y="10622"/>
                  </a:cubicBezTo>
                  <a:close/>
                </a:path>
              </a:pathLst>
            </a:custGeom>
            <a:grpFill/>
            <a:ln>
              <a:noFill/>
            </a:ln>
          </p:spPr>
          <p:txBody>
            <a:bodyPr wrap="square" lIns="91410" tIns="45704" rIns="91410" bIns="45704" anchor="t" anchorCtr="0">
              <a:noAutofit/>
            </a:bodyPr>
            <a:lstStyle/>
            <a:p>
              <a:pPr marL="0" marR="0" lvl="0" indent="0" algn="l" defTabSz="932863"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srgbClr val="000000"/>
                </a:solidFill>
                <a:effectLst/>
                <a:uLnTx/>
                <a:uFillTx/>
                <a:latin typeface="Arial"/>
                <a:ea typeface="Arial"/>
                <a:cs typeface="Arial"/>
                <a:sym typeface="Arial"/>
              </a:endParaRPr>
            </a:p>
          </p:txBody>
        </p:sp>
      </p:grpSp>
      <p:pic>
        <p:nvPicPr>
          <p:cNvPr id="98" name="Picture 79" descr="A close up of a logo&#10;&#10;Description generated with very high confidence">
            <a:extLst>
              <a:ext uri="{FF2B5EF4-FFF2-40B4-BE49-F238E27FC236}">
                <a16:creationId xmlns:a16="http://schemas.microsoft.com/office/drawing/2014/main" id="{5F44A26D-C77C-7B91-8567-95FF98591638}"/>
              </a:ext>
            </a:extLst>
          </p:cNvPr>
          <p:cNvPicPr>
            <a:picLocks noChangeAspect="1"/>
          </p:cNvPicPr>
          <p:nvPr/>
        </p:nvPicPr>
        <p:blipFill rotWithShape="1">
          <a:blip r:embed="rId3" cstate="print">
            <a:duotone>
              <a:schemeClr val="accent1">
                <a:shade val="45000"/>
                <a:satMod val="135000"/>
              </a:schemeClr>
              <a:prstClr val="white"/>
            </a:duotone>
            <a:extLst>
              <a:ext uri="{28A0092B-C50C-407E-A947-70E740481C1C}">
                <a14:useLocalDpi xmlns:a14="http://schemas.microsoft.com/office/drawing/2010/main" val="0"/>
              </a:ext>
            </a:extLst>
          </a:blip>
          <a:srcRect l="7899" t="14124" r="8944" b="27484"/>
          <a:stretch/>
        </p:blipFill>
        <p:spPr>
          <a:xfrm>
            <a:off x="1553672" y="4832362"/>
            <a:ext cx="427501" cy="300190"/>
          </a:xfrm>
          <a:prstGeom prst="rect">
            <a:avLst/>
          </a:prstGeom>
        </p:spPr>
      </p:pic>
      <p:sp>
        <p:nvSpPr>
          <p:cNvPr id="40" name="Titre 23">
            <a:extLst>
              <a:ext uri="{FF2B5EF4-FFF2-40B4-BE49-F238E27FC236}">
                <a16:creationId xmlns:a16="http://schemas.microsoft.com/office/drawing/2014/main" id="{4786B9B4-FB43-6C5E-65BC-58ACB32C2453}"/>
              </a:ext>
            </a:extLst>
          </p:cNvPr>
          <p:cNvSpPr txBox="1">
            <a:spLocks/>
          </p:cNvSpPr>
          <p:nvPr/>
        </p:nvSpPr>
        <p:spPr>
          <a:xfrm>
            <a:off x="709494" y="197769"/>
            <a:ext cx="10296580" cy="681426"/>
          </a:xfrm>
          <a:prstGeom prst="rect">
            <a:avLst/>
          </a:prstGeom>
        </p:spPr>
        <p:txBody>
          <a:bodyPr/>
          <a:lstStyle>
            <a:lvl1pPr algn="l" defTabSz="895350" rtl="0" eaLnBrk="1" fontAlgn="base" hangingPunct="1">
              <a:spcBef>
                <a:spcPct val="0"/>
              </a:spcBef>
              <a:spcAft>
                <a:spcPct val="0"/>
              </a:spcAft>
              <a:tabLst>
                <a:tab pos="357188" algn="l"/>
              </a:tabLst>
              <a:defRPr sz="1900" b="1">
                <a:solidFill>
                  <a:schemeClr val="tx2"/>
                </a:solidFill>
                <a:latin typeface="+mj-lt"/>
                <a:ea typeface="+mj-ea"/>
                <a:cs typeface="+mj-cs"/>
              </a:defRPr>
            </a:lvl1pPr>
            <a:lvl2pPr algn="l" defTabSz="895350" rtl="0" eaLnBrk="1" fontAlgn="base" hangingPunct="1">
              <a:spcBef>
                <a:spcPct val="0"/>
              </a:spcBef>
              <a:spcAft>
                <a:spcPct val="0"/>
              </a:spcAft>
              <a:defRPr sz="1900" b="1">
                <a:solidFill>
                  <a:schemeClr val="tx2"/>
                </a:solidFill>
                <a:latin typeface="Arial" charset="0"/>
              </a:defRPr>
            </a:lvl2pPr>
            <a:lvl3pPr algn="l" defTabSz="895350" rtl="0" eaLnBrk="1" fontAlgn="base" hangingPunct="1">
              <a:spcBef>
                <a:spcPct val="0"/>
              </a:spcBef>
              <a:spcAft>
                <a:spcPct val="0"/>
              </a:spcAft>
              <a:defRPr sz="1900" b="1">
                <a:solidFill>
                  <a:schemeClr val="tx2"/>
                </a:solidFill>
                <a:latin typeface="Arial" charset="0"/>
              </a:defRPr>
            </a:lvl3pPr>
            <a:lvl4pPr algn="l" defTabSz="895350" rtl="0" eaLnBrk="1" fontAlgn="base" hangingPunct="1">
              <a:spcBef>
                <a:spcPct val="0"/>
              </a:spcBef>
              <a:spcAft>
                <a:spcPct val="0"/>
              </a:spcAft>
              <a:defRPr sz="1900" b="1">
                <a:solidFill>
                  <a:schemeClr val="tx2"/>
                </a:solidFill>
                <a:latin typeface="Arial" charset="0"/>
              </a:defRPr>
            </a:lvl4pPr>
            <a:lvl5pPr algn="l" defTabSz="895350" rtl="0" eaLnBrk="1" fontAlgn="base" hangingPunct="1">
              <a:spcBef>
                <a:spcPct val="0"/>
              </a:spcBef>
              <a:spcAft>
                <a:spcPct val="0"/>
              </a:spcAft>
              <a:defRPr sz="1900" b="1">
                <a:solidFill>
                  <a:schemeClr val="tx2"/>
                </a:solidFill>
                <a:latin typeface="Arial" charset="0"/>
              </a:defRPr>
            </a:lvl5pPr>
            <a:lvl6pPr marL="457200" algn="l" defTabSz="895350" rtl="0" eaLnBrk="1" fontAlgn="base" hangingPunct="1">
              <a:spcBef>
                <a:spcPct val="0"/>
              </a:spcBef>
              <a:spcAft>
                <a:spcPct val="0"/>
              </a:spcAft>
              <a:defRPr sz="1900" b="1">
                <a:solidFill>
                  <a:schemeClr val="tx2"/>
                </a:solidFill>
                <a:latin typeface="Arial" charset="0"/>
              </a:defRPr>
            </a:lvl6pPr>
            <a:lvl7pPr marL="914400" algn="l" defTabSz="895350" rtl="0" eaLnBrk="1" fontAlgn="base" hangingPunct="1">
              <a:spcBef>
                <a:spcPct val="0"/>
              </a:spcBef>
              <a:spcAft>
                <a:spcPct val="0"/>
              </a:spcAft>
              <a:defRPr sz="1900" b="1">
                <a:solidFill>
                  <a:schemeClr val="tx2"/>
                </a:solidFill>
                <a:latin typeface="Arial" charset="0"/>
              </a:defRPr>
            </a:lvl7pPr>
            <a:lvl8pPr marL="1371600" algn="l" defTabSz="895350" rtl="0" eaLnBrk="1" fontAlgn="base" hangingPunct="1">
              <a:spcBef>
                <a:spcPct val="0"/>
              </a:spcBef>
              <a:spcAft>
                <a:spcPct val="0"/>
              </a:spcAft>
              <a:defRPr sz="1900" b="1">
                <a:solidFill>
                  <a:schemeClr val="tx2"/>
                </a:solidFill>
                <a:latin typeface="Arial" charset="0"/>
              </a:defRPr>
            </a:lvl8pPr>
            <a:lvl9pPr marL="1828800" algn="l" defTabSz="895350" rtl="0" eaLnBrk="1" fontAlgn="base" hangingPunct="1">
              <a:spcBef>
                <a:spcPct val="0"/>
              </a:spcBef>
              <a:spcAft>
                <a:spcPct val="0"/>
              </a:spcAft>
              <a:defRPr sz="1900" b="1">
                <a:solidFill>
                  <a:schemeClr val="tx2"/>
                </a:solidFill>
                <a:latin typeface="Arial" charset="0"/>
              </a:defRPr>
            </a:lvl9pPr>
          </a:lstStyle>
          <a:p>
            <a:pPr marL="0" marR="0" lvl="0" indent="0" algn="l" defTabSz="895350" rtl="0" eaLnBrk="1" fontAlgn="base" latinLnBrk="0" hangingPunct="1">
              <a:lnSpc>
                <a:spcPct val="100000"/>
              </a:lnSpc>
              <a:spcBef>
                <a:spcPct val="0"/>
              </a:spcBef>
              <a:spcAft>
                <a:spcPct val="0"/>
              </a:spcAft>
              <a:buClrTx/>
              <a:buSzTx/>
              <a:buFontTx/>
              <a:buNone/>
              <a:tabLst>
                <a:tab pos="357188" algn="l"/>
              </a:tabLst>
              <a:defRPr/>
            </a:pPr>
            <a:r>
              <a:rPr kumimoji="0" lang="fr-FR" sz="1939" b="1" i="0" u="none" strike="noStrike" kern="0" cap="none" spc="0" normalizeH="0" baseline="0" noProof="0" dirty="0">
                <a:ln>
                  <a:noFill/>
                </a:ln>
                <a:solidFill>
                  <a:srgbClr val="236800"/>
                </a:solidFill>
                <a:effectLst/>
                <a:uLnTx/>
                <a:uFillTx/>
                <a:latin typeface="Arial"/>
                <a:ea typeface="+mj-ea"/>
                <a:cs typeface="+mj-cs"/>
              </a:rPr>
              <a:t>Ligne haute tension de 161 kV reliant Lomé Port - </a:t>
            </a:r>
            <a:r>
              <a:rPr kumimoji="0" lang="fr-FR" sz="1939" b="1" i="0" u="none" strike="noStrike" kern="0" cap="none" spc="0" normalizeH="0" baseline="0" noProof="0" dirty="0" err="1">
                <a:ln>
                  <a:noFill/>
                </a:ln>
                <a:solidFill>
                  <a:srgbClr val="236800"/>
                </a:solidFill>
                <a:effectLst/>
                <a:uLnTx/>
                <a:uFillTx/>
                <a:latin typeface="Arial"/>
                <a:ea typeface="+mj-ea"/>
                <a:cs typeface="+mj-cs"/>
              </a:rPr>
              <a:t>Togokome</a:t>
            </a:r>
            <a:r>
              <a:rPr kumimoji="0" lang="fr-FR" sz="1939" b="1" i="0" u="none" strike="noStrike" kern="0" cap="none" spc="0" normalizeH="0" baseline="0" noProof="0" dirty="0">
                <a:ln>
                  <a:noFill/>
                </a:ln>
                <a:solidFill>
                  <a:srgbClr val="236800"/>
                </a:solidFill>
                <a:effectLst/>
                <a:uLnTx/>
                <a:uFillTx/>
                <a:latin typeface="Arial"/>
                <a:ea typeface="+mj-ea"/>
                <a:cs typeface="+mj-cs"/>
              </a:rPr>
              <a:t> - </a:t>
            </a:r>
            <a:r>
              <a:rPr kumimoji="0" lang="fr-FR" sz="1939" b="1" i="0" u="none" strike="noStrike" kern="0" cap="none" spc="0" normalizeH="0" baseline="0" noProof="0" dirty="0" err="1">
                <a:ln>
                  <a:noFill/>
                </a:ln>
                <a:solidFill>
                  <a:srgbClr val="236800"/>
                </a:solidFill>
                <a:effectLst/>
                <a:uLnTx/>
                <a:uFillTx/>
                <a:latin typeface="Arial"/>
                <a:ea typeface="+mj-ea"/>
                <a:cs typeface="+mj-cs"/>
              </a:rPr>
              <a:t>Anfoin</a:t>
            </a:r>
            <a:r>
              <a:rPr kumimoji="0" lang="fr-FR" sz="1939" b="1" i="0" u="none" strike="noStrike" kern="0" cap="none" spc="0" normalizeH="0" baseline="0" noProof="0" dirty="0">
                <a:ln>
                  <a:noFill/>
                </a:ln>
                <a:solidFill>
                  <a:srgbClr val="236800"/>
                </a:solidFill>
                <a:effectLst/>
                <a:uLnTx/>
                <a:uFillTx/>
                <a:latin typeface="Arial"/>
                <a:ea typeface="+mj-ea"/>
                <a:cs typeface="+mj-cs"/>
              </a:rPr>
              <a:t> - </a:t>
            </a:r>
            <a:r>
              <a:rPr kumimoji="0" lang="fr-FR" sz="1939" b="1" i="0" u="none" strike="noStrike" kern="0" cap="none" spc="0" normalizeH="0" baseline="0" noProof="0" dirty="0" err="1">
                <a:ln>
                  <a:noFill/>
                </a:ln>
                <a:solidFill>
                  <a:srgbClr val="236800"/>
                </a:solidFill>
                <a:effectLst/>
                <a:uLnTx/>
                <a:uFillTx/>
                <a:latin typeface="Arial"/>
                <a:ea typeface="+mj-ea"/>
                <a:cs typeface="+mj-cs"/>
              </a:rPr>
              <a:t>Mome</a:t>
            </a:r>
            <a:r>
              <a:rPr kumimoji="0" lang="fr-FR" sz="1939" b="1" i="0" u="none" strike="noStrike" kern="0" cap="none" spc="0" normalizeH="0" baseline="0" noProof="0" dirty="0">
                <a:ln>
                  <a:noFill/>
                </a:ln>
                <a:solidFill>
                  <a:srgbClr val="236800"/>
                </a:solidFill>
                <a:effectLst/>
                <a:uLnTx/>
                <a:uFillTx/>
                <a:latin typeface="Arial"/>
                <a:ea typeface="+mj-ea"/>
                <a:cs typeface="+mj-cs"/>
              </a:rPr>
              <a:t> </a:t>
            </a:r>
            <a:r>
              <a:rPr kumimoji="0" lang="fr-FR" sz="1939" b="1" i="0" u="none" strike="noStrike" kern="0" cap="none" spc="0" normalizeH="0" baseline="0" noProof="0" dirty="0" err="1">
                <a:ln>
                  <a:noFill/>
                </a:ln>
                <a:solidFill>
                  <a:srgbClr val="236800"/>
                </a:solidFill>
                <a:effectLst/>
                <a:uLnTx/>
                <a:uFillTx/>
                <a:latin typeface="Arial"/>
                <a:ea typeface="+mj-ea"/>
                <a:cs typeface="+mj-cs"/>
              </a:rPr>
              <a:t>Hagou</a:t>
            </a:r>
            <a:endParaRPr kumimoji="0" lang="fr-FR" sz="1939" b="1" i="0" u="none" strike="noStrike" kern="0" cap="none" spc="0" normalizeH="0" baseline="0" noProof="0" dirty="0">
              <a:ln>
                <a:noFill/>
              </a:ln>
              <a:solidFill>
                <a:srgbClr val="236800"/>
              </a:solidFill>
              <a:effectLst/>
              <a:uLnTx/>
              <a:uFillTx/>
              <a:latin typeface="Arial"/>
              <a:ea typeface="+mj-ea"/>
              <a:cs typeface="+mj-cs"/>
            </a:endParaRPr>
          </a:p>
        </p:txBody>
      </p:sp>
      <p:sp>
        <p:nvSpPr>
          <p:cNvPr id="39" name="Rectangle 38">
            <a:extLst>
              <a:ext uri="{FF2B5EF4-FFF2-40B4-BE49-F238E27FC236}">
                <a16:creationId xmlns:a16="http://schemas.microsoft.com/office/drawing/2014/main" id="{6E51A2C1-35C9-F587-EA61-EA5058C9060D}"/>
              </a:ext>
            </a:extLst>
          </p:cNvPr>
          <p:cNvSpPr/>
          <p:nvPr/>
        </p:nvSpPr>
        <p:spPr>
          <a:xfrm>
            <a:off x="10910416" y="0"/>
            <a:ext cx="1281584" cy="437684"/>
          </a:xfrm>
          <a:prstGeom prst="rect">
            <a:avLst/>
          </a:prstGeom>
          <a:solidFill>
            <a:srgbClr val="005E00"/>
          </a:solidFill>
        </p:spPr>
        <p:txBody>
          <a:bodyPr wrap="square">
            <a:spAutoFit/>
          </a:bodyPr>
          <a:lstStyle/>
          <a:p>
            <a:pPr lvl="0" defTabSz="932863">
              <a:defRPr/>
            </a:pPr>
            <a:r>
              <a:rPr lang="fr-FR" sz="1122" b="1" dirty="0">
                <a:solidFill>
                  <a:srgbClr val="FFFFFF"/>
                </a:solidFill>
              </a:rPr>
              <a:t>FICHE PROJET </a:t>
            </a:r>
          </a:p>
          <a:p>
            <a:pPr algn="ctr" defTabSz="932863"/>
            <a:r>
              <a:rPr lang="en-GB" sz="1122" b="1" dirty="0">
                <a:solidFill>
                  <a:srgbClr val="FFFFFF"/>
                </a:solidFill>
              </a:rPr>
              <a:t>MDERM</a:t>
            </a:r>
          </a:p>
        </p:txBody>
      </p:sp>
      <p:pic>
        <p:nvPicPr>
          <p:cNvPr id="4" name="Graphic 3" descr="Star with solid fill">
            <a:extLst>
              <a:ext uri="{FF2B5EF4-FFF2-40B4-BE49-F238E27FC236}">
                <a16:creationId xmlns:a16="http://schemas.microsoft.com/office/drawing/2014/main" id="{A31106E8-083F-3DD1-1E42-D19356C2D26D}"/>
              </a:ext>
            </a:extLst>
          </p:cNvPr>
          <p:cNvPicPr>
            <a:picLocks noChangeAspect="1"/>
          </p:cNvPicPr>
          <p:nvPr/>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7975" y="239920"/>
            <a:ext cx="319616" cy="319616"/>
          </a:xfrm>
          <a:prstGeom prst="rect">
            <a:avLst/>
          </a:prstGeom>
        </p:spPr>
      </p:pic>
      <p:pic>
        <p:nvPicPr>
          <p:cNvPr id="5" name="Graphic 4" descr="Star with solid fill">
            <a:extLst>
              <a:ext uri="{FF2B5EF4-FFF2-40B4-BE49-F238E27FC236}">
                <a16:creationId xmlns:a16="http://schemas.microsoft.com/office/drawing/2014/main" id="{70BE3ADF-ADB0-D05D-202F-2A0EC740655E}"/>
              </a:ext>
            </a:extLst>
          </p:cNvPr>
          <p:cNvPicPr>
            <a:picLocks noChangeAspect="1"/>
          </p:cNvPicPr>
          <p:nvPr/>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7975" y="6471223"/>
            <a:ext cx="319616" cy="319616"/>
          </a:xfrm>
          <a:prstGeom prst="rect">
            <a:avLst/>
          </a:prstGeom>
        </p:spPr>
      </p:pic>
      <p:sp>
        <p:nvSpPr>
          <p:cNvPr id="6" name="TextBox 5">
            <a:extLst>
              <a:ext uri="{FF2B5EF4-FFF2-40B4-BE49-F238E27FC236}">
                <a16:creationId xmlns:a16="http://schemas.microsoft.com/office/drawing/2014/main" id="{BD2034C7-C0B0-D947-963B-029A29DFFE3E}"/>
              </a:ext>
            </a:extLst>
          </p:cNvPr>
          <p:cNvSpPr txBox="1"/>
          <p:nvPr/>
        </p:nvSpPr>
        <p:spPr>
          <a:xfrm>
            <a:off x="709494" y="6543040"/>
            <a:ext cx="4268906" cy="221491"/>
          </a:xfrm>
          <a:prstGeom prst="rect">
            <a:avLst/>
          </a:prstGeom>
          <a:ln w="6350">
            <a:noFill/>
            <a:miter lim="800000"/>
          </a:ln>
        </p:spPr>
        <p:txBody>
          <a:bodyPr vert="horz" wrap="square" lIns="0" tIns="0" rIns="0" bIns="0" rtlCol="0">
            <a:noAutofit/>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kumimoji="0" lang="fr-FR" sz="1050" b="0" i="0" u="none" strike="noStrike" kern="1200" cap="none" spc="0" normalizeH="0" baseline="0" noProof="0" dirty="0">
                <a:ln>
                  <a:noFill/>
                </a:ln>
                <a:solidFill>
                  <a:srgbClr val="000000"/>
                </a:solidFill>
                <a:effectLst/>
                <a:uLnTx/>
                <a:uFillTx/>
                <a:latin typeface="Arial"/>
                <a:ea typeface="+mn-ea"/>
                <a:cs typeface="+mn-cs"/>
              </a:rPr>
              <a:t>Projet phare</a:t>
            </a:r>
          </a:p>
        </p:txBody>
      </p:sp>
      <p:sp>
        <p:nvSpPr>
          <p:cNvPr id="7" name="CustomShape 3">
            <a:extLst>
              <a:ext uri="{FF2B5EF4-FFF2-40B4-BE49-F238E27FC236}">
                <a16:creationId xmlns:a16="http://schemas.microsoft.com/office/drawing/2014/main" id="{2CA3E777-3ECA-1062-E8F2-1D67779AE81E}"/>
              </a:ext>
            </a:extLst>
          </p:cNvPr>
          <p:cNvSpPr/>
          <p:nvPr/>
        </p:nvSpPr>
        <p:spPr>
          <a:xfrm>
            <a:off x="374214" y="5603816"/>
            <a:ext cx="1017605" cy="715702"/>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marL="0" marR="0" lvl="0" indent="0" algn="ctr" defTabSz="932863" rtl="0" eaLnBrk="1" fontAlgn="auto" latinLnBrk="0" hangingPunct="1">
              <a:lnSpc>
                <a:spcPct val="100000"/>
              </a:lnSpc>
              <a:spcBef>
                <a:spcPts val="0"/>
              </a:spcBef>
              <a:spcAft>
                <a:spcPts val="0"/>
              </a:spcAft>
              <a:buClrTx/>
              <a:buSzTx/>
              <a:buFontTx/>
              <a:buNone/>
              <a:tabLst/>
              <a:defRPr/>
            </a:pPr>
            <a:r>
              <a:rPr kumimoji="0" lang="fr-FR" sz="1204" b="1" i="0" u="none" strike="noStrike" kern="1200" cap="none" spc="0" normalizeH="0" baseline="0" noProof="0" dirty="0">
                <a:ln>
                  <a:noFill/>
                </a:ln>
                <a:solidFill>
                  <a:srgbClr val="FFFFFF"/>
                </a:solidFill>
                <a:effectLst/>
                <a:uLnTx/>
                <a:uFillTx/>
                <a:latin typeface="Arial"/>
                <a:ea typeface="+mn-ea"/>
                <a:cs typeface="+mn-cs"/>
              </a:rPr>
              <a:t>Maturité</a:t>
            </a:r>
            <a:endParaRPr kumimoji="0" sz="1204" b="1" i="0" u="none" strike="noStrike" kern="1200" cap="none" spc="0" normalizeH="0" baseline="0" noProof="0" dirty="0">
              <a:ln>
                <a:noFill/>
              </a:ln>
              <a:solidFill>
                <a:srgbClr val="FFFFFF"/>
              </a:solidFill>
              <a:effectLst/>
              <a:uLnTx/>
              <a:uFillTx/>
              <a:latin typeface="Arial"/>
              <a:ea typeface="+mn-ea"/>
              <a:cs typeface="+mn-cs"/>
            </a:endParaRPr>
          </a:p>
        </p:txBody>
      </p:sp>
      <p:sp>
        <p:nvSpPr>
          <p:cNvPr id="8" name="CustomShape 17">
            <a:extLst>
              <a:ext uri="{FF2B5EF4-FFF2-40B4-BE49-F238E27FC236}">
                <a16:creationId xmlns:a16="http://schemas.microsoft.com/office/drawing/2014/main" id="{727CDFBD-DD0C-4A86-FBFB-34A785E3480D}"/>
              </a:ext>
            </a:extLst>
          </p:cNvPr>
          <p:cNvSpPr/>
          <p:nvPr/>
        </p:nvSpPr>
        <p:spPr>
          <a:xfrm>
            <a:off x="1635790" y="3671780"/>
            <a:ext cx="7812000" cy="0"/>
          </a:xfrm>
          <a:prstGeom prst="straightConnector1">
            <a:avLst/>
          </a:prstGeom>
          <a:noFill/>
          <a:ln w="12600">
            <a:solidFill>
              <a:schemeClr val="accent6"/>
            </a:solidFill>
            <a:custDash>
              <a:ds d="100000" sp="300000"/>
            </a:custDash>
            <a:round/>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TG" sz="1800" b="0" i="0" u="none" strike="noStrike" kern="1200" cap="none" spc="0" normalizeH="0" baseline="0" noProof="0">
              <a:ln>
                <a:noFill/>
              </a:ln>
              <a:solidFill>
                <a:srgbClr val="000000"/>
              </a:solidFill>
              <a:effectLst/>
              <a:uLnTx/>
              <a:uFillTx/>
              <a:latin typeface="Arial"/>
              <a:ea typeface="+mn-ea"/>
              <a:cs typeface="+mn-cs"/>
            </a:endParaRPr>
          </a:p>
        </p:txBody>
      </p:sp>
      <p:sp>
        <p:nvSpPr>
          <p:cNvPr id="9" name="CustomShape 17">
            <a:extLst>
              <a:ext uri="{FF2B5EF4-FFF2-40B4-BE49-F238E27FC236}">
                <a16:creationId xmlns:a16="http://schemas.microsoft.com/office/drawing/2014/main" id="{E4CD6F04-D10D-E587-0F36-3463F1A08948}"/>
              </a:ext>
            </a:extLst>
          </p:cNvPr>
          <p:cNvSpPr/>
          <p:nvPr/>
        </p:nvSpPr>
        <p:spPr>
          <a:xfrm>
            <a:off x="1635790" y="4554245"/>
            <a:ext cx="7812000" cy="0"/>
          </a:xfrm>
          <a:prstGeom prst="straightConnector1">
            <a:avLst/>
          </a:prstGeom>
          <a:noFill/>
          <a:ln w="12600">
            <a:solidFill>
              <a:schemeClr val="accent6"/>
            </a:solidFill>
            <a:custDash>
              <a:ds d="100000" sp="300000"/>
            </a:custDash>
            <a:round/>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TG" sz="1800" b="0" i="0" u="none" strike="noStrike" kern="1200" cap="none" spc="0" normalizeH="0" baseline="0" noProof="0">
              <a:ln>
                <a:noFill/>
              </a:ln>
              <a:solidFill>
                <a:srgbClr val="000000"/>
              </a:solidFill>
              <a:effectLst/>
              <a:uLnTx/>
              <a:uFillTx/>
              <a:latin typeface="Arial"/>
              <a:ea typeface="+mn-ea"/>
              <a:cs typeface="+mn-cs"/>
            </a:endParaRPr>
          </a:p>
        </p:txBody>
      </p:sp>
      <p:sp>
        <p:nvSpPr>
          <p:cNvPr id="10" name="CustomShape 21">
            <a:extLst>
              <a:ext uri="{FF2B5EF4-FFF2-40B4-BE49-F238E27FC236}">
                <a16:creationId xmlns:a16="http://schemas.microsoft.com/office/drawing/2014/main" id="{C35A9E4C-EDE6-7F6C-7FC4-86A7BC2D7F3C}"/>
              </a:ext>
            </a:extLst>
          </p:cNvPr>
          <p:cNvSpPr/>
          <p:nvPr/>
        </p:nvSpPr>
        <p:spPr>
          <a:xfrm>
            <a:off x="1654163" y="5563035"/>
            <a:ext cx="7812000" cy="0"/>
          </a:xfrm>
          <a:prstGeom prst="straightConnector1">
            <a:avLst/>
          </a:prstGeom>
          <a:noFill/>
          <a:ln w="12600">
            <a:solidFill>
              <a:schemeClr val="accent6"/>
            </a:solidFill>
            <a:round/>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TG" sz="1800" b="0" i="0" u="none" strike="noStrike" kern="1200" cap="none" spc="0" normalizeH="0" baseline="0" noProof="0">
              <a:ln>
                <a:noFill/>
              </a:ln>
              <a:solidFill>
                <a:srgbClr val="000000"/>
              </a:solidFill>
              <a:effectLst/>
              <a:uLnTx/>
              <a:uFillTx/>
              <a:latin typeface="Arial"/>
              <a:ea typeface="+mn-ea"/>
              <a:cs typeface="+mn-cs"/>
            </a:endParaRPr>
          </a:p>
        </p:txBody>
      </p:sp>
      <p:cxnSp>
        <p:nvCxnSpPr>
          <p:cNvPr id="12" name="Straight Connector 11">
            <a:extLst>
              <a:ext uri="{FF2B5EF4-FFF2-40B4-BE49-F238E27FC236}">
                <a16:creationId xmlns:a16="http://schemas.microsoft.com/office/drawing/2014/main" id="{17967536-8C9E-F112-9428-FC394067051C}"/>
              </a:ext>
            </a:extLst>
          </p:cNvPr>
          <p:cNvCxnSpPr>
            <a:cxnSpLocks/>
          </p:cNvCxnSpPr>
          <p:nvPr/>
        </p:nvCxnSpPr>
        <p:spPr>
          <a:xfrm>
            <a:off x="1670794" y="5826367"/>
            <a:ext cx="7823709" cy="0"/>
          </a:xfrm>
          <a:prstGeom prst="line">
            <a:avLst/>
          </a:prstGeom>
          <a:ln w="3810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grpSp>
        <p:nvGrpSpPr>
          <p:cNvPr id="26" name="Group 25">
            <a:extLst>
              <a:ext uri="{FF2B5EF4-FFF2-40B4-BE49-F238E27FC236}">
                <a16:creationId xmlns:a16="http://schemas.microsoft.com/office/drawing/2014/main" id="{9B2E9D38-4A84-68EB-9C03-766848354DF9}"/>
              </a:ext>
            </a:extLst>
          </p:cNvPr>
          <p:cNvGrpSpPr/>
          <p:nvPr/>
        </p:nvGrpSpPr>
        <p:grpSpPr>
          <a:xfrm>
            <a:off x="2057351" y="5650861"/>
            <a:ext cx="351016" cy="351016"/>
            <a:chOff x="2186558" y="5919217"/>
            <a:chExt cx="351016" cy="351016"/>
          </a:xfrm>
        </p:grpSpPr>
        <p:sp>
          <p:nvSpPr>
            <p:cNvPr id="14" name="Oval 13">
              <a:extLst>
                <a:ext uri="{FF2B5EF4-FFF2-40B4-BE49-F238E27FC236}">
                  <a16:creationId xmlns:a16="http://schemas.microsoft.com/office/drawing/2014/main" id="{6CA8CE57-EF9C-EC6A-8822-C995D0C80DCF}"/>
                </a:ext>
              </a:extLst>
            </p:cNvPr>
            <p:cNvSpPr/>
            <p:nvPr/>
          </p:nvSpPr>
          <p:spPr>
            <a:xfrm>
              <a:off x="2186559" y="5919217"/>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fr-FR" sz="800" b="0" i="0" u="none" strike="noStrike" kern="1200" cap="none" spc="0" normalizeH="0" baseline="0" noProof="0" dirty="0" err="1">
                <a:ln>
                  <a:noFill/>
                </a:ln>
                <a:solidFill>
                  <a:srgbClr val="236800"/>
                </a:solidFill>
                <a:effectLst/>
                <a:uLnTx/>
                <a:uFillTx/>
                <a:latin typeface="Arial"/>
                <a:ea typeface="+mn-ea"/>
                <a:cs typeface="+mn-cs"/>
              </a:endParaRPr>
            </a:p>
          </p:txBody>
        </p:sp>
        <p:sp>
          <p:nvSpPr>
            <p:cNvPr id="19" name="Graphic 17" descr="Badge Tick1 with solid fill">
              <a:extLst>
                <a:ext uri="{FF2B5EF4-FFF2-40B4-BE49-F238E27FC236}">
                  <a16:creationId xmlns:a16="http://schemas.microsoft.com/office/drawing/2014/main" id="{11991B9B-1006-2775-9409-CF1F713CBCFB}"/>
                </a:ext>
              </a:extLst>
            </p:cNvPr>
            <p:cNvSpPr/>
            <p:nvPr/>
          </p:nvSpPr>
          <p:spPr>
            <a:xfrm>
              <a:off x="2186558" y="5919217"/>
              <a:ext cx="351016" cy="351016"/>
            </a:xfrm>
            <a:custGeom>
              <a:avLst/>
              <a:gdLst>
                <a:gd name="connsiteX0" fmla="*/ 175508 w 351016"/>
                <a:gd name="connsiteY0" fmla="*/ 0 h 351016"/>
                <a:gd name="connsiteX1" fmla="*/ 0 w 351016"/>
                <a:gd name="connsiteY1" fmla="*/ 175508 h 351016"/>
                <a:gd name="connsiteX2" fmla="*/ 175508 w 351016"/>
                <a:gd name="connsiteY2" fmla="*/ 351016 h 351016"/>
                <a:gd name="connsiteX3" fmla="*/ 351016 w 351016"/>
                <a:gd name="connsiteY3" fmla="*/ 175508 h 351016"/>
                <a:gd name="connsiteX4" fmla="*/ 351016 w 351016"/>
                <a:gd name="connsiteY4" fmla="*/ 175494 h 351016"/>
                <a:gd name="connsiteX5" fmla="*/ 175642 w 351016"/>
                <a:gd name="connsiteY5" fmla="*/ 0 h 351016"/>
                <a:gd name="connsiteX6" fmla="*/ 175508 w 351016"/>
                <a:gd name="connsiteY6" fmla="*/ 0 h 351016"/>
                <a:gd name="connsiteX7" fmla="*/ 218023 w 351016"/>
                <a:gd name="connsiteY7" fmla="*/ 183891 h 351016"/>
                <a:gd name="connsiteX8" fmla="*/ 140849 w 351016"/>
                <a:gd name="connsiteY8" fmla="*/ 261143 h 351016"/>
                <a:gd name="connsiteX9" fmla="*/ 74720 w 351016"/>
                <a:gd name="connsiteY9" fmla="*/ 195014 h 351016"/>
                <a:gd name="connsiteX10" fmla="*/ 96814 w 351016"/>
                <a:gd name="connsiteY10" fmla="*/ 172920 h 351016"/>
                <a:gd name="connsiteX11" fmla="*/ 140849 w 351016"/>
                <a:gd name="connsiteY11" fmla="*/ 216956 h 351016"/>
                <a:gd name="connsiteX12" fmla="*/ 204622 w 351016"/>
                <a:gd name="connsiteY12" fmla="*/ 152356 h 351016"/>
                <a:gd name="connsiteX13" fmla="*/ 259341 w 351016"/>
                <a:gd name="connsiteY13" fmla="*/ 98330 h 351016"/>
                <a:gd name="connsiteX14" fmla="*/ 261333 w 351016"/>
                <a:gd name="connsiteY14" fmla="*/ 96481 h 351016"/>
                <a:gd name="connsiteX15" fmla="*/ 263181 w 351016"/>
                <a:gd name="connsiteY15" fmla="*/ 94485 h 351016"/>
                <a:gd name="connsiteX16" fmla="*/ 285585 w 351016"/>
                <a:gd name="connsiteY16" fmla="*/ 116579 h 351016"/>
                <a:gd name="connsiteX17" fmla="*/ 218018 w 351016"/>
                <a:gd name="connsiteY17" fmla="*/ 183877 h 351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1016" h="351016">
                  <a:moveTo>
                    <a:pt x="175508" y="0"/>
                  </a:moveTo>
                  <a:cubicBezTo>
                    <a:pt x="78578" y="0"/>
                    <a:pt x="0" y="78578"/>
                    <a:pt x="0" y="175508"/>
                  </a:cubicBezTo>
                  <a:cubicBezTo>
                    <a:pt x="0" y="272438"/>
                    <a:pt x="78578" y="351016"/>
                    <a:pt x="175508" y="351016"/>
                  </a:cubicBezTo>
                  <a:cubicBezTo>
                    <a:pt x="272438" y="351016"/>
                    <a:pt x="351016" y="272438"/>
                    <a:pt x="351016" y="175508"/>
                  </a:cubicBezTo>
                  <a:cubicBezTo>
                    <a:pt x="351016" y="175503"/>
                    <a:pt x="351016" y="175499"/>
                    <a:pt x="351016" y="175494"/>
                  </a:cubicBezTo>
                  <a:cubicBezTo>
                    <a:pt x="351049" y="78605"/>
                    <a:pt x="272532" y="33"/>
                    <a:pt x="175642" y="0"/>
                  </a:cubicBezTo>
                  <a:cubicBezTo>
                    <a:pt x="175597" y="0"/>
                    <a:pt x="175553" y="0"/>
                    <a:pt x="175508" y="0"/>
                  </a:cubicBezTo>
                  <a:close/>
                  <a:moveTo>
                    <a:pt x="218023" y="183891"/>
                  </a:moveTo>
                  <a:cubicBezTo>
                    <a:pt x="192453" y="209415"/>
                    <a:pt x="166728" y="235166"/>
                    <a:pt x="140849" y="261143"/>
                  </a:cubicBezTo>
                  <a:cubicBezTo>
                    <a:pt x="118858" y="239048"/>
                    <a:pt x="96815" y="217005"/>
                    <a:pt x="74720" y="195014"/>
                  </a:cubicBezTo>
                  <a:lnTo>
                    <a:pt x="96814" y="172920"/>
                  </a:lnTo>
                  <a:lnTo>
                    <a:pt x="140849" y="216956"/>
                  </a:lnTo>
                  <a:cubicBezTo>
                    <a:pt x="162227" y="195270"/>
                    <a:pt x="183484" y="173737"/>
                    <a:pt x="204622" y="152356"/>
                  </a:cubicBezTo>
                  <a:cubicBezTo>
                    <a:pt x="225745" y="130978"/>
                    <a:pt x="237432" y="119504"/>
                    <a:pt x="259341" y="98330"/>
                  </a:cubicBezTo>
                  <a:cubicBezTo>
                    <a:pt x="259956" y="97715"/>
                    <a:pt x="260617" y="97105"/>
                    <a:pt x="261333" y="96481"/>
                  </a:cubicBezTo>
                  <a:cubicBezTo>
                    <a:pt x="262027" y="95892"/>
                    <a:pt x="262648" y="95222"/>
                    <a:pt x="263181" y="94485"/>
                  </a:cubicBezTo>
                  <a:lnTo>
                    <a:pt x="285585" y="116579"/>
                  </a:lnTo>
                  <a:cubicBezTo>
                    <a:pt x="259563" y="142457"/>
                    <a:pt x="243592" y="158354"/>
                    <a:pt x="218018" y="183877"/>
                  </a:cubicBezTo>
                  <a:close/>
                </a:path>
              </a:pathLst>
            </a:custGeom>
            <a:solidFill>
              <a:schemeClr val="accent1"/>
            </a:solidFill>
            <a:ln w="456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 name="Group 33">
            <a:extLst>
              <a:ext uri="{FF2B5EF4-FFF2-40B4-BE49-F238E27FC236}">
                <a16:creationId xmlns:a16="http://schemas.microsoft.com/office/drawing/2014/main" id="{D7C8FAA6-E97A-9326-647B-0268D6D22C52}"/>
              </a:ext>
            </a:extLst>
          </p:cNvPr>
          <p:cNvGrpSpPr/>
          <p:nvPr/>
        </p:nvGrpSpPr>
        <p:grpSpPr>
          <a:xfrm>
            <a:off x="4304859" y="5650860"/>
            <a:ext cx="351015" cy="351015"/>
            <a:chOff x="2730547" y="5911505"/>
            <a:chExt cx="351015" cy="351015"/>
          </a:xfrm>
        </p:grpSpPr>
        <p:sp>
          <p:nvSpPr>
            <p:cNvPr id="28" name="Oval 27">
              <a:extLst>
                <a:ext uri="{FF2B5EF4-FFF2-40B4-BE49-F238E27FC236}">
                  <a16:creationId xmlns:a16="http://schemas.microsoft.com/office/drawing/2014/main" id="{B63CE27A-F335-F874-3D06-92CE24ECACFF}"/>
                </a:ext>
              </a:extLst>
            </p:cNvPr>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fr-FR" sz="800" b="0" i="0" u="none" strike="noStrike" kern="1200" cap="none" spc="0" normalizeH="0" baseline="0" noProof="0" dirty="0" err="1">
                <a:ln>
                  <a:noFill/>
                </a:ln>
                <a:solidFill>
                  <a:srgbClr val="236800"/>
                </a:solidFill>
                <a:effectLst/>
                <a:uLnTx/>
                <a:uFillTx/>
                <a:latin typeface="Arial"/>
                <a:ea typeface="+mn-ea"/>
                <a:cs typeface="+mn-cs"/>
              </a:endParaRPr>
            </a:p>
          </p:txBody>
        </p:sp>
        <p:sp>
          <p:nvSpPr>
            <p:cNvPr id="31" name="Graphic 15" descr="Badge Cross with solid fill">
              <a:extLst>
                <a:ext uri="{FF2B5EF4-FFF2-40B4-BE49-F238E27FC236}">
                  <a16:creationId xmlns:a16="http://schemas.microsoft.com/office/drawing/2014/main" id="{FBF31391-0829-656A-0EA7-DCC75AF081D0}"/>
                </a:ext>
              </a:extLst>
            </p:cNvPr>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45" name="Group 44">
            <a:extLst>
              <a:ext uri="{FF2B5EF4-FFF2-40B4-BE49-F238E27FC236}">
                <a16:creationId xmlns:a16="http://schemas.microsoft.com/office/drawing/2014/main" id="{1B1F4C48-2C83-2C9A-2EE7-4ACC6DA852A1}"/>
              </a:ext>
            </a:extLst>
          </p:cNvPr>
          <p:cNvGrpSpPr/>
          <p:nvPr/>
        </p:nvGrpSpPr>
        <p:grpSpPr>
          <a:xfrm>
            <a:off x="6552366" y="5654541"/>
            <a:ext cx="351015" cy="351015"/>
            <a:chOff x="2730547" y="5911505"/>
            <a:chExt cx="351015" cy="351015"/>
          </a:xfrm>
        </p:grpSpPr>
        <p:sp>
          <p:nvSpPr>
            <p:cNvPr id="46" name="Oval 45">
              <a:extLst>
                <a:ext uri="{FF2B5EF4-FFF2-40B4-BE49-F238E27FC236}">
                  <a16:creationId xmlns:a16="http://schemas.microsoft.com/office/drawing/2014/main" id="{46292619-4414-BEDD-22D3-AF42B4EAB31E}"/>
                </a:ext>
              </a:extLst>
            </p:cNvPr>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fr-FR" sz="800" b="0" i="0" u="none" strike="noStrike" kern="1200" cap="none" spc="0" normalizeH="0" baseline="0" noProof="0" dirty="0" err="1">
                <a:ln>
                  <a:noFill/>
                </a:ln>
                <a:solidFill>
                  <a:srgbClr val="236800"/>
                </a:solidFill>
                <a:effectLst/>
                <a:uLnTx/>
                <a:uFillTx/>
                <a:latin typeface="Arial"/>
                <a:ea typeface="+mn-ea"/>
                <a:cs typeface="+mn-cs"/>
              </a:endParaRPr>
            </a:p>
          </p:txBody>
        </p:sp>
        <p:sp>
          <p:nvSpPr>
            <p:cNvPr id="47" name="Graphic 15" descr="Badge Cross with solid fill">
              <a:extLst>
                <a:ext uri="{FF2B5EF4-FFF2-40B4-BE49-F238E27FC236}">
                  <a16:creationId xmlns:a16="http://schemas.microsoft.com/office/drawing/2014/main" id="{8896AAD9-208A-1D3C-4CB9-1F3A5636B005}"/>
                </a:ext>
              </a:extLst>
            </p:cNvPr>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48" name="Group 47">
            <a:extLst>
              <a:ext uri="{FF2B5EF4-FFF2-40B4-BE49-F238E27FC236}">
                <a16:creationId xmlns:a16="http://schemas.microsoft.com/office/drawing/2014/main" id="{C147EDFE-81F6-6CB3-F08C-955CFC9CA2CA}"/>
              </a:ext>
            </a:extLst>
          </p:cNvPr>
          <p:cNvGrpSpPr/>
          <p:nvPr/>
        </p:nvGrpSpPr>
        <p:grpSpPr>
          <a:xfrm>
            <a:off x="8799872" y="5646860"/>
            <a:ext cx="351015" cy="351015"/>
            <a:chOff x="2730547" y="5911505"/>
            <a:chExt cx="351015" cy="351015"/>
          </a:xfrm>
        </p:grpSpPr>
        <p:sp>
          <p:nvSpPr>
            <p:cNvPr id="49" name="Oval 48">
              <a:extLst>
                <a:ext uri="{FF2B5EF4-FFF2-40B4-BE49-F238E27FC236}">
                  <a16:creationId xmlns:a16="http://schemas.microsoft.com/office/drawing/2014/main" id="{1B4F80F0-8E0E-DB00-5354-116689D47B60}"/>
                </a:ext>
              </a:extLst>
            </p:cNvPr>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fr-FR" sz="800" b="0" i="0" u="none" strike="noStrike" kern="1200" cap="none" spc="0" normalizeH="0" baseline="0" noProof="0" dirty="0" err="1">
                <a:ln>
                  <a:noFill/>
                </a:ln>
                <a:solidFill>
                  <a:srgbClr val="236800"/>
                </a:solidFill>
                <a:effectLst/>
                <a:uLnTx/>
                <a:uFillTx/>
                <a:latin typeface="Arial"/>
                <a:ea typeface="+mn-ea"/>
                <a:cs typeface="+mn-cs"/>
              </a:endParaRPr>
            </a:p>
          </p:txBody>
        </p:sp>
        <p:sp>
          <p:nvSpPr>
            <p:cNvPr id="50" name="Graphic 15" descr="Badge Cross with solid fill">
              <a:extLst>
                <a:ext uri="{FF2B5EF4-FFF2-40B4-BE49-F238E27FC236}">
                  <a16:creationId xmlns:a16="http://schemas.microsoft.com/office/drawing/2014/main" id="{DFF5BEF4-D462-70A5-2185-D3492857D88C}"/>
                </a:ext>
              </a:extLst>
            </p:cNvPr>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Arial"/>
                <a:ea typeface="+mn-ea"/>
                <a:cs typeface="+mn-cs"/>
              </a:endParaRPr>
            </a:p>
          </p:txBody>
        </p:sp>
      </p:grpSp>
      <p:sp>
        <p:nvSpPr>
          <p:cNvPr id="51" name="ZoneTexte 3">
            <a:extLst>
              <a:ext uri="{FF2B5EF4-FFF2-40B4-BE49-F238E27FC236}">
                <a16:creationId xmlns:a16="http://schemas.microsoft.com/office/drawing/2014/main" id="{7448A68C-4D4F-9363-E136-813577C1D6A2}"/>
              </a:ext>
            </a:extLst>
          </p:cNvPr>
          <p:cNvSpPr txBox="1"/>
          <p:nvPr/>
        </p:nvSpPr>
        <p:spPr>
          <a:xfrm>
            <a:off x="1586690" y="6236171"/>
            <a:ext cx="3280566"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1" i="0" u="none" strike="noStrike" kern="1200" cap="none" spc="0" normalizeH="0" baseline="0" noProof="0" dirty="0">
                <a:ln>
                  <a:noFill/>
                </a:ln>
                <a:solidFill>
                  <a:srgbClr val="B9DAA8"/>
                </a:solidFill>
                <a:effectLst/>
                <a:uLnTx/>
                <a:uFillTx/>
                <a:latin typeface="Arial"/>
                <a:ea typeface="+mn-ea"/>
                <a:cs typeface="+mn-cs"/>
              </a:rPr>
              <a:t>*</a:t>
            </a:r>
            <a:endParaRPr kumimoji="0" lang="fr-FR" sz="1100" b="1" i="0" u="none" strike="noStrike" kern="1200" cap="none" spc="0" normalizeH="0" baseline="0" noProof="0" dirty="0">
              <a:ln>
                <a:noFill/>
              </a:ln>
              <a:solidFill>
                <a:srgbClr val="000000"/>
              </a:solidFill>
              <a:effectLst/>
              <a:uLnTx/>
              <a:uFillTx/>
              <a:latin typeface="Arial"/>
              <a:ea typeface="+mn-ea"/>
              <a:cs typeface="+mn-cs"/>
            </a:endParaRPr>
          </a:p>
        </p:txBody>
      </p:sp>
      <p:grpSp>
        <p:nvGrpSpPr>
          <p:cNvPr id="52" name="Groupe 37">
            <a:extLst>
              <a:ext uri="{FF2B5EF4-FFF2-40B4-BE49-F238E27FC236}">
                <a16:creationId xmlns:a16="http://schemas.microsoft.com/office/drawing/2014/main" id="{60006415-40C5-20A4-00C6-E12ADC94D786}"/>
              </a:ext>
            </a:extLst>
          </p:cNvPr>
          <p:cNvGrpSpPr/>
          <p:nvPr/>
        </p:nvGrpSpPr>
        <p:grpSpPr>
          <a:xfrm>
            <a:off x="10198731" y="1609004"/>
            <a:ext cx="1444433" cy="4034402"/>
            <a:chOff x="3678872" y="1770697"/>
            <a:chExt cx="1139756" cy="3316602"/>
          </a:xfrm>
          <a:solidFill>
            <a:schemeClr val="accent5">
              <a:lumMod val="40000"/>
              <a:lumOff val="60000"/>
            </a:schemeClr>
          </a:solidFill>
        </p:grpSpPr>
        <p:sp>
          <p:nvSpPr>
            <p:cNvPr id="53" name="Freeform 225">
              <a:extLst>
                <a:ext uri="{FF2B5EF4-FFF2-40B4-BE49-F238E27FC236}">
                  <a16:creationId xmlns:a16="http://schemas.microsoft.com/office/drawing/2014/main" id="{C52ED1C4-69A9-E3DF-A458-DFCADF27B3BA}"/>
                </a:ext>
              </a:extLst>
            </p:cNvPr>
            <p:cNvSpPr>
              <a:spLocks/>
            </p:cNvSpPr>
            <p:nvPr/>
          </p:nvSpPr>
          <p:spPr bwMode="gray">
            <a:xfrm>
              <a:off x="4173951" y="4552009"/>
              <a:ext cx="644677" cy="535290"/>
            </a:xfrm>
            <a:custGeom>
              <a:avLst/>
              <a:gdLst>
                <a:gd name="T0" fmla="*/ 84 w 999"/>
                <a:gd name="T1" fmla="*/ 320 h 743"/>
                <a:gd name="T2" fmla="*/ 141 w 999"/>
                <a:gd name="T3" fmla="*/ 244 h 743"/>
                <a:gd name="T4" fmla="*/ 161 w 999"/>
                <a:gd name="T5" fmla="*/ 179 h 743"/>
                <a:gd name="T6" fmla="*/ 308 w 999"/>
                <a:gd name="T7" fmla="*/ 90 h 743"/>
                <a:gd name="T8" fmla="*/ 365 w 999"/>
                <a:gd name="T9" fmla="*/ 96 h 743"/>
                <a:gd name="T10" fmla="*/ 391 w 999"/>
                <a:gd name="T11" fmla="*/ 115 h 743"/>
                <a:gd name="T12" fmla="*/ 423 w 999"/>
                <a:gd name="T13" fmla="*/ 141 h 743"/>
                <a:gd name="T14" fmla="*/ 481 w 999"/>
                <a:gd name="T15" fmla="*/ 173 h 743"/>
                <a:gd name="T16" fmla="*/ 590 w 999"/>
                <a:gd name="T17" fmla="*/ 115 h 743"/>
                <a:gd name="T18" fmla="*/ 660 w 999"/>
                <a:gd name="T19" fmla="*/ 96 h 743"/>
                <a:gd name="T20" fmla="*/ 711 w 999"/>
                <a:gd name="T21" fmla="*/ 58 h 743"/>
                <a:gd name="T22" fmla="*/ 756 w 999"/>
                <a:gd name="T23" fmla="*/ 32 h 743"/>
                <a:gd name="T24" fmla="*/ 788 w 999"/>
                <a:gd name="T25" fmla="*/ 0 h 743"/>
                <a:gd name="T26" fmla="*/ 814 w 999"/>
                <a:gd name="T27" fmla="*/ 26 h 743"/>
                <a:gd name="T28" fmla="*/ 814 w 999"/>
                <a:gd name="T29" fmla="*/ 77 h 743"/>
                <a:gd name="T30" fmla="*/ 807 w 999"/>
                <a:gd name="T31" fmla="*/ 109 h 743"/>
                <a:gd name="T32" fmla="*/ 820 w 999"/>
                <a:gd name="T33" fmla="*/ 141 h 743"/>
                <a:gd name="T34" fmla="*/ 833 w 999"/>
                <a:gd name="T35" fmla="*/ 173 h 743"/>
                <a:gd name="T36" fmla="*/ 801 w 999"/>
                <a:gd name="T37" fmla="*/ 179 h 743"/>
                <a:gd name="T38" fmla="*/ 795 w 999"/>
                <a:gd name="T39" fmla="*/ 218 h 743"/>
                <a:gd name="T40" fmla="*/ 814 w 999"/>
                <a:gd name="T41" fmla="*/ 237 h 743"/>
                <a:gd name="T42" fmla="*/ 814 w 999"/>
                <a:gd name="T43" fmla="*/ 256 h 743"/>
                <a:gd name="T44" fmla="*/ 827 w 999"/>
                <a:gd name="T45" fmla="*/ 295 h 743"/>
                <a:gd name="T46" fmla="*/ 859 w 999"/>
                <a:gd name="T47" fmla="*/ 314 h 743"/>
                <a:gd name="T48" fmla="*/ 871 w 999"/>
                <a:gd name="T49" fmla="*/ 327 h 743"/>
                <a:gd name="T50" fmla="*/ 897 w 999"/>
                <a:gd name="T51" fmla="*/ 346 h 743"/>
                <a:gd name="T52" fmla="*/ 897 w 999"/>
                <a:gd name="T53" fmla="*/ 372 h 743"/>
                <a:gd name="T54" fmla="*/ 916 w 999"/>
                <a:gd name="T55" fmla="*/ 391 h 743"/>
                <a:gd name="T56" fmla="*/ 929 w 999"/>
                <a:gd name="T57" fmla="*/ 410 h 743"/>
                <a:gd name="T58" fmla="*/ 955 w 999"/>
                <a:gd name="T59" fmla="*/ 429 h 743"/>
                <a:gd name="T60" fmla="*/ 974 w 999"/>
                <a:gd name="T61" fmla="*/ 455 h 743"/>
                <a:gd name="T62" fmla="*/ 967 w 999"/>
                <a:gd name="T63" fmla="*/ 474 h 743"/>
                <a:gd name="T64" fmla="*/ 974 w 999"/>
                <a:gd name="T65" fmla="*/ 493 h 743"/>
                <a:gd name="T66" fmla="*/ 974 w 999"/>
                <a:gd name="T67" fmla="*/ 525 h 743"/>
                <a:gd name="T68" fmla="*/ 987 w 999"/>
                <a:gd name="T69" fmla="*/ 551 h 743"/>
                <a:gd name="T70" fmla="*/ 999 w 999"/>
                <a:gd name="T71" fmla="*/ 576 h 743"/>
                <a:gd name="T72" fmla="*/ 974 w 999"/>
                <a:gd name="T73" fmla="*/ 583 h 743"/>
                <a:gd name="T74" fmla="*/ 948 w 999"/>
                <a:gd name="T75" fmla="*/ 596 h 743"/>
                <a:gd name="T76" fmla="*/ 910 w 999"/>
                <a:gd name="T77" fmla="*/ 608 h 743"/>
                <a:gd name="T78" fmla="*/ 865 w 999"/>
                <a:gd name="T79" fmla="*/ 615 h 743"/>
                <a:gd name="T80" fmla="*/ 833 w 999"/>
                <a:gd name="T81" fmla="*/ 634 h 743"/>
                <a:gd name="T82" fmla="*/ 782 w 999"/>
                <a:gd name="T83" fmla="*/ 647 h 743"/>
                <a:gd name="T84" fmla="*/ 737 w 999"/>
                <a:gd name="T85" fmla="*/ 653 h 743"/>
                <a:gd name="T86" fmla="*/ 686 w 999"/>
                <a:gd name="T87" fmla="*/ 666 h 743"/>
                <a:gd name="T88" fmla="*/ 634 w 999"/>
                <a:gd name="T89" fmla="*/ 679 h 743"/>
                <a:gd name="T90" fmla="*/ 583 w 999"/>
                <a:gd name="T91" fmla="*/ 692 h 743"/>
                <a:gd name="T92" fmla="*/ 545 w 999"/>
                <a:gd name="T93" fmla="*/ 704 h 743"/>
                <a:gd name="T94" fmla="*/ 526 w 999"/>
                <a:gd name="T95" fmla="*/ 711 h 743"/>
                <a:gd name="T96" fmla="*/ 506 w 999"/>
                <a:gd name="T97" fmla="*/ 724 h 743"/>
                <a:gd name="T98" fmla="*/ 468 w 999"/>
                <a:gd name="T99" fmla="*/ 736 h 743"/>
                <a:gd name="T100" fmla="*/ 359 w 999"/>
                <a:gd name="T101" fmla="*/ 692 h 743"/>
                <a:gd name="T102" fmla="*/ 308 w 999"/>
                <a:gd name="T103" fmla="*/ 640 h 743"/>
                <a:gd name="T104" fmla="*/ 269 w 999"/>
                <a:gd name="T105" fmla="*/ 583 h 743"/>
                <a:gd name="T106" fmla="*/ 154 w 999"/>
                <a:gd name="T107" fmla="*/ 525 h 743"/>
                <a:gd name="T108" fmla="*/ 71 w 999"/>
                <a:gd name="T109" fmla="*/ 474 h 743"/>
                <a:gd name="T110" fmla="*/ 33 w 999"/>
                <a:gd name="T111" fmla="*/ 442 h 743"/>
                <a:gd name="T112" fmla="*/ 7 w 999"/>
                <a:gd name="T113" fmla="*/ 391 h 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999" h="743">
                  <a:moveTo>
                    <a:pt x="0" y="359"/>
                  </a:moveTo>
                  <a:lnTo>
                    <a:pt x="7" y="352"/>
                  </a:lnTo>
                  <a:lnTo>
                    <a:pt x="20" y="352"/>
                  </a:lnTo>
                  <a:lnTo>
                    <a:pt x="39" y="346"/>
                  </a:lnTo>
                  <a:lnTo>
                    <a:pt x="52" y="346"/>
                  </a:lnTo>
                  <a:lnTo>
                    <a:pt x="65" y="340"/>
                  </a:lnTo>
                  <a:lnTo>
                    <a:pt x="71" y="333"/>
                  </a:lnTo>
                  <a:lnTo>
                    <a:pt x="84" y="320"/>
                  </a:lnTo>
                  <a:lnTo>
                    <a:pt x="90" y="314"/>
                  </a:lnTo>
                  <a:lnTo>
                    <a:pt x="103" y="301"/>
                  </a:lnTo>
                  <a:lnTo>
                    <a:pt x="109" y="295"/>
                  </a:lnTo>
                  <a:lnTo>
                    <a:pt x="122" y="276"/>
                  </a:lnTo>
                  <a:lnTo>
                    <a:pt x="129" y="269"/>
                  </a:lnTo>
                  <a:lnTo>
                    <a:pt x="135" y="263"/>
                  </a:lnTo>
                  <a:lnTo>
                    <a:pt x="141" y="256"/>
                  </a:lnTo>
                  <a:lnTo>
                    <a:pt x="141" y="244"/>
                  </a:lnTo>
                  <a:lnTo>
                    <a:pt x="148" y="237"/>
                  </a:lnTo>
                  <a:lnTo>
                    <a:pt x="148" y="231"/>
                  </a:lnTo>
                  <a:lnTo>
                    <a:pt x="154" y="231"/>
                  </a:lnTo>
                  <a:lnTo>
                    <a:pt x="161" y="211"/>
                  </a:lnTo>
                  <a:lnTo>
                    <a:pt x="161" y="205"/>
                  </a:lnTo>
                  <a:lnTo>
                    <a:pt x="161" y="199"/>
                  </a:lnTo>
                  <a:lnTo>
                    <a:pt x="161" y="192"/>
                  </a:lnTo>
                  <a:lnTo>
                    <a:pt x="161" y="179"/>
                  </a:lnTo>
                  <a:lnTo>
                    <a:pt x="167" y="167"/>
                  </a:lnTo>
                  <a:lnTo>
                    <a:pt x="161" y="154"/>
                  </a:lnTo>
                  <a:lnTo>
                    <a:pt x="161" y="141"/>
                  </a:lnTo>
                  <a:lnTo>
                    <a:pt x="161" y="122"/>
                  </a:lnTo>
                  <a:lnTo>
                    <a:pt x="161" y="83"/>
                  </a:lnTo>
                  <a:lnTo>
                    <a:pt x="212" y="83"/>
                  </a:lnTo>
                  <a:lnTo>
                    <a:pt x="263" y="90"/>
                  </a:lnTo>
                  <a:lnTo>
                    <a:pt x="308" y="90"/>
                  </a:lnTo>
                  <a:lnTo>
                    <a:pt x="321" y="90"/>
                  </a:lnTo>
                  <a:lnTo>
                    <a:pt x="327" y="90"/>
                  </a:lnTo>
                  <a:lnTo>
                    <a:pt x="333" y="90"/>
                  </a:lnTo>
                  <a:lnTo>
                    <a:pt x="340" y="90"/>
                  </a:lnTo>
                  <a:lnTo>
                    <a:pt x="346" y="90"/>
                  </a:lnTo>
                  <a:lnTo>
                    <a:pt x="359" y="90"/>
                  </a:lnTo>
                  <a:lnTo>
                    <a:pt x="365" y="90"/>
                  </a:lnTo>
                  <a:lnTo>
                    <a:pt x="365" y="96"/>
                  </a:lnTo>
                  <a:lnTo>
                    <a:pt x="359" y="96"/>
                  </a:lnTo>
                  <a:lnTo>
                    <a:pt x="359" y="103"/>
                  </a:lnTo>
                  <a:lnTo>
                    <a:pt x="365" y="103"/>
                  </a:lnTo>
                  <a:lnTo>
                    <a:pt x="372" y="103"/>
                  </a:lnTo>
                  <a:lnTo>
                    <a:pt x="378" y="109"/>
                  </a:lnTo>
                  <a:lnTo>
                    <a:pt x="385" y="109"/>
                  </a:lnTo>
                  <a:lnTo>
                    <a:pt x="385" y="115"/>
                  </a:lnTo>
                  <a:lnTo>
                    <a:pt x="391" y="115"/>
                  </a:lnTo>
                  <a:lnTo>
                    <a:pt x="398" y="115"/>
                  </a:lnTo>
                  <a:lnTo>
                    <a:pt x="398" y="122"/>
                  </a:lnTo>
                  <a:lnTo>
                    <a:pt x="404" y="122"/>
                  </a:lnTo>
                  <a:lnTo>
                    <a:pt x="410" y="122"/>
                  </a:lnTo>
                  <a:lnTo>
                    <a:pt x="410" y="128"/>
                  </a:lnTo>
                  <a:lnTo>
                    <a:pt x="417" y="135"/>
                  </a:lnTo>
                  <a:lnTo>
                    <a:pt x="423" y="135"/>
                  </a:lnTo>
                  <a:lnTo>
                    <a:pt x="423" y="141"/>
                  </a:lnTo>
                  <a:lnTo>
                    <a:pt x="430" y="141"/>
                  </a:lnTo>
                  <a:lnTo>
                    <a:pt x="436" y="141"/>
                  </a:lnTo>
                  <a:lnTo>
                    <a:pt x="442" y="147"/>
                  </a:lnTo>
                  <a:lnTo>
                    <a:pt x="449" y="154"/>
                  </a:lnTo>
                  <a:lnTo>
                    <a:pt x="455" y="160"/>
                  </a:lnTo>
                  <a:lnTo>
                    <a:pt x="462" y="167"/>
                  </a:lnTo>
                  <a:lnTo>
                    <a:pt x="468" y="173"/>
                  </a:lnTo>
                  <a:lnTo>
                    <a:pt x="481" y="173"/>
                  </a:lnTo>
                  <a:lnTo>
                    <a:pt x="494" y="167"/>
                  </a:lnTo>
                  <a:lnTo>
                    <a:pt x="506" y="160"/>
                  </a:lnTo>
                  <a:lnTo>
                    <a:pt x="519" y="147"/>
                  </a:lnTo>
                  <a:lnTo>
                    <a:pt x="538" y="135"/>
                  </a:lnTo>
                  <a:lnTo>
                    <a:pt x="545" y="128"/>
                  </a:lnTo>
                  <a:lnTo>
                    <a:pt x="564" y="122"/>
                  </a:lnTo>
                  <a:lnTo>
                    <a:pt x="577" y="115"/>
                  </a:lnTo>
                  <a:lnTo>
                    <a:pt x="590" y="115"/>
                  </a:lnTo>
                  <a:lnTo>
                    <a:pt x="596" y="109"/>
                  </a:lnTo>
                  <a:lnTo>
                    <a:pt x="609" y="109"/>
                  </a:lnTo>
                  <a:lnTo>
                    <a:pt x="622" y="103"/>
                  </a:lnTo>
                  <a:lnTo>
                    <a:pt x="628" y="103"/>
                  </a:lnTo>
                  <a:lnTo>
                    <a:pt x="634" y="103"/>
                  </a:lnTo>
                  <a:lnTo>
                    <a:pt x="641" y="96"/>
                  </a:lnTo>
                  <a:lnTo>
                    <a:pt x="654" y="96"/>
                  </a:lnTo>
                  <a:lnTo>
                    <a:pt x="660" y="96"/>
                  </a:lnTo>
                  <a:lnTo>
                    <a:pt x="666" y="90"/>
                  </a:lnTo>
                  <a:lnTo>
                    <a:pt x="673" y="90"/>
                  </a:lnTo>
                  <a:lnTo>
                    <a:pt x="686" y="83"/>
                  </a:lnTo>
                  <a:lnTo>
                    <a:pt x="692" y="77"/>
                  </a:lnTo>
                  <a:lnTo>
                    <a:pt x="698" y="71"/>
                  </a:lnTo>
                  <a:lnTo>
                    <a:pt x="705" y="71"/>
                  </a:lnTo>
                  <a:lnTo>
                    <a:pt x="711" y="64"/>
                  </a:lnTo>
                  <a:lnTo>
                    <a:pt x="711" y="58"/>
                  </a:lnTo>
                  <a:lnTo>
                    <a:pt x="718" y="51"/>
                  </a:lnTo>
                  <a:lnTo>
                    <a:pt x="724" y="51"/>
                  </a:lnTo>
                  <a:lnTo>
                    <a:pt x="730" y="45"/>
                  </a:lnTo>
                  <a:lnTo>
                    <a:pt x="737" y="45"/>
                  </a:lnTo>
                  <a:lnTo>
                    <a:pt x="743" y="45"/>
                  </a:lnTo>
                  <a:lnTo>
                    <a:pt x="743" y="39"/>
                  </a:lnTo>
                  <a:lnTo>
                    <a:pt x="750" y="39"/>
                  </a:lnTo>
                  <a:lnTo>
                    <a:pt x="756" y="32"/>
                  </a:lnTo>
                  <a:lnTo>
                    <a:pt x="756" y="26"/>
                  </a:lnTo>
                  <a:lnTo>
                    <a:pt x="756" y="19"/>
                  </a:lnTo>
                  <a:lnTo>
                    <a:pt x="763" y="13"/>
                  </a:lnTo>
                  <a:lnTo>
                    <a:pt x="763" y="7"/>
                  </a:lnTo>
                  <a:lnTo>
                    <a:pt x="769" y="0"/>
                  </a:lnTo>
                  <a:lnTo>
                    <a:pt x="775" y="0"/>
                  </a:lnTo>
                  <a:lnTo>
                    <a:pt x="782" y="0"/>
                  </a:lnTo>
                  <a:lnTo>
                    <a:pt x="788" y="0"/>
                  </a:lnTo>
                  <a:lnTo>
                    <a:pt x="795" y="7"/>
                  </a:lnTo>
                  <a:lnTo>
                    <a:pt x="795" y="13"/>
                  </a:lnTo>
                  <a:lnTo>
                    <a:pt x="801" y="13"/>
                  </a:lnTo>
                  <a:lnTo>
                    <a:pt x="807" y="13"/>
                  </a:lnTo>
                  <a:lnTo>
                    <a:pt x="807" y="19"/>
                  </a:lnTo>
                  <a:lnTo>
                    <a:pt x="814" y="13"/>
                  </a:lnTo>
                  <a:lnTo>
                    <a:pt x="814" y="19"/>
                  </a:lnTo>
                  <a:lnTo>
                    <a:pt x="814" y="26"/>
                  </a:lnTo>
                  <a:lnTo>
                    <a:pt x="814" y="32"/>
                  </a:lnTo>
                  <a:lnTo>
                    <a:pt x="814" y="39"/>
                  </a:lnTo>
                  <a:lnTo>
                    <a:pt x="820" y="39"/>
                  </a:lnTo>
                  <a:lnTo>
                    <a:pt x="814" y="45"/>
                  </a:lnTo>
                  <a:lnTo>
                    <a:pt x="807" y="45"/>
                  </a:lnTo>
                  <a:lnTo>
                    <a:pt x="807" y="51"/>
                  </a:lnTo>
                  <a:lnTo>
                    <a:pt x="814" y="64"/>
                  </a:lnTo>
                  <a:lnTo>
                    <a:pt x="814" y="77"/>
                  </a:lnTo>
                  <a:lnTo>
                    <a:pt x="807" y="83"/>
                  </a:lnTo>
                  <a:lnTo>
                    <a:pt x="814" y="90"/>
                  </a:lnTo>
                  <a:lnTo>
                    <a:pt x="820" y="90"/>
                  </a:lnTo>
                  <a:lnTo>
                    <a:pt x="820" y="96"/>
                  </a:lnTo>
                  <a:lnTo>
                    <a:pt x="814" y="96"/>
                  </a:lnTo>
                  <a:lnTo>
                    <a:pt x="814" y="103"/>
                  </a:lnTo>
                  <a:lnTo>
                    <a:pt x="807" y="103"/>
                  </a:lnTo>
                  <a:lnTo>
                    <a:pt x="807" y="109"/>
                  </a:lnTo>
                  <a:lnTo>
                    <a:pt x="807" y="115"/>
                  </a:lnTo>
                  <a:lnTo>
                    <a:pt x="814" y="115"/>
                  </a:lnTo>
                  <a:lnTo>
                    <a:pt x="820" y="115"/>
                  </a:lnTo>
                  <a:lnTo>
                    <a:pt x="820" y="122"/>
                  </a:lnTo>
                  <a:lnTo>
                    <a:pt x="827" y="128"/>
                  </a:lnTo>
                  <a:lnTo>
                    <a:pt x="820" y="128"/>
                  </a:lnTo>
                  <a:lnTo>
                    <a:pt x="820" y="135"/>
                  </a:lnTo>
                  <a:lnTo>
                    <a:pt x="820" y="141"/>
                  </a:lnTo>
                  <a:lnTo>
                    <a:pt x="820" y="147"/>
                  </a:lnTo>
                  <a:lnTo>
                    <a:pt x="827" y="147"/>
                  </a:lnTo>
                  <a:lnTo>
                    <a:pt x="833" y="147"/>
                  </a:lnTo>
                  <a:lnTo>
                    <a:pt x="827" y="154"/>
                  </a:lnTo>
                  <a:lnTo>
                    <a:pt x="827" y="160"/>
                  </a:lnTo>
                  <a:lnTo>
                    <a:pt x="833" y="160"/>
                  </a:lnTo>
                  <a:lnTo>
                    <a:pt x="833" y="167"/>
                  </a:lnTo>
                  <a:lnTo>
                    <a:pt x="833" y="173"/>
                  </a:lnTo>
                  <a:lnTo>
                    <a:pt x="827" y="173"/>
                  </a:lnTo>
                  <a:lnTo>
                    <a:pt x="820" y="173"/>
                  </a:lnTo>
                  <a:lnTo>
                    <a:pt x="814" y="173"/>
                  </a:lnTo>
                  <a:lnTo>
                    <a:pt x="814" y="179"/>
                  </a:lnTo>
                  <a:lnTo>
                    <a:pt x="807" y="179"/>
                  </a:lnTo>
                  <a:lnTo>
                    <a:pt x="807" y="186"/>
                  </a:lnTo>
                  <a:lnTo>
                    <a:pt x="807" y="179"/>
                  </a:lnTo>
                  <a:lnTo>
                    <a:pt x="801" y="179"/>
                  </a:lnTo>
                  <a:lnTo>
                    <a:pt x="801" y="186"/>
                  </a:lnTo>
                  <a:lnTo>
                    <a:pt x="801" y="192"/>
                  </a:lnTo>
                  <a:lnTo>
                    <a:pt x="801" y="199"/>
                  </a:lnTo>
                  <a:lnTo>
                    <a:pt x="801" y="205"/>
                  </a:lnTo>
                  <a:lnTo>
                    <a:pt x="795" y="211"/>
                  </a:lnTo>
                  <a:lnTo>
                    <a:pt x="788" y="211"/>
                  </a:lnTo>
                  <a:lnTo>
                    <a:pt x="788" y="218"/>
                  </a:lnTo>
                  <a:lnTo>
                    <a:pt x="795" y="218"/>
                  </a:lnTo>
                  <a:lnTo>
                    <a:pt x="801" y="218"/>
                  </a:lnTo>
                  <a:lnTo>
                    <a:pt x="801" y="224"/>
                  </a:lnTo>
                  <a:lnTo>
                    <a:pt x="801" y="231"/>
                  </a:lnTo>
                  <a:lnTo>
                    <a:pt x="801" y="224"/>
                  </a:lnTo>
                  <a:lnTo>
                    <a:pt x="807" y="224"/>
                  </a:lnTo>
                  <a:lnTo>
                    <a:pt x="807" y="231"/>
                  </a:lnTo>
                  <a:lnTo>
                    <a:pt x="814" y="231"/>
                  </a:lnTo>
                  <a:lnTo>
                    <a:pt x="814" y="237"/>
                  </a:lnTo>
                  <a:lnTo>
                    <a:pt x="820" y="237"/>
                  </a:lnTo>
                  <a:lnTo>
                    <a:pt x="820" y="244"/>
                  </a:lnTo>
                  <a:lnTo>
                    <a:pt x="814" y="244"/>
                  </a:lnTo>
                  <a:lnTo>
                    <a:pt x="814" y="250"/>
                  </a:lnTo>
                  <a:lnTo>
                    <a:pt x="820" y="250"/>
                  </a:lnTo>
                  <a:lnTo>
                    <a:pt x="827" y="250"/>
                  </a:lnTo>
                  <a:lnTo>
                    <a:pt x="820" y="256"/>
                  </a:lnTo>
                  <a:lnTo>
                    <a:pt x="814" y="256"/>
                  </a:lnTo>
                  <a:lnTo>
                    <a:pt x="814" y="263"/>
                  </a:lnTo>
                  <a:lnTo>
                    <a:pt x="814" y="269"/>
                  </a:lnTo>
                  <a:lnTo>
                    <a:pt x="814" y="276"/>
                  </a:lnTo>
                  <a:lnTo>
                    <a:pt x="820" y="276"/>
                  </a:lnTo>
                  <a:lnTo>
                    <a:pt x="820" y="282"/>
                  </a:lnTo>
                  <a:lnTo>
                    <a:pt x="820" y="288"/>
                  </a:lnTo>
                  <a:lnTo>
                    <a:pt x="827" y="288"/>
                  </a:lnTo>
                  <a:lnTo>
                    <a:pt x="827" y="295"/>
                  </a:lnTo>
                  <a:lnTo>
                    <a:pt x="833" y="295"/>
                  </a:lnTo>
                  <a:lnTo>
                    <a:pt x="839" y="295"/>
                  </a:lnTo>
                  <a:lnTo>
                    <a:pt x="846" y="295"/>
                  </a:lnTo>
                  <a:lnTo>
                    <a:pt x="846" y="301"/>
                  </a:lnTo>
                  <a:lnTo>
                    <a:pt x="846" y="308"/>
                  </a:lnTo>
                  <a:lnTo>
                    <a:pt x="852" y="308"/>
                  </a:lnTo>
                  <a:lnTo>
                    <a:pt x="852" y="314"/>
                  </a:lnTo>
                  <a:lnTo>
                    <a:pt x="859" y="314"/>
                  </a:lnTo>
                  <a:lnTo>
                    <a:pt x="859" y="320"/>
                  </a:lnTo>
                  <a:lnTo>
                    <a:pt x="865" y="320"/>
                  </a:lnTo>
                  <a:lnTo>
                    <a:pt x="865" y="314"/>
                  </a:lnTo>
                  <a:lnTo>
                    <a:pt x="871" y="314"/>
                  </a:lnTo>
                  <a:lnTo>
                    <a:pt x="871" y="320"/>
                  </a:lnTo>
                  <a:lnTo>
                    <a:pt x="865" y="320"/>
                  </a:lnTo>
                  <a:lnTo>
                    <a:pt x="865" y="327"/>
                  </a:lnTo>
                  <a:lnTo>
                    <a:pt x="871" y="327"/>
                  </a:lnTo>
                  <a:lnTo>
                    <a:pt x="871" y="333"/>
                  </a:lnTo>
                  <a:lnTo>
                    <a:pt x="871" y="340"/>
                  </a:lnTo>
                  <a:lnTo>
                    <a:pt x="878" y="340"/>
                  </a:lnTo>
                  <a:lnTo>
                    <a:pt x="878" y="333"/>
                  </a:lnTo>
                  <a:lnTo>
                    <a:pt x="884" y="333"/>
                  </a:lnTo>
                  <a:lnTo>
                    <a:pt x="891" y="340"/>
                  </a:lnTo>
                  <a:lnTo>
                    <a:pt x="897" y="340"/>
                  </a:lnTo>
                  <a:lnTo>
                    <a:pt x="897" y="346"/>
                  </a:lnTo>
                  <a:lnTo>
                    <a:pt x="897" y="352"/>
                  </a:lnTo>
                  <a:lnTo>
                    <a:pt x="903" y="352"/>
                  </a:lnTo>
                  <a:lnTo>
                    <a:pt x="903" y="359"/>
                  </a:lnTo>
                  <a:lnTo>
                    <a:pt x="903" y="365"/>
                  </a:lnTo>
                  <a:lnTo>
                    <a:pt x="903" y="372"/>
                  </a:lnTo>
                  <a:lnTo>
                    <a:pt x="903" y="378"/>
                  </a:lnTo>
                  <a:lnTo>
                    <a:pt x="897" y="378"/>
                  </a:lnTo>
                  <a:lnTo>
                    <a:pt x="897" y="372"/>
                  </a:lnTo>
                  <a:lnTo>
                    <a:pt x="897" y="378"/>
                  </a:lnTo>
                  <a:lnTo>
                    <a:pt x="897" y="384"/>
                  </a:lnTo>
                  <a:lnTo>
                    <a:pt x="903" y="384"/>
                  </a:lnTo>
                  <a:lnTo>
                    <a:pt x="903" y="391"/>
                  </a:lnTo>
                  <a:lnTo>
                    <a:pt x="910" y="391"/>
                  </a:lnTo>
                  <a:lnTo>
                    <a:pt x="910" y="384"/>
                  </a:lnTo>
                  <a:lnTo>
                    <a:pt x="916" y="384"/>
                  </a:lnTo>
                  <a:lnTo>
                    <a:pt x="916" y="391"/>
                  </a:lnTo>
                  <a:lnTo>
                    <a:pt x="916" y="397"/>
                  </a:lnTo>
                  <a:lnTo>
                    <a:pt x="923" y="397"/>
                  </a:lnTo>
                  <a:lnTo>
                    <a:pt x="929" y="397"/>
                  </a:lnTo>
                  <a:lnTo>
                    <a:pt x="929" y="404"/>
                  </a:lnTo>
                  <a:lnTo>
                    <a:pt x="929" y="397"/>
                  </a:lnTo>
                  <a:lnTo>
                    <a:pt x="935" y="397"/>
                  </a:lnTo>
                  <a:lnTo>
                    <a:pt x="935" y="404"/>
                  </a:lnTo>
                  <a:lnTo>
                    <a:pt x="929" y="410"/>
                  </a:lnTo>
                  <a:lnTo>
                    <a:pt x="935" y="410"/>
                  </a:lnTo>
                  <a:lnTo>
                    <a:pt x="942" y="410"/>
                  </a:lnTo>
                  <a:lnTo>
                    <a:pt x="948" y="410"/>
                  </a:lnTo>
                  <a:lnTo>
                    <a:pt x="948" y="416"/>
                  </a:lnTo>
                  <a:lnTo>
                    <a:pt x="942" y="423"/>
                  </a:lnTo>
                  <a:lnTo>
                    <a:pt x="948" y="423"/>
                  </a:lnTo>
                  <a:lnTo>
                    <a:pt x="955" y="423"/>
                  </a:lnTo>
                  <a:lnTo>
                    <a:pt x="955" y="429"/>
                  </a:lnTo>
                  <a:lnTo>
                    <a:pt x="948" y="429"/>
                  </a:lnTo>
                  <a:lnTo>
                    <a:pt x="948" y="436"/>
                  </a:lnTo>
                  <a:lnTo>
                    <a:pt x="955" y="442"/>
                  </a:lnTo>
                  <a:lnTo>
                    <a:pt x="961" y="442"/>
                  </a:lnTo>
                  <a:lnTo>
                    <a:pt x="961" y="448"/>
                  </a:lnTo>
                  <a:lnTo>
                    <a:pt x="967" y="448"/>
                  </a:lnTo>
                  <a:lnTo>
                    <a:pt x="967" y="455"/>
                  </a:lnTo>
                  <a:lnTo>
                    <a:pt x="974" y="455"/>
                  </a:lnTo>
                  <a:lnTo>
                    <a:pt x="974" y="461"/>
                  </a:lnTo>
                  <a:lnTo>
                    <a:pt x="967" y="461"/>
                  </a:lnTo>
                  <a:lnTo>
                    <a:pt x="967" y="455"/>
                  </a:lnTo>
                  <a:lnTo>
                    <a:pt x="967" y="461"/>
                  </a:lnTo>
                  <a:lnTo>
                    <a:pt x="967" y="468"/>
                  </a:lnTo>
                  <a:lnTo>
                    <a:pt x="961" y="468"/>
                  </a:lnTo>
                  <a:lnTo>
                    <a:pt x="961" y="474"/>
                  </a:lnTo>
                  <a:lnTo>
                    <a:pt x="967" y="474"/>
                  </a:lnTo>
                  <a:lnTo>
                    <a:pt x="974" y="474"/>
                  </a:lnTo>
                  <a:lnTo>
                    <a:pt x="967" y="474"/>
                  </a:lnTo>
                  <a:lnTo>
                    <a:pt x="967" y="480"/>
                  </a:lnTo>
                  <a:lnTo>
                    <a:pt x="961" y="480"/>
                  </a:lnTo>
                  <a:lnTo>
                    <a:pt x="961" y="487"/>
                  </a:lnTo>
                  <a:lnTo>
                    <a:pt x="967" y="487"/>
                  </a:lnTo>
                  <a:lnTo>
                    <a:pt x="967" y="493"/>
                  </a:lnTo>
                  <a:lnTo>
                    <a:pt x="974" y="493"/>
                  </a:lnTo>
                  <a:lnTo>
                    <a:pt x="980" y="493"/>
                  </a:lnTo>
                  <a:lnTo>
                    <a:pt x="980" y="500"/>
                  </a:lnTo>
                  <a:lnTo>
                    <a:pt x="974" y="500"/>
                  </a:lnTo>
                  <a:lnTo>
                    <a:pt x="974" y="506"/>
                  </a:lnTo>
                  <a:lnTo>
                    <a:pt x="980" y="512"/>
                  </a:lnTo>
                  <a:lnTo>
                    <a:pt x="980" y="519"/>
                  </a:lnTo>
                  <a:lnTo>
                    <a:pt x="980" y="525"/>
                  </a:lnTo>
                  <a:lnTo>
                    <a:pt x="974" y="525"/>
                  </a:lnTo>
                  <a:lnTo>
                    <a:pt x="974" y="532"/>
                  </a:lnTo>
                  <a:lnTo>
                    <a:pt x="980" y="532"/>
                  </a:lnTo>
                  <a:lnTo>
                    <a:pt x="980" y="538"/>
                  </a:lnTo>
                  <a:lnTo>
                    <a:pt x="980" y="544"/>
                  </a:lnTo>
                  <a:lnTo>
                    <a:pt x="980" y="538"/>
                  </a:lnTo>
                  <a:lnTo>
                    <a:pt x="987" y="538"/>
                  </a:lnTo>
                  <a:lnTo>
                    <a:pt x="987" y="544"/>
                  </a:lnTo>
                  <a:lnTo>
                    <a:pt x="987" y="551"/>
                  </a:lnTo>
                  <a:lnTo>
                    <a:pt x="987" y="557"/>
                  </a:lnTo>
                  <a:lnTo>
                    <a:pt x="987" y="564"/>
                  </a:lnTo>
                  <a:lnTo>
                    <a:pt x="980" y="564"/>
                  </a:lnTo>
                  <a:lnTo>
                    <a:pt x="987" y="564"/>
                  </a:lnTo>
                  <a:lnTo>
                    <a:pt x="987" y="570"/>
                  </a:lnTo>
                  <a:lnTo>
                    <a:pt x="987" y="576"/>
                  </a:lnTo>
                  <a:lnTo>
                    <a:pt x="993" y="576"/>
                  </a:lnTo>
                  <a:lnTo>
                    <a:pt x="999" y="576"/>
                  </a:lnTo>
                  <a:lnTo>
                    <a:pt x="999" y="583"/>
                  </a:lnTo>
                  <a:lnTo>
                    <a:pt x="993" y="583"/>
                  </a:lnTo>
                  <a:lnTo>
                    <a:pt x="987" y="589"/>
                  </a:lnTo>
                  <a:lnTo>
                    <a:pt x="980" y="589"/>
                  </a:lnTo>
                  <a:lnTo>
                    <a:pt x="980" y="583"/>
                  </a:lnTo>
                  <a:lnTo>
                    <a:pt x="974" y="583"/>
                  </a:lnTo>
                  <a:lnTo>
                    <a:pt x="980" y="583"/>
                  </a:lnTo>
                  <a:lnTo>
                    <a:pt x="974" y="583"/>
                  </a:lnTo>
                  <a:lnTo>
                    <a:pt x="967" y="589"/>
                  </a:lnTo>
                  <a:lnTo>
                    <a:pt x="967" y="583"/>
                  </a:lnTo>
                  <a:lnTo>
                    <a:pt x="967" y="589"/>
                  </a:lnTo>
                  <a:lnTo>
                    <a:pt x="967" y="596"/>
                  </a:lnTo>
                  <a:lnTo>
                    <a:pt x="961" y="589"/>
                  </a:lnTo>
                  <a:lnTo>
                    <a:pt x="961" y="596"/>
                  </a:lnTo>
                  <a:lnTo>
                    <a:pt x="955" y="596"/>
                  </a:lnTo>
                  <a:lnTo>
                    <a:pt x="948" y="596"/>
                  </a:lnTo>
                  <a:lnTo>
                    <a:pt x="942" y="596"/>
                  </a:lnTo>
                  <a:lnTo>
                    <a:pt x="942" y="602"/>
                  </a:lnTo>
                  <a:lnTo>
                    <a:pt x="935" y="602"/>
                  </a:lnTo>
                  <a:lnTo>
                    <a:pt x="929" y="602"/>
                  </a:lnTo>
                  <a:lnTo>
                    <a:pt x="923" y="602"/>
                  </a:lnTo>
                  <a:lnTo>
                    <a:pt x="923" y="608"/>
                  </a:lnTo>
                  <a:lnTo>
                    <a:pt x="916" y="608"/>
                  </a:lnTo>
                  <a:lnTo>
                    <a:pt x="910" y="608"/>
                  </a:lnTo>
                  <a:lnTo>
                    <a:pt x="903" y="608"/>
                  </a:lnTo>
                  <a:lnTo>
                    <a:pt x="897" y="608"/>
                  </a:lnTo>
                  <a:lnTo>
                    <a:pt x="891" y="615"/>
                  </a:lnTo>
                  <a:lnTo>
                    <a:pt x="884" y="608"/>
                  </a:lnTo>
                  <a:lnTo>
                    <a:pt x="884" y="615"/>
                  </a:lnTo>
                  <a:lnTo>
                    <a:pt x="878" y="615"/>
                  </a:lnTo>
                  <a:lnTo>
                    <a:pt x="871" y="615"/>
                  </a:lnTo>
                  <a:lnTo>
                    <a:pt x="865" y="615"/>
                  </a:lnTo>
                  <a:lnTo>
                    <a:pt x="859" y="615"/>
                  </a:lnTo>
                  <a:lnTo>
                    <a:pt x="859" y="621"/>
                  </a:lnTo>
                  <a:lnTo>
                    <a:pt x="852" y="621"/>
                  </a:lnTo>
                  <a:lnTo>
                    <a:pt x="846" y="621"/>
                  </a:lnTo>
                  <a:lnTo>
                    <a:pt x="839" y="621"/>
                  </a:lnTo>
                  <a:lnTo>
                    <a:pt x="839" y="628"/>
                  </a:lnTo>
                  <a:lnTo>
                    <a:pt x="839" y="634"/>
                  </a:lnTo>
                  <a:lnTo>
                    <a:pt x="833" y="634"/>
                  </a:lnTo>
                  <a:lnTo>
                    <a:pt x="827" y="634"/>
                  </a:lnTo>
                  <a:lnTo>
                    <a:pt x="820" y="634"/>
                  </a:lnTo>
                  <a:lnTo>
                    <a:pt x="814" y="634"/>
                  </a:lnTo>
                  <a:lnTo>
                    <a:pt x="807" y="640"/>
                  </a:lnTo>
                  <a:lnTo>
                    <a:pt x="801" y="640"/>
                  </a:lnTo>
                  <a:lnTo>
                    <a:pt x="795" y="640"/>
                  </a:lnTo>
                  <a:lnTo>
                    <a:pt x="788" y="640"/>
                  </a:lnTo>
                  <a:lnTo>
                    <a:pt x="782" y="647"/>
                  </a:lnTo>
                  <a:lnTo>
                    <a:pt x="775" y="647"/>
                  </a:lnTo>
                  <a:lnTo>
                    <a:pt x="769" y="647"/>
                  </a:lnTo>
                  <a:lnTo>
                    <a:pt x="763" y="647"/>
                  </a:lnTo>
                  <a:lnTo>
                    <a:pt x="756" y="647"/>
                  </a:lnTo>
                  <a:lnTo>
                    <a:pt x="756" y="653"/>
                  </a:lnTo>
                  <a:lnTo>
                    <a:pt x="750" y="653"/>
                  </a:lnTo>
                  <a:lnTo>
                    <a:pt x="743" y="653"/>
                  </a:lnTo>
                  <a:lnTo>
                    <a:pt x="737" y="653"/>
                  </a:lnTo>
                  <a:lnTo>
                    <a:pt x="730" y="653"/>
                  </a:lnTo>
                  <a:lnTo>
                    <a:pt x="724" y="653"/>
                  </a:lnTo>
                  <a:lnTo>
                    <a:pt x="724" y="660"/>
                  </a:lnTo>
                  <a:lnTo>
                    <a:pt x="711" y="660"/>
                  </a:lnTo>
                  <a:lnTo>
                    <a:pt x="705" y="660"/>
                  </a:lnTo>
                  <a:lnTo>
                    <a:pt x="698" y="660"/>
                  </a:lnTo>
                  <a:lnTo>
                    <a:pt x="692" y="660"/>
                  </a:lnTo>
                  <a:lnTo>
                    <a:pt x="686" y="666"/>
                  </a:lnTo>
                  <a:lnTo>
                    <a:pt x="679" y="666"/>
                  </a:lnTo>
                  <a:lnTo>
                    <a:pt x="673" y="666"/>
                  </a:lnTo>
                  <a:lnTo>
                    <a:pt x="666" y="672"/>
                  </a:lnTo>
                  <a:lnTo>
                    <a:pt x="660" y="672"/>
                  </a:lnTo>
                  <a:lnTo>
                    <a:pt x="654" y="672"/>
                  </a:lnTo>
                  <a:lnTo>
                    <a:pt x="647" y="672"/>
                  </a:lnTo>
                  <a:lnTo>
                    <a:pt x="641" y="679"/>
                  </a:lnTo>
                  <a:lnTo>
                    <a:pt x="634" y="679"/>
                  </a:lnTo>
                  <a:lnTo>
                    <a:pt x="628" y="679"/>
                  </a:lnTo>
                  <a:lnTo>
                    <a:pt x="622" y="685"/>
                  </a:lnTo>
                  <a:lnTo>
                    <a:pt x="615" y="685"/>
                  </a:lnTo>
                  <a:lnTo>
                    <a:pt x="609" y="685"/>
                  </a:lnTo>
                  <a:lnTo>
                    <a:pt x="602" y="685"/>
                  </a:lnTo>
                  <a:lnTo>
                    <a:pt x="596" y="692"/>
                  </a:lnTo>
                  <a:lnTo>
                    <a:pt x="590" y="692"/>
                  </a:lnTo>
                  <a:lnTo>
                    <a:pt x="583" y="692"/>
                  </a:lnTo>
                  <a:lnTo>
                    <a:pt x="577" y="692"/>
                  </a:lnTo>
                  <a:lnTo>
                    <a:pt x="577" y="698"/>
                  </a:lnTo>
                  <a:lnTo>
                    <a:pt x="570" y="698"/>
                  </a:lnTo>
                  <a:lnTo>
                    <a:pt x="564" y="698"/>
                  </a:lnTo>
                  <a:lnTo>
                    <a:pt x="558" y="698"/>
                  </a:lnTo>
                  <a:lnTo>
                    <a:pt x="558" y="704"/>
                  </a:lnTo>
                  <a:lnTo>
                    <a:pt x="551" y="704"/>
                  </a:lnTo>
                  <a:lnTo>
                    <a:pt x="545" y="704"/>
                  </a:lnTo>
                  <a:lnTo>
                    <a:pt x="538" y="704"/>
                  </a:lnTo>
                  <a:lnTo>
                    <a:pt x="538" y="711"/>
                  </a:lnTo>
                  <a:lnTo>
                    <a:pt x="532" y="711"/>
                  </a:lnTo>
                  <a:lnTo>
                    <a:pt x="526" y="711"/>
                  </a:lnTo>
                  <a:lnTo>
                    <a:pt x="526" y="717"/>
                  </a:lnTo>
                  <a:lnTo>
                    <a:pt x="526" y="724"/>
                  </a:lnTo>
                  <a:lnTo>
                    <a:pt x="526" y="717"/>
                  </a:lnTo>
                  <a:lnTo>
                    <a:pt x="526" y="711"/>
                  </a:lnTo>
                  <a:lnTo>
                    <a:pt x="519" y="717"/>
                  </a:lnTo>
                  <a:lnTo>
                    <a:pt x="526" y="717"/>
                  </a:lnTo>
                  <a:lnTo>
                    <a:pt x="519" y="717"/>
                  </a:lnTo>
                  <a:lnTo>
                    <a:pt x="519" y="724"/>
                  </a:lnTo>
                  <a:lnTo>
                    <a:pt x="526" y="724"/>
                  </a:lnTo>
                  <a:lnTo>
                    <a:pt x="519" y="724"/>
                  </a:lnTo>
                  <a:lnTo>
                    <a:pt x="513" y="724"/>
                  </a:lnTo>
                  <a:lnTo>
                    <a:pt x="506" y="724"/>
                  </a:lnTo>
                  <a:lnTo>
                    <a:pt x="500" y="724"/>
                  </a:lnTo>
                  <a:lnTo>
                    <a:pt x="494" y="724"/>
                  </a:lnTo>
                  <a:lnTo>
                    <a:pt x="494" y="730"/>
                  </a:lnTo>
                  <a:lnTo>
                    <a:pt x="487" y="730"/>
                  </a:lnTo>
                  <a:lnTo>
                    <a:pt x="481" y="730"/>
                  </a:lnTo>
                  <a:lnTo>
                    <a:pt x="474" y="730"/>
                  </a:lnTo>
                  <a:lnTo>
                    <a:pt x="468" y="730"/>
                  </a:lnTo>
                  <a:lnTo>
                    <a:pt x="468" y="736"/>
                  </a:lnTo>
                  <a:lnTo>
                    <a:pt x="462" y="736"/>
                  </a:lnTo>
                  <a:lnTo>
                    <a:pt x="455" y="736"/>
                  </a:lnTo>
                  <a:lnTo>
                    <a:pt x="455" y="743"/>
                  </a:lnTo>
                  <a:lnTo>
                    <a:pt x="449" y="743"/>
                  </a:lnTo>
                  <a:lnTo>
                    <a:pt x="442" y="743"/>
                  </a:lnTo>
                  <a:lnTo>
                    <a:pt x="442" y="692"/>
                  </a:lnTo>
                  <a:lnTo>
                    <a:pt x="391" y="692"/>
                  </a:lnTo>
                  <a:lnTo>
                    <a:pt x="359" y="692"/>
                  </a:lnTo>
                  <a:lnTo>
                    <a:pt x="340" y="692"/>
                  </a:lnTo>
                  <a:lnTo>
                    <a:pt x="333" y="679"/>
                  </a:lnTo>
                  <a:lnTo>
                    <a:pt x="333" y="672"/>
                  </a:lnTo>
                  <a:lnTo>
                    <a:pt x="327" y="666"/>
                  </a:lnTo>
                  <a:lnTo>
                    <a:pt x="321" y="653"/>
                  </a:lnTo>
                  <a:lnTo>
                    <a:pt x="321" y="647"/>
                  </a:lnTo>
                  <a:lnTo>
                    <a:pt x="314" y="647"/>
                  </a:lnTo>
                  <a:lnTo>
                    <a:pt x="308" y="640"/>
                  </a:lnTo>
                  <a:lnTo>
                    <a:pt x="301" y="634"/>
                  </a:lnTo>
                  <a:lnTo>
                    <a:pt x="295" y="634"/>
                  </a:lnTo>
                  <a:lnTo>
                    <a:pt x="289" y="628"/>
                  </a:lnTo>
                  <a:lnTo>
                    <a:pt x="289" y="621"/>
                  </a:lnTo>
                  <a:lnTo>
                    <a:pt x="282" y="615"/>
                  </a:lnTo>
                  <a:lnTo>
                    <a:pt x="276" y="589"/>
                  </a:lnTo>
                  <a:lnTo>
                    <a:pt x="276" y="583"/>
                  </a:lnTo>
                  <a:lnTo>
                    <a:pt x="269" y="583"/>
                  </a:lnTo>
                  <a:lnTo>
                    <a:pt x="269" y="576"/>
                  </a:lnTo>
                  <a:lnTo>
                    <a:pt x="269" y="570"/>
                  </a:lnTo>
                  <a:lnTo>
                    <a:pt x="269" y="564"/>
                  </a:lnTo>
                  <a:lnTo>
                    <a:pt x="269" y="557"/>
                  </a:lnTo>
                  <a:lnTo>
                    <a:pt x="263" y="551"/>
                  </a:lnTo>
                  <a:lnTo>
                    <a:pt x="257" y="538"/>
                  </a:lnTo>
                  <a:lnTo>
                    <a:pt x="161" y="538"/>
                  </a:lnTo>
                  <a:lnTo>
                    <a:pt x="154" y="525"/>
                  </a:lnTo>
                  <a:lnTo>
                    <a:pt x="141" y="506"/>
                  </a:lnTo>
                  <a:lnTo>
                    <a:pt x="129" y="493"/>
                  </a:lnTo>
                  <a:lnTo>
                    <a:pt x="116" y="487"/>
                  </a:lnTo>
                  <a:lnTo>
                    <a:pt x="103" y="480"/>
                  </a:lnTo>
                  <a:lnTo>
                    <a:pt x="97" y="480"/>
                  </a:lnTo>
                  <a:lnTo>
                    <a:pt x="84" y="474"/>
                  </a:lnTo>
                  <a:lnTo>
                    <a:pt x="77" y="474"/>
                  </a:lnTo>
                  <a:lnTo>
                    <a:pt x="71" y="474"/>
                  </a:lnTo>
                  <a:lnTo>
                    <a:pt x="65" y="468"/>
                  </a:lnTo>
                  <a:lnTo>
                    <a:pt x="65" y="461"/>
                  </a:lnTo>
                  <a:lnTo>
                    <a:pt x="65" y="455"/>
                  </a:lnTo>
                  <a:lnTo>
                    <a:pt x="58" y="448"/>
                  </a:lnTo>
                  <a:lnTo>
                    <a:pt x="52" y="448"/>
                  </a:lnTo>
                  <a:lnTo>
                    <a:pt x="45" y="448"/>
                  </a:lnTo>
                  <a:lnTo>
                    <a:pt x="39" y="442"/>
                  </a:lnTo>
                  <a:lnTo>
                    <a:pt x="33" y="442"/>
                  </a:lnTo>
                  <a:lnTo>
                    <a:pt x="33" y="436"/>
                  </a:lnTo>
                  <a:lnTo>
                    <a:pt x="33" y="429"/>
                  </a:lnTo>
                  <a:lnTo>
                    <a:pt x="33" y="423"/>
                  </a:lnTo>
                  <a:lnTo>
                    <a:pt x="26" y="410"/>
                  </a:lnTo>
                  <a:lnTo>
                    <a:pt x="26" y="404"/>
                  </a:lnTo>
                  <a:lnTo>
                    <a:pt x="20" y="404"/>
                  </a:lnTo>
                  <a:lnTo>
                    <a:pt x="13" y="397"/>
                  </a:lnTo>
                  <a:lnTo>
                    <a:pt x="7" y="391"/>
                  </a:lnTo>
                  <a:lnTo>
                    <a:pt x="7" y="384"/>
                  </a:lnTo>
                  <a:lnTo>
                    <a:pt x="7" y="372"/>
                  </a:lnTo>
                  <a:lnTo>
                    <a:pt x="0" y="365"/>
                  </a:lnTo>
                  <a:lnTo>
                    <a:pt x="0" y="359"/>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Arial"/>
                <a:ea typeface="+mn-ea"/>
                <a:cs typeface="+mn-cs"/>
              </a:endParaRPr>
            </a:p>
          </p:txBody>
        </p:sp>
        <p:sp>
          <p:nvSpPr>
            <p:cNvPr id="54" name="Freeform 226">
              <a:extLst>
                <a:ext uri="{FF2B5EF4-FFF2-40B4-BE49-F238E27FC236}">
                  <a16:creationId xmlns:a16="http://schemas.microsoft.com/office/drawing/2014/main" id="{6C5AFC20-E6E0-97BE-21FA-DC95DE2A766F}"/>
                </a:ext>
              </a:extLst>
            </p:cNvPr>
            <p:cNvSpPr>
              <a:spLocks/>
            </p:cNvSpPr>
            <p:nvPr/>
          </p:nvSpPr>
          <p:spPr bwMode="gray">
            <a:xfrm>
              <a:off x="4056309" y="3598417"/>
              <a:ext cx="689851" cy="1213228"/>
            </a:xfrm>
            <a:custGeom>
              <a:avLst/>
              <a:gdLst>
                <a:gd name="T0" fmla="*/ 1024 w 1069"/>
                <a:gd name="T1" fmla="*/ 627 h 1684"/>
                <a:gd name="T2" fmla="*/ 1056 w 1069"/>
                <a:gd name="T3" fmla="*/ 781 h 1684"/>
                <a:gd name="T4" fmla="*/ 1031 w 1069"/>
                <a:gd name="T5" fmla="*/ 1050 h 1684"/>
                <a:gd name="T6" fmla="*/ 960 w 1069"/>
                <a:gd name="T7" fmla="*/ 1280 h 1684"/>
                <a:gd name="T8" fmla="*/ 973 w 1069"/>
                <a:gd name="T9" fmla="*/ 1319 h 1684"/>
                <a:gd name="T10" fmla="*/ 935 w 1069"/>
                <a:gd name="T11" fmla="*/ 1364 h 1684"/>
                <a:gd name="T12" fmla="*/ 883 w 1069"/>
                <a:gd name="T13" fmla="*/ 1396 h 1684"/>
                <a:gd name="T14" fmla="*/ 807 w 1069"/>
                <a:gd name="T15" fmla="*/ 1428 h 1684"/>
                <a:gd name="T16" fmla="*/ 679 w 1069"/>
                <a:gd name="T17" fmla="*/ 1492 h 1684"/>
                <a:gd name="T18" fmla="*/ 608 w 1069"/>
                <a:gd name="T19" fmla="*/ 1460 h 1684"/>
                <a:gd name="T20" fmla="*/ 563 w 1069"/>
                <a:gd name="T21" fmla="*/ 1434 h 1684"/>
                <a:gd name="T22" fmla="*/ 518 w 1069"/>
                <a:gd name="T23" fmla="*/ 1415 h 1684"/>
                <a:gd name="T24" fmla="*/ 352 w 1069"/>
                <a:gd name="T25" fmla="*/ 1492 h 1684"/>
                <a:gd name="T26" fmla="*/ 326 w 1069"/>
                <a:gd name="T27" fmla="*/ 1581 h 1684"/>
                <a:gd name="T28" fmla="*/ 237 w 1069"/>
                <a:gd name="T29" fmla="*/ 1671 h 1684"/>
                <a:gd name="T30" fmla="*/ 211 w 1069"/>
                <a:gd name="T31" fmla="*/ 1652 h 1684"/>
                <a:gd name="T32" fmla="*/ 166 w 1069"/>
                <a:gd name="T33" fmla="*/ 1633 h 1684"/>
                <a:gd name="T34" fmla="*/ 147 w 1069"/>
                <a:gd name="T35" fmla="*/ 1613 h 1684"/>
                <a:gd name="T36" fmla="*/ 115 w 1069"/>
                <a:gd name="T37" fmla="*/ 1588 h 1684"/>
                <a:gd name="T38" fmla="*/ 121 w 1069"/>
                <a:gd name="T39" fmla="*/ 1530 h 1684"/>
                <a:gd name="T40" fmla="*/ 102 w 1069"/>
                <a:gd name="T41" fmla="*/ 1485 h 1684"/>
                <a:gd name="T42" fmla="*/ 57 w 1069"/>
                <a:gd name="T43" fmla="*/ 1472 h 1684"/>
                <a:gd name="T44" fmla="*/ 45 w 1069"/>
                <a:gd name="T45" fmla="*/ 1415 h 1684"/>
                <a:gd name="T46" fmla="*/ 19 w 1069"/>
                <a:gd name="T47" fmla="*/ 1389 h 1684"/>
                <a:gd name="T48" fmla="*/ 45 w 1069"/>
                <a:gd name="T49" fmla="*/ 1338 h 1684"/>
                <a:gd name="T50" fmla="*/ 6 w 1069"/>
                <a:gd name="T51" fmla="*/ 1306 h 1684"/>
                <a:gd name="T52" fmla="*/ 38 w 1069"/>
                <a:gd name="T53" fmla="*/ 1261 h 1684"/>
                <a:gd name="T54" fmla="*/ 83 w 1069"/>
                <a:gd name="T55" fmla="*/ 1229 h 1684"/>
                <a:gd name="T56" fmla="*/ 96 w 1069"/>
                <a:gd name="T57" fmla="*/ 1172 h 1684"/>
                <a:gd name="T58" fmla="*/ 89 w 1069"/>
                <a:gd name="T59" fmla="*/ 1108 h 1684"/>
                <a:gd name="T60" fmla="*/ 115 w 1069"/>
                <a:gd name="T61" fmla="*/ 1056 h 1684"/>
                <a:gd name="T62" fmla="*/ 134 w 1069"/>
                <a:gd name="T63" fmla="*/ 973 h 1684"/>
                <a:gd name="T64" fmla="*/ 121 w 1069"/>
                <a:gd name="T65" fmla="*/ 915 h 1684"/>
                <a:gd name="T66" fmla="*/ 102 w 1069"/>
                <a:gd name="T67" fmla="*/ 890 h 1684"/>
                <a:gd name="T68" fmla="*/ 32 w 1069"/>
                <a:gd name="T69" fmla="*/ 877 h 1684"/>
                <a:gd name="T70" fmla="*/ 6 w 1069"/>
                <a:gd name="T71" fmla="*/ 826 h 1684"/>
                <a:gd name="T72" fmla="*/ 13 w 1069"/>
                <a:gd name="T73" fmla="*/ 755 h 1684"/>
                <a:gd name="T74" fmla="*/ 38 w 1069"/>
                <a:gd name="T75" fmla="*/ 698 h 1684"/>
                <a:gd name="T76" fmla="*/ 70 w 1069"/>
                <a:gd name="T77" fmla="*/ 659 h 1684"/>
                <a:gd name="T78" fmla="*/ 89 w 1069"/>
                <a:gd name="T79" fmla="*/ 615 h 1684"/>
                <a:gd name="T80" fmla="*/ 96 w 1069"/>
                <a:gd name="T81" fmla="*/ 570 h 1684"/>
                <a:gd name="T82" fmla="*/ 102 w 1069"/>
                <a:gd name="T83" fmla="*/ 525 h 1684"/>
                <a:gd name="T84" fmla="*/ 109 w 1069"/>
                <a:gd name="T85" fmla="*/ 455 h 1684"/>
                <a:gd name="T86" fmla="*/ 141 w 1069"/>
                <a:gd name="T87" fmla="*/ 435 h 1684"/>
                <a:gd name="T88" fmla="*/ 185 w 1069"/>
                <a:gd name="T89" fmla="*/ 403 h 1684"/>
                <a:gd name="T90" fmla="*/ 275 w 1069"/>
                <a:gd name="T91" fmla="*/ 371 h 1684"/>
                <a:gd name="T92" fmla="*/ 333 w 1069"/>
                <a:gd name="T93" fmla="*/ 378 h 1684"/>
                <a:gd name="T94" fmla="*/ 390 w 1069"/>
                <a:gd name="T95" fmla="*/ 365 h 1684"/>
                <a:gd name="T96" fmla="*/ 442 w 1069"/>
                <a:gd name="T97" fmla="*/ 365 h 1684"/>
                <a:gd name="T98" fmla="*/ 493 w 1069"/>
                <a:gd name="T99" fmla="*/ 371 h 1684"/>
                <a:gd name="T100" fmla="*/ 563 w 1069"/>
                <a:gd name="T101" fmla="*/ 365 h 1684"/>
                <a:gd name="T102" fmla="*/ 621 w 1069"/>
                <a:gd name="T103" fmla="*/ 346 h 1684"/>
                <a:gd name="T104" fmla="*/ 659 w 1069"/>
                <a:gd name="T105" fmla="*/ 314 h 1684"/>
                <a:gd name="T106" fmla="*/ 691 w 1069"/>
                <a:gd name="T107" fmla="*/ 275 h 1684"/>
                <a:gd name="T108" fmla="*/ 691 w 1069"/>
                <a:gd name="T109" fmla="*/ 224 h 1684"/>
                <a:gd name="T110" fmla="*/ 698 w 1069"/>
                <a:gd name="T111" fmla="*/ 179 h 1684"/>
                <a:gd name="T112" fmla="*/ 691 w 1069"/>
                <a:gd name="T113" fmla="*/ 147 h 1684"/>
                <a:gd name="T114" fmla="*/ 679 w 1069"/>
                <a:gd name="T115" fmla="*/ 122 h 1684"/>
                <a:gd name="T116" fmla="*/ 672 w 1069"/>
                <a:gd name="T117" fmla="*/ 77 h 1684"/>
                <a:gd name="T118" fmla="*/ 666 w 1069"/>
                <a:gd name="T119" fmla="*/ 26 h 1684"/>
                <a:gd name="T120" fmla="*/ 749 w 1069"/>
                <a:gd name="T121" fmla="*/ 6 h 1684"/>
                <a:gd name="T122" fmla="*/ 948 w 1069"/>
                <a:gd name="T123" fmla="*/ 6 h 16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69" h="1684">
                  <a:moveTo>
                    <a:pt x="1018" y="0"/>
                  </a:moveTo>
                  <a:lnTo>
                    <a:pt x="1024" y="19"/>
                  </a:lnTo>
                  <a:lnTo>
                    <a:pt x="1031" y="26"/>
                  </a:lnTo>
                  <a:lnTo>
                    <a:pt x="1031" y="77"/>
                  </a:lnTo>
                  <a:lnTo>
                    <a:pt x="1031" y="154"/>
                  </a:lnTo>
                  <a:lnTo>
                    <a:pt x="1031" y="173"/>
                  </a:lnTo>
                  <a:lnTo>
                    <a:pt x="1031" y="397"/>
                  </a:lnTo>
                  <a:lnTo>
                    <a:pt x="1024" y="493"/>
                  </a:lnTo>
                  <a:lnTo>
                    <a:pt x="1031" y="519"/>
                  </a:lnTo>
                  <a:lnTo>
                    <a:pt x="1024" y="627"/>
                  </a:lnTo>
                  <a:lnTo>
                    <a:pt x="1024" y="647"/>
                  </a:lnTo>
                  <a:lnTo>
                    <a:pt x="1031" y="659"/>
                  </a:lnTo>
                  <a:lnTo>
                    <a:pt x="1031" y="672"/>
                  </a:lnTo>
                  <a:lnTo>
                    <a:pt x="1044" y="691"/>
                  </a:lnTo>
                  <a:lnTo>
                    <a:pt x="1044" y="704"/>
                  </a:lnTo>
                  <a:lnTo>
                    <a:pt x="1044" y="736"/>
                  </a:lnTo>
                  <a:lnTo>
                    <a:pt x="1044" y="755"/>
                  </a:lnTo>
                  <a:lnTo>
                    <a:pt x="1050" y="768"/>
                  </a:lnTo>
                  <a:lnTo>
                    <a:pt x="1050" y="781"/>
                  </a:lnTo>
                  <a:lnTo>
                    <a:pt x="1056" y="781"/>
                  </a:lnTo>
                  <a:lnTo>
                    <a:pt x="1063" y="787"/>
                  </a:lnTo>
                  <a:lnTo>
                    <a:pt x="1069" y="794"/>
                  </a:lnTo>
                  <a:lnTo>
                    <a:pt x="1069" y="800"/>
                  </a:lnTo>
                  <a:lnTo>
                    <a:pt x="1044" y="800"/>
                  </a:lnTo>
                  <a:lnTo>
                    <a:pt x="1037" y="813"/>
                  </a:lnTo>
                  <a:lnTo>
                    <a:pt x="1037" y="839"/>
                  </a:lnTo>
                  <a:lnTo>
                    <a:pt x="1031" y="871"/>
                  </a:lnTo>
                  <a:lnTo>
                    <a:pt x="1031" y="890"/>
                  </a:lnTo>
                  <a:lnTo>
                    <a:pt x="1031" y="922"/>
                  </a:lnTo>
                  <a:lnTo>
                    <a:pt x="1031" y="1050"/>
                  </a:lnTo>
                  <a:lnTo>
                    <a:pt x="1037" y="1261"/>
                  </a:lnTo>
                  <a:lnTo>
                    <a:pt x="1031" y="1261"/>
                  </a:lnTo>
                  <a:lnTo>
                    <a:pt x="1005" y="1261"/>
                  </a:lnTo>
                  <a:lnTo>
                    <a:pt x="986" y="1261"/>
                  </a:lnTo>
                  <a:lnTo>
                    <a:pt x="986" y="1255"/>
                  </a:lnTo>
                  <a:lnTo>
                    <a:pt x="960" y="1255"/>
                  </a:lnTo>
                  <a:lnTo>
                    <a:pt x="960" y="1261"/>
                  </a:lnTo>
                  <a:lnTo>
                    <a:pt x="960" y="1268"/>
                  </a:lnTo>
                  <a:lnTo>
                    <a:pt x="960" y="1274"/>
                  </a:lnTo>
                  <a:lnTo>
                    <a:pt x="960" y="1280"/>
                  </a:lnTo>
                  <a:lnTo>
                    <a:pt x="960" y="1287"/>
                  </a:lnTo>
                  <a:lnTo>
                    <a:pt x="967" y="1287"/>
                  </a:lnTo>
                  <a:lnTo>
                    <a:pt x="967" y="1293"/>
                  </a:lnTo>
                  <a:lnTo>
                    <a:pt x="967" y="1300"/>
                  </a:lnTo>
                  <a:lnTo>
                    <a:pt x="973" y="1300"/>
                  </a:lnTo>
                  <a:lnTo>
                    <a:pt x="973" y="1306"/>
                  </a:lnTo>
                  <a:lnTo>
                    <a:pt x="980" y="1306"/>
                  </a:lnTo>
                  <a:lnTo>
                    <a:pt x="980" y="1312"/>
                  </a:lnTo>
                  <a:lnTo>
                    <a:pt x="980" y="1319"/>
                  </a:lnTo>
                  <a:lnTo>
                    <a:pt x="973" y="1319"/>
                  </a:lnTo>
                  <a:lnTo>
                    <a:pt x="973" y="1325"/>
                  </a:lnTo>
                  <a:lnTo>
                    <a:pt x="967" y="1325"/>
                  </a:lnTo>
                  <a:lnTo>
                    <a:pt x="960" y="1325"/>
                  </a:lnTo>
                  <a:lnTo>
                    <a:pt x="954" y="1325"/>
                  </a:lnTo>
                  <a:lnTo>
                    <a:pt x="948" y="1332"/>
                  </a:lnTo>
                  <a:lnTo>
                    <a:pt x="948" y="1338"/>
                  </a:lnTo>
                  <a:lnTo>
                    <a:pt x="941" y="1344"/>
                  </a:lnTo>
                  <a:lnTo>
                    <a:pt x="941" y="1351"/>
                  </a:lnTo>
                  <a:lnTo>
                    <a:pt x="941" y="1357"/>
                  </a:lnTo>
                  <a:lnTo>
                    <a:pt x="935" y="1364"/>
                  </a:lnTo>
                  <a:lnTo>
                    <a:pt x="928" y="1364"/>
                  </a:lnTo>
                  <a:lnTo>
                    <a:pt x="928" y="1370"/>
                  </a:lnTo>
                  <a:lnTo>
                    <a:pt x="922" y="1370"/>
                  </a:lnTo>
                  <a:lnTo>
                    <a:pt x="915" y="1370"/>
                  </a:lnTo>
                  <a:lnTo>
                    <a:pt x="909" y="1376"/>
                  </a:lnTo>
                  <a:lnTo>
                    <a:pt x="903" y="1376"/>
                  </a:lnTo>
                  <a:lnTo>
                    <a:pt x="896" y="1383"/>
                  </a:lnTo>
                  <a:lnTo>
                    <a:pt x="896" y="1389"/>
                  </a:lnTo>
                  <a:lnTo>
                    <a:pt x="890" y="1396"/>
                  </a:lnTo>
                  <a:lnTo>
                    <a:pt x="883" y="1396"/>
                  </a:lnTo>
                  <a:lnTo>
                    <a:pt x="877" y="1402"/>
                  </a:lnTo>
                  <a:lnTo>
                    <a:pt x="871" y="1408"/>
                  </a:lnTo>
                  <a:lnTo>
                    <a:pt x="858" y="1415"/>
                  </a:lnTo>
                  <a:lnTo>
                    <a:pt x="851" y="1415"/>
                  </a:lnTo>
                  <a:lnTo>
                    <a:pt x="845" y="1421"/>
                  </a:lnTo>
                  <a:lnTo>
                    <a:pt x="839" y="1421"/>
                  </a:lnTo>
                  <a:lnTo>
                    <a:pt x="826" y="1421"/>
                  </a:lnTo>
                  <a:lnTo>
                    <a:pt x="819" y="1428"/>
                  </a:lnTo>
                  <a:lnTo>
                    <a:pt x="813" y="1428"/>
                  </a:lnTo>
                  <a:lnTo>
                    <a:pt x="807" y="1428"/>
                  </a:lnTo>
                  <a:lnTo>
                    <a:pt x="794" y="1434"/>
                  </a:lnTo>
                  <a:lnTo>
                    <a:pt x="781" y="1434"/>
                  </a:lnTo>
                  <a:lnTo>
                    <a:pt x="775" y="1440"/>
                  </a:lnTo>
                  <a:lnTo>
                    <a:pt x="762" y="1440"/>
                  </a:lnTo>
                  <a:lnTo>
                    <a:pt x="749" y="1447"/>
                  </a:lnTo>
                  <a:lnTo>
                    <a:pt x="730" y="1453"/>
                  </a:lnTo>
                  <a:lnTo>
                    <a:pt x="723" y="1460"/>
                  </a:lnTo>
                  <a:lnTo>
                    <a:pt x="704" y="1472"/>
                  </a:lnTo>
                  <a:lnTo>
                    <a:pt x="691" y="1485"/>
                  </a:lnTo>
                  <a:lnTo>
                    <a:pt x="679" y="1492"/>
                  </a:lnTo>
                  <a:lnTo>
                    <a:pt x="666" y="1498"/>
                  </a:lnTo>
                  <a:lnTo>
                    <a:pt x="653" y="1498"/>
                  </a:lnTo>
                  <a:lnTo>
                    <a:pt x="647" y="1492"/>
                  </a:lnTo>
                  <a:lnTo>
                    <a:pt x="640" y="1485"/>
                  </a:lnTo>
                  <a:lnTo>
                    <a:pt x="634" y="1479"/>
                  </a:lnTo>
                  <a:lnTo>
                    <a:pt x="627" y="1472"/>
                  </a:lnTo>
                  <a:lnTo>
                    <a:pt x="621" y="1466"/>
                  </a:lnTo>
                  <a:lnTo>
                    <a:pt x="615" y="1466"/>
                  </a:lnTo>
                  <a:lnTo>
                    <a:pt x="608" y="1466"/>
                  </a:lnTo>
                  <a:lnTo>
                    <a:pt x="608" y="1460"/>
                  </a:lnTo>
                  <a:lnTo>
                    <a:pt x="602" y="1460"/>
                  </a:lnTo>
                  <a:lnTo>
                    <a:pt x="595" y="1453"/>
                  </a:lnTo>
                  <a:lnTo>
                    <a:pt x="595" y="1447"/>
                  </a:lnTo>
                  <a:lnTo>
                    <a:pt x="589" y="1447"/>
                  </a:lnTo>
                  <a:lnTo>
                    <a:pt x="583" y="1447"/>
                  </a:lnTo>
                  <a:lnTo>
                    <a:pt x="583" y="1440"/>
                  </a:lnTo>
                  <a:lnTo>
                    <a:pt x="576" y="1440"/>
                  </a:lnTo>
                  <a:lnTo>
                    <a:pt x="570" y="1440"/>
                  </a:lnTo>
                  <a:lnTo>
                    <a:pt x="570" y="1434"/>
                  </a:lnTo>
                  <a:lnTo>
                    <a:pt x="563" y="1434"/>
                  </a:lnTo>
                  <a:lnTo>
                    <a:pt x="557" y="1428"/>
                  </a:lnTo>
                  <a:lnTo>
                    <a:pt x="550" y="1428"/>
                  </a:lnTo>
                  <a:lnTo>
                    <a:pt x="544" y="1428"/>
                  </a:lnTo>
                  <a:lnTo>
                    <a:pt x="544" y="1421"/>
                  </a:lnTo>
                  <a:lnTo>
                    <a:pt x="550" y="1421"/>
                  </a:lnTo>
                  <a:lnTo>
                    <a:pt x="550" y="1415"/>
                  </a:lnTo>
                  <a:lnTo>
                    <a:pt x="544" y="1415"/>
                  </a:lnTo>
                  <a:lnTo>
                    <a:pt x="531" y="1415"/>
                  </a:lnTo>
                  <a:lnTo>
                    <a:pt x="525" y="1415"/>
                  </a:lnTo>
                  <a:lnTo>
                    <a:pt x="518" y="1415"/>
                  </a:lnTo>
                  <a:lnTo>
                    <a:pt x="512" y="1415"/>
                  </a:lnTo>
                  <a:lnTo>
                    <a:pt x="506" y="1415"/>
                  </a:lnTo>
                  <a:lnTo>
                    <a:pt x="493" y="1415"/>
                  </a:lnTo>
                  <a:lnTo>
                    <a:pt x="448" y="1415"/>
                  </a:lnTo>
                  <a:lnTo>
                    <a:pt x="397" y="1408"/>
                  </a:lnTo>
                  <a:lnTo>
                    <a:pt x="346" y="1408"/>
                  </a:lnTo>
                  <a:lnTo>
                    <a:pt x="346" y="1447"/>
                  </a:lnTo>
                  <a:lnTo>
                    <a:pt x="346" y="1466"/>
                  </a:lnTo>
                  <a:lnTo>
                    <a:pt x="346" y="1479"/>
                  </a:lnTo>
                  <a:lnTo>
                    <a:pt x="352" y="1492"/>
                  </a:lnTo>
                  <a:lnTo>
                    <a:pt x="346" y="1504"/>
                  </a:lnTo>
                  <a:lnTo>
                    <a:pt x="346" y="1517"/>
                  </a:lnTo>
                  <a:lnTo>
                    <a:pt x="346" y="1524"/>
                  </a:lnTo>
                  <a:lnTo>
                    <a:pt x="346" y="1530"/>
                  </a:lnTo>
                  <a:lnTo>
                    <a:pt x="346" y="1536"/>
                  </a:lnTo>
                  <a:lnTo>
                    <a:pt x="339" y="1556"/>
                  </a:lnTo>
                  <a:lnTo>
                    <a:pt x="333" y="1556"/>
                  </a:lnTo>
                  <a:lnTo>
                    <a:pt x="333" y="1562"/>
                  </a:lnTo>
                  <a:lnTo>
                    <a:pt x="326" y="1569"/>
                  </a:lnTo>
                  <a:lnTo>
                    <a:pt x="326" y="1581"/>
                  </a:lnTo>
                  <a:lnTo>
                    <a:pt x="320" y="1588"/>
                  </a:lnTo>
                  <a:lnTo>
                    <a:pt x="314" y="1594"/>
                  </a:lnTo>
                  <a:lnTo>
                    <a:pt x="307" y="1601"/>
                  </a:lnTo>
                  <a:lnTo>
                    <a:pt x="294" y="1620"/>
                  </a:lnTo>
                  <a:lnTo>
                    <a:pt x="288" y="1626"/>
                  </a:lnTo>
                  <a:lnTo>
                    <a:pt x="275" y="1639"/>
                  </a:lnTo>
                  <a:lnTo>
                    <a:pt x="269" y="1645"/>
                  </a:lnTo>
                  <a:lnTo>
                    <a:pt x="256" y="1658"/>
                  </a:lnTo>
                  <a:lnTo>
                    <a:pt x="250" y="1665"/>
                  </a:lnTo>
                  <a:lnTo>
                    <a:pt x="237" y="1671"/>
                  </a:lnTo>
                  <a:lnTo>
                    <a:pt x="224" y="1671"/>
                  </a:lnTo>
                  <a:lnTo>
                    <a:pt x="205" y="1677"/>
                  </a:lnTo>
                  <a:lnTo>
                    <a:pt x="192" y="1677"/>
                  </a:lnTo>
                  <a:lnTo>
                    <a:pt x="185" y="1684"/>
                  </a:lnTo>
                  <a:lnTo>
                    <a:pt x="185" y="1677"/>
                  </a:lnTo>
                  <a:lnTo>
                    <a:pt x="192" y="1671"/>
                  </a:lnTo>
                  <a:lnTo>
                    <a:pt x="198" y="1665"/>
                  </a:lnTo>
                  <a:lnTo>
                    <a:pt x="205" y="1665"/>
                  </a:lnTo>
                  <a:lnTo>
                    <a:pt x="205" y="1658"/>
                  </a:lnTo>
                  <a:lnTo>
                    <a:pt x="211" y="1652"/>
                  </a:lnTo>
                  <a:lnTo>
                    <a:pt x="211" y="1645"/>
                  </a:lnTo>
                  <a:lnTo>
                    <a:pt x="211" y="1639"/>
                  </a:lnTo>
                  <a:lnTo>
                    <a:pt x="205" y="1639"/>
                  </a:lnTo>
                  <a:lnTo>
                    <a:pt x="205" y="1633"/>
                  </a:lnTo>
                  <a:lnTo>
                    <a:pt x="198" y="1633"/>
                  </a:lnTo>
                  <a:lnTo>
                    <a:pt x="192" y="1633"/>
                  </a:lnTo>
                  <a:lnTo>
                    <a:pt x="185" y="1633"/>
                  </a:lnTo>
                  <a:lnTo>
                    <a:pt x="179" y="1633"/>
                  </a:lnTo>
                  <a:lnTo>
                    <a:pt x="173" y="1633"/>
                  </a:lnTo>
                  <a:lnTo>
                    <a:pt x="166" y="1633"/>
                  </a:lnTo>
                  <a:lnTo>
                    <a:pt x="160" y="1633"/>
                  </a:lnTo>
                  <a:lnTo>
                    <a:pt x="153" y="1633"/>
                  </a:lnTo>
                  <a:lnTo>
                    <a:pt x="153" y="1626"/>
                  </a:lnTo>
                  <a:lnTo>
                    <a:pt x="160" y="1626"/>
                  </a:lnTo>
                  <a:lnTo>
                    <a:pt x="160" y="1620"/>
                  </a:lnTo>
                  <a:lnTo>
                    <a:pt x="153" y="1620"/>
                  </a:lnTo>
                  <a:lnTo>
                    <a:pt x="153" y="1613"/>
                  </a:lnTo>
                  <a:lnTo>
                    <a:pt x="147" y="1613"/>
                  </a:lnTo>
                  <a:lnTo>
                    <a:pt x="147" y="1607"/>
                  </a:lnTo>
                  <a:lnTo>
                    <a:pt x="147" y="1613"/>
                  </a:lnTo>
                  <a:lnTo>
                    <a:pt x="141" y="1613"/>
                  </a:lnTo>
                  <a:lnTo>
                    <a:pt x="141" y="1620"/>
                  </a:lnTo>
                  <a:lnTo>
                    <a:pt x="134" y="1620"/>
                  </a:lnTo>
                  <a:lnTo>
                    <a:pt x="134" y="1613"/>
                  </a:lnTo>
                  <a:lnTo>
                    <a:pt x="128" y="1613"/>
                  </a:lnTo>
                  <a:lnTo>
                    <a:pt x="128" y="1607"/>
                  </a:lnTo>
                  <a:lnTo>
                    <a:pt x="121" y="1601"/>
                  </a:lnTo>
                  <a:lnTo>
                    <a:pt x="121" y="1594"/>
                  </a:lnTo>
                  <a:lnTo>
                    <a:pt x="115" y="1594"/>
                  </a:lnTo>
                  <a:lnTo>
                    <a:pt x="115" y="1588"/>
                  </a:lnTo>
                  <a:lnTo>
                    <a:pt x="115" y="1581"/>
                  </a:lnTo>
                  <a:lnTo>
                    <a:pt x="115" y="1575"/>
                  </a:lnTo>
                  <a:lnTo>
                    <a:pt x="115" y="1569"/>
                  </a:lnTo>
                  <a:lnTo>
                    <a:pt x="115" y="1562"/>
                  </a:lnTo>
                  <a:lnTo>
                    <a:pt x="121" y="1562"/>
                  </a:lnTo>
                  <a:lnTo>
                    <a:pt x="121" y="1556"/>
                  </a:lnTo>
                  <a:lnTo>
                    <a:pt x="121" y="1549"/>
                  </a:lnTo>
                  <a:lnTo>
                    <a:pt x="121" y="1543"/>
                  </a:lnTo>
                  <a:lnTo>
                    <a:pt x="121" y="1536"/>
                  </a:lnTo>
                  <a:lnTo>
                    <a:pt x="121" y="1530"/>
                  </a:lnTo>
                  <a:lnTo>
                    <a:pt x="121" y="1524"/>
                  </a:lnTo>
                  <a:lnTo>
                    <a:pt x="121" y="1517"/>
                  </a:lnTo>
                  <a:lnTo>
                    <a:pt x="121" y="1511"/>
                  </a:lnTo>
                  <a:lnTo>
                    <a:pt x="121" y="1504"/>
                  </a:lnTo>
                  <a:lnTo>
                    <a:pt x="121" y="1498"/>
                  </a:lnTo>
                  <a:lnTo>
                    <a:pt x="121" y="1492"/>
                  </a:lnTo>
                  <a:lnTo>
                    <a:pt x="115" y="1492"/>
                  </a:lnTo>
                  <a:lnTo>
                    <a:pt x="115" y="1485"/>
                  </a:lnTo>
                  <a:lnTo>
                    <a:pt x="109" y="1485"/>
                  </a:lnTo>
                  <a:lnTo>
                    <a:pt x="102" y="1485"/>
                  </a:lnTo>
                  <a:lnTo>
                    <a:pt x="96" y="1479"/>
                  </a:lnTo>
                  <a:lnTo>
                    <a:pt x="96" y="1485"/>
                  </a:lnTo>
                  <a:lnTo>
                    <a:pt x="89" y="1485"/>
                  </a:lnTo>
                  <a:lnTo>
                    <a:pt x="83" y="1485"/>
                  </a:lnTo>
                  <a:lnTo>
                    <a:pt x="83" y="1479"/>
                  </a:lnTo>
                  <a:lnTo>
                    <a:pt x="77" y="1479"/>
                  </a:lnTo>
                  <a:lnTo>
                    <a:pt x="70" y="1479"/>
                  </a:lnTo>
                  <a:lnTo>
                    <a:pt x="70" y="1472"/>
                  </a:lnTo>
                  <a:lnTo>
                    <a:pt x="64" y="1472"/>
                  </a:lnTo>
                  <a:lnTo>
                    <a:pt x="57" y="1472"/>
                  </a:lnTo>
                  <a:lnTo>
                    <a:pt x="57" y="1466"/>
                  </a:lnTo>
                  <a:lnTo>
                    <a:pt x="57" y="1460"/>
                  </a:lnTo>
                  <a:lnTo>
                    <a:pt x="51" y="1453"/>
                  </a:lnTo>
                  <a:lnTo>
                    <a:pt x="51" y="1447"/>
                  </a:lnTo>
                  <a:lnTo>
                    <a:pt x="51" y="1440"/>
                  </a:lnTo>
                  <a:lnTo>
                    <a:pt x="57" y="1440"/>
                  </a:lnTo>
                  <a:lnTo>
                    <a:pt x="57" y="1434"/>
                  </a:lnTo>
                  <a:lnTo>
                    <a:pt x="51" y="1428"/>
                  </a:lnTo>
                  <a:lnTo>
                    <a:pt x="45" y="1421"/>
                  </a:lnTo>
                  <a:lnTo>
                    <a:pt x="45" y="1415"/>
                  </a:lnTo>
                  <a:lnTo>
                    <a:pt x="38" y="1408"/>
                  </a:lnTo>
                  <a:lnTo>
                    <a:pt x="32" y="1408"/>
                  </a:lnTo>
                  <a:lnTo>
                    <a:pt x="25" y="1408"/>
                  </a:lnTo>
                  <a:lnTo>
                    <a:pt x="25" y="1415"/>
                  </a:lnTo>
                  <a:lnTo>
                    <a:pt x="19" y="1415"/>
                  </a:lnTo>
                  <a:lnTo>
                    <a:pt x="19" y="1408"/>
                  </a:lnTo>
                  <a:lnTo>
                    <a:pt x="13" y="1408"/>
                  </a:lnTo>
                  <a:lnTo>
                    <a:pt x="19" y="1402"/>
                  </a:lnTo>
                  <a:lnTo>
                    <a:pt x="19" y="1396"/>
                  </a:lnTo>
                  <a:lnTo>
                    <a:pt x="19" y="1389"/>
                  </a:lnTo>
                  <a:lnTo>
                    <a:pt x="19" y="1383"/>
                  </a:lnTo>
                  <a:lnTo>
                    <a:pt x="25" y="1383"/>
                  </a:lnTo>
                  <a:lnTo>
                    <a:pt x="25" y="1376"/>
                  </a:lnTo>
                  <a:lnTo>
                    <a:pt x="25" y="1370"/>
                  </a:lnTo>
                  <a:lnTo>
                    <a:pt x="32" y="1364"/>
                  </a:lnTo>
                  <a:lnTo>
                    <a:pt x="38" y="1364"/>
                  </a:lnTo>
                  <a:lnTo>
                    <a:pt x="38" y="1357"/>
                  </a:lnTo>
                  <a:lnTo>
                    <a:pt x="45" y="1351"/>
                  </a:lnTo>
                  <a:lnTo>
                    <a:pt x="45" y="1344"/>
                  </a:lnTo>
                  <a:lnTo>
                    <a:pt x="45" y="1338"/>
                  </a:lnTo>
                  <a:lnTo>
                    <a:pt x="45" y="1325"/>
                  </a:lnTo>
                  <a:lnTo>
                    <a:pt x="45" y="1319"/>
                  </a:lnTo>
                  <a:lnTo>
                    <a:pt x="38" y="1319"/>
                  </a:lnTo>
                  <a:lnTo>
                    <a:pt x="32" y="1319"/>
                  </a:lnTo>
                  <a:lnTo>
                    <a:pt x="32" y="1312"/>
                  </a:lnTo>
                  <a:lnTo>
                    <a:pt x="25" y="1312"/>
                  </a:lnTo>
                  <a:lnTo>
                    <a:pt x="19" y="1312"/>
                  </a:lnTo>
                  <a:lnTo>
                    <a:pt x="13" y="1312"/>
                  </a:lnTo>
                  <a:lnTo>
                    <a:pt x="13" y="1306"/>
                  </a:lnTo>
                  <a:lnTo>
                    <a:pt x="6" y="1306"/>
                  </a:lnTo>
                  <a:lnTo>
                    <a:pt x="6" y="1300"/>
                  </a:lnTo>
                  <a:lnTo>
                    <a:pt x="6" y="1293"/>
                  </a:lnTo>
                  <a:lnTo>
                    <a:pt x="6" y="1287"/>
                  </a:lnTo>
                  <a:lnTo>
                    <a:pt x="6" y="1280"/>
                  </a:lnTo>
                  <a:lnTo>
                    <a:pt x="13" y="1280"/>
                  </a:lnTo>
                  <a:lnTo>
                    <a:pt x="13" y="1274"/>
                  </a:lnTo>
                  <a:lnTo>
                    <a:pt x="19" y="1274"/>
                  </a:lnTo>
                  <a:lnTo>
                    <a:pt x="25" y="1268"/>
                  </a:lnTo>
                  <a:lnTo>
                    <a:pt x="32" y="1261"/>
                  </a:lnTo>
                  <a:lnTo>
                    <a:pt x="38" y="1261"/>
                  </a:lnTo>
                  <a:lnTo>
                    <a:pt x="45" y="1261"/>
                  </a:lnTo>
                  <a:lnTo>
                    <a:pt x="51" y="1261"/>
                  </a:lnTo>
                  <a:lnTo>
                    <a:pt x="57" y="1261"/>
                  </a:lnTo>
                  <a:lnTo>
                    <a:pt x="64" y="1261"/>
                  </a:lnTo>
                  <a:lnTo>
                    <a:pt x="70" y="1255"/>
                  </a:lnTo>
                  <a:lnTo>
                    <a:pt x="70" y="1248"/>
                  </a:lnTo>
                  <a:lnTo>
                    <a:pt x="77" y="1248"/>
                  </a:lnTo>
                  <a:lnTo>
                    <a:pt x="77" y="1242"/>
                  </a:lnTo>
                  <a:lnTo>
                    <a:pt x="83" y="1236"/>
                  </a:lnTo>
                  <a:lnTo>
                    <a:pt x="83" y="1229"/>
                  </a:lnTo>
                  <a:lnTo>
                    <a:pt x="77" y="1223"/>
                  </a:lnTo>
                  <a:lnTo>
                    <a:pt x="77" y="1216"/>
                  </a:lnTo>
                  <a:lnTo>
                    <a:pt x="77" y="1210"/>
                  </a:lnTo>
                  <a:lnTo>
                    <a:pt x="77" y="1204"/>
                  </a:lnTo>
                  <a:lnTo>
                    <a:pt x="77" y="1197"/>
                  </a:lnTo>
                  <a:lnTo>
                    <a:pt x="83" y="1197"/>
                  </a:lnTo>
                  <a:lnTo>
                    <a:pt x="83" y="1191"/>
                  </a:lnTo>
                  <a:lnTo>
                    <a:pt x="89" y="1184"/>
                  </a:lnTo>
                  <a:lnTo>
                    <a:pt x="89" y="1178"/>
                  </a:lnTo>
                  <a:lnTo>
                    <a:pt x="96" y="1172"/>
                  </a:lnTo>
                  <a:lnTo>
                    <a:pt x="96" y="1165"/>
                  </a:lnTo>
                  <a:lnTo>
                    <a:pt x="96" y="1159"/>
                  </a:lnTo>
                  <a:lnTo>
                    <a:pt x="89" y="1159"/>
                  </a:lnTo>
                  <a:lnTo>
                    <a:pt x="83" y="1159"/>
                  </a:lnTo>
                  <a:lnTo>
                    <a:pt x="77" y="1152"/>
                  </a:lnTo>
                  <a:lnTo>
                    <a:pt x="77" y="1146"/>
                  </a:lnTo>
                  <a:lnTo>
                    <a:pt x="77" y="1133"/>
                  </a:lnTo>
                  <a:lnTo>
                    <a:pt x="83" y="1127"/>
                  </a:lnTo>
                  <a:lnTo>
                    <a:pt x="89" y="1114"/>
                  </a:lnTo>
                  <a:lnTo>
                    <a:pt x="89" y="1108"/>
                  </a:lnTo>
                  <a:lnTo>
                    <a:pt x="96" y="1108"/>
                  </a:lnTo>
                  <a:lnTo>
                    <a:pt x="96" y="1101"/>
                  </a:lnTo>
                  <a:lnTo>
                    <a:pt x="96" y="1095"/>
                  </a:lnTo>
                  <a:lnTo>
                    <a:pt x="102" y="1095"/>
                  </a:lnTo>
                  <a:lnTo>
                    <a:pt x="102" y="1088"/>
                  </a:lnTo>
                  <a:lnTo>
                    <a:pt x="109" y="1088"/>
                  </a:lnTo>
                  <a:lnTo>
                    <a:pt x="109" y="1082"/>
                  </a:lnTo>
                  <a:lnTo>
                    <a:pt x="109" y="1076"/>
                  </a:lnTo>
                  <a:lnTo>
                    <a:pt x="115" y="1069"/>
                  </a:lnTo>
                  <a:lnTo>
                    <a:pt x="115" y="1056"/>
                  </a:lnTo>
                  <a:lnTo>
                    <a:pt x="115" y="1044"/>
                  </a:lnTo>
                  <a:lnTo>
                    <a:pt x="115" y="1031"/>
                  </a:lnTo>
                  <a:lnTo>
                    <a:pt x="121" y="1024"/>
                  </a:lnTo>
                  <a:lnTo>
                    <a:pt x="121" y="1018"/>
                  </a:lnTo>
                  <a:lnTo>
                    <a:pt x="121" y="999"/>
                  </a:lnTo>
                  <a:lnTo>
                    <a:pt x="128" y="999"/>
                  </a:lnTo>
                  <a:lnTo>
                    <a:pt x="128" y="992"/>
                  </a:lnTo>
                  <a:lnTo>
                    <a:pt x="134" y="986"/>
                  </a:lnTo>
                  <a:lnTo>
                    <a:pt x="134" y="980"/>
                  </a:lnTo>
                  <a:lnTo>
                    <a:pt x="134" y="973"/>
                  </a:lnTo>
                  <a:lnTo>
                    <a:pt x="134" y="967"/>
                  </a:lnTo>
                  <a:lnTo>
                    <a:pt x="134" y="960"/>
                  </a:lnTo>
                  <a:lnTo>
                    <a:pt x="134" y="954"/>
                  </a:lnTo>
                  <a:lnTo>
                    <a:pt x="128" y="948"/>
                  </a:lnTo>
                  <a:lnTo>
                    <a:pt x="128" y="941"/>
                  </a:lnTo>
                  <a:lnTo>
                    <a:pt x="128" y="935"/>
                  </a:lnTo>
                  <a:lnTo>
                    <a:pt x="128" y="928"/>
                  </a:lnTo>
                  <a:lnTo>
                    <a:pt x="121" y="928"/>
                  </a:lnTo>
                  <a:lnTo>
                    <a:pt x="121" y="922"/>
                  </a:lnTo>
                  <a:lnTo>
                    <a:pt x="121" y="915"/>
                  </a:lnTo>
                  <a:lnTo>
                    <a:pt x="128" y="915"/>
                  </a:lnTo>
                  <a:lnTo>
                    <a:pt x="128" y="909"/>
                  </a:lnTo>
                  <a:lnTo>
                    <a:pt x="121" y="909"/>
                  </a:lnTo>
                  <a:lnTo>
                    <a:pt x="121" y="903"/>
                  </a:lnTo>
                  <a:lnTo>
                    <a:pt x="121" y="896"/>
                  </a:lnTo>
                  <a:lnTo>
                    <a:pt x="128" y="896"/>
                  </a:lnTo>
                  <a:lnTo>
                    <a:pt x="121" y="890"/>
                  </a:lnTo>
                  <a:lnTo>
                    <a:pt x="115" y="890"/>
                  </a:lnTo>
                  <a:lnTo>
                    <a:pt x="109" y="890"/>
                  </a:lnTo>
                  <a:lnTo>
                    <a:pt x="102" y="890"/>
                  </a:lnTo>
                  <a:lnTo>
                    <a:pt x="102" y="883"/>
                  </a:lnTo>
                  <a:lnTo>
                    <a:pt x="96" y="883"/>
                  </a:lnTo>
                  <a:lnTo>
                    <a:pt x="89" y="890"/>
                  </a:lnTo>
                  <a:lnTo>
                    <a:pt x="77" y="890"/>
                  </a:lnTo>
                  <a:lnTo>
                    <a:pt x="70" y="896"/>
                  </a:lnTo>
                  <a:lnTo>
                    <a:pt x="64" y="896"/>
                  </a:lnTo>
                  <a:lnTo>
                    <a:pt x="57" y="896"/>
                  </a:lnTo>
                  <a:lnTo>
                    <a:pt x="51" y="890"/>
                  </a:lnTo>
                  <a:lnTo>
                    <a:pt x="38" y="883"/>
                  </a:lnTo>
                  <a:lnTo>
                    <a:pt x="32" y="877"/>
                  </a:lnTo>
                  <a:lnTo>
                    <a:pt x="25" y="871"/>
                  </a:lnTo>
                  <a:lnTo>
                    <a:pt x="25" y="864"/>
                  </a:lnTo>
                  <a:lnTo>
                    <a:pt x="25" y="858"/>
                  </a:lnTo>
                  <a:lnTo>
                    <a:pt x="19" y="851"/>
                  </a:lnTo>
                  <a:lnTo>
                    <a:pt x="19" y="845"/>
                  </a:lnTo>
                  <a:lnTo>
                    <a:pt x="19" y="839"/>
                  </a:lnTo>
                  <a:lnTo>
                    <a:pt x="13" y="839"/>
                  </a:lnTo>
                  <a:lnTo>
                    <a:pt x="6" y="839"/>
                  </a:lnTo>
                  <a:lnTo>
                    <a:pt x="0" y="832"/>
                  </a:lnTo>
                  <a:lnTo>
                    <a:pt x="6" y="826"/>
                  </a:lnTo>
                  <a:lnTo>
                    <a:pt x="13" y="826"/>
                  </a:lnTo>
                  <a:lnTo>
                    <a:pt x="13" y="819"/>
                  </a:lnTo>
                  <a:lnTo>
                    <a:pt x="13" y="813"/>
                  </a:lnTo>
                  <a:lnTo>
                    <a:pt x="13" y="807"/>
                  </a:lnTo>
                  <a:lnTo>
                    <a:pt x="13" y="800"/>
                  </a:lnTo>
                  <a:lnTo>
                    <a:pt x="13" y="794"/>
                  </a:lnTo>
                  <a:lnTo>
                    <a:pt x="6" y="787"/>
                  </a:lnTo>
                  <a:lnTo>
                    <a:pt x="6" y="781"/>
                  </a:lnTo>
                  <a:lnTo>
                    <a:pt x="6" y="768"/>
                  </a:lnTo>
                  <a:lnTo>
                    <a:pt x="13" y="755"/>
                  </a:lnTo>
                  <a:lnTo>
                    <a:pt x="13" y="743"/>
                  </a:lnTo>
                  <a:lnTo>
                    <a:pt x="13" y="730"/>
                  </a:lnTo>
                  <a:lnTo>
                    <a:pt x="13" y="723"/>
                  </a:lnTo>
                  <a:lnTo>
                    <a:pt x="13" y="717"/>
                  </a:lnTo>
                  <a:lnTo>
                    <a:pt x="13" y="711"/>
                  </a:lnTo>
                  <a:lnTo>
                    <a:pt x="19" y="711"/>
                  </a:lnTo>
                  <a:lnTo>
                    <a:pt x="25" y="704"/>
                  </a:lnTo>
                  <a:lnTo>
                    <a:pt x="32" y="704"/>
                  </a:lnTo>
                  <a:lnTo>
                    <a:pt x="32" y="698"/>
                  </a:lnTo>
                  <a:lnTo>
                    <a:pt x="38" y="698"/>
                  </a:lnTo>
                  <a:lnTo>
                    <a:pt x="45" y="698"/>
                  </a:lnTo>
                  <a:lnTo>
                    <a:pt x="51" y="691"/>
                  </a:lnTo>
                  <a:lnTo>
                    <a:pt x="57" y="691"/>
                  </a:lnTo>
                  <a:lnTo>
                    <a:pt x="64" y="691"/>
                  </a:lnTo>
                  <a:lnTo>
                    <a:pt x="64" y="685"/>
                  </a:lnTo>
                  <a:lnTo>
                    <a:pt x="70" y="685"/>
                  </a:lnTo>
                  <a:lnTo>
                    <a:pt x="70" y="679"/>
                  </a:lnTo>
                  <a:lnTo>
                    <a:pt x="70" y="672"/>
                  </a:lnTo>
                  <a:lnTo>
                    <a:pt x="70" y="666"/>
                  </a:lnTo>
                  <a:lnTo>
                    <a:pt x="70" y="659"/>
                  </a:lnTo>
                  <a:lnTo>
                    <a:pt x="70" y="653"/>
                  </a:lnTo>
                  <a:lnTo>
                    <a:pt x="70" y="647"/>
                  </a:lnTo>
                  <a:lnTo>
                    <a:pt x="70" y="640"/>
                  </a:lnTo>
                  <a:lnTo>
                    <a:pt x="70" y="634"/>
                  </a:lnTo>
                  <a:lnTo>
                    <a:pt x="70" y="627"/>
                  </a:lnTo>
                  <a:lnTo>
                    <a:pt x="70" y="621"/>
                  </a:lnTo>
                  <a:lnTo>
                    <a:pt x="77" y="621"/>
                  </a:lnTo>
                  <a:lnTo>
                    <a:pt x="77" y="615"/>
                  </a:lnTo>
                  <a:lnTo>
                    <a:pt x="83" y="615"/>
                  </a:lnTo>
                  <a:lnTo>
                    <a:pt x="89" y="615"/>
                  </a:lnTo>
                  <a:lnTo>
                    <a:pt x="96" y="615"/>
                  </a:lnTo>
                  <a:lnTo>
                    <a:pt x="102" y="615"/>
                  </a:lnTo>
                  <a:lnTo>
                    <a:pt x="109" y="608"/>
                  </a:lnTo>
                  <a:lnTo>
                    <a:pt x="102" y="602"/>
                  </a:lnTo>
                  <a:lnTo>
                    <a:pt x="102" y="595"/>
                  </a:lnTo>
                  <a:lnTo>
                    <a:pt x="102" y="589"/>
                  </a:lnTo>
                  <a:lnTo>
                    <a:pt x="102" y="583"/>
                  </a:lnTo>
                  <a:lnTo>
                    <a:pt x="102" y="576"/>
                  </a:lnTo>
                  <a:lnTo>
                    <a:pt x="96" y="576"/>
                  </a:lnTo>
                  <a:lnTo>
                    <a:pt x="96" y="570"/>
                  </a:lnTo>
                  <a:lnTo>
                    <a:pt x="96" y="563"/>
                  </a:lnTo>
                  <a:lnTo>
                    <a:pt x="102" y="557"/>
                  </a:lnTo>
                  <a:lnTo>
                    <a:pt x="109" y="557"/>
                  </a:lnTo>
                  <a:lnTo>
                    <a:pt x="115" y="557"/>
                  </a:lnTo>
                  <a:lnTo>
                    <a:pt x="115" y="551"/>
                  </a:lnTo>
                  <a:lnTo>
                    <a:pt x="115" y="544"/>
                  </a:lnTo>
                  <a:lnTo>
                    <a:pt x="109" y="544"/>
                  </a:lnTo>
                  <a:lnTo>
                    <a:pt x="109" y="538"/>
                  </a:lnTo>
                  <a:lnTo>
                    <a:pt x="109" y="531"/>
                  </a:lnTo>
                  <a:lnTo>
                    <a:pt x="102" y="525"/>
                  </a:lnTo>
                  <a:lnTo>
                    <a:pt x="102" y="512"/>
                  </a:lnTo>
                  <a:lnTo>
                    <a:pt x="102" y="506"/>
                  </a:lnTo>
                  <a:lnTo>
                    <a:pt x="102" y="499"/>
                  </a:lnTo>
                  <a:lnTo>
                    <a:pt x="102" y="493"/>
                  </a:lnTo>
                  <a:lnTo>
                    <a:pt x="102" y="487"/>
                  </a:lnTo>
                  <a:lnTo>
                    <a:pt x="102" y="480"/>
                  </a:lnTo>
                  <a:lnTo>
                    <a:pt x="109" y="474"/>
                  </a:lnTo>
                  <a:lnTo>
                    <a:pt x="109" y="467"/>
                  </a:lnTo>
                  <a:lnTo>
                    <a:pt x="109" y="461"/>
                  </a:lnTo>
                  <a:lnTo>
                    <a:pt x="109" y="455"/>
                  </a:lnTo>
                  <a:lnTo>
                    <a:pt x="102" y="455"/>
                  </a:lnTo>
                  <a:lnTo>
                    <a:pt x="102" y="448"/>
                  </a:lnTo>
                  <a:lnTo>
                    <a:pt x="102" y="442"/>
                  </a:lnTo>
                  <a:lnTo>
                    <a:pt x="102" y="435"/>
                  </a:lnTo>
                  <a:lnTo>
                    <a:pt x="115" y="435"/>
                  </a:lnTo>
                  <a:lnTo>
                    <a:pt x="121" y="435"/>
                  </a:lnTo>
                  <a:lnTo>
                    <a:pt x="121" y="429"/>
                  </a:lnTo>
                  <a:lnTo>
                    <a:pt x="128" y="429"/>
                  </a:lnTo>
                  <a:lnTo>
                    <a:pt x="134" y="429"/>
                  </a:lnTo>
                  <a:lnTo>
                    <a:pt x="141" y="435"/>
                  </a:lnTo>
                  <a:lnTo>
                    <a:pt x="147" y="435"/>
                  </a:lnTo>
                  <a:lnTo>
                    <a:pt x="153" y="435"/>
                  </a:lnTo>
                  <a:lnTo>
                    <a:pt x="160" y="429"/>
                  </a:lnTo>
                  <a:lnTo>
                    <a:pt x="166" y="429"/>
                  </a:lnTo>
                  <a:lnTo>
                    <a:pt x="166" y="423"/>
                  </a:lnTo>
                  <a:lnTo>
                    <a:pt x="173" y="416"/>
                  </a:lnTo>
                  <a:lnTo>
                    <a:pt x="179" y="416"/>
                  </a:lnTo>
                  <a:lnTo>
                    <a:pt x="179" y="410"/>
                  </a:lnTo>
                  <a:lnTo>
                    <a:pt x="185" y="410"/>
                  </a:lnTo>
                  <a:lnTo>
                    <a:pt x="185" y="403"/>
                  </a:lnTo>
                  <a:lnTo>
                    <a:pt x="192" y="403"/>
                  </a:lnTo>
                  <a:lnTo>
                    <a:pt x="198" y="403"/>
                  </a:lnTo>
                  <a:lnTo>
                    <a:pt x="205" y="403"/>
                  </a:lnTo>
                  <a:lnTo>
                    <a:pt x="218" y="397"/>
                  </a:lnTo>
                  <a:lnTo>
                    <a:pt x="230" y="397"/>
                  </a:lnTo>
                  <a:lnTo>
                    <a:pt x="250" y="391"/>
                  </a:lnTo>
                  <a:lnTo>
                    <a:pt x="262" y="384"/>
                  </a:lnTo>
                  <a:lnTo>
                    <a:pt x="269" y="378"/>
                  </a:lnTo>
                  <a:lnTo>
                    <a:pt x="269" y="371"/>
                  </a:lnTo>
                  <a:lnTo>
                    <a:pt x="275" y="371"/>
                  </a:lnTo>
                  <a:lnTo>
                    <a:pt x="282" y="371"/>
                  </a:lnTo>
                  <a:lnTo>
                    <a:pt x="288" y="378"/>
                  </a:lnTo>
                  <a:lnTo>
                    <a:pt x="294" y="378"/>
                  </a:lnTo>
                  <a:lnTo>
                    <a:pt x="294" y="371"/>
                  </a:lnTo>
                  <a:lnTo>
                    <a:pt x="294" y="365"/>
                  </a:lnTo>
                  <a:lnTo>
                    <a:pt x="301" y="365"/>
                  </a:lnTo>
                  <a:lnTo>
                    <a:pt x="307" y="365"/>
                  </a:lnTo>
                  <a:lnTo>
                    <a:pt x="314" y="371"/>
                  </a:lnTo>
                  <a:lnTo>
                    <a:pt x="320" y="378"/>
                  </a:lnTo>
                  <a:lnTo>
                    <a:pt x="333" y="378"/>
                  </a:lnTo>
                  <a:lnTo>
                    <a:pt x="339" y="378"/>
                  </a:lnTo>
                  <a:lnTo>
                    <a:pt x="346" y="371"/>
                  </a:lnTo>
                  <a:lnTo>
                    <a:pt x="352" y="371"/>
                  </a:lnTo>
                  <a:lnTo>
                    <a:pt x="352" y="365"/>
                  </a:lnTo>
                  <a:lnTo>
                    <a:pt x="358" y="365"/>
                  </a:lnTo>
                  <a:lnTo>
                    <a:pt x="365" y="365"/>
                  </a:lnTo>
                  <a:lnTo>
                    <a:pt x="371" y="365"/>
                  </a:lnTo>
                  <a:lnTo>
                    <a:pt x="378" y="365"/>
                  </a:lnTo>
                  <a:lnTo>
                    <a:pt x="384" y="365"/>
                  </a:lnTo>
                  <a:lnTo>
                    <a:pt x="390" y="365"/>
                  </a:lnTo>
                  <a:lnTo>
                    <a:pt x="397" y="365"/>
                  </a:lnTo>
                  <a:lnTo>
                    <a:pt x="403" y="359"/>
                  </a:lnTo>
                  <a:lnTo>
                    <a:pt x="410" y="359"/>
                  </a:lnTo>
                  <a:lnTo>
                    <a:pt x="416" y="359"/>
                  </a:lnTo>
                  <a:lnTo>
                    <a:pt x="416" y="352"/>
                  </a:lnTo>
                  <a:lnTo>
                    <a:pt x="416" y="359"/>
                  </a:lnTo>
                  <a:lnTo>
                    <a:pt x="422" y="359"/>
                  </a:lnTo>
                  <a:lnTo>
                    <a:pt x="429" y="365"/>
                  </a:lnTo>
                  <a:lnTo>
                    <a:pt x="435" y="365"/>
                  </a:lnTo>
                  <a:lnTo>
                    <a:pt x="442" y="365"/>
                  </a:lnTo>
                  <a:lnTo>
                    <a:pt x="454" y="365"/>
                  </a:lnTo>
                  <a:lnTo>
                    <a:pt x="461" y="365"/>
                  </a:lnTo>
                  <a:lnTo>
                    <a:pt x="461" y="371"/>
                  </a:lnTo>
                  <a:lnTo>
                    <a:pt x="467" y="371"/>
                  </a:lnTo>
                  <a:lnTo>
                    <a:pt x="474" y="378"/>
                  </a:lnTo>
                  <a:lnTo>
                    <a:pt x="480" y="378"/>
                  </a:lnTo>
                  <a:lnTo>
                    <a:pt x="480" y="384"/>
                  </a:lnTo>
                  <a:lnTo>
                    <a:pt x="486" y="384"/>
                  </a:lnTo>
                  <a:lnTo>
                    <a:pt x="486" y="378"/>
                  </a:lnTo>
                  <a:lnTo>
                    <a:pt x="493" y="371"/>
                  </a:lnTo>
                  <a:lnTo>
                    <a:pt x="499" y="371"/>
                  </a:lnTo>
                  <a:lnTo>
                    <a:pt x="512" y="371"/>
                  </a:lnTo>
                  <a:lnTo>
                    <a:pt x="518" y="371"/>
                  </a:lnTo>
                  <a:lnTo>
                    <a:pt x="525" y="371"/>
                  </a:lnTo>
                  <a:lnTo>
                    <a:pt x="531" y="371"/>
                  </a:lnTo>
                  <a:lnTo>
                    <a:pt x="538" y="371"/>
                  </a:lnTo>
                  <a:lnTo>
                    <a:pt x="544" y="371"/>
                  </a:lnTo>
                  <a:lnTo>
                    <a:pt x="550" y="365"/>
                  </a:lnTo>
                  <a:lnTo>
                    <a:pt x="557" y="365"/>
                  </a:lnTo>
                  <a:lnTo>
                    <a:pt x="563" y="365"/>
                  </a:lnTo>
                  <a:lnTo>
                    <a:pt x="570" y="365"/>
                  </a:lnTo>
                  <a:lnTo>
                    <a:pt x="576" y="365"/>
                  </a:lnTo>
                  <a:lnTo>
                    <a:pt x="589" y="359"/>
                  </a:lnTo>
                  <a:lnTo>
                    <a:pt x="595" y="359"/>
                  </a:lnTo>
                  <a:lnTo>
                    <a:pt x="602" y="359"/>
                  </a:lnTo>
                  <a:lnTo>
                    <a:pt x="608" y="359"/>
                  </a:lnTo>
                  <a:lnTo>
                    <a:pt x="608" y="352"/>
                  </a:lnTo>
                  <a:lnTo>
                    <a:pt x="615" y="352"/>
                  </a:lnTo>
                  <a:lnTo>
                    <a:pt x="615" y="346"/>
                  </a:lnTo>
                  <a:lnTo>
                    <a:pt x="621" y="346"/>
                  </a:lnTo>
                  <a:lnTo>
                    <a:pt x="621" y="339"/>
                  </a:lnTo>
                  <a:lnTo>
                    <a:pt x="627" y="339"/>
                  </a:lnTo>
                  <a:lnTo>
                    <a:pt x="634" y="339"/>
                  </a:lnTo>
                  <a:lnTo>
                    <a:pt x="634" y="333"/>
                  </a:lnTo>
                  <a:lnTo>
                    <a:pt x="640" y="333"/>
                  </a:lnTo>
                  <a:lnTo>
                    <a:pt x="647" y="333"/>
                  </a:lnTo>
                  <a:lnTo>
                    <a:pt x="653" y="326"/>
                  </a:lnTo>
                  <a:lnTo>
                    <a:pt x="653" y="320"/>
                  </a:lnTo>
                  <a:lnTo>
                    <a:pt x="659" y="320"/>
                  </a:lnTo>
                  <a:lnTo>
                    <a:pt x="659" y="314"/>
                  </a:lnTo>
                  <a:lnTo>
                    <a:pt x="666" y="314"/>
                  </a:lnTo>
                  <a:lnTo>
                    <a:pt x="672" y="314"/>
                  </a:lnTo>
                  <a:lnTo>
                    <a:pt x="672" y="307"/>
                  </a:lnTo>
                  <a:lnTo>
                    <a:pt x="672" y="301"/>
                  </a:lnTo>
                  <a:lnTo>
                    <a:pt x="679" y="301"/>
                  </a:lnTo>
                  <a:lnTo>
                    <a:pt x="685" y="294"/>
                  </a:lnTo>
                  <a:lnTo>
                    <a:pt x="685" y="288"/>
                  </a:lnTo>
                  <a:lnTo>
                    <a:pt x="685" y="282"/>
                  </a:lnTo>
                  <a:lnTo>
                    <a:pt x="685" y="275"/>
                  </a:lnTo>
                  <a:lnTo>
                    <a:pt x="691" y="275"/>
                  </a:lnTo>
                  <a:lnTo>
                    <a:pt x="691" y="269"/>
                  </a:lnTo>
                  <a:lnTo>
                    <a:pt x="691" y="262"/>
                  </a:lnTo>
                  <a:lnTo>
                    <a:pt x="691" y="256"/>
                  </a:lnTo>
                  <a:lnTo>
                    <a:pt x="685" y="256"/>
                  </a:lnTo>
                  <a:lnTo>
                    <a:pt x="685" y="250"/>
                  </a:lnTo>
                  <a:lnTo>
                    <a:pt x="691" y="243"/>
                  </a:lnTo>
                  <a:lnTo>
                    <a:pt x="685" y="237"/>
                  </a:lnTo>
                  <a:lnTo>
                    <a:pt x="685" y="230"/>
                  </a:lnTo>
                  <a:lnTo>
                    <a:pt x="691" y="230"/>
                  </a:lnTo>
                  <a:lnTo>
                    <a:pt x="691" y="224"/>
                  </a:lnTo>
                  <a:lnTo>
                    <a:pt x="691" y="218"/>
                  </a:lnTo>
                  <a:lnTo>
                    <a:pt x="685" y="211"/>
                  </a:lnTo>
                  <a:lnTo>
                    <a:pt x="685" y="205"/>
                  </a:lnTo>
                  <a:lnTo>
                    <a:pt x="691" y="205"/>
                  </a:lnTo>
                  <a:lnTo>
                    <a:pt x="691" y="198"/>
                  </a:lnTo>
                  <a:lnTo>
                    <a:pt x="698" y="198"/>
                  </a:lnTo>
                  <a:lnTo>
                    <a:pt x="698" y="192"/>
                  </a:lnTo>
                  <a:lnTo>
                    <a:pt x="691" y="192"/>
                  </a:lnTo>
                  <a:lnTo>
                    <a:pt x="698" y="186"/>
                  </a:lnTo>
                  <a:lnTo>
                    <a:pt x="698" y="179"/>
                  </a:lnTo>
                  <a:lnTo>
                    <a:pt x="691" y="179"/>
                  </a:lnTo>
                  <a:lnTo>
                    <a:pt x="691" y="173"/>
                  </a:lnTo>
                  <a:lnTo>
                    <a:pt x="691" y="166"/>
                  </a:lnTo>
                  <a:lnTo>
                    <a:pt x="691" y="160"/>
                  </a:lnTo>
                  <a:lnTo>
                    <a:pt x="691" y="154"/>
                  </a:lnTo>
                  <a:lnTo>
                    <a:pt x="698" y="154"/>
                  </a:lnTo>
                  <a:lnTo>
                    <a:pt x="698" y="147"/>
                  </a:lnTo>
                  <a:lnTo>
                    <a:pt x="691" y="147"/>
                  </a:lnTo>
                  <a:lnTo>
                    <a:pt x="685" y="147"/>
                  </a:lnTo>
                  <a:lnTo>
                    <a:pt x="691" y="147"/>
                  </a:lnTo>
                  <a:lnTo>
                    <a:pt x="691" y="141"/>
                  </a:lnTo>
                  <a:lnTo>
                    <a:pt x="685" y="141"/>
                  </a:lnTo>
                  <a:lnTo>
                    <a:pt x="679" y="141"/>
                  </a:lnTo>
                  <a:lnTo>
                    <a:pt x="679" y="134"/>
                  </a:lnTo>
                  <a:lnTo>
                    <a:pt x="685" y="134"/>
                  </a:lnTo>
                  <a:lnTo>
                    <a:pt x="685" y="128"/>
                  </a:lnTo>
                  <a:lnTo>
                    <a:pt x="679" y="128"/>
                  </a:lnTo>
                  <a:lnTo>
                    <a:pt x="679" y="122"/>
                  </a:lnTo>
                  <a:lnTo>
                    <a:pt x="679" y="115"/>
                  </a:lnTo>
                  <a:lnTo>
                    <a:pt x="679" y="122"/>
                  </a:lnTo>
                  <a:lnTo>
                    <a:pt x="685" y="122"/>
                  </a:lnTo>
                  <a:lnTo>
                    <a:pt x="685" y="115"/>
                  </a:lnTo>
                  <a:lnTo>
                    <a:pt x="685" y="109"/>
                  </a:lnTo>
                  <a:lnTo>
                    <a:pt x="685" y="102"/>
                  </a:lnTo>
                  <a:lnTo>
                    <a:pt x="679" y="102"/>
                  </a:lnTo>
                  <a:lnTo>
                    <a:pt x="679" y="96"/>
                  </a:lnTo>
                  <a:lnTo>
                    <a:pt x="679" y="90"/>
                  </a:lnTo>
                  <a:lnTo>
                    <a:pt x="679" y="83"/>
                  </a:lnTo>
                  <a:lnTo>
                    <a:pt x="679" y="77"/>
                  </a:lnTo>
                  <a:lnTo>
                    <a:pt x="672" y="77"/>
                  </a:lnTo>
                  <a:lnTo>
                    <a:pt x="672" y="70"/>
                  </a:lnTo>
                  <a:lnTo>
                    <a:pt x="666" y="64"/>
                  </a:lnTo>
                  <a:lnTo>
                    <a:pt x="666" y="58"/>
                  </a:lnTo>
                  <a:lnTo>
                    <a:pt x="666" y="51"/>
                  </a:lnTo>
                  <a:lnTo>
                    <a:pt x="666" y="45"/>
                  </a:lnTo>
                  <a:lnTo>
                    <a:pt x="672" y="45"/>
                  </a:lnTo>
                  <a:lnTo>
                    <a:pt x="672" y="38"/>
                  </a:lnTo>
                  <a:lnTo>
                    <a:pt x="666" y="38"/>
                  </a:lnTo>
                  <a:lnTo>
                    <a:pt x="666" y="32"/>
                  </a:lnTo>
                  <a:lnTo>
                    <a:pt x="666" y="26"/>
                  </a:lnTo>
                  <a:lnTo>
                    <a:pt x="672" y="26"/>
                  </a:lnTo>
                  <a:lnTo>
                    <a:pt x="672" y="19"/>
                  </a:lnTo>
                  <a:lnTo>
                    <a:pt x="666" y="19"/>
                  </a:lnTo>
                  <a:lnTo>
                    <a:pt x="666" y="13"/>
                  </a:lnTo>
                  <a:lnTo>
                    <a:pt x="672" y="13"/>
                  </a:lnTo>
                  <a:lnTo>
                    <a:pt x="672" y="6"/>
                  </a:lnTo>
                  <a:lnTo>
                    <a:pt x="679" y="6"/>
                  </a:lnTo>
                  <a:lnTo>
                    <a:pt x="679" y="0"/>
                  </a:lnTo>
                  <a:lnTo>
                    <a:pt x="704" y="0"/>
                  </a:lnTo>
                  <a:lnTo>
                    <a:pt x="749" y="6"/>
                  </a:lnTo>
                  <a:lnTo>
                    <a:pt x="787" y="6"/>
                  </a:lnTo>
                  <a:lnTo>
                    <a:pt x="800" y="6"/>
                  </a:lnTo>
                  <a:lnTo>
                    <a:pt x="832" y="6"/>
                  </a:lnTo>
                  <a:lnTo>
                    <a:pt x="845" y="6"/>
                  </a:lnTo>
                  <a:lnTo>
                    <a:pt x="871" y="6"/>
                  </a:lnTo>
                  <a:lnTo>
                    <a:pt x="883" y="6"/>
                  </a:lnTo>
                  <a:lnTo>
                    <a:pt x="909" y="6"/>
                  </a:lnTo>
                  <a:lnTo>
                    <a:pt x="928" y="6"/>
                  </a:lnTo>
                  <a:lnTo>
                    <a:pt x="935" y="6"/>
                  </a:lnTo>
                  <a:lnTo>
                    <a:pt x="948" y="6"/>
                  </a:lnTo>
                  <a:lnTo>
                    <a:pt x="960" y="6"/>
                  </a:lnTo>
                  <a:lnTo>
                    <a:pt x="980" y="0"/>
                  </a:lnTo>
                  <a:lnTo>
                    <a:pt x="986" y="0"/>
                  </a:lnTo>
                  <a:lnTo>
                    <a:pt x="1018" y="0"/>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55" name="Freeform 229">
              <a:extLst>
                <a:ext uri="{FF2B5EF4-FFF2-40B4-BE49-F238E27FC236}">
                  <a16:creationId xmlns:a16="http://schemas.microsoft.com/office/drawing/2014/main" id="{6C2796A0-52AB-8A44-8999-F0C77A11AB5C}"/>
                </a:ext>
              </a:extLst>
            </p:cNvPr>
            <p:cNvSpPr>
              <a:spLocks/>
            </p:cNvSpPr>
            <p:nvPr/>
          </p:nvSpPr>
          <p:spPr bwMode="gray">
            <a:xfrm>
              <a:off x="3678872" y="1770697"/>
              <a:ext cx="673717" cy="825628"/>
            </a:xfrm>
            <a:custGeom>
              <a:avLst/>
              <a:gdLst>
                <a:gd name="T0" fmla="*/ 999 w 1044"/>
                <a:gd name="T1" fmla="*/ 858 h 1146"/>
                <a:gd name="T2" fmla="*/ 948 w 1044"/>
                <a:gd name="T3" fmla="*/ 883 h 1146"/>
                <a:gd name="T4" fmla="*/ 909 w 1044"/>
                <a:gd name="T5" fmla="*/ 870 h 1146"/>
                <a:gd name="T6" fmla="*/ 877 w 1044"/>
                <a:gd name="T7" fmla="*/ 883 h 1146"/>
                <a:gd name="T8" fmla="*/ 852 w 1044"/>
                <a:gd name="T9" fmla="*/ 877 h 1146"/>
                <a:gd name="T10" fmla="*/ 826 w 1044"/>
                <a:gd name="T11" fmla="*/ 877 h 1146"/>
                <a:gd name="T12" fmla="*/ 807 w 1044"/>
                <a:gd name="T13" fmla="*/ 902 h 1146"/>
                <a:gd name="T14" fmla="*/ 756 w 1044"/>
                <a:gd name="T15" fmla="*/ 998 h 1146"/>
                <a:gd name="T16" fmla="*/ 762 w 1044"/>
                <a:gd name="T17" fmla="*/ 1050 h 1146"/>
                <a:gd name="T18" fmla="*/ 730 w 1044"/>
                <a:gd name="T19" fmla="*/ 1088 h 1146"/>
                <a:gd name="T20" fmla="*/ 743 w 1044"/>
                <a:gd name="T21" fmla="*/ 1133 h 1146"/>
                <a:gd name="T22" fmla="*/ 711 w 1044"/>
                <a:gd name="T23" fmla="*/ 1133 h 1146"/>
                <a:gd name="T24" fmla="*/ 672 w 1044"/>
                <a:gd name="T25" fmla="*/ 1139 h 1146"/>
                <a:gd name="T26" fmla="*/ 621 w 1044"/>
                <a:gd name="T27" fmla="*/ 1133 h 1146"/>
                <a:gd name="T28" fmla="*/ 602 w 1044"/>
                <a:gd name="T29" fmla="*/ 1107 h 1146"/>
                <a:gd name="T30" fmla="*/ 596 w 1044"/>
                <a:gd name="T31" fmla="*/ 1082 h 1146"/>
                <a:gd name="T32" fmla="*/ 551 w 1044"/>
                <a:gd name="T33" fmla="*/ 1088 h 1146"/>
                <a:gd name="T34" fmla="*/ 512 w 1044"/>
                <a:gd name="T35" fmla="*/ 1056 h 1146"/>
                <a:gd name="T36" fmla="*/ 512 w 1044"/>
                <a:gd name="T37" fmla="*/ 1018 h 1146"/>
                <a:gd name="T38" fmla="*/ 500 w 1044"/>
                <a:gd name="T39" fmla="*/ 1005 h 1146"/>
                <a:gd name="T40" fmla="*/ 487 w 1044"/>
                <a:gd name="T41" fmla="*/ 966 h 1146"/>
                <a:gd name="T42" fmla="*/ 448 w 1044"/>
                <a:gd name="T43" fmla="*/ 954 h 1146"/>
                <a:gd name="T44" fmla="*/ 455 w 1044"/>
                <a:gd name="T45" fmla="*/ 902 h 1146"/>
                <a:gd name="T46" fmla="*/ 448 w 1044"/>
                <a:gd name="T47" fmla="*/ 858 h 1146"/>
                <a:gd name="T48" fmla="*/ 455 w 1044"/>
                <a:gd name="T49" fmla="*/ 806 h 1146"/>
                <a:gd name="T50" fmla="*/ 461 w 1044"/>
                <a:gd name="T51" fmla="*/ 781 h 1146"/>
                <a:gd name="T52" fmla="*/ 487 w 1044"/>
                <a:gd name="T53" fmla="*/ 762 h 1146"/>
                <a:gd name="T54" fmla="*/ 448 w 1044"/>
                <a:gd name="T55" fmla="*/ 762 h 1146"/>
                <a:gd name="T56" fmla="*/ 416 w 1044"/>
                <a:gd name="T57" fmla="*/ 755 h 1146"/>
                <a:gd name="T58" fmla="*/ 423 w 1044"/>
                <a:gd name="T59" fmla="*/ 730 h 1146"/>
                <a:gd name="T60" fmla="*/ 403 w 1044"/>
                <a:gd name="T61" fmla="*/ 704 h 1146"/>
                <a:gd name="T62" fmla="*/ 403 w 1044"/>
                <a:gd name="T63" fmla="*/ 685 h 1146"/>
                <a:gd name="T64" fmla="*/ 384 w 1044"/>
                <a:gd name="T65" fmla="*/ 659 h 1146"/>
                <a:gd name="T66" fmla="*/ 359 w 1044"/>
                <a:gd name="T67" fmla="*/ 666 h 1146"/>
                <a:gd name="T68" fmla="*/ 314 w 1044"/>
                <a:gd name="T69" fmla="*/ 666 h 1146"/>
                <a:gd name="T70" fmla="*/ 288 w 1044"/>
                <a:gd name="T71" fmla="*/ 653 h 1146"/>
                <a:gd name="T72" fmla="*/ 256 w 1044"/>
                <a:gd name="T73" fmla="*/ 582 h 1146"/>
                <a:gd name="T74" fmla="*/ 186 w 1044"/>
                <a:gd name="T75" fmla="*/ 538 h 1146"/>
                <a:gd name="T76" fmla="*/ 122 w 1044"/>
                <a:gd name="T77" fmla="*/ 486 h 1146"/>
                <a:gd name="T78" fmla="*/ 71 w 1044"/>
                <a:gd name="T79" fmla="*/ 461 h 1146"/>
                <a:gd name="T80" fmla="*/ 58 w 1044"/>
                <a:gd name="T81" fmla="*/ 390 h 1146"/>
                <a:gd name="T82" fmla="*/ 58 w 1044"/>
                <a:gd name="T83" fmla="*/ 352 h 1146"/>
                <a:gd name="T84" fmla="*/ 83 w 1044"/>
                <a:gd name="T85" fmla="*/ 313 h 1146"/>
                <a:gd name="T86" fmla="*/ 109 w 1044"/>
                <a:gd name="T87" fmla="*/ 281 h 1146"/>
                <a:gd name="T88" fmla="*/ 109 w 1044"/>
                <a:gd name="T89" fmla="*/ 230 h 1146"/>
                <a:gd name="T90" fmla="*/ 115 w 1044"/>
                <a:gd name="T91" fmla="*/ 185 h 1146"/>
                <a:gd name="T92" fmla="*/ 147 w 1044"/>
                <a:gd name="T93" fmla="*/ 147 h 1146"/>
                <a:gd name="T94" fmla="*/ 154 w 1044"/>
                <a:gd name="T95" fmla="*/ 102 h 1146"/>
                <a:gd name="T96" fmla="*/ 122 w 1044"/>
                <a:gd name="T97" fmla="*/ 32 h 1146"/>
                <a:gd name="T98" fmla="*/ 51 w 1044"/>
                <a:gd name="T99" fmla="*/ 45 h 1146"/>
                <a:gd name="T100" fmla="*/ 0 w 1044"/>
                <a:gd name="T101" fmla="*/ 25 h 1146"/>
                <a:gd name="T102" fmla="*/ 32 w 1044"/>
                <a:gd name="T103" fmla="*/ 6 h 1146"/>
                <a:gd name="T104" fmla="*/ 160 w 1044"/>
                <a:gd name="T105" fmla="*/ 32 h 1146"/>
                <a:gd name="T106" fmla="*/ 371 w 1044"/>
                <a:gd name="T107" fmla="*/ 70 h 1146"/>
                <a:gd name="T108" fmla="*/ 589 w 1044"/>
                <a:gd name="T109" fmla="*/ 128 h 1146"/>
                <a:gd name="T110" fmla="*/ 596 w 1044"/>
                <a:gd name="T111" fmla="*/ 153 h 1146"/>
                <a:gd name="T112" fmla="*/ 589 w 1044"/>
                <a:gd name="T113" fmla="*/ 192 h 1146"/>
                <a:gd name="T114" fmla="*/ 916 w 1044"/>
                <a:gd name="T115" fmla="*/ 128 h 1146"/>
                <a:gd name="T116" fmla="*/ 922 w 1044"/>
                <a:gd name="T117" fmla="*/ 307 h 1146"/>
                <a:gd name="T118" fmla="*/ 845 w 1044"/>
                <a:gd name="T119" fmla="*/ 698 h 1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44" h="1146">
                  <a:moveTo>
                    <a:pt x="1044" y="838"/>
                  </a:moveTo>
                  <a:lnTo>
                    <a:pt x="1044" y="845"/>
                  </a:lnTo>
                  <a:lnTo>
                    <a:pt x="1037" y="851"/>
                  </a:lnTo>
                  <a:lnTo>
                    <a:pt x="1031" y="858"/>
                  </a:lnTo>
                  <a:lnTo>
                    <a:pt x="1025" y="851"/>
                  </a:lnTo>
                  <a:lnTo>
                    <a:pt x="1018" y="851"/>
                  </a:lnTo>
                  <a:lnTo>
                    <a:pt x="1012" y="851"/>
                  </a:lnTo>
                  <a:lnTo>
                    <a:pt x="1005" y="858"/>
                  </a:lnTo>
                  <a:lnTo>
                    <a:pt x="999" y="858"/>
                  </a:lnTo>
                  <a:lnTo>
                    <a:pt x="993" y="858"/>
                  </a:lnTo>
                  <a:lnTo>
                    <a:pt x="980" y="858"/>
                  </a:lnTo>
                  <a:lnTo>
                    <a:pt x="967" y="858"/>
                  </a:lnTo>
                  <a:lnTo>
                    <a:pt x="961" y="864"/>
                  </a:lnTo>
                  <a:lnTo>
                    <a:pt x="954" y="864"/>
                  </a:lnTo>
                  <a:lnTo>
                    <a:pt x="954" y="870"/>
                  </a:lnTo>
                  <a:lnTo>
                    <a:pt x="948" y="870"/>
                  </a:lnTo>
                  <a:lnTo>
                    <a:pt x="948" y="877"/>
                  </a:lnTo>
                  <a:lnTo>
                    <a:pt x="948" y="883"/>
                  </a:lnTo>
                  <a:lnTo>
                    <a:pt x="941" y="883"/>
                  </a:lnTo>
                  <a:lnTo>
                    <a:pt x="935" y="877"/>
                  </a:lnTo>
                  <a:lnTo>
                    <a:pt x="929" y="877"/>
                  </a:lnTo>
                  <a:lnTo>
                    <a:pt x="929" y="870"/>
                  </a:lnTo>
                  <a:lnTo>
                    <a:pt x="922" y="870"/>
                  </a:lnTo>
                  <a:lnTo>
                    <a:pt x="922" y="864"/>
                  </a:lnTo>
                  <a:lnTo>
                    <a:pt x="916" y="864"/>
                  </a:lnTo>
                  <a:lnTo>
                    <a:pt x="916" y="870"/>
                  </a:lnTo>
                  <a:lnTo>
                    <a:pt x="909" y="870"/>
                  </a:lnTo>
                  <a:lnTo>
                    <a:pt x="909" y="877"/>
                  </a:lnTo>
                  <a:lnTo>
                    <a:pt x="903" y="877"/>
                  </a:lnTo>
                  <a:lnTo>
                    <a:pt x="903" y="870"/>
                  </a:lnTo>
                  <a:lnTo>
                    <a:pt x="903" y="877"/>
                  </a:lnTo>
                  <a:lnTo>
                    <a:pt x="897" y="877"/>
                  </a:lnTo>
                  <a:lnTo>
                    <a:pt x="897" y="883"/>
                  </a:lnTo>
                  <a:lnTo>
                    <a:pt x="890" y="883"/>
                  </a:lnTo>
                  <a:lnTo>
                    <a:pt x="884" y="883"/>
                  </a:lnTo>
                  <a:lnTo>
                    <a:pt x="877" y="883"/>
                  </a:lnTo>
                  <a:lnTo>
                    <a:pt x="877" y="890"/>
                  </a:lnTo>
                  <a:lnTo>
                    <a:pt x="877" y="896"/>
                  </a:lnTo>
                  <a:lnTo>
                    <a:pt x="871" y="896"/>
                  </a:lnTo>
                  <a:lnTo>
                    <a:pt x="865" y="896"/>
                  </a:lnTo>
                  <a:lnTo>
                    <a:pt x="865" y="890"/>
                  </a:lnTo>
                  <a:lnTo>
                    <a:pt x="865" y="883"/>
                  </a:lnTo>
                  <a:lnTo>
                    <a:pt x="858" y="883"/>
                  </a:lnTo>
                  <a:lnTo>
                    <a:pt x="858" y="877"/>
                  </a:lnTo>
                  <a:lnTo>
                    <a:pt x="852" y="877"/>
                  </a:lnTo>
                  <a:lnTo>
                    <a:pt x="852" y="883"/>
                  </a:lnTo>
                  <a:lnTo>
                    <a:pt x="852" y="877"/>
                  </a:lnTo>
                  <a:lnTo>
                    <a:pt x="852" y="870"/>
                  </a:lnTo>
                  <a:lnTo>
                    <a:pt x="845" y="870"/>
                  </a:lnTo>
                  <a:lnTo>
                    <a:pt x="845" y="877"/>
                  </a:lnTo>
                  <a:lnTo>
                    <a:pt x="839" y="877"/>
                  </a:lnTo>
                  <a:lnTo>
                    <a:pt x="839" y="883"/>
                  </a:lnTo>
                  <a:lnTo>
                    <a:pt x="833" y="883"/>
                  </a:lnTo>
                  <a:lnTo>
                    <a:pt x="826" y="877"/>
                  </a:lnTo>
                  <a:lnTo>
                    <a:pt x="820" y="877"/>
                  </a:lnTo>
                  <a:lnTo>
                    <a:pt x="820" y="883"/>
                  </a:lnTo>
                  <a:lnTo>
                    <a:pt x="813" y="883"/>
                  </a:lnTo>
                  <a:lnTo>
                    <a:pt x="813" y="890"/>
                  </a:lnTo>
                  <a:lnTo>
                    <a:pt x="807" y="890"/>
                  </a:lnTo>
                  <a:lnTo>
                    <a:pt x="801" y="890"/>
                  </a:lnTo>
                  <a:lnTo>
                    <a:pt x="801" y="896"/>
                  </a:lnTo>
                  <a:lnTo>
                    <a:pt x="807" y="896"/>
                  </a:lnTo>
                  <a:lnTo>
                    <a:pt x="807" y="902"/>
                  </a:lnTo>
                  <a:lnTo>
                    <a:pt x="801" y="909"/>
                  </a:lnTo>
                  <a:lnTo>
                    <a:pt x="801" y="915"/>
                  </a:lnTo>
                  <a:lnTo>
                    <a:pt x="794" y="922"/>
                  </a:lnTo>
                  <a:lnTo>
                    <a:pt x="781" y="947"/>
                  </a:lnTo>
                  <a:lnTo>
                    <a:pt x="775" y="966"/>
                  </a:lnTo>
                  <a:lnTo>
                    <a:pt x="768" y="973"/>
                  </a:lnTo>
                  <a:lnTo>
                    <a:pt x="762" y="986"/>
                  </a:lnTo>
                  <a:lnTo>
                    <a:pt x="756" y="992"/>
                  </a:lnTo>
                  <a:lnTo>
                    <a:pt x="756" y="998"/>
                  </a:lnTo>
                  <a:lnTo>
                    <a:pt x="756" y="1005"/>
                  </a:lnTo>
                  <a:lnTo>
                    <a:pt x="756" y="1011"/>
                  </a:lnTo>
                  <a:lnTo>
                    <a:pt x="756" y="1018"/>
                  </a:lnTo>
                  <a:lnTo>
                    <a:pt x="762" y="1018"/>
                  </a:lnTo>
                  <a:lnTo>
                    <a:pt x="762" y="1024"/>
                  </a:lnTo>
                  <a:lnTo>
                    <a:pt x="762" y="1030"/>
                  </a:lnTo>
                  <a:lnTo>
                    <a:pt x="762" y="1037"/>
                  </a:lnTo>
                  <a:lnTo>
                    <a:pt x="762" y="1043"/>
                  </a:lnTo>
                  <a:lnTo>
                    <a:pt x="762" y="1050"/>
                  </a:lnTo>
                  <a:lnTo>
                    <a:pt x="756" y="1050"/>
                  </a:lnTo>
                  <a:lnTo>
                    <a:pt x="756" y="1056"/>
                  </a:lnTo>
                  <a:lnTo>
                    <a:pt x="749" y="1056"/>
                  </a:lnTo>
                  <a:lnTo>
                    <a:pt x="743" y="1056"/>
                  </a:lnTo>
                  <a:lnTo>
                    <a:pt x="736" y="1063"/>
                  </a:lnTo>
                  <a:lnTo>
                    <a:pt x="730" y="1069"/>
                  </a:lnTo>
                  <a:lnTo>
                    <a:pt x="730" y="1075"/>
                  </a:lnTo>
                  <a:lnTo>
                    <a:pt x="730" y="1082"/>
                  </a:lnTo>
                  <a:lnTo>
                    <a:pt x="730" y="1088"/>
                  </a:lnTo>
                  <a:lnTo>
                    <a:pt x="730" y="1095"/>
                  </a:lnTo>
                  <a:lnTo>
                    <a:pt x="736" y="1095"/>
                  </a:lnTo>
                  <a:lnTo>
                    <a:pt x="736" y="1101"/>
                  </a:lnTo>
                  <a:lnTo>
                    <a:pt x="730" y="1101"/>
                  </a:lnTo>
                  <a:lnTo>
                    <a:pt x="730" y="1107"/>
                  </a:lnTo>
                  <a:lnTo>
                    <a:pt x="730" y="1114"/>
                  </a:lnTo>
                  <a:lnTo>
                    <a:pt x="736" y="1120"/>
                  </a:lnTo>
                  <a:lnTo>
                    <a:pt x="743" y="1127"/>
                  </a:lnTo>
                  <a:lnTo>
                    <a:pt x="743" y="1133"/>
                  </a:lnTo>
                  <a:lnTo>
                    <a:pt x="736" y="1133"/>
                  </a:lnTo>
                  <a:lnTo>
                    <a:pt x="736" y="1139"/>
                  </a:lnTo>
                  <a:lnTo>
                    <a:pt x="730" y="1139"/>
                  </a:lnTo>
                  <a:lnTo>
                    <a:pt x="730" y="1146"/>
                  </a:lnTo>
                  <a:lnTo>
                    <a:pt x="724" y="1146"/>
                  </a:lnTo>
                  <a:lnTo>
                    <a:pt x="717" y="1146"/>
                  </a:lnTo>
                  <a:lnTo>
                    <a:pt x="717" y="1139"/>
                  </a:lnTo>
                  <a:lnTo>
                    <a:pt x="717" y="1133"/>
                  </a:lnTo>
                  <a:lnTo>
                    <a:pt x="711" y="1133"/>
                  </a:lnTo>
                  <a:lnTo>
                    <a:pt x="704" y="1133"/>
                  </a:lnTo>
                  <a:lnTo>
                    <a:pt x="704" y="1139"/>
                  </a:lnTo>
                  <a:lnTo>
                    <a:pt x="698" y="1139"/>
                  </a:lnTo>
                  <a:lnTo>
                    <a:pt x="698" y="1146"/>
                  </a:lnTo>
                  <a:lnTo>
                    <a:pt x="692" y="1146"/>
                  </a:lnTo>
                  <a:lnTo>
                    <a:pt x="685" y="1146"/>
                  </a:lnTo>
                  <a:lnTo>
                    <a:pt x="685" y="1139"/>
                  </a:lnTo>
                  <a:lnTo>
                    <a:pt x="679" y="1139"/>
                  </a:lnTo>
                  <a:lnTo>
                    <a:pt x="672" y="1139"/>
                  </a:lnTo>
                  <a:lnTo>
                    <a:pt x="666" y="1139"/>
                  </a:lnTo>
                  <a:lnTo>
                    <a:pt x="660" y="1139"/>
                  </a:lnTo>
                  <a:lnTo>
                    <a:pt x="653" y="1146"/>
                  </a:lnTo>
                  <a:lnTo>
                    <a:pt x="647" y="1146"/>
                  </a:lnTo>
                  <a:lnTo>
                    <a:pt x="640" y="1146"/>
                  </a:lnTo>
                  <a:lnTo>
                    <a:pt x="634" y="1139"/>
                  </a:lnTo>
                  <a:lnTo>
                    <a:pt x="628" y="1139"/>
                  </a:lnTo>
                  <a:lnTo>
                    <a:pt x="628" y="1133"/>
                  </a:lnTo>
                  <a:lnTo>
                    <a:pt x="621" y="1133"/>
                  </a:lnTo>
                  <a:lnTo>
                    <a:pt x="621" y="1127"/>
                  </a:lnTo>
                  <a:lnTo>
                    <a:pt x="621" y="1120"/>
                  </a:lnTo>
                  <a:lnTo>
                    <a:pt x="615" y="1120"/>
                  </a:lnTo>
                  <a:lnTo>
                    <a:pt x="615" y="1114"/>
                  </a:lnTo>
                  <a:lnTo>
                    <a:pt x="608" y="1114"/>
                  </a:lnTo>
                  <a:lnTo>
                    <a:pt x="602" y="1114"/>
                  </a:lnTo>
                  <a:lnTo>
                    <a:pt x="596" y="1114"/>
                  </a:lnTo>
                  <a:lnTo>
                    <a:pt x="596" y="1107"/>
                  </a:lnTo>
                  <a:lnTo>
                    <a:pt x="602" y="1107"/>
                  </a:lnTo>
                  <a:lnTo>
                    <a:pt x="602" y="1101"/>
                  </a:lnTo>
                  <a:lnTo>
                    <a:pt x="602" y="1095"/>
                  </a:lnTo>
                  <a:lnTo>
                    <a:pt x="608" y="1095"/>
                  </a:lnTo>
                  <a:lnTo>
                    <a:pt x="615" y="1095"/>
                  </a:lnTo>
                  <a:lnTo>
                    <a:pt x="615" y="1088"/>
                  </a:lnTo>
                  <a:lnTo>
                    <a:pt x="615" y="1082"/>
                  </a:lnTo>
                  <a:lnTo>
                    <a:pt x="608" y="1082"/>
                  </a:lnTo>
                  <a:lnTo>
                    <a:pt x="602" y="1082"/>
                  </a:lnTo>
                  <a:lnTo>
                    <a:pt x="596" y="1082"/>
                  </a:lnTo>
                  <a:lnTo>
                    <a:pt x="589" y="1082"/>
                  </a:lnTo>
                  <a:lnTo>
                    <a:pt x="589" y="1088"/>
                  </a:lnTo>
                  <a:lnTo>
                    <a:pt x="583" y="1088"/>
                  </a:lnTo>
                  <a:lnTo>
                    <a:pt x="583" y="1082"/>
                  </a:lnTo>
                  <a:lnTo>
                    <a:pt x="576" y="1082"/>
                  </a:lnTo>
                  <a:lnTo>
                    <a:pt x="570" y="1082"/>
                  </a:lnTo>
                  <a:lnTo>
                    <a:pt x="564" y="1082"/>
                  </a:lnTo>
                  <a:lnTo>
                    <a:pt x="557" y="1088"/>
                  </a:lnTo>
                  <a:lnTo>
                    <a:pt x="551" y="1088"/>
                  </a:lnTo>
                  <a:lnTo>
                    <a:pt x="544" y="1082"/>
                  </a:lnTo>
                  <a:lnTo>
                    <a:pt x="538" y="1082"/>
                  </a:lnTo>
                  <a:lnTo>
                    <a:pt x="538" y="1075"/>
                  </a:lnTo>
                  <a:lnTo>
                    <a:pt x="538" y="1069"/>
                  </a:lnTo>
                  <a:lnTo>
                    <a:pt x="532" y="1069"/>
                  </a:lnTo>
                  <a:lnTo>
                    <a:pt x="525" y="1069"/>
                  </a:lnTo>
                  <a:lnTo>
                    <a:pt x="519" y="1069"/>
                  </a:lnTo>
                  <a:lnTo>
                    <a:pt x="519" y="1063"/>
                  </a:lnTo>
                  <a:lnTo>
                    <a:pt x="512" y="1056"/>
                  </a:lnTo>
                  <a:lnTo>
                    <a:pt x="519" y="1056"/>
                  </a:lnTo>
                  <a:lnTo>
                    <a:pt x="519" y="1050"/>
                  </a:lnTo>
                  <a:lnTo>
                    <a:pt x="525" y="1050"/>
                  </a:lnTo>
                  <a:lnTo>
                    <a:pt x="525" y="1043"/>
                  </a:lnTo>
                  <a:lnTo>
                    <a:pt x="519" y="1037"/>
                  </a:lnTo>
                  <a:lnTo>
                    <a:pt x="519" y="1030"/>
                  </a:lnTo>
                  <a:lnTo>
                    <a:pt x="519" y="1024"/>
                  </a:lnTo>
                  <a:lnTo>
                    <a:pt x="512" y="1024"/>
                  </a:lnTo>
                  <a:lnTo>
                    <a:pt x="512" y="1018"/>
                  </a:lnTo>
                  <a:lnTo>
                    <a:pt x="519" y="1018"/>
                  </a:lnTo>
                  <a:lnTo>
                    <a:pt x="512" y="1018"/>
                  </a:lnTo>
                  <a:lnTo>
                    <a:pt x="506" y="1018"/>
                  </a:lnTo>
                  <a:lnTo>
                    <a:pt x="506" y="1024"/>
                  </a:lnTo>
                  <a:lnTo>
                    <a:pt x="500" y="1024"/>
                  </a:lnTo>
                  <a:lnTo>
                    <a:pt x="500" y="1018"/>
                  </a:lnTo>
                  <a:lnTo>
                    <a:pt x="506" y="1011"/>
                  </a:lnTo>
                  <a:lnTo>
                    <a:pt x="506" y="1005"/>
                  </a:lnTo>
                  <a:lnTo>
                    <a:pt x="500" y="1005"/>
                  </a:lnTo>
                  <a:lnTo>
                    <a:pt x="500" y="998"/>
                  </a:lnTo>
                  <a:lnTo>
                    <a:pt x="506" y="998"/>
                  </a:lnTo>
                  <a:lnTo>
                    <a:pt x="506" y="992"/>
                  </a:lnTo>
                  <a:lnTo>
                    <a:pt x="506" y="986"/>
                  </a:lnTo>
                  <a:lnTo>
                    <a:pt x="506" y="979"/>
                  </a:lnTo>
                  <a:lnTo>
                    <a:pt x="500" y="979"/>
                  </a:lnTo>
                  <a:lnTo>
                    <a:pt x="500" y="973"/>
                  </a:lnTo>
                  <a:lnTo>
                    <a:pt x="493" y="973"/>
                  </a:lnTo>
                  <a:lnTo>
                    <a:pt x="487" y="966"/>
                  </a:lnTo>
                  <a:lnTo>
                    <a:pt x="480" y="966"/>
                  </a:lnTo>
                  <a:lnTo>
                    <a:pt x="474" y="966"/>
                  </a:lnTo>
                  <a:lnTo>
                    <a:pt x="468" y="966"/>
                  </a:lnTo>
                  <a:lnTo>
                    <a:pt x="468" y="960"/>
                  </a:lnTo>
                  <a:lnTo>
                    <a:pt x="461" y="960"/>
                  </a:lnTo>
                  <a:lnTo>
                    <a:pt x="461" y="966"/>
                  </a:lnTo>
                  <a:lnTo>
                    <a:pt x="455" y="960"/>
                  </a:lnTo>
                  <a:lnTo>
                    <a:pt x="448" y="960"/>
                  </a:lnTo>
                  <a:lnTo>
                    <a:pt x="448" y="954"/>
                  </a:lnTo>
                  <a:lnTo>
                    <a:pt x="448" y="947"/>
                  </a:lnTo>
                  <a:lnTo>
                    <a:pt x="448" y="941"/>
                  </a:lnTo>
                  <a:lnTo>
                    <a:pt x="448" y="934"/>
                  </a:lnTo>
                  <a:lnTo>
                    <a:pt x="455" y="934"/>
                  </a:lnTo>
                  <a:lnTo>
                    <a:pt x="455" y="928"/>
                  </a:lnTo>
                  <a:lnTo>
                    <a:pt x="455" y="922"/>
                  </a:lnTo>
                  <a:lnTo>
                    <a:pt x="455" y="915"/>
                  </a:lnTo>
                  <a:lnTo>
                    <a:pt x="455" y="909"/>
                  </a:lnTo>
                  <a:lnTo>
                    <a:pt x="455" y="902"/>
                  </a:lnTo>
                  <a:lnTo>
                    <a:pt x="448" y="896"/>
                  </a:lnTo>
                  <a:lnTo>
                    <a:pt x="448" y="890"/>
                  </a:lnTo>
                  <a:lnTo>
                    <a:pt x="448" y="883"/>
                  </a:lnTo>
                  <a:lnTo>
                    <a:pt x="448" y="877"/>
                  </a:lnTo>
                  <a:lnTo>
                    <a:pt x="448" y="870"/>
                  </a:lnTo>
                  <a:lnTo>
                    <a:pt x="448" y="864"/>
                  </a:lnTo>
                  <a:lnTo>
                    <a:pt x="448" y="858"/>
                  </a:lnTo>
                  <a:lnTo>
                    <a:pt x="455" y="858"/>
                  </a:lnTo>
                  <a:lnTo>
                    <a:pt x="448" y="858"/>
                  </a:lnTo>
                  <a:lnTo>
                    <a:pt x="448" y="851"/>
                  </a:lnTo>
                  <a:lnTo>
                    <a:pt x="448" y="845"/>
                  </a:lnTo>
                  <a:lnTo>
                    <a:pt x="455" y="845"/>
                  </a:lnTo>
                  <a:lnTo>
                    <a:pt x="455" y="838"/>
                  </a:lnTo>
                  <a:lnTo>
                    <a:pt x="455" y="832"/>
                  </a:lnTo>
                  <a:lnTo>
                    <a:pt x="455" y="826"/>
                  </a:lnTo>
                  <a:lnTo>
                    <a:pt x="455" y="819"/>
                  </a:lnTo>
                  <a:lnTo>
                    <a:pt x="455" y="813"/>
                  </a:lnTo>
                  <a:lnTo>
                    <a:pt x="455" y="806"/>
                  </a:lnTo>
                  <a:lnTo>
                    <a:pt x="455" y="800"/>
                  </a:lnTo>
                  <a:lnTo>
                    <a:pt x="461" y="800"/>
                  </a:lnTo>
                  <a:lnTo>
                    <a:pt x="468" y="800"/>
                  </a:lnTo>
                  <a:lnTo>
                    <a:pt x="468" y="794"/>
                  </a:lnTo>
                  <a:lnTo>
                    <a:pt x="474" y="794"/>
                  </a:lnTo>
                  <a:lnTo>
                    <a:pt x="474" y="787"/>
                  </a:lnTo>
                  <a:lnTo>
                    <a:pt x="468" y="787"/>
                  </a:lnTo>
                  <a:lnTo>
                    <a:pt x="468" y="781"/>
                  </a:lnTo>
                  <a:lnTo>
                    <a:pt x="461" y="781"/>
                  </a:lnTo>
                  <a:lnTo>
                    <a:pt x="468" y="781"/>
                  </a:lnTo>
                  <a:lnTo>
                    <a:pt x="468" y="774"/>
                  </a:lnTo>
                  <a:lnTo>
                    <a:pt x="474" y="781"/>
                  </a:lnTo>
                  <a:lnTo>
                    <a:pt x="474" y="774"/>
                  </a:lnTo>
                  <a:lnTo>
                    <a:pt x="474" y="768"/>
                  </a:lnTo>
                  <a:lnTo>
                    <a:pt x="480" y="768"/>
                  </a:lnTo>
                  <a:lnTo>
                    <a:pt x="487" y="762"/>
                  </a:lnTo>
                  <a:lnTo>
                    <a:pt x="493" y="762"/>
                  </a:lnTo>
                  <a:lnTo>
                    <a:pt x="487" y="762"/>
                  </a:lnTo>
                  <a:lnTo>
                    <a:pt x="493" y="755"/>
                  </a:lnTo>
                  <a:lnTo>
                    <a:pt x="487" y="755"/>
                  </a:lnTo>
                  <a:lnTo>
                    <a:pt x="480" y="755"/>
                  </a:lnTo>
                  <a:lnTo>
                    <a:pt x="474" y="755"/>
                  </a:lnTo>
                  <a:lnTo>
                    <a:pt x="468" y="755"/>
                  </a:lnTo>
                  <a:lnTo>
                    <a:pt x="461" y="755"/>
                  </a:lnTo>
                  <a:lnTo>
                    <a:pt x="455" y="755"/>
                  </a:lnTo>
                  <a:lnTo>
                    <a:pt x="448" y="755"/>
                  </a:lnTo>
                  <a:lnTo>
                    <a:pt x="448" y="762"/>
                  </a:lnTo>
                  <a:lnTo>
                    <a:pt x="442" y="762"/>
                  </a:lnTo>
                  <a:lnTo>
                    <a:pt x="436" y="762"/>
                  </a:lnTo>
                  <a:lnTo>
                    <a:pt x="429" y="755"/>
                  </a:lnTo>
                  <a:lnTo>
                    <a:pt x="423" y="755"/>
                  </a:lnTo>
                  <a:lnTo>
                    <a:pt x="423" y="762"/>
                  </a:lnTo>
                  <a:lnTo>
                    <a:pt x="423" y="755"/>
                  </a:lnTo>
                  <a:lnTo>
                    <a:pt x="416" y="755"/>
                  </a:lnTo>
                  <a:lnTo>
                    <a:pt x="416" y="762"/>
                  </a:lnTo>
                  <a:lnTo>
                    <a:pt x="416" y="755"/>
                  </a:lnTo>
                  <a:lnTo>
                    <a:pt x="423" y="755"/>
                  </a:lnTo>
                  <a:lnTo>
                    <a:pt x="423" y="749"/>
                  </a:lnTo>
                  <a:lnTo>
                    <a:pt x="429" y="749"/>
                  </a:lnTo>
                  <a:lnTo>
                    <a:pt x="429" y="742"/>
                  </a:lnTo>
                  <a:lnTo>
                    <a:pt x="436" y="742"/>
                  </a:lnTo>
                  <a:lnTo>
                    <a:pt x="436" y="736"/>
                  </a:lnTo>
                  <a:lnTo>
                    <a:pt x="429" y="736"/>
                  </a:lnTo>
                  <a:lnTo>
                    <a:pt x="429" y="730"/>
                  </a:lnTo>
                  <a:lnTo>
                    <a:pt x="423" y="730"/>
                  </a:lnTo>
                  <a:lnTo>
                    <a:pt x="423" y="736"/>
                  </a:lnTo>
                  <a:lnTo>
                    <a:pt x="416" y="736"/>
                  </a:lnTo>
                  <a:lnTo>
                    <a:pt x="416" y="730"/>
                  </a:lnTo>
                  <a:lnTo>
                    <a:pt x="416" y="723"/>
                  </a:lnTo>
                  <a:lnTo>
                    <a:pt x="416" y="717"/>
                  </a:lnTo>
                  <a:lnTo>
                    <a:pt x="416" y="710"/>
                  </a:lnTo>
                  <a:lnTo>
                    <a:pt x="410" y="710"/>
                  </a:lnTo>
                  <a:lnTo>
                    <a:pt x="410" y="704"/>
                  </a:lnTo>
                  <a:lnTo>
                    <a:pt x="403" y="704"/>
                  </a:lnTo>
                  <a:lnTo>
                    <a:pt x="403" y="698"/>
                  </a:lnTo>
                  <a:lnTo>
                    <a:pt x="397" y="698"/>
                  </a:lnTo>
                  <a:lnTo>
                    <a:pt x="391" y="698"/>
                  </a:lnTo>
                  <a:lnTo>
                    <a:pt x="391" y="691"/>
                  </a:lnTo>
                  <a:lnTo>
                    <a:pt x="397" y="691"/>
                  </a:lnTo>
                  <a:lnTo>
                    <a:pt x="391" y="691"/>
                  </a:lnTo>
                  <a:lnTo>
                    <a:pt x="397" y="691"/>
                  </a:lnTo>
                  <a:lnTo>
                    <a:pt x="397" y="685"/>
                  </a:lnTo>
                  <a:lnTo>
                    <a:pt x="403" y="685"/>
                  </a:lnTo>
                  <a:lnTo>
                    <a:pt x="403" y="678"/>
                  </a:lnTo>
                  <a:lnTo>
                    <a:pt x="403" y="672"/>
                  </a:lnTo>
                  <a:lnTo>
                    <a:pt x="403" y="666"/>
                  </a:lnTo>
                  <a:lnTo>
                    <a:pt x="397" y="666"/>
                  </a:lnTo>
                  <a:lnTo>
                    <a:pt x="391" y="666"/>
                  </a:lnTo>
                  <a:lnTo>
                    <a:pt x="391" y="659"/>
                  </a:lnTo>
                  <a:lnTo>
                    <a:pt x="391" y="653"/>
                  </a:lnTo>
                  <a:lnTo>
                    <a:pt x="384" y="653"/>
                  </a:lnTo>
                  <a:lnTo>
                    <a:pt x="384" y="659"/>
                  </a:lnTo>
                  <a:lnTo>
                    <a:pt x="384" y="653"/>
                  </a:lnTo>
                  <a:lnTo>
                    <a:pt x="384" y="659"/>
                  </a:lnTo>
                  <a:lnTo>
                    <a:pt x="378" y="659"/>
                  </a:lnTo>
                  <a:lnTo>
                    <a:pt x="378" y="653"/>
                  </a:lnTo>
                  <a:lnTo>
                    <a:pt x="378" y="659"/>
                  </a:lnTo>
                  <a:lnTo>
                    <a:pt x="371" y="659"/>
                  </a:lnTo>
                  <a:lnTo>
                    <a:pt x="371" y="666"/>
                  </a:lnTo>
                  <a:lnTo>
                    <a:pt x="365" y="666"/>
                  </a:lnTo>
                  <a:lnTo>
                    <a:pt x="359" y="666"/>
                  </a:lnTo>
                  <a:lnTo>
                    <a:pt x="352" y="666"/>
                  </a:lnTo>
                  <a:lnTo>
                    <a:pt x="346" y="659"/>
                  </a:lnTo>
                  <a:lnTo>
                    <a:pt x="339" y="659"/>
                  </a:lnTo>
                  <a:lnTo>
                    <a:pt x="333" y="653"/>
                  </a:lnTo>
                  <a:lnTo>
                    <a:pt x="327" y="653"/>
                  </a:lnTo>
                  <a:lnTo>
                    <a:pt x="320" y="653"/>
                  </a:lnTo>
                  <a:lnTo>
                    <a:pt x="320" y="659"/>
                  </a:lnTo>
                  <a:lnTo>
                    <a:pt x="314" y="659"/>
                  </a:lnTo>
                  <a:lnTo>
                    <a:pt x="314" y="666"/>
                  </a:lnTo>
                  <a:lnTo>
                    <a:pt x="320" y="666"/>
                  </a:lnTo>
                  <a:lnTo>
                    <a:pt x="320" y="672"/>
                  </a:lnTo>
                  <a:lnTo>
                    <a:pt x="314" y="672"/>
                  </a:lnTo>
                  <a:lnTo>
                    <a:pt x="307" y="672"/>
                  </a:lnTo>
                  <a:lnTo>
                    <a:pt x="301" y="672"/>
                  </a:lnTo>
                  <a:lnTo>
                    <a:pt x="301" y="666"/>
                  </a:lnTo>
                  <a:lnTo>
                    <a:pt x="295" y="659"/>
                  </a:lnTo>
                  <a:lnTo>
                    <a:pt x="295" y="653"/>
                  </a:lnTo>
                  <a:lnTo>
                    <a:pt x="288" y="653"/>
                  </a:lnTo>
                  <a:lnTo>
                    <a:pt x="282" y="653"/>
                  </a:lnTo>
                  <a:lnTo>
                    <a:pt x="282" y="646"/>
                  </a:lnTo>
                  <a:lnTo>
                    <a:pt x="282" y="640"/>
                  </a:lnTo>
                  <a:lnTo>
                    <a:pt x="282" y="634"/>
                  </a:lnTo>
                  <a:lnTo>
                    <a:pt x="275" y="627"/>
                  </a:lnTo>
                  <a:lnTo>
                    <a:pt x="269" y="621"/>
                  </a:lnTo>
                  <a:lnTo>
                    <a:pt x="269" y="608"/>
                  </a:lnTo>
                  <a:lnTo>
                    <a:pt x="263" y="595"/>
                  </a:lnTo>
                  <a:lnTo>
                    <a:pt x="256" y="582"/>
                  </a:lnTo>
                  <a:lnTo>
                    <a:pt x="256" y="576"/>
                  </a:lnTo>
                  <a:lnTo>
                    <a:pt x="250" y="570"/>
                  </a:lnTo>
                  <a:lnTo>
                    <a:pt x="237" y="563"/>
                  </a:lnTo>
                  <a:lnTo>
                    <a:pt x="231" y="557"/>
                  </a:lnTo>
                  <a:lnTo>
                    <a:pt x="224" y="550"/>
                  </a:lnTo>
                  <a:lnTo>
                    <a:pt x="211" y="550"/>
                  </a:lnTo>
                  <a:lnTo>
                    <a:pt x="199" y="544"/>
                  </a:lnTo>
                  <a:lnTo>
                    <a:pt x="192" y="538"/>
                  </a:lnTo>
                  <a:lnTo>
                    <a:pt x="186" y="538"/>
                  </a:lnTo>
                  <a:lnTo>
                    <a:pt x="186" y="531"/>
                  </a:lnTo>
                  <a:lnTo>
                    <a:pt x="179" y="512"/>
                  </a:lnTo>
                  <a:lnTo>
                    <a:pt x="173" y="512"/>
                  </a:lnTo>
                  <a:lnTo>
                    <a:pt x="173" y="506"/>
                  </a:lnTo>
                  <a:lnTo>
                    <a:pt x="167" y="499"/>
                  </a:lnTo>
                  <a:lnTo>
                    <a:pt x="154" y="499"/>
                  </a:lnTo>
                  <a:lnTo>
                    <a:pt x="135" y="493"/>
                  </a:lnTo>
                  <a:lnTo>
                    <a:pt x="128" y="486"/>
                  </a:lnTo>
                  <a:lnTo>
                    <a:pt x="122" y="486"/>
                  </a:lnTo>
                  <a:lnTo>
                    <a:pt x="122" y="480"/>
                  </a:lnTo>
                  <a:lnTo>
                    <a:pt x="115" y="480"/>
                  </a:lnTo>
                  <a:lnTo>
                    <a:pt x="109" y="480"/>
                  </a:lnTo>
                  <a:lnTo>
                    <a:pt x="103" y="474"/>
                  </a:lnTo>
                  <a:lnTo>
                    <a:pt x="96" y="474"/>
                  </a:lnTo>
                  <a:lnTo>
                    <a:pt x="90" y="474"/>
                  </a:lnTo>
                  <a:lnTo>
                    <a:pt x="83" y="467"/>
                  </a:lnTo>
                  <a:lnTo>
                    <a:pt x="77" y="467"/>
                  </a:lnTo>
                  <a:lnTo>
                    <a:pt x="71" y="461"/>
                  </a:lnTo>
                  <a:lnTo>
                    <a:pt x="64" y="461"/>
                  </a:lnTo>
                  <a:lnTo>
                    <a:pt x="64" y="454"/>
                  </a:lnTo>
                  <a:lnTo>
                    <a:pt x="58" y="448"/>
                  </a:lnTo>
                  <a:lnTo>
                    <a:pt x="58" y="435"/>
                  </a:lnTo>
                  <a:lnTo>
                    <a:pt x="58" y="422"/>
                  </a:lnTo>
                  <a:lnTo>
                    <a:pt x="51" y="403"/>
                  </a:lnTo>
                  <a:lnTo>
                    <a:pt x="51" y="397"/>
                  </a:lnTo>
                  <a:lnTo>
                    <a:pt x="51" y="390"/>
                  </a:lnTo>
                  <a:lnTo>
                    <a:pt x="58" y="390"/>
                  </a:lnTo>
                  <a:lnTo>
                    <a:pt x="58" y="384"/>
                  </a:lnTo>
                  <a:lnTo>
                    <a:pt x="64" y="384"/>
                  </a:lnTo>
                  <a:lnTo>
                    <a:pt x="64" y="377"/>
                  </a:lnTo>
                  <a:lnTo>
                    <a:pt x="58" y="371"/>
                  </a:lnTo>
                  <a:lnTo>
                    <a:pt x="64" y="371"/>
                  </a:lnTo>
                  <a:lnTo>
                    <a:pt x="64" y="365"/>
                  </a:lnTo>
                  <a:lnTo>
                    <a:pt x="64" y="358"/>
                  </a:lnTo>
                  <a:lnTo>
                    <a:pt x="64" y="352"/>
                  </a:lnTo>
                  <a:lnTo>
                    <a:pt x="58" y="352"/>
                  </a:lnTo>
                  <a:lnTo>
                    <a:pt x="64" y="345"/>
                  </a:lnTo>
                  <a:lnTo>
                    <a:pt x="64" y="339"/>
                  </a:lnTo>
                  <a:lnTo>
                    <a:pt x="64" y="333"/>
                  </a:lnTo>
                  <a:lnTo>
                    <a:pt x="71" y="333"/>
                  </a:lnTo>
                  <a:lnTo>
                    <a:pt x="71" y="326"/>
                  </a:lnTo>
                  <a:lnTo>
                    <a:pt x="77" y="326"/>
                  </a:lnTo>
                  <a:lnTo>
                    <a:pt x="77" y="320"/>
                  </a:lnTo>
                  <a:lnTo>
                    <a:pt x="83" y="320"/>
                  </a:lnTo>
                  <a:lnTo>
                    <a:pt x="83" y="313"/>
                  </a:lnTo>
                  <a:lnTo>
                    <a:pt x="90" y="313"/>
                  </a:lnTo>
                  <a:lnTo>
                    <a:pt x="90" y="307"/>
                  </a:lnTo>
                  <a:lnTo>
                    <a:pt x="96" y="307"/>
                  </a:lnTo>
                  <a:lnTo>
                    <a:pt x="96" y="301"/>
                  </a:lnTo>
                  <a:lnTo>
                    <a:pt x="103" y="301"/>
                  </a:lnTo>
                  <a:lnTo>
                    <a:pt x="103" y="294"/>
                  </a:lnTo>
                  <a:lnTo>
                    <a:pt x="109" y="294"/>
                  </a:lnTo>
                  <a:lnTo>
                    <a:pt x="109" y="288"/>
                  </a:lnTo>
                  <a:lnTo>
                    <a:pt x="109" y="281"/>
                  </a:lnTo>
                  <a:lnTo>
                    <a:pt x="109" y="275"/>
                  </a:lnTo>
                  <a:lnTo>
                    <a:pt x="103" y="269"/>
                  </a:lnTo>
                  <a:lnTo>
                    <a:pt x="103" y="262"/>
                  </a:lnTo>
                  <a:lnTo>
                    <a:pt x="103" y="256"/>
                  </a:lnTo>
                  <a:lnTo>
                    <a:pt x="103" y="249"/>
                  </a:lnTo>
                  <a:lnTo>
                    <a:pt x="103" y="243"/>
                  </a:lnTo>
                  <a:lnTo>
                    <a:pt x="103" y="237"/>
                  </a:lnTo>
                  <a:lnTo>
                    <a:pt x="109" y="237"/>
                  </a:lnTo>
                  <a:lnTo>
                    <a:pt x="109" y="230"/>
                  </a:lnTo>
                  <a:lnTo>
                    <a:pt x="115" y="224"/>
                  </a:lnTo>
                  <a:lnTo>
                    <a:pt x="115" y="217"/>
                  </a:lnTo>
                  <a:lnTo>
                    <a:pt x="115" y="211"/>
                  </a:lnTo>
                  <a:lnTo>
                    <a:pt x="122" y="211"/>
                  </a:lnTo>
                  <a:lnTo>
                    <a:pt x="122" y="205"/>
                  </a:lnTo>
                  <a:lnTo>
                    <a:pt x="122" y="198"/>
                  </a:lnTo>
                  <a:lnTo>
                    <a:pt x="122" y="192"/>
                  </a:lnTo>
                  <a:lnTo>
                    <a:pt x="122" y="185"/>
                  </a:lnTo>
                  <a:lnTo>
                    <a:pt x="115" y="185"/>
                  </a:lnTo>
                  <a:lnTo>
                    <a:pt x="115" y="179"/>
                  </a:lnTo>
                  <a:lnTo>
                    <a:pt x="122" y="173"/>
                  </a:lnTo>
                  <a:lnTo>
                    <a:pt x="122" y="166"/>
                  </a:lnTo>
                  <a:lnTo>
                    <a:pt x="122" y="160"/>
                  </a:lnTo>
                  <a:lnTo>
                    <a:pt x="128" y="160"/>
                  </a:lnTo>
                  <a:lnTo>
                    <a:pt x="135" y="153"/>
                  </a:lnTo>
                  <a:lnTo>
                    <a:pt x="141" y="153"/>
                  </a:lnTo>
                  <a:lnTo>
                    <a:pt x="141" y="147"/>
                  </a:lnTo>
                  <a:lnTo>
                    <a:pt x="147" y="147"/>
                  </a:lnTo>
                  <a:lnTo>
                    <a:pt x="154" y="147"/>
                  </a:lnTo>
                  <a:lnTo>
                    <a:pt x="160" y="147"/>
                  </a:lnTo>
                  <a:lnTo>
                    <a:pt x="160" y="141"/>
                  </a:lnTo>
                  <a:lnTo>
                    <a:pt x="160" y="134"/>
                  </a:lnTo>
                  <a:lnTo>
                    <a:pt x="160" y="128"/>
                  </a:lnTo>
                  <a:lnTo>
                    <a:pt x="160" y="121"/>
                  </a:lnTo>
                  <a:lnTo>
                    <a:pt x="154" y="121"/>
                  </a:lnTo>
                  <a:lnTo>
                    <a:pt x="154" y="115"/>
                  </a:lnTo>
                  <a:lnTo>
                    <a:pt x="154" y="102"/>
                  </a:lnTo>
                  <a:lnTo>
                    <a:pt x="154" y="96"/>
                  </a:lnTo>
                  <a:lnTo>
                    <a:pt x="154" y="77"/>
                  </a:lnTo>
                  <a:lnTo>
                    <a:pt x="154" y="70"/>
                  </a:lnTo>
                  <a:lnTo>
                    <a:pt x="154" y="57"/>
                  </a:lnTo>
                  <a:lnTo>
                    <a:pt x="154" y="51"/>
                  </a:lnTo>
                  <a:lnTo>
                    <a:pt x="147" y="45"/>
                  </a:lnTo>
                  <a:lnTo>
                    <a:pt x="141" y="38"/>
                  </a:lnTo>
                  <a:lnTo>
                    <a:pt x="135" y="38"/>
                  </a:lnTo>
                  <a:lnTo>
                    <a:pt x="122" y="32"/>
                  </a:lnTo>
                  <a:lnTo>
                    <a:pt x="115" y="32"/>
                  </a:lnTo>
                  <a:lnTo>
                    <a:pt x="103" y="25"/>
                  </a:lnTo>
                  <a:lnTo>
                    <a:pt x="96" y="32"/>
                  </a:lnTo>
                  <a:lnTo>
                    <a:pt x="83" y="32"/>
                  </a:lnTo>
                  <a:lnTo>
                    <a:pt x="77" y="32"/>
                  </a:lnTo>
                  <a:lnTo>
                    <a:pt x="71" y="38"/>
                  </a:lnTo>
                  <a:lnTo>
                    <a:pt x="64" y="38"/>
                  </a:lnTo>
                  <a:lnTo>
                    <a:pt x="58" y="38"/>
                  </a:lnTo>
                  <a:lnTo>
                    <a:pt x="51" y="45"/>
                  </a:lnTo>
                  <a:lnTo>
                    <a:pt x="45" y="45"/>
                  </a:lnTo>
                  <a:lnTo>
                    <a:pt x="38" y="38"/>
                  </a:lnTo>
                  <a:lnTo>
                    <a:pt x="32" y="38"/>
                  </a:lnTo>
                  <a:lnTo>
                    <a:pt x="26" y="38"/>
                  </a:lnTo>
                  <a:lnTo>
                    <a:pt x="26" y="32"/>
                  </a:lnTo>
                  <a:lnTo>
                    <a:pt x="19" y="32"/>
                  </a:lnTo>
                  <a:lnTo>
                    <a:pt x="13" y="25"/>
                  </a:lnTo>
                  <a:lnTo>
                    <a:pt x="6" y="25"/>
                  </a:lnTo>
                  <a:lnTo>
                    <a:pt x="0" y="25"/>
                  </a:lnTo>
                  <a:lnTo>
                    <a:pt x="0" y="32"/>
                  </a:lnTo>
                  <a:lnTo>
                    <a:pt x="0" y="25"/>
                  </a:lnTo>
                  <a:lnTo>
                    <a:pt x="0" y="19"/>
                  </a:lnTo>
                  <a:lnTo>
                    <a:pt x="0" y="13"/>
                  </a:lnTo>
                  <a:lnTo>
                    <a:pt x="0" y="6"/>
                  </a:lnTo>
                  <a:lnTo>
                    <a:pt x="0" y="0"/>
                  </a:lnTo>
                  <a:lnTo>
                    <a:pt x="6" y="0"/>
                  </a:lnTo>
                  <a:lnTo>
                    <a:pt x="19" y="0"/>
                  </a:lnTo>
                  <a:lnTo>
                    <a:pt x="32" y="6"/>
                  </a:lnTo>
                  <a:lnTo>
                    <a:pt x="38" y="6"/>
                  </a:lnTo>
                  <a:lnTo>
                    <a:pt x="45" y="6"/>
                  </a:lnTo>
                  <a:lnTo>
                    <a:pt x="64" y="13"/>
                  </a:lnTo>
                  <a:lnTo>
                    <a:pt x="77" y="13"/>
                  </a:lnTo>
                  <a:lnTo>
                    <a:pt x="96" y="19"/>
                  </a:lnTo>
                  <a:lnTo>
                    <a:pt x="103" y="19"/>
                  </a:lnTo>
                  <a:lnTo>
                    <a:pt x="115" y="19"/>
                  </a:lnTo>
                  <a:lnTo>
                    <a:pt x="141" y="25"/>
                  </a:lnTo>
                  <a:lnTo>
                    <a:pt x="160" y="32"/>
                  </a:lnTo>
                  <a:lnTo>
                    <a:pt x="186" y="32"/>
                  </a:lnTo>
                  <a:lnTo>
                    <a:pt x="205" y="38"/>
                  </a:lnTo>
                  <a:lnTo>
                    <a:pt x="211" y="45"/>
                  </a:lnTo>
                  <a:lnTo>
                    <a:pt x="218" y="45"/>
                  </a:lnTo>
                  <a:lnTo>
                    <a:pt x="250" y="51"/>
                  </a:lnTo>
                  <a:lnTo>
                    <a:pt x="288" y="57"/>
                  </a:lnTo>
                  <a:lnTo>
                    <a:pt x="327" y="64"/>
                  </a:lnTo>
                  <a:lnTo>
                    <a:pt x="352" y="70"/>
                  </a:lnTo>
                  <a:lnTo>
                    <a:pt x="371" y="70"/>
                  </a:lnTo>
                  <a:lnTo>
                    <a:pt x="391" y="77"/>
                  </a:lnTo>
                  <a:lnTo>
                    <a:pt x="410" y="77"/>
                  </a:lnTo>
                  <a:lnTo>
                    <a:pt x="474" y="96"/>
                  </a:lnTo>
                  <a:lnTo>
                    <a:pt x="487" y="96"/>
                  </a:lnTo>
                  <a:lnTo>
                    <a:pt x="500" y="96"/>
                  </a:lnTo>
                  <a:lnTo>
                    <a:pt x="519" y="102"/>
                  </a:lnTo>
                  <a:lnTo>
                    <a:pt x="589" y="115"/>
                  </a:lnTo>
                  <a:lnTo>
                    <a:pt x="589" y="121"/>
                  </a:lnTo>
                  <a:lnTo>
                    <a:pt x="589" y="128"/>
                  </a:lnTo>
                  <a:lnTo>
                    <a:pt x="583" y="128"/>
                  </a:lnTo>
                  <a:lnTo>
                    <a:pt x="583" y="134"/>
                  </a:lnTo>
                  <a:lnTo>
                    <a:pt x="589" y="134"/>
                  </a:lnTo>
                  <a:lnTo>
                    <a:pt x="596" y="134"/>
                  </a:lnTo>
                  <a:lnTo>
                    <a:pt x="596" y="141"/>
                  </a:lnTo>
                  <a:lnTo>
                    <a:pt x="596" y="147"/>
                  </a:lnTo>
                  <a:lnTo>
                    <a:pt x="602" y="147"/>
                  </a:lnTo>
                  <a:lnTo>
                    <a:pt x="602" y="153"/>
                  </a:lnTo>
                  <a:lnTo>
                    <a:pt x="596" y="153"/>
                  </a:lnTo>
                  <a:lnTo>
                    <a:pt x="596" y="160"/>
                  </a:lnTo>
                  <a:lnTo>
                    <a:pt x="596" y="166"/>
                  </a:lnTo>
                  <a:lnTo>
                    <a:pt x="596" y="173"/>
                  </a:lnTo>
                  <a:lnTo>
                    <a:pt x="596" y="179"/>
                  </a:lnTo>
                  <a:lnTo>
                    <a:pt x="589" y="179"/>
                  </a:lnTo>
                  <a:lnTo>
                    <a:pt x="589" y="185"/>
                  </a:lnTo>
                  <a:lnTo>
                    <a:pt x="583" y="185"/>
                  </a:lnTo>
                  <a:lnTo>
                    <a:pt x="589" y="185"/>
                  </a:lnTo>
                  <a:lnTo>
                    <a:pt x="589" y="192"/>
                  </a:lnTo>
                  <a:lnTo>
                    <a:pt x="596" y="192"/>
                  </a:lnTo>
                  <a:lnTo>
                    <a:pt x="666" y="153"/>
                  </a:lnTo>
                  <a:lnTo>
                    <a:pt x="679" y="147"/>
                  </a:lnTo>
                  <a:lnTo>
                    <a:pt x="730" y="128"/>
                  </a:lnTo>
                  <a:lnTo>
                    <a:pt x="781" y="128"/>
                  </a:lnTo>
                  <a:lnTo>
                    <a:pt x="801" y="128"/>
                  </a:lnTo>
                  <a:lnTo>
                    <a:pt x="826" y="128"/>
                  </a:lnTo>
                  <a:lnTo>
                    <a:pt x="903" y="128"/>
                  </a:lnTo>
                  <a:lnTo>
                    <a:pt x="916" y="128"/>
                  </a:lnTo>
                  <a:lnTo>
                    <a:pt x="941" y="128"/>
                  </a:lnTo>
                  <a:lnTo>
                    <a:pt x="948" y="128"/>
                  </a:lnTo>
                  <a:lnTo>
                    <a:pt x="967" y="128"/>
                  </a:lnTo>
                  <a:lnTo>
                    <a:pt x="948" y="192"/>
                  </a:lnTo>
                  <a:lnTo>
                    <a:pt x="954" y="211"/>
                  </a:lnTo>
                  <a:lnTo>
                    <a:pt x="954" y="237"/>
                  </a:lnTo>
                  <a:lnTo>
                    <a:pt x="935" y="256"/>
                  </a:lnTo>
                  <a:lnTo>
                    <a:pt x="935" y="294"/>
                  </a:lnTo>
                  <a:lnTo>
                    <a:pt x="922" y="307"/>
                  </a:lnTo>
                  <a:lnTo>
                    <a:pt x="884" y="352"/>
                  </a:lnTo>
                  <a:lnTo>
                    <a:pt x="865" y="377"/>
                  </a:lnTo>
                  <a:lnTo>
                    <a:pt x="858" y="403"/>
                  </a:lnTo>
                  <a:lnTo>
                    <a:pt x="865" y="448"/>
                  </a:lnTo>
                  <a:lnTo>
                    <a:pt x="865" y="467"/>
                  </a:lnTo>
                  <a:lnTo>
                    <a:pt x="865" y="512"/>
                  </a:lnTo>
                  <a:lnTo>
                    <a:pt x="845" y="570"/>
                  </a:lnTo>
                  <a:lnTo>
                    <a:pt x="839" y="685"/>
                  </a:lnTo>
                  <a:lnTo>
                    <a:pt x="845" y="698"/>
                  </a:lnTo>
                  <a:lnTo>
                    <a:pt x="961" y="774"/>
                  </a:lnTo>
                  <a:lnTo>
                    <a:pt x="1044" y="838"/>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fr-FR" sz="1100" b="0" i="0" u="none" strike="noStrike" kern="1200" cap="none" spc="0" normalizeH="0" baseline="0" noProof="0">
                  <a:ln>
                    <a:noFill/>
                  </a:ln>
                  <a:solidFill>
                    <a:srgbClr val="404040"/>
                  </a:solidFill>
                  <a:effectLst/>
                  <a:uLnTx/>
                  <a:uFillTx/>
                  <a:latin typeface="Calibri" panose="020F0502020204030204" pitchFamily="34" charset="0"/>
                  <a:ea typeface="Calibri" panose="020F0502020204030204" pitchFamily="34" charset="0"/>
                  <a:cs typeface="Times New Roman" panose="02020603050405020304" pitchFamily="18" charset="0"/>
                </a:rPr>
                <a:t> </a:t>
              </a:r>
            </a:p>
          </p:txBody>
        </p:sp>
        <p:sp>
          <p:nvSpPr>
            <p:cNvPr id="56" name="Freeform 227">
              <a:extLst>
                <a:ext uri="{FF2B5EF4-FFF2-40B4-BE49-F238E27FC236}">
                  <a16:creationId xmlns:a16="http://schemas.microsoft.com/office/drawing/2014/main" id="{4408292B-0346-90DB-674F-17FBAE20C4E7}"/>
                </a:ext>
              </a:extLst>
            </p:cNvPr>
            <p:cNvSpPr>
              <a:spLocks/>
            </p:cNvSpPr>
            <p:nvPr/>
          </p:nvSpPr>
          <p:spPr bwMode="gray">
            <a:xfrm>
              <a:off x="3977881" y="2977587"/>
              <a:ext cx="752447" cy="931534"/>
            </a:xfrm>
            <a:custGeom>
              <a:avLst/>
              <a:gdLst>
                <a:gd name="T0" fmla="*/ 967 w 1166"/>
                <a:gd name="T1" fmla="*/ 864 h 1293"/>
                <a:gd name="T2" fmla="*/ 788 w 1166"/>
                <a:gd name="T3" fmla="*/ 877 h 1293"/>
                <a:gd name="T4" fmla="*/ 788 w 1166"/>
                <a:gd name="T5" fmla="*/ 922 h 1293"/>
                <a:gd name="T6" fmla="*/ 807 w 1166"/>
                <a:gd name="T7" fmla="*/ 980 h 1293"/>
                <a:gd name="T8" fmla="*/ 813 w 1166"/>
                <a:gd name="T9" fmla="*/ 1005 h 1293"/>
                <a:gd name="T10" fmla="*/ 820 w 1166"/>
                <a:gd name="T11" fmla="*/ 1044 h 1293"/>
                <a:gd name="T12" fmla="*/ 807 w 1166"/>
                <a:gd name="T13" fmla="*/ 1088 h 1293"/>
                <a:gd name="T14" fmla="*/ 807 w 1166"/>
                <a:gd name="T15" fmla="*/ 1146 h 1293"/>
                <a:gd name="T16" fmla="*/ 769 w 1166"/>
                <a:gd name="T17" fmla="*/ 1191 h 1293"/>
                <a:gd name="T18" fmla="*/ 724 w 1166"/>
                <a:gd name="T19" fmla="*/ 1217 h 1293"/>
                <a:gd name="T20" fmla="*/ 647 w 1166"/>
                <a:gd name="T21" fmla="*/ 1229 h 1293"/>
                <a:gd name="T22" fmla="*/ 583 w 1166"/>
                <a:gd name="T23" fmla="*/ 1229 h 1293"/>
                <a:gd name="T24" fmla="*/ 525 w 1166"/>
                <a:gd name="T25" fmla="*/ 1217 h 1293"/>
                <a:gd name="T26" fmla="*/ 461 w 1166"/>
                <a:gd name="T27" fmla="*/ 1236 h 1293"/>
                <a:gd name="T28" fmla="*/ 397 w 1166"/>
                <a:gd name="T29" fmla="*/ 1229 h 1293"/>
                <a:gd name="T30" fmla="*/ 307 w 1166"/>
                <a:gd name="T31" fmla="*/ 1268 h 1293"/>
                <a:gd name="T32" fmla="*/ 250 w 1166"/>
                <a:gd name="T33" fmla="*/ 1287 h 1293"/>
                <a:gd name="T34" fmla="*/ 211 w 1166"/>
                <a:gd name="T35" fmla="*/ 1236 h 1293"/>
                <a:gd name="T36" fmla="*/ 205 w 1166"/>
                <a:gd name="T37" fmla="*/ 1165 h 1293"/>
                <a:gd name="T38" fmla="*/ 199 w 1166"/>
                <a:gd name="T39" fmla="*/ 1095 h 1293"/>
                <a:gd name="T40" fmla="*/ 211 w 1166"/>
                <a:gd name="T41" fmla="*/ 1031 h 1293"/>
                <a:gd name="T42" fmla="*/ 231 w 1166"/>
                <a:gd name="T43" fmla="*/ 992 h 1293"/>
                <a:gd name="T44" fmla="*/ 282 w 1166"/>
                <a:gd name="T45" fmla="*/ 941 h 1293"/>
                <a:gd name="T46" fmla="*/ 327 w 1166"/>
                <a:gd name="T47" fmla="*/ 896 h 1293"/>
                <a:gd name="T48" fmla="*/ 301 w 1166"/>
                <a:gd name="T49" fmla="*/ 839 h 1293"/>
                <a:gd name="T50" fmla="*/ 256 w 1166"/>
                <a:gd name="T51" fmla="*/ 794 h 1293"/>
                <a:gd name="T52" fmla="*/ 231 w 1166"/>
                <a:gd name="T53" fmla="*/ 743 h 1293"/>
                <a:gd name="T54" fmla="*/ 186 w 1166"/>
                <a:gd name="T55" fmla="*/ 711 h 1293"/>
                <a:gd name="T56" fmla="*/ 147 w 1166"/>
                <a:gd name="T57" fmla="*/ 679 h 1293"/>
                <a:gd name="T58" fmla="*/ 109 w 1166"/>
                <a:gd name="T59" fmla="*/ 647 h 1293"/>
                <a:gd name="T60" fmla="*/ 19 w 1166"/>
                <a:gd name="T61" fmla="*/ 538 h 1293"/>
                <a:gd name="T62" fmla="*/ 13 w 1166"/>
                <a:gd name="T63" fmla="*/ 499 h 1293"/>
                <a:gd name="T64" fmla="*/ 19 w 1166"/>
                <a:gd name="T65" fmla="*/ 474 h 1293"/>
                <a:gd name="T66" fmla="*/ 58 w 1166"/>
                <a:gd name="T67" fmla="*/ 480 h 1293"/>
                <a:gd name="T68" fmla="*/ 77 w 1166"/>
                <a:gd name="T69" fmla="*/ 455 h 1293"/>
                <a:gd name="T70" fmla="*/ 115 w 1166"/>
                <a:gd name="T71" fmla="*/ 448 h 1293"/>
                <a:gd name="T72" fmla="*/ 135 w 1166"/>
                <a:gd name="T73" fmla="*/ 397 h 1293"/>
                <a:gd name="T74" fmla="*/ 173 w 1166"/>
                <a:gd name="T75" fmla="*/ 391 h 1293"/>
                <a:gd name="T76" fmla="*/ 199 w 1166"/>
                <a:gd name="T77" fmla="*/ 352 h 1293"/>
                <a:gd name="T78" fmla="*/ 231 w 1166"/>
                <a:gd name="T79" fmla="*/ 314 h 1293"/>
                <a:gd name="T80" fmla="*/ 256 w 1166"/>
                <a:gd name="T81" fmla="*/ 288 h 1293"/>
                <a:gd name="T82" fmla="*/ 288 w 1166"/>
                <a:gd name="T83" fmla="*/ 263 h 1293"/>
                <a:gd name="T84" fmla="*/ 314 w 1166"/>
                <a:gd name="T85" fmla="*/ 231 h 1293"/>
                <a:gd name="T86" fmla="*/ 359 w 1166"/>
                <a:gd name="T87" fmla="*/ 231 h 1293"/>
                <a:gd name="T88" fmla="*/ 384 w 1166"/>
                <a:gd name="T89" fmla="*/ 250 h 1293"/>
                <a:gd name="T90" fmla="*/ 423 w 1166"/>
                <a:gd name="T91" fmla="*/ 275 h 1293"/>
                <a:gd name="T92" fmla="*/ 474 w 1166"/>
                <a:gd name="T93" fmla="*/ 275 h 1293"/>
                <a:gd name="T94" fmla="*/ 512 w 1166"/>
                <a:gd name="T95" fmla="*/ 269 h 1293"/>
                <a:gd name="T96" fmla="*/ 551 w 1166"/>
                <a:gd name="T97" fmla="*/ 237 h 1293"/>
                <a:gd name="T98" fmla="*/ 576 w 1166"/>
                <a:gd name="T99" fmla="*/ 205 h 1293"/>
                <a:gd name="T100" fmla="*/ 564 w 1166"/>
                <a:gd name="T101" fmla="*/ 122 h 1293"/>
                <a:gd name="T102" fmla="*/ 640 w 1166"/>
                <a:gd name="T103" fmla="*/ 19 h 1293"/>
                <a:gd name="T104" fmla="*/ 743 w 1166"/>
                <a:gd name="T105" fmla="*/ 45 h 1293"/>
                <a:gd name="T106" fmla="*/ 788 w 1166"/>
                <a:gd name="T107" fmla="*/ 58 h 1293"/>
                <a:gd name="T108" fmla="*/ 871 w 1166"/>
                <a:gd name="T109" fmla="*/ 45 h 1293"/>
                <a:gd name="T110" fmla="*/ 941 w 1166"/>
                <a:gd name="T111" fmla="*/ 0 h 1293"/>
                <a:gd name="T112" fmla="*/ 1127 w 1166"/>
                <a:gd name="T113" fmla="*/ 179 h 1293"/>
                <a:gd name="T114" fmla="*/ 1166 w 1166"/>
                <a:gd name="T115" fmla="*/ 749 h 1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66" h="1293">
                  <a:moveTo>
                    <a:pt x="1140" y="858"/>
                  </a:moveTo>
                  <a:lnTo>
                    <a:pt x="1108" y="858"/>
                  </a:lnTo>
                  <a:lnTo>
                    <a:pt x="1102" y="858"/>
                  </a:lnTo>
                  <a:lnTo>
                    <a:pt x="1082" y="864"/>
                  </a:lnTo>
                  <a:lnTo>
                    <a:pt x="1070" y="864"/>
                  </a:lnTo>
                  <a:lnTo>
                    <a:pt x="1057" y="864"/>
                  </a:lnTo>
                  <a:lnTo>
                    <a:pt x="1050" y="864"/>
                  </a:lnTo>
                  <a:lnTo>
                    <a:pt x="1031" y="864"/>
                  </a:lnTo>
                  <a:lnTo>
                    <a:pt x="1005" y="864"/>
                  </a:lnTo>
                  <a:lnTo>
                    <a:pt x="993" y="864"/>
                  </a:lnTo>
                  <a:lnTo>
                    <a:pt x="967" y="864"/>
                  </a:lnTo>
                  <a:lnTo>
                    <a:pt x="954" y="864"/>
                  </a:lnTo>
                  <a:lnTo>
                    <a:pt x="922" y="864"/>
                  </a:lnTo>
                  <a:lnTo>
                    <a:pt x="909" y="864"/>
                  </a:lnTo>
                  <a:lnTo>
                    <a:pt x="871" y="864"/>
                  </a:lnTo>
                  <a:lnTo>
                    <a:pt x="826" y="858"/>
                  </a:lnTo>
                  <a:lnTo>
                    <a:pt x="801" y="858"/>
                  </a:lnTo>
                  <a:lnTo>
                    <a:pt x="801" y="864"/>
                  </a:lnTo>
                  <a:lnTo>
                    <a:pt x="794" y="864"/>
                  </a:lnTo>
                  <a:lnTo>
                    <a:pt x="794" y="871"/>
                  </a:lnTo>
                  <a:lnTo>
                    <a:pt x="788" y="871"/>
                  </a:lnTo>
                  <a:lnTo>
                    <a:pt x="788" y="877"/>
                  </a:lnTo>
                  <a:lnTo>
                    <a:pt x="794" y="877"/>
                  </a:lnTo>
                  <a:lnTo>
                    <a:pt x="794" y="884"/>
                  </a:lnTo>
                  <a:lnTo>
                    <a:pt x="788" y="884"/>
                  </a:lnTo>
                  <a:lnTo>
                    <a:pt x="788" y="890"/>
                  </a:lnTo>
                  <a:lnTo>
                    <a:pt x="788" y="896"/>
                  </a:lnTo>
                  <a:lnTo>
                    <a:pt x="794" y="896"/>
                  </a:lnTo>
                  <a:lnTo>
                    <a:pt x="794" y="903"/>
                  </a:lnTo>
                  <a:lnTo>
                    <a:pt x="788" y="903"/>
                  </a:lnTo>
                  <a:lnTo>
                    <a:pt x="788" y="909"/>
                  </a:lnTo>
                  <a:lnTo>
                    <a:pt x="788" y="916"/>
                  </a:lnTo>
                  <a:lnTo>
                    <a:pt x="788" y="922"/>
                  </a:lnTo>
                  <a:lnTo>
                    <a:pt x="794" y="928"/>
                  </a:lnTo>
                  <a:lnTo>
                    <a:pt x="794" y="935"/>
                  </a:lnTo>
                  <a:lnTo>
                    <a:pt x="801" y="935"/>
                  </a:lnTo>
                  <a:lnTo>
                    <a:pt x="801" y="941"/>
                  </a:lnTo>
                  <a:lnTo>
                    <a:pt x="801" y="948"/>
                  </a:lnTo>
                  <a:lnTo>
                    <a:pt x="801" y="954"/>
                  </a:lnTo>
                  <a:lnTo>
                    <a:pt x="801" y="960"/>
                  </a:lnTo>
                  <a:lnTo>
                    <a:pt x="807" y="960"/>
                  </a:lnTo>
                  <a:lnTo>
                    <a:pt x="807" y="967"/>
                  </a:lnTo>
                  <a:lnTo>
                    <a:pt x="807" y="973"/>
                  </a:lnTo>
                  <a:lnTo>
                    <a:pt x="807" y="980"/>
                  </a:lnTo>
                  <a:lnTo>
                    <a:pt x="801" y="980"/>
                  </a:lnTo>
                  <a:lnTo>
                    <a:pt x="801" y="973"/>
                  </a:lnTo>
                  <a:lnTo>
                    <a:pt x="801" y="980"/>
                  </a:lnTo>
                  <a:lnTo>
                    <a:pt x="801" y="986"/>
                  </a:lnTo>
                  <a:lnTo>
                    <a:pt x="807" y="986"/>
                  </a:lnTo>
                  <a:lnTo>
                    <a:pt x="807" y="992"/>
                  </a:lnTo>
                  <a:lnTo>
                    <a:pt x="801" y="992"/>
                  </a:lnTo>
                  <a:lnTo>
                    <a:pt x="801" y="999"/>
                  </a:lnTo>
                  <a:lnTo>
                    <a:pt x="807" y="999"/>
                  </a:lnTo>
                  <a:lnTo>
                    <a:pt x="813" y="999"/>
                  </a:lnTo>
                  <a:lnTo>
                    <a:pt x="813" y="1005"/>
                  </a:lnTo>
                  <a:lnTo>
                    <a:pt x="807" y="1005"/>
                  </a:lnTo>
                  <a:lnTo>
                    <a:pt x="813" y="1005"/>
                  </a:lnTo>
                  <a:lnTo>
                    <a:pt x="820" y="1005"/>
                  </a:lnTo>
                  <a:lnTo>
                    <a:pt x="820" y="1012"/>
                  </a:lnTo>
                  <a:lnTo>
                    <a:pt x="813" y="1012"/>
                  </a:lnTo>
                  <a:lnTo>
                    <a:pt x="813" y="1018"/>
                  </a:lnTo>
                  <a:lnTo>
                    <a:pt x="813" y="1024"/>
                  </a:lnTo>
                  <a:lnTo>
                    <a:pt x="813" y="1031"/>
                  </a:lnTo>
                  <a:lnTo>
                    <a:pt x="813" y="1037"/>
                  </a:lnTo>
                  <a:lnTo>
                    <a:pt x="820" y="1037"/>
                  </a:lnTo>
                  <a:lnTo>
                    <a:pt x="820" y="1044"/>
                  </a:lnTo>
                  <a:lnTo>
                    <a:pt x="813" y="1050"/>
                  </a:lnTo>
                  <a:lnTo>
                    <a:pt x="820" y="1050"/>
                  </a:lnTo>
                  <a:lnTo>
                    <a:pt x="820" y="1056"/>
                  </a:lnTo>
                  <a:lnTo>
                    <a:pt x="813" y="1056"/>
                  </a:lnTo>
                  <a:lnTo>
                    <a:pt x="813" y="1063"/>
                  </a:lnTo>
                  <a:lnTo>
                    <a:pt x="807" y="1063"/>
                  </a:lnTo>
                  <a:lnTo>
                    <a:pt x="807" y="1069"/>
                  </a:lnTo>
                  <a:lnTo>
                    <a:pt x="813" y="1076"/>
                  </a:lnTo>
                  <a:lnTo>
                    <a:pt x="813" y="1082"/>
                  </a:lnTo>
                  <a:lnTo>
                    <a:pt x="813" y="1088"/>
                  </a:lnTo>
                  <a:lnTo>
                    <a:pt x="807" y="1088"/>
                  </a:lnTo>
                  <a:lnTo>
                    <a:pt x="807" y="1095"/>
                  </a:lnTo>
                  <a:lnTo>
                    <a:pt x="813" y="1101"/>
                  </a:lnTo>
                  <a:lnTo>
                    <a:pt x="807" y="1108"/>
                  </a:lnTo>
                  <a:lnTo>
                    <a:pt x="807" y="1114"/>
                  </a:lnTo>
                  <a:lnTo>
                    <a:pt x="813" y="1114"/>
                  </a:lnTo>
                  <a:lnTo>
                    <a:pt x="813" y="1120"/>
                  </a:lnTo>
                  <a:lnTo>
                    <a:pt x="813" y="1127"/>
                  </a:lnTo>
                  <a:lnTo>
                    <a:pt x="813" y="1133"/>
                  </a:lnTo>
                  <a:lnTo>
                    <a:pt x="807" y="1133"/>
                  </a:lnTo>
                  <a:lnTo>
                    <a:pt x="807" y="1140"/>
                  </a:lnTo>
                  <a:lnTo>
                    <a:pt x="807" y="1146"/>
                  </a:lnTo>
                  <a:lnTo>
                    <a:pt x="807" y="1152"/>
                  </a:lnTo>
                  <a:lnTo>
                    <a:pt x="801" y="1159"/>
                  </a:lnTo>
                  <a:lnTo>
                    <a:pt x="794" y="1159"/>
                  </a:lnTo>
                  <a:lnTo>
                    <a:pt x="794" y="1165"/>
                  </a:lnTo>
                  <a:lnTo>
                    <a:pt x="794" y="1172"/>
                  </a:lnTo>
                  <a:lnTo>
                    <a:pt x="788" y="1172"/>
                  </a:lnTo>
                  <a:lnTo>
                    <a:pt x="781" y="1172"/>
                  </a:lnTo>
                  <a:lnTo>
                    <a:pt x="781" y="1178"/>
                  </a:lnTo>
                  <a:lnTo>
                    <a:pt x="775" y="1178"/>
                  </a:lnTo>
                  <a:lnTo>
                    <a:pt x="775" y="1184"/>
                  </a:lnTo>
                  <a:lnTo>
                    <a:pt x="769" y="1191"/>
                  </a:lnTo>
                  <a:lnTo>
                    <a:pt x="762" y="1191"/>
                  </a:lnTo>
                  <a:lnTo>
                    <a:pt x="756" y="1191"/>
                  </a:lnTo>
                  <a:lnTo>
                    <a:pt x="756" y="1197"/>
                  </a:lnTo>
                  <a:lnTo>
                    <a:pt x="749" y="1197"/>
                  </a:lnTo>
                  <a:lnTo>
                    <a:pt x="743" y="1197"/>
                  </a:lnTo>
                  <a:lnTo>
                    <a:pt x="743" y="1204"/>
                  </a:lnTo>
                  <a:lnTo>
                    <a:pt x="737" y="1204"/>
                  </a:lnTo>
                  <a:lnTo>
                    <a:pt x="737" y="1210"/>
                  </a:lnTo>
                  <a:lnTo>
                    <a:pt x="730" y="1210"/>
                  </a:lnTo>
                  <a:lnTo>
                    <a:pt x="730" y="1217"/>
                  </a:lnTo>
                  <a:lnTo>
                    <a:pt x="724" y="1217"/>
                  </a:lnTo>
                  <a:lnTo>
                    <a:pt x="717" y="1217"/>
                  </a:lnTo>
                  <a:lnTo>
                    <a:pt x="711" y="1217"/>
                  </a:lnTo>
                  <a:lnTo>
                    <a:pt x="698" y="1223"/>
                  </a:lnTo>
                  <a:lnTo>
                    <a:pt x="692" y="1223"/>
                  </a:lnTo>
                  <a:lnTo>
                    <a:pt x="685" y="1223"/>
                  </a:lnTo>
                  <a:lnTo>
                    <a:pt x="679" y="1223"/>
                  </a:lnTo>
                  <a:lnTo>
                    <a:pt x="672" y="1223"/>
                  </a:lnTo>
                  <a:lnTo>
                    <a:pt x="666" y="1229"/>
                  </a:lnTo>
                  <a:lnTo>
                    <a:pt x="660" y="1229"/>
                  </a:lnTo>
                  <a:lnTo>
                    <a:pt x="653" y="1229"/>
                  </a:lnTo>
                  <a:lnTo>
                    <a:pt x="647" y="1229"/>
                  </a:lnTo>
                  <a:lnTo>
                    <a:pt x="640" y="1229"/>
                  </a:lnTo>
                  <a:lnTo>
                    <a:pt x="634" y="1229"/>
                  </a:lnTo>
                  <a:lnTo>
                    <a:pt x="621" y="1229"/>
                  </a:lnTo>
                  <a:lnTo>
                    <a:pt x="615" y="1229"/>
                  </a:lnTo>
                  <a:lnTo>
                    <a:pt x="608" y="1236"/>
                  </a:lnTo>
                  <a:lnTo>
                    <a:pt x="608" y="1242"/>
                  </a:lnTo>
                  <a:lnTo>
                    <a:pt x="602" y="1242"/>
                  </a:lnTo>
                  <a:lnTo>
                    <a:pt x="602" y="1236"/>
                  </a:lnTo>
                  <a:lnTo>
                    <a:pt x="596" y="1236"/>
                  </a:lnTo>
                  <a:lnTo>
                    <a:pt x="589" y="1229"/>
                  </a:lnTo>
                  <a:lnTo>
                    <a:pt x="583" y="1229"/>
                  </a:lnTo>
                  <a:lnTo>
                    <a:pt x="583" y="1223"/>
                  </a:lnTo>
                  <a:lnTo>
                    <a:pt x="576" y="1223"/>
                  </a:lnTo>
                  <a:lnTo>
                    <a:pt x="564" y="1223"/>
                  </a:lnTo>
                  <a:lnTo>
                    <a:pt x="557" y="1223"/>
                  </a:lnTo>
                  <a:lnTo>
                    <a:pt x="551" y="1223"/>
                  </a:lnTo>
                  <a:lnTo>
                    <a:pt x="544" y="1217"/>
                  </a:lnTo>
                  <a:lnTo>
                    <a:pt x="538" y="1217"/>
                  </a:lnTo>
                  <a:lnTo>
                    <a:pt x="538" y="1210"/>
                  </a:lnTo>
                  <a:lnTo>
                    <a:pt x="538" y="1217"/>
                  </a:lnTo>
                  <a:lnTo>
                    <a:pt x="532" y="1217"/>
                  </a:lnTo>
                  <a:lnTo>
                    <a:pt x="525" y="1217"/>
                  </a:lnTo>
                  <a:lnTo>
                    <a:pt x="519" y="1223"/>
                  </a:lnTo>
                  <a:lnTo>
                    <a:pt x="512" y="1223"/>
                  </a:lnTo>
                  <a:lnTo>
                    <a:pt x="506" y="1223"/>
                  </a:lnTo>
                  <a:lnTo>
                    <a:pt x="500" y="1223"/>
                  </a:lnTo>
                  <a:lnTo>
                    <a:pt x="493" y="1223"/>
                  </a:lnTo>
                  <a:lnTo>
                    <a:pt x="487" y="1223"/>
                  </a:lnTo>
                  <a:lnTo>
                    <a:pt x="480" y="1223"/>
                  </a:lnTo>
                  <a:lnTo>
                    <a:pt x="474" y="1223"/>
                  </a:lnTo>
                  <a:lnTo>
                    <a:pt x="474" y="1229"/>
                  </a:lnTo>
                  <a:lnTo>
                    <a:pt x="468" y="1229"/>
                  </a:lnTo>
                  <a:lnTo>
                    <a:pt x="461" y="1236"/>
                  </a:lnTo>
                  <a:lnTo>
                    <a:pt x="455" y="1236"/>
                  </a:lnTo>
                  <a:lnTo>
                    <a:pt x="442" y="1236"/>
                  </a:lnTo>
                  <a:lnTo>
                    <a:pt x="436" y="1229"/>
                  </a:lnTo>
                  <a:lnTo>
                    <a:pt x="429" y="1223"/>
                  </a:lnTo>
                  <a:lnTo>
                    <a:pt x="423" y="1223"/>
                  </a:lnTo>
                  <a:lnTo>
                    <a:pt x="416" y="1223"/>
                  </a:lnTo>
                  <a:lnTo>
                    <a:pt x="416" y="1229"/>
                  </a:lnTo>
                  <a:lnTo>
                    <a:pt x="416" y="1236"/>
                  </a:lnTo>
                  <a:lnTo>
                    <a:pt x="410" y="1236"/>
                  </a:lnTo>
                  <a:lnTo>
                    <a:pt x="404" y="1229"/>
                  </a:lnTo>
                  <a:lnTo>
                    <a:pt x="397" y="1229"/>
                  </a:lnTo>
                  <a:lnTo>
                    <a:pt x="391" y="1229"/>
                  </a:lnTo>
                  <a:lnTo>
                    <a:pt x="391" y="1236"/>
                  </a:lnTo>
                  <a:lnTo>
                    <a:pt x="384" y="1242"/>
                  </a:lnTo>
                  <a:lnTo>
                    <a:pt x="372" y="1249"/>
                  </a:lnTo>
                  <a:lnTo>
                    <a:pt x="352" y="1255"/>
                  </a:lnTo>
                  <a:lnTo>
                    <a:pt x="340" y="1255"/>
                  </a:lnTo>
                  <a:lnTo>
                    <a:pt x="327" y="1261"/>
                  </a:lnTo>
                  <a:lnTo>
                    <a:pt x="320" y="1261"/>
                  </a:lnTo>
                  <a:lnTo>
                    <a:pt x="314" y="1261"/>
                  </a:lnTo>
                  <a:lnTo>
                    <a:pt x="307" y="1261"/>
                  </a:lnTo>
                  <a:lnTo>
                    <a:pt x="307" y="1268"/>
                  </a:lnTo>
                  <a:lnTo>
                    <a:pt x="301" y="1268"/>
                  </a:lnTo>
                  <a:lnTo>
                    <a:pt x="301" y="1274"/>
                  </a:lnTo>
                  <a:lnTo>
                    <a:pt x="295" y="1274"/>
                  </a:lnTo>
                  <a:lnTo>
                    <a:pt x="288" y="1281"/>
                  </a:lnTo>
                  <a:lnTo>
                    <a:pt x="288" y="1287"/>
                  </a:lnTo>
                  <a:lnTo>
                    <a:pt x="282" y="1287"/>
                  </a:lnTo>
                  <a:lnTo>
                    <a:pt x="275" y="1293"/>
                  </a:lnTo>
                  <a:lnTo>
                    <a:pt x="269" y="1293"/>
                  </a:lnTo>
                  <a:lnTo>
                    <a:pt x="263" y="1293"/>
                  </a:lnTo>
                  <a:lnTo>
                    <a:pt x="256" y="1287"/>
                  </a:lnTo>
                  <a:lnTo>
                    <a:pt x="250" y="1287"/>
                  </a:lnTo>
                  <a:lnTo>
                    <a:pt x="243" y="1287"/>
                  </a:lnTo>
                  <a:lnTo>
                    <a:pt x="243" y="1293"/>
                  </a:lnTo>
                  <a:lnTo>
                    <a:pt x="237" y="1293"/>
                  </a:lnTo>
                  <a:lnTo>
                    <a:pt x="224" y="1293"/>
                  </a:lnTo>
                  <a:lnTo>
                    <a:pt x="224" y="1281"/>
                  </a:lnTo>
                  <a:lnTo>
                    <a:pt x="224" y="1268"/>
                  </a:lnTo>
                  <a:lnTo>
                    <a:pt x="218" y="1268"/>
                  </a:lnTo>
                  <a:lnTo>
                    <a:pt x="218" y="1261"/>
                  </a:lnTo>
                  <a:lnTo>
                    <a:pt x="218" y="1249"/>
                  </a:lnTo>
                  <a:lnTo>
                    <a:pt x="211" y="1242"/>
                  </a:lnTo>
                  <a:lnTo>
                    <a:pt x="211" y="1236"/>
                  </a:lnTo>
                  <a:lnTo>
                    <a:pt x="211" y="1229"/>
                  </a:lnTo>
                  <a:lnTo>
                    <a:pt x="205" y="1223"/>
                  </a:lnTo>
                  <a:lnTo>
                    <a:pt x="205" y="1217"/>
                  </a:lnTo>
                  <a:lnTo>
                    <a:pt x="205" y="1210"/>
                  </a:lnTo>
                  <a:lnTo>
                    <a:pt x="211" y="1204"/>
                  </a:lnTo>
                  <a:lnTo>
                    <a:pt x="211" y="1197"/>
                  </a:lnTo>
                  <a:lnTo>
                    <a:pt x="211" y="1191"/>
                  </a:lnTo>
                  <a:lnTo>
                    <a:pt x="211" y="1184"/>
                  </a:lnTo>
                  <a:lnTo>
                    <a:pt x="211" y="1178"/>
                  </a:lnTo>
                  <a:lnTo>
                    <a:pt x="205" y="1172"/>
                  </a:lnTo>
                  <a:lnTo>
                    <a:pt x="205" y="1165"/>
                  </a:lnTo>
                  <a:lnTo>
                    <a:pt x="205" y="1159"/>
                  </a:lnTo>
                  <a:lnTo>
                    <a:pt x="205" y="1152"/>
                  </a:lnTo>
                  <a:lnTo>
                    <a:pt x="205" y="1146"/>
                  </a:lnTo>
                  <a:lnTo>
                    <a:pt x="199" y="1140"/>
                  </a:lnTo>
                  <a:lnTo>
                    <a:pt x="199" y="1133"/>
                  </a:lnTo>
                  <a:lnTo>
                    <a:pt x="199" y="1127"/>
                  </a:lnTo>
                  <a:lnTo>
                    <a:pt x="199" y="1120"/>
                  </a:lnTo>
                  <a:lnTo>
                    <a:pt x="199" y="1114"/>
                  </a:lnTo>
                  <a:lnTo>
                    <a:pt x="199" y="1108"/>
                  </a:lnTo>
                  <a:lnTo>
                    <a:pt x="199" y="1101"/>
                  </a:lnTo>
                  <a:lnTo>
                    <a:pt x="199" y="1095"/>
                  </a:lnTo>
                  <a:lnTo>
                    <a:pt x="199" y="1088"/>
                  </a:lnTo>
                  <a:lnTo>
                    <a:pt x="199" y="1082"/>
                  </a:lnTo>
                  <a:lnTo>
                    <a:pt x="199" y="1076"/>
                  </a:lnTo>
                  <a:lnTo>
                    <a:pt x="205" y="1069"/>
                  </a:lnTo>
                  <a:lnTo>
                    <a:pt x="211" y="1069"/>
                  </a:lnTo>
                  <a:lnTo>
                    <a:pt x="211" y="1063"/>
                  </a:lnTo>
                  <a:lnTo>
                    <a:pt x="218" y="1056"/>
                  </a:lnTo>
                  <a:lnTo>
                    <a:pt x="218" y="1050"/>
                  </a:lnTo>
                  <a:lnTo>
                    <a:pt x="218" y="1044"/>
                  </a:lnTo>
                  <a:lnTo>
                    <a:pt x="211" y="1037"/>
                  </a:lnTo>
                  <a:lnTo>
                    <a:pt x="211" y="1031"/>
                  </a:lnTo>
                  <a:lnTo>
                    <a:pt x="205" y="1031"/>
                  </a:lnTo>
                  <a:lnTo>
                    <a:pt x="199" y="1024"/>
                  </a:lnTo>
                  <a:lnTo>
                    <a:pt x="192" y="1018"/>
                  </a:lnTo>
                  <a:lnTo>
                    <a:pt x="192" y="1012"/>
                  </a:lnTo>
                  <a:lnTo>
                    <a:pt x="199" y="1005"/>
                  </a:lnTo>
                  <a:lnTo>
                    <a:pt x="205" y="999"/>
                  </a:lnTo>
                  <a:lnTo>
                    <a:pt x="211" y="999"/>
                  </a:lnTo>
                  <a:lnTo>
                    <a:pt x="218" y="999"/>
                  </a:lnTo>
                  <a:lnTo>
                    <a:pt x="224" y="999"/>
                  </a:lnTo>
                  <a:lnTo>
                    <a:pt x="224" y="992"/>
                  </a:lnTo>
                  <a:lnTo>
                    <a:pt x="231" y="992"/>
                  </a:lnTo>
                  <a:lnTo>
                    <a:pt x="231" y="986"/>
                  </a:lnTo>
                  <a:lnTo>
                    <a:pt x="231" y="980"/>
                  </a:lnTo>
                  <a:lnTo>
                    <a:pt x="237" y="973"/>
                  </a:lnTo>
                  <a:lnTo>
                    <a:pt x="243" y="967"/>
                  </a:lnTo>
                  <a:lnTo>
                    <a:pt x="243" y="960"/>
                  </a:lnTo>
                  <a:lnTo>
                    <a:pt x="250" y="954"/>
                  </a:lnTo>
                  <a:lnTo>
                    <a:pt x="263" y="954"/>
                  </a:lnTo>
                  <a:lnTo>
                    <a:pt x="269" y="954"/>
                  </a:lnTo>
                  <a:lnTo>
                    <a:pt x="275" y="954"/>
                  </a:lnTo>
                  <a:lnTo>
                    <a:pt x="282" y="948"/>
                  </a:lnTo>
                  <a:lnTo>
                    <a:pt x="282" y="941"/>
                  </a:lnTo>
                  <a:lnTo>
                    <a:pt x="288" y="941"/>
                  </a:lnTo>
                  <a:lnTo>
                    <a:pt x="295" y="935"/>
                  </a:lnTo>
                  <a:lnTo>
                    <a:pt x="301" y="941"/>
                  </a:lnTo>
                  <a:lnTo>
                    <a:pt x="307" y="941"/>
                  </a:lnTo>
                  <a:lnTo>
                    <a:pt x="314" y="935"/>
                  </a:lnTo>
                  <a:lnTo>
                    <a:pt x="320" y="935"/>
                  </a:lnTo>
                  <a:lnTo>
                    <a:pt x="327" y="928"/>
                  </a:lnTo>
                  <a:lnTo>
                    <a:pt x="327" y="922"/>
                  </a:lnTo>
                  <a:lnTo>
                    <a:pt x="327" y="916"/>
                  </a:lnTo>
                  <a:lnTo>
                    <a:pt x="327" y="903"/>
                  </a:lnTo>
                  <a:lnTo>
                    <a:pt x="327" y="896"/>
                  </a:lnTo>
                  <a:lnTo>
                    <a:pt x="327" y="890"/>
                  </a:lnTo>
                  <a:lnTo>
                    <a:pt x="320" y="890"/>
                  </a:lnTo>
                  <a:lnTo>
                    <a:pt x="314" y="884"/>
                  </a:lnTo>
                  <a:lnTo>
                    <a:pt x="314" y="877"/>
                  </a:lnTo>
                  <a:lnTo>
                    <a:pt x="307" y="877"/>
                  </a:lnTo>
                  <a:lnTo>
                    <a:pt x="307" y="871"/>
                  </a:lnTo>
                  <a:lnTo>
                    <a:pt x="307" y="864"/>
                  </a:lnTo>
                  <a:lnTo>
                    <a:pt x="307" y="858"/>
                  </a:lnTo>
                  <a:lnTo>
                    <a:pt x="307" y="852"/>
                  </a:lnTo>
                  <a:lnTo>
                    <a:pt x="307" y="845"/>
                  </a:lnTo>
                  <a:lnTo>
                    <a:pt x="301" y="839"/>
                  </a:lnTo>
                  <a:lnTo>
                    <a:pt x="301" y="832"/>
                  </a:lnTo>
                  <a:lnTo>
                    <a:pt x="295" y="832"/>
                  </a:lnTo>
                  <a:lnTo>
                    <a:pt x="288" y="826"/>
                  </a:lnTo>
                  <a:lnTo>
                    <a:pt x="282" y="820"/>
                  </a:lnTo>
                  <a:lnTo>
                    <a:pt x="275" y="820"/>
                  </a:lnTo>
                  <a:lnTo>
                    <a:pt x="269" y="813"/>
                  </a:lnTo>
                  <a:lnTo>
                    <a:pt x="263" y="813"/>
                  </a:lnTo>
                  <a:lnTo>
                    <a:pt x="256" y="813"/>
                  </a:lnTo>
                  <a:lnTo>
                    <a:pt x="256" y="807"/>
                  </a:lnTo>
                  <a:lnTo>
                    <a:pt x="256" y="800"/>
                  </a:lnTo>
                  <a:lnTo>
                    <a:pt x="256" y="794"/>
                  </a:lnTo>
                  <a:lnTo>
                    <a:pt x="256" y="788"/>
                  </a:lnTo>
                  <a:lnTo>
                    <a:pt x="256" y="781"/>
                  </a:lnTo>
                  <a:lnTo>
                    <a:pt x="256" y="775"/>
                  </a:lnTo>
                  <a:lnTo>
                    <a:pt x="256" y="768"/>
                  </a:lnTo>
                  <a:lnTo>
                    <a:pt x="250" y="762"/>
                  </a:lnTo>
                  <a:lnTo>
                    <a:pt x="250" y="756"/>
                  </a:lnTo>
                  <a:lnTo>
                    <a:pt x="250" y="749"/>
                  </a:lnTo>
                  <a:lnTo>
                    <a:pt x="250" y="743"/>
                  </a:lnTo>
                  <a:lnTo>
                    <a:pt x="243" y="743"/>
                  </a:lnTo>
                  <a:lnTo>
                    <a:pt x="237" y="743"/>
                  </a:lnTo>
                  <a:lnTo>
                    <a:pt x="231" y="743"/>
                  </a:lnTo>
                  <a:lnTo>
                    <a:pt x="231" y="736"/>
                  </a:lnTo>
                  <a:lnTo>
                    <a:pt x="231" y="730"/>
                  </a:lnTo>
                  <a:lnTo>
                    <a:pt x="224" y="730"/>
                  </a:lnTo>
                  <a:lnTo>
                    <a:pt x="218" y="730"/>
                  </a:lnTo>
                  <a:lnTo>
                    <a:pt x="218" y="724"/>
                  </a:lnTo>
                  <a:lnTo>
                    <a:pt x="211" y="724"/>
                  </a:lnTo>
                  <a:lnTo>
                    <a:pt x="205" y="724"/>
                  </a:lnTo>
                  <a:lnTo>
                    <a:pt x="199" y="724"/>
                  </a:lnTo>
                  <a:lnTo>
                    <a:pt x="192" y="717"/>
                  </a:lnTo>
                  <a:lnTo>
                    <a:pt x="186" y="717"/>
                  </a:lnTo>
                  <a:lnTo>
                    <a:pt x="186" y="711"/>
                  </a:lnTo>
                  <a:lnTo>
                    <a:pt x="179" y="711"/>
                  </a:lnTo>
                  <a:lnTo>
                    <a:pt x="179" y="704"/>
                  </a:lnTo>
                  <a:lnTo>
                    <a:pt x="173" y="704"/>
                  </a:lnTo>
                  <a:lnTo>
                    <a:pt x="173" y="698"/>
                  </a:lnTo>
                  <a:lnTo>
                    <a:pt x="173" y="692"/>
                  </a:lnTo>
                  <a:lnTo>
                    <a:pt x="167" y="692"/>
                  </a:lnTo>
                  <a:lnTo>
                    <a:pt x="160" y="692"/>
                  </a:lnTo>
                  <a:lnTo>
                    <a:pt x="154" y="692"/>
                  </a:lnTo>
                  <a:lnTo>
                    <a:pt x="154" y="685"/>
                  </a:lnTo>
                  <a:lnTo>
                    <a:pt x="147" y="685"/>
                  </a:lnTo>
                  <a:lnTo>
                    <a:pt x="147" y="679"/>
                  </a:lnTo>
                  <a:lnTo>
                    <a:pt x="147" y="672"/>
                  </a:lnTo>
                  <a:lnTo>
                    <a:pt x="141" y="672"/>
                  </a:lnTo>
                  <a:lnTo>
                    <a:pt x="141" y="679"/>
                  </a:lnTo>
                  <a:lnTo>
                    <a:pt x="135" y="679"/>
                  </a:lnTo>
                  <a:lnTo>
                    <a:pt x="128" y="679"/>
                  </a:lnTo>
                  <a:lnTo>
                    <a:pt x="122" y="672"/>
                  </a:lnTo>
                  <a:lnTo>
                    <a:pt x="115" y="672"/>
                  </a:lnTo>
                  <a:lnTo>
                    <a:pt x="115" y="666"/>
                  </a:lnTo>
                  <a:lnTo>
                    <a:pt x="109" y="660"/>
                  </a:lnTo>
                  <a:lnTo>
                    <a:pt x="109" y="653"/>
                  </a:lnTo>
                  <a:lnTo>
                    <a:pt x="109" y="647"/>
                  </a:lnTo>
                  <a:lnTo>
                    <a:pt x="103" y="647"/>
                  </a:lnTo>
                  <a:lnTo>
                    <a:pt x="96" y="647"/>
                  </a:lnTo>
                  <a:lnTo>
                    <a:pt x="90" y="647"/>
                  </a:lnTo>
                  <a:lnTo>
                    <a:pt x="90" y="640"/>
                  </a:lnTo>
                  <a:lnTo>
                    <a:pt x="83" y="634"/>
                  </a:lnTo>
                  <a:lnTo>
                    <a:pt x="77" y="628"/>
                  </a:lnTo>
                  <a:lnTo>
                    <a:pt x="64" y="602"/>
                  </a:lnTo>
                  <a:lnTo>
                    <a:pt x="58" y="589"/>
                  </a:lnTo>
                  <a:lnTo>
                    <a:pt x="45" y="576"/>
                  </a:lnTo>
                  <a:lnTo>
                    <a:pt x="32" y="557"/>
                  </a:lnTo>
                  <a:lnTo>
                    <a:pt x="19" y="538"/>
                  </a:lnTo>
                  <a:lnTo>
                    <a:pt x="13" y="519"/>
                  </a:lnTo>
                  <a:lnTo>
                    <a:pt x="13" y="512"/>
                  </a:lnTo>
                  <a:lnTo>
                    <a:pt x="7" y="512"/>
                  </a:lnTo>
                  <a:lnTo>
                    <a:pt x="0" y="506"/>
                  </a:lnTo>
                  <a:lnTo>
                    <a:pt x="7" y="506"/>
                  </a:lnTo>
                  <a:lnTo>
                    <a:pt x="13" y="506"/>
                  </a:lnTo>
                  <a:lnTo>
                    <a:pt x="19" y="506"/>
                  </a:lnTo>
                  <a:lnTo>
                    <a:pt x="26" y="506"/>
                  </a:lnTo>
                  <a:lnTo>
                    <a:pt x="26" y="499"/>
                  </a:lnTo>
                  <a:lnTo>
                    <a:pt x="19" y="499"/>
                  </a:lnTo>
                  <a:lnTo>
                    <a:pt x="13" y="499"/>
                  </a:lnTo>
                  <a:lnTo>
                    <a:pt x="13" y="493"/>
                  </a:lnTo>
                  <a:lnTo>
                    <a:pt x="7" y="493"/>
                  </a:lnTo>
                  <a:lnTo>
                    <a:pt x="7" y="487"/>
                  </a:lnTo>
                  <a:lnTo>
                    <a:pt x="7" y="480"/>
                  </a:lnTo>
                  <a:lnTo>
                    <a:pt x="7" y="474"/>
                  </a:lnTo>
                  <a:lnTo>
                    <a:pt x="7" y="467"/>
                  </a:lnTo>
                  <a:lnTo>
                    <a:pt x="7" y="474"/>
                  </a:lnTo>
                  <a:lnTo>
                    <a:pt x="13" y="474"/>
                  </a:lnTo>
                  <a:lnTo>
                    <a:pt x="19" y="474"/>
                  </a:lnTo>
                  <a:lnTo>
                    <a:pt x="19" y="467"/>
                  </a:lnTo>
                  <a:lnTo>
                    <a:pt x="19" y="474"/>
                  </a:lnTo>
                  <a:lnTo>
                    <a:pt x="26" y="474"/>
                  </a:lnTo>
                  <a:lnTo>
                    <a:pt x="26" y="467"/>
                  </a:lnTo>
                  <a:lnTo>
                    <a:pt x="32" y="467"/>
                  </a:lnTo>
                  <a:lnTo>
                    <a:pt x="32" y="474"/>
                  </a:lnTo>
                  <a:lnTo>
                    <a:pt x="32" y="467"/>
                  </a:lnTo>
                  <a:lnTo>
                    <a:pt x="39" y="467"/>
                  </a:lnTo>
                  <a:lnTo>
                    <a:pt x="39" y="474"/>
                  </a:lnTo>
                  <a:lnTo>
                    <a:pt x="45" y="474"/>
                  </a:lnTo>
                  <a:lnTo>
                    <a:pt x="45" y="480"/>
                  </a:lnTo>
                  <a:lnTo>
                    <a:pt x="51" y="480"/>
                  </a:lnTo>
                  <a:lnTo>
                    <a:pt x="58" y="480"/>
                  </a:lnTo>
                  <a:lnTo>
                    <a:pt x="64" y="480"/>
                  </a:lnTo>
                  <a:lnTo>
                    <a:pt x="64" y="474"/>
                  </a:lnTo>
                  <a:lnTo>
                    <a:pt x="58" y="467"/>
                  </a:lnTo>
                  <a:lnTo>
                    <a:pt x="58" y="474"/>
                  </a:lnTo>
                  <a:lnTo>
                    <a:pt x="51" y="474"/>
                  </a:lnTo>
                  <a:lnTo>
                    <a:pt x="51" y="467"/>
                  </a:lnTo>
                  <a:lnTo>
                    <a:pt x="58" y="467"/>
                  </a:lnTo>
                  <a:lnTo>
                    <a:pt x="64" y="461"/>
                  </a:lnTo>
                  <a:lnTo>
                    <a:pt x="64" y="455"/>
                  </a:lnTo>
                  <a:lnTo>
                    <a:pt x="71" y="455"/>
                  </a:lnTo>
                  <a:lnTo>
                    <a:pt x="77" y="455"/>
                  </a:lnTo>
                  <a:lnTo>
                    <a:pt x="77" y="461"/>
                  </a:lnTo>
                  <a:lnTo>
                    <a:pt x="83" y="461"/>
                  </a:lnTo>
                  <a:lnTo>
                    <a:pt x="83" y="467"/>
                  </a:lnTo>
                  <a:lnTo>
                    <a:pt x="90" y="474"/>
                  </a:lnTo>
                  <a:lnTo>
                    <a:pt x="90" y="467"/>
                  </a:lnTo>
                  <a:lnTo>
                    <a:pt x="96" y="467"/>
                  </a:lnTo>
                  <a:lnTo>
                    <a:pt x="103" y="467"/>
                  </a:lnTo>
                  <a:lnTo>
                    <a:pt x="109" y="467"/>
                  </a:lnTo>
                  <a:lnTo>
                    <a:pt x="109" y="461"/>
                  </a:lnTo>
                  <a:lnTo>
                    <a:pt x="115" y="455"/>
                  </a:lnTo>
                  <a:lnTo>
                    <a:pt x="115" y="448"/>
                  </a:lnTo>
                  <a:lnTo>
                    <a:pt x="115" y="442"/>
                  </a:lnTo>
                  <a:lnTo>
                    <a:pt x="115" y="435"/>
                  </a:lnTo>
                  <a:lnTo>
                    <a:pt x="115" y="429"/>
                  </a:lnTo>
                  <a:lnTo>
                    <a:pt x="115" y="423"/>
                  </a:lnTo>
                  <a:lnTo>
                    <a:pt x="122" y="423"/>
                  </a:lnTo>
                  <a:lnTo>
                    <a:pt x="122" y="416"/>
                  </a:lnTo>
                  <a:lnTo>
                    <a:pt x="128" y="416"/>
                  </a:lnTo>
                  <a:lnTo>
                    <a:pt x="135" y="416"/>
                  </a:lnTo>
                  <a:lnTo>
                    <a:pt x="135" y="410"/>
                  </a:lnTo>
                  <a:lnTo>
                    <a:pt x="135" y="403"/>
                  </a:lnTo>
                  <a:lnTo>
                    <a:pt x="135" y="397"/>
                  </a:lnTo>
                  <a:lnTo>
                    <a:pt x="141" y="397"/>
                  </a:lnTo>
                  <a:lnTo>
                    <a:pt x="141" y="403"/>
                  </a:lnTo>
                  <a:lnTo>
                    <a:pt x="147" y="403"/>
                  </a:lnTo>
                  <a:lnTo>
                    <a:pt x="147" y="410"/>
                  </a:lnTo>
                  <a:lnTo>
                    <a:pt x="154" y="410"/>
                  </a:lnTo>
                  <a:lnTo>
                    <a:pt x="154" y="403"/>
                  </a:lnTo>
                  <a:lnTo>
                    <a:pt x="160" y="403"/>
                  </a:lnTo>
                  <a:lnTo>
                    <a:pt x="160" y="397"/>
                  </a:lnTo>
                  <a:lnTo>
                    <a:pt x="167" y="397"/>
                  </a:lnTo>
                  <a:lnTo>
                    <a:pt x="167" y="391"/>
                  </a:lnTo>
                  <a:lnTo>
                    <a:pt x="173" y="391"/>
                  </a:lnTo>
                  <a:lnTo>
                    <a:pt x="179" y="391"/>
                  </a:lnTo>
                  <a:lnTo>
                    <a:pt x="186" y="391"/>
                  </a:lnTo>
                  <a:lnTo>
                    <a:pt x="192" y="391"/>
                  </a:lnTo>
                  <a:lnTo>
                    <a:pt x="192" y="384"/>
                  </a:lnTo>
                  <a:lnTo>
                    <a:pt x="192" y="378"/>
                  </a:lnTo>
                  <a:lnTo>
                    <a:pt x="186" y="371"/>
                  </a:lnTo>
                  <a:lnTo>
                    <a:pt x="186" y="365"/>
                  </a:lnTo>
                  <a:lnTo>
                    <a:pt x="192" y="365"/>
                  </a:lnTo>
                  <a:lnTo>
                    <a:pt x="192" y="359"/>
                  </a:lnTo>
                  <a:lnTo>
                    <a:pt x="199" y="359"/>
                  </a:lnTo>
                  <a:lnTo>
                    <a:pt x="199" y="352"/>
                  </a:lnTo>
                  <a:lnTo>
                    <a:pt x="199" y="346"/>
                  </a:lnTo>
                  <a:lnTo>
                    <a:pt x="205" y="346"/>
                  </a:lnTo>
                  <a:lnTo>
                    <a:pt x="211" y="346"/>
                  </a:lnTo>
                  <a:lnTo>
                    <a:pt x="205" y="339"/>
                  </a:lnTo>
                  <a:lnTo>
                    <a:pt x="211" y="333"/>
                  </a:lnTo>
                  <a:lnTo>
                    <a:pt x="211" y="327"/>
                  </a:lnTo>
                  <a:lnTo>
                    <a:pt x="218" y="327"/>
                  </a:lnTo>
                  <a:lnTo>
                    <a:pt x="224" y="327"/>
                  </a:lnTo>
                  <a:lnTo>
                    <a:pt x="224" y="320"/>
                  </a:lnTo>
                  <a:lnTo>
                    <a:pt x="224" y="314"/>
                  </a:lnTo>
                  <a:lnTo>
                    <a:pt x="231" y="314"/>
                  </a:lnTo>
                  <a:lnTo>
                    <a:pt x="231" y="307"/>
                  </a:lnTo>
                  <a:lnTo>
                    <a:pt x="231" y="301"/>
                  </a:lnTo>
                  <a:lnTo>
                    <a:pt x="237" y="295"/>
                  </a:lnTo>
                  <a:lnTo>
                    <a:pt x="231" y="295"/>
                  </a:lnTo>
                  <a:lnTo>
                    <a:pt x="231" y="288"/>
                  </a:lnTo>
                  <a:lnTo>
                    <a:pt x="231" y="282"/>
                  </a:lnTo>
                  <a:lnTo>
                    <a:pt x="237" y="282"/>
                  </a:lnTo>
                  <a:lnTo>
                    <a:pt x="243" y="282"/>
                  </a:lnTo>
                  <a:lnTo>
                    <a:pt x="250" y="282"/>
                  </a:lnTo>
                  <a:lnTo>
                    <a:pt x="256" y="282"/>
                  </a:lnTo>
                  <a:lnTo>
                    <a:pt x="256" y="288"/>
                  </a:lnTo>
                  <a:lnTo>
                    <a:pt x="256" y="295"/>
                  </a:lnTo>
                  <a:lnTo>
                    <a:pt x="263" y="295"/>
                  </a:lnTo>
                  <a:lnTo>
                    <a:pt x="263" y="288"/>
                  </a:lnTo>
                  <a:lnTo>
                    <a:pt x="269" y="288"/>
                  </a:lnTo>
                  <a:lnTo>
                    <a:pt x="269" y="282"/>
                  </a:lnTo>
                  <a:lnTo>
                    <a:pt x="275" y="282"/>
                  </a:lnTo>
                  <a:lnTo>
                    <a:pt x="275" y="275"/>
                  </a:lnTo>
                  <a:lnTo>
                    <a:pt x="275" y="269"/>
                  </a:lnTo>
                  <a:lnTo>
                    <a:pt x="282" y="269"/>
                  </a:lnTo>
                  <a:lnTo>
                    <a:pt x="288" y="269"/>
                  </a:lnTo>
                  <a:lnTo>
                    <a:pt x="288" y="263"/>
                  </a:lnTo>
                  <a:lnTo>
                    <a:pt x="288" y="269"/>
                  </a:lnTo>
                  <a:lnTo>
                    <a:pt x="295" y="269"/>
                  </a:lnTo>
                  <a:lnTo>
                    <a:pt x="295" y="263"/>
                  </a:lnTo>
                  <a:lnTo>
                    <a:pt x="301" y="263"/>
                  </a:lnTo>
                  <a:lnTo>
                    <a:pt x="301" y="256"/>
                  </a:lnTo>
                  <a:lnTo>
                    <a:pt x="307" y="256"/>
                  </a:lnTo>
                  <a:lnTo>
                    <a:pt x="307" y="250"/>
                  </a:lnTo>
                  <a:lnTo>
                    <a:pt x="314" y="250"/>
                  </a:lnTo>
                  <a:lnTo>
                    <a:pt x="314" y="243"/>
                  </a:lnTo>
                  <a:lnTo>
                    <a:pt x="314" y="237"/>
                  </a:lnTo>
                  <a:lnTo>
                    <a:pt x="314" y="231"/>
                  </a:lnTo>
                  <a:lnTo>
                    <a:pt x="320" y="231"/>
                  </a:lnTo>
                  <a:lnTo>
                    <a:pt x="327" y="231"/>
                  </a:lnTo>
                  <a:lnTo>
                    <a:pt x="333" y="231"/>
                  </a:lnTo>
                  <a:lnTo>
                    <a:pt x="333" y="237"/>
                  </a:lnTo>
                  <a:lnTo>
                    <a:pt x="340" y="237"/>
                  </a:lnTo>
                  <a:lnTo>
                    <a:pt x="346" y="237"/>
                  </a:lnTo>
                  <a:lnTo>
                    <a:pt x="346" y="231"/>
                  </a:lnTo>
                  <a:lnTo>
                    <a:pt x="346" y="237"/>
                  </a:lnTo>
                  <a:lnTo>
                    <a:pt x="352" y="237"/>
                  </a:lnTo>
                  <a:lnTo>
                    <a:pt x="352" y="231"/>
                  </a:lnTo>
                  <a:lnTo>
                    <a:pt x="359" y="231"/>
                  </a:lnTo>
                  <a:lnTo>
                    <a:pt x="365" y="231"/>
                  </a:lnTo>
                  <a:lnTo>
                    <a:pt x="365" y="224"/>
                  </a:lnTo>
                  <a:lnTo>
                    <a:pt x="372" y="224"/>
                  </a:lnTo>
                  <a:lnTo>
                    <a:pt x="372" y="231"/>
                  </a:lnTo>
                  <a:lnTo>
                    <a:pt x="378" y="231"/>
                  </a:lnTo>
                  <a:lnTo>
                    <a:pt x="372" y="231"/>
                  </a:lnTo>
                  <a:lnTo>
                    <a:pt x="372" y="237"/>
                  </a:lnTo>
                  <a:lnTo>
                    <a:pt x="378" y="237"/>
                  </a:lnTo>
                  <a:lnTo>
                    <a:pt x="378" y="243"/>
                  </a:lnTo>
                  <a:lnTo>
                    <a:pt x="378" y="250"/>
                  </a:lnTo>
                  <a:lnTo>
                    <a:pt x="384" y="250"/>
                  </a:lnTo>
                  <a:lnTo>
                    <a:pt x="384" y="256"/>
                  </a:lnTo>
                  <a:lnTo>
                    <a:pt x="391" y="256"/>
                  </a:lnTo>
                  <a:lnTo>
                    <a:pt x="391" y="263"/>
                  </a:lnTo>
                  <a:lnTo>
                    <a:pt x="397" y="263"/>
                  </a:lnTo>
                  <a:lnTo>
                    <a:pt x="404" y="263"/>
                  </a:lnTo>
                  <a:lnTo>
                    <a:pt x="404" y="256"/>
                  </a:lnTo>
                  <a:lnTo>
                    <a:pt x="410" y="263"/>
                  </a:lnTo>
                  <a:lnTo>
                    <a:pt x="410" y="269"/>
                  </a:lnTo>
                  <a:lnTo>
                    <a:pt x="416" y="269"/>
                  </a:lnTo>
                  <a:lnTo>
                    <a:pt x="423" y="269"/>
                  </a:lnTo>
                  <a:lnTo>
                    <a:pt x="423" y="275"/>
                  </a:lnTo>
                  <a:lnTo>
                    <a:pt x="429" y="275"/>
                  </a:lnTo>
                  <a:lnTo>
                    <a:pt x="436" y="275"/>
                  </a:lnTo>
                  <a:lnTo>
                    <a:pt x="436" y="282"/>
                  </a:lnTo>
                  <a:lnTo>
                    <a:pt x="436" y="275"/>
                  </a:lnTo>
                  <a:lnTo>
                    <a:pt x="442" y="282"/>
                  </a:lnTo>
                  <a:lnTo>
                    <a:pt x="442" y="275"/>
                  </a:lnTo>
                  <a:lnTo>
                    <a:pt x="448" y="275"/>
                  </a:lnTo>
                  <a:lnTo>
                    <a:pt x="455" y="275"/>
                  </a:lnTo>
                  <a:lnTo>
                    <a:pt x="461" y="282"/>
                  </a:lnTo>
                  <a:lnTo>
                    <a:pt x="468" y="275"/>
                  </a:lnTo>
                  <a:lnTo>
                    <a:pt x="474" y="275"/>
                  </a:lnTo>
                  <a:lnTo>
                    <a:pt x="474" y="282"/>
                  </a:lnTo>
                  <a:lnTo>
                    <a:pt x="480" y="282"/>
                  </a:lnTo>
                  <a:lnTo>
                    <a:pt x="480" y="275"/>
                  </a:lnTo>
                  <a:lnTo>
                    <a:pt x="487" y="275"/>
                  </a:lnTo>
                  <a:lnTo>
                    <a:pt x="487" y="269"/>
                  </a:lnTo>
                  <a:lnTo>
                    <a:pt x="493" y="269"/>
                  </a:lnTo>
                  <a:lnTo>
                    <a:pt x="500" y="269"/>
                  </a:lnTo>
                  <a:lnTo>
                    <a:pt x="506" y="269"/>
                  </a:lnTo>
                  <a:lnTo>
                    <a:pt x="512" y="269"/>
                  </a:lnTo>
                  <a:lnTo>
                    <a:pt x="512" y="275"/>
                  </a:lnTo>
                  <a:lnTo>
                    <a:pt x="512" y="269"/>
                  </a:lnTo>
                  <a:lnTo>
                    <a:pt x="519" y="269"/>
                  </a:lnTo>
                  <a:lnTo>
                    <a:pt x="525" y="269"/>
                  </a:lnTo>
                  <a:lnTo>
                    <a:pt x="532" y="269"/>
                  </a:lnTo>
                  <a:lnTo>
                    <a:pt x="532" y="263"/>
                  </a:lnTo>
                  <a:lnTo>
                    <a:pt x="538" y="263"/>
                  </a:lnTo>
                  <a:lnTo>
                    <a:pt x="544" y="263"/>
                  </a:lnTo>
                  <a:lnTo>
                    <a:pt x="544" y="256"/>
                  </a:lnTo>
                  <a:lnTo>
                    <a:pt x="544" y="250"/>
                  </a:lnTo>
                  <a:lnTo>
                    <a:pt x="544" y="243"/>
                  </a:lnTo>
                  <a:lnTo>
                    <a:pt x="551" y="243"/>
                  </a:lnTo>
                  <a:lnTo>
                    <a:pt x="551" y="237"/>
                  </a:lnTo>
                  <a:lnTo>
                    <a:pt x="551" y="231"/>
                  </a:lnTo>
                  <a:lnTo>
                    <a:pt x="557" y="231"/>
                  </a:lnTo>
                  <a:lnTo>
                    <a:pt x="564" y="231"/>
                  </a:lnTo>
                  <a:lnTo>
                    <a:pt x="570" y="231"/>
                  </a:lnTo>
                  <a:lnTo>
                    <a:pt x="570" y="224"/>
                  </a:lnTo>
                  <a:lnTo>
                    <a:pt x="576" y="224"/>
                  </a:lnTo>
                  <a:lnTo>
                    <a:pt x="583" y="224"/>
                  </a:lnTo>
                  <a:lnTo>
                    <a:pt x="576" y="224"/>
                  </a:lnTo>
                  <a:lnTo>
                    <a:pt x="576" y="218"/>
                  </a:lnTo>
                  <a:lnTo>
                    <a:pt x="576" y="211"/>
                  </a:lnTo>
                  <a:lnTo>
                    <a:pt x="576" y="205"/>
                  </a:lnTo>
                  <a:lnTo>
                    <a:pt x="570" y="199"/>
                  </a:lnTo>
                  <a:lnTo>
                    <a:pt x="570" y="192"/>
                  </a:lnTo>
                  <a:lnTo>
                    <a:pt x="564" y="179"/>
                  </a:lnTo>
                  <a:lnTo>
                    <a:pt x="564" y="173"/>
                  </a:lnTo>
                  <a:lnTo>
                    <a:pt x="564" y="160"/>
                  </a:lnTo>
                  <a:lnTo>
                    <a:pt x="564" y="154"/>
                  </a:lnTo>
                  <a:lnTo>
                    <a:pt x="557" y="154"/>
                  </a:lnTo>
                  <a:lnTo>
                    <a:pt x="557" y="147"/>
                  </a:lnTo>
                  <a:lnTo>
                    <a:pt x="557" y="135"/>
                  </a:lnTo>
                  <a:lnTo>
                    <a:pt x="557" y="128"/>
                  </a:lnTo>
                  <a:lnTo>
                    <a:pt x="564" y="122"/>
                  </a:lnTo>
                  <a:lnTo>
                    <a:pt x="570" y="109"/>
                  </a:lnTo>
                  <a:lnTo>
                    <a:pt x="589" y="83"/>
                  </a:lnTo>
                  <a:lnTo>
                    <a:pt x="596" y="71"/>
                  </a:lnTo>
                  <a:lnTo>
                    <a:pt x="602" y="58"/>
                  </a:lnTo>
                  <a:lnTo>
                    <a:pt x="602" y="51"/>
                  </a:lnTo>
                  <a:lnTo>
                    <a:pt x="602" y="45"/>
                  </a:lnTo>
                  <a:lnTo>
                    <a:pt x="615" y="39"/>
                  </a:lnTo>
                  <a:lnTo>
                    <a:pt x="621" y="32"/>
                  </a:lnTo>
                  <a:lnTo>
                    <a:pt x="628" y="26"/>
                  </a:lnTo>
                  <a:lnTo>
                    <a:pt x="634" y="26"/>
                  </a:lnTo>
                  <a:lnTo>
                    <a:pt x="640" y="19"/>
                  </a:lnTo>
                  <a:lnTo>
                    <a:pt x="647" y="26"/>
                  </a:lnTo>
                  <a:lnTo>
                    <a:pt x="660" y="26"/>
                  </a:lnTo>
                  <a:lnTo>
                    <a:pt x="666" y="32"/>
                  </a:lnTo>
                  <a:lnTo>
                    <a:pt x="672" y="32"/>
                  </a:lnTo>
                  <a:lnTo>
                    <a:pt x="685" y="39"/>
                  </a:lnTo>
                  <a:lnTo>
                    <a:pt x="698" y="39"/>
                  </a:lnTo>
                  <a:lnTo>
                    <a:pt x="705" y="39"/>
                  </a:lnTo>
                  <a:lnTo>
                    <a:pt x="711" y="45"/>
                  </a:lnTo>
                  <a:lnTo>
                    <a:pt x="724" y="45"/>
                  </a:lnTo>
                  <a:lnTo>
                    <a:pt x="737" y="45"/>
                  </a:lnTo>
                  <a:lnTo>
                    <a:pt x="743" y="45"/>
                  </a:lnTo>
                  <a:lnTo>
                    <a:pt x="749" y="51"/>
                  </a:lnTo>
                  <a:lnTo>
                    <a:pt x="749" y="58"/>
                  </a:lnTo>
                  <a:lnTo>
                    <a:pt x="749" y="64"/>
                  </a:lnTo>
                  <a:lnTo>
                    <a:pt x="756" y="71"/>
                  </a:lnTo>
                  <a:lnTo>
                    <a:pt x="762" y="77"/>
                  </a:lnTo>
                  <a:lnTo>
                    <a:pt x="762" y="83"/>
                  </a:lnTo>
                  <a:lnTo>
                    <a:pt x="769" y="77"/>
                  </a:lnTo>
                  <a:lnTo>
                    <a:pt x="775" y="71"/>
                  </a:lnTo>
                  <a:lnTo>
                    <a:pt x="781" y="71"/>
                  </a:lnTo>
                  <a:lnTo>
                    <a:pt x="788" y="64"/>
                  </a:lnTo>
                  <a:lnTo>
                    <a:pt x="788" y="58"/>
                  </a:lnTo>
                  <a:lnTo>
                    <a:pt x="788" y="51"/>
                  </a:lnTo>
                  <a:lnTo>
                    <a:pt x="794" y="45"/>
                  </a:lnTo>
                  <a:lnTo>
                    <a:pt x="807" y="39"/>
                  </a:lnTo>
                  <a:lnTo>
                    <a:pt x="813" y="32"/>
                  </a:lnTo>
                  <a:lnTo>
                    <a:pt x="833" y="32"/>
                  </a:lnTo>
                  <a:lnTo>
                    <a:pt x="845" y="39"/>
                  </a:lnTo>
                  <a:lnTo>
                    <a:pt x="852" y="45"/>
                  </a:lnTo>
                  <a:lnTo>
                    <a:pt x="858" y="45"/>
                  </a:lnTo>
                  <a:lnTo>
                    <a:pt x="865" y="51"/>
                  </a:lnTo>
                  <a:lnTo>
                    <a:pt x="871" y="51"/>
                  </a:lnTo>
                  <a:lnTo>
                    <a:pt x="871" y="45"/>
                  </a:lnTo>
                  <a:lnTo>
                    <a:pt x="884" y="39"/>
                  </a:lnTo>
                  <a:lnTo>
                    <a:pt x="884" y="32"/>
                  </a:lnTo>
                  <a:lnTo>
                    <a:pt x="890" y="32"/>
                  </a:lnTo>
                  <a:lnTo>
                    <a:pt x="897" y="19"/>
                  </a:lnTo>
                  <a:lnTo>
                    <a:pt x="903" y="19"/>
                  </a:lnTo>
                  <a:lnTo>
                    <a:pt x="909" y="13"/>
                  </a:lnTo>
                  <a:lnTo>
                    <a:pt x="916" y="13"/>
                  </a:lnTo>
                  <a:lnTo>
                    <a:pt x="916" y="7"/>
                  </a:lnTo>
                  <a:lnTo>
                    <a:pt x="922" y="7"/>
                  </a:lnTo>
                  <a:lnTo>
                    <a:pt x="935" y="0"/>
                  </a:lnTo>
                  <a:lnTo>
                    <a:pt x="941" y="0"/>
                  </a:lnTo>
                  <a:lnTo>
                    <a:pt x="948" y="0"/>
                  </a:lnTo>
                  <a:lnTo>
                    <a:pt x="961" y="0"/>
                  </a:lnTo>
                  <a:lnTo>
                    <a:pt x="967" y="7"/>
                  </a:lnTo>
                  <a:lnTo>
                    <a:pt x="986" y="19"/>
                  </a:lnTo>
                  <a:lnTo>
                    <a:pt x="993" y="26"/>
                  </a:lnTo>
                  <a:lnTo>
                    <a:pt x="999" y="51"/>
                  </a:lnTo>
                  <a:lnTo>
                    <a:pt x="1044" y="90"/>
                  </a:lnTo>
                  <a:lnTo>
                    <a:pt x="1063" y="109"/>
                  </a:lnTo>
                  <a:lnTo>
                    <a:pt x="1089" y="122"/>
                  </a:lnTo>
                  <a:lnTo>
                    <a:pt x="1108" y="160"/>
                  </a:lnTo>
                  <a:lnTo>
                    <a:pt x="1127" y="179"/>
                  </a:lnTo>
                  <a:lnTo>
                    <a:pt x="1140" y="205"/>
                  </a:lnTo>
                  <a:lnTo>
                    <a:pt x="1140" y="224"/>
                  </a:lnTo>
                  <a:lnTo>
                    <a:pt x="1146" y="250"/>
                  </a:lnTo>
                  <a:lnTo>
                    <a:pt x="1153" y="282"/>
                  </a:lnTo>
                  <a:lnTo>
                    <a:pt x="1146" y="307"/>
                  </a:lnTo>
                  <a:lnTo>
                    <a:pt x="1153" y="371"/>
                  </a:lnTo>
                  <a:lnTo>
                    <a:pt x="1153" y="448"/>
                  </a:lnTo>
                  <a:lnTo>
                    <a:pt x="1146" y="653"/>
                  </a:lnTo>
                  <a:lnTo>
                    <a:pt x="1153" y="685"/>
                  </a:lnTo>
                  <a:lnTo>
                    <a:pt x="1153" y="717"/>
                  </a:lnTo>
                  <a:lnTo>
                    <a:pt x="1166" y="749"/>
                  </a:lnTo>
                  <a:lnTo>
                    <a:pt x="1166" y="762"/>
                  </a:lnTo>
                  <a:lnTo>
                    <a:pt x="1153" y="781"/>
                  </a:lnTo>
                  <a:lnTo>
                    <a:pt x="1153" y="800"/>
                  </a:lnTo>
                  <a:lnTo>
                    <a:pt x="1146" y="807"/>
                  </a:lnTo>
                  <a:lnTo>
                    <a:pt x="1146" y="826"/>
                  </a:lnTo>
                  <a:lnTo>
                    <a:pt x="1140" y="845"/>
                  </a:lnTo>
                  <a:lnTo>
                    <a:pt x="1140" y="858"/>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Arial"/>
                <a:ea typeface="+mn-ea"/>
                <a:cs typeface="+mn-cs"/>
              </a:endParaRPr>
            </a:p>
          </p:txBody>
        </p:sp>
        <p:sp>
          <p:nvSpPr>
            <p:cNvPr id="57" name="Freeform 228">
              <a:extLst>
                <a:ext uri="{FF2B5EF4-FFF2-40B4-BE49-F238E27FC236}">
                  <a16:creationId xmlns:a16="http://schemas.microsoft.com/office/drawing/2014/main" id="{C64C5D65-B05F-CEBA-A913-5C6301B82A2B}"/>
                </a:ext>
              </a:extLst>
            </p:cNvPr>
            <p:cNvSpPr>
              <a:spLocks/>
            </p:cNvSpPr>
            <p:nvPr/>
          </p:nvSpPr>
          <p:spPr bwMode="gray">
            <a:xfrm>
              <a:off x="3894551" y="2371660"/>
              <a:ext cx="702756" cy="899834"/>
            </a:xfrm>
            <a:custGeom>
              <a:avLst/>
              <a:gdLst>
                <a:gd name="T0" fmla="*/ 1044 w 1089"/>
                <a:gd name="T1" fmla="*/ 532 h 1249"/>
                <a:gd name="T2" fmla="*/ 1050 w 1089"/>
                <a:gd name="T3" fmla="*/ 673 h 1249"/>
                <a:gd name="T4" fmla="*/ 1069 w 1089"/>
                <a:gd name="T5" fmla="*/ 839 h 1249"/>
                <a:gd name="T6" fmla="*/ 999 w 1089"/>
                <a:gd name="T7" fmla="*/ 890 h 1249"/>
                <a:gd name="T8" fmla="*/ 909 w 1089"/>
                <a:gd name="T9" fmla="*/ 910 h 1249"/>
                <a:gd name="T10" fmla="*/ 839 w 1089"/>
                <a:gd name="T11" fmla="*/ 884 h 1249"/>
                <a:gd name="T12" fmla="*/ 743 w 1089"/>
                <a:gd name="T13" fmla="*/ 878 h 1249"/>
                <a:gd name="T14" fmla="*/ 692 w 1089"/>
                <a:gd name="T15" fmla="*/ 993 h 1249"/>
                <a:gd name="T16" fmla="*/ 698 w 1089"/>
                <a:gd name="T17" fmla="*/ 1063 h 1249"/>
                <a:gd name="T18" fmla="*/ 660 w 1089"/>
                <a:gd name="T19" fmla="*/ 1102 h 1249"/>
                <a:gd name="T20" fmla="*/ 608 w 1089"/>
                <a:gd name="T21" fmla="*/ 1114 h 1249"/>
                <a:gd name="T22" fmla="*/ 564 w 1089"/>
                <a:gd name="T23" fmla="*/ 1114 h 1249"/>
                <a:gd name="T24" fmla="*/ 512 w 1089"/>
                <a:gd name="T25" fmla="*/ 1095 h 1249"/>
                <a:gd name="T26" fmla="*/ 487 w 1089"/>
                <a:gd name="T27" fmla="*/ 1070 h 1249"/>
                <a:gd name="T28" fmla="*/ 442 w 1089"/>
                <a:gd name="T29" fmla="*/ 1076 h 1249"/>
                <a:gd name="T30" fmla="*/ 410 w 1089"/>
                <a:gd name="T31" fmla="*/ 1108 h 1249"/>
                <a:gd name="T32" fmla="*/ 371 w 1089"/>
                <a:gd name="T33" fmla="*/ 1121 h 1249"/>
                <a:gd name="T34" fmla="*/ 346 w 1089"/>
                <a:gd name="T35" fmla="*/ 1166 h 1249"/>
                <a:gd name="T36" fmla="*/ 314 w 1089"/>
                <a:gd name="T37" fmla="*/ 1210 h 1249"/>
                <a:gd name="T38" fmla="*/ 282 w 1089"/>
                <a:gd name="T39" fmla="*/ 1249 h 1249"/>
                <a:gd name="T40" fmla="*/ 256 w 1089"/>
                <a:gd name="T41" fmla="*/ 1178 h 1249"/>
                <a:gd name="T42" fmla="*/ 205 w 1089"/>
                <a:gd name="T43" fmla="*/ 1082 h 1249"/>
                <a:gd name="T44" fmla="*/ 237 w 1089"/>
                <a:gd name="T45" fmla="*/ 1012 h 1249"/>
                <a:gd name="T46" fmla="*/ 269 w 1089"/>
                <a:gd name="T47" fmla="*/ 942 h 1249"/>
                <a:gd name="T48" fmla="*/ 269 w 1089"/>
                <a:gd name="T49" fmla="*/ 858 h 1249"/>
                <a:gd name="T50" fmla="*/ 288 w 1089"/>
                <a:gd name="T51" fmla="*/ 807 h 1249"/>
                <a:gd name="T52" fmla="*/ 275 w 1089"/>
                <a:gd name="T53" fmla="*/ 724 h 1249"/>
                <a:gd name="T54" fmla="*/ 250 w 1089"/>
                <a:gd name="T55" fmla="*/ 692 h 1249"/>
                <a:gd name="T56" fmla="*/ 186 w 1089"/>
                <a:gd name="T57" fmla="*/ 666 h 1249"/>
                <a:gd name="T58" fmla="*/ 122 w 1089"/>
                <a:gd name="T59" fmla="*/ 666 h 1249"/>
                <a:gd name="T60" fmla="*/ 83 w 1089"/>
                <a:gd name="T61" fmla="*/ 711 h 1249"/>
                <a:gd name="T62" fmla="*/ 13 w 1089"/>
                <a:gd name="T63" fmla="*/ 717 h 1249"/>
                <a:gd name="T64" fmla="*/ 26 w 1089"/>
                <a:gd name="T65" fmla="*/ 679 h 1249"/>
                <a:gd name="T66" fmla="*/ 70 w 1089"/>
                <a:gd name="T67" fmla="*/ 653 h 1249"/>
                <a:gd name="T68" fmla="*/ 6 w 1089"/>
                <a:gd name="T69" fmla="*/ 634 h 1249"/>
                <a:gd name="T70" fmla="*/ 38 w 1089"/>
                <a:gd name="T71" fmla="*/ 602 h 1249"/>
                <a:gd name="T72" fmla="*/ 90 w 1089"/>
                <a:gd name="T73" fmla="*/ 589 h 1249"/>
                <a:gd name="T74" fmla="*/ 141 w 1089"/>
                <a:gd name="T75" fmla="*/ 570 h 1249"/>
                <a:gd name="T76" fmla="*/ 96 w 1089"/>
                <a:gd name="T77" fmla="*/ 557 h 1249"/>
                <a:gd name="T78" fmla="*/ 45 w 1089"/>
                <a:gd name="T79" fmla="*/ 557 h 1249"/>
                <a:gd name="T80" fmla="*/ 45 w 1089"/>
                <a:gd name="T81" fmla="*/ 493 h 1249"/>
                <a:gd name="T82" fmla="*/ 96 w 1089"/>
                <a:gd name="T83" fmla="*/ 519 h 1249"/>
                <a:gd name="T84" fmla="*/ 109 w 1089"/>
                <a:gd name="T85" fmla="*/ 461 h 1249"/>
                <a:gd name="T86" fmla="*/ 90 w 1089"/>
                <a:gd name="T87" fmla="*/ 410 h 1249"/>
                <a:gd name="T88" fmla="*/ 115 w 1089"/>
                <a:gd name="T89" fmla="*/ 359 h 1249"/>
                <a:gd name="T90" fmla="*/ 115 w 1089"/>
                <a:gd name="T91" fmla="*/ 282 h 1249"/>
                <a:gd name="T92" fmla="*/ 128 w 1089"/>
                <a:gd name="T93" fmla="*/ 237 h 1249"/>
                <a:gd name="T94" fmla="*/ 122 w 1089"/>
                <a:gd name="T95" fmla="*/ 180 h 1249"/>
                <a:gd name="T96" fmla="*/ 179 w 1089"/>
                <a:gd name="T97" fmla="*/ 180 h 1249"/>
                <a:gd name="T98" fmla="*/ 186 w 1089"/>
                <a:gd name="T99" fmla="*/ 225 h 1249"/>
                <a:gd name="T100" fmla="*/ 243 w 1089"/>
                <a:gd name="T101" fmla="*/ 244 h 1249"/>
                <a:gd name="T102" fmla="*/ 269 w 1089"/>
                <a:gd name="T103" fmla="*/ 257 h 1249"/>
                <a:gd name="T104" fmla="*/ 295 w 1089"/>
                <a:gd name="T105" fmla="*/ 295 h 1249"/>
                <a:gd name="T106" fmla="*/ 359 w 1089"/>
                <a:gd name="T107" fmla="*/ 308 h 1249"/>
                <a:gd name="T108" fmla="*/ 403 w 1089"/>
                <a:gd name="T109" fmla="*/ 301 h 1249"/>
                <a:gd name="T110" fmla="*/ 397 w 1089"/>
                <a:gd name="T111" fmla="*/ 244 h 1249"/>
                <a:gd name="T112" fmla="*/ 429 w 1089"/>
                <a:gd name="T113" fmla="*/ 186 h 1249"/>
                <a:gd name="T114" fmla="*/ 468 w 1089"/>
                <a:gd name="T115" fmla="*/ 77 h 1249"/>
                <a:gd name="T116" fmla="*/ 500 w 1089"/>
                <a:gd name="T117" fmla="*/ 45 h 1249"/>
                <a:gd name="T118" fmla="*/ 532 w 1089"/>
                <a:gd name="T119" fmla="*/ 52 h 1249"/>
                <a:gd name="T120" fmla="*/ 570 w 1089"/>
                <a:gd name="T121" fmla="*/ 39 h 1249"/>
                <a:gd name="T122" fmla="*/ 615 w 1089"/>
                <a:gd name="T123" fmla="*/ 39 h 1249"/>
                <a:gd name="T124" fmla="*/ 692 w 1089"/>
                <a:gd name="T125" fmla="*/ 13 h 1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89" h="1249">
                  <a:moveTo>
                    <a:pt x="711" y="0"/>
                  </a:moveTo>
                  <a:lnTo>
                    <a:pt x="858" y="96"/>
                  </a:lnTo>
                  <a:lnTo>
                    <a:pt x="967" y="167"/>
                  </a:lnTo>
                  <a:lnTo>
                    <a:pt x="1005" y="186"/>
                  </a:lnTo>
                  <a:lnTo>
                    <a:pt x="1012" y="192"/>
                  </a:lnTo>
                  <a:lnTo>
                    <a:pt x="1031" y="199"/>
                  </a:lnTo>
                  <a:lnTo>
                    <a:pt x="1037" y="231"/>
                  </a:lnTo>
                  <a:lnTo>
                    <a:pt x="1037" y="353"/>
                  </a:lnTo>
                  <a:lnTo>
                    <a:pt x="1037" y="481"/>
                  </a:lnTo>
                  <a:lnTo>
                    <a:pt x="1044" y="500"/>
                  </a:lnTo>
                  <a:lnTo>
                    <a:pt x="1044" y="513"/>
                  </a:lnTo>
                  <a:lnTo>
                    <a:pt x="1044" y="532"/>
                  </a:lnTo>
                  <a:lnTo>
                    <a:pt x="1037" y="570"/>
                  </a:lnTo>
                  <a:lnTo>
                    <a:pt x="1025" y="596"/>
                  </a:lnTo>
                  <a:lnTo>
                    <a:pt x="1018" y="615"/>
                  </a:lnTo>
                  <a:lnTo>
                    <a:pt x="1018" y="628"/>
                  </a:lnTo>
                  <a:lnTo>
                    <a:pt x="1031" y="653"/>
                  </a:lnTo>
                  <a:lnTo>
                    <a:pt x="1031" y="666"/>
                  </a:lnTo>
                  <a:lnTo>
                    <a:pt x="1031" y="673"/>
                  </a:lnTo>
                  <a:lnTo>
                    <a:pt x="1037" y="673"/>
                  </a:lnTo>
                  <a:lnTo>
                    <a:pt x="1044" y="673"/>
                  </a:lnTo>
                  <a:lnTo>
                    <a:pt x="1044" y="666"/>
                  </a:lnTo>
                  <a:lnTo>
                    <a:pt x="1050" y="666"/>
                  </a:lnTo>
                  <a:lnTo>
                    <a:pt x="1050" y="673"/>
                  </a:lnTo>
                  <a:lnTo>
                    <a:pt x="1050" y="666"/>
                  </a:lnTo>
                  <a:lnTo>
                    <a:pt x="1057" y="666"/>
                  </a:lnTo>
                  <a:lnTo>
                    <a:pt x="1063" y="666"/>
                  </a:lnTo>
                  <a:lnTo>
                    <a:pt x="1063" y="679"/>
                  </a:lnTo>
                  <a:lnTo>
                    <a:pt x="1069" y="717"/>
                  </a:lnTo>
                  <a:lnTo>
                    <a:pt x="1069" y="724"/>
                  </a:lnTo>
                  <a:lnTo>
                    <a:pt x="1069" y="737"/>
                  </a:lnTo>
                  <a:lnTo>
                    <a:pt x="1069" y="781"/>
                  </a:lnTo>
                  <a:lnTo>
                    <a:pt x="1082" y="826"/>
                  </a:lnTo>
                  <a:lnTo>
                    <a:pt x="1089" y="839"/>
                  </a:lnTo>
                  <a:lnTo>
                    <a:pt x="1076" y="839"/>
                  </a:lnTo>
                  <a:lnTo>
                    <a:pt x="1069" y="839"/>
                  </a:lnTo>
                  <a:lnTo>
                    <a:pt x="1063" y="839"/>
                  </a:lnTo>
                  <a:lnTo>
                    <a:pt x="1050" y="846"/>
                  </a:lnTo>
                  <a:lnTo>
                    <a:pt x="1044" y="846"/>
                  </a:lnTo>
                  <a:lnTo>
                    <a:pt x="1044" y="852"/>
                  </a:lnTo>
                  <a:lnTo>
                    <a:pt x="1037" y="852"/>
                  </a:lnTo>
                  <a:lnTo>
                    <a:pt x="1031" y="858"/>
                  </a:lnTo>
                  <a:lnTo>
                    <a:pt x="1025" y="858"/>
                  </a:lnTo>
                  <a:lnTo>
                    <a:pt x="1018" y="871"/>
                  </a:lnTo>
                  <a:lnTo>
                    <a:pt x="1012" y="871"/>
                  </a:lnTo>
                  <a:lnTo>
                    <a:pt x="1012" y="878"/>
                  </a:lnTo>
                  <a:lnTo>
                    <a:pt x="999" y="884"/>
                  </a:lnTo>
                  <a:lnTo>
                    <a:pt x="999" y="890"/>
                  </a:lnTo>
                  <a:lnTo>
                    <a:pt x="993" y="890"/>
                  </a:lnTo>
                  <a:lnTo>
                    <a:pt x="986" y="884"/>
                  </a:lnTo>
                  <a:lnTo>
                    <a:pt x="980" y="884"/>
                  </a:lnTo>
                  <a:lnTo>
                    <a:pt x="973" y="878"/>
                  </a:lnTo>
                  <a:lnTo>
                    <a:pt x="961" y="871"/>
                  </a:lnTo>
                  <a:lnTo>
                    <a:pt x="941" y="871"/>
                  </a:lnTo>
                  <a:lnTo>
                    <a:pt x="935" y="878"/>
                  </a:lnTo>
                  <a:lnTo>
                    <a:pt x="922" y="884"/>
                  </a:lnTo>
                  <a:lnTo>
                    <a:pt x="916" y="890"/>
                  </a:lnTo>
                  <a:lnTo>
                    <a:pt x="916" y="897"/>
                  </a:lnTo>
                  <a:lnTo>
                    <a:pt x="916" y="903"/>
                  </a:lnTo>
                  <a:lnTo>
                    <a:pt x="909" y="910"/>
                  </a:lnTo>
                  <a:lnTo>
                    <a:pt x="903" y="910"/>
                  </a:lnTo>
                  <a:lnTo>
                    <a:pt x="897" y="916"/>
                  </a:lnTo>
                  <a:lnTo>
                    <a:pt x="890" y="922"/>
                  </a:lnTo>
                  <a:lnTo>
                    <a:pt x="890" y="916"/>
                  </a:lnTo>
                  <a:lnTo>
                    <a:pt x="884" y="910"/>
                  </a:lnTo>
                  <a:lnTo>
                    <a:pt x="877" y="903"/>
                  </a:lnTo>
                  <a:lnTo>
                    <a:pt x="877" y="897"/>
                  </a:lnTo>
                  <a:lnTo>
                    <a:pt x="877" y="890"/>
                  </a:lnTo>
                  <a:lnTo>
                    <a:pt x="871" y="884"/>
                  </a:lnTo>
                  <a:lnTo>
                    <a:pt x="865" y="884"/>
                  </a:lnTo>
                  <a:lnTo>
                    <a:pt x="852" y="884"/>
                  </a:lnTo>
                  <a:lnTo>
                    <a:pt x="839" y="884"/>
                  </a:lnTo>
                  <a:lnTo>
                    <a:pt x="833" y="878"/>
                  </a:lnTo>
                  <a:lnTo>
                    <a:pt x="826" y="878"/>
                  </a:lnTo>
                  <a:lnTo>
                    <a:pt x="813" y="878"/>
                  </a:lnTo>
                  <a:lnTo>
                    <a:pt x="800" y="871"/>
                  </a:lnTo>
                  <a:lnTo>
                    <a:pt x="794" y="871"/>
                  </a:lnTo>
                  <a:lnTo>
                    <a:pt x="788" y="865"/>
                  </a:lnTo>
                  <a:lnTo>
                    <a:pt x="775" y="865"/>
                  </a:lnTo>
                  <a:lnTo>
                    <a:pt x="768" y="858"/>
                  </a:lnTo>
                  <a:lnTo>
                    <a:pt x="762" y="865"/>
                  </a:lnTo>
                  <a:lnTo>
                    <a:pt x="756" y="865"/>
                  </a:lnTo>
                  <a:lnTo>
                    <a:pt x="749" y="871"/>
                  </a:lnTo>
                  <a:lnTo>
                    <a:pt x="743" y="878"/>
                  </a:lnTo>
                  <a:lnTo>
                    <a:pt x="730" y="884"/>
                  </a:lnTo>
                  <a:lnTo>
                    <a:pt x="730" y="890"/>
                  </a:lnTo>
                  <a:lnTo>
                    <a:pt x="730" y="897"/>
                  </a:lnTo>
                  <a:lnTo>
                    <a:pt x="724" y="910"/>
                  </a:lnTo>
                  <a:lnTo>
                    <a:pt x="717" y="922"/>
                  </a:lnTo>
                  <a:lnTo>
                    <a:pt x="698" y="948"/>
                  </a:lnTo>
                  <a:lnTo>
                    <a:pt x="692" y="961"/>
                  </a:lnTo>
                  <a:lnTo>
                    <a:pt x="685" y="967"/>
                  </a:lnTo>
                  <a:lnTo>
                    <a:pt x="685" y="974"/>
                  </a:lnTo>
                  <a:lnTo>
                    <a:pt x="685" y="986"/>
                  </a:lnTo>
                  <a:lnTo>
                    <a:pt x="685" y="993"/>
                  </a:lnTo>
                  <a:lnTo>
                    <a:pt x="692" y="993"/>
                  </a:lnTo>
                  <a:lnTo>
                    <a:pt x="692" y="999"/>
                  </a:lnTo>
                  <a:lnTo>
                    <a:pt x="692" y="1012"/>
                  </a:lnTo>
                  <a:lnTo>
                    <a:pt x="692" y="1018"/>
                  </a:lnTo>
                  <a:lnTo>
                    <a:pt x="698" y="1031"/>
                  </a:lnTo>
                  <a:lnTo>
                    <a:pt x="698" y="1038"/>
                  </a:lnTo>
                  <a:lnTo>
                    <a:pt x="704" y="1044"/>
                  </a:lnTo>
                  <a:lnTo>
                    <a:pt x="704" y="1050"/>
                  </a:lnTo>
                  <a:lnTo>
                    <a:pt x="704" y="1057"/>
                  </a:lnTo>
                  <a:lnTo>
                    <a:pt x="704" y="1063"/>
                  </a:lnTo>
                  <a:lnTo>
                    <a:pt x="711" y="1063"/>
                  </a:lnTo>
                  <a:lnTo>
                    <a:pt x="704" y="1063"/>
                  </a:lnTo>
                  <a:lnTo>
                    <a:pt x="698" y="1063"/>
                  </a:lnTo>
                  <a:lnTo>
                    <a:pt x="698" y="1070"/>
                  </a:lnTo>
                  <a:lnTo>
                    <a:pt x="692" y="1070"/>
                  </a:lnTo>
                  <a:lnTo>
                    <a:pt x="685" y="1070"/>
                  </a:lnTo>
                  <a:lnTo>
                    <a:pt x="679" y="1070"/>
                  </a:lnTo>
                  <a:lnTo>
                    <a:pt x="679" y="1076"/>
                  </a:lnTo>
                  <a:lnTo>
                    <a:pt x="679" y="1082"/>
                  </a:lnTo>
                  <a:lnTo>
                    <a:pt x="672" y="1082"/>
                  </a:lnTo>
                  <a:lnTo>
                    <a:pt x="672" y="1089"/>
                  </a:lnTo>
                  <a:lnTo>
                    <a:pt x="672" y="1095"/>
                  </a:lnTo>
                  <a:lnTo>
                    <a:pt x="672" y="1102"/>
                  </a:lnTo>
                  <a:lnTo>
                    <a:pt x="666" y="1102"/>
                  </a:lnTo>
                  <a:lnTo>
                    <a:pt x="660" y="1102"/>
                  </a:lnTo>
                  <a:lnTo>
                    <a:pt x="660" y="1108"/>
                  </a:lnTo>
                  <a:lnTo>
                    <a:pt x="653" y="1108"/>
                  </a:lnTo>
                  <a:lnTo>
                    <a:pt x="647" y="1108"/>
                  </a:lnTo>
                  <a:lnTo>
                    <a:pt x="640" y="1108"/>
                  </a:lnTo>
                  <a:lnTo>
                    <a:pt x="640" y="1114"/>
                  </a:lnTo>
                  <a:lnTo>
                    <a:pt x="640" y="1108"/>
                  </a:lnTo>
                  <a:lnTo>
                    <a:pt x="634" y="1108"/>
                  </a:lnTo>
                  <a:lnTo>
                    <a:pt x="628" y="1108"/>
                  </a:lnTo>
                  <a:lnTo>
                    <a:pt x="621" y="1108"/>
                  </a:lnTo>
                  <a:lnTo>
                    <a:pt x="615" y="1108"/>
                  </a:lnTo>
                  <a:lnTo>
                    <a:pt x="615" y="1114"/>
                  </a:lnTo>
                  <a:lnTo>
                    <a:pt x="608" y="1114"/>
                  </a:lnTo>
                  <a:lnTo>
                    <a:pt x="608" y="1121"/>
                  </a:lnTo>
                  <a:lnTo>
                    <a:pt x="602" y="1121"/>
                  </a:lnTo>
                  <a:lnTo>
                    <a:pt x="602" y="1114"/>
                  </a:lnTo>
                  <a:lnTo>
                    <a:pt x="596" y="1114"/>
                  </a:lnTo>
                  <a:lnTo>
                    <a:pt x="589" y="1121"/>
                  </a:lnTo>
                  <a:lnTo>
                    <a:pt x="583" y="1114"/>
                  </a:lnTo>
                  <a:lnTo>
                    <a:pt x="576" y="1114"/>
                  </a:lnTo>
                  <a:lnTo>
                    <a:pt x="570" y="1114"/>
                  </a:lnTo>
                  <a:lnTo>
                    <a:pt x="570" y="1121"/>
                  </a:lnTo>
                  <a:lnTo>
                    <a:pt x="564" y="1114"/>
                  </a:lnTo>
                  <a:lnTo>
                    <a:pt x="564" y="1121"/>
                  </a:lnTo>
                  <a:lnTo>
                    <a:pt x="564" y="1114"/>
                  </a:lnTo>
                  <a:lnTo>
                    <a:pt x="557" y="1114"/>
                  </a:lnTo>
                  <a:lnTo>
                    <a:pt x="551" y="1114"/>
                  </a:lnTo>
                  <a:lnTo>
                    <a:pt x="551" y="1108"/>
                  </a:lnTo>
                  <a:lnTo>
                    <a:pt x="544" y="1108"/>
                  </a:lnTo>
                  <a:lnTo>
                    <a:pt x="538" y="1108"/>
                  </a:lnTo>
                  <a:lnTo>
                    <a:pt x="538" y="1102"/>
                  </a:lnTo>
                  <a:lnTo>
                    <a:pt x="532" y="1095"/>
                  </a:lnTo>
                  <a:lnTo>
                    <a:pt x="532" y="1102"/>
                  </a:lnTo>
                  <a:lnTo>
                    <a:pt x="525" y="1102"/>
                  </a:lnTo>
                  <a:lnTo>
                    <a:pt x="519" y="1102"/>
                  </a:lnTo>
                  <a:lnTo>
                    <a:pt x="519" y="1095"/>
                  </a:lnTo>
                  <a:lnTo>
                    <a:pt x="512" y="1095"/>
                  </a:lnTo>
                  <a:lnTo>
                    <a:pt x="512" y="1089"/>
                  </a:lnTo>
                  <a:lnTo>
                    <a:pt x="506" y="1089"/>
                  </a:lnTo>
                  <a:lnTo>
                    <a:pt x="506" y="1082"/>
                  </a:lnTo>
                  <a:lnTo>
                    <a:pt x="506" y="1076"/>
                  </a:lnTo>
                  <a:lnTo>
                    <a:pt x="500" y="1076"/>
                  </a:lnTo>
                  <a:lnTo>
                    <a:pt x="500" y="1070"/>
                  </a:lnTo>
                  <a:lnTo>
                    <a:pt x="506" y="1070"/>
                  </a:lnTo>
                  <a:lnTo>
                    <a:pt x="500" y="1070"/>
                  </a:lnTo>
                  <a:lnTo>
                    <a:pt x="500" y="1063"/>
                  </a:lnTo>
                  <a:lnTo>
                    <a:pt x="493" y="1063"/>
                  </a:lnTo>
                  <a:lnTo>
                    <a:pt x="493" y="1070"/>
                  </a:lnTo>
                  <a:lnTo>
                    <a:pt x="487" y="1070"/>
                  </a:lnTo>
                  <a:lnTo>
                    <a:pt x="480" y="1070"/>
                  </a:lnTo>
                  <a:lnTo>
                    <a:pt x="480" y="1076"/>
                  </a:lnTo>
                  <a:lnTo>
                    <a:pt x="474" y="1076"/>
                  </a:lnTo>
                  <a:lnTo>
                    <a:pt x="474" y="1070"/>
                  </a:lnTo>
                  <a:lnTo>
                    <a:pt x="474" y="1076"/>
                  </a:lnTo>
                  <a:lnTo>
                    <a:pt x="468" y="1076"/>
                  </a:lnTo>
                  <a:lnTo>
                    <a:pt x="461" y="1076"/>
                  </a:lnTo>
                  <a:lnTo>
                    <a:pt x="461" y="1070"/>
                  </a:lnTo>
                  <a:lnTo>
                    <a:pt x="455" y="1070"/>
                  </a:lnTo>
                  <a:lnTo>
                    <a:pt x="448" y="1070"/>
                  </a:lnTo>
                  <a:lnTo>
                    <a:pt x="442" y="1070"/>
                  </a:lnTo>
                  <a:lnTo>
                    <a:pt x="442" y="1076"/>
                  </a:lnTo>
                  <a:lnTo>
                    <a:pt x="442" y="1082"/>
                  </a:lnTo>
                  <a:lnTo>
                    <a:pt x="442" y="1089"/>
                  </a:lnTo>
                  <a:lnTo>
                    <a:pt x="435" y="1089"/>
                  </a:lnTo>
                  <a:lnTo>
                    <a:pt x="435" y="1095"/>
                  </a:lnTo>
                  <a:lnTo>
                    <a:pt x="429" y="1095"/>
                  </a:lnTo>
                  <a:lnTo>
                    <a:pt x="429" y="1102"/>
                  </a:lnTo>
                  <a:lnTo>
                    <a:pt x="423" y="1102"/>
                  </a:lnTo>
                  <a:lnTo>
                    <a:pt x="423" y="1108"/>
                  </a:lnTo>
                  <a:lnTo>
                    <a:pt x="416" y="1108"/>
                  </a:lnTo>
                  <a:lnTo>
                    <a:pt x="416" y="1102"/>
                  </a:lnTo>
                  <a:lnTo>
                    <a:pt x="416" y="1108"/>
                  </a:lnTo>
                  <a:lnTo>
                    <a:pt x="410" y="1108"/>
                  </a:lnTo>
                  <a:lnTo>
                    <a:pt x="403" y="1108"/>
                  </a:lnTo>
                  <a:lnTo>
                    <a:pt x="403" y="1114"/>
                  </a:lnTo>
                  <a:lnTo>
                    <a:pt x="403" y="1121"/>
                  </a:lnTo>
                  <a:lnTo>
                    <a:pt x="397" y="1121"/>
                  </a:lnTo>
                  <a:lnTo>
                    <a:pt x="397" y="1127"/>
                  </a:lnTo>
                  <a:lnTo>
                    <a:pt x="391" y="1127"/>
                  </a:lnTo>
                  <a:lnTo>
                    <a:pt x="391" y="1134"/>
                  </a:lnTo>
                  <a:lnTo>
                    <a:pt x="384" y="1134"/>
                  </a:lnTo>
                  <a:lnTo>
                    <a:pt x="384" y="1127"/>
                  </a:lnTo>
                  <a:lnTo>
                    <a:pt x="384" y="1121"/>
                  </a:lnTo>
                  <a:lnTo>
                    <a:pt x="378" y="1121"/>
                  </a:lnTo>
                  <a:lnTo>
                    <a:pt x="371" y="1121"/>
                  </a:lnTo>
                  <a:lnTo>
                    <a:pt x="365" y="1121"/>
                  </a:lnTo>
                  <a:lnTo>
                    <a:pt x="359" y="1121"/>
                  </a:lnTo>
                  <a:lnTo>
                    <a:pt x="359" y="1127"/>
                  </a:lnTo>
                  <a:lnTo>
                    <a:pt x="359" y="1134"/>
                  </a:lnTo>
                  <a:lnTo>
                    <a:pt x="365" y="1134"/>
                  </a:lnTo>
                  <a:lnTo>
                    <a:pt x="359" y="1140"/>
                  </a:lnTo>
                  <a:lnTo>
                    <a:pt x="359" y="1146"/>
                  </a:lnTo>
                  <a:lnTo>
                    <a:pt x="359" y="1153"/>
                  </a:lnTo>
                  <a:lnTo>
                    <a:pt x="352" y="1153"/>
                  </a:lnTo>
                  <a:lnTo>
                    <a:pt x="352" y="1159"/>
                  </a:lnTo>
                  <a:lnTo>
                    <a:pt x="352" y="1166"/>
                  </a:lnTo>
                  <a:lnTo>
                    <a:pt x="346" y="1166"/>
                  </a:lnTo>
                  <a:lnTo>
                    <a:pt x="339" y="1166"/>
                  </a:lnTo>
                  <a:lnTo>
                    <a:pt x="339" y="1172"/>
                  </a:lnTo>
                  <a:lnTo>
                    <a:pt x="333" y="1178"/>
                  </a:lnTo>
                  <a:lnTo>
                    <a:pt x="339" y="1185"/>
                  </a:lnTo>
                  <a:lnTo>
                    <a:pt x="333" y="1185"/>
                  </a:lnTo>
                  <a:lnTo>
                    <a:pt x="327" y="1185"/>
                  </a:lnTo>
                  <a:lnTo>
                    <a:pt x="327" y="1191"/>
                  </a:lnTo>
                  <a:lnTo>
                    <a:pt x="327" y="1198"/>
                  </a:lnTo>
                  <a:lnTo>
                    <a:pt x="320" y="1198"/>
                  </a:lnTo>
                  <a:lnTo>
                    <a:pt x="320" y="1204"/>
                  </a:lnTo>
                  <a:lnTo>
                    <a:pt x="314" y="1204"/>
                  </a:lnTo>
                  <a:lnTo>
                    <a:pt x="314" y="1210"/>
                  </a:lnTo>
                  <a:lnTo>
                    <a:pt x="320" y="1217"/>
                  </a:lnTo>
                  <a:lnTo>
                    <a:pt x="320" y="1223"/>
                  </a:lnTo>
                  <a:lnTo>
                    <a:pt x="320" y="1230"/>
                  </a:lnTo>
                  <a:lnTo>
                    <a:pt x="314" y="1230"/>
                  </a:lnTo>
                  <a:lnTo>
                    <a:pt x="307" y="1230"/>
                  </a:lnTo>
                  <a:lnTo>
                    <a:pt x="301" y="1230"/>
                  </a:lnTo>
                  <a:lnTo>
                    <a:pt x="295" y="1230"/>
                  </a:lnTo>
                  <a:lnTo>
                    <a:pt x="295" y="1236"/>
                  </a:lnTo>
                  <a:lnTo>
                    <a:pt x="288" y="1236"/>
                  </a:lnTo>
                  <a:lnTo>
                    <a:pt x="288" y="1242"/>
                  </a:lnTo>
                  <a:lnTo>
                    <a:pt x="282" y="1242"/>
                  </a:lnTo>
                  <a:lnTo>
                    <a:pt x="282" y="1249"/>
                  </a:lnTo>
                  <a:lnTo>
                    <a:pt x="275" y="1249"/>
                  </a:lnTo>
                  <a:lnTo>
                    <a:pt x="275" y="1242"/>
                  </a:lnTo>
                  <a:lnTo>
                    <a:pt x="269" y="1242"/>
                  </a:lnTo>
                  <a:lnTo>
                    <a:pt x="269" y="1236"/>
                  </a:lnTo>
                  <a:lnTo>
                    <a:pt x="269" y="1230"/>
                  </a:lnTo>
                  <a:lnTo>
                    <a:pt x="263" y="1223"/>
                  </a:lnTo>
                  <a:lnTo>
                    <a:pt x="263" y="1217"/>
                  </a:lnTo>
                  <a:lnTo>
                    <a:pt x="256" y="1210"/>
                  </a:lnTo>
                  <a:lnTo>
                    <a:pt x="256" y="1204"/>
                  </a:lnTo>
                  <a:lnTo>
                    <a:pt x="256" y="1198"/>
                  </a:lnTo>
                  <a:lnTo>
                    <a:pt x="256" y="1191"/>
                  </a:lnTo>
                  <a:lnTo>
                    <a:pt x="256" y="1178"/>
                  </a:lnTo>
                  <a:lnTo>
                    <a:pt x="256" y="1172"/>
                  </a:lnTo>
                  <a:lnTo>
                    <a:pt x="250" y="1166"/>
                  </a:lnTo>
                  <a:lnTo>
                    <a:pt x="243" y="1166"/>
                  </a:lnTo>
                  <a:lnTo>
                    <a:pt x="243" y="1159"/>
                  </a:lnTo>
                  <a:lnTo>
                    <a:pt x="237" y="1159"/>
                  </a:lnTo>
                  <a:lnTo>
                    <a:pt x="224" y="1127"/>
                  </a:lnTo>
                  <a:lnTo>
                    <a:pt x="224" y="1114"/>
                  </a:lnTo>
                  <a:lnTo>
                    <a:pt x="218" y="1108"/>
                  </a:lnTo>
                  <a:lnTo>
                    <a:pt x="218" y="1102"/>
                  </a:lnTo>
                  <a:lnTo>
                    <a:pt x="211" y="1095"/>
                  </a:lnTo>
                  <a:lnTo>
                    <a:pt x="211" y="1089"/>
                  </a:lnTo>
                  <a:lnTo>
                    <a:pt x="205" y="1082"/>
                  </a:lnTo>
                  <a:lnTo>
                    <a:pt x="205" y="1076"/>
                  </a:lnTo>
                  <a:lnTo>
                    <a:pt x="211" y="1070"/>
                  </a:lnTo>
                  <a:lnTo>
                    <a:pt x="211" y="1063"/>
                  </a:lnTo>
                  <a:lnTo>
                    <a:pt x="211" y="1057"/>
                  </a:lnTo>
                  <a:lnTo>
                    <a:pt x="211" y="1050"/>
                  </a:lnTo>
                  <a:lnTo>
                    <a:pt x="218" y="1044"/>
                  </a:lnTo>
                  <a:lnTo>
                    <a:pt x="218" y="1038"/>
                  </a:lnTo>
                  <a:lnTo>
                    <a:pt x="224" y="1038"/>
                  </a:lnTo>
                  <a:lnTo>
                    <a:pt x="231" y="1031"/>
                  </a:lnTo>
                  <a:lnTo>
                    <a:pt x="231" y="1025"/>
                  </a:lnTo>
                  <a:lnTo>
                    <a:pt x="237" y="1018"/>
                  </a:lnTo>
                  <a:lnTo>
                    <a:pt x="237" y="1012"/>
                  </a:lnTo>
                  <a:lnTo>
                    <a:pt x="237" y="1006"/>
                  </a:lnTo>
                  <a:lnTo>
                    <a:pt x="231" y="999"/>
                  </a:lnTo>
                  <a:lnTo>
                    <a:pt x="231" y="993"/>
                  </a:lnTo>
                  <a:lnTo>
                    <a:pt x="231" y="986"/>
                  </a:lnTo>
                  <a:lnTo>
                    <a:pt x="231" y="980"/>
                  </a:lnTo>
                  <a:lnTo>
                    <a:pt x="237" y="980"/>
                  </a:lnTo>
                  <a:lnTo>
                    <a:pt x="243" y="980"/>
                  </a:lnTo>
                  <a:lnTo>
                    <a:pt x="250" y="974"/>
                  </a:lnTo>
                  <a:lnTo>
                    <a:pt x="256" y="967"/>
                  </a:lnTo>
                  <a:lnTo>
                    <a:pt x="256" y="961"/>
                  </a:lnTo>
                  <a:lnTo>
                    <a:pt x="269" y="948"/>
                  </a:lnTo>
                  <a:lnTo>
                    <a:pt x="269" y="942"/>
                  </a:lnTo>
                  <a:lnTo>
                    <a:pt x="275" y="935"/>
                  </a:lnTo>
                  <a:lnTo>
                    <a:pt x="275" y="929"/>
                  </a:lnTo>
                  <a:lnTo>
                    <a:pt x="275" y="922"/>
                  </a:lnTo>
                  <a:lnTo>
                    <a:pt x="269" y="916"/>
                  </a:lnTo>
                  <a:lnTo>
                    <a:pt x="263" y="910"/>
                  </a:lnTo>
                  <a:lnTo>
                    <a:pt x="256" y="897"/>
                  </a:lnTo>
                  <a:lnTo>
                    <a:pt x="256" y="890"/>
                  </a:lnTo>
                  <a:lnTo>
                    <a:pt x="256" y="884"/>
                  </a:lnTo>
                  <a:lnTo>
                    <a:pt x="256" y="878"/>
                  </a:lnTo>
                  <a:lnTo>
                    <a:pt x="263" y="871"/>
                  </a:lnTo>
                  <a:lnTo>
                    <a:pt x="263" y="865"/>
                  </a:lnTo>
                  <a:lnTo>
                    <a:pt x="269" y="858"/>
                  </a:lnTo>
                  <a:lnTo>
                    <a:pt x="275" y="858"/>
                  </a:lnTo>
                  <a:lnTo>
                    <a:pt x="275" y="852"/>
                  </a:lnTo>
                  <a:lnTo>
                    <a:pt x="275" y="846"/>
                  </a:lnTo>
                  <a:lnTo>
                    <a:pt x="282" y="846"/>
                  </a:lnTo>
                  <a:lnTo>
                    <a:pt x="282" y="839"/>
                  </a:lnTo>
                  <a:lnTo>
                    <a:pt x="288" y="839"/>
                  </a:lnTo>
                  <a:lnTo>
                    <a:pt x="295" y="839"/>
                  </a:lnTo>
                  <a:lnTo>
                    <a:pt x="295" y="833"/>
                  </a:lnTo>
                  <a:lnTo>
                    <a:pt x="295" y="826"/>
                  </a:lnTo>
                  <a:lnTo>
                    <a:pt x="295" y="820"/>
                  </a:lnTo>
                  <a:lnTo>
                    <a:pt x="288" y="813"/>
                  </a:lnTo>
                  <a:lnTo>
                    <a:pt x="288" y="807"/>
                  </a:lnTo>
                  <a:lnTo>
                    <a:pt x="295" y="801"/>
                  </a:lnTo>
                  <a:lnTo>
                    <a:pt x="295" y="794"/>
                  </a:lnTo>
                  <a:lnTo>
                    <a:pt x="301" y="781"/>
                  </a:lnTo>
                  <a:lnTo>
                    <a:pt x="307" y="762"/>
                  </a:lnTo>
                  <a:lnTo>
                    <a:pt x="307" y="756"/>
                  </a:lnTo>
                  <a:lnTo>
                    <a:pt x="307" y="749"/>
                  </a:lnTo>
                  <a:lnTo>
                    <a:pt x="301" y="743"/>
                  </a:lnTo>
                  <a:lnTo>
                    <a:pt x="301" y="737"/>
                  </a:lnTo>
                  <a:lnTo>
                    <a:pt x="295" y="730"/>
                  </a:lnTo>
                  <a:lnTo>
                    <a:pt x="288" y="730"/>
                  </a:lnTo>
                  <a:lnTo>
                    <a:pt x="282" y="730"/>
                  </a:lnTo>
                  <a:lnTo>
                    <a:pt x="275" y="724"/>
                  </a:lnTo>
                  <a:lnTo>
                    <a:pt x="269" y="724"/>
                  </a:lnTo>
                  <a:lnTo>
                    <a:pt x="269" y="717"/>
                  </a:lnTo>
                  <a:lnTo>
                    <a:pt x="263" y="717"/>
                  </a:lnTo>
                  <a:lnTo>
                    <a:pt x="256" y="717"/>
                  </a:lnTo>
                  <a:lnTo>
                    <a:pt x="250" y="717"/>
                  </a:lnTo>
                  <a:lnTo>
                    <a:pt x="250" y="711"/>
                  </a:lnTo>
                  <a:lnTo>
                    <a:pt x="243" y="711"/>
                  </a:lnTo>
                  <a:lnTo>
                    <a:pt x="243" y="705"/>
                  </a:lnTo>
                  <a:lnTo>
                    <a:pt x="250" y="705"/>
                  </a:lnTo>
                  <a:lnTo>
                    <a:pt x="250" y="698"/>
                  </a:lnTo>
                  <a:lnTo>
                    <a:pt x="256" y="698"/>
                  </a:lnTo>
                  <a:lnTo>
                    <a:pt x="250" y="692"/>
                  </a:lnTo>
                  <a:lnTo>
                    <a:pt x="250" y="685"/>
                  </a:lnTo>
                  <a:lnTo>
                    <a:pt x="243" y="679"/>
                  </a:lnTo>
                  <a:lnTo>
                    <a:pt x="237" y="673"/>
                  </a:lnTo>
                  <a:lnTo>
                    <a:pt x="231" y="673"/>
                  </a:lnTo>
                  <a:lnTo>
                    <a:pt x="224" y="673"/>
                  </a:lnTo>
                  <a:lnTo>
                    <a:pt x="218" y="673"/>
                  </a:lnTo>
                  <a:lnTo>
                    <a:pt x="218" y="666"/>
                  </a:lnTo>
                  <a:lnTo>
                    <a:pt x="211" y="666"/>
                  </a:lnTo>
                  <a:lnTo>
                    <a:pt x="205" y="666"/>
                  </a:lnTo>
                  <a:lnTo>
                    <a:pt x="199" y="666"/>
                  </a:lnTo>
                  <a:lnTo>
                    <a:pt x="192" y="666"/>
                  </a:lnTo>
                  <a:lnTo>
                    <a:pt x="186" y="666"/>
                  </a:lnTo>
                  <a:lnTo>
                    <a:pt x="186" y="660"/>
                  </a:lnTo>
                  <a:lnTo>
                    <a:pt x="179" y="660"/>
                  </a:lnTo>
                  <a:lnTo>
                    <a:pt x="173" y="660"/>
                  </a:lnTo>
                  <a:lnTo>
                    <a:pt x="173" y="666"/>
                  </a:lnTo>
                  <a:lnTo>
                    <a:pt x="167" y="666"/>
                  </a:lnTo>
                  <a:lnTo>
                    <a:pt x="160" y="666"/>
                  </a:lnTo>
                  <a:lnTo>
                    <a:pt x="154" y="666"/>
                  </a:lnTo>
                  <a:lnTo>
                    <a:pt x="147" y="666"/>
                  </a:lnTo>
                  <a:lnTo>
                    <a:pt x="141" y="666"/>
                  </a:lnTo>
                  <a:lnTo>
                    <a:pt x="135" y="666"/>
                  </a:lnTo>
                  <a:lnTo>
                    <a:pt x="128" y="666"/>
                  </a:lnTo>
                  <a:lnTo>
                    <a:pt x="122" y="666"/>
                  </a:lnTo>
                  <a:lnTo>
                    <a:pt x="115" y="666"/>
                  </a:lnTo>
                  <a:lnTo>
                    <a:pt x="115" y="673"/>
                  </a:lnTo>
                  <a:lnTo>
                    <a:pt x="109" y="673"/>
                  </a:lnTo>
                  <a:lnTo>
                    <a:pt x="109" y="679"/>
                  </a:lnTo>
                  <a:lnTo>
                    <a:pt x="109" y="685"/>
                  </a:lnTo>
                  <a:lnTo>
                    <a:pt x="109" y="692"/>
                  </a:lnTo>
                  <a:lnTo>
                    <a:pt x="103" y="698"/>
                  </a:lnTo>
                  <a:lnTo>
                    <a:pt x="103" y="705"/>
                  </a:lnTo>
                  <a:lnTo>
                    <a:pt x="96" y="705"/>
                  </a:lnTo>
                  <a:lnTo>
                    <a:pt x="96" y="711"/>
                  </a:lnTo>
                  <a:lnTo>
                    <a:pt x="90" y="711"/>
                  </a:lnTo>
                  <a:lnTo>
                    <a:pt x="83" y="711"/>
                  </a:lnTo>
                  <a:lnTo>
                    <a:pt x="77" y="711"/>
                  </a:lnTo>
                  <a:lnTo>
                    <a:pt x="70" y="717"/>
                  </a:lnTo>
                  <a:lnTo>
                    <a:pt x="64" y="717"/>
                  </a:lnTo>
                  <a:lnTo>
                    <a:pt x="58" y="724"/>
                  </a:lnTo>
                  <a:lnTo>
                    <a:pt x="51" y="724"/>
                  </a:lnTo>
                  <a:lnTo>
                    <a:pt x="45" y="724"/>
                  </a:lnTo>
                  <a:lnTo>
                    <a:pt x="38" y="730"/>
                  </a:lnTo>
                  <a:lnTo>
                    <a:pt x="32" y="730"/>
                  </a:lnTo>
                  <a:lnTo>
                    <a:pt x="32" y="724"/>
                  </a:lnTo>
                  <a:lnTo>
                    <a:pt x="26" y="724"/>
                  </a:lnTo>
                  <a:lnTo>
                    <a:pt x="19" y="717"/>
                  </a:lnTo>
                  <a:lnTo>
                    <a:pt x="13" y="717"/>
                  </a:lnTo>
                  <a:lnTo>
                    <a:pt x="19" y="717"/>
                  </a:lnTo>
                  <a:lnTo>
                    <a:pt x="13" y="711"/>
                  </a:lnTo>
                  <a:lnTo>
                    <a:pt x="0" y="698"/>
                  </a:lnTo>
                  <a:lnTo>
                    <a:pt x="0" y="692"/>
                  </a:lnTo>
                  <a:lnTo>
                    <a:pt x="0" y="685"/>
                  </a:lnTo>
                  <a:lnTo>
                    <a:pt x="0" y="679"/>
                  </a:lnTo>
                  <a:lnTo>
                    <a:pt x="0" y="673"/>
                  </a:lnTo>
                  <a:lnTo>
                    <a:pt x="6" y="673"/>
                  </a:lnTo>
                  <a:lnTo>
                    <a:pt x="13" y="679"/>
                  </a:lnTo>
                  <a:lnTo>
                    <a:pt x="19" y="679"/>
                  </a:lnTo>
                  <a:lnTo>
                    <a:pt x="26" y="685"/>
                  </a:lnTo>
                  <a:lnTo>
                    <a:pt x="26" y="679"/>
                  </a:lnTo>
                  <a:lnTo>
                    <a:pt x="32" y="679"/>
                  </a:lnTo>
                  <a:lnTo>
                    <a:pt x="38" y="679"/>
                  </a:lnTo>
                  <a:lnTo>
                    <a:pt x="38" y="673"/>
                  </a:lnTo>
                  <a:lnTo>
                    <a:pt x="45" y="673"/>
                  </a:lnTo>
                  <a:lnTo>
                    <a:pt x="51" y="673"/>
                  </a:lnTo>
                  <a:lnTo>
                    <a:pt x="58" y="673"/>
                  </a:lnTo>
                  <a:lnTo>
                    <a:pt x="58" y="666"/>
                  </a:lnTo>
                  <a:lnTo>
                    <a:pt x="64" y="666"/>
                  </a:lnTo>
                  <a:lnTo>
                    <a:pt x="70" y="660"/>
                  </a:lnTo>
                  <a:lnTo>
                    <a:pt x="77" y="660"/>
                  </a:lnTo>
                  <a:lnTo>
                    <a:pt x="77" y="653"/>
                  </a:lnTo>
                  <a:lnTo>
                    <a:pt x="70" y="653"/>
                  </a:lnTo>
                  <a:lnTo>
                    <a:pt x="70" y="647"/>
                  </a:lnTo>
                  <a:lnTo>
                    <a:pt x="64" y="647"/>
                  </a:lnTo>
                  <a:lnTo>
                    <a:pt x="64" y="641"/>
                  </a:lnTo>
                  <a:lnTo>
                    <a:pt x="58" y="641"/>
                  </a:lnTo>
                  <a:lnTo>
                    <a:pt x="51" y="641"/>
                  </a:lnTo>
                  <a:lnTo>
                    <a:pt x="45" y="641"/>
                  </a:lnTo>
                  <a:lnTo>
                    <a:pt x="38" y="641"/>
                  </a:lnTo>
                  <a:lnTo>
                    <a:pt x="32" y="641"/>
                  </a:lnTo>
                  <a:lnTo>
                    <a:pt x="26" y="641"/>
                  </a:lnTo>
                  <a:lnTo>
                    <a:pt x="19" y="641"/>
                  </a:lnTo>
                  <a:lnTo>
                    <a:pt x="13" y="641"/>
                  </a:lnTo>
                  <a:lnTo>
                    <a:pt x="6" y="634"/>
                  </a:lnTo>
                  <a:lnTo>
                    <a:pt x="6" y="628"/>
                  </a:lnTo>
                  <a:lnTo>
                    <a:pt x="6" y="621"/>
                  </a:lnTo>
                  <a:lnTo>
                    <a:pt x="6" y="615"/>
                  </a:lnTo>
                  <a:lnTo>
                    <a:pt x="6" y="609"/>
                  </a:lnTo>
                  <a:lnTo>
                    <a:pt x="6" y="602"/>
                  </a:lnTo>
                  <a:lnTo>
                    <a:pt x="6" y="596"/>
                  </a:lnTo>
                  <a:lnTo>
                    <a:pt x="13" y="596"/>
                  </a:lnTo>
                  <a:lnTo>
                    <a:pt x="13" y="589"/>
                  </a:lnTo>
                  <a:lnTo>
                    <a:pt x="19" y="596"/>
                  </a:lnTo>
                  <a:lnTo>
                    <a:pt x="26" y="596"/>
                  </a:lnTo>
                  <a:lnTo>
                    <a:pt x="32" y="602"/>
                  </a:lnTo>
                  <a:lnTo>
                    <a:pt x="38" y="602"/>
                  </a:lnTo>
                  <a:lnTo>
                    <a:pt x="38" y="596"/>
                  </a:lnTo>
                  <a:lnTo>
                    <a:pt x="45" y="596"/>
                  </a:lnTo>
                  <a:lnTo>
                    <a:pt x="51" y="596"/>
                  </a:lnTo>
                  <a:lnTo>
                    <a:pt x="51" y="589"/>
                  </a:lnTo>
                  <a:lnTo>
                    <a:pt x="58" y="589"/>
                  </a:lnTo>
                  <a:lnTo>
                    <a:pt x="58" y="596"/>
                  </a:lnTo>
                  <a:lnTo>
                    <a:pt x="64" y="596"/>
                  </a:lnTo>
                  <a:lnTo>
                    <a:pt x="64" y="589"/>
                  </a:lnTo>
                  <a:lnTo>
                    <a:pt x="70" y="589"/>
                  </a:lnTo>
                  <a:lnTo>
                    <a:pt x="77" y="589"/>
                  </a:lnTo>
                  <a:lnTo>
                    <a:pt x="83" y="589"/>
                  </a:lnTo>
                  <a:lnTo>
                    <a:pt x="90" y="589"/>
                  </a:lnTo>
                  <a:lnTo>
                    <a:pt x="96" y="589"/>
                  </a:lnTo>
                  <a:lnTo>
                    <a:pt x="103" y="589"/>
                  </a:lnTo>
                  <a:lnTo>
                    <a:pt x="103" y="596"/>
                  </a:lnTo>
                  <a:lnTo>
                    <a:pt x="109" y="596"/>
                  </a:lnTo>
                  <a:lnTo>
                    <a:pt x="115" y="596"/>
                  </a:lnTo>
                  <a:lnTo>
                    <a:pt x="122" y="596"/>
                  </a:lnTo>
                  <a:lnTo>
                    <a:pt x="128" y="589"/>
                  </a:lnTo>
                  <a:lnTo>
                    <a:pt x="135" y="589"/>
                  </a:lnTo>
                  <a:lnTo>
                    <a:pt x="135" y="583"/>
                  </a:lnTo>
                  <a:lnTo>
                    <a:pt x="141" y="583"/>
                  </a:lnTo>
                  <a:lnTo>
                    <a:pt x="141" y="577"/>
                  </a:lnTo>
                  <a:lnTo>
                    <a:pt x="141" y="570"/>
                  </a:lnTo>
                  <a:lnTo>
                    <a:pt x="135" y="570"/>
                  </a:lnTo>
                  <a:lnTo>
                    <a:pt x="135" y="564"/>
                  </a:lnTo>
                  <a:lnTo>
                    <a:pt x="128" y="557"/>
                  </a:lnTo>
                  <a:lnTo>
                    <a:pt x="128" y="551"/>
                  </a:lnTo>
                  <a:lnTo>
                    <a:pt x="122" y="551"/>
                  </a:lnTo>
                  <a:lnTo>
                    <a:pt x="115" y="551"/>
                  </a:lnTo>
                  <a:lnTo>
                    <a:pt x="115" y="545"/>
                  </a:lnTo>
                  <a:lnTo>
                    <a:pt x="115" y="551"/>
                  </a:lnTo>
                  <a:lnTo>
                    <a:pt x="109" y="551"/>
                  </a:lnTo>
                  <a:lnTo>
                    <a:pt x="103" y="551"/>
                  </a:lnTo>
                  <a:lnTo>
                    <a:pt x="103" y="557"/>
                  </a:lnTo>
                  <a:lnTo>
                    <a:pt x="96" y="557"/>
                  </a:lnTo>
                  <a:lnTo>
                    <a:pt x="90" y="564"/>
                  </a:lnTo>
                  <a:lnTo>
                    <a:pt x="83" y="564"/>
                  </a:lnTo>
                  <a:lnTo>
                    <a:pt x="77" y="564"/>
                  </a:lnTo>
                  <a:lnTo>
                    <a:pt x="77" y="570"/>
                  </a:lnTo>
                  <a:lnTo>
                    <a:pt x="70" y="570"/>
                  </a:lnTo>
                  <a:lnTo>
                    <a:pt x="64" y="570"/>
                  </a:lnTo>
                  <a:lnTo>
                    <a:pt x="64" y="577"/>
                  </a:lnTo>
                  <a:lnTo>
                    <a:pt x="58" y="577"/>
                  </a:lnTo>
                  <a:lnTo>
                    <a:pt x="58" y="570"/>
                  </a:lnTo>
                  <a:lnTo>
                    <a:pt x="51" y="564"/>
                  </a:lnTo>
                  <a:lnTo>
                    <a:pt x="51" y="557"/>
                  </a:lnTo>
                  <a:lnTo>
                    <a:pt x="45" y="557"/>
                  </a:lnTo>
                  <a:lnTo>
                    <a:pt x="45" y="551"/>
                  </a:lnTo>
                  <a:lnTo>
                    <a:pt x="45" y="545"/>
                  </a:lnTo>
                  <a:lnTo>
                    <a:pt x="45" y="538"/>
                  </a:lnTo>
                  <a:lnTo>
                    <a:pt x="38" y="532"/>
                  </a:lnTo>
                  <a:lnTo>
                    <a:pt x="38" y="525"/>
                  </a:lnTo>
                  <a:lnTo>
                    <a:pt x="32" y="525"/>
                  </a:lnTo>
                  <a:lnTo>
                    <a:pt x="32" y="519"/>
                  </a:lnTo>
                  <a:lnTo>
                    <a:pt x="32" y="513"/>
                  </a:lnTo>
                  <a:lnTo>
                    <a:pt x="32" y="506"/>
                  </a:lnTo>
                  <a:lnTo>
                    <a:pt x="38" y="506"/>
                  </a:lnTo>
                  <a:lnTo>
                    <a:pt x="38" y="500"/>
                  </a:lnTo>
                  <a:lnTo>
                    <a:pt x="45" y="493"/>
                  </a:lnTo>
                  <a:lnTo>
                    <a:pt x="51" y="493"/>
                  </a:lnTo>
                  <a:lnTo>
                    <a:pt x="58" y="493"/>
                  </a:lnTo>
                  <a:lnTo>
                    <a:pt x="64" y="500"/>
                  </a:lnTo>
                  <a:lnTo>
                    <a:pt x="70" y="506"/>
                  </a:lnTo>
                  <a:lnTo>
                    <a:pt x="70" y="513"/>
                  </a:lnTo>
                  <a:lnTo>
                    <a:pt x="70" y="519"/>
                  </a:lnTo>
                  <a:lnTo>
                    <a:pt x="77" y="519"/>
                  </a:lnTo>
                  <a:lnTo>
                    <a:pt x="83" y="519"/>
                  </a:lnTo>
                  <a:lnTo>
                    <a:pt x="83" y="525"/>
                  </a:lnTo>
                  <a:lnTo>
                    <a:pt x="90" y="525"/>
                  </a:lnTo>
                  <a:lnTo>
                    <a:pt x="90" y="519"/>
                  </a:lnTo>
                  <a:lnTo>
                    <a:pt x="96" y="519"/>
                  </a:lnTo>
                  <a:lnTo>
                    <a:pt x="103" y="519"/>
                  </a:lnTo>
                  <a:lnTo>
                    <a:pt x="109" y="513"/>
                  </a:lnTo>
                  <a:lnTo>
                    <a:pt x="109" y="506"/>
                  </a:lnTo>
                  <a:lnTo>
                    <a:pt x="109" y="500"/>
                  </a:lnTo>
                  <a:lnTo>
                    <a:pt x="109" y="493"/>
                  </a:lnTo>
                  <a:lnTo>
                    <a:pt x="109" y="487"/>
                  </a:lnTo>
                  <a:lnTo>
                    <a:pt x="115" y="487"/>
                  </a:lnTo>
                  <a:lnTo>
                    <a:pt x="115" y="481"/>
                  </a:lnTo>
                  <a:lnTo>
                    <a:pt x="109" y="481"/>
                  </a:lnTo>
                  <a:lnTo>
                    <a:pt x="109" y="474"/>
                  </a:lnTo>
                  <a:lnTo>
                    <a:pt x="109" y="468"/>
                  </a:lnTo>
                  <a:lnTo>
                    <a:pt x="109" y="461"/>
                  </a:lnTo>
                  <a:lnTo>
                    <a:pt x="103" y="461"/>
                  </a:lnTo>
                  <a:lnTo>
                    <a:pt x="96" y="455"/>
                  </a:lnTo>
                  <a:lnTo>
                    <a:pt x="90" y="455"/>
                  </a:lnTo>
                  <a:lnTo>
                    <a:pt x="83" y="455"/>
                  </a:lnTo>
                  <a:lnTo>
                    <a:pt x="83" y="449"/>
                  </a:lnTo>
                  <a:lnTo>
                    <a:pt x="83" y="442"/>
                  </a:lnTo>
                  <a:lnTo>
                    <a:pt x="90" y="442"/>
                  </a:lnTo>
                  <a:lnTo>
                    <a:pt x="90" y="436"/>
                  </a:lnTo>
                  <a:lnTo>
                    <a:pt x="90" y="429"/>
                  </a:lnTo>
                  <a:lnTo>
                    <a:pt x="90" y="423"/>
                  </a:lnTo>
                  <a:lnTo>
                    <a:pt x="90" y="417"/>
                  </a:lnTo>
                  <a:lnTo>
                    <a:pt x="90" y="410"/>
                  </a:lnTo>
                  <a:lnTo>
                    <a:pt x="96" y="410"/>
                  </a:lnTo>
                  <a:lnTo>
                    <a:pt x="96" y="404"/>
                  </a:lnTo>
                  <a:lnTo>
                    <a:pt x="96" y="397"/>
                  </a:lnTo>
                  <a:lnTo>
                    <a:pt x="90" y="391"/>
                  </a:lnTo>
                  <a:lnTo>
                    <a:pt x="96" y="391"/>
                  </a:lnTo>
                  <a:lnTo>
                    <a:pt x="96" y="385"/>
                  </a:lnTo>
                  <a:lnTo>
                    <a:pt x="103" y="385"/>
                  </a:lnTo>
                  <a:lnTo>
                    <a:pt x="103" y="378"/>
                  </a:lnTo>
                  <a:lnTo>
                    <a:pt x="103" y="372"/>
                  </a:lnTo>
                  <a:lnTo>
                    <a:pt x="103" y="365"/>
                  </a:lnTo>
                  <a:lnTo>
                    <a:pt x="109" y="365"/>
                  </a:lnTo>
                  <a:lnTo>
                    <a:pt x="115" y="359"/>
                  </a:lnTo>
                  <a:lnTo>
                    <a:pt x="115" y="353"/>
                  </a:lnTo>
                  <a:lnTo>
                    <a:pt x="115" y="346"/>
                  </a:lnTo>
                  <a:lnTo>
                    <a:pt x="115" y="340"/>
                  </a:lnTo>
                  <a:lnTo>
                    <a:pt x="115" y="333"/>
                  </a:lnTo>
                  <a:lnTo>
                    <a:pt x="115" y="327"/>
                  </a:lnTo>
                  <a:lnTo>
                    <a:pt x="115" y="321"/>
                  </a:lnTo>
                  <a:lnTo>
                    <a:pt x="115" y="314"/>
                  </a:lnTo>
                  <a:lnTo>
                    <a:pt x="115" y="308"/>
                  </a:lnTo>
                  <a:lnTo>
                    <a:pt x="115" y="301"/>
                  </a:lnTo>
                  <a:lnTo>
                    <a:pt x="115" y="295"/>
                  </a:lnTo>
                  <a:lnTo>
                    <a:pt x="115" y="289"/>
                  </a:lnTo>
                  <a:lnTo>
                    <a:pt x="115" y="282"/>
                  </a:lnTo>
                  <a:lnTo>
                    <a:pt x="115" y="276"/>
                  </a:lnTo>
                  <a:lnTo>
                    <a:pt x="122" y="269"/>
                  </a:lnTo>
                  <a:lnTo>
                    <a:pt x="128" y="269"/>
                  </a:lnTo>
                  <a:lnTo>
                    <a:pt x="128" y="263"/>
                  </a:lnTo>
                  <a:lnTo>
                    <a:pt x="135" y="263"/>
                  </a:lnTo>
                  <a:lnTo>
                    <a:pt x="141" y="263"/>
                  </a:lnTo>
                  <a:lnTo>
                    <a:pt x="147" y="263"/>
                  </a:lnTo>
                  <a:lnTo>
                    <a:pt x="147" y="257"/>
                  </a:lnTo>
                  <a:lnTo>
                    <a:pt x="147" y="250"/>
                  </a:lnTo>
                  <a:lnTo>
                    <a:pt x="141" y="244"/>
                  </a:lnTo>
                  <a:lnTo>
                    <a:pt x="135" y="244"/>
                  </a:lnTo>
                  <a:lnTo>
                    <a:pt x="128" y="237"/>
                  </a:lnTo>
                  <a:lnTo>
                    <a:pt x="128" y="231"/>
                  </a:lnTo>
                  <a:lnTo>
                    <a:pt x="128" y="225"/>
                  </a:lnTo>
                  <a:lnTo>
                    <a:pt x="122" y="225"/>
                  </a:lnTo>
                  <a:lnTo>
                    <a:pt x="122" y="218"/>
                  </a:lnTo>
                  <a:lnTo>
                    <a:pt x="122" y="212"/>
                  </a:lnTo>
                  <a:lnTo>
                    <a:pt x="122" y="205"/>
                  </a:lnTo>
                  <a:lnTo>
                    <a:pt x="122" y="199"/>
                  </a:lnTo>
                  <a:lnTo>
                    <a:pt x="122" y="192"/>
                  </a:lnTo>
                  <a:lnTo>
                    <a:pt x="128" y="192"/>
                  </a:lnTo>
                  <a:lnTo>
                    <a:pt x="128" y="186"/>
                  </a:lnTo>
                  <a:lnTo>
                    <a:pt x="122" y="186"/>
                  </a:lnTo>
                  <a:lnTo>
                    <a:pt x="122" y="180"/>
                  </a:lnTo>
                  <a:lnTo>
                    <a:pt x="122" y="173"/>
                  </a:lnTo>
                  <a:lnTo>
                    <a:pt x="128" y="173"/>
                  </a:lnTo>
                  <a:lnTo>
                    <a:pt x="135" y="180"/>
                  </a:lnTo>
                  <a:lnTo>
                    <a:pt x="141" y="180"/>
                  </a:lnTo>
                  <a:lnTo>
                    <a:pt x="147" y="180"/>
                  </a:lnTo>
                  <a:lnTo>
                    <a:pt x="154" y="180"/>
                  </a:lnTo>
                  <a:lnTo>
                    <a:pt x="154" y="186"/>
                  </a:lnTo>
                  <a:lnTo>
                    <a:pt x="160" y="186"/>
                  </a:lnTo>
                  <a:lnTo>
                    <a:pt x="167" y="186"/>
                  </a:lnTo>
                  <a:lnTo>
                    <a:pt x="173" y="186"/>
                  </a:lnTo>
                  <a:lnTo>
                    <a:pt x="173" y="180"/>
                  </a:lnTo>
                  <a:lnTo>
                    <a:pt x="179" y="180"/>
                  </a:lnTo>
                  <a:lnTo>
                    <a:pt x="186" y="180"/>
                  </a:lnTo>
                  <a:lnTo>
                    <a:pt x="179" y="180"/>
                  </a:lnTo>
                  <a:lnTo>
                    <a:pt x="179" y="186"/>
                  </a:lnTo>
                  <a:lnTo>
                    <a:pt x="186" y="186"/>
                  </a:lnTo>
                  <a:lnTo>
                    <a:pt x="186" y="192"/>
                  </a:lnTo>
                  <a:lnTo>
                    <a:pt x="186" y="199"/>
                  </a:lnTo>
                  <a:lnTo>
                    <a:pt x="192" y="205"/>
                  </a:lnTo>
                  <a:lnTo>
                    <a:pt x="192" y="212"/>
                  </a:lnTo>
                  <a:lnTo>
                    <a:pt x="186" y="212"/>
                  </a:lnTo>
                  <a:lnTo>
                    <a:pt x="186" y="218"/>
                  </a:lnTo>
                  <a:lnTo>
                    <a:pt x="179" y="218"/>
                  </a:lnTo>
                  <a:lnTo>
                    <a:pt x="186" y="225"/>
                  </a:lnTo>
                  <a:lnTo>
                    <a:pt x="186" y="231"/>
                  </a:lnTo>
                  <a:lnTo>
                    <a:pt x="192" y="231"/>
                  </a:lnTo>
                  <a:lnTo>
                    <a:pt x="199" y="231"/>
                  </a:lnTo>
                  <a:lnTo>
                    <a:pt x="205" y="231"/>
                  </a:lnTo>
                  <a:lnTo>
                    <a:pt x="205" y="237"/>
                  </a:lnTo>
                  <a:lnTo>
                    <a:pt x="205" y="244"/>
                  </a:lnTo>
                  <a:lnTo>
                    <a:pt x="211" y="244"/>
                  </a:lnTo>
                  <a:lnTo>
                    <a:pt x="218" y="250"/>
                  </a:lnTo>
                  <a:lnTo>
                    <a:pt x="224" y="250"/>
                  </a:lnTo>
                  <a:lnTo>
                    <a:pt x="231" y="244"/>
                  </a:lnTo>
                  <a:lnTo>
                    <a:pt x="237" y="244"/>
                  </a:lnTo>
                  <a:lnTo>
                    <a:pt x="243" y="244"/>
                  </a:lnTo>
                  <a:lnTo>
                    <a:pt x="250" y="244"/>
                  </a:lnTo>
                  <a:lnTo>
                    <a:pt x="250" y="250"/>
                  </a:lnTo>
                  <a:lnTo>
                    <a:pt x="256" y="250"/>
                  </a:lnTo>
                  <a:lnTo>
                    <a:pt x="256" y="244"/>
                  </a:lnTo>
                  <a:lnTo>
                    <a:pt x="263" y="244"/>
                  </a:lnTo>
                  <a:lnTo>
                    <a:pt x="269" y="244"/>
                  </a:lnTo>
                  <a:lnTo>
                    <a:pt x="275" y="244"/>
                  </a:lnTo>
                  <a:lnTo>
                    <a:pt x="282" y="244"/>
                  </a:lnTo>
                  <a:lnTo>
                    <a:pt x="282" y="250"/>
                  </a:lnTo>
                  <a:lnTo>
                    <a:pt x="282" y="257"/>
                  </a:lnTo>
                  <a:lnTo>
                    <a:pt x="275" y="257"/>
                  </a:lnTo>
                  <a:lnTo>
                    <a:pt x="269" y="257"/>
                  </a:lnTo>
                  <a:lnTo>
                    <a:pt x="269" y="263"/>
                  </a:lnTo>
                  <a:lnTo>
                    <a:pt x="269" y="269"/>
                  </a:lnTo>
                  <a:lnTo>
                    <a:pt x="263" y="269"/>
                  </a:lnTo>
                  <a:lnTo>
                    <a:pt x="263" y="276"/>
                  </a:lnTo>
                  <a:lnTo>
                    <a:pt x="269" y="276"/>
                  </a:lnTo>
                  <a:lnTo>
                    <a:pt x="275" y="276"/>
                  </a:lnTo>
                  <a:lnTo>
                    <a:pt x="282" y="276"/>
                  </a:lnTo>
                  <a:lnTo>
                    <a:pt x="282" y="282"/>
                  </a:lnTo>
                  <a:lnTo>
                    <a:pt x="288" y="282"/>
                  </a:lnTo>
                  <a:lnTo>
                    <a:pt x="288" y="289"/>
                  </a:lnTo>
                  <a:lnTo>
                    <a:pt x="288" y="295"/>
                  </a:lnTo>
                  <a:lnTo>
                    <a:pt x="295" y="295"/>
                  </a:lnTo>
                  <a:lnTo>
                    <a:pt x="295" y="301"/>
                  </a:lnTo>
                  <a:lnTo>
                    <a:pt x="301" y="301"/>
                  </a:lnTo>
                  <a:lnTo>
                    <a:pt x="307" y="308"/>
                  </a:lnTo>
                  <a:lnTo>
                    <a:pt x="314" y="308"/>
                  </a:lnTo>
                  <a:lnTo>
                    <a:pt x="320" y="308"/>
                  </a:lnTo>
                  <a:lnTo>
                    <a:pt x="327" y="301"/>
                  </a:lnTo>
                  <a:lnTo>
                    <a:pt x="333" y="301"/>
                  </a:lnTo>
                  <a:lnTo>
                    <a:pt x="339" y="301"/>
                  </a:lnTo>
                  <a:lnTo>
                    <a:pt x="346" y="301"/>
                  </a:lnTo>
                  <a:lnTo>
                    <a:pt x="352" y="301"/>
                  </a:lnTo>
                  <a:lnTo>
                    <a:pt x="352" y="308"/>
                  </a:lnTo>
                  <a:lnTo>
                    <a:pt x="359" y="308"/>
                  </a:lnTo>
                  <a:lnTo>
                    <a:pt x="365" y="308"/>
                  </a:lnTo>
                  <a:lnTo>
                    <a:pt x="365" y="301"/>
                  </a:lnTo>
                  <a:lnTo>
                    <a:pt x="371" y="301"/>
                  </a:lnTo>
                  <a:lnTo>
                    <a:pt x="371" y="295"/>
                  </a:lnTo>
                  <a:lnTo>
                    <a:pt x="378" y="295"/>
                  </a:lnTo>
                  <a:lnTo>
                    <a:pt x="384" y="295"/>
                  </a:lnTo>
                  <a:lnTo>
                    <a:pt x="384" y="301"/>
                  </a:lnTo>
                  <a:lnTo>
                    <a:pt x="384" y="308"/>
                  </a:lnTo>
                  <a:lnTo>
                    <a:pt x="391" y="308"/>
                  </a:lnTo>
                  <a:lnTo>
                    <a:pt x="397" y="308"/>
                  </a:lnTo>
                  <a:lnTo>
                    <a:pt x="397" y="301"/>
                  </a:lnTo>
                  <a:lnTo>
                    <a:pt x="403" y="301"/>
                  </a:lnTo>
                  <a:lnTo>
                    <a:pt x="403" y="295"/>
                  </a:lnTo>
                  <a:lnTo>
                    <a:pt x="410" y="295"/>
                  </a:lnTo>
                  <a:lnTo>
                    <a:pt x="410" y="289"/>
                  </a:lnTo>
                  <a:lnTo>
                    <a:pt x="403" y="282"/>
                  </a:lnTo>
                  <a:lnTo>
                    <a:pt x="397" y="276"/>
                  </a:lnTo>
                  <a:lnTo>
                    <a:pt x="397" y="269"/>
                  </a:lnTo>
                  <a:lnTo>
                    <a:pt x="397" y="263"/>
                  </a:lnTo>
                  <a:lnTo>
                    <a:pt x="403" y="263"/>
                  </a:lnTo>
                  <a:lnTo>
                    <a:pt x="403" y="257"/>
                  </a:lnTo>
                  <a:lnTo>
                    <a:pt x="397" y="257"/>
                  </a:lnTo>
                  <a:lnTo>
                    <a:pt x="397" y="250"/>
                  </a:lnTo>
                  <a:lnTo>
                    <a:pt x="397" y="244"/>
                  </a:lnTo>
                  <a:lnTo>
                    <a:pt x="397" y="237"/>
                  </a:lnTo>
                  <a:lnTo>
                    <a:pt x="397" y="231"/>
                  </a:lnTo>
                  <a:lnTo>
                    <a:pt x="403" y="225"/>
                  </a:lnTo>
                  <a:lnTo>
                    <a:pt x="410" y="218"/>
                  </a:lnTo>
                  <a:lnTo>
                    <a:pt x="416" y="218"/>
                  </a:lnTo>
                  <a:lnTo>
                    <a:pt x="423" y="218"/>
                  </a:lnTo>
                  <a:lnTo>
                    <a:pt x="423" y="212"/>
                  </a:lnTo>
                  <a:lnTo>
                    <a:pt x="429" y="212"/>
                  </a:lnTo>
                  <a:lnTo>
                    <a:pt x="429" y="205"/>
                  </a:lnTo>
                  <a:lnTo>
                    <a:pt x="429" y="199"/>
                  </a:lnTo>
                  <a:lnTo>
                    <a:pt x="429" y="192"/>
                  </a:lnTo>
                  <a:lnTo>
                    <a:pt x="429" y="186"/>
                  </a:lnTo>
                  <a:lnTo>
                    <a:pt x="429" y="180"/>
                  </a:lnTo>
                  <a:lnTo>
                    <a:pt x="423" y="180"/>
                  </a:lnTo>
                  <a:lnTo>
                    <a:pt x="423" y="173"/>
                  </a:lnTo>
                  <a:lnTo>
                    <a:pt x="423" y="167"/>
                  </a:lnTo>
                  <a:lnTo>
                    <a:pt x="423" y="160"/>
                  </a:lnTo>
                  <a:lnTo>
                    <a:pt x="423" y="154"/>
                  </a:lnTo>
                  <a:lnTo>
                    <a:pt x="429" y="148"/>
                  </a:lnTo>
                  <a:lnTo>
                    <a:pt x="435" y="135"/>
                  </a:lnTo>
                  <a:lnTo>
                    <a:pt x="442" y="128"/>
                  </a:lnTo>
                  <a:lnTo>
                    <a:pt x="448" y="109"/>
                  </a:lnTo>
                  <a:lnTo>
                    <a:pt x="461" y="84"/>
                  </a:lnTo>
                  <a:lnTo>
                    <a:pt x="468" y="77"/>
                  </a:lnTo>
                  <a:lnTo>
                    <a:pt x="468" y="71"/>
                  </a:lnTo>
                  <a:lnTo>
                    <a:pt x="474" y="64"/>
                  </a:lnTo>
                  <a:lnTo>
                    <a:pt x="474" y="58"/>
                  </a:lnTo>
                  <a:lnTo>
                    <a:pt x="468" y="58"/>
                  </a:lnTo>
                  <a:lnTo>
                    <a:pt x="468" y="52"/>
                  </a:lnTo>
                  <a:lnTo>
                    <a:pt x="474" y="52"/>
                  </a:lnTo>
                  <a:lnTo>
                    <a:pt x="480" y="52"/>
                  </a:lnTo>
                  <a:lnTo>
                    <a:pt x="480" y="45"/>
                  </a:lnTo>
                  <a:lnTo>
                    <a:pt x="487" y="45"/>
                  </a:lnTo>
                  <a:lnTo>
                    <a:pt x="487" y="39"/>
                  </a:lnTo>
                  <a:lnTo>
                    <a:pt x="493" y="39"/>
                  </a:lnTo>
                  <a:lnTo>
                    <a:pt x="500" y="45"/>
                  </a:lnTo>
                  <a:lnTo>
                    <a:pt x="506" y="45"/>
                  </a:lnTo>
                  <a:lnTo>
                    <a:pt x="506" y="39"/>
                  </a:lnTo>
                  <a:lnTo>
                    <a:pt x="512" y="39"/>
                  </a:lnTo>
                  <a:lnTo>
                    <a:pt x="512" y="32"/>
                  </a:lnTo>
                  <a:lnTo>
                    <a:pt x="519" y="32"/>
                  </a:lnTo>
                  <a:lnTo>
                    <a:pt x="519" y="39"/>
                  </a:lnTo>
                  <a:lnTo>
                    <a:pt x="519" y="45"/>
                  </a:lnTo>
                  <a:lnTo>
                    <a:pt x="519" y="39"/>
                  </a:lnTo>
                  <a:lnTo>
                    <a:pt x="525" y="39"/>
                  </a:lnTo>
                  <a:lnTo>
                    <a:pt x="525" y="45"/>
                  </a:lnTo>
                  <a:lnTo>
                    <a:pt x="532" y="45"/>
                  </a:lnTo>
                  <a:lnTo>
                    <a:pt x="532" y="52"/>
                  </a:lnTo>
                  <a:lnTo>
                    <a:pt x="532" y="58"/>
                  </a:lnTo>
                  <a:lnTo>
                    <a:pt x="538" y="58"/>
                  </a:lnTo>
                  <a:lnTo>
                    <a:pt x="544" y="58"/>
                  </a:lnTo>
                  <a:lnTo>
                    <a:pt x="544" y="52"/>
                  </a:lnTo>
                  <a:lnTo>
                    <a:pt x="544" y="45"/>
                  </a:lnTo>
                  <a:lnTo>
                    <a:pt x="551" y="45"/>
                  </a:lnTo>
                  <a:lnTo>
                    <a:pt x="557" y="45"/>
                  </a:lnTo>
                  <a:lnTo>
                    <a:pt x="564" y="45"/>
                  </a:lnTo>
                  <a:lnTo>
                    <a:pt x="564" y="39"/>
                  </a:lnTo>
                  <a:lnTo>
                    <a:pt x="570" y="39"/>
                  </a:lnTo>
                  <a:lnTo>
                    <a:pt x="570" y="32"/>
                  </a:lnTo>
                  <a:lnTo>
                    <a:pt x="570" y="39"/>
                  </a:lnTo>
                  <a:lnTo>
                    <a:pt x="576" y="39"/>
                  </a:lnTo>
                  <a:lnTo>
                    <a:pt x="576" y="32"/>
                  </a:lnTo>
                  <a:lnTo>
                    <a:pt x="583" y="32"/>
                  </a:lnTo>
                  <a:lnTo>
                    <a:pt x="583" y="26"/>
                  </a:lnTo>
                  <a:lnTo>
                    <a:pt x="589" y="26"/>
                  </a:lnTo>
                  <a:lnTo>
                    <a:pt x="589" y="32"/>
                  </a:lnTo>
                  <a:lnTo>
                    <a:pt x="596" y="32"/>
                  </a:lnTo>
                  <a:lnTo>
                    <a:pt x="596" y="39"/>
                  </a:lnTo>
                  <a:lnTo>
                    <a:pt x="602" y="39"/>
                  </a:lnTo>
                  <a:lnTo>
                    <a:pt x="608" y="45"/>
                  </a:lnTo>
                  <a:lnTo>
                    <a:pt x="615" y="45"/>
                  </a:lnTo>
                  <a:lnTo>
                    <a:pt x="615" y="39"/>
                  </a:lnTo>
                  <a:lnTo>
                    <a:pt x="615" y="32"/>
                  </a:lnTo>
                  <a:lnTo>
                    <a:pt x="621" y="32"/>
                  </a:lnTo>
                  <a:lnTo>
                    <a:pt x="621" y="26"/>
                  </a:lnTo>
                  <a:lnTo>
                    <a:pt x="628" y="26"/>
                  </a:lnTo>
                  <a:lnTo>
                    <a:pt x="634" y="20"/>
                  </a:lnTo>
                  <a:lnTo>
                    <a:pt x="647" y="20"/>
                  </a:lnTo>
                  <a:lnTo>
                    <a:pt x="660" y="20"/>
                  </a:lnTo>
                  <a:lnTo>
                    <a:pt x="666" y="20"/>
                  </a:lnTo>
                  <a:lnTo>
                    <a:pt x="672" y="20"/>
                  </a:lnTo>
                  <a:lnTo>
                    <a:pt x="679" y="13"/>
                  </a:lnTo>
                  <a:lnTo>
                    <a:pt x="685" y="13"/>
                  </a:lnTo>
                  <a:lnTo>
                    <a:pt x="692" y="13"/>
                  </a:lnTo>
                  <a:lnTo>
                    <a:pt x="698" y="20"/>
                  </a:lnTo>
                  <a:lnTo>
                    <a:pt x="704" y="13"/>
                  </a:lnTo>
                  <a:lnTo>
                    <a:pt x="711" y="7"/>
                  </a:lnTo>
                  <a:lnTo>
                    <a:pt x="711" y="0"/>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000000"/>
                </a:solidFill>
                <a:effectLst/>
                <a:uLnTx/>
                <a:uFillTx/>
                <a:latin typeface="Arial"/>
                <a:ea typeface="+mn-ea"/>
                <a:cs typeface="+mn-cs"/>
              </a:endParaRPr>
            </a:p>
          </p:txBody>
        </p:sp>
      </p:grpSp>
      <p:sp>
        <p:nvSpPr>
          <p:cNvPr id="64" name="Graphic 61" descr="Marker with solid fill">
            <a:extLst>
              <a:ext uri="{FF2B5EF4-FFF2-40B4-BE49-F238E27FC236}">
                <a16:creationId xmlns:a16="http://schemas.microsoft.com/office/drawing/2014/main" id="{27E6F81D-B543-926E-0514-F64C5EBF320C}"/>
              </a:ext>
            </a:extLst>
          </p:cNvPr>
          <p:cNvSpPr/>
          <p:nvPr/>
        </p:nvSpPr>
        <p:spPr>
          <a:xfrm>
            <a:off x="11210980" y="5256979"/>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Arial"/>
              <a:ea typeface="+mn-ea"/>
              <a:cs typeface="+mn-cs"/>
            </a:endParaRPr>
          </a:p>
        </p:txBody>
      </p:sp>
      <p:grpSp>
        <p:nvGrpSpPr>
          <p:cNvPr id="80" name="Group 79">
            <a:extLst>
              <a:ext uri="{FF2B5EF4-FFF2-40B4-BE49-F238E27FC236}">
                <a16:creationId xmlns:a16="http://schemas.microsoft.com/office/drawing/2014/main" id="{9732ED83-B849-9FB7-BB20-BAEB3BC783CB}"/>
              </a:ext>
            </a:extLst>
          </p:cNvPr>
          <p:cNvGrpSpPr/>
          <p:nvPr/>
        </p:nvGrpSpPr>
        <p:grpSpPr>
          <a:xfrm>
            <a:off x="10140184" y="5794620"/>
            <a:ext cx="1238944" cy="230741"/>
            <a:chOff x="10325237" y="5829179"/>
            <a:chExt cx="1238944" cy="230741"/>
          </a:xfrm>
        </p:grpSpPr>
        <p:sp>
          <p:nvSpPr>
            <p:cNvPr id="74" name="Graphic 61" descr="Marker with solid fill">
              <a:extLst>
                <a:ext uri="{FF2B5EF4-FFF2-40B4-BE49-F238E27FC236}">
                  <a16:creationId xmlns:a16="http://schemas.microsoft.com/office/drawing/2014/main" id="{3570B42C-C6CF-75F4-719D-D769A751FF73}"/>
                </a:ext>
              </a:extLst>
            </p:cNvPr>
            <p:cNvSpPr/>
            <p:nvPr/>
          </p:nvSpPr>
          <p:spPr>
            <a:xfrm>
              <a:off x="10325237" y="5841371"/>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Arial"/>
                <a:ea typeface="+mn-ea"/>
                <a:cs typeface="+mn-cs"/>
              </a:endParaRPr>
            </a:p>
          </p:txBody>
        </p:sp>
        <p:sp>
          <p:nvSpPr>
            <p:cNvPr id="75" name="TextBox 74">
              <a:extLst>
                <a:ext uri="{FF2B5EF4-FFF2-40B4-BE49-F238E27FC236}">
                  <a16:creationId xmlns:a16="http://schemas.microsoft.com/office/drawing/2014/main" id="{EF4EA908-1A23-3C40-0642-01B6C602102D}"/>
                </a:ext>
              </a:extLst>
            </p:cNvPr>
            <p:cNvSpPr txBox="1"/>
            <p:nvPr/>
          </p:nvSpPr>
          <p:spPr>
            <a:xfrm>
              <a:off x="10537056" y="5829179"/>
              <a:ext cx="1027125" cy="218549"/>
            </a:xfrm>
            <a:prstGeom prst="rect">
              <a:avLst/>
            </a:prstGeom>
            <a:ln w="6350">
              <a:noFill/>
              <a:miter lim="800000"/>
            </a:ln>
          </p:spPr>
          <p:txBody>
            <a:bodyPr vert="horz" wrap="square" lIns="0" tIns="0" rIns="0" bIns="0" rtlCol="0">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r>
                <a:rPr kumimoji="0" lang="fr-FR" sz="900" b="0" i="0" u="none" strike="noStrike" kern="1200" cap="none" spc="0" normalizeH="0" baseline="0" noProof="0" dirty="0">
                  <a:ln>
                    <a:noFill/>
                  </a:ln>
                  <a:solidFill>
                    <a:srgbClr val="000000"/>
                  </a:solidFill>
                  <a:effectLst/>
                  <a:uLnTx/>
                  <a:uFillTx/>
                  <a:latin typeface="Arial"/>
                  <a:ea typeface="+mn-ea"/>
                  <a:cs typeface="+mn-cs"/>
                </a:rPr>
                <a:t>Régions couvertes par le projet</a:t>
              </a:r>
            </a:p>
          </p:txBody>
        </p:sp>
      </p:grpSp>
      <p:grpSp>
        <p:nvGrpSpPr>
          <p:cNvPr id="79" name="Group 78">
            <a:extLst>
              <a:ext uri="{FF2B5EF4-FFF2-40B4-BE49-F238E27FC236}">
                <a16:creationId xmlns:a16="http://schemas.microsoft.com/office/drawing/2014/main" id="{1D40B7F9-E329-ECB6-4964-A1BC5D14C5EE}"/>
              </a:ext>
            </a:extLst>
          </p:cNvPr>
          <p:cNvGrpSpPr/>
          <p:nvPr/>
        </p:nvGrpSpPr>
        <p:grpSpPr>
          <a:xfrm>
            <a:off x="1462075" y="6029247"/>
            <a:ext cx="8260153" cy="239250"/>
            <a:chOff x="1462075" y="5661497"/>
            <a:chExt cx="8260153" cy="239250"/>
          </a:xfrm>
        </p:grpSpPr>
        <p:sp>
          <p:nvSpPr>
            <p:cNvPr id="35" name="TextBox 34">
              <a:extLst>
                <a:ext uri="{FF2B5EF4-FFF2-40B4-BE49-F238E27FC236}">
                  <a16:creationId xmlns:a16="http://schemas.microsoft.com/office/drawing/2014/main" id="{14E06E83-E573-42F5-AD7B-9429D7C4DDE5}"/>
                </a:ext>
              </a:extLst>
            </p:cNvPr>
            <p:cNvSpPr txBox="1"/>
            <p:nvPr/>
          </p:nvSpPr>
          <p:spPr>
            <a:xfrm>
              <a:off x="1462075" y="5661497"/>
              <a:ext cx="1494907" cy="239250"/>
            </a:xfrm>
            <a:prstGeom prst="rect">
              <a:avLst/>
            </a:prstGeom>
            <a:ln w="6350">
              <a:noFill/>
              <a:miter lim="800000"/>
            </a:ln>
          </p:spPr>
          <p:txBody>
            <a:bodyPr vert="horz" wrap="square" lIns="0" tIns="0" rIns="0" bIns="0" rtlCol="0">
              <a:noAutofit/>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kumimoji="0" lang="fr-FR" sz="1150" b="0" i="0" u="none" strike="noStrike" kern="1200" cap="none" spc="0" normalizeH="0" baseline="0" noProof="0" dirty="0">
                  <a:ln>
                    <a:noFill/>
                  </a:ln>
                  <a:solidFill>
                    <a:srgbClr val="000000"/>
                  </a:solidFill>
                  <a:effectLst/>
                  <a:uLnTx/>
                  <a:uFillTx/>
                  <a:latin typeface="Arial"/>
                  <a:ea typeface="+mn-ea"/>
                  <a:cs typeface="+mn-cs"/>
                </a:rPr>
                <a:t>Etude de préfaisabilité/ </a:t>
              </a:r>
              <a:r>
                <a:rPr lang="fr-FR" sz="1150" dirty="0">
                  <a:solidFill>
                    <a:srgbClr val="000000"/>
                  </a:solidFill>
                  <a:latin typeface="Arial"/>
                </a:rPr>
                <a:t>Plan directeur</a:t>
              </a:r>
              <a:endParaRPr kumimoji="0" lang="fr-FR" sz="1150" b="0" i="0" u="none" strike="noStrike" kern="1200" cap="none" spc="0" normalizeH="0" baseline="0" noProof="0" dirty="0">
                <a:ln>
                  <a:noFill/>
                </a:ln>
                <a:solidFill>
                  <a:srgbClr val="000000"/>
                </a:solidFill>
                <a:effectLst/>
                <a:uLnTx/>
                <a:uFillTx/>
                <a:latin typeface="Arial"/>
                <a:ea typeface="+mn-ea"/>
                <a:cs typeface="+mn-cs"/>
              </a:endParaRPr>
            </a:p>
          </p:txBody>
        </p:sp>
        <p:sp>
          <p:nvSpPr>
            <p:cNvPr id="36" name="TextBox 35">
              <a:extLst>
                <a:ext uri="{FF2B5EF4-FFF2-40B4-BE49-F238E27FC236}">
                  <a16:creationId xmlns:a16="http://schemas.microsoft.com/office/drawing/2014/main" id="{B24427AC-BD2E-496C-381F-459FCDD04824}"/>
                </a:ext>
              </a:extLst>
            </p:cNvPr>
            <p:cNvSpPr txBox="1"/>
            <p:nvPr/>
          </p:nvSpPr>
          <p:spPr>
            <a:xfrm>
              <a:off x="3717524" y="5661497"/>
              <a:ext cx="1494907" cy="239250"/>
            </a:xfrm>
            <a:prstGeom prst="rect">
              <a:avLst/>
            </a:prstGeom>
            <a:ln w="6350">
              <a:noFill/>
              <a:miter lim="800000"/>
            </a:ln>
          </p:spPr>
          <p:txBody>
            <a:bodyPr vert="horz" wrap="square" lIns="0" tIns="0" rIns="0" bIns="0" rtlCol="0">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r>
                <a:rPr kumimoji="0" lang="fr-FR" sz="1150" b="0" i="0" u="none" strike="noStrike" kern="1200" cap="none" spc="0" normalizeH="0" baseline="0" noProof="0" dirty="0">
                  <a:ln>
                    <a:noFill/>
                  </a:ln>
                  <a:solidFill>
                    <a:srgbClr val="000000"/>
                  </a:solidFill>
                  <a:effectLst/>
                  <a:uLnTx/>
                  <a:uFillTx/>
                  <a:latin typeface="Arial"/>
                  <a:ea typeface="+mn-ea"/>
                  <a:cs typeface="+mn-cs"/>
                </a:rPr>
                <a:t>Etude de faisabilité</a:t>
              </a:r>
            </a:p>
          </p:txBody>
        </p:sp>
        <p:sp>
          <p:nvSpPr>
            <p:cNvPr id="38" name="TextBox 37">
              <a:extLst>
                <a:ext uri="{FF2B5EF4-FFF2-40B4-BE49-F238E27FC236}">
                  <a16:creationId xmlns:a16="http://schemas.microsoft.com/office/drawing/2014/main" id="{05D4BDE1-40D5-8003-531E-270D8FD1F818}"/>
                </a:ext>
              </a:extLst>
            </p:cNvPr>
            <p:cNvSpPr txBox="1"/>
            <p:nvPr/>
          </p:nvSpPr>
          <p:spPr>
            <a:xfrm>
              <a:off x="5974718" y="5661497"/>
              <a:ext cx="1494907" cy="239250"/>
            </a:xfrm>
            <a:prstGeom prst="rect">
              <a:avLst/>
            </a:prstGeom>
            <a:ln w="6350">
              <a:noFill/>
              <a:miter lim="800000"/>
            </a:ln>
          </p:spPr>
          <p:txBody>
            <a:bodyPr vert="horz" wrap="square" lIns="0" tIns="0" rIns="0" bIns="0" rtlCol="0">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r>
                <a:rPr kumimoji="0" lang="fr-FR" sz="1150" b="0" i="0" u="none" strike="noStrike" kern="1200" cap="none" spc="0" normalizeH="0" baseline="0" noProof="0" dirty="0">
                  <a:ln>
                    <a:noFill/>
                  </a:ln>
                  <a:solidFill>
                    <a:srgbClr val="000000"/>
                  </a:solidFill>
                  <a:effectLst/>
                  <a:uLnTx/>
                  <a:uFillTx/>
                  <a:latin typeface="Arial"/>
                  <a:ea typeface="+mn-ea"/>
                  <a:cs typeface="+mn-cs"/>
                </a:rPr>
                <a:t>Appel d’offre</a:t>
              </a:r>
            </a:p>
          </p:txBody>
        </p:sp>
        <p:sp>
          <p:nvSpPr>
            <p:cNvPr id="77" name="TextBox 76">
              <a:extLst>
                <a:ext uri="{FF2B5EF4-FFF2-40B4-BE49-F238E27FC236}">
                  <a16:creationId xmlns:a16="http://schemas.microsoft.com/office/drawing/2014/main" id="{81CF1B5D-958B-F6D6-4079-5DCEBD436ED3}"/>
                </a:ext>
              </a:extLst>
            </p:cNvPr>
            <p:cNvSpPr txBox="1"/>
            <p:nvPr/>
          </p:nvSpPr>
          <p:spPr>
            <a:xfrm>
              <a:off x="8227321" y="5661497"/>
              <a:ext cx="1494907" cy="239250"/>
            </a:xfrm>
            <a:prstGeom prst="rect">
              <a:avLst/>
            </a:prstGeom>
            <a:ln w="6350">
              <a:noFill/>
              <a:miter lim="800000"/>
            </a:ln>
          </p:spPr>
          <p:txBody>
            <a:bodyPr vert="horz" wrap="square" lIns="0" tIns="0" rIns="0" bIns="0" rtlCol="0">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r>
                <a:rPr kumimoji="0" lang="fr-FR" sz="1150" b="0" i="0" u="none" strike="noStrike" kern="1200" cap="none" spc="0" normalizeH="0" baseline="0" noProof="0" dirty="0">
                  <a:ln>
                    <a:noFill/>
                  </a:ln>
                  <a:solidFill>
                    <a:srgbClr val="000000"/>
                  </a:solidFill>
                  <a:effectLst/>
                  <a:uLnTx/>
                  <a:uFillTx/>
                  <a:latin typeface="Arial"/>
                  <a:ea typeface="+mn-ea"/>
                  <a:cs typeface="+mn-cs"/>
                </a:rPr>
                <a:t>Démarrage du projet</a:t>
              </a:r>
            </a:p>
          </p:txBody>
        </p:sp>
      </p:grpSp>
      <p:sp>
        <p:nvSpPr>
          <p:cNvPr id="78" name="CustomShape 21">
            <a:extLst>
              <a:ext uri="{FF2B5EF4-FFF2-40B4-BE49-F238E27FC236}">
                <a16:creationId xmlns:a16="http://schemas.microsoft.com/office/drawing/2014/main" id="{AEF2651C-CBA7-B8E8-EDBC-BEB42750E2F8}"/>
              </a:ext>
            </a:extLst>
          </p:cNvPr>
          <p:cNvSpPr/>
          <p:nvPr/>
        </p:nvSpPr>
        <p:spPr>
          <a:xfrm>
            <a:off x="9755812" y="1107486"/>
            <a:ext cx="0" cy="5158745"/>
          </a:xfrm>
          <a:prstGeom prst="straightConnector1">
            <a:avLst/>
          </a:prstGeom>
          <a:noFill/>
          <a:ln w="12600">
            <a:solidFill>
              <a:schemeClr val="accent6"/>
            </a:solidFill>
            <a:round/>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TG" sz="1800" b="0" i="0" u="none" strike="noStrike" kern="1200" cap="none" spc="0" normalizeH="0" baseline="0" noProof="0">
              <a:ln>
                <a:noFill/>
              </a:ln>
              <a:solidFill>
                <a:srgbClr val="000000"/>
              </a:solidFill>
              <a:effectLst/>
              <a:uLnTx/>
              <a:uFillTx/>
              <a:latin typeface="Arial"/>
              <a:ea typeface="+mn-ea"/>
              <a:cs typeface="+mn-cs"/>
            </a:endParaRPr>
          </a:p>
        </p:txBody>
      </p:sp>
      <p:sp>
        <p:nvSpPr>
          <p:cNvPr id="81" name="TextBox 80">
            <a:extLst>
              <a:ext uri="{FF2B5EF4-FFF2-40B4-BE49-F238E27FC236}">
                <a16:creationId xmlns:a16="http://schemas.microsoft.com/office/drawing/2014/main" id="{5DC05C09-ECB6-3F68-7182-6A296A659E1C}"/>
              </a:ext>
            </a:extLst>
          </p:cNvPr>
          <p:cNvSpPr txBox="1"/>
          <p:nvPr/>
        </p:nvSpPr>
        <p:spPr>
          <a:xfrm>
            <a:off x="9901180" y="6543853"/>
            <a:ext cx="1398938" cy="221491"/>
          </a:xfrm>
          <a:prstGeom prst="rect">
            <a:avLst/>
          </a:prstGeom>
          <a:ln w="6350">
            <a:noFill/>
            <a:miter lim="800000"/>
          </a:ln>
        </p:spPr>
        <p:txBody>
          <a:bodyPr vert="horz" wrap="square" lIns="0" tIns="0" rIns="0" bIns="0" rtlCol="0">
            <a:noAutofit/>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kumimoji="0" lang="fr-FR" sz="1050" b="0" i="1" u="none" strike="noStrike" kern="1200" cap="none" spc="0" normalizeH="0" baseline="0" noProof="0" dirty="0">
                <a:ln>
                  <a:noFill/>
                </a:ln>
                <a:solidFill>
                  <a:srgbClr val="000000"/>
                </a:solidFill>
                <a:effectLst/>
                <a:uLnTx/>
                <a:uFillTx/>
                <a:latin typeface="Arial"/>
                <a:ea typeface="+mn-ea"/>
                <a:cs typeface="+mn-cs"/>
              </a:rPr>
              <a:t>Mise à jour : 03/2026</a:t>
            </a:r>
          </a:p>
        </p:txBody>
      </p:sp>
      <p:sp>
        <p:nvSpPr>
          <p:cNvPr id="11" name="Graphic 61" descr="Marker with solid fill">
            <a:extLst>
              <a:ext uri="{FF2B5EF4-FFF2-40B4-BE49-F238E27FC236}">
                <a16:creationId xmlns:a16="http://schemas.microsoft.com/office/drawing/2014/main" id="{D1892A5D-BFAB-F650-5288-D059F80DF0E4}"/>
              </a:ext>
            </a:extLst>
          </p:cNvPr>
          <p:cNvSpPr/>
          <p:nvPr/>
        </p:nvSpPr>
        <p:spPr>
          <a:xfrm>
            <a:off x="11135884" y="4429319"/>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645520841"/>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69BDD7-6F2C-FBDF-FB29-31FD5BD7DD1F}"/>
            </a:ext>
          </a:extLst>
        </p:cNvPr>
        <p:cNvGrpSpPr/>
        <p:nvPr/>
      </p:nvGrpSpPr>
      <p:grpSpPr>
        <a:xfrm>
          <a:off x="0" y="0"/>
          <a:ext cx="0" cy="0"/>
          <a:chOff x="0" y="0"/>
          <a:chExt cx="0" cy="0"/>
        </a:xfrm>
      </p:grpSpPr>
      <p:sp>
        <p:nvSpPr>
          <p:cNvPr id="95" name="CustomShape 1">
            <a:extLst>
              <a:ext uri="{FF2B5EF4-FFF2-40B4-BE49-F238E27FC236}">
                <a16:creationId xmlns:a16="http://schemas.microsoft.com/office/drawing/2014/main" id="{14A1CD9E-CEBA-802D-5359-3F2540715EC9}"/>
              </a:ext>
            </a:extLst>
          </p:cNvPr>
          <p:cNvSpPr/>
          <p:nvPr/>
        </p:nvSpPr>
        <p:spPr>
          <a:xfrm>
            <a:off x="267975" y="941850"/>
            <a:ext cx="11723397" cy="5450637"/>
          </a:xfrm>
          <a:prstGeom prst="rect">
            <a:avLst/>
          </a:prstGeom>
          <a:noFill/>
          <a:ln w="25560">
            <a:solidFill>
              <a:srgbClr val="006D00"/>
            </a:solidFill>
            <a:round/>
          </a:ln>
        </p:spPr>
        <p:style>
          <a:lnRef idx="0">
            <a:scrgbClr r="0" g="0" b="0"/>
          </a:lnRef>
          <a:fillRef idx="0">
            <a:scrgbClr r="0" g="0" b="0"/>
          </a:fillRef>
          <a:effectRef idx="0">
            <a:scrgbClr r="0" g="0" b="0"/>
          </a:effectRef>
          <a:fontRef idx="minor"/>
        </p:style>
        <p:txBody>
          <a:bodyPr/>
          <a:lstStyle/>
          <a:p>
            <a:pPr marL="0" marR="0" lvl="0" indent="0" algn="l" defTabSz="932863" rtl="0" eaLnBrk="1" fontAlgn="auto" latinLnBrk="0" hangingPunct="1">
              <a:lnSpc>
                <a:spcPct val="100000"/>
              </a:lnSpc>
              <a:spcBef>
                <a:spcPts val="0"/>
              </a:spcBef>
              <a:spcAft>
                <a:spcPts val="0"/>
              </a:spcAft>
              <a:buClrTx/>
              <a:buSzTx/>
              <a:buFontTx/>
              <a:buNone/>
              <a:tabLst/>
              <a:defRPr/>
            </a:pPr>
            <a:endParaRPr kumimoji="0" lang="en-GB" sz="1837" b="0" i="0" u="none" strike="noStrike" kern="1200" cap="none" spc="0" normalizeH="0" baseline="0" noProof="0" dirty="0">
              <a:ln>
                <a:noFill/>
              </a:ln>
              <a:solidFill>
                <a:srgbClr val="000000"/>
              </a:solidFill>
              <a:effectLst/>
              <a:uLnTx/>
              <a:uFillTx/>
              <a:latin typeface="Arial"/>
              <a:ea typeface="+mn-ea"/>
              <a:cs typeface="+mn-cs"/>
            </a:endParaRPr>
          </a:p>
        </p:txBody>
      </p:sp>
      <p:sp>
        <p:nvSpPr>
          <p:cNvPr id="86" name="CustomShape 2">
            <a:extLst>
              <a:ext uri="{FF2B5EF4-FFF2-40B4-BE49-F238E27FC236}">
                <a16:creationId xmlns:a16="http://schemas.microsoft.com/office/drawing/2014/main" id="{FC8971F1-E050-3C15-5CB2-6519276A497E}"/>
              </a:ext>
            </a:extLst>
          </p:cNvPr>
          <p:cNvSpPr/>
          <p:nvPr/>
        </p:nvSpPr>
        <p:spPr>
          <a:xfrm>
            <a:off x="374214" y="1056436"/>
            <a:ext cx="1013071" cy="1200759"/>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marL="0" marR="0" lvl="0" indent="0" algn="l" defTabSz="932863" rtl="0" eaLnBrk="1" fontAlgn="auto" latinLnBrk="0" hangingPunct="1">
              <a:lnSpc>
                <a:spcPct val="100000"/>
              </a:lnSpc>
              <a:spcBef>
                <a:spcPts val="0"/>
              </a:spcBef>
              <a:spcAft>
                <a:spcPts val="0"/>
              </a:spcAft>
              <a:buClrTx/>
              <a:buSzTx/>
              <a:buFontTx/>
              <a:buNone/>
              <a:tabLst/>
              <a:defRPr/>
            </a:pPr>
            <a:r>
              <a:rPr kumimoji="0" lang="en-ZA" sz="1204" b="1" i="0" u="none" strike="noStrike" kern="1200" cap="none" spc="0" normalizeH="0" baseline="0" noProof="0" dirty="0">
                <a:ln>
                  <a:noFill/>
                </a:ln>
                <a:solidFill>
                  <a:srgbClr val="FFFFFF"/>
                </a:solidFill>
                <a:effectLst/>
                <a:uLnTx/>
                <a:uFillTx/>
                <a:latin typeface="Arial"/>
                <a:ea typeface="Arial"/>
                <a:cs typeface="+mn-cs"/>
              </a:rPr>
              <a:t>Aperçu</a:t>
            </a:r>
            <a:endParaRPr kumimoji="0" sz="1837" b="0" i="0" u="none" strike="noStrike" kern="1200" cap="none" spc="0" normalizeH="0" baseline="0" noProof="0" dirty="0">
              <a:ln>
                <a:noFill/>
              </a:ln>
              <a:solidFill>
                <a:srgbClr val="000000"/>
              </a:solidFill>
              <a:effectLst/>
              <a:uLnTx/>
              <a:uFillTx/>
              <a:latin typeface="Arial"/>
              <a:ea typeface="+mn-ea"/>
              <a:cs typeface="+mn-cs"/>
            </a:endParaRPr>
          </a:p>
        </p:txBody>
      </p:sp>
      <p:sp>
        <p:nvSpPr>
          <p:cNvPr id="87" name="CustomShape 3">
            <a:extLst>
              <a:ext uri="{FF2B5EF4-FFF2-40B4-BE49-F238E27FC236}">
                <a16:creationId xmlns:a16="http://schemas.microsoft.com/office/drawing/2014/main" id="{011C0373-4EBC-3C18-4E60-3CC96374EF25}"/>
              </a:ext>
            </a:extLst>
          </p:cNvPr>
          <p:cNvSpPr/>
          <p:nvPr/>
        </p:nvSpPr>
        <p:spPr>
          <a:xfrm>
            <a:off x="375850" y="2328312"/>
            <a:ext cx="1017605" cy="3204387"/>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marL="0" marR="0" lvl="0" indent="0" algn="l" defTabSz="932863" rtl="0" eaLnBrk="1" fontAlgn="auto" latinLnBrk="0" hangingPunct="1">
              <a:lnSpc>
                <a:spcPct val="100000"/>
              </a:lnSpc>
              <a:spcBef>
                <a:spcPts val="0"/>
              </a:spcBef>
              <a:spcAft>
                <a:spcPts val="0"/>
              </a:spcAft>
              <a:buClrTx/>
              <a:buSzTx/>
              <a:buFontTx/>
              <a:buNone/>
              <a:tabLst/>
              <a:defRPr/>
            </a:pPr>
            <a:r>
              <a:rPr kumimoji="0" lang="en-ZA" sz="1204" b="1" i="0" u="none" strike="noStrike" kern="1200" cap="none" spc="0" normalizeH="0" baseline="0" noProof="0" dirty="0">
                <a:ln>
                  <a:noFill/>
                </a:ln>
                <a:solidFill>
                  <a:srgbClr val="FFFFFF"/>
                </a:solidFill>
                <a:effectLst/>
                <a:uLnTx/>
                <a:uFillTx/>
                <a:latin typeface="Arial"/>
                <a:ea typeface="Arial"/>
                <a:cs typeface="+mn-cs"/>
              </a:rPr>
              <a:t>Description</a:t>
            </a:r>
            <a:endParaRPr kumimoji="0" sz="1837" b="0" i="0" u="none" strike="noStrike" kern="1200" cap="none" spc="0" normalizeH="0" baseline="0" noProof="0" dirty="0">
              <a:ln>
                <a:noFill/>
              </a:ln>
              <a:solidFill>
                <a:srgbClr val="000000"/>
              </a:solidFill>
              <a:effectLst/>
              <a:uLnTx/>
              <a:uFillTx/>
              <a:latin typeface="Arial"/>
              <a:ea typeface="+mn-ea"/>
              <a:cs typeface="+mn-cs"/>
            </a:endParaRPr>
          </a:p>
        </p:txBody>
      </p:sp>
      <p:sp>
        <p:nvSpPr>
          <p:cNvPr id="89" name="CustomShape 5">
            <a:extLst>
              <a:ext uri="{FF2B5EF4-FFF2-40B4-BE49-F238E27FC236}">
                <a16:creationId xmlns:a16="http://schemas.microsoft.com/office/drawing/2014/main" id="{E1ED6784-9866-DA4A-DB22-3498168A49E1}"/>
              </a:ext>
            </a:extLst>
          </p:cNvPr>
          <p:cNvSpPr/>
          <p:nvPr/>
        </p:nvSpPr>
        <p:spPr>
          <a:xfrm>
            <a:off x="1983375" y="1278624"/>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marL="0" marR="0" lvl="0" indent="0" algn="l" defTabSz="932863" rtl="0" eaLnBrk="1" fontAlgn="auto" latinLnBrk="0" hangingPunct="1">
              <a:lnSpc>
                <a:spcPct val="100000"/>
              </a:lnSpc>
              <a:spcBef>
                <a:spcPts val="0"/>
              </a:spcBef>
              <a:spcAft>
                <a:spcPts val="0"/>
              </a:spcAft>
              <a:buClrTx/>
              <a:buSzTx/>
              <a:buFontTx/>
              <a:buNone/>
              <a:tabLst/>
              <a:defRPr/>
            </a:pPr>
            <a:r>
              <a:rPr kumimoji="0" lang="en-ZA" sz="1204" b="1" i="0" u="none" strike="noStrike" kern="1200" cap="none" spc="0" normalizeH="0" baseline="0" noProof="0" dirty="0">
                <a:ln>
                  <a:noFill/>
                </a:ln>
                <a:solidFill>
                  <a:srgbClr val="236800"/>
                </a:solidFill>
                <a:effectLst/>
                <a:uLnTx/>
                <a:uFillTx/>
                <a:latin typeface="Arial"/>
                <a:ea typeface="Arial"/>
                <a:cs typeface="+mn-cs"/>
              </a:rPr>
              <a:t>Localisation</a:t>
            </a:r>
            <a:endParaRPr kumimoji="0" sz="1837" b="0" i="0" u="none" strike="noStrike" kern="1200" cap="none" spc="0" normalizeH="0" baseline="0" noProof="0" dirty="0">
              <a:ln>
                <a:noFill/>
              </a:ln>
              <a:solidFill>
                <a:srgbClr val="000000"/>
              </a:solidFill>
              <a:effectLst/>
              <a:uLnTx/>
              <a:uFillTx/>
              <a:latin typeface="Arial"/>
              <a:ea typeface="+mn-ea"/>
              <a:cs typeface="+mn-cs"/>
            </a:endParaRPr>
          </a:p>
        </p:txBody>
      </p:sp>
      <p:sp>
        <p:nvSpPr>
          <p:cNvPr id="90" name="CustomShape 6">
            <a:extLst>
              <a:ext uri="{FF2B5EF4-FFF2-40B4-BE49-F238E27FC236}">
                <a16:creationId xmlns:a16="http://schemas.microsoft.com/office/drawing/2014/main" id="{6B46F4B7-28BE-32C6-DA58-78DB7553432A}"/>
              </a:ext>
            </a:extLst>
          </p:cNvPr>
          <p:cNvSpPr/>
          <p:nvPr/>
        </p:nvSpPr>
        <p:spPr>
          <a:xfrm>
            <a:off x="3196265" y="1271005"/>
            <a:ext cx="6374768" cy="31243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53" b="0" i="0" u="none" strike="noStrike" kern="1200" cap="none" spc="0" normalizeH="0" baseline="0" noProof="0" dirty="0">
                <a:ln>
                  <a:noFill/>
                </a:ln>
                <a:solidFill>
                  <a:srgbClr val="000000"/>
                </a:solidFill>
                <a:effectLst/>
                <a:uLnTx/>
                <a:uFillTx/>
                <a:latin typeface="Arial"/>
                <a:ea typeface="Arial"/>
                <a:cs typeface="+mn-cs"/>
              </a:rPr>
              <a:t>Régions des plateaux, Centrale et Kara</a:t>
            </a:r>
          </a:p>
        </p:txBody>
      </p:sp>
      <p:sp>
        <p:nvSpPr>
          <p:cNvPr id="91" name="CustomShape 7">
            <a:extLst>
              <a:ext uri="{FF2B5EF4-FFF2-40B4-BE49-F238E27FC236}">
                <a16:creationId xmlns:a16="http://schemas.microsoft.com/office/drawing/2014/main" id="{092FED15-2A27-1B10-C7BF-68F59A3A3644}"/>
              </a:ext>
            </a:extLst>
          </p:cNvPr>
          <p:cNvSpPr/>
          <p:nvPr/>
        </p:nvSpPr>
        <p:spPr>
          <a:xfrm>
            <a:off x="2020800" y="1820894"/>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marL="0" marR="0" lvl="0" indent="0" algn="l" defTabSz="932863" rtl="0" eaLnBrk="1" fontAlgn="auto" latinLnBrk="0" hangingPunct="1">
              <a:lnSpc>
                <a:spcPct val="100000"/>
              </a:lnSpc>
              <a:spcBef>
                <a:spcPts val="0"/>
              </a:spcBef>
              <a:spcAft>
                <a:spcPts val="0"/>
              </a:spcAft>
              <a:buClrTx/>
              <a:buSzTx/>
              <a:buFontTx/>
              <a:buNone/>
              <a:tabLst/>
              <a:defRPr/>
            </a:pPr>
            <a:r>
              <a:rPr kumimoji="0" lang="en-ZA" sz="1204" b="1" i="0" u="none" strike="noStrike" kern="1200" cap="none" spc="0" normalizeH="0" baseline="0" noProof="0" dirty="0">
                <a:ln>
                  <a:noFill/>
                </a:ln>
                <a:solidFill>
                  <a:srgbClr val="236800"/>
                </a:solidFill>
                <a:effectLst/>
                <a:uLnTx/>
                <a:uFillTx/>
                <a:latin typeface="Arial"/>
                <a:ea typeface="Arial"/>
                <a:cs typeface="+mn-cs"/>
              </a:rPr>
              <a:t>Coût estimatif</a:t>
            </a:r>
            <a:endParaRPr kumimoji="0" sz="1837" b="0" i="0" u="none" strike="noStrike" kern="1200" cap="none" spc="0" normalizeH="0" baseline="0" noProof="0" dirty="0">
              <a:ln>
                <a:noFill/>
              </a:ln>
              <a:solidFill>
                <a:srgbClr val="000000"/>
              </a:solidFill>
              <a:effectLst/>
              <a:uLnTx/>
              <a:uFillTx/>
              <a:latin typeface="Arial"/>
              <a:ea typeface="+mn-ea"/>
              <a:cs typeface="+mn-cs"/>
            </a:endParaRPr>
          </a:p>
        </p:txBody>
      </p:sp>
      <p:sp>
        <p:nvSpPr>
          <p:cNvPr id="92" name="CustomShape 8">
            <a:extLst>
              <a:ext uri="{FF2B5EF4-FFF2-40B4-BE49-F238E27FC236}">
                <a16:creationId xmlns:a16="http://schemas.microsoft.com/office/drawing/2014/main" id="{919742CF-CA76-CF3E-329A-3E70AC693CB7}"/>
              </a:ext>
            </a:extLst>
          </p:cNvPr>
          <p:cNvSpPr/>
          <p:nvPr/>
        </p:nvSpPr>
        <p:spPr>
          <a:xfrm>
            <a:off x="3233689" y="1836135"/>
            <a:ext cx="5508665" cy="253049"/>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marL="0" marR="0" lvl="0" indent="0" algn="l" defTabSz="932863" rtl="0" eaLnBrk="1" fontAlgn="auto" latinLnBrk="0" hangingPunct="1">
              <a:lnSpc>
                <a:spcPct val="100000"/>
              </a:lnSpc>
              <a:spcBef>
                <a:spcPts val="0"/>
              </a:spcBef>
              <a:spcAft>
                <a:spcPts val="0"/>
              </a:spcAft>
              <a:buClrTx/>
              <a:buSzTx/>
              <a:buFontTx/>
              <a:buNone/>
              <a:tabLst/>
              <a:defRPr/>
            </a:pPr>
            <a:r>
              <a:rPr kumimoji="0" lang="en-ZA" sz="1204" b="0" i="0" u="none" strike="noStrike" kern="1200" cap="none" spc="0" normalizeH="0" baseline="0" noProof="0" dirty="0">
                <a:ln>
                  <a:noFill/>
                </a:ln>
                <a:solidFill>
                  <a:srgbClr val="000000"/>
                </a:solidFill>
                <a:effectLst/>
                <a:uLnTx/>
                <a:uFillTx/>
                <a:latin typeface="Arial"/>
                <a:ea typeface="Arial"/>
                <a:cs typeface="+mn-cs"/>
              </a:rPr>
              <a:t>25,03 millions USD soit 14,026 milliards de FCFA</a:t>
            </a:r>
            <a:endParaRPr kumimoji="0" lang="en-ZA" sz="1837" b="0" i="0" u="none" strike="noStrike" kern="1200" cap="none" spc="0" normalizeH="0" baseline="0" noProof="0" dirty="0">
              <a:ln>
                <a:noFill/>
              </a:ln>
              <a:solidFill>
                <a:srgbClr val="000000"/>
              </a:solidFill>
              <a:effectLst/>
              <a:uLnTx/>
              <a:uFillTx/>
              <a:latin typeface="Arial"/>
              <a:ea typeface="+mn-ea"/>
              <a:cs typeface="+mn-cs"/>
            </a:endParaRPr>
          </a:p>
        </p:txBody>
      </p:sp>
      <p:sp>
        <p:nvSpPr>
          <p:cNvPr id="97" name="CustomShape 13">
            <a:extLst>
              <a:ext uri="{FF2B5EF4-FFF2-40B4-BE49-F238E27FC236}">
                <a16:creationId xmlns:a16="http://schemas.microsoft.com/office/drawing/2014/main" id="{27EEE617-01EE-1DE8-1A03-F53A3AA705EB}"/>
              </a:ext>
            </a:extLst>
          </p:cNvPr>
          <p:cNvSpPr/>
          <p:nvPr/>
        </p:nvSpPr>
        <p:spPr>
          <a:xfrm>
            <a:off x="2026936" y="2401808"/>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lvl="0" defTabSz="932863"/>
            <a:r>
              <a:rPr kumimoji="0" lang="en-ZA" sz="1204" b="1" i="0" u="none" strike="noStrike" kern="1200" cap="none" spc="0" normalizeH="0" baseline="0" noProof="0" dirty="0">
                <a:ln>
                  <a:noFill/>
                </a:ln>
                <a:solidFill>
                  <a:srgbClr val="236800"/>
                </a:solidFill>
                <a:effectLst/>
                <a:uLnTx/>
                <a:uFillTx/>
                <a:latin typeface="Arial"/>
                <a:ea typeface="Arial"/>
                <a:cs typeface="+mn-cs"/>
              </a:rPr>
              <a:t>Description et </a:t>
            </a:r>
            <a:r>
              <a:rPr lang="en-ZA" sz="1204" b="1" dirty="0">
                <a:solidFill>
                  <a:srgbClr val="236800"/>
                </a:solidFill>
                <a:ea typeface="Arial"/>
              </a:rPr>
              <a:t>caractéristiques</a:t>
            </a:r>
            <a:r>
              <a:rPr kumimoji="0" lang="en-ZA" sz="1204" b="1" i="0" u="none" strike="noStrike" kern="1200" cap="none" spc="0" normalizeH="0" baseline="0" noProof="0" dirty="0">
                <a:ln>
                  <a:noFill/>
                </a:ln>
                <a:solidFill>
                  <a:srgbClr val="236800"/>
                </a:solidFill>
                <a:effectLst/>
                <a:uLnTx/>
                <a:uFillTx/>
                <a:latin typeface="Arial"/>
                <a:ea typeface="Arial"/>
                <a:cs typeface="+mn-cs"/>
              </a:rPr>
              <a:t> techniques</a:t>
            </a:r>
            <a:endParaRPr kumimoji="0" sz="1837" b="0" i="0" u="none" strike="noStrike" kern="1200" cap="none" spc="0" normalizeH="0" baseline="0" noProof="0" dirty="0">
              <a:ln>
                <a:noFill/>
              </a:ln>
              <a:solidFill>
                <a:srgbClr val="000000"/>
              </a:solidFill>
              <a:effectLst/>
              <a:uLnTx/>
              <a:uFillTx/>
              <a:latin typeface="Arial"/>
              <a:ea typeface="+mn-ea"/>
              <a:cs typeface="+mn-cs"/>
            </a:endParaRPr>
          </a:p>
        </p:txBody>
      </p:sp>
      <p:sp>
        <p:nvSpPr>
          <p:cNvPr id="99" name="CustomShape 15">
            <a:extLst>
              <a:ext uri="{FF2B5EF4-FFF2-40B4-BE49-F238E27FC236}">
                <a16:creationId xmlns:a16="http://schemas.microsoft.com/office/drawing/2014/main" id="{AF0DA8A7-D2E3-C505-6B36-8E7D466DB8EC}"/>
              </a:ext>
            </a:extLst>
          </p:cNvPr>
          <p:cNvSpPr/>
          <p:nvPr/>
        </p:nvSpPr>
        <p:spPr>
          <a:xfrm>
            <a:off x="1993255" y="3749459"/>
            <a:ext cx="1419494" cy="368738"/>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marL="0" marR="0" lvl="0" indent="0" algn="l" defTabSz="932863" rtl="0" eaLnBrk="1" fontAlgn="auto" latinLnBrk="0" hangingPunct="1">
              <a:lnSpc>
                <a:spcPct val="100000"/>
              </a:lnSpc>
              <a:spcBef>
                <a:spcPts val="0"/>
              </a:spcBef>
              <a:spcAft>
                <a:spcPts val="0"/>
              </a:spcAft>
              <a:buClrTx/>
              <a:buSzTx/>
              <a:buFontTx/>
              <a:buNone/>
              <a:tabLst/>
              <a:defRPr/>
            </a:pPr>
            <a:r>
              <a:rPr kumimoji="0" lang="en-ZA" sz="1204" b="1" i="0" u="none" strike="noStrike" kern="1200" cap="none" spc="0" normalizeH="0" baseline="0" noProof="0" dirty="0" err="1">
                <a:ln>
                  <a:noFill/>
                </a:ln>
                <a:solidFill>
                  <a:srgbClr val="236800"/>
                </a:solidFill>
                <a:effectLst/>
                <a:uLnTx/>
                <a:uFillTx/>
                <a:latin typeface="Arial"/>
                <a:ea typeface="Arial"/>
                <a:cs typeface="+mn-cs"/>
              </a:rPr>
              <a:t>Opportunités</a:t>
            </a:r>
            <a:r>
              <a:rPr kumimoji="0" lang="en-ZA" sz="1204" b="1" i="0" u="none" strike="noStrike" kern="1200" cap="none" spc="0" normalizeH="0" baseline="0" noProof="0" dirty="0">
                <a:ln>
                  <a:noFill/>
                </a:ln>
                <a:solidFill>
                  <a:srgbClr val="236800"/>
                </a:solidFill>
                <a:effectLst/>
                <a:uLnTx/>
                <a:uFillTx/>
                <a:latin typeface="Arial"/>
                <a:ea typeface="Arial"/>
                <a:cs typeface="+mn-cs"/>
              </a:rPr>
              <a:t> de </a:t>
            </a:r>
            <a:r>
              <a:rPr kumimoji="0" lang="en-ZA" sz="1204" b="1" i="0" u="none" strike="noStrike" kern="1200" cap="none" spc="0" normalizeH="0" baseline="0" noProof="0" dirty="0" err="1">
                <a:ln>
                  <a:noFill/>
                </a:ln>
                <a:solidFill>
                  <a:srgbClr val="236800"/>
                </a:solidFill>
                <a:effectLst/>
                <a:uLnTx/>
                <a:uFillTx/>
                <a:latin typeface="Arial"/>
                <a:ea typeface="Arial"/>
                <a:cs typeface="+mn-cs"/>
              </a:rPr>
              <a:t>l’investissement</a:t>
            </a:r>
            <a:endParaRPr kumimoji="0" sz="1837" b="0" i="0" u="none" strike="noStrike" kern="1200" cap="none" spc="0" normalizeH="0" baseline="0" noProof="0" dirty="0">
              <a:ln>
                <a:noFill/>
              </a:ln>
              <a:solidFill>
                <a:srgbClr val="000000"/>
              </a:solidFill>
              <a:effectLst/>
              <a:uLnTx/>
              <a:uFillTx/>
              <a:latin typeface="Arial"/>
              <a:ea typeface="+mn-ea"/>
              <a:cs typeface="+mn-cs"/>
            </a:endParaRPr>
          </a:p>
        </p:txBody>
      </p:sp>
      <p:sp>
        <p:nvSpPr>
          <p:cNvPr id="105" name="CustomShape 21">
            <a:extLst>
              <a:ext uri="{FF2B5EF4-FFF2-40B4-BE49-F238E27FC236}">
                <a16:creationId xmlns:a16="http://schemas.microsoft.com/office/drawing/2014/main" id="{664C77E6-FF6E-F841-170C-B57F455A80F2}"/>
              </a:ext>
            </a:extLst>
          </p:cNvPr>
          <p:cNvSpPr/>
          <p:nvPr/>
        </p:nvSpPr>
        <p:spPr>
          <a:xfrm>
            <a:off x="1654163" y="2295300"/>
            <a:ext cx="7812000" cy="0"/>
          </a:xfrm>
          <a:prstGeom prst="straightConnector1">
            <a:avLst/>
          </a:prstGeom>
          <a:noFill/>
          <a:ln w="12600">
            <a:solidFill>
              <a:schemeClr val="accent6"/>
            </a:solidFill>
            <a:round/>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TG" sz="1800" b="0" i="0" u="none" strike="noStrike" kern="1200" cap="none" spc="0" normalizeH="0" baseline="0" noProof="0">
              <a:ln>
                <a:noFill/>
              </a:ln>
              <a:solidFill>
                <a:srgbClr val="000000"/>
              </a:solidFill>
              <a:effectLst/>
              <a:uLnTx/>
              <a:uFillTx/>
              <a:latin typeface="Arial"/>
              <a:ea typeface="+mn-ea"/>
              <a:cs typeface="+mn-cs"/>
            </a:endParaRPr>
          </a:p>
        </p:txBody>
      </p:sp>
      <p:sp>
        <p:nvSpPr>
          <p:cNvPr id="106" name="CustomShape 22">
            <a:extLst>
              <a:ext uri="{FF2B5EF4-FFF2-40B4-BE49-F238E27FC236}">
                <a16:creationId xmlns:a16="http://schemas.microsoft.com/office/drawing/2014/main" id="{1D9E10F8-1816-5EF0-60F4-796438FAE9A1}"/>
              </a:ext>
            </a:extLst>
          </p:cNvPr>
          <p:cNvSpPr/>
          <p:nvPr/>
        </p:nvSpPr>
        <p:spPr>
          <a:xfrm>
            <a:off x="1588929" y="1223167"/>
            <a:ext cx="242765" cy="294550"/>
          </a:xfrm>
          <a:custGeom>
            <a:avLst/>
            <a:gdLst/>
            <a:ahLst/>
            <a:cxnLst/>
            <a:rect l="0" t="0" r="r" b="b"/>
            <a:pathLst>
              <a:path w="120001" h="120001">
                <a:moveTo>
                  <a:pt x="98734" y="13125"/>
                </a:moveTo>
                <a:cubicBezTo>
                  <a:pt x="88101" y="4375"/>
                  <a:pt x="73670" y="0"/>
                  <a:pt x="60000" y="0"/>
                </a:cubicBezTo>
                <a:cubicBezTo>
                  <a:pt x="60000" y="0"/>
                  <a:pt x="60000" y="0"/>
                  <a:pt x="60000" y="0"/>
                </a:cubicBezTo>
                <a:cubicBezTo>
                  <a:pt x="46329" y="0"/>
                  <a:pt x="31898" y="4375"/>
                  <a:pt x="21265" y="13125"/>
                </a:cubicBezTo>
                <a:cubicBezTo>
                  <a:pt x="0" y="30625"/>
                  <a:pt x="0" y="59375"/>
                  <a:pt x="21265" y="76875"/>
                </a:cubicBezTo>
                <a:cubicBezTo>
                  <a:pt x="34936" y="89375"/>
                  <a:pt x="46329" y="93125"/>
                  <a:pt x="53164" y="108750"/>
                </a:cubicBezTo>
                <a:cubicBezTo>
                  <a:pt x="56962" y="117500"/>
                  <a:pt x="56962" y="117500"/>
                  <a:pt x="56962" y="117500"/>
                </a:cubicBezTo>
                <a:cubicBezTo>
                  <a:pt x="56962" y="118125"/>
                  <a:pt x="57721" y="120000"/>
                  <a:pt x="60000" y="120000"/>
                </a:cubicBezTo>
                <a:cubicBezTo>
                  <a:pt x="62278" y="120000"/>
                  <a:pt x="63037" y="118125"/>
                  <a:pt x="63037" y="117500"/>
                </a:cubicBezTo>
                <a:cubicBezTo>
                  <a:pt x="66835" y="108750"/>
                  <a:pt x="66835" y="108750"/>
                  <a:pt x="66835" y="108750"/>
                </a:cubicBezTo>
                <a:cubicBezTo>
                  <a:pt x="73670" y="93125"/>
                  <a:pt x="85063" y="89375"/>
                  <a:pt x="98734" y="76875"/>
                </a:cubicBezTo>
                <a:cubicBezTo>
                  <a:pt x="120000" y="59375"/>
                  <a:pt x="120000" y="30625"/>
                  <a:pt x="98734" y="13125"/>
                </a:cubicBezTo>
                <a:lnTo>
                  <a:pt x="60000" y="82500"/>
                </a:lnTo>
                <a:cubicBezTo>
                  <a:pt x="34936" y="82500"/>
                  <a:pt x="14430" y="65625"/>
                  <a:pt x="14430" y="45000"/>
                </a:cubicBezTo>
                <a:cubicBezTo>
                  <a:pt x="14430" y="24375"/>
                  <a:pt x="34936" y="7500"/>
                  <a:pt x="60000" y="7500"/>
                </a:cubicBezTo>
                <a:cubicBezTo>
                  <a:pt x="85063" y="7500"/>
                  <a:pt x="105569" y="24375"/>
                  <a:pt x="105569" y="45000"/>
                </a:cubicBezTo>
                <a:cubicBezTo>
                  <a:pt x="105569" y="65625"/>
                  <a:pt x="85063" y="82500"/>
                  <a:pt x="60000" y="82500"/>
                </a:cubicBezTo>
              </a:path>
            </a:pathLst>
          </a:custGeom>
          <a:solidFill>
            <a:schemeClr val="accent1"/>
          </a:solidFill>
          <a:ln>
            <a:noFill/>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TG" sz="1800" b="0" i="0" u="none" strike="noStrike" kern="1200" cap="none" spc="0" normalizeH="0" baseline="0" noProof="0">
              <a:ln>
                <a:noFill/>
              </a:ln>
              <a:solidFill>
                <a:srgbClr val="000000"/>
              </a:solidFill>
              <a:effectLst/>
              <a:uLnTx/>
              <a:uFillTx/>
              <a:latin typeface="Arial"/>
              <a:ea typeface="+mn-ea"/>
              <a:cs typeface="+mn-cs"/>
            </a:endParaRPr>
          </a:p>
        </p:txBody>
      </p:sp>
      <p:sp>
        <p:nvSpPr>
          <p:cNvPr id="123" name="CustomShape 39">
            <a:extLst>
              <a:ext uri="{FF2B5EF4-FFF2-40B4-BE49-F238E27FC236}">
                <a16:creationId xmlns:a16="http://schemas.microsoft.com/office/drawing/2014/main" id="{85712B76-FBE5-A01F-C030-6E98216EF593}"/>
              </a:ext>
            </a:extLst>
          </p:cNvPr>
          <p:cNvSpPr/>
          <p:nvPr/>
        </p:nvSpPr>
        <p:spPr>
          <a:xfrm>
            <a:off x="1551982" y="3779942"/>
            <a:ext cx="339724" cy="307772"/>
          </a:xfrm>
          <a:custGeom>
            <a:avLst/>
            <a:gdLst/>
            <a:ahLst/>
            <a:cxnLst/>
            <a:rect l="0" t="0" r="r" b="b"/>
            <a:pathLst>
              <a:path w="120000" h="120001">
                <a:moveTo>
                  <a:pt x="7231" y="92805"/>
                </a:moveTo>
                <a:lnTo>
                  <a:pt x="7231" y="120000"/>
                </a:lnTo>
                <a:lnTo>
                  <a:pt x="34397" y="120000"/>
                </a:lnTo>
                <a:lnTo>
                  <a:pt x="34397" y="69064"/>
                </a:lnTo>
                <a:lnTo>
                  <a:pt x="32833" y="67338"/>
                </a:lnTo>
                <a:lnTo>
                  <a:pt x="7231" y="92805"/>
                </a:lnTo>
                <a:lnTo>
                  <a:pt x="42605" y="78129"/>
                </a:lnTo>
                <a:lnTo>
                  <a:pt x="42605" y="120000"/>
                </a:lnTo>
                <a:lnTo>
                  <a:pt x="70749" y="120000"/>
                </a:lnTo>
                <a:lnTo>
                  <a:pt x="70749" y="75539"/>
                </a:lnTo>
                <a:lnTo>
                  <a:pt x="55114" y="91942"/>
                </a:lnTo>
                <a:lnTo>
                  <a:pt x="42605" y="78129"/>
                </a:lnTo>
                <a:lnTo>
                  <a:pt x="88729" y="10143"/>
                </a:lnTo>
                <a:lnTo>
                  <a:pt x="96938" y="18345"/>
                </a:lnTo>
                <a:lnTo>
                  <a:pt x="55114" y="60863"/>
                </a:lnTo>
                <a:lnTo>
                  <a:pt x="32833" y="36474"/>
                </a:lnTo>
                <a:lnTo>
                  <a:pt x="0" y="69064"/>
                </a:lnTo>
                <a:lnTo>
                  <a:pt x="6449" y="77266"/>
                </a:lnTo>
                <a:lnTo>
                  <a:pt x="32833" y="51798"/>
                </a:lnTo>
                <a:lnTo>
                  <a:pt x="55114" y="76402"/>
                </a:lnTo>
                <a:lnTo>
                  <a:pt x="103583" y="25467"/>
                </a:lnTo>
                <a:lnTo>
                  <a:pt x="111791" y="35611"/>
                </a:lnTo>
                <a:lnTo>
                  <a:pt x="119999" y="0"/>
                </a:lnTo>
                <a:lnTo>
                  <a:pt x="88729" y="10143"/>
                </a:lnTo>
                <a:lnTo>
                  <a:pt x="78957" y="66474"/>
                </a:lnTo>
                <a:lnTo>
                  <a:pt x="78957" y="120000"/>
                </a:lnTo>
                <a:lnTo>
                  <a:pt x="106905" y="120000"/>
                </a:lnTo>
                <a:lnTo>
                  <a:pt x="106905" y="41870"/>
                </a:lnTo>
                <a:lnTo>
                  <a:pt x="105146" y="40143"/>
                </a:lnTo>
                <a:lnTo>
                  <a:pt x="78957" y="66474"/>
                </a:lnTo>
              </a:path>
            </a:pathLst>
          </a:custGeom>
          <a:solidFill>
            <a:schemeClr val="accent1"/>
          </a:solidFill>
          <a:ln>
            <a:noFill/>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TG" sz="1800" b="0" i="0" u="none" strike="noStrike" kern="1200" cap="none" spc="0" normalizeH="0" baseline="0" noProof="0">
              <a:ln>
                <a:noFill/>
              </a:ln>
              <a:solidFill>
                <a:srgbClr val="000000"/>
              </a:solidFill>
              <a:effectLst/>
              <a:uLnTx/>
              <a:uFillTx/>
              <a:latin typeface="Arial"/>
              <a:ea typeface="+mn-ea"/>
              <a:cs typeface="+mn-cs"/>
            </a:endParaRPr>
          </a:p>
        </p:txBody>
      </p:sp>
      <p:sp>
        <p:nvSpPr>
          <p:cNvPr id="133" name="CustomShape 48">
            <a:extLst>
              <a:ext uri="{FF2B5EF4-FFF2-40B4-BE49-F238E27FC236}">
                <a16:creationId xmlns:a16="http://schemas.microsoft.com/office/drawing/2014/main" id="{AFD56E6D-C16E-41EF-EDF0-2DA5F77D5E73}"/>
              </a:ext>
            </a:extLst>
          </p:cNvPr>
          <p:cNvSpPr/>
          <p:nvPr/>
        </p:nvSpPr>
        <p:spPr>
          <a:xfrm>
            <a:off x="1996212" y="4771941"/>
            <a:ext cx="1419494" cy="368738"/>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marL="0" marR="0" lvl="0" indent="0" algn="l" defTabSz="932863" rtl="0" eaLnBrk="1" fontAlgn="auto" latinLnBrk="0" hangingPunct="1">
              <a:lnSpc>
                <a:spcPct val="100000"/>
              </a:lnSpc>
              <a:spcBef>
                <a:spcPts val="0"/>
              </a:spcBef>
              <a:spcAft>
                <a:spcPts val="0"/>
              </a:spcAft>
              <a:buClrTx/>
              <a:buSzTx/>
              <a:buFontTx/>
              <a:buNone/>
              <a:tabLst/>
              <a:defRPr/>
            </a:pPr>
            <a:r>
              <a:rPr kumimoji="0" lang="en-ZA" sz="1204" b="1" i="0" u="none" strike="noStrike" kern="1200" cap="none" spc="0" normalizeH="0" baseline="0" noProof="0" dirty="0" err="1">
                <a:ln>
                  <a:noFill/>
                </a:ln>
                <a:solidFill>
                  <a:srgbClr val="236800"/>
                </a:solidFill>
                <a:effectLst/>
                <a:uLnTx/>
                <a:uFillTx/>
                <a:latin typeface="Arial"/>
                <a:ea typeface="Arial"/>
                <a:cs typeface="+mn-cs"/>
              </a:rPr>
              <a:t>Partenariat</a:t>
            </a:r>
            <a:r>
              <a:rPr kumimoji="0" lang="en-ZA" sz="1204" b="1" i="0" u="none" strike="noStrike" kern="1200" cap="none" spc="0" normalizeH="0" baseline="0" noProof="0" dirty="0">
                <a:ln>
                  <a:noFill/>
                </a:ln>
                <a:solidFill>
                  <a:srgbClr val="236800"/>
                </a:solidFill>
                <a:effectLst/>
                <a:uLnTx/>
                <a:uFillTx/>
                <a:latin typeface="Arial"/>
                <a:ea typeface="Arial"/>
                <a:cs typeface="+mn-cs"/>
              </a:rPr>
              <a:t> recherché</a:t>
            </a:r>
            <a:endParaRPr kumimoji="0" sz="1837" b="0" i="0" u="none" strike="noStrike" kern="1200" cap="none" spc="0" normalizeH="0" baseline="0" noProof="0" dirty="0">
              <a:ln>
                <a:noFill/>
              </a:ln>
              <a:solidFill>
                <a:srgbClr val="000000"/>
              </a:solidFill>
              <a:effectLst/>
              <a:uLnTx/>
              <a:uFillTx/>
              <a:latin typeface="Arial"/>
              <a:ea typeface="+mn-ea"/>
              <a:cs typeface="+mn-cs"/>
            </a:endParaRPr>
          </a:p>
        </p:txBody>
      </p:sp>
      <p:sp>
        <p:nvSpPr>
          <p:cNvPr id="137" name="CustomShape 52">
            <a:extLst>
              <a:ext uri="{FF2B5EF4-FFF2-40B4-BE49-F238E27FC236}">
                <a16:creationId xmlns:a16="http://schemas.microsoft.com/office/drawing/2014/main" id="{A31B93BF-5C40-ACF1-319A-3CB9E11911A8}"/>
              </a:ext>
            </a:extLst>
          </p:cNvPr>
          <p:cNvSpPr/>
          <p:nvPr/>
        </p:nvSpPr>
        <p:spPr>
          <a:xfrm>
            <a:off x="1586690" y="1758826"/>
            <a:ext cx="259659" cy="297121"/>
          </a:xfrm>
          <a:custGeom>
            <a:avLst/>
            <a:gdLst/>
            <a:ahLst/>
            <a:cxnLst/>
            <a:rect l="0" t="0" r="r" b="b"/>
            <a:pathLst>
              <a:path w="120001" h="120001">
                <a:moveTo>
                  <a:pt x="58378" y="102992"/>
                </a:moveTo>
                <a:cubicBezTo>
                  <a:pt x="45405" y="109606"/>
                  <a:pt x="25945" y="109606"/>
                  <a:pt x="12972" y="102992"/>
                </a:cubicBezTo>
                <a:cubicBezTo>
                  <a:pt x="6486" y="100157"/>
                  <a:pt x="3243" y="96377"/>
                  <a:pt x="3243" y="91653"/>
                </a:cubicBezTo>
                <a:cubicBezTo>
                  <a:pt x="3243" y="102047"/>
                  <a:pt x="3243" y="102047"/>
                  <a:pt x="3243" y="102047"/>
                </a:cubicBezTo>
                <a:cubicBezTo>
                  <a:pt x="3243" y="105826"/>
                  <a:pt x="6486" y="110551"/>
                  <a:pt x="12972" y="113385"/>
                </a:cubicBezTo>
                <a:cubicBezTo>
                  <a:pt x="25945" y="120000"/>
                  <a:pt x="45405" y="120000"/>
                  <a:pt x="58378" y="113385"/>
                </a:cubicBezTo>
                <a:cubicBezTo>
                  <a:pt x="64864" y="110551"/>
                  <a:pt x="68108" y="105826"/>
                  <a:pt x="68108" y="102047"/>
                </a:cubicBezTo>
                <a:cubicBezTo>
                  <a:pt x="68108" y="91653"/>
                  <a:pt x="68108" y="91653"/>
                  <a:pt x="68108" y="91653"/>
                </a:cubicBezTo>
                <a:cubicBezTo>
                  <a:pt x="68108" y="96377"/>
                  <a:pt x="64864" y="100157"/>
                  <a:pt x="58378" y="102992"/>
                </a:cubicBezTo>
                <a:lnTo>
                  <a:pt x="58378" y="74645"/>
                </a:lnTo>
                <a:cubicBezTo>
                  <a:pt x="45405" y="81259"/>
                  <a:pt x="25945" y="81259"/>
                  <a:pt x="12972" y="74645"/>
                </a:cubicBezTo>
                <a:cubicBezTo>
                  <a:pt x="6486" y="71811"/>
                  <a:pt x="3243" y="67086"/>
                  <a:pt x="3243" y="63307"/>
                </a:cubicBezTo>
                <a:cubicBezTo>
                  <a:pt x="3243" y="72755"/>
                  <a:pt x="3243" y="72755"/>
                  <a:pt x="3243" y="72755"/>
                </a:cubicBezTo>
                <a:cubicBezTo>
                  <a:pt x="3243" y="77480"/>
                  <a:pt x="6486" y="81259"/>
                  <a:pt x="12972" y="85039"/>
                </a:cubicBezTo>
                <a:cubicBezTo>
                  <a:pt x="25945" y="90708"/>
                  <a:pt x="45405" y="90708"/>
                  <a:pt x="58378" y="85039"/>
                </a:cubicBezTo>
                <a:cubicBezTo>
                  <a:pt x="64864" y="81259"/>
                  <a:pt x="68108" y="77480"/>
                  <a:pt x="68108" y="72755"/>
                </a:cubicBezTo>
                <a:cubicBezTo>
                  <a:pt x="68108" y="63307"/>
                  <a:pt x="68108" y="63307"/>
                  <a:pt x="68108" y="63307"/>
                </a:cubicBezTo>
                <a:cubicBezTo>
                  <a:pt x="68108" y="67086"/>
                  <a:pt x="64864" y="71811"/>
                  <a:pt x="58378" y="74645"/>
                </a:cubicBezTo>
                <a:lnTo>
                  <a:pt x="58378" y="88818"/>
                </a:lnTo>
                <a:cubicBezTo>
                  <a:pt x="45405" y="95433"/>
                  <a:pt x="25945" y="95433"/>
                  <a:pt x="12972" y="88818"/>
                </a:cubicBezTo>
                <a:cubicBezTo>
                  <a:pt x="6486" y="85984"/>
                  <a:pt x="3243" y="82204"/>
                  <a:pt x="3243" y="77480"/>
                </a:cubicBezTo>
                <a:cubicBezTo>
                  <a:pt x="3243" y="87874"/>
                  <a:pt x="3243" y="87874"/>
                  <a:pt x="3243" y="87874"/>
                </a:cubicBezTo>
                <a:cubicBezTo>
                  <a:pt x="3243" y="91653"/>
                  <a:pt x="6486" y="95433"/>
                  <a:pt x="12972" y="99212"/>
                </a:cubicBezTo>
                <a:cubicBezTo>
                  <a:pt x="25945" y="104881"/>
                  <a:pt x="45405" y="104881"/>
                  <a:pt x="58378" y="99212"/>
                </a:cubicBezTo>
                <a:cubicBezTo>
                  <a:pt x="64864" y="95433"/>
                  <a:pt x="68108" y="91653"/>
                  <a:pt x="68108" y="87874"/>
                </a:cubicBezTo>
                <a:cubicBezTo>
                  <a:pt x="68108" y="77480"/>
                  <a:pt x="68108" y="77480"/>
                  <a:pt x="68108" y="77480"/>
                </a:cubicBezTo>
                <a:cubicBezTo>
                  <a:pt x="68108" y="82204"/>
                  <a:pt x="64864" y="85984"/>
                  <a:pt x="58378" y="88818"/>
                </a:cubicBezTo>
                <a:lnTo>
                  <a:pt x="12972" y="68976"/>
                </a:lnTo>
                <a:cubicBezTo>
                  <a:pt x="25945" y="75590"/>
                  <a:pt x="45405" y="75590"/>
                  <a:pt x="58378" y="68976"/>
                </a:cubicBezTo>
                <a:cubicBezTo>
                  <a:pt x="71351" y="63307"/>
                  <a:pt x="71351" y="52913"/>
                  <a:pt x="58378" y="46299"/>
                </a:cubicBezTo>
                <a:cubicBezTo>
                  <a:pt x="45405" y="39685"/>
                  <a:pt x="25945" y="39685"/>
                  <a:pt x="12972" y="46299"/>
                </a:cubicBezTo>
                <a:cubicBezTo>
                  <a:pt x="0" y="52913"/>
                  <a:pt x="0" y="63307"/>
                  <a:pt x="12972" y="68976"/>
                </a:cubicBezTo>
                <a:lnTo>
                  <a:pt x="62702" y="29291"/>
                </a:lnTo>
                <a:cubicBezTo>
                  <a:pt x="74594" y="35905"/>
                  <a:pt x="95135" y="35905"/>
                  <a:pt x="108108" y="29291"/>
                </a:cubicBezTo>
                <a:cubicBezTo>
                  <a:pt x="120000" y="22677"/>
                  <a:pt x="120000" y="12283"/>
                  <a:pt x="108108" y="6614"/>
                </a:cubicBezTo>
                <a:cubicBezTo>
                  <a:pt x="95135" y="0"/>
                  <a:pt x="74594" y="0"/>
                  <a:pt x="62702" y="6614"/>
                </a:cubicBezTo>
                <a:cubicBezTo>
                  <a:pt x="49729" y="12283"/>
                  <a:pt x="49729" y="22677"/>
                  <a:pt x="62702" y="29291"/>
                </a:cubicBezTo>
                <a:lnTo>
                  <a:pt x="108108" y="77480"/>
                </a:lnTo>
                <a:cubicBezTo>
                  <a:pt x="98378" y="82204"/>
                  <a:pt x="84324" y="84094"/>
                  <a:pt x="72432" y="81259"/>
                </a:cubicBezTo>
                <a:cubicBezTo>
                  <a:pt x="72432" y="90708"/>
                  <a:pt x="72432" y="90708"/>
                  <a:pt x="72432" y="90708"/>
                </a:cubicBezTo>
                <a:cubicBezTo>
                  <a:pt x="84324" y="93543"/>
                  <a:pt x="98378" y="92598"/>
                  <a:pt x="108108" y="87874"/>
                </a:cubicBezTo>
                <a:cubicBezTo>
                  <a:pt x="113513" y="84094"/>
                  <a:pt x="116756" y="80314"/>
                  <a:pt x="116756" y="76535"/>
                </a:cubicBezTo>
                <a:cubicBezTo>
                  <a:pt x="116756" y="66141"/>
                  <a:pt x="116756" y="66141"/>
                  <a:pt x="116756" y="66141"/>
                </a:cubicBezTo>
                <a:cubicBezTo>
                  <a:pt x="116756" y="70866"/>
                  <a:pt x="113513" y="74645"/>
                  <a:pt x="108108" y="77480"/>
                </a:cubicBezTo>
                <a:lnTo>
                  <a:pt x="108108" y="49133"/>
                </a:lnTo>
                <a:cubicBezTo>
                  <a:pt x="98378" y="53858"/>
                  <a:pt x="84324" y="54803"/>
                  <a:pt x="72432" y="52913"/>
                </a:cubicBezTo>
                <a:cubicBezTo>
                  <a:pt x="72432" y="62362"/>
                  <a:pt x="72432" y="62362"/>
                  <a:pt x="72432" y="62362"/>
                </a:cubicBezTo>
                <a:cubicBezTo>
                  <a:pt x="84324" y="65196"/>
                  <a:pt x="98378" y="63307"/>
                  <a:pt x="108108" y="58582"/>
                </a:cubicBezTo>
                <a:cubicBezTo>
                  <a:pt x="113513" y="55748"/>
                  <a:pt x="116756" y="51968"/>
                  <a:pt x="116756" y="47244"/>
                </a:cubicBezTo>
                <a:cubicBezTo>
                  <a:pt x="116756" y="37795"/>
                  <a:pt x="116756" y="37795"/>
                  <a:pt x="116756" y="37795"/>
                </a:cubicBezTo>
                <a:cubicBezTo>
                  <a:pt x="116756" y="41574"/>
                  <a:pt x="113513" y="46299"/>
                  <a:pt x="108108" y="49133"/>
                </a:cubicBezTo>
                <a:lnTo>
                  <a:pt x="108108" y="34960"/>
                </a:lnTo>
                <a:cubicBezTo>
                  <a:pt x="95135" y="40629"/>
                  <a:pt x="74594" y="40629"/>
                  <a:pt x="62702" y="34960"/>
                </a:cubicBezTo>
                <a:cubicBezTo>
                  <a:pt x="56216" y="31181"/>
                  <a:pt x="52972" y="27401"/>
                  <a:pt x="52972" y="23622"/>
                </a:cubicBezTo>
                <a:cubicBezTo>
                  <a:pt x="52972" y="33070"/>
                  <a:pt x="52972" y="33070"/>
                  <a:pt x="52972" y="33070"/>
                </a:cubicBezTo>
                <a:cubicBezTo>
                  <a:pt x="52972" y="36850"/>
                  <a:pt x="56216" y="41574"/>
                  <a:pt x="62702" y="44409"/>
                </a:cubicBezTo>
                <a:cubicBezTo>
                  <a:pt x="74594" y="51023"/>
                  <a:pt x="95135" y="51023"/>
                  <a:pt x="108108" y="44409"/>
                </a:cubicBezTo>
                <a:cubicBezTo>
                  <a:pt x="113513" y="41574"/>
                  <a:pt x="116756" y="36850"/>
                  <a:pt x="116756" y="33070"/>
                </a:cubicBezTo>
                <a:cubicBezTo>
                  <a:pt x="116756" y="23622"/>
                  <a:pt x="116756" y="23622"/>
                  <a:pt x="116756" y="23622"/>
                </a:cubicBezTo>
                <a:cubicBezTo>
                  <a:pt x="116756" y="27401"/>
                  <a:pt x="113513" y="31181"/>
                  <a:pt x="108108" y="34960"/>
                </a:cubicBezTo>
                <a:lnTo>
                  <a:pt x="108108" y="63307"/>
                </a:lnTo>
                <a:cubicBezTo>
                  <a:pt x="98378" y="68031"/>
                  <a:pt x="84324" y="68976"/>
                  <a:pt x="72432" y="67086"/>
                </a:cubicBezTo>
                <a:cubicBezTo>
                  <a:pt x="72432" y="76535"/>
                  <a:pt x="72432" y="76535"/>
                  <a:pt x="72432" y="76535"/>
                </a:cubicBezTo>
                <a:cubicBezTo>
                  <a:pt x="84324" y="79370"/>
                  <a:pt x="98378" y="78425"/>
                  <a:pt x="108108" y="73700"/>
                </a:cubicBezTo>
                <a:cubicBezTo>
                  <a:pt x="113513" y="69921"/>
                  <a:pt x="116756" y="66141"/>
                  <a:pt x="116756" y="61417"/>
                </a:cubicBezTo>
                <a:cubicBezTo>
                  <a:pt x="116756" y="51968"/>
                  <a:pt x="116756" y="51968"/>
                  <a:pt x="116756" y="51968"/>
                </a:cubicBezTo>
                <a:cubicBezTo>
                  <a:pt x="116756" y="55748"/>
                  <a:pt x="113513" y="60472"/>
                  <a:pt x="108108" y="63307"/>
                </a:cubicBezTo>
                <a:lnTo>
                  <a:pt x="108108" y="91653"/>
                </a:lnTo>
                <a:cubicBezTo>
                  <a:pt x="98378" y="96377"/>
                  <a:pt x="84324" y="98267"/>
                  <a:pt x="72432" y="95433"/>
                </a:cubicBezTo>
                <a:cubicBezTo>
                  <a:pt x="72432" y="105826"/>
                  <a:pt x="72432" y="105826"/>
                  <a:pt x="72432" y="105826"/>
                </a:cubicBezTo>
                <a:cubicBezTo>
                  <a:pt x="84324" y="107716"/>
                  <a:pt x="98378" y="106771"/>
                  <a:pt x="108108" y="102047"/>
                </a:cubicBezTo>
                <a:cubicBezTo>
                  <a:pt x="113513" y="99212"/>
                  <a:pt x="116756" y="94488"/>
                  <a:pt x="116756" y="90708"/>
                </a:cubicBezTo>
                <a:cubicBezTo>
                  <a:pt x="116756" y="80314"/>
                  <a:pt x="116756" y="80314"/>
                  <a:pt x="116756" y="80314"/>
                </a:cubicBezTo>
                <a:cubicBezTo>
                  <a:pt x="116756" y="85039"/>
                  <a:pt x="113513" y="88818"/>
                  <a:pt x="108108" y="91653"/>
                </a:cubicBezTo>
              </a:path>
            </a:pathLst>
          </a:custGeom>
          <a:solidFill>
            <a:schemeClr val="accent1"/>
          </a:solidFill>
          <a:ln>
            <a:noFill/>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TG" sz="1800" b="0" i="0" u="none" strike="noStrike" kern="1200" cap="none" spc="0" normalizeH="0" baseline="0" noProof="0">
              <a:ln>
                <a:noFill/>
              </a:ln>
              <a:solidFill>
                <a:srgbClr val="000000"/>
              </a:solidFill>
              <a:effectLst/>
              <a:uLnTx/>
              <a:uFillTx/>
              <a:latin typeface="Arial"/>
              <a:ea typeface="+mn-ea"/>
              <a:cs typeface="+mn-cs"/>
            </a:endParaRPr>
          </a:p>
        </p:txBody>
      </p:sp>
      <p:sp>
        <p:nvSpPr>
          <p:cNvPr id="59" name="Shape 2251">
            <a:extLst>
              <a:ext uri="{FF2B5EF4-FFF2-40B4-BE49-F238E27FC236}">
                <a16:creationId xmlns:a16="http://schemas.microsoft.com/office/drawing/2014/main" id="{F770B261-8D5C-2520-4A7E-D11323D4464A}"/>
              </a:ext>
            </a:extLst>
          </p:cNvPr>
          <p:cNvSpPr txBox="1"/>
          <p:nvPr/>
        </p:nvSpPr>
        <p:spPr>
          <a:xfrm>
            <a:off x="3233688" y="2366024"/>
            <a:ext cx="6260815" cy="1247759"/>
          </a:xfrm>
          <a:prstGeom prst="rect">
            <a:avLst/>
          </a:prstGeom>
          <a:noFill/>
          <a:ln>
            <a:noFill/>
          </a:ln>
        </p:spPr>
        <p:txBody>
          <a:bodyPr wrap="square" lIns="0" tIns="0" rIns="0" bIns="0" anchor="t" anchorCtr="0">
            <a:noAutofit/>
          </a:bodyPr>
          <a:lstStyle/>
          <a:p>
            <a:pPr marL="174930" marR="0" lvl="0" indent="-174930" algn="l" defTabSz="932863" rtl="0" eaLnBrk="1" fontAlgn="auto" latinLnBrk="0" hangingPunct="1">
              <a:lnSpc>
                <a:spcPct val="100000"/>
              </a:lnSpc>
              <a:spcBef>
                <a:spcPts val="0"/>
              </a:spcBef>
              <a:spcAft>
                <a:spcPts val="0"/>
              </a:spcAft>
              <a:buClr>
                <a:srgbClr val="005E00"/>
              </a:buClr>
              <a:buSzPct val="122000"/>
              <a:buFont typeface="Arial" panose="020B0604020202020204" pitchFamily="34" charset="0"/>
              <a:buChar char="•"/>
              <a:tabLst/>
              <a:defRPr/>
            </a:pPr>
            <a:r>
              <a:rPr kumimoji="0" lang="fr-FR" sz="1153" b="0" i="0" u="none" strike="noStrike" kern="1200" cap="none" spc="0" normalizeH="0" baseline="0" noProof="0" dirty="0">
                <a:ln>
                  <a:noFill/>
                </a:ln>
                <a:solidFill>
                  <a:srgbClr val="000000"/>
                </a:solidFill>
                <a:effectLst/>
                <a:uLnTx/>
                <a:uFillTx/>
                <a:latin typeface="Arial"/>
                <a:ea typeface="+mn-ea"/>
                <a:cs typeface="+mn-cs"/>
              </a:rPr>
              <a:t>Le projet porte sur la construction d'une ligne de transport à haute tension à double voie d'environ 75 km, de 161 kV, utilisant des conducteurs de 500 MCM (section de 253 mm²) sur des pylônes en treillis à double travée, reliant les postes de Kara et de </a:t>
            </a:r>
            <a:r>
              <a:rPr kumimoji="0" lang="fr-FR" sz="1153" b="0" i="0" u="none" strike="noStrike" kern="1200" cap="none" spc="0" normalizeH="0" baseline="0" noProof="0" dirty="0" err="1">
                <a:ln>
                  <a:noFill/>
                </a:ln>
                <a:solidFill>
                  <a:srgbClr val="000000"/>
                </a:solidFill>
                <a:effectLst/>
                <a:uLnTx/>
                <a:uFillTx/>
                <a:latin typeface="Arial"/>
                <a:ea typeface="+mn-ea"/>
                <a:cs typeface="+mn-cs"/>
              </a:rPr>
              <a:t>Bandjéli</a:t>
            </a:r>
            <a:r>
              <a:rPr kumimoji="0" lang="fr-FR" sz="1153" b="0" i="0" u="none" strike="noStrike" kern="1200" cap="none" spc="0" normalizeH="0" baseline="0" noProof="0" dirty="0">
                <a:ln>
                  <a:noFill/>
                </a:ln>
                <a:solidFill>
                  <a:srgbClr val="000000"/>
                </a:solidFill>
                <a:effectLst/>
                <a:uLnTx/>
                <a:uFillTx/>
                <a:latin typeface="Arial"/>
                <a:ea typeface="+mn-ea"/>
                <a:cs typeface="+mn-cs"/>
              </a:rPr>
              <a:t>. </a:t>
            </a:r>
          </a:p>
          <a:p>
            <a:pPr marL="174930" marR="0" lvl="0" indent="-174930" algn="l" defTabSz="932863" rtl="0" eaLnBrk="1" fontAlgn="auto" latinLnBrk="0" hangingPunct="1">
              <a:lnSpc>
                <a:spcPct val="100000"/>
              </a:lnSpc>
              <a:spcBef>
                <a:spcPts val="0"/>
              </a:spcBef>
              <a:spcAft>
                <a:spcPts val="0"/>
              </a:spcAft>
              <a:buClr>
                <a:srgbClr val="005E00"/>
              </a:buClr>
              <a:buSzPct val="122000"/>
              <a:buFont typeface="Arial" panose="020B0604020202020204" pitchFamily="34" charset="0"/>
              <a:buChar char="•"/>
              <a:tabLst/>
              <a:defRPr/>
            </a:pPr>
            <a:r>
              <a:rPr kumimoji="0" lang="fr-FR" sz="1153" b="0" i="0" u="none" strike="noStrike" kern="1200" cap="none" spc="0" normalizeH="0" baseline="0" noProof="0" dirty="0">
                <a:ln>
                  <a:noFill/>
                </a:ln>
                <a:solidFill>
                  <a:srgbClr val="000000"/>
                </a:solidFill>
                <a:effectLst/>
                <a:uLnTx/>
                <a:uFillTx/>
                <a:latin typeface="Arial"/>
                <a:ea typeface="+mn-ea"/>
                <a:cs typeface="+mn-cs"/>
              </a:rPr>
              <a:t>Il comprend également un poste de source de 161/20 kV et 20 MVA à </a:t>
            </a:r>
            <a:r>
              <a:rPr kumimoji="0" lang="fr-FR" sz="1153" b="0" i="0" u="none" strike="noStrike" kern="1200" cap="none" spc="0" normalizeH="0" baseline="0" noProof="0" dirty="0" err="1">
                <a:ln>
                  <a:noFill/>
                </a:ln>
                <a:solidFill>
                  <a:srgbClr val="000000"/>
                </a:solidFill>
                <a:effectLst/>
                <a:uLnTx/>
                <a:uFillTx/>
                <a:latin typeface="Arial"/>
                <a:ea typeface="+mn-ea"/>
                <a:cs typeface="+mn-cs"/>
              </a:rPr>
              <a:t>Bandjéli</a:t>
            </a:r>
            <a:r>
              <a:rPr kumimoji="0" lang="fr-FR" sz="1153" b="0" i="0" u="none" strike="noStrike" kern="1200" cap="none" spc="0" normalizeH="0" baseline="0" noProof="0" dirty="0">
                <a:ln>
                  <a:noFill/>
                </a:ln>
                <a:solidFill>
                  <a:srgbClr val="000000"/>
                </a:solidFill>
                <a:effectLst/>
                <a:uLnTx/>
                <a:uFillTx/>
                <a:latin typeface="Arial"/>
                <a:ea typeface="+mn-ea"/>
                <a:cs typeface="+mn-cs"/>
              </a:rPr>
              <a:t> ainsi qu'une extension de la baie 161 kV à Kara.</a:t>
            </a:r>
          </a:p>
          <a:p>
            <a:pPr marL="174930" marR="0" lvl="0" indent="-174930" algn="l" defTabSz="932863" rtl="0" eaLnBrk="1" fontAlgn="auto" latinLnBrk="0" hangingPunct="1">
              <a:lnSpc>
                <a:spcPct val="100000"/>
              </a:lnSpc>
              <a:spcBef>
                <a:spcPts val="0"/>
              </a:spcBef>
              <a:spcAft>
                <a:spcPts val="0"/>
              </a:spcAft>
              <a:buClr>
                <a:srgbClr val="005E00"/>
              </a:buClr>
              <a:buSzPct val="122000"/>
              <a:buFont typeface="Arial" panose="020B0604020202020204" pitchFamily="34" charset="0"/>
              <a:buChar char="•"/>
              <a:tabLst/>
              <a:defRPr/>
            </a:pPr>
            <a:r>
              <a:rPr kumimoji="0" lang="fr-FR" sz="1153" b="0" i="0" u="none" strike="noStrike" kern="1200" cap="none" spc="0" normalizeH="0" baseline="0" noProof="0" dirty="0">
                <a:ln>
                  <a:noFill/>
                </a:ln>
                <a:solidFill>
                  <a:srgbClr val="000000"/>
                </a:solidFill>
                <a:effectLst/>
                <a:uLnTx/>
                <a:uFillTx/>
                <a:latin typeface="Arial"/>
                <a:ea typeface="+mn-ea"/>
                <a:cs typeface="+mn-cs"/>
              </a:rPr>
              <a:t>L'objectif est d'améliorer la sécurité d'approvisionnement et de faire de l'électrification un levier stratégique pour le développement de la région de Kara (nord du Togo).</a:t>
            </a:r>
          </a:p>
        </p:txBody>
      </p:sp>
      <p:sp>
        <p:nvSpPr>
          <p:cNvPr id="60" name="Shape 2253">
            <a:extLst>
              <a:ext uri="{FF2B5EF4-FFF2-40B4-BE49-F238E27FC236}">
                <a16:creationId xmlns:a16="http://schemas.microsoft.com/office/drawing/2014/main" id="{DA40759A-6CA7-1E3F-45ED-1E8EDD1C7162}"/>
              </a:ext>
            </a:extLst>
          </p:cNvPr>
          <p:cNvSpPr txBox="1"/>
          <p:nvPr/>
        </p:nvSpPr>
        <p:spPr>
          <a:xfrm>
            <a:off x="3226973" y="3732246"/>
            <a:ext cx="6214102" cy="792092"/>
          </a:xfrm>
          <a:prstGeom prst="rect">
            <a:avLst/>
          </a:prstGeom>
          <a:noFill/>
          <a:ln>
            <a:noFill/>
          </a:ln>
        </p:spPr>
        <p:txBody>
          <a:bodyPr wrap="square" lIns="0" tIns="0" rIns="0" bIns="0" anchor="t" anchorCtr="0">
            <a:noAutofit/>
          </a:bodyPr>
          <a:lstStyle/>
          <a:p>
            <a:pPr marL="174930" marR="0" lvl="1" indent="-174930" algn="l" defTabSz="914400" rtl="0" eaLnBrk="1" fontAlgn="auto" latinLnBrk="0" hangingPunct="1">
              <a:lnSpc>
                <a:spcPct val="100000"/>
              </a:lnSpc>
              <a:spcBef>
                <a:spcPts val="0"/>
              </a:spcBef>
              <a:spcAft>
                <a:spcPts val="306"/>
              </a:spcAft>
              <a:buClr>
                <a:srgbClr val="236800"/>
              </a:buClr>
              <a:buSzPct val="122500"/>
              <a:buFont typeface="Arial" panose="020B0604020202020204" pitchFamily="34" charset="0"/>
              <a:buChar char="•"/>
              <a:tabLst/>
              <a:defRPr/>
            </a:pPr>
            <a:r>
              <a:rPr kumimoji="0" lang="fr-FR" sz="1153" b="0" i="0" u="none" strike="noStrike" kern="1200" cap="none" spc="0" normalizeH="0" baseline="0" noProof="0" dirty="0">
                <a:ln>
                  <a:noFill/>
                </a:ln>
                <a:solidFill>
                  <a:srgbClr val="000000"/>
                </a:solidFill>
                <a:effectLst/>
                <a:uLnTx/>
                <a:uFillTx/>
                <a:latin typeface="Arial"/>
                <a:ea typeface="+mn-ea"/>
                <a:cs typeface="+mn-cs"/>
              </a:rPr>
              <a:t>Positionnement sur une infrastructure critique avec faible risque de demande ;</a:t>
            </a:r>
          </a:p>
          <a:p>
            <a:pPr marL="174930" marR="0" lvl="1" indent="-174930" algn="l" defTabSz="914400" rtl="0" eaLnBrk="1" fontAlgn="auto" latinLnBrk="0" hangingPunct="1">
              <a:lnSpc>
                <a:spcPct val="100000"/>
              </a:lnSpc>
              <a:spcBef>
                <a:spcPts val="0"/>
              </a:spcBef>
              <a:spcAft>
                <a:spcPts val="306"/>
              </a:spcAft>
              <a:buClr>
                <a:srgbClr val="236800"/>
              </a:buClr>
              <a:buSzPct val="122500"/>
              <a:buFont typeface="Arial" panose="020B0604020202020204" pitchFamily="34" charset="0"/>
              <a:buChar char="•"/>
              <a:tabLst/>
              <a:defRPr/>
            </a:pPr>
            <a:r>
              <a:rPr kumimoji="0" lang="fr-FR" sz="1153" b="0" i="0" u="none" strike="noStrike" kern="1200" cap="none" spc="0" normalizeH="0" baseline="0" noProof="0" dirty="0">
                <a:ln>
                  <a:noFill/>
                </a:ln>
                <a:solidFill>
                  <a:srgbClr val="000000"/>
                </a:solidFill>
                <a:effectLst/>
                <a:uLnTx/>
                <a:uFillTx/>
                <a:latin typeface="Arial"/>
                <a:ea typeface="+mn-ea"/>
                <a:cs typeface="+mn-cs"/>
              </a:rPr>
              <a:t>Revenus stables issus des tarifs de transport d’électricité régulés, avec une demande quasi garantie;</a:t>
            </a:r>
          </a:p>
          <a:p>
            <a:pPr marL="174930" marR="0" lvl="1" indent="-174930" algn="l" defTabSz="914400" rtl="0" eaLnBrk="1" fontAlgn="auto" latinLnBrk="0" hangingPunct="1">
              <a:lnSpc>
                <a:spcPct val="100000"/>
              </a:lnSpc>
              <a:spcBef>
                <a:spcPts val="0"/>
              </a:spcBef>
              <a:spcAft>
                <a:spcPts val="306"/>
              </a:spcAft>
              <a:buClr>
                <a:srgbClr val="236800"/>
              </a:buClr>
              <a:buSzPct val="122500"/>
              <a:buFont typeface="Arial" panose="020B0604020202020204" pitchFamily="34" charset="0"/>
              <a:buChar char="•"/>
              <a:tabLst/>
              <a:defRPr/>
            </a:pPr>
            <a:r>
              <a:rPr kumimoji="0" lang="fr-FR" sz="1153" b="0" i="0" u="none" strike="noStrike" kern="1200" cap="none" spc="0" normalizeH="0" baseline="0" noProof="0" dirty="0">
                <a:ln>
                  <a:noFill/>
                </a:ln>
                <a:solidFill>
                  <a:srgbClr val="000000"/>
                </a:solidFill>
                <a:effectLst/>
                <a:uLnTx/>
                <a:uFillTx/>
                <a:latin typeface="Arial"/>
                <a:ea typeface="+mn-ea"/>
                <a:cs typeface="+mn-cs"/>
              </a:rPr>
              <a:t>TRI estimé : 8% – 13% avec un délai de récupération compris entre 10 </a:t>
            </a:r>
            <a:r>
              <a:rPr lang="fr-FR" sz="1153" dirty="0">
                <a:solidFill>
                  <a:srgbClr val="000000"/>
                </a:solidFill>
                <a:latin typeface="Arial"/>
              </a:rPr>
              <a:t>et</a:t>
            </a:r>
            <a:r>
              <a:rPr kumimoji="0" lang="fr-FR" sz="1153" b="0" i="0" u="none" strike="noStrike" kern="1200" cap="none" spc="0" normalizeH="0" baseline="0" noProof="0" dirty="0">
                <a:ln>
                  <a:noFill/>
                </a:ln>
                <a:solidFill>
                  <a:srgbClr val="000000"/>
                </a:solidFill>
                <a:effectLst/>
                <a:uLnTx/>
                <a:uFillTx/>
                <a:latin typeface="Arial"/>
                <a:ea typeface="+mn-ea"/>
                <a:cs typeface="+mn-cs"/>
              </a:rPr>
              <a:t> 18 ans ;</a:t>
            </a:r>
          </a:p>
          <a:p>
            <a:pPr marL="174930" marR="0" lvl="1" indent="-174930" algn="l" defTabSz="914400" rtl="0" eaLnBrk="1" fontAlgn="auto" latinLnBrk="0" hangingPunct="1">
              <a:lnSpc>
                <a:spcPct val="100000"/>
              </a:lnSpc>
              <a:spcBef>
                <a:spcPts val="0"/>
              </a:spcBef>
              <a:spcAft>
                <a:spcPts val="306"/>
              </a:spcAft>
              <a:buClr>
                <a:srgbClr val="236800"/>
              </a:buClr>
              <a:buSzPct val="122500"/>
              <a:buFont typeface="Arial" panose="020B0604020202020204" pitchFamily="34" charset="0"/>
              <a:buChar char="•"/>
              <a:tabLst/>
              <a:defRPr/>
            </a:pPr>
            <a:endParaRPr kumimoji="0" lang="fr-FR" sz="1153" b="0" i="0" u="none" strike="noStrike" kern="1200" cap="none" spc="0" normalizeH="0" baseline="0" noProof="0" dirty="0">
              <a:ln>
                <a:noFill/>
              </a:ln>
              <a:solidFill>
                <a:srgbClr val="000000"/>
              </a:solidFill>
              <a:effectLst/>
              <a:uLnTx/>
              <a:uFillTx/>
              <a:latin typeface="Arial"/>
              <a:ea typeface="+mn-ea"/>
              <a:cs typeface="+mn-cs"/>
            </a:endParaRPr>
          </a:p>
          <a:p>
            <a:pPr marL="174930" marR="0" lvl="1" indent="-174930" algn="l" defTabSz="914400" rtl="0" eaLnBrk="1" fontAlgn="auto" latinLnBrk="0" hangingPunct="1">
              <a:lnSpc>
                <a:spcPct val="100000"/>
              </a:lnSpc>
              <a:spcBef>
                <a:spcPts val="0"/>
              </a:spcBef>
              <a:spcAft>
                <a:spcPts val="306"/>
              </a:spcAft>
              <a:buClr>
                <a:srgbClr val="236800"/>
              </a:buClr>
              <a:buSzPct val="122500"/>
              <a:buFont typeface="Arial" panose="020B0604020202020204" pitchFamily="34" charset="0"/>
              <a:buChar char="•"/>
              <a:tabLst/>
              <a:defRPr/>
            </a:pPr>
            <a:endParaRPr kumimoji="0" lang="fr-FR" sz="1153" b="0" i="0" u="none" strike="noStrike" kern="1200" cap="none" spc="0" normalizeH="0" baseline="0" noProof="0" dirty="0">
              <a:ln>
                <a:noFill/>
              </a:ln>
              <a:solidFill>
                <a:srgbClr val="000000"/>
              </a:solidFill>
              <a:effectLst/>
              <a:uLnTx/>
              <a:uFillTx/>
              <a:latin typeface="Arial"/>
              <a:ea typeface="+mn-ea"/>
              <a:cs typeface="+mn-cs"/>
            </a:endParaRPr>
          </a:p>
        </p:txBody>
      </p:sp>
      <p:sp>
        <p:nvSpPr>
          <p:cNvPr id="61" name="Shape 2253">
            <a:extLst>
              <a:ext uri="{FF2B5EF4-FFF2-40B4-BE49-F238E27FC236}">
                <a16:creationId xmlns:a16="http://schemas.microsoft.com/office/drawing/2014/main" id="{12E1496F-220A-D8A8-32DC-FA9DFE43DA5A}"/>
              </a:ext>
            </a:extLst>
          </p:cNvPr>
          <p:cNvSpPr txBox="1"/>
          <p:nvPr/>
        </p:nvSpPr>
        <p:spPr>
          <a:xfrm>
            <a:off x="3233688" y="4675513"/>
            <a:ext cx="6260815" cy="690741"/>
          </a:xfrm>
          <a:prstGeom prst="rect">
            <a:avLst/>
          </a:prstGeom>
          <a:noFill/>
          <a:ln>
            <a:noFill/>
          </a:ln>
        </p:spPr>
        <p:txBody>
          <a:bodyPr wrap="square" lIns="0" tIns="0" rIns="0" bIns="0" anchor="t" anchorCtr="0">
            <a:noAutofit/>
          </a:bodyPr>
          <a:lstStyle>
            <a:defPPr>
              <a:defRPr lang="fr-FR"/>
            </a:defPPr>
            <a:lvl1pPr marL="174930" indent="-174930" defTabSz="932863">
              <a:buClr>
                <a:srgbClr val="005E00"/>
              </a:buClr>
              <a:buSzPct val="122000"/>
              <a:buFont typeface="Arial" panose="020B0604020202020204" pitchFamily="34" charset="0"/>
              <a:buChar char="•"/>
              <a:defRPr sz="1153">
                <a:solidFill>
                  <a:srgbClr val="000000"/>
                </a:solidFill>
              </a:defRPr>
            </a:lvl1pPr>
          </a:lstStyle>
          <a:p>
            <a:pPr marL="174930" marR="0" lvl="1" indent="-174930" algn="l" defTabSz="932863" rtl="0" eaLnBrk="1" fontAlgn="auto" latinLnBrk="0" hangingPunct="1">
              <a:lnSpc>
                <a:spcPct val="100000"/>
              </a:lnSpc>
              <a:spcBef>
                <a:spcPts val="0"/>
              </a:spcBef>
              <a:spcAft>
                <a:spcPts val="0"/>
              </a:spcAft>
              <a:buClr>
                <a:srgbClr val="005E00"/>
              </a:buClr>
              <a:buSzPct val="122000"/>
              <a:buFont typeface="Arial" panose="020B0604020202020204" pitchFamily="34" charset="0"/>
              <a:buChar char="•"/>
              <a:tabLst/>
              <a:defRPr/>
            </a:pPr>
            <a:r>
              <a:rPr kumimoji="0" lang="fr-FR" sz="1153" b="0" i="0" u="none" strike="noStrike" kern="1200" cap="none" spc="0" normalizeH="0" baseline="0" noProof="0" dirty="0">
                <a:ln>
                  <a:noFill/>
                </a:ln>
                <a:solidFill>
                  <a:srgbClr val="000000"/>
                </a:solidFill>
                <a:effectLst/>
                <a:uLnTx/>
                <a:uFillTx/>
                <a:latin typeface="Arial"/>
                <a:ea typeface="+mn-ea"/>
                <a:cs typeface="+mn-cs"/>
              </a:rPr>
              <a:t>Le projet devrait être financé par des subventions et/ou des prêts à taux préférentiels.</a:t>
            </a:r>
          </a:p>
          <a:p>
            <a:pPr marL="174930" marR="0" lvl="1" indent="-174930" algn="l" defTabSz="932863" rtl="0" eaLnBrk="1" fontAlgn="auto" latinLnBrk="0" hangingPunct="1">
              <a:lnSpc>
                <a:spcPct val="100000"/>
              </a:lnSpc>
              <a:spcBef>
                <a:spcPts val="0"/>
              </a:spcBef>
              <a:spcAft>
                <a:spcPts val="0"/>
              </a:spcAft>
              <a:buClr>
                <a:srgbClr val="005E00"/>
              </a:buClr>
              <a:buSzPct val="122000"/>
              <a:buFont typeface="Arial" panose="020B0604020202020204" pitchFamily="34" charset="0"/>
              <a:buChar char="•"/>
              <a:tabLst/>
              <a:defRPr/>
            </a:pPr>
            <a:r>
              <a:rPr kumimoji="0" lang="fr-FR" sz="1153" b="0" i="0" u="none" strike="noStrike" kern="1200" cap="none" spc="0" normalizeH="0" baseline="0" noProof="0" dirty="0">
                <a:ln>
                  <a:noFill/>
                </a:ln>
                <a:solidFill>
                  <a:srgbClr val="000000"/>
                </a:solidFill>
                <a:effectLst/>
                <a:uLnTx/>
                <a:uFillTx/>
                <a:latin typeface="Arial"/>
                <a:ea typeface="+mn-ea"/>
                <a:cs typeface="+mn-cs"/>
              </a:rPr>
              <a:t>Des contributions en nature pourront également être apportées pour les volets liés à la construction de la ligne de transport d'électricité à haute tension.</a:t>
            </a:r>
          </a:p>
          <a:p>
            <a:pPr marL="174930" marR="0" lvl="1" indent="-174930" algn="l" defTabSz="932863" rtl="0" eaLnBrk="1" fontAlgn="auto" latinLnBrk="0" hangingPunct="1">
              <a:lnSpc>
                <a:spcPct val="100000"/>
              </a:lnSpc>
              <a:spcBef>
                <a:spcPts val="0"/>
              </a:spcBef>
              <a:spcAft>
                <a:spcPts val="0"/>
              </a:spcAft>
              <a:buClr>
                <a:srgbClr val="005E00"/>
              </a:buClr>
              <a:buSzPct val="122000"/>
              <a:buFont typeface="Arial" panose="020B0604020202020204" pitchFamily="34" charset="0"/>
              <a:buChar char="•"/>
              <a:tabLst/>
              <a:defRPr/>
            </a:pPr>
            <a:r>
              <a:rPr kumimoji="0" lang="fr-FR" sz="1153" b="0" i="0" u="none" strike="noStrike" kern="1200" cap="none" spc="0" normalizeH="0" baseline="0" noProof="0" dirty="0">
                <a:ln>
                  <a:noFill/>
                </a:ln>
                <a:solidFill>
                  <a:srgbClr val="000000"/>
                </a:solidFill>
                <a:effectLst/>
                <a:uLnTx/>
                <a:uFillTx/>
                <a:latin typeface="Arial"/>
                <a:ea typeface="+mn-ea"/>
                <a:cs typeface="+mn-cs"/>
              </a:rPr>
              <a:t>Le remboursement des prêts sera assuré par le gouvernement par l'intermédiaire du ministère des Finances.</a:t>
            </a:r>
          </a:p>
        </p:txBody>
      </p:sp>
      <p:grpSp>
        <p:nvGrpSpPr>
          <p:cNvPr id="65" name="Shape 2300">
            <a:extLst>
              <a:ext uri="{FF2B5EF4-FFF2-40B4-BE49-F238E27FC236}">
                <a16:creationId xmlns:a16="http://schemas.microsoft.com/office/drawing/2014/main" id="{E4BF3EA8-F139-755F-7D01-D5BBBA191ECD}"/>
              </a:ext>
            </a:extLst>
          </p:cNvPr>
          <p:cNvGrpSpPr/>
          <p:nvPr/>
        </p:nvGrpSpPr>
        <p:grpSpPr>
          <a:xfrm>
            <a:off x="1588929" y="2499668"/>
            <a:ext cx="253724" cy="288562"/>
            <a:chOff x="1839913" y="5276850"/>
            <a:chExt cx="693736" cy="788987"/>
          </a:xfrm>
          <a:solidFill>
            <a:schemeClr val="accent1"/>
          </a:solidFill>
        </p:grpSpPr>
        <p:sp>
          <p:nvSpPr>
            <p:cNvPr id="68" name="Shape 2301">
              <a:extLst>
                <a:ext uri="{FF2B5EF4-FFF2-40B4-BE49-F238E27FC236}">
                  <a16:creationId xmlns:a16="http://schemas.microsoft.com/office/drawing/2014/main" id="{18C47717-0A70-E6F6-FC4A-8A8E9C839E2D}"/>
                </a:ext>
              </a:extLst>
            </p:cNvPr>
            <p:cNvSpPr/>
            <p:nvPr/>
          </p:nvSpPr>
          <p:spPr>
            <a:xfrm>
              <a:off x="1897063" y="5276850"/>
              <a:ext cx="166686" cy="192088"/>
            </a:xfrm>
            <a:custGeom>
              <a:avLst/>
              <a:gdLst/>
              <a:ahLst/>
              <a:cxnLst/>
              <a:rect l="0" t="0" r="0" b="0"/>
              <a:pathLst>
                <a:path w="120000" h="120000" extrusionOk="0">
                  <a:moveTo>
                    <a:pt x="60000" y="120000"/>
                  </a:moveTo>
                  <a:cubicBezTo>
                    <a:pt x="93818" y="119685"/>
                    <a:pt x="120000" y="85354"/>
                    <a:pt x="120000" y="55748"/>
                  </a:cubicBezTo>
                  <a:cubicBezTo>
                    <a:pt x="120000" y="25826"/>
                    <a:pt x="93090" y="629"/>
                    <a:pt x="60000" y="0"/>
                  </a:cubicBezTo>
                  <a:cubicBezTo>
                    <a:pt x="26909" y="629"/>
                    <a:pt x="0" y="26141"/>
                    <a:pt x="0" y="55748"/>
                  </a:cubicBezTo>
                  <a:cubicBezTo>
                    <a:pt x="0" y="85354"/>
                    <a:pt x="26545" y="119685"/>
                    <a:pt x="60000" y="120000"/>
                  </a:cubicBezTo>
                  <a:close/>
                </a:path>
              </a:pathLst>
            </a:custGeom>
            <a:grpFill/>
            <a:ln>
              <a:noFill/>
            </a:ln>
          </p:spPr>
          <p:txBody>
            <a:bodyPr wrap="square" lIns="91410" tIns="45704" rIns="91410" bIns="45704" anchor="t" anchorCtr="0">
              <a:noAutofit/>
            </a:bodyPr>
            <a:lstStyle/>
            <a:p>
              <a:pPr marL="0" marR="0" lvl="0" indent="0" algn="l" defTabSz="932863"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srgbClr val="000000"/>
                </a:solidFill>
                <a:effectLst/>
                <a:uLnTx/>
                <a:uFillTx/>
                <a:latin typeface="Arial"/>
                <a:ea typeface="Arial"/>
                <a:cs typeface="Arial"/>
                <a:sym typeface="Arial"/>
              </a:endParaRPr>
            </a:p>
          </p:txBody>
        </p:sp>
        <p:sp>
          <p:nvSpPr>
            <p:cNvPr id="69" name="Shape 2302">
              <a:extLst>
                <a:ext uri="{FF2B5EF4-FFF2-40B4-BE49-F238E27FC236}">
                  <a16:creationId xmlns:a16="http://schemas.microsoft.com/office/drawing/2014/main" id="{3F588180-E5A7-168E-C115-D5EF75E6A1B6}"/>
                </a:ext>
              </a:extLst>
            </p:cNvPr>
            <p:cNvSpPr/>
            <p:nvPr/>
          </p:nvSpPr>
          <p:spPr>
            <a:xfrm>
              <a:off x="1965325" y="5483225"/>
              <a:ext cx="30161" cy="19049"/>
            </a:xfrm>
            <a:custGeom>
              <a:avLst/>
              <a:gdLst/>
              <a:ahLst/>
              <a:cxnLst/>
              <a:rect l="0" t="0" r="0" b="0"/>
              <a:pathLst>
                <a:path w="120000" h="120000" extrusionOk="0">
                  <a:moveTo>
                    <a:pt x="104516" y="3157"/>
                  </a:moveTo>
                  <a:cubicBezTo>
                    <a:pt x="73548" y="0"/>
                    <a:pt x="44516" y="0"/>
                    <a:pt x="13548" y="3157"/>
                  </a:cubicBezTo>
                  <a:cubicBezTo>
                    <a:pt x="9677" y="3157"/>
                    <a:pt x="5806" y="6315"/>
                    <a:pt x="5806" y="12631"/>
                  </a:cubicBezTo>
                  <a:cubicBezTo>
                    <a:pt x="3870" y="18947"/>
                    <a:pt x="1935" y="25263"/>
                    <a:pt x="0" y="31578"/>
                  </a:cubicBezTo>
                  <a:cubicBezTo>
                    <a:pt x="0" y="34736"/>
                    <a:pt x="0" y="41052"/>
                    <a:pt x="0" y="44210"/>
                  </a:cubicBezTo>
                  <a:cubicBezTo>
                    <a:pt x="7741" y="69473"/>
                    <a:pt x="13548" y="91578"/>
                    <a:pt x="21290" y="113684"/>
                  </a:cubicBezTo>
                  <a:cubicBezTo>
                    <a:pt x="21290" y="120000"/>
                    <a:pt x="23225" y="120000"/>
                    <a:pt x="27096" y="120000"/>
                  </a:cubicBezTo>
                  <a:cubicBezTo>
                    <a:pt x="36774" y="120000"/>
                    <a:pt x="48387" y="120000"/>
                    <a:pt x="58064" y="120000"/>
                  </a:cubicBezTo>
                  <a:cubicBezTo>
                    <a:pt x="69677" y="120000"/>
                    <a:pt x="79354" y="120000"/>
                    <a:pt x="90967" y="120000"/>
                  </a:cubicBezTo>
                  <a:cubicBezTo>
                    <a:pt x="94838" y="120000"/>
                    <a:pt x="94838" y="120000"/>
                    <a:pt x="96774" y="113684"/>
                  </a:cubicBezTo>
                  <a:cubicBezTo>
                    <a:pt x="102580" y="97894"/>
                    <a:pt x="106451" y="78947"/>
                    <a:pt x="112258" y="63157"/>
                  </a:cubicBezTo>
                  <a:cubicBezTo>
                    <a:pt x="118064" y="47368"/>
                    <a:pt x="120000" y="31578"/>
                    <a:pt x="112258" y="12631"/>
                  </a:cubicBezTo>
                  <a:cubicBezTo>
                    <a:pt x="110322" y="6315"/>
                    <a:pt x="108387" y="3157"/>
                    <a:pt x="104516" y="3157"/>
                  </a:cubicBezTo>
                  <a:close/>
                </a:path>
              </a:pathLst>
            </a:custGeom>
            <a:grpFill/>
            <a:ln>
              <a:noFill/>
            </a:ln>
          </p:spPr>
          <p:txBody>
            <a:bodyPr wrap="square" lIns="91410" tIns="45704" rIns="91410" bIns="45704" anchor="t" anchorCtr="0">
              <a:noAutofit/>
            </a:bodyPr>
            <a:lstStyle/>
            <a:p>
              <a:pPr marL="0" marR="0" lvl="0" indent="0" algn="l" defTabSz="932863"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srgbClr val="000000"/>
                </a:solidFill>
                <a:effectLst/>
                <a:uLnTx/>
                <a:uFillTx/>
                <a:latin typeface="Arial"/>
                <a:ea typeface="Arial"/>
                <a:cs typeface="Arial"/>
                <a:sym typeface="Arial"/>
              </a:endParaRPr>
            </a:p>
          </p:txBody>
        </p:sp>
        <p:sp>
          <p:nvSpPr>
            <p:cNvPr id="70" name="Shape 2303">
              <a:extLst>
                <a:ext uri="{FF2B5EF4-FFF2-40B4-BE49-F238E27FC236}">
                  <a16:creationId xmlns:a16="http://schemas.microsoft.com/office/drawing/2014/main" id="{0E0B35BA-6292-4D63-84CA-16B384198965}"/>
                </a:ext>
              </a:extLst>
            </p:cNvPr>
            <p:cNvSpPr/>
            <p:nvPr/>
          </p:nvSpPr>
          <p:spPr>
            <a:xfrm>
              <a:off x="1839913" y="5483225"/>
              <a:ext cx="473075" cy="582612"/>
            </a:xfrm>
            <a:custGeom>
              <a:avLst/>
              <a:gdLst/>
              <a:ahLst/>
              <a:cxnLst/>
              <a:rect l="0" t="0" r="0" b="0"/>
              <a:pathLst>
                <a:path w="120000" h="120000" extrusionOk="0">
                  <a:moveTo>
                    <a:pt x="59235" y="14495"/>
                  </a:moveTo>
                  <a:cubicBezTo>
                    <a:pt x="111082" y="14495"/>
                    <a:pt x="111082" y="14495"/>
                    <a:pt x="111082" y="14495"/>
                  </a:cubicBezTo>
                  <a:cubicBezTo>
                    <a:pt x="116050" y="14495"/>
                    <a:pt x="120000" y="11182"/>
                    <a:pt x="120000" y="7247"/>
                  </a:cubicBezTo>
                  <a:cubicBezTo>
                    <a:pt x="120000" y="3313"/>
                    <a:pt x="116050" y="0"/>
                    <a:pt x="111082" y="0"/>
                  </a:cubicBezTo>
                  <a:cubicBezTo>
                    <a:pt x="58980" y="0"/>
                    <a:pt x="58980" y="0"/>
                    <a:pt x="58980" y="0"/>
                  </a:cubicBezTo>
                  <a:cubicBezTo>
                    <a:pt x="58980" y="0"/>
                    <a:pt x="58980" y="0"/>
                    <a:pt x="58980" y="0"/>
                  </a:cubicBezTo>
                  <a:cubicBezTo>
                    <a:pt x="47770" y="0"/>
                    <a:pt x="47770" y="0"/>
                    <a:pt x="47770" y="0"/>
                  </a:cubicBezTo>
                  <a:cubicBezTo>
                    <a:pt x="40000" y="12424"/>
                    <a:pt x="40000" y="12424"/>
                    <a:pt x="40000" y="12424"/>
                  </a:cubicBezTo>
                  <a:cubicBezTo>
                    <a:pt x="39617" y="11389"/>
                    <a:pt x="39363" y="10353"/>
                    <a:pt x="39108" y="9318"/>
                  </a:cubicBezTo>
                  <a:cubicBezTo>
                    <a:pt x="38726" y="7868"/>
                    <a:pt x="38343" y="6315"/>
                    <a:pt x="37834" y="4866"/>
                  </a:cubicBezTo>
                  <a:cubicBezTo>
                    <a:pt x="36433" y="4866"/>
                    <a:pt x="34904" y="4866"/>
                    <a:pt x="33503" y="4866"/>
                  </a:cubicBezTo>
                  <a:cubicBezTo>
                    <a:pt x="33248" y="4866"/>
                    <a:pt x="33248" y="4969"/>
                    <a:pt x="33248" y="5073"/>
                  </a:cubicBezTo>
                  <a:cubicBezTo>
                    <a:pt x="32611" y="7247"/>
                    <a:pt x="32101" y="9421"/>
                    <a:pt x="31464" y="11596"/>
                  </a:cubicBezTo>
                  <a:cubicBezTo>
                    <a:pt x="31464" y="11803"/>
                    <a:pt x="31337" y="12113"/>
                    <a:pt x="31337" y="12320"/>
                  </a:cubicBezTo>
                  <a:cubicBezTo>
                    <a:pt x="23439" y="0"/>
                    <a:pt x="23439" y="0"/>
                    <a:pt x="23439" y="0"/>
                  </a:cubicBezTo>
                  <a:cubicBezTo>
                    <a:pt x="12229" y="0"/>
                    <a:pt x="12229" y="0"/>
                    <a:pt x="12229" y="0"/>
                  </a:cubicBezTo>
                  <a:cubicBezTo>
                    <a:pt x="5477" y="0"/>
                    <a:pt x="0" y="4762"/>
                    <a:pt x="0" y="10560"/>
                  </a:cubicBezTo>
                  <a:cubicBezTo>
                    <a:pt x="0" y="50215"/>
                    <a:pt x="0" y="50215"/>
                    <a:pt x="0" y="50215"/>
                  </a:cubicBezTo>
                  <a:cubicBezTo>
                    <a:pt x="0" y="55703"/>
                    <a:pt x="4840" y="60155"/>
                    <a:pt x="11210" y="60569"/>
                  </a:cubicBezTo>
                  <a:cubicBezTo>
                    <a:pt x="12993" y="76617"/>
                    <a:pt x="14649" y="92769"/>
                    <a:pt x="16433" y="109128"/>
                  </a:cubicBezTo>
                  <a:cubicBezTo>
                    <a:pt x="17197" y="114823"/>
                    <a:pt x="21656" y="119689"/>
                    <a:pt x="26751" y="119896"/>
                  </a:cubicBezTo>
                  <a:cubicBezTo>
                    <a:pt x="32611" y="120000"/>
                    <a:pt x="38598" y="120000"/>
                    <a:pt x="44585" y="119896"/>
                  </a:cubicBezTo>
                  <a:cubicBezTo>
                    <a:pt x="49554" y="119689"/>
                    <a:pt x="54140" y="114823"/>
                    <a:pt x="54777" y="109128"/>
                  </a:cubicBezTo>
                  <a:cubicBezTo>
                    <a:pt x="56305" y="95461"/>
                    <a:pt x="57707" y="81898"/>
                    <a:pt x="59235" y="68438"/>
                  </a:cubicBezTo>
                  <a:cubicBezTo>
                    <a:pt x="59235" y="68438"/>
                    <a:pt x="59235" y="68438"/>
                    <a:pt x="59235" y="68438"/>
                  </a:cubicBezTo>
                  <a:lnTo>
                    <a:pt x="59235" y="14495"/>
                  </a:lnTo>
                  <a:close/>
                </a:path>
              </a:pathLst>
            </a:custGeom>
            <a:grpFill/>
            <a:ln>
              <a:noFill/>
            </a:ln>
          </p:spPr>
          <p:txBody>
            <a:bodyPr wrap="square" lIns="91410" tIns="45704" rIns="91410" bIns="45704" anchor="t" anchorCtr="0">
              <a:noAutofit/>
            </a:bodyPr>
            <a:lstStyle/>
            <a:p>
              <a:pPr marL="0" marR="0" lvl="0" indent="0" algn="l" defTabSz="932863"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srgbClr val="000000"/>
                </a:solidFill>
                <a:effectLst/>
                <a:uLnTx/>
                <a:uFillTx/>
                <a:latin typeface="Arial"/>
                <a:ea typeface="Arial"/>
                <a:cs typeface="Arial"/>
                <a:sym typeface="Arial"/>
              </a:endParaRPr>
            </a:p>
          </p:txBody>
        </p:sp>
        <p:sp>
          <p:nvSpPr>
            <p:cNvPr id="71" name="Shape 2304">
              <a:extLst>
                <a:ext uri="{FF2B5EF4-FFF2-40B4-BE49-F238E27FC236}">
                  <a16:creationId xmlns:a16="http://schemas.microsoft.com/office/drawing/2014/main" id="{EC655E08-66CA-1437-50D3-0089DC6043B3}"/>
                </a:ext>
              </a:extLst>
            </p:cNvPr>
            <p:cNvSpPr/>
            <p:nvPr/>
          </p:nvSpPr>
          <p:spPr>
            <a:xfrm>
              <a:off x="2135188" y="5921375"/>
              <a:ext cx="282574" cy="144462"/>
            </a:xfrm>
            <a:custGeom>
              <a:avLst/>
              <a:gdLst/>
              <a:ahLst/>
              <a:cxnLst/>
              <a:rect l="0" t="0" r="0" b="0"/>
              <a:pathLst>
                <a:path w="120000" h="120000" extrusionOk="0">
                  <a:moveTo>
                    <a:pt x="72682" y="0"/>
                  </a:moveTo>
                  <a:cubicBezTo>
                    <a:pt x="47317" y="0"/>
                    <a:pt x="47317" y="0"/>
                    <a:pt x="47317" y="0"/>
                  </a:cubicBezTo>
                  <a:cubicBezTo>
                    <a:pt x="3623" y="88333"/>
                    <a:pt x="3623" y="88333"/>
                    <a:pt x="3623" y="88333"/>
                  </a:cubicBezTo>
                  <a:cubicBezTo>
                    <a:pt x="0" y="95416"/>
                    <a:pt x="0" y="107083"/>
                    <a:pt x="3623" y="114583"/>
                  </a:cubicBezTo>
                  <a:cubicBezTo>
                    <a:pt x="5541" y="117916"/>
                    <a:pt x="7886" y="120000"/>
                    <a:pt x="10017" y="120000"/>
                  </a:cubicBezTo>
                  <a:cubicBezTo>
                    <a:pt x="12362" y="120000"/>
                    <a:pt x="14706" y="117916"/>
                    <a:pt x="16625" y="114583"/>
                  </a:cubicBezTo>
                  <a:cubicBezTo>
                    <a:pt x="60106" y="26250"/>
                    <a:pt x="60106" y="26250"/>
                    <a:pt x="60106" y="26250"/>
                  </a:cubicBezTo>
                  <a:cubicBezTo>
                    <a:pt x="103587" y="114583"/>
                    <a:pt x="103587" y="114583"/>
                    <a:pt x="103587" y="114583"/>
                  </a:cubicBezTo>
                  <a:cubicBezTo>
                    <a:pt x="105293" y="117916"/>
                    <a:pt x="107637" y="120000"/>
                    <a:pt x="109982" y="120000"/>
                  </a:cubicBezTo>
                  <a:cubicBezTo>
                    <a:pt x="112326" y="120000"/>
                    <a:pt x="114671" y="117916"/>
                    <a:pt x="116376" y="114583"/>
                  </a:cubicBezTo>
                  <a:cubicBezTo>
                    <a:pt x="120000" y="107083"/>
                    <a:pt x="120000" y="95416"/>
                    <a:pt x="116376" y="88333"/>
                  </a:cubicBezTo>
                  <a:lnTo>
                    <a:pt x="72682" y="0"/>
                  </a:lnTo>
                  <a:close/>
                </a:path>
              </a:pathLst>
            </a:custGeom>
            <a:grpFill/>
            <a:ln>
              <a:noFill/>
            </a:ln>
          </p:spPr>
          <p:txBody>
            <a:bodyPr wrap="square" lIns="91410" tIns="45704" rIns="91410" bIns="45704" anchor="t" anchorCtr="0">
              <a:noAutofit/>
            </a:bodyPr>
            <a:lstStyle/>
            <a:p>
              <a:pPr marL="0" marR="0" lvl="0" indent="0" algn="l" defTabSz="932863"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srgbClr val="000000"/>
                </a:solidFill>
                <a:effectLst/>
                <a:uLnTx/>
                <a:uFillTx/>
                <a:latin typeface="Arial"/>
                <a:ea typeface="Arial"/>
                <a:cs typeface="Arial"/>
                <a:sym typeface="Arial"/>
              </a:endParaRPr>
            </a:p>
          </p:txBody>
        </p:sp>
        <p:sp>
          <p:nvSpPr>
            <p:cNvPr id="72" name="Shape 2305">
              <a:extLst>
                <a:ext uri="{FF2B5EF4-FFF2-40B4-BE49-F238E27FC236}">
                  <a16:creationId xmlns:a16="http://schemas.microsoft.com/office/drawing/2014/main" id="{08C6DA6F-BC26-8541-F37F-08249E769AA2}"/>
                </a:ext>
              </a:extLst>
            </p:cNvPr>
            <p:cNvSpPr/>
            <p:nvPr/>
          </p:nvSpPr>
          <p:spPr>
            <a:xfrm>
              <a:off x="2092325" y="5278437"/>
              <a:ext cx="441324" cy="614363"/>
            </a:xfrm>
            <a:custGeom>
              <a:avLst/>
              <a:gdLst/>
              <a:ahLst/>
              <a:cxnLst/>
              <a:rect l="0" t="0" r="0" b="0"/>
              <a:pathLst>
                <a:path w="120000" h="120000" extrusionOk="0">
                  <a:moveTo>
                    <a:pt x="103071" y="10622"/>
                  </a:moveTo>
                  <a:cubicBezTo>
                    <a:pt x="72491" y="10622"/>
                    <a:pt x="72491" y="10622"/>
                    <a:pt x="72491" y="10622"/>
                  </a:cubicBezTo>
                  <a:cubicBezTo>
                    <a:pt x="71262" y="4622"/>
                    <a:pt x="64163" y="0"/>
                    <a:pt x="55563" y="0"/>
                  </a:cubicBezTo>
                  <a:cubicBezTo>
                    <a:pt x="44232" y="0"/>
                    <a:pt x="44232" y="0"/>
                    <a:pt x="44232" y="0"/>
                  </a:cubicBezTo>
                  <a:cubicBezTo>
                    <a:pt x="35631" y="0"/>
                    <a:pt x="28532" y="4622"/>
                    <a:pt x="27440" y="10622"/>
                  </a:cubicBezTo>
                  <a:cubicBezTo>
                    <a:pt x="0" y="10622"/>
                    <a:pt x="0" y="10622"/>
                    <a:pt x="0" y="10622"/>
                  </a:cubicBezTo>
                  <a:cubicBezTo>
                    <a:pt x="682" y="12688"/>
                    <a:pt x="1228" y="14852"/>
                    <a:pt x="1228" y="17114"/>
                  </a:cubicBezTo>
                  <a:cubicBezTo>
                    <a:pt x="1228" y="17704"/>
                    <a:pt x="1092" y="18196"/>
                    <a:pt x="1092" y="18786"/>
                  </a:cubicBezTo>
                  <a:cubicBezTo>
                    <a:pt x="34402" y="18786"/>
                    <a:pt x="34402" y="18786"/>
                    <a:pt x="34402" y="18786"/>
                  </a:cubicBezTo>
                  <a:cubicBezTo>
                    <a:pt x="38907" y="18786"/>
                    <a:pt x="38907" y="18786"/>
                    <a:pt x="38907" y="18786"/>
                  </a:cubicBezTo>
                  <a:cubicBezTo>
                    <a:pt x="60887" y="18786"/>
                    <a:pt x="60887" y="18786"/>
                    <a:pt x="60887" y="18786"/>
                  </a:cubicBezTo>
                  <a:cubicBezTo>
                    <a:pt x="66894" y="18786"/>
                    <a:pt x="66894" y="18786"/>
                    <a:pt x="66894" y="18786"/>
                  </a:cubicBezTo>
                  <a:cubicBezTo>
                    <a:pt x="103071" y="18786"/>
                    <a:pt x="103071" y="18786"/>
                    <a:pt x="103071" y="18786"/>
                  </a:cubicBezTo>
                  <a:cubicBezTo>
                    <a:pt x="106211" y="18786"/>
                    <a:pt x="108668" y="20852"/>
                    <a:pt x="108668" y="23409"/>
                  </a:cubicBezTo>
                  <a:cubicBezTo>
                    <a:pt x="108668" y="107213"/>
                    <a:pt x="108668" y="107213"/>
                    <a:pt x="108668" y="107213"/>
                  </a:cubicBezTo>
                  <a:cubicBezTo>
                    <a:pt x="108668" y="109770"/>
                    <a:pt x="106211" y="111836"/>
                    <a:pt x="103071" y="111836"/>
                  </a:cubicBezTo>
                  <a:cubicBezTo>
                    <a:pt x="3139" y="111836"/>
                    <a:pt x="3139" y="111836"/>
                    <a:pt x="3139" y="111836"/>
                  </a:cubicBezTo>
                  <a:cubicBezTo>
                    <a:pt x="2866" y="114590"/>
                    <a:pt x="2457" y="117344"/>
                    <a:pt x="2184" y="120000"/>
                  </a:cubicBezTo>
                  <a:cubicBezTo>
                    <a:pt x="103071" y="120000"/>
                    <a:pt x="103071" y="120000"/>
                    <a:pt x="103071" y="120000"/>
                  </a:cubicBezTo>
                  <a:cubicBezTo>
                    <a:pt x="112491" y="120000"/>
                    <a:pt x="120000" y="114295"/>
                    <a:pt x="120000" y="107213"/>
                  </a:cubicBezTo>
                  <a:cubicBezTo>
                    <a:pt x="120000" y="23409"/>
                    <a:pt x="120000" y="23409"/>
                    <a:pt x="120000" y="23409"/>
                  </a:cubicBezTo>
                  <a:cubicBezTo>
                    <a:pt x="120000" y="16327"/>
                    <a:pt x="112491" y="10622"/>
                    <a:pt x="103071" y="10622"/>
                  </a:cubicBezTo>
                  <a:close/>
                </a:path>
              </a:pathLst>
            </a:custGeom>
            <a:grpFill/>
            <a:ln>
              <a:noFill/>
            </a:ln>
          </p:spPr>
          <p:txBody>
            <a:bodyPr wrap="square" lIns="91410" tIns="45704" rIns="91410" bIns="45704" anchor="t" anchorCtr="0">
              <a:noAutofit/>
            </a:bodyPr>
            <a:lstStyle/>
            <a:p>
              <a:pPr marL="0" marR="0" lvl="0" indent="0" algn="l" defTabSz="932863"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srgbClr val="000000"/>
                </a:solidFill>
                <a:effectLst/>
                <a:uLnTx/>
                <a:uFillTx/>
                <a:latin typeface="Arial"/>
                <a:ea typeface="Arial"/>
                <a:cs typeface="Arial"/>
                <a:sym typeface="Arial"/>
              </a:endParaRPr>
            </a:p>
          </p:txBody>
        </p:sp>
      </p:grpSp>
      <p:pic>
        <p:nvPicPr>
          <p:cNvPr id="98" name="Picture 79" descr="A close up of a logo&#10;&#10;Description generated with very high confidence">
            <a:extLst>
              <a:ext uri="{FF2B5EF4-FFF2-40B4-BE49-F238E27FC236}">
                <a16:creationId xmlns:a16="http://schemas.microsoft.com/office/drawing/2014/main" id="{EC120A50-1D1F-4022-88C2-8A180E44E031}"/>
              </a:ext>
            </a:extLst>
          </p:cNvPr>
          <p:cNvPicPr>
            <a:picLocks noChangeAspect="1"/>
          </p:cNvPicPr>
          <p:nvPr/>
        </p:nvPicPr>
        <p:blipFill rotWithShape="1">
          <a:blip r:embed="rId3" cstate="print">
            <a:duotone>
              <a:schemeClr val="accent1">
                <a:shade val="45000"/>
                <a:satMod val="135000"/>
              </a:schemeClr>
              <a:prstClr val="white"/>
            </a:duotone>
            <a:extLst>
              <a:ext uri="{28A0092B-C50C-407E-A947-70E740481C1C}">
                <a14:useLocalDpi xmlns:a14="http://schemas.microsoft.com/office/drawing/2010/main" val="0"/>
              </a:ext>
            </a:extLst>
          </a:blip>
          <a:srcRect l="7899" t="14124" r="8944" b="27484"/>
          <a:stretch/>
        </p:blipFill>
        <p:spPr>
          <a:xfrm>
            <a:off x="1553672" y="4832362"/>
            <a:ext cx="427501" cy="300190"/>
          </a:xfrm>
          <a:prstGeom prst="rect">
            <a:avLst/>
          </a:prstGeom>
        </p:spPr>
      </p:pic>
      <p:sp>
        <p:nvSpPr>
          <p:cNvPr id="40" name="Titre 23">
            <a:extLst>
              <a:ext uri="{FF2B5EF4-FFF2-40B4-BE49-F238E27FC236}">
                <a16:creationId xmlns:a16="http://schemas.microsoft.com/office/drawing/2014/main" id="{DEF22478-263A-F9B9-D1D0-9C3806BA81CF}"/>
              </a:ext>
            </a:extLst>
          </p:cNvPr>
          <p:cNvSpPr txBox="1">
            <a:spLocks/>
          </p:cNvSpPr>
          <p:nvPr/>
        </p:nvSpPr>
        <p:spPr>
          <a:xfrm>
            <a:off x="1722564" y="235126"/>
            <a:ext cx="8552166" cy="507977"/>
          </a:xfrm>
          <a:prstGeom prst="rect">
            <a:avLst/>
          </a:prstGeom>
        </p:spPr>
        <p:txBody>
          <a:bodyPr/>
          <a:lstStyle>
            <a:lvl1pPr algn="l" defTabSz="895350" rtl="0" eaLnBrk="1" fontAlgn="base" hangingPunct="1">
              <a:spcBef>
                <a:spcPct val="0"/>
              </a:spcBef>
              <a:spcAft>
                <a:spcPct val="0"/>
              </a:spcAft>
              <a:tabLst>
                <a:tab pos="357188" algn="l"/>
              </a:tabLst>
              <a:defRPr sz="1900" b="1">
                <a:solidFill>
                  <a:schemeClr val="tx2"/>
                </a:solidFill>
                <a:latin typeface="+mj-lt"/>
                <a:ea typeface="+mj-ea"/>
                <a:cs typeface="+mj-cs"/>
              </a:defRPr>
            </a:lvl1pPr>
            <a:lvl2pPr algn="l" defTabSz="895350" rtl="0" eaLnBrk="1" fontAlgn="base" hangingPunct="1">
              <a:spcBef>
                <a:spcPct val="0"/>
              </a:spcBef>
              <a:spcAft>
                <a:spcPct val="0"/>
              </a:spcAft>
              <a:defRPr sz="1900" b="1">
                <a:solidFill>
                  <a:schemeClr val="tx2"/>
                </a:solidFill>
                <a:latin typeface="Arial" charset="0"/>
              </a:defRPr>
            </a:lvl2pPr>
            <a:lvl3pPr algn="l" defTabSz="895350" rtl="0" eaLnBrk="1" fontAlgn="base" hangingPunct="1">
              <a:spcBef>
                <a:spcPct val="0"/>
              </a:spcBef>
              <a:spcAft>
                <a:spcPct val="0"/>
              </a:spcAft>
              <a:defRPr sz="1900" b="1">
                <a:solidFill>
                  <a:schemeClr val="tx2"/>
                </a:solidFill>
                <a:latin typeface="Arial" charset="0"/>
              </a:defRPr>
            </a:lvl3pPr>
            <a:lvl4pPr algn="l" defTabSz="895350" rtl="0" eaLnBrk="1" fontAlgn="base" hangingPunct="1">
              <a:spcBef>
                <a:spcPct val="0"/>
              </a:spcBef>
              <a:spcAft>
                <a:spcPct val="0"/>
              </a:spcAft>
              <a:defRPr sz="1900" b="1">
                <a:solidFill>
                  <a:schemeClr val="tx2"/>
                </a:solidFill>
                <a:latin typeface="Arial" charset="0"/>
              </a:defRPr>
            </a:lvl4pPr>
            <a:lvl5pPr algn="l" defTabSz="895350" rtl="0" eaLnBrk="1" fontAlgn="base" hangingPunct="1">
              <a:spcBef>
                <a:spcPct val="0"/>
              </a:spcBef>
              <a:spcAft>
                <a:spcPct val="0"/>
              </a:spcAft>
              <a:defRPr sz="1900" b="1">
                <a:solidFill>
                  <a:schemeClr val="tx2"/>
                </a:solidFill>
                <a:latin typeface="Arial" charset="0"/>
              </a:defRPr>
            </a:lvl5pPr>
            <a:lvl6pPr marL="457200" algn="l" defTabSz="895350" rtl="0" eaLnBrk="1" fontAlgn="base" hangingPunct="1">
              <a:spcBef>
                <a:spcPct val="0"/>
              </a:spcBef>
              <a:spcAft>
                <a:spcPct val="0"/>
              </a:spcAft>
              <a:defRPr sz="1900" b="1">
                <a:solidFill>
                  <a:schemeClr val="tx2"/>
                </a:solidFill>
                <a:latin typeface="Arial" charset="0"/>
              </a:defRPr>
            </a:lvl6pPr>
            <a:lvl7pPr marL="914400" algn="l" defTabSz="895350" rtl="0" eaLnBrk="1" fontAlgn="base" hangingPunct="1">
              <a:spcBef>
                <a:spcPct val="0"/>
              </a:spcBef>
              <a:spcAft>
                <a:spcPct val="0"/>
              </a:spcAft>
              <a:defRPr sz="1900" b="1">
                <a:solidFill>
                  <a:schemeClr val="tx2"/>
                </a:solidFill>
                <a:latin typeface="Arial" charset="0"/>
              </a:defRPr>
            </a:lvl7pPr>
            <a:lvl8pPr marL="1371600" algn="l" defTabSz="895350" rtl="0" eaLnBrk="1" fontAlgn="base" hangingPunct="1">
              <a:spcBef>
                <a:spcPct val="0"/>
              </a:spcBef>
              <a:spcAft>
                <a:spcPct val="0"/>
              </a:spcAft>
              <a:defRPr sz="1900" b="1">
                <a:solidFill>
                  <a:schemeClr val="tx2"/>
                </a:solidFill>
                <a:latin typeface="Arial" charset="0"/>
              </a:defRPr>
            </a:lvl8pPr>
            <a:lvl9pPr marL="1828800" algn="l" defTabSz="895350" rtl="0" eaLnBrk="1" fontAlgn="base" hangingPunct="1">
              <a:spcBef>
                <a:spcPct val="0"/>
              </a:spcBef>
              <a:spcAft>
                <a:spcPct val="0"/>
              </a:spcAft>
              <a:defRPr sz="1900" b="1">
                <a:solidFill>
                  <a:schemeClr val="tx2"/>
                </a:solidFill>
                <a:latin typeface="Arial" charset="0"/>
              </a:defRPr>
            </a:lvl9pPr>
          </a:lstStyle>
          <a:p>
            <a:pPr marL="0" marR="0" lvl="0" indent="0" algn="l" defTabSz="895350" rtl="0" eaLnBrk="1" fontAlgn="base" latinLnBrk="0" hangingPunct="1">
              <a:lnSpc>
                <a:spcPct val="100000"/>
              </a:lnSpc>
              <a:spcBef>
                <a:spcPct val="0"/>
              </a:spcBef>
              <a:spcAft>
                <a:spcPct val="0"/>
              </a:spcAft>
              <a:buClrTx/>
              <a:buSzTx/>
              <a:buFontTx/>
              <a:buNone/>
              <a:tabLst>
                <a:tab pos="357188" algn="l"/>
              </a:tabLst>
              <a:defRPr/>
            </a:pPr>
            <a:r>
              <a:rPr kumimoji="0" lang="fr-FR" sz="1939" b="1" i="0" u="none" strike="noStrike" kern="0" cap="none" spc="0" normalizeH="0" baseline="0" noProof="0" dirty="0">
                <a:ln>
                  <a:noFill/>
                </a:ln>
                <a:solidFill>
                  <a:srgbClr val="236800"/>
                </a:solidFill>
                <a:effectLst/>
                <a:uLnTx/>
                <a:uFillTx/>
                <a:latin typeface="Arial"/>
                <a:ea typeface="+mj-ea"/>
                <a:cs typeface="+mj-cs"/>
              </a:rPr>
              <a:t>Ligne haute tension de 161 kV reliant Kara - </a:t>
            </a:r>
            <a:r>
              <a:rPr kumimoji="0" lang="fr-FR" sz="1939" b="1" i="0" u="none" strike="noStrike" kern="0" cap="none" spc="0" normalizeH="0" baseline="0" noProof="0" dirty="0" err="1">
                <a:ln>
                  <a:noFill/>
                </a:ln>
                <a:solidFill>
                  <a:srgbClr val="236800"/>
                </a:solidFill>
                <a:effectLst/>
                <a:uLnTx/>
                <a:uFillTx/>
                <a:latin typeface="Arial"/>
                <a:ea typeface="+mj-ea"/>
                <a:cs typeface="+mj-cs"/>
              </a:rPr>
              <a:t>Bandjéli</a:t>
            </a:r>
            <a:r>
              <a:rPr kumimoji="0" lang="fr-FR" sz="1939" b="1" i="0" u="none" strike="noStrike" kern="0" cap="none" spc="0" normalizeH="0" baseline="0" noProof="0" dirty="0">
                <a:ln>
                  <a:noFill/>
                </a:ln>
                <a:solidFill>
                  <a:srgbClr val="236800"/>
                </a:solidFill>
                <a:effectLst/>
                <a:uLnTx/>
                <a:uFillTx/>
                <a:latin typeface="Arial"/>
                <a:ea typeface="+mj-ea"/>
                <a:cs typeface="+mj-cs"/>
              </a:rPr>
              <a:t> </a:t>
            </a:r>
          </a:p>
        </p:txBody>
      </p:sp>
      <p:sp>
        <p:nvSpPr>
          <p:cNvPr id="39" name="Rectangle 38">
            <a:extLst>
              <a:ext uri="{FF2B5EF4-FFF2-40B4-BE49-F238E27FC236}">
                <a16:creationId xmlns:a16="http://schemas.microsoft.com/office/drawing/2014/main" id="{79C4DB5C-5196-F825-473D-DBE87187EF46}"/>
              </a:ext>
            </a:extLst>
          </p:cNvPr>
          <p:cNvSpPr/>
          <p:nvPr/>
        </p:nvSpPr>
        <p:spPr>
          <a:xfrm>
            <a:off x="10910416" y="0"/>
            <a:ext cx="1281584" cy="437684"/>
          </a:xfrm>
          <a:prstGeom prst="rect">
            <a:avLst/>
          </a:prstGeom>
          <a:solidFill>
            <a:srgbClr val="005E00"/>
          </a:solidFill>
        </p:spPr>
        <p:txBody>
          <a:bodyPr wrap="square">
            <a:spAutoFit/>
          </a:bodyPr>
          <a:lstStyle/>
          <a:p>
            <a:pPr lvl="0" defTabSz="932863">
              <a:defRPr/>
            </a:pPr>
            <a:r>
              <a:rPr lang="fr-FR" sz="1122" b="1" dirty="0">
                <a:solidFill>
                  <a:srgbClr val="FFFFFF"/>
                </a:solidFill>
              </a:rPr>
              <a:t>FICHE PROJET </a:t>
            </a:r>
          </a:p>
          <a:p>
            <a:pPr algn="ctr" defTabSz="932863"/>
            <a:r>
              <a:rPr lang="en-GB" sz="1122" b="1" dirty="0">
                <a:solidFill>
                  <a:srgbClr val="FFFFFF"/>
                </a:solidFill>
              </a:rPr>
              <a:t>MDERM</a:t>
            </a:r>
          </a:p>
        </p:txBody>
      </p:sp>
      <p:pic>
        <p:nvPicPr>
          <p:cNvPr id="4" name="Graphic 3" descr="Star with solid fill">
            <a:extLst>
              <a:ext uri="{FF2B5EF4-FFF2-40B4-BE49-F238E27FC236}">
                <a16:creationId xmlns:a16="http://schemas.microsoft.com/office/drawing/2014/main" id="{F6A81245-A208-3CA7-ABC3-7DDF6B87C904}"/>
              </a:ext>
            </a:extLst>
          </p:cNvPr>
          <p:cNvPicPr>
            <a:picLocks noChangeAspect="1"/>
          </p:cNvPicPr>
          <p:nvPr/>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7975" y="239920"/>
            <a:ext cx="319616" cy="319616"/>
          </a:xfrm>
          <a:prstGeom prst="rect">
            <a:avLst/>
          </a:prstGeom>
        </p:spPr>
      </p:pic>
      <p:pic>
        <p:nvPicPr>
          <p:cNvPr id="5" name="Graphic 4" descr="Star with solid fill">
            <a:extLst>
              <a:ext uri="{FF2B5EF4-FFF2-40B4-BE49-F238E27FC236}">
                <a16:creationId xmlns:a16="http://schemas.microsoft.com/office/drawing/2014/main" id="{B59F2265-EA1E-3E53-9612-4290E8CBE931}"/>
              </a:ext>
            </a:extLst>
          </p:cNvPr>
          <p:cNvPicPr>
            <a:picLocks noChangeAspect="1"/>
          </p:cNvPicPr>
          <p:nvPr/>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7975" y="6471223"/>
            <a:ext cx="319616" cy="319616"/>
          </a:xfrm>
          <a:prstGeom prst="rect">
            <a:avLst/>
          </a:prstGeom>
        </p:spPr>
      </p:pic>
      <p:sp>
        <p:nvSpPr>
          <p:cNvPr id="6" name="TextBox 5">
            <a:extLst>
              <a:ext uri="{FF2B5EF4-FFF2-40B4-BE49-F238E27FC236}">
                <a16:creationId xmlns:a16="http://schemas.microsoft.com/office/drawing/2014/main" id="{B0FCFBBC-F033-5066-DB3B-1ABB12B87FDF}"/>
              </a:ext>
            </a:extLst>
          </p:cNvPr>
          <p:cNvSpPr txBox="1"/>
          <p:nvPr/>
        </p:nvSpPr>
        <p:spPr>
          <a:xfrm>
            <a:off x="709494" y="6543040"/>
            <a:ext cx="4268906" cy="221491"/>
          </a:xfrm>
          <a:prstGeom prst="rect">
            <a:avLst/>
          </a:prstGeom>
          <a:ln w="6350">
            <a:noFill/>
            <a:miter lim="800000"/>
          </a:ln>
        </p:spPr>
        <p:txBody>
          <a:bodyPr vert="horz" wrap="square" lIns="0" tIns="0" rIns="0" bIns="0" rtlCol="0">
            <a:noAutofit/>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kumimoji="0" lang="fr-FR" sz="1050" b="0" i="0" u="none" strike="noStrike" kern="1200" cap="none" spc="0" normalizeH="0" baseline="0" noProof="0" dirty="0">
                <a:ln>
                  <a:noFill/>
                </a:ln>
                <a:solidFill>
                  <a:srgbClr val="000000"/>
                </a:solidFill>
                <a:effectLst/>
                <a:uLnTx/>
                <a:uFillTx/>
                <a:latin typeface="Arial"/>
                <a:ea typeface="+mn-ea"/>
                <a:cs typeface="+mn-cs"/>
              </a:rPr>
              <a:t>Projet phare</a:t>
            </a:r>
          </a:p>
        </p:txBody>
      </p:sp>
      <p:sp>
        <p:nvSpPr>
          <p:cNvPr id="7" name="CustomShape 3">
            <a:extLst>
              <a:ext uri="{FF2B5EF4-FFF2-40B4-BE49-F238E27FC236}">
                <a16:creationId xmlns:a16="http://schemas.microsoft.com/office/drawing/2014/main" id="{DE6EF57E-AF8B-0FA4-4C3B-877CA23AD8F6}"/>
              </a:ext>
            </a:extLst>
          </p:cNvPr>
          <p:cNvSpPr/>
          <p:nvPr/>
        </p:nvSpPr>
        <p:spPr>
          <a:xfrm>
            <a:off x="374214" y="5603816"/>
            <a:ext cx="1017605" cy="715702"/>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marL="0" marR="0" lvl="0" indent="0" algn="ctr" defTabSz="932863" rtl="0" eaLnBrk="1" fontAlgn="auto" latinLnBrk="0" hangingPunct="1">
              <a:lnSpc>
                <a:spcPct val="100000"/>
              </a:lnSpc>
              <a:spcBef>
                <a:spcPts val="0"/>
              </a:spcBef>
              <a:spcAft>
                <a:spcPts val="0"/>
              </a:spcAft>
              <a:buClrTx/>
              <a:buSzTx/>
              <a:buFontTx/>
              <a:buNone/>
              <a:tabLst/>
              <a:defRPr/>
            </a:pPr>
            <a:r>
              <a:rPr kumimoji="0" lang="fr-FR" sz="1204" b="1" i="0" u="none" strike="noStrike" kern="1200" cap="none" spc="0" normalizeH="0" baseline="0" noProof="0" dirty="0">
                <a:ln>
                  <a:noFill/>
                </a:ln>
                <a:solidFill>
                  <a:srgbClr val="FFFFFF"/>
                </a:solidFill>
                <a:effectLst/>
                <a:uLnTx/>
                <a:uFillTx/>
                <a:latin typeface="Arial"/>
                <a:ea typeface="+mn-ea"/>
                <a:cs typeface="+mn-cs"/>
              </a:rPr>
              <a:t>Maturité</a:t>
            </a:r>
            <a:endParaRPr kumimoji="0" sz="1204" b="1" i="0" u="none" strike="noStrike" kern="1200" cap="none" spc="0" normalizeH="0" baseline="0" noProof="0" dirty="0">
              <a:ln>
                <a:noFill/>
              </a:ln>
              <a:solidFill>
                <a:srgbClr val="FFFFFF"/>
              </a:solidFill>
              <a:effectLst/>
              <a:uLnTx/>
              <a:uFillTx/>
              <a:latin typeface="Arial"/>
              <a:ea typeface="+mn-ea"/>
              <a:cs typeface="+mn-cs"/>
            </a:endParaRPr>
          </a:p>
        </p:txBody>
      </p:sp>
      <p:sp>
        <p:nvSpPr>
          <p:cNvPr id="8" name="CustomShape 17">
            <a:extLst>
              <a:ext uri="{FF2B5EF4-FFF2-40B4-BE49-F238E27FC236}">
                <a16:creationId xmlns:a16="http://schemas.microsoft.com/office/drawing/2014/main" id="{44C4C1AC-924E-F215-A0A8-74608FABC618}"/>
              </a:ext>
            </a:extLst>
          </p:cNvPr>
          <p:cNvSpPr/>
          <p:nvPr/>
        </p:nvSpPr>
        <p:spPr>
          <a:xfrm>
            <a:off x="1635790" y="3671780"/>
            <a:ext cx="7812000" cy="0"/>
          </a:xfrm>
          <a:prstGeom prst="straightConnector1">
            <a:avLst/>
          </a:prstGeom>
          <a:noFill/>
          <a:ln w="12600">
            <a:solidFill>
              <a:schemeClr val="accent6"/>
            </a:solidFill>
            <a:custDash>
              <a:ds d="100000" sp="300000"/>
            </a:custDash>
            <a:round/>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TG" sz="1800" b="0" i="0" u="none" strike="noStrike" kern="1200" cap="none" spc="0" normalizeH="0" baseline="0" noProof="0">
              <a:ln>
                <a:noFill/>
              </a:ln>
              <a:solidFill>
                <a:srgbClr val="000000"/>
              </a:solidFill>
              <a:effectLst/>
              <a:uLnTx/>
              <a:uFillTx/>
              <a:latin typeface="Arial"/>
              <a:ea typeface="+mn-ea"/>
              <a:cs typeface="+mn-cs"/>
            </a:endParaRPr>
          </a:p>
        </p:txBody>
      </p:sp>
      <p:sp>
        <p:nvSpPr>
          <p:cNvPr id="9" name="CustomShape 17">
            <a:extLst>
              <a:ext uri="{FF2B5EF4-FFF2-40B4-BE49-F238E27FC236}">
                <a16:creationId xmlns:a16="http://schemas.microsoft.com/office/drawing/2014/main" id="{543BBB8B-9D50-BB0C-CFDC-F267501E68DE}"/>
              </a:ext>
            </a:extLst>
          </p:cNvPr>
          <p:cNvSpPr/>
          <p:nvPr/>
        </p:nvSpPr>
        <p:spPr>
          <a:xfrm>
            <a:off x="1635790" y="4554245"/>
            <a:ext cx="7812000" cy="0"/>
          </a:xfrm>
          <a:prstGeom prst="straightConnector1">
            <a:avLst/>
          </a:prstGeom>
          <a:noFill/>
          <a:ln w="12600">
            <a:solidFill>
              <a:schemeClr val="accent6"/>
            </a:solidFill>
            <a:custDash>
              <a:ds d="100000" sp="300000"/>
            </a:custDash>
            <a:round/>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TG" sz="1800" b="0" i="0" u="none" strike="noStrike" kern="1200" cap="none" spc="0" normalizeH="0" baseline="0" noProof="0">
              <a:ln>
                <a:noFill/>
              </a:ln>
              <a:solidFill>
                <a:srgbClr val="000000"/>
              </a:solidFill>
              <a:effectLst/>
              <a:uLnTx/>
              <a:uFillTx/>
              <a:latin typeface="Arial"/>
              <a:ea typeface="+mn-ea"/>
              <a:cs typeface="+mn-cs"/>
            </a:endParaRPr>
          </a:p>
        </p:txBody>
      </p:sp>
      <p:sp>
        <p:nvSpPr>
          <p:cNvPr id="10" name="CustomShape 21">
            <a:extLst>
              <a:ext uri="{FF2B5EF4-FFF2-40B4-BE49-F238E27FC236}">
                <a16:creationId xmlns:a16="http://schemas.microsoft.com/office/drawing/2014/main" id="{F8AE4C9E-52A3-22A2-B531-B55208FF0CA2}"/>
              </a:ext>
            </a:extLst>
          </p:cNvPr>
          <p:cNvSpPr/>
          <p:nvPr/>
        </p:nvSpPr>
        <p:spPr>
          <a:xfrm>
            <a:off x="1654163" y="5563035"/>
            <a:ext cx="7812000" cy="0"/>
          </a:xfrm>
          <a:prstGeom prst="straightConnector1">
            <a:avLst/>
          </a:prstGeom>
          <a:noFill/>
          <a:ln w="12600">
            <a:solidFill>
              <a:schemeClr val="accent6"/>
            </a:solidFill>
            <a:round/>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TG" sz="1800" b="0" i="0" u="none" strike="noStrike" kern="1200" cap="none" spc="0" normalizeH="0" baseline="0" noProof="0">
              <a:ln>
                <a:noFill/>
              </a:ln>
              <a:solidFill>
                <a:srgbClr val="000000"/>
              </a:solidFill>
              <a:effectLst/>
              <a:uLnTx/>
              <a:uFillTx/>
              <a:latin typeface="Arial"/>
              <a:ea typeface="+mn-ea"/>
              <a:cs typeface="+mn-cs"/>
            </a:endParaRPr>
          </a:p>
        </p:txBody>
      </p:sp>
      <p:cxnSp>
        <p:nvCxnSpPr>
          <p:cNvPr id="12" name="Straight Connector 11">
            <a:extLst>
              <a:ext uri="{FF2B5EF4-FFF2-40B4-BE49-F238E27FC236}">
                <a16:creationId xmlns:a16="http://schemas.microsoft.com/office/drawing/2014/main" id="{7283E888-A46E-D166-B6C0-0D7A63E0D28F}"/>
              </a:ext>
            </a:extLst>
          </p:cNvPr>
          <p:cNvCxnSpPr>
            <a:cxnSpLocks/>
          </p:cNvCxnSpPr>
          <p:nvPr/>
        </p:nvCxnSpPr>
        <p:spPr>
          <a:xfrm>
            <a:off x="1670794" y="5826367"/>
            <a:ext cx="7823709" cy="0"/>
          </a:xfrm>
          <a:prstGeom prst="line">
            <a:avLst/>
          </a:prstGeom>
          <a:ln w="3810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grpSp>
        <p:nvGrpSpPr>
          <p:cNvPr id="26" name="Group 25">
            <a:extLst>
              <a:ext uri="{FF2B5EF4-FFF2-40B4-BE49-F238E27FC236}">
                <a16:creationId xmlns:a16="http://schemas.microsoft.com/office/drawing/2014/main" id="{BB4F56CF-685B-88EF-110E-904697C71D53}"/>
              </a:ext>
            </a:extLst>
          </p:cNvPr>
          <p:cNvGrpSpPr/>
          <p:nvPr/>
        </p:nvGrpSpPr>
        <p:grpSpPr>
          <a:xfrm>
            <a:off x="2057351" y="5650861"/>
            <a:ext cx="351016" cy="351016"/>
            <a:chOff x="2186558" y="5919217"/>
            <a:chExt cx="351016" cy="351016"/>
          </a:xfrm>
        </p:grpSpPr>
        <p:sp>
          <p:nvSpPr>
            <p:cNvPr id="14" name="Oval 13">
              <a:extLst>
                <a:ext uri="{FF2B5EF4-FFF2-40B4-BE49-F238E27FC236}">
                  <a16:creationId xmlns:a16="http://schemas.microsoft.com/office/drawing/2014/main" id="{03C1DF3A-1379-ABBA-6FAF-AB76A135EAC7}"/>
                </a:ext>
              </a:extLst>
            </p:cNvPr>
            <p:cNvSpPr/>
            <p:nvPr/>
          </p:nvSpPr>
          <p:spPr>
            <a:xfrm>
              <a:off x="2186559" y="5919217"/>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fr-FR" sz="800" b="0" i="0" u="none" strike="noStrike" kern="1200" cap="none" spc="0" normalizeH="0" baseline="0" noProof="0" dirty="0" err="1">
                <a:ln>
                  <a:noFill/>
                </a:ln>
                <a:solidFill>
                  <a:srgbClr val="236800"/>
                </a:solidFill>
                <a:effectLst/>
                <a:uLnTx/>
                <a:uFillTx/>
                <a:latin typeface="Arial"/>
                <a:ea typeface="+mn-ea"/>
                <a:cs typeface="+mn-cs"/>
              </a:endParaRPr>
            </a:p>
          </p:txBody>
        </p:sp>
        <p:sp>
          <p:nvSpPr>
            <p:cNvPr id="19" name="Graphic 17" descr="Badge Tick1 with solid fill">
              <a:extLst>
                <a:ext uri="{FF2B5EF4-FFF2-40B4-BE49-F238E27FC236}">
                  <a16:creationId xmlns:a16="http://schemas.microsoft.com/office/drawing/2014/main" id="{6206392F-05D8-95E6-6451-E0927194D110}"/>
                </a:ext>
              </a:extLst>
            </p:cNvPr>
            <p:cNvSpPr/>
            <p:nvPr/>
          </p:nvSpPr>
          <p:spPr>
            <a:xfrm>
              <a:off x="2186558" y="5919217"/>
              <a:ext cx="351016" cy="351016"/>
            </a:xfrm>
            <a:custGeom>
              <a:avLst/>
              <a:gdLst>
                <a:gd name="connsiteX0" fmla="*/ 175508 w 351016"/>
                <a:gd name="connsiteY0" fmla="*/ 0 h 351016"/>
                <a:gd name="connsiteX1" fmla="*/ 0 w 351016"/>
                <a:gd name="connsiteY1" fmla="*/ 175508 h 351016"/>
                <a:gd name="connsiteX2" fmla="*/ 175508 w 351016"/>
                <a:gd name="connsiteY2" fmla="*/ 351016 h 351016"/>
                <a:gd name="connsiteX3" fmla="*/ 351016 w 351016"/>
                <a:gd name="connsiteY3" fmla="*/ 175508 h 351016"/>
                <a:gd name="connsiteX4" fmla="*/ 351016 w 351016"/>
                <a:gd name="connsiteY4" fmla="*/ 175494 h 351016"/>
                <a:gd name="connsiteX5" fmla="*/ 175642 w 351016"/>
                <a:gd name="connsiteY5" fmla="*/ 0 h 351016"/>
                <a:gd name="connsiteX6" fmla="*/ 175508 w 351016"/>
                <a:gd name="connsiteY6" fmla="*/ 0 h 351016"/>
                <a:gd name="connsiteX7" fmla="*/ 218023 w 351016"/>
                <a:gd name="connsiteY7" fmla="*/ 183891 h 351016"/>
                <a:gd name="connsiteX8" fmla="*/ 140849 w 351016"/>
                <a:gd name="connsiteY8" fmla="*/ 261143 h 351016"/>
                <a:gd name="connsiteX9" fmla="*/ 74720 w 351016"/>
                <a:gd name="connsiteY9" fmla="*/ 195014 h 351016"/>
                <a:gd name="connsiteX10" fmla="*/ 96814 w 351016"/>
                <a:gd name="connsiteY10" fmla="*/ 172920 h 351016"/>
                <a:gd name="connsiteX11" fmla="*/ 140849 w 351016"/>
                <a:gd name="connsiteY11" fmla="*/ 216956 h 351016"/>
                <a:gd name="connsiteX12" fmla="*/ 204622 w 351016"/>
                <a:gd name="connsiteY12" fmla="*/ 152356 h 351016"/>
                <a:gd name="connsiteX13" fmla="*/ 259341 w 351016"/>
                <a:gd name="connsiteY13" fmla="*/ 98330 h 351016"/>
                <a:gd name="connsiteX14" fmla="*/ 261333 w 351016"/>
                <a:gd name="connsiteY14" fmla="*/ 96481 h 351016"/>
                <a:gd name="connsiteX15" fmla="*/ 263181 w 351016"/>
                <a:gd name="connsiteY15" fmla="*/ 94485 h 351016"/>
                <a:gd name="connsiteX16" fmla="*/ 285585 w 351016"/>
                <a:gd name="connsiteY16" fmla="*/ 116579 h 351016"/>
                <a:gd name="connsiteX17" fmla="*/ 218018 w 351016"/>
                <a:gd name="connsiteY17" fmla="*/ 183877 h 351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1016" h="351016">
                  <a:moveTo>
                    <a:pt x="175508" y="0"/>
                  </a:moveTo>
                  <a:cubicBezTo>
                    <a:pt x="78578" y="0"/>
                    <a:pt x="0" y="78578"/>
                    <a:pt x="0" y="175508"/>
                  </a:cubicBezTo>
                  <a:cubicBezTo>
                    <a:pt x="0" y="272438"/>
                    <a:pt x="78578" y="351016"/>
                    <a:pt x="175508" y="351016"/>
                  </a:cubicBezTo>
                  <a:cubicBezTo>
                    <a:pt x="272438" y="351016"/>
                    <a:pt x="351016" y="272438"/>
                    <a:pt x="351016" y="175508"/>
                  </a:cubicBezTo>
                  <a:cubicBezTo>
                    <a:pt x="351016" y="175503"/>
                    <a:pt x="351016" y="175499"/>
                    <a:pt x="351016" y="175494"/>
                  </a:cubicBezTo>
                  <a:cubicBezTo>
                    <a:pt x="351049" y="78605"/>
                    <a:pt x="272532" y="33"/>
                    <a:pt x="175642" y="0"/>
                  </a:cubicBezTo>
                  <a:cubicBezTo>
                    <a:pt x="175597" y="0"/>
                    <a:pt x="175553" y="0"/>
                    <a:pt x="175508" y="0"/>
                  </a:cubicBezTo>
                  <a:close/>
                  <a:moveTo>
                    <a:pt x="218023" y="183891"/>
                  </a:moveTo>
                  <a:cubicBezTo>
                    <a:pt x="192453" y="209415"/>
                    <a:pt x="166728" y="235166"/>
                    <a:pt x="140849" y="261143"/>
                  </a:cubicBezTo>
                  <a:cubicBezTo>
                    <a:pt x="118858" y="239048"/>
                    <a:pt x="96815" y="217005"/>
                    <a:pt x="74720" y="195014"/>
                  </a:cubicBezTo>
                  <a:lnTo>
                    <a:pt x="96814" y="172920"/>
                  </a:lnTo>
                  <a:lnTo>
                    <a:pt x="140849" y="216956"/>
                  </a:lnTo>
                  <a:cubicBezTo>
                    <a:pt x="162227" y="195270"/>
                    <a:pt x="183484" y="173737"/>
                    <a:pt x="204622" y="152356"/>
                  </a:cubicBezTo>
                  <a:cubicBezTo>
                    <a:pt x="225745" y="130978"/>
                    <a:pt x="237432" y="119504"/>
                    <a:pt x="259341" y="98330"/>
                  </a:cubicBezTo>
                  <a:cubicBezTo>
                    <a:pt x="259956" y="97715"/>
                    <a:pt x="260617" y="97105"/>
                    <a:pt x="261333" y="96481"/>
                  </a:cubicBezTo>
                  <a:cubicBezTo>
                    <a:pt x="262027" y="95892"/>
                    <a:pt x="262648" y="95222"/>
                    <a:pt x="263181" y="94485"/>
                  </a:cubicBezTo>
                  <a:lnTo>
                    <a:pt x="285585" y="116579"/>
                  </a:lnTo>
                  <a:cubicBezTo>
                    <a:pt x="259563" y="142457"/>
                    <a:pt x="243592" y="158354"/>
                    <a:pt x="218018" y="183877"/>
                  </a:cubicBezTo>
                  <a:close/>
                </a:path>
              </a:pathLst>
            </a:custGeom>
            <a:solidFill>
              <a:schemeClr val="accent1"/>
            </a:solidFill>
            <a:ln w="456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 name="Group 33">
            <a:extLst>
              <a:ext uri="{FF2B5EF4-FFF2-40B4-BE49-F238E27FC236}">
                <a16:creationId xmlns:a16="http://schemas.microsoft.com/office/drawing/2014/main" id="{3BA4D2B7-3FA7-FD74-267A-F358847D53B7}"/>
              </a:ext>
            </a:extLst>
          </p:cNvPr>
          <p:cNvGrpSpPr/>
          <p:nvPr/>
        </p:nvGrpSpPr>
        <p:grpSpPr>
          <a:xfrm>
            <a:off x="4304859" y="5650860"/>
            <a:ext cx="351015" cy="351015"/>
            <a:chOff x="2730547" y="5911505"/>
            <a:chExt cx="351015" cy="351015"/>
          </a:xfrm>
        </p:grpSpPr>
        <p:sp>
          <p:nvSpPr>
            <p:cNvPr id="28" name="Oval 27">
              <a:extLst>
                <a:ext uri="{FF2B5EF4-FFF2-40B4-BE49-F238E27FC236}">
                  <a16:creationId xmlns:a16="http://schemas.microsoft.com/office/drawing/2014/main" id="{60F5405D-67F5-FC30-84DC-A324E1A7DE76}"/>
                </a:ext>
              </a:extLst>
            </p:cNvPr>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fr-FR" sz="800" b="0" i="0" u="none" strike="noStrike" kern="1200" cap="none" spc="0" normalizeH="0" baseline="0" noProof="0" dirty="0" err="1">
                <a:ln>
                  <a:noFill/>
                </a:ln>
                <a:solidFill>
                  <a:srgbClr val="236800"/>
                </a:solidFill>
                <a:effectLst/>
                <a:uLnTx/>
                <a:uFillTx/>
                <a:latin typeface="Arial"/>
                <a:ea typeface="+mn-ea"/>
                <a:cs typeface="+mn-cs"/>
              </a:endParaRPr>
            </a:p>
          </p:txBody>
        </p:sp>
        <p:sp>
          <p:nvSpPr>
            <p:cNvPr id="31" name="Graphic 15" descr="Badge Cross with solid fill">
              <a:extLst>
                <a:ext uri="{FF2B5EF4-FFF2-40B4-BE49-F238E27FC236}">
                  <a16:creationId xmlns:a16="http://schemas.microsoft.com/office/drawing/2014/main" id="{81C66B6F-57C8-E64D-5C5B-CC1848D1C7CE}"/>
                </a:ext>
              </a:extLst>
            </p:cNvPr>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45" name="Group 44">
            <a:extLst>
              <a:ext uri="{FF2B5EF4-FFF2-40B4-BE49-F238E27FC236}">
                <a16:creationId xmlns:a16="http://schemas.microsoft.com/office/drawing/2014/main" id="{BF0AB4C8-A5DF-4311-A756-1127AF19CEB8}"/>
              </a:ext>
            </a:extLst>
          </p:cNvPr>
          <p:cNvGrpSpPr/>
          <p:nvPr/>
        </p:nvGrpSpPr>
        <p:grpSpPr>
          <a:xfrm>
            <a:off x="6552366" y="5654541"/>
            <a:ext cx="351015" cy="351015"/>
            <a:chOff x="2730547" y="5911505"/>
            <a:chExt cx="351015" cy="351015"/>
          </a:xfrm>
        </p:grpSpPr>
        <p:sp>
          <p:nvSpPr>
            <p:cNvPr id="46" name="Oval 45">
              <a:extLst>
                <a:ext uri="{FF2B5EF4-FFF2-40B4-BE49-F238E27FC236}">
                  <a16:creationId xmlns:a16="http://schemas.microsoft.com/office/drawing/2014/main" id="{27B405E2-8AAA-473A-742A-7F3FC06F117B}"/>
                </a:ext>
              </a:extLst>
            </p:cNvPr>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fr-FR" sz="800" b="0" i="0" u="none" strike="noStrike" kern="1200" cap="none" spc="0" normalizeH="0" baseline="0" noProof="0" dirty="0" err="1">
                <a:ln>
                  <a:noFill/>
                </a:ln>
                <a:solidFill>
                  <a:srgbClr val="236800"/>
                </a:solidFill>
                <a:effectLst/>
                <a:uLnTx/>
                <a:uFillTx/>
                <a:latin typeface="Arial"/>
                <a:ea typeface="+mn-ea"/>
                <a:cs typeface="+mn-cs"/>
              </a:endParaRPr>
            </a:p>
          </p:txBody>
        </p:sp>
        <p:sp>
          <p:nvSpPr>
            <p:cNvPr id="47" name="Graphic 15" descr="Badge Cross with solid fill">
              <a:extLst>
                <a:ext uri="{FF2B5EF4-FFF2-40B4-BE49-F238E27FC236}">
                  <a16:creationId xmlns:a16="http://schemas.microsoft.com/office/drawing/2014/main" id="{769059C6-3672-320F-0540-34E5B7A4307A}"/>
                </a:ext>
              </a:extLst>
            </p:cNvPr>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48" name="Group 47">
            <a:extLst>
              <a:ext uri="{FF2B5EF4-FFF2-40B4-BE49-F238E27FC236}">
                <a16:creationId xmlns:a16="http://schemas.microsoft.com/office/drawing/2014/main" id="{E5982555-527B-0C55-8E96-3104AB2A5B6D}"/>
              </a:ext>
            </a:extLst>
          </p:cNvPr>
          <p:cNvGrpSpPr/>
          <p:nvPr/>
        </p:nvGrpSpPr>
        <p:grpSpPr>
          <a:xfrm>
            <a:off x="8799872" y="5646860"/>
            <a:ext cx="351015" cy="351015"/>
            <a:chOff x="2730547" y="5911505"/>
            <a:chExt cx="351015" cy="351015"/>
          </a:xfrm>
        </p:grpSpPr>
        <p:sp>
          <p:nvSpPr>
            <p:cNvPr id="49" name="Oval 48">
              <a:extLst>
                <a:ext uri="{FF2B5EF4-FFF2-40B4-BE49-F238E27FC236}">
                  <a16:creationId xmlns:a16="http://schemas.microsoft.com/office/drawing/2014/main" id="{BB6C1361-F636-6E60-3C15-98C468659891}"/>
                </a:ext>
              </a:extLst>
            </p:cNvPr>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fr-FR" sz="800" b="0" i="0" u="none" strike="noStrike" kern="1200" cap="none" spc="0" normalizeH="0" baseline="0" noProof="0" dirty="0" err="1">
                <a:ln>
                  <a:noFill/>
                </a:ln>
                <a:solidFill>
                  <a:srgbClr val="236800"/>
                </a:solidFill>
                <a:effectLst/>
                <a:uLnTx/>
                <a:uFillTx/>
                <a:latin typeface="Arial"/>
                <a:ea typeface="+mn-ea"/>
                <a:cs typeface="+mn-cs"/>
              </a:endParaRPr>
            </a:p>
          </p:txBody>
        </p:sp>
        <p:sp>
          <p:nvSpPr>
            <p:cNvPr id="50" name="Graphic 15" descr="Badge Cross with solid fill">
              <a:extLst>
                <a:ext uri="{FF2B5EF4-FFF2-40B4-BE49-F238E27FC236}">
                  <a16:creationId xmlns:a16="http://schemas.microsoft.com/office/drawing/2014/main" id="{F5B0A9A0-FE83-3B7D-A4B0-4CC453F4AC7C}"/>
                </a:ext>
              </a:extLst>
            </p:cNvPr>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Arial"/>
                <a:ea typeface="+mn-ea"/>
                <a:cs typeface="+mn-cs"/>
              </a:endParaRPr>
            </a:p>
          </p:txBody>
        </p:sp>
      </p:grpSp>
      <p:sp>
        <p:nvSpPr>
          <p:cNvPr id="51" name="ZoneTexte 3">
            <a:extLst>
              <a:ext uri="{FF2B5EF4-FFF2-40B4-BE49-F238E27FC236}">
                <a16:creationId xmlns:a16="http://schemas.microsoft.com/office/drawing/2014/main" id="{559F849E-AC11-6322-CCF1-DB9C67AF76CC}"/>
              </a:ext>
            </a:extLst>
          </p:cNvPr>
          <p:cNvSpPr txBox="1"/>
          <p:nvPr/>
        </p:nvSpPr>
        <p:spPr>
          <a:xfrm>
            <a:off x="1586690" y="6236171"/>
            <a:ext cx="3280566"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1" i="0" u="none" strike="noStrike" kern="1200" cap="none" spc="0" normalizeH="0" baseline="0" noProof="0" dirty="0">
                <a:ln>
                  <a:noFill/>
                </a:ln>
                <a:solidFill>
                  <a:srgbClr val="B9DAA8"/>
                </a:solidFill>
                <a:effectLst/>
                <a:uLnTx/>
                <a:uFillTx/>
                <a:latin typeface="Arial"/>
                <a:ea typeface="+mn-ea"/>
                <a:cs typeface="+mn-cs"/>
              </a:rPr>
              <a:t>*</a:t>
            </a:r>
            <a:endParaRPr kumimoji="0" lang="fr-FR" sz="1100" b="1" i="0" u="none" strike="noStrike" kern="1200" cap="none" spc="0" normalizeH="0" baseline="0" noProof="0" dirty="0">
              <a:ln>
                <a:noFill/>
              </a:ln>
              <a:solidFill>
                <a:srgbClr val="000000"/>
              </a:solidFill>
              <a:effectLst/>
              <a:uLnTx/>
              <a:uFillTx/>
              <a:latin typeface="Arial"/>
              <a:ea typeface="+mn-ea"/>
              <a:cs typeface="+mn-cs"/>
            </a:endParaRPr>
          </a:p>
        </p:txBody>
      </p:sp>
      <p:grpSp>
        <p:nvGrpSpPr>
          <p:cNvPr id="52" name="Groupe 37">
            <a:extLst>
              <a:ext uri="{FF2B5EF4-FFF2-40B4-BE49-F238E27FC236}">
                <a16:creationId xmlns:a16="http://schemas.microsoft.com/office/drawing/2014/main" id="{2F0F0B37-F23C-D834-CA4A-57C6265D949C}"/>
              </a:ext>
            </a:extLst>
          </p:cNvPr>
          <p:cNvGrpSpPr/>
          <p:nvPr/>
        </p:nvGrpSpPr>
        <p:grpSpPr>
          <a:xfrm>
            <a:off x="10198731" y="1609004"/>
            <a:ext cx="1444433" cy="4034402"/>
            <a:chOff x="3678872" y="1770697"/>
            <a:chExt cx="1139756" cy="3316602"/>
          </a:xfrm>
          <a:solidFill>
            <a:schemeClr val="accent5">
              <a:lumMod val="40000"/>
              <a:lumOff val="60000"/>
            </a:schemeClr>
          </a:solidFill>
        </p:grpSpPr>
        <p:sp>
          <p:nvSpPr>
            <p:cNvPr id="53" name="Freeform 225">
              <a:extLst>
                <a:ext uri="{FF2B5EF4-FFF2-40B4-BE49-F238E27FC236}">
                  <a16:creationId xmlns:a16="http://schemas.microsoft.com/office/drawing/2014/main" id="{3CE1E4E4-3110-BEF6-562A-76C12BB604AB}"/>
                </a:ext>
              </a:extLst>
            </p:cNvPr>
            <p:cNvSpPr>
              <a:spLocks/>
            </p:cNvSpPr>
            <p:nvPr/>
          </p:nvSpPr>
          <p:spPr bwMode="gray">
            <a:xfrm>
              <a:off x="4173951" y="4552009"/>
              <a:ext cx="644677" cy="535290"/>
            </a:xfrm>
            <a:custGeom>
              <a:avLst/>
              <a:gdLst>
                <a:gd name="T0" fmla="*/ 84 w 999"/>
                <a:gd name="T1" fmla="*/ 320 h 743"/>
                <a:gd name="T2" fmla="*/ 141 w 999"/>
                <a:gd name="T3" fmla="*/ 244 h 743"/>
                <a:gd name="T4" fmla="*/ 161 w 999"/>
                <a:gd name="T5" fmla="*/ 179 h 743"/>
                <a:gd name="T6" fmla="*/ 308 w 999"/>
                <a:gd name="T7" fmla="*/ 90 h 743"/>
                <a:gd name="T8" fmla="*/ 365 w 999"/>
                <a:gd name="T9" fmla="*/ 96 h 743"/>
                <a:gd name="T10" fmla="*/ 391 w 999"/>
                <a:gd name="T11" fmla="*/ 115 h 743"/>
                <a:gd name="T12" fmla="*/ 423 w 999"/>
                <a:gd name="T13" fmla="*/ 141 h 743"/>
                <a:gd name="T14" fmla="*/ 481 w 999"/>
                <a:gd name="T15" fmla="*/ 173 h 743"/>
                <a:gd name="T16" fmla="*/ 590 w 999"/>
                <a:gd name="T17" fmla="*/ 115 h 743"/>
                <a:gd name="T18" fmla="*/ 660 w 999"/>
                <a:gd name="T19" fmla="*/ 96 h 743"/>
                <a:gd name="T20" fmla="*/ 711 w 999"/>
                <a:gd name="T21" fmla="*/ 58 h 743"/>
                <a:gd name="T22" fmla="*/ 756 w 999"/>
                <a:gd name="T23" fmla="*/ 32 h 743"/>
                <a:gd name="T24" fmla="*/ 788 w 999"/>
                <a:gd name="T25" fmla="*/ 0 h 743"/>
                <a:gd name="T26" fmla="*/ 814 w 999"/>
                <a:gd name="T27" fmla="*/ 26 h 743"/>
                <a:gd name="T28" fmla="*/ 814 w 999"/>
                <a:gd name="T29" fmla="*/ 77 h 743"/>
                <a:gd name="T30" fmla="*/ 807 w 999"/>
                <a:gd name="T31" fmla="*/ 109 h 743"/>
                <a:gd name="T32" fmla="*/ 820 w 999"/>
                <a:gd name="T33" fmla="*/ 141 h 743"/>
                <a:gd name="T34" fmla="*/ 833 w 999"/>
                <a:gd name="T35" fmla="*/ 173 h 743"/>
                <a:gd name="T36" fmla="*/ 801 w 999"/>
                <a:gd name="T37" fmla="*/ 179 h 743"/>
                <a:gd name="T38" fmla="*/ 795 w 999"/>
                <a:gd name="T39" fmla="*/ 218 h 743"/>
                <a:gd name="T40" fmla="*/ 814 w 999"/>
                <a:gd name="T41" fmla="*/ 237 h 743"/>
                <a:gd name="T42" fmla="*/ 814 w 999"/>
                <a:gd name="T43" fmla="*/ 256 h 743"/>
                <a:gd name="T44" fmla="*/ 827 w 999"/>
                <a:gd name="T45" fmla="*/ 295 h 743"/>
                <a:gd name="T46" fmla="*/ 859 w 999"/>
                <a:gd name="T47" fmla="*/ 314 h 743"/>
                <a:gd name="T48" fmla="*/ 871 w 999"/>
                <a:gd name="T49" fmla="*/ 327 h 743"/>
                <a:gd name="T50" fmla="*/ 897 w 999"/>
                <a:gd name="T51" fmla="*/ 346 h 743"/>
                <a:gd name="T52" fmla="*/ 897 w 999"/>
                <a:gd name="T53" fmla="*/ 372 h 743"/>
                <a:gd name="T54" fmla="*/ 916 w 999"/>
                <a:gd name="T55" fmla="*/ 391 h 743"/>
                <a:gd name="T56" fmla="*/ 929 w 999"/>
                <a:gd name="T57" fmla="*/ 410 h 743"/>
                <a:gd name="T58" fmla="*/ 955 w 999"/>
                <a:gd name="T59" fmla="*/ 429 h 743"/>
                <a:gd name="T60" fmla="*/ 974 w 999"/>
                <a:gd name="T61" fmla="*/ 455 h 743"/>
                <a:gd name="T62" fmla="*/ 967 w 999"/>
                <a:gd name="T63" fmla="*/ 474 h 743"/>
                <a:gd name="T64" fmla="*/ 974 w 999"/>
                <a:gd name="T65" fmla="*/ 493 h 743"/>
                <a:gd name="T66" fmla="*/ 974 w 999"/>
                <a:gd name="T67" fmla="*/ 525 h 743"/>
                <a:gd name="T68" fmla="*/ 987 w 999"/>
                <a:gd name="T69" fmla="*/ 551 h 743"/>
                <a:gd name="T70" fmla="*/ 999 w 999"/>
                <a:gd name="T71" fmla="*/ 576 h 743"/>
                <a:gd name="T72" fmla="*/ 974 w 999"/>
                <a:gd name="T73" fmla="*/ 583 h 743"/>
                <a:gd name="T74" fmla="*/ 948 w 999"/>
                <a:gd name="T75" fmla="*/ 596 h 743"/>
                <a:gd name="T76" fmla="*/ 910 w 999"/>
                <a:gd name="T77" fmla="*/ 608 h 743"/>
                <a:gd name="T78" fmla="*/ 865 w 999"/>
                <a:gd name="T79" fmla="*/ 615 h 743"/>
                <a:gd name="T80" fmla="*/ 833 w 999"/>
                <a:gd name="T81" fmla="*/ 634 h 743"/>
                <a:gd name="T82" fmla="*/ 782 w 999"/>
                <a:gd name="T83" fmla="*/ 647 h 743"/>
                <a:gd name="T84" fmla="*/ 737 w 999"/>
                <a:gd name="T85" fmla="*/ 653 h 743"/>
                <a:gd name="T86" fmla="*/ 686 w 999"/>
                <a:gd name="T87" fmla="*/ 666 h 743"/>
                <a:gd name="T88" fmla="*/ 634 w 999"/>
                <a:gd name="T89" fmla="*/ 679 h 743"/>
                <a:gd name="T90" fmla="*/ 583 w 999"/>
                <a:gd name="T91" fmla="*/ 692 h 743"/>
                <a:gd name="T92" fmla="*/ 545 w 999"/>
                <a:gd name="T93" fmla="*/ 704 h 743"/>
                <a:gd name="T94" fmla="*/ 526 w 999"/>
                <a:gd name="T95" fmla="*/ 711 h 743"/>
                <a:gd name="T96" fmla="*/ 506 w 999"/>
                <a:gd name="T97" fmla="*/ 724 h 743"/>
                <a:gd name="T98" fmla="*/ 468 w 999"/>
                <a:gd name="T99" fmla="*/ 736 h 743"/>
                <a:gd name="T100" fmla="*/ 359 w 999"/>
                <a:gd name="T101" fmla="*/ 692 h 743"/>
                <a:gd name="T102" fmla="*/ 308 w 999"/>
                <a:gd name="T103" fmla="*/ 640 h 743"/>
                <a:gd name="T104" fmla="*/ 269 w 999"/>
                <a:gd name="T105" fmla="*/ 583 h 743"/>
                <a:gd name="T106" fmla="*/ 154 w 999"/>
                <a:gd name="T107" fmla="*/ 525 h 743"/>
                <a:gd name="T108" fmla="*/ 71 w 999"/>
                <a:gd name="T109" fmla="*/ 474 h 743"/>
                <a:gd name="T110" fmla="*/ 33 w 999"/>
                <a:gd name="T111" fmla="*/ 442 h 743"/>
                <a:gd name="T112" fmla="*/ 7 w 999"/>
                <a:gd name="T113" fmla="*/ 391 h 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999" h="743">
                  <a:moveTo>
                    <a:pt x="0" y="359"/>
                  </a:moveTo>
                  <a:lnTo>
                    <a:pt x="7" y="352"/>
                  </a:lnTo>
                  <a:lnTo>
                    <a:pt x="20" y="352"/>
                  </a:lnTo>
                  <a:lnTo>
                    <a:pt x="39" y="346"/>
                  </a:lnTo>
                  <a:lnTo>
                    <a:pt x="52" y="346"/>
                  </a:lnTo>
                  <a:lnTo>
                    <a:pt x="65" y="340"/>
                  </a:lnTo>
                  <a:lnTo>
                    <a:pt x="71" y="333"/>
                  </a:lnTo>
                  <a:lnTo>
                    <a:pt x="84" y="320"/>
                  </a:lnTo>
                  <a:lnTo>
                    <a:pt x="90" y="314"/>
                  </a:lnTo>
                  <a:lnTo>
                    <a:pt x="103" y="301"/>
                  </a:lnTo>
                  <a:lnTo>
                    <a:pt x="109" y="295"/>
                  </a:lnTo>
                  <a:lnTo>
                    <a:pt x="122" y="276"/>
                  </a:lnTo>
                  <a:lnTo>
                    <a:pt x="129" y="269"/>
                  </a:lnTo>
                  <a:lnTo>
                    <a:pt x="135" y="263"/>
                  </a:lnTo>
                  <a:lnTo>
                    <a:pt x="141" y="256"/>
                  </a:lnTo>
                  <a:lnTo>
                    <a:pt x="141" y="244"/>
                  </a:lnTo>
                  <a:lnTo>
                    <a:pt x="148" y="237"/>
                  </a:lnTo>
                  <a:lnTo>
                    <a:pt x="148" y="231"/>
                  </a:lnTo>
                  <a:lnTo>
                    <a:pt x="154" y="231"/>
                  </a:lnTo>
                  <a:lnTo>
                    <a:pt x="161" y="211"/>
                  </a:lnTo>
                  <a:lnTo>
                    <a:pt x="161" y="205"/>
                  </a:lnTo>
                  <a:lnTo>
                    <a:pt x="161" y="199"/>
                  </a:lnTo>
                  <a:lnTo>
                    <a:pt x="161" y="192"/>
                  </a:lnTo>
                  <a:lnTo>
                    <a:pt x="161" y="179"/>
                  </a:lnTo>
                  <a:lnTo>
                    <a:pt x="167" y="167"/>
                  </a:lnTo>
                  <a:lnTo>
                    <a:pt x="161" y="154"/>
                  </a:lnTo>
                  <a:lnTo>
                    <a:pt x="161" y="141"/>
                  </a:lnTo>
                  <a:lnTo>
                    <a:pt x="161" y="122"/>
                  </a:lnTo>
                  <a:lnTo>
                    <a:pt x="161" y="83"/>
                  </a:lnTo>
                  <a:lnTo>
                    <a:pt x="212" y="83"/>
                  </a:lnTo>
                  <a:lnTo>
                    <a:pt x="263" y="90"/>
                  </a:lnTo>
                  <a:lnTo>
                    <a:pt x="308" y="90"/>
                  </a:lnTo>
                  <a:lnTo>
                    <a:pt x="321" y="90"/>
                  </a:lnTo>
                  <a:lnTo>
                    <a:pt x="327" y="90"/>
                  </a:lnTo>
                  <a:lnTo>
                    <a:pt x="333" y="90"/>
                  </a:lnTo>
                  <a:lnTo>
                    <a:pt x="340" y="90"/>
                  </a:lnTo>
                  <a:lnTo>
                    <a:pt x="346" y="90"/>
                  </a:lnTo>
                  <a:lnTo>
                    <a:pt x="359" y="90"/>
                  </a:lnTo>
                  <a:lnTo>
                    <a:pt x="365" y="90"/>
                  </a:lnTo>
                  <a:lnTo>
                    <a:pt x="365" y="96"/>
                  </a:lnTo>
                  <a:lnTo>
                    <a:pt x="359" y="96"/>
                  </a:lnTo>
                  <a:lnTo>
                    <a:pt x="359" y="103"/>
                  </a:lnTo>
                  <a:lnTo>
                    <a:pt x="365" y="103"/>
                  </a:lnTo>
                  <a:lnTo>
                    <a:pt x="372" y="103"/>
                  </a:lnTo>
                  <a:lnTo>
                    <a:pt x="378" y="109"/>
                  </a:lnTo>
                  <a:lnTo>
                    <a:pt x="385" y="109"/>
                  </a:lnTo>
                  <a:lnTo>
                    <a:pt x="385" y="115"/>
                  </a:lnTo>
                  <a:lnTo>
                    <a:pt x="391" y="115"/>
                  </a:lnTo>
                  <a:lnTo>
                    <a:pt x="398" y="115"/>
                  </a:lnTo>
                  <a:lnTo>
                    <a:pt x="398" y="122"/>
                  </a:lnTo>
                  <a:lnTo>
                    <a:pt x="404" y="122"/>
                  </a:lnTo>
                  <a:lnTo>
                    <a:pt x="410" y="122"/>
                  </a:lnTo>
                  <a:lnTo>
                    <a:pt x="410" y="128"/>
                  </a:lnTo>
                  <a:lnTo>
                    <a:pt x="417" y="135"/>
                  </a:lnTo>
                  <a:lnTo>
                    <a:pt x="423" y="135"/>
                  </a:lnTo>
                  <a:lnTo>
                    <a:pt x="423" y="141"/>
                  </a:lnTo>
                  <a:lnTo>
                    <a:pt x="430" y="141"/>
                  </a:lnTo>
                  <a:lnTo>
                    <a:pt x="436" y="141"/>
                  </a:lnTo>
                  <a:lnTo>
                    <a:pt x="442" y="147"/>
                  </a:lnTo>
                  <a:lnTo>
                    <a:pt x="449" y="154"/>
                  </a:lnTo>
                  <a:lnTo>
                    <a:pt x="455" y="160"/>
                  </a:lnTo>
                  <a:lnTo>
                    <a:pt x="462" y="167"/>
                  </a:lnTo>
                  <a:lnTo>
                    <a:pt x="468" y="173"/>
                  </a:lnTo>
                  <a:lnTo>
                    <a:pt x="481" y="173"/>
                  </a:lnTo>
                  <a:lnTo>
                    <a:pt x="494" y="167"/>
                  </a:lnTo>
                  <a:lnTo>
                    <a:pt x="506" y="160"/>
                  </a:lnTo>
                  <a:lnTo>
                    <a:pt x="519" y="147"/>
                  </a:lnTo>
                  <a:lnTo>
                    <a:pt x="538" y="135"/>
                  </a:lnTo>
                  <a:lnTo>
                    <a:pt x="545" y="128"/>
                  </a:lnTo>
                  <a:lnTo>
                    <a:pt x="564" y="122"/>
                  </a:lnTo>
                  <a:lnTo>
                    <a:pt x="577" y="115"/>
                  </a:lnTo>
                  <a:lnTo>
                    <a:pt x="590" y="115"/>
                  </a:lnTo>
                  <a:lnTo>
                    <a:pt x="596" y="109"/>
                  </a:lnTo>
                  <a:lnTo>
                    <a:pt x="609" y="109"/>
                  </a:lnTo>
                  <a:lnTo>
                    <a:pt x="622" y="103"/>
                  </a:lnTo>
                  <a:lnTo>
                    <a:pt x="628" y="103"/>
                  </a:lnTo>
                  <a:lnTo>
                    <a:pt x="634" y="103"/>
                  </a:lnTo>
                  <a:lnTo>
                    <a:pt x="641" y="96"/>
                  </a:lnTo>
                  <a:lnTo>
                    <a:pt x="654" y="96"/>
                  </a:lnTo>
                  <a:lnTo>
                    <a:pt x="660" y="96"/>
                  </a:lnTo>
                  <a:lnTo>
                    <a:pt x="666" y="90"/>
                  </a:lnTo>
                  <a:lnTo>
                    <a:pt x="673" y="90"/>
                  </a:lnTo>
                  <a:lnTo>
                    <a:pt x="686" y="83"/>
                  </a:lnTo>
                  <a:lnTo>
                    <a:pt x="692" y="77"/>
                  </a:lnTo>
                  <a:lnTo>
                    <a:pt x="698" y="71"/>
                  </a:lnTo>
                  <a:lnTo>
                    <a:pt x="705" y="71"/>
                  </a:lnTo>
                  <a:lnTo>
                    <a:pt x="711" y="64"/>
                  </a:lnTo>
                  <a:lnTo>
                    <a:pt x="711" y="58"/>
                  </a:lnTo>
                  <a:lnTo>
                    <a:pt x="718" y="51"/>
                  </a:lnTo>
                  <a:lnTo>
                    <a:pt x="724" y="51"/>
                  </a:lnTo>
                  <a:lnTo>
                    <a:pt x="730" y="45"/>
                  </a:lnTo>
                  <a:lnTo>
                    <a:pt x="737" y="45"/>
                  </a:lnTo>
                  <a:lnTo>
                    <a:pt x="743" y="45"/>
                  </a:lnTo>
                  <a:lnTo>
                    <a:pt x="743" y="39"/>
                  </a:lnTo>
                  <a:lnTo>
                    <a:pt x="750" y="39"/>
                  </a:lnTo>
                  <a:lnTo>
                    <a:pt x="756" y="32"/>
                  </a:lnTo>
                  <a:lnTo>
                    <a:pt x="756" y="26"/>
                  </a:lnTo>
                  <a:lnTo>
                    <a:pt x="756" y="19"/>
                  </a:lnTo>
                  <a:lnTo>
                    <a:pt x="763" y="13"/>
                  </a:lnTo>
                  <a:lnTo>
                    <a:pt x="763" y="7"/>
                  </a:lnTo>
                  <a:lnTo>
                    <a:pt x="769" y="0"/>
                  </a:lnTo>
                  <a:lnTo>
                    <a:pt x="775" y="0"/>
                  </a:lnTo>
                  <a:lnTo>
                    <a:pt x="782" y="0"/>
                  </a:lnTo>
                  <a:lnTo>
                    <a:pt x="788" y="0"/>
                  </a:lnTo>
                  <a:lnTo>
                    <a:pt x="795" y="7"/>
                  </a:lnTo>
                  <a:lnTo>
                    <a:pt x="795" y="13"/>
                  </a:lnTo>
                  <a:lnTo>
                    <a:pt x="801" y="13"/>
                  </a:lnTo>
                  <a:lnTo>
                    <a:pt x="807" y="13"/>
                  </a:lnTo>
                  <a:lnTo>
                    <a:pt x="807" y="19"/>
                  </a:lnTo>
                  <a:lnTo>
                    <a:pt x="814" y="13"/>
                  </a:lnTo>
                  <a:lnTo>
                    <a:pt x="814" y="19"/>
                  </a:lnTo>
                  <a:lnTo>
                    <a:pt x="814" y="26"/>
                  </a:lnTo>
                  <a:lnTo>
                    <a:pt x="814" y="32"/>
                  </a:lnTo>
                  <a:lnTo>
                    <a:pt x="814" y="39"/>
                  </a:lnTo>
                  <a:lnTo>
                    <a:pt x="820" y="39"/>
                  </a:lnTo>
                  <a:lnTo>
                    <a:pt x="814" y="45"/>
                  </a:lnTo>
                  <a:lnTo>
                    <a:pt x="807" y="45"/>
                  </a:lnTo>
                  <a:lnTo>
                    <a:pt x="807" y="51"/>
                  </a:lnTo>
                  <a:lnTo>
                    <a:pt x="814" y="64"/>
                  </a:lnTo>
                  <a:lnTo>
                    <a:pt x="814" y="77"/>
                  </a:lnTo>
                  <a:lnTo>
                    <a:pt x="807" y="83"/>
                  </a:lnTo>
                  <a:lnTo>
                    <a:pt x="814" y="90"/>
                  </a:lnTo>
                  <a:lnTo>
                    <a:pt x="820" y="90"/>
                  </a:lnTo>
                  <a:lnTo>
                    <a:pt x="820" y="96"/>
                  </a:lnTo>
                  <a:lnTo>
                    <a:pt x="814" y="96"/>
                  </a:lnTo>
                  <a:lnTo>
                    <a:pt x="814" y="103"/>
                  </a:lnTo>
                  <a:lnTo>
                    <a:pt x="807" y="103"/>
                  </a:lnTo>
                  <a:lnTo>
                    <a:pt x="807" y="109"/>
                  </a:lnTo>
                  <a:lnTo>
                    <a:pt x="807" y="115"/>
                  </a:lnTo>
                  <a:lnTo>
                    <a:pt x="814" y="115"/>
                  </a:lnTo>
                  <a:lnTo>
                    <a:pt x="820" y="115"/>
                  </a:lnTo>
                  <a:lnTo>
                    <a:pt x="820" y="122"/>
                  </a:lnTo>
                  <a:lnTo>
                    <a:pt x="827" y="128"/>
                  </a:lnTo>
                  <a:lnTo>
                    <a:pt x="820" y="128"/>
                  </a:lnTo>
                  <a:lnTo>
                    <a:pt x="820" y="135"/>
                  </a:lnTo>
                  <a:lnTo>
                    <a:pt x="820" y="141"/>
                  </a:lnTo>
                  <a:lnTo>
                    <a:pt x="820" y="147"/>
                  </a:lnTo>
                  <a:lnTo>
                    <a:pt x="827" y="147"/>
                  </a:lnTo>
                  <a:lnTo>
                    <a:pt x="833" y="147"/>
                  </a:lnTo>
                  <a:lnTo>
                    <a:pt x="827" y="154"/>
                  </a:lnTo>
                  <a:lnTo>
                    <a:pt x="827" y="160"/>
                  </a:lnTo>
                  <a:lnTo>
                    <a:pt x="833" y="160"/>
                  </a:lnTo>
                  <a:lnTo>
                    <a:pt x="833" y="167"/>
                  </a:lnTo>
                  <a:lnTo>
                    <a:pt x="833" y="173"/>
                  </a:lnTo>
                  <a:lnTo>
                    <a:pt x="827" y="173"/>
                  </a:lnTo>
                  <a:lnTo>
                    <a:pt x="820" y="173"/>
                  </a:lnTo>
                  <a:lnTo>
                    <a:pt x="814" y="173"/>
                  </a:lnTo>
                  <a:lnTo>
                    <a:pt x="814" y="179"/>
                  </a:lnTo>
                  <a:lnTo>
                    <a:pt x="807" y="179"/>
                  </a:lnTo>
                  <a:lnTo>
                    <a:pt x="807" y="186"/>
                  </a:lnTo>
                  <a:lnTo>
                    <a:pt x="807" y="179"/>
                  </a:lnTo>
                  <a:lnTo>
                    <a:pt x="801" y="179"/>
                  </a:lnTo>
                  <a:lnTo>
                    <a:pt x="801" y="186"/>
                  </a:lnTo>
                  <a:lnTo>
                    <a:pt x="801" y="192"/>
                  </a:lnTo>
                  <a:lnTo>
                    <a:pt x="801" y="199"/>
                  </a:lnTo>
                  <a:lnTo>
                    <a:pt x="801" y="205"/>
                  </a:lnTo>
                  <a:lnTo>
                    <a:pt x="795" y="211"/>
                  </a:lnTo>
                  <a:lnTo>
                    <a:pt x="788" y="211"/>
                  </a:lnTo>
                  <a:lnTo>
                    <a:pt x="788" y="218"/>
                  </a:lnTo>
                  <a:lnTo>
                    <a:pt x="795" y="218"/>
                  </a:lnTo>
                  <a:lnTo>
                    <a:pt x="801" y="218"/>
                  </a:lnTo>
                  <a:lnTo>
                    <a:pt x="801" y="224"/>
                  </a:lnTo>
                  <a:lnTo>
                    <a:pt x="801" y="231"/>
                  </a:lnTo>
                  <a:lnTo>
                    <a:pt x="801" y="224"/>
                  </a:lnTo>
                  <a:lnTo>
                    <a:pt x="807" y="224"/>
                  </a:lnTo>
                  <a:lnTo>
                    <a:pt x="807" y="231"/>
                  </a:lnTo>
                  <a:lnTo>
                    <a:pt x="814" y="231"/>
                  </a:lnTo>
                  <a:lnTo>
                    <a:pt x="814" y="237"/>
                  </a:lnTo>
                  <a:lnTo>
                    <a:pt x="820" y="237"/>
                  </a:lnTo>
                  <a:lnTo>
                    <a:pt x="820" y="244"/>
                  </a:lnTo>
                  <a:lnTo>
                    <a:pt x="814" y="244"/>
                  </a:lnTo>
                  <a:lnTo>
                    <a:pt x="814" y="250"/>
                  </a:lnTo>
                  <a:lnTo>
                    <a:pt x="820" y="250"/>
                  </a:lnTo>
                  <a:lnTo>
                    <a:pt x="827" y="250"/>
                  </a:lnTo>
                  <a:lnTo>
                    <a:pt x="820" y="256"/>
                  </a:lnTo>
                  <a:lnTo>
                    <a:pt x="814" y="256"/>
                  </a:lnTo>
                  <a:lnTo>
                    <a:pt x="814" y="263"/>
                  </a:lnTo>
                  <a:lnTo>
                    <a:pt x="814" y="269"/>
                  </a:lnTo>
                  <a:lnTo>
                    <a:pt x="814" y="276"/>
                  </a:lnTo>
                  <a:lnTo>
                    <a:pt x="820" y="276"/>
                  </a:lnTo>
                  <a:lnTo>
                    <a:pt x="820" y="282"/>
                  </a:lnTo>
                  <a:lnTo>
                    <a:pt x="820" y="288"/>
                  </a:lnTo>
                  <a:lnTo>
                    <a:pt x="827" y="288"/>
                  </a:lnTo>
                  <a:lnTo>
                    <a:pt x="827" y="295"/>
                  </a:lnTo>
                  <a:lnTo>
                    <a:pt x="833" y="295"/>
                  </a:lnTo>
                  <a:lnTo>
                    <a:pt x="839" y="295"/>
                  </a:lnTo>
                  <a:lnTo>
                    <a:pt x="846" y="295"/>
                  </a:lnTo>
                  <a:lnTo>
                    <a:pt x="846" y="301"/>
                  </a:lnTo>
                  <a:lnTo>
                    <a:pt x="846" y="308"/>
                  </a:lnTo>
                  <a:lnTo>
                    <a:pt x="852" y="308"/>
                  </a:lnTo>
                  <a:lnTo>
                    <a:pt x="852" y="314"/>
                  </a:lnTo>
                  <a:lnTo>
                    <a:pt x="859" y="314"/>
                  </a:lnTo>
                  <a:lnTo>
                    <a:pt x="859" y="320"/>
                  </a:lnTo>
                  <a:lnTo>
                    <a:pt x="865" y="320"/>
                  </a:lnTo>
                  <a:lnTo>
                    <a:pt x="865" y="314"/>
                  </a:lnTo>
                  <a:lnTo>
                    <a:pt x="871" y="314"/>
                  </a:lnTo>
                  <a:lnTo>
                    <a:pt x="871" y="320"/>
                  </a:lnTo>
                  <a:lnTo>
                    <a:pt x="865" y="320"/>
                  </a:lnTo>
                  <a:lnTo>
                    <a:pt x="865" y="327"/>
                  </a:lnTo>
                  <a:lnTo>
                    <a:pt x="871" y="327"/>
                  </a:lnTo>
                  <a:lnTo>
                    <a:pt x="871" y="333"/>
                  </a:lnTo>
                  <a:lnTo>
                    <a:pt x="871" y="340"/>
                  </a:lnTo>
                  <a:lnTo>
                    <a:pt x="878" y="340"/>
                  </a:lnTo>
                  <a:lnTo>
                    <a:pt x="878" y="333"/>
                  </a:lnTo>
                  <a:lnTo>
                    <a:pt x="884" y="333"/>
                  </a:lnTo>
                  <a:lnTo>
                    <a:pt x="891" y="340"/>
                  </a:lnTo>
                  <a:lnTo>
                    <a:pt x="897" y="340"/>
                  </a:lnTo>
                  <a:lnTo>
                    <a:pt x="897" y="346"/>
                  </a:lnTo>
                  <a:lnTo>
                    <a:pt x="897" y="352"/>
                  </a:lnTo>
                  <a:lnTo>
                    <a:pt x="903" y="352"/>
                  </a:lnTo>
                  <a:lnTo>
                    <a:pt x="903" y="359"/>
                  </a:lnTo>
                  <a:lnTo>
                    <a:pt x="903" y="365"/>
                  </a:lnTo>
                  <a:lnTo>
                    <a:pt x="903" y="372"/>
                  </a:lnTo>
                  <a:lnTo>
                    <a:pt x="903" y="378"/>
                  </a:lnTo>
                  <a:lnTo>
                    <a:pt x="897" y="378"/>
                  </a:lnTo>
                  <a:lnTo>
                    <a:pt x="897" y="372"/>
                  </a:lnTo>
                  <a:lnTo>
                    <a:pt x="897" y="378"/>
                  </a:lnTo>
                  <a:lnTo>
                    <a:pt x="897" y="384"/>
                  </a:lnTo>
                  <a:lnTo>
                    <a:pt x="903" y="384"/>
                  </a:lnTo>
                  <a:lnTo>
                    <a:pt x="903" y="391"/>
                  </a:lnTo>
                  <a:lnTo>
                    <a:pt x="910" y="391"/>
                  </a:lnTo>
                  <a:lnTo>
                    <a:pt x="910" y="384"/>
                  </a:lnTo>
                  <a:lnTo>
                    <a:pt x="916" y="384"/>
                  </a:lnTo>
                  <a:lnTo>
                    <a:pt x="916" y="391"/>
                  </a:lnTo>
                  <a:lnTo>
                    <a:pt x="916" y="397"/>
                  </a:lnTo>
                  <a:lnTo>
                    <a:pt x="923" y="397"/>
                  </a:lnTo>
                  <a:lnTo>
                    <a:pt x="929" y="397"/>
                  </a:lnTo>
                  <a:lnTo>
                    <a:pt x="929" y="404"/>
                  </a:lnTo>
                  <a:lnTo>
                    <a:pt x="929" y="397"/>
                  </a:lnTo>
                  <a:lnTo>
                    <a:pt x="935" y="397"/>
                  </a:lnTo>
                  <a:lnTo>
                    <a:pt x="935" y="404"/>
                  </a:lnTo>
                  <a:lnTo>
                    <a:pt x="929" y="410"/>
                  </a:lnTo>
                  <a:lnTo>
                    <a:pt x="935" y="410"/>
                  </a:lnTo>
                  <a:lnTo>
                    <a:pt x="942" y="410"/>
                  </a:lnTo>
                  <a:lnTo>
                    <a:pt x="948" y="410"/>
                  </a:lnTo>
                  <a:lnTo>
                    <a:pt x="948" y="416"/>
                  </a:lnTo>
                  <a:lnTo>
                    <a:pt x="942" y="423"/>
                  </a:lnTo>
                  <a:lnTo>
                    <a:pt x="948" y="423"/>
                  </a:lnTo>
                  <a:lnTo>
                    <a:pt x="955" y="423"/>
                  </a:lnTo>
                  <a:lnTo>
                    <a:pt x="955" y="429"/>
                  </a:lnTo>
                  <a:lnTo>
                    <a:pt x="948" y="429"/>
                  </a:lnTo>
                  <a:lnTo>
                    <a:pt x="948" y="436"/>
                  </a:lnTo>
                  <a:lnTo>
                    <a:pt x="955" y="442"/>
                  </a:lnTo>
                  <a:lnTo>
                    <a:pt x="961" y="442"/>
                  </a:lnTo>
                  <a:lnTo>
                    <a:pt x="961" y="448"/>
                  </a:lnTo>
                  <a:lnTo>
                    <a:pt x="967" y="448"/>
                  </a:lnTo>
                  <a:lnTo>
                    <a:pt x="967" y="455"/>
                  </a:lnTo>
                  <a:lnTo>
                    <a:pt x="974" y="455"/>
                  </a:lnTo>
                  <a:lnTo>
                    <a:pt x="974" y="461"/>
                  </a:lnTo>
                  <a:lnTo>
                    <a:pt x="967" y="461"/>
                  </a:lnTo>
                  <a:lnTo>
                    <a:pt x="967" y="455"/>
                  </a:lnTo>
                  <a:lnTo>
                    <a:pt x="967" y="461"/>
                  </a:lnTo>
                  <a:lnTo>
                    <a:pt x="967" y="468"/>
                  </a:lnTo>
                  <a:lnTo>
                    <a:pt x="961" y="468"/>
                  </a:lnTo>
                  <a:lnTo>
                    <a:pt x="961" y="474"/>
                  </a:lnTo>
                  <a:lnTo>
                    <a:pt x="967" y="474"/>
                  </a:lnTo>
                  <a:lnTo>
                    <a:pt x="974" y="474"/>
                  </a:lnTo>
                  <a:lnTo>
                    <a:pt x="967" y="474"/>
                  </a:lnTo>
                  <a:lnTo>
                    <a:pt x="967" y="480"/>
                  </a:lnTo>
                  <a:lnTo>
                    <a:pt x="961" y="480"/>
                  </a:lnTo>
                  <a:lnTo>
                    <a:pt x="961" y="487"/>
                  </a:lnTo>
                  <a:lnTo>
                    <a:pt x="967" y="487"/>
                  </a:lnTo>
                  <a:lnTo>
                    <a:pt x="967" y="493"/>
                  </a:lnTo>
                  <a:lnTo>
                    <a:pt x="974" y="493"/>
                  </a:lnTo>
                  <a:lnTo>
                    <a:pt x="980" y="493"/>
                  </a:lnTo>
                  <a:lnTo>
                    <a:pt x="980" y="500"/>
                  </a:lnTo>
                  <a:lnTo>
                    <a:pt x="974" y="500"/>
                  </a:lnTo>
                  <a:lnTo>
                    <a:pt x="974" y="506"/>
                  </a:lnTo>
                  <a:lnTo>
                    <a:pt x="980" y="512"/>
                  </a:lnTo>
                  <a:lnTo>
                    <a:pt x="980" y="519"/>
                  </a:lnTo>
                  <a:lnTo>
                    <a:pt x="980" y="525"/>
                  </a:lnTo>
                  <a:lnTo>
                    <a:pt x="974" y="525"/>
                  </a:lnTo>
                  <a:lnTo>
                    <a:pt x="974" y="532"/>
                  </a:lnTo>
                  <a:lnTo>
                    <a:pt x="980" y="532"/>
                  </a:lnTo>
                  <a:lnTo>
                    <a:pt x="980" y="538"/>
                  </a:lnTo>
                  <a:lnTo>
                    <a:pt x="980" y="544"/>
                  </a:lnTo>
                  <a:lnTo>
                    <a:pt x="980" y="538"/>
                  </a:lnTo>
                  <a:lnTo>
                    <a:pt x="987" y="538"/>
                  </a:lnTo>
                  <a:lnTo>
                    <a:pt x="987" y="544"/>
                  </a:lnTo>
                  <a:lnTo>
                    <a:pt x="987" y="551"/>
                  </a:lnTo>
                  <a:lnTo>
                    <a:pt x="987" y="557"/>
                  </a:lnTo>
                  <a:lnTo>
                    <a:pt x="987" y="564"/>
                  </a:lnTo>
                  <a:lnTo>
                    <a:pt x="980" y="564"/>
                  </a:lnTo>
                  <a:lnTo>
                    <a:pt x="987" y="564"/>
                  </a:lnTo>
                  <a:lnTo>
                    <a:pt x="987" y="570"/>
                  </a:lnTo>
                  <a:lnTo>
                    <a:pt x="987" y="576"/>
                  </a:lnTo>
                  <a:lnTo>
                    <a:pt x="993" y="576"/>
                  </a:lnTo>
                  <a:lnTo>
                    <a:pt x="999" y="576"/>
                  </a:lnTo>
                  <a:lnTo>
                    <a:pt x="999" y="583"/>
                  </a:lnTo>
                  <a:lnTo>
                    <a:pt x="993" y="583"/>
                  </a:lnTo>
                  <a:lnTo>
                    <a:pt x="987" y="589"/>
                  </a:lnTo>
                  <a:lnTo>
                    <a:pt x="980" y="589"/>
                  </a:lnTo>
                  <a:lnTo>
                    <a:pt x="980" y="583"/>
                  </a:lnTo>
                  <a:lnTo>
                    <a:pt x="974" y="583"/>
                  </a:lnTo>
                  <a:lnTo>
                    <a:pt x="980" y="583"/>
                  </a:lnTo>
                  <a:lnTo>
                    <a:pt x="974" y="583"/>
                  </a:lnTo>
                  <a:lnTo>
                    <a:pt x="967" y="589"/>
                  </a:lnTo>
                  <a:lnTo>
                    <a:pt x="967" y="583"/>
                  </a:lnTo>
                  <a:lnTo>
                    <a:pt x="967" y="589"/>
                  </a:lnTo>
                  <a:lnTo>
                    <a:pt x="967" y="596"/>
                  </a:lnTo>
                  <a:lnTo>
                    <a:pt x="961" y="589"/>
                  </a:lnTo>
                  <a:lnTo>
                    <a:pt x="961" y="596"/>
                  </a:lnTo>
                  <a:lnTo>
                    <a:pt x="955" y="596"/>
                  </a:lnTo>
                  <a:lnTo>
                    <a:pt x="948" y="596"/>
                  </a:lnTo>
                  <a:lnTo>
                    <a:pt x="942" y="596"/>
                  </a:lnTo>
                  <a:lnTo>
                    <a:pt x="942" y="602"/>
                  </a:lnTo>
                  <a:lnTo>
                    <a:pt x="935" y="602"/>
                  </a:lnTo>
                  <a:lnTo>
                    <a:pt x="929" y="602"/>
                  </a:lnTo>
                  <a:lnTo>
                    <a:pt x="923" y="602"/>
                  </a:lnTo>
                  <a:lnTo>
                    <a:pt x="923" y="608"/>
                  </a:lnTo>
                  <a:lnTo>
                    <a:pt x="916" y="608"/>
                  </a:lnTo>
                  <a:lnTo>
                    <a:pt x="910" y="608"/>
                  </a:lnTo>
                  <a:lnTo>
                    <a:pt x="903" y="608"/>
                  </a:lnTo>
                  <a:lnTo>
                    <a:pt x="897" y="608"/>
                  </a:lnTo>
                  <a:lnTo>
                    <a:pt x="891" y="615"/>
                  </a:lnTo>
                  <a:lnTo>
                    <a:pt x="884" y="608"/>
                  </a:lnTo>
                  <a:lnTo>
                    <a:pt x="884" y="615"/>
                  </a:lnTo>
                  <a:lnTo>
                    <a:pt x="878" y="615"/>
                  </a:lnTo>
                  <a:lnTo>
                    <a:pt x="871" y="615"/>
                  </a:lnTo>
                  <a:lnTo>
                    <a:pt x="865" y="615"/>
                  </a:lnTo>
                  <a:lnTo>
                    <a:pt x="859" y="615"/>
                  </a:lnTo>
                  <a:lnTo>
                    <a:pt x="859" y="621"/>
                  </a:lnTo>
                  <a:lnTo>
                    <a:pt x="852" y="621"/>
                  </a:lnTo>
                  <a:lnTo>
                    <a:pt x="846" y="621"/>
                  </a:lnTo>
                  <a:lnTo>
                    <a:pt x="839" y="621"/>
                  </a:lnTo>
                  <a:lnTo>
                    <a:pt x="839" y="628"/>
                  </a:lnTo>
                  <a:lnTo>
                    <a:pt x="839" y="634"/>
                  </a:lnTo>
                  <a:lnTo>
                    <a:pt x="833" y="634"/>
                  </a:lnTo>
                  <a:lnTo>
                    <a:pt x="827" y="634"/>
                  </a:lnTo>
                  <a:lnTo>
                    <a:pt x="820" y="634"/>
                  </a:lnTo>
                  <a:lnTo>
                    <a:pt x="814" y="634"/>
                  </a:lnTo>
                  <a:lnTo>
                    <a:pt x="807" y="640"/>
                  </a:lnTo>
                  <a:lnTo>
                    <a:pt x="801" y="640"/>
                  </a:lnTo>
                  <a:lnTo>
                    <a:pt x="795" y="640"/>
                  </a:lnTo>
                  <a:lnTo>
                    <a:pt x="788" y="640"/>
                  </a:lnTo>
                  <a:lnTo>
                    <a:pt x="782" y="647"/>
                  </a:lnTo>
                  <a:lnTo>
                    <a:pt x="775" y="647"/>
                  </a:lnTo>
                  <a:lnTo>
                    <a:pt x="769" y="647"/>
                  </a:lnTo>
                  <a:lnTo>
                    <a:pt x="763" y="647"/>
                  </a:lnTo>
                  <a:lnTo>
                    <a:pt x="756" y="647"/>
                  </a:lnTo>
                  <a:lnTo>
                    <a:pt x="756" y="653"/>
                  </a:lnTo>
                  <a:lnTo>
                    <a:pt x="750" y="653"/>
                  </a:lnTo>
                  <a:lnTo>
                    <a:pt x="743" y="653"/>
                  </a:lnTo>
                  <a:lnTo>
                    <a:pt x="737" y="653"/>
                  </a:lnTo>
                  <a:lnTo>
                    <a:pt x="730" y="653"/>
                  </a:lnTo>
                  <a:lnTo>
                    <a:pt x="724" y="653"/>
                  </a:lnTo>
                  <a:lnTo>
                    <a:pt x="724" y="660"/>
                  </a:lnTo>
                  <a:lnTo>
                    <a:pt x="711" y="660"/>
                  </a:lnTo>
                  <a:lnTo>
                    <a:pt x="705" y="660"/>
                  </a:lnTo>
                  <a:lnTo>
                    <a:pt x="698" y="660"/>
                  </a:lnTo>
                  <a:lnTo>
                    <a:pt x="692" y="660"/>
                  </a:lnTo>
                  <a:lnTo>
                    <a:pt x="686" y="666"/>
                  </a:lnTo>
                  <a:lnTo>
                    <a:pt x="679" y="666"/>
                  </a:lnTo>
                  <a:lnTo>
                    <a:pt x="673" y="666"/>
                  </a:lnTo>
                  <a:lnTo>
                    <a:pt x="666" y="672"/>
                  </a:lnTo>
                  <a:lnTo>
                    <a:pt x="660" y="672"/>
                  </a:lnTo>
                  <a:lnTo>
                    <a:pt x="654" y="672"/>
                  </a:lnTo>
                  <a:lnTo>
                    <a:pt x="647" y="672"/>
                  </a:lnTo>
                  <a:lnTo>
                    <a:pt x="641" y="679"/>
                  </a:lnTo>
                  <a:lnTo>
                    <a:pt x="634" y="679"/>
                  </a:lnTo>
                  <a:lnTo>
                    <a:pt x="628" y="679"/>
                  </a:lnTo>
                  <a:lnTo>
                    <a:pt x="622" y="685"/>
                  </a:lnTo>
                  <a:lnTo>
                    <a:pt x="615" y="685"/>
                  </a:lnTo>
                  <a:lnTo>
                    <a:pt x="609" y="685"/>
                  </a:lnTo>
                  <a:lnTo>
                    <a:pt x="602" y="685"/>
                  </a:lnTo>
                  <a:lnTo>
                    <a:pt x="596" y="692"/>
                  </a:lnTo>
                  <a:lnTo>
                    <a:pt x="590" y="692"/>
                  </a:lnTo>
                  <a:lnTo>
                    <a:pt x="583" y="692"/>
                  </a:lnTo>
                  <a:lnTo>
                    <a:pt x="577" y="692"/>
                  </a:lnTo>
                  <a:lnTo>
                    <a:pt x="577" y="698"/>
                  </a:lnTo>
                  <a:lnTo>
                    <a:pt x="570" y="698"/>
                  </a:lnTo>
                  <a:lnTo>
                    <a:pt x="564" y="698"/>
                  </a:lnTo>
                  <a:lnTo>
                    <a:pt x="558" y="698"/>
                  </a:lnTo>
                  <a:lnTo>
                    <a:pt x="558" y="704"/>
                  </a:lnTo>
                  <a:lnTo>
                    <a:pt x="551" y="704"/>
                  </a:lnTo>
                  <a:lnTo>
                    <a:pt x="545" y="704"/>
                  </a:lnTo>
                  <a:lnTo>
                    <a:pt x="538" y="704"/>
                  </a:lnTo>
                  <a:lnTo>
                    <a:pt x="538" y="711"/>
                  </a:lnTo>
                  <a:lnTo>
                    <a:pt x="532" y="711"/>
                  </a:lnTo>
                  <a:lnTo>
                    <a:pt x="526" y="711"/>
                  </a:lnTo>
                  <a:lnTo>
                    <a:pt x="526" y="717"/>
                  </a:lnTo>
                  <a:lnTo>
                    <a:pt x="526" y="724"/>
                  </a:lnTo>
                  <a:lnTo>
                    <a:pt x="526" y="717"/>
                  </a:lnTo>
                  <a:lnTo>
                    <a:pt x="526" y="711"/>
                  </a:lnTo>
                  <a:lnTo>
                    <a:pt x="519" y="717"/>
                  </a:lnTo>
                  <a:lnTo>
                    <a:pt x="526" y="717"/>
                  </a:lnTo>
                  <a:lnTo>
                    <a:pt x="519" y="717"/>
                  </a:lnTo>
                  <a:lnTo>
                    <a:pt x="519" y="724"/>
                  </a:lnTo>
                  <a:lnTo>
                    <a:pt x="526" y="724"/>
                  </a:lnTo>
                  <a:lnTo>
                    <a:pt x="519" y="724"/>
                  </a:lnTo>
                  <a:lnTo>
                    <a:pt x="513" y="724"/>
                  </a:lnTo>
                  <a:lnTo>
                    <a:pt x="506" y="724"/>
                  </a:lnTo>
                  <a:lnTo>
                    <a:pt x="500" y="724"/>
                  </a:lnTo>
                  <a:lnTo>
                    <a:pt x="494" y="724"/>
                  </a:lnTo>
                  <a:lnTo>
                    <a:pt x="494" y="730"/>
                  </a:lnTo>
                  <a:lnTo>
                    <a:pt x="487" y="730"/>
                  </a:lnTo>
                  <a:lnTo>
                    <a:pt x="481" y="730"/>
                  </a:lnTo>
                  <a:lnTo>
                    <a:pt x="474" y="730"/>
                  </a:lnTo>
                  <a:lnTo>
                    <a:pt x="468" y="730"/>
                  </a:lnTo>
                  <a:lnTo>
                    <a:pt x="468" y="736"/>
                  </a:lnTo>
                  <a:lnTo>
                    <a:pt x="462" y="736"/>
                  </a:lnTo>
                  <a:lnTo>
                    <a:pt x="455" y="736"/>
                  </a:lnTo>
                  <a:lnTo>
                    <a:pt x="455" y="743"/>
                  </a:lnTo>
                  <a:lnTo>
                    <a:pt x="449" y="743"/>
                  </a:lnTo>
                  <a:lnTo>
                    <a:pt x="442" y="743"/>
                  </a:lnTo>
                  <a:lnTo>
                    <a:pt x="442" y="692"/>
                  </a:lnTo>
                  <a:lnTo>
                    <a:pt x="391" y="692"/>
                  </a:lnTo>
                  <a:lnTo>
                    <a:pt x="359" y="692"/>
                  </a:lnTo>
                  <a:lnTo>
                    <a:pt x="340" y="692"/>
                  </a:lnTo>
                  <a:lnTo>
                    <a:pt x="333" y="679"/>
                  </a:lnTo>
                  <a:lnTo>
                    <a:pt x="333" y="672"/>
                  </a:lnTo>
                  <a:lnTo>
                    <a:pt x="327" y="666"/>
                  </a:lnTo>
                  <a:lnTo>
                    <a:pt x="321" y="653"/>
                  </a:lnTo>
                  <a:lnTo>
                    <a:pt x="321" y="647"/>
                  </a:lnTo>
                  <a:lnTo>
                    <a:pt x="314" y="647"/>
                  </a:lnTo>
                  <a:lnTo>
                    <a:pt x="308" y="640"/>
                  </a:lnTo>
                  <a:lnTo>
                    <a:pt x="301" y="634"/>
                  </a:lnTo>
                  <a:lnTo>
                    <a:pt x="295" y="634"/>
                  </a:lnTo>
                  <a:lnTo>
                    <a:pt x="289" y="628"/>
                  </a:lnTo>
                  <a:lnTo>
                    <a:pt x="289" y="621"/>
                  </a:lnTo>
                  <a:lnTo>
                    <a:pt x="282" y="615"/>
                  </a:lnTo>
                  <a:lnTo>
                    <a:pt x="276" y="589"/>
                  </a:lnTo>
                  <a:lnTo>
                    <a:pt x="276" y="583"/>
                  </a:lnTo>
                  <a:lnTo>
                    <a:pt x="269" y="583"/>
                  </a:lnTo>
                  <a:lnTo>
                    <a:pt x="269" y="576"/>
                  </a:lnTo>
                  <a:lnTo>
                    <a:pt x="269" y="570"/>
                  </a:lnTo>
                  <a:lnTo>
                    <a:pt x="269" y="564"/>
                  </a:lnTo>
                  <a:lnTo>
                    <a:pt x="269" y="557"/>
                  </a:lnTo>
                  <a:lnTo>
                    <a:pt x="263" y="551"/>
                  </a:lnTo>
                  <a:lnTo>
                    <a:pt x="257" y="538"/>
                  </a:lnTo>
                  <a:lnTo>
                    <a:pt x="161" y="538"/>
                  </a:lnTo>
                  <a:lnTo>
                    <a:pt x="154" y="525"/>
                  </a:lnTo>
                  <a:lnTo>
                    <a:pt x="141" y="506"/>
                  </a:lnTo>
                  <a:lnTo>
                    <a:pt x="129" y="493"/>
                  </a:lnTo>
                  <a:lnTo>
                    <a:pt x="116" y="487"/>
                  </a:lnTo>
                  <a:lnTo>
                    <a:pt x="103" y="480"/>
                  </a:lnTo>
                  <a:lnTo>
                    <a:pt x="97" y="480"/>
                  </a:lnTo>
                  <a:lnTo>
                    <a:pt x="84" y="474"/>
                  </a:lnTo>
                  <a:lnTo>
                    <a:pt x="77" y="474"/>
                  </a:lnTo>
                  <a:lnTo>
                    <a:pt x="71" y="474"/>
                  </a:lnTo>
                  <a:lnTo>
                    <a:pt x="65" y="468"/>
                  </a:lnTo>
                  <a:lnTo>
                    <a:pt x="65" y="461"/>
                  </a:lnTo>
                  <a:lnTo>
                    <a:pt x="65" y="455"/>
                  </a:lnTo>
                  <a:lnTo>
                    <a:pt x="58" y="448"/>
                  </a:lnTo>
                  <a:lnTo>
                    <a:pt x="52" y="448"/>
                  </a:lnTo>
                  <a:lnTo>
                    <a:pt x="45" y="448"/>
                  </a:lnTo>
                  <a:lnTo>
                    <a:pt x="39" y="442"/>
                  </a:lnTo>
                  <a:lnTo>
                    <a:pt x="33" y="442"/>
                  </a:lnTo>
                  <a:lnTo>
                    <a:pt x="33" y="436"/>
                  </a:lnTo>
                  <a:lnTo>
                    <a:pt x="33" y="429"/>
                  </a:lnTo>
                  <a:lnTo>
                    <a:pt x="33" y="423"/>
                  </a:lnTo>
                  <a:lnTo>
                    <a:pt x="26" y="410"/>
                  </a:lnTo>
                  <a:lnTo>
                    <a:pt x="26" y="404"/>
                  </a:lnTo>
                  <a:lnTo>
                    <a:pt x="20" y="404"/>
                  </a:lnTo>
                  <a:lnTo>
                    <a:pt x="13" y="397"/>
                  </a:lnTo>
                  <a:lnTo>
                    <a:pt x="7" y="391"/>
                  </a:lnTo>
                  <a:lnTo>
                    <a:pt x="7" y="384"/>
                  </a:lnTo>
                  <a:lnTo>
                    <a:pt x="7" y="372"/>
                  </a:lnTo>
                  <a:lnTo>
                    <a:pt x="0" y="365"/>
                  </a:lnTo>
                  <a:lnTo>
                    <a:pt x="0" y="359"/>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Arial"/>
                <a:ea typeface="+mn-ea"/>
                <a:cs typeface="+mn-cs"/>
              </a:endParaRPr>
            </a:p>
          </p:txBody>
        </p:sp>
        <p:sp>
          <p:nvSpPr>
            <p:cNvPr id="54" name="Freeform 226">
              <a:extLst>
                <a:ext uri="{FF2B5EF4-FFF2-40B4-BE49-F238E27FC236}">
                  <a16:creationId xmlns:a16="http://schemas.microsoft.com/office/drawing/2014/main" id="{EE1C4F2A-7E02-2EA2-81EC-ECF6915A09F8}"/>
                </a:ext>
              </a:extLst>
            </p:cNvPr>
            <p:cNvSpPr>
              <a:spLocks/>
            </p:cNvSpPr>
            <p:nvPr/>
          </p:nvSpPr>
          <p:spPr bwMode="gray">
            <a:xfrm>
              <a:off x="4056309" y="3598417"/>
              <a:ext cx="689851" cy="1213228"/>
            </a:xfrm>
            <a:custGeom>
              <a:avLst/>
              <a:gdLst>
                <a:gd name="T0" fmla="*/ 1024 w 1069"/>
                <a:gd name="T1" fmla="*/ 627 h 1684"/>
                <a:gd name="T2" fmla="*/ 1056 w 1069"/>
                <a:gd name="T3" fmla="*/ 781 h 1684"/>
                <a:gd name="T4" fmla="*/ 1031 w 1069"/>
                <a:gd name="T5" fmla="*/ 1050 h 1684"/>
                <a:gd name="T6" fmla="*/ 960 w 1069"/>
                <a:gd name="T7" fmla="*/ 1280 h 1684"/>
                <a:gd name="T8" fmla="*/ 973 w 1069"/>
                <a:gd name="T9" fmla="*/ 1319 h 1684"/>
                <a:gd name="T10" fmla="*/ 935 w 1069"/>
                <a:gd name="T11" fmla="*/ 1364 h 1684"/>
                <a:gd name="T12" fmla="*/ 883 w 1069"/>
                <a:gd name="T13" fmla="*/ 1396 h 1684"/>
                <a:gd name="T14" fmla="*/ 807 w 1069"/>
                <a:gd name="T15" fmla="*/ 1428 h 1684"/>
                <a:gd name="T16" fmla="*/ 679 w 1069"/>
                <a:gd name="T17" fmla="*/ 1492 h 1684"/>
                <a:gd name="T18" fmla="*/ 608 w 1069"/>
                <a:gd name="T19" fmla="*/ 1460 h 1684"/>
                <a:gd name="T20" fmla="*/ 563 w 1069"/>
                <a:gd name="T21" fmla="*/ 1434 h 1684"/>
                <a:gd name="T22" fmla="*/ 518 w 1069"/>
                <a:gd name="T23" fmla="*/ 1415 h 1684"/>
                <a:gd name="T24" fmla="*/ 352 w 1069"/>
                <a:gd name="T25" fmla="*/ 1492 h 1684"/>
                <a:gd name="T26" fmla="*/ 326 w 1069"/>
                <a:gd name="T27" fmla="*/ 1581 h 1684"/>
                <a:gd name="T28" fmla="*/ 237 w 1069"/>
                <a:gd name="T29" fmla="*/ 1671 h 1684"/>
                <a:gd name="T30" fmla="*/ 211 w 1069"/>
                <a:gd name="T31" fmla="*/ 1652 h 1684"/>
                <a:gd name="T32" fmla="*/ 166 w 1069"/>
                <a:gd name="T33" fmla="*/ 1633 h 1684"/>
                <a:gd name="T34" fmla="*/ 147 w 1069"/>
                <a:gd name="T35" fmla="*/ 1613 h 1684"/>
                <a:gd name="T36" fmla="*/ 115 w 1069"/>
                <a:gd name="T37" fmla="*/ 1588 h 1684"/>
                <a:gd name="T38" fmla="*/ 121 w 1069"/>
                <a:gd name="T39" fmla="*/ 1530 h 1684"/>
                <a:gd name="T40" fmla="*/ 102 w 1069"/>
                <a:gd name="T41" fmla="*/ 1485 h 1684"/>
                <a:gd name="T42" fmla="*/ 57 w 1069"/>
                <a:gd name="T43" fmla="*/ 1472 h 1684"/>
                <a:gd name="T44" fmla="*/ 45 w 1069"/>
                <a:gd name="T45" fmla="*/ 1415 h 1684"/>
                <a:gd name="T46" fmla="*/ 19 w 1069"/>
                <a:gd name="T47" fmla="*/ 1389 h 1684"/>
                <a:gd name="T48" fmla="*/ 45 w 1069"/>
                <a:gd name="T49" fmla="*/ 1338 h 1684"/>
                <a:gd name="T50" fmla="*/ 6 w 1069"/>
                <a:gd name="T51" fmla="*/ 1306 h 1684"/>
                <a:gd name="T52" fmla="*/ 38 w 1069"/>
                <a:gd name="T53" fmla="*/ 1261 h 1684"/>
                <a:gd name="T54" fmla="*/ 83 w 1069"/>
                <a:gd name="T55" fmla="*/ 1229 h 1684"/>
                <a:gd name="T56" fmla="*/ 96 w 1069"/>
                <a:gd name="T57" fmla="*/ 1172 h 1684"/>
                <a:gd name="T58" fmla="*/ 89 w 1069"/>
                <a:gd name="T59" fmla="*/ 1108 h 1684"/>
                <a:gd name="T60" fmla="*/ 115 w 1069"/>
                <a:gd name="T61" fmla="*/ 1056 h 1684"/>
                <a:gd name="T62" fmla="*/ 134 w 1069"/>
                <a:gd name="T63" fmla="*/ 973 h 1684"/>
                <a:gd name="T64" fmla="*/ 121 w 1069"/>
                <a:gd name="T65" fmla="*/ 915 h 1684"/>
                <a:gd name="T66" fmla="*/ 102 w 1069"/>
                <a:gd name="T67" fmla="*/ 890 h 1684"/>
                <a:gd name="T68" fmla="*/ 32 w 1069"/>
                <a:gd name="T69" fmla="*/ 877 h 1684"/>
                <a:gd name="T70" fmla="*/ 6 w 1069"/>
                <a:gd name="T71" fmla="*/ 826 h 1684"/>
                <a:gd name="T72" fmla="*/ 13 w 1069"/>
                <a:gd name="T73" fmla="*/ 755 h 1684"/>
                <a:gd name="T74" fmla="*/ 38 w 1069"/>
                <a:gd name="T75" fmla="*/ 698 h 1684"/>
                <a:gd name="T76" fmla="*/ 70 w 1069"/>
                <a:gd name="T77" fmla="*/ 659 h 1684"/>
                <a:gd name="T78" fmla="*/ 89 w 1069"/>
                <a:gd name="T79" fmla="*/ 615 h 1684"/>
                <a:gd name="T80" fmla="*/ 96 w 1069"/>
                <a:gd name="T81" fmla="*/ 570 h 1684"/>
                <a:gd name="T82" fmla="*/ 102 w 1069"/>
                <a:gd name="T83" fmla="*/ 525 h 1684"/>
                <a:gd name="T84" fmla="*/ 109 w 1069"/>
                <a:gd name="T85" fmla="*/ 455 h 1684"/>
                <a:gd name="T86" fmla="*/ 141 w 1069"/>
                <a:gd name="T87" fmla="*/ 435 h 1684"/>
                <a:gd name="T88" fmla="*/ 185 w 1069"/>
                <a:gd name="T89" fmla="*/ 403 h 1684"/>
                <a:gd name="T90" fmla="*/ 275 w 1069"/>
                <a:gd name="T91" fmla="*/ 371 h 1684"/>
                <a:gd name="T92" fmla="*/ 333 w 1069"/>
                <a:gd name="T93" fmla="*/ 378 h 1684"/>
                <a:gd name="T94" fmla="*/ 390 w 1069"/>
                <a:gd name="T95" fmla="*/ 365 h 1684"/>
                <a:gd name="T96" fmla="*/ 442 w 1069"/>
                <a:gd name="T97" fmla="*/ 365 h 1684"/>
                <a:gd name="T98" fmla="*/ 493 w 1069"/>
                <a:gd name="T99" fmla="*/ 371 h 1684"/>
                <a:gd name="T100" fmla="*/ 563 w 1069"/>
                <a:gd name="T101" fmla="*/ 365 h 1684"/>
                <a:gd name="T102" fmla="*/ 621 w 1069"/>
                <a:gd name="T103" fmla="*/ 346 h 1684"/>
                <a:gd name="T104" fmla="*/ 659 w 1069"/>
                <a:gd name="T105" fmla="*/ 314 h 1684"/>
                <a:gd name="T106" fmla="*/ 691 w 1069"/>
                <a:gd name="T107" fmla="*/ 275 h 1684"/>
                <a:gd name="T108" fmla="*/ 691 w 1069"/>
                <a:gd name="T109" fmla="*/ 224 h 1684"/>
                <a:gd name="T110" fmla="*/ 698 w 1069"/>
                <a:gd name="T111" fmla="*/ 179 h 1684"/>
                <a:gd name="T112" fmla="*/ 691 w 1069"/>
                <a:gd name="T113" fmla="*/ 147 h 1684"/>
                <a:gd name="T114" fmla="*/ 679 w 1069"/>
                <a:gd name="T115" fmla="*/ 122 h 1684"/>
                <a:gd name="T116" fmla="*/ 672 w 1069"/>
                <a:gd name="T117" fmla="*/ 77 h 1684"/>
                <a:gd name="T118" fmla="*/ 666 w 1069"/>
                <a:gd name="T119" fmla="*/ 26 h 1684"/>
                <a:gd name="T120" fmla="*/ 749 w 1069"/>
                <a:gd name="T121" fmla="*/ 6 h 1684"/>
                <a:gd name="T122" fmla="*/ 948 w 1069"/>
                <a:gd name="T123" fmla="*/ 6 h 16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69" h="1684">
                  <a:moveTo>
                    <a:pt x="1018" y="0"/>
                  </a:moveTo>
                  <a:lnTo>
                    <a:pt x="1024" y="19"/>
                  </a:lnTo>
                  <a:lnTo>
                    <a:pt x="1031" y="26"/>
                  </a:lnTo>
                  <a:lnTo>
                    <a:pt x="1031" y="77"/>
                  </a:lnTo>
                  <a:lnTo>
                    <a:pt x="1031" y="154"/>
                  </a:lnTo>
                  <a:lnTo>
                    <a:pt x="1031" y="173"/>
                  </a:lnTo>
                  <a:lnTo>
                    <a:pt x="1031" y="397"/>
                  </a:lnTo>
                  <a:lnTo>
                    <a:pt x="1024" y="493"/>
                  </a:lnTo>
                  <a:lnTo>
                    <a:pt x="1031" y="519"/>
                  </a:lnTo>
                  <a:lnTo>
                    <a:pt x="1024" y="627"/>
                  </a:lnTo>
                  <a:lnTo>
                    <a:pt x="1024" y="647"/>
                  </a:lnTo>
                  <a:lnTo>
                    <a:pt x="1031" y="659"/>
                  </a:lnTo>
                  <a:lnTo>
                    <a:pt x="1031" y="672"/>
                  </a:lnTo>
                  <a:lnTo>
                    <a:pt x="1044" y="691"/>
                  </a:lnTo>
                  <a:lnTo>
                    <a:pt x="1044" y="704"/>
                  </a:lnTo>
                  <a:lnTo>
                    <a:pt x="1044" y="736"/>
                  </a:lnTo>
                  <a:lnTo>
                    <a:pt x="1044" y="755"/>
                  </a:lnTo>
                  <a:lnTo>
                    <a:pt x="1050" y="768"/>
                  </a:lnTo>
                  <a:lnTo>
                    <a:pt x="1050" y="781"/>
                  </a:lnTo>
                  <a:lnTo>
                    <a:pt x="1056" y="781"/>
                  </a:lnTo>
                  <a:lnTo>
                    <a:pt x="1063" y="787"/>
                  </a:lnTo>
                  <a:lnTo>
                    <a:pt x="1069" y="794"/>
                  </a:lnTo>
                  <a:lnTo>
                    <a:pt x="1069" y="800"/>
                  </a:lnTo>
                  <a:lnTo>
                    <a:pt x="1044" y="800"/>
                  </a:lnTo>
                  <a:lnTo>
                    <a:pt x="1037" y="813"/>
                  </a:lnTo>
                  <a:lnTo>
                    <a:pt x="1037" y="839"/>
                  </a:lnTo>
                  <a:lnTo>
                    <a:pt x="1031" y="871"/>
                  </a:lnTo>
                  <a:lnTo>
                    <a:pt x="1031" y="890"/>
                  </a:lnTo>
                  <a:lnTo>
                    <a:pt x="1031" y="922"/>
                  </a:lnTo>
                  <a:lnTo>
                    <a:pt x="1031" y="1050"/>
                  </a:lnTo>
                  <a:lnTo>
                    <a:pt x="1037" y="1261"/>
                  </a:lnTo>
                  <a:lnTo>
                    <a:pt x="1031" y="1261"/>
                  </a:lnTo>
                  <a:lnTo>
                    <a:pt x="1005" y="1261"/>
                  </a:lnTo>
                  <a:lnTo>
                    <a:pt x="986" y="1261"/>
                  </a:lnTo>
                  <a:lnTo>
                    <a:pt x="986" y="1255"/>
                  </a:lnTo>
                  <a:lnTo>
                    <a:pt x="960" y="1255"/>
                  </a:lnTo>
                  <a:lnTo>
                    <a:pt x="960" y="1261"/>
                  </a:lnTo>
                  <a:lnTo>
                    <a:pt x="960" y="1268"/>
                  </a:lnTo>
                  <a:lnTo>
                    <a:pt x="960" y="1274"/>
                  </a:lnTo>
                  <a:lnTo>
                    <a:pt x="960" y="1280"/>
                  </a:lnTo>
                  <a:lnTo>
                    <a:pt x="960" y="1287"/>
                  </a:lnTo>
                  <a:lnTo>
                    <a:pt x="967" y="1287"/>
                  </a:lnTo>
                  <a:lnTo>
                    <a:pt x="967" y="1293"/>
                  </a:lnTo>
                  <a:lnTo>
                    <a:pt x="967" y="1300"/>
                  </a:lnTo>
                  <a:lnTo>
                    <a:pt x="973" y="1300"/>
                  </a:lnTo>
                  <a:lnTo>
                    <a:pt x="973" y="1306"/>
                  </a:lnTo>
                  <a:lnTo>
                    <a:pt x="980" y="1306"/>
                  </a:lnTo>
                  <a:lnTo>
                    <a:pt x="980" y="1312"/>
                  </a:lnTo>
                  <a:lnTo>
                    <a:pt x="980" y="1319"/>
                  </a:lnTo>
                  <a:lnTo>
                    <a:pt x="973" y="1319"/>
                  </a:lnTo>
                  <a:lnTo>
                    <a:pt x="973" y="1325"/>
                  </a:lnTo>
                  <a:lnTo>
                    <a:pt x="967" y="1325"/>
                  </a:lnTo>
                  <a:lnTo>
                    <a:pt x="960" y="1325"/>
                  </a:lnTo>
                  <a:lnTo>
                    <a:pt x="954" y="1325"/>
                  </a:lnTo>
                  <a:lnTo>
                    <a:pt x="948" y="1332"/>
                  </a:lnTo>
                  <a:lnTo>
                    <a:pt x="948" y="1338"/>
                  </a:lnTo>
                  <a:lnTo>
                    <a:pt x="941" y="1344"/>
                  </a:lnTo>
                  <a:lnTo>
                    <a:pt x="941" y="1351"/>
                  </a:lnTo>
                  <a:lnTo>
                    <a:pt x="941" y="1357"/>
                  </a:lnTo>
                  <a:lnTo>
                    <a:pt x="935" y="1364"/>
                  </a:lnTo>
                  <a:lnTo>
                    <a:pt x="928" y="1364"/>
                  </a:lnTo>
                  <a:lnTo>
                    <a:pt x="928" y="1370"/>
                  </a:lnTo>
                  <a:lnTo>
                    <a:pt x="922" y="1370"/>
                  </a:lnTo>
                  <a:lnTo>
                    <a:pt x="915" y="1370"/>
                  </a:lnTo>
                  <a:lnTo>
                    <a:pt x="909" y="1376"/>
                  </a:lnTo>
                  <a:lnTo>
                    <a:pt x="903" y="1376"/>
                  </a:lnTo>
                  <a:lnTo>
                    <a:pt x="896" y="1383"/>
                  </a:lnTo>
                  <a:lnTo>
                    <a:pt x="896" y="1389"/>
                  </a:lnTo>
                  <a:lnTo>
                    <a:pt x="890" y="1396"/>
                  </a:lnTo>
                  <a:lnTo>
                    <a:pt x="883" y="1396"/>
                  </a:lnTo>
                  <a:lnTo>
                    <a:pt x="877" y="1402"/>
                  </a:lnTo>
                  <a:lnTo>
                    <a:pt x="871" y="1408"/>
                  </a:lnTo>
                  <a:lnTo>
                    <a:pt x="858" y="1415"/>
                  </a:lnTo>
                  <a:lnTo>
                    <a:pt x="851" y="1415"/>
                  </a:lnTo>
                  <a:lnTo>
                    <a:pt x="845" y="1421"/>
                  </a:lnTo>
                  <a:lnTo>
                    <a:pt x="839" y="1421"/>
                  </a:lnTo>
                  <a:lnTo>
                    <a:pt x="826" y="1421"/>
                  </a:lnTo>
                  <a:lnTo>
                    <a:pt x="819" y="1428"/>
                  </a:lnTo>
                  <a:lnTo>
                    <a:pt x="813" y="1428"/>
                  </a:lnTo>
                  <a:lnTo>
                    <a:pt x="807" y="1428"/>
                  </a:lnTo>
                  <a:lnTo>
                    <a:pt x="794" y="1434"/>
                  </a:lnTo>
                  <a:lnTo>
                    <a:pt x="781" y="1434"/>
                  </a:lnTo>
                  <a:lnTo>
                    <a:pt x="775" y="1440"/>
                  </a:lnTo>
                  <a:lnTo>
                    <a:pt x="762" y="1440"/>
                  </a:lnTo>
                  <a:lnTo>
                    <a:pt x="749" y="1447"/>
                  </a:lnTo>
                  <a:lnTo>
                    <a:pt x="730" y="1453"/>
                  </a:lnTo>
                  <a:lnTo>
                    <a:pt x="723" y="1460"/>
                  </a:lnTo>
                  <a:lnTo>
                    <a:pt x="704" y="1472"/>
                  </a:lnTo>
                  <a:lnTo>
                    <a:pt x="691" y="1485"/>
                  </a:lnTo>
                  <a:lnTo>
                    <a:pt x="679" y="1492"/>
                  </a:lnTo>
                  <a:lnTo>
                    <a:pt x="666" y="1498"/>
                  </a:lnTo>
                  <a:lnTo>
                    <a:pt x="653" y="1498"/>
                  </a:lnTo>
                  <a:lnTo>
                    <a:pt x="647" y="1492"/>
                  </a:lnTo>
                  <a:lnTo>
                    <a:pt x="640" y="1485"/>
                  </a:lnTo>
                  <a:lnTo>
                    <a:pt x="634" y="1479"/>
                  </a:lnTo>
                  <a:lnTo>
                    <a:pt x="627" y="1472"/>
                  </a:lnTo>
                  <a:lnTo>
                    <a:pt x="621" y="1466"/>
                  </a:lnTo>
                  <a:lnTo>
                    <a:pt x="615" y="1466"/>
                  </a:lnTo>
                  <a:lnTo>
                    <a:pt x="608" y="1466"/>
                  </a:lnTo>
                  <a:lnTo>
                    <a:pt x="608" y="1460"/>
                  </a:lnTo>
                  <a:lnTo>
                    <a:pt x="602" y="1460"/>
                  </a:lnTo>
                  <a:lnTo>
                    <a:pt x="595" y="1453"/>
                  </a:lnTo>
                  <a:lnTo>
                    <a:pt x="595" y="1447"/>
                  </a:lnTo>
                  <a:lnTo>
                    <a:pt x="589" y="1447"/>
                  </a:lnTo>
                  <a:lnTo>
                    <a:pt x="583" y="1447"/>
                  </a:lnTo>
                  <a:lnTo>
                    <a:pt x="583" y="1440"/>
                  </a:lnTo>
                  <a:lnTo>
                    <a:pt x="576" y="1440"/>
                  </a:lnTo>
                  <a:lnTo>
                    <a:pt x="570" y="1440"/>
                  </a:lnTo>
                  <a:lnTo>
                    <a:pt x="570" y="1434"/>
                  </a:lnTo>
                  <a:lnTo>
                    <a:pt x="563" y="1434"/>
                  </a:lnTo>
                  <a:lnTo>
                    <a:pt x="557" y="1428"/>
                  </a:lnTo>
                  <a:lnTo>
                    <a:pt x="550" y="1428"/>
                  </a:lnTo>
                  <a:lnTo>
                    <a:pt x="544" y="1428"/>
                  </a:lnTo>
                  <a:lnTo>
                    <a:pt x="544" y="1421"/>
                  </a:lnTo>
                  <a:lnTo>
                    <a:pt x="550" y="1421"/>
                  </a:lnTo>
                  <a:lnTo>
                    <a:pt x="550" y="1415"/>
                  </a:lnTo>
                  <a:lnTo>
                    <a:pt x="544" y="1415"/>
                  </a:lnTo>
                  <a:lnTo>
                    <a:pt x="531" y="1415"/>
                  </a:lnTo>
                  <a:lnTo>
                    <a:pt x="525" y="1415"/>
                  </a:lnTo>
                  <a:lnTo>
                    <a:pt x="518" y="1415"/>
                  </a:lnTo>
                  <a:lnTo>
                    <a:pt x="512" y="1415"/>
                  </a:lnTo>
                  <a:lnTo>
                    <a:pt x="506" y="1415"/>
                  </a:lnTo>
                  <a:lnTo>
                    <a:pt x="493" y="1415"/>
                  </a:lnTo>
                  <a:lnTo>
                    <a:pt x="448" y="1415"/>
                  </a:lnTo>
                  <a:lnTo>
                    <a:pt x="397" y="1408"/>
                  </a:lnTo>
                  <a:lnTo>
                    <a:pt x="346" y="1408"/>
                  </a:lnTo>
                  <a:lnTo>
                    <a:pt x="346" y="1447"/>
                  </a:lnTo>
                  <a:lnTo>
                    <a:pt x="346" y="1466"/>
                  </a:lnTo>
                  <a:lnTo>
                    <a:pt x="346" y="1479"/>
                  </a:lnTo>
                  <a:lnTo>
                    <a:pt x="352" y="1492"/>
                  </a:lnTo>
                  <a:lnTo>
                    <a:pt x="346" y="1504"/>
                  </a:lnTo>
                  <a:lnTo>
                    <a:pt x="346" y="1517"/>
                  </a:lnTo>
                  <a:lnTo>
                    <a:pt x="346" y="1524"/>
                  </a:lnTo>
                  <a:lnTo>
                    <a:pt x="346" y="1530"/>
                  </a:lnTo>
                  <a:lnTo>
                    <a:pt x="346" y="1536"/>
                  </a:lnTo>
                  <a:lnTo>
                    <a:pt x="339" y="1556"/>
                  </a:lnTo>
                  <a:lnTo>
                    <a:pt x="333" y="1556"/>
                  </a:lnTo>
                  <a:lnTo>
                    <a:pt x="333" y="1562"/>
                  </a:lnTo>
                  <a:lnTo>
                    <a:pt x="326" y="1569"/>
                  </a:lnTo>
                  <a:lnTo>
                    <a:pt x="326" y="1581"/>
                  </a:lnTo>
                  <a:lnTo>
                    <a:pt x="320" y="1588"/>
                  </a:lnTo>
                  <a:lnTo>
                    <a:pt x="314" y="1594"/>
                  </a:lnTo>
                  <a:lnTo>
                    <a:pt x="307" y="1601"/>
                  </a:lnTo>
                  <a:lnTo>
                    <a:pt x="294" y="1620"/>
                  </a:lnTo>
                  <a:lnTo>
                    <a:pt x="288" y="1626"/>
                  </a:lnTo>
                  <a:lnTo>
                    <a:pt x="275" y="1639"/>
                  </a:lnTo>
                  <a:lnTo>
                    <a:pt x="269" y="1645"/>
                  </a:lnTo>
                  <a:lnTo>
                    <a:pt x="256" y="1658"/>
                  </a:lnTo>
                  <a:lnTo>
                    <a:pt x="250" y="1665"/>
                  </a:lnTo>
                  <a:lnTo>
                    <a:pt x="237" y="1671"/>
                  </a:lnTo>
                  <a:lnTo>
                    <a:pt x="224" y="1671"/>
                  </a:lnTo>
                  <a:lnTo>
                    <a:pt x="205" y="1677"/>
                  </a:lnTo>
                  <a:lnTo>
                    <a:pt x="192" y="1677"/>
                  </a:lnTo>
                  <a:lnTo>
                    <a:pt x="185" y="1684"/>
                  </a:lnTo>
                  <a:lnTo>
                    <a:pt x="185" y="1677"/>
                  </a:lnTo>
                  <a:lnTo>
                    <a:pt x="192" y="1671"/>
                  </a:lnTo>
                  <a:lnTo>
                    <a:pt x="198" y="1665"/>
                  </a:lnTo>
                  <a:lnTo>
                    <a:pt x="205" y="1665"/>
                  </a:lnTo>
                  <a:lnTo>
                    <a:pt x="205" y="1658"/>
                  </a:lnTo>
                  <a:lnTo>
                    <a:pt x="211" y="1652"/>
                  </a:lnTo>
                  <a:lnTo>
                    <a:pt x="211" y="1645"/>
                  </a:lnTo>
                  <a:lnTo>
                    <a:pt x="211" y="1639"/>
                  </a:lnTo>
                  <a:lnTo>
                    <a:pt x="205" y="1639"/>
                  </a:lnTo>
                  <a:lnTo>
                    <a:pt x="205" y="1633"/>
                  </a:lnTo>
                  <a:lnTo>
                    <a:pt x="198" y="1633"/>
                  </a:lnTo>
                  <a:lnTo>
                    <a:pt x="192" y="1633"/>
                  </a:lnTo>
                  <a:lnTo>
                    <a:pt x="185" y="1633"/>
                  </a:lnTo>
                  <a:lnTo>
                    <a:pt x="179" y="1633"/>
                  </a:lnTo>
                  <a:lnTo>
                    <a:pt x="173" y="1633"/>
                  </a:lnTo>
                  <a:lnTo>
                    <a:pt x="166" y="1633"/>
                  </a:lnTo>
                  <a:lnTo>
                    <a:pt x="160" y="1633"/>
                  </a:lnTo>
                  <a:lnTo>
                    <a:pt x="153" y="1633"/>
                  </a:lnTo>
                  <a:lnTo>
                    <a:pt x="153" y="1626"/>
                  </a:lnTo>
                  <a:lnTo>
                    <a:pt x="160" y="1626"/>
                  </a:lnTo>
                  <a:lnTo>
                    <a:pt x="160" y="1620"/>
                  </a:lnTo>
                  <a:lnTo>
                    <a:pt x="153" y="1620"/>
                  </a:lnTo>
                  <a:lnTo>
                    <a:pt x="153" y="1613"/>
                  </a:lnTo>
                  <a:lnTo>
                    <a:pt x="147" y="1613"/>
                  </a:lnTo>
                  <a:lnTo>
                    <a:pt x="147" y="1607"/>
                  </a:lnTo>
                  <a:lnTo>
                    <a:pt x="147" y="1613"/>
                  </a:lnTo>
                  <a:lnTo>
                    <a:pt x="141" y="1613"/>
                  </a:lnTo>
                  <a:lnTo>
                    <a:pt x="141" y="1620"/>
                  </a:lnTo>
                  <a:lnTo>
                    <a:pt x="134" y="1620"/>
                  </a:lnTo>
                  <a:lnTo>
                    <a:pt x="134" y="1613"/>
                  </a:lnTo>
                  <a:lnTo>
                    <a:pt x="128" y="1613"/>
                  </a:lnTo>
                  <a:lnTo>
                    <a:pt x="128" y="1607"/>
                  </a:lnTo>
                  <a:lnTo>
                    <a:pt x="121" y="1601"/>
                  </a:lnTo>
                  <a:lnTo>
                    <a:pt x="121" y="1594"/>
                  </a:lnTo>
                  <a:lnTo>
                    <a:pt x="115" y="1594"/>
                  </a:lnTo>
                  <a:lnTo>
                    <a:pt x="115" y="1588"/>
                  </a:lnTo>
                  <a:lnTo>
                    <a:pt x="115" y="1581"/>
                  </a:lnTo>
                  <a:lnTo>
                    <a:pt x="115" y="1575"/>
                  </a:lnTo>
                  <a:lnTo>
                    <a:pt x="115" y="1569"/>
                  </a:lnTo>
                  <a:lnTo>
                    <a:pt x="115" y="1562"/>
                  </a:lnTo>
                  <a:lnTo>
                    <a:pt x="121" y="1562"/>
                  </a:lnTo>
                  <a:lnTo>
                    <a:pt x="121" y="1556"/>
                  </a:lnTo>
                  <a:lnTo>
                    <a:pt x="121" y="1549"/>
                  </a:lnTo>
                  <a:lnTo>
                    <a:pt x="121" y="1543"/>
                  </a:lnTo>
                  <a:lnTo>
                    <a:pt x="121" y="1536"/>
                  </a:lnTo>
                  <a:lnTo>
                    <a:pt x="121" y="1530"/>
                  </a:lnTo>
                  <a:lnTo>
                    <a:pt x="121" y="1524"/>
                  </a:lnTo>
                  <a:lnTo>
                    <a:pt x="121" y="1517"/>
                  </a:lnTo>
                  <a:lnTo>
                    <a:pt x="121" y="1511"/>
                  </a:lnTo>
                  <a:lnTo>
                    <a:pt x="121" y="1504"/>
                  </a:lnTo>
                  <a:lnTo>
                    <a:pt x="121" y="1498"/>
                  </a:lnTo>
                  <a:lnTo>
                    <a:pt x="121" y="1492"/>
                  </a:lnTo>
                  <a:lnTo>
                    <a:pt x="115" y="1492"/>
                  </a:lnTo>
                  <a:lnTo>
                    <a:pt x="115" y="1485"/>
                  </a:lnTo>
                  <a:lnTo>
                    <a:pt x="109" y="1485"/>
                  </a:lnTo>
                  <a:lnTo>
                    <a:pt x="102" y="1485"/>
                  </a:lnTo>
                  <a:lnTo>
                    <a:pt x="96" y="1479"/>
                  </a:lnTo>
                  <a:lnTo>
                    <a:pt x="96" y="1485"/>
                  </a:lnTo>
                  <a:lnTo>
                    <a:pt x="89" y="1485"/>
                  </a:lnTo>
                  <a:lnTo>
                    <a:pt x="83" y="1485"/>
                  </a:lnTo>
                  <a:lnTo>
                    <a:pt x="83" y="1479"/>
                  </a:lnTo>
                  <a:lnTo>
                    <a:pt x="77" y="1479"/>
                  </a:lnTo>
                  <a:lnTo>
                    <a:pt x="70" y="1479"/>
                  </a:lnTo>
                  <a:lnTo>
                    <a:pt x="70" y="1472"/>
                  </a:lnTo>
                  <a:lnTo>
                    <a:pt x="64" y="1472"/>
                  </a:lnTo>
                  <a:lnTo>
                    <a:pt x="57" y="1472"/>
                  </a:lnTo>
                  <a:lnTo>
                    <a:pt x="57" y="1466"/>
                  </a:lnTo>
                  <a:lnTo>
                    <a:pt x="57" y="1460"/>
                  </a:lnTo>
                  <a:lnTo>
                    <a:pt x="51" y="1453"/>
                  </a:lnTo>
                  <a:lnTo>
                    <a:pt x="51" y="1447"/>
                  </a:lnTo>
                  <a:lnTo>
                    <a:pt x="51" y="1440"/>
                  </a:lnTo>
                  <a:lnTo>
                    <a:pt x="57" y="1440"/>
                  </a:lnTo>
                  <a:lnTo>
                    <a:pt x="57" y="1434"/>
                  </a:lnTo>
                  <a:lnTo>
                    <a:pt x="51" y="1428"/>
                  </a:lnTo>
                  <a:lnTo>
                    <a:pt x="45" y="1421"/>
                  </a:lnTo>
                  <a:lnTo>
                    <a:pt x="45" y="1415"/>
                  </a:lnTo>
                  <a:lnTo>
                    <a:pt x="38" y="1408"/>
                  </a:lnTo>
                  <a:lnTo>
                    <a:pt x="32" y="1408"/>
                  </a:lnTo>
                  <a:lnTo>
                    <a:pt x="25" y="1408"/>
                  </a:lnTo>
                  <a:lnTo>
                    <a:pt x="25" y="1415"/>
                  </a:lnTo>
                  <a:lnTo>
                    <a:pt x="19" y="1415"/>
                  </a:lnTo>
                  <a:lnTo>
                    <a:pt x="19" y="1408"/>
                  </a:lnTo>
                  <a:lnTo>
                    <a:pt x="13" y="1408"/>
                  </a:lnTo>
                  <a:lnTo>
                    <a:pt x="19" y="1402"/>
                  </a:lnTo>
                  <a:lnTo>
                    <a:pt x="19" y="1396"/>
                  </a:lnTo>
                  <a:lnTo>
                    <a:pt x="19" y="1389"/>
                  </a:lnTo>
                  <a:lnTo>
                    <a:pt x="19" y="1383"/>
                  </a:lnTo>
                  <a:lnTo>
                    <a:pt x="25" y="1383"/>
                  </a:lnTo>
                  <a:lnTo>
                    <a:pt x="25" y="1376"/>
                  </a:lnTo>
                  <a:lnTo>
                    <a:pt x="25" y="1370"/>
                  </a:lnTo>
                  <a:lnTo>
                    <a:pt x="32" y="1364"/>
                  </a:lnTo>
                  <a:lnTo>
                    <a:pt x="38" y="1364"/>
                  </a:lnTo>
                  <a:lnTo>
                    <a:pt x="38" y="1357"/>
                  </a:lnTo>
                  <a:lnTo>
                    <a:pt x="45" y="1351"/>
                  </a:lnTo>
                  <a:lnTo>
                    <a:pt x="45" y="1344"/>
                  </a:lnTo>
                  <a:lnTo>
                    <a:pt x="45" y="1338"/>
                  </a:lnTo>
                  <a:lnTo>
                    <a:pt x="45" y="1325"/>
                  </a:lnTo>
                  <a:lnTo>
                    <a:pt x="45" y="1319"/>
                  </a:lnTo>
                  <a:lnTo>
                    <a:pt x="38" y="1319"/>
                  </a:lnTo>
                  <a:lnTo>
                    <a:pt x="32" y="1319"/>
                  </a:lnTo>
                  <a:lnTo>
                    <a:pt x="32" y="1312"/>
                  </a:lnTo>
                  <a:lnTo>
                    <a:pt x="25" y="1312"/>
                  </a:lnTo>
                  <a:lnTo>
                    <a:pt x="19" y="1312"/>
                  </a:lnTo>
                  <a:lnTo>
                    <a:pt x="13" y="1312"/>
                  </a:lnTo>
                  <a:lnTo>
                    <a:pt x="13" y="1306"/>
                  </a:lnTo>
                  <a:lnTo>
                    <a:pt x="6" y="1306"/>
                  </a:lnTo>
                  <a:lnTo>
                    <a:pt x="6" y="1300"/>
                  </a:lnTo>
                  <a:lnTo>
                    <a:pt x="6" y="1293"/>
                  </a:lnTo>
                  <a:lnTo>
                    <a:pt x="6" y="1287"/>
                  </a:lnTo>
                  <a:lnTo>
                    <a:pt x="6" y="1280"/>
                  </a:lnTo>
                  <a:lnTo>
                    <a:pt x="13" y="1280"/>
                  </a:lnTo>
                  <a:lnTo>
                    <a:pt x="13" y="1274"/>
                  </a:lnTo>
                  <a:lnTo>
                    <a:pt x="19" y="1274"/>
                  </a:lnTo>
                  <a:lnTo>
                    <a:pt x="25" y="1268"/>
                  </a:lnTo>
                  <a:lnTo>
                    <a:pt x="32" y="1261"/>
                  </a:lnTo>
                  <a:lnTo>
                    <a:pt x="38" y="1261"/>
                  </a:lnTo>
                  <a:lnTo>
                    <a:pt x="45" y="1261"/>
                  </a:lnTo>
                  <a:lnTo>
                    <a:pt x="51" y="1261"/>
                  </a:lnTo>
                  <a:lnTo>
                    <a:pt x="57" y="1261"/>
                  </a:lnTo>
                  <a:lnTo>
                    <a:pt x="64" y="1261"/>
                  </a:lnTo>
                  <a:lnTo>
                    <a:pt x="70" y="1255"/>
                  </a:lnTo>
                  <a:lnTo>
                    <a:pt x="70" y="1248"/>
                  </a:lnTo>
                  <a:lnTo>
                    <a:pt x="77" y="1248"/>
                  </a:lnTo>
                  <a:lnTo>
                    <a:pt x="77" y="1242"/>
                  </a:lnTo>
                  <a:lnTo>
                    <a:pt x="83" y="1236"/>
                  </a:lnTo>
                  <a:lnTo>
                    <a:pt x="83" y="1229"/>
                  </a:lnTo>
                  <a:lnTo>
                    <a:pt x="77" y="1223"/>
                  </a:lnTo>
                  <a:lnTo>
                    <a:pt x="77" y="1216"/>
                  </a:lnTo>
                  <a:lnTo>
                    <a:pt x="77" y="1210"/>
                  </a:lnTo>
                  <a:lnTo>
                    <a:pt x="77" y="1204"/>
                  </a:lnTo>
                  <a:lnTo>
                    <a:pt x="77" y="1197"/>
                  </a:lnTo>
                  <a:lnTo>
                    <a:pt x="83" y="1197"/>
                  </a:lnTo>
                  <a:lnTo>
                    <a:pt x="83" y="1191"/>
                  </a:lnTo>
                  <a:lnTo>
                    <a:pt x="89" y="1184"/>
                  </a:lnTo>
                  <a:lnTo>
                    <a:pt x="89" y="1178"/>
                  </a:lnTo>
                  <a:lnTo>
                    <a:pt x="96" y="1172"/>
                  </a:lnTo>
                  <a:lnTo>
                    <a:pt x="96" y="1165"/>
                  </a:lnTo>
                  <a:lnTo>
                    <a:pt x="96" y="1159"/>
                  </a:lnTo>
                  <a:lnTo>
                    <a:pt x="89" y="1159"/>
                  </a:lnTo>
                  <a:lnTo>
                    <a:pt x="83" y="1159"/>
                  </a:lnTo>
                  <a:lnTo>
                    <a:pt x="77" y="1152"/>
                  </a:lnTo>
                  <a:lnTo>
                    <a:pt x="77" y="1146"/>
                  </a:lnTo>
                  <a:lnTo>
                    <a:pt x="77" y="1133"/>
                  </a:lnTo>
                  <a:lnTo>
                    <a:pt x="83" y="1127"/>
                  </a:lnTo>
                  <a:lnTo>
                    <a:pt x="89" y="1114"/>
                  </a:lnTo>
                  <a:lnTo>
                    <a:pt x="89" y="1108"/>
                  </a:lnTo>
                  <a:lnTo>
                    <a:pt x="96" y="1108"/>
                  </a:lnTo>
                  <a:lnTo>
                    <a:pt x="96" y="1101"/>
                  </a:lnTo>
                  <a:lnTo>
                    <a:pt x="96" y="1095"/>
                  </a:lnTo>
                  <a:lnTo>
                    <a:pt x="102" y="1095"/>
                  </a:lnTo>
                  <a:lnTo>
                    <a:pt x="102" y="1088"/>
                  </a:lnTo>
                  <a:lnTo>
                    <a:pt x="109" y="1088"/>
                  </a:lnTo>
                  <a:lnTo>
                    <a:pt x="109" y="1082"/>
                  </a:lnTo>
                  <a:lnTo>
                    <a:pt x="109" y="1076"/>
                  </a:lnTo>
                  <a:lnTo>
                    <a:pt x="115" y="1069"/>
                  </a:lnTo>
                  <a:lnTo>
                    <a:pt x="115" y="1056"/>
                  </a:lnTo>
                  <a:lnTo>
                    <a:pt x="115" y="1044"/>
                  </a:lnTo>
                  <a:lnTo>
                    <a:pt x="115" y="1031"/>
                  </a:lnTo>
                  <a:lnTo>
                    <a:pt x="121" y="1024"/>
                  </a:lnTo>
                  <a:lnTo>
                    <a:pt x="121" y="1018"/>
                  </a:lnTo>
                  <a:lnTo>
                    <a:pt x="121" y="999"/>
                  </a:lnTo>
                  <a:lnTo>
                    <a:pt x="128" y="999"/>
                  </a:lnTo>
                  <a:lnTo>
                    <a:pt x="128" y="992"/>
                  </a:lnTo>
                  <a:lnTo>
                    <a:pt x="134" y="986"/>
                  </a:lnTo>
                  <a:lnTo>
                    <a:pt x="134" y="980"/>
                  </a:lnTo>
                  <a:lnTo>
                    <a:pt x="134" y="973"/>
                  </a:lnTo>
                  <a:lnTo>
                    <a:pt x="134" y="967"/>
                  </a:lnTo>
                  <a:lnTo>
                    <a:pt x="134" y="960"/>
                  </a:lnTo>
                  <a:lnTo>
                    <a:pt x="134" y="954"/>
                  </a:lnTo>
                  <a:lnTo>
                    <a:pt x="128" y="948"/>
                  </a:lnTo>
                  <a:lnTo>
                    <a:pt x="128" y="941"/>
                  </a:lnTo>
                  <a:lnTo>
                    <a:pt x="128" y="935"/>
                  </a:lnTo>
                  <a:lnTo>
                    <a:pt x="128" y="928"/>
                  </a:lnTo>
                  <a:lnTo>
                    <a:pt x="121" y="928"/>
                  </a:lnTo>
                  <a:lnTo>
                    <a:pt x="121" y="922"/>
                  </a:lnTo>
                  <a:lnTo>
                    <a:pt x="121" y="915"/>
                  </a:lnTo>
                  <a:lnTo>
                    <a:pt x="128" y="915"/>
                  </a:lnTo>
                  <a:lnTo>
                    <a:pt x="128" y="909"/>
                  </a:lnTo>
                  <a:lnTo>
                    <a:pt x="121" y="909"/>
                  </a:lnTo>
                  <a:lnTo>
                    <a:pt x="121" y="903"/>
                  </a:lnTo>
                  <a:lnTo>
                    <a:pt x="121" y="896"/>
                  </a:lnTo>
                  <a:lnTo>
                    <a:pt x="128" y="896"/>
                  </a:lnTo>
                  <a:lnTo>
                    <a:pt x="121" y="890"/>
                  </a:lnTo>
                  <a:lnTo>
                    <a:pt x="115" y="890"/>
                  </a:lnTo>
                  <a:lnTo>
                    <a:pt x="109" y="890"/>
                  </a:lnTo>
                  <a:lnTo>
                    <a:pt x="102" y="890"/>
                  </a:lnTo>
                  <a:lnTo>
                    <a:pt x="102" y="883"/>
                  </a:lnTo>
                  <a:lnTo>
                    <a:pt x="96" y="883"/>
                  </a:lnTo>
                  <a:lnTo>
                    <a:pt x="89" y="890"/>
                  </a:lnTo>
                  <a:lnTo>
                    <a:pt x="77" y="890"/>
                  </a:lnTo>
                  <a:lnTo>
                    <a:pt x="70" y="896"/>
                  </a:lnTo>
                  <a:lnTo>
                    <a:pt x="64" y="896"/>
                  </a:lnTo>
                  <a:lnTo>
                    <a:pt x="57" y="896"/>
                  </a:lnTo>
                  <a:lnTo>
                    <a:pt x="51" y="890"/>
                  </a:lnTo>
                  <a:lnTo>
                    <a:pt x="38" y="883"/>
                  </a:lnTo>
                  <a:lnTo>
                    <a:pt x="32" y="877"/>
                  </a:lnTo>
                  <a:lnTo>
                    <a:pt x="25" y="871"/>
                  </a:lnTo>
                  <a:lnTo>
                    <a:pt x="25" y="864"/>
                  </a:lnTo>
                  <a:lnTo>
                    <a:pt x="25" y="858"/>
                  </a:lnTo>
                  <a:lnTo>
                    <a:pt x="19" y="851"/>
                  </a:lnTo>
                  <a:lnTo>
                    <a:pt x="19" y="845"/>
                  </a:lnTo>
                  <a:lnTo>
                    <a:pt x="19" y="839"/>
                  </a:lnTo>
                  <a:lnTo>
                    <a:pt x="13" y="839"/>
                  </a:lnTo>
                  <a:lnTo>
                    <a:pt x="6" y="839"/>
                  </a:lnTo>
                  <a:lnTo>
                    <a:pt x="0" y="832"/>
                  </a:lnTo>
                  <a:lnTo>
                    <a:pt x="6" y="826"/>
                  </a:lnTo>
                  <a:lnTo>
                    <a:pt x="13" y="826"/>
                  </a:lnTo>
                  <a:lnTo>
                    <a:pt x="13" y="819"/>
                  </a:lnTo>
                  <a:lnTo>
                    <a:pt x="13" y="813"/>
                  </a:lnTo>
                  <a:lnTo>
                    <a:pt x="13" y="807"/>
                  </a:lnTo>
                  <a:lnTo>
                    <a:pt x="13" y="800"/>
                  </a:lnTo>
                  <a:lnTo>
                    <a:pt x="13" y="794"/>
                  </a:lnTo>
                  <a:lnTo>
                    <a:pt x="6" y="787"/>
                  </a:lnTo>
                  <a:lnTo>
                    <a:pt x="6" y="781"/>
                  </a:lnTo>
                  <a:lnTo>
                    <a:pt x="6" y="768"/>
                  </a:lnTo>
                  <a:lnTo>
                    <a:pt x="13" y="755"/>
                  </a:lnTo>
                  <a:lnTo>
                    <a:pt x="13" y="743"/>
                  </a:lnTo>
                  <a:lnTo>
                    <a:pt x="13" y="730"/>
                  </a:lnTo>
                  <a:lnTo>
                    <a:pt x="13" y="723"/>
                  </a:lnTo>
                  <a:lnTo>
                    <a:pt x="13" y="717"/>
                  </a:lnTo>
                  <a:lnTo>
                    <a:pt x="13" y="711"/>
                  </a:lnTo>
                  <a:lnTo>
                    <a:pt x="19" y="711"/>
                  </a:lnTo>
                  <a:lnTo>
                    <a:pt x="25" y="704"/>
                  </a:lnTo>
                  <a:lnTo>
                    <a:pt x="32" y="704"/>
                  </a:lnTo>
                  <a:lnTo>
                    <a:pt x="32" y="698"/>
                  </a:lnTo>
                  <a:lnTo>
                    <a:pt x="38" y="698"/>
                  </a:lnTo>
                  <a:lnTo>
                    <a:pt x="45" y="698"/>
                  </a:lnTo>
                  <a:lnTo>
                    <a:pt x="51" y="691"/>
                  </a:lnTo>
                  <a:lnTo>
                    <a:pt x="57" y="691"/>
                  </a:lnTo>
                  <a:lnTo>
                    <a:pt x="64" y="691"/>
                  </a:lnTo>
                  <a:lnTo>
                    <a:pt x="64" y="685"/>
                  </a:lnTo>
                  <a:lnTo>
                    <a:pt x="70" y="685"/>
                  </a:lnTo>
                  <a:lnTo>
                    <a:pt x="70" y="679"/>
                  </a:lnTo>
                  <a:lnTo>
                    <a:pt x="70" y="672"/>
                  </a:lnTo>
                  <a:lnTo>
                    <a:pt x="70" y="666"/>
                  </a:lnTo>
                  <a:lnTo>
                    <a:pt x="70" y="659"/>
                  </a:lnTo>
                  <a:lnTo>
                    <a:pt x="70" y="653"/>
                  </a:lnTo>
                  <a:lnTo>
                    <a:pt x="70" y="647"/>
                  </a:lnTo>
                  <a:lnTo>
                    <a:pt x="70" y="640"/>
                  </a:lnTo>
                  <a:lnTo>
                    <a:pt x="70" y="634"/>
                  </a:lnTo>
                  <a:lnTo>
                    <a:pt x="70" y="627"/>
                  </a:lnTo>
                  <a:lnTo>
                    <a:pt x="70" y="621"/>
                  </a:lnTo>
                  <a:lnTo>
                    <a:pt x="77" y="621"/>
                  </a:lnTo>
                  <a:lnTo>
                    <a:pt x="77" y="615"/>
                  </a:lnTo>
                  <a:lnTo>
                    <a:pt x="83" y="615"/>
                  </a:lnTo>
                  <a:lnTo>
                    <a:pt x="89" y="615"/>
                  </a:lnTo>
                  <a:lnTo>
                    <a:pt x="96" y="615"/>
                  </a:lnTo>
                  <a:lnTo>
                    <a:pt x="102" y="615"/>
                  </a:lnTo>
                  <a:lnTo>
                    <a:pt x="109" y="608"/>
                  </a:lnTo>
                  <a:lnTo>
                    <a:pt x="102" y="602"/>
                  </a:lnTo>
                  <a:lnTo>
                    <a:pt x="102" y="595"/>
                  </a:lnTo>
                  <a:lnTo>
                    <a:pt x="102" y="589"/>
                  </a:lnTo>
                  <a:lnTo>
                    <a:pt x="102" y="583"/>
                  </a:lnTo>
                  <a:lnTo>
                    <a:pt x="102" y="576"/>
                  </a:lnTo>
                  <a:lnTo>
                    <a:pt x="96" y="576"/>
                  </a:lnTo>
                  <a:lnTo>
                    <a:pt x="96" y="570"/>
                  </a:lnTo>
                  <a:lnTo>
                    <a:pt x="96" y="563"/>
                  </a:lnTo>
                  <a:lnTo>
                    <a:pt x="102" y="557"/>
                  </a:lnTo>
                  <a:lnTo>
                    <a:pt x="109" y="557"/>
                  </a:lnTo>
                  <a:lnTo>
                    <a:pt x="115" y="557"/>
                  </a:lnTo>
                  <a:lnTo>
                    <a:pt x="115" y="551"/>
                  </a:lnTo>
                  <a:lnTo>
                    <a:pt x="115" y="544"/>
                  </a:lnTo>
                  <a:lnTo>
                    <a:pt x="109" y="544"/>
                  </a:lnTo>
                  <a:lnTo>
                    <a:pt x="109" y="538"/>
                  </a:lnTo>
                  <a:lnTo>
                    <a:pt x="109" y="531"/>
                  </a:lnTo>
                  <a:lnTo>
                    <a:pt x="102" y="525"/>
                  </a:lnTo>
                  <a:lnTo>
                    <a:pt x="102" y="512"/>
                  </a:lnTo>
                  <a:lnTo>
                    <a:pt x="102" y="506"/>
                  </a:lnTo>
                  <a:lnTo>
                    <a:pt x="102" y="499"/>
                  </a:lnTo>
                  <a:lnTo>
                    <a:pt x="102" y="493"/>
                  </a:lnTo>
                  <a:lnTo>
                    <a:pt x="102" y="487"/>
                  </a:lnTo>
                  <a:lnTo>
                    <a:pt x="102" y="480"/>
                  </a:lnTo>
                  <a:lnTo>
                    <a:pt x="109" y="474"/>
                  </a:lnTo>
                  <a:lnTo>
                    <a:pt x="109" y="467"/>
                  </a:lnTo>
                  <a:lnTo>
                    <a:pt x="109" y="461"/>
                  </a:lnTo>
                  <a:lnTo>
                    <a:pt x="109" y="455"/>
                  </a:lnTo>
                  <a:lnTo>
                    <a:pt x="102" y="455"/>
                  </a:lnTo>
                  <a:lnTo>
                    <a:pt x="102" y="448"/>
                  </a:lnTo>
                  <a:lnTo>
                    <a:pt x="102" y="442"/>
                  </a:lnTo>
                  <a:lnTo>
                    <a:pt x="102" y="435"/>
                  </a:lnTo>
                  <a:lnTo>
                    <a:pt x="115" y="435"/>
                  </a:lnTo>
                  <a:lnTo>
                    <a:pt x="121" y="435"/>
                  </a:lnTo>
                  <a:lnTo>
                    <a:pt x="121" y="429"/>
                  </a:lnTo>
                  <a:lnTo>
                    <a:pt x="128" y="429"/>
                  </a:lnTo>
                  <a:lnTo>
                    <a:pt x="134" y="429"/>
                  </a:lnTo>
                  <a:lnTo>
                    <a:pt x="141" y="435"/>
                  </a:lnTo>
                  <a:lnTo>
                    <a:pt x="147" y="435"/>
                  </a:lnTo>
                  <a:lnTo>
                    <a:pt x="153" y="435"/>
                  </a:lnTo>
                  <a:lnTo>
                    <a:pt x="160" y="429"/>
                  </a:lnTo>
                  <a:lnTo>
                    <a:pt x="166" y="429"/>
                  </a:lnTo>
                  <a:lnTo>
                    <a:pt x="166" y="423"/>
                  </a:lnTo>
                  <a:lnTo>
                    <a:pt x="173" y="416"/>
                  </a:lnTo>
                  <a:lnTo>
                    <a:pt x="179" y="416"/>
                  </a:lnTo>
                  <a:lnTo>
                    <a:pt x="179" y="410"/>
                  </a:lnTo>
                  <a:lnTo>
                    <a:pt x="185" y="410"/>
                  </a:lnTo>
                  <a:lnTo>
                    <a:pt x="185" y="403"/>
                  </a:lnTo>
                  <a:lnTo>
                    <a:pt x="192" y="403"/>
                  </a:lnTo>
                  <a:lnTo>
                    <a:pt x="198" y="403"/>
                  </a:lnTo>
                  <a:lnTo>
                    <a:pt x="205" y="403"/>
                  </a:lnTo>
                  <a:lnTo>
                    <a:pt x="218" y="397"/>
                  </a:lnTo>
                  <a:lnTo>
                    <a:pt x="230" y="397"/>
                  </a:lnTo>
                  <a:lnTo>
                    <a:pt x="250" y="391"/>
                  </a:lnTo>
                  <a:lnTo>
                    <a:pt x="262" y="384"/>
                  </a:lnTo>
                  <a:lnTo>
                    <a:pt x="269" y="378"/>
                  </a:lnTo>
                  <a:lnTo>
                    <a:pt x="269" y="371"/>
                  </a:lnTo>
                  <a:lnTo>
                    <a:pt x="275" y="371"/>
                  </a:lnTo>
                  <a:lnTo>
                    <a:pt x="282" y="371"/>
                  </a:lnTo>
                  <a:lnTo>
                    <a:pt x="288" y="378"/>
                  </a:lnTo>
                  <a:lnTo>
                    <a:pt x="294" y="378"/>
                  </a:lnTo>
                  <a:lnTo>
                    <a:pt x="294" y="371"/>
                  </a:lnTo>
                  <a:lnTo>
                    <a:pt x="294" y="365"/>
                  </a:lnTo>
                  <a:lnTo>
                    <a:pt x="301" y="365"/>
                  </a:lnTo>
                  <a:lnTo>
                    <a:pt x="307" y="365"/>
                  </a:lnTo>
                  <a:lnTo>
                    <a:pt x="314" y="371"/>
                  </a:lnTo>
                  <a:lnTo>
                    <a:pt x="320" y="378"/>
                  </a:lnTo>
                  <a:lnTo>
                    <a:pt x="333" y="378"/>
                  </a:lnTo>
                  <a:lnTo>
                    <a:pt x="339" y="378"/>
                  </a:lnTo>
                  <a:lnTo>
                    <a:pt x="346" y="371"/>
                  </a:lnTo>
                  <a:lnTo>
                    <a:pt x="352" y="371"/>
                  </a:lnTo>
                  <a:lnTo>
                    <a:pt x="352" y="365"/>
                  </a:lnTo>
                  <a:lnTo>
                    <a:pt x="358" y="365"/>
                  </a:lnTo>
                  <a:lnTo>
                    <a:pt x="365" y="365"/>
                  </a:lnTo>
                  <a:lnTo>
                    <a:pt x="371" y="365"/>
                  </a:lnTo>
                  <a:lnTo>
                    <a:pt x="378" y="365"/>
                  </a:lnTo>
                  <a:lnTo>
                    <a:pt x="384" y="365"/>
                  </a:lnTo>
                  <a:lnTo>
                    <a:pt x="390" y="365"/>
                  </a:lnTo>
                  <a:lnTo>
                    <a:pt x="397" y="365"/>
                  </a:lnTo>
                  <a:lnTo>
                    <a:pt x="403" y="359"/>
                  </a:lnTo>
                  <a:lnTo>
                    <a:pt x="410" y="359"/>
                  </a:lnTo>
                  <a:lnTo>
                    <a:pt x="416" y="359"/>
                  </a:lnTo>
                  <a:lnTo>
                    <a:pt x="416" y="352"/>
                  </a:lnTo>
                  <a:lnTo>
                    <a:pt x="416" y="359"/>
                  </a:lnTo>
                  <a:lnTo>
                    <a:pt x="422" y="359"/>
                  </a:lnTo>
                  <a:lnTo>
                    <a:pt x="429" y="365"/>
                  </a:lnTo>
                  <a:lnTo>
                    <a:pt x="435" y="365"/>
                  </a:lnTo>
                  <a:lnTo>
                    <a:pt x="442" y="365"/>
                  </a:lnTo>
                  <a:lnTo>
                    <a:pt x="454" y="365"/>
                  </a:lnTo>
                  <a:lnTo>
                    <a:pt x="461" y="365"/>
                  </a:lnTo>
                  <a:lnTo>
                    <a:pt x="461" y="371"/>
                  </a:lnTo>
                  <a:lnTo>
                    <a:pt x="467" y="371"/>
                  </a:lnTo>
                  <a:lnTo>
                    <a:pt x="474" y="378"/>
                  </a:lnTo>
                  <a:lnTo>
                    <a:pt x="480" y="378"/>
                  </a:lnTo>
                  <a:lnTo>
                    <a:pt x="480" y="384"/>
                  </a:lnTo>
                  <a:lnTo>
                    <a:pt x="486" y="384"/>
                  </a:lnTo>
                  <a:lnTo>
                    <a:pt x="486" y="378"/>
                  </a:lnTo>
                  <a:lnTo>
                    <a:pt x="493" y="371"/>
                  </a:lnTo>
                  <a:lnTo>
                    <a:pt x="499" y="371"/>
                  </a:lnTo>
                  <a:lnTo>
                    <a:pt x="512" y="371"/>
                  </a:lnTo>
                  <a:lnTo>
                    <a:pt x="518" y="371"/>
                  </a:lnTo>
                  <a:lnTo>
                    <a:pt x="525" y="371"/>
                  </a:lnTo>
                  <a:lnTo>
                    <a:pt x="531" y="371"/>
                  </a:lnTo>
                  <a:lnTo>
                    <a:pt x="538" y="371"/>
                  </a:lnTo>
                  <a:lnTo>
                    <a:pt x="544" y="371"/>
                  </a:lnTo>
                  <a:lnTo>
                    <a:pt x="550" y="365"/>
                  </a:lnTo>
                  <a:lnTo>
                    <a:pt x="557" y="365"/>
                  </a:lnTo>
                  <a:lnTo>
                    <a:pt x="563" y="365"/>
                  </a:lnTo>
                  <a:lnTo>
                    <a:pt x="570" y="365"/>
                  </a:lnTo>
                  <a:lnTo>
                    <a:pt x="576" y="365"/>
                  </a:lnTo>
                  <a:lnTo>
                    <a:pt x="589" y="359"/>
                  </a:lnTo>
                  <a:lnTo>
                    <a:pt x="595" y="359"/>
                  </a:lnTo>
                  <a:lnTo>
                    <a:pt x="602" y="359"/>
                  </a:lnTo>
                  <a:lnTo>
                    <a:pt x="608" y="359"/>
                  </a:lnTo>
                  <a:lnTo>
                    <a:pt x="608" y="352"/>
                  </a:lnTo>
                  <a:lnTo>
                    <a:pt x="615" y="352"/>
                  </a:lnTo>
                  <a:lnTo>
                    <a:pt x="615" y="346"/>
                  </a:lnTo>
                  <a:lnTo>
                    <a:pt x="621" y="346"/>
                  </a:lnTo>
                  <a:lnTo>
                    <a:pt x="621" y="339"/>
                  </a:lnTo>
                  <a:lnTo>
                    <a:pt x="627" y="339"/>
                  </a:lnTo>
                  <a:lnTo>
                    <a:pt x="634" y="339"/>
                  </a:lnTo>
                  <a:lnTo>
                    <a:pt x="634" y="333"/>
                  </a:lnTo>
                  <a:lnTo>
                    <a:pt x="640" y="333"/>
                  </a:lnTo>
                  <a:lnTo>
                    <a:pt x="647" y="333"/>
                  </a:lnTo>
                  <a:lnTo>
                    <a:pt x="653" y="326"/>
                  </a:lnTo>
                  <a:lnTo>
                    <a:pt x="653" y="320"/>
                  </a:lnTo>
                  <a:lnTo>
                    <a:pt x="659" y="320"/>
                  </a:lnTo>
                  <a:lnTo>
                    <a:pt x="659" y="314"/>
                  </a:lnTo>
                  <a:lnTo>
                    <a:pt x="666" y="314"/>
                  </a:lnTo>
                  <a:lnTo>
                    <a:pt x="672" y="314"/>
                  </a:lnTo>
                  <a:lnTo>
                    <a:pt x="672" y="307"/>
                  </a:lnTo>
                  <a:lnTo>
                    <a:pt x="672" y="301"/>
                  </a:lnTo>
                  <a:lnTo>
                    <a:pt x="679" y="301"/>
                  </a:lnTo>
                  <a:lnTo>
                    <a:pt x="685" y="294"/>
                  </a:lnTo>
                  <a:lnTo>
                    <a:pt x="685" y="288"/>
                  </a:lnTo>
                  <a:lnTo>
                    <a:pt x="685" y="282"/>
                  </a:lnTo>
                  <a:lnTo>
                    <a:pt x="685" y="275"/>
                  </a:lnTo>
                  <a:lnTo>
                    <a:pt x="691" y="275"/>
                  </a:lnTo>
                  <a:lnTo>
                    <a:pt x="691" y="269"/>
                  </a:lnTo>
                  <a:lnTo>
                    <a:pt x="691" y="262"/>
                  </a:lnTo>
                  <a:lnTo>
                    <a:pt x="691" y="256"/>
                  </a:lnTo>
                  <a:lnTo>
                    <a:pt x="685" y="256"/>
                  </a:lnTo>
                  <a:lnTo>
                    <a:pt x="685" y="250"/>
                  </a:lnTo>
                  <a:lnTo>
                    <a:pt x="691" y="243"/>
                  </a:lnTo>
                  <a:lnTo>
                    <a:pt x="685" y="237"/>
                  </a:lnTo>
                  <a:lnTo>
                    <a:pt x="685" y="230"/>
                  </a:lnTo>
                  <a:lnTo>
                    <a:pt x="691" y="230"/>
                  </a:lnTo>
                  <a:lnTo>
                    <a:pt x="691" y="224"/>
                  </a:lnTo>
                  <a:lnTo>
                    <a:pt x="691" y="218"/>
                  </a:lnTo>
                  <a:lnTo>
                    <a:pt x="685" y="211"/>
                  </a:lnTo>
                  <a:lnTo>
                    <a:pt x="685" y="205"/>
                  </a:lnTo>
                  <a:lnTo>
                    <a:pt x="691" y="205"/>
                  </a:lnTo>
                  <a:lnTo>
                    <a:pt x="691" y="198"/>
                  </a:lnTo>
                  <a:lnTo>
                    <a:pt x="698" y="198"/>
                  </a:lnTo>
                  <a:lnTo>
                    <a:pt x="698" y="192"/>
                  </a:lnTo>
                  <a:lnTo>
                    <a:pt x="691" y="192"/>
                  </a:lnTo>
                  <a:lnTo>
                    <a:pt x="698" y="186"/>
                  </a:lnTo>
                  <a:lnTo>
                    <a:pt x="698" y="179"/>
                  </a:lnTo>
                  <a:lnTo>
                    <a:pt x="691" y="179"/>
                  </a:lnTo>
                  <a:lnTo>
                    <a:pt x="691" y="173"/>
                  </a:lnTo>
                  <a:lnTo>
                    <a:pt x="691" y="166"/>
                  </a:lnTo>
                  <a:lnTo>
                    <a:pt x="691" y="160"/>
                  </a:lnTo>
                  <a:lnTo>
                    <a:pt x="691" y="154"/>
                  </a:lnTo>
                  <a:lnTo>
                    <a:pt x="698" y="154"/>
                  </a:lnTo>
                  <a:lnTo>
                    <a:pt x="698" y="147"/>
                  </a:lnTo>
                  <a:lnTo>
                    <a:pt x="691" y="147"/>
                  </a:lnTo>
                  <a:lnTo>
                    <a:pt x="685" y="147"/>
                  </a:lnTo>
                  <a:lnTo>
                    <a:pt x="691" y="147"/>
                  </a:lnTo>
                  <a:lnTo>
                    <a:pt x="691" y="141"/>
                  </a:lnTo>
                  <a:lnTo>
                    <a:pt x="685" y="141"/>
                  </a:lnTo>
                  <a:lnTo>
                    <a:pt x="679" y="141"/>
                  </a:lnTo>
                  <a:lnTo>
                    <a:pt x="679" y="134"/>
                  </a:lnTo>
                  <a:lnTo>
                    <a:pt x="685" y="134"/>
                  </a:lnTo>
                  <a:lnTo>
                    <a:pt x="685" y="128"/>
                  </a:lnTo>
                  <a:lnTo>
                    <a:pt x="679" y="128"/>
                  </a:lnTo>
                  <a:lnTo>
                    <a:pt x="679" y="122"/>
                  </a:lnTo>
                  <a:lnTo>
                    <a:pt x="679" y="115"/>
                  </a:lnTo>
                  <a:lnTo>
                    <a:pt x="679" y="122"/>
                  </a:lnTo>
                  <a:lnTo>
                    <a:pt x="685" y="122"/>
                  </a:lnTo>
                  <a:lnTo>
                    <a:pt x="685" y="115"/>
                  </a:lnTo>
                  <a:lnTo>
                    <a:pt x="685" y="109"/>
                  </a:lnTo>
                  <a:lnTo>
                    <a:pt x="685" y="102"/>
                  </a:lnTo>
                  <a:lnTo>
                    <a:pt x="679" y="102"/>
                  </a:lnTo>
                  <a:lnTo>
                    <a:pt x="679" y="96"/>
                  </a:lnTo>
                  <a:lnTo>
                    <a:pt x="679" y="90"/>
                  </a:lnTo>
                  <a:lnTo>
                    <a:pt x="679" y="83"/>
                  </a:lnTo>
                  <a:lnTo>
                    <a:pt x="679" y="77"/>
                  </a:lnTo>
                  <a:lnTo>
                    <a:pt x="672" y="77"/>
                  </a:lnTo>
                  <a:lnTo>
                    <a:pt x="672" y="70"/>
                  </a:lnTo>
                  <a:lnTo>
                    <a:pt x="666" y="64"/>
                  </a:lnTo>
                  <a:lnTo>
                    <a:pt x="666" y="58"/>
                  </a:lnTo>
                  <a:lnTo>
                    <a:pt x="666" y="51"/>
                  </a:lnTo>
                  <a:lnTo>
                    <a:pt x="666" y="45"/>
                  </a:lnTo>
                  <a:lnTo>
                    <a:pt x="672" y="45"/>
                  </a:lnTo>
                  <a:lnTo>
                    <a:pt x="672" y="38"/>
                  </a:lnTo>
                  <a:lnTo>
                    <a:pt x="666" y="38"/>
                  </a:lnTo>
                  <a:lnTo>
                    <a:pt x="666" y="32"/>
                  </a:lnTo>
                  <a:lnTo>
                    <a:pt x="666" y="26"/>
                  </a:lnTo>
                  <a:lnTo>
                    <a:pt x="672" y="26"/>
                  </a:lnTo>
                  <a:lnTo>
                    <a:pt x="672" y="19"/>
                  </a:lnTo>
                  <a:lnTo>
                    <a:pt x="666" y="19"/>
                  </a:lnTo>
                  <a:lnTo>
                    <a:pt x="666" y="13"/>
                  </a:lnTo>
                  <a:lnTo>
                    <a:pt x="672" y="13"/>
                  </a:lnTo>
                  <a:lnTo>
                    <a:pt x="672" y="6"/>
                  </a:lnTo>
                  <a:lnTo>
                    <a:pt x="679" y="6"/>
                  </a:lnTo>
                  <a:lnTo>
                    <a:pt x="679" y="0"/>
                  </a:lnTo>
                  <a:lnTo>
                    <a:pt x="704" y="0"/>
                  </a:lnTo>
                  <a:lnTo>
                    <a:pt x="749" y="6"/>
                  </a:lnTo>
                  <a:lnTo>
                    <a:pt x="787" y="6"/>
                  </a:lnTo>
                  <a:lnTo>
                    <a:pt x="800" y="6"/>
                  </a:lnTo>
                  <a:lnTo>
                    <a:pt x="832" y="6"/>
                  </a:lnTo>
                  <a:lnTo>
                    <a:pt x="845" y="6"/>
                  </a:lnTo>
                  <a:lnTo>
                    <a:pt x="871" y="6"/>
                  </a:lnTo>
                  <a:lnTo>
                    <a:pt x="883" y="6"/>
                  </a:lnTo>
                  <a:lnTo>
                    <a:pt x="909" y="6"/>
                  </a:lnTo>
                  <a:lnTo>
                    <a:pt x="928" y="6"/>
                  </a:lnTo>
                  <a:lnTo>
                    <a:pt x="935" y="6"/>
                  </a:lnTo>
                  <a:lnTo>
                    <a:pt x="948" y="6"/>
                  </a:lnTo>
                  <a:lnTo>
                    <a:pt x="960" y="6"/>
                  </a:lnTo>
                  <a:lnTo>
                    <a:pt x="980" y="0"/>
                  </a:lnTo>
                  <a:lnTo>
                    <a:pt x="986" y="0"/>
                  </a:lnTo>
                  <a:lnTo>
                    <a:pt x="1018" y="0"/>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55" name="Freeform 229">
              <a:extLst>
                <a:ext uri="{FF2B5EF4-FFF2-40B4-BE49-F238E27FC236}">
                  <a16:creationId xmlns:a16="http://schemas.microsoft.com/office/drawing/2014/main" id="{FA137D9A-8A4A-869B-5E05-1A2E1E495B61}"/>
                </a:ext>
              </a:extLst>
            </p:cNvPr>
            <p:cNvSpPr>
              <a:spLocks/>
            </p:cNvSpPr>
            <p:nvPr/>
          </p:nvSpPr>
          <p:spPr bwMode="gray">
            <a:xfrm>
              <a:off x="3678872" y="1770697"/>
              <a:ext cx="673717" cy="825628"/>
            </a:xfrm>
            <a:custGeom>
              <a:avLst/>
              <a:gdLst>
                <a:gd name="T0" fmla="*/ 999 w 1044"/>
                <a:gd name="T1" fmla="*/ 858 h 1146"/>
                <a:gd name="T2" fmla="*/ 948 w 1044"/>
                <a:gd name="T3" fmla="*/ 883 h 1146"/>
                <a:gd name="T4" fmla="*/ 909 w 1044"/>
                <a:gd name="T5" fmla="*/ 870 h 1146"/>
                <a:gd name="T6" fmla="*/ 877 w 1044"/>
                <a:gd name="T7" fmla="*/ 883 h 1146"/>
                <a:gd name="T8" fmla="*/ 852 w 1044"/>
                <a:gd name="T9" fmla="*/ 877 h 1146"/>
                <a:gd name="T10" fmla="*/ 826 w 1044"/>
                <a:gd name="T11" fmla="*/ 877 h 1146"/>
                <a:gd name="T12" fmla="*/ 807 w 1044"/>
                <a:gd name="T13" fmla="*/ 902 h 1146"/>
                <a:gd name="T14" fmla="*/ 756 w 1044"/>
                <a:gd name="T15" fmla="*/ 998 h 1146"/>
                <a:gd name="T16" fmla="*/ 762 w 1044"/>
                <a:gd name="T17" fmla="*/ 1050 h 1146"/>
                <a:gd name="T18" fmla="*/ 730 w 1044"/>
                <a:gd name="T19" fmla="*/ 1088 h 1146"/>
                <a:gd name="T20" fmla="*/ 743 w 1044"/>
                <a:gd name="T21" fmla="*/ 1133 h 1146"/>
                <a:gd name="T22" fmla="*/ 711 w 1044"/>
                <a:gd name="T23" fmla="*/ 1133 h 1146"/>
                <a:gd name="T24" fmla="*/ 672 w 1044"/>
                <a:gd name="T25" fmla="*/ 1139 h 1146"/>
                <a:gd name="T26" fmla="*/ 621 w 1044"/>
                <a:gd name="T27" fmla="*/ 1133 h 1146"/>
                <a:gd name="T28" fmla="*/ 602 w 1044"/>
                <a:gd name="T29" fmla="*/ 1107 h 1146"/>
                <a:gd name="T30" fmla="*/ 596 w 1044"/>
                <a:gd name="T31" fmla="*/ 1082 h 1146"/>
                <a:gd name="T32" fmla="*/ 551 w 1044"/>
                <a:gd name="T33" fmla="*/ 1088 h 1146"/>
                <a:gd name="T34" fmla="*/ 512 w 1044"/>
                <a:gd name="T35" fmla="*/ 1056 h 1146"/>
                <a:gd name="T36" fmla="*/ 512 w 1044"/>
                <a:gd name="T37" fmla="*/ 1018 h 1146"/>
                <a:gd name="T38" fmla="*/ 500 w 1044"/>
                <a:gd name="T39" fmla="*/ 1005 h 1146"/>
                <a:gd name="T40" fmla="*/ 487 w 1044"/>
                <a:gd name="T41" fmla="*/ 966 h 1146"/>
                <a:gd name="T42" fmla="*/ 448 w 1044"/>
                <a:gd name="T43" fmla="*/ 954 h 1146"/>
                <a:gd name="T44" fmla="*/ 455 w 1044"/>
                <a:gd name="T45" fmla="*/ 902 h 1146"/>
                <a:gd name="T46" fmla="*/ 448 w 1044"/>
                <a:gd name="T47" fmla="*/ 858 h 1146"/>
                <a:gd name="T48" fmla="*/ 455 w 1044"/>
                <a:gd name="T49" fmla="*/ 806 h 1146"/>
                <a:gd name="T50" fmla="*/ 461 w 1044"/>
                <a:gd name="T51" fmla="*/ 781 h 1146"/>
                <a:gd name="T52" fmla="*/ 487 w 1044"/>
                <a:gd name="T53" fmla="*/ 762 h 1146"/>
                <a:gd name="T54" fmla="*/ 448 w 1044"/>
                <a:gd name="T55" fmla="*/ 762 h 1146"/>
                <a:gd name="T56" fmla="*/ 416 w 1044"/>
                <a:gd name="T57" fmla="*/ 755 h 1146"/>
                <a:gd name="T58" fmla="*/ 423 w 1044"/>
                <a:gd name="T59" fmla="*/ 730 h 1146"/>
                <a:gd name="T60" fmla="*/ 403 w 1044"/>
                <a:gd name="T61" fmla="*/ 704 h 1146"/>
                <a:gd name="T62" fmla="*/ 403 w 1044"/>
                <a:gd name="T63" fmla="*/ 685 h 1146"/>
                <a:gd name="T64" fmla="*/ 384 w 1044"/>
                <a:gd name="T65" fmla="*/ 659 h 1146"/>
                <a:gd name="T66" fmla="*/ 359 w 1044"/>
                <a:gd name="T67" fmla="*/ 666 h 1146"/>
                <a:gd name="T68" fmla="*/ 314 w 1044"/>
                <a:gd name="T69" fmla="*/ 666 h 1146"/>
                <a:gd name="T70" fmla="*/ 288 w 1044"/>
                <a:gd name="T71" fmla="*/ 653 h 1146"/>
                <a:gd name="T72" fmla="*/ 256 w 1044"/>
                <a:gd name="T73" fmla="*/ 582 h 1146"/>
                <a:gd name="T74" fmla="*/ 186 w 1044"/>
                <a:gd name="T75" fmla="*/ 538 h 1146"/>
                <a:gd name="T76" fmla="*/ 122 w 1044"/>
                <a:gd name="T77" fmla="*/ 486 h 1146"/>
                <a:gd name="T78" fmla="*/ 71 w 1044"/>
                <a:gd name="T79" fmla="*/ 461 h 1146"/>
                <a:gd name="T80" fmla="*/ 58 w 1044"/>
                <a:gd name="T81" fmla="*/ 390 h 1146"/>
                <a:gd name="T82" fmla="*/ 58 w 1044"/>
                <a:gd name="T83" fmla="*/ 352 h 1146"/>
                <a:gd name="T84" fmla="*/ 83 w 1044"/>
                <a:gd name="T85" fmla="*/ 313 h 1146"/>
                <a:gd name="T86" fmla="*/ 109 w 1044"/>
                <a:gd name="T87" fmla="*/ 281 h 1146"/>
                <a:gd name="T88" fmla="*/ 109 w 1044"/>
                <a:gd name="T89" fmla="*/ 230 h 1146"/>
                <a:gd name="T90" fmla="*/ 115 w 1044"/>
                <a:gd name="T91" fmla="*/ 185 h 1146"/>
                <a:gd name="T92" fmla="*/ 147 w 1044"/>
                <a:gd name="T93" fmla="*/ 147 h 1146"/>
                <a:gd name="T94" fmla="*/ 154 w 1044"/>
                <a:gd name="T95" fmla="*/ 102 h 1146"/>
                <a:gd name="T96" fmla="*/ 122 w 1044"/>
                <a:gd name="T97" fmla="*/ 32 h 1146"/>
                <a:gd name="T98" fmla="*/ 51 w 1044"/>
                <a:gd name="T99" fmla="*/ 45 h 1146"/>
                <a:gd name="T100" fmla="*/ 0 w 1044"/>
                <a:gd name="T101" fmla="*/ 25 h 1146"/>
                <a:gd name="T102" fmla="*/ 32 w 1044"/>
                <a:gd name="T103" fmla="*/ 6 h 1146"/>
                <a:gd name="T104" fmla="*/ 160 w 1044"/>
                <a:gd name="T105" fmla="*/ 32 h 1146"/>
                <a:gd name="T106" fmla="*/ 371 w 1044"/>
                <a:gd name="T107" fmla="*/ 70 h 1146"/>
                <a:gd name="T108" fmla="*/ 589 w 1044"/>
                <a:gd name="T109" fmla="*/ 128 h 1146"/>
                <a:gd name="T110" fmla="*/ 596 w 1044"/>
                <a:gd name="T111" fmla="*/ 153 h 1146"/>
                <a:gd name="T112" fmla="*/ 589 w 1044"/>
                <a:gd name="T113" fmla="*/ 192 h 1146"/>
                <a:gd name="T114" fmla="*/ 916 w 1044"/>
                <a:gd name="T115" fmla="*/ 128 h 1146"/>
                <a:gd name="T116" fmla="*/ 922 w 1044"/>
                <a:gd name="T117" fmla="*/ 307 h 1146"/>
                <a:gd name="T118" fmla="*/ 845 w 1044"/>
                <a:gd name="T119" fmla="*/ 698 h 1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44" h="1146">
                  <a:moveTo>
                    <a:pt x="1044" y="838"/>
                  </a:moveTo>
                  <a:lnTo>
                    <a:pt x="1044" y="845"/>
                  </a:lnTo>
                  <a:lnTo>
                    <a:pt x="1037" y="851"/>
                  </a:lnTo>
                  <a:lnTo>
                    <a:pt x="1031" y="858"/>
                  </a:lnTo>
                  <a:lnTo>
                    <a:pt x="1025" y="851"/>
                  </a:lnTo>
                  <a:lnTo>
                    <a:pt x="1018" y="851"/>
                  </a:lnTo>
                  <a:lnTo>
                    <a:pt x="1012" y="851"/>
                  </a:lnTo>
                  <a:lnTo>
                    <a:pt x="1005" y="858"/>
                  </a:lnTo>
                  <a:lnTo>
                    <a:pt x="999" y="858"/>
                  </a:lnTo>
                  <a:lnTo>
                    <a:pt x="993" y="858"/>
                  </a:lnTo>
                  <a:lnTo>
                    <a:pt x="980" y="858"/>
                  </a:lnTo>
                  <a:lnTo>
                    <a:pt x="967" y="858"/>
                  </a:lnTo>
                  <a:lnTo>
                    <a:pt x="961" y="864"/>
                  </a:lnTo>
                  <a:lnTo>
                    <a:pt x="954" y="864"/>
                  </a:lnTo>
                  <a:lnTo>
                    <a:pt x="954" y="870"/>
                  </a:lnTo>
                  <a:lnTo>
                    <a:pt x="948" y="870"/>
                  </a:lnTo>
                  <a:lnTo>
                    <a:pt x="948" y="877"/>
                  </a:lnTo>
                  <a:lnTo>
                    <a:pt x="948" y="883"/>
                  </a:lnTo>
                  <a:lnTo>
                    <a:pt x="941" y="883"/>
                  </a:lnTo>
                  <a:lnTo>
                    <a:pt x="935" y="877"/>
                  </a:lnTo>
                  <a:lnTo>
                    <a:pt x="929" y="877"/>
                  </a:lnTo>
                  <a:lnTo>
                    <a:pt x="929" y="870"/>
                  </a:lnTo>
                  <a:lnTo>
                    <a:pt x="922" y="870"/>
                  </a:lnTo>
                  <a:lnTo>
                    <a:pt x="922" y="864"/>
                  </a:lnTo>
                  <a:lnTo>
                    <a:pt x="916" y="864"/>
                  </a:lnTo>
                  <a:lnTo>
                    <a:pt x="916" y="870"/>
                  </a:lnTo>
                  <a:lnTo>
                    <a:pt x="909" y="870"/>
                  </a:lnTo>
                  <a:lnTo>
                    <a:pt x="909" y="877"/>
                  </a:lnTo>
                  <a:lnTo>
                    <a:pt x="903" y="877"/>
                  </a:lnTo>
                  <a:lnTo>
                    <a:pt x="903" y="870"/>
                  </a:lnTo>
                  <a:lnTo>
                    <a:pt x="903" y="877"/>
                  </a:lnTo>
                  <a:lnTo>
                    <a:pt x="897" y="877"/>
                  </a:lnTo>
                  <a:lnTo>
                    <a:pt x="897" y="883"/>
                  </a:lnTo>
                  <a:lnTo>
                    <a:pt x="890" y="883"/>
                  </a:lnTo>
                  <a:lnTo>
                    <a:pt x="884" y="883"/>
                  </a:lnTo>
                  <a:lnTo>
                    <a:pt x="877" y="883"/>
                  </a:lnTo>
                  <a:lnTo>
                    <a:pt x="877" y="890"/>
                  </a:lnTo>
                  <a:lnTo>
                    <a:pt x="877" y="896"/>
                  </a:lnTo>
                  <a:lnTo>
                    <a:pt x="871" y="896"/>
                  </a:lnTo>
                  <a:lnTo>
                    <a:pt x="865" y="896"/>
                  </a:lnTo>
                  <a:lnTo>
                    <a:pt x="865" y="890"/>
                  </a:lnTo>
                  <a:lnTo>
                    <a:pt x="865" y="883"/>
                  </a:lnTo>
                  <a:lnTo>
                    <a:pt x="858" y="883"/>
                  </a:lnTo>
                  <a:lnTo>
                    <a:pt x="858" y="877"/>
                  </a:lnTo>
                  <a:lnTo>
                    <a:pt x="852" y="877"/>
                  </a:lnTo>
                  <a:lnTo>
                    <a:pt x="852" y="883"/>
                  </a:lnTo>
                  <a:lnTo>
                    <a:pt x="852" y="877"/>
                  </a:lnTo>
                  <a:lnTo>
                    <a:pt x="852" y="870"/>
                  </a:lnTo>
                  <a:lnTo>
                    <a:pt x="845" y="870"/>
                  </a:lnTo>
                  <a:lnTo>
                    <a:pt x="845" y="877"/>
                  </a:lnTo>
                  <a:lnTo>
                    <a:pt x="839" y="877"/>
                  </a:lnTo>
                  <a:lnTo>
                    <a:pt x="839" y="883"/>
                  </a:lnTo>
                  <a:lnTo>
                    <a:pt x="833" y="883"/>
                  </a:lnTo>
                  <a:lnTo>
                    <a:pt x="826" y="877"/>
                  </a:lnTo>
                  <a:lnTo>
                    <a:pt x="820" y="877"/>
                  </a:lnTo>
                  <a:lnTo>
                    <a:pt x="820" y="883"/>
                  </a:lnTo>
                  <a:lnTo>
                    <a:pt x="813" y="883"/>
                  </a:lnTo>
                  <a:lnTo>
                    <a:pt x="813" y="890"/>
                  </a:lnTo>
                  <a:lnTo>
                    <a:pt x="807" y="890"/>
                  </a:lnTo>
                  <a:lnTo>
                    <a:pt x="801" y="890"/>
                  </a:lnTo>
                  <a:lnTo>
                    <a:pt x="801" y="896"/>
                  </a:lnTo>
                  <a:lnTo>
                    <a:pt x="807" y="896"/>
                  </a:lnTo>
                  <a:lnTo>
                    <a:pt x="807" y="902"/>
                  </a:lnTo>
                  <a:lnTo>
                    <a:pt x="801" y="909"/>
                  </a:lnTo>
                  <a:lnTo>
                    <a:pt x="801" y="915"/>
                  </a:lnTo>
                  <a:lnTo>
                    <a:pt x="794" y="922"/>
                  </a:lnTo>
                  <a:lnTo>
                    <a:pt x="781" y="947"/>
                  </a:lnTo>
                  <a:lnTo>
                    <a:pt x="775" y="966"/>
                  </a:lnTo>
                  <a:lnTo>
                    <a:pt x="768" y="973"/>
                  </a:lnTo>
                  <a:lnTo>
                    <a:pt x="762" y="986"/>
                  </a:lnTo>
                  <a:lnTo>
                    <a:pt x="756" y="992"/>
                  </a:lnTo>
                  <a:lnTo>
                    <a:pt x="756" y="998"/>
                  </a:lnTo>
                  <a:lnTo>
                    <a:pt x="756" y="1005"/>
                  </a:lnTo>
                  <a:lnTo>
                    <a:pt x="756" y="1011"/>
                  </a:lnTo>
                  <a:lnTo>
                    <a:pt x="756" y="1018"/>
                  </a:lnTo>
                  <a:lnTo>
                    <a:pt x="762" y="1018"/>
                  </a:lnTo>
                  <a:lnTo>
                    <a:pt x="762" y="1024"/>
                  </a:lnTo>
                  <a:lnTo>
                    <a:pt x="762" y="1030"/>
                  </a:lnTo>
                  <a:lnTo>
                    <a:pt x="762" y="1037"/>
                  </a:lnTo>
                  <a:lnTo>
                    <a:pt x="762" y="1043"/>
                  </a:lnTo>
                  <a:lnTo>
                    <a:pt x="762" y="1050"/>
                  </a:lnTo>
                  <a:lnTo>
                    <a:pt x="756" y="1050"/>
                  </a:lnTo>
                  <a:lnTo>
                    <a:pt x="756" y="1056"/>
                  </a:lnTo>
                  <a:lnTo>
                    <a:pt x="749" y="1056"/>
                  </a:lnTo>
                  <a:lnTo>
                    <a:pt x="743" y="1056"/>
                  </a:lnTo>
                  <a:lnTo>
                    <a:pt x="736" y="1063"/>
                  </a:lnTo>
                  <a:lnTo>
                    <a:pt x="730" y="1069"/>
                  </a:lnTo>
                  <a:lnTo>
                    <a:pt x="730" y="1075"/>
                  </a:lnTo>
                  <a:lnTo>
                    <a:pt x="730" y="1082"/>
                  </a:lnTo>
                  <a:lnTo>
                    <a:pt x="730" y="1088"/>
                  </a:lnTo>
                  <a:lnTo>
                    <a:pt x="730" y="1095"/>
                  </a:lnTo>
                  <a:lnTo>
                    <a:pt x="736" y="1095"/>
                  </a:lnTo>
                  <a:lnTo>
                    <a:pt x="736" y="1101"/>
                  </a:lnTo>
                  <a:lnTo>
                    <a:pt x="730" y="1101"/>
                  </a:lnTo>
                  <a:lnTo>
                    <a:pt x="730" y="1107"/>
                  </a:lnTo>
                  <a:lnTo>
                    <a:pt x="730" y="1114"/>
                  </a:lnTo>
                  <a:lnTo>
                    <a:pt x="736" y="1120"/>
                  </a:lnTo>
                  <a:lnTo>
                    <a:pt x="743" y="1127"/>
                  </a:lnTo>
                  <a:lnTo>
                    <a:pt x="743" y="1133"/>
                  </a:lnTo>
                  <a:lnTo>
                    <a:pt x="736" y="1133"/>
                  </a:lnTo>
                  <a:lnTo>
                    <a:pt x="736" y="1139"/>
                  </a:lnTo>
                  <a:lnTo>
                    <a:pt x="730" y="1139"/>
                  </a:lnTo>
                  <a:lnTo>
                    <a:pt x="730" y="1146"/>
                  </a:lnTo>
                  <a:lnTo>
                    <a:pt x="724" y="1146"/>
                  </a:lnTo>
                  <a:lnTo>
                    <a:pt x="717" y="1146"/>
                  </a:lnTo>
                  <a:lnTo>
                    <a:pt x="717" y="1139"/>
                  </a:lnTo>
                  <a:lnTo>
                    <a:pt x="717" y="1133"/>
                  </a:lnTo>
                  <a:lnTo>
                    <a:pt x="711" y="1133"/>
                  </a:lnTo>
                  <a:lnTo>
                    <a:pt x="704" y="1133"/>
                  </a:lnTo>
                  <a:lnTo>
                    <a:pt x="704" y="1139"/>
                  </a:lnTo>
                  <a:lnTo>
                    <a:pt x="698" y="1139"/>
                  </a:lnTo>
                  <a:lnTo>
                    <a:pt x="698" y="1146"/>
                  </a:lnTo>
                  <a:lnTo>
                    <a:pt x="692" y="1146"/>
                  </a:lnTo>
                  <a:lnTo>
                    <a:pt x="685" y="1146"/>
                  </a:lnTo>
                  <a:lnTo>
                    <a:pt x="685" y="1139"/>
                  </a:lnTo>
                  <a:lnTo>
                    <a:pt x="679" y="1139"/>
                  </a:lnTo>
                  <a:lnTo>
                    <a:pt x="672" y="1139"/>
                  </a:lnTo>
                  <a:lnTo>
                    <a:pt x="666" y="1139"/>
                  </a:lnTo>
                  <a:lnTo>
                    <a:pt x="660" y="1139"/>
                  </a:lnTo>
                  <a:lnTo>
                    <a:pt x="653" y="1146"/>
                  </a:lnTo>
                  <a:lnTo>
                    <a:pt x="647" y="1146"/>
                  </a:lnTo>
                  <a:lnTo>
                    <a:pt x="640" y="1146"/>
                  </a:lnTo>
                  <a:lnTo>
                    <a:pt x="634" y="1139"/>
                  </a:lnTo>
                  <a:lnTo>
                    <a:pt x="628" y="1139"/>
                  </a:lnTo>
                  <a:lnTo>
                    <a:pt x="628" y="1133"/>
                  </a:lnTo>
                  <a:lnTo>
                    <a:pt x="621" y="1133"/>
                  </a:lnTo>
                  <a:lnTo>
                    <a:pt x="621" y="1127"/>
                  </a:lnTo>
                  <a:lnTo>
                    <a:pt x="621" y="1120"/>
                  </a:lnTo>
                  <a:lnTo>
                    <a:pt x="615" y="1120"/>
                  </a:lnTo>
                  <a:lnTo>
                    <a:pt x="615" y="1114"/>
                  </a:lnTo>
                  <a:lnTo>
                    <a:pt x="608" y="1114"/>
                  </a:lnTo>
                  <a:lnTo>
                    <a:pt x="602" y="1114"/>
                  </a:lnTo>
                  <a:lnTo>
                    <a:pt x="596" y="1114"/>
                  </a:lnTo>
                  <a:lnTo>
                    <a:pt x="596" y="1107"/>
                  </a:lnTo>
                  <a:lnTo>
                    <a:pt x="602" y="1107"/>
                  </a:lnTo>
                  <a:lnTo>
                    <a:pt x="602" y="1101"/>
                  </a:lnTo>
                  <a:lnTo>
                    <a:pt x="602" y="1095"/>
                  </a:lnTo>
                  <a:lnTo>
                    <a:pt x="608" y="1095"/>
                  </a:lnTo>
                  <a:lnTo>
                    <a:pt x="615" y="1095"/>
                  </a:lnTo>
                  <a:lnTo>
                    <a:pt x="615" y="1088"/>
                  </a:lnTo>
                  <a:lnTo>
                    <a:pt x="615" y="1082"/>
                  </a:lnTo>
                  <a:lnTo>
                    <a:pt x="608" y="1082"/>
                  </a:lnTo>
                  <a:lnTo>
                    <a:pt x="602" y="1082"/>
                  </a:lnTo>
                  <a:lnTo>
                    <a:pt x="596" y="1082"/>
                  </a:lnTo>
                  <a:lnTo>
                    <a:pt x="589" y="1082"/>
                  </a:lnTo>
                  <a:lnTo>
                    <a:pt x="589" y="1088"/>
                  </a:lnTo>
                  <a:lnTo>
                    <a:pt x="583" y="1088"/>
                  </a:lnTo>
                  <a:lnTo>
                    <a:pt x="583" y="1082"/>
                  </a:lnTo>
                  <a:lnTo>
                    <a:pt x="576" y="1082"/>
                  </a:lnTo>
                  <a:lnTo>
                    <a:pt x="570" y="1082"/>
                  </a:lnTo>
                  <a:lnTo>
                    <a:pt x="564" y="1082"/>
                  </a:lnTo>
                  <a:lnTo>
                    <a:pt x="557" y="1088"/>
                  </a:lnTo>
                  <a:lnTo>
                    <a:pt x="551" y="1088"/>
                  </a:lnTo>
                  <a:lnTo>
                    <a:pt x="544" y="1082"/>
                  </a:lnTo>
                  <a:lnTo>
                    <a:pt x="538" y="1082"/>
                  </a:lnTo>
                  <a:lnTo>
                    <a:pt x="538" y="1075"/>
                  </a:lnTo>
                  <a:lnTo>
                    <a:pt x="538" y="1069"/>
                  </a:lnTo>
                  <a:lnTo>
                    <a:pt x="532" y="1069"/>
                  </a:lnTo>
                  <a:lnTo>
                    <a:pt x="525" y="1069"/>
                  </a:lnTo>
                  <a:lnTo>
                    <a:pt x="519" y="1069"/>
                  </a:lnTo>
                  <a:lnTo>
                    <a:pt x="519" y="1063"/>
                  </a:lnTo>
                  <a:lnTo>
                    <a:pt x="512" y="1056"/>
                  </a:lnTo>
                  <a:lnTo>
                    <a:pt x="519" y="1056"/>
                  </a:lnTo>
                  <a:lnTo>
                    <a:pt x="519" y="1050"/>
                  </a:lnTo>
                  <a:lnTo>
                    <a:pt x="525" y="1050"/>
                  </a:lnTo>
                  <a:lnTo>
                    <a:pt x="525" y="1043"/>
                  </a:lnTo>
                  <a:lnTo>
                    <a:pt x="519" y="1037"/>
                  </a:lnTo>
                  <a:lnTo>
                    <a:pt x="519" y="1030"/>
                  </a:lnTo>
                  <a:lnTo>
                    <a:pt x="519" y="1024"/>
                  </a:lnTo>
                  <a:lnTo>
                    <a:pt x="512" y="1024"/>
                  </a:lnTo>
                  <a:lnTo>
                    <a:pt x="512" y="1018"/>
                  </a:lnTo>
                  <a:lnTo>
                    <a:pt x="519" y="1018"/>
                  </a:lnTo>
                  <a:lnTo>
                    <a:pt x="512" y="1018"/>
                  </a:lnTo>
                  <a:lnTo>
                    <a:pt x="506" y="1018"/>
                  </a:lnTo>
                  <a:lnTo>
                    <a:pt x="506" y="1024"/>
                  </a:lnTo>
                  <a:lnTo>
                    <a:pt x="500" y="1024"/>
                  </a:lnTo>
                  <a:lnTo>
                    <a:pt x="500" y="1018"/>
                  </a:lnTo>
                  <a:lnTo>
                    <a:pt x="506" y="1011"/>
                  </a:lnTo>
                  <a:lnTo>
                    <a:pt x="506" y="1005"/>
                  </a:lnTo>
                  <a:lnTo>
                    <a:pt x="500" y="1005"/>
                  </a:lnTo>
                  <a:lnTo>
                    <a:pt x="500" y="998"/>
                  </a:lnTo>
                  <a:lnTo>
                    <a:pt x="506" y="998"/>
                  </a:lnTo>
                  <a:lnTo>
                    <a:pt x="506" y="992"/>
                  </a:lnTo>
                  <a:lnTo>
                    <a:pt x="506" y="986"/>
                  </a:lnTo>
                  <a:lnTo>
                    <a:pt x="506" y="979"/>
                  </a:lnTo>
                  <a:lnTo>
                    <a:pt x="500" y="979"/>
                  </a:lnTo>
                  <a:lnTo>
                    <a:pt x="500" y="973"/>
                  </a:lnTo>
                  <a:lnTo>
                    <a:pt x="493" y="973"/>
                  </a:lnTo>
                  <a:lnTo>
                    <a:pt x="487" y="966"/>
                  </a:lnTo>
                  <a:lnTo>
                    <a:pt x="480" y="966"/>
                  </a:lnTo>
                  <a:lnTo>
                    <a:pt x="474" y="966"/>
                  </a:lnTo>
                  <a:lnTo>
                    <a:pt x="468" y="966"/>
                  </a:lnTo>
                  <a:lnTo>
                    <a:pt x="468" y="960"/>
                  </a:lnTo>
                  <a:lnTo>
                    <a:pt x="461" y="960"/>
                  </a:lnTo>
                  <a:lnTo>
                    <a:pt x="461" y="966"/>
                  </a:lnTo>
                  <a:lnTo>
                    <a:pt x="455" y="960"/>
                  </a:lnTo>
                  <a:lnTo>
                    <a:pt x="448" y="960"/>
                  </a:lnTo>
                  <a:lnTo>
                    <a:pt x="448" y="954"/>
                  </a:lnTo>
                  <a:lnTo>
                    <a:pt x="448" y="947"/>
                  </a:lnTo>
                  <a:lnTo>
                    <a:pt x="448" y="941"/>
                  </a:lnTo>
                  <a:lnTo>
                    <a:pt x="448" y="934"/>
                  </a:lnTo>
                  <a:lnTo>
                    <a:pt x="455" y="934"/>
                  </a:lnTo>
                  <a:lnTo>
                    <a:pt x="455" y="928"/>
                  </a:lnTo>
                  <a:lnTo>
                    <a:pt x="455" y="922"/>
                  </a:lnTo>
                  <a:lnTo>
                    <a:pt x="455" y="915"/>
                  </a:lnTo>
                  <a:lnTo>
                    <a:pt x="455" y="909"/>
                  </a:lnTo>
                  <a:lnTo>
                    <a:pt x="455" y="902"/>
                  </a:lnTo>
                  <a:lnTo>
                    <a:pt x="448" y="896"/>
                  </a:lnTo>
                  <a:lnTo>
                    <a:pt x="448" y="890"/>
                  </a:lnTo>
                  <a:lnTo>
                    <a:pt x="448" y="883"/>
                  </a:lnTo>
                  <a:lnTo>
                    <a:pt x="448" y="877"/>
                  </a:lnTo>
                  <a:lnTo>
                    <a:pt x="448" y="870"/>
                  </a:lnTo>
                  <a:lnTo>
                    <a:pt x="448" y="864"/>
                  </a:lnTo>
                  <a:lnTo>
                    <a:pt x="448" y="858"/>
                  </a:lnTo>
                  <a:lnTo>
                    <a:pt x="455" y="858"/>
                  </a:lnTo>
                  <a:lnTo>
                    <a:pt x="448" y="858"/>
                  </a:lnTo>
                  <a:lnTo>
                    <a:pt x="448" y="851"/>
                  </a:lnTo>
                  <a:lnTo>
                    <a:pt x="448" y="845"/>
                  </a:lnTo>
                  <a:lnTo>
                    <a:pt x="455" y="845"/>
                  </a:lnTo>
                  <a:lnTo>
                    <a:pt x="455" y="838"/>
                  </a:lnTo>
                  <a:lnTo>
                    <a:pt x="455" y="832"/>
                  </a:lnTo>
                  <a:lnTo>
                    <a:pt x="455" y="826"/>
                  </a:lnTo>
                  <a:lnTo>
                    <a:pt x="455" y="819"/>
                  </a:lnTo>
                  <a:lnTo>
                    <a:pt x="455" y="813"/>
                  </a:lnTo>
                  <a:lnTo>
                    <a:pt x="455" y="806"/>
                  </a:lnTo>
                  <a:lnTo>
                    <a:pt x="455" y="800"/>
                  </a:lnTo>
                  <a:lnTo>
                    <a:pt x="461" y="800"/>
                  </a:lnTo>
                  <a:lnTo>
                    <a:pt x="468" y="800"/>
                  </a:lnTo>
                  <a:lnTo>
                    <a:pt x="468" y="794"/>
                  </a:lnTo>
                  <a:lnTo>
                    <a:pt x="474" y="794"/>
                  </a:lnTo>
                  <a:lnTo>
                    <a:pt x="474" y="787"/>
                  </a:lnTo>
                  <a:lnTo>
                    <a:pt x="468" y="787"/>
                  </a:lnTo>
                  <a:lnTo>
                    <a:pt x="468" y="781"/>
                  </a:lnTo>
                  <a:lnTo>
                    <a:pt x="461" y="781"/>
                  </a:lnTo>
                  <a:lnTo>
                    <a:pt x="468" y="781"/>
                  </a:lnTo>
                  <a:lnTo>
                    <a:pt x="468" y="774"/>
                  </a:lnTo>
                  <a:lnTo>
                    <a:pt x="474" y="781"/>
                  </a:lnTo>
                  <a:lnTo>
                    <a:pt x="474" y="774"/>
                  </a:lnTo>
                  <a:lnTo>
                    <a:pt x="474" y="768"/>
                  </a:lnTo>
                  <a:lnTo>
                    <a:pt x="480" y="768"/>
                  </a:lnTo>
                  <a:lnTo>
                    <a:pt x="487" y="762"/>
                  </a:lnTo>
                  <a:lnTo>
                    <a:pt x="493" y="762"/>
                  </a:lnTo>
                  <a:lnTo>
                    <a:pt x="487" y="762"/>
                  </a:lnTo>
                  <a:lnTo>
                    <a:pt x="493" y="755"/>
                  </a:lnTo>
                  <a:lnTo>
                    <a:pt x="487" y="755"/>
                  </a:lnTo>
                  <a:lnTo>
                    <a:pt x="480" y="755"/>
                  </a:lnTo>
                  <a:lnTo>
                    <a:pt x="474" y="755"/>
                  </a:lnTo>
                  <a:lnTo>
                    <a:pt x="468" y="755"/>
                  </a:lnTo>
                  <a:lnTo>
                    <a:pt x="461" y="755"/>
                  </a:lnTo>
                  <a:lnTo>
                    <a:pt x="455" y="755"/>
                  </a:lnTo>
                  <a:lnTo>
                    <a:pt x="448" y="755"/>
                  </a:lnTo>
                  <a:lnTo>
                    <a:pt x="448" y="762"/>
                  </a:lnTo>
                  <a:lnTo>
                    <a:pt x="442" y="762"/>
                  </a:lnTo>
                  <a:lnTo>
                    <a:pt x="436" y="762"/>
                  </a:lnTo>
                  <a:lnTo>
                    <a:pt x="429" y="755"/>
                  </a:lnTo>
                  <a:lnTo>
                    <a:pt x="423" y="755"/>
                  </a:lnTo>
                  <a:lnTo>
                    <a:pt x="423" y="762"/>
                  </a:lnTo>
                  <a:lnTo>
                    <a:pt x="423" y="755"/>
                  </a:lnTo>
                  <a:lnTo>
                    <a:pt x="416" y="755"/>
                  </a:lnTo>
                  <a:lnTo>
                    <a:pt x="416" y="762"/>
                  </a:lnTo>
                  <a:lnTo>
                    <a:pt x="416" y="755"/>
                  </a:lnTo>
                  <a:lnTo>
                    <a:pt x="423" y="755"/>
                  </a:lnTo>
                  <a:lnTo>
                    <a:pt x="423" y="749"/>
                  </a:lnTo>
                  <a:lnTo>
                    <a:pt x="429" y="749"/>
                  </a:lnTo>
                  <a:lnTo>
                    <a:pt x="429" y="742"/>
                  </a:lnTo>
                  <a:lnTo>
                    <a:pt x="436" y="742"/>
                  </a:lnTo>
                  <a:lnTo>
                    <a:pt x="436" y="736"/>
                  </a:lnTo>
                  <a:lnTo>
                    <a:pt x="429" y="736"/>
                  </a:lnTo>
                  <a:lnTo>
                    <a:pt x="429" y="730"/>
                  </a:lnTo>
                  <a:lnTo>
                    <a:pt x="423" y="730"/>
                  </a:lnTo>
                  <a:lnTo>
                    <a:pt x="423" y="736"/>
                  </a:lnTo>
                  <a:lnTo>
                    <a:pt x="416" y="736"/>
                  </a:lnTo>
                  <a:lnTo>
                    <a:pt x="416" y="730"/>
                  </a:lnTo>
                  <a:lnTo>
                    <a:pt x="416" y="723"/>
                  </a:lnTo>
                  <a:lnTo>
                    <a:pt x="416" y="717"/>
                  </a:lnTo>
                  <a:lnTo>
                    <a:pt x="416" y="710"/>
                  </a:lnTo>
                  <a:lnTo>
                    <a:pt x="410" y="710"/>
                  </a:lnTo>
                  <a:lnTo>
                    <a:pt x="410" y="704"/>
                  </a:lnTo>
                  <a:lnTo>
                    <a:pt x="403" y="704"/>
                  </a:lnTo>
                  <a:lnTo>
                    <a:pt x="403" y="698"/>
                  </a:lnTo>
                  <a:lnTo>
                    <a:pt x="397" y="698"/>
                  </a:lnTo>
                  <a:lnTo>
                    <a:pt x="391" y="698"/>
                  </a:lnTo>
                  <a:lnTo>
                    <a:pt x="391" y="691"/>
                  </a:lnTo>
                  <a:lnTo>
                    <a:pt x="397" y="691"/>
                  </a:lnTo>
                  <a:lnTo>
                    <a:pt x="391" y="691"/>
                  </a:lnTo>
                  <a:lnTo>
                    <a:pt x="397" y="691"/>
                  </a:lnTo>
                  <a:lnTo>
                    <a:pt x="397" y="685"/>
                  </a:lnTo>
                  <a:lnTo>
                    <a:pt x="403" y="685"/>
                  </a:lnTo>
                  <a:lnTo>
                    <a:pt x="403" y="678"/>
                  </a:lnTo>
                  <a:lnTo>
                    <a:pt x="403" y="672"/>
                  </a:lnTo>
                  <a:lnTo>
                    <a:pt x="403" y="666"/>
                  </a:lnTo>
                  <a:lnTo>
                    <a:pt x="397" y="666"/>
                  </a:lnTo>
                  <a:lnTo>
                    <a:pt x="391" y="666"/>
                  </a:lnTo>
                  <a:lnTo>
                    <a:pt x="391" y="659"/>
                  </a:lnTo>
                  <a:lnTo>
                    <a:pt x="391" y="653"/>
                  </a:lnTo>
                  <a:lnTo>
                    <a:pt x="384" y="653"/>
                  </a:lnTo>
                  <a:lnTo>
                    <a:pt x="384" y="659"/>
                  </a:lnTo>
                  <a:lnTo>
                    <a:pt x="384" y="653"/>
                  </a:lnTo>
                  <a:lnTo>
                    <a:pt x="384" y="659"/>
                  </a:lnTo>
                  <a:lnTo>
                    <a:pt x="378" y="659"/>
                  </a:lnTo>
                  <a:lnTo>
                    <a:pt x="378" y="653"/>
                  </a:lnTo>
                  <a:lnTo>
                    <a:pt x="378" y="659"/>
                  </a:lnTo>
                  <a:lnTo>
                    <a:pt x="371" y="659"/>
                  </a:lnTo>
                  <a:lnTo>
                    <a:pt x="371" y="666"/>
                  </a:lnTo>
                  <a:lnTo>
                    <a:pt x="365" y="666"/>
                  </a:lnTo>
                  <a:lnTo>
                    <a:pt x="359" y="666"/>
                  </a:lnTo>
                  <a:lnTo>
                    <a:pt x="352" y="666"/>
                  </a:lnTo>
                  <a:lnTo>
                    <a:pt x="346" y="659"/>
                  </a:lnTo>
                  <a:lnTo>
                    <a:pt x="339" y="659"/>
                  </a:lnTo>
                  <a:lnTo>
                    <a:pt x="333" y="653"/>
                  </a:lnTo>
                  <a:lnTo>
                    <a:pt x="327" y="653"/>
                  </a:lnTo>
                  <a:lnTo>
                    <a:pt x="320" y="653"/>
                  </a:lnTo>
                  <a:lnTo>
                    <a:pt x="320" y="659"/>
                  </a:lnTo>
                  <a:lnTo>
                    <a:pt x="314" y="659"/>
                  </a:lnTo>
                  <a:lnTo>
                    <a:pt x="314" y="666"/>
                  </a:lnTo>
                  <a:lnTo>
                    <a:pt x="320" y="666"/>
                  </a:lnTo>
                  <a:lnTo>
                    <a:pt x="320" y="672"/>
                  </a:lnTo>
                  <a:lnTo>
                    <a:pt x="314" y="672"/>
                  </a:lnTo>
                  <a:lnTo>
                    <a:pt x="307" y="672"/>
                  </a:lnTo>
                  <a:lnTo>
                    <a:pt x="301" y="672"/>
                  </a:lnTo>
                  <a:lnTo>
                    <a:pt x="301" y="666"/>
                  </a:lnTo>
                  <a:lnTo>
                    <a:pt x="295" y="659"/>
                  </a:lnTo>
                  <a:lnTo>
                    <a:pt x="295" y="653"/>
                  </a:lnTo>
                  <a:lnTo>
                    <a:pt x="288" y="653"/>
                  </a:lnTo>
                  <a:lnTo>
                    <a:pt x="282" y="653"/>
                  </a:lnTo>
                  <a:lnTo>
                    <a:pt x="282" y="646"/>
                  </a:lnTo>
                  <a:lnTo>
                    <a:pt x="282" y="640"/>
                  </a:lnTo>
                  <a:lnTo>
                    <a:pt x="282" y="634"/>
                  </a:lnTo>
                  <a:lnTo>
                    <a:pt x="275" y="627"/>
                  </a:lnTo>
                  <a:lnTo>
                    <a:pt x="269" y="621"/>
                  </a:lnTo>
                  <a:lnTo>
                    <a:pt x="269" y="608"/>
                  </a:lnTo>
                  <a:lnTo>
                    <a:pt x="263" y="595"/>
                  </a:lnTo>
                  <a:lnTo>
                    <a:pt x="256" y="582"/>
                  </a:lnTo>
                  <a:lnTo>
                    <a:pt x="256" y="576"/>
                  </a:lnTo>
                  <a:lnTo>
                    <a:pt x="250" y="570"/>
                  </a:lnTo>
                  <a:lnTo>
                    <a:pt x="237" y="563"/>
                  </a:lnTo>
                  <a:lnTo>
                    <a:pt x="231" y="557"/>
                  </a:lnTo>
                  <a:lnTo>
                    <a:pt x="224" y="550"/>
                  </a:lnTo>
                  <a:lnTo>
                    <a:pt x="211" y="550"/>
                  </a:lnTo>
                  <a:lnTo>
                    <a:pt x="199" y="544"/>
                  </a:lnTo>
                  <a:lnTo>
                    <a:pt x="192" y="538"/>
                  </a:lnTo>
                  <a:lnTo>
                    <a:pt x="186" y="538"/>
                  </a:lnTo>
                  <a:lnTo>
                    <a:pt x="186" y="531"/>
                  </a:lnTo>
                  <a:lnTo>
                    <a:pt x="179" y="512"/>
                  </a:lnTo>
                  <a:lnTo>
                    <a:pt x="173" y="512"/>
                  </a:lnTo>
                  <a:lnTo>
                    <a:pt x="173" y="506"/>
                  </a:lnTo>
                  <a:lnTo>
                    <a:pt x="167" y="499"/>
                  </a:lnTo>
                  <a:lnTo>
                    <a:pt x="154" y="499"/>
                  </a:lnTo>
                  <a:lnTo>
                    <a:pt x="135" y="493"/>
                  </a:lnTo>
                  <a:lnTo>
                    <a:pt x="128" y="486"/>
                  </a:lnTo>
                  <a:lnTo>
                    <a:pt x="122" y="486"/>
                  </a:lnTo>
                  <a:lnTo>
                    <a:pt x="122" y="480"/>
                  </a:lnTo>
                  <a:lnTo>
                    <a:pt x="115" y="480"/>
                  </a:lnTo>
                  <a:lnTo>
                    <a:pt x="109" y="480"/>
                  </a:lnTo>
                  <a:lnTo>
                    <a:pt x="103" y="474"/>
                  </a:lnTo>
                  <a:lnTo>
                    <a:pt x="96" y="474"/>
                  </a:lnTo>
                  <a:lnTo>
                    <a:pt x="90" y="474"/>
                  </a:lnTo>
                  <a:lnTo>
                    <a:pt x="83" y="467"/>
                  </a:lnTo>
                  <a:lnTo>
                    <a:pt x="77" y="467"/>
                  </a:lnTo>
                  <a:lnTo>
                    <a:pt x="71" y="461"/>
                  </a:lnTo>
                  <a:lnTo>
                    <a:pt x="64" y="461"/>
                  </a:lnTo>
                  <a:lnTo>
                    <a:pt x="64" y="454"/>
                  </a:lnTo>
                  <a:lnTo>
                    <a:pt x="58" y="448"/>
                  </a:lnTo>
                  <a:lnTo>
                    <a:pt x="58" y="435"/>
                  </a:lnTo>
                  <a:lnTo>
                    <a:pt x="58" y="422"/>
                  </a:lnTo>
                  <a:lnTo>
                    <a:pt x="51" y="403"/>
                  </a:lnTo>
                  <a:lnTo>
                    <a:pt x="51" y="397"/>
                  </a:lnTo>
                  <a:lnTo>
                    <a:pt x="51" y="390"/>
                  </a:lnTo>
                  <a:lnTo>
                    <a:pt x="58" y="390"/>
                  </a:lnTo>
                  <a:lnTo>
                    <a:pt x="58" y="384"/>
                  </a:lnTo>
                  <a:lnTo>
                    <a:pt x="64" y="384"/>
                  </a:lnTo>
                  <a:lnTo>
                    <a:pt x="64" y="377"/>
                  </a:lnTo>
                  <a:lnTo>
                    <a:pt x="58" y="371"/>
                  </a:lnTo>
                  <a:lnTo>
                    <a:pt x="64" y="371"/>
                  </a:lnTo>
                  <a:lnTo>
                    <a:pt x="64" y="365"/>
                  </a:lnTo>
                  <a:lnTo>
                    <a:pt x="64" y="358"/>
                  </a:lnTo>
                  <a:lnTo>
                    <a:pt x="64" y="352"/>
                  </a:lnTo>
                  <a:lnTo>
                    <a:pt x="58" y="352"/>
                  </a:lnTo>
                  <a:lnTo>
                    <a:pt x="64" y="345"/>
                  </a:lnTo>
                  <a:lnTo>
                    <a:pt x="64" y="339"/>
                  </a:lnTo>
                  <a:lnTo>
                    <a:pt x="64" y="333"/>
                  </a:lnTo>
                  <a:lnTo>
                    <a:pt x="71" y="333"/>
                  </a:lnTo>
                  <a:lnTo>
                    <a:pt x="71" y="326"/>
                  </a:lnTo>
                  <a:lnTo>
                    <a:pt x="77" y="326"/>
                  </a:lnTo>
                  <a:lnTo>
                    <a:pt x="77" y="320"/>
                  </a:lnTo>
                  <a:lnTo>
                    <a:pt x="83" y="320"/>
                  </a:lnTo>
                  <a:lnTo>
                    <a:pt x="83" y="313"/>
                  </a:lnTo>
                  <a:lnTo>
                    <a:pt x="90" y="313"/>
                  </a:lnTo>
                  <a:lnTo>
                    <a:pt x="90" y="307"/>
                  </a:lnTo>
                  <a:lnTo>
                    <a:pt x="96" y="307"/>
                  </a:lnTo>
                  <a:lnTo>
                    <a:pt x="96" y="301"/>
                  </a:lnTo>
                  <a:lnTo>
                    <a:pt x="103" y="301"/>
                  </a:lnTo>
                  <a:lnTo>
                    <a:pt x="103" y="294"/>
                  </a:lnTo>
                  <a:lnTo>
                    <a:pt x="109" y="294"/>
                  </a:lnTo>
                  <a:lnTo>
                    <a:pt x="109" y="288"/>
                  </a:lnTo>
                  <a:lnTo>
                    <a:pt x="109" y="281"/>
                  </a:lnTo>
                  <a:lnTo>
                    <a:pt x="109" y="275"/>
                  </a:lnTo>
                  <a:lnTo>
                    <a:pt x="103" y="269"/>
                  </a:lnTo>
                  <a:lnTo>
                    <a:pt x="103" y="262"/>
                  </a:lnTo>
                  <a:lnTo>
                    <a:pt x="103" y="256"/>
                  </a:lnTo>
                  <a:lnTo>
                    <a:pt x="103" y="249"/>
                  </a:lnTo>
                  <a:lnTo>
                    <a:pt x="103" y="243"/>
                  </a:lnTo>
                  <a:lnTo>
                    <a:pt x="103" y="237"/>
                  </a:lnTo>
                  <a:lnTo>
                    <a:pt x="109" y="237"/>
                  </a:lnTo>
                  <a:lnTo>
                    <a:pt x="109" y="230"/>
                  </a:lnTo>
                  <a:lnTo>
                    <a:pt x="115" y="224"/>
                  </a:lnTo>
                  <a:lnTo>
                    <a:pt x="115" y="217"/>
                  </a:lnTo>
                  <a:lnTo>
                    <a:pt x="115" y="211"/>
                  </a:lnTo>
                  <a:lnTo>
                    <a:pt x="122" y="211"/>
                  </a:lnTo>
                  <a:lnTo>
                    <a:pt x="122" y="205"/>
                  </a:lnTo>
                  <a:lnTo>
                    <a:pt x="122" y="198"/>
                  </a:lnTo>
                  <a:lnTo>
                    <a:pt x="122" y="192"/>
                  </a:lnTo>
                  <a:lnTo>
                    <a:pt x="122" y="185"/>
                  </a:lnTo>
                  <a:lnTo>
                    <a:pt x="115" y="185"/>
                  </a:lnTo>
                  <a:lnTo>
                    <a:pt x="115" y="179"/>
                  </a:lnTo>
                  <a:lnTo>
                    <a:pt x="122" y="173"/>
                  </a:lnTo>
                  <a:lnTo>
                    <a:pt x="122" y="166"/>
                  </a:lnTo>
                  <a:lnTo>
                    <a:pt x="122" y="160"/>
                  </a:lnTo>
                  <a:lnTo>
                    <a:pt x="128" y="160"/>
                  </a:lnTo>
                  <a:lnTo>
                    <a:pt x="135" y="153"/>
                  </a:lnTo>
                  <a:lnTo>
                    <a:pt x="141" y="153"/>
                  </a:lnTo>
                  <a:lnTo>
                    <a:pt x="141" y="147"/>
                  </a:lnTo>
                  <a:lnTo>
                    <a:pt x="147" y="147"/>
                  </a:lnTo>
                  <a:lnTo>
                    <a:pt x="154" y="147"/>
                  </a:lnTo>
                  <a:lnTo>
                    <a:pt x="160" y="147"/>
                  </a:lnTo>
                  <a:lnTo>
                    <a:pt x="160" y="141"/>
                  </a:lnTo>
                  <a:lnTo>
                    <a:pt x="160" y="134"/>
                  </a:lnTo>
                  <a:lnTo>
                    <a:pt x="160" y="128"/>
                  </a:lnTo>
                  <a:lnTo>
                    <a:pt x="160" y="121"/>
                  </a:lnTo>
                  <a:lnTo>
                    <a:pt x="154" y="121"/>
                  </a:lnTo>
                  <a:lnTo>
                    <a:pt x="154" y="115"/>
                  </a:lnTo>
                  <a:lnTo>
                    <a:pt x="154" y="102"/>
                  </a:lnTo>
                  <a:lnTo>
                    <a:pt x="154" y="96"/>
                  </a:lnTo>
                  <a:lnTo>
                    <a:pt x="154" y="77"/>
                  </a:lnTo>
                  <a:lnTo>
                    <a:pt x="154" y="70"/>
                  </a:lnTo>
                  <a:lnTo>
                    <a:pt x="154" y="57"/>
                  </a:lnTo>
                  <a:lnTo>
                    <a:pt x="154" y="51"/>
                  </a:lnTo>
                  <a:lnTo>
                    <a:pt x="147" y="45"/>
                  </a:lnTo>
                  <a:lnTo>
                    <a:pt x="141" y="38"/>
                  </a:lnTo>
                  <a:lnTo>
                    <a:pt x="135" y="38"/>
                  </a:lnTo>
                  <a:lnTo>
                    <a:pt x="122" y="32"/>
                  </a:lnTo>
                  <a:lnTo>
                    <a:pt x="115" y="32"/>
                  </a:lnTo>
                  <a:lnTo>
                    <a:pt x="103" y="25"/>
                  </a:lnTo>
                  <a:lnTo>
                    <a:pt x="96" y="32"/>
                  </a:lnTo>
                  <a:lnTo>
                    <a:pt x="83" y="32"/>
                  </a:lnTo>
                  <a:lnTo>
                    <a:pt x="77" y="32"/>
                  </a:lnTo>
                  <a:lnTo>
                    <a:pt x="71" y="38"/>
                  </a:lnTo>
                  <a:lnTo>
                    <a:pt x="64" y="38"/>
                  </a:lnTo>
                  <a:lnTo>
                    <a:pt x="58" y="38"/>
                  </a:lnTo>
                  <a:lnTo>
                    <a:pt x="51" y="45"/>
                  </a:lnTo>
                  <a:lnTo>
                    <a:pt x="45" y="45"/>
                  </a:lnTo>
                  <a:lnTo>
                    <a:pt x="38" y="38"/>
                  </a:lnTo>
                  <a:lnTo>
                    <a:pt x="32" y="38"/>
                  </a:lnTo>
                  <a:lnTo>
                    <a:pt x="26" y="38"/>
                  </a:lnTo>
                  <a:lnTo>
                    <a:pt x="26" y="32"/>
                  </a:lnTo>
                  <a:lnTo>
                    <a:pt x="19" y="32"/>
                  </a:lnTo>
                  <a:lnTo>
                    <a:pt x="13" y="25"/>
                  </a:lnTo>
                  <a:lnTo>
                    <a:pt x="6" y="25"/>
                  </a:lnTo>
                  <a:lnTo>
                    <a:pt x="0" y="25"/>
                  </a:lnTo>
                  <a:lnTo>
                    <a:pt x="0" y="32"/>
                  </a:lnTo>
                  <a:lnTo>
                    <a:pt x="0" y="25"/>
                  </a:lnTo>
                  <a:lnTo>
                    <a:pt x="0" y="19"/>
                  </a:lnTo>
                  <a:lnTo>
                    <a:pt x="0" y="13"/>
                  </a:lnTo>
                  <a:lnTo>
                    <a:pt x="0" y="6"/>
                  </a:lnTo>
                  <a:lnTo>
                    <a:pt x="0" y="0"/>
                  </a:lnTo>
                  <a:lnTo>
                    <a:pt x="6" y="0"/>
                  </a:lnTo>
                  <a:lnTo>
                    <a:pt x="19" y="0"/>
                  </a:lnTo>
                  <a:lnTo>
                    <a:pt x="32" y="6"/>
                  </a:lnTo>
                  <a:lnTo>
                    <a:pt x="38" y="6"/>
                  </a:lnTo>
                  <a:lnTo>
                    <a:pt x="45" y="6"/>
                  </a:lnTo>
                  <a:lnTo>
                    <a:pt x="64" y="13"/>
                  </a:lnTo>
                  <a:lnTo>
                    <a:pt x="77" y="13"/>
                  </a:lnTo>
                  <a:lnTo>
                    <a:pt x="96" y="19"/>
                  </a:lnTo>
                  <a:lnTo>
                    <a:pt x="103" y="19"/>
                  </a:lnTo>
                  <a:lnTo>
                    <a:pt x="115" y="19"/>
                  </a:lnTo>
                  <a:lnTo>
                    <a:pt x="141" y="25"/>
                  </a:lnTo>
                  <a:lnTo>
                    <a:pt x="160" y="32"/>
                  </a:lnTo>
                  <a:lnTo>
                    <a:pt x="186" y="32"/>
                  </a:lnTo>
                  <a:lnTo>
                    <a:pt x="205" y="38"/>
                  </a:lnTo>
                  <a:lnTo>
                    <a:pt x="211" y="45"/>
                  </a:lnTo>
                  <a:lnTo>
                    <a:pt x="218" y="45"/>
                  </a:lnTo>
                  <a:lnTo>
                    <a:pt x="250" y="51"/>
                  </a:lnTo>
                  <a:lnTo>
                    <a:pt x="288" y="57"/>
                  </a:lnTo>
                  <a:lnTo>
                    <a:pt x="327" y="64"/>
                  </a:lnTo>
                  <a:lnTo>
                    <a:pt x="352" y="70"/>
                  </a:lnTo>
                  <a:lnTo>
                    <a:pt x="371" y="70"/>
                  </a:lnTo>
                  <a:lnTo>
                    <a:pt x="391" y="77"/>
                  </a:lnTo>
                  <a:lnTo>
                    <a:pt x="410" y="77"/>
                  </a:lnTo>
                  <a:lnTo>
                    <a:pt x="474" y="96"/>
                  </a:lnTo>
                  <a:lnTo>
                    <a:pt x="487" y="96"/>
                  </a:lnTo>
                  <a:lnTo>
                    <a:pt x="500" y="96"/>
                  </a:lnTo>
                  <a:lnTo>
                    <a:pt x="519" y="102"/>
                  </a:lnTo>
                  <a:lnTo>
                    <a:pt x="589" y="115"/>
                  </a:lnTo>
                  <a:lnTo>
                    <a:pt x="589" y="121"/>
                  </a:lnTo>
                  <a:lnTo>
                    <a:pt x="589" y="128"/>
                  </a:lnTo>
                  <a:lnTo>
                    <a:pt x="583" y="128"/>
                  </a:lnTo>
                  <a:lnTo>
                    <a:pt x="583" y="134"/>
                  </a:lnTo>
                  <a:lnTo>
                    <a:pt x="589" y="134"/>
                  </a:lnTo>
                  <a:lnTo>
                    <a:pt x="596" y="134"/>
                  </a:lnTo>
                  <a:lnTo>
                    <a:pt x="596" y="141"/>
                  </a:lnTo>
                  <a:lnTo>
                    <a:pt x="596" y="147"/>
                  </a:lnTo>
                  <a:lnTo>
                    <a:pt x="602" y="147"/>
                  </a:lnTo>
                  <a:lnTo>
                    <a:pt x="602" y="153"/>
                  </a:lnTo>
                  <a:lnTo>
                    <a:pt x="596" y="153"/>
                  </a:lnTo>
                  <a:lnTo>
                    <a:pt x="596" y="160"/>
                  </a:lnTo>
                  <a:lnTo>
                    <a:pt x="596" y="166"/>
                  </a:lnTo>
                  <a:lnTo>
                    <a:pt x="596" y="173"/>
                  </a:lnTo>
                  <a:lnTo>
                    <a:pt x="596" y="179"/>
                  </a:lnTo>
                  <a:lnTo>
                    <a:pt x="589" y="179"/>
                  </a:lnTo>
                  <a:lnTo>
                    <a:pt x="589" y="185"/>
                  </a:lnTo>
                  <a:lnTo>
                    <a:pt x="583" y="185"/>
                  </a:lnTo>
                  <a:lnTo>
                    <a:pt x="589" y="185"/>
                  </a:lnTo>
                  <a:lnTo>
                    <a:pt x="589" y="192"/>
                  </a:lnTo>
                  <a:lnTo>
                    <a:pt x="596" y="192"/>
                  </a:lnTo>
                  <a:lnTo>
                    <a:pt x="666" y="153"/>
                  </a:lnTo>
                  <a:lnTo>
                    <a:pt x="679" y="147"/>
                  </a:lnTo>
                  <a:lnTo>
                    <a:pt x="730" y="128"/>
                  </a:lnTo>
                  <a:lnTo>
                    <a:pt x="781" y="128"/>
                  </a:lnTo>
                  <a:lnTo>
                    <a:pt x="801" y="128"/>
                  </a:lnTo>
                  <a:lnTo>
                    <a:pt x="826" y="128"/>
                  </a:lnTo>
                  <a:lnTo>
                    <a:pt x="903" y="128"/>
                  </a:lnTo>
                  <a:lnTo>
                    <a:pt x="916" y="128"/>
                  </a:lnTo>
                  <a:lnTo>
                    <a:pt x="941" y="128"/>
                  </a:lnTo>
                  <a:lnTo>
                    <a:pt x="948" y="128"/>
                  </a:lnTo>
                  <a:lnTo>
                    <a:pt x="967" y="128"/>
                  </a:lnTo>
                  <a:lnTo>
                    <a:pt x="948" y="192"/>
                  </a:lnTo>
                  <a:lnTo>
                    <a:pt x="954" y="211"/>
                  </a:lnTo>
                  <a:lnTo>
                    <a:pt x="954" y="237"/>
                  </a:lnTo>
                  <a:lnTo>
                    <a:pt x="935" y="256"/>
                  </a:lnTo>
                  <a:lnTo>
                    <a:pt x="935" y="294"/>
                  </a:lnTo>
                  <a:lnTo>
                    <a:pt x="922" y="307"/>
                  </a:lnTo>
                  <a:lnTo>
                    <a:pt x="884" y="352"/>
                  </a:lnTo>
                  <a:lnTo>
                    <a:pt x="865" y="377"/>
                  </a:lnTo>
                  <a:lnTo>
                    <a:pt x="858" y="403"/>
                  </a:lnTo>
                  <a:lnTo>
                    <a:pt x="865" y="448"/>
                  </a:lnTo>
                  <a:lnTo>
                    <a:pt x="865" y="467"/>
                  </a:lnTo>
                  <a:lnTo>
                    <a:pt x="865" y="512"/>
                  </a:lnTo>
                  <a:lnTo>
                    <a:pt x="845" y="570"/>
                  </a:lnTo>
                  <a:lnTo>
                    <a:pt x="839" y="685"/>
                  </a:lnTo>
                  <a:lnTo>
                    <a:pt x="845" y="698"/>
                  </a:lnTo>
                  <a:lnTo>
                    <a:pt x="961" y="774"/>
                  </a:lnTo>
                  <a:lnTo>
                    <a:pt x="1044" y="838"/>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fr-FR" sz="1100" b="0" i="0" u="none" strike="noStrike" kern="1200" cap="none" spc="0" normalizeH="0" baseline="0" noProof="0">
                  <a:ln>
                    <a:noFill/>
                  </a:ln>
                  <a:solidFill>
                    <a:srgbClr val="404040"/>
                  </a:solidFill>
                  <a:effectLst/>
                  <a:uLnTx/>
                  <a:uFillTx/>
                  <a:latin typeface="Calibri" panose="020F0502020204030204" pitchFamily="34" charset="0"/>
                  <a:ea typeface="Calibri" panose="020F0502020204030204" pitchFamily="34" charset="0"/>
                  <a:cs typeface="Times New Roman" panose="02020603050405020304" pitchFamily="18" charset="0"/>
                </a:rPr>
                <a:t> </a:t>
              </a:r>
            </a:p>
          </p:txBody>
        </p:sp>
        <p:sp>
          <p:nvSpPr>
            <p:cNvPr id="56" name="Freeform 227">
              <a:extLst>
                <a:ext uri="{FF2B5EF4-FFF2-40B4-BE49-F238E27FC236}">
                  <a16:creationId xmlns:a16="http://schemas.microsoft.com/office/drawing/2014/main" id="{C3E8823B-1C98-4B27-2DE8-C94936741C49}"/>
                </a:ext>
              </a:extLst>
            </p:cNvPr>
            <p:cNvSpPr>
              <a:spLocks/>
            </p:cNvSpPr>
            <p:nvPr/>
          </p:nvSpPr>
          <p:spPr bwMode="gray">
            <a:xfrm>
              <a:off x="3977881" y="2977587"/>
              <a:ext cx="752447" cy="931534"/>
            </a:xfrm>
            <a:custGeom>
              <a:avLst/>
              <a:gdLst>
                <a:gd name="T0" fmla="*/ 967 w 1166"/>
                <a:gd name="T1" fmla="*/ 864 h 1293"/>
                <a:gd name="T2" fmla="*/ 788 w 1166"/>
                <a:gd name="T3" fmla="*/ 877 h 1293"/>
                <a:gd name="T4" fmla="*/ 788 w 1166"/>
                <a:gd name="T5" fmla="*/ 922 h 1293"/>
                <a:gd name="T6" fmla="*/ 807 w 1166"/>
                <a:gd name="T7" fmla="*/ 980 h 1293"/>
                <a:gd name="T8" fmla="*/ 813 w 1166"/>
                <a:gd name="T9" fmla="*/ 1005 h 1293"/>
                <a:gd name="T10" fmla="*/ 820 w 1166"/>
                <a:gd name="T11" fmla="*/ 1044 h 1293"/>
                <a:gd name="T12" fmla="*/ 807 w 1166"/>
                <a:gd name="T13" fmla="*/ 1088 h 1293"/>
                <a:gd name="T14" fmla="*/ 807 w 1166"/>
                <a:gd name="T15" fmla="*/ 1146 h 1293"/>
                <a:gd name="T16" fmla="*/ 769 w 1166"/>
                <a:gd name="T17" fmla="*/ 1191 h 1293"/>
                <a:gd name="T18" fmla="*/ 724 w 1166"/>
                <a:gd name="T19" fmla="*/ 1217 h 1293"/>
                <a:gd name="T20" fmla="*/ 647 w 1166"/>
                <a:gd name="T21" fmla="*/ 1229 h 1293"/>
                <a:gd name="T22" fmla="*/ 583 w 1166"/>
                <a:gd name="T23" fmla="*/ 1229 h 1293"/>
                <a:gd name="T24" fmla="*/ 525 w 1166"/>
                <a:gd name="T25" fmla="*/ 1217 h 1293"/>
                <a:gd name="T26" fmla="*/ 461 w 1166"/>
                <a:gd name="T27" fmla="*/ 1236 h 1293"/>
                <a:gd name="T28" fmla="*/ 397 w 1166"/>
                <a:gd name="T29" fmla="*/ 1229 h 1293"/>
                <a:gd name="T30" fmla="*/ 307 w 1166"/>
                <a:gd name="T31" fmla="*/ 1268 h 1293"/>
                <a:gd name="T32" fmla="*/ 250 w 1166"/>
                <a:gd name="T33" fmla="*/ 1287 h 1293"/>
                <a:gd name="T34" fmla="*/ 211 w 1166"/>
                <a:gd name="T35" fmla="*/ 1236 h 1293"/>
                <a:gd name="T36" fmla="*/ 205 w 1166"/>
                <a:gd name="T37" fmla="*/ 1165 h 1293"/>
                <a:gd name="T38" fmla="*/ 199 w 1166"/>
                <a:gd name="T39" fmla="*/ 1095 h 1293"/>
                <a:gd name="T40" fmla="*/ 211 w 1166"/>
                <a:gd name="T41" fmla="*/ 1031 h 1293"/>
                <a:gd name="T42" fmla="*/ 231 w 1166"/>
                <a:gd name="T43" fmla="*/ 992 h 1293"/>
                <a:gd name="T44" fmla="*/ 282 w 1166"/>
                <a:gd name="T45" fmla="*/ 941 h 1293"/>
                <a:gd name="T46" fmla="*/ 327 w 1166"/>
                <a:gd name="T47" fmla="*/ 896 h 1293"/>
                <a:gd name="T48" fmla="*/ 301 w 1166"/>
                <a:gd name="T49" fmla="*/ 839 h 1293"/>
                <a:gd name="T50" fmla="*/ 256 w 1166"/>
                <a:gd name="T51" fmla="*/ 794 h 1293"/>
                <a:gd name="T52" fmla="*/ 231 w 1166"/>
                <a:gd name="T53" fmla="*/ 743 h 1293"/>
                <a:gd name="T54" fmla="*/ 186 w 1166"/>
                <a:gd name="T55" fmla="*/ 711 h 1293"/>
                <a:gd name="T56" fmla="*/ 147 w 1166"/>
                <a:gd name="T57" fmla="*/ 679 h 1293"/>
                <a:gd name="T58" fmla="*/ 109 w 1166"/>
                <a:gd name="T59" fmla="*/ 647 h 1293"/>
                <a:gd name="T60" fmla="*/ 19 w 1166"/>
                <a:gd name="T61" fmla="*/ 538 h 1293"/>
                <a:gd name="T62" fmla="*/ 13 w 1166"/>
                <a:gd name="T63" fmla="*/ 499 h 1293"/>
                <a:gd name="T64" fmla="*/ 19 w 1166"/>
                <a:gd name="T65" fmla="*/ 474 h 1293"/>
                <a:gd name="T66" fmla="*/ 58 w 1166"/>
                <a:gd name="T67" fmla="*/ 480 h 1293"/>
                <a:gd name="T68" fmla="*/ 77 w 1166"/>
                <a:gd name="T69" fmla="*/ 455 h 1293"/>
                <a:gd name="T70" fmla="*/ 115 w 1166"/>
                <a:gd name="T71" fmla="*/ 448 h 1293"/>
                <a:gd name="T72" fmla="*/ 135 w 1166"/>
                <a:gd name="T73" fmla="*/ 397 h 1293"/>
                <a:gd name="T74" fmla="*/ 173 w 1166"/>
                <a:gd name="T75" fmla="*/ 391 h 1293"/>
                <a:gd name="T76" fmla="*/ 199 w 1166"/>
                <a:gd name="T77" fmla="*/ 352 h 1293"/>
                <a:gd name="T78" fmla="*/ 231 w 1166"/>
                <a:gd name="T79" fmla="*/ 314 h 1293"/>
                <a:gd name="T80" fmla="*/ 256 w 1166"/>
                <a:gd name="T81" fmla="*/ 288 h 1293"/>
                <a:gd name="T82" fmla="*/ 288 w 1166"/>
                <a:gd name="T83" fmla="*/ 263 h 1293"/>
                <a:gd name="T84" fmla="*/ 314 w 1166"/>
                <a:gd name="T85" fmla="*/ 231 h 1293"/>
                <a:gd name="T86" fmla="*/ 359 w 1166"/>
                <a:gd name="T87" fmla="*/ 231 h 1293"/>
                <a:gd name="T88" fmla="*/ 384 w 1166"/>
                <a:gd name="T89" fmla="*/ 250 h 1293"/>
                <a:gd name="T90" fmla="*/ 423 w 1166"/>
                <a:gd name="T91" fmla="*/ 275 h 1293"/>
                <a:gd name="T92" fmla="*/ 474 w 1166"/>
                <a:gd name="T93" fmla="*/ 275 h 1293"/>
                <a:gd name="T94" fmla="*/ 512 w 1166"/>
                <a:gd name="T95" fmla="*/ 269 h 1293"/>
                <a:gd name="T96" fmla="*/ 551 w 1166"/>
                <a:gd name="T97" fmla="*/ 237 h 1293"/>
                <a:gd name="T98" fmla="*/ 576 w 1166"/>
                <a:gd name="T99" fmla="*/ 205 h 1293"/>
                <a:gd name="T100" fmla="*/ 564 w 1166"/>
                <a:gd name="T101" fmla="*/ 122 h 1293"/>
                <a:gd name="T102" fmla="*/ 640 w 1166"/>
                <a:gd name="T103" fmla="*/ 19 h 1293"/>
                <a:gd name="T104" fmla="*/ 743 w 1166"/>
                <a:gd name="T105" fmla="*/ 45 h 1293"/>
                <a:gd name="T106" fmla="*/ 788 w 1166"/>
                <a:gd name="T107" fmla="*/ 58 h 1293"/>
                <a:gd name="T108" fmla="*/ 871 w 1166"/>
                <a:gd name="T109" fmla="*/ 45 h 1293"/>
                <a:gd name="T110" fmla="*/ 941 w 1166"/>
                <a:gd name="T111" fmla="*/ 0 h 1293"/>
                <a:gd name="T112" fmla="*/ 1127 w 1166"/>
                <a:gd name="T113" fmla="*/ 179 h 1293"/>
                <a:gd name="T114" fmla="*/ 1166 w 1166"/>
                <a:gd name="T115" fmla="*/ 749 h 1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66" h="1293">
                  <a:moveTo>
                    <a:pt x="1140" y="858"/>
                  </a:moveTo>
                  <a:lnTo>
                    <a:pt x="1108" y="858"/>
                  </a:lnTo>
                  <a:lnTo>
                    <a:pt x="1102" y="858"/>
                  </a:lnTo>
                  <a:lnTo>
                    <a:pt x="1082" y="864"/>
                  </a:lnTo>
                  <a:lnTo>
                    <a:pt x="1070" y="864"/>
                  </a:lnTo>
                  <a:lnTo>
                    <a:pt x="1057" y="864"/>
                  </a:lnTo>
                  <a:lnTo>
                    <a:pt x="1050" y="864"/>
                  </a:lnTo>
                  <a:lnTo>
                    <a:pt x="1031" y="864"/>
                  </a:lnTo>
                  <a:lnTo>
                    <a:pt x="1005" y="864"/>
                  </a:lnTo>
                  <a:lnTo>
                    <a:pt x="993" y="864"/>
                  </a:lnTo>
                  <a:lnTo>
                    <a:pt x="967" y="864"/>
                  </a:lnTo>
                  <a:lnTo>
                    <a:pt x="954" y="864"/>
                  </a:lnTo>
                  <a:lnTo>
                    <a:pt x="922" y="864"/>
                  </a:lnTo>
                  <a:lnTo>
                    <a:pt x="909" y="864"/>
                  </a:lnTo>
                  <a:lnTo>
                    <a:pt x="871" y="864"/>
                  </a:lnTo>
                  <a:lnTo>
                    <a:pt x="826" y="858"/>
                  </a:lnTo>
                  <a:lnTo>
                    <a:pt x="801" y="858"/>
                  </a:lnTo>
                  <a:lnTo>
                    <a:pt x="801" y="864"/>
                  </a:lnTo>
                  <a:lnTo>
                    <a:pt x="794" y="864"/>
                  </a:lnTo>
                  <a:lnTo>
                    <a:pt x="794" y="871"/>
                  </a:lnTo>
                  <a:lnTo>
                    <a:pt x="788" y="871"/>
                  </a:lnTo>
                  <a:lnTo>
                    <a:pt x="788" y="877"/>
                  </a:lnTo>
                  <a:lnTo>
                    <a:pt x="794" y="877"/>
                  </a:lnTo>
                  <a:lnTo>
                    <a:pt x="794" y="884"/>
                  </a:lnTo>
                  <a:lnTo>
                    <a:pt x="788" y="884"/>
                  </a:lnTo>
                  <a:lnTo>
                    <a:pt x="788" y="890"/>
                  </a:lnTo>
                  <a:lnTo>
                    <a:pt x="788" y="896"/>
                  </a:lnTo>
                  <a:lnTo>
                    <a:pt x="794" y="896"/>
                  </a:lnTo>
                  <a:lnTo>
                    <a:pt x="794" y="903"/>
                  </a:lnTo>
                  <a:lnTo>
                    <a:pt x="788" y="903"/>
                  </a:lnTo>
                  <a:lnTo>
                    <a:pt x="788" y="909"/>
                  </a:lnTo>
                  <a:lnTo>
                    <a:pt x="788" y="916"/>
                  </a:lnTo>
                  <a:lnTo>
                    <a:pt x="788" y="922"/>
                  </a:lnTo>
                  <a:lnTo>
                    <a:pt x="794" y="928"/>
                  </a:lnTo>
                  <a:lnTo>
                    <a:pt x="794" y="935"/>
                  </a:lnTo>
                  <a:lnTo>
                    <a:pt x="801" y="935"/>
                  </a:lnTo>
                  <a:lnTo>
                    <a:pt x="801" y="941"/>
                  </a:lnTo>
                  <a:lnTo>
                    <a:pt x="801" y="948"/>
                  </a:lnTo>
                  <a:lnTo>
                    <a:pt x="801" y="954"/>
                  </a:lnTo>
                  <a:lnTo>
                    <a:pt x="801" y="960"/>
                  </a:lnTo>
                  <a:lnTo>
                    <a:pt x="807" y="960"/>
                  </a:lnTo>
                  <a:lnTo>
                    <a:pt x="807" y="967"/>
                  </a:lnTo>
                  <a:lnTo>
                    <a:pt x="807" y="973"/>
                  </a:lnTo>
                  <a:lnTo>
                    <a:pt x="807" y="980"/>
                  </a:lnTo>
                  <a:lnTo>
                    <a:pt x="801" y="980"/>
                  </a:lnTo>
                  <a:lnTo>
                    <a:pt x="801" y="973"/>
                  </a:lnTo>
                  <a:lnTo>
                    <a:pt x="801" y="980"/>
                  </a:lnTo>
                  <a:lnTo>
                    <a:pt x="801" y="986"/>
                  </a:lnTo>
                  <a:lnTo>
                    <a:pt x="807" y="986"/>
                  </a:lnTo>
                  <a:lnTo>
                    <a:pt x="807" y="992"/>
                  </a:lnTo>
                  <a:lnTo>
                    <a:pt x="801" y="992"/>
                  </a:lnTo>
                  <a:lnTo>
                    <a:pt x="801" y="999"/>
                  </a:lnTo>
                  <a:lnTo>
                    <a:pt x="807" y="999"/>
                  </a:lnTo>
                  <a:lnTo>
                    <a:pt x="813" y="999"/>
                  </a:lnTo>
                  <a:lnTo>
                    <a:pt x="813" y="1005"/>
                  </a:lnTo>
                  <a:lnTo>
                    <a:pt x="807" y="1005"/>
                  </a:lnTo>
                  <a:lnTo>
                    <a:pt x="813" y="1005"/>
                  </a:lnTo>
                  <a:lnTo>
                    <a:pt x="820" y="1005"/>
                  </a:lnTo>
                  <a:lnTo>
                    <a:pt x="820" y="1012"/>
                  </a:lnTo>
                  <a:lnTo>
                    <a:pt x="813" y="1012"/>
                  </a:lnTo>
                  <a:lnTo>
                    <a:pt x="813" y="1018"/>
                  </a:lnTo>
                  <a:lnTo>
                    <a:pt x="813" y="1024"/>
                  </a:lnTo>
                  <a:lnTo>
                    <a:pt x="813" y="1031"/>
                  </a:lnTo>
                  <a:lnTo>
                    <a:pt x="813" y="1037"/>
                  </a:lnTo>
                  <a:lnTo>
                    <a:pt x="820" y="1037"/>
                  </a:lnTo>
                  <a:lnTo>
                    <a:pt x="820" y="1044"/>
                  </a:lnTo>
                  <a:lnTo>
                    <a:pt x="813" y="1050"/>
                  </a:lnTo>
                  <a:lnTo>
                    <a:pt x="820" y="1050"/>
                  </a:lnTo>
                  <a:lnTo>
                    <a:pt x="820" y="1056"/>
                  </a:lnTo>
                  <a:lnTo>
                    <a:pt x="813" y="1056"/>
                  </a:lnTo>
                  <a:lnTo>
                    <a:pt x="813" y="1063"/>
                  </a:lnTo>
                  <a:lnTo>
                    <a:pt x="807" y="1063"/>
                  </a:lnTo>
                  <a:lnTo>
                    <a:pt x="807" y="1069"/>
                  </a:lnTo>
                  <a:lnTo>
                    <a:pt x="813" y="1076"/>
                  </a:lnTo>
                  <a:lnTo>
                    <a:pt x="813" y="1082"/>
                  </a:lnTo>
                  <a:lnTo>
                    <a:pt x="813" y="1088"/>
                  </a:lnTo>
                  <a:lnTo>
                    <a:pt x="807" y="1088"/>
                  </a:lnTo>
                  <a:lnTo>
                    <a:pt x="807" y="1095"/>
                  </a:lnTo>
                  <a:lnTo>
                    <a:pt x="813" y="1101"/>
                  </a:lnTo>
                  <a:lnTo>
                    <a:pt x="807" y="1108"/>
                  </a:lnTo>
                  <a:lnTo>
                    <a:pt x="807" y="1114"/>
                  </a:lnTo>
                  <a:lnTo>
                    <a:pt x="813" y="1114"/>
                  </a:lnTo>
                  <a:lnTo>
                    <a:pt x="813" y="1120"/>
                  </a:lnTo>
                  <a:lnTo>
                    <a:pt x="813" y="1127"/>
                  </a:lnTo>
                  <a:lnTo>
                    <a:pt x="813" y="1133"/>
                  </a:lnTo>
                  <a:lnTo>
                    <a:pt x="807" y="1133"/>
                  </a:lnTo>
                  <a:lnTo>
                    <a:pt x="807" y="1140"/>
                  </a:lnTo>
                  <a:lnTo>
                    <a:pt x="807" y="1146"/>
                  </a:lnTo>
                  <a:lnTo>
                    <a:pt x="807" y="1152"/>
                  </a:lnTo>
                  <a:lnTo>
                    <a:pt x="801" y="1159"/>
                  </a:lnTo>
                  <a:lnTo>
                    <a:pt x="794" y="1159"/>
                  </a:lnTo>
                  <a:lnTo>
                    <a:pt x="794" y="1165"/>
                  </a:lnTo>
                  <a:lnTo>
                    <a:pt x="794" y="1172"/>
                  </a:lnTo>
                  <a:lnTo>
                    <a:pt x="788" y="1172"/>
                  </a:lnTo>
                  <a:lnTo>
                    <a:pt x="781" y="1172"/>
                  </a:lnTo>
                  <a:lnTo>
                    <a:pt x="781" y="1178"/>
                  </a:lnTo>
                  <a:lnTo>
                    <a:pt x="775" y="1178"/>
                  </a:lnTo>
                  <a:lnTo>
                    <a:pt x="775" y="1184"/>
                  </a:lnTo>
                  <a:lnTo>
                    <a:pt x="769" y="1191"/>
                  </a:lnTo>
                  <a:lnTo>
                    <a:pt x="762" y="1191"/>
                  </a:lnTo>
                  <a:lnTo>
                    <a:pt x="756" y="1191"/>
                  </a:lnTo>
                  <a:lnTo>
                    <a:pt x="756" y="1197"/>
                  </a:lnTo>
                  <a:lnTo>
                    <a:pt x="749" y="1197"/>
                  </a:lnTo>
                  <a:lnTo>
                    <a:pt x="743" y="1197"/>
                  </a:lnTo>
                  <a:lnTo>
                    <a:pt x="743" y="1204"/>
                  </a:lnTo>
                  <a:lnTo>
                    <a:pt x="737" y="1204"/>
                  </a:lnTo>
                  <a:lnTo>
                    <a:pt x="737" y="1210"/>
                  </a:lnTo>
                  <a:lnTo>
                    <a:pt x="730" y="1210"/>
                  </a:lnTo>
                  <a:lnTo>
                    <a:pt x="730" y="1217"/>
                  </a:lnTo>
                  <a:lnTo>
                    <a:pt x="724" y="1217"/>
                  </a:lnTo>
                  <a:lnTo>
                    <a:pt x="717" y="1217"/>
                  </a:lnTo>
                  <a:lnTo>
                    <a:pt x="711" y="1217"/>
                  </a:lnTo>
                  <a:lnTo>
                    <a:pt x="698" y="1223"/>
                  </a:lnTo>
                  <a:lnTo>
                    <a:pt x="692" y="1223"/>
                  </a:lnTo>
                  <a:lnTo>
                    <a:pt x="685" y="1223"/>
                  </a:lnTo>
                  <a:lnTo>
                    <a:pt x="679" y="1223"/>
                  </a:lnTo>
                  <a:lnTo>
                    <a:pt x="672" y="1223"/>
                  </a:lnTo>
                  <a:lnTo>
                    <a:pt x="666" y="1229"/>
                  </a:lnTo>
                  <a:lnTo>
                    <a:pt x="660" y="1229"/>
                  </a:lnTo>
                  <a:lnTo>
                    <a:pt x="653" y="1229"/>
                  </a:lnTo>
                  <a:lnTo>
                    <a:pt x="647" y="1229"/>
                  </a:lnTo>
                  <a:lnTo>
                    <a:pt x="640" y="1229"/>
                  </a:lnTo>
                  <a:lnTo>
                    <a:pt x="634" y="1229"/>
                  </a:lnTo>
                  <a:lnTo>
                    <a:pt x="621" y="1229"/>
                  </a:lnTo>
                  <a:lnTo>
                    <a:pt x="615" y="1229"/>
                  </a:lnTo>
                  <a:lnTo>
                    <a:pt x="608" y="1236"/>
                  </a:lnTo>
                  <a:lnTo>
                    <a:pt x="608" y="1242"/>
                  </a:lnTo>
                  <a:lnTo>
                    <a:pt x="602" y="1242"/>
                  </a:lnTo>
                  <a:lnTo>
                    <a:pt x="602" y="1236"/>
                  </a:lnTo>
                  <a:lnTo>
                    <a:pt x="596" y="1236"/>
                  </a:lnTo>
                  <a:lnTo>
                    <a:pt x="589" y="1229"/>
                  </a:lnTo>
                  <a:lnTo>
                    <a:pt x="583" y="1229"/>
                  </a:lnTo>
                  <a:lnTo>
                    <a:pt x="583" y="1223"/>
                  </a:lnTo>
                  <a:lnTo>
                    <a:pt x="576" y="1223"/>
                  </a:lnTo>
                  <a:lnTo>
                    <a:pt x="564" y="1223"/>
                  </a:lnTo>
                  <a:lnTo>
                    <a:pt x="557" y="1223"/>
                  </a:lnTo>
                  <a:lnTo>
                    <a:pt x="551" y="1223"/>
                  </a:lnTo>
                  <a:lnTo>
                    <a:pt x="544" y="1217"/>
                  </a:lnTo>
                  <a:lnTo>
                    <a:pt x="538" y="1217"/>
                  </a:lnTo>
                  <a:lnTo>
                    <a:pt x="538" y="1210"/>
                  </a:lnTo>
                  <a:lnTo>
                    <a:pt x="538" y="1217"/>
                  </a:lnTo>
                  <a:lnTo>
                    <a:pt x="532" y="1217"/>
                  </a:lnTo>
                  <a:lnTo>
                    <a:pt x="525" y="1217"/>
                  </a:lnTo>
                  <a:lnTo>
                    <a:pt x="519" y="1223"/>
                  </a:lnTo>
                  <a:lnTo>
                    <a:pt x="512" y="1223"/>
                  </a:lnTo>
                  <a:lnTo>
                    <a:pt x="506" y="1223"/>
                  </a:lnTo>
                  <a:lnTo>
                    <a:pt x="500" y="1223"/>
                  </a:lnTo>
                  <a:lnTo>
                    <a:pt x="493" y="1223"/>
                  </a:lnTo>
                  <a:lnTo>
                    <a:pt x="487" y="1223"/>
                  </a:lnTo>
                  <a:lnTo>
                    <a:pt x="480" y="1223"/>
                  </a:lnTo>
                  <a:lnTo>
                    <a:pt x="474" y="1223"/>
                  </a:lnTo>
                  <a:lnTo>
                    <a:pt x="474" y="1229"/>
                  </a:lnTo>
                  <a:lnTo>
                    <a:pt x="468" y="1229"/>
                  </a:lnTo>
                  <a:lnTo>
                    <a:pt x="461" y="1236"/>
                  </a:lnTo>
                  <a:lnTo>
                    <a:pt x="455" y="1236"/>
                  </a:lnTo>
                  <a:lnTo>
                    <a:pt x="442" y="1236"/>
                  </a:lnTo>
                  <a:lnTo>
                    <a:pt x="436" y="1229"/>
                  </a:lnTo>
                  <a:lnTo>
                    <a:pt x="429" y="1223"/>
                  </a:lnTo>
                  <a:lnTo>
                    <a:pt x="423" y="1223"/>
                  </a:lnTo>
                  <a:lnTo>
                    <a:pt x="416" y="1223"/>
                  </a:lnTo>
                  <a:lnTo>
                    <a:pt x="416" y="1229"/>
                  </a:lnTo>
                  <a:lnTo>
                    <a:pt x="416" y="1236"/>
                  </a:lnTo>
                  <a:lnTo>
                    <a:pt x="410" y="1236"/>
                  </a:lnTo>
                  <a:lnTo>
                    <a:pt x="404" y="1229"/>
                  </a:lnTo>
                  <a:lnTo>
                    <a:pt x="397" y="1229"/>
                  </a:lnTo>
                  <a:lnTo>
                    <a:pt x="391" y="1229"/>
                  </a:lnTo>
                  <a:lnTo>
                    <a:pt x="391" y="1236"/>
                  </a:lnTo>
                  <a:lnTo>
                    <a:pt x="384" y="1242"/>
                  </a:lnTo>
                  <a:lnTo>
                    <a:pt x="372" y="1249"/>
                  </a:lnTo>
                  <a:lnTo>
                    <a:pt x="352" y="1255"/>
                  </a:lnTo>
                  <a:lnTo>
                    <a:pt x="340" y="1255"/>
                  </a:lnTo>
                  <a:lnTo>
                    <a:pt x="327" y="1261"/>
                  </a:lnTo>
                  <a:lnTo>
                    <a:pt x="320" y="1261"/>
                  </a:lnTo>
                  <a:lnTo>
                    <a:pt x="314" y="1261"/>
                  </a:lnTo>
                  <a:lnTo>
                    <a:pt x="307" y="1261"/>
                  </a:lnTo>
                  <a:lnTo>
                    <a:pt x="307" y="1268"/>
                  </a:lnTo>
                  <a:lnTo>
                    <a:pt x="301" y="1268"/>
                  </a:lnTo>
                  <a:lnTo>
                    <a:pt x="301" y="1274"/>
                  </a:lnTo>
                  <a:lnTo>
                    <a:pt x="295" y="1274"/>
                  </a:lnTo>
                  <a:lnTo>
                    <a:pt x="288" y="1281"/>
                  </a:lnTo>
                  <a:lnTo>
                    <a:pt x="288" y="1287"/>
                  </a:lnTo>
                  <a:lnTo>
                    <a:pt x="282" y="1287"/>
                  </a:lnTo>
                  <a:lnTo>
                    <a:pt x="275" y="1293"/>
                  </a:lnTo>
                  <a:lnTo>
                    <a:pt x="269" y="1293"/>
                  </a:lnTo>
                  <a:lnTo>
                    <a:pt x="263" y="1293"/>
                  </a:lnTo>
                  <a:lnTo>
                    <a:pt x="256" y="1287"/>
                  </a:lnTo>
                  <a:lnTo>
                    <a:pt x="250" y="1287"/>
                  </a:lnTo>
                  <a:lnTo>
                    <a:pt x="243" y="1287"/>
                  </a:lnTo>
                  <a:lnTo>
                    <a:pt x="243" y="1293"/>
                  </a:lnTo>
                  <a:lnTo>
                    <a:pt x="237" y="1293"/>
                  </a:lnTo>
                  <a:lnTo>
                    <a:pt x="224" y="1293"/>
                  </a:lnTo>
                  <a:lnTo>
                    <a:pt x="224" y="1281"/>
                  </a:lnTo>
                  <a:lnTo>
                    <a:pt x="224" y="1268"/>
                  </a:lnTo>
                  <a:lnTo>
                    <a:pt x="218" y="1268"/>
                  </a:lnTo>
                  <a:lnTo>
                    <a:pt x="218" y="1261"/>
                  </a:lnTo>
                  <a:lnTo>
                    <a:pt x="218" y="1249"/>
                  </a:lnTo>
                  <a:lnTo>
                    <a:pt x="211" y="1242"/>
                  </a:lnTo>
                  <a:lnTo>
                    <a:pt x="211" y="1236"/>
                  </a:lnTo>
                  <a:lnTo>
                    <a:pt x="211" y="1229"/>
                  </a:lnTo>
                  <a:lnTo>
                    <a:pt x="205" y="1223"/>
                  </a:lnTo>
                  <a:lnTo>
                    <a:pt x="205" y="1217"/>
                  </a:lnTo>
                  <a:lnTo>
                    <a:pt x="205" y="1210"/>
                  </a:lnTo>
                  <a:lnTo>
                    <a:pt x="211" y="1204"/>
                  </a:lnTo>
                  <a:lnTo>
                    <a:pt x="211" y="1197"/>
                  </a:lnTo>
                  <a:lnTo>
                    <a:pt x="211" y="1191"/>
                  </a:lnTo>
                  <a:lnTo>
                    <a:pt x="211" y="1184"/>
                  </a:lnTo>
                  <a:lnTo>
                    <a:pt x="211" y="1178"/>
                  </a:lnTo>
                  <a:lnTo>
                    <a:pt x="205" y="1172"/>
                  </a:lnTo>
                  <a:lnTo>
                    <a:pt x="205" y="1165"/>
                  </a:lnTo>
                  <a:lnTo>
                    <a:pt x="205" y="1159"/>
                  </a:lnTo>
                  <a:lnTo>
                    <a:pt x="205" y="1152"/>
                  </a:lnTo>
                  <a:lnTo>
                    <a:pt x="205" y="1146"/>
                  </a:lnTo>
                  <a:lnTo>
                    <a:pt x="199" y="1140"/>
                  </a:lnTo>
                  <a:lnTo>
                    <a:pt x="199" y="1133"/>
                  </a:lnTo>
                  <a:lnTo>
                    <a:pt x="199" y="1127"/>
                  </a:lnTo>
                  <a:lnTo>
                    <a:pt x="199" y="1120"/>
                  </a:lnTo>
                  <a:lnTo>
                    <a:pt x="199" y="1114"/>
                  </a:lnTo>
                  <a:lnTo>
                    <a:pt x="199" y="1108"/>
                  </a:lnTo>
                  <a:lnTo>
                    <a:pt x="199" y="1101"/>
                  </a:lnTo>
                  <a:lnTo>
                    <a:pt x="199" y="1095"/>
                  </a:lnTo>
                  <a:lnTo>
                    <a:pt x="199" y="1088"/>
                  </a:lnTo>
                  <a:lnTo>
                    <a:pt x="199" y="1082"/>
                  </a:lnTo>
                  <a:lnTo>
                    <a:pt x="199" y="1076"/>
                  </a:lnTo>
                  <a:lnTo>
                    <a:pt x="205" y="1069"/>
                  </a:lnTo>
                  <a:lnTo>
                    <a:pt x="211" y="1069"/>
                  </a:lnTo>
                  <a:lnTo>
                    <a:pt x="211" y="1063"/>
                  </a:lnTo>
                  <a:lnTo>
                    <a:pt x="218" y="1056"/>
                  </a:lnTo>
                  <a:lnTo>
                    <a:pt x="218" y="1050"/>
                  </a:lnTo>
                  <a:lnTo>
                    <a:pt x="218" y="1044"/>
                  </a:lnTo>
                  <a:lnTo>
                    <a:pt x="211" y="1037"/>
                  </a:lnTo>
                  <a:lnTo>
                    <a:pt x="211" y="1031"/>
                  </a:lnTo>
                  <a:lnTo>
                    <a:pt x="205" y="1031"/>
                  </a:lnTo>
                  <a:lnTo>
                    <a:pt x="199" y="1024"/>
                  </a:lnTo>
                  <a:lnTo>
                    <a:pt x="192" y="1018"/>
                  </a:lnTo>
                  <a:lnTo>
                    <a:pt x="192" y="1012"/>
                  </a:lnTo>
                  <a:lnTo>
                    <a:pt x="199" y="1005"/>
                  </a:lnTo>
                  <a:lnTo>
                    <a:pt x="205" y="999"/>
                  </a:lnTo>
                  <a:lnTo>
                    <a:pt x="211" y="999"/>
                  </a:lnTo>
                  <a:lnTo>
                    <a:pt x="218" y="999"/>
                  </a:lnTo>
                  <a:lnTo>
                    <a:pt x="224" y="999"/>
                  </a:lnTo>
                  <a:lnTo>
                    <a:pt x="224" y="992"/>
                  </a:lnTo>
                  <a:lnTo>
                    <a:pt x="231" y="992"/>
                  </a:lnTo>
                  <a:lnTo>
                    <a:pt x="231" y="986"/>
                  </a:lnTo>
                  <a:lnTo>
                    <a:pt x="231" y="980"/>
                  </a:lnTo>
                  <a:lnTo>
                    <a:pt x="237" y="973"/>
                  </a:lnTo>
                  <a:lnTo>
                    <a:pt x="243" y="967"/>
                  </a:lnTo>
                  <a:lnTo>
                    <a:pt x="243" y="960"/>
                  </a:lnTo>
                  <a:lnTo>
                    <a:pt x="250" y="954"/>
                  </a:lnTo>
                  <a:lnTo>
                    <a:pt x="263" y="954"/>
                  </a:lnTo>
                  <a:lnTo>
                    <a:pt x="269" y="954"/>
                  </a:lnTo>
                  <a:lnTo>
                    <a:pt x="275" y="954"/>
                  </a:lnTo>
                  <a:lnTo>
                    <a:pt x="282" y="948"/>
                  </a:lnTo>
                  <a:lnTo>
                    <a:pt x="282" y="941"/>
                  </a:lnTo>
                  <a:lnTo>
                    <a:pt x="288" y="941"/>
                  </a:lnTo>
                  <a:lnTo>
                    <a:pt x="295" y="935"/>
                  </a:lnTo>
                  <a:lnTo>
                    <a:pt x="301" y="941"/>
                  </a:lnTo>
                  <a:lnTo>
                    <a:pt x="307" y="941"/>
                  </a:lnTo>
                  <a:lnTo>
                    <a:pt x="314" y="935"/>
                  </a:lnTo>
                  <a:lnTo>
                    <a:pt x="320" y="935"/>
                  </a:lnTo>
                  <a:lnTo>
                    <a:pt x="327" y="928"/>
                  </a:lnTo>
                  <a:lnTo>
                    <a:pt x="327" y="922"/>
                  </a:lnTo>
                  <a:lnTo>
                    <a:pt x="327" y="916"/>
                  </a:lnTo>
                  <a:lnTo>
                    <a:pt x="327" y="903"/>
                  </a:lnTo>
                  <a:lnTo>
                    <a:pt x="327" y="896"/>
                  </a:lnTo>
                  <a:lnTo>
                    <a:pt x="327" y="890"/>
                  </a:lnTo>
                  <a:lnTo>
                    <a:pt x="320" y="890"/>
                  </a:lnTo>
                  <a:lnTo>
                    <a:pt x="314" y="884"/>
                  </a:lnTo>
                  <a:lnTo>
                    <a:pt x="314" y="877"/>
                  </a:lnTo>
                  <a:lnTo>
                    <a:pt x="307" y="877"/>
                  </a:lnTo>
                  <a:lnTo>
                    <a:pt x="307" y="871"/>
                  </a:lnTo>
                  <a:lnTo>
                    <a:pt x="307" y="864"/>
                  </a:lnTo>
                  <a:lnTo>
                    <a:pt x="307" y="858"/>
                  </a:lnTo>
                  <a:lnTo>
                    <a:pt x="307" y="852"/>
                  </a:lnTo>
                  <a:lnTo>
                    <a:pt x="307" y="845"/>
                  </a:lnTo>
                  <a:lnTo>
                    <a:pt x="301" y="839"/>
                  </a:lnTo>
                  <a:lnTo>
                    <a:pt x="301" y="832"/>
                  </a:lnTo>
                  <a:lnTo>
                    <a:pt x="295" y="832"/>
                  </a:lnTo>
                  <a:lnTo>
                    <a:pt x="288" y="826"/>
                  </a:lnTo>
                  <a:lnTo>
                    <a:pt x="282" y="820"/>
                  </a:lnTo>
                  <a:lnTo>
                    <a:pt x="275" y="820"/>
                  </a:lnTo>
                  <a:lnTo>
                    <a:pt x="269" y="813"/>
                  </a:lnTo>
                  <a:lnTo>
                    <a:pt x="263" y="813"/>
                  </a:lnTo>
                  <a:lnTo>
                    <a:pt x="256" y="813"/>
                  </a:lnTo>
                  <a:lnTo>
                    <a:pt x="256" y="807"/>
                  </a:lnTo>
                  <a:lnTo>
                    <a:pt x="256" y="800"/>
                  </a:lnTo>
                  <a:lnTo>
                    <a:pt x="256" y="794"/>
                  </a:lnTo>
                  <a:lnTo>
                    <a:pt x="256" y="788"/>
                  </a:lnTo>
                  <a:lnTo>
                    <a:pt x="256" y="781"/>
                  </a:lnTo>
                  <a:lnTo>
                    <a:pt x="256" y="775"/>
                  </a:lnTo>
                  <a:lnTo>
                    <a:pt x="256" y="768"/>
                  </a:lnTo>
                  <a:lnTo>
                    <a:pt x="250" y="762"/>
                  </a:lnTo>
                  <a:lnTo>
                    <a:pt x="250" y="756"/>
                  </a:lnTo>
                  <a:lnTo>
                    <a:pt x="250" y="749"/>
                  </a:lnTo>
                  <a:lnTo>
                    <a:pt x="250" y="743"/>
                  </a:lnTo>
                  <a:lnTo>
                    <a:pt x="243" y="743"/>
                  </a:lnTo>
                  <a:lnTo>
                    <a:pt x="237" y="743"/>
                  </a:lnTo>
                  <a:lnTo>
                    <a:pt x="231" y="743"/>
                  </a:lnTo>
                  <a:lnTo>
                    <a:pt x="231" y="736"/>
                  </a:lnTo>
                  <a:lnTo>
                    <a:pt x="231" y="730"/>
                  </a:lnTo>
                  <a:lnTo>
                    <a:pt x="224" y="730"/>
                  </a:lnTo>
                  <a:lnTo>
                    <a:pt x="218" y="730"/>
                  </a:lnTo>
                  <a:lnTo>
                    <a:pt x="218" y="724"/>
                  </a:lnTo>
                  <a:lnTo>
                    <a:pt x="211" y="724"/>
                  </a:lnTo>
                  <a:lnTo>
                    <a:pt x="205" y="724"/>
                  </a:lnTo>
                  <a:lnTo>
                    <a:pt x="199" y="724"/>
                  </a:lnTo>
                  <a:lnTo>
                    <a:pt x="192" y="717"/>
                  </a:lnTo>
                  <a:lnTo>
                    <a:pt x="186" y="717"/>
                  </a:lnTo>
                  <a:lnTo>
                    <a:pt x="186" y="711"/>
                  </a:lnTo>
                  <a:lnTo>
                    <a:pt x="179" y="711"/>
                  </a:lnTo>
                  <a:lnTo>
                    <a:pt x="179" y="704"/>
                  </a:lnTo>
                  <a:lnTo>
                    <a:pt x="173" y="704"/>
                  </a:lnTo>
                  <a:lnTo>
                    <a:pt x="173" y="698"/>
                  </a:lnTo>
                  <a:lnTo>
                    <a:pt x="173" y="692"/>
                  </a:lnTo>
                  <a:lnTo>
                    <a:pt x="167" y="692"/>
                  </a:lnTo>
                  <a:lnTo>
                    <a:pt x="160" y="692"/>
                  </a:lnTo>
                  <a:lnTo>
                    <a:pt x="154" y="692"/>
                  </a:lnTo>
                  <a:lnTo>
                    <a:pt x="154" y="685"/>
                  </a:lnTo>
                  <a:lnTo>
                    <a:pt x="147" y="685"/>
                  </a:lnTo>
                  <a:lnTo>
                    <a:pt x="147" y="679"/>
                  </a:lnTo>
                  <a:lnTo>
                    <a:pt x="147" y="672"/>
                  </a:lnTo>
                  <a:lnTo>
                    <a:pt x="141" y="672"/>
                  </a:lnTo>
                  <a:lnTo>
                    <a:pt x="141" y="679"/>
                  </a:lnTo>
                  <a:lnTo>
                    <a:pt x="135" y="679"/>
                  </a:lnTo>
                  <a:lnTo>
                    <a:pt x="128" y="679"/>
                  </a:lnTo>
                  <a:lnTo>
                    <a:pt x="122" y="672"/>
                  </a:lnTo>
                  <a:lnTo>
                    <a:pt x="115" y="672"/>
                  </a:lnTo>
                  <a:lnTo>
                    <a:pt x="115" y="666"/>
                  </a:lnTo>
                  <a:lnTo>
                    <a:pt x="109" y="660"/>
                  </a:lnTo>
                  <a:lnTo>
                    <a:pt x="109" y="653"/>
                  </a:lnTo>
                  <a:lnTo>
                    <a:pt x="109" y="647"/>
                  </a:lnTo>
                  <a:lnTo>
                    <a:pt x="103" y="647"/>
                  </a:lnTo>
                  <a:lnTo>
                    <a:pt x="96" y="647"/>
                  </a:lnTo>
                  <a:lnTo>
                    <a:pt x="90" y="647"/>
                  </a:lnTo>
                  <a:lnTo>
                    <a:pt x="90" y="640"/>
                  </a:lnTo>
                  <a:lnTo>
                    <a:pt x="83" y="634"/>
                  </a:lnTo>
                  <a:lnTo>
                    <a:pt x="77" y="628"/>
                  </a:lnTo>
                  <a:lnTo>
                    <a:pt x="64" y="602"/>
                  </a:lnTo>
                  <a:lnTo>
                    <a:pt x="58" y="589"/>
                  </a:lnTo>
                  <a:lnTo>
                    <a:pt x="45" y="576"/>
                  </a:lnTo>
                  <a:lnTo>
                    <a:pt x="32" y="557"/>
                  </a:lnTo>
                  <a:lnTo>
                    <a:pt x="19" y="538"/>
                  </a:lnTo>
                  <a:lnTo>
                    <a:pt x="13" y="519"/>
                  </a:lnTo>
                  <a:lnTo>
                    <a:pt x="13" y="512"/>
                  </a:lnTo>
                  <a:lnTo>
                    <a:pt x="7" y="512"/>
                  </a:lnTo>
                  <a:lnTo>
                    <a:pt x="0" y="506"/>
                  </a:lnTo>
                  <a:lnTo>
                    <a:pt x="7" y="506"/>
                  </a:lnTo>
                  <a:lnTo>
                    <a:pt x="13" y="506"/>
                  </a:lnTo>
                  <a:lnTo>
                    <a:pt x="19" y="506"/>
                  </a:lnTo>
                  <a:lnTo>
                    <a:pt x="26" y="506"/>
                  </a:lnTo>
                  <a:lnTo>
                    <a:pt x="26" y="499"/>
                  </a:lnTo>
                  <a:lnTo>
                    <a:pt x="19" y="499"/>
                  </a:lnTo>
                  <a:lnTo>
                    <a:pt x="13" y="499"/>
                  </a:lnTo>
                  <a:lnTo>
                    <a:pt x="13" y="493"/>
                  </a:lnTo>
                  <a:lnTo>
                    <a:pt x="7" y="493"/>
                  </a:lnTo>
                  <a:lnTo>
                    <a:pt x="7" y="487"/>
                  </a:lnTo>
                  <a:lnTo>
                    <a:pt x="7" y="480"/>
                  </a:lnTo>
                  <a:lnTo>
                    <a:pt x="7" y="474"/>
                  </a:lnTo>
                  <a:lnTo>
                    <a:pt x="7" y="467"/>
                  </a:lnTo>
                  <a:lnTo>
                    <a:pt x="7" y="474"/>
                  </a:lnTo>
                  <a:lnTo>
                    <a:pt x="13" y="474"/>
                  </a:lnTo>
                  <a:lnTo>
                    <a:pt x="19" y="474"/>
                  </a:lnTo>
                  <a:lnTo>
                    <a:pt x="19" y="467"/>
                  </a:lnTo>
                  <a:lnTo>
                    <a:pt x="19" y="474"/>
                  </a:lnTo>
                  <a:lnTo>
                    <a:pt x="26" y="474"/>
                  </a:lnTo>
                  <a:lnTo>
                    <a:pt x="26" y="467"/>
                  </a:lnTo>
                  <a:lnTo>
                    <a:pt x="32" y="467"/>
                  </a:lnTo>
                  <a:lnTo>
                    <a:pt x="32" y="474"/>
                  </a:lnTo>
                  <a:lnTo>
                    <a:pt x="32" y="467"/>
                  </a:lnTo>
                  <a:lnTo>
                    <a:pt x="39" y="467"/>
                  </a:lnTo>
                  <a:lnTo>
                    <a:pt x="39" y="474"/>
                  </a:lnTo>
                  <a:lnTo>
                    <a:pt x="45" y="474"/>
                  </a:lnTo>
                  <a:lnTo>
                    <a:pt x="45" y="480"/>
                  </a:lnTo>
                  <a:lnTo>
                    <a:pt x="51" y="480"/>
                  </a:lnTo>
                  <a:lnTo>
                    <a:pt x="58" y="480"/>
                  </a:lnTo>
                  <a:lnTo>
                    <a:pt x="64" y="480"/>
                  </a:lnTo>
                  <a:lnTo>
                    <a:pt x="64" y="474"/>
                  </a:lnTo>
                  <a:lnTo>
                    <a:pt x="58" y="467"/>
                  </a:lnTo>
                  <a:lnTo>
                    <a:pt x="58" y="474"/>
                  </a:lnTo>
                  <a:lnTo>
                    <a:pt x="51" y="474"/>
                  </a:lnTo>
                  <a:lnTo>
                    <a:pt x="51" y="467"/>
                  </a:lnTo>
                  <a:lnTo>
                    <a:pt x="58" y="467"/>
                  </a:lnTo>
                  <a:lnTo>
                    <a:pt x="64" y="461"/>
                  </a:lnTo>
                  <a:lnTo>
                    <a:pt x="64" y="455"/>
                  </a:lnTo>
                  <a:lnTo>
                    <a:pt x="71" y="455"/>
                  </a:lnTo>
                  <a:lnTo>
                    <a:pt x="77" y="455"/>
                  </a:lnTo>
                  <a:lnTo>
                    <a:pt x="77" y="461"/>
                  </a:lnTo>
                  <a:lnTo>
                    <a:pt x="83" y="461"/>
                  </a:lnTo>
                  <a:lnTo>
                    <a:pt x="83" y="467"/>
                  </a:lnTo>
                  <a:lnTo>
                    <a:pt x="90" y="474"/>
                  </a:lnTo>
                  <a:lnTo>
                    <a:pt x="90" y="467"/>
                  </a:lnTo>
                  <a:lnTo>
                    <a:pt x="96" y="467"/>
                  </a:lnTo>
                  <a:lnTo>
                    <a:pt x="103" y="467"/>
                  </a:lnTo>
                  <a:lnTo>
                    <a:pt x="109" y="467"/>
                  </a:lnTo>
                  <a:lnTo>
                    <a:pt x="109" y="461"/>
                  </a:lnTo>
                  <a:lnTo>
                    <a:pt x="115" y="455"/>
                  </a:lnTo>
                  <a:lnTo>
                    <a:pt x="115" y="448"/>
                  </a:lnTo>
                  <a:lnTo>
                    <a:pt x="115" y="442"/>
                  </a:lnTo>
                  <a:lnTo>
                    <a:pt x="115" y="435"/>
                  </a:lnTo>
                  <a:lnTo>
                    <a:pt x="115" y="429"/>
                  </a:lnTo>
                  <a:lnTo>
                    <a:pt x="115" y="423"/>
                  </a:lnTo>
                  <a:lnTo>
                    <a:pt x="122" y="423"/>
                  </a:lnTo>
                  <a:lnTo>
                    <a:pt x="122" y="416"/>
                  </a:lnTo>
                  <a:lnTo>
                    <a:pt x="128" y="416"/>
                  </a:lnTo>
                  <a:lnTo>
                    <a:pt x="135" y="416"/>
                  </a:lnTo>
                  <a:lnTo>
                    <a:pt x="135" y="410"/>
                  </a:lnTo>
                  <a:lnTo>
                    <a:pt x="135" y="403"/>
                  </a:lnTo>
                  <a:lnTo>
                    <a:pt x="135" y="397"/>
                  </a:lnTo>
                  <a:lnTo>
                    <a:pt x="141" y="397"/>
                  </a:lnTo>
                  <a:lnTo>
                    <a:pt x="141" y="403"/>
                  </a:lnTo>
                  <a:lnTo>
                    <a:pt x="147" y="403"/>
                  </a:lnTo>
                  <a:lnTo>
                    <a:pt x="147" y="410"/>
                  </a:lnTo>
                  <a:lnTo>
                    <a:pt x="154" y="410"/>
                  </a:lnTo>
                  <a:lnTo>
                    <a:pt x="154" y="403"/>
                  </a:lnTo>
                  <a:lnTo>
                    <a:pt x="160" y="403"/>
                  </a:lnTo>
                  <a:lnTo>
                    <a:pt x="160" y="397"/>
                  </a:lnTo>
                  <a:lnTo>
                    <a:pt x="167" y="397"/>
                  </a:lnTo>
                  <a:lnTo>
                    <a:pt x="167" y="391"/>
                  </a:lnTo>
                  <a:lnTo>
                    <a:pt x="173" y="391"/>
                  </a:lnTo>
                  <a:lnTo>
                    <a:pt x="179" y="391"/>
                  </a:lnTo>
                  <a:lnTo>
                    <a:pt x="186" y="391"/>
                  </a:lnTo>
                  <a:lnTo>
                    <a:pt x="192" y="391"/>
                  </a:lnTo>
                  <a:lnTo>
                    <a:pt x="192" y="384"/>
                  </a:lnTo>
                  <a:lnTo>
                    <a:pt x="192" y="378"/>
                  </a:lnTo>
                  <a:lnTo>
                    <a:pt x="186" y="371"/>
                  </a:lnTo>
                  <a:lnTo>
                    <a:pt x="186" y="365"/>
                  </a:lnTo>
                  <a:lnTo>
                    <a:pt x="192" y="365"/>
                  </a:lnTo>
                  <a:lnTo>
                    <a:pt x="192" y="359"/>
                  </a:lnTo>
                  <a:lnTo>
                    <a:pt x="199" y="359"/>
                  </a:lnTo>
                  <a:lnTo>
                    <a:pt x="199" y="352"/>
                  </a:lnTo>
                  <a:lnTo>
                    <a:pt x="199" y="346"/>
                  </a:lnTo>
                  <a:lnTo>
                    <a:pt x="205" y="346"/>
                  </a:lnTo>
                  <a:lnTo>
                    <a:pt x="211" y="346"/>
                  </a:lnTo>
                  <a:lnTo>
                    <a:pt x="205" y="339"/>
                  </a:lnTo>
                  <a:lnTo>
                    <a:pt x="211" y="333"/>
                  </a:lnTo>
                  <a:lnTo>
                    <a:pt x="211" y="327"/>
                  </a:lnTo>
                  <a:lnTo>
                    <a:pt x="218" y="327"/>
                  </a:lnTo>
                  <a:lnTo>
                    <a:pt x="224" y="327"/>
                  </a:lnTo>
                  <a:lnTo>
                    <a:pt x="224" y="320"/>
                  </a:lnTo>
                  <a:lnTo>
                    <a:pt x="224" y="314"/>
                  </a:lnTo>
                  <a:lnTo>
                    <a:pt x="231" y="314"/>
                  </a:lnTo>
                  <a:lnTo>
                    <a:pt x="231" y="307"/>
                  </a:lnTo>
                  <a:lnTo>
                    <a:pt x="231" y="301"/>
                  </a:lnTo>
                  <a:lnTo>
                    <a:pt x="237" y="295"/>
                  </a:lnTo>
                  <a:lnTo>
                    <a:pt x="231" y="295"/>
                  </a:lnTo>
                  <a:lnTo>
                    <a:pt x="231" y="288"/>
                  </a:lnTo>
                  <a:lnTo>
                    <a:pt x="231" y="282"/>
                  </a:lnTo>
                  <a:lnTo>
                    <a:pt x="237" y="282"/>
                  </a:lnTo>
                  <a:lnTo>
                    <a:pt x="243" y="282"/>
                  </a:lnTo>
                  <a:lnTo>
                    <a:pt x="250" y="282"/>
                  </a:lnTo>
                  <a:lnTo>
                    <a:pt x="256" y="282"/>
                  </a:lnTo>
                  <a:lnTo>
                    <a:pt x="256" y="288"/>
                  </a:lnTo>
                  <a:lnTo>
                    <a:pt x="256" y="295"/>
                  </a:lnTo>
                  <a:lnTo>
                    <a:pt x="263" y="295"/>
                  </a:lnTo>
                  <a:lnTo>
                    <a:pt x="263" y="288"/>
                  </a:lnTo>
                  <a:lnTo>
                    <a:pt x="269" y="288"/>
                  </a:lnTo>
                  <a:lnTo>
                    <a:pt x="269" y="282"/>
                  </a:lnTo>
                  <a:lnTo>
                    <a:pt x="275" y="282"/>
                  </a:lnTo>
                  <a:lnTo>
                    <a:pt x="275" y="275"/>
                  </a:lnTo>
                  <a:lnTo>
                    <a:pt x="275" y="269"/>
                  </a:lnTo>
                  <a:lnTo>
                    <a:pt x="282" y="269"/>
                  </a:lnTo>
                  <a:lnTo>
                    <a:pt x="288" y="269"/>
                  </a:lnTo>
                  <a:lnTo>
                    <a:pt x="288" y="263"/>
                  </a:lnTo>
                  <a:lnTo>
                    <a:pt x="288" y="269"/>
                  </a:lnTo>
                  <a:lnTo>
                    <a:pt x="295" y="269"/>
                  </a:lnTo>
                  <a:lnTo>
                    <a:pt x="295" y="263"/>
                  </a:lnTo>
                  <a:lnTo>
                    <a:pt x="301" y="263"/>
                  </a:lnTo>
                  <a:lnTo>
                    <a:pt x="301" y="256"/>
                  </a:lnTo>
                  <a:lnTo>
                    <a:pt x="307" y="256"/>
                  </a:lnTo>
                  <a:lnTo>
                    <a:pt x="307" y="250"/>
                  </a:lnTo>
                  <a:lnTo>
                    <a:pt x="314" y="250"/>
                  </a:lnTo>
                  <a:lnTo>
                    <a:pt x="314" y="243"/>
                  </a:lnTo>
                  <a:lnTo>
                    <a:pt x="314" y="237"/>
                  </a:lnTo>
                  <a:lnTo>
                    <a:pt x="314" y="231"/>
                  </a:lnTo>
                  <a:lnTo>
                    <a:pt x="320" y="231"/>
                  </a:lnTo>
                  <a:lnTo>
                    <a:pt x="327" y="231"/>
                  </a:lnTo>
                  <a:lnTo>
                    <a:pt x="333" y="231"/>
                  </a:lnTo>
                  <a:lnTo>
                    <a:pt x="333" y="237"/>
                  </a:lnTo>
                  <a:lnTo>
                    <a:pt x="340" y="237"/>
                  </a:lnTo>
                  <a:lnTo>
                    <a:pt x="346" y="237"/>
                  </a:lnTo>
                  <a:lnTo>
                    <a:pt x="346" y="231"/>
                  </a:lnTo>
                  <a:lnTo>
                    <a:pt x="346" y="237"/>
                  </a:lnTo>
                  <a:lnTo>
                    <a:pt x="352" y="237"/>
                  </a:lnTo>
                  <a:lnTo>
                    <a:pt x="352" y="231"/>
                  </a:lnTo>
                  <a:lnTo>
                    <a:pt x="359" y="231"/>
                  </a:lnTo>
                  <a:lnTo>
                    <a:pt x="365" y="231"/>
                  </a:lnTo>
                  <a:lnTo>
                    <a:pt x="365" y="224"/>
                  </a:lnTo>
                  <a:lnTo>
                    <a:pt x="372" y="224"/>
                  </a:lnTo>
                  <a:lnTo>
                    <a:pt x="372" y="231"/>
                  </a:lnTo>
                  <a:lnTo>
                    <a:pt x="378" y="231"/>
                  </a:lnTo>
                  <a:lnTo>
                    <a:pt x="372" y="231"/>
                  </a:lnTo>
                  <a:lnTo>
                    <a:pt x="372" y="237"/>
                  </a:lnTo>
                  <a:lnTo>
                    <a:pt x="378" y="237"/>
                  </a:lnTo>
                  <a:lnTo>
                    <a:pt x="378" y="243"/>
                  </a:lnTo>
                  <a:lnTo>
                    <a:pt x="378" y="250"/>
                  </a:lnTo>
                  <a:lnTo>
                    <a:pt x="384" y="250"/>
                  </a:lnTo>
                  <a:lnTo>
                    <a:pt x="384" y="256"/>
                  </a:lnTo>
                  <a:lnTo>
                    <a:pt x="391" y="256"/>
                  </a:lnTo>
                  <a:lnTo>
                    <a:pt x="391" y="263"/>
                  </a:lnTo>
                  <a:lnTo>
                    <a:pt x="397" y="263"/>
                  </a:lnTo>
                  <a:lnTo>
                    <a:pt x="404" y="263"/>
                  </a:lnTo>
                  <a:lnTo>
                    <a:pt x="404" y="256"/>
                  </a:lnTo>
                  <a:lnTo>
                    <a:pt x="410" y="263"/>
                  </a:lnTo>
                  <a:lnTo>
                    <a:pt x="410" y="269"/>
                  </a:lnTo>
                  <a:lnTo>
                    <a:pt x="416" y="269"/>
                  </a:lnTo>
                  <a:lnTo>
                    <a:pt x="423" y="269"/>
                  </a:lnTo>
                  <a:lnTo>
                    <a:pt x="423" y="275"/>
                  </a:lnTo>
                  <a:lnTo>
                    <a:pt x="429" y="275"/>
                  </a:lnTo>
                  <a:lnTo>
                    <a:pt x="436" y="275"/>
                  </a:lnTo>
                  <a:lnTo>
                    <a:pt x="436" y="282"/>
                  </a:lnTo>
                  <a:lnTo>
                    <a:pt x="436" y="275"/>
                  </a:lnTo>
                  <a:lnTo>
                    <a:pt x="442" y="282"/>
                  </a:lnTo>
                  <a:lnTo>
                    <a:pt x="442" y="275"/>
                  </a:lnTo>
                  <a:lnTo>
                    <a:pt x="448" y="275"/>
                  </a:lnTo>
                  <a:lnTo>
                    <a:pt x="455" y="275"/>
                  </a:lnTo>
                  <a:lnTo>
                    <a:pt x="461" y="282"/>
                  </a:lnTo>
                  <a:lnTo>
                    <a:pt x="468" y="275"/>
                  </a:lnTo>
                  <a:lnTo>
                    <a:pt x="474" y="275"/>
                  </a:lnTo>
                  <a:lnTo>
                    <a:pt x="474" y="282"/>
                  </a:lnTo>
                  <a:lnTo>
                    <a:pt x="480" y="282"/>
                  </a:lnTo>
                  <a:lnTo>
                    <a:pt x="480" y="275"/>
                  </a:lnTo>
                  <a:lnTo>
                    <a:pt x="487" y="275"/>
                  </a:lnTo>
                  <a:lnTo>
                    <a:pt x="487" y="269"/>
                  </a:lnTo>
                  <a:lnTo>
                    <a:pt x="493" y="269"/>
                  </a:lnTo>
                  <a:lnTo>
                    <a:pt x="500" y="269"/>
                  </a:lnTo>
                  <a:lnTo>
                    <a:pt x="506" y="269"/>
                  </a:lnTo>
                  <a:lnTo>
                    <a:pt x="512" y="269"/>
                  </a:lnTo>
                  <a:lnTo>
                    <a:pt x="512" y="275"/>
                  </a:lnTo>
                  <a:lnTo>
                    <a:pt x="512" y="269"/>
                  </a:lnTo>
                  <a:lnTo>
                    <a:pt x="519" y="269"/>
                  </a:lnTo>
                  <a:lnTo>
                    <a:pt x="525" y="269"/>
                  </a:lnTo>
                  <a:lnTo>
                    <a:pt x="532" y="269"/>
                  </a:lnTo>
                  <a:lnTo>
                    <a:pt x="532" y="263"/>
                  </a:lnTo>
                  <a:lnTo>
                    <a:pt x="538" y="263"/>
                  </a:lnTo>
                  <a:lnTo>
                    <a:pt x="544" y="263"/>
                  </a:lnTo>
                  <a:lnTo>
                    <a:pt x="544" y="256"/>
                  </a:lnTo>
                  <a:lnTo>
                    <a:pt x="544" y="250"/>
                  </a:lnTo>
                  <a:lnTo>
                    <a:pt x="544" y="243"/>
                  </a:lnTo>
                  <a:lnTo>
                    <a:pt x="551" y="243"/>
                  </a:lnTo>
                  <a:lnTo>
                    <a:pt x="551" y="237"/>
                  </a:lnTo>
                  <a:lnTo>
                    <a:pt x="551" y="231"/>
                  </a:lnTo>
                  <a:lnTo>
                    <a:pt x="557" y="231"/>
                  </a:lnTo>
                  <a:lnTo>
                    <a:pt x="564" y="231"/>
                  </a:lnTo>
                  <a:lnTo>
                    <a:pt x="570" y="231"/>
                  </a:lnTo>
                  <a:lnTo>
                    <a:pt x="570" y="224"/>
                  </a:lnTo>
                  <a:lnTo>
                    <a:pt x="576" y="224"/>
                  </a:lnTo>
                  <a:lnTo>
                    <a:pt x="583" y="224"/>
                  </a:lnTo>
                  <a:lnTo>
                    <a:pt x="576" y="224"/>
                  </a:lnTo>
                  <a:lnTo>
                    <a:pt x="576" y="218"/>
                  </a:lnTo>
                  <a:lnTo>
                    <a:pt x="576" y="211"/>
                  </a:lnTo>
                  <a:lnTo>
                    <a:pt x="576" y="205"/>
                  </a:lnTo>
                  <a:lnTo>
                    <a:pt x="570" y="199"/>
                  </a:lnTo>
                  <a:lnTo>
                    <a:pt x="570" y="192"/>
                  </a:lnTo>
                  <a:lnTo>
                    <a:pt x="564" y="179"/>
                  </a:lnTo>
                  <a:lnTo>
                    <a:pt x="564" y="173"/>
                  </a:lnTo>
                  <a:lnTo>
                    <a:pt x="564" y="160"/>
                  </a:lnTo>
                  <a:lnTo>
                    <a:pt x="564" y="154"/>
                  </a:lnTo>
                  <a:lnTo>
                    <a:pt x="557" y="154"/>
                  </a:lnTo>
                  <a:lnTo>
                    <a:pt x="557" y="147"/>
                  </a:lnTo>
                  <a:lnTo>
                    <a:pt x="557" y="135"/>
                  </a:lnTo>
                  <a:lnTo>
                    <a:pt x="557" y="128"/>
                  </a:lnTo>
                  <a:lnTo>
                    <a:pt x="564" y="122"/>
                  </a:lnTo>
                  <a:lnTo>
                    <a:pt x="570" y="109"/>
                  </a:lnTo>
                  <a:lnTo>
                    <a:pt x="589" y="83"/>
                  </a:lnTo>
                  <a:lnTo>
                    <a:pt x="596" y="71"/>
                  </a:lnTo>
                  <a:lnTo>
                    <a:pt x="602" y="58"/>
                  </a:lnTo>
                  <a:lnTo>
                    <a:pt x="602" y="51"/>
                  </a:lnTo>
                  <a:lnTo>
                    <a:pt x="602" y="45"/>
                  </a:lnTo>
                  <a:lnTo>
                    <a:pt x="615" y="39"/>
                  </a:lnTo>
                  <a:lnTo>
                    <a:pt x="621" y="32"/>
                  </a:lnTo>
                  <a:lnTo>
                    <a:pt x="628" y="26"/>
                  </a:lnTo>
                  <a:lnTo>
                    <a:pt x="634" y="26"/>
                  </a:lnTo>
                  <a:lnTo>
                    <a:pt x="640" y="19"/>
                  </a:lnTo>
                  <a:lnTo>
                    <a:pt x="647" y="26"/>
                  </a:lnTo>
                  <a:lnTo>
                    <a:pt x="660" y="26"/>
                  </a:lnTo>
                  <a:lnTo>
                    <a:pt x="666" y="32"/>
                  </a:lnTo>
                  <a:lnTo>
                    <a:pt x="672" y="32"/>
                  </a:lnTo>
                  <a:lnTo>
                    <a:pt x="685" y="39"/>
                  </a:lnTo>
                  <a:lnTo>
                    <a:pt x="698" y="39"/>
                  </a:lnTo>
                  <a:lnTo>
                    <a:pt x="705" y="39"/>
                  </a:lnTo>
                  <a:lnTo>
                    <a:pt x="711" y="45"/>
                  </a:lnTo>
                  <a:lnTo>
                    <a:pt x="724" y="45"/>
                  </a:lnTo>
                  <a:lnTo>
                    <a:pt x="737" y="45"/>
                  </a:lnTo>
                  <a:lnTo>
                    <a:pt x="743" y="45"/>
                  </a:lnTo>
                  <a:lnTo>
                    <a:pt x="749" y="51"/>
                  </a:lnTo>
                  <a:lnTo>
                    <a:pt x="749" y="58"/>
                  </a:lnTo>
                  <a:lnTo>
                    <a:pt x="749" y="64"/>
                  </a:lnTo>
                  <a:lnTo>
                    <a:pt x="756" y="71"/>
                  </a:lnTo>
                  <a:lnTo>
                    <a:pt x="762" y="77"/>
                  </a:lnTo>
                  <a:lnTo>
                    <a:pt x="762" y="83"/>
                  </a:lnTo>
                  <a:lnTo>
                    <a:pt x="769" y="77"/>
                  </a:lnTo>
                  <a:lnTo>
                    <a:pt x="775" y="71"/>
                  </a:lnTo>
                  <a:lnTo>
                    <a:pt x="781" y="71"/>
                  </a:lnTo>
                  <a:lnTo>
                    <a:pt x="788" y="64"/>
                  </a:lnTo>
                  <a:lnTo>
                    <a:pt x="788" y="58"/>
                  </a:lnTo>
                  <a:lnTo>
                    <a:pt x="788" y="51"/>
                  </a:lnTo>
                  <a:lnTo>
                    <a:pt x="794" y="45"/>
                  </a:lnTo>
                  <a:lnTo>
                    <a:pt x="807" y="39"/>
                  </a:lnTo>
                  <a:lnTo>
                    <a:pt x="813" y="32"/>
                  </a:lnTo>
                  <a:lnTo>
                    <a:pt x="833" y="32"/>
                  </a:lnTo>
                  <a:lnTo>
                    <a:pt x="845" y="39"/>
                  </a:lnTo>
                  <a:lnTo>
                    <a:pt x="852" y="45"/>
                  </a:lnTo>
                  <a:lnTo>
                    <a:pt x="858" y="45"/>
                  </a:lnTo>
                  <a:lnTo>
                    <a:pt x="865" y="51"/>
                  </a:lnTo>
                  <a:lnTo>
                    <a:pt x="871" y="51"/>
                  </a:lnTo>
                  <a:lnTo>
                    <a:pt x="871" y="45"/>
                  </a:lnTo>
                  <a:lnTo>
                    <a:pt x="884" y="39"/>
                  </a:lnTo>
                  <a:lnTo>
                    <a:pt x="884" y="32"/>
                  </a:lnTo>
                  <a:lnTo>
                    <a:pt x="890" y="32"/>
                  </a:lnTo>
                  <a:lnTo>
                    <a:pt x="897" y="19"/>
                  </a:lnTo>
                  <a:lnTo>
                    <a:pt x="903" y="19"/>
                  </a:lnTo>
                  <a:lnTo>
                    <a:pt x="909" y="13"/>
                  </a:lnTo>
                  <a:lnTo>
                    <a:pt x="916" y="13"/>
                  </a:lnTo>
                  <a:lnTo>
                    <a:pt x="916" y="7"/>
                  </a:lnTo>
                  <a:lnTo>
                    <a:pt x="922" y="7"/>
                  </a:lnTo>
                  <a:lnTo>
                    <a:pt x="935" y="0"/>
                  </a:lnTo>
                  <a:lnTo>
                    <a:pt x="941" y="0"/>
                  </a:lnTo>
                  <a:lnTo>
                    <a:pt x="948" y="0"/>
                  </a:lnTo>
                  <a:lnTo>
                    <a:pt x="961" y="0"/>
                  </a:lnTo>
                  <a:lnTo>
                    <a:pt x="967" y="7"/>
                  </a:lnTo>
                  <a:lnTo>
                    <a:pt x="986" y="19"/>
                  </a:lnTo>
                  <a:lnTo>
                    <a:pt x="993" y="26"/>
                  </a:lnTo>
                  <a:lnTo>
                    <a:pt x="999" y="51"/>
                  </a:lnTo>
                  <a:lnTo>
                    <a:pt x="1044" y="90"/>
                  </a:lnTo>
                  <a:lnTo>
                    <a:pt x="1063" y="109"/>
                  </a:lnTo>
                  <a:lnTo>
                    <a:pt x="1089" y="122"/>
                  </a:lnTo>
                  <a:lnTo>
                    <a:pt x="1108" y="160"/>
                  </a:lnTo>
                  <a:lnTo>
                    <a:pt x="1127" y="179"/>
                  </a:lnTo>
                  <a:lnTo>
                    <a:pt x="1140" y="205"/>
                  </a:lnTo>
                  <a:lnTo>
                    <a:pt x="1140" y="224"/>
                  </a:lnTo>
                  <a:lnTo>
                    <a:pt x="1146" y="250"/>
                  </a:lnTo>
                  <a:lnTo>
                    <a:pt x="1153" y="282"/>
                  </a:lnTo>
                  <a:lnTo>
                    <a:pt x="1146" y="307"/>
                  </a:lnTo>
                  <a:lnTo>
                    <a:pt x="1153" y="371"/>
                  </a:lnTo>
                  <a:lnTo>
                    <a:pt x="1153" y="448"/>
                  </a:lnTo>
                  <a:lnTo>
                    <a:pt x="1146" y="653"/>
                  </a:lnTo>
                  <a:lnTo>
                    <a:pt x="1153" y="685"/>
                  </a:lnTo>
                  <a:lnTo>
                    <a:pt x="1153" y="717"/>
                  </a:lnTo>
                  <a:lnTo>
                    <a:pt x="1166" y="749"/>
                  </a:lnTo>
                  <a:lnTo>
                    <a:pt x="1166" y="762"/>
                  </a:lnTo>
                  <a:lnTo>
                    <a:pt x="1153" y="781"/>
                  </a:lnTo>
                  <a:lnTo>
                    <a:pt x="1153" y="800"/>
                  </a:lnTo>
                  <a:lnTo>
                    <a:pt x="1146" y="807"/>
                  </a:lnTo>
                  <a:lnTo>
                    <a:pt x="1146" y="826"/>
                  </a:lnTo>
                  <a:lnTo>
                    <a:pt x="1140" y="845"/>
                  </a:lnTo>
                  <a:lnTo>
                    <a:pt x="1140" y="858"/>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Arial"/>
                <a:ea typeface="+mn-ea"/>
                <a:cs typeface="+mn-cs"/>
              </a:endParaRPr>
            </a:p>
          </p:txBody>
        </p:sp>
        <p:sp>
          <p:nvSpPr>
            <p:cNvPr id="57" name="Freeform 228">
              <a:extLst>
                <a:ext uri="{FF2B5EF4-FFF2-40B4-BE49-F238E27FC236}">
                  <a16:creationId xmlns:a16="http://schemas.microsoft.com/office/drawing/2014/main" id="{1176E7E0-492B-6CB1-F8DC-57A72D865DA5}"/>
                </a:ext>
              </a:extLst>
            </p:cNvPr>
            <p:cNvSpPr>
              <a:spLocks/>
            </p:cNvSpPr>
            <p:nvPr/>
          </p:nvSpPr>
          <p:spPr bwMode="gray">
            <a:xfrm>
              <a:off x="3894551" y="2371660"/>
              <a:ext cx="702756" cy="899834"/>
            </a:xfrm>
            <a:custGeom>
              <a:avLst/>
              <a:gdLst>
                <a:gd name="T0" fmla="*/ 1044 w 1089"/>
                <a:gd name="T1" fmla="*/ 532 h 1249"/>
                <a:gd name="T2" fmla="*/ 1050 w 1089"/>
                <a:gd name="T3" fmla="*/ 673 h 1249"/>
                <a:gd name="T4" fmla="*/ 1069 w 1089"/>
                <a:gd name="T5" fmla="*/ 839 h 1249"/>
                <a:gd name="T6" fmla="*/ 999 w 1089"/>
                <a:gd name="T7" fmla="*/ 890 h 1249"/>
                <a:gd name="T8" fmla="*/ 909 w 1089"/>
                <a:gd name="T9" fmla="*/ 910 h 1249"/>
                <a:gd name="T10" fmla="*/ 839 w 1089"/>
                <a:gd name="T11" fmla="*/ 884 h 1249"/>
                <a:gd name="T12" fmla="*/ 743 w 1089"/>
                <a:gd name="T13" fmla="*/ 878 h 1249"/>
                <a:gd name="T14" fmla="*/ 692 w 1089"/>
                <a:gd name="T15" fmla="*/ 993 h 1249"/>
                <a:gd name="T16" fmla="*/ 698 w 1089"/>
                <a:gd name="T17" fmla="*/ 1063 h 1249"/>
                <a:gd name="T18" fmla="*/ 660 w 1089"/>
                <a:gd name="T19" fmla="*/ 1102 h 1249"/>
                <a:gd name="T20" fmla="*/ 608 w 1089"/>
                <a:gd name="T21" fmla="*/ 1114 h 1249"/>
                <a:gd name="T22" fmla="*/ 564 w 1089"/>
                <a:gd name="T23" fmla="*/ 1114 h 1249"/>
                <a:gd name="T24" fmla="*/ 512 w 1089"/>
                <a:gd name="T25" fmla="*/ 1095 h 1249"/>
                <a:gd name="T26" fmla="*/ 487 w 1089"/>
                <a:gd name="T27" fmla="*/ 1070 h 1249"/>
                <a:gd name="T28" fmla="*/ 442 w 1089"/>
                <a:gd name="T29" fmla="*/ 1076 h 1249"/>
                <a:gd name="T30" fmla="*/ 410 w 1089"/>
                <a:gd name="T31" fmla="*/ 1108 h 1249"/>
                <a:gd name="T32" fmla="*/ 371 w 1089"/>
                <a:gd name="T33" fmla="*/ 1121 h 1249"/>
                <a:gd name="T34" fmla="*/ 346 w 1089"/>
                <a:gd name="T35" fmla="*/ 1166 h 1249"/>
                <a:gd name="T36" fmla="*/ 314 w 1089"/>
                <a:gd name="T37" fmla="*/ 1210 h 1249"/>
                <a:gd name="T38" fmla="*/ 282 w 1089"/>
                <a:gd name="T39" fmla="*/ 1249 h 1249"/>
                <a:gd name="T40" fmla="*/ 256 w 1089"/>
                <a:gd name="T41" fmla="*/ 1178 h 1249"/>
                <a:gd name="T42" fmla="*/ 205 w 1089"/>
                <a:gd name="T43" fmla="*/ 1082 h 1249"/>
                <a:gd name="T44" fmla="*/ 237 w 1089"/>
                <a:gd name="T45" fmla="*/ 1012 h 1249"/>
                <a:gd name="T46" fmla="*/ 269 w 1089"/>
                <a:gd name="T47" fmla="*/ 942 h 1249"/>
                <a:gd name="T48" fmla="*/ 269 w 1089"/>
                <a:gd name="T49" fmla="*/ 858 h 1249"/>
                <a:gd name="T50" fmla="*/ 288 w 1089"/>
                <a:gd name="T51" fmla="*/ 807 h 1249"/>
                <a:gd name="T52" fmla="*/ 275 w 1089"/>
                <a:gd name="T53" fmla="*/ 724 h 1249"/>
                <a:gd name="T54" fmla="*/ 250 w 1089"/>
                <a:gd name="T55" fmla="*/ 692 h 1249"/>
                <a:gd name="T56" fmla="*/ 186 w 1089"/>
                <a:gd name="T57" fmla="*/ 666 h 1249"/>
                <a:gd name="T58" fmla="*/ 122 w 1089"/>
                <a:gd name="T59" fmla="*/ 666 h 1249"/>
                <a:gd name="T60" fmla="*/ 83 w 1089"/>
                <a:gd name="T61" fmla="*/ 711 h 1249"/>
                <a:gd name="T62" fmla="*/ 13 w 1089"/>
                <a:gd name="T63" fmla="*/ 717 h 1249"/>
                <a:gd name="T64" fmla="*/ 26 w 1089"/>
                <a:gd name="T65" fmla="*/ 679 h 1249"/>
                <a:gd name="T66" fmla="*/ 70 w 1089"/>
                <a:gd name="T67" fmla="*/ 653 h 1249"/>
                <a:gd name="T68" fmla="*/ 6 w 1089"/>
                <a:gd name="T69" fmla="*/ 634 h 1249"/>
                <a:gd name="T70" fmla="*/ 38 w 1089"/>
                <a:gd name="T71" fmla="*/ 602 h 1249"/>
                <a:gd name="T72" fmla="*/ 90 w 1089"/>
                <a:gd name="T73" fmla="*/ 589 h 1249"/>
                <a:gd name="T74" fmla="*/ 141 w 1089"/>
                <a:gd name="T75" fmla="*/ 570 h 1249"/>
                <a:gd name="T76" fmla="*/ 96 w 1089"/>
                <a:gd name="T77" fmla="*/ 557 h 1249"/>
                <a:gd name="T78" fmla="*/ 45 w 1089"/>
                <a:gd name="T79" fmla="*/ 557 h 1249"/>
                <a:gd name="T80" fmla="*/ 45 w 1089"/>
                <a:gd name="T81" fmla="*/ 493 h 1249"/>
                <a:gd name="T82" fmla="*/ 96 w 1089"/>
                <a:gd name="T83" fmla="*/ 519 h 1249"/>
                <a:gd name="T84" fmla="*/ 109 w 1089"/>
                <a:gd name="T85" fmla="*/ 461 h 1249"/>
                <a:gd name="T86" fmla="*/ 90 w 1089"/>
                <a:gd name="T87" fmla="*/ 410 h 1249"/>
                <a:gd name="T88" fmla="*/ 115 w 1089"/>
                <a:gd name="T89" fmla="*/ 359 h 1249"/>
                <a:gd name="T90" fmla="*/ 115 w 1089"/>
                <a:gd name="T91" fmla="*/ 282 h 1249"/>
                <a:gd name="T92" fmla="*/ 128 w 1089"/>
                <a:gd name="T93" fmla="*/ 237 h 1249"/>
                <a:gd name="T94" fmla="*/ 122 w 1089"/>
                <a:gd name="T95" fmla="*/ 180 h 1249"/>
                <a:gd name="T96" fmla="*/ 179 w 1089"/>
                <a:gd name="T97" fmla="*/ 180 h 1249"/>
                <a:gd name="T98" fmla="*/ 186 w 1089"/>
                <a:gd name="T99" fmla="*/ 225 h 1249"/>
                <a:gd name="T100" fmla="*/ 243 w 1089"/>
                <a:gd name="T101" fmla="*/ 244 h 1249"/>
                <a:gd name="T102" fmla="*/ 269 w 1089"/>
                <a:gd name="T103" fmla="*/ 257 h 1249"/>
                <a:gd name="T104" fmla="*/ 295 w 1089"/>
                <a:gd name="T105" fmla="*/ 295 h 1249"/>
                <a:gd name="T106" fmla="*/ 359 w 1089"/>
                <a:gd name="T107" fmla="*/ 308 h 1249"/>
                <a:gd name="T108" fmla="*/ 403 w 1089"/>
                <a:gd name="T109" fmla="*/ 301 h 1249"/>
                <a:gd name="T110" fmla="*/ 397 w 1089"/>
                <a:gd name="T111" fmla="*/ 244 h 1249"/>
                <a:gd name="T112" fmla="*/ 429 w 1089"/>
                <a:gd name="T113" fmla="*/ 186 h 1249"/>
                <a:gd name="T114" fmla="*/ 468 w 1089"/>
                <a:gd name="T115" fmla="*/ 77 h 1249"/>
                <a:gd name="T116" fmla="*/ 500 w 1089"/>
                <a:gd name="T117" fmla="*/ 45 h 1249"/>
                <a:gd name="T118" fmla="*/ 532 w 1089"/>
                <a:gd name="T119" fmla="*/ 52 h 1249"/>
                <a:gd name="T120" fmla="*/ 570 w 1089"/>
                <a:gd name="T121" fmla="*/ 39 h 1249"/>
                <a:gd name="T122" fmla="*/ 615 w 1089"/>
                <a:gd name="T123" fmla="*/ 39 h 1249"/>
                <a:gd name="T124" fmla="*/ 692 w 1089"/>
                <a:gd name="T125" fmla="*/ 13 h 1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89" h="1249">
                  <a:moveTo>
                    <a:pt x="711" y="0"/>
                  </a:moveTo>
                  <a:lnTo>
                    <a:pt x="858" y="96"/>
                  </a:lnTo>
                  <a:lnTo>
                    <a:pt x="967" y="167"/>
                  </a:lnTo>
                  <a:lnTo>
                    <a:pt x="1005" y="186"/>
                  </a:lnTo>
                  <a:lnTo>
                    <a:pt x="1012" y="192"/>
                  </a:lnTo>
                  <a:lnTo>
                    <a:pt x="1031" y="199"/>
                  </a:lnTo>
                  <a:lnTo>
                    <a:pt x="1037" y="231"/>
                  </a:lnTo>
                  <a:lnTo>
                    <a:pt x="1037" y="353"/>
                  </a:lnTo>
                  <a:lnTo>
                    <a:pt x="1037" y="481"/>
                  </a:lnTo>
                  <a:lnTo>
                    <a:pt x="1044" y="500"/>
                  </a:lnTo>
                  <a:lnTo>
                    <a:pt x="1044" y="513"/>
                  </a:lnTo>
                  <a:lnTo>
                    <a:pt x="1044" y="532"/>
                  </a:lnTo>
                  <a:lnTo>
                    <a:pt x="1037" y="570"/>
                  </a:lnTo>
                  <a:lnTo>
                    <a:pt x="1025" y="596"/>
                  </a:lnTo>
                  <a:lnTo>
                    <a:pt x="1018" y="615"/>
                  </a:lnTo>
                  <a:lnTo>
                    <a:pt x="1018" y="628"/>
                  </a:lnTo>
                  <a:lnTo>
                    <a:pt x="1031" y="653"/>
                  </a:lnTo>
                  <a:lnTo>
                    <a:pt x="1031" y="666"/>
                  </a:lnTo>
                  <a:lnTo>
                    <a:pt x="1031" y="673"/>
                  </a:lnTo>
                  <a:lnTo>
                    <a:pt x="1037" y="673"/>
                  </a:lnTo>
                  <a:lnTo>
                    <a:pt x="1044" y="673"/>
                  </a:lnTo>
                  <a:lnTo>
                    <a:pt x="1044" y="666"/>
                  </a:lnTo>
                  <a:lnTo>
                    <a:pt x="1050" y="666"/>
                  </a:lnTo>
                  <a:lnTo>
                    <a:pt x="1050" y="673"/>
                  </a:lnTo>
                  <a:lnTo>
                    <a:pt x="1050" y="666"/>
                  </a:lnTo>
                  <a:lnTo>
                    <a:pt x="1057" y="666"/>
                  </a:lnTo>
                  <a:lnTo>
                    <a:pt x="1063" y="666"/>
                  </a:lnTo>
                  <a:lnTo>
                    <a:pt x="1063" y="679"/>
                  </a:lnTo>
                  <a:lnTo>
                    <a:pt x="1069" y="717"/>
                  </a:lnTo>
                  <a:lnTo>
                    <a:pt x="1069" y="724"/>
                  </a:lnTo>
                  <a:lnTo>
                    <a:pt x="1069" y="737"/>
                  </a:lnTo>
                  <a:lnTo>
                    <a:pt x="1069" y="781"/>
                  </a:lnTo>
                  <a:lnTo>
                    <a:pt x="1082" y="826"/>
                  </a:lnTo>
                  <a:lnTo>
                    <a:pt x="1089" y="839"/>
                  </a:lnTo>
                  <a:lnTo>
                    <a:pt x="1076" y="839"/>
                  </a:lnTo>
                  <a:lnTo>
                    <a:pt x="1069" y="839"/>
                  </a:lnTo>
                  <a:lnTo>
                    <a:pt x="1063" y="839"/>
                  </a:lnTo>
                  <a:lnTo>
                    <a:pt x="1050" y="846"/>
                  </a:lnTo>
                  <a:lnTo>
                    <a:pt x="1044" y="846"/>
                  </a:lnTo>
                  <a:lnTo>
                    <a:pt x="1044" y="852"/>
                  </a:lnTo>
                  <a:lnTo>
                    <a:pt x="1037" y="852"/>
                  </a:lnTo>
                  <a:lnTo>
                    <a:pt x="1031" y="858"/>
                  </a:lnTo>
                  <a:lnTo>
                    <a:pt x="1025" y="858"/>
                  </a:lnTo>
                  <a:lnTo>
                    <a:pt x="1018" y="871"/>
                  </a:lnTo>
                  <a:lnTo>
                    <a:pt x="1012" y="871"/>
                  </a:lnTo>
                  <a:lnTo>
                    <a:pt x="1012" y="878"/>
                  </a:lnTo>
                  <a:lnTo>
                    <a:pt x="999" y="884"/>
                  </a:lnTo>
                  <a:lnTo>
                    <a:pt x="999" y="890"/>
                  </a:lnTo>
                  <a:lnTo>
                    <a:pt x="993" y="890"/>
                  </a:lnTo>
                  <a:lnTo>
                    <a:pt x="986" y="884"/>
                  </a:lnTo>
                  <a:lnTo>
                    <a:pt x="980" y="884"/>
                  </a:lnTo>
                  <a:lnTo>
                    <a:pt x="973" y="878"/>
                  </a:lnTo>
                  <a:lnTo>
                    <a:pt x="961" y="871"/>
                  </a:lnTo>
                  <a:lnTo>
                    <a:pt x="941" y="871"/>
                  </a:lnTo>
                  <a:lnTo>
                    <a:pt x="935" y="878"/>
                  </a:lnTo>
                  <a:lnTo>
                    <a:pt x="922" y="884"/>
                  </a:lnTo>
                  <a:lnTo>
                    <a:pt x="916" y="890"/>
                  </a:lnTo>
                  <a:lnTo>
                    <a:pt x="916" y="897"/>
                  </a:lnTo>
                  <a:lnTo>
                    <a:pt x="916" y="903"/>
                  </a:lnTo>
                  <a:lnTo>
                    <a:pt x="909" y="910"/>
                  </a:lnTo>
                  <a:lnTo>
                    <a:pt x="903" y="910"/>
                  </a:lnTo>
                  <a:lnTo>
                    <a:pt x="897" y="916"/>
                  </a:lnTo>
                  <a:lnTo>
                    <a:pt x="890" y="922"/>
                  </a:lnTo>
                  <a:lnTo>
                    <a:pt x="890" y="916"/>
                  </a:lnTo>
                  <a:lnTo>
                    <a:pt x="884" y="910"/>
                  </a:lnTo>
                  <a:lnTo>
                    <a:pt x="877" y="903"/>
                  </a:lnTo>
                  <a:lnTo>
                    <a:pt x="877" y="897"/>
                  </a:lnTo>
                  <a:lnTo>
                    <a:pt x="877" y="890"/>
                  </a:lnTo>
                  <a:lnTo>
                    <a:pt x="871" y="884"/>
                  </a:lnTo>
                  <a:lnTo>
                    <a:pt x="865" y="884"/>
                  </a:lnTo>
                  <a:lnTo>
                    <a:pt x="852" y="884"/>
                  </a:lnTo>
                  <a:lnTo>
                    <a:pt x="839" y="884"/>
                  </a:lnTo>
                  <a:lnTo>
                    <a:pt x="833" y="878"/>
                  </a:lnTo>
                  <a:lnTo>
                    <a:pt x="826" y="878"/>
                  </a:lnTo>
                  <a:lnTo>
                    <a:pt x="813" y="878"/>
                  </a:lnTo>
                  <a:lnTo>
                    <a:pt x="800" y="871"/>
                  </a:lnTo>
                  <a:lnTo>
                    <a:pt x="794" y="871"/>
                  </a:lnTo>
                  <a:lnTo>
                    <a:pt x="788" y="865"/>
                  </a:lnTo>
                  <a:lnTo>
                    <a:pt x="775" y="865"/>
                  </a:lnTo>
                  <a:lnTo>
                    <a:pt x="768" y="858"/>
                  </a:lnTo>
                  <a:lnTo>
                    <a:pt x="762" y="865"/>
                  </a:lnTo>
                  <a:lnTo>
                    <a:pt x="756" y="865"/>
                  </a:lnTo>
                  <a:lnTo>
                    <a:pt x="749" y="871"/>
                  </a:lnTo>
                  <a:lnTo>
                    <a:pt x="743" y="878"/>
                  </a:lnTo>
                  <a:lnTo>
                    <a:pt x="730" y="884"/>
                  </a:lnTo>
                  <a:lnTo>
                    <a:pt x="730" y="890"/>
                  </a:lnTo>
                  <a:lnTo>
                    <a:pt x="730" y="897"/>
                  </a:lnTo>
                  <a:lnTo>
                    <a:pt x="724" y="910"/>
                  </a:lnTo>
                  <a:lnTo>
                    <a:pt x="717" y="922"/>
                  </a:lnTo>
                  <a:lnTo>
                    <a:pt x="698" y="948"/>
                  </a:lnTo>
                  <a:lnTo>
                    <a:pt x="692" y="961"/>
                  </a:lnTo>
                  <a:lnTo>
                    <a:pt x="685" y="967"/>
                  </a:lnTo>
                  <a:lnTo>
                    <a:pt x="685" y="974"/>
                  </a:lnTo>
                  <a:lnTo>
                    <a:pt x="685" y="986"/>
                  </a:lnTo>
                  <a:lnTo>
                    <a:pt x="685" y="993"/>
                  </a:lnTo>
                  <a:lnTo>
                    <a:pt x="692" y="993"/>
                  </a:lnTo>
                  <a:lnTo>
                    <a:pt x="692" y="999"/>
                  </a:lnTo>
                  <a:lnTo>
                    <a:pt x="692" y="1012"/>
                  </a:lnTo>
                  <a:lnTo>
                    <a:pt x="692" y="1018"/>
                  </a:lnTo>
                  <a:lnTo>
                    <a:pt x="698" y="1031"/>
                  </a:lnTo>
                  <a:lnTo>
                    <a:pt x="698" y="1038"/>
                  </a:lnTo>
                  <a:lnTo>
                    <a:pt x="704" y="1044"/>
                  </a:lnTo>
                  <a:lnTo>
                    <a:pt x="704" y="1050"/>
                  </a:lnTo>
                  <a:lnTo>
                    <a:pt x="704" y="1057"/>
                  </a:lnTo>
                  <a:lnTo>
                    <a:pt x="704" y="1063"/>
                  </a:lnTo>
                  <a:lnTo>
                    <a:pt x="711" y="1063"/>
                  </a:lnTo>
                  <a:lnTo>
                    <a:pt x="704" y="1063"/>
                  </a:lnTo>
                  <a:lnTo>
                    <a:pt x="698" y="1063"/>
                  </a:lnTo>
                  <a:lnTo>
                    <a:pt x="698" y="1070"/>
                  </a:lnTo>
                  <a:lnTo>
                    <a:pt x="692" y="1070"/>
                  </a:lnTo>
                  <a:lnTo>
                    <a:pt x="685" y="1070"/>
                  </a:lnTo>
                  <a:lnTo>
                    <a:pt x="679" y="1070"/>
                  </a:lnTo>
                  <a:lnTo>
                    <a:pt x="679" y="1076"/>
                  </a:lnTo>
                  <a:lnTo>
                    <a:pt x="679" y="1082"/>
                  </a:lnTo>
                  <a:lnTo>
                    <a:pt x="672" y="1082"/>
                  </a:lnTo>
                  <a:lnTo>
                    <a:pt x="672" y="1089"/>
                  </a:lnTo>
                  <a:lnTo>
                    <a:pt x="672" y="1095"/>
                  </a:lnTo>
                  <a:lnTo>
                    <a:pt x="672" y="1102"/>
                  </a:lnTo>
                  <a:lnTo>
                    <a:pt x="666" y="1102"/>
                  </a:lnTo>
                  <a:lnTo>
                    <a:pt x="660" y="1102"/>
                  </a:lnTo>
                  <a:lnTo>
                    <a:pt x="660" y="1108"/>
                  </a:lnTo>
                  <a:lnTo>
                    <a:pt x="653" y="1108"/>
                  </a:lnTo>
                  <a:lnTo>
                    <a:pt x="647" y="1108"/>
                  </a:lnTo>
                  <a:lnTo>
                    <a:pt x="640" y="1108"/>
                  </a:lnTo>
                  <a:lnTo>
                    <a:pt x="640" y="1114"/>
                  </a:lnTo>
                  <a:lnTo>
                    <a:pt x="640" y="1108"/>
                  </a:lnTo>
                  <a:lnTo>
                    <a:pt x="634" y="1108"/>
                  </a:lnTo>
                  <a:lnTo>
                    <a:pt x="628" y="1108"/>
                  </a:lnTo>
                  <a:lnTo>
                    <a:pt x="621" y="1108"/>
                  </a:lnTo>
                  <a:lnTo>
                    <a:pt x="615" y="1108"/>
                  </a:lnTo>
                  <a:lnTo>
                    <a:pt x="615" y="1114"/>
                  </a:lnTo>
                  <a:lnTo>
                    <a:pt x="608" y="1114"/>
                  </a:lnTo>
                  <a:lnTo>
                    <a:pt x="608" y="1121"/>
                  </a:lnTo>
                  <a:lnTo>
                    <a:pt x="602" y="1121"/>
                  </a:lnTo>
                  <a:lnTo>
                    <a:pt x="602" y="1114"/>
                  </a:lnTo>
                  <a:lnTo>
                    <a:pt x="596" y="1114"/>
                  </a:lnTo>
                  <a:lnTo>
                    <a:pt x="589" y="1121"/>
                  </a:lnTo>
                  <a:lnTo>
                    <a:pt x="583" y="1114"/>
                  </a:lnTo>
                  <a:lnTo>
                    <a:pt x="576" y="1114"/>
                  </a:lnTo>
                  <a:lnTo>
                    <a:pt x="570" y="1114"/>
                  </a:lnTo>
                  <a:lnTo>
                    <a:pt x="570" y="1121"/>
                  </a:lnTo>
                  <a:lnTo>
                    <a:pt x="564" y="1114"/>
                  </a:lnTo>
                  <a:lnTo>
                    <a:pt x="564" y="1121"/>
                  </a:lnTo>
                  <a:lnTo>
                    <a:pt x="564" y="1114"/>
                  </a:lnTo>
                  <a:lnTo>
                    <a:pt x="557" y="1114"/>
                  </a:lnTo>
                  <a:lnTo>
                    <a:pt x="551" y="1114"/>
                  </a:lnTo>
                  <a:lnTo>
                    <a:pt x="551" y="1108"/>
                  </a:lnTo>
                  <a:lnTo>
                    <a:pt x="544" y="1108"/>
                  </a:lnTo>
                  <a:lnTo>
                    <a:pt x="538" y="1108"/>
                  </a:lnTo>
                  <a:lnTo>
                    <a:pt x="538" y="1102"/>
                  </a:lnTo>
                  <a:lnTo>
                    <a:pt x="532" y="1095"/>
                  </a:lnTo>
                  <a:lnTo>
                    <a:pt x="532" y="1102"/>
                  </a:lnTo>
                  <a:lnTo>
                    <a:pt x="525" y="1102"/>
                  </a:lnTo>
                  <a:lnTo>
                    <a:pt x="519" y="1102"/>
                  </a:lnTo>
                  <a:lnTo>
                    <a:pt x="519" y="1095"/>
                  </a:lnTo>
                  <a:lnTo>
                    <a:pt x="512" y="1095"/>
                  </a:lnTo>
                  <a:lnTo>
                    <a:pt x="512" y="1089"/>
                  </a:lnTo>
                  <a:lnTo>
                    <a:pt x="506" y="1089"/>
                  </a:lnTo>
                  <a:lnTo>
                    <a:pt x="506" y="1082"/>
                  </a:lnTo>
                  <a:lnTo>
                    <a:pt x="506" y="1076"/>
                  </a:lnTo>
                  <a:lnTo>
                    <a:pt x="500" y="1076"/>
                  </a:lnTo>
                  <a:lnTo>
                    <a:pt x="500" y="1070"/>
                  </a:lnTo>
                  <a:lnTo>
                    <a:pt x="506" y="1070"/>
                  </a:lnTo>
                  <a:lnTo>
                    <a:pt x="500" y="1070"/>
                  </a:lnTo>
                  <a:lnTo>
                    <a:pt x="500" y="1063"/>
                  </a:lnTo>
                  <a:lnTo>
                    <a:pt x="493" y="1063"/>
                  </a:lnTo>
                  <a:lnTo>
                    <a:pt x="493" y="1070"/>
                  </a:lnTo>
                  <a:lnTo>
                    <a:pt x="487" y="1070"/>
                  </a:lnTo>
                  <a:lnTo>
                    <a:pt x="480" y="1070"/>
                  </a:lnTo>
                  <a:lnTo>
                    <a:pt x="480" y="1076"/>
                  </a:lnTo>
                  <a:lnTo>
                    <a:pt x="474" y="1076"/>
                  </a:lnTo>
                  <a:lnTo>
                    <a:pt x="474" y="1070"/>
                  </a:lnTo>
                  <a:lnTo>
                    <a:pt x="474" y="1076"/>
                  </a:lnTo>
                  <a:lnTo>
                    <a:pt x="468" y="1076"/>
                  </a:lnTo>
                  <a:lnTo>
                    <a:pt x="461" y="1076"/>
                  </a:lnTo>
                  <a:lnTo>
                    <a:pt x="461" y="1070"/>
                  </a:lnTo>
                  <a:lnTo>
                    <a:pt x="455" y="1070"/>
                  </a:lnTo>
                  <a:lnTo>
                    <a:pt x="448" y="1070"/>
                  </a:lnTo>
                  <a:lnTo>
                    <a:pt x="442" y="1070"/>
                  </a:lnTo>
                  <a:lnTo>
                    <a:pt x="442" y="1076"/>
                  </a:lnTo>
                  <a:lnTo>
                    <a:pt x="442" y="1082"/>
                  </a:lnTo>
                  <a:lnTo>
                    <a:pt x="442" y="1089"/>
                  </a:lnTo>
                  <a:lnTo>
                    <a:pt x="435" y="1089"/>
                  </a:lnTo>
                  <a:lnTo>
                    <a:pt x="435" y="1095"/>
                  </a:lnTo>
                  <a:lnTo>
                    <a:pt x="429" y="1095"/>
                  </a:lnTo>
                  <a:lnTo>
                    <a:pt x="429" y="1102"/>
                  </a:lnTo>
                  <a:lnTo>
                    <a:pt x="423" y="1102"/>
                  </a:lnTo>
                  <a:lnTo>
                    <a:pt x="423" y="1108"/>
                  </a:lnTo>
                  <a:lnTo>
                    <a:pt x="416" y="1108"/>
                  </a:lnTo>
                  <a:lnTo>
                    <a:pt x="416" y="1102"/>
                  </a:lnTo>
                  <a:lnTo>
                    <a:pt x="416" y="1108"/>
                  </a:lnTo>
                  <a:lnTo>
                    <a:pt x="410" y="1108"/>
                  </a:lnTo>
                  <a:lnTo>
                    <a:pt x="403" y="1108"/>
                  </a:lnTo>
                  <a:lnTo>
                    <a:pt x="403" y="1114"/>
                  </a:lnTo>
                  <a:lnTo>
                    <a:pt x="403" y="1121"/>
                  </a:lnTo>
                  <a:lnTo>
                    <a:pt x="397" y="1121"/>
                  </a:lnTo>
                  <a:lnTo>
                    <a:pt x="397" y="1127"/>
                  </a:lnTo>
                  <a:lnTo>
                    <a:pt x="391" y="1127"/>
                  </a:lnTo>
                  <a:lnTo>
                    <a:pt x="391" y="1134"/>
                  </a:lnTo>
                  <a:lnTo>
                    <a:pt x="384" y="1134"/>
                  </a:lnTo>
                  <a:lnTo>
                    <a:pt x="384" y="1127"/>
                  </a:lnTo>
                  <a:lnTo>
                    <a:pt x="384" y="1121"/>
                  </a:lnTo>
                  <a:lnTo>
                    <a:pt x="378" y="1121"/>
                  </a:lnTo>
                  <a:lnTo>
                    <a:pt x="371" y="1121"/>
                  </a:lnTo>
                  <a:lnTo>
                    <a:pt x="365" y="1121"/>
                  </a:lnTo>
                  <a:lnTo>
                    <a:pt x="359" y="1121"/>
                  </a:lnTo>
                  <a:lnTo>
                    <a:pt x="359" y="1127"/>
                  </a:lnTo>
                  <a:lnTo>
                    <a:pt x="359" y="1134"/>
                  </a:lnTo>
                  <a:lnTo>
                    <a:pt x="365" y="1134"/>
                  </a:lnTo>
                  <a:lnTo>
                    <a:pt x="359" y="1140"/>
                  </a:lnTo>
                  <a:lnTo>
                    <a:pt x="359" y="1146"/>
                  </a:lnTo>
                  <a:lnTo>
                    <a:pt x="359" y="1153"/>
                  </a:lnTo>
                  <a:lnTo>
                    <a:pt x="352" y="1153"/>
                  </a:lnTo>
                  <a:lnTo>
                    <a:pt x="352" y="1159"/>
                  </a:lnTo>
                  <a:lnTo>
                    <a:pt x="352" y="1166"/>
                  </a:lnTo>
                  <a:lnTo>
                    <a:pt x="346" y="1166"/>
                  </a:lnTo>
                  <a:lnTo>
                    <a:pt x="339" y="1166"/>
                  </a:lnTo>
                  <a:lnTo>
                    <a:pt x="339" y="1172"/>
                  </a:lnTo>
                  <a:lnTo>
                    <a:pt x="333" y="1178"/>
                  </a:lnTo>
                  <a:lnTo>
                    <a:pt x="339" y="1185"/>
                  </a:lnTo>
                  <a:lnTo>
                    <a:pt x="333" y="1185"/>
                  </a:lnTo>
                  <a:lnTo>
                    <a:pt x="327" y="1185"/>
                  </a:lnTo>
                  <a:lnTo>
                    <a:pt x="327" y="1191"/>
                  </a:lnTo>
                  <a:lnTo>
                    <a:pt x="327" y="1198"/>
                  </a:lnTo>
                  <a:lnTo>
                    <a:pt x="320" y="1198"/>
                  </a:lnTo>
                  <a:lnTo>
                    <a:pt x="320" y="1204"/>
                  </a:lnTo>
                  <a:lnTo>
                    <a:pt x="314" y="1204"/>
                  </a:lnTo>
                  <a:lnTo>
                    <a:pt x="314" y="1210"/>
                  </a:lnTo>
                  <a:lnTo>
                    <a:pt x="320" y="1217"/>
                  </a:lnTo>
                  <a:lnTo>
                    <a:pt x="320" y="1223"/>
                  </a:lnTo>
                  <a:lnTo>
                    <a:pt x="320" y="1230"/>
                  </a:lnTo>
                  <a:lnTo>
                    <a:pt x="314" y="1230"/>
                  </a:lnTo>
                  <a:lnTo>
                    <a:pt x="307" y="1230"/>
                  </a:lnTo>
                  <a:lnTo>
                    <a:pt x="301" y="1230"/>
                  </a:lnTo>
                  <a:lnTo>
                    <a:pt x="295" y="1230"/>
                  </a:lnTo>
                  <a:lnTo>
                    <a:pt x="295" y="1236"/>
                  </a:lnTo>
                  <a:lnTo>
                    <a:pt x="288" y="1236"/>
                  </a:lnTo>
                  <a:lnTo>
                    <a:pt x="288" y="1242"/>
                  </a:lnTo>
                  <a:lnTo>
                    <a:pt x="282" y="1242"/>
                  </a:lnTo>
                  <a:lnTo>
                    <a:pt x="282" y="1249"/>
                  </a:lnTo>
                  <a:lnTo>
                    <a:pt x="275" y="1249"/>
                  </a:lnTo>
                  <a:lnTo>
                    <a:pt x="275" y="1242"/>
                  </a:lnTo>
                  <a:lnTo>
                    <a:pt x="269" y="1242"/>
                  </a:lnTo>
                  <a:lnTo>
                    <a:pt x="269" y="1236"/>
                  </a:lnTo>
                  <a:lnTo>
                    <a:pt x="269" y="1230"/>
                  </a:lnTo>
                  <a:lnTo>
                    <a:pt x="263" y="1223"/>
                  </a:lnTo>
                  <a:lnTo>
                    <a:pt x="263" y="1217"/>
                  </a:lnTo>
                  <a:lnTo>
                    <a:pt x="256" y="1210"/>
                  </a:lnTo>
                  <a:lnTo>
                    <a:pt x="256" y="1204"/>
                  </a:lnTo>
                  <a:lnTo>
                    <a:pt x="256" y="1198"/>
                  </a:lnTo>
                  <a:lnTo>
                    <a:pt x="256" y="1191"/>
                  </a:lnTo>
                  <a:lnTo>
                    <a:pt x="256" y="1178"/>
                  </a:lnTo>
                  <a:lnTo>
                    <a:pt x="256" y="1172"/>
                  </a:lnTo>
                  <a:lnTo>
                    <a:pt x="250" y="1166"/>
                  </a:lnTo>
                  <a:lnTo>
                    <a:pt x="243" y="1166"/>
                  </a:lnTo>
                  <a:lnTo>
                    <a:pt x="243" y="1159"/>
                  </a:lnTo>
                  <a:lnTo>
                    <a:pt x="237" y="1159"/>
                  </a:lnTo>
                  <a:lnTo>
                    <a:pt x="224" y="1127"/>
                  </a:lnTo>
                  <a:lnTo>
                    <a:pt x="224" y="1114"/>
                  </a:lnTo>
                  <a:lnTo>
                    <a:pt x="218" y="1108"/>
                  </a:lnTo>
                  <a:lnTo>
                    <a:pt x="218" y="1102"/>
                  </a:lnTo>
                  <a:lnTo>
                    <a:pt x="211" y="1095"/>
                  </a:lnTo>
                  <a:lnTo>
                    <a:pt x="211" y="1089"/>
                  </a:lnTo>
                  <a:lnTo>
                    <a:pt x="205" y="1082"/>
                  </a:lnTo>
                  <a:lnTo>
                    <a:pt x="205" y="1076"/>
                  </a:lnTo>
                  <a:lnTo>
                    <a:pt x="211" y="1070"/>
                  </a:lnTo>
                  <a:lnTo>
                    <a:pt x="211" y="1063"/>
                  </a:lnTo>
                  <a:lnTo>
                    <a:pt x="211" y="1057"/>
                  </a:lnTo>
                  <a:lnTo>
                    <a:pt x="211" y="1050"/>
                  </a:lnTo>
                  <a:lnTo>
                    <a:pt x="218" y="1044"/>
                  </a:lnTo>
                  <a:lnTo>
                    <a:pt x="218" y="1038"/>
                  </a:lnTo>
                  <a:lnTo>
                    <a:pt x="224" y="1038"/>
                  </a:lnTo>
                  <a:lnTo>
                    <a:pt x="231" y="1031"/>
                  </a:lnTo>
                  <a:lnTo>
                    <a:pt x="231" y="1025"/>
                  </a:lnTo>
                  <a:lnTo>
                    <a:pt x="237" y="1018"/>
                  </a:lnTo>
                  <a:lnTo>
                    <a:pt x="237" y="1012"/>
                  </a:lnTo>
                  <a:lnTo>
                    <a:pt x="237" y="1006"/>
                  </a:lnTo>
                  <a:lnTo>
                    <a:pt x="231" y="999"/>
                  </a:lnTo>
                  <a:lnTo>
                    <a:pt x="231" y="993"/>
                  </a:lnTo>
                  <a:lnTo>
                    <a:pt x="231" y="986"/>
                  </a:lnTo>
                  <a:lnTo>
                    <a:pt x="231" y="980"/>
                  </a:lnTo>
                  <a:lnTo>
                    <a:pt x="237" y="980"/>
                  </a:lnTo>
                  <a:lnTo>
                    <a:pt x="243" y="980"/>
                  </a:lnTo>
                  <a:lnTo>
                    <a:pt x="250" y="974"/>
                  </a:lnTo>
                  <a:lnTo>
                    <a:pt x="256" y="967"/>
                  </a:lnTo>
                  <a:lnTo>
                    <a:pt x="256" y="961"/>
                  </a:lnTo>
                  <a:lnTo>
                    <a:pt x="269" y="948"/>
                  </a:lnTo>
                  <a:lnTo>
                    <a:pt x="269" y="942"/>
                  </a:lnTo>
                  <a:lnTo>
                    <a:pt x="275" y="935"/>
                  </a:lnTo>
                  <a:lnTo>
                    <a:pt x="275" y="929"/>
                  </a:lnTo>
                  <a:lnTo>
                    <a:pt x="275" y="922"/>
                  </a:lnTo>
                  <a:lnTo>
                    <a:pt x="269" y="916"/>
                  </a:lnTo>
                  <a:lnTo>
                    <a:pt x="263" y="910"/>
                  </a:lnTo>
                  <a:lnTo>
                    <a:pt x="256" y="897"/>
                  </a:lnTo>
                  <a:lnTo>
                    <a:pt x="256" y="890"/>
                  </a:lnTo>
                  <a:lnTo>
                    <a:pt x="256" y="884"/>
                  </a:lnTo>
                  <a:lnTo>
                    <a:pt x="256" y="878"/>
                  </a:lnTo>
                  <a:lnTo>
                    <a:pt x="263" y="871"/>
                  </a:lnTo>
                  <a:lnTo>
                    <a:pt x="263" y="865"/>
                  </a:lnTo>
                  <a:lnTo>
                    <a:pt x="269" y="858"/>
                  </a:lnTo>
                  <a:lnTo>
                    <a:pt x="275" y="858"/>
                  </a:lnTo>
                  <a:lnTo>
                    <a:pt x="275" y="852"/>
                  </a:lnTo>
                  <a:lnTo>
                    <a:pt x="275" y="846"/>
                  </a:lnTo>
                  <a:lnTo>
                    <a:pt x="282" y="846"/>
                  </a:lnTo>
                  <a:lnTo>
                    <a:pt x="282" y="839"/>
                  </a:lnTo>
                  <a:lnTo>
                    <a:pt x="288" y="839"/>
                  </a:lnTo>
                  <a:lnTo>
                    <a:pt x="295" y="839"/>
                  </a:lnTo>
                  <a:lnTo>
                    <a:pt x="295" y="833"/>
                  </a:lnTo>
                  <a:lnTo>
                    <a:pt x="295" y="826"/>
                  </a:lnTo>
                  <a:lnTo>
                    <a:pt x="295" y="820"/>
                  </a:lnTo>
                  <a:lnTo>
                    <a:pt x="288" y="813"/>
                  </a:lnTo>
                  <a:lnTo>
                    <a:pt x="288" y="807"/>
                  </a:lnTo>
                  <a:lnTo>
                    <a:pt x="295" y="801"/>
                  </a:lnTo>
                  <a:lnTo>
                    <a:pt x="295" y="794"/>
                  </a:lnTo>
                  <a:lnTo>
                    <a:pt x="301" y="781"/>
                  </a:lnTo>
                  <a:lnTo>
                    <a:pt x="307" y="762"/>
                  </a:lnTo>
                  <a:lnTo>
                    <a:pt x="307" y="756"/>
                  </a:lnTo>
                  <a:lnTo>
                    <a:pt x="307" y="749"/>
                  </a:lnTo>
                  <a:lnTo>
                    <a:pt x="301" y="743"/>
                  </a:lnTo>
                  <a:lnTo>
                    <a:pt x="301" y="737"/>
                  </a:lnTo>
                  <a:lnTo>
                    <a:pt x="295" y="730"/>
                  </a:lnTo>
                  <a:lnTo>
                    <a:pt x="288" y="730"/>
                  </a:lnTo>
                  <a:lnTo>
                    <a:pt x="282" y="730"/>
                  </a:lnTo>
                  <a:lnTo>
                    <a:pt x="275" y="724"/>
                  </a:lnTo>
                  <a:lnTo>
                    <a:pt x="269" y="724"/>
                  </a:lnTo>
                  <a:lnTo>
                    <a:pt x="269" y="717"/>
                  </a:lnTo>
                  <a:lnTo>
                    <a:pt x="263" y="717"/>
                  </a:lnTo>
                  <a:lnTo>
                    <a:pt x="256" y="717"/>
                  </a:lnTo>
                  <a:lnTo>
                    <a:pt x="250" y="717"/>
                  </a:lnTo>
                  <a:lnTo>
                    <a:pt x="250" y="711"/>
                  </a:lnTo>
                  <a:lnTo>
                    <a:pt x="243" y="711"/>
                  </a:lnTo>
                  <a:lnTo>
                    <a:pt x="243" y="705"/>
                  </a:lnTo>
                  <a:lnTo>
                    <a:pt x="250" y="705"/>
                  </a:lnTo>
                  <a:lnTo>
                    <a:pt x="250" y="698"/>
                  </a:lnTo>
                  <a:lnTo>
                    <a:pt x="256" y="698"/>
                  </a:lnTo>
                  <a:lnTo>
                    <a:pt x="250" y="692"/>
                  </a:lnTo>
                  <a:lnTo>
                    <a:pt x="250" y="685"/>
                  </a:lnTo>
                  <a:lnTo>
                    <a:pt x="243" y="679"/>
                  </a:lnTo>
                  <a:lnTo>
                    <a:pt x="237" y="673"/>
                  </a:lnTo>
                  <a:lnTo>
                    <a:pt x="231" y="673"/>
                  </a:lnTo>
                  <a:lnTo>
                    <a:pt x="224" y="673"/>
                  </a:lnTo>
                  <a:lnTo>
                    <a:pt x="218" y="673"/>
                  </a:lnTo>
                  <a:lnTo>
                    <a:pt x="218" y="666"/>
                  </a:lnTo>
                  <a:lnTo>
                    <a:pt x="211" y="666"/>
                  </a:lnTo>
                  <a:lnTo>
                    <a:pt x="205" y="666"/>
                  </a:lnTo>
                  <a:lnTo>
                    <a:pt x="199" y="666"/>
                  </a:lnTo>
                  <a:lnTo>
                    <a:pt x="192" y="666"/>
                  </a:lnTo>
                  <a:lnTo>
                    <a:pt x="186" y="666"/>
                  </a:lnTo>
                  <a:lnTo>
                    <a:pt x="186" y="660"/>
                  </a:lnTo>
                  <a:lnTo>
                    <a:pt x="179" y="660"/>
                  </a:lnTo>
                  <a:lnTo>
                    <a:pt x="173" y="660"/>
                  </a:lnTo>
                  <a:lnTo>
                    <a:pt x="173" y="666"/>
                  </a:lnTo>
                  <a:lnTo>
                    <a:pt x="167" y="666"/>
                  </a:lnTo>
                  <a:lnTo>
                    <a:pt x="160" y="666"/>
                  </a:lnTo>
                  <a:lnTo>
                    <a:pt x="154" y="666"/>
                  </a:lnTo>
                  <a:lnTo>
                    <a:pt x="147" y="666"/>
                  </a:lnTo>
                  <a:lnTo>
                    <a:pt x="141" y="666"/>
                  </a:lnTo>
                  <a:lnTo>
                    <a:pt x="135" y="666"/>
                  </a:lnTo>
                  <a:lnTo>
                    <a:pt x="128" y="666"/>
                  </a:lnTo>
                  <a:lnTo>
                    <a:pt x="122" y="666"/>
                  </a:lnTo>
                  <a:lnTo>
                    <a:pt x="115" y="666"/>
                  </a:lnTo>
                  <a:lnTo>
                    <a:pt x="115" y="673"/>
                  </a:lnTo>
                  <a:lnTo>
                    <a:pt x="109" y="673"/>
                  </a:lnTo>
                  <a:lnTo>
                    <a:pt x="109" y="679"/>
                  </a:lnTo>
                  <a:lnTo>
                    <a:pt x="109" y="685"/>
                  </a:lnTo>
                  <a:lnTo>
                    <a:pt x="109" y="692"/>
                  </a:lnTo>
                  <a:lnTo>
                    <a:pt x="103" y="698"/>
                  </a:lnTo>
                  <a:lnTo>
                    <a:pt x="103" y="705"/>
                  </a:lnTo>
                  <a:lnTo>
                    <a:pt x="96" y="705"/>
                  </a:lnTo>
                  <a:lnTo>
                    <a:pt x="96" y="711"/>
                  </a:lnTo>
                  <a:lnTo>
                    <a:pt x="90" y="711"/>
                  </a:lnTo>
                  <a:lnTo>
                    <a:pt x="83" y="711"/>
                  </a:lnTo>
                  <a:lnTo>
                    <a:pt x="77" y="711"/>
                  </a:lnTo>
                  <a:lnTo>
                    <a:pt x="70" y="717"/>
                  </a:lnTo>
                  <a:lnTo>
                    <a:pt x="64" y="717"/>
                  </a:lnTo>
                  <a:lnTo>
                    <a:pt x="58" y="724"/>
                  </a:lnTo>
                  <a:lnTo>
                    <a:pt x="51" y="724"/>
                  </a:lnTo>
                  <a:lnTo>
                    <a:pt x="45" y="724"/>
                  </a:lnTo>
                  <a:lnTo>
                    <a:pt x="38" y="730"/>
                  </a:lnTo>
                  <a:lnTo>
                    <a:pt x="32" y="730"/>
                  </a:lnTo>
                  <a:lnTo>
                    <a:pt x="32" y="724"/>
                  </a:lnTo>
                  <a:lnTo>
                    <a:pt x="26" y="724"/>
                  </a:lnTo>
                  <a:lnTo>
                    <a:pt x="19" y="717"/>
                  </a:lnTo>
                  <a:lnTo>
                    <a:pt x="13" y="717"/>
                  </a:lnTo>
                  <a:lnTo>
                    <a:pt x="19" y="717"/>
                  </a:lnTo>
                  <a:lnTo>
                    <a:pt x="13" y="711"/>
                  </a:lnTo>
                  <a:lnTo>
                    <a:pt x="0" y="698"/>
                  </a:lnTo>
                  <a:lnTo>
                    <a:pt x="0" y="692"/>
                  </a:lnTo>
                  <a:lnTo>
                    <a:pt x="0" y="685"/>
                  </a:lnTo>
                  <a:lnTo>
                    <a:pt x="0" y="679"/>
                  </a:lnTo>
                  <a:lnTo>
                    <a:pt x="0" y="673"/>
                  </a:lnTo>
                  <a:lnTo>
                    <a:pt x="6" y="673"/>
                  </a:lnTo>
                  <a:lnTo>
                    <a:pt x="13" y="679"/>
                  </a:lnTo>
                  <a:lnTo>
                    <a:pt x="19" y="679"/>
                  </a:lnTo>
                  <a:lnTo>
                    <a:pt x="26" y="685"/>
                  </a:lnTo>
                  <a:lnTo>
                    <a:pt x="26" y="679"/>
                  </a:lnTo>
                  <a:lnTo>
                    <a:pt x="32" y="679"/>
                  </a:lnTo>
                  <a:lnTo>
                    <a:pt x="38" y="679"/>
                  </a:lnTo>
                  <a:lnTo>
                    <a:pt x="38" y="673"/>
                  </a:lnTo>
                  <a:lnTo>
                    <a:pt x="45" y="673"/>
                  </a:lnTo>
                  <a:lnTo>
                    <a:pt x="51" y="673"/>
                  </a:lnTo>
                  <a:lnTo>
                    <a:pt x="58" y="673"/>
                  </a:lnTo>
                  <a:lnTo>
                    <a:pt x="58" y="666"/>
                  </a:lnTo>
                  <a:lnTo>
                    <a:pt x="64" y="666"/>
                  </a:lnTo>
                  <a:lnTo>
                    <a:pt x="70" y="660"/>
                  </a:lnTo>
                  <a:lnTo>
                    <a:pt x="77" y="660"/>
                  </a:lnTo>
                  <a:lnTo>
                    <a:pt x="77" y="653"/>
                  </a:lnTo>
                  <a:lnTo>
                    <a:pt x="70" y="653"/>
                  </a:lnTo>
                  <a:lnTo>
                    <a:pt x="70" y="647"/>
                  </a:lnTo>
                  <a:lnTo>
                    <a:pt x="64" y="647"/>
                  </a:lnTo>
                  <a:lnTo>
                    <a:pt x="64" y="641"/>
                  </a:lnTo>
                  <a:lnTo>
                    <a:pt x="58" y="641"/>
                  </a:lnTo>
                  <a:lnTo>
                    <a:pt x="51" y="641"/>
                  </a:lnTo>
                  <a:lnTo>
                    <a:pt x="45" y="641"/>
                  </a:lnTo>
                  <a:lnTo>
                    <a:pt x="38" y="641"/>
                  </a:lnTo>
                  <a:lnTo>
                    <a:pt x="32" y="641"/>
                  </a:lnTo>
                  <a:lnTo>
                    <a:pt x="26" y="641"/>
                  </a:lnTo>
                  <a:lnTo>
                    <a:pt x="19" y="641"/>
                  </a:lnTo>
                  <a:lnTo>
                    <a:pt x="13" y="641"/>
                  </a:lnTo>
                  <a:lnTo>
                    <a:pt x="6" y="634"/>
                  </a:lnTo>
                  <a:lnTo>
                    <a:pt x="6" y="628"/>
                  </a:lnTo>
                  <a:lnTo>
                    <a:pt x="6" y="621"/>
                  </a:lnTo>
                  <a:lnTo>
                    <a:pt x="6" y="615"/>
                  </a:lnTo>
                  <a:lnTo>
                    <a:pt x="6" y="609"/>
                  </a:lnTo>
                  <a:lnTo>
                    <a:pt x="6" y="602"/>
                  </a:lnTo>
                  <a:lnTo>
                    <a:pt x="6" y="596"/>
                  </a:lnTo>
                  <a:lnTo>
                    <a:pt x="13" y="596"/>
                  </a:lnTo>
                  <a:lnTo>
                    <a:pt x="13" y="589"/>
                  </a:lnTo>
                  <a:lnTo>
                    <a:pt x="19" y="596"/>
                  </a:lnTo>
                  <a:lnTo>
                    <a:pt x="26" y="596"/>
                  </a:lnTo>
                  <a:lnTo>
                    <a:pt x="32" y="602"/>
                  </a:lnTo>
                  <a:lnTo>
                    <a:pt x="38" y="602"/>
                  </a:lnTo>
                  <a:lnTo>
                    <a:pt x="38" y="596"/>
                  </a:lnTo>
                  <a:lnTo>
                    <a:pt x="45" y="596"/>
                  </a:lnTo>
                  <a:lnTo>
                    <a:pt x="51" y="596"/>
                  </a:lnTo>
                  <a:lnTo>
                    <a:pt x="51" y="589"/>
                  </a:lnTo>
                  <a:lnTo>
                    <a:pt x="58" y="589"/>
                  </a:lnTo>
                  <a:lnTo>
                    <a:pt x="58" y="596"/>
                  </a:lnTo>
                  <a:lnTo>
                    <a:pt x="64" y="596"/>
                  </a:lnTo>
                  <a:lnTo>
                    <a:pt x="64" y="589"/>
                  </a:lnTo>
                  <a:lnTo>
                    <a:pt x="70" y="589"/>
                  </a:lnTo>
                  <a:lnTo>
                    <a:pt x="77" y="589"/>
                  </a:lnTo>
                  <a:lnTo>
                    <a:pt x="83" y="589"/>
                  </a:lnTo>
                  <a:lnTo>
                    <a:pt x="90" y="589"/>
                  </a:lnTo>
                  <a:lnTo>
                    <a:pt x="96" y="589"/>
                  </a:lnTo>
                  <a:lnTo>
                    <a:pt x="103" y="589"/>
                  </a:lnTo>
                  <a:lnTo>
                    <a:pt x="103" y="596"/>
                  </a:lnTo>
                  <a:lnTo>
                    <a:pt x="109" y="596"/>
                  </a:lnTo>
                  <a:lnTo>
                    <a:pt x="115" y="596"/>
                  </a:lnTo>
                  <a:lnTo>
                    <a:pt x="122" y="596"/>
                  </a:lnTo>
                  <a:lnTo>
                    <a:pt x="128" y="589"/>
                  </a:lnTo>
                  <a:lnTo>
                    <a:pt x="135" y="589"/>
                  </a:lnTo>
                  <a:lnTo>
                    <a:pt x="135" y="583"/>
                  </a:lnTo>
                  <a:lnTo>
                    <a:pt x="141" y="583"/>
                  </a:lnTo>
                  <a:lnTo>
                    <a:pt x="141" y="577"/>
                  </a:lnTo>
                  <a:lnTo>
                    <a:pt x="141" y="570"/>
                  </a:lnTo>
                  <a:lnTo>
                    <a:pt x="135" y="570"/>
                  </a:lnTo>
                  <a:lnTo>
                    <a:pt x="135" y="564"/>
                  </a:lnTo>
                  <a:lnTo>
                    <a:pt x="128" y="557"/>
                  </a:lnTo>
                  <a:lnTo>
                    <a:pt x="128" y="551"/>
                  </a:lnTo>
                  <a:lnTo>
                    <a:pt x="122" y="551"/>
                  </a:lnTo>
                  <a:lnTo>
                    <a:pt x="115" y="551"/>
                  </a:lnTo>
                  <a:lnTo>
                    <a:pt x="115" y="545"/>
                  </a:lnTo>
                  <a:lnTo>
                    <a:pt x="115" y="551"/>
                  </a:lnTo>
                  <a:lnTo>
                    <a:pt x="109" y="551"/>
                  </a:lnTo>
                  <a:lnTo>
                    <a:pt x="103" y="551"/>
                  </a:lnTo>
                  <a:lnTo>
                    <a:pt x="103" y="557"/>
                  </a:lnTo>
                  <a:lnTo>
                    <a:pt x="96" y="557"/>
                  </a:lnTo>
                  <a:lnTo>
                    <a:pt x="90" y="564"/>
                  </a:lnTo>
                  <a:lnTo>
                    <a:pt x="83" y="564"/>
                  </a:lnTo>
                  <a:lnTo>
                    <a:pt x="77" y="564"/>
                  </a:lnTo>
                  <a:lnTo>
                    <a:pt x="77" y="570"/>
                  </a:lnTo>
                  <a:lnTo>
                    <a:pt x="70" y="570"/>
                  </a:lnTo>
                  <a:lnTo>
                    <a:pt x="64" y="570"/>
                  </a:lnTo>
                  <a:lnTo>
                    <a:pt x="64" y="577"/>
                  </a:lnTo>
                  <a:lnTo>
                    <a:pt x="58" y="577"/>
                  </a:lnTo>
                  <a:lnTo>
                    <a:pt x="58" y="570"/>
                  </a:lnTo>
                  <a:lnTo>
                    <a:pt x="51" y="564"/>
                  </a:lnTo>
                  <a:lnTo>
                    <a:pt x="51" y="557"/>
                  </a:lnTo>
                  <a:lnTo>
                    <a:pt x="45" y="557"/>
                  </a:lnTo>
                  <a:lnTo>
                    <a:pt x="45" y="551"/>
                  </a:lnTo>
                  <a:lnTo>
                    <a:pt x="45" y="545"/>
                  </a:lnTo>
                  <a:lnTo>
                    <a:pt x="45" y="538"/>
                  </a:lnTo>
                  <a:lnTo>
                    <a:pt x="38" y="532"/>
                  </a:lnTo>
                  <a:lnTo>
                    <a:pt x="38" y="525"/>
                  </a:lnTo>
                  <a:lnTo>
                    <a:pt x="32" y="525"/>
                  </a:lnTo>
                  <a:lnTo>
                    <a:pt x="32" y="519"/>
                  </a:lnTo>
                  <a:lnTo>
                    <a:pt x="32" y="513"/>
                  </a:lnTo>
                  <a:lnTo>
                    <a:pt x="32" y="506"/>
                  </a:lnTo>
                  <a:lnTo>
                    <a:pt x="38" y="506"/>
                  </a:lnTo>
                  <a:lnTo>
                    <a:pt x="38" y="500"/>
                  </a:lnTo>
                  <a:lnTo>
                    <a:pt x="45" y="493"/>
                  </a:lnTo>
                  <a:lnTo>
                    <a:pt x="51" y="493"/>
                  </a:lnTo>
                  <a:lnTo>
                    <a:pt x="58" y="493"/>
                  </a:lnTo>
                  <a:lnTo>
                    <a:pt x="64" y="500"/>
                  </a:lnTo>
                  <a:lnTo>
                    <a:pt x="70" y="506"/>
                  </a:lnTo>
                  <a:lnTo>
                    <a:pt x="70" y="513"/>
                  </a:lnTo>
                  <a:lnTo>
                    <a:pt x="70" y="519"/>
                  </a:lnTo>
                  <a:lnTo>
                    <a:pt x="77" y="519"/>
                  </a:lnTo>
                  <a:lnTo>
                    <a:pt x="83" y="519"/>
                  </a:lnTo>
                  <a:lnTo>
                    <a:pt x="83" y="525"/>
                  </a:lnTo>
                  <a:lnTo>
                    <a:pt x="90" y="525"/>
                  </a:lnTo>
                  <a:lnTo>
                    <a:pt x="90" y="519"/>
                  </a:lnTo>
                  <a:lnTo>
                    <a:pt x="96" y="519"/>
                  </a:lnTo>
                  <a:lnTo>
                    <a:pt x="103" y="519"/>
                  </a:lnTo>
                  <a:lnTo>
                    <a:pt x="109" y="513"/>
                  </a:lnTo>
                  <a:lnTo>
                    <a:pt x="109" y="506"/>
                  </a:lnTo>
                  <a:lnTo>
                    <a:pt x="109" y="500"/>
                  </a:lnTo>
                  <a:lnTo>
                    <a:pt x="109" y="493"/>
                  </a:lnTo>
                  <a:lnTo>
                    <a:pt x="109" y="487"/>
                  </a:lnTo>
                  <a:lnTo>
                    <a:pt x="115" y="487"/>
                  </a:lnTo>
                  <a:lnTo>
                    <a:pt x="115" y="481"/>
                  </a:lnTo>
                  <a:lnTo>
                    <a:pt x="109" y="481"/>
                  </a:lnTo>
                  <a:lnTo>
                    <a:pt x="109" y="474"/>
                  </a:lnTo>
                  <a:lnTo>
                    <a:pt x="109" y="468"/>
                  </a:lnTo>
                  <a:lnTo>
                    <a:pt x="109" y="461"/>
                  </a:lnTo>
                  <a:lnTo>
                    <a:pt x="103" y="461"/>
                  </a:lnTo>
                  <a:lnTo>
                    <a:pt x="96" y="455"/>
                  </a:lnTo>
                  <a:lnTo>
                    <a:pt x="90" y="455"/>
                  </a:lnTo>
                  <a:lnTo>
                    <a:pt x="83" y="455"/>
                  </a:lnTo>
                  <a:lnTo>
                    <a:pt x="83" y="449"/>
                  </a:lnTo>
                  <a:lnTo>
                    <a:pt x="83" y="442"/>
                  </a:lnTo>
                  <a:lnTo>
                    <a:pt x="90" y="442"/>
                  </a:lnTo>
                  <a:lnTo>
                    <a:pt x="90" y="436"/>
                  </a:lnTo>
                  <a:lnTo>
                    <a:pt x="90" y="429"/>
                  </a:lnTo>
                  <a:lnTo>
                    <a:pt x="90" y="423"/>
                  </a:lnTo>
                  <a:lnTo>
                    <a:pt x="90" y="417"/>
                  </a:lnTo>
                  <a:lnTo>
                    <a:pt x="90" y="410"/>
                  </a:lnTo>
                  <a:lnTo>
                    <a:pt x="96" y="410"/>
                  </a:lnTo>
                  <a:lnTo>
                    <a:pt x="96" y="404"/>
                  </a:lnTo>
                  <a:lnTo>
                    <a:pt x="96" y="397"/>
                  </a:lnTo>
                  <a:lnTo>
                    <a:pt x="90" y="391"/>
                  </a:lnTo>
                  <a:lnTo>
                    <a:pt x="96" y="391"/>
                  </a:lnTo>
                  <a:lnTo>
                    <a:pt x="96" y="385"/>
                  </a:lnTo>
                  <a:lnTo>
                    <a:pt x="103" y="385"/>
                  </a:lnTo>
                  <a:lnTo>
                    <a:pt x="103" y="378"/>
                  </a:lnTo>
                  <a:lnTo>
                    <a:pt x="103" y="372"/>
                  </a:lnTo>
                  <a:lnTo>
                    <a:pt x="103" y="365"/>
                  </a:lnTo>
                  <a:lnTo>
                    <a:pt x="109" y="365"/>
                  </a:lnTo>
                  <a:lnTo>
                    <a:pt x="115" y="359"/>
                  </a:lnTo>
                  <a:lnTo>
                    <a:pt x="115" y="353"/>
                  </a:lnTo>
                  <a:lnTo>
                    <a:pt x="115" y="346"/>
                  </a:lnTo>
                  <a:lnTo>
                    <a:pt x="115" y="340"/>
                  </a:lnTo>
                  <a:lnTo>
                    <a:pt x="115" y="333"/>
                  </a:lnTo>
                  <a:lnTo>
                    <a:pt x="115" y="327"/>
                  </a:lnTo>
                  <a:lnTo>
                    <a:pt x="115" y="321"/>
                  </a:lnTo>
                  <a:lnTo>
                    <a:pt x="115" y="314"/>
                  </a:lnTo>
                  <a:lnTo>
                    <a:pt x="115" y="308"/>
                  </a:lnTo>
                  <a:lnTo>
                    <a:pt x="115" y="301"/>
                  </a:lnTo>
                  <a:lnTo>
                    <a:pt x="115" y="295"/>
                  </a:lnTo>
                  <a:lnTo>
                    <a:pt x="115" y="289"/>
                  </a:lnTo>
                  <a:lnTo>
                    <a:pt x="115" y="282"/>
                  </a:lnTo>
                  <a:lnTo>
                    <a:pt x="115" y="276"/>
                  </a:lnTo>
                  <a:lnTo>
                    <a:pt x="122" y="269"/>
                  </a:lnTo>
                  <a:lnTo>
                    <a:pt x="128" y="269"/>
                  </a:lnTo>
                  <a:lnTo>
                    <a:pt x="128" y="263"/>
                  </a:lnTo>
                  <a:lnTo>
                    <a:pt x="135" y="263"/>
                  </a:lnTo>
                  <a:lnTo>
                    <a:pt x="141" y="263"/>
                  </a:lnTo>
                  <a:lnTo>
                    <a:pt x="147" y="263"/>
                  </a:lnTo>
                  <a:lnTo>
                    <a:pt x="147" y="257"/>
                  </a:lnTo>
                  <a:lnTo>
                    <a:pt x="147" y="250"/>
                  </a:lnTo>
                  <a:lnTo>
                    <a:pt x="141" y="244"/>
                  </a:lnTo>
                  <a:lnTo>
                    <a:pt x="135" y="244"/>
                  </a:lnTo>
                  <a:lnTo>
                    <a:pt x="128" y="237"/>
                  </a:lnTo>
                  <a:lnTo>
                    <a:pt x="128" y="231"/>
                  </a:lnTo>
                  <a:lnTo>
                    <a:pt x="128" y="225"/>
                  </a:lnTo>
                  <a:lnTo>
                    <a:pt x="122" y="225"/>
                  </a:lnTo>
                  <a:lnTo>
                    <a:pt x="122" y="218"/>
                  </a:lnTo>
                  <a:lnTo>
                    <a:pt x="122" y="212"/>
                  </a:lnTo>
                  <a:lnTo>
                    <a:pt x="122" y="205"/>
                  </a:lnTo>
                  <a:lnTo>
                    <a:pt x="122" y="199"/>
                  </a:lnTo>
                  <a:lnTo>
                    <a:pt x="122" y="192"/>
                  </a:lnTo>
                  <a:lnTo>
                    <a:pt x="128" y="192"/>
                  </a:lnTo>
                  <a:lnTo>
                    <a:pt x="128" y="186"/>
                  </a:lnTo>
                  <a:lnTo>
                    <a:pt x="122" y="186"/>
                  </a:lnTo>
                  <a:lnTo>
                    <a:pt x="122" y="180"/>
                  </a:lnTo>
                  <a:lnTo>
                    <a:pt x="122" y="173"/>
                  </a:lnTo>
                  <a:lnTo>
                    <a:pt x="128" y="173"/>
                  </a:lnTo>
                  <a:lnTo>
                    <a:pt x="135" y="180"/>
                  </a:lnTo>
                  <a:lnTo>
                    <a:pt x="141" y="180"/>
                  </a:lnTo>
                  <a:lnTo>
                    <a:pt x="147" y="180"/>
                  </a:lnTo>
                  <a:lnTo>
                    <a:pt x="154" y="180"/>
                  </a:lnTo>
                  <a:lnTo>
                    <a:pt x="154" y="186"/>
                  </a:lnTo>
                  <a:lnTo>
                    <a:pt x="160" y="186"/>
                  </a:lnTo>
                  <a:lnTo>
                    <a:pt x="167" y="186"/>
                  </a:lnTo>
                  <a:lnTo>
                    <a:pt x="173" y="186"/>
                  </a:lnTo>
                  <a:lnTo>
                    <a:pt x="173" y="180"/>
                  </a:lnTo>
                  <a:lnTo>
                    <a:pt x="179" y="180"/>
                  </a:lnTo>
                  <a:lnTo>
                    <a:pt x="186" y="180"/>
                  </a:lnTo>
                  <a:lnTo>
                    <a:pt x="179" y="180"/>
                  </a:lnTo>
                  <a:lnTo>
                    <a:pt x="179" y="186"/>
                  </a:lnTo>
                  <a:lnTo>
                    <a:pt x="186" y="186"/>
                  </a:lnTo>
                  <a:lnTo>
                    <a:pt x="186" y="192"/>
                  </a:lnTo>
                  <a:lnTo>
                    <a:pt x="186" y="199"/>
                  </a:lnTo>
                  <a:lnTo>
                    <a:pt x="192" y="205"/>
                  </a:lnTo>
                  <a:lnTo>
                    <a:pt x="192" y="212"/>
                  </a:lnTo>
                  <a:lnTo>
                    <a:pt x="186" y="212"/>
                  </a:lnTo>
                  <a:lnTo>
                    <a:pt x="186" y="218"/>
                  </a:lnTo>
                  <a:lnTo>
                    <a:pt x="179" y="218"/>
                  </a:lnTo>
                  <a:lnTo>
                    <a:pt x="186" y="225"/>
                  </a:lnTo>
                  <a:lnTo>
                    <a:pt x="186" y="231"/>
                  </a:lnTo>
                  <a:lnTo>
                    <a:pt x="192" y="231"/>
                  </a:lnTo>
                  <a:lnTo>
                    <a:pt x="199" y="231"/>
                  </a:lnTo>
                  <a:lnTo>
                    <a:pt x="205" y="231"/>
                  </a:lnTo>
                  <a:lnTo>
                    <a:pt x="205" y="237"/>
                  </a:lnTo>
                  <a:lnTo>
                    <a:pt x="205" y="244"/>
                  </a:lnTo>
                  <a:lnTo>
                    <a:pt x="211" y="244"/>
                  </a:lnTo>
                  <a:lnTo>
                    <a:pt x="218" y="250"/>
                  </a:lnTo>
                  <a:lnTo>
                    <a:pt x="224" y="250"/>
                  </a:lnTo>
                  <a:lnTo>
                    <a:pt x="231" y="244"/>
                  </a:lnTo>
                  <a:lnTo>
                    <a:pt x="237" y="244"/>
                  </a:lnTo>
                  <a:lnTo>
                    <a:pt x="243" y="244"/>
                  </a:lnTo>
                  <a:lnTo>
                    <a:pt x="250" y="244"/>
                  </a:lnTo>
                  <a:lnTo>
                    <a:pt x="250" y="250"/>
                  </a:lnTo>
                  <a:lnTo>
                    <a:pt x="256" y="250"/>
                  </a:lnTo>
                  <a:lnTo>
                    <a:pt x="256" y="244"/>
                  </a:lnTo>
                  <a:lnTo>
                    <a:pt x="263" y="244"/>
                  </a:lnTo>
                  <a:lnTo>
                    <a:pt x="269" y="244"/>
                  </a:lnTo>
                  <a:lnTo>
                    <a:pt x="275" y="244"/>
                  </a:lnTo>
                  <a:lnTo>
                    <a:pt x="282" y="244"/>
                  </a:lnTo>
                  <a:lnTo>
                    <a:pt x="282" y="250"/>
                  </a:lnTo>
                  <a:lnTo>
                    <a:pt x="282" y="257"/>
                  </a:lnTo>
                  <a:lnTo>
                    <a:pt x="275" y="257"/>
                  </a:lnTo>
                  <a:lnTo>
                    <a:pt x="269" y="257"/>
                  </a:lnTo>
                  <a:lnTo>
                    <a:pt x="269" y="263"/>
                  </a:lnTo>
                  <a:lnTo>
                    <a:pt x="269" y="269"/>
                  </a:lnTo>
                  <a:lnTo>
                    <a:pt x="263" y="269"/>
                  </a:lnTo>
                  <a:lnTo>
                    <a:pt x="263" y="276"/>
                  </a:lnTo>
                  <a:lnTo>
                    <a:pt x="269" y="276"/>
                  </a:lnTo>
                  <a:lnTo>
                    <a:pt x="275" y="276"/>
                  </a:lnTo>
                  <a:lnTo>
                    <a:pt x="282" y="276"/>
                  </a:lnTo>
                  <a:lnTo>
                    <a:pt x="282" y="282"/>
                  </a:lnTo>
                  <a:lnTo>
                    <a:pt x="288" y="282"/>
                  </a:lnTo>
                  <a:lnTo>
                    <a:pt x="288" y="289"/>
                  </a:lnTo>
                  <a:lnTo>
                    <a:pt x="288" y="295"/>
                  </a:lnTo>
                  <a:lnTo>
                    <a:pt x="295" y="295"/>
                  </a:lnTo>
                  <a:lnTo>
                    <a:pt x="295" y="301"/>
                  </a:lnTo>
                  <a:lnTo>
                    <a:pt x="301" y="301"/>
                  </a:lnTo>
                  <a:lnTo>
                    <a:pt x="307" y="308"/>
                  </a:lnTo>
                  <a:lnTo>
                    <a:pt x="314" y="308"/>
                  </a:lnTo>
                  <a:lnTo>
                    <a:pt x="320" y="308"/>
                  </a:lnTo>
                  <a:lnTo>
                    <a:pt x="327" y="301"/>
                  </a:lnTo>
                  <a:lnTo>
                    <a:pt x="333" y="301"/>
                  </a:lnTo>
                  <a:lnTo>
                    <a:pt x="339" y="301"/>
                  </a:lnTo>
                  <a:lnTo>
                    <a:pt x="346" y="301"/>
                  </a:lnTo>
                  <a:lnTo>
                    <a:pt x="352" y="301"/>
                  </a:lnTo>
                  <a:lnTo>
                    <a:pt x="352" y="308"/>
                  </a:lnTo>
                  <a:lnTo>
                    <a:pt x="359" y="308"/>
                  </a:lnTo>
                  <a:lnTo>
                    <a:pt x="365" y="308"/>
                  </a:lnTo>
                  <a:lnTo>
                    <a:pt x="365" y="301"/>
                  </a:lnTo>
                  <a:lnTo>
                    <a:pt x="371" y="301"/>
                  </a:lnTo>
                  <a:lnTo>
                    <a:pt x="371" y="295"/>
                  </a:lnTo>
                  <a:lnTo>
                    <a:pt x="378" y="295"/>
                  </a:lnTo>
                  <a:lnTo>
                    <a:pt x="384" y="295"/>
                  </a:lnTo>
                  <a:lnTo>
                    <a:pt x="384" y="301"/>
                  </a:lnTo>
                  <a:lnTo>
                    <a:pt x="384" y="308"/>
                  </a:lnTo>
                  <a:lnTo>
                    <a:pt x="391" y="308"/>
                  </a:lnTo>
                  <a:lnTo>
                    <a:pt x="397" y="308"/>
                  </a:lnTo>
                  <a:lnTo>
                    <a:pt x="397" y="301"/>
                  </a:lnTo>
                  <a:lnTo>
                    <a:pt x="403" y="301"/>
                  </a:lnTo>
                  <a:lnTo>
                    <a:pt x="403" y="295"/>
                  </a:lnTo>
                  <a:lnTo>
                    <a:pt x="410" y="295"/>
                  </a:lnTo>
                  <a:lnTo>
                    <a:pt x="410" y="289"/>
                  </a:lnTo>
                  <a:lnTo>
                    <a:pt x="403" y="282"/>
                  </a:lnTo>
                  <a:lnTo>
                    <a:pt x="397" y="276"/>
                  </a:lnTo>
                  <a:lnTo>
                    <a:pt x="397" y="269"/>
                  </a:lnTo>
                  <a:lnTo>
                    <a:pt x="397" y="263"/>
                  </a:lnTo>
                  <a:lnTo>
                    <a:pt x="403" y="263"/>
                  </a:lnTo>
                  <a:lnTo>
                    <a:pt x="403" y="257"/>
                  </a:lnTo>
                  <a:lnTo>
                    <a:pt x="397" y="257"/>
                  </a:lnTo>
                  <a:lnTo>
                    <a:pt x="397" y="250"/>
                  </a:lnTo>
                  <a:lnTo>
                    <a:pt x="397" y="244"/>
                  </a:lnTo>
                  <a:lnTo>
                    <a:pt x="397" y="237"/>
                  </a:lnTo>
                  <a:lnTo>
                    <a:pt x="397" y="231"/>
                  </a:lnTo>
                  <a:lnTo>
                    <a:pt x="403" y="225"/>
                  </a:lnTo>
                  <a:lnTo>
                    <a:pt x="410" y="218"/>
                  </a:lnTo>
                  <a:lnTo>
                    <a:pt x="416" y="218"/>
                  </a:lnTo>
                  <a:lnTo>
                    <a:pt x="423" y="218"/>
                  </a:lnTo>
                  <a:lnTo>
                    <a:pt x="423" y="212"/>
                  </a:lnTo>
                  <a:lnTo>
                    <a:pt x="429" y="212"/>
                  </a:lnTo>
                  <a:lnTo>
                    <a:pt x="429" y="205"/>
                  </a:lnTo>
                  <a:lnTo>
                    <a:pt x="429" y="199"/>
                  </a:lnTo>
                  <a:lnTo>
                    <a:pt x="429" y="192"/>
                  </a:lnTo>
                  <a:lnTo>
                    <a:pt x="429" y="186"/>
                  </a:lnTo>
                  <a:lnTo>
                    <a:pt x="429" y="180"/>
                  </a:lnTo>
                  <a:lnTo>
                    <a:pt x="423" y="180"/>
                  </a:lnTo>
                  <a:lnTo>
                    <a:pt x="423" y="173"/>
                  </a:lnTo>
                  <a:lnTo>
                    <a:pt x="423" y="167"/>
                  </a:lnTo>
                  <a:lnTo>
                    <a:pt x="423" y="160"/>
                  </a:lnTo>
                  <a:lnTo>
                    <a:pt x="423" y="154"/>
                  </a:lnTo>
                  <a:lnTo>
                    <a:pt x="429" y="148"/>
                  </a:lnTo>
                  <a:lnTo>
                    <a:pt x="435" y="135"/>
                  </a:lnTo>
                  <a:lnTo>
                    <a:pt x="442" y="128"/>
                  </a:lnTo>
                  <a:lnTo>
                    <a:pt x="448" y="109"/>
                  </a:lnTo>
                  <a:lnTo>
                    <a:pt x="461" y="84"/>
                  </a:lnTo>
                  <a:lnTo>
                    <a:pt x="468" y="77"/>
                  </a:lnTo>
                  <a:lnTo>
                    <a:pt x="468" y="71"/>
                  </a:lnTo>
                  <a:lnTo>
                    <a:pt x="474" y="64"/>
                  </a:lnTo>
                  <a:lnTo>
                    <a:pt x="474" y="58"/>
                  </a:lnTo>
                  <a:lnTo>
                    <a:pt x="468" y="58"/>
                  </a:lnTo>
                  <a:lnTo>
                    <a:pt x="468" y="52"/>
                  </a:lnTo>
                  <a:lnTo>
                    <a:pt x="474" y="52"/>
                  </a:lnTo>
                  <a:lnTo>
                    <a:pt x="480" y="52"/>
                  </a:lnTo>
                  <a:lnTo>
                    <a:pt x="480" y="45"/>
                  </a:lnTo>
                  <a:lnTo>
                    <a:pt x="487" y="45"/>
                  </a:lnTo>
                  <a:lnTo>
                    <a:pt x="487" y="39"/>
                  </a:lnTo>
                  <a:lnTo>
                    <a:pt x="493" y="39"/>
                  </a:lnTo>
                  <a:lnTo>
                    <a:pt x="500" y="45"/>
                  </a:lnTo>
                  <a:lnTo>
                    <a:pt x="506" y="45"/>
                  </a:lnTo>
                  <a:lnTo>
                    <a:pt x="506" y="39"/>
                  </a:lnTo>
                  <a:lnTo>
                    <a:pt x="512" y="39"/>
                  </a:lnTo>
                  <a:lnTo>
                    <a:pt x="512" y="32"/>
                  </a:lnTo>
                  <a:lnTo>
                    <a:pt x="519" y="32"/>
                  </a:lnTo>
                  <a:lnTo>
                    <a:pt x="519" y="39"/>
                  </a:lnTo>
                  <a:lnTo>
                    <a:pt x="519" y="45"/>
                  </a:lnTo>
                  <a:lnTo>
                    <a:pt x="519" y="39"/>
                  </a:lnTo>
                  <a:lnTo>
                    <a:pt x="525" y="39"/>
                  </a:lnTo>
                  <a:lnTo>
                    <a:pt x="525" y="45"/>
                  </a:lnTo>
                  <a:lnTo>
                    <a:pt x="532" y="45"/>
                  </a:lnTo>
                  <a:lnTo>
                    <a:pt x="532" y="52"/>
                  </a:lnTo>
                  <a:lnTo>
                    <a:pt x="532" y="58"/>
                  </a:lnTo>
                  <a:lnTo>
                    <a:pt x="538" y="58"/>
                  </a:lnTo>
                  <a:lnTo>
                    <a:pt x="544" y="58"/>
                  </a:lnTo>
                  <a:lnTo>
                    <a:pt x="544" y="52"/>
                  </a:lnTo>
                  <a:lnTo>
                    <a:pt x="544" y="45"/>
                  </a:lnTo>
                  <a:lnTo>
                    <a:pt x="551" y="45"/>
                  </a:lnTo>
                  <a:lnTo>
                    <a:pt x="557" y="45"/>
                  </a:lnTo>
                  <a:lnTo>
                    <a:pt x="564" y="45"/>
                  </a:lnTo>
                  <a:lnTo>
                    <a:pt x="564" y="39"/>
                  </a:lnTo>
                  <a:lnTo>
                    <a:pt x="570" y="39"/>
                  </a:lnTo>
                  <a:lnTo>
                    <a:pt x="570" y="32"/>
                  </a:lnTo>
                  <a:lnTo>
                    <a:pt x="570" y="39"/>
                  </a:lnTo>
                  <a:lnTo>
                    <a:pt x="576" y="39"/>
                  </a:lnTo>
                  <a:lnTo>
                    <a:pt x="576" y="32"/>
                  </a:lnTo>
                  <a:lnTo>
                    <a:pt x="583" y="32"/>
                  </a:lnTo>
                  <a:lnTo>
                    <a:pt x="583" y="26"/>
                  </a:lnTo>
                  <a:lnTo>
                    <a:pt x="589" y="26"/>
                  </a:lnTo>
                  <a:lnTo>
                    <a:pt x="589" y="32"/>
                  </a:lnTo>
                  <a:lnTo>
                    <a:pt x="596" y="32"/>
                  </a:lnTo>
                  <a:lnTo>
                    <a:pt x="596" y="39"/>
                  </a:lnTo>
                  <a:lnTo>
                    <a:pt x="602" y="39"/>
                  </a:lnTo>
                  <a:lnTo>
                    <a:pt x="608" y="45"/>
                  </a:lnTo>
                  <a:lnTo>
                    <a:pt x="615" y="45"/>
                  </a:lnTo>
                  <a:lnTo>
                    <a:pt x="615" y="39"/>
                  </a:lnTo>
                  <a:lnTo>
                    <a:pt x="615" y="32"/>
                  </a:lnTo>
                  <a:lnTo>
                    <a:pt x="621" y="32"/>
                  </a:lnTo>
                  <a:lnTo>
                    <a:pt x="621" y="26"/>
                  </a:lnTo>
                  <a:lnTo>
                    <a:pt x="628" y="26"/>
                  </a:lnTo>
                  <a:lnTo>
                    <a:pt x="634" y="20"/>
                  </a:lnTo>
                  <a:lnTo>
                    <a:pt x="647" y="20"/>
                  </a:lnTo>
                  <a:lnTo>
                    <a:pt x="660" y="20"/>
                  </a:lnTo>
                  <a:lnTo>
                    <a:pt x="666" y="20"/>
                  </a:lnTo>
                  <a:lnTo>
                    <a:pt x="672" y="20"/>
                  </a:lnTo>
                  <a:lnTo>
                    <a:pt x="679" y="13"/>
                  </a:lnTo>
                  <a:lnTo>
                    <a:pt x="685" y="13"/>
                  </a:lnTo>
                  <a:lnTo>
                    <a:pt x="692" y="13"/>
                  </a:lnTo>
                  <a:lnTo>
                    <a:pt x="698" y="20"/>
                  </a:lnTo>
                  <a:lnTo>
                    <a:pt x="704" y="13"/>
                  </a:lnTo>
                  <a:lnTo>
                    <a:pt x="711" y="7"/>
                  </a:lnTo>
                  <a:lnTo>
                    <a:pt x="711" y="0"/>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000000"/>
                </a:solidFill>
                <a:effectLst/>
                <a:uLnTx/>
                <a:uFillTx/>
                <a:latin typeface="Arial"/>
                <a:ea typeface="+mn-ea"/>
                <a:cs typeface="+mn-cs"/>
              </a:endParaRPr>
            </a:p>
          </p:txBody>
        </p:sp>
      </p:grpSp>
      <p:grpSp>
        <p:nvGrpSpPr>
          <p:cNvPr id="80" name="Group 79">
            <a:extLst>
              <a:ext uri="{FF2B5EF4-FFF2-40B4-BE49-F238E27FC236}">
                <a16:creationId xmlns:a16="http://schemas.microsoft.com/office/drawing/2014/main" id="{D38D9CAE-E27A-D0F2-D016-BCE994DD2D31}"/>
              </a:ext>
            </a:extLst>
          </p:cNvPr>
          <p:cNvGrpSpPr/>
          <p:nvPr/>
        </p:nvGrpSpPr>
        <p:grpSpPr>
          <a:xfrm>
            <a:off x="10140184" y="5794620"/>
            <a:ext cx="1238944" cy="230741"/>
            <a:chOff x="10325237" y="5829179"/>
            <a:chExt cx="1238944" cy="230741"/>
          </a:xfrm>
        </p:grpSpPr>
        <p:sp>
          <p:nvSpPr>
            <p:cNvPr id="74" name="Graphic 61" descr="Marker with solid fill">
              <a:extLst>
                <a:ext uri="{FF2B5EF4-FFF2-40B4-BE49-F238E27FC236}">
                  <a16:creationId xmlns:a16="http://schemas.microsoft.com/office/drawing/2014/main" id="{7542D2D4-0450-E5BB-859B-E6B3892E20CC}"/>
                </a:ext>
              </a:extLst>
            </p:cNvPr>
            <p:cNvSpPr/>
            <p:nvPr/>
          </p:nvSpPr>
          <p:spPr>
            <a:xfrm>
              <a:off x="10325237" y="5841371"/>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Arial"/>
                <a:ea typeface="+mn-ea"/>
                <a:cs typeface="+mn-cs"/>
              </a:endParaRPr>
            </a:p>
          </p:txBody>
        </p:sp>
        <p:sp>
          <p:nvSpPr>
            <p:cNvPr id="75" name="TextBox 74">
              <a:extLst>
                <a:ext uri="{FF2B5EF4-FFF2-40B4-BE49-F238E27FC236}">
                  <a16:creationId xmlns:a16="http://schemas.microsoft.com/office/drawing/2014/main" id="{DE2EDD5C-2FF8-D60B-B177-AF3B26F59309}"/>
                </a:ext>
              </a:extLst>
            </p:cNvPr>
            <p:cNvSpPr txBox="1"/>
            <p:nvPr/>
          </p:nvSpPr>
          <p:spPr>
            <a:xfrm>
              <a:off x="10537056" y="5829179"/>
              <a:ext cx="1027125" cy="218549"/>
            </a:xfrm>
            <a:prstGeom prst="rect">
              <a:avLst/>
            </a:prstGeom>
            <a:ln w="6350">
              <a:noFill/>
              <a:miter lim="800000"/>
            </a:ln>
          </p:spPr>
          <p:txBody>
            <a:bodyPr vert="horz" wrap="square" lIns="0" tIns="0" rIns="0" bIns="0" rtlCol="0">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r>
                <a:rPr kumimoji="0" lang="fr-FR" sz="900" b="0" i="0" u="none" strike="noStrike" kern="1200" cap="none" spc="0" normalizeH="0" baseline="0" noProof="0" dirty="0">
                  <a:ln>
                    <a:noFill/>
                  </a:ln>
                  <a:solidFill>
                    <a:srgbClr val="000000"/>
                  </a:solidFill>
                  <a:effectLst/>
                  <a:uLnTx/>
                  <a:uFillTx/>
                  <a:latin typeface="Arial"/>
                  <a:ea typeface="+mn-ea"/>
                  <a:cs typeface="+mn-cs"/>
                </a:rPr>
                <a:t>Régions couvertes par le projet</a:t>
              </a:r>
            </a:p>
          </p:txBody>
        </p:sp>
      </p:grpSp>
      <p:grpSp>
        <p:nvGrpSpPr>
          <p:cNvPr id="79" name="Group 78">
            <a:extLst>
              <a:ext uri="{FF2B5EF4-FFF2-40B4-BE49-F238E27FC236}">
                <a16:creationId xmlns:a16="http://schemas.microsoft.com/office/drawing/2014/main" id="{37E0FEBB-55A2-0D27-F1AC-C1C56E0D9B23}"/>
              </a:ext>
            </a:extLst>
          </p:cNvPr>
          <p:cNvGrpSpPr/>
          <p:nvPr/>
        </p:nvGrpSpPr>
        <p:grpSpPr>
          <a:xfrm>
            <a:off x="1462075" y="6029247"/>
            <a:ext cx="8260153" cy="239250"/>
            <a:chOff x="1462075" y="5661497"/>
            <a:chExt cx="8260153" cy="239250"/>
          </a:xfrm>
        </p:grpSpPr>
        <p:sp>
          <p:nvSpPr>
            <p:cNvPr id="35" name="TextBox 34">
              <a:extLst>
                <a:ext uri="{FF2B5EF4-FFF2-40B4-BE49-F238E27FC236}">
                  <a16:creationId xmlns:a16="http://schemas.microsoft.com/office/drawing/2014/main" id="{A2E14B3E-05EC-0782-D49C-94A2ED8829EC}"/>
                </a:ext>
              </a:extLst>
            </p:cNvPr>
            <p:cNvSpPr txBox="1"/>
            <p:nvPr/>
          </p:nvSpPr>
          <p:spPr>
            <a:xfrm>
              <a:off x="1462075" y="5661497"/>
              <a:ext cx="1494907" cy="239250"/>
            </a:xfrm>
            <a:prstGeom prst="rect">
              <a:avLst/>
            </a:prstGeom>
            <a:ln w="6350">
              <a:noFill/>
              <a:miter lim="800000"/>
            </a:ln>
          </p:spPr>
          <p:txBody>
            <a:bodyPr vert="horz" wrap="square" lIns="0" tIns="0" rIns="0" bIns="0" rtlCol="0">
              <a:noAutofit/>
            </a:bodyPr>
            <a:lstStyle/>
            <a:p>
              <a:pPr lvl="0">
                <a:spcBef>
                  <a:spcPts val="300"/>
                </a:spcBef>
                <a:spcAft>
                  <a:spcPts val="300"/>
                </a:spcAft>
                <a:defRPr/>
              </a:pPr>
              <a:r>
                <a:rPr kumimoji="0" lang="fr-FR" sz="1150" b="0" i="0" u="none" strike="noStrike" kern="1200" cap="none" spc="0" normalizeH="0" baseline="0" noProof="0" dirty="0">
                  <a:ln>
                    <a:noFill/>
                  </a:ln>
                  <a:solidFill>
                    <a:srgbClr val="000000"/>
                  </a:solidFill>
                  <a:effectLst/>
                  <a:uLnTx/>
                  <a:uFillTx/>
                  <a:latin typeface="Arial"/>
                  <a:ea typeface="+mn-ea"/>
                  <a:cs typeface="+mn-cs"/>
                </a:rPr>
                <a:t>Etude de préfaisabilité</a:t>
              </a:r>
              <a:r>
                <a:rPr lang="fr-FR" sz="1150" dirty="0">
                  <a:solidFill>
                    <a:srgbClr val="000000"/>
                  </a:solidFill>
                </a:rPr>
                <a:t> / Plan directeur</a:t>
              </a:r>
              <a:endParaRPr kumimoji="0" lang="fr-FR" sz="1150" b="0" i="0" u="none" strike="noStrike" kern="1200" cap="none" spc="0" normalizeH="0" baseline="0" noProof="0" dirty="0">
                <a:ln>
                  <a:noFill/>
                </a:ln>
                <a:solidFill>
                  <a:srgbClr val="000000"/>
                </a:solidFill>
                <a:effectLst/>
                <a:uLnTx/>
                <a:uFillTx/>
                <a:latin typeface="Arial"/>
                <a:ea typeface="+mn-ea"/>
                <a:cs typeface="+mn-cs"/>
              </a:endParaRPr>
            </a:p>
          </p:txBody>
        </p:sp>
        <p:sp>
          <p:nvSpPr>
            <p:cNvPr id="36" name="TextBox 35">
              <a:extLst>
                <a:ext uri="{FF2B5EF4-FFF2-40B4-BE49-F238E27FC236}">
                  <a16:creationId xmlns:a16="http://schemas.microsoft.com/office/drawing/2014/main" id="{D8F80B50-1291-C6AF-8A4B-FC7D7C60C7A6}"/>
                </a:ext>
              </a:extLst>
            </p:cNvPr>
            <p:cNvSpPr txBox="1"/>
            <p:nvPr/>
          </p:nvSpPr>
          <p:spPr>
            <a:xfrm>
              <a:off x="3717524" y="5661497"/>
              <a:ext cx="1494907" cy="239250"/>
            </a:xfrm>
            <a:prstGeom prst="rect">
              <a:avLst/>
            </a:prstGeom>
            <a:ln w="6350">
              <a:noFill/>
              <a:miter lim="800000"/>
            </a:ln>
          </p:spPr>
          <p:txBody>
            <a:bodyPr vert="horz" wrap="square" lIns="0" tIns="0" rIns="0" bIns="0" rtlCol="0">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r>
                <a:rPr kumimoji="0" lang="fr-FR" sz="1150" b="0" i="0" u="none" strike="noStrike" kern="1200" cap="none" spc="0" normalizeH="0" baseline="0" noProof="0" dirty="0">
                  <a:ln>
                    <a:noFill/>
                  </a:ln>
                  <a:solidFill>
                    <a:srgbClr val="000000"/>
                  </a:solidFill>
                  <a:effectLst/>
                  <a:uLnTx/>
                  <a:uFillTx/>
                  <a:latin typeface="Arial"/>
                  <a:ea typeface="+mn-ea"/>
                  <a:cs typeface="+mn-cs"/>
                </a:rPr>
                <a:t>Etude de faisabilité</a:t>
              </a:r>
            </a:p>
          </p:txBody>
        </p:sp>
        <p:sp>
          <p:nvSpPr>
            <p:cNvPr id="38" name="TextBox 37">
              <a:extLst>
                <a:ext uri="{FF2B5EF4-FFF2-40B4-BE49-F238E27FC236}">
                  <a16:creationId xmlns:a16="http://schemas.microsoft.com/office/drawing/2014/main" id="{0C252D86-27A5-574C-6A43-E44E332B2A70}"/>
                </a:ext>
              </a:extLst>
            </p:cNvPr>
            <p:cNvSpPr txBox="1"/>
            <p:nvPr/>
          </p:nvSpPr>
          <p:spPr>
            <a:xfrm>
              <a:off x="5974718" y="5661497"/>
              <a:ext cx="1494907" cy="239250"/>
            </a:xfrm>
            <a:prstGeom prst="rect">
              <a:avLst/>
            </a:prstGeom>
            <a:ln w="6350">
              <a:noFill/>
              <a:miter lim="800000"/>
            </a:ln>
          </p:spPr>
          <p:txBody>
            <a:bodyPr vert="horz" wrap="square" lIns="0" tIns="0" rIns="0" bIns="0" rtlCol="0">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r>
                <a:rPr kumimoji="0" lang="fr-FR" sz="1150" b="0" i="0" u="none" strike="noStrike" kern="1200" cap="none" spc="0" normalizeH="0" baseline="0" noProof="0" dirty="0">
                  <a:ln>
                    <a:noFill/>
                  </a:ln>
                  <a:solidFill>
                    <a:srgbClr val="000000"/>
                  </a:solidFill>
                  <a:effectLst/>
                  <a:uLnTx/>
                  <a:uFillTx/>
                  <a:latin typeface="Arial"/>
                  <a:ea typeface="+mn-ea"/>
                  <a:cs typeface="+mn-cs"/>
                </a:rPr>
                <a:t>Appel d’offre</a:t>
              </a:r>
            </a:p>
          </p:txBody>
        </p:sp>
        <p:sp>
          <p:nvSpPr>
            <p:cNvPr id="77" name="TextBox 76">
              <a:extLst>
                <a:ext uri="{FF2B5EF4-FFF2-40B4-BE49-F238E27FC236}">
                  <a16:creationId xmlns:a16="http://schemas.microsoft.com/office/drawing/2014/main" id="{55CF386C-BB35-39FC-F819-537E47F4CE6E}"/>
                </a:ext>
              </a:extLst>
            </p:cNvPr>
            <p:cNvSpPr txBox="1"/>
            <p:nvPr/>
          </p:nvSpPr>
          <p:spPr>
            <a:xfrm>
              <a:off x="8227321" y="5661497"/>
              <a:ext cx="1494907" cy="239250"/>
            </a:xfrm>
            <a:prstGeom prst="rect">
              <a:avLst/>
            </a:prstGeom>
            <a:ln w="6350">
              <a:noFill/>
              <a:miter lim="800000"/>
            </a:ln>
          </p:spPr>
          <p:txBody>
            <a:bodyPr vert="horz" wrap="square" lIns="0" tIns="0" rIns="0" bIns="0" rtlCol="0">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r>
                <a:rPr kumimoji="0" lang="fr-FR" sz="1150" b="0" i="0" u="none" strike="noStrike" kern="1200" cap="none" spc="0" normalizeH="0" baseline="0" noProof="0" dirty="0">
                  <a:ln>
                    <a:noFill/>
                  </a:ln>
                  <a:solidFill>
                    <a:srgbClr val="000000"/>
                  </a:solidFill>
                  <a:effectLst/>
                  <a:uLnTx/>
                  <a:uFillTx/>
                  <a:latin typeface="Arial"/>
                  <a:ea typeface="+mn-ea"/>
                  <a:cs typeface="+mn-cs"/>
                </a:rPr>
                <a:t>Démarrage du projet</a:t>
              </a:r>
            </a:p>
          </p:txBody>
        </p:sp>
      </p:grpSp>
      <p:sp>
        <p:nvSpPr>
          <p:cNvPr id="78" name="CustomShape 21">
            <a:extLst>
              <a:ext uri="{FF2B5EF4-FFF2-40B4-BE49-F238E27FC236}">
                <a16:creationId xmlns:a16="http://schemas.microsoft.com/office/drawing/2014/main" id="{8D7723C7-C9B8-2888-961D-53C9B46DB51B}"/>
              </a:ext>
            </a:extLst>
          </p:cNvPr>
          <p:cNvSpPr/>
          <p:nvPr/>
        </p:nvSpPr>
        <p:spPr>
          <a:xfrm>
            <a:off x="9755812" y="1107486"/>
            <a:ext cx="0" cy="5158745"/>
          </a:xfrm>
          <a:prstGeom prst="straightConnector1">
            <a:avLst/>
          </a:prstGeom>
          <a:noFill/>
          <a:ln w="12600">
            <a:solidFill>
              <a:schemeClr val="accent6"/>
            </a:solidFill>
            <a:round/>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TG" sz="1800" b="0" i="0" u="none" strike="noStrike" kern="1200" cap="none" spc="0" normalizeH="0" baseline="0" noProof="0">
              <a:ln>
                <a:noFill/>
              </a:ln>
              <a:solidFill>
                <a:srgbClr val="000000"/>
              </a:solidFill>
              <a:effectLst/>
              <a:uLnTx/>
              <a:uFillTx/>
              <a:latin typeface="Arial"/>
              <a:ea typeface="+mn-ea"/>
              <a:cs typeface="+mn-cs"/>
            </a:endParaRPr>
          </a:p>
        </p:txBody>
      </p:sp>
      <p:sp>
        <p:nvSpPr>
          <p:cNvPr id="81" name="TextBox 80">
            <a:extLst>
              <a:ext uri="{FF2B5EF4-FFF2-40B4-BE49-F238E27FC236}">
                <a16:creationId xmlns:a16="http://schemas.microsoft.com/office/drawing/2014/main" id="{B9EB55A7-FD14-D364-DA0B-1D334A634F6B}"/>
              </a:ext>
            </a:extLst>
          </p:cNvPr>
          <p:cNvSpPr txBox="1"/>
          <p:nvPr/>
        </p:nvSpPr>
        <p:spPr>
          <a:xfrm>
            <a:off x="9901180" y="6543853"/>
            <a:ext cx="1398938" cy="221491"/>
          </a:xfrm>
          <a:prstGeom prst="rect">
            <a:avLst/>
          </a:prstGeom>
          <a:ln w="6350">
            <a:noFill/>
            <a:miter lim="800000"/>
          </a:ln>
        </p:spPr>
        <p:txBody>
          <a:bodyPr vert="horz" wrap="square" lIns="0" tIns="0" rIns="0" bIns="0" rtlCol="0">
            <a:noAutofit/>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kumimoji="0" lang="fr-FR" sz="1050" b="0" i="1" u="none" strike="noStrike" kern="1200" cap="none" spc="0" normalizeH="0" baseline="0" noProof="0" dirty="0">
                <a:ln>
                  <a:noFill/>
                </a:ln>
                <a:solidFill>
                  <a:srgbClr val="000000"/>
                </a:solidFill>
                <a:effectLst/>
                <a:uLnTx/>
                <a:uFillTx/>
                <a:latin typeface="Arial"/>
                <a:ea typeface="+mn-ea"/>
                <a:cs typeface="+mn-cs"/>
              </a:rPr>
              <a:t>Mise à jour : 03/2026</a:t>
            </a:r>
          </a:p>
        </p:txBody>
      </p:sp>
      <p:sp>
        <p:nvSpPr>
          <p:cNvPr id="11" name="Graphic 61" descr="Marker with solid fill">
            <a:extLst>
              <a:ext uri="{FF2B5EF4-FFF2-40B4-BE49-F238E27FC236}">
                <a16:creationId xmlns:a16="http://schemas.microsoft.com/office/drawing/2014/main" id="{16F9528C-E34A-8B65-5F67-A8B8BD0A9E86}"/>
              </a:ext>
            </a:extLst>
          </p:cNvPr>
          <p:cNvSpPr/>
          <p:nvPr/>
        </p:nvSpPr>
        <p:spPr>
          <a:xfrm>
            <a:off x="11135884" y="4429319"/>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Arial"/>
              <a:ea typeface="+mn-ea"/>
              <a:cs typeface="+mn-cs"/>
            </a:endParaRPr>
          </a:p>
        </p:txBody>
      </p:sp>
      <p:sp>
        <p:nvSpPr>
          <p:cNvPr id="2" name="Graphic 61" descr="Marker with solid fill">
            <a:extLst>
              <a:ext uri="{FF2B5EF4-FFF2-40B4-BE49-F238E27FC236}">
                <a16:creationId xmlns:a16="http://schemas.microsoft.com/office/drawing/2014/main" id="{3AA7312B-4B58-5040-3294-9240AD811421}"/>
              </a:ext>
            </a:extLst>
          </p:cNvPr>
          <p:cNvSpPr/>
          <p:nvPr/>
        </p:nvSpPr>
        <p:spPr>
          <a:xfrm>
            <a:off x="10840559" y="2682697"/>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Arial"/>
              <a:ea typeface="+mn-ea"/>
              <a:cs typeface="+mn-cs"/>
            </a:endParaRPr>
          </a:p>
        </p:txBody>
      </p:sp>
      <p:sp>
        <p:nvSpPr>
          <p:cNvPr id="3" name="Graphic 61" descr="Marker with solid fill">
            <a:extLst>
              <a:ext uri="{FF2B5EF4-FFF2-40B4-BE49-F238E27FC236}">
                <a16:creationId xmlns:a16="http://schemas.microsoft.com/office/drawing/2014/main" id="{BC4C0052-12E5-4073-9C58-2D42F1ED6605}"/>
              </a:ext>
            </a:extLst>
          </p:cNvPr>
          <p:cNvSpPr/>
          <p:nvPr/>
        </p:nvSpPr>
        <p:spPr>
          <a:xfrm>
            <a:off x="11068611" y="3527949"/>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111183695"/>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9F97EA-7173-9561-93AA-E4351903FFF0}"/>
            </a:ext>
          </a:extLst>
        </p:cNvPr>
        <p:cNvGrpSpPr/>
        <p:nvPr/>
      </p:nvGrpSpPr>
      <p:grpSpPr>
        <a:xfrm>
          <a:off x="0" y="0"/>
          <a:ext cx="0" cy="0"/>
          <a:chOff x="0" y="0"/>
          <a:chExt cx="0" cy="0"/>
        </a:xfrm>
      </p:grpSpPr>
      <p:sp>
        <p:nvSpPr>
          <p:cNvPr id="95" name="CustomShape 1">
            <a:extLst>
              <a:ext uri="{FF2B5EF4-FFF2-40B4-BE49-F238E27FC236}">
                <a16:creationId xmlns:a16="http://schemas.microsoft.com/office/drawing/2014/main" id="{CACC758E-3854-6A7E-A64F-63E6470CBADB}"/>
              </a:ext>
            </a:extLst>
          </p:cNvPr>
          <p:cNvSpPr/>
          <p:nvPr/>
        </p:nvSpPr>
        <p:spPr>
          <a:xfrm>
            <a:off x="267975" y="941850"/>
            <a:ext cx="11723397" cy="5450637"/>
          </a:xfrm>
          <a:prstGeom prst="rect">
            <a:avLst/>
          </a:prstGeom>
          <a:noFill/>
          <a:ln w="25560">
            <a:solidFill>
              <a:srgbClr val="006D00"/>
            </a:solidFill>
            <a:round/>
          </a:ln>
        </p:spPr>
        <p:style>
          <a:lnRef idx="0">
            <a:scrgbClr r="0" g="0" b="0"/>
          </a:lnRef>
          <a:fillRef idx="0">
            <a:scrgbClr r="0" g="0" b="0"/>
          </a:fillRef>
          <a:effectRef idx="0">
            <a:scrgbClr r="0" g="0" b="0"/>
          </a:effectRef>
          <a:fontRef idx="minor"/>
        </p:style>
        <p:txBody>
          <a:bodyPr/>
          <a:lstStyle/>
          <a:p>
            <a:pPr marL="0" marR="0" lvl="0" indent="0" algn="l" defTabSz="932863" rtl="0" eaLnBrk="1" fontAlgn="auto" latinLnBrk="0" hangingPunct="1">
              <a:lnSpc>
                <a:spcPct val="100000"/>
              </a:lnSpc>
              <a:spcBef>
                <a:spcPts val="0"/>
              </a:spcBef>
              <a:spcAft>
                <a:spcPts val="0"/>
              </a:spcAft>
              <a:buClrTx/>
              <a:buSzTx/>
              <a:buFontTx/>
              <a:buNone/>
              <a:tabLst/>
              <a:defRPr/>
            </a:pPr>
            <a:endParaRPr kumimoji="0" lang="en-GB" sz="1837" b="0" i="0" u="none" strike="noStrike" kern="1200" cap="none" spc="0" normalizeH="0" baseline="0" noProof="0" dirty="0">
              <a:ln>
                <a:noFill/>
              </a:ln>
              <a:solidFill>
                <a:srgbClr val="000000"/>
              </a:solidFill>
              <a:effectLst/>
              <a:uLnTx/>
              <a:uFillTx/>
              <a:latin typeface="Arial"/>
              <a:ea typeface="+mn-ea"/>
              <a:cs typeface="+mn-cs"/>
            </a:endParaRPr>
          </a:p>
        </p:txBody>
      </p:sp>
      <p:sp>
        <p:nvSpPr>
          <p:cNvPr id="86" name="CustomShape 2">
            <a:extLst>
              <a:ext uri="{FF2B5EF4-FFF2-40B4-BE49-F238E27FC236}">
                <a16:creationId xmlns:a16="http://schemas.microsoft.com/office/drawing/2014/main" id="{36DE20E9-25E0-A0BB-9F71-2CC77423933F}"/>
              </a:ext>
            </a:extLst>
          </p:cNvPr>
          <p:cNvSpPr/>
          <p:nvPr/>
        </p:nvSpPr>
        <p:spPr>
          <a:xfrm>
            <a:off x="374214" y="1056436"/>
            <a:ext cx="1013071" cy="1200759"/>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marL="0" marR="0" lvl="0" indent="0" algn="l" defTabSz="932863" rtl="0" eaLnBrk="1" fontAlgn="auto" latinLnBrk="0" hangingPunct="1">
              <a:lnSpc>
                <a:spcPct val="100000"/>
              </a:lnSpc>
              <a:spcBef>
                <a:spcPts val="0"/>
              </a:spcBef>
              <a:spcAft>
                <a:spcPts val="0"/>
              </a:spcAft>
              <a:buClrTx/>
              <a:buSzTx/>
              <a:buFontTx/>
              <a:buNone/>
              <a:tabLst/>
              <a:defRPr/>
            </a:pPr>
            <a:r>
              <a:rPr kumimoji="0" lang="en-ZA" sz="1204" b="1" i="0" u="none" strike="noStrike" kern="1200" cap="none" spc="0" normalizeH="0" baseline="0" noProof="0" dirty="0">
                <a:ln>
                  <a:noFill/>
                </a:ln>
                <a:solidFill>
                  <a:srgbClr val="FFFFFF"/>
                </a:solidFill>
                <a:effectLst/>
                <a:uLnTx/>
                <a:uFillTx/>
                <a:latin typeface="Arial"/>
                <a:ea typeface="Arial"/>
                <a:cs typeface="+mn-cs"/>
              </a:rPr>
              <a:t>Aperçu</a:t>
            </a:r>
            <a:endParaRPr kumimoji="0" sz="1837" b="0" i="0" u="none" strike="noStrike" kern="1200" cap="none" spc="0" normalizeH="0" baseline="0" noProof="0" dirty="0">
              <a:ln>
                <a:noFill/>
              </a:ln>
              <a:solidFill>
                <a:srgbClr val="000000"/>
              </a:solidFill>
              <a:effectLst/>
              <a:uLnTx/>
              <a:uFillTx/>
              <a:latin typeface="Arial"/>
              <a:ea typeface="+mn-ea"/>
              <a:cs typeface="+mn-cs"/>
            </a:endParaRPr>
          </a:p>
        </p:txBody>
      </p:sp>
      <p:sp>
        <p:nvSpPr>
          <p:cNvPr id="87" name="CustomShape 3">
            <a:extLst>
              <a:ext uri="{FF2B5EF4-FFF2-40B4-BE49-F238E27FC236}">
                <a16:creationId xmlns:a16="http://schemas.microsoft.com/office/drawing/2014/main" id="{D6294C3D-85C5-05AA-016B-A05C0631B7C7}"/>
              </a:ext>
            </a:extLst>
          </p:cNvPr>
          <p:cNvSpPr/>
          <p:nvPr/>
        </p:nvSpPr>
        <p:spPr>
          <a:xfrm>
            <a:off x="375850" y="2328312"/>
            <a:ext cx="1017605" cy="3204387"/>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marL="0" marR="0" lvl="0" indent="0" algn="l" defTabSz="932863" rtl="0" eaLnBrk="1" fontAlgn="auto" latinLnBrk="0" hangingPunct="1">
              <a:lnSpc>
                <a:spcPct val="100000"/>
              </a:lnSpc>
              <a:spcBef>
                <a:spcPts val="0"/>
              </a:spcBef>
              <a:spcAft>
                <a:spcPts val="0"/>
              </a:spcAft>
              <a:buClrTx/>
              <a:buSzTx/>
              <a:buFontTx/>
              <a:buNone/>
              <a:tabLst/>
              <a:defRPr/>
            </a:pPr>
            <a:r>
              <a:rPr kumimoji="0" lang="en-ZA" sz="1204" b="1" i="0" u="none" strike="noStrike" kern="1200" cap="none" spc="0" normalizeH="0" baseline="0" noProof="0" dirty="0">
                <a:ln>
                  <a:noFill/>
                </a:ln>
                <a:solidFill>
                  <a:srgbClr val="FFFFFF"/>
                </a:solidFill>
                <a:effectLst/>
                <a:uLnTx/>
                <a:uFillTx/>
                <a:latin typeface="Arial"/>
                <a:ea typeface="Arial"/>
                <a:cs typeface="+mn-cs"/>
              </a:rPr>
              <a:t>Description</a:t>
            </a:r>
            <a:endParaRPr kumimoji="0" sz="1837" b="0" i="0" u="none" strike="noStrike" kern="1200" cap="none" spc="0" normalizeH="0" baseline="0" noProof="0" dirty="0">
              <a:ln>
                <a:noFill/>
              </a:ln>
              <a:solidFill>
                <a:srgbClr val="000000"/>
              </a:solidFill>
              <a:effectLst/>
              <a:uLnTx/>
              <a:uFillTx/>
              <a:latin typeface="Arial"/>
              <a:ea typeface="+mn-ea"/>
              <a:cs typeface="+mn-cs"/>
            </a:endParaRPr>
          </a:p>
        </p:txBody>
      </p:sp>
      <p:sp>
        <p:nvSpPr>
          <p:cNvPr id="89" name="CustomShape 5">
            <a:extLst>
              <a:ext uri="{FF2B5EF4-FFF2-40B4-BE49-F238E27FC236}">
                <a16:creationId xmlns:a16="http://schemas.microsoft.com/office/drawing/2014/main" id="{AACD5A33-406D-A186-029A-194A040CDBCC}"/>
              </a:ext>
            </a:extLst>
          </p:cNvPr>
          <p:cNvSpPr/>
          <p:nvPr/>
        </p:nvSpPr>
        <p:spPr>
          <a:xfrm>
            <a:off x="1983375" y="1260466"/>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marL="0" marR="0" lvl="0" indent="0" algn="l" defTabSz="932863" rtl="0" eaLnBrk="1" fontAlgn="auto" latinLnBrk="0" hangingPunct="1">
              <a:lnSpc>
                <a:spcPct val="100000"/>
              </a:lnSpc>
              <a:spcBef>
                <a:spcPts val="0"/>
              </a:spcBef>
              <a:spcAft>
                <a:spcPts val="0"/>
              </a:spcAft>
              <a:buClrTx/>
              <a:buSzTx/>
              <a:buFontTx/>
              <a:buNone/>
              <a:tabLst/>
              <a:defRPr/>
            </a:pPr>
            <a:r>
              <a:rPr kumimoji="0" lang="en-ZA" sz="1204" b="1" i="0" u="none" strike="noStrike" kern="1200" cap="none" spc="0" normalizeH="0" baseline="0" noProof="0" dirty="0">
                <a:ln>
                  <a:noFill/>
                </a:ln>
                <a:solidFill>
                  <a:srgbClr val="236800"/>
                </a:solidFill>
                <a:effectLst/>
                <a:uLnTx/>
                <a:uFillTx/>
                <a:latin typeface="Arial"/>
                <a:ea typeface="Arial"/>
                <a:cs typeface="+mn-cs"/>
              </a:rPr>
              <a:t>Localisation</a:t>
            </a:r>
            <a:endParaRPr kumimoji="0" sz="1837" b="0" i="0" u="none" strike="noStrike" kern="1200" cap="none" spc="0" normalizeH="0" baseline="0" noProof="0" dirty="0">
              <a:ln>
                <a:noFill/>
              </a:ln>
              <a:solidFill>
                <a:srgbClr val="000000"/>
              </a:solidFill>
              <a:effectLst/>
              <a:uLnTx/>
              <a:uFillTx/>
              <a:latin typeface="Arial"/>
              <a:ea typeface="+mn-ea"/>
              <a:cs typeface="+mn-cs"/>
            </a:endParaRPr>
          </a:p>
        </p:txBody>
      </p:sp>
      <p:sp>
        <p:nvSpPr>
          <p:cNvPr id="90" name="CustomShape 6">
            <a:extLst>
              <a:ext uri="{FF2B5EF4-FFF2-40B4-BE49-F238E27FC236}">
                <a16:creationId xmlns:a16="http://schemas.microsoft.com/office/drawing/2014/main" id="{EF8CF5CB-4E55-120E-1A71-D9FD6C75F362}"/>
              </a:ext>
            </a:extLst>
          </p:cNvPr>
          <p:cNvSpPr/>
          <p:nvPr/>
        </p:nvSpPr>
        <p:spPr>
          <a:xfrm>
            <a:off x="3196265" y="1252847"/>
            <a:ext cx="6374768" cy="31243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53" b="0" i="0" u="none" strike="noStrike" kern="1200" cap="none" spc="0" normalizeH="0" baseline="0" noProof="0" dirty="0">
                <a:ln>
                  <a:noFill/>
                </a:ln>
                <a:solidFill>
                  <a:srgbClr val="000000"/>
                </a:solidFill>
                <a:effectLst/>
                <a:uLnTx/>
                <a:uFillTx/>
                <a:latin typeface="Arial"/>
                <a:ea typeface="Arial"/>
                <a:cs typeface="+mn-cs"/>
              </a:rPr>
              <a:t>Régions des plateaux</a:t>
            </a:r>
          </a:p>
        </p:txBody>
      </p:sp>
      <p:sp>
        <p:nvSpPr>
          <p:cNvPr id="91" name="CustomShape 7">
            <a:extLst>
              <a:ext uri="{FF2B5EF4-FFF2-40B4-BE49-F238E27FC236}">
                <a16:creationId xmlns:a16="http://schemas.microsoft.com/office/drawing/2014/main" id="{3ABA4F9A-BF64-E784-DA96-87B96E7B5C02}"/>
              </a:ext>
            </a:extLst>
          </p:cNvPr>
          <p:cNvSpPr/>
          <p:nvPr/>
        </p:nvSpPr>
        <p:spPr>
          <a:xfrm>
            <a:off x="2020800" y="1831712"/>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marL="0" marR="0" lvl="0" indent="0" algn="l" defTabSz="932863" rtl="0" eaLnBrk="1" fontAlgn="auto" latinLnBrk="0" hangingPunct="1">
              <a:lnSpc>
                <a:spcPct val="100000"/>
              </a:lnSpc>
              <a:spcBef>
                <a:spcPts val="0"/>
              </a:spcBef>
              <a:spcAft>
                <a:spcPts val="0"/>
              </a:spcAft>
              <a:buClrTx/>
              <a:buSzTx/>
              <a:buFontTx/>
              <a:buNone/>
              <a:tabLst/>
              <a:defRPr/>
            </a:pPr>
            <a:r>
              <a:rPr kumimoji="0" lang="en-ZA" sz="1204" b="1" i="0" u="none" strike="noStrike" kern="1200" cap="none" spc="0" normalizeH="0" baseline="0" noProof="0" dirty="0">
                <a:ln>
                  <a:noFill/>
                </a:ln>
                <a:solidFill>
                  <a:srgbClr val="236800"/>
                </a:solidFill>
                <a:effectLst/>
                <a:uLnTx/>
                <a:uFillTx/>
                <a:latin typeface="Arial"/>
                <a:ea typeface="Arial"/>
                <a:cs typeface="+mn-cs"/>
              </a:rPr>
              <a:t>Coût estimatif</a:t>
            </a:r>
            <a:endParaRPr kumimoji="0" sz="1837" b="0" i="0" u="none" strike="noStrike" kern="1200" cap="none" spc="0" normalizeH="0" baseline="0" noProof="0" dirty="0">
              <a:ln>
                <a:noFill/>
              </a:ln>
              <a:solidFill>
                <a:srgbClr val="000000"/>
              </a:solidFill>
              <a:effectLst/>
              <a:uLnTx/>
              <a:uFillTx/>
              <a:latin typeface="Arial"/>
              <a:ea typeface="+mn-ea"/>
              <a:cs typeface="+mn-cs"/>
            </a:endParaRPr>
          </a:p>
        </p:txBody>
      </p:sp>
      <p:sp>
        <p:nvSpPr>
          <p:cNvPr id="92" name="CustomShape 8">
            <a:extLst>
              <a:ext uri="{FF2B5EF4-FFF2-40B4-BE49-F238E27FC236}">
                <a16:creationId xmlns:a16="http://schemas.microsoft.com/office/drawing/2014/main" id="{119B8EF5-A333-3F52-9F34-1B05A370B71B}"/>
              </a:ext>
            </a:extLst>
          </p:cNvPr>
          <p:cNvSpPr/>
          <p:nvPr/>
        </p:nvSpPr>
        <p:spPr>
          <a:xfrm>
            <a:off x="3233689" y="1846953"/>
            <a:ext cx="5508665" cy="253049"/>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marL="0" marR="0" lvl="0" indent="0" algn="l" defTabSz="932863" rtl="0" eaLnBrk="1" fontAlgn="auto" latinLnBrk="0" hangingPunct="1">
              <a:lnSpc>
                <a:spcPct val="100000"/>
              </a:lnSpc>
              <a:spcBef>
                <a:spcPts val="0"/>
              </a:spcBef>
              <a:spcAft>
                <a:spcPts val="0"/>
              </a:spcAft>
              <a:buClrTx/>
              <a:buSzTx/>
              <a:buFontTx/>
              <a:buNone/>
              <a:tabLst/>
              <a:defRPr/>
            </a:pPr>
            <a:r>
              <a:rPr kumimoji="0" lang="en-ZA" sz="1204" b="0" i="0" u="none" strike="noStrike" kern="1200" cap="none" spc="0" normalizeH="0" baseline="0" noProof="0" dirty="0">
                <a:ln>
                  <a:noFill/>
                </a:ln>
                <a:solidFill>
                  <a:srgbClr val="000000"/>
                </a:solidFill>
                <a:effectLst/>
                <a:uLnTx/>
                <a:uFillTx/>
                <a:latin typeface="Arial"/>
                <a:ea typeface="Arial"/>
                <a:cs typeface="+mn-cs"/>
              </a:rPr>
              <a:t>11 millions USD soit 6,164 milliards de FCFA </a:t>
            </a:r>
            <a:endParaRPr kumimoji="0" lang="en-ZA" sz="1837" b="0" i="0" u="none" strike="noStrike" kern="1200" cap="none" spc="0" normalizeH="0" baseline="0" noProof="0" dirty="0">
              <a:ln>
                <a:noFill/>
              </a:ln>
              <a:solidFill>
                <a:srgbClr val="000000"/>
              </a:solidFill>
              <a:effectLst/>
              <a:uLnTx/>
              <a:uFillTx/>
              <a:latin typeface="Arial"/>
              <a:ea typeface="+mn-ea"/>
              <a:cs typeface="+mn-cs"/>
            </a:endParaRPr>
          </a:p>
        </p:txBody>
      </p:sp>
      <p:sp>
        <p:nvSpPr>
          <p:cNvPr id="97" name="CustomShape 13">
            <a:extLst>
              <a:ext uri="{FF2B5EF4-FFF2-40B4-BE49-F238E27FC236}">
                <a16:creationId xmlns:a16="http://schemas.microsoft.com/office/drawing/2014/main" id="{0B8DFE58-FB2F-1B33-FBC3-6D0A6B5E1BBB}"/>
              </a:ext>
            </a:extLst>
          </p:cNvPr>
          <p:cNvSpPr/>
          <p:nvPr/>
        </p:nvSpPr>
        <p:spPr>
          <a:xfrm>
            <a:off x="2026936" y="2401808"/>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lvl="0" defTabSz="932863"/>
            <a:r>
              <a:rPr kumimoji="0" lang="en-ZA" sz="1204" b="1" i="0" u="none" strike="noStrike" kern="1200" cap="none" spc="0" normalizeH="0" baseline="0" noProof="0" dirty="0">
                <a:ln>
                  <a:noFill/>
                </a:ln>
                <a:solidFill>
                  <a:srgbClr val="236800"/>
                </a:solidFill>
                <a:effectLst/>
                <a:uLnTx/>
                <a:uFillTx/>
                <a:latin typeface="Arial"/>
                <a:ea typeface="Arial"/>
                <a:cs typeface="+mn-cs"/>
              </a:rPr>
              <a:t>Description et </a:t>
            </a:r>
            <a:r>
              <a:rPr lang="en-ZA" sz="1204" b="1" dirty="0">
                <a:solidFill>
                  <a:srgbClr val="236800"/>
                </a:solidFill>
                <a:ea typeface="Arial"/>
              </a:rPr>
              <a:t>caractéristiques</a:t>
            </a:r>
            <a:r>
              <a:rPr kumimoji="0" lang="en-ZA" sz="1204" b="1" i="0" u="none" strike="noStrike" kern="1200" cap="none" spc="0" normalizeH="0" baseline="0" noProof="0" dirty="0">
                <a:ln>
                  <a:noFill/>
                </a:ln>
                <a:solidFill>
                  <a:srgbClr val="236800"/>
                </a:solidFill>
                <a:effectLst/>
                <a:uLnTx/>
                <a:uFillTx/>
                <a:latin typeface="Arial"/>
                <a:ea typeface="Arial"/>
                <a:cs typeface="+mn-cs"/>
              </a:rPr>
              <a:t> techniques</a:t>
            </a:r>
            <a:endParaRPr kumimoji="0" sz="1837" b="0" i="0" u="none" strike="noStrike" kern="1200" cap="none" spc="0" normalizeH="0" baseline="0" noProof="0" dirty="0">
              <a:ln>
                <a:noFill/>
              </a:ln>
              <a:solidFill>
                <a:srgbClr val="000000"/>
              </a:solidFill>
              <a:effectLst/>
              <a:uLnTx/>
              <a:uFillTx/>
              <a:latin typeface="Arial"/>
              <a:ea typeface="+mn-ea"/>
              <a:cs typeface="+mn-cs"/>
            </a:endParaRPr>
          </a:p>
        </p:txBody>
      </p:sp>
      <p:sp>
        <p:nvSpPr>
          <p:cNvPr id="99" name="CustomShape 15">
            <a:extLst>
              <a:ext uri="{FF2B5EF4-FFF2-40B4-BE49-F238E27FC236}">
                <a16:creationId xmlns:a16="http://schemas.microsoft.com/office/drawing/2014/main" id="{6EC9D314-918B-FAE9-E4F4-FD79B84B5438}"/>
              </a:ext>
            </a:extLst>
          </p:cNvPr>
          <p:cNvSpPr/>
          <p:nvPr/>
        </p:nvSpPr>
        <p:spPr>
          <a:xfrm>
            <a:off x="1993255" y="3749459"/>
            <a:ext cx="1419494" cy="368738"/>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marL="0" marR="0" lvl="0" indent="0" algn="l" defTabSz="932863" rtl="0" eaLnBrk="1" fontAlgn="auto" latinLnBrk="0" hangingPunct="1">
              <a:lnSpc>
                <a:spcPct val="100000"/>
              </a:lnSpc>
              <a:spcBef>
                <a:spcPts val="0"/>
              </a:spcBef>
              <a:spcAft>
                <a:spcPts val="0"/>
              </a:spcAft>
              <a:buClrTx/>
              <a:buSzTx/>
              <a:buFontTx/>
              <a:buNone/>
              <a:tabLst/>
              <a:defRPr/>
            </a:pPr>
            <a:r>
              <a:rPr kumimoji="0" lang="en-ZA" sz="1204" b="1" i="0" u="none" strike="noStrike" kern="1200" cap="none" spc="0" normalizeH="0" baseline="0" noProof="0" dirty="0" err="1">
                <a:ln>
                  <a:noFill/>
                </a:ln>
                <a:solidFill>
                  <a:srgbClr val="236800"/>
                </a:solidFill>
                <a:effectLst/>
                <a:uLnTx/>
                <a:uFillTx/>
                <a:latin typeface="Arial"/>
                <a:ea typeface="Arial"/>
                <a:cs typeface="+mn-cs"/>
              </a:rPr>
              <a:t>Opportunités</a:t>
            </a:r>
            <a:r>
              <a:rPr kumimoji="0" lang="en-ZA" sz="1204" b="1" i="0" u="none" strike="noStrike" kern="1200" cap="none" spc="0" normalizeH="0" baseline="0" noProof="0" dirty="0">
                <a:ln>
                  <a:noFill/>
                </a:ln>
                <a:solidFill>
                  <a:srgbClr val="236800"/>
                </a:solidFill>
                <a:effectLst/>
                <a:uLnTx/>
                <a:uFillTx/>
                <a:latin typeface="Arial"/>
                <a:ea typeface="Arial"/>
                <a:cs typeface="+mn-cs"/>
              </a:rPr>
              <a:t> de </a:t>
            </a:r>
            <a:r>
              <a:rPr kumimoji="0" lang="en-ZA" sz="1204" b="1" i="0" u="none" strike="noStrike" kern="1200" cap="none" spc="0" normalizeH="0" baseline="0" noProof="0" dirty="0" err="1">
                <a:ln>
                  <a:noFill/>
                </a:ln>
                <a:solidFill>
                  <a:srgbClr val="236800"/>
                </a:solidFill>
                <a:effectLst/>
                <a:uLnTx/>
                <a:uFillTx/>
                <a:latin typeface="Arial"/>
                <a:ea typeface="Arial"/>
                <a:cs typeface="+mn-cs"/>
              </a:rPr>
              <a:t>l’investissement</a:t>
            </a:r>
            <a:endParaRPr kumimoji="0" sz="1837" b="0" i="0" u="none" strike="noStrike" kern="1200" cap="none" spc="0" normalizeH="0" baseline="0" noProof="0" dirty="0">
              <a:ln>
                <a:noFill/>
              </a:ln>
              <a:solidFill>
                <a:srgbClr val="000000"/>
              </a:solidFill>
              <a:effectLst/>
              <a:uLnTx/>
              <a:uFillTx/>
              <a:latin typeface="Arial"/>
              <a:ea typeface="+mn-ea"/>
              <a:cs typeface="+mn-cs"/>
            </a:endParaRPr>
          </a:p>
        </p:txBody>
      </p:sp>
      <p:sp>
        <p:nvSpPr>
          <p:cNvPr id="105" name="CustomShape 21">
            <a:extLst>
              <a:ext uri="{FF2B5EF4-FFF2-40B4-BE49-F238E27FC236}">
                <a16:creationId xmlns:a16="http://schemas.microsoft.com/office/drawing/2014/main" id="{59CA95F9-1B74-AF85-1160-1A3AFB3F00B8}"/>
              </a:ext>
            </a:extLst>
          </p:cNvPr>
          <p:cNvSpPr/>
          <p:nvPr/>
        </p:nvSpPr>
        <p:spPr>
          <a:xfrm>
            <a:off x="1654163" y="2295300"/>
            <a:ext cx="7812000" cy="0"/>
          </a:xfrm>
          <a:prstGeom prst="straightConnector1">
            <a:avLst/>
          </a:prstGeom>
          <a:noFill/>
          <a:ln w="12600">
            <a:solidFill>
              <a:schemeClr val="accent6"/>
            </a:solidFill>
            <a:round/>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TG" sz="1800" b="0" i="0" u="none" strike="noStrike" kern="1200" cap="none" spc="0" normalizeH="0" baseline="0" noProof="0">
              <a:ln>
                <a:noFill/>
              </a:ln>
              <a:solidFill>
                <a:srgbClr val="000000"/>
              </a:solidFill>
              <a:effectLst/>
              <a:uLnTx/>
              <a:uFillTx/>
              <a:latin typeface="Arial"/>
              <a:ea typeface="+mn-ea"/>
              <a:cs typeface="+mn-cs"/>
            </a:endParaRPr>
          </a:p>
        </p:txBody>
      </p:sp>
      <p:sp>
        <p:nvSpPr>
          <p:cNvPr id="106" name="CustomShape 22">
            <a:extLst>
              <a:ext uri="{FF2B5EF4-FFF2-40B4-BE49-F238E27FC236}">
                <a16:creationId xmlns:a16="http://schemas.microsoft.com/office/drawing/2014/main" id="{A73B5FB1-94D4-B836-A94D-0454492D5E22}"/>
              </a:ext>
            </a:extLst>
          </p:cNvPr>
          <p:cNvSpPr/>
          <p:nvPr/>
        </p:nvSpPr>
        <p:spPr>
          <a:xfrm>
            <a:off x="1588929" y="1205009"/>
            <a:ext cx="242765" cy="294550"/>
          </a:xfrm>
          <a:custGeom>
            <a:avLst/>
            <a:gdLst/>
            <a:ahLst/>
            <a:cxnLst/>
            <a:rect l="0" t="0" r="r" b="b"/>
            <a:pathLst>
              <a:path w="120001" h="120001">
                <a:moveTo>
                  <a:pt x="98734" y="13125"/>
                </a:moveTo>
                <a:cubicBezTo>
                  <a:pt x="88101" y="4375"/>
                  <a:pt x="73670" y="0"/>
                  <a:pt x="60000" y="0"/>
                </a:cubicBezTo>
                <a:cubicBezTo>
                  <a:pt x="60000" y="0"/>
                  <a:pt x="60000" y="0"/>
                  <a:pt x="60000" y="0"/>
                </a:cubicBezTo>
                <a:cubicBezTo>
                  <a:pt x="46329" y="0"/>
                  <a:pt x="31898" y="4375"/>
                  <a:pt x="21265" y="13125"/>
                </a:cubicBezTo>
                <a:cubicBezTo>
                  <a:pt x="0" y="30625"/>
                  <a:pt x="0" y="59375"/>
                  <a:pt x="21265" y="76875"/>
                </a:cubicBezTo>
                <a:cubicBezTo>
                  <a:pt x="34936" y="89375"/>
                  <a:pt x="46329" y="93125"/>
                  <a:pt x="53164" y="108750"/>
                </a:cubicBezTo>
                <a:cubicBezTo>
                  <a:pt x="56962" y="117500"/>
                  <a:pt x="56962" y="117500"/>
                  <a:pt x="56962" y="117500"/>
                </a:cubicBezTo>
                <a:cubicBezTo>
                  <a:pt x="56962" y="118125"/>
                  <a:pt x="57721" y="120000"/>
                  <a:pt x="60000" y="120000"/>
                </a:cubicBezTo>
                <a:cubicBezTo>
                  <a:pt x="62278" y="120000"/>
                  <a:pt x="63037" y="118125"/>
                  <a:pt x="63037" y="117500"/>
                </a:cubicBezTo>
                <a:cubicBezTo>
                  <a:pt x="66835" y="108750"/>
                  <a:pt x="66835" y="108750"/>
                  <a:pt x="66835" y="108750"/>
                </a:cubicBezTo>
                <a:cubicBezTo>
                  <a:pt x="73670" y="93125"/>
                  <a:pt x="85063" y="89375"/>
                  <a:pt x="98734" y="76875"/>
                </a:cubicBezTo>
                <a:cubicBezTo>
                  <a:pt x="120000" y="59375"/>
                  <a:pt x="120000" y="30625"/>
                  <a:pt x="98734" y="13125"/>
                </a:cubicBezTo>
                <a:lnTo>
                  <a:pt x="60000" y="82500"/>
                </a:lnTo>
                <a:cubicBezTo>
                  <a:pt x="34936" y="82500"/>
                  <a:pt x="14430" y="65625"/>
                  <a:pt x="14430" y="45000"/>
                </a:cubicBezTo>
                <a:cubicBezTo>
                  <a:pt x="14430" y="24375"/>
                  <a:pt x="34936" y="7500"/>
                  <a:pt x="60000" y="7500"/>
                </a:cubicBezTo>
                <a:cubicBezTo>
                  <a:pt x="85063" y="7500"/>
                  <a:pt x="105569" y="24375"/>
                  <a:pt x="105569" y="45000"/>
                </a:cubicBezTo>
                <a:cubicBezTo>
                  <a:pt x="105569" y="65625"/>
                  <a:pt x="85063" y="82500"/>
                  <a:pt x="60000" y="82500"/>
                </a:cubicBezTo>
              </a:path>
            </a:pathLst>
          </a:custGeom>
          <a:solidFill>
            <a:schemeClr val="accent1"/>
          </a:solidFill>
          <a:ln>
            <a:noFill/>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TG" sz="1800" b="0" i="0" u="none" strike="noStrike" kern="1200" cap="none" spc="0" normalizeH="0" baseline="0" noProof="0">
              <a:ln>
                <a:noFill/>
              </a:ln>
              <a:solidFill>
                <a:srgbClr val="000000"/>
              </a:solidFill>
              <a:effectLst/>
              <a:uLnTx/>
              <a:uFillTx/>
              <a:latin typeface="Arial"/>
              <a:ea typeface="+mn-ea"/>
              <a:cs typeface="+mn-cs"/>
            </a:endParaRPr>
          </a:p>
        </p:txBody>
      </p:sp>
      <p:sp>
        <p:nvSpPr>
          <p:cNvPr id="123" name="CustomShape 39">
            <a:extLst>
              <a:ext uri="{FF2B5EF4-FFF2-40B4-BE49-F238E27FC236}">
                <a16:creationId xmlns:a16="http://schemas.microsoft.com/office/drawing/2014/main" id="{5058D8BF-F518-6E20-D0B4-E6489AAA0324}"/>
              </a:ext>
            </a:extLst>
          </p:cNvPr>
          <p:cNvSpPr/>
          <p:nvPr/>
        </p:nvSpPr>
        <p:spPr>
          <a:xfrm>
            <a:off x="1551982" y="3779942"/>
            <a:ext cx="339724" cy="307772"/>
          </a:xfrm>
          <a:custGeom>
            <a:avLst/>
            <a:gdLst/>
            <a:ahLst/>
            <a:cxnLst/>
            <a:rect l="0" t="0" r="r" b="b"/>
            <a:pathLst>
              <a:path w="120000" h="120001">
                <a:moveTo>
                  <a:pt x="7231" y="92805"/>
                </a:moveTo>
                <a:lnTo>
                  <a:pt x="7231" y="120000"/>
                </a:lnTo>
                <a:lnTo>
                  <a:pt x="34397" y="120000"/>
                </a:lnTo>
                <a:lnTo>
                  <a:pt x="34397" y="69064"/>
                </a:lnTo>
                <a:lnTo>
                  <a:pt x="32833" y="67338"/>
                </a:lnTo>
                <a:lnTo>
                  <a:pt x="7231" y="92805"/>
                </a:lnTo>
                <a:lnTo>
                  <a:pt x="42605" y="78129"/>
                </a:lnTo>
                <a:lnTo>
                  <a:pt x="42605" y="120000"/>
                </a:lnTo>
                <a:lnTo>
                  <a:pt x="70749" y="120000"/>
                </a:lnTo>
                <a:lnTo>
                  <a:pt x="70749" y="75539"/>
                </a:lnTo>
                <a:lnTo>
                  <a:pt x="55114" y="91942"/>
                </a:lnTo>
                <a:lnTo>
                  <a:pt x="42605" y="78129"/>
                </a:lnTo>
                <a:lnTo>
                  <a:pt x="88729" y="10143"/>
                </a:lnTo>
                <a:lnTo>
                  <a:pt x="96938" y="18345"/>
                </a:lnTo>
                <a:lnTo>
                  <a:pt x="55114" y="60863"/>
                </a:lnTo>
                <a:lnTo>
                  <a:pt x="32833" y="36474"/>
                </a:lnTo>
                <a:lnTo>
                  <a:pt x="0" y="69064"/>
                </a:lnTo>
                <a:lnTo>
                  <a:pt x="6449" y="77266"/>
                </a:lnTo>
                <a:lnTo>
                  <a:pt x="32833" y="51798"/>
                </a:lnTo>
                <a:lnTo>
                  <a:pt x="55114" y="76402"/>
                </a:lnTo>
                <a:lnTo>
                  <a:pt x="103583" y="25467"/>
                </a:lnTo>
                <a:lnTo>
                  <a:pt x="111791" y="35611"/>
                </a:lnTo>
                <a:lnTo>
                  <a:pt x="119999" y="0"/>
                </a:lnTo>
                <a:lnTo>
                  <a:pt x="88729" y="10143"/>
                </a:lnTo>
                <a:lnTo>
                  <a:pt x="78957" y="66474"/>
                </a:lnTo>
                <a:lnTo>
                  <a:pt x="78957" y="120000"/>
                </a:lnTo>
                <a:lnTo>
                  <a:pt x="106905" y="120000"/>
                </a:lnTo>
                <a:lnTo>
                  <a:pt x="106905" y="41870"/>
                </a:lnTo>
                <a:lnTo>
                  <a:pt x="105146" y="40143"/>
                </a:lnTo>
                <a:lnTo>
                  <a:pt x="78957" y="66474"/>
                </a:lnTo>
              </a:path>
            </a:pathLst>
          </a:custGeom>
          <a:solidFill>
            <a:schemeClr val="accent1"/>
          </a:solidFill>
          <a:ln>
            <a:noFill/>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TG" sz="1800" b="0" i="0" u="none" strike="noStrike" kern="1200" cap="none" spc="0" normalizeH="0" baseline="0" noProof="0">
              <a:ln>
                <a:noFill/>
              </a:ln>
              <a:solidFill>
                <a:srgbClr val="000000"/>
              </a:solidFill>
              <a:effectLst/>
              <a:uLnTx/>
              <a:uFillTx/>
              <a:latin typeface="Arial"/>
              <a:ea typeface="+mn-ea"/>
              <a:cs typeface="+mn-cs"/>
            </a:endParaRPr>
          </a:p>
        </p:txBody>
      </p:sp>
      <p:sp>
        <p:nvSpPr>
          <p:cNvPr id="133" name="CustomShape 48">
            <a:extLst>
              <a:ext uri="{FF2B5EF4-FFF2-40B4-BE49-F238E27FC236}">
                <a16:creationId xmlns:a16="http://schemas.microsoft.com/office/drawing/2014/main" id="{B8FC8768-2386-7AEE-A14D-32361508019E}"/>
              </a:ext>
            </a:extLst>
          </p:cNvPr>
          <p:cNvSpPr/>
          <p:nvPr/>
        </p:nvSpPr>
        <p:spPr>
          <a:xfrm>
            <a:off x="1996212" y="4771941"/>
            <a:ext cx="1419494" cy="368738"/>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marL="0" marR="0" lvl="0" indent="0" algn="l" defTabSz="932863" rtl="0" eaLnBrk="1" fontAlgn="auto" latinLnBrk="0" hangingPunct="1">
              <a:lnSpc>
                <a:spcPct val="100000"/>
              </a:lnSpc>
              <a:spcBef>
                <a:spcPts val="0"/>
              </a:spcBef>
              <a:spcAft>
                <a:spcPts val="0"/>
              </a:spcAft>
              <a:buClrTx/>
              <a:buSzTx/>
              <a:buFontTx/>
              <a:buNone/>
              <a:tabLst/>
              <a:defRPr/>
            </a:pPr>
            <a:r>
              <a:rPr kumimoji="0" lang="en-ZA" sz="1204" b="1" i="0" u="none" strike="noStrike" kern="1200" cap="none" spc="0" normalizeH="0" baseline="0" noProof="0" dirty="0" err="1">
                <a:ln>
                  <a:noFill/>
                </a:ln>
                <a:solidFill>
                  <a:srgbClr val="236800"/>
                </a:solidFill>
                <a:effectLst/>
                <a:uLnTx/>
                <a:uFillTx/>
                <a:latin typeface="Arial"/>
                <a:ea typeface="Arial"/>
                <a:cs typeface="+mn-cs"/>
              </a:rPr>
              <a:t>Partenariat</a:t>
            </a:r>
            <a:r>
              <a:rPr kumimoji="0" lang="en-ZA" sz="1204" b="1" i="0" u="none" strike="noStrike" kern="1200" cap="none" spc="0" normalizeH="0" baseline="0" noProof="0" dirty="0">
                <a:ln>
                  <a:noFill/>
                </a:ln>
                <a:solidFill>
                  <a:srgbClr val="236800"/>
                </a:solidFill>
                <a:effectLst/>
                <a:uLnTx/>
                <a:uFillTx/>
                <a:latin typeface="Arial"/>
                <a:ea typeface="Arial"/>
                <a:cs typeface="+mn-cs"/>
              </a:rPr>
              <a:t> recherché</a:t>
            </a:r>
            <a:endParaRPr kumimoji="0" sz="1837" b="0" i="0" u="none" strike="noStrike" kern="1200" cap="none" spc="0" normalizeH="0" baseline="0" noProof="0" dirty="0">
              <a:ln>
                <a:noFill/>
              </a:ln>
              <a:solidFill>
                <a:srgbClr val="000000"/>
              </a:solidFill>
              <a:effectLst/>
              <a:uLnTx/>
              <a:uFillTx/>
              <a:latin typeface="Arial"/>
              <a:ea typeface="+mn-ea"/>
              <a:cs typeface="+mn-cs"/>
            </a:endParaRPr>
          </a:p>
        </p:txBody>
      </p:sp>
      <p:sp>
        <p:nvSpPr>
          <p:cNvPr id="137" name="CustomShape 52">
            <a:extLst>
              <a:ext uri="{FF2B5EF4-FFF2-40B4-BE49-F238E27FC236}">
                <a16:creationId xmlns:a16="http://schemas.microsoft.com/office/drawing/2014/main" id="{17EA6C71-4418-82D4-BE2D-4E272F92442C}"/>
              </a:ext>
            </a:extLst>
          </p:cNvPr>
          <p:cNvSpPr/>
          <p:nvPr/>
        </p:nvSpPr>
        <p:spPr>
          <a:xfrm>
            <a:off x="1586690" y="1769644"/>
            <a:ext cx="259659" cy="297121"/>
          </a:xfrm>
          <a:custGeom>
            <a:avLst/>
            <a:gdLst/>
            <a:ahLst/>
            <a:cxnLst/>
            <a:rect l="0" t="0" r="r" b="b"/>
            <a:pathLst>
              <a:path w="120001" h="120001">
                <a:moveTo>
                  <a:pt x="58378" y="102992"/>
                </a:moveTo>
                <a:cubicBezTo>
                  <a:pt x="45405" y="109606"/>
                  <a:pt x="25945" y="109606"/>
                  <a:pt x="12972" y="102992"/>
                </a:cubicBezTo>
                <a:cubicBezTo>
                  <a:pt x="6486" y="100157"/>
                  <a:pt x="3243" y="96377"/>
                  <a:pt x="3243" y="91653"/>
                </a:cubicBezTo>
                <a:cubicBezTo>
                  <a:pt x="3243" y="102047"/>
                  <a:pt x="3243" y="102047"/>
                  <a:pt x="3243" y="102047"/>
                </a:cubicBezTo>
                <a:cubicBezTo>
                  <a:pt x="3243" y="105826"/>
                  <a:pt x="6486" y="110551"/>
                  <a:pt x="12972" y="113385"/>
                </a:cubicBezTo>
                <a:cubicBezTo>
                  <a:pt x="25945" y="120000"/>
                  <a:pt x="45405" y="120000"/>
                  <a:pt x="58378" y="113385"/>
                </a:cubicBezTo>
                <a:cubicBezTo>
                  <a:pt x="64864" y="110551"/>
                  <a:pt x="68108" y="105826"/>
                  <a:pt x="68108" y="102047"/>
                </a:cubicBezTo>
                <a:cubicBezTo>
                  <a:pt x="68108" y="91653"/>
                  <a:pt x="68108" y="91653"/>
                  <a:pt x="68108" y="91653"/>
                </a:cubicBezTo>
                <a:cubicBezTo>
                  <a:pt x="68108" y="96377"/>
                  <a:pt x="64864" y="100157"/>
                  <a:pt x="58378" y="102992"/>
                </a:cubicBezTo>
                <a:lnTo>
                  <a:pt x="58378" y="74645"/>
                </a:lnTo>
                <a:cubicBezTo>
                  <a:pt x="45405" y="81259"/>
                  <a:pt x="25945" y="81259"/>
                  <a:pt x="12972" y="74645"/>
                </a:cubicBezTo>
                <a:cubicBezTo>
                  <a:pt x="6486" y="71811"/>
                  <a:pt x="3243" y="67086"/>
                  <a:pt x="3243" y="63307"/>
                </a:cubicBezTo>
                <a:cubicBezTo>
                  <a:pt x="3243" y="72755"/>
                  <a:pt x="3243" y="72755"/>
                  <a:pt x="3243" y="72755"/>
                </a:cubicBezTo>
                <a:cubicBezTo>
                  <a:pt x="3243" y="77480"/>
                  <a:pt x="6486" y="81259"/>
                  <a:pt x="12972" y="85039"/>
                </a:cubicBezTo>
                <a:cubicBezTo>
                  <a:pt x="25945" y="90708"/>
                  <a:pt x="45405" y="90708"/>
                  <a:pt x="58378" y="85039"/>
                </a:cubicBezTo>
                <a:cubicBezTo>
                  <a:pt x="64864" y="81259"/>
                  <a:pt x="68108" y="77480"/>
                  <a:pt x="68108" y="72755"/>
                </a:cubicBezTo>
                <a:cubicBezTo>
                  <a:pt x="68108" y="63307"/>
                  <a:pt x="68108" y="63307"/>
                  <a:pt x="68108" y="63307"/>
                </a:cubicBezTo>
                <a:cubicBezTo>
                  <a:pt x="68108" y="67086"/>
                  <a:pt x="64864" y="71811"/>
                  <a:pt x="58378" y="74645"/>
                </a:cubicBezTo>
                <a:lnTo>
                  <a:pt x="58378" y="88818"/>
                </a:lnTo>
                <a:cubicBezTo>
                  <a:pt x="45405" y="95433"/>
                  <a:pt x="25945" y="95433"/>
                  <a:pt x="12972" y="88818"/>
                </a:cubicBezTo>
                <a:cubicBezTo>
                  <a:pt x="6486" y="85984"/>
                  <a:pt x="3243" y="82204"/>
                  <a:pt x="3243" y="77480"/>
                </a:cubicBezTo>
                <a:cubicBezTo>
                  <a:pt x="3243" y="87874"/>
                  <a:pt x="3243" y="87874"/>
                  <a:pt x="3243" y="87874"/>
                </a:cubicBezTo>
                <a:cubicBezTo>
                  <a:pt x="3243" y="91653"/>
                  <a:pt x="6486" y="95433"/>
                  <a:pt x="12972" y="99212"/>
                </a:cubicBezTo>
                <a:cubicBezTo>
                  <a:pt x="25945" y="104881"/>
                  <a:pt x="45405" y="104881"/>
                  <a:pt x="58378" y="99212"/>
                </a:cubicBezTo>
                <a:cubicBezTo>
                  <a:pt x="64864" y="95433"/>
                  <a:pt x="68108" y="91653"/>
                  <a:pt x="68108" y="87874"/>
                </a:cubicBezTo>
                <a:cubicBezTo>
                  <a:pt x="68108" y="77480"/>
                  <a:pt x="68108" y="77480"/>
                  <a:pt x="68108" y="77480"/>
                </a:cubicBezTo>
                <a:cubicBezTo>
                  <a:pt x="68108" y="82204"/>
                  <a:pt x="64864" y="85984"/>
                  <a:pt x="58378" y="88818"/>
                </a:cubicBezTo>
                <a:lnTo>
                  <a:pt x="12972" y="68976"/>
                </a:lnTo>
                <a:cubicBezTo>
                  <a:pt x="25945" y="75590"/>
                  <a:pt x="45405" y="75590"/>
                  <a:pt x="58378" y="68976"/>
                </a:cubicBezTo>
                <a:cubicBezTo>
                  <a:pt x="71351" y="63307"/>
                  <a:pt x="71351" y="52913"/>
                  <a:pt x="58378" y="46299"/>
                </a:cubicBezTo>
                <a:cubicBezTo>
                  <a:pt x="45405" y="39685"/>
                  <a:pt x="25945" y="39685"/>
                  <a:pt x="12972" y="46299"/>
                </a:cubicBezTo>
                <a:cubicBezTo>
                  <a:pt x="0" y="52913"/>
                  <a:pt x="0" y="63307"/>
                  <a:pt x="12972" y="68976"/>
                </a:cubicBezTo>
                <a:lnTo>
                  <a:pt x="62702" y="29291"/>
                </a:lnTo>
                <a:cubicBezTo>
                  <a:pt x="74594" y="35905"/>
                  <a:pt x="95135" y="35905"/>
                  <a:pt x="108108" y="29291"/>
                </a:cubicBezTo>
                <a:cubicBezTo>
                  <a:pt x="120000" y="22677"/>
                  <a:pt x="120000" y="12283"/>
                  <a:pt x="108108" y="6614"/>
                </a:cubicBezTo>
                <a:cubicBezTo>
                  <a:pt x="95135" y="0"/>
                  <a:pt x="74594" y="0"/>
                  <a:pt x="62702" y="6614"/>
                </a:cubicBezTo>
                <a:cubicBezTo>
                  <a:pt x="49729" y="12283"/>
                  <a:pt x="49729" y="22677"/>
                  <a:pt x="62702" y="29291"/>
                </a:cubicBezTo>
                <a:lnTo>
                  <a:pt x="108108" y="77480"/>
                </a:lnTo>
                <a:cubicBezTo>
                  <a:pt x="98378" y="82204"/>
                  <a:pt x="84324" y="84094"/>
                  <a:pt x="72432" y="81259"/>
                </a:cubicBezTo>
                <a:cubicBezTo>
                  <a:pt x="72432" y="90708"/>
                  <a:pt x="72432" y="90708"/>
                  <a:pt x="72432" y="90708"/>
                </a:cubicBezTo>
                <a:cubicBezTo>
                  <a:pt x="84324" y="93543"/>
                  <a:pt x="98378" y="92598"/>
                  <a:pt x="108108" y="87874"/>
                </a:cubicBezTo>
                <a:cubicBezTo>
                  <a:pt x="113513" y="84094"/>
                  <a:pt x="116756" y="80314"/>
                  <a:pt x="116756" y="76535"/>
                </a:cubicBezTo>
                <a:cubicBezTo>
                  <a:pt x="116756" y="66141"/>
                  <a:pt x="116756" y="66141"/>
                  <a:pt x="116756" y="66141"/>
                </a:cubicBezTo>
                <a:cubicBezTo>
                  <a:pt x="116756" y="70866"/>
                  <a:pt x="113513" y="74645"/>
                  <a:pt x="108108" y="77480"/>
                </a:cubicBezTo>
                <a:lnTo>
                  <a:pt x="108108" y="49133"/>
                </a:lnTo>
                <a:cubicBezTo>
                  <a:pt x="98378" y="53858"/>
                  <a:pt x="84324" y="54803"/>
                  <a:pt x="72432" y="52913"/>
                </a:cubicBezTo>
                <a:cubicBezTo>
                  <a:pt x="72432" y="62362"/>
                  <a:pt x="72432" y="62362"/>
                  <a:pt x="72432" y="62362"/>
                </a:cubicBezTo>
                <a:cubicBezTo>
                  <a:pt x="84324" y="65196"/>
                  <a:pt x="98378" y="63307"/>
                  <a:pt x="108108" y="58582"/>
                </a:cubicBezTo>
                <a:cubicBezTo>
                  <a:pt x="113513" y="55748"/>
                  <a:pt x="116756" y="51968"/>
                  <a:pt x="116756" y="47244"/>
                </a:cubicBezTo>
                <a:cubicBezTo>
                  <a:pt x="116756" y="37795"/>
                  <a:pt x="116756" y="37795"/>
                  <a:pt x="116756" y="37795"/>
                </a:cubicBezTo>
                <a:cubicBezTo>
                  <a:pt x="116756" y="41574"/>
                  <a:pt x="113513" y="46299"/>
                  <a:pt x="108108" y="49133"/>
                </a:cubicBezTo>
                <a:lnTo>
                  <a:pt x="108108" y="34960"/>
                </a:lnTo>
                <a:cubicBezTo>
                  <a:pt x="95135" y="40629"/>
                  <a:pt x="74594" y="40629"/>
                  <a:pt x="62702" y="34960"/>
                </a:cubicBezTo>
                <a:cubicBezTo>
                  <a:pt x="56216" y="31181"/>
                  <a:pt x="52972" y="27401"/>
                  <a:pt x="52972" y="23622"/>
                </a:cubicBezTo>
                <a:cubicBezTo>
                  <a:pt x="52972" y="33070"/>
                  <a:pt x="52972" y="33070"/>
                  <a:pt x="52972" y="33070"/>
                </a:cubicBezTo>
                <a:cubicBezTo>
                  <a:pt x="52972" y="36850"/>
                  <a:pt x="56216" y="41574"/>
                  <a:pt x="62702" y="44409"/>
                </a:cubicBezTo>
                <a:cubicBezTo>
                  <a:pt x="74594" y="51023"/>
                  <a:pt x="95135" y="51023"/>
                  <a:pt x="108108" y="44409"/>
                </a:cubicBezTo>
                <a:cubicBezTo>
                  <a:pt x="113513" y="41574"/>
                  <a:pt x="116756" y="36850"/>
                  <a:pt x="116756" y="33070"/>
                </a:cubicBezTo>
                <a:cubicBezTo>
                  <a:pt x="116756" y="23622"/>
                  <a:pt x="116756" y="23622"/>
                  <a:pt x="116756" y="23622"/>
                </a:cubicBezTo>
                <a:cubicBezTo>
                  <a:pt x="116756" y="27401"/>
                  <a:pt x="113513" y="31181"/>
                  <a:pt x="108108" y="34960"/>
                </a:cubicBezTo>
                <a:lnTo>
                  <a:pt x="108108" y="63307"/>
                </a:lnTo>
                <a:cubicBezTo>
                  <a:pt x="98378" y="68031"/>
                  <a:pt x="84324" y="68976"/>
                  <a:pt x="72432" y="67086"/>
                </a:cubicBezTo>
                <a:cubicBezTo>
                  <a:pt x="72432" y="76535"/>
                  <a:pt x="72432" y="76535"/>
                  <a:pt x="72432" y="76535"/>
                </a:cubicBezTo>
                <a:cubicBezTo>
                  <a:pt x="84324" y="79370"/>
                  <a:pt x="98378" y="78425"/>
                  <a:pt x="108108" y="73700"/>
                </a:cubicBezTo>
                <a:cubicBezTo>
                  <a:pt x="113513" y="69921"/>
                  <a:pt x="116756" y="66141"/>
                  <a:pt x="116756" y="61417"/>
                </a:cubicBezTo>
                <a:cubicBezTo>
                  <a:pt x="116756" y="51968"/>
                  <a:pt x="116756" y="51968"/>
                  <a:pt x="116756" y="51968"/>
                </a:cubicBezTo>
                <a:cubicBezTo>
                  <a:pt x="116756" y="55748"/>
                  <a:pt x="113513" y="60472"/>
                  <a:pt x="108108" y="63307"/>
                </a:cubicBezTo>
                <a:lnTo>
                  <a:pt x="108108" y="91653"/>
                </a:lnTo>
                <a:cubicBezTo>
                  <a:pt x="98378" y="96377"/>
                  <a:pt x="84324" y="98267"/>
                  <a:pt x="72432" y="95433"/>
                </a:cubicBezTo>
                <a:cubicBezTo>
                  <a:pt x="72432" y="105826"/>
                  <a:pt x="72432" y="105826"/>
                  <a:pt x="72432" y="105826"/>
                </a:cubicBezTo>
                <a:cubicBezTo>
                  <a:pt x="84324" y="107716"/>
                  <a:pt x="98378" y="106771"/>
                  <a:pt x="108108" y="102047"/>
                </a:cubicBezTo>
                <a:cubicBezTo>
                  <a:pt x="113513" y="99212"/>
                  <a:pt x="116756" y="94488"/>
                  <a:pt x="116756" y="90708"/>
                </a:cubicBezTo>
                <a:cubicBezTo>
                  <a:pt x="116756" y="80314"/>
                  <a:pt x="116756" y="80314"/>
                  <a:pt x="116756" y="80314"/>
                </a:cubicBezTo>
                <a:cubicBezTo>
                  <a:pt x="116756" y="85039"/>
                  <a:pt x="113513" y="88818"/>
                  <a:pt x="108108" y="91653"/>
                </a:cubicBezTo>
              </a:path>
            </a:pathLst>
          </a:custGeom>
          <a:solidFill>
            <a:schemeClr val="accent1"/>
          </a:solidFill>
          <a:ln>
            <a:noFill/>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TG" sz="1800" b="0" i="0" u="none" strike="noStrike" kern="1200" cap="none" spc="0" normalizeH="0" baseline="0" noProof="0">
              <a:ln>
                <a:noFill/>
              </a:ln>
              <a:solidFill>
                <a:srgbClr val="000000"/>
              </a:solidFill>
              <a:effectLst/>
              <a:uLnTx/>
              <a:uFillTx/>
              <a:latin typeface="Arial"/>
              <a:ea typeface="+mn-ea"/>
              <a:cs typeface="+mn-cs"/>
            </a:endParaRPr>
          </a:p>
        </p:txBody>
      </p:sp>
      <p:sp>
        <p:nvSpPr>
          <p:cNvPr id="59" name="Shape 2251">
            <a:extLst>
              <a:ext uri="{FF2B5EF4-FFF2-40B4-BE49-F238E27FC236}">
                <a16:creationId xmlns:a16="http://schemas.microsoft.com/office/drawing/2014/main" id="{04EEB1FC-D62C-C6D1-F6AB-2F90BDC59160}"/>
              </a:ext>
            </a:extLst>
          </p:cNvPr>
          <p:cNvSpPr txBox="1"/>
          <p:nvPr/>
        </p:nvSpPr>
        <p:spPr>
          <a:xfrm>
            <a:off x="3233688" y="2366024"/>
            <a:ext cx="6260815" cy="1247759"/>
          </a:xfrm>
          <a:prstGeom prst="rect">
            <a:avLst/>
          </a:prstGeom>
          <a:noFill/>
          <a:ln>
            <a:noFill/>
          </a:ln>
        </p:spPr>
        <p:txBody>
          <a:bodyPr wrap="square" lIns="0" tIns="0" rIns="0" bIns="0" anchor="t" anchorCtr="0">
            <a:noAutofit/>
          </a:bodyPr>
          <a:lstStyle/>
          <a:p>
            <a:pPr marL="174930" marR="0" lvl="0" indent="-174930" algn="l" defTabSz="932863" rtl="0" eaLnBrk="1" fontAlgn="auto" latinLnBrk="0" hangingPunct="1">
              <a:lnSpc>
                <a:spcPct val="100000"/>
              </a:lnSpc>
              <a:spcBef>
                <a:spcPts val="0"/>
              </a:spcBef>
              <a:spcAft>
                <a:spcPts val="0"/>
              </a:spcAft>
              <a:buClr>
                <a:srgbClr val="005E00"/>
              </a:buClr>
              <a:buSzPct val="122000"/>
              <a:buFont typeface="Arial" panose="020B0604020202020204" pitchFamily="34" charset="0"/>
              <a:buChar char="•"/>
              <a:tabLst/>
              <a:defRPr/>
            </a:pPr>
            <a:r>
              <a:rPr kumimoji="0" lang="fr-FR" sz="1153" b="0" i="0" u="none" strike="noStrike" kern="1200" cap="none" spc="0" normalizeH="0" baseline="0" noProof="0" dirty="0">
                <a:ln>
                  <a:noFill/>
                </a:ln>
                <a:solidFill>
                  <a:srgbClr val="000000"/>
                </a:solidFill>
                <a:effectLst/>
                <a:uLnTx/>
                <a:uFillTx/>
                <a:latin typeface="Arial"/>
                <a:ea typeface="+mn-ea"/>
                <a:cs typeface="+mn-cs"/>
              </a:rPr>
              <a:t>Le projet prévoit la construction d'une ligne de transport monopôle de 161 kV, d'une longueur d'environ 45 km, utilisant des conducteurs </a:t>
            </a:r>
            <a:r>
              <a:rPr kumimoji="0" lang="fr-FR" sz="1153" b="0" i="0" u="none" strike="noStrike" kern="1200" cap="none" spc="0" normalizeH="0" baseline="0" noProof="0" dirty="0" err="1">
                <a:ln>
                  <a:noFill/>
                </a:ln>
                <a:solidFill>
                  <a:srgbClr val="000000"/>
                </a:solidFill>
                <a:effectLst/>
                <a:uLnTx/>
                <a:uFillTx/>
                <a:latin typeface="Arial"/>
                <a:ea typeface="+mn-ea"/>
                <a:cs typeface="+mn-cs"/>
              </a:rPr>
              <a:t>Arvidal</a:t>
            </a:r>
            <a:r>
              <a:rPr kumimoji="0" lang="fr-FR" sz="1153" b="0" i="0" u="none" strike="noStrike" kern="1200" cap="none" spc="0" normalizeH="0" baseline="0" noProof="0" dirty="0">
                <a:ln>
                  <a:noFill/>
                </a:ln>
                <a:solidFill>
                  <a:srgbClr val="000000"/>
                </a:solidFill>
                <a:effectLst/>
                <a:uLnTx/>
                <a:uFillTx/>
                <a:latin typeface="Arial"/>
                <a:ea typeface="+mn-ea"/>
                <a:cs typeface="+mn-cs"/>
              </a:rPr>
              <a:t> de 253 mm², reliant </a:t>
            </a:r>
            <a:r>
              <a:rPr kumimoji="0" lang="fr-FR" sz="1153" b="0" i="0" u="none" strike="noStrike" kern="1200" cap="none" spc="0" normalizeH="0" baseline="0" noProof="0" dirty="0" err="1">
                <a:ln>
                  <a:noFill/>
                </a:ln>
                <a:solidFill>
                  <a:srgbClr val="000000"/>
                </a:solidFill>
                <a:effectLst/>
                <a:uLnTx/>
                <a:uFillTx/>
                <a:latin typeface="Arial"/>
                <a:ea typeface="+mn-ea"/>
                <a:cs typeface="+mn-cs"/>
              </a:rPr>
              <a:t>Tététou</a:t>
            </a:r>
            <a:r>
              <a:rPr kumimoji="0" lang="fr-FR" sz="1153" b="0" i="0" u="none" strike="noStrike" kern="1200" cap="none" spc="0" normalizeH="0" baseline="0" noProof="0" dirty="0">
                <a:ln>
                  <a:noFill/>
                </a:ln>
                <a:solidFill>
                  <a:srgbClr val="000000"/>
                </a:solidFill>
                <a:effectLst/>
                <a:uLnTx/>
                <a:uFillTx/>
                <a:latin typeface="Arial"/>
                <a:ea typeface="+mn-ea"/>
                <a:cs typeface="+mn-cs"/>
              </a:rPr>
              <a:t> à </a:t>
            </a:r>
            <a:r>
              <a:rPr kumimoji="0" lang="fr-FR" sz="1153" b="0" i="0" u="none" strike="noStrike" kern="1200" cap="none" spc="0" normalizeH="0" baseline="0" noProof="0" dirty="0" err="1">
                <a:ln>
                  <a:noFill/>
                </a:ln>
                <a:solidFill>
                  <a:srgbClr val="000000"/>
                </a:solidFill>
                <a:effectLst/>
                <a:uLnTx/>
                <a:uFillTx/>
                <a:latin typeface="Arial"/>
                <a:ea typeface="+mn-ea"/>
                <a:cs typeface="+mn-cs"/>
              </a:rPr>
              <a:t>Notse</a:t>
            </a:r>
            <a:r>
              <a:rPr kumimoji="0" lang="fr-FR" sz="1153" b="0" i="0" u="none" strike="noStrike" kern="1200" cap="none" spc="0" normalizeH="0" baseline="0" noProof="0" dirty="0">
                <a:ln>
                  <a:noFill/>
                </a:ln>
                <a:solidFill>
                  <a:srgbClr val="000000"/>
                </a:solidFill>
                <a:effectLst/>
                <a:uLnTx/>
                <a:uFillTx/>
                <a:latin typeface="Arial"/>
                <a:ea typeface="+mn-ea"/>
                <a:cs typeface="+mn-cs"/>
              </a:rPr>
              <a:t>, et comprenant une extension du poste de transformation existant de 330/161/33 kV à </a:t>
            </a:r>
            <a:r>
              <a:rPr kumimoji="0" lang="fr-FR" sz="1153" b="0" i="0" u="none" strike="noStrike" kern="1200" cap="none" spc="0" normalizeH="0" baseline="0" noProof="0" dirty="0" err="1">
                <a:ln>
                  <a:noFill/>
                </a:ln>
                <a:solidFill>
                  <a:srgbClr val="000000"/>
                </a:solidFill>
                <a:effectLst/>
                <a:uLnTx/>
                <a:uFillTx/>
                <a:latin typeface="Arial"/>
                <a:ea typeface="+mn-ea"/>
                <a:cs typeface="+mn-cs"/>
              </a:rPr>
              <a:t>Notse</a:t>
            </a:r>
            <a:r>
              <a:rPr kumimoji="0" lang="fr-FR" sz="1153" b="0" i="0" u="none" strike="noStrike" kern="1200" cap="none" spc="0" normalizeH="0" baseline="0" noProof="0" dirty="0">
                <a:ln>
                  <a:noFill/>
                </a:ln>
                <a:solidFill>
                  <a:srgbClr val="000000"/>
                </a:solidFill>
                <a:effectLst/>
                <a:uLnTx/>
                <a:uFillTx/>
                <a:latin typeface="Arial"/>
                <a:ea typeface="+mn-ea"/>
                <a:cs typeface="+mn-cs"/>
              </a:rPr>
              <a:t>. </a:t>
            </a:r>
          </a:p>
          <a:p>
            <a:pPr marL="174930" marR="0" lvl="0" indent="-174930" algn="l" defTabSz="932863" rtl="0" eaLnBrk="1" fontAlgn="auto" latinLnBrk="0" hangingPunct="1">
              <a:lnSpc>
                <a:spcPct val="100000"/>
              </a:lnSpc>
              <a:spcBef>
                <a:spcPts val="0"/>
              </a:spcBef>
              <a:spcAft>
                <a:spcPts val="0"/>
              </a:spcAft>
              <a:buClr>
                <a:srgbClr val="005E00"/>
              </a:buClr>
              <a:buSzPct val="122000"/>
              <a:buFont typeface="Arial" panose="020B0604020202020204" pitchFamily="34" charset="0"/>
              <a:buChar char="•"/>
              <a:tabLst/>
              <a:defRPr/>
            </a:pPr>
            <a:r>
              <a:rPr kumimoji="0" lang="fr-FR" sz="1153" b="0" i="0" u="none" strike="noStrike" kern="1200" cap="none" spc="0" normalizeH="0" baseline="0" noProof="0" dirty="0">
                <a:ln>
                  <a:noFill/>
                </a:ln>
                <a:solidFill>
                  <a:srgbClr val="000000"/>
                </a:solidFill>
                <a:effectLst/>
                <a:uLnTx/>
                <a:uFillTx/>
                <a:latin typeface="Arial"/>
                <a:ea typeface="+mn-ea"/>
                <a:cs typeface="+mn-cs"/>
              </a:rPr>
              <a:t>L'objectif principal est de renforcer la sécurité d'approvisionnement et de soutenir le développement lié à l'électrification dans la région des Plateaux. Il permettra également l'évacuation de l'énergie produite par la future centrale de </a:t>
            </a:r>
            <a:r>
              <a:rPr kumimoji="0" lang="fr-FR" sz="1153" b="0" i="0" u="none" strike="noStrike" kern="1200" cap="none" spc="0" normalizeH="0" baseline="0" noProof="0" dirty="0" err="1">
                <a:ln>
                  <a:noFill/>
                </a:ln>
                <a:solidFill>
                  <a:srgbClr val="000000"/>
                </a:solidFill>
                <a:effectLst/>
                <a:uLnTx/>
                <a:uFillTx/>
                <a:latin typeface="Arial"/>
                <a:ea typeface="+mn-ea"/>
                <a:cs typeface="+mn-cs"/>
              </a:rPr>
              <a:t>Tététou</a:t>
            </a:r>
            <a:r>
              <a:rPr kumimoji="0" lang="fr-FR" sz="1153" b="0" i="0" u="none" strike="noStrike" kern="1200" cap="none" spc="0" normalizeH="0" baseline="0" noProof="0" dirty="0">
                <a:ln>
                  <a:noFill/>
                </a:ln>
                <a:solidFill>
                  <a:srgbClr val="000000"/>
                </a:solidFill>
                <a:effectLst/>
                <a:uLnTx/>
                <a:uFillTx/>
                <a:latin typeface="Arial"/>
                <a:ea typeface="+mn-ea"/>
                <a:cs typeface="+mn-cs"/>
              </a:rPr>
              <a:t>.</a:t>
            </a:r>
          </a:p>
        </p:txBody>
      </p:sp>
      <p:sp>
        <p:nvSpPr>
          <p:cNvPr id="61" name="Shape 2253">
            <a:extLst>
              <a:ext uri="{FF2B5EF4-FFF2-40B4-BE49-F238E27FC236}">
                <a16:creationId xmlns:a16="http://schemas.microsoft.com/office/drawing/2014/main" id="{E840A959-1BBC-3F6D-8A1C-3D9514F40234}"/>
              </a:ext>
            </a:extLst>
          </p:cNvPr>
          <p:cNvSpPr txBox="1"/>
          <p:nvPr/>
        </p:nvSpPr>
        <p:spPr>
          <a:xfrm>
            <a:off x="3233688" y="4675513"/>
            <a:ext cx="6260815" cy="690741"/>
          </a:xfrm>
          <a:prstGeom prst="rect">
            <a:avLst/>
          </a:prstGeom>
          <a:noFill/>
          <a:ln>
            <a:noFill/>
          </a:ln>
        </p:spPr>
        <p:txBody>
          <a:bodyPr wrap="square" lIns="0" tIns="0" rIns="0" bIns="0" anchor="t" anchorCtr="0">
            <a:noAutofit/>
          </a:bodyPr>
          <a:lstStyle>
            <a:defPPr>
              <a:defRPr lang="fr-FR"/>
            </a:defPPr>
            <a:lvl1pPr marL="174930" indent="-174930" defTabSz="932863">
              <a:buClr>
                <a:srgbClr val="005E00"/>
              </a:buClr>
              <a:buSzPct val="122000"/>
              <a:buFont typeface="Arial" panose="020B0604020202020204" pitchFamily="34" charset="0"/>
              <a:buChar char="•"/>
              <a:defRPr sz="1153">
                <a:solidFill>
                  <a:srgbClr val="000000"/>
                </a:solidFill>
              </a:defRPr>
            </a:lvl1pPr>
          </a:lstStyle>
          <a:p>
            <a:pPr marL="174930" marR="0" lvl="1" indent="-174930" algn="l" defTabSz="932863" rtl="0" eaLnBrk="1" fontAlgn="auto" latinLnBrk="0" hangingPunct="1">
              <a:lnSpc>
                <a:spcPct val="100000"/>
              </a:lnSpc>
              <a:spcBef>
                <a:spcPts val="0"/>
              </a:spcBef>
              <a:spcAft>
                <a:spcPts val="0"/>
              </a:spcAft>
              <a:buClr>
                <a:srgbClr val="005E00"/>
              </a:buClr>
              <a:buSzPct val="122000"/>
              <a:buFont typeface="Arial" panose="020B0604020202020204" pitchFamily="34" charset="0"/>
              <a:buChar char="•"/>
              <a:tabLst/>
              <a:defRPr/>
            </a:pPr>
            <a:r>
              <a:rPr kumimoji="0" lang="fr-FR" sz="1153" b="0" i="0" u="none" strike="noStrike" kern="1200" cap="none" spc="0" normalizeH="0" baseline="0" noProof="0" dirty="0">
                <a:ln>
                  <a:noFill/>
                </a:ln>
                <a:solidFill>
                  <a:srgbClr val="000000"/>
                </a:solidFill>
                <a:effectLst/>
                <a:uLnTx/>
                <a:uFillTx/>
                <a:latin typeface="Arial"/>
                <a:ea typeface="+mn-ea"/>
                <a:cs typeface="+mn-cs"/>
              </a:rPr>
              <a:t>Le projet devrait être financé par des subventions et/ou des prêts à taux préférentiels.</a:t>
            </a:r>
          </a:p>
          <a:p>
            <a:pPr marL="174930" marR="0" lvl="1" indent="-174930" algn="l" defTabSz="932863" rtl="0" eaLnBrk="1" fontAlgn="auto" latinLnBrk="0" hangingPunct="1">
              <a:lnSpc>
                <a:spcPct val="100000"/>
              </a:lnSpc>
              <a:spcBef>
                <a:spcPts val="0"/>
              </a:spcBef>
              <a:spcAft>
                <a:spcPts val="0"/>
              </a:spcAft>
              <a:buClr>
                <a:srgbClr val="005E00"/>
              </a:buClr>
              <a:buSzPct val="122000"/>
              <a:buFont typeface="Arial" panose="020B0604020202020204" pitchFamily="34" charset="0"/>
              <a:buChar char="•"/>
              <a:tabLst/>
              <a:defRPr/>
            </a:pPr>
            <a:r>
              <a:rPr kumimoji="0" lang="fr-FR" sz="1153" b="0" i="0" u="none" strike="noStrike" kern="1200" cap="none" spc="0" normalizeH="0" baseline="0" noProof="0" dirty="0">
                <a:ln>
                  <a:noFill/>
                </a:ln>
                <a:solidFill>
                  <a:srgbClr val="000000"/>
                </a:solidFill>
                <a:effectLst/>
                <a:uLnTx/>
                <a:uFillTx/>
                <a:latin typeface="Arial"/>
                <a:ea typeface="+mn-ea"/>
                <a:cs typeface="+mn-cs"/>
              </a:rPr>
              <a:t>Des contributions en nature pourront également être apportées pour les volets liés à la construction de la ligne de transport d'électricité à haute tension.</a:t>
            </a:r>
          </a:p>
          <a:p>
            <a:pPr marL="174930" marR="0" lvl="1" indent="-174930" algn="l" defTabSz="932863" rtl="0" eaLnBrk="1" fontAlgn="auto" latinLnBrk="0" hangingPunct="1">
              <a:lnSpc>
                <a:spcPct val="100000"/>
              </a:lnSpc>
              <a:spcBef>
                <a:spcPts val="0"/>
              </a:spcBef>
              <a:spcAft>
                <a:spcPts val="0"/>
              </a:spcAft>
              <a:buClr>
                <a:srgbClr val="005E00"/>
              </a:buClr>
              <a:buSzPct val="122000"/>
              <a:buFont typeface="Arial" panose="020B0604020202020204" pitchFamily="34" charset="0"/>
              <a:buChar char="•"/>
              <a:tabLst/>
              <a:defRPr/>
            </a:pPr>
            <a:r>
              <a:rPr kumimoji="0" lang="fr-FR" sz="1153" b="0" i="0" u="none" strike="noStrike" kern="1200" cap="none" spc="0" normalizeH="0" baseline="0" noProof="0" dirty="0">
                <a:ln>
                  <a:noFill/>
                </a:ln>
                <a:solidFill>
                  <a:srgbClr val="000000"/>
                </a:solidFill>
                <a:effectLst/>
                <a:uLnTx/>
                <a:uFillTx/>
                <a:latin typeface="Arial"/>
                <a:ea typeface="+mn-ea"/>
                <a:cs typeface="+mn-cs"/>
              </a:rPr>
              <a:t>Le remboursement des prêts sera assuré par le gouvernement par l'intermédiaire du ministère des Finances.</a:t>
            </a:r>
          </a:p>
        </p:txBody>
      </p:sp>
      <p:grpSp>
        <p:nvGrpSpPr>
          <p:cNvPr id="65" name="Shape 2300">
            <a:extLst>
              <a:ext uri="{FF2B5EF4-FFF2-40B4-BE49-F238E27FC236}">
                <a16:creationId xmlns:a16="http://schemas.microsoft.com/office/drawing/2014/main" id="{D3821BA9-36F5-63A4-9F2E-65EE8768CB80}"/>
              </a:ext>
            </a:extLst>
          </p:cNvPr>
          <p:cNvGrpSpPr/>
          <p:nvPr/>
        </p:nvGrpSpPr>
        <p:grpSpPr>
          <a:xfrm>
            <a:off x="1588929" y="2499668"/>
            <a:ext cx="253724" cy="288562"/>
            <a:chOff x="1839913" y="5276850"/>
            <a:chExt cx="693736" cy="788987"/>
          </a:xfrm>
          <a:solidFill>
            <a:schemeClr val="accent1"/>
          </a:solidFill>
        </p:grpSpPr>
        <p:sp>
          <p:nvSpPr>
            <p:cNvPr id="68" name="Shape 2301">
              <a:extLst>
                <a:ext uri="{FF2B5EF4-FFF2-40B4-BE49-F238E27FC236}">
                  <a16:creationId xmlns:a16="http://schemas.microsoft.com/office/drawing/2014/main" id="{E9D49A51-8E37-E203-272D-04CBFDE15D33}"/>
                </a:ext>
              </a:extLst>
            </p:cNvPr>
            <p:cNvSpPr/>
            <p:nvPr/>
          </p:nvSpPr>
          <p:spPr>
            <a:xfrm>
              <a:off x="1897063" y="5276850"/>
              <a:ext cx="166686" cy="192088"/>
            </a:xfrm>
            <a:custGeom>
              <a:avLst/>
              <a:gdLst/>
              <a:ahLst/>
              <a:cxnLst/>
              <a:rect l="0" t="0" r="0" b="0"/>
              <a:pathLst>
                <a:path w="120000" h="120000" extrusionOk="0">
                  <a:moveTo>
                    <a:pt x="60000" y="120000"/>
                  </a:moveTo>
                  <a:cubicBezTo>
                    <a:pt x="93818" y="119685"/>
                    <a:pt x="120000" y="85354"/>
                    <a:pt x="120000" y="55748"/>
                  </a:cubicBezTo>
                  <a:cubicBezTo>
                    <a:pt x="120000" y="25826"/>
                    <a:pt x="93090" y="629"/>
                    <a:pt x="60000" y="0"/>
                  </a:cubicBezTo>
                  <a:cubicBezTo>
                    <a:pt x="26909" y="629"/>
                    <a:pt x="0" y="26141"/>
                    <a:pt x="0" y="55748"/>
                  </a:cubicBezTo>
                  <a:cubicBezTo>
                    <a:pt x="0" y="85354"/>
                    <a:pt x="26545" y="119685"/>
                    <a:pt x="60000" y="120000"/>
                  </a:cubicBezTo>
                  <a:close/>
                </a:path>
              </a:pathLst>
            </a:custGeom>
            <a:grpFill/>
            <a:ln>
              <a:noFill/>
            </a:ln>
          </p:spPr>
          <p:txBody>
            <a:bodyPr wrap="square" lIns="91410" tIns="45704" rIns="91410" bIns="45704" anchor="t" anchorCtr="0">
              <a:noAutofit/>
            </a:bodyPr>
            <a:lstStyle/>
            <a:p>
              <a:pPr marL="0" marR="0" lvl="0" indent="0" algn="l" defTabSz="932863"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srgbClr val="000000"/>
                </a:solidFill>
                <a:effectLst/>
                <a:uLnTx/>
                <a:uFillTx/>
                <a:latin typeface="Arial"/>
                <a:ea typeface="Arial"/>
                <a:cs typeface="Arial"/>
                <a:sym typeface="Arial"/>
              </a:endParaRPr>
            </a:p>
          </p:txBody>
        </p:sp>
        <p:sp>
          <p:nvSpPr>
            <p:cNvPr id="69" name="Shape 2302">
              <a:extLst>
                <a:ext uri="{FF2B5EF4-FFF2-40B4-BE49-F238E27FC236}">
                  <a16:creationId xmlns:a16="http://schemas.microsoft.com/office/drawing/2014/main" id="{EEC2292E-B00F-EAFF-D323-F2E8E7A8C888}"/>
                </a:ext>
              </a:extLst>
            </p:cNvPr>
            <p:cNvSpPr/>
            <p:nvPr/>
          </p:nvSpPr>
          <p:spPr>
            <a:xfrm>
              <a:off x="1965325" y="5483225"/>
              <a:ext cx="30161" cy="19049"/>
            </a:xfrm>
            <a:custGeom>
              <a:avLst/>
              <a:gdLst/>
              <a:ahLst/>
              <a:cxnLst/>
              <a:rect l="0" t="0" r="0" b="0"/>
              <a:pathLst>
                <a:path w="120000" h="120000" extrusionOk="0">
                  <a:moveTo>
                    <a:pt x="104516" y="3157"/>
                  </a:moveTo>
                  <a:cubicBezTo>
                    <a:pt x="73548" y="0"/>
                    <a:pt x="44516" y="0"/>
                    <a:pt x="13548" y="3157"/>
                  </a:cubicBezTo>
                  <a:cubicBezTo>
                    <a:pt x="9677" y="3157"/>
                    <a:pt x="5806" y="6315"/>
                    <a:pt x="5806" y="12631"/>
                  </a:cubicBezTo>
                  <a:cubicBezTo>
                    <a:pt x="3870" y="18947"/>
                    <a:pt x="1935" y="25263"/>
                    <a:pt x="0" y="31578"/>
                  </a:cubicBezTo>
                  <a:cubicBezTo>
                    <a:pt x="0" y="34736"/>
                    <a:pt x="0" y="41052"/>
                    <a:pt x="0" y="44210"/>
                  </a:cubicBezTo>
                  <a:cubicBezTo>
                    <a:pt x="7741" y="69473"/>
                    <a:pt x="13548" y="91578"/>
                    <a:pt x="21290" y="113684"/>
                  </a:cubicBezTo>
                  <a:cubicBezTo>
                    <a:pt x="21290" y="120000"/>
                    <a:pt x="23225" y="120000"/>
                    <a:pt x="27096" y="120000"/>
                  </a:cubicBezTo>
                  <a:cubicBezTo>
                    <a:pt x="36774" y="120000"/>
                    <a:pt x="48387" y="120000"/>
                    <a:pt x="58064" y="120000"/>
                  </a:cubicBezTo>
                  <a:cubicBezTo>
                    <a:pt x="69677" y="120000"/>
                    <a:pt x="79354" y="120000"/>
                    <a:pt x="90967" y="120000"/>
                  </a:cubicBezTo>
                  <a:cubicBezTo>
                    <a:pt x="94838" y="120000"/>
                    <a:pt x="94838" y="120000"/>
                    <a:pt x="96774" y="113684"/>
                  </a:cubicBezTo>
                  <a:cubicBezTo>
                    <a:pt x="102580" y="97894"/>
                    <a:pt x="106451" y="78947"/>
                    <a:pt x="112258" y="63157"/>
                  </a:cubicBezTo>
                  <a:cubicBezTo>
                    <a:pt x="118064" y="47368"/>
                    <a:pt x="120000" y="31578"/>
                    <a:pt x="112258" y="12631"/>
                  </a:cubicBezTo>
                  <a:cubicBezTo>
                    <a:pt x="110322" y="6315"/>
                    <a:pt x="108387" y="3157"/>
                    <a:pt x="104516" y="3157"/>
                  </a:cubicBezTo>
                  <a:close/>
                </a:path>
              </a:pathLst>
            </a:custGeom>
            <a:grpFill/>
            <a:ln>
              <a:noFill/>
            </a:ln>
          </p:spPr>
          <p:txBody>
            <a:bodyPr wrap="square" lIns="91410" tIns="45704" rIns="91410" bIns="45704" anchor="t" anchorCtr="0">
              <a:noAutofit/>
            </a:bodyPr>
            <a:lstStyle/>
            <a:p>
              <a:pPr marL="0" marR="0" lvl="0" indent="0" algn="l" defTabSz="932863"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srgbClr val="000000"/>
                </a:solidFill>
                <a:effectLst/>
                <a:uLnTx/>
                <a:uFillTx/>
                <a:latin typeface="Arial"/>
                <a:ea typeface="Arial"/>
                <a:cs typeface="Arial"/>
                <a:sym typeface="Arial"/>
              </a:endParaRPr>
            </a:p>
          </p:txBody>
        </p:sp>
        <p:sp>
          <p:nvSpPr>
            <p:cNvPr id="70" name="Shape 2303">
              <a:extLst>
                <a:ext uri="{FF2B5EF4-FFF2-40B4-BE49-F238E27FC236}">
                  <a16:creationId xmlns:a16="http://schemas.microsoft.com/office/drawing/2014/main" id="{8B918BFC-3E88-0CA8-EC8B-BE6CF6B61B9D}"/>
                </a:ext>
              </a:extLst>
            </p:cNvPr>
            <p:cNvSpPr/>
            <p:nvPr/>
          </p:nvSpPr>
          <p:spPr>
            <a:xfrm>
              <a:off x="1839913" y="5483225"/>
              <a:ext cx="473075" cy="582612"/>
            </a:xfrm>
            <a:custGeom>
              <a:avLst/>
              <a:gdLst/>
              <a:ahLst/>
              <a:cxnLst/>
              <a:rect l="0" t="0" r="0" b="0"/>
              <a:pathLst>
                <a:path w="120000" h="120000" extrusionOk="0">
                  <a:moveTo>
                    <a:pt x="59235" y="14495"/>
                  </a:moveTo>
                  <a:cubicBezTo>
                    <a:pt x="111082" y="14495"/>
                    <a:pt x="111082" y="14495"/>
                    <a:pt x="111082" y="14495"/>
                  </a:cubicBezTo>
                  <a:cubicBezTo>
                    <a:pt x="116050" y="14495"/>
                    <a:pt x="120000" y="11182"/>
                    <a:pt x="120000" y="7247"/>
                  </a:cubicBezTo>
                  <a:cubicBezTo>
                    <a:pt x="120000" y="3313"/>
                    <a:pt x="116050" y="0"/>
                    <a:pt x="111082" y="0"/>
                  </a:cubicBezTo>
                  <a:cubicBezTo>
                    <a:pt x="58980" y="0"/>
                    <a:pt x="58980" y="0"/>
                    <a:pt x="58980" y="0"/>
                  </a:cubicBezTo>
                  <a:cubicBezTo>
                    <a:pt x="58980" y="0"/>
                    <a:pt x="58980" y="0"/>
                    <a:pt x="58980" y="0"/>
                  </a:cubicBezTo>
                  <a:cubicBezTo>
                    <a:pt x="47770" y="0"/>
                    <a:pt x="47770" y="0"/>
                    <a:pt x="47770" y="0"/>
                  </a:cubicBezTo>
                  <a:cubicBezTo>
                    <a:pt x="40000" y="12424"/>
                    <a:pt x="40000" y="12424"/>
                    <a:pt x="40000" y="12424"/>
                  </a:cubicBezTo>
                  <a:cubicBezTo>
                    <a:pt x="39617" y="11389"/>
                    <a:pt x="39363" y="10353"/>
                    <a:pt x="39108" y="9318"/>
                  </a:cubicBezTo>
                  <a:cubicBezTo>
                    <a:pt x="38726" y="7868"/>
                    <a:pt x="38343" y="6315"/>
                    <a:pt x="37834" y="4866"/>
                  </a:cubicBezTo>
                  <a:cubicBezTo>
                    <a:pt x="36433" y="4866"/>
                    <a:pt x="34904" y="4866"/>
                    <a:pt x="33503" y="4866"/>
                  </a:cubicBezTo>
                  <a:cubicBezTo>
                    <a:pt x="33248" y="4866"/>
                    <a:pt x="33248" y="4969"/>
                    <a:pt x="33248" y="5073"/>
                  </a:cubicBezTo>
                  <a:cubicBezTo>
                    <a:pt x="32611" y="7247"/>
                    <a:pt x="32101" y="9421"/>
                    <a:pt x="31464" y="11596"/>
                  </a:cubicBezTo>
                  <a:cubicBezTo>
                    <a:pt x="31464" y="11803"/>
                    <a:pt x="31337" y="12113"/>
                    <a:pt x="31337" y="12320"/>
                  </a:cubicBezTo>
                  <a:cubicBezTo>
                    <a:pt x="23439" y="0"/>
                    <a:pt x="23439" y="0"/>
                    <a:pt x="23439" y="0"/>
                  </a:cubicBezTo>
                  <a:cubicBezTo>
                    <a:pt x="12229" y="0"/>
                    <a:pt x="12229" y="0"/>
                    <a:pt x="12229" y="0"/>
                  </a:cubicBezTo>
                  <a:cubicBezTo>
                    <a:pt x="5477" y="0"/>
                    <a:pt x="0" y="4762"/>
                    <a:pt x="0" y="10560"/>
                  </a:cubicBezTo>
                  <a:cubicBezTo>
                    <a:pt x="0" y="50215"/>
                    <a:pt x="0" y="50215"/>
                    <a:pt x="0" y="50215"/>
                  </a:cubicBezTo>
                  <a:cubicBezTo>
                    <a:pt x="0" y="55703"/>
                    <a:pt x="4840" y="60155"/>
                    <a:pt x="11210" y="60569"/>
                  </a:cubicBezTo>
                  <a:cubicBezTo>
                    <a:pt x="12993" y="76617"/>
                    <a:pt x="14649" y="92769"/>
                    <a:pt x="16433" y="109128"/>
                  </a:cubicBezTo>
                  <a:cubicBezTo>
                    <a:pt x="17197" y="114823"/>
                    <a:pt x="21656" y="119689"/>
                    <a:pt x="26751" y="119896"/>
                  </a:cubicBezTo>
                  <a:cubicBezTo>
                    <a:pt x="32611" y="120000"/>
                    <a:pt x="38598" y="120000"/>
                    <a:pt x="44585" y="119896"/>
                  </a:cubicBezTo>
                  <a:cubicBezTo>
                    <a:pt x="49554" y="119689"/>
                    <a:pt x="54140" y="114823"/>
                    <a:pt x="54777" y="109128"/>
                  </a:cubicBezTo>
                  <a:cubicBezTo>
                    <a:pt x="56305" y="95461"/>
                    <a:pt x="57707" y="81898"/>
                    <a:pt x="59235" y="68438"/>
                  </a:cubicBezTo>
                  <a:cubicBezTo>
                    <a:pt x="59235" y="68438"/>
                    <a:pt x="59235" y="68438"/>
                    <a:pt x="59235" y="68438"/>
                  </a:cubicBezTo>
                  <a:lnTo>
                    <a:pt x="59235" y="14495"/>
                  </a:lnTo>
                  <a:close/>
                </a:path>
              </a:pathLst>
            </a:custGeom>
            <a:grpFill/>
            <a:ln>
              <a:noFill/>
            </a:ln>
          </p:spPr>
          <p:txBody>
            <a:bodyPr wrap="square" lIns="91410" tIns="45704" rIns="91410" bIns="45704" anchor="t" anchorCtr="0">
              <a:noAutofit/>
            </a:bodyPr>
            <a:lstStyle/>
            <a:p>
              <a:pPr marL="0" marR="0" lvl="0" indent="0" algn="l" defTabSz="932863"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srgbClr val="000000"/>
                </a:solidFill>
                <a:effectLst/>
                <a:uLnTx/>
                <a:uFillTx/>
                <a:latin typeface="Arial"/>
                <a:ea typeface="Arial"/>
                <a:cs typeface="Arial"/>
                <a:sym typeface="Arial"/>
              </a:endParaRPr>
            </a:p>
          </p:txBody>
        </p:sp>
        <p:sp>
          <p:nvSpPr>
            <p:cNvPr id="71" name="Shape 2304">
              <a:extLst>
                <a:ext uri="{FF2B5EF4-FFF2-40B4-BE49-F238E27FC236}">
                  <a16:creationId xmlns:a16="http://schemas.microsoft.com/office/drawing/2014/main" id="{1FCBAE72-4924-1B27-EE66-96AC03924FB4}"/>
                </a:ext>
              </a:extLst>
            </p:cNvPr>
            <p:cNvSpPr/>
            <p:nvPr/>
          </p:nvSpPr>
          <p:spPr>
            <a:xfrm>
              <a:off x="2135188" y="5921375"/>
              <a:ext cx="282574" cy="144462"/>
            </a:xfrm>
            <a:custGeom>
              <a:avLst/>
              <a:gdLst/>
              <a:ahLst/>
              <a:cxnLst/>
              <a:rect l="0" t="0" r="0" b="0"/>
              <a:pathLst>
                <a:path w="120000" h="120000" extrusionOk="0">
                  <a:moveTo>
                    <a:pt x="72682" y="0"/>
                  </a:moveTo>
                  <a:cubicBezTo>
                    <a:pt x="47317" y="0"/>
                    <a:pt x="47317" y="0"/>
                    <a:pt x="47317" y="0"/>
                  </a:cubicBezTo>
                  <a:cubicBezTo>
                    <a:pt x="3623" y="88333"/>
                    <a:pt x="3623" y="88333"/>
                    <a:pt x="3623" y="88333"/>
                  </a:cubicBezTo>
                  <a:cubicBezTo>
                    <a:pt x="0" y="95416"/>
                    <a:pt x="0" y="107083"/>
                    <a:pt x="3623" y="114583"/>
                  </a:cubicBezTo>
                  <a:cubicBezTo>
                    <a:pt x="5541" y="117916"/>
                    <a:pt x="7886" y="120000"/>
                    <a:pt x="10017" y="120000"/>
                  </a:cubicBezTo>
                  <a:cubicBezTo>
                    <a:pt x="12362" y="120000"/>
                    <a:pt x="14706" y="117916"/>
                    <a:pt x="16625" y="114583"/>
                  </a:cubicBezTo>
                  <a:cubicBezTo>
                    <a:pt x="60106" y="26250"/>
                    <a:pt x="60106" y="26250"/>
                    <a:pt x="60106" y="26250"/>
                  </a:cubicBezTo>
                  <a:cubicBezTo>
                    <a:pt x="103587" y="114583"/>
                    <a:pt x="103587" y="114583"/>
                    <a:pt x="103587" y="114583"/>
                  </a:cubicBezTo>
                  <a:cubicBezTo>
                    <a:pt x="105293" y="117916"/>
                    <a:pt x="107637" y="120000"/>
                    <a:pt x="109982" y="120000"/>
                  </a:cubicBezTo>
                  <a:cubicBezTo>
                    <a:pt x="112326" y="120000"/>
                    <a:pt x="114671" y="117916"/>
                    <a:pt x="116376" y="114583"/>
                  </a:cubicBezTo>
                  <a:cubicBezTo>
                    <a:pt x="120000" y="107083"/>
                    <a:pt x="120000" y="95416"/>
                    <a:pt x="116376" y="88333"/>
                  </a:cubicBezTo>
                  <a:lnTo>
                    <a:pt x="72682" y="0"/>
                  </a:lnTo>
                  <a:close/>
                </a:path>
              </a:pathLst>
            </a:custGeom>
            <a:grpFill/>
            <a:ln>
              <a:noFill/>
            </a:ln>
          </p:spPr>
          <p:txBody>
            <a:bodyPr wrap="square" lIns="91410" tIns="45704" rIns="91410" bIns="45704" anchor="t" anchorCtr="0">
              <a:noAutofit/>
            </a:bodyPr>
            <a:lstStyle/>
            <a:p>
              <a:pPr marL="0" marR="0" lvl="0" indent="0" algn="l" defTabSz="932863"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srgbClr val="000000"/>
                </a:solidFill>
                <a:effectLst/>
                <a:uLnTx/>
                <a:uFillTx/>
                <a:latin typeface="Arial"/>
                <a:ea typeface="Arial"/>
                <a:cs typeface="Arial"/>
                <a:sym typeface="Arial"/>
              </a:endParaRPr>
            </a:p>
          </p:txBody>
        </p:sp>
        <p:sp>
          <p:nvSpPr>
            <p:cNvPr id="72" name="Shape 2305">
              <a:extLst>
                <a:ext uri="{FF2B5EF4-FFF2-40B4-BE49-F238E27FC236}">
                  <a16:creationId xmlns:a16="http://schemas.microsoft.com/office/drawing/2014/main" id="{D6B50C91-D820-A77C-2371-0A5488789E71}"/>
                </a:ext>
              </a:extLst>
            </p:cNvPr>
            <p:cNvSpPr/>
            <p:nvPr/>
          </p:nvSpPr>
          <p:spPr>
            <a:xfrm>
              <a:off x="2092325" y="5278437"/>
              <a:ext cx="441324" cy="614363"/>
            </a:xfrm>
            <a:custGeom>
              <a:avLst/>
              <a:gdLst/>
              <a:ahLst/>
              <a:cxnLst/>
              <a:rect l="0" t="0" r="0" b="0"/>
              <a:pathLst>
                <a:path w="120000" h="120000" extrusionOk="0">
                  <a:moveTo>
                    <a:pt x="103071" y="10622"/>
                  </a:moveTo>
                  <a:cubicBezTo>
                    <a:pt x="72491" y="10622"/>
                    <a:pt x="72491" y="10622"/>
                    <a:pt x="72491" y="10622"/>
                  </a:cubicBezTo>
                  <a:cubicBezTo>
                    <a:pt x="71262" y="4622"/>
                    <a:pt x="64163" y="0"/>
                    <a:pt x="55563" y="0"/>
                  </a:cubicBezTo>
                  <a:cubicBezTo>
                    <a:pt x="44232" y="0"/>
                    <a:pt x="44232" y="0"/>
                    <a:pt x="44232" y="0"/>
                  </a:cubicBezTo>
                  <a:cubicBezTo>
                    <a:pt x="35631" y="0"/>
                    <a:pt x="28532" y="4622"/>
                    <a:pt x="27440" y="10622"/>
                  </a:cubicBezTo>
                  <a:cubicBezTo>
                    <a:pt x="0" y="10622"/>
                    <a:pt x="0" y="10622"/>
                    <a:pt x="0" y="10622"/>
                  </a:cubicBezTo>
                  <a:cubicBezTo>
                    <a:pt x="682" y="12688"/>
                    <a:pt x="1228" y="14852"/>
                    <a:pt x="1228" y="17114"/>
                  </a:cubicBezTo>
                  <a:cubicBezTo>
                    <a:pt x="1228" y="17704"/>
                    <a:pt x="1092" y="18196"/>
                    <a:pt x="1092" y="18786"/>
                  </a:cubicBezTo>
                  <a:cubicBezTo>
                    <a:pt x="34402" y="18786"/>
                    <a:pt x="34402" y="18786"/>
                    <a:pt x="34402" y="18786"/>
                  </a:cubicBezTo>
                  <a:cubicBezTo>
                    <a:pt x="38907" y="18786"/>
                    <a:pt x="38907" y="18786"/>
                    <a:pt x="38907" y="18786"/>
                  </a:cubicBezTo>
                  <a:cubicBezTo>
                    <a:pt x="60887" y="18786"/>
                    <a:pt x="60887" y="18786"/>
                    <a:pt x="60887" y="18786"/>
                  </a:cubicBezTo>
                  <a:cubicBezTo>
                    <a:pt x="66894" y="18786"/>
                    <a:pt x="66894" y="18786"/>
                    <a:pt x="66894" y="18786"/>
                  </a:cubicBezTo>
                  <a:cubicBezTo>
                    <a:pt x="103071" y="18786"/>
                    <a:pt x="103071" y="18786"/>
                    <a:pt x="103071" y="18786"/>
                  </a:cubicBezTo>
                  <a:cubicBezTo>
                    <a:pt x="106211" y="18786"/>
                    <a:pt x="108668" y="20852"/>
                    <a:pt x="108668" y="23409"/>
                  </a:cubicBezTo>
                  <a:cubicBezTo>
                    <a:pt x="108668" y="107213"/>
                    <a:pt x="108668" y="107213"/>
                    <a:pt x="108668" y="107213"/>
                  </a:cubicBezTo>
                  <a:cubicBezTo>
                    <a:pt x="108668" y="109770"/>
                    <a:pt x="106211" y="111836"/>
                    <a:pt x="103071" y="111836"/>
                  </a:cubicBezTo>
                  <a:cubicBezTo>
                    <a:pt x="3139" y="111836"/>
                    <a:pt x="3139" y="111836"/>
                    <a:pt x="3139" y="111836"/>
                  </a:cubicBezTo>
                  <a:cubicBezTo>
                    <a:pt x="2866" y="114590"/>
                    <a:pt x="2457" y="117344"/>
                    <a:pt x="2184" y="120000"/>
                  </a:cubicBezTo>
                  <a:cubicBezTo>
                    <a:pt x="103071" y="120000"/>
                    <a:pt x="103071" y="120000"/>
                    <a:pt x="103071" y="120000"/>
                  </a:cubicBezTo>
                  <a:cubicBezTo>
                    <a:pt x="112491" y="120000"/>
                    <a:pt x="120000" y="114295"/>
                    <a:pt x="120000" y="107213"/>
                  </a:cubicBezTo>
                  <a:cubicBezTo>
                    <a:pt x="120000" y="23409"/>
                    <a:pt x="120000" y="23409"/>
                    <a:pt x="120000" y="23409"/>
                  </a:cubicBezTo>
                  <a:cubicBezTo>
                    <a:pt x="120000" y="16327"/>
                    <a:pt x="112491" y="10622"/>
                    <a:pt x="103071" y="10622"/>
                  </a:cubicBezTo>
                  <a:close/>
                </a:path>
              </a:pathLst>
            </a:custGeom>
            <a:grpFill/>
            <a:ln>
              <a:noFill/>
            </a:ln>
          </p:spPr>
          <p:txBody>
            <a:bodyPr wrap="square" lIns="91410" tIns="45704" rIns="91410" bIns="45704" anchor="t" anchorCtr="0">
              <a:noAutofit/>
            </a:bodyPr>
            <a:lstStyle/>
            <a:p>
              <a:pPr marL="0" marR="0" lvl="0" indent="0" algn="l" defTabSz="932863"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srgbClr val="000000"/>
                </a:solidFill>
                <a:effectLst/>
                <a:uLnTx/>
                <a:uFillTx/>
                <a:latin typeface="Arial"/>
                <a:ea typeface="Arial"/>
                <a:cs typeface="Arial"/>
                <a:sym typeface="Arial"/>
              </a:endParaRPr>
            </a:p>
          </p:txBody>
        </p:sp>
      </p:grpSp>
      <p:pic>
        <p:nvPicPr>
          <p:cNvPr id="98" name="Picture 79" descr="A close up of a logo&#10;&#10;Description generated with very high confidence">
            <a:extLst>
              <a:ext uri="{FF2B5EF4-FFF2-40B4-BE49-F238E27FC236}">
                <a16:creationId xmlns:a16="http://schemas.microsoft.com/office/drawing/2014/main" id="{D6061981-F182-F6A8-FE65-B73E63079457}"/>
              </a:ext>
            </a:extLst>
          </p:cNvPr>
          <p:cNvPicPr>
            <a:picLocks noChangeAspect="1"/>
          </p:cNvPicPr>
          <p:nvPr/>
        </p:nvPicPr>
        <p:blipFill rotWithShape="1">
          <a:blip r:embed="rId3" cstate="print">
            <a:duotone>
              <a:schemeClr val="accent1">
                <a:shade val="45000"/>
                <a:satMod val="135000"/>
              </a:schemeClr>
              <a:prstClr val="white"/>
            </a:duotone>
            <a:extLst>
              <a:ext uri="{28A0092B-C50C-407E-A947-70E740481C1C}">
                <a14:useLocalDpi xmlns:a14="http://schemas.microsoft.com/office/drawing/2010/main" val="0"/>
              </a:ext>
            </a:extLst>
          </a:blip>
          <a:srcRect l="7899" t="14124" r="8944" b="27484"/>
          <a:stretch/>
        </p:blipFill>
        <p:spPr>
          <a:xfrm>
            <a:off x="1553672" y="4832362"/>
            <a:ext cx="427501" cy="300190"/>
          </a:xfrm>
          <a:prstGeom prst="rect">
            <a:avLst/>
          </a:prstGeom>
        </p:spPr>
      </p:pic>
      <p:sp>
        <p:nvSpPr>
          <p:cNvPr id="40" name="Titre 23">
            <a:extLst>
              <a:ext uri="{FF2B5EF4-FFF2-40B4-BE49-F238E27FC236}">
                <a16:creationId xmlns:a16="http://schemas.microsoft.com/office/drawing/2014/main" id="{75D47A42-4449-E461-DEDA-4B575B609F19}"/>
              </a:ext>
            </a:extLst>
          </p:cNvPr>
          <p:cNvSpPr txBox="1">
            <a:spLocks/>
          </p:cNvSpPr>
          <p:nvPr/>
        </p:nvSpPr>
        <p:spPr>
          <a:xfrm>
            <a:off x="1722564" y="235126"/>
            <a:ext cx="8552166" cy="507977"/>
          </a:xfrm>
          <a:prstGeom prst="rect">
            <a:avLst/>
          </a:prstGeom>
        </p:spPr>
        <p:txBody>
          <a:bodyPr/>
          <a:lstStyle>
            <a:lvl1pPr algn="l" defTabSz="895350" rtl="0" eaLnBrk="1" fontAlgn="base" hangingPunct="1">
              <a:spcBef>
                <a:spcPct val="0"/>
              </a:spcBef>
              <a:spcAft>
                <a:spcPct val="0"/>
              </a:spcAft>
              <a:tabLst>
                <a:tab pos="357188" algn="l"/>
              </a:tabLst>
              <a:defRPr sz="1900" b="1">
                <a:solidFill>
                  <a:schemeClr val="tx2"/>
                </a:solidFill>
                <a:latin typeface="+mj-lt"/>
                <a:ea typeface="+mj-ea"/>
                <a:cs typeface="+mj-cs"/>
              </a:defRPr>
            </a:lvl1pPr>
            <a:lvl2pPr algn="l" defTabSz="895350" rtl="0" eaLnBrk="1" fontAlgn="base" hangingPunct="1">
              <a:spcBef>
                <a:spcPct val="0"/>
              </a:spcBef>
              <a:spcAft>
                <a:spcPct val="0"/>
              </a:spcAft>
              <a:defRPr sz="1900" b="1">
                <a:solidFill>
                  <a:schemeClr val="tx2"/>
                </a:solidFill>
                <a:latin typeface="Arial" charset="0"/>
              </a:defRPr>
            </a:lvl2pPr>
            <a:lvl3pPr algn="l" defTabSz="895350" rtl="0" eaLnBrk="1" fontAlgn="base" hangingPunct="1">
              <a:spcBef>
                <a:spcPct val="0"/>
              </a:spcBef>
              <a:spcAft>
                <a:spcPct val="0"/>
              </a:spcAft>
              <a:defRPr sz="1900" b="1">
                <a:solidFill>
                  <a:schemeClr val="tx2"/>
                </a:solidFill>
                <a:latin typeface="Arial" charset="0"/>
              </a:defRPr>
            </a:lvl3pPr>
            <a:lvl4pPr algn="l" defTabSz="895350" rtl="0" eaLnBrk="1" fontAlgn="base" hangingPunct="1">
              <a:spcBef>
                <a:spcPct val="0"/>
              </a:spcBef>
              <a:spcAft>
                <a:spcPct val="0"/>
              </a:spcAft>
              <a:defRPr sz="1900" b="1">
                <a:solidFill>
                  <a:schemeClr val="tx2"/>
                </a:solidFill>
                <a:latin typeface="Arial" charset="0"/>
              </a:defRPr>
            </a:lvl4pPr>
            <a:lvl5pPr algn="l" defTabSz="895350" rtl="0" eaLnBrk="1" fontAlgn="base" hangingPunct="1">
              <a:spcBef>
                <a:spcPct val="0"/>
              </a:spcBef>
              <a:spcAft>
                <a:spcPct val="0"/>
              </a:spcAft>
              <a:defRPr sz="1900" b="1">
                <a:solidFill>
                  <a:schemeClr val="tx2"/>
                </a:solidFill>
                <a:latin typeface="Arial" charset="0"/>
              </a:defRPr>
            </a:lvl5pPr>
            <a:lvl6pPr marL="457200" algn="l" defTabSz="895350" rtl="0" eaLnBrk="1" fontAlgn="base" hangingPunct="1">
              <a:spcBef>
                <a:spcPct val="0"/>
              </a:spcBef>
              <a:spcAft>
                <a:spcPct val="0"/>
              </a:spcAft>
              <a:defRPr sz="1900" b="1">
                <a:solidFill>
                  <a:schemeClr val="tx2"/>
                </a:solidFill>
                <a:latin typeface="Arial" charset="0"/>
              </a:defRPr>
            </a:lvl6pPr>
            <a:lvl7pPr marL="914400" algn="l" defTabSz="895350" rtl="0" eaLnBrk="1" fontAlgn="base" hangingPunct="1">
              <a:spcBef>
                <a:spcPct val="0"/>
              </a:spcBef>
              <a:spcAft>
                <a:spcPct val="0"/>
              </a:spcAft>
              <a:defRPr sz="1900" b="1">
                <a:solidFill>
                  <a:schemeClr val="tx2"/>
                </a:solidFill>
                <a:latin typeface="Arial" charset="0"/>
              </a:defRPr>
            </a:lvl7pPr>
            <a:lvl8pPr marL="1371600" algn="l" defTabSz="895350" rtl="0" eaLnBrk="1" fontAlgn="base" hangingPunct="1">
              <a:spcBef>
                <a:spcPct val="0"/>
              </a:spcBef>
              <a:spcAft>
                <a:spcPct val="0"/>
              </a:spcAft>
              <a:defRPr sz="1900" b="1">
                <a:solidFill>
                  <a:schemeClr val="tx2"/>
                </a:solidFill>
                <a:latin typeface="Arial" charset="0"/>
              </a:defRPr>
            </a:lvl8pPr>
            <a:lvl9pPr marL="1828800" algn="l" defTabSz="895350" rtl="0" eaLnBrk="1" fontAlgn="base" hangingPunct="1">
              <a:spcBef>
                <a:spcPct val="0"/>
              </a:spcBef>
              <a:spcAft>
                <a:spcPct val="0"/>
              </a:spcAft>
              <a:defRPr sz="1900" b="1">
                <a:solidFill>
                  <a:schemeClr val="tx2"/>
                </a:solidFill>
                <a:latin typeface="Arial" charset="0"/>
              </a:defRPr>
            </a:lvl9pPr>
          </a:lstStyle>
          <a:p>
            <a:pPr marL="0" marR="0" lvl="0" indent="0" algn="l" defTabSz="895350" rtl="0" eaLnBrk="1" fontAlgn="base" latinLnBrk="0" hangingPunct="1">
              <a:lnSpc>
                <a:spcPct val="100000"/>
              </a:lnSpc>
              <a:spcBef>
                <a:spcPct val="0"/>
              </a:spcBef>
              <a:spcAft>
                <a:spcPct val="0"/>
              </a:spcAft>
              <a:buClrTx/>
              <a:buSzTx/>
              <a:buFontTx/>
              <a:buNone/>
              <a:tabLst>
                <a:tab pos="357188" algn="l"/>
              </a:tabLst>
              <a:defRPr/>
            </a:pPr>
            <a:r>
              <a:rPr kumimoji="0" lang="fr-FR" sz="1939" b="1" i="0" u="none" strike="noStrike" kern="0" cap="none" spc="0" normalizeH="0" baseline="0" noProof="0" dirty="0">
                <a:ln>
                  <a:noFill/>
                </a:ln>
                <a:solidFill>
                  <a:srgbClr val="236800"/>
                </a:solidFill>
                <a:effectLst/>
                <a:uLnTx/>
                <a:uFillTx/>
                <a:latin typeface="Arial"/>
                <a:ea typeface="+mj-ea"/>
                <a:cs typeface="+mj-cs"/>
              </a:rPr>
              <a:t>Ligne haute tension de 161 kV reliant </a:t>
            </a:r>
            <a:r>
              <a:rPr kumimoji="0" lang="fr-FR" sz="1939" b="1" i="0" u="none" strike="noStrike" kern="0" cap="none" spc="0" normalizeH="0" baseline="0" noProof="0" dirty="0" err="1">
                <a:ln>
                  <a:noFill/>
                </a:ln>
                <a:solidFill>
                  <a:srgbClr val="236800"/>
                </a:solidFill>
                <a:effectLst/>
                <a:uLnTx/>
                <a:uFillTx/>
                <a:latin typeface="Arial"/>
                <a:ea typeface="+mj-ea"/>
                <a:cs typeface="+mj-cs"/>
              </a:rPr>
              <a:t>Tététou</a:t>
            </a:r>
            <a:r>
              <a:rPr kumimoji="0" lang="fr-FR" sz="1939" b="1" i="0" u="none" strike="noStrike" kern="0" cap="none" spc="0" normalizeH="0" baseline="0" noProof="0" dirty="0">
                <a:ln>
                  <a:noFill/>
                </a:ln>
                <a:solidFill>
                  <a:srgbClr val="236800"/>
                </a:solidFill>
                <a:effectLst/>
                <a:uLnTx/>
                <a:uFillTx/>
                <a:latin typeface="Arial"/>
                <a:ea typeface="+mj-ea"/>
                <a:cs typeface="+mj-cs"/>
              </a:rPr>
              <a:t> – </a:t>
            </a:r>
            <a:r>
              <a:rPr kumimoji="0" lang="fr-FR" sz="1939" b="1" i="0" u="none" strike="noStrike" kern="0" cap="none" spc="0" normalizeH="0" baseline="0" noProof="0" dirty="0" err="1">
                <a:ln>
                  <a:noFill/>
                </a:ln>
                <a:solidFill>
                  <a:srgbClr val="236800"/>
                </a:solidFill>
                <a:effectLst/>
                <a:uLnTx/>
                <a:uFillTx/>
                <a:latin typeface="Arial"/>
                <a:ea typeface="+mj-ea"/>
                <a:cs typeface="+mj-cs"/>
              </a:rPr>
              <a:t>Notsè</a:t>
            </a:r>
            <a:endParaRPr kumimoji="0" lang="fr-FR" sz="1939" b="1" i="0" u="none" strike="noStrike" kern="0" cap="none" spc="0" normalizeH="0" baseline="0" noProof="0" dirty="0">
              <a:ln>
                <a:noFill/>
              </a:ln>
              <a:solidFill>
                <a:srgbClr val="236800"/>
              </a:solidFill>
              <a:effectLst/>
              <a:uLnTx/>
              <a:uFillTx/>
              <a:latin typeface="Arial"/>
              <a:ea typeface="+mj-ea"/>
              <a:cs typeface="+mj-cs"/>
            </a:endParaRPr>
          </a:p>
        </p:txBody>
      </p:sp>
      <p:sp>
        <p:nvSpPr>
          <p:cNvPr id="39" name="Rectangle 38">
            <a:extLst>
              <a:ext uri="{FF2B5EF4-FFF2-40B4-BE49-F238E27FC236}">
                <a16:creationId xmlns:a16="http://schemas.microsoft.com/office/drawing/2014/main" id="{0CB24354-502D-0A23-C5EB-AC16EDD53C2A}"/>
              </a:ext>
            </a:extLst>
          </p:cNvPr>
          <p:cNvSpPr/>
          <p:nvPr/>
        </p:nvSpPr>
        <p:spPr>
          <a:xfrm>
            <a:off x="10910416" y="0"/>
            <a:ext cx="1281584" cy="437684"/>
          </a:xfrm>
          <a:prstGeom prst="rect">
            <a:avLst/>
          </a:prstGeom>
          <a:solidFill>
            <a:srgbClr val="005E00"/>
          </a:solidFill>
        </p:spPr>
        <p:txBody>
          <a:bodyPr wrap="square">
            <a:spAutoFit/>
          </a:bodyPr>
          <a:lstStyle/>
          <a:p>
            <a:pPr lvl="0" defTabSz="932863">
              <a:defRPr/>
            </a:pPr>
            <a:r>
              <a:rPr lang="fr-FR" sz="1122" b="1" dirty="0">
                <a:solidFill>
                  <a:srgbClr val="FFFFFF"/>
                </a:solidFill>
              </a:rPr>
              <a:t>FICHE PROJET </a:t>
            </a:r>
          </a:p>
          <a:p>
            <a:pPr algn="ctr" defTabSz="932863"/>
            <a:r>
              <a:rPr lang="en-GB" sz="1122" b="1" dirty="0">
                <a:solidFill>
                  <a:srgbClr val="FFFFFF"/>
                </a:solidFill>
              </a:rPr>
              <a:t>MDERM</a:t>
            </a:r>
          </a:p>
        </p:txBody>
      </p:sp>
      <p:pic>
        <p:nvPicPr>
          <p:cNvPr id="4" name="Graphic 3" descr="Star with solid fill">
            <a:extLst>
              <a:ext uri="{FF2B5EF4-FFF2-40B4-BE49-F238E27FC236}">
                <a16:creationId xmlns:a16="http://schemas.microsoft.com/office/drawing/2014/main" id="{15B693A2-1035-9712-1889-708A07DA1AB6}"/>
              </a:ext>
            </a:extLst>
          </p:cNvPr>
          <p:cNvPicPr>
            <a:picLocks noChangeAspect="1"/>
          </p:cNvPicPr>
          <p:nvPr/>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7975" y="239920"/>
            <a:ext cx="319616" cy="319616"/>
          </a:xfrm>
          <a:prstGeom prst="rect">
            <a:avLst/>
          </a:prstGeom>
        </p:spPr>
      </p:pic>
      <p:pic>
        <p:nvPicPr>
          <p:cNvPr id="5" name="Graphic 4" descr="Star with solid fill">
            <a:extLst>
              <a:ext uri="{FF2B5EF4-FFF2-40B4-BE49-F238E27FC236}">
                <a16:creationId xmlns:a16="http://schemas.microsoft.com/office/drawing/2014/main" id="{4804E263-CE2F-3B0E-3517-5003BAC03361}"/>
              </a:ext>
            </a:extLst>
          </p:cNvPr>
          <p:cNvPicPr>
            <a:picLocks noChangeAspect="1"/>
          </p:cNvPicPr>
          <p:nvPr/>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7975" y="6471223"/>
            <a:ext cx="319616" cy="319616"/>
          </a:xfrm>
          <a:prstGeom prst="rect">
            <a:avLst/>
          </a:prstGeom>
        </p:spPr>
      </p:pic>
      <p:sp>
        <p:nvSpPr>
          <p:cNvPr id="6" name="TextBox 5">
            <a:extLst>
              <a:ext uri="{FF2B5EF4-FFF2-40B4-BE49-F238E27FC236}">
                <a16:creationId xmlns:a16="http://schemas.microsoft.com/office/drawing/2014/main" id="{43A42359-FC4C-08BF-9285-3688C3CCFBF8}"/>
              </a:ext>
            </a:extLst>
          </p:cNvPr>
          <p:cNvSpPr txBox="1"/>
          <p:nvPr/>
        </p:nvSpPr>
        <p:spPr>
          <a:xfrm>
            <a:off x="709494" y="6543040"/>
            <a:ext cx="4268906" cy="221491"/>
          </a:xfrm>
          <a:prstGeom prst="rect">
            <a:avLst/>
          </a:prstGeom>
          <a:ln w="6350">
            <a:noFill/>
            <a:miter lim="800000"/>
          </a:ln>
        </p:spPr>
        <p:txBody>
          <a:bodyPr vert="horz" wrap="square" lIns="0" tIns="0" rIns="0" bIns="0" rtlCol="0">
            <a:noAutofit/>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kumimoji="0" lang="fr-FR" sz="1050" b="0" i="0" u="none" strike="noStrike" kern="1200" cap="none" spc="0" normalizeH="0" baseline="0" noProof="0" dirty="0">
                <a:ln>
                  <a:noFill/>
                </a:ln>
                <a:solidFill>
                  <a:srgbClr val="000000"/>
                </a:solidFill>
                <a:effectLst/>
                <a:uLnTx/>
                <a:uFillTx/>
                <a:latin typeface="Arial"/>
                <a:ea typeface="+mn-ea"/>
                <a:cs typeface="+mn-cs"/>
              </a:rPr>
              <a:t>Projet phare</a:t>
            </a:r>
          </a:p>
        </p:txBody>
      </p:sp>
      <p:sp>
        <p:nvSpPr>
          <p:cNvPr id="7" name="CustomShape 3">
            <a:extLst>
              <a:ext uri="{FF2B5EF4-FFF2-40B4-BE49-F238E27FC236}">
                <a16:creationId xmlns:a16="http://schemas.microsoft.com/office/drawing/2014/main" id="{02BC41F3-6B2F-A892-9D06-790FB7CC07A4}"/>
              </a:ext>
            </a:extLst>
          </p:cNvPr>
          <p:cNvSpPr/>
          <p:nvPr/>
        </p:nvSpPr>
        <p:spPr>
          <a:xfrm>
            <a:off x="374214" y="5603816"/>
            <a:ext cx="1017605" cy="715702"/>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marL="0" marR="0" lvl="0" indent="0" algn="ctr" defTabSz="932863" rtl="0" eaLnBrk="1" fontAlgn="auto" latinLnBrk="0" hangingPunct="1">
              <a:lnSpc>
                <a:spcPct val="100000"/>
              </a:lnSpc>
              <a:spcBef>
                <a:spcPts val="0"/>
              </a:spcBef>
              <a:spcAft>
                <a:spcPts val="0"/>
              </a:spcAft>
              <a:buClrTx/>
              <a:buSzTx/>
              <a:buFontTx/>
              <a:buNone/>
              <a:tabLst/>
              <a:defRPr/>
            </a:pPr>
            <a:r>
              <a:rPr kumimoji="0" lang="fr-FR" sz="1204" b="1" i="0" u="none" strike="noStrike" kern="1200" cap="none" spc="0" normalizeH="0" baseline="0" noProof="0" dirty="0">
                <a:ln>
                  <a:noFill/>
                </a:ln>
                <a:solidFill>
                  <a:srgbClr val="FFFFFF"/>
                </a:solidFill>
                <a:effectLst/>
                <a:uLnTx/>
                <a:uFillTx/>
                <a:latin typeface="Arial"/>
                <a:ea typeface="+mn-ea"/>
                <a:cs typeface="+mn-cs"/>
              </a:rPr>
              <a:t>Maturité</a:t>
            </a:r>
            <a:endParaRPr kumimoji="0" sz="1204" b="1" i="0" u="none" strike="noStrike" kern="1200" cap="none" spc="0" normalizeH="0" baseline="0" noProof="0" dirty="0">
              <a:ln>
                <a:noFill/>
              </a:ln>
              <a:solidFill>
                <a:srgbClr val="FFFFFF"/>
              </a:solidFill>
              <a:effectLst/>
              <a:uLnTx/>
              <a:uFillTx/>
              <a:latin typeface="Arial"/>
              <a:ea typeface="+mn-ea"/>
              <a:cs typeface="+mn-cs"/>
            </a:endParaRPr>
          </a:p>
        </p:txBody>
      </p:sp>
      <p:sp>
        <p:nvSpPr>
          <p:cNvPr id="8" name="CustomShape 17">
            <a:extLst>
              <a:ext uri="{FF2B5EF4-FFF2-40B4-BE49-F238E27FC236}">
                <a16:creationId xmlns:a16="http://schemas.microsoft.com/office/drawing/2014/main" id="{506E0462-1F7C-94F9-23E3-81BE3D2D8F37}"/>
              </a:ext>
            </a:extLst>
          </p:cNvPr>
          <p:cNvSpPr/>
          <p:nvPr/>
        </p:nvSpPr>
        <p:spPr>
          <a:xfrm>
            <a:off x="1635790" y="3671780"/>
            <a:ext cx="7812000" cy="0"/>
          </a:xfrm>
          <a:prstGeom prst="straightConnector1">
            <a:avLst/>
          </a:prstGeom>
          <a:noFill/>
          <a:ln w="12600">
            <a:solidFill>
              <a:schemeClr val="accent6"/>
            </a:solidFill>
            <a:custDash>
              <a:ds d="100000" sp="300000"/>
            </a:custDash>
            <a:round/>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TG" sz="1800" b="0" i="0" u="none" strike="noStrike" kern="1200" cap="none" spc="0" normalizeH="0" baseline="0" noProof="0">
              <a:ln>
                <a:noFill/>
              </a:ln>
              <a:solidFill>
                <a:srgbClr val="000000"/>
              </a:solidFill>
              <a:effectLst/>
              <a:uLnTx/>
              <a:uFillTx/>
              <a:latin typeface="Arial"/>
              <a:ea typeface="+mn-ea"/>
              <a:cs typeface="+mn-cs"/>
            </a:endParaRPr>
          </a:p>
        </p:txBody>
      </p:sp>
      <p:sp>
        <p:nvSpPr>
          <p:cNvPr id="9" name="CustomShape 17">
            <a:extLst>
              <a:ext uri="{FF2B5EF4-FFF2-40B4-BE49-F238E27FC236}">
                <a16:creationId xmlns:a16="http://schemas.microsoft.com/office/drawing/2014/main" id="{0D1B5145-4D84-D548-BF3A-1898C8570D44}"/>
              </a:ext>
            </a:extLst>
          </p:cNvPr>
          <p:cNvSpPr/>
          <p:nvPr/>
        </p:nvSpPr>
        <p:spPr>
          <a:xfrm>
            <a:off x="1635790" y="4554245"/>
            <a:ext cx="7812000" cy="0"/>
          </a:xfrm>
          <a:prstGeom prst="straightConnector1">
            <a:avLst/>
          </a:prstGeom>
          <a:noFill/>
          <a:ln w="12600">
            <a:solidFill>
              <a:schemeClr val="accent6"/>
            </a:solidFill>
            <a:custDash>
              <a:ds d="100000" sp="300000"/>
            </a:custDash>
            <a:round/>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TG" sz="1800" b="0" i="0" u="none" strike="noStrike" kern="1200" cap="none" spc="0" normalizeH="0" baseline="0" noProof="0">
              <a:ln>
                <a:noFill/>
              </a:ln>
              <a:solidFill>
                <a:srgbClr val="000000"/>
              </a:solidFill>
              <a:effectLst/>
              <a:uLnTx/>
              <a:uFillTx/>
              <a:latin typeface="Arial"/>
              <a:ea typeface="+mn-ea"/>
              <a:cs typeface="+mn-cs"/>
            </a:endParaRPr>
          </a:p>
        </p:txBody>
      </p:sp>
      <p:sp>
        <p:nvSpPr>
          <p:cNvPr id="10" name="CustomShape 21">
            <a:extLst>
              <a:ext uri="{FF2B5EF4-FFF2-40B4-BE49-F238E27FC236}">
                <a16:creationId xmlns:a16="http://schemas.microsoft.com/office/drawing/2014/main" id="{CCF1DF0D-C0EB-BC6F-238E-846A411436B3}"/>
              </a:ext>
            </a:extLst>
          </p:cNvPr>
          <p:cNvSpPr/>
          <p:nvPr/>
        </p:nvSpPr>
        <p:spPr>
          <a:xfrm>
            <a:off x="1654163" y="5563035"/>
            <a:ext cx="7812000" cy="0"/>
          </a:xfrm>
          <a:prstGeom prst="straightConnector1">
            <a:avLst/>
          </a:prstGeom>
          <a:noFill/>
          <a:ln w="12600">
            <a:solidFill>
              <a:schemeClr val="accent6"/>
            </a:solidFill>
            <a:round/>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TG" sz="1800" b="0" i="0" u="none" strike="noStrike" kern="1200" cap="none" spc="0" normalizeH="0" baseline="0" noProof="0">
              <a:ln>
                <a:noFill/>
              </a:ln>
              <a:solidFill>
                <a:srgbClr val="000000"/>
              </a:solidFill>
              <a:effectLst/>
              <a:uLnTx/>
              <a:uFillTx/>
              <a:latin typeface="Arial"/>
              <a:ea typeface="+mn-ea"/>
              <a:cs typeface="+mn-cs"/>
            </a:endParaRPr>
          </a:p>
        </p:txBody>
      </p:sp>
      <p:cxnSp>
        <p:nvCxnSpPr>
          <p:cNvPr id="12" name="Straight Connector 11">
            <a:extLst>
              <a:ext uri="{FF2B5EF4-FFF2-40B4-BE49-F238E27FC236}">
                <a16:creationId xmlns:a16="http://schemas.microsoft.com/office/drawing/2014/main" id="{6258BF2F-D8C2-C3D1-DA8E-A62125CEBBCE}"/>
              </a:ext>
            </a:extLst>
          </p:cNvPr>
          <p:cNvCxnSpPr>
            <a:cxnSpLocks/>
          </p:cNvCxnSpPr>
          <p:nvPr/>
        </p:nvCxnSpPr>
        <p:spPr>
          <a:xfrm>
            <a:off x="1670794" y="5826367"/>
            <a:ext cx="7823709" cy="0"/>
          </a:xfrm>
          <a:prstGeom prst="line">
            <a:avLst/>
          </a:prstGeom>
          <a:ln w="3810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grpSp>
        <p:nvGrpSpPr>
          <p:cNvPr id="26" name="Group 25">
            <a:extLst>
              <a:ext uri="{FF2B5EF4-FFF2-40B4-BE49-F238E27FC236}">
                <a16:creationId xmlns:a16="http://schemas.microsoft.com/office/drawing/2014/main" id="{AD03C54B-24B6-3439-0EFF-39773BC8D401}"/>
              </a:ext>
            </a:extLst>
          </p:cNvPr>
          <p:cNvGrpSpPr/>
          <p:nvPr/>
        </p:nvGrpSpPr>
        <p:grpSpPr>
          <a:xfrm>
            <a:off x="2057351" y="5650861"/>
            <a:ext cx="351016" cy="351016"/>
            <a:chOff x="2186558" y="5919217"/>
            <a:chExt cx="351016" cy="351016"/>
          </a:xfrm>
        </p:grpSpPr>
        <p:sp>
          <p:nvSpPr>
            <p:cNvPr id="14" name="Oval 13">
              <a:extLst>
                <a:ext uri="{FF2B5EF4-FFF2-40B4-BE49-F238E27FC236}">
                  <a16:creationId xmlns:a16="http://schemas.microsoft.com/office/drawing/2014/main" id="{895108AC-C695-D7C7-DB13-B9DC24157850}"/>
                </a:ext>
              </a:extLst>
            </p:cNvPr>
            <p:cNvSpPr/>
            <p:nvPr/>
          </p:nvSpPr>
          <p:spPr>
            <a:xfrm>
              <a:off x="2186559" y="5919217"/>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fr-FR" sz="800" b="0" i="0" u="none" strike="noStrike" kern="1200" cap="none" spc="0" normalizeH="0" baseline="0" noProof="0" dirty="0" err="1">
                <a:ln>
                  <a:noFill/>
                </a:ln>
                <a:solidFill>
                  <a:srgbClr val="236800"/>
                </a:solidFill>
                <a:effectLst/>
                <a:uLnTx/>
                <a:uFillTx/>
                <a:latin typeface="Arial"/>
                <a:ea typeface="+mn-ea"/>
                <a:cs typeface="+mn-cs"/>
              </a:endParaRPr>
            </a:p>
          </p:txBody>
        </p:sp>
        <p:sp>
          <p:nvSpPr>
            <p:cNvPr id="19" name="Graphic 17" descr="Badge Tick1 with solid fill">
              <a:extLst>
                <a:ext uri="{FF2B5EF4-FFF2-40B4-BE49-F238E27FC236}">
                  <a16:creationId xmlns:a16="http://schemas.microsoft.com/office/drawing/2014/main" id="{1C9BAA35-6F4C-1747-6C69-36252EF7764D}"/>
                </a:ext>
              </a:extLst>
            </p:cNvPr>
            <p:cNvSpPr/>
            <p:nvPr/>
          </p:nvSpPr>
          <p:spPr>
            <a:xfrm>
              <a:off x="2186558" y="5919217"/>
              <a:ext cx="351016" cy="351016"/>
            </a:xfrm>
            <a:custGeom>
              <a:avLst/>
              <a:gdLst>
                <a:gd name="connsiteX0" fmla="*/ 175508 w 351016"/>
                <a:gd name="connsiteY0" fmla="*/ 0 h 351016"/>
                <a:gd name="connsiteX1" fmla="*/ 0 w 351016"/>
                <a:gd name="connsiteY1" fmla="*/ 175508 h 351016"/>
                <a:gd name="connsiteX2" fmla="*/ 175508 w 351016"/>
                <a:gd name="connsiteY2" fmla="*/ 351016 h 351016"/>
                <a:gd name="connsiteX3" fmla="*/ 351016 w 351016"/>
                <a:gd name="connsiteY3" fmla="*/ 175508 h 351016"/>
                <a:gd name="connsiteX4" fmla="*/ 351016 w 351016"/>
                <a:gd name="connsiteY4" fmla="*/ 175494 h 351016"/>
                <a:gd name="connsiteX5" fmla="*/ 175642 w 351016"/>
                <a:gd name="connsiteY5" fmla="*/ 0 h 351016"/>
                <a:gd name="connsiteX6" fmla="*/ 175508 w 351016"/>
                <a:gd name="connsiteY6" fmla="*/ 0 h 351016"/>
                <a:gd name="connsiteX7" fmla="*/ 218023 w 351016"/>
                <a:gd name="connsiteY7" fmla="*/ 183891 h 351016"/>
                <a:gd name="connsiteX8" fmla="*/ 140849 w 351016"/>
                <a:gd name="connsiteY8" fmla="*/ 261143 h 351016"/>
                <a:gd name="connsiteX9" fmla="*/ 74720 w 351016"/>
                <a:gd name="connsiteY9" fmla="*/ 195014 h 351016"/>
                <a:gd name="connsiteX10" fmla="*/ 96814 w 351016"/>
                <a:gd name="connsiteY10" fmla="*/ 172920 h 351016"/>
                <a:gd name="connsiteX11" fmla="*/ 140849 w 351016"/>
                <a:gd name="connsiteY11" fmla="*/ 216956 h 351016"/>
                <a:gd name="connsiteX12" fmla="*/ 204622 w 351016"/>
                <a:gd name="connsiteY12" fmla="*/ 152356 h 351016"/>
                <a:gd name="connsiteX13" fmla="*/ 259341 w 351016"/>
                <a:gd name="connsiteY13" fmla="*/ 98330 h 351016"/>
                <a:gd name="connsiteX14" fmla="*/ 261333 w 351016"/>
                <a:gd name="connsiteY14" fmla="*/ 96481 h 351016"/>
                <a:gd name="connsiteX15" fmla="*/ 263181 w 351016"/>
                <a:gd name="connsiteY15" fmla="*/ 94485 h 351016"/>
                <a:gd name="connsiteX16" fmla="*/ 285585 w 351016"/>
                <a:gd name="connsiteY16" fmla="*/ 116579 h 351016"/>
                <a:gd name="connsiteX17" fmla="*/ 218018 w 351016"/>
                <a:gd name="connsiteY17" fmla="*/ 183877 h 351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1016" h="351016">
                  <a:moveTo>
                    <a:pt x="175508" y="0"/>
                  </a:moveTo>
                  <a:cubicBezTo>
                    <a:pt x="78578" y="0"/>
                    <a:pt x="0" y="78578"/>
                    <a:pt x="0" y="175508"/>
                  </a:cubicBezTo>
                  <a:cubicBezTo>
                    <a:pt x="0" y="272438"/>
                    <a:pt x="78578" y="351016"/>
                    <a:pt x="175508" y="351016"/>
                  </a:cubicBezTo>
                  <a:cubicBezTo>
                    <a:pt x="272438" y="351016"/>
                    <a:pt x="351016" y="272438"/>
                    <a:pt x="351016" y="175508"/>
                  </a:cubicBezTo>
                  <a:cubicBezTo>
                    <a:pt x="351016" y="175503"/>
                    <a:pt x="351016" y="175499"/>
                    <a:pt x="351016" y="175494"/>
                  </a:cubicBezTo>
                  <a:cubicBezTo>
                    <a:pt x="351049" y="78605"/>
                    <a:pt x="272532" y="33"/>
                    <a:pt x="175642" y="0"/>
                  </a:cubicBezTo>
                  <a:cubicBezTo>
                    <a:pt x="175597" y="0"/>
                    <a:pt x="175553" y="0"/>
                    <a:pt x="175508" y="0"/>
                  </a:cubicBezTo>
                  <a:close/>
                  <a:moveTo>
                    <a:pt x="218023" y="183891"/>
                  </a:moveTo>
                  <a:cubicBezTo>
                    <a:pt x="192453" y="209415"/>
                    <a:pt x="166728" y="235166"/>
                    <a:pt x="140849" y="261143"/>
                  </a:cubicBezTo>
                  <a:cubicBezTo>
                    <a:pt x="118858" y="239048"/>
                    <a:pt x="96815" y="217005"/>
                    <a:pt x="74720" y="195014"/>
                  </a:cubicBezTo>
                  <a:lnTo>
                    <a:pt x="96814" y="172920"/>
                  </a:lnTo>
                  <a:lnTo>
                    <a:pt x="140849" y="216956"/>
                  </a:lnTo>
                  <a:cubicBezTo>
                    <a:pt x="162227" y="195270"/>
                    <a:pt x="183484" y="173737"/>
                    <a:pt x="204622" y="152356"/>
                  </a:cubicBezTo>
                  <a:cubicBezTo>
                    <a:pt x="225745" y="130978"/>
                    <a:pt x="237432" y="119504"/>
                    <a:pt x="259341" y="98330"/>
                  </a:cubicBezTo>
                  <a:cubicBezTo>
                    <a:pt x="259956" y="97715"/>
                    <a:pt x="260617" y="97105"/>
                    <a:pt x="261333" y="96481"/>
                  </a:cubicBezTo>
                  <a:cubicBezTo>
                    <a:pt x="262027" y="95892"/>
                    <a:pt x="262648" y="95222"/>
                    <a:pt x="263181" y="94485"/>
                  </a:cubicBezTo>
                  <a:lnTo>
                    <a:pt x="285585" y="116579"/>
                  </a:lnTo>
                  <a:cubicBezTo>
                    <a:pt x="259563" y="142457"/>
                    <a:pt x="243592" y="158354"/>
                    <a:pt x="218018" y="183877"/>
                  </a:cubicBezTo>
                  <a:close/>
                </a:path>
              </a:pathLst>
            </a:custGeom>
            <a:solidFill>
              <a:schemeClr val="accent1"/>
            </a:solidFill>
            <a:ln w="456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 name="Group 33">
            <a:extLst>
              <a:ext uri="{FF2B5EF4-FFF2-40B4-BE49-F238E27FC236}">
                <a16:creationId xmlns:a16="http://schemas.microsoft.com/office/drawing/2014/main" id="{B7A008B3-AC85-BBDA-BFD1-70FE4B982E8B}"/>
              </a:ext>
            </a:extLst>
          </p:cNvPr>
          <p:cNvGrpSpPr/>
          <p:nvPr/>
        </p:nvGrpSpPr>
        <p:grpSpPr>
          <a:xfrm>
            <a:off x="4304859" y="5650860"/>
            <a:ext cx="351015" cy="351015"/>
            <a:chOff x="2730547" y="5911505"/>
            <a:chExt cx="351015" cy="351015"/>
          </a:xfrm>
        </p:grpSpPr>
        <p:sp>
          <p:nvSpPr>
            <p:cNvPr id="28" name="Oval 27">
              <a:extLst>
                <a:ext uri="{FF2B5EF4-FFF2-40B4-BE49-F238E27FC236}">
                  <a16:creationId xmlns:a16="http://schemas.microsoft.com/office/drawing/2014/main" id="{A3F2DDC3-77F4-2DBB-FB5C-E35E034C23FE}"/>
                </a:ext>
              </a:extLst>
            </p:cNvPr>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fr-FR" sz="800" b="0" i="0" u="none" strike="noStrike" kern="1200" cap="none" spc="0" normalizeH="0" baseline="0" noProof="0" dirty="0" err="1">
                <a:ln>
                  <a:noFill/>
                </a:ln>
                <a:solidFill>
                  <a:srgbClr val="236800"/>
                </a:solidFill>
                <a:effectLst/>
                <a:uLnTx/>
                <a:uFillTx/>
                <a:latin typeface="Arial"/>
                <a:ea typeface="+mn-ea"/>
                <a:cs typeface="+mn-cs"/>
              </a:endParaRPr>
            </a:p>
          </p:txBody>
        </p:sp>
        <p:sp>
          <p:nvSpPr>
            <p:cNvPr id="31" name="Graphic 15" descr="Badge Cross with solid fill">
              <a:extLst>
                <a:ext uri="{FF2B5EF4-FFF2-40B4-BE49-F238E27FC236}">
                  <a16:creationId xmlns:a16="http://schemas.microsoft.com/office/drawing/2014/main" id="{31283B85-42CB-35B3-65AA-9D9CD6A4F936}"/>
                </a:ext>
              </a:extLst>
            </p:cNvPr>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45" name="Group 44">
            <a:extLst>
              <a:ext uri="{FF2B5EF4-FFF2-40B4-BE49-F238E27FC236}">
                <a16:creationId xmlns:a16="http://schemas.microsoft.com/office/drawing/2014/main" id="{35A1C297-735F-FA23-2BCD-6F758217D0AA}"/>
              </a:ext>
            </a:extLst>
          </p:cNvPr>
          <p:cNvGrpSpPr/>
          <p:nvPr/>
        </p:nvGrpSpPr>
        <p:grpSpPr>
          <a:xfrm>
            <a:off x="6552366" y="5654541"/>
            <a:ext cx="351015" cy="351015"/>
            <a:chOff x="2730547" y="5911505"/>
            <a:chExt cx="351015" cy="351015"/>
          </a:xfrm>
        </p:grpSpPr>
        <p:sp>
          <p:nvSpPr>
            <p:cNvPr id="46" name="Oval 45">
              <a:extLst>
                <a:ext uri="{FF2B5EF4-FFF2-40B4-BE49-F238E27FC236}">
                  <a16:creationId xmlns:a16="http://schemas.microsoft.com/office/drawing/2014/main" id="{1A49238D-0E48-E2D2-5203-7267E9897EC0}"/>
                </a:ext>
              </a:extLst>
            </p:cNvPr>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fr-FR" sz="800" b="0" i="0" u="none" strike="noStrike" kern="1200" cap="none" spc="0" normalizeH="0" baseline="0" noProof="0" dirty="0" err="1">
                <a:ln>
                  <a:noFill/>
                </a:ln>
                <a:solidFill>
                  <a:srgbClr val="236800"/>
                </a:solidFill>
                <a:effectLst/>
                <a:uLnTx/>
                <a:uFillTx/>
                <a:latin typeface="Arial"/>
                <a:ea typeface="+mn-ea"/>
                <a:cs typeface="+mn-cs"/>
              </a:endParaRPr>
            </a:p>
          </p:txBody>
        </p:sp>
        <p:sp>
          <p:nvSpPr>
            <p:cNvPr id="47" name="Graphic 15" descr="Badge Cross with solid fill">
              <a:extLst>
                <a:ext uri="{FF2B5EF4-FFF2-40B4-BE49-F238E27FC236}">
                  <a16:creationId xmlns:a16="http://schemas.microsoft.com/office/drawing/2014/main" id="{C6882C87-6F6F-8AC0-0F58-BA4C26F7196E}"/>
                </a:ext>
              </a:extLst>
            </p:cNvPr>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48" name="Group 47">
            <a:extLst>
              <a:ext uri="{FF2B5EF4-FFF2-40B4-BE49-F238E27FC236}">
                <a16:creationId xmlns:a16="http://schemas.microsoft.com/office/drawing/2014/main" id="{5D9E045E-75DB-00C0-A716-157C10FE8D2D}"/>
              </a:ext>
            </a:extLst>
          </p:cNvPr>
          <p:cNvGrpSpPr/>
          <p:nvPr/>
        </p:nvGrpSpPr>
        <p:grpSpPr>
          <a:xfrm>
            <a:off x="8799872" y="5646860"/>
            <a:ext cx="351015" cy="351015"/>
            <a:chOff x="2730547" y="5911505"/>
            <a:chExt cx="351015" cy="351015"/>
          </a:xfrm>
        </p:grpSpPr>
        <p:sp>
          <p:nvSpPr>
            <p:cNvPr id="49" name="Oval 48">
              <a:extLst>
                <a:ext uri="{FF2B5EF4-FFF2-40B4-BE49-F238E27FC236}">
                  <a16:creationId xmlns:a16="http://schemas.microsoft.com/office/drawing/2014/main" id="{758172E2-19C7-106F-C8C2-11AD5F560157}"/>
                </a:ext>
              </a:extLst>
            </p:cNvPr>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fr-FR" sz="800" b="0" i="0" u="none" strike="noStrike" kern="1200" cap="none" spc="0" normalizeH="0" baseline="0" noProof="0" dirty="0" err="1">
                <a:ln>
                  <a:noFill/>
                </a:ln>
                <a:solidFill>
                  <a:srgbClr val="236800"/>
                </a:solidFill>
                <a:effectLst/>
                <a:uLnTx/>
                <a:uFillTx/>
                <a:latin typeface="Arial"/>
                <a:ea typeface="+mn-ea"/>
                <a:cs typeface="+mn-cs"/>
              </a:endParaRPr>
            </a:p>
          </p:txBody>
        </p:sp>
        <p:sp>
          <p:nvSpPr>
            <p:cNvPr id="50" name="Graphic 15" descr="Badge Cross with solid fill">
              <a:extLst>
                <a:ext uri="{FF2B5EF4-FFF2-40B4-BE49-F238E27FC236}">
                  <a16:creationId xmlns:a16="http://schemas.microsoft.com/office/drawing/2014/main" id="{F22370FC-22F1-1553-150C-6C6B04676FAA}"/>
                </a:ext>
              </a:extLst>
            </p:cNvPr>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Arial"/>
                <a:ea typeface="+mn-ea"/>
                <a:cs typeface="+mn-cs"/>
              </a:endParaRPr>
            </a:p>
          </p:txBody>
        </p:sp>
      </p:grpSp>
      <p:sp>
        <p:nvSpPr>
          <p:cNvPr id="51" name="ZoneTexte 3">
            <a:extLst>
              <a:ext uri="{FF2B5EF4-FFF2-40B4-BE49-F238E27FC236}">
                <a16:creationId xmlns:a16="http://schemas.microsoft.com/office/drawing/2014/main" id="{4FEE88DA-DCCD-30C0-BD5C-D30BA86C6CF8}"/>
              </a:ext>
            </a:extLst>
          </p:cNvPr>
          <p:cNvSpPr txBox="1"/>
          <p:nvPr/>
        </p:nvSpPr>
        <p:spPr>
          <a:xfrm>
            <a:off x="1586690" y="6236171"/>
            <a:ext cx="3280566"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1" i="0" u="none" strike="noStrike" kern="1200" cap="none" spc="0" normalizeH="0" baseline="0" noProof="0" dirty="0">
                <a:ln>
                  <a:noFill/>
                </a:ln>
                <a:solidFill>
                  <a:srgbClr val="B9DAA8"/>
                </a:solidFill>
                <a:effectLst/>
                <a:uLnTx/>
                <a:uFillTx/>
                <a:latin typeface="Arial"/>
                <a:ea typeface="+mn-ea"/>
                <a:cs typeface="+mn-cs"/>
              </a:rPr>
              <a:t>*</a:t>
            </a:r>
            <a:endParaRPr kumimoji="0" lang="fr-FR" sz="1100" b="1" i="0" u="none" strike="noStrike" kern="1200" cap="none" spc="0" normalizeH="0" baseline="0" noProof="0" dirty="0">
              <a:ln>
                <a:noFill/>
              </a:ln>
              <a:solidFill>
                <a:srgbClr val="000000"/>
              </a:solidFill>
              <a:effectLst/>
              <a:uLnTx/>
              <a:uFillTx/>
              <a:latin typeface="Arial"/>
              <a:ea typeface="+mn-ea"/>
              <a:cs typeface="+mn-cs"/>
            </a:endParaRPr>
          </a:p>
        </p:txBody>
      </p:sp>
      <p:grpSp>
        <p:nvGrpSpPr>
          <p:cNvPr id="52" name="Groupe 37">
            <a:extLst>
              <a:ext uri="{FF2B5EF4-FFF2-40B4-BE49-F238E27FC236}">
                <a16:creationId xmlns:a16="http://schemas.microsoft.com/office/drawing/2014/main" id="{29DF0BE7-AD5A-ABAF-6185-D8D256AF65D8}"/>
              </a:ext>
            </a:extLst>
          </p:cNvPr>
          <p:cNvGrpSpPr/>
          <p:nvPr/>
        </p:nvGrpSpPr>
        <p:grpSpPr>
          <a:xfrm>
            <a:off x="10198731" y="1609004"/>
            <a:ext cx="1444433" cy="4034402"/>
            <a:chOff x="3678872" y="1770697"/>
            <a:chExt cx="1139756" cy="3316602"/>
          </a:xfrm>
          <a:solidFill>
            <a:schemeClr val="accent5">
              <a:lumMod val="40000"/>
              <a:lumOff val="60000"/>
            </a:schemeClr>
          </a:solidFill>
        </p:grpSpPr>
        <p:sp>
          <p:nvSpPr>
            <p:cNvPr id="53" name="Freeform 225">
              <a:extLst>
                <a:ext uri="{FF2B5EF4-FFF2-40B4-BE49-F238E27FC236}">
                  <a16:creationId xmlns:a16="http://schemas.microsoft.com/office/drawing/2014/main" id="{8CEDCAEA-7493-C331-F5AD-79274884B5CC}"/>
                </a:ext>
              </a:extLst>
            </p:cNvPr>
            <p:cNvSpPr>
              <a:spLocks/>
            </p:cNvSpPr>
            <p:nvPr/>
          </p:nvSpPr>
          <p:spPr bwMode="gray">
            <a:xfrm>
              <a:off x="4173951" y="4552009"/>
              <a:ext cx="644677" cy="535290"/>
            </a:xfrm>
            <a:custGeom>
              <a:avLst/>
              <a:gdLst>
                <a:gd name="T0" fmla="*/ 84 w 999"/>
                <a:gd name="T1" fmla="*/ 320 h 743"/>
                <a:gd name="T2" fmla="*/ 141 w 999"/>
                <a:gd name="T3" fmla="*/ 244 h 743"/>
                <a:gd name="T4" fmla="*/ 161 w 999"/>
                <a:gd name="T5" fmla="*/ 179 h 743"/>
                <a:gd name="T6" fmla="*/ 308 w 999"/>
                <a:gd name="T7" fmla="*/ 90 h 743"/>
                <a:gd name="T8" fmla="*/ 365 w 999"/>
                <a:gd name="T9" fmla="*/ 96 h 743"/>
                <a:gd name="T10" fmla="*/ 391 w 999"/>
                <a:gd name="T11" fmla="*/ 115 h 743"/>
                <a:gd name="T12" fmla="*/ 423 w 999"/>
                <a:gd name="T13" fmla="*/ 141 h 743"/>
                <a:gd name="T14" fmla="*/ 481 w 999"/>
                <a:gd name="T15" fmla="*/ 173 h 743"/>
                <a:gd name="T16" fmla="*/ 590 w 999"/>
                <a:gd name="T17" fmla="*/ 115 h 743"/>
                <a:gd name="T18" fmla="*/ 660 w 999"/>
                <a:gd name="T19" fmla="*/ 96 h 743"/>
                <a:gd name="T20" fmla="*/ 711 w 999"/>
                <a:gd name="T21" fmla="*/ 58 h 743"/>
                <a:gd name="T22" fmla="*/ 756 w 999"/>
                <a:gd name="T23" fmla="*/ 32 h 743"/>
                <a:gd name="T24" fmla="*/ 788 w 999"/>
                <a:gd name="T25" fmla="*/ 0 h 743"/>
                <a:gd name="T26" fmla="*/ 814 w 999"/>
                <a:gd name="T27" fmla="*/ 26 h 743"/>
                <a:gd name="T28" fmla="*/ 814 w 999"/>
                <a:gd name="T29" fmla="*/ 77 h 743"/>
                <a:gd name="T30" fmla="*/ 807 w 999"/>
                <a:gd name="T31" fmla="*/ 109 h 743"/>
                <a:gd name="T32" fmla="*/ 820 w 999"/>
                <a:gd name="T33" fmla="*/ 141 h 743"/>
                <a:gd name="T34" fmla="*/ 833 w 999"/>
                <a:gd name="T35" fmla="*/ 173 h 743"/>
                <a:gd name="T36" fmla="*/ 801 w 999"/>
                <a:gd name="T37" fmla="*/ 179 h 743"/>
                <a:gd name="T38" fmla="*/ 795 w 999"/>
                <a:gd name="T39" fmla="*/ 218 h 743"/>
                <a:gd name="T40" fmla="*/ 814 w 999"/>
                <a:gd name="T41" fmla="*/ 237 h 743"/>
                <a:gd name="T42" fmla="*/ 814 w 999"/>
                <a:gd name="T43" fmla="*/ 256 h 743"/>
                <a:gd name="T44" fmla="*/ 827 w 999"/>
                <a:gd name="T45" fmla="*/ 295 h 743"/>
                <a:gd name="T46" fmla="*/ 859 w 999"/>
                <a:gd name="T47" fmla="*/ 314 h 743"/>
                <a:gd name="T48" fmla="*/ 871 w 999"/>
                <a:gd name="T49" fmla="*/ 327 h 743"/>
                <a:gd name="T50" fmla="*/ 897 w 999"/>
                <a:gd name="T51" fmla="*/ 346 h 743"/>
                <a:gd name="T52" fmla="*/ 897 w 999"/>
                <a:gd name="T53" fmla="*/ 372 h 743"/>
                <a:gd name="T54" fmla="*/ 916 w 999"/>
                <a:gd name="T55" fmla="*/ 391 h 743"/>
                <a:gd name="T56" fmla="*/ 929 w 999"/>
                <a:gd name="T57" fmla="*/ 410 h 743"/>
                <a:gd name="T58" fmla="*/ 955 w 999"/>
                <a:gd name="T59" fmla="*/ 429 h 743"/>
                <a:gd name="T60" fmla="*/ 974 w 999"/>
                <a:gd name="T61" fmla="*/ 455 h 743"/>
                <a:gd name="T62" fmla="*/ 967 w 999"/>
                <a:gd name="T63" fmla="*/ 474 h 743"/>
                <a:gd name="T64" fmla="*/ 974 w 999"/>
                <a:gd name="T65" fmla="*/ 493 h 743"/>
                <a:gd name="T66" fmla="*/ 974 w 999"/>
                <a:gd name="T67" fmla="*/ 525 h 743"/>
                <a:gd name="T68" fmla="*/ 987 w 999"/>
                <a:gd name="T69" fmla="*/ 551 h 743"/>
                <a:gd name="T70" fmla="*/ 999 w 999"/>
                <a:gd name="T71" fmla="*/ 576 h 743"/>
                <a:gd name="T72" fmla="*/ 974 w 999"/>
                <a:gd name="T73" fmla="*/ 583 h 743"/>
                <a:gd name="T74" fmla="*/ 948 w 999"/>
                <a:gd name="T75" fmla="*/ 596 h 743"/>
                <a:gd name="T76" fmla="*/ 910 w 999"/>
                <a:gd name="T77" fmla="*/ 608 h 743"/>
                <a:gd name="T78" fmla="*/ 865 w 999"/>
                <a:gd name="T79" fmla="*/ 615 h 743"/>
                <a:gd name="T80" fmla="*/ 833 w 999"/>
                <a:gd name="T81" fmla="*/ 634 h 743"/>
                <a:gd name="T82" fmla="*/ 782 w 999"/>
                <a:gd name="T83" fmla="*/ 647 h 743"/>
                <a:gd name="T84" fmla="*/ 737 w 999"/>
                <a:gd name="T85" fmla="*/ 653 h 743"/>
                <a:gd name="T86" fmla="*/ 686 w 999"/>
                <a:gd name="T87" fmla="*/ 666 h 743"/>
                <a:gd name="T88" fmla="*/ 634 w 999"/>
                <a:gd name="T89" fmla="*/ 679 h 743"/>
                <a:gd name="T90" fmla="*/ 583 w 999"/>
                <a:gd name="T91" fmla="*/ 692 h 743"/>
                <a:gd name="T92" fmla="*/ 545 w 999"/>
                <a:gd name="T93" fmla="*/ 704 h 743"/>
                <a:gd name="T94" fmla="*/ 526 w 999"/>
                <a:gd name="T95" fmla="*/ 711 h 743"/>
                <a:gd name="T96" fmla="*/ 506 w 999"/>
                <a:gd name="T97" fmla="*/ 724 h 743"/>
                <a:gd name="T98" fmla="*/ 468 w 999"/>
                <a:gd name="T99" fmla="*/ 736 h 743"/>
                <a:gd name="T100" fmla="*/ 359 w 999"/>
                <a:gd name="T101" fmla="*/ 692 h 743"/>
                <a:gd name="T102" fmla="*/ 308 w 999"/>
                <a:gd name="T103" fmla="*/ 640 h 743"/>
                <a:gd name="T104" fmla="*/ 269 w 999"/>
                <a:gd name="T105" fmla="*/ 583 h 743"/>
                <a:gd name="T106" fmla="*/ 154 w 999"/>
                <a:gd name="T107" fmla="*/ 525 h 743"/>
                <a:gd name="T108" fmla="*/ 71 w 999"/>
                <a:gd name="T109" fmla="*/ 474 h 743"/>
                <a:gd name="T110" fmla="*/ 33 w 999"/>
                <a:gd name="T111" fmla="*/ 442 h 743"/>
                <a:gd name="T112" fmla="*/ 7 w 999"/>
                <a:gd name="T113" fmla="*/ 391 h 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999" h="743">
                  <a:moveTo>
                    <a:pt x="0" y="359"/>
                  </a:moveTo>
                  <a:lnTo>
                    <a:pt x="7" y="352"/>
                  </a:lnTo>
                  <a:lnTo>
                    <a:pt x="20" y="352"/>
                  </a:lnTo>
                  <a:lnTo>
                    <a:pt x="39" y="346"/>
                  </a:lnTo>
                  <a:lnTo>
                    <a:pt x="52" y="346"/>
                  </a:lnTo>
                  <a:lnTo>
                    <a:pt x="65" y="340"/>
                  </a:lnTo>
                  <a:lnTo>
                    <a:pt x="71" y="333"/>
                  </a:lnTo>
                  <a:lnTo>
                    <a:pt x="84" y="320"/>
                  </a:lnTo>
                  <a:lnTo>
                    <a:pt x="90" y="314"/>
                  </a:lnTo>
                  <a:lnTo>
                    <a:pt x="103" y="301"/>
                  </a:lnTo>
                  <a:lnTo>
                    <a:pt x="109" y="295"/>
                  </a:lnTo>
                  <a:lnTo>
                    <a:pt x="122" y="276"/>
                  </a:lnTo>
                  <a:lnTo>
                    <a:pt x="129" y="269"/>
                  </a:lnTo>
                  <a:lnTo>
                    <a:pt x="135" y="263"/>
                  </a:lnTo>
                  <a:lnTo>
                    <a:pt x="141" y="256"/>
                  </a:lnTo>
                  <a:lnTo>
                    <a:pt x="141" y="244"/>
                  </a:lnTo>
                  <a:lnTo>
                    <a:pt x="148" y="237"/>
                  </a:lnTo>
                  <a:lnTo>
                    <a:pt x="148" y="231"/>
                  </a:lnTo>
                  <a:lnTo>
                    <a:pt x="154" y="231"/>
                  </a:lnTo>
                  <a:lnTo>
                    <a:pt x="161" y="211"/>
                  </a:lnTo>
                  <a:lnTo>
                    <a:pt x="161" y="205"/>
                  </a:lnTo>
                  <a:lnTo>
                    <a:pt x="161" y="199"/>
                  </a:lnTo>
                  <a:lnTo>
                    <a:pt x="161" y="192"/>
                  </a:lnTo>
                  <a:lnTo>
                    <a:pt x="161" y="179"/>
                  </a:lnTo>
                  <a:lnTo>
                    <a:pt x="167" y="167"/>
                  </a:lnTo>
                  <a:lnTo>
                    <a:pt x="161" y="154"/>
                  </a:lnTo>
                  <a:lnTo>
                    <a:pt x="161" y="141"/>
                  </a:lnTo>
                  <a:lnTo>
                    <a:pt x="161" y="122"/>
                  </a:lnTo>
                  <a:lnTo>
                    <a:pt x="161" y="83"/>
                  </a:lnTo>
                  <a:lnTo>
                    <a:pt x="212" y="83"/>
                  </a:lnTo>
                  <a:lnTo>
                    <a:pt x="263" y="90"/>
                  </a:lnTo>
                  <a:lnTo>
                    <a:pt x="308" y="90"/>
                  </a:lnTo>
                  <a:lnTo>
                    <a:pt x="321" y="90"/>
                  </a:lnTo>
                  <a:lnTo>
                    <a:pt x="327" y="90"/>
                  </a:lnTo>
                  <a:lnTo>
                    <a:pt x="333" y="90"/>
                  </a:lnTo>
                  <a:lnTo>
                    <a:pt x="340" y="90"/>
                  </a:lnTo>
                  <a:lnTo>
                    <a:pt x="346" y="90"/>
                  </a:lnTo>
                  <a:lnTo>
                    <a:pt x="359" y="90"/>
                  </a:lnTo>
                  <a:lnTo>
                    <a:pt x="365" y="90"/>
                  </a:lnTo>
                  <a:lnTo>
                    <a:pt x="365" y="96"/>
                  </a:lnTo>
                  <a:lnTo>
                    <a:pt x="359" y="96"/>
                  </a:lnTo>
                  <a:lnTo>
                    <a:pt x="359" y="103"/>
                  </a:lnTo>
                  <a:lnTo>
                    <a:pt x="365" y="103"/>
                  </a:lnTo>
                  <a:lnTo>
                    <a:pt x="372" y="103"/>
                  </a:lnTo>
                  <a:lnTo>
                    <a:pt x="378" y="109"/>
                  </a:lnTo>
                  <a:lnTo>
                    <a:pt x="385" y="109"/>
                  </a:lnTo>
                  <a:lnTo>
                    <a:pt x="385" y="115"/>
                  </a:lnTo>
                  <a:lnTo>
                    <a:pt x="391" y="115"/>
                  </a:lnTo>
                  <a:lnTo>
                    <a:pt x="398" y="115"/>
                  </a:lnTo>
                  <a:lnTo>
                    <a:pt x="398" y="122"/>
                  </a:lnTo>
                  <a:lnTo>
                    <a:pt x="404" y="122"/>
                  </a:lnTo>
                  <a:lnTo>
                    <a:pt x="410" y="122"/>
                  </a:lnTo>
                  <a:lnTo>
                    <a:pt x="410" y="128"/>
                  </a:lnTo>
                  <a:lnTo>
                    <a:pt x="417" y="135"/>
                  </a:lnTo>
                  <a:lnTo>
                    <a:pt x="423" y="135"/>
                  </a:lnTo>
                  <a:lnTo>
                    <a:pt x="423" y="141"/>
                  </a:lnTo>
                  <a:lnTo>
                    <a:pt x="430" y="141"/>
                  </a:lnTo>
                  <a:lnTo>
                    <a:pt x="436" y="141"/>
                  </a:lnTo>
                  <a:lnTo>
                    <a:pt x="442" y="147"/>
                  </a:lnTo>
                  <a:lnTo>
                    <a:pt x="449" y="154"/>
                  </a:lnTo>
                  <a:lnTo>
                    <a:pt x="455" y="160"/>
                  </a:lnTo>
                  <a:lnTo>
                    <a:pt x="462" y="167"/>
                  </a:lnTo>
                  <a:lnTo>
                    <a:pt x="468" y="173"/>
                  </a:lnTo>
                  <a:lnTo>
                    <a:pt x="481" y="173"/>
                  </a:lnTo>
                  <a:lnTo>
                    <a:pt x="494" y="167"/>
                  </a:lnTo>
                  <a:lnTo>
                    <a:pt x="506" y="160"/>
                  </a:lnTo>
                  <a:lnTo>
                    <a:pt x="519" y="147"/>
                  </a:lnTo>
                  <a:lnTo>
                    <a:pt x="538" y="135"/>
                  </a:lnTo>
                  <a:lnTo>
                    <a:pt x="545" y="128"/>
                  </a:lnTo>
                  <a:lnTo>
                    <a:pt x="564" y="122"/>
                  </a:lnTo>
                  <a:lnTo>
                    <a:pt x="577" y="115"/>
                  </a:lnTo>
                  <a:lnTo>
                    <a:pt x="590" y="115"/>
                  </a:lnTo>
                  <a:lnTo>
                    <a:pt x="596" y="109"/>
                  </a:lnTo>
                  <a:lnTo>
                    <a:pt x="609" y="109"/>
                  </a:lnTo>
                  <a:lnTo>
                    <a:pt x="622" y="103"/>
                  </a:lnTo>
                  <a:lnTo>
                    <a:pt x="628" y="103"/>
                  </a:lnTo>
                  <a:lnTo>
                    <a:pt x="634" y="103"/>
                  </a:lnTo>
                  <a:lnTo>
                    <a:pt x="641" y="96"/>
                  </a:lnTo>
                  <a:lnTo>
                    <a:pt x="654" y="96"/>
                  </a:lnTo>
                  <a:lnTo>
                    <a:pt x="660" y="96"/>
                  </a:lnTo>
                  <a:lnTo>
                    <a:pt x="666" y="90"/>
                  </a:lnTo>
                  <a:lnTo>
                    <a:pt x="673" y="90"/>
                  </a:lnTo>
                  <a:lnTo>
                    <a:pt x="686" y="83"/>
                  </a:lnTo>
                  <a:lnTo>
                    <a:pt x="692" y="77"/>
                  </a:lnTo>
                  <a:lnTo>
                    <a:pt x="698" y="71"/>
                  </a:lnTo>
                  <a:lnTo>
                    <a:pt x="705" y="71"/>
                  </a:lnTo>
                  <a:lnTo>
                    <a:pt x="711" y="64"/>
                  </a:lnTo>
                  <a:lnTo>
                    <a:pt x="711" y="58"/>
                  </a:lnTo>
                  <a:lnTo>
                    <a:pt x="718" y="51"/>
                  </a:lnTo>
                  <a:lnTo>
                    <a:pt x="724" y="51"/>
                  </a:lnTo>
                  <a:lnTo>
                    <a:pt x="730" y="45"/>
                  </a:lnTo>
                  <a:lnTo>
                    <a:pt x="737" y="45"/>
                  </a:lnTo>
                  <a:lnTo>
                    <a:pt x="743" y="45"/>
                  </a:lnTo>
                  <a:lnTo>
                    <a:pt x="743" y="39"/>
                  </a:lnTo>
                  <a:lnTo>
                    <a:pt x="750" y="39"/>
                  </a:lnTo>
                  <a:lnTo>
                    <a:pt x="756" y="32"/>
                  </a:lnTo>
                  <a:lnTo>
                    <a:pt x="756" y="26"/>
                  </a:lnTo>
                  <a:lnTo>
                    <a:pt x="756" y="19"/>
                  </a:lnTo>
                  <a:lnTo>
                    <a:pt x="763" y="13"/>
                  </a:lnTo>
                  <a:lnTo>
                    <a:pt x="763" y="7"/>
                  </a:lnTo>
                  <a:lnTo>
                    <a:pt x="769" y="0"/>
                  </a:lnTo>
                  <a:lnTo>
                    <a:pt x="775" y="0"/>
                  </a:lnTo>
                  <a:lnTo>
                    <a:pt x="782" y="0"/>
                  </a:lnTo>
                  <a:lnTo>
                    <a:pt x="788" y="0"/>
                  </a:lnTo>
                  <a:lnTo>
                    <a:pt x="795" y="7"/>
                  </a:lnTo>
                  <a:lnTo>
                    <a:pt x="795" y="13"/>
                  </a:lnTo>
                  <a:lnTo>
                    <a:pt x="801" y="13"/>
                  </a:lnTo>
                  <a:lnTo>
                    <a:pt x="807" y="13"/>
                  </a:lnTo>
                  <a:lnTo>
                    <a:pt x="807" y="19"/>
                  </a:lnTo>
                  <a:lnTo>
                    <a:pt x="814" y="13"/>
                  </a:lnTo>
                  <a:lnTo>
                    <a:pt x="814" y="19"/>
                  </a:lnTo>
                  <a:lnTo>
                    <a:pt x="814" y="26"/>
                  </a:lnTo>
                  <a:lnTo>
                    <a:pt x="814" y="32"/>
                  </a:lnTo>
                  <a:lnTo>
                    <a:pt x="814" y="39"/>
                  </a:lnTo>
                  <a:lnTo>
                    <a:pt x="820" y="39"/>
                  </a:lnTo>
                  <a:lnTo>
                    <a:pt x="814" y="45"/>
                  </a:lnTo>
                  <a:lnTo>
                    <a:pt x="807" y="45"/>
                  </a:lnTo>
                  <a:lnTo>
                    <a:pt x="807" y="51"/>
                  </a:lnTo>
                  <a:lnTo>
                    <a:pt x="814" y="64"/>
                  </a:lnTo>
                  <a:lnTo>
                    <a:pt x="814" y="77"/>
                  </a:lnTo>
                  <a:lnTo>
                    <a:pt x="807" y="83"/>
                  </a:lnTo>
                  <a:lnTo>
                    <a:pt x="814" y="90"/>
                  </a:lnTo>
                  <a:lnTo>
                    <a:pt x="820" y="90"/>
                  </a:lnTo>
                  <a:lnTo>
                    <a:pt x="820" y="96"/>
                  </a:lnTo>
                  <a:lnTo>
                    <a:pt x="814" y="96"/>
                  </a:lnTo>
                  <a:lnTo>
                    <a:pt x="814" y="103"/>
                  </a:lnTo>
                  <a:lnTo>
                    <a:pt x="807" y="103"/>
                  </a:lnTo>
                  <a:lnTo>
                    <a:pt x="807" y="109"/>
                  </a:lnTo>
                  <a:lnTo>
                    <a:pt x="807" y="115"/>
                  </a:lnTo>
                  <a:lnTo>
                    <a:pt x="814" y="115"/>
                  </a:lnTo>
                  <a:lnTo>
                    <a:pt x="820" y="115"/>
                  </a:lnTo>
                  <a:lnTo>
                    <a:pt x="820" y="122"/>
                  </a:lnTo>
                  <a:lnTo>
                    <a:pt x="827" y="128"/>
                  </a:lnTo>
                  <a:lnTo>
                    <a:pt x="820" y="128"/>
                  </a:lnTo>
                  <a:lnTo>
                    <a:pt x="820" y="135"/>
                  </a:lnTo>
                  <a:lnTo>
                    <a:pt x="820" y="141"/>
                  </a:lnTo>
                  <a:lnTo>
                    <a:pt x="820" y="147"/>
                  </a:lnTo>
                  <a:lnTo>
                    <a:pt x="827" y="147"/>
                  </a:lnTo>
                  <a:lnTo>
                    <a:pt x="833" y="147"/>
                  </a:lnTo>
                  <a:lnTo>
                    <a:pt x="827" y="154"/>
                  </a:lnTo>
                  <a:lnTo>
                    <a:pt x="827" y="160"/>
                  </a:lnTo>
                  <a:lnTo>
                    <a:pt x="833" y="160"/>
                  </a:lnTo>
                  <a:lnTo>
                    <a:pt x="833" y="167"/>
                  </a:lnTo>
                  <a:lnTo>
                    <a:pt x="833" y="173"/>
                  </a:lnTo>
                  <a:lnTo>
                    <a:pt x="827" y="173"/>
                  </a:lnTo>
                  <a:lnTo>
                    <a:pt x="820" y="173"/>
                  </a:lnTo>
                  <a:lnTo>
                    <a:pt x="814" y="173"/>
                  </a:lnTo>
                  <a:lnTo>
                    <a:pt x="814" y="179"/>
                  </a:lnTo>
                  <a:lnTo>
                    <a:pt x="807" y="179"/>
                  </a:lnTo>
                  <a:lnTo>
                    <a:pt x="807" y="186"/>
                  </a:lnTo>
                  <a:lnTo>
                    <a:pt x="807" y="179"/>
                  </a:lnTo>
                  <a:lnTo>
                    <a:pt x="801" y="179"/>
                  </a:lnTo>
                  <a:lnTo>
                    <a:pt x="801" y="186"/>
                  </a:lnTo>
                  <a:lnTo>
                    <a:pt x="801" y="192"/>
                  </a:lnTo>
                  <a:lnTo>
                    <a:pt x="801" y="199"/>
                  </a:lnTo>
                  <a:lnTo>
                    <a:pt x="801" y="205"/>
                  </a:lnTo>
                  <a:lnTo>
                    <a:pt x="795" y="211"/>
                  </a:lnTo>
                  <a:lnTo>
                    <a:pt x="788" y="211"/>
                  </a:lnTo>
                  <a:lnTo>
                    <a:pt x="788" y="218"/>
                  </a:lnTo>
                  <a:lnTo>
                    <a:pt x="795" y="218"/>
                  </a:lnTo>
                  <a:lnTo>
                    <a:pt x="801" y="218"/>
                  </a:lnTo>
                  <a:lnTo>
                    <a:pt x="801" y="224"/>
                  </a:lnTo>
                  <a:lnTo>
                    <a:pt x="801" y="231"/>
                  </a:lnTo>
                  <a:lnTo>
                    <a:pt x="801" y="224"/>
                  </a:lnTo>
                  <a:lnTo>
                    <a:pt x="807" y="224"/>
                  </a:lnTo>
                  <a:lnTo>
                    <a:pt x="807" y="231"/>
                  </a:lnTo>
                  <a:lnTo>
                    <a:pt x="814" y="231"/>
                  </a:lnTo>
                  <a:lnTo>
                    <a:pt x="814" y="237"/>
                  </a:lnTo>
                  <a:lnTo>
                    <a:pt x="820" y="237"/>
                  </a:lnTo>
                  <a:lnTo>
                    <a:pt x="820" y="244"/>
                  </a:lnTo>
                  <a:lnTo>
                    <a:pt x="814" y="244"/>
                  </a:lnTo>
                  <a:lnTo>
                    <a:pt x="814" y="250"/>
                  </a:lnTo>
                  <a:lnTo>
                    <a:pt x="820" y="250"/>
                  </a:lnTo>
                  <a:lnTo>
                    <a:pt x="827" y="250"/>
                  </a:lnTo>
                  <a:lnTo>
                    <a:pt x="820" y="256"/>
                  </a:lnTo>
                  <a:lnTo>
                    <a:pt x="814" y="256"/>
                  </a:lnTo>
                  <a:lnTo>
                    <a:pt x="814" y="263"/>
                  </a:lnTo>
                  <a:lnTo>
                    <a:pt x="814" y="269"/>
                  </a:lnTo>
                  <a:lnTo>
                    <a:pt x="814" y="276"/>
                  </a:lnTo>
                  <a:lnTo>
                    <a:pt x="820" y="276"/>
                  </a:lnTo>
                  <a:lnTo>
                    <a:pt x="820" y="282"/>
                  </a:lnTo>
                  <a:lnTo>
                    <a:pt x="820" y="288"/>
                  </a:lnTo>
                  <a:lnTo>
                    <a:pt x="827" y="288"/>
                  </a:lnTo>
                  <a:lnTo>
                    <a:pt x="827" y="295"/>
                  </a:lnTo>
                  <a:lnTo>
                    <a:pt x="833" y="295"/>
                  </a:lnTo>
                  <a:lnTo>
                    <a:pt x="839" y="295"/>
                  </a:lnTo>
                  <a:lnTo>
                    <a:pt x="846" y="295"/>
                  </a:lnTo>
                  <a:lnTo>
                    <a:pt x="846" y="301"/>
                  </a:lnTo>
                  <a:lnTo>
                    <a:pt x="846" y="308"/>
                  </a:lnTo>
                  <a:lnTo>
                    <a:pt x="852" y="308"/>
                  </a:lnTo>
                  <a:lnTo>
                    <a:pt x="852" y="314"/>
                  </a:lnTo>
                  <a:lnTo>
                    <a:pt x="859" y="314"/>
                  </a:lnTo>
                  <a:lnTo>
                    <a:pt x="859" y="320"/>
                  </a:lnTo>
                  <a:lnTo>
                    <a:pt x="865" y="320"/>
                  </a:lnTo>
                  <a:lnTo>
                    <a:pt x="865" y="314"/>
                  </a:lnTo>
                  <a:lnTo>
                    <a:pt x="871" y="314"/>
                  </a:lnTo>
                  <a:lnTo>
                    <a:pt x="871" y="320"/>
                  </a:lnTo>
                  <a:lnTo>
                    <a:pt x="865" y="320"/>
                  </a:lnTo>
                  <a:lnTo>
                    <a:pt x="865" y="327"/>
                  </a:lnTo>
                  <a:lnTo>
                    <a:pt x="871" y="327"/>
                  </a:lnTo>
                  <a:lnTo>
                    <a:pt x="871" y="333"/>
                  </a:lnTo>
                  <a:lnTo>
                    <a:pt x="871" y="340"/>
                  </a:lnTo>
                  <a:lnTo>
                    <a:pt x="878" y="340"/>
                  </a:lnTo>
                  <a:lnTo>
                    <a:pt x="878" y="333"/>
                  </a:lnTo>
                  <a:lnTo>
                    <a:pt x="884" y="333"/>
                  </a:lnTo>
                  <a:lnTo>
                    <a:pt x="891" y="340"/>
                  </a:lnTo>
                  <a:lnTo>
                    <a:pt x="897" y="340"/>
                  </a:lnTo>
                  <a:lnTo>
                    <a:pt x="897" y="346"/>
                  </a:lnTo>
                  <a:lnTo>
                    <a:pt x="897" y="352"/>
                  </a:lnTo>
                  <a:lnTo>
                    <a:pt x="903" y="352"/>
                  </a:lnTo>
                  <a:lnTo>
                    <a:pt x="903" y="359"/>
                  </a:lnTo>
                  <a:lnTo>
                    <a:pt x="903" y="365"/>
                  </a:lnTo>
                  <a:lnTo>
                    <a:pt x="903" y="372"/>
                  </a:lnTo>
                  <a:lnTo>
                    <a:pt x="903" y="378"/>
                  </a:lnTo>
                  <a:lnTo>
                    <a:pt x="897" y="378"/>
                  </a:lnTo>
                  <a:lnTo>
                    <a:pt x="897" y="372"/>
                  </a:lnTo>
                  <a:lnTo>
                    <a:pt x="897" y="378"/>
                  </a:lnTo>
                  <a:lnTo>
                    <a:pt x="897" y="384"/>
                  </a:lnTo>
                  <a:lnTo>
                    <a:pt x="903" y="384"/>
                  </a:lnTo>
                  <a:lnTo>
                    <a:pt x="903" y="391"/>
                  </a:lnTo>
                  <a:lnTo>
                    <a:pt x="910" y="391"/>
                  </a:lnTo>
                  <a:lnTo>
                    <a:pt x="910" y="384"/>
                  </a:lnTo>
                  <a:lnTo>
                    <a:pt x="916" y="384"/>
                  </a:lnTo>
                  <a:lnTo>
                    <a:pt x="916" y="391"/>
                  </a:lnTo>
                  <a:lnTo>
                    <a:pt x="916" y="397"/>
                  </a:lnTo>
                  <a:lnTo>
                    <a:pt x="923" y="397"/>
                  </a:lnTo>
                  <a:lnTo>
                    <a:pt x="929" y="397"/>
                  </a:lnTo>
                  <a:lnTo>
                    <a:pt x="929" y="404"/>
                  </a:lnTo>
                  <a:lnTo>
                    <a:pt x="929" y="397"/>
                  </a:lnTo>
                  <a:lnTo>
                    <a:pt x="935" y="397"/>
                  </a:lnTo>
                  <a:lnTo>
                    <a:pt x="935" y="404"/>
                  </a:lnTo>
                  <a:lnTo>
                    <a:pt x="929" y="410"/>
                  </a:lnTo>
                  <a:lnTo>
                    <a:pt x="935" y="410"/>
                  </a:lnTo>
                  <a:lnTo>
                    <a:pt x="942" y="410"/>
                  </a:lnTo>
                  <a:lnTo>
                    <a:pt x="948" y="410"/>
                  </a:lnTo>
                  <a:lnTo>
                    <a:pt x="948" y="416"/>
                  </a:lnTo>
                  <a:lnTo>
                    <a:pt x="942" y="423"/>
                  </a:lnTo>
                  <a:lnTo>
                    <a:pt x="948" y="423"/>
                  </a:lnTo>
                  <a:lnTo>
                    <a:pt x="955" y="423"/>
                  </a:lnTo>
                  <a:lnTo>
                    <a:pt x="955" y="429"/>
                  </a:lnTo>
                  <a:lnTo>
                    <a:pt x="948" y="429"/>
                  </a:lnTo>
                  <a:lnTo>
                    <a:pt x="948" y="436"/>
                  </a:lnTo>
                  <a:lnTo>
                    <a:pt x="955" y="442"/>
                  </a:lnTo>
                  <a:lnTo>
                    <a:pt x="961" y="442"/>
                  </a:lnTo>
                  <a:lnTo>
                    <a:pt x="961" y="448"/>
                  </a:lnTo>
                  <a:lnTo>
                    <a:pt x="967" y="448"/>
                  </a:lnTo>
                  <a:lnTo>
                    <a:pt x="967" y="455"/>
                  </a:lnTo>
                  <a:lnTo>
                    <a:pt x="974" y="455"/>
                  </a:lnTo>
                  <a:lnTo>
                    <a:pt x="974" y="461"/>
                  </a:lnTo>
                  <a:lnTo>
                    <a:pt x="967" y="461"/>
                  </a:lnTo>
                  <a:lnTo>
                    <a:pt x="967" y="455"/>
                  </a:lnTo>
                  <a:lnTo>
                    <a:pt x="967" y="461"/>
                  </a:lnTo>
                  <a:lnTo>
                    <a:pt x="967" y="468"/>
                  </a:lnTo>
                  <a:lnTo>
                    <a:pt x="961" y="468"/>
                  </a:lnTo>
                  <a:lnTo>
                    <a:pt x="961" y="474"/>
                  </a:lnTo>
                  <a:lnTo>
                    <a:pt x="967" y="474"/>
                  </a:lnTo>
                  <a:lnTo>
                    <a:pt x="974" y="474"/>
                  </a:lnTo>
                  <a:lnTo>
                    <a:pt x="967" y="474"/>
                  </a:lnTo>
                  <a:lnTo>
                    <a:pt x="967" y="480"/>
                  </a:lnTo>
                  <a:lnTo>
                    <a:pt x="961" y="480"/>
                  </a:lnTo>
                  <a:lnTo>
                    <a:pt x="961" y="487"/>
                  </a:lnTo>
                  <a:lnTo>
                    <a:pt x="967" y="487"/>
                  </a:lnTo>
                  <a:lnTo>
                    <a:pt x="967" y="493"/>
                  </a:lnTo>
                  <a:lnTo>
                    <a:pt x="974" y="493"/>
                  </a:lnTo>
                  <a:lnTo>
                    <a:pt x="980" y="493"/>
                  </a:lnTo>
                  <a:lnTo>
                    <a:pt x="980" y="500"/>
                  </a:lnTo>
                  <a:lnTo>
                    <a:pt x="974" y="500"/>
                  </a:lnTo>
                  <a:lnTo>
                    <a:pt x="974" y="506"/>
                  </a:lnTo>
                  <a:lnTo>
                    <a:pt x="980" y="512"/>
                  </a:lnTo>
                  <a:lnTo>
                    <a:pt x="980" y="519"/>
                  </a:lnTo>
                  <a:lnTo>
                    <a:pt x="980" y="525"/>
                  </a:lnTo>
                  <a:lnTo>
                    <a:pt x="974" y="525"/>
                  </a:lnTo>
                  <a:lnTo>
                    <a:pt x="974" y="532"/>
                  </a:lnTo>
                  <a:lnTo>
                    <a:pt x="980" y="532"/>
                  </a:lnTo>
                  <a:lnTo>
                    <a:pt x="980" y="538"/>
                  </a:lnTo>
                  <a:lnTo>
                    <a:pt x="980" y="544"/>
                  </a:lnTo>
                  <a:lnTo>
                    <a:pt x="980" y="538"/>
                  </a:lnTo>
                  <a:lnTo>
                    <a:pt x="987" y="538"/>
                  </a:lnTo>
                  <a:lnTo>
                    <a:pt x="987" y="544"/>
                  </a:lnTo>
                  <a:lnTo>
                    <a:pt x="987" y="551"/>
                  </a:lnTo>
                  <a:lnTo>
                    <a:pt x="987" y="557"/>
                  </a:lnTo>
                  <a:lnTo>
                    <a:pt x="987" y="564"/>
                  </a:lnTo>
                  <a:lnTo>
                    <a:pt x="980" y="564"/>
                  </a:lnTo>
                  <a:lnTo>
                    <a:pt x="987" y="564"/>
                  </a:lnTo>
                  <a:lnTo>
                    <a:pt x="987" y="570"/>
                  </a:lnTo>
                  <a:lnTo>
                    <a:pt x="987" y="576"/>
                  </a:lnTo>
                  <a:lnTo>
                    <a:pt x="993" y="576"/>
                  </a:lnTo>
                  <a:lnTo>
                    <a:pt x="999" y="576"/>
                  </a:lnTo>
                  <a:lnTo>
                    <a:pt x="999" y="583"/>
                  </a:lnTo>
                  <a:lnTo>
                    <a:pt x="993" y="583"/>
                  </a:lnTo>
                  <a:lnTo>
                    <a:pt x="987" y="589"/>
                  </a:lnTo>
                  <a:lnTo>
                    <a:pt x="980" y="589"/>
                  </a:lnTo>
                  <a:lnTo>
                    <a:pt x="980" y="583"/>
                  </a:lnTo>
                  <a:lnTo>
                    <a:pt x="974" y="583"/>
                  </a:lnTo>
                  <a:lnTo>
                    <a:pt x="980" y="583"/>
                  </a:lnTo>
                  <a:lnTo>
                    <a:pt x="974" y="583"/>
                  </a:lnTo>
                  <a:lnTo>
                    <a:pt x="967" y="589"/>
                  </a:lnTo>
                  <a:lnTo>
                    <a:pt x="967" y="583"/>
                  </a:lnTo>
                  <a:lnTo>
                    <a:pt x="967" y="589"/>
                  </a:lnTo>
                  <a:lnTo>
                    <a:pt x="967" y="596"/>
                  </a:lnTo>
                  <a:lnTo>
                    <a:pt x="961" y="589"/>
                  </a:lnTo>
                  <a:lnTo>
                    <a:pt x="961" y="596"/>
                  </a:lnTo>
                  <a:lnTo>
                    <a:pt x="955" y="596"/>
                  </a:lnTo>
                  <a:lnTo>
                    <a:pt x="948" y="596"/>
                  </a:lnTo>
                  <a:lnTo>
                    <a:pt x="942" y="596"/>
                  </a:lnTo>
                  <a:lnTo>
                    <a:pt x="942" y="602"/>
                  </a:lnTo>
                  <a:lnTo>
                    <a:pt x="935" y="602"/>
                  </a:lnTo>
                  <a:lnTo>
                    <a:pt x="929" y="602"/>
                  </a:lnTo>
                  <a:lnTo>
                    <a:pt x="923" y="602"/>
                  </a:lnTo>
                  <a:lnTo>
                    <a:pt x="923" y="608"/>
                  </a:lnTo>
                  <a:lnTo>
                    <a:pt x="916" y="608"/>
                  </a:lnTo>
                  <a:lnTo>
                    <a:pt x="910" y="608"/>
                  </a:lnTo>
                  <a:lnTo>
                    <a:pt x="903" y="608"/>
                  </a:lnTo>
                  <a:lnTo>
                    <a:pt x="897" y="608"/>
                  </a:lnTo>
                  <a:lnTo>
                    <a:pt x="891" y="615"/>
                  </a:lnTo>
                  <a:lnTo>
                    <a:pt x="884" y="608"/>
                  </a:lnTo>
                  <a:lnTo>
                    <a:pt x="884" y="615"/>
                  </a:lnTo>
                  <a:lnTo>
                    <a:pt x="878" y="615"/>
                  </a:lnTo>
                  <a:lnTo>
                    <a:pt x="871" y="615"/>
                  </a:lnTo>
                  <a:lnTo>
                    <a:pt x="865" y="615"/>
                  </a:lnTo>
                  <a:lnTo>
                    <a:pt x="859" y="615"/>
                  </a:lnTo>
                  <a:lnTo>
                    <a:pt x="859" y="621"/>
                  </a:lnTo>
                  <a:lnTo>
                    <a:pt x="852" y="621"/>
                  </a:lnTo>
                  <a:lnTo>
                    <a:pt x="846" y="621"/>
                  </a:lnTo>
                  <a:lnTo>
                    <a:pt x="839" y="621"/>
                  </a:lnTo>
                  <a:lnTo>
                    <a:pt x="839" y="628"/>
                  </a:lnTo>
                  <a:lnTo>
                    <a:pt x="839" y="634"/>
                  </a:lnTo>
                  <a:lnTo>
                    <a:pt x="833" y="634"/>
                  </a:lnTo>
                  <a:lnTo>
                    <a:pt x="827" y="634"/>
                  </a:lnTo>
                  <a:lnTo>
                    <a:pt x="820" y="634"/>
                  </a:lnTo>
                  <a:lnTo>
                    <a:pt x="814" y="634"/>
                  </a:lnTo>
                  <a:lnTo>
                    <a:pt x="807" y="640"/>
                  </a:lnTo>
                  <a:lnTo>
                    <a:pt x="801" y="640"/>
                  </a:lnTo>
                  <a:lnTo>
                    <a:pt x="795" y="640"/>
                  </a:lnTo>
                  <a:lnTo>
                    <a:pt x="788" y="640"/>
                  </a:lnTo>
                  <a:lnTo>
                    <a:pt x="782" y="647"/>
                  </a:lnTo>
                  <a:lnTo>
                    <a:pt x="775" y="647"/>
                  </a:lnTo>
                  <a:lnTo>
                    <a:pt x="769" y="647"/>
                  </a:lnTo>
                  <a:lnTo>
                    <a:pt x="763" y="647"/>
                  </a:lnTo>
                  <a:lnTo>
                    <a:pt x="756" y="647"/>
                  </a:lnTo>
                  <a:lnTo>
                    <a:pt x="756" y="653"/>
                  </a:lnTo>
                  <a:lnTo>
                    <a:pt x="750" y="653"/>
                  </a:lnTo>
                  <a:lnTo>
                    <a:pt x="743" y="653"/>
                  </a:lnTo>
                  <a:lnTo>
                    <a:pt x="737" y="653"/>
                  </a:lnTo>
                  <a:lnTo>
                    <a:pt x="730" y="653"/>
                  </a:lnTo>
                  <a:lnTo>
                    <a:pt x="724" y="653"/>
                  </a:lnTo>
                  <a:lnTo>
                    <a:pt x="724" y="660"/>
                  </a:lnTo>
                  <a:lnTo>
                    <a:pt x="711" y="660"/>
                  </a:lnTo>
                  <a:lnTo>
                    <a:pt x="705" y="660"/>
                  </a:lnTo>
                  <a:lnTo>
                    <a:pt x="698" y="660"/>
                  </a:lnTo>
                  <a:lnTo>
                    <a:pt x="692" y="660"/>
                  </a:lnTo>
                  <a:lnTo>
                    <a:pt x="686" y="666"/>
                  </a:lnTo>
                  <a:lnTo>
                    <a:pt x="679" y="666"/>
                  </a:lnTo>
                  <a:lnTo>
                    <a:pt x="673" y="666"/>
                  </a:lnTo>
                  <a:lnTo>
                    <a:pt x="666" y="672"/>
                  </a:lnTo>
                  <a:lnTo>
                    <a:pt x="660" y="672"/>
                  </a:lnTo>
                  <a:lnTo>
                    <a:pt x="654" y="672"/>
                  </a:lnTo>
                  <a:lnTo>
                    <a:pt x="647" y="672"/>
                  </a:lnTo>
                  <a:lnTo>
                    <a:pt x="641" y="679"/>
                  </a:lnTo>
                  <a:lnTo>
                    <a:pt x="634" y="679"/>
                  </a:lnTo>
                  <a:lnTo>
                    <a:pt x="628" y="679"/>
                  </a:lnTo>
                  <a:lnTo>
                    <a:pt x="622" y="685"/>
                  </a:lnTo>
                  <a:lnTo>
                    <a:pt x="615" y="685"/>
                  </a:lnTo>
                  <a:lnTo>
                    <a:pt x="609" y="685"/>
                  </a:lnTo>
                  <a:lnTo>
                    <a:pt x="602" y="685"/>
                  </a:lnTo>
                  <a:lnTo>
                    <a:pt x="596" y="692"/>
                  </a:lnTo>
                  <a:lnTo>
                    <a:pt x="590" y="692"/>
                  </a:lnTo>
                  <a:lnTo>
                    <a:pt x="583" y="692"/>
                  </a:lnTo>
                  <a:lnTo>
                    <a:pt x="577" y="692"/>
                  </a:lnTo>
                  <a:lnTo>
                    <a:pt x="577" y="698"/>
                  </a:lnTo>
                  <a:lnTo>
                    <a:pt x="570" y="698"/>
                  </a:lnTo>
                  <a:lnTo>
                    <a:pt x="564" y="698"/>
                  </a:lnTo>
                  <a:lnTo>
                    <a:pt x="558" y="698"/>
                  </a:lnTo>
                  <a:lnTo>
                    <a:pt x="558" y="704"/>
                  </a:lnTo>
                  <a:lnTo>
                    <a:pt x="551" y="704"/>
                  </a:lnTo>
                  <a:lnTo>
                    <a:pt x="545" y="704"/>
                  </a:lnTo>
                  <a:lnTo>
                    <a:pt x="538" y="704"/>
                  </a:lnTo>
                  <a:lnTo>
                    <a:pt x="538" y="711"/>
                  </a:lnTo>
                  <a:lnTo>
                    <a:pt x="532" y="711"/>
                  </a:lnTo>
                  <a:lnTo>
                    <a:pt x="526" y="711"/>
                  </a:lnTo>
                  <a:lnTo>
                    <a:pt x="526" y="717"/>
                  </a:lnTo>
                  <a:lnTo>
                    <a:pt x="526" y="724"/>
                  </a:lnTo>
                  <a:lnTo>
                    <a:pt x="526" y="717"/>
                  </a:lnTo>
                  <a:lnTo>
                    <a:pt x="526" y="711"/>
                  </a:lnTo>
                  <a:lnTo>
                    <a:pt x="519" y="717"/>
                  </a:lnTo>
                  <a:lnTo>
                    <a:pt x="526" y="717"/>
                  </a:lnTo>
                  <a:lnTo>
                    <a:pt x="519" y="717"/>
                  </a:lnTo>
                  <a:lnTo>
                    <a:pt x="519" y="724"/>
                  </a:lnTo>
                  <a:lnTo>
                    <a:pt x="526" y="724"/>
                  </a:lnTo>
                  <a:lnTo>
                    <a:pt x="519" y="724"/>
                  </a:lnTo>
                  <a:lnTo>
                    <a:pt x="513" y="724"/>
                  </a:lnTo>
                  <a:lnTo>
                    <a:pt x="506" y="724"/>
                  </a:lnTo>
                  <a:lnTo>
                    <a:pt x="500" y="724"/>
                  </a:lnTo>
                  <a:lnTo>
                    <a:pt x="494" y="724"/>
                  </a:lnTo>
                  <a:lnTo>
                    <a:pt x="494" y="730"/>
                  </a:lnTo>
                  <a:lnTo>
                    <a:pt x="487" y="730"/>
                  </a:lnTo>
                  <a:lnTo>
                    <a:pt x="481" y="730"/>
                  </a:lnTo>
                  <a:lnTo>
                    <a:pt x="474" y="730"/>
                  </a:lnTo>
                  <a:lnTo>
                    <a:pt x="468" y="730"/>
                  </a:lnTo>
                  <a:lnTo>
                    <a:pt x="468" y="736"/>
                  </a:lnTo>
                  <a:lnTo>
                    <a:pt x="462" y="736"/>
                  </a:lnTo>
                  <a:lnTo>
                    <a:pt x="455" y="736"/>
                  </a:lnTo>
                  <a:lnTo>
                    <a:pt x="455" y="743"/>
                  </a:lnTo>
                  <a:lnTo>
                    <a:pt x="449" y="743"/>
                  </a:lnTo>
                  <a:lnTo>
                    <a:pt x="442" y="743"/>
                  </a:lnTo>
                  <a:lnTo>
                    <a:pt x="442" y="692"/>
                  </a:lnTo>
                  <a:lnTo>
                    <a:pt x="391" y="692"/>
                  </a:lnTo>
                  <a:lnTo>
                    <a:pt x="359" y="692"/>
                  </a:lnTo>
                  <a:lnTo>
                    <a:pt x="340" y="692"/>
                  </a:lnTo>
                  <a:lnTo>
                    <a:pt x="333" y="679"/>
                  </a:lnTo>
                  <a:lnTo>
                    <a:pt x="333" y="672"/>
                  </a:lnTo>
                  <a:lnTo>
                    <a:pt x="327" y="666"/>
                  </a:lnTo>
                  <a:lnTo>
                    <a:pt x="321" y="653"/>
                  </a:lnTo>
                  <a:lnTo>
                    <a:pt x="321" y="647"/>
                  </a:lnTo>
                  <a:lnTo>
                    <a:pt x="314" y="647"/>
                  </a:lnTo>
                  <a:lnTo>
                    <a:pt x="308" y="640"/>
                  </a:lnTo>
                  <a:lnTo>
                    <a:pt x="301" y="634"/>
                  </a:lnTo>
                  <a:lnTo>
                    <a:pt x="295" y="634"/>
                  </a:lnTo>
                  <a:lnTo>
                    <a:pt x="289" y="628"/>
                  </a:lnTo>
                  <a:lnTo>
                    <a:pt x="289" y="621"/>
                  </a:lnTo>
                  <a:lnTo>
                    <a:pt x="282" y="615"/>
                  </a:lnTo>
                  <a:lnTo>
                    <a:pt x="276" y="589"/>
                  </a:lnTo>
                  <a:lnTo>
                    <a:pt x="276" y="583"/>
                  </a:lnTo>
                  <a:lnTo>
                    <a:pt x="269" y="583"/>
                  </a:lnTo>
                  <a:lnTo>
                    <a:pt x="269" y="576"/>
                  </a:lnTo>
                  <a:lnTo>
                    <a:pt x="269" y="570"/>
                  </a:lnTo>
                  <a:lnTo>
                    <a:pt x="269" y="564"/>
                  </a:lnTo>
                  <a:lnTo>
                    <a:pt x="269" y="557"/>
                  </a:lnTo>
                  <a:lnTo>
                    <a:pt x="263" y="551"/>
                  </a:lnTo>
                  <a:lnTo>
                    <a:pt x="257" y="538"/>
                  </a:lnTo>
                  <a:lnTo>
                    <a:pt x="161" y="538"/>
                  </a:lnTo>
                  <a:lnTo>
                    <a:pt x="154" y="525"/>
                  </a:lnTo>
                  <a:lnTo>
                    <a:pt x="141" y="506"/>
                  </a:lnTo>
                  <a:lnTo>
                    <a:pt x="129" y="493"/>
                  </a:lnTo>
                  <a:lnTo>
                    <a:pt x="116" y="487"/>
                  </a:lnTo>
                  <a:lnTo>
                    <a:pt x="103" y="480"/>
                  </a:lnTo>
                  <a:lnTo>
                    <a:pt x="97" y="480"/>
                  </a:lnTo>
                  <a:lnTo>
                    <a:pt x="84" y="474"/>
                  </a:lnTo>
                  <a:lnTo>
                    <a:pt x="77" y="474"/>
                  </a:lnTo>
                  <a:lnTo>
                    <a:pt x="71" y="474"/>
                  </a:lnTo>
                  <a:lnTo>
                    <a:pt x="65" y="468"/>
                  </a:lnTo>
                  <a:lnTo>
                    <a:pt x="65" y="461"/>
                  </a:lnTo>
                  <a:lnTo>
                    <a:pt x="65" y="455"/>
                  </a:lnTo>
                  <a:lnTo>
                    <a:pt x="58" y="448"/>
                  </a:lnTo>
                  <a:lnTo>
                    <a:pt x="52" y="448"/>
                  </a:lnTo>
                  <a:lnTo>
                    <a:pt x="45" y="448"/>
                  </a:lnTo>
                  <a:lnTo>
                    <a:pt x="39" y="442"/>
                  </a:lnTo>
                  <a:lnTo>
                    <a:pt x="33" y="442"/>
                  </a:lnTo>
                  <a:lnTo>
                    <a:pt x="33" y="436"/>
                  </a:lnTo>
                  <a:lnTo>
                    <a:pt x="33" y="429"/>
                  </a:lnTo>
                  <a:lnTo>
                    <a:pt x="33" y="423"/>
                  </a:lnTo>
                  <a:lnTo>
                    <a:pt x="26" y="410"/>
                  </a:lnTo>
                  <a:lnTo>
                    <a:pt x="26" y="404"/>
                  </a:lnTo>
                  <a:lnTo>
                    <a:pt x="20" y="404"/>
                  </a:lnTo>
                  <a:lnTo>
                    <a:pt x="13" y="397"/>
                  </a:lnTo>
                  <a:lnTo>
                    <a:pt x="7" y="391"/>
                  </a:lnTo>
                  <a:lnTo>
                    <a:pt x="7" y="384"/>
                  </a:lnTo>
                  <a:lnTo>
                    <a:pt x="7" y="372"/>
                  </a:lnTo>
                  <a:lnTo>
                    <a:pt x="0" y="365"/>
                  </a:lnTo>
                  <a:lnTo>
                    <a:pt x="0" y="359"/>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Arial"/>
                <a:ea typeface="+mn-ea"/>
                <a:cs typeface="+mn-cs"/>
              </a:endParaRPr>
            </a:p>
          </p:txBody>
        </p:sp>
        <p:sp>
          <p:nvSpPr>
            <p:cNvPr id="54" name="Freeform 226">
              <a:extLst>
                <a:ext uri="{FF2B5EF4-FFF2-40B4-BE49-F238E27FC236}">
                  <a16:creationId xmlns:a16="http://schemas.microsoft.com/office/drawing/2014/main" id="{A63FA962-63B1-A5A7-C723-BD4DE2478AD4}"/>
                </a:ext>
              </a:extLst>
            </p:cNvPr>
            <p:cNvSpPr>
              <a:spLocks/>
            </p:cNvSpPr>
            <p:nvPr/>
          </p:nvSpPr>
          <p:spPr bwMode="gray">
            <a:xfrm>
              <a:off x="4056309" y="3598417"/>
              <a:ext cx="689851" cy="1213228"/>
            </a:xfrm>
            <a:custGeom>
              <a:avLst/>
              <a:gdLst>
                <a:gd name="T0" fmla="*/ 1024 w 1069"/>
                <a:gd name="T1" fmla="*/ 627 h 1684"/>
                <a:gd name="T2" fmla="*/ 1056 w 1069"/>
                <a:gd name="T3" fmla="*/ 781 h 1684"/>
                <a:gd name="T4" fmla="*/ 1031 w 1069"/>
                <a:gd name="T5" fmla="*/ 1050 h 1684"/>
                <a:gd name="T6" fmla="*/ 960 w 1069"/>
                <a:gd name="T7" fmla="*/ 1280 h 1684"/>
                <a:gd name="T8" fmla="*/ 973 w 1069"/>
                <a:gd name="T9" fmla="*/ 1319 h 1684"/>
                <a:gd name="T10" fmla="*/ 935 w 1069"/>
                <a:gd name="T11" fmla="*/ 1364 h 1684"/>
                <a:gd name="T12" fmla="*/ 883 w 1069"/>
                <a:gd name="T13" fmla="*/ 1396 h 1684"/>
                <a:gd name="T14" fmla="*/ 807 w 1069"/>
                <a:gd name="T15" fmla="*/ 1428 h 1684"/>
                <a:gd name="T16" fmla="*/ 679 w 1069"/>
                <a:gd name="T17" fmla="*/ 1492 h 1684"/>
                <a:gd name="T18" fmla="*/ 608 w 1069"/>
                <a:gd name="T19" fmla="*/ 1460 h 1684"/>
                <a:gd name="T20" fmla="*/ 563 w 1069"/>
                <a:gd name="T21" fmla="*/ 1434 h 1684"/>
                <a:gd name="T22" fmla="*/ 518 w 1069"/>
                <a:gd name="T23" fmla="*/ 1415 h 1684"/>
                <a:gd name="T24" fmla="*/ 352 w 1069"/>
                <a:gd name="T25" fmla="*/ 1492 h 1684"/>
                <a:gd name="T26" fmla="*/ 326 w 1069"/>
                <a:gd name="T27" fmla="*/ 1581 h 1684"/>
                <a:gd name="T28" fmla="*/ 237 w 1069"/>
                <a:gd name="T29" fmla="*/ 1671 h 1684"/>
                <a:gd name="T30" fmla="*/ 211 w 1069"/>
                <a:gd name="T31" fmla="*/ 1652 h 1684"/>
                <a:gd name="T32" fmla="*/ 166 w 1069"/>
                <a:gd name="T33" fmla="*/ 1633 h 1684"/>
                <a:gd name="T34" fmla="*/ 147 w 1069"/>
                <a:gd name="T35" fmla="*/ 1613 h 1684"/>
                <a:gd name="T36" fmla="*/ 115 w 1069"/>
                <a:gd name="T37" fmla="*/ 1588 h 1684"/>
                <a:gd name="T38" fmla="*/ 121 w 1069"/>
                <a:gd name="T39" fmla="*/ 1530 h 1684"/>
                <a:gd name="T40" fmla="*/ 102 w 1069"/>
                <a:gd name="T41" fmla="*/ 1485 h 1684"/>
                <a:gd name="T42" fmla="*/ 57 w 1069"/>
                <a:gd name="T43" fmla="*/ 1472 h 1684"/>
                <a:gd name="T44" fmla="*/ 45 w 1069"/>
                <a:gd name="T45" fmla="*/ 1415 h 1684"/>
                <a:gd name="T46" fmla="*/ 19 w 1069"/>
                <a:gd name="T47" fmla="*/ 1389 h 1684"/>
                <a:gd name="T48" fmla="*/ 45 w 1069"/>
                <a:gd name="T49" fmla="*/ 1338 h 1684"/>
                <a:gd name="T50" fmla="*/ 6 w 1069"/>
                <a:gd name="T51" fmla="*/ 1306 h 1684"/>
                <a:gd name="T52" fmla="*/ 38 w 1069"/>
                <a:gd name="T53" fmla="*/ 1261 h 1684"/>
                <a:gd name="T54" fmla="*/ 83 w 1069"/>
                <a:gd name="T55" fmla="*/ 1229 h 1684"/>
                <a:gd name="T56" fmla="*/ 96 w 1069"/>
                <a:gd name="T57" fmla="*/ 1172 h 1684"/>
                <a:gd name="T58" fmla="*/ 89 w 1069"/>
                <a:gd name="T59" fmla="*/ 1108 h 1684"/>
                <a:gd name="T60" fmla="*/ 115 w 1069"/>
                <a:gd name="T61" fmla="*/ 1056 h 1684"/>
                <a:gd name="T62" fmla="*/ 134 w 1069"/>
                <a:gd name="T63" fmla="*/ 973 h 1684"/>
                <a:gd name="T64" fmla="*/ 121 w 1069"/>
                <a:gd name="T65" fmla="*/ 915 h 1684"/>
                <a:gd name="T66" fmla="*/ 102 w 1069"/>
                <a:gd name="T67" fmla="*/ 890 h 1684"/>
                <a:gd name="T68" fmla="*/ 32 w 1069"/>
                <a:gd name="T69" fmla="*/ 877 h 1684"/>
                <a:gd name="T70" fmla="*/ 6 w 1069"/>
                <a:gd name="T71" fmla="*/ 826 h 1684"/>
                <a:gd name="T72" fmla="*/ 13 w 1069"/>
                <a:gd name="T73" fmla="*/ 755 h 1684"/>
                <a:gd name="T74" fmla="*/ 38 w 1069"/>
                <a:gd name="T75" fmla="*/ 698 h 1684"/>
                <a:gd name="T76" fmla="*/ 70 w 1069"/>
                <a:gd name="T77" fmla="*/ 659 h 1684"/>
                <a:gd name="T78" fmla="*/ 89 w 1069"/>
                <a:gd name="T79" fmla="*/ 615 h 1684"/>
                <a:gd name="T80" fmla="*/ 96 w 1069"/>
                <a:gd name="T81" fmla="*/ 570 h 1684"/>
                <a:gd name="T82" fmla="*/ 102 w 1069"/>
                <a:gd name="T83" fmla="*/ 525 h 1684"/>
                <a:gd name="T84" fmla="*/ 109 w 1069"/>
                <a:gd name="T85" fmla="*/ 455 h 1684"/>
                <a:gd name="T86" fmla="*/ 141 w 1069"/>
                <a:gd name="T87" fmla="*/ 435 h 1684"/>
                <a:gd name="T88" fmla="*/ 185 w 1069"/>
                <a:gd name="T89" fmla="*/ 403 h 1684"/>
                <a:gd name="T90" fmla="*/ 275 w 1069"/>
                <a:gd name="T91" fmla="*/ 371 h 1684"/>
                <a:gd name="T92" fmla="*/ 333 w 1069"/>
                <a:gd name="T93" fmla="*/ 378 h 1684"/>
                <a:gd name="T94" fmla="*/ 390 w 1069"/>
                <a:gd name="T95" fmla="*/ 365 h 1684"/>
                <a:gd name="T96" fmla="*/ 442 w 1069"/>
                <a:gd name="T97" fmla="*/ 365 h 1684"/>
                <a:gd name="T98" fmla="*/ 493 w 1069"/>
                <a:gd name="T99" fmla="*/ 371 h 1684"/>
                <a:gd name="T100" fmla="*/ 563 w 1069"/>
                <a:gd name="T101" fmla="*/ 365 h 1684"/>
                <a:gd name="T102" fmla="*/ 621 w 1069"/>
                <a:gd name="T103" fmla="*/ 346 h 1684"/>
                <a:gd name="T104" fmla="*/ 659 w 1069"/>
                <a:gd name="T105" fmla="*/ 314 h 1684"/>
                <a:gd name="T106" fmla="*/ 691 w 1069"/>
                <a:gd name="T107" fmla="*/ 275 h 1684"/>
                <a:gd name="T108" fmla="*/ 691 w 1069"/>
                <a:gd name="T109" fmla="*/ 224 h 1684"/>
                <a:gd name="T110" fmla="*/ 698 w 1069"/>
                <a:gd name="T111" fmla="*/ 179 h 1684"/>
                <a:gd name="T112" fmla="*/ 691 w 1069"/>
                <a:gd name="T113" fmla="*/ 147 h 1684"/>
                <a:gd name="T114" fmla="*/ 679 w 1069"/>
                <a:gd name="T115" fmla="*/ 122 h 1684"/>
                <a:gd name="T116" fmla="*/ 672 w 1069"/>
                <a:gd name="T117" fmla="*/ 77 h 1684"/>
                <a:gd name="T118" fmla="*/ 666 w 1069"/>
                <a:gd name="T119" fmla="*/ 26 h 1684"/>
                <a:gd name="T120" fmla="*/ 749 w 1069"/>
                <a:gd name="T121" fmla="*/ 6 h 1684"/>
                <a:gd name="T122" fmla="*/ 948 w 1069"/>
                <a:gd name="T123" fmla="*/ 6 h 16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69" h="1684">
                  <a:moveTo>
                    <a:pt x="1018" y="0"/>
                  </a:moveTo>
                  <a:lnTo>
                    <a:pt x="1024" y="19"/>
                  </a:lnTo>
                  <a:lnTo>
                    <a:pt x="1031" y="26"/>
                  </a:lnTo>
                  <a:lnTo>
                    <a:pt x="1031" y="77"/>
                  </a:lnTo>
                  <a:lnTo>
                    <a:pt x="1031" y="154"/>
                  </a:lnTo>
                  <a:lnTo>
                    <a:pt x="1031" y="173"/>
                  </a:lnTo>
                  <a:lnTo>
                    <a:pt x="1031" y="397"/>
                  </a:lnTo>
                  <a:lnTo>
                    <a:pt x="1024" y="493"/>
                  </a:lnTo>
                  <a:lnTo>
                    <a:pt x="1031" y="519"/>
                  </a:lnTo>
                  <a:lnTo>
                    <a:pt x="1024" y="627"/>
                  </a:lnTo>
                  <a:lnTo>
                    <a:pt x="1024" y="647"/>
                  </a:lnTo>
                  <a:lnTo>
                    <a:pt x="1031" y="659"/>
                  </a:lnTo>
                  <a:lnTo>
                    <a:pt x="1031" y="672"/>
                  </a:lnTo>
                  <a:lnTo>
                    <a:pt x="1044" y="691"/>
                  </a:lnTo>
                  <a:lnTo>
                    <a:pt x="1044" y="704"/>
                  </a:lnTo>
                  <a:lnTo>
                    <a:pt x="1044" y="736"/>
                  </a:lnTo>
                  <a:lnTo>
                    <a:pt x="1044" y="755"/>
                  </a:lnTo>
                  <a:lnTo>
                    <a:pt x="1050" y="768"/>
                  </a:lnTo>
                  <a:lnTo>
                    <a:pt x="1050" y="781"/>
                  </a:lnTo>
                  <a:lnTo>
                    <a:pt x="1056" y="781"/>
                  </a:lnTo>
                  <a:lnTo>
                    <a:pt x="1063" y="787"/>
                  </a:lnTo>
                  <a:lnTo>
                    <a:pt x="1069" y="794"/>
                  </a:lnTo>
                  <a:lnTo>
                    <a:pt x="1069" y="800"/>
                  </a:lnTo>
                  <a:lnTo>
                    <a:pt x="1044" y="800"/>
                  </a:lnTo>
                  <a:lnTo>
                    <a:pt x="1037" y="813"/>
                  </a:lnTo>
                  <a:lnTo>
                    <a:pt x="1037" y="839"/>
                  </a:lnTo>
                  <a:lnTo>
                    <a:pt x="1031" y="871"/>
                  </a:lnTo>
                  <a:lnTo>
                    <a:pt x="1031" y="890"/>
                  </a:lnTo>
                  <a:lnTo>
                    <a:pt x="1031" y="922"/>
                  </a:lnTo>
                  <a:lnTo>
                    <a:pt x="1031" y="1050"/>
                  </a:lnTo>
                  <a:lnTo>
                    <a:pt x="1037" y="1261"/>
                  </a:lnTo>
                  <a:lnTo>
                    <a:pt x="1031" y="1261"/>
                  </a:lnTo>
                  <a:lnTo>
                    <a:pt x="1005" y="1261"/>
                  </a:lnTo>
                  <a:lnTo>
                    <a:pt x="986" y="1261"/>
                  </a:lnTo>
                  <a:lnTo>
                    <a:pt x="986" y="1255"/>
                  </a:lnTo>
                  <a:lnTo>
                    <a:pt x="960" y="1255"/>
                  </a:lnTo>
                  <a:lnTo>
                    <a:pt x="960" y="1261"/>
                  </a:lnTo>
                  <a:lnTo>
                    <a:pt x="960" y="1268"/>
                  </a:lnTo>
                  <a:lnTo>
                    <a:pt x="960" y="1274"/>
                  </a:lnTo>
                  <a:lnTo>
                    <a:pt x="960" y="1280"/>
                  </a:lnTo>
                  <a:lnTo>
                    <a:pt x="960" y="1287"/>
                  </a:lnTo>
                  <a:lnTo>
                    <a:pt x="967" y="1287"/>
                  </a:lnTo>
                  <a:lnTo>
                    <a:pt x="967" y="1293"/>
                  </a:lnTo>
                  <a:lnTo>
                    <a:pt x="967" y="1300"/>
                  </a:lnTo>
                  <a:lnTo>
                    <a:pt x="973" y="1300"/>
                  </a:lnTo>
                  <a:lnTo>
                    <a:pt x="973" y="1306"/>
                  </a:lnTo>
                  <a:lnTo>
                    <a:pt x="980" y="1306"/>
                  </a:lnTo>
                  <a:lnTo>
                    <a:pt x="980" y="1312"/>
                  </a:lnTo>
                  <a:lnTo>
                    <a:pt x="980" y="1319"/>
                  </a:lnTo>
                  <a:lnTo>
                    <a:pt x="973" y="1319"/>
                  </a:lnTo>
                  <a:lnTo>
                    <a:pt x="973" y="1325"/>
                  </a:lnTo>
                  <a:lnTo>
                    <a:pt x="967" y="1325"/>
                  </a:lnTo>
                  <a:lnTo>
                    <a:pt x="960" y="1325"/>
                  </a:lnTo>
                  <a:lnTo>
                    <a:pt x="954" y="1325"/>
                  </a:lnTo>
                  <a:lnTo>
                    <a:pt x="948" y="1332"/>
                  </a:lnTo>
                  <a:lnTo>
                    <a:pt x="948" y="1338"/>
                  </a:lnTo>
                  <a:lnTo>
                    <a:pt x="941" y="1344"/>
                  </a:lnTo>
                  <a:lnTo>
                    <a:pt x="941" y="1351"/>
                  </a:lnTo>
                  <a:lnTo>
                    <a:pt x="941" y="1357"/>
                  </a:lnTo>
                  <a:lnTo>
                    <a:pt x="935" y="1364"/>
                  </a:lnTo>
                  <a:lnTo>
                    <a:pt x="928" y="1364"/>
                  </a:lnTo>
                  <a:lnTo>
                    <a:pt x="928" y="1370"/>
                  </a:lnTo>
                  <a:lnTo>
                    <a:pt x="922" y="1370"/>
                  </a:lnTo>
                  <a:lnTo>
                    <a:pt x="915" y="1370"/>
                  </a:lnTo>
                  <a:lnTo>
                    <a:pt x="909" y="1376"/>
                  </a:lnTo>
                  <a:lnTo>
                    <a:pt x="903" y="1376"/>
                  </a:lnTo>
                  <a:lnTo>
                    <a:pt x="896" y="1383"/>
                  </a:lnTo>
                  <a:lnTo>
                    <a:pt x="896" y="1389"/>
                  </a:lnTo>
                  <a:lnTo>
                    <a:pt x="890" y="1396"/>
                  </a:lnTo>
                  <a:lnTo>
                    <a:pt x="883" y="1396"/>
                  </a:lnTo>
                  <a:lnTo>
                    <a:pt x="877" y="1402"/>
                  </a:lnTo>
                  <a:lnTo>
                    <a:pt x="871" y="1408"/>
                  </a:lnTo>
                  <a:lnTo>
                    <a:pt x="858" y="1415"/>
                  </a:lnTo>
                  <a:lnTo>
                    <a:pt x="851" y="1415"/>
                  </a:lnTo>
                  <a:lnTo>
                    <a:pt x="845" y="1421"/>
                  </a:lnTo>
                  <a:lnTo>
                    <a:pt x="839" y="1421"/>
                  </a:lnTo>
                  <a:lnTo>
                    <a:pt x="826" y="1421"/>
                  </a:lnTo>
                  <a:lnTo>
                    <a:pt x="819" y="1428"/>
                  </a:lnTo>
                  <a:lnTo>
                    <a:pt x="813" y="1428"/>
                  </a:lnTo>
                  <a:lnTo>
                    <a:pt x="807" y="1428"/>
                  </a:lnTo>
                  <a:lnTo>
                    <a:pt x="794" y="1434"/>
                  </a:lnTo>
                  <a:lnTo>
                    <a:pt x="781" y="1434"/>
                  </a:lnTo>
                  <a:lnTo>
                    <a:pt x="775" y="1440"/>
                  </a:lnTo>
                  <a:lnTo>
                    <a:pt x="762" y="1440"/>
                  </a:lnTo>
                  <a:lnTo>
                    <a:pt x="749" y="1447"/>
                  </a:lnTo>
                  <a:lnTo>
                    <a:pt x="730" y="1453"/>
                  </a:lnTo>
                  <a:lnTo>
                    <a:pt x="723" y="1460"/>
                  </a:lnTo>
                  <a:lnTo>
                    <a:pt x="704" y="1472"/>
                  </a:lnTo>
                  <a:lnTo>
                    <a:pt x="691" y="1485"/>
                  </a:lnTo>
                  <a:lnTo>
                    <a:pt x="679" y="1492"/>
                  </a:lnTo>
                  <a:lnTo>
                    <a:pt x="666" y="1498"/>
                  </a:lnTo>
                  <a:lnTo>
                    <a:pt x="653" y="1498"/>
                  </a:lnTo>
                  <a:lnTo>
                    <a:pt x="647" y="1492"/>
                  </a:lnTo>
                  <a:lnTo>
                    <a:pt x="640" y="1485"/>
                  </a:lnTo>
                  <a:lnTo>
                    <a:pt x="634" y="1479"/>
                  </a:lnTo>
                  <a:lnTo>
                    <a:pt x="627" y="1472"/>
                  </a:lnTo>
                  <a:lnTo>
                    <a:pt x="621" y="1466"/>
                  </a:lnTo>
                  <a:lnTo>
                    <a:pt x="615" y="1466"/>
                  </a:lnTo>
                  <a:lnTo>
                    <a:pt x="608" y="1466"/>
                  </a:lnTo>
                  <a:lnTo>
                    <a:pt x="608" y="1460"/>
                  </a:lnTo>
                  <a:lnTo>
                    <a:pt x="602" y="1460"/>
                  </a:lnTo>
                  <a:lnTo>
                    <a:pt x="595" y="1453"/>
                  </a:lnTo>
                  <a:lnTo>
                    <a:pt x="595" y="1447"/>
                  </a:lnTo>
                  <a:lnTo>
                    <a:pt x="589" y="1447"/>
                  </a:lnTo>
                  <a:lnTo>
                    <a:pt x="583" y="1447"/>
                  </a:lnTo>
                  <a:lnTo>
                    <a:pt x="583" y="1440"/>
                  </a:lnTo>
                  <a:lnTo>
                    <a:pt x="576" y="1440"/>
                  </a:lnTo>
                  <a:lnTo>
                    <a:pt x="570" y="1440"/>
                  </a:lnTo>
                  <a:lnTo>
                    <a:pt x="570" y="1434"/>
                  </a:lnTo>
                  <a:lnTo>
                    <a:pt x="563" y="1434"/>
                  </a:lnTo>
                  <a:lnTo>
                    <a:pt x="557" y="1428"/>
                  </a:lnTo>
                  <a:lnTo>
                    <a:pt x="550" y="1428"/>
                  </a:lnTo>
                  <a:lnTo>
                    <a:pt x="544" y="1428"/>
                  </a:lnTo>
                  <a:lnTo>
                    <a:pt x="544" y="1421"/>
                  </a:lnTo>
                  <a:lnTo>
                    <a:pt x="550" y="1421"/>
                  </a:lnTo>
                  <a:lnTo>
                    <a:pt x="550" y="1415"/>
                  </a:lnTo>
                  <a:lnTo>
                    <a:pt x="544" y="1415"/>
                  </a:lnTo>
                  <a:lnTo>
                    <a:pt x="531" y="1415"/>
                  </a:lnTo>
                  <a:lnTo>
                    <a:pt x="525" y="1415"/>
                  </a:lnTo>
                  <a:lnTo>
                    <a:pt x="518" y="1415"/>
                  </a:lnTo>
                  <a:lnTo>
                    <a:pt x="512" y="1415"/>
                  </a:lnTo>
                  <a:lnTo>
                    <a:pt x="506" y="1415"/>
                  </a:lnTo>
                  <a:lnTo>
                    <a:pt x="493" y="1415"/>
                  </a:lnTo>
                  <a:lnTo>
                    <a:pt x="448" y="1415"/>
                  </a:lnTo>
                  <a:lnTo>
                    <a:pt x="397" y="1408"/>
                  </a:lnTo>
                  <a:lnTo>
                    <a:pt x="346" y="1408"/>
                  </a:lnTo>
                  <a:lnTo>
                    <a:pt x="346" y="1447"/>
                  </a:lnTo>
                  <a:lnTo>
                    <a:pt x="346" y="1466"/>
                  </a:lnTo>
                  <a:lnTo>
                    <a:pt x="346" y="1479"/>
                  </a:lnTo>
                  <a:lnTo>
                    <a:pt x="352" y="1492"/>
                  </a:lnTo>
                  <a:lnTo>
                    <a:pt x="346" y="1504"/>
                  </a:lnTo>
                  <a:lnTo>
                    <a:pt x="346" y="1517"/>
                  </a:lnTo>
                  <a:lnTo>
                    <a:pt x="346" y="1524"/>
                  </a:lnTo>
                  <a:lnTo>
                    <a:pt x="346" y="1530"/>
                  </a:lnTo>
                  <a:lnTo>
                    <a:pt x="346" y="1536"/>
                  </a:lnTo>
                  <a:lnTo>
                    <a:pt x="339" y="1556"/>
                  </a:lnTo>
                  <a:lnTo>
                    <a:pt x="333" y="1556"/>
                  </a:lnTo>
                  <a:lnTo>
                    <a:pt x="333" y="1562"/>
                  </a:lnTo>
                  <a:lnTo>
                    <a:pt x="326" y="1569"/>
                  </a:lnTo>
                  <a:lnTo>
                    <a:pt x="326" y="1581"/>
                  </a:lnTo>
                  <a:lnTo>
                    <a:pt x="320" y="1588"/>
                  </a:lnTo>
                  <a:lnTo>
                    <a:pt x="314" y="1594"/>
                  </a:lnTo>
                  <a:lnTo>
                    <a:pt x="307" y="1601"/>
                  </a:lnTo>
                  <a:lnTo>
                    <a:pt x="294" y="1620"/>
                  </a:lnTo>
                  <a:lnTo>
                    <a:pt x="288" y="1626"/>
                  </a:lnTo>
                  <a:lnTo>
                    <a:pt x="275" y="1639"/>
                  </a:lnTo>
                  <a:lnTo>
                    <a:pt x="269" y="1645"/>
                  </a:lnTo>
                  <a:lnTo>
                    <a:pt x="256" y="1658"/>
                  </a:lnTo>
                  <a:lnTo>
                    <a:pt x="250" y="1665"/>
                  </a:lnTo>
                  <a:lnTo>
                    <a:pt x="237" y="1671"/>
                  </a:lnTo>
                  <a:lnTo>
                    <a:pt x="224" y="1671"/>
                  </a:lnTo>
                  <a:lnTo>
                    <a:pt x="205" y="1677"/>
                  </a:lnTo>
                  <a:lnTo>
                    <a:pt x="192" y="1677"/>
                  </a:lnTo>
                  <a:lnTo>
                    <a:pt x="185" y="1684"/>
                  </a:lnTo>
                  <a:lnTo>
                    <a:pt x="185" y="1677"/>
                  </a:lnTo>
                  <a:lnTo>
                    <a:pt x="192" y="1671"/>
                  </a:lnTo>
                  <a:lnTo>
                    <a:pt x="198" y="1665"/>
                  </a:lnTo>
                  <a:lnTo>
                    <a:pt x="205" y="1665"/>
                  </a:lnTo>
                  <a:lnTo>
                    <a:pt x="205" y="1658"/>
                  </a:lnTo>
                  <a:lnTo>
                    <a:pt x="211" y="1652"/>
                  </a:lnTo>
                  <a:lnTo>
                    <a:pt x="211" y="1645"/>
                  </a:lnTo>
                  <a:lnTo>
                    <a:pt x="211" y="1639"/>
                  </a:lnTo>
                  <a:lnTo>
                    <a:pt x="205" y="1639"/>
                  </a:lnTo>
                  <a:lnTo>
                    <a:pt x="205" y="1633"/>
                  </a:lnTo>
                  <a:lnTo>
                    <a:pt x="198" y="1633"/>
                  </a:lnTo>
                  <a:lnTo>
                    <a:pt x="192" y="1633"/>
                  </a:lnTo>
                  <a:lnTo>
                    <a:pt x="185" y="1633"/>
                  </a:lnTo>
                  <a:lnTo>
                    <a:pt x="179" y="1633"/>
                  </a:lnTo>
                  <a:lnTo>
                    <a:pt x="173" y="1633"/>
                  </a:lnTo>
                  <a:lnTo>
                    <a:pt x="166" y="1633"/>
                  </a:lnTo>
                  <a:lnTo>
                    <a:pt x="160" y="1633"/>
                  </a:lnTo>
                  <a:lnTo>
                    <a:pt x="153" y="1633"/>
                  </a:lnTo>
                  <a:lnTo>
                    <a:pt x="153" y="1626"/>
                  </a:lnTo>
                  <a:lnTo>
                    <a:pt x="160" y="1626"/>
                  </a:lnTo>
                  <a:lnTo>
                    <a:pt x="160" y="1620"/>
                  </a:lnTo>
                  <a:lnTo>
                    <a:pt x="153" y="1620"/>
                  </a:lnTo>
                  <a:lnTo>
                    <a:pt x="153" y="1613"/>
                  </a:lnTo>
                  <a:lnTo>
                    <a:pt x="147" y="1613"/>
                  </a:lnTo>
                  <a:lnTo>
                    <a:pt x="147" y="1607"/>
                  </a:lnTo>
                  <a:lnTo>
                    <a:pt x="147" y="1613"/>
                  </a:lnTo>
                  <a:lnTo>
                    <a:pt x="141" y="1613"/>
                  </a:lnTo>
                  <a:lnTo>
                    <a:pt x="141" y="1620"/>
                  </a:lnTo>
                  <a:lnTo>
                    <a:pt x="134" y="1620"/>
                  </a:lnTo>
                  <a:lnTo>
                    <a:pt x="134" y="1613"/>
                  </a:lnTo>
                  <a:lnTo>
                    <a:pt x="128" y="1613"/>
                  </a:lnTo>
                  <a:lnTo>
                    <a:pt x="128" y="1607"/>
                  </a:lnTo>
                  <a:lnTo>
                    <a:pt x="121" y="1601"/>
                  </a:lnTo>
                  <a:lnTo>
                    <a:pt x="121" y="1594"/>
                  </a:lnTo>
                  <a:lnTo>
                    <a:pt x="115" y="1594"/>
                  </a:lnTo>
                  <a:lnTo>
                    <a:pt x="115" y="1588"/>
                  </a:lnTo>
                  <a:lnTo>
                    <a:pt x="115" y="1581"/>
                  </a:lnTo>
                  <a:lnTo>
                    <a:pt x="115" y="1575"/>
                  </a:lnTo>
                  <a:lnTo>
                    <a:pt x="115" y="1569"/>
                  </a:lnTo>
                  <a:lnTo>
                    <a:pt x="115" y="1562"/>
                  </a:lnTo>
                  <a:lnTo>
                    <a:pt x="121" y="1562"/>
                  </a:lnTo>
                  <a:lnTo>
                    <a:pt x="121" y="1556"/>
                  </a:lnTo>
                  <a:lnTo>
                    <a:pt x="121" y="1549"/>
                  </a:lnTo>
                  <a:lnTo>
                    <a:pt x="121" y="1543"/>
                  </a:lnTo>
                  <a:lnTo>
                    <a:pt x="121" y="1536"/>
                  </a:lnTo>
                  <a:lnTo>
                    <a:pt x="121" y="1530"/>
                  </a:lnTo>
                  <a:lnTo>
                    <a:pt x="121" y="1524"/>
                  </a:lnTo>
                  <a:lnTo>
                    <a:pt x="121" y="1517"/>
                  </a:lnTo>
                  <a:lnTo>
                    <a:pt x="121" y="1511"/>
                  </a:lnTo>
                  <a:lnTo>
                    <a:pt x="121" y="1504"/>
                  </a:lnTo>
                  <a:lnTo>
                    <a:pt x="121" y="1498"/>
                  </a:lnTo>
                  <a:lnTo>
                    <a:pt x="121" y="1492"/>
                  </a:lnTo>
                  <a:lnTo>
                    <a:pt x="115" y="1492"/>
                  </a:lnTo>
                  <a:lnTo>
                    <a:pt x="115" y="1485"/>
                  </a:lnTo>
                  <a:lnTo>
                    <a:pt x="109" y="1485"/>
                  </a:lnTo>
                  <a:lnTo>
                    <a:pt x="102" y="1485"/>
                  </a:lnTo>
                  <a:lnTo>
                    <a:pt x="96" y="1479"/>
                  </a:lnTo>
                  <a:lnTo>
                    <a:pt x="96" y="1485"/>
                  </a:lnTo>
                  <a:lnTo>
                    <a:pt x="89" y="1485"/>
                  </a:lnTo>
                  <a:lnTo>
                    <a:pt x="83" y="1485"/>
                  </a:lnTo>
                  <a:lnTo>
                    <a:pt x="83" y="1479"/>
                  </a:lnTo>
                  <a:lnTo>
                    <a:pt x="77" y="1479"/>
                  </a:lnTo>
                  <a:lnTo>
                    <a:pt x="70" y="1479"/>
                  </a:lnTo>
                  <a:lnTo>
                    <a:pt x="70" y="1472"/>
                  </a:lnTo>
                  <a:lnTo>
                    <a:pt x="64" y="1472"/>
                  </a:lnTo>
                  <a:lnTo>
                    <a:pt x="57" y="1472"/>
                  </a:lnTo>
                  <a:lnTo>
                    <a:pt x="57" y="1466"/>
                  </a:lnTo>
                  <a:lnTo>
                    <a:pt x="57" y="1460"/>
                  </a:lnTo>
                  <a:lnTo>
                    <a:pt x="51" y="1453"/>
                  </a:lnTo>
                  <a:lnTo>
                    <a:pt x="51" y="1447"/>
                  </a:lnTo>
                  <a:lnTo>
                    <a:pt x="51" y="1440"/>
                  </a:lnTo>
                  <a:lnTo>
                    <a:pt x="57" y="1440"/>
                  </a:lnTo>
                  <a:lnTo>
                    <a:pt x="57" y="1434"/>
                  </a:lnTo>
                  <a:lnTo>
                    <a:pt x="51" y="1428"/>
                  </a:lnTo>
                  <a:lnTo>
                    <a:pt x="45" y="1421"/>
                  </a:lnTo>
                  <a:lnTo>
                    <a:pt x="45" y="1415"/>
                  </a:lnTo>
                  <a:lnTo>
                    <a:pt x="38" y="1408"/>
                  </a:lnTo>
                  <a:lnTo>
                    <a:pt x="32" y="1408"/>
                  </a:lnTo>
                  <a:lnTo>
                    <a:pt x="25" y="1408"/>
                  </a:lnTo>
                  <a:lnTo>
                    <a:pt x="25" y="1415"/>
                  </a:lnTo>
                  <a:lnTo>
                    <a:pt x="19" y="1415"/>
                  </a:lnTo>
                  <a:lnTo>
                    <a:pt x="19" y="1408"/>
                  </a:lnTo>
                  <a:lnTo>
                    <a:pt x="13" y="1408"/>
                  </a:lnTo>
                  <a:lnTo>
                    <a:pt x="19" y="1402"/>
                  </a:lnTo>
                  <a:lnTo>
                    <a:pt x="19" y="1396"/>
                  </a:lnTo>
                  <a:lnTo>
                    <a:pt x="19" y="1389"/>
                  </a:lnTo>
                  <a:lnTo>
                    <a:pt x="19" y="1383"/>
                  </a:lnTo>
                  <a:lnTo>
                    <a:pt x="25" y="1383"/>
                  </a:lnTo>
                  <a:lnTo>
                    <a:pt x="25" y="1376"/>
                  </a:lnTo>
                  <a:lnTo>
                    <a:pt x="25" y="1370"/>
                  </a:lnTo>
                  <a:lnTo>
                    <a:pt x="32" y="1364"/>
                  </a:lnTo>
                  <a:lnTo>
                    <a:pt x="38" y="1364"/>
                  </a:lnTo>
                  <a:lnTo>
                    <a:pt x="38" y="1357"/>
                  </a:lnTo>
                  <a:lnTo>
                    <a:pt x="45" y="1351"/>
                  </a:lnTo>
                  <a:lnTo>
                    <a:pt x="45" y="1344"/>
                  </a:lnTo>
                  <a:lnTo>
                    <a:pt x="45" y="1338"/>
                  </a:lnTo>
                  <a:lnTo>
                    <a:pt x="45" y="1325"/>
                  </a:lnTo>
                  <a:lnTo>
                    <a:pt x="45" y="1319"/>
                  </a:lnTo>
                  <a:lnTo>
                    <a:pt x="38" y="1319"/>
                  </a:lnTo>
                  <a:lnTo>
                    <a:pt x="32" y="1319"/>
                  </a:lnTo>
                  <a:lnTo>
                    <a:pt x="32" y="1312"/>
                  </a:lnTo>
                  <a:lnTo>
                    <a:pt x="25" y="1312"/>
                  </a:lnTo>
                  <a:lnTo>
                    <a:pt x="19" y="1312"/>
                  </a:lnTo>
                  <a:lnTo>
                    <a:pt x="13" y="1312"/>
                  </a:lnTo>
                  <a:lnTo>
                    <a:pt x="13" y="1306"/>
                  </a:lnTo>
                  <a:lnTo>
                    <a:pt x="6" y="1306"/>
                  </a:lnTo>
                  <a:lnTo>
                    <a:pt x="6" y="1300"/>
                  </a:lnTo>
                  <a:lnTo>
                    <a:pt x="6" y="1293"/>
                  </a:lnTo>
                  <a:lnTo>
                    <a:pt x="6" y="1287"/>
                  </a:lnTo>
                  <a:lnTo>
                    <a:pt x="6" y="1280"/>
                  </a:lnTo>
                  <a:lnTo>
                    <a:pt x="13" y="1280"/>
                  </a:lnTo>
                  <a:lnTo>
                    <a:pt x="13" y="1274"/>
                  </a:lnTo>
                  <a:lnTo>
                    <a:pt x="19" y="1274"/>
                  </a:lnTo>
                  <a:lnTo>
                    <a:pt x="25" y="1268"/>
                  </a:lnTo>
                  <a:lnTo>
                    <a:pt x="32" y="1261"/>
                  </a:lnTo>
                  <a:lnTo>
                    <a:pt x="38" y="1261"/>
                  </a:lnTo>
                  <a:lnTo>
                    <a:pt x="45" y="1261"/>
                  </a:lnTo>
                  <a:lnTo>
                    <a:pt x="51" y="1261"/>
                  </a:lnTo>
                  <a:lnTo>
                    <a:pt x="57" y="1261"/>
                  </a:lnTo>
                  <a:lnTo>
                    <a:pt x="64" y="1261"/>
                  </a:lnTo>
                  <a:lnTo>
                    <a:pt x="70" y="1255"/>
                  </a:lnTo>
                  <a:lnTo>
                    <a:pt x="70" y="1248"/>
                  </a:lnTo>
                  <a:lnTo>
                    <a:pt x="77" y="1248"/>
                  </a:lnTo>
                  <a:lnTo>
                    <a:pt x="77" y="1242"/>
                  </a:lnTo>
                  <a:lnTo>
                    <a:pt x="83" y="1236"/>
                  </a:lnTo>
                  <a:lnTo>
                    <a:pt x="83" y="1229"/>
                  </a:lnTo>
                  <a:lnTo>
                    <a:pt x="77" y="1223"/>
                  </a:lnTo>
                  <a:lnTo>
                    <a:pt x="77" y="1216"/>
                  </a:lnTo>
                  <a:lnTo>
                    <a:pt x="77" y="1210"/>
                  </a:lnTo>
                  <a:lnTo>
                    <a:pt x="77" y="1204"/>
                  </a:lnTo>
                  <a:lnTo>
                    <a:pt x="77" y="1197"/>
                  </a:lnTo>
                  <a:lnTo>
                    <a:pt x="83" y="1197"/>
                  </a:lnTo>
                  <a:lnTo>
                    <a:pt x="83" y="1191"/>
                  </a:lnTo>
                  <a:lnTo>
                    <a:pt x="89" y="1184"/>
                  </a:lnTo>
                  <a:lnTo>
                    <a:pt x="89" y="1178"/>
                  </a:lnTo>
                  <a:lnTo>
                    <a:pt x="96" y="1172"/>
                  </a:lnTo>
                  <a:lnTo>
                    <a:pt x="96" y="1165"/>
                  </a:lnTo>
                  <a:lnTo>
                    <a:pt x="96" y="1159"/>
                  </a:lnTo>
                  <a:lnTo>
                    <a:pt x="89" y="1159"/>
                  </a:lnTo>
                  <a:lnTo>
                    <a:pt x="83" y="1159"/>
                  </a:lnTo>
                  <a:lnTo>
                    <a:pt x="77" y="1152"/>
                  </a:lnTo>
                  <a:lnTo>
                    <a:pt x="77" y="1146"/>
                  </a:lnTo>
                  <a:lnTo>
                    <a:pt x="77" y="1133"/>
                  </a:lnTo>
                  <a:lnTo>
                    <a:pt x="83" y="1127"/>
                  </a:lnTo>
                  <a:lnTo>
                    <a:pt x="89" y="1114"/>
                  </a:lnTo>
                  <a:lnTo>
                    <a:pt x="89" y="1108"/>
                  </a:lnTo>
                  <a:lnTo>
                    <a:pt x="96" y="1108"/>
                  </a:lnTo>
                  <a:lnTo>
                    <a:pt x="96" y="1101"/>
                  </a:lnTo>
                  <a:lnTo>
                    <a:pt x="96" y="1095"/>
                  </a:lnTo>
                  <a:lnTo>
                    <a:pt x="102" y="1095"/>
                  </a:lnTo>
                  <a:lnTo>
                    <a:pt x="102" y="1088"/>
                  </a:lnTo>
                  <a:lnTo>
                    <a:pt x="109" y="1088"/>
                  </a:lnTo>
                  <a:lnTo>
                    <a:pt x="109" y="1082"/>
                  </a:lnTo>
                  <a:lnTo>
                    <a:pt x="109" y="1076"/>
                  </a:lnTo>
                  <a:lnTo>
                    <a:pt x="115" y="1069"/>
                  </a:lnTo>
                  <a:lnTo>
                    <a:pt x="115" y="1056"/>
                  </a:lnTo>
                  <a:lnTo>
                    <a:pt x="115" y="1044"/>
                  </a:lnTo>
                  <a:lnTo>
                    <a:pt x="115" y="1031"/>
                  </a:lnTo>
                  <a:lnTo>
                    <a:pt x="121" y="1024"/>
                  </a:lnTo>
                  <a:lnTo>
                    <a:pt x="121" y="1018"/>
                  </a:lnTo>
                  <a:lnTo>
                    <a:pt x="121" y="999"/>
                  </a:lnTo>
                  <a:lnTo>
                    <a:pt x="128" y="999"/>
                  </a:lnTo>
                  <a:lnTo>
                    <a:pt x="128" y="992"/>
                  </a:lnTo>
                  <a:lnTo>
                    <a:pt x="134" y="986"/>
                  </a:lnTo>
                  <a:lnTo>
                    <a:pt x="134" y="980"/>
                  </a:lnTo>
                  <a:lnTo>
                    <a:pt x="134" y="973"/>
                  </a:lnTo>
                  <a:lnTo>
                    <a:pt x="134" y="967"/>
                  </a:lnTo>
                  <a:lnTo>
                    <a:pt x="134" y="960"/>
                  </a:lnTo>
                  <a:lnTo>
                    <a:pt x="134" y="954"/>
                  </a:lnTo>
                  <a:lnTo>
                    <a:pt x="128" y="948"/>
                  </a:lnTo>
                  <a:lnTo>
                    <a:pt x="128" y="941"/>
                  </a:lnTo>
                  <a:lnTo>
                    <a:pt x="128" y="935"/>
                  </a:lnTo>
                  <a:lnTo>
                    <a:pt x="128" y="928"/>
                  </a:lnTo>
                  <a:lnTo>
                    <a:pt x="121" y="928"/>
                  </a:lnTo>
                  <a:lnTo>
                    <a:pt x="121" y="922"/>
                  </a:lnTo>
                  <a:lnTo>
                    <a:pt x="121" y="915"/>
                  </a:lnTo>
                  <a:lnTo>
                    <a:pt x="128" y="915"/>
                  </a:lnTo>
                  <a:lnTo>
                    <a:pt x="128" y="909"/>
                  </a:lnTo>
                  <a:lnTo>
                    <a:pt x="121" y="909"/>
                  </a:lnTo>
                  <a:lnTo>
                    <a:pt x="121" y="903"/>
                  </a:lnTo>
                  <a:lnTo>
                    <a:pt x="121" y="896"/>
                  </a:lnTo>
                  <a:lnTo>
                    <a:pt x="128" y="896"/>
                  </a:lnTo>
                  <a:lnTo>
                    <a:pt x="121" y="890"/>
                  </a:lnTo>
                  <a:lnTo>
                    <a:pt x="115" y="890"/>
                  </a:lnTo>
                  <a:lnTo>
                    <a:pt x="109" y="890"/>
                  </a:lnTo>
                  <a:lnTo>
                    <a:pt x="102" y="890"/>
                  </a:lnTo>
                  <a:lnTo>
                    <a:pt x="102" y="883"/>
                  </a:lnTo>
                  <a:lnTo>
                    <a:pt x="96" y="883"/>
                  </a:lnTo>
                  <a:lnTo>
                    <a:pt x="89" y="890"/>
                  </a:lnTo>
                  <a:lnTo>
                    <a:pt x="77" y="890"/>
                  </a:lnTo>
                  <a:lnTo>
                    <a:pt x="70" y="896"/>
                  </a:lnTo>
                  <a:lnTo>
                    <a:pt x="64" y="896"/>
                  </a:lnTo>
                  <a:lnTo>
                    <a:pt x="57" y="896"/>
                  </a:lnTo>
                  <a:lnTo>
                    <a:pt x="51" y="890"/>
                  </a:lnTo>
                  <a:lnTo>
                    <a:pt x="38" y="883"/>
                  </a:lnTo>
                  <a:lnTo>
                    <a:pt x="32" y="877"/>
                  </a:lnTo>
                  <a:lnTo>
                    <a:pt x="25" y="871"/>
                  </a:lnTo>
                  <a:lnTo>
                    <a:pt x="25" y="864"/>
                  </a:lnTo>
                  <a:lnTo>
                    <a:pt x="25" y="858"/>
                  </a:lnTo>
                  <a:lnTo>
                    <a:pt x="19" y="851"/>
                  </a:lnTo>
                  <a:lnTo>
                    <a:pt x="19" y="845"/>
                  </a:lnTo>
                  <a:lnTo>
                    <a:pt x="19" y="839"/>
                  </a:lnTo>
                  <a:lnTo>
                    <a:pt x="13" y="839"/>
                  </a:lnTo>
                  <a:lnTo>
                    <a:pt x="6" y="839"/>
                  </a:lnTo>
                  <a:lnTo>
                    <a:pt x="0" y="832"/>
                  </a:lnTo>
                  <a:lnTo>
                    <a:pt x="6" y="826"/>
                  </a:lnTo>
                  <a:lnTo>
                    <a:pt x="13" y="826"/>
                  </a:lnTo>
                  <a:lnTo>
                    <a:pt x="13" y="819"/>
                  </a:lnTo>
                  <a:lnTo>
                    <a:pt x="13" y="813"/>
                  </a:lnTo>
                  <a:lnTo>
                    <a:pt x="13" y="807"/>
                  </a:lnTo>
                  <a:lnTo>
                    <a:pt x="13" y="800"/>
                  </a:lnTo>
                  <a:lnTo>
                    <a:pt x="13" y="794"/>
                  </a:lnTo>
                  <a:lnTo>
                    <a:pt x="6" y="787"/>
                  </a:lnTo>
                  <a:lnTo>
                    <a:pt x="6" y="781"/>
                  </a:lnTo>
                  <a:lnTo>
                    <a:pt x="6" y="768"/>
                  </a:lnTo>
                  <a:lnTo>
                    <a:pt x="13" y="755"/>
                  </a:lnTo>
                  <a:lnTo>
                    <a:pt x="13" y="743"/>
                  </a:lnTo>
                  <a:lnTo>
                    <a:pt x="13" y="730"/>
                  </a:lnTo>
                  <a:lnTo>
                    <a:pt x="13" y="723"/>
                  </a:lnTo>
                  <a:lnTo>
                    <a:pt x="13" y="717"/>
                  </a:lnTo>
                  <a:lnTo>
                    <a:pt x="13" y="711"/>
                  </a:lnTo>
                  <a:lnTo>
                    <a:pt x="19" y="711"/>
                  </a:lnTo>
                  <a:lnTo>
                    <a:pt x="25" y="704"/>
                  </a:lnTo>
                  <a:lnTo>
                    <a:pt x="32" y="704"/>
                  </a:lnTo>
                  <a:lnTo>
                    <a:pt x="32" y="698"/>
                  </a:lnTo>
                  <a:lnTo>
                    <a:pt x="38" y="698"/>
                  </a:lnTo>
                  <a:lnTo>
                    <a:pt x="45" y="698"/>
                  </a:lnTo>
                  <a:lnTo>
                    <a:pt x="51" y="691"/>
                  </a:lnTo>
                  <a:lnTo>
                    <a:pt x="57" y="691"/>
                  </a:lnTo>
                  <a:lnTo>
                    <a:pt x="64" y="691"/>
                  </a:lnTo>
                  <a:lnTo>
                    <a:pt x="64" y="685"/>
                  </a:lnTo>
                  <a:lnTo>
                    <a:pt x="70" y="685"/>
                  </a:lnTo>
                  <a:lnTo>
                    <a:pt x="70" y="679"/>
                  </a:lnTo>
                  <a:lnTo>
                    <a:pt x="70" y="672"/>
                  </a:lnTo>
                  <a:lnTo>
                    <a:pt x="70" y="666"/>
                  </a:lnTo>
                  <a:lnTo>
                    <a:pt x="70" y="659"/>
                  </a:lnTo>
                  <a:lnTo>
                    <a:pt x="70" y="653"/>
                  </a:lnTo>
                  <a:lnTo>
                    <a:pt x="70" y="647"/>
                  </a:lnTo>
                  <a:lnTo>
                    <a:pt x="70" y="640"/>
                  </a:lnTo>
                  <a:lnTo>
                    <a:pt x="70" y="634"/>
                  </a:lnTo>
                  <a:lnTo>
                    <a:pt x="70" y="627"/>
                  </a:lnTo>
                  <a:lnTo>
                    <a:pt x="70" y="621"/>
                  </a:lnTo>
                  <a:lnTo>
                    <a:pt x="77" y="621"/>
                  </a:lnTo>
                  <a:lnTo>
                    <a:pt x="77" y="615"/>
                  </a:lnTo>
                  <a:lnTo>
                    <a:pt x="83" y="615"/>
                  </a:lnTo>
                  <a:lnTo>
                    <a:pt x="89" y="615"/>
                  </a:lnTo>
                  <a:lnTo>
                    <a:pt x="96" y="615"/>
                  </a:lnTo>
                  <a:lnTo>
                    <a:pt x="102" y="615"/>
                  </a:lnTo>
                  <a:lnTo>
                    <a:pt x="109" y="608"/>
                  </a:lnTo>
                  <a:lnTo>
                    <a:pt x="102" y="602"/>
                  </a:lnTo>
                  <a:lnTo>
                    <a:pt x="102" y="595"/>
                  </a:lnTo>
                  <a:lnTo>
                    <a:pt x="102" y="589"/>
                  </a:lnTo>
                  <a:lnTo>
                    <a:pt x="102" y="583"/>
                  </a:lnTo>
                  <a:lnTo>
                    <a:pt x="102" y="576"/>
                  </a:lnTo>
                  <a:lnTo>
                    <a:pt x="96" y="576"/>
                  </a:lnTo>
                  <a:lnTo>
                    <a:pt x="96" y="570"/>
                  </a:lnTo>
                  <a:lnTo>
                    <a:pt x="96" y="563"/>
                  </a:lnTo>
                  <a:lnTo>
                    <a:pt x="102" y="557"/>
                  </a:lnTo>
                  <a:lnTo>
                    <a:pt x="109" y="557"/>
                  </a:lnTo>
                  <a:lnTo>
                    <a:pt x="115" y="557"/>
                  </a:lnTo>
                  <a:lnTo>
                    <a:pt x="115" y="551"/>
                  </a:lnTo>
                  <a:lnTo>
                    <a:pt x="115" y="544"/>
                  </a:lnTo>
                  <a:lnTo>
                    <a:pt x="109" y="544"/>
                  </a:lnTo>
                  <a:lnTo>
                    <a:pt x="109" y="538"/>
                  </a:lnTo>
                  <a:lnTo>
                    <a:pt x="109" y="531"/>
                  </a:lnTo>
                  <a:lnTo>
                    <a:pt x="102" y="525"/>
                  </a:lnTo>
                  <a:lnTo>
                    <a:pt x="102" y="512"/>
                  </a:lnTo>
                  <a:lnTo>
                    <a:pt x="102" y="506"/>
                  </a:lnTo>
                  <a:lnTo>
                    <a:pt x="102" y="499"/>
                  </a:lnTo>
                  <a:lnTo>
                    <a:pt x="102" y="493"/>
                  </a:lnTo>
                  <a:lnTo>
                    <a:pt x="102" y="487"/>
                  </a:lnTo>
                  <a:lnTo>
                    <a:pt x="102" y="480"/>
                  </a:lnTo>
                  <a:lnTo>
                    <a:pt x="109" y="474"/>
                  </a:lnTo>
                  <a:lnTo>
                    <a:pt x="109" y="467"/>
                  </a:lnTo>
                  <a:lnTo>
                    <a:pt x="109" y="461"/>
                  </a:lnTo>
                  <a:lnTo>
                    <a:pt x="109" y="455"/>
                  </a:lnTo>
                  <a:lnTo>
                    <a:pt x="102" y="455"/>
                  </a:lnTo>
                  <a:lnTo>
                    <a:pt x="102" y="448"/>
                  </a:lnTo>
                  <a:lnTo>
                    <a:pt x="102" y="442"/>
                  </a:lnTo>
                  <a:lnTo>
                    <a:pt x="102" y="435"/>
                  </a:lnTo>
                  <a:lnTo>
                    <a:pt x="115" y="435"/>
                  </a:lnTo>
                  <a:lnTo>
                    <a:pt x="121" y="435"/>
                  </a:lnTo>
                  <a:lnTo>
                    <a:pt x="121" y="429"/>
                  </a:lnTo>
                  <a:lnTo>
                    <a:pt x="128" y="429"/>
                  </a:lnTo>
                  <a:lnTo>
                    <a:pt x="134" y="429"/>
                  </a:lnTo>
                  <a:lnTo>
                    <a:pt x="141" y="435"/>
                  </a:lnTo>
                  <a:lnTo>
                    <a:pt x="147" y="435"/>
                  </a:lnTo>
                  <a:lnTo>
                    <a:pt x="153" y="435"/>
                  </a:lnTo>
                  <a:lnTo>
                    <a:pt x="160" y="429"/>
                  </a:lnTo>
                  <a:lnTo>
                    <a:pt x="166" y="429"/>
                  </a:lnTo>
                  <a:lnTo>
                    <a:pt x="166" y="423"/>
                  </a:lnTo>
                  <a:lnTo>
                    <a:pt x="173" y="416"/>
                  </a:lnTo>
                  <a:lnTo>
                    <a:pt x="179" y="416"/>
                  </a:lnTo>
                  <a:lnTo>
                    <a:pt x="179" y="410"/>
                  </a:lnTo>
                  <a:lnTo>
                    <a:pt x="185" y="410"/>
                  </a:lnTo>
                  <a:lnTo>
                    <a:pt x="185" y="403"/>
                  </a:lnTo>
                  <a:lnTo>
                    <a:pt x="192" y="403"/>
                  </a:lnTo>
                  <a:lnTo>
                    <a:pt x="198" y="403"/>
                  </a:lnTo>
                  <a:lnTo>
                    <a:pt x="205" y="403"/>
                  </a:lnTo>
                  <a:lnTo>
                    <a:pt x="218" y="397"/>
                  </a:lnTo>
                  <a:lnTo>
                    <a:pt x="230" y="397"/>
                  </a:lnTo>
                  <a:lnTo>
                    <a:pt x="250" y="391"/>
                  </a:lnTo>
                  <a:lnTo>
                    <a:pt x="262" y="384"/>
                  </a:lnTo>
                  <a:lnTo>
                    <a:pt x="269" y="378"/>
                  </a:lnTo>
                  <a:lnTo>
                    <a:pt x="269" y="371"/>
                  </a:lnTo>
                  <a:lnTo>
                    <a:pt x="275" y="371"/>
                  </a:lnTo>
                  <a:lnTo>
                    <a:pt x="282" y="371"/>
                  </a:lnTo>
                  <a:lnTo>
                    <a:pt x="288" y="378"/>
                  </a:lnTo>
                  <a:lnTo>
                    <a:pt x="294" y="378"/>
                  </a:lnTo>
                  <a:lnTo>
                    <a:pt x="294" y="371"/>
                  </a:lnTo>
                  <a:lnTo>
                    <a:pt x="294" y="365"/>
                  </a:lnTo>
                  <a:lnTo>
                    <a:pt x="301" y="365"/>
                  </a:lnTo>
                  <a:lnTo>
                    <a:pt x="307" y="365"/>
                  </a:lnTo>
                  <a:lnTo>
                    <a:pt x="314" y="371"/>
                  </a:lnTo>
                  <a:lnTo>
                    <a:pt x="320" y="378"/>
                  </a:lnTo>
                  <a:lnTo>
                    <a:pt x="333" y="378"/>
                  </a:lnTo>
                  <a:lnTo>
                    <a:pt x="339" y="378"/>
                  </a:lnTo>
                  <a:lnTo>
                    <a:pt x="346" y="371"/>
                  </a:lnTo>
                  <a:lnTo>
                    <a:pt x="352" y="371"/>
                  </a:lnTo>
                  <a:lnTo>
                    <a:pt x="352" y="365"/>
                  </a:lnTo>
                  <a:lnTo>
                    <a:pt x="358" y="365"/>
                  </a:lnTo>
                  <a:lnTo>
                    <a:pt x="365" y="365"/>
                  </a:lnTo>
                  <a:lnTo>
                    <a:pt x="371" y="365"/>
                  </a:lnTo>
                  <a:lnTo>
                    <a:pt x="378" y="365"/>
                  </a:lnTo>
                  <a:lnTo>
                    <a:pt x="384" y="365"/>
                  </a:lnTo>
                  <a:lnTo>
                    <a:pt x="390" y="365"/>
                  </a:lnTo>
                  <a:lnTo>
                    <a:pt x="397" y="365"/>
                  </a:lnTo>
                  <a:lnTo>
                    <a:pt x="403" y="359"/>
                  </a:lnTo>
                  <a:lnTo>
                    <a:pt x="410" y="359"/>
                  </a:lnTo>
                  <a:lnTo>
                    <a:pt x="416" y="359"/>
                  </a:lnTo>
                  <a:lnTo>
                    <a:pt x="416" y="352"/>
                  </a:lnTo>
                  <a:lnTo>
                    <a:pt x="416" y="359"/>
                  </a:lnTo>
                  <a:lnTo>
                    <a:pt x="422" y="359"/>
                  </a:lnTo>
                  <a:lnTo>
                    <a:pt x="429" y="365"/>
                  </a:lnTo>
                  <a:lnTo>
                    <a:pt x="435" y="365"/>
                  </a:lnTo>
                  <a:lnTo>
                    <a:pt x="442" y="365"/>
                  </a:lnTo>
                  <a:lnTo>
                    <a:pt x="454" y="365"/>
                  </a:lnTo>
                  <a:lnTo>
                    <a:pt x="461" y="365"/>
                  </a:lnTo>
                  <a:lnTo>
                    <a:pt x="461" y="371"/>
                  </a:lnTo>
                  <a:lnTo>
                    <a:pt x="467" y="371"/>
                  </a:lnTo>
                  <a:lnTo>
                    <a:pt x="474" y="378"/>
                  </a:lnTo>
                  <a:lnTo>
                    <a:pt x="480" y="378"/>
                  </a:lnTo>
                  <a:lnTo>
                    <a:pt x="480" y="384"/>
                  </a:lnTo>
                  <a:lnTo>
                    <a:pt x="486" y="384"/>
                  </a:lnTo>
                  <a:lnTo>
                    <a:pt x="486" y="378"/>
                  </a:lnTo>
                  <a:lnTo>
                    <a:pt x="493" y="371"/>
                  </a:lnTo>
                  <a:lnTo>
                    <a:pt x="499" y="371"/>
                  </a:lnTo>
                  <a:lnTo>
                    <a:pt x="512" y="371"/>
                  </a:lnTo>
                  <a:lnTo>
                    <a:pt x="518" y="371"/>
                  </a:lnTo>
                  <a:lnTo>
                    <a:pt x="525" y="371"/>
                  </a:lnTo>
                  <a:lnTo>
                    <a:pt x="531" y="371"/>
                  </a:lnTo>
                  <a:lnTo>
                    <a:pt x="538" y="371"/>
                  </a:lnTo>
                  <a:lnTo>
                    <a:pt x="544" y="371"/>
                  </a:lnTo>
                  <a:lnTo>
                    <a:pt x="550" y="365"/>
                  </a:lnTo>
                  <a:lnTo>
                    <a:pt x="557" y="365"/>
                  </a:lnTo>
                  <a:lnTo>
                    <a:pt x="563" y="365"/>
                  </a:lnTo>
                  <a:lnTo>
                    <a:pt x="570" y="365"/>
                  </a:lnTo>
                  <a:lnTo>
                    <a:pt x="576" y="365"/>
                  </a:lnTo>
                  <a:lnTo>
                    <a:pt x="589" y="359"/>
                  </a:lnTo>
                  <a:lnTo>
                    <a:pt x="595" y="359"/>
                  </a:lnTo>
                  <a:lnTo>
                    <a:pt x="602" y="359"/>
                  </a:lnTo>
                  <a:lnTo>
                    <a:pt x="608" y="359"/>
                  </a:lnTo>
                  <a:lnTo>
                    <a:pt x="608" y="352"/>
                  </a:lnTo>
                  <a:lnTo>
                    <a:pt x="615" y="352"/>
                  </a:lnTo>
                  <a:lnTo>
                    <a:pt x="615" y="346"/>
                  </a:lnTo>
                  <a:lnTo>
                    <a:pt x="621" y="346"/>
                  </a:lnTo>
                  <a:lnTo>
                    <a:pt x="621" y="339"/>
                  </a:lnTo>
                  <a:lnTo>
                    <a:pt x="627" y="339"/>
                  </a:lnTo>
                  <a:lnTo>
                    <a:pt x="634" y="339"/>
                  </a:lnTo>
                  <a:lnTo>
                    <a:pt x="634" y="333"/>
                  </a:lnTo>
                  <a:lnTo>
                    <a:pt x="640" y="333"/>
                  </a:lnTo>
                  <a:lnTo>
                    <a:pt x="647" y="333"/>
                  </a:lnTo>
                  <a:lnTo>
                    <a:pt x="653" y="326"/>
                  </a:lnTo>
                  <a:lnTo>
                    <a:pt x="653" y="320"/>
                  </a:lnTo>
                  <a:lnTo>
                    <a:pt x="659" y="320"/>
                  </a:lnTo>
                  <a:lnTo>
                    <a:pt x="659" y="314"/>
                  </a:lnTo>
                  <a:lnTo>
                    <a:pt x="666" y="314"/>
                  </a:lnTo>
                  <a:lnTo>
                    <a:pt x="672" y="314"/>
                  </a:lnTo>
                  <a:lnTo>
                    <a:pt x="672" y="307"/>
                  </a:lnTo>
                  <a:lnTo>
                    <a:pt x="672" y="301"/>
                  </a:lnTo>
                  <a:lnTo>
                    <a:pt x="679" y="301"/>
                  </a:lnTo>
                  <a:lnTo>
                    <a:pt x="685" y="294"/>
                  </a:lnTo>
                  <a:lnTo>
                    <a:pt x="685" y="288"/>
                  </a:lnTo>
                  <a:lnTo>
                    <a:pt x="685" y="282"/>
                  </a:lnTo>
                  <a:lnTo>
                    <a:pt x="685" y="275"/>
                  </a:lnTo>
                  <a:lnTo>
                    <a:pt x="691" y="275"/>
                  </a:lnTo>
                  <a:lnTo>
                    <a:pt x="691" y="269"/>
                  </a:lnTo>
                  <a:lnTo>
                    <a:pt x="691" y="262"/>
                  </a:lnTo>
                  <a:lnTo>
                    <a:pt x="691" y="256"/>
                  </a:lnTo>
                  <a:lnTo>
                    <a:pt x="685" y="256"/>
                  </a:lnTo>
                  <a:lnTo>
                    <a:pt x="685" y="250"/>
                  </a:lnTo>
                  <a:lnTo>
                    <a:pt x="691" y="243"/>
                  </a:lnTo>
                  <a:lnTo>
                    <a:pt x="685" y="237"/>
                  </a:lnTo>
                  <a:lnTo>
                    <a:pt x="685" y="230"/>
                  </a:lnTo>
                  <a:lnTo>
                    <a:pt x="691" y="230"/>
                  </a:lnTo>
                  <a:lnTo>
                    <a:pt x="691" y="224"/>
                  </a:lnTo>
                  <a:lnTo>
                    <a:pt x="691" y="218"/>
                  </a:lnTo>
                  <a:lnTo>
                    <a:pt x="685" y="211"/>
                  </a:lnTo>
                  <a:lnTo>
                    <a:pt x="685" y="205"/>
                  </a:lnTo>
                  <a:lnTo>
                    <a:pt x="691" y="205"/>
                  </a:lnTo>
                  <a:lnTo>
                    <a:pt x="691" y="198"/>
                  </a:lnTo>
                  <a:lnTo>
                    <a:pt x="698" y="198"/>
                  </a:lnTo>
                  <a:lnTo>
                    <a:pt x="698" y="192"/>
                  </a:lnTo>
                  <a:lnTo>
                    <a:pt x="691" y="192"/>
                  </a:lnTo>
                  <a:lnTo>
                    <a:pt x="698" y="186"/>
                  </a:lnTo>
                  <a:lnTo>
                    <a:pt x="698" y="179"/>
                  </a:lnTo>
                  <a:lnTo>
                    <a:pt x="691" y="179"/>
                  </a:lnTo>
                  <a:lnTo>
                    <a:pt x="691" y="173"/>
                  </a:lnTo>
                  <a:lnTo>
                    <a:pt x="691" y="166"/>
                  </a:lnTo>
                  <a:lnTo>
                    <a:pt x="691" y="160"/>
                  </a:lnTo>
                  <a:lnTo>
                    <a:pt x="691" y="154"/>
                  </a:lnTo>
                  <a:lnTo>
                    <a:pt x="698" y="154"/>
                  </a:lnTo>
                  <a:lnTo>
                    <a:pt x="698" y="147"/>
                  </a:lnTo>
                  <a:lnTo>
                    <a:pt x="691" y="147"/>
                  </a:lnTo>
                  <a:lnTo>
                    <a:pt x="685" y="147"/>
                  </a:lnTo>
                  <a:lnTo>
                    <a:pt x="691" y="147"/>
                  </a:lnTo>
                  <a:lnTo>
                    <a:pt x="691" y="141"/>
                  </a:lnTo>
                  <a:lnTo>
                    <a:pt x="685" y="141"/>
                  </a:lnTo>
                  <a:lnTo>
                    <a:pt x="679" y="141"/>
                  </a:lnTo>
                  <a:lnTo>
                    <a:pt x="679" y="134"/>
                  </a:lnTo>
                  <a:lnTo>
                    <a:pt x="685" y="134"/>
                  </a:lnTo>
                  <a:lnTo>
                    <a:pt x="685" y="128"/>
                  </a:lnTo>
                  <a:lnTo>
                    <a:pt x="679" y="128"/>
                  </a:lnTo>
                  <a:lnTo>
                    <a:pt x="679" y="122"/>
                  </a:lnTo>
                  <a:lnTo>
                    <a:pt x="679" y="115"/>
                  </a:lnTo>
                  <a:lnTo>
                    <a:pt x="679" y="122"/>
                  </a:lnTo>
                  <a:lnTo>
                    <a:pt x="685" y="122"/>
                  </a:lnTo>
                  <a:lnTo>
                    <a:pt x="685" y="115"/>
                  </a:lnTo>
                  <a:lnTo>
                    <a:pt x="685" y="109"/>
                  </a:lnTo>
                  <a:lnTo>
                    <a:pt x="685" y="102"/>
                  </a:lnTo>
                  <a:lnTo>
                    <a:pt x="679" y="102"/>
                  </a:lnTo>
                  <a:lnTo>
                    <a:pt x="679" y="96"/>
                  </a:lnTo>
                  <a:lnTo>
                    <a:pt x="679" y="90"/>
                  </a:lnTo>
                  <a:lnTo>
                    <a:pt x="679" y="83"/>
                  </a:lnTo>
                  <a:lnTo>
                    <a:pt x="679" y="77"/>
                  </a:lnTo>
                  <a:lnTo>
                    <a:pt x="672" y="77"/>
                  </a:lnTo>
                  <a:lnTo>
                    <a:pt x="672" y="70"/>
                  </a:lnTo>
                  <a:lnTo>
                    <a:pt x="666" y="64"/>
                  </a:lnTo>
                  <a:lnTo>
                    <a:pt x="666" y="58"/>
                  </a:lnTo>
                  <a:lnTo>
                    <a:pt x="666" y="51"/>
                  </a:lnTo>
                  <a:lnTo>
                    <a:pt x="666" y="45"/>
                  </a:lnTo>
                  <a:lnTo>
                    <a:pt x="672" y="45"/>
                  </a:lnTo>
                  <a:lnTo>
                    <a:pt x="672" y="38"/>
                  </a:lnTo>
                  <a:lnTo>
                    <a:pt x="666" y="38"/>
                  </a:lnTo>
                  <a:lnTo>
                    <a:pt x="666" y="32"/>
                  </a:lnTo>
                  <a:lnTo>
                    <a:pt x="666" y="26"/>
                  </a:lnTo>
                  <a:lnTo>
                    <a:pt x="672" y="26"/>
                  </a:lnTo>
                  <a:lnTo>
                    <a:pt x="672" y="19"/>
                  </a:lnTo>
                  <a:lnTo>
                    <a:pt x="666" y="19"/>
                  </a:lnTo>
                  <a:lnTo>
                    <a:pt x="666" y="13"/>
                  </a:lnTo>
                  <a:lnTo>
                    <a:pt x="672" y="13"/>
                  </a:lnTo>
                  <a:lnTo>
                    <a:pt x="672" y="6"/>
                  </a:lnTo>
                  <a:lnTo>
                    <a:pt x="679" y="6"/>
                  </a:lnTo>
                  <a:lnTo>
                    <a:pt x="679" y="0"/>
                  </a:lnTo>
                  <a:lnTo>
                    <a:pt x="704" y="0"/>
                  </a:lnTo>
                  <a:lnTo>
                    <a:pt x="749" y="6"/>
                  </a:lnTo>
                  <a:lnTo>
                    <a:pt x="787" y="6"/>
                  </a:lnTo>
                  <a:lnTo>
                    <a:pt x="800" y="6"/>
                  </a:lnTo>
                  <a:lnTo>
                    <a:pt x="832" y="6"/>
                  </a:lnTo>
                  <a:lnTo>
                    <a:pt x="845" y="6"/>
                  </a:lnTo>
                  <a:lnTo>
                    <a:pt x="871" y="6"/>
                  </a:lnTo>
                  <a:lnTo>
                    <a:pt x="883" y="6"/>
                  </a:lnTo>
                  <a:lnTo>
                    <a:pt x="909" y="6"/>
                  </a:lnTo>
                  <a:lnTo>
                    <a:pt x="928" y="6"/>
                  </a:lnTo>
                  <a:lnTo>
                    <a:pt x="935" y="6"/>
                  </a:lnTo>
                  <a:lnTo>
                    <a:pt x="948" y="6"/>
                  </a:lnTo>
                  <a:lnTo>
                    <a:pt x="960" y="6"/>
                  </a:lnTo>
                  <a:lnTo>
                    <a:pt x="980" y="0"/>
                  </a:lnTo>
                  <a:lnTo>
                    <a:pt x="986" y="0"/>
                  </a:lnTo>
                  <a:lnTo>
                    <a:pt x="1018" y="0"/>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55" name="Freeform 229">
              <a:extLst>
                <a:ext uri="{FF2B5EF4-FFF2-40B4-BE49-F238E27FC236}">
                  <a16:creationId xmlns:a16="http://schemas.microsoft.com/office/drawing/2014/main" id="{DD9FC970-9367-49B2-5299-4E47A5099FDD}"/>
                </a:ext>
              </a:extLst>
            </p:cNvPr>
            <p:cNvSpPr>
              <a:spLocks/>
            </p:cNvSpPr>
            <p:nvPr/>
          </p:nvSpPr>
          <p:spPr bwMode="gray">
            <a:xfrm>
              <a:off x="3678872" y="1770697"/>
              <a:ext cx="673717" cy="825628"/>
            </a:xfrm>
            <a:custGeom>
              <a:avLst/>
              <a:gdLst>
                <a:gd name="T0" fmla="*/ 999 w 1044"/>
                <a:gd name="T1" fmla="*/ 858 h 1146"/>
                <a:gd name="T2" fmla="*/ 948 w 1044"/>
                <a:gd name="T3" fmla="*/ 883 h 1146"/>
                <a:gd name="T4" fmla="*/ 909 w 1044"/>
                <a:gd name="T5" fmla="*/ 870 h 1146"/>
                <a:gd name="T6" fmla="*/ 877 w 1044"/>
                <a:gd name="T7" fmla="*/ 883 h 1146"/>
                <a:gd name="T8" fmla="*/ 852 w 1044"/>
                <a:gd name="T9" fmla="*/ 877 h 1146"/>
                <a:gd name="T10" fmla="*/ 826 w 1044"/>
                <a:gd name="T11" fmla="*/ 877 h 1146"/>
                <a:gd name="T12" fmla="*/ 807 w 1044"/>
                <a:gd name="T13" fmla="*/ 902 h 1146"/>
                <a:gd name="T14" fmla="*/ 756 w 1044"/>
                <a:gd name="T15" fmla="*/ 998 h 1146"/>
                <a:gd name="T16" fmla="*/ 762 w 1044"/>
                <a:gd name="T17" fmla="*/ 1050 h 1146"/>
                <a:gd name="T18" fmla="*/ 730 w 1044"/>
                <a:gd name="T19" fmla="*/ 1088 h 1146"/>
                <a:gd name="T20" fmla="*/ 743 w 1044"/>
                <a:gd name="T21" fmla="*/ 1133 h 1146"/>
                <a:gd name="T22" fmla="*/ 711 w 1044"/>
                <a:gd name="T23" fmla="*/ 1133 h 1146"/>
                <a:gd name="T24" fmla="*/ 672 w 1044"/>
                <a:gd name="T25" fmla="*/ 1139 h 1146"/>
                <a:gd name="T26" fmla="*/ 621 w 1044"/>
                <a:gd name="T27" fmla="*/ 1133 h 1146"/>
                <a:gd name="T28" fmla="*/ 602 w 1044"/>
                <a:gd name="T29" fmla="*/ 1107 h 1146"/>
                <a:gd name="T30" fmla="*/ 596 w 1044"/>
                <a:gd name="T31" fmla="*/ 1082 h 1146"/>
                <a:gd name="T32" fmla="*/ 551 w 1044"/>
                <a:gd name="T33" fmla="*/ 1088 h 1146"/>
                <a:gd name="T34" fmla="*/ 512 w 1044"/>
                <a:gd name="T35" fmla="*/ 1056 h 1146"/>
                <a:gd name="T36" fmla="*/ 512 w 1044"/>
                <a:gd name="T37" fmla="*/ 1018 h 1146"/>
                <a:gd name="T38" fmla="*/ 500 w 1044"/>
                <a:gd name="T39" fmla="*/ 1005 h 1146"/>
                <a:gd name="T40" fmla="*/ 487 w 1044"/>
                <a:gd name="T41" fmla="*/ 966 h 1146"/>
                <a:gd name="T42" fmla="*/ 448 w 1044"/>
                <a:gd name="T43" fmla="*/ 954 h 1146"/>
                <a:gd name="T44" fmla="*/ 455 w 1044"/>
                <a:gd name="T45" fmla="*/ 902 h 1146"/>
                <a:gd name="T46" fmla="*/ 448 w 1044"/>
                <a:gd name="T47" fmla="*/ 858 h 1146"/>
                <a:gd name="T48" fmla="*/ 455 w 1044"/>
                <a:gd name="T49" fmla="*/ 806 h 1146"/>
                <a:gd name="T50" fmla="*/ 461 w 1044"/>
                <a:gd name="T51" fmla="*/ 781 h 1146"/>
                <a:gd name="T52" fmla="*/ 487 w 1044"/>
                <a:gd name="T53" fmla="*/ 762 h 1146"/>
                <a:gd name="T54" fmla="*/ 448 w 1044"/>
                <a:gd name="T55" fmla="*/ 762 h 1146"/>
                <a:gd name="T56" fmla="*/ 416 w 1044"/>
                <a:gd name="T57" fmla="*/ 755 h 1146"/>
                <a:gd name="T58" fmla="*/ 423 w 1044"/>
                <a:gd name="T59" fmla="*/ 730 h 1146"/>
                <a:gd name="T60" fmla="*/ 403 w 1044"/>
                <a:gd name="T61" fmla="*/ 704 h 1146"/>
                <a:gd name="T62" fmla="*/ 403 w 1044"/>
                <a:gd name="T63" fmla="*/ 685 h 1146"/>
                <a:gd name="T64" fmla="*/ 384 w 1044"/>
                <a:gd name="T65" fmla="*/ 659 h 1146"/>
                <a:gd name="T66" fmla="*/ 359 w 1044"/>
                <a:gd name="T67" fmla="*/ 666 h 1146"/>
                <a:gd name="T68" fmla="*/ 314 w 1044"/>
                <a:gd name="T69" fmla="*/ 666 h 1146"/>
                <a:gd name="T70" fmla="*/ 288 w 1044"/>
                <a:gd name="T71" fmla="*/ 653 h 1146"/>
                <a:gd name="T72" fmla="*/ 256 w 1044"/>
                <a:gd name="T73" fmla="*/ 582 h 1146"/>
                <a:gd name="T74" fmla="*/ 186 w 1044"/>
                <a:gd name="T75" fmla="*/ 538 h 1146"/>
                <a:gd name="T76" fmla="*/ 122 w 1044"/>
                <a:gd name="T77" fmla="*/ 486 h 1146"/>
                <a:gd name="T78" fmla="*/ 71 w 1044"/>
                <a:gd name="T79" fmla="*/ 461 h 1146"/>
                <a:gd name="T80" fmla="*/ 58 w 1044"/>
                <a:gd name="T81" fmla="*/ 390 h 1146"/>
                <a:gd name="T82" fmla="*/ 58 w 1044"/>
                <a:gd name="T83" fmla="*/ 352 h 1146"/>
                <a:gd name="T84" fmla="*/ 83 w 1044"/>
                <a:gd name="T85" fmla="*/ 313 h 1146"/>
                <a:gd name="T86" fmla="*/ 109 w 1044"/>
                <a:gd name="T87" fmla="*/ 281 h 1146"/>
                <a:gd name="T88" fmla="*/ 109 w 1044"/>
                <a:gd name="T89" fmla="*/ 230 h 1146"/>
                <a:gd name="T90" fmla="*/ 115 w 1044"/>
                <a:gd name="T91" fmla="*/ 185 h 1146"/>
                <a:gd name="T92" fmla="*/ 147 w 1044"/>
                <a:gd name="T93" fmla="*/ 147 h 1146"/>
                <a:gd name="T94" fmla="*/ 154 w 1044"/>
                <a:gd name="T95" fmla="*/ 102 h 1146"/>
                <a:gd name="T96" fmla="*/ 122 w 1044"/>
                <a:gd name="T97" fmla="*/ 32 h 1146"/>
                <a:gd name="T98" fmla="*/ 51 w 1044"/>
                <a:gd name="T99" fmla="*/ 45 h 1146"/>
                <a:gd name="T100" fmla="*/ 0 w 1044"/>
                <a:gd name="T101" fmla="*/ 25 h 1146"/>
                <a:gd name="T102" fmla="*/ 32 w 1044"/>
                <a:gd name="T103" fmla="*/ 6 h 1146"/>
                <a:gd name="T104" fmla="*/ 160 w 1044"/>
                <a:gd name="T105" fmla="*/ 32 h 1146"/>
                <a:gd name="T106" fmla="*/ 371 w 1044"/>
                <a:gd name="T107" fmla="*/ 70 h 1146"/>
                <a:gd name="T108" fmla="*/ 589 w 1044"/>
                <a:gd name="T109" fmla="*/ 128 h 1146"/>
                <a:gd name="T110" fmla="*/ 596 w 1044"/>
                <a:gd name="T111" fmla="*/ 153 h 1146"/>
                <a:gd name="T112" fmla="*/ 589 w 1044"/>
                <a:gd name="T113" fmla="*/ 192 h 1146"/>
                <a:gd name="T114" fmla="*/ 916 w 1044"/>
                <a:gd name="T115" fmla="*/ 128 h 1146"/>
                <a:gd name="T116" fmla="*/ 922 w 1044"/>
                <a:gd name="T117" fmla="*/ 307 h 1146"/>
                <a:gd name="T118" fmla="*/ 845 w 1044"/>
                <a:gd name="T119" fmla="*/ 698 h 1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44" h="1146">
                  <a:moveTo>
                    <a:pt x="1044" y="838"/>
                  </a:moveTo>
                  <a:lnTo>
                    <a:pt x="1044" y="845"/>
                  </a:lnTo>
                  <a:lnTo>
                    <a:pt x="1037" y="851"/>
                  </a:lnTo>
                  <a:lnTo>
                    <a:pt x="1031" y="858"/>
                  </a:lnTo>
                  <a:lnTo>
                    <a:pt x="1025" y="851"/>
                  </a:lnTo>
                  <a:lnTo>
                    <a:pt x="1018" y="851"/>
                  </a:lnTo>
                  <a:lnTo>
                    <a:pt x="1012" y="851"/>
                  </a:lnTo>
                  <a:lnTo>
                    <a:pt x="1005" y="858"/>
                  </a:lnTo>
                  <a:lnTo>
                    <a:pt x="999" y="858"/>
                  </a:lnTo>
                  <a:lnTo>
                    <a:pt x="993" y="858"/>
                  </a:lnTo>
                  <a:lnTo>
                    <a:pt x="980" y="858"/>
                  </a:lnTo>
                  <a:lnTo>
                    <a:pt x="967" y="858"/>
                  </a:lnTo>
                  <a:lnTo>
                    <a:pt x="961" y="864"/>
                  </a:lnTo>
                  <a:lnTo>
                    <a:pt x="954" y="864"/>
                  </a:lnTo>
                  <a:lnTo>
                    <a:pt x="954" y="870"/>
                  </a:lnTo>
                  <a:lnTo>
                    <a:pt x="948" y="870"/>
                  </a:lnTo>
                  <a:lnTo>
                    <a:pt x="948" y="877"/>
                  </a:lnTo>
                  <a:lnTo>
                    <a:pt x="948" y="883"/>
                  </a:lnTo>
                  <a:lnTo>
                    <a:pt x="941" y="883"/>
                  </a:lnTo>
                  <a:lnTo>
                    <a:pt x="935" y="877"/>
                  </a:lnTo>
                  <a:lnTo>
                    <a:pt x="929" y="877"/>
                  </a:lnTo>
                  <a:lnTo>
                    <a:pt x="929" y="870"/>
                  </a:lnTo>
                  <a:lnTo>
                    <a:pt x="922" y="870"/>
                  </a:lnTo>
                  <a:lnTo>
                    <a:pt x="922" y="864"/>
                  </a:lnTo>
                  <a:lnTo>
                    <a:pt x="916" y="864"/>
                  </a:lnTo>
                  <a:lnTo>
                    <a:pt x="916" y="870"/>
                  </a:lnTo>
                  <a:lnTo>
                    <a:pt x="909" y="870"/>
                  </a:lnTo>
                  <a:lnTo>
                    <a:pt x="909" y="877"/>
                  </a:lnTo>
                  <a:lnTo>
                    <a:pt x="903" y="877"/>
                  </a:lnTo>
                  <a:lnTo>
                    <a:pt x="903" y="870"/>
                  </a:lnTo>
                  <a:lnTo>
                    <a:pt x="903" y="877"/>
                  </a:lnTo>
                  <a:lnTo>
                    <a:pt x="897" y="877"/>
                  </a:lnTo>
                  <a:lnTo>
                    <a:pt x="897" y="883"/>
                  </a:lnTo>
                  <a:lnTo>
                    <a:pt x="890" y="883"/>
                  </a:lnTo>
                  <a:lnTo>
                    <a:pt x="884" y="883"/>
                  </a:lnTo>
                  <a:lnTo>
                    <a:pt x="877" y="883"/>
                  </a:lnTo>
                  <a:lnTo>
                    <a:pt x="877" y="890"/>
                  </a:lnTo>
                  <a:lnTo>
                    <a:pt x="877" y="896"/>
                  </a:lnTo>
                  <a:lnTo>
                    <a:pt x="871" y="896"/>
                  </a:lnTo>
                  <a:lnTo>
                    <a:pt x="865" y="896"/>
                  </a:lnTo>
                  <a:lnTo>
                    <a:pt x="865" y="890"/>
                  </a:lnTo>
                  <a:lnTo>
                    <a:pt x="865" y="883"/>
                  </a:lnTo>
                  <a:lnTo>
                    <a:pt x="858" y="883"/>
                  </a:lnTo>
                  <a:lnTo>
                    <a:pt x="858" y="877"/>
                  </a:lnTo>
                  <a:lnTo>
                    <a:pt x="852" y="877"/>
                  </a:lnTo>
                  <a:lnTo>
                    <a:pt x="852" y="883"/>
                  </a:lnTo>
                  <a:lnTo>
                    <a:pt x="852" y="877"/>
                  </a:lnTo>
                  <a:lnTo>
                    <a:pt x="852" y="870"/>
                  </a:lnTo>
                  <a:lnTo>
                    <a:pt x="845" y="870"/>
                  </a:lnTo>
                  <a:lnTo>
                    <a:pt x="845" y="877"/>
                  </a:lnTo>
                  <a:lnTo>
                    <a:pt x="839" y="877"/>
                  </a:lnTo>
                  <a:lnTo>
                    <a:pt x="839" y="883"/>
                  </a:lnTo>
                  <a:lnTo>
                    <a:pt x="833" y="883"/>
                  </a:lnTo>
                  <a:lnTo>
                    <a:pt x="826" y="877"/>
                  </a:lnTo>
                  <a:lnTo>
                    <a:pt x="820" y="877"/>
                  </a:lnTo>
                  <a:lnTo>
                    <a:pt x="820" y="883"/>
                  </a:lnTo>
                  <a:lnTo>
                    <a:pt x="813" y="883"/>
                  </a:lnTo>
                  <a:lnTo>
                    <a:pt x="813" y="890"/>
                  </a:lnTo>
                  <a:lnTo>
                    <a:pt x="807" y="890"/>
                  </a:lnTo>
                  <a:lnTo>
                    <a:pt x="801" y="890"/>
                  </a:lnTo>
                  <a:lnTo>
                    <a:pt x="801" y="896"/>
                  </a:lnTo>
                  <a:lnTo>
                    <a:pt x="807" y="896"/>
                  </a:lnTo>
                  <a:lnTo>
                    <a:pt x="807" y="902"/>
                  </a:lnTo>
                  <a:lnTo>
                    <a:pt x="801" y="909"/>
                  </a:lnTo>
                  <a:lnTo>
                    <a:pt x="801" y="915"/>
                  </a:lnTo>
                  <a:lnTo>
                    <a:pt x="794" y="922"/>
                  </a:lnTo>
                  <a:lnTo>
                    <a:pt x="781" y="947"/>
                  </a:lnTo>
                  <a:lnTo>
                    <a:pt x="775" y="966"/>
                  </a:lnTo>
                  <a:lnTo>
                    <a:pt x="768" y="973"/>
                  </a:lnTo>
                  <a:lnTo>
                    <a:pt x="762" y="986"/>
                  </a:lnTo>
                  <a:lnTo>
                    <a:pt x="756" y="992"/>
                  </a:lnTo>
                  <a:lnTo>
                    <a:pt x="756" y="998"/>
                  </a:lnTo>
                  <a:lnTo>
                    <a:pt x="756" y="1005"/>
                  </a:lnTo>
                  <a:lnTo>
                    <a:pt x="756" y="1011"/>
                  </a:lnTo>
                  <a:lnTo>
                    <a:pt x="756" y="1018"/>
                  </a:lnTo>
                  <a:lnTo>
                    <a:pt x="762" y="1018"/>
                  </a:lnTo>
                  <a:lnTo>
                    <a:pt x="762" y="1024"/>
                  </a:lnTo>
                  <a:lnTo>
                    <a:pt x="762" y="1030"/>
                  </a:lnTo>
                  <a:lnTo>
                    <a:pt x="762" y="1037"/>
                  </a:lnTo>
                  <a:lnTo>
                    <a:pt x="762" y="1043"/>
                  </a:lnTo>
                  <a:lnTo>
                    <a:pt x="762" y="1050"/>
                  </a:lnTo>
                  <a:lnTo>
                    <a:pt x="756" y="1050"/>
                  </a:lnTo>
                  <a:lnTo>
                    <a:pt x="756" y="1056"/>
                  </a:lnTo>
                  <a:lnTo>
                    <a:pt x="749" y="1056"/>
                  </a:lnTo>
                  <a:lnTo>
                    <a:pt x="743" y="1056"/>
                  </a:lnTo>
                  <a:lnTo>
                    <a:pt x="736" y="1063"/>
                  </a:lnTo>
                  <a:lnTo>
                    <a:pt x="730" y="1069"/>
                  </a:lnTo>
                  <a:lnTo>
                    <a:pt x="730" y="1075"/>
                  </a:lnTo>
                  <a:lnTo>
                    <a:pt x="730" y="1082"/>
                  </a:lnTo>
                  <a:lnTo>
                    <a:pt x="730" y="1088"/>
                  </a:lnTo>
                  <a:lnTo>
                    <a:pt x="730" y="1095"/>
                  </a:lnTo>
                  <a:lnTo>
                    <a:pt x="736" y="1095"/>
                  </a:lnTo>
                  <a:lnTo>
                    <a:pt x="736" y="1101"/>
                  </a:lnTo>
                  <a:lnTo>
                    <a:pt x="730" y="1101"/>
                  </a:lnTo>
                  <a:lnTo>
                    <a:pt x="730" y="1107"/>
                  </a:lnTo>
                  <a:lnTo>
                    <a:pt x="730" y="1114"/>
                  </a:lnTo>
                  <a:lnTo>
                    <a:pt x="736" y="1120"/>
                  </a:lnTo>
                  <a:lnTo>
                    <a:pt x="743" y="1127"/>
                  </a:lnTo>
                  <a:lnTo>
                    <a:pt x="743" y="1133"/>
                  </a:lnTo>
                  <a:lnTo>
                    <a:pt x="736" y="1133"/>
                  </a:lnTo>
                  <a:lnTo>
                    <a:pt x="736" y="1139"/>
                  </a:lnTo>
                  <a:lnTo>
                    <a:pt x="730" y="1139"/>
                  </a:lnTo>
                  <a:lnTo>
                    <a:pt x="730" y="1146"/>
                  </a:lnTo>
                  <a:lnTo>
                    <a:pt x="724" y="1146"/>
                  </a:lnTo>
                  <a:lnTo>
                    <a:pt x="717" y="1146"/>
                  </a:lnTo>
                  <a:lnTo>
                    <a:pt x="717" y="1139"/>
                  </a:lnTo>
                  <a:lnTo>
                    <a:pt x="717" y="1133"/>
                  </a:lnTo>
                  <a:lnTo>
                    <a:pt x="711" y="1133"/>
                  </a:lnTo>
                  <a:lnTo>
                    <a:pt x="704" y="1133"/>
                  </a:lnTo>
                  <a:lnTo>
                    <a:pt x="704" y="1139"/>
                  </a:lnTo>
                  <a:lnTo>
                    <a:pt x="698" y="1139"/>
                  </a:lnTo>
                  <a:lnTo>
                    <a:pt x="698" y="1146"/>
                  </a:lnTo>
                  <a:lnTo>
                    <a:pt x="692" y="1146"/>
                  </a:lnTo>
                  <a:lnTo>
                    <a:pt x="685" y="1146"/>
                  </a:lnTo>
                  <a:lnTo>
                    <a:pt x="685" y="1139"/>
                  </a:lnTo>
                  <a:lnTo>
                    <a:pt x="679" y="1139"/>
                  </a:lnTo>
                  <a:lnTo>
                    <a:pt x="672" y="1139"/>
                  </a:lnTo>
                  <a:lnTo>
                    <a:pt x="666" y="1139"/>
                  </a:lnTo>
                  <a:lnTo>
                    <a:pt x="660" y="1139"/>
                  </a:lnTo>
                  <a:lnTo>
                    <a:pt x="653" y="1146"/>
                  </a:lnTo>
                  <a:lnTo>
                    <a:pt x="647" y="1146"/>
                  </a:lnTo>
                  <a:lnTo>
                    <a:pt x="640" y="1146"/>
                  </a:lnTo>
                  <a:lnTo>
                    <a:pt x="634" y="1139"/>
                  </a:lnTo>
                  <a:lnTo>
                    <a:pt x="628" y="1139"/>
                  </a:lnTo>
                  <a:lnTo>
                    <a:pt x="628" y="1133"/>
                  </a:lnTo>
                  <a:lnTo>
                    <a:pt x="621" y="1133"/>
                  </a:lnTo>
                  <a:lnTo>
                    <a:pt x="621" y="1127"/>
                  </a:lnTo>
                  <a:lnTo>
                    <a:pt x="621" y="1120"/>
                  </a:lnTo>
                  <a:lnTo>
                    <a:pt x="615" y="1120"/>
                  </a:lnTo>
                  <a:lnTo>
                    <a:pt x="615" y="1114"/>
                  </a:lnTo>
                  <a:lnTo>
                    <a:pt x="608" y="1114"/>
                  </a:lnTo>
                  <a:lnTo>
                    <a:pt x="602" y="1114"/>
                  </a:lnTo>
                  <a:lnTo>
                    <a:pt x="596" y="1114"/>
                  </a:lnTo>
                  <a:lnTo>
                    <a:pt x="596" y="1107"/>
                  </a:lnTo>
                  <a:lnTo>
                    <a:pt x="602" y="1107"/>
                  </a:lnTo>
                  <a:lnTo>
                    <a:pt x="602" y="1101"/>
                  </a:lnTo>
                  <a:lnTo>
                    <a:pt x="602" y="1095"/>
                  </a:lnTo>
                  <a:lnTo>
                    <a:pt x="608" y="1095"/>
                  </a:lnTo>
                  <a:lnTo>
                    <a:pt x="615" y="1095"/>
                  </a:lnTo>
                  <a:lnTo>
                    <a:pt x="615" y="1088"/>
                  </a:lnTo>
                  <a:lnTo>
                    <a:pt x="615" y="1082"/>
                  </a:lnTo>
                  <a:lnTo>
                    <a:pt x="608" y="1082"/>
                  </a:lnTo>
                  <a:lnTo>
                    <a:pt x="602" y="1082"/>
                  </a:lnTo>
                  <a:lnTo>
                    <a:pt x="596" y="1082"/>
                  </a:lnTo>
                  <a:lnTo>
                    <a:pt x="589" y="1082"/>
                  </a:lnTo>
                  <a:lnTo>
                    <a:pt x="589" y="1088"/>
                  </a:lnTo>
                  <a:lnTo>
                    <a:pt x="583" y="1088"/>
                  </a:lnTo>
                  <a:lnTo>
                    <a:pt x="583" y="1082"/>
                  </a:lnTo>
                  <a:lnTo>
                    <a:pt x="576" y="1082"/>
                  </a:lnTo>
                  <a:lnTo>
                    <a:pt x="570" y="1082"/>
                  </a:lnTo>
                  <a:lnTo>
                    <a:pt x="564" y="1082"/>
                  </a:lnTo>
                  <a:lnTo>
                    <a:pt x="557" y="1088"/>
                  </a:lnTo>
                  <a:lnTo>
                    <a:pt x="551" y="1088"/>
                  </a:lnTo>
                  <a:lnTo>
                    <a:pt x="544" y="1082"/>
                  </a:lnTo>
                  <a:lnTo>
                    <a:pt x="538" y="1082"/>
                  </a:lnTo>
                  <a:lnTo>
                    <a:pt x="538" y="1075"/>
                  </a:lnTo>
                  <a:lnTo>
                    <a:pt x="538" y="1069"/>
                  </a:lnTo>
                  <a:lnTo>
                    <a:pt x="532" y="1069"/>
                  </a:lnTo>
                  <a:lnTo>
                    <a:pt x="525" y="1069"/>
                  </a:lnTo>
                  <a:lnTo>
                    <a:pt x="519" y="1069"/>
                  </a:lnTo>
                  <a:lnTo>
                    <a:pt x="519" y="1063"/>
                  </a:lnTo>
                  <a:lnTo>
                    <a:pt x="512" y="1056"/>
                  </a:lnTo>
                  <a:lnTo>
                    <a:pt x="519" y="1056"/>
                  </a:lnTo>
                  <a:lnTo>
                    <a:pt x="519" y="1050"/>
                  </a:lnTo>
                  <a:lnTo>
                    <a:pt x="525" y="1050"/>
                  </a:lnTo>
                  <a:lnTo>
                    <a:pt x="525" y="1043"/>
                  </a:lnTo>
                  <a:lnTo>
                    <a:pt x="519" y="1037"/>
                  </a:lnTo>
                  <a:lnTo>
                    <a:pt x="519" y="1030"/>
                  </a:lnTo>
                  <a:lnTo>
                    <a:pt x="519" y="1024"/>
                  </a:lnTo>
                  <a:lnTo>
                    <a:pt x="512" y="1024"/>
                  </a:lnTo>
                  <a:lnTo>
                    <a:pt x="512" y="1018"/>
                  </a:lnTo>
                  <a:lnTo>
                    <a:pt x="519" y="1018"/>
                  </a:lnTo>
                  <a:lnTo>
                    <a:pt x="512" y="1018"/>
                  </a:lnTo>
                  <a:lnTo>
                    <a:pt x="506" y="1018"/>
                  </a:lnTo>
                  <a:lnTo>
                    <a:pt x="506" y="1024"/>
                  </a:lnTo>
                  <a:lnTo>
                    <a:pt x="500" y="1024"/>
                  </a:lnTo>
                  <a:lnTo>
                    <a:pt x="500" y="1018"/>
                  </a:lnTo>
                  <a:lnTo>
                    <a:pt x="506" y="1011"/>
                  </a:lnTo>
                  <a:lnTo>
                    <a:pt x="506" y="1005"/>
                  </a:lnTo>
                  <a:lnTo>
                    <a:pt x="500" y="1005"/>
                  </a:lnTo>
                  <a:lnTo>
                    <a:pt x="500" y="998"/>
                  </a:lnTo>
                  <a:lnTo>
                    <a:pt x="506" y="998"/>
                  </a:lnTo>
                  <a:lnTo>
                    <a:pt x="506" y="992"/>
                  </a:lnTo>
                  <a:lnTo>
                    <a:pt x="506" y="986"/>
                  </a:lnTo>
                  <a:lnTo>
                    <a:pt x="506" y="979"/>
                  </a:lnTo>
                  <a:lnTo>
                    <a:pt x="500" y="979"/>
                  </a:lnTo>
                  <a:lnTo>
                    <a:pt x="500" y="973"/>
                  </a:lnTo>
                  <a:lnTo>
                    <a:pt x="493" y="973"/>
                  </a:lnTo>
                  <a:lnTo>
                    <a:pt x="487" y="966"/>
                  </a:lnTo>
                  <a:lnTo>
                    <a:pt x="480" y="966"/>
                  </a:lnTo>
                  <a:lnTo>
                    <a:pt x="474" y="966"/>
                  </a:lnTo>
                  <a:lnTo>
                    <a:pt x="468" y="966"/>
                  </a:lnTo>
                  <a:lnTo>
                    <a:pt x="468" y="960"/>
                  </a:lnTo>
                  <a:lnTo>
                    <a:pt x="461" y="960"/>
                  </a:lnTo>
                  <a:lnTo>
                    <a:pt x="461" y="966"/>
                  </a:lnTo>
                  <a:lnTo>
                    <a:pt x="455" y="960"/>
                  </a:lnTo>
                  <a:lnTo>
                    <a:pt x="448" y="960"/>
                  </a:lnTo>
                  <a:lnTo>
                    <a:pt x="448" y="954"/>
                  </a:lnTo>
                  <a:lnTo>
                    <a:pt x="448" y="947"/>
                  </a:lnTo>
                  <a:lnTo>
                    <a:pt x="448" y="941"/>
                  </a:lnTo>
                  <a:lnTo>
                    <a:pt x="448" y="934"/>
                  </a:lnTo>
                  <a:lnTo>
                    <a:pt x="455" y="934"/>
                  </a:lnTo>
                  <a:lnTo>
                    <a:pt x="455" y="928"/>
                  </a:lnTo>
                  <a:lnTo>
                    <a:pt x="455" y="922"/>
                  </a:lnTo>
                  <a:lnTo>
                    <a:pt x="455" y="915"/>
                  </a:lnTo>
                  <a:lnTo>
                    <a:pt x="455" y="909"/>
                  </a:lnTo>
                  <a:lnTo>
                    <a:pt x="455" y="902"/>
                  </a:lnTo>
                  <a:lnTo>
                    <a:pt x="448" y="896"/>
                  </a:lnTo>
                  <a:lnTo>
                    <a:pt x="448" y="890"/>
                  </a:lnTo>
                  <a:lnTo>
                    <a:pt x="448" y="883"/>
                  </a:lnTo>
                  <a:lnTo>
                    <a:pt x="448" y="877"/>
                  </a:lnTo>
                  <a:lnTo>
                    <a:pt x="448" y="870"/>
                  </a:lnTo>
                  <a:lnTo>
                    <a:pt x="448" y="864"/>
                  </a:lnTo>
                  <a:lnTo>
                    <a:pt x="448" y="858"/>
                  </a:lnTo>
                  <a:lnTo>
                    <a:pt x="455" y="858"/>
                  </a:lnTo>
                  <a:lnTo>
                    <a:pt x="448" y="858"/>
                  </a:lnTo>
                  <a:lnTo>
                    <a:pt x="448" y="851"/>
                  </a:lnTo>
                  <a:lnTo>
                    <a:pt x="448" y="845"/>
                  </a:lnTo>
                  <a:lnTo>
                    <a:pt x="455" y="845"/>
                  </a:lnTo>
                  <a:lnTo>
                    <a:pt x="455" y="838"/>
                  </a:lnTo>
                  <a:lnTo>
                    <a:pt x="455" y="832"/>
                  </a:lnTo>
                  <a:lnTo>
                    <a:pt x="455" y="826"/>
                  </a:lnTo>
                  <a:lnTo>
                    <a:pt x="455" y="819"/>
                  </a:lnTo>
                  <a:lnTo>
                    <a:pt x="455" y="813"/>
                  </a:lnTo>
                  <a:lnTo>
                    <a:pt x="455" y="806"/>
                  </a:lnTo>
                  <a:lnTo>
                    <a:pt x="455" y="800"/>
                  </a:lnTo>
                  <a:lnTo>
                    <a:pt x="461" y="800"/>
                  </a:lnTo>
                  <a:lnTo>
                    <a:pt x="468" y="800"/>
                  </a:lnTo>
                  <a:lnTo>
                    <a:pt x="468" y="794"/>
                  </a:lnTo>
                  <a:lnTo>
                    <a:pt x="474" y="794"/>
                  </a:lnTo>
                  <a:lnTo>
                    <a:pt x="474" y="787"/>
                  </a:lnTo>
                  <a:lnTo>
                    <a:pt x="468" y="787"/>
                  </a:lnTo>
                  <a:lnTo>
                    <a:pt x="468" y="781"/>
                  </a:lnTo>
                  <a:lnTo>
                    <a:pt x="461" y="781"/>
                  </a:lnTo>
                  <a:lnTo>
                    <a:pt x="468" y="781"/>
                  </a:lnTo>
                  <a:lnTo>
                    <a:pt x="468" y="774"/>
                  </a:lnTo>
                  <a:lnTo>
                    <a:pt x="474" y="781"/>
                  </a:lnTo>
                  <a:lnTo>
                    <a:pt x="474" y="774"/>
                  </a:lnTo>
                  <a:lnTo>
                    <a:pt x="474" y="768"/>
                  </a:lnTo>
                  <a:lnTo>
                    <a:pt x="480" y="768"/>
                  </a:lnTo>
                  <a:lnTo>
                    <a:pt x="487" y="762"/>
                  </a:lnTo>
                  <a:lnTo>
                    <a:pt x="493" y="762"/>
                  </a:lnTo>
                  <a:lnTo>
                    <a:pt x="487" y="762"/>
                  </a:lnTo>
                  <a:lnTo>
                    <a:pt x="493" y="755"/>
                  </a:lnTo>
                  <a:lnTo>
                    <a:pt x="487" y="755"/>
                  </a:lnTo>
                  <a:lnTo>
                    <a:pt x="480" y="755"/>
                  </a:lnTo>
                  <a:lnTo>
                    <a:pt x="474" y="755"/>
                  </a:lnTo>
                  <a:lnTo>
                    <a:pt x="468" y="755"/>
                  </a:lnTo>
                  <a:lnTo>
                    <a:pt x="461" y="755"/>
                  </a:lnTo>
                  <a:lnTo>
                    <a:pt x="455" y="755"/>
                  </a:lnTo>
                  <a:lnTo>
                    <a:pt x="448" y="755"/>
                  </a:lnTo>
                  <a:lnTo>
                    <a:pt x="448" y="762"/>
                  </a:lnTo>
                  <a:lnTo>
                    <a:pt x="442" y="762"/>
                  </a:lnTo>
                  <a:lnTo>
                    <a:pt x="436" y="762"/>
                  </a:lnTo>
                  <a:lnTo>
                    <a:pt x="429" y="755"/>
                  </a:lnTo>
                  <a:lnTo>
                    <a:pt x="423" y="755"/>
                  </a:lnTo>
                  <a:lnTo>
                    <a:pt x="423" y="762"/>
                  </a:lnTo>
                  <a:lnTo>
                    <a:pt x="423" y="755"/>
                  </a:lnTo>
                  <a:lnTo>
                    <a:pt x="416" y="755"/>
                  </a:lnTo>
                  <a:lnTo>
                    <a:pt x="416" y="762"/>
                  </a:lnTo>
                  <a:lnTo>
                    <a:pt x="416" y="755"/>
                  </a:lnTo>
                  <a:lnTo>
                    <a:pt x="423" y="755"/>
                  </a:lnTo>
                  <a:lnTo>
                    <a:pt x="423" y="749"/>
                  </a:lnTo>
                  <a:lnTo>
                    <a:pt x="429" y="749"/>
                  </a:lnTo>
                  <a:lnTo>
                    <a:pt x="429" y="742"/>
                  </a:lnTo>
                  <a:lnTo>
                    <a:pt x="436" y="742"/>
                  </a:lnTo>
                  <a:lnTo>
                    <a:pt x="436" y="736"/>
                  </a:lnTo>
                  <a:lnTo>
                    <a:pt x="429" y="736"/>
                  </a:lnTo>
                  <a:lnTo>
                    <a:pt x="429" y="730"/>
                  </a:lnTo>
                  <a:lnTo>
                    <a:pt x="423" y="730"/>
                  </a:lnTo>
                  <a:lnTo>
                    <a:pt x="423" y="736"/>
                  </a:lnTo>
                  <a:lnTo>
                    <a:pt x="416" y="736"/>
                  </a:lnTo>
                  <a:lnTo>
                    <a:pt x="416" y="730"/>
                  </a:lnTo>
                  <a:lnTo>
                    <a:pt x="416" y="723"/>
                  </a:lnTo>
                  <a:lnTo>
                    <a:pt x="416" y="717"/>
                  </a:lnTo>
                  <a:lnTo>
                    <a:pt x="416" y="710"/>
                  </a:lnTo>
                  <a:lnTo>
                    <a:pt x="410" y="710"/>
                  </a:lnTo>
                  <a:lnTo>
                    <a:pt x="410" y="704"/>
                  </a:lnTo>
                  <a:lnTo>
                    <a:pt x="403" y="704"/>
                  </a:lnTo>
                  <a:lnTo>
                    <a:pt x="403" y="698"/>
                  </a:lnTo>
                  <a:lnTo>
                    <a:pt x="397" y="698"/>
                  </a:lnTo>
                  <a:lnTo>
                    <a:pt x="391" y="698"/>
                  </a:lnTo>
                  <a:lnTo>
                    <a:pt x="391" y="691"/>
                  </a:lnTo>
                  <a:lnTo>
                    <a:pt x="397" y="691"/>
                  </a:lnTo>
                  <a:lnTo>
                    <a:pt x="391" y="691"/>
                  </a:lnTo>
                  <a:lnTo>
                    <a:pt x="397" y="691"/>
                  </a:lnTo>
                  <a:lnTo>
                    <a:pt x="397" y="685"/>
                  </a:lnTo>
                  <a:lnTo>
                    <a:pt x="403" y="685"/>
                  </a:lnTo>
                  <a:lnTo>
                    <a:pt x="403" y="678"/>
                  </a:lnTo>
                  <a:lnTo>
                    <a:pt x="403" y="672"/>
                  </a:lnTo>
                  <a:lnTo>
                    <a:pt x="403" y="666"/>
                  </a:lnTo>
                  <a:lnTo>
                    <a:pt x="397" y="666"/>
                  </a:lnTo>
                  <a:lnTo>
                    <a:pt x="391" y="666"/>
                  </a:lnTo>
                  <a:lnTo>
                    <a:pt x="391" y="659"/>
                  </a:lnTo>
                  <a:lnTo>
                    <a:pt x="391" y="653"/>
                  </a:lnTo>
                  <a:lnTo>
                    <a:pt x="384" y="653"/>
                  </a:lnTo>
                  <a:lnTo>
                    <a:pt x="384" y="659"/>
                  </a:lnTo>
                  <a:lnTo>
                    <a:pt x="384" y="653"/>
                  </a:lnTo>
                  <a:lnTo>
                    <a:pt x="384" y="659"/>
                  </a:lnTo>
                  <a:lnTo>
                    <a:pt x="378" y="659"/>
                  </a:lnTo>
                  <a:lnTo>
                    <a:pt x="378" y="653"/>
                  </a:lnTo>
                  <a:lnTo>
                    <a:pt x="378" y="659"/>
                  </a:lnTo>
                  <a:lnTo>
                    <a:pt x="371" y="659"/>
                  </a:lnTo>
                  <a:lnTo>
                    <a:pt x="371" y="666"/>
                  </a:lnTo>
                  <a:lnTo>
                    <a:pt x="365" y="666"/>
                  </a:lnTo>
                  <a:lnTo>
                    <a:pt x="359" y="666"/>
                  </a:lnTo>
                  <a:lnTo>
                    <a:pt x="352" y="666"/>
                  </a:lnTo>
                  <a:lnTo>
                    <a:pt x="346" y="659"/>
                  </a:lnTo>
                  <a:lnTo>
                    <a:pt x="339" y="659"/>
                  </a:lnTo>
                  <a:lnTo>
                    <a:pt x="333" y="653"/>
                  </a:lnTo>
                  <a:lnTo>
                    <a:pt x="327" y="653"/>
                  </a:lnTo>
                  <a:lnTo>
                    <a:pt x="320" y="653"/>
                  </a:lnTo>
                  <a:lnTo>
                    <a:pt x="320" y="659"/>
                  </a:lnTo>
                  <a:lnTo>
                    <a:pt x="314" y="659"/>
                  </a:lnTo>
                  <a:lnTo>
                    <a:pt x="314" y="666"/>
                  </a:lnTo>
                  <a:lnTo>
                    <a:pt x="320" y="666"/>
                  </a:lnTo>
                  <a:lnTo>
                    <a:pt x="320" y="672"/>
                  </a:lnTo>
                  <a:lnTo>
                    <a:pt x="314" y="672"/>
                  </a:lnTo>
                  <a:lnTo>
                    <a:pt x="307" y="672"/>
                  </a:lnTo>
                  <a:lnTo>
                    <a:pt x="301" y="672"/>
                  </a:lnTo>
                  <a:lnTo>
                    <a:pt x="301" y="666"/>
                  </a:lnTo>
                  <a:lnTo>
                    <a:pt x="295" y="659"/>
                  </a:lnTo>
                  <a:lnTo>
                    <a:pt x="295" y="653"/>
                  </a:lnTo>
                  <a:lnTo>
                    <a:pt x="288" y="653"/>
                  </a:lnTo>
                  <a:lnTo>
                    <a:pt x="282" y="653"/>
                  </a:lnTo>
                  <a:lnTo>
                    <a:pt x="282" y="646"/>
                  </a:lnTo>
                  <a:lnTo>
                    <a:pt x="282" y="640"/>
                  </a:lnTo>
                  <a:lnTo>
                    <a:pt x="282" y="634"/>
                  </a:lnTo>
                  <a:lnTo>
                    <a:pt x="275" y="627"/>
                  </a:lnTo>
                  <a:lnTo>
                    <a:pt x="269" y="621"/>
                  </a:lnTo>
                  <a:lnTo>
                    <a:pt x="269" y="608"/>
                  </a:lnTo>
                  <a:lnTo>
                    <a:pt x="263" y="595"/>
                  </a:lnTo>
                  <a:lnTo>
                    <a:pt x="256" y="582"/>
                  </a:lnTo>
                  <a:lnTo>
                    <a:pt x="256" y="576"/>
                  </a:lnTo>
                  <a:lnTo>
                    <a:pt x="250" y="570"/>
                  </a:lnTo>
                  <a:lnTo>
                    <a:pt x="237" y="563"/>
                  </a:lnTo>
                  <a:lnTo>
                    <a:pt x="231" y="557"/>
                  </a:lnTo>
                  <a:lnTo>
                    <a:pt x="224" y="550"/>
                  </a:lnTo>
                  <a:lnTo>
                    <a:pt x="211" y="550"/>
                  </a:lnTo>
                  <a:lnTo>
                    <a:pt x="199" y="544"/>
                  </a:lnTo>
                  <a:lnTo>
                    <a:pt x="192" y="538"/>
                  </a:lnTo>
                  <a:lnTo>
                    <a:pt x="186" y="538"/>
                  </a:lnTo>
                  <a:lnTo>
                    <a:pt x="186" y="531"/>
                  </a:lnTo>
                  <a:lnTo>
                    <a:pt x="179" y="512"/>
                  </a:lnTo>
                  <a:lnTo>
                    <a:pt x="173" y="512"/>
                  </a:lnTo>
                  <a:lnTo>
                    <a:pt x="173" y="506"/>
                  </a:lnTo>
                  <a:lnTo>
                    <a:pt x="167" y="499"/>
                  </a:lnTo>
                  <a:lnTo>
                    <a:pt x="154" y="499"/>
                  </a:lnTo>
                  <a:lnTo>
                    <a:pt x="135" y="493"/>
                  </a:lnTo>
                  <a:lnTo>
                    <a:pt x="128" y="486"/>
                  </a:lnTo>
                  <a:lnTo>
                    <a:pt x="122" y="486"/>
                  </a:lnTo>
                  <a:lnTo>
                    <a:pt x="122" y="480"/>
                  </a:lnTo>
                  <a:lnTo>
                    <a:pt x="115" y="480"/>
                  </a:lnTo>
                  <a:lnTo>
                    <a:pt x="109" y="480"/>
                  </a:lnTo>
                  <a:lnTo>
                    <a:pt x="103" y="474"/>
                  </a:lnTo>
                  <a:lnTo>
                    <a:pt x="96" y="474"/>
                  </a:lnTo>
                  <a:lnTo>
                    <a:pt x="90" y="474"/>
                  </a:lnTo>
                  <a:lnTo>
                    <a:pt x="83" y="467"/>
                  </a:lnTo>
                  <a:lnTo>
                    <a:pt x="77" y="467"/>
                  </a:lnTo>
                  <a:lnTo>
                    <a:pt x="71" y="461"/>
                  </a:lnTo>
                  <a:lnTo>
                    <a:pt x="64" y="461"/>
                  </a:lnTo>
                  <a:lnTo>
                    <a:pt x="64" y="454"/>
                  </a:lnTo>
                  <a:lnTo>
                    <a:pt x="58" y="448"/>
                  </a:lnTo>
                  <a:lnTo>
                    <a:pt x="58" y="435"/>
                  </a:lnTo>
                  <a:lnTo>
                    <a:pt x="58" y="422"/>
                  </a:lnTo>
                  <a:lnTo>
                    <a:pt x="51" y="403"/>
                  </a:lnTo>
                  <a:lnTo>
                    <a:pt x="51" y="397"/>
                  </a:lnTo>
                  <a:lnTo>
                    <a:pt x="51" y="390"/>
                  </a:lnTo>
                  <a:lnTo>
                    <a:pt x="58" y="390"/>
                  </a:lnTo>
                  <a:lnTo>
                    <a:pt x="58" y="384"/>
                  </a:lnTo>
                  <a:lnTo>
                    <a:pt x="64" y="384"/>
                  </a:lnTo>
                  <a:lnTo>
                    <a:pt x="64" y="377"/>
                  </a:lnTo>
                  <a:lnTo>
                    <a:pt x="58" y="371"/>
                  </a:lnTo>
                  <a:lnTo>
                    <a:pt x="64" y="371"/>
                  </a:lnTo>
                  <a:lnTo>
                    <a:pt x="64" y="365"/>
                  </a:lnTo>
                  <a:lnTo>
                    <a:pt x="64" y="358"/>
                  </a:lnTo>
                  <a:lnTo>
                    <a:pt x="64" y="352"/>
                  </a:lnTo>
                  <a:lnTo>
                    <a:pt x="58" y="352"/>
                  </a:lnTo>
                  <a:lnTo>
                    <a:pt x="64" y="345"/>
                  </a:lnTo>
                  <a:lnTo>
                    <a:pt x="64" y="339"/>
                  </a:lnTo>
                  <a:lnTo>
                    <a:pt x="64" y="333"/>
                  </a:lnTo>
                  <a:lnTo>
                    <a:pt x="71" y="333"/>
                  </a:lnTo>
                  <a:lnTo>
                    <a:pt x="71" y="326"/>
                  </a:lnTo>
                  <a:lnTo>
                    <a:pt x="77" y="326"/>
                  </a:lnTo>
                  <a:lnTo>
                    <a:pt x="77" y="320"/>
                  </a:lnTo>
                  <a:lnTo>
                    <a:pt x="83" y="320"/>
                  </a:lnTo>
                  <a:lnTo>
                    <a:pt x="83" y="313"/>
                  </a:lnTo>
                  <a:lnTo>
                    <a:pt x="90" y="313"/>
                  </a:lnTo>
                  <a:lnTo>
                    <a:pt x="90" y="307"/>
                  </a:lnTo>
                  <a:lnTo>
                    <a:pt x="96" y="307"/>
                  </a:lnTo>
                  <a:lnTo>
                    <a:pt x="96" y="301"/>
                  </a:lnTo>
                  <a:lnTo>
                    <a:pt x="103" y="301"/>
                  </a:lnTo>
                  <a:lnTo>
                    <a:pt x="103" y="294"/>
                  </a:lnTo>
                  <a:lnTo>
                    <a:pt x="109" y="294"/>
                  </a:lnTo>
                  <a:lnTo>
                    <a:pt x="109" y="288"/>
                  </a:lnTo>
                  <a:lnTo>
                    <a:pt x="109" y="281"/>
                  </a:lnTo>
                  <a:lnTo>
                    <a:pt x="109" y="275"/>
                  </a:lnTo>
                  <a:lnTo>
                    <a:pt x="103" y="269"/>
                  </a:lnTo>
                  <a:lnTo>
                    <a:pt x="103" y="262"/>
                  </a:lnTo>
                  <a:lnTo>
                    <a:pt x="103" y="256"/>
                  </a:lnTo>
                  <a:lnTo>
                    <a:pt x="103" y="249"/>
                  </a:lnTo>
                  <a:lnTo>
                    <a:pt x="103" y="243"/>
                  </a:lnTo>
                  <a:lnTo>
                    <a:pt x="103" y="237"/>
                  </a:lnTo>
                  <a:lnTo>
                    <a:pt x="109" y="237"/>
                  </a:lnTo>
                  <a:lnTo>
                    <a:pt x="109" y="230"/>
                  </a:lnTo>
                  <a:lnTo>
                    <a:pt x="115" y="224"/>
                  </a:lnTo>
                  <a:lnTo>
                    <a:pt x="115" y="217"/>
                  </a:lnTo>
                  <a:lnTo>
                    <a:pt x="115" y="211"/>
                  </a:lnTo>
                  <a:lnTo>
                    <a:pt x="122" y="211"/>
                  </a:lnTo>
                  <a:lnTo>
                    <a:pt x="122" y="205"/>
                  </a:lnTo>
                  <a:lnTo>
                    <a:pt x="122" y="198"/>
                  </a:lnTo>
                  <a:lnTo>
                    <a:pt x="122" y="192"/>
                  </a:lnTo>
                  <a:lnTo>
                    <a:pt x="122" y="185"/>
                  </a:lnTo>
                  <a:lnTo>
                    <a:pt x="115" y="185"/>
                  </a:lnTo>
                  <a:lnTo>
                    <a:pt x="115" y="179"/>
                  </a:lnTo>
                  <a:lnTo>
                    <a:pt x="122" y="173"/>
                  </a:lnTo>
                  <a:lnTo>
                    <a:pt x="122" y="166"/>
                  </a:lnTo>
                  <a:lnTo>
                    <a:pt x="122" y="160"/>
                  </a:lnTo>
                  <a:lnTo>
                    <a:pt x="128" y="160"/>
                  </a:lnTo>
                  <a:lnTo>
                    <a:pt x="135" y="153"/>
                  </a:lnTo>
                  <a:lnTo>
                    <a:pt x="141" y="153"/>
                  </a:lnTo>
                  <a:lnTo>
                    <a:pt x="141" y="147"/>
                  </a:lnTo>
                  <a:lnTo>
                    <a:pt x="147" y="147"/>
                  </a:lnTo>
                  <a:lnTo>
                    <a:pt x="154" y="147"/>
                  </a:lnTo>
                  <a:lnTo>
                    <a:pt x="160" y="147"/>
                  </a:lnTo>
                  <a:lnTo>
                    <a:pt x="160" y="141"/>
                  </a:lnTo>
                  <a:lnTo>
                    <a:pt x="160" y="134"/>
                  </a:lnTo>
                  <a:lnTo>
                    <a:pt x="160" y="128"/>
                  </a:lnTo>
                  <a:lnTo>
                    <a:pt x="160" y="121"/>
                  </a:lnTo>
                  <a:lnTo>
                    <a:pt x="154" y="121"/>
                  </a:lnTo>
                  <a:lnTo>
                    <a:pt x="154" y="115"/>
                  </a:lnTo>
                  <a:lnTo>
                    <a:pt x="154" y="102"/>
                  </a:lnTo>
                  <a:lnTo>
                    <a:pt x="154" y="96"/>
                  </a:lnTo>
                  <a:lnTo>
                    <a:pt x="154" y="77"/>
                  </a:lnTo>
                  <a:lnTo>
                    <a:pt x="154" y="70"/>
                  </a:lnTo>
                  <a:lnTo>
                    <a:pt x="154" y="57"/>
                  </a:lnTo>
                  <a:lnTo>
                    <a:pt x="154" y="51"/>
                  </a:lnTo>
                  <a:lnTo>
                    <a:pt x="147" y="45"/>
                  </a:lnTo>
                  <a:lnTo>
                    <a:pt x="141" y="38"/>
                  </a:lnTo>
                  <a:lnTo>
                    <a:pt x="135" y="38"/>
                  </a:lnTo>
                  <a:lnTo>
                    <a:pt x="122" y="32"/>
                  </a:lnTo>
                  <a:lnTo>
                    <a:pt x="115" y="32"/>
                  </a:lnTo>
                  <a:lnTo>
                    <a:pt x="103" y="25"/>
                  </a:lnTo>
                  <a:lnTo>
                    <a:pt x="96" y="32"/>
                  </a:lnTo>
                  <a:lnTo>
                    <a:pt x="83" y="32"/>
                  </a:lnTo>
                  <a:lnTo>
                    <a:pt x="77" y="32"/>
                  </a:lnTo>
                  <a:lnTo>
                    <a:pt x="71" y="38"/>
                  </a:lnTo>
                  <a:lnTo>
                    <a:pt x="64" y="38"/>
                  </a:lnTo>
                  <a:lnTo>
                    <a:pt x="58" y="38"/>
                  </a:lnTo>
                  <a:lnTo>
                    <a:pt x="51" y="45"/>
                  </a:lnTo>
                  <a:lnTo>
                    <a:pt x="45" y="45"/>
                  </a:lnTo>
                  <a:lnTo>
                    <a:pt x="38" y="38"/>
                  </a:lnTo>
                  <a:lnTo>
                    <a:pt x="32" y="38"/>
                  </a:lnTo>
                  <a:lnTo>
                    <a:pt x="26" y="38"/>
                  </a:lnTo>
                  <a:lnTo>
                    <a:pt x="26" y="32"/>
                  </a:lnTo>
                  <a:lnTo>
                    <a:pt x="19" y="32"/>
                  </a:lnTo>
                  <a:lnTo>
                    <a:pt x="13" y="25"/>
                  </a:lnTo>
                  <a:lnTo>
                    <a:pt x="6" y="25"/>
                  </a:lnTo>
                  <a:lnTo>
                    <a:pt x="0" y="25"/>
                  </a:lnTo>
                  <a:lnTo>
                    <a:pt x="0" y="32"/>
                  </a:lnTo>
                  <a:lnTo>
                    <a:pt x="0" y="25"/>
                  </a:lnTo>
                  <a:lnTo>
                    <a:pt x="0" y="19"/>
                  </a:lnTo>
                  <a:lnTo>
                    <a:pt x="0" y="13"/>
                  </a:lnTo>
                  <a:lnTo>
                    <a:pt x="0" y="6"/>
                  </a:lnTo>
                  <a:lnTo>
                    <a:pt x="0" y="0"/>
                  </a:lnTo>
                  <a:lnTo>
                    <a:pt x="6" y="0"/>
                  </a:lnTo>
                  <a:lnTo>
                    <a:pt x="19" y="0"/>
                  </a:lnTo>
                  <a:lnTo>
                    <a:pt x="32" y="6"/>
                  </a:lnTo>
                  <a:lnTo>
                    <a:pt x="38" y="6"/>
                  </a:lnTo>
                  <a:lnTo>
                    <a:pt x="45" y="6"/>
                  </a:lnTo>
                  <a:lnTo>
                    <a:pt x="64" y="13"/>
                  </a:lnTo>
                  <a:lnTo>
                    <a:pt x="77" y="13"/>
                  </a:lnTo>
                  <a:lnTo>
                    <a:pt x="96" y="19"/>
                  </a:lnTo>
                  <a:lnTo>
                    <a:pt x="103" y="19"/>
                  </a:lnTo>
                  <a:lnTo>
                    <a:pt x="115" y="19"/>
                  </a:lnTo>
                  <a:lnTo>
                    <a:pt x="141" y="25"/>
                  </a:lnTo>
                  <a:lnTo>
                    <a:pt x="160" y="32"/>
                  </a:lnTo>
                  <a:lnTo>
                    <a:pt x="186" y="32"/>
                  </a:lnTo>
                  <a:lnTo>
                    <a:pt x="205" y="38"/>
                  </a:lnTo>
                  <a:lnTo>
                    <a:pt x="211" y="45"/>
                  </a:lnTo>
                  <a:lnTo>
                    <a:pt x="218" y="45"/>
                  </a:lnTo>
                  <a:lnTo>
                    <a:pt x="250" y="51"/>
                  </a:lnTo>
                  <a:lnTo>
                    <a:pt x="288" y="57"/>
                  </a:lnTo>
                  <a:lnTo>
                    <a:pt x="327" y="64"/>
                  </a:lnTo>
                  <a:lnTo>
                    <a:pt x="352" y="70"/>
                  </a:lnTo>
                  <a:lnTo>
                    <a:pt x="371" y="70"/>
                  </a:lnTo>
                  <a:lnTo>
                    <a:pt x="391" y="77"/>
                  </a:lnTo>
                  <a:lnTo>
                    <a:pt x="410" y="77"/>
                  </a:lnTo>
                  <a:lnTo>
                    <a:pt x="474" y="96"/>
                  </a:lnTo>
                  <a:lnTo>
                    <a:pt x="487" y="96"/>
                  </a:lnTo>
                  <a:lnTo>
                    <a:pt x="500" y="96"/>
                  </a:lnTo>
                  <a:lnTo>
                    <a:pt x="519" y="102"/>
                  </a:lnTo>
                  <a:lnTo>
                    <a:pt x="589" y="115"/>
                  </a:lnTo>
                  <a:lnTo>
                    <a:pt x="589" y="121"/>
                  </a:lnTo>
                  <a:lnTo>
                    <a:pt x="589" y="128"/>
                  </a:lnTo>
                  <a:lnTo>
                    <a:pt x="583" y="128"/>
                  </a:lnTo>
                  <a:lnTo>
                    <a:pt x="583" y="134"/>
                  </a:lnTo>
                  <a:lnTo>
                    <a:pt x="589" y="134"/>
                  </a:lnTo>
                  <a:lnTo>
                    <a:pt x="596" y="134"/>
                  </a:lnTo>
                  <a:lnTo>
                    <a:pt x="596" y="141"/>
                  </a:lnTo>
                  <a:lnTo>
                    <a:pt x="596" y="147"/>
                  </a:lnTo>
                  <a:lnTo>
                    <a:pt x="602" y="147"/>
                  </a:lnTo>
                  <a:lnTo>
                    <a:pt x="602" y="153"/>
                  </a:lnTo>
                  <a:lnTo>
                    <a:pt x="596" y="153"/>
                  </a:lnTo>
                  <a:lnTo>
                    <a:pt x="596" y="160"/>
                  </a:lnTo>
                  <a:lnTo>
                    <a:pt x="596" y="166"/>
                  </a:lnTo>
                  <a:lnTo>
                    <a:pt x="596" y="173"/>
                  </a:lnTo>
                  <a:lnTo>
                    <a:pt x="596" y="179"/>
                  </a:lnTo>
                  <a:lnTo>
                    <a:pt x="589" y="179"/>
                  </a:lnTo>
                  <a:lnTo>
                    <a:pt x="589" y="185"/>
                  </a:lnTo>
                  <a:lnTo>
                    <a:pt x="583" y="185"/>
                  </a:lnTo>
                  <a:lnTo>
                    <a:pt x="589" y="185"/>
                  </a:lnTo>
                  <a:lnTo>
                    <a:pt x="589" y="192"/>
                  </a:lnTo>
                  <a:lnTo>
                    <a:pt x="596" y="192"/>
                  </a:lnTo>
                  <a:lnTo>
                    <a:pt x="666" y="153"/>
                  </a:lnTo>
                  <a:lnTo>
                    <a:pt x="679" y="147"/>
                  </a:lnTo>
                  <a:lnTo>
                    <a:pt x="730" y="128"/>
                  </a:lnTo>
                  <a:lnTo>
                    <a:pt x="781" y="128"/>
                  </a:lnTo>
                  <a:lnTo>
                    <a:pt x="801" y="128"/>
                  </a:lnTo>
                  <a:lnTo>
                    <a:pt x="826" y="128"/>
                  </a:lnTo>
                  <a:lnTo>
                    <a:pt x="903" y="128"/>
                  </a:lnTo>
                  <a:lnTo>
                    <a:pt x="916" y="128"/>
                  </a:lnTo>
                  <a:lnTo>
                    <a:pt x="941" y="128"/>
                  </a:lnTo>
                  <a:lnTo>
                    <a:pt x="948" y="128"/>
                  </a:lnTo>
                  <a:lnTo>
                    <a:pt x="967" y="128"/>
                  </a:lnTo>
                  <a:lnTo>
                    <a:pt x="948" y="192"/>
                  </a:lnTo>
                  <a:lnTo>
                    <a:pt x="954" y="211"/>
                  </a:lnTo>
                  <a:lnTo>
                    <a:pt x="954" y="237"/>
                  </a:lnTo>
                  <a:lnTo>
                    <a:pt x="935" y="256"/>
                  </a:lnTo>
                  <a:lnTo>
                    <a:pt x="935" y="294"/>
                  </a:lnTo>
                  <a:lnTo>
                    <a:pt x="922" y="307"/>
                  </a:lnTo>
                  <a:lnTo>
                    <a:pt x="884" y="352"/>
                  </a:lnTo>
                  <a:lnTo>
                    <a:pt x="865" y="377"/>
                  </a:lnTo>
                  <a:lnTo>
                    <a:pt x="858" y="403"/>
                  </a:lnTo>
                  <a:lnTo>
                    <a:pt x="865" y="448"/>
                  </a:lnTo>
                  <a:lnTo>
                    <a:pt x="865" y="467"/>
                  </a:lnTo>
                  <a:lnTo>
                    <a:pt x="865" y="512"/>
                  </a:lnTo>
                  <a:lnTo>
                    <a:pt x="845" y="570"/>
                  </a:lnTo>
                  <a:lnTo>
                    <a:pt x="839" y="685"/>
                  </a:lnTo>
                  <a:lnTo>
                    <a:pt x="845" y="698"/>
                  </a:lnTo>
                  <a:lnTo>
                    <a:pt x="961" y="774"/>
                  </a:lnTo>
                  <a:lnTo>
                    <a:pt x="1044" y="838"/>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fr-FR" sz="1100" b="0" i="0" u="none" strike="noStrike" kern="1200" cap="none" spc="0" normalizeH="0" baseline="0" noProof="0">
                  <a:ln>
                    <a:noFill/>
                  </a:ln>
                  <a:solidFill>
                    <a:srgbClr val="404040"/>
                  </a:solidFill>
                  <a:effectLst/>
                  <a:uLnTx/>
                  <a:uFillTx/>
                  <a:latin typeface="Calibri" panose="020F0502020204030204" pitchFamily="34" charset="0"/>
                  <a:ea typeface="Calibri" panose="020F0502020204030204" pitchFamily="34" charset="0"/>
                  <a:cs typeface="Times New Roman" panose="02020603050405020304" pitchFamily="18" charset="0"/>
                </a:rPr>
                <a:t> </a:t>
              </a:r>
            </a:p>
          </p:txBody>
        </p:sp>
        <p:sp>
          <p:nvSpPr>
            <p:cNvPr id="56" name="Freeform 227">
              <a:extLst>
                <a:ext uri="{FF2B5EF4-FFF2-40B4-BE49-F238E27FC236}">
                  <a16:creationId xmlns:a16="http://schemas.microsoft.com/office/drawing/2014/main" id="{6F70C5D7-FD24-F135-611E-FFA0646AE877}"/>
                </a:ext>
              </a:extLst>
            </p:cNvPr>
            <p:cNvSpPr>
              <a:spLocks/>
            </p:cNvSpPr>
            <p:nvPr/>
          </p:nvSpPr>
          <p:spPr bwMode="gray">
            <a:xfrm>
              <a:off x="3977881" y="2977587"/>
              <a:ext cx="752447" cy="931534"/>
            </a:xfrm>
            <a:custGeom>
              <a:avLst/>
              <a:gdLst>
                <a:gd name="T0" fmla="*/ 967 w 1166"/>
                <a:gd name="T1" fmla="*/ 864 h 1293"/>
                <a:gd name="T2" fmla="*/ 788 w 1166"/>
                <a:gd name="T3" fmla="*/ 877 h 1293"/>
                <a:gd name="T4" fmla="*/ 788 w 1166"/>
                <a:gd name="T5" fmla="*/ 922 h 1293"/>
                <a:gd name="T6" fmla="*/ 807 w 1166"/>
                <a:gd name="T7" fmla="*/ 980 h 1293"/>
                <a:gd name="T8" fmla="*/ 813 w 1166"/>
                <a:gd name="T9" fmla="*/ 1005 h 1293"/>
                <a:gd name="T10" fmla="*/ 820 w 1166"/>
                <a:gd name="T11" fmla="*/ 1044 h 1293"/>
                <a:gd name="T12" fmla="*/ 807 w 1166"/>
                <a:gd name="T13" fmla="*/ 1088 h 1293"/>
                <a:gd name="T14" fmla="*/ 807 w 1166"/>
                <a:gd name="T15" fmla="*/ 1146 h 1293"/>
                <a:gd name="T16" fmla="*/ 769 w 1166"/>
                <a:gd name="T17" fmla="*/ 1191 h 1293"/>
                <a:gd name="T18" fmla="*/ 724 w 1166"/>
                <a:gd name="T19" fmla="*/ 1217 h 1293"/>
                <a:gd name="T20" fmla="*/ 647 w 1166"/>
                <a:gd name="T21" fmla="*/ 1229 h 1293"/>
                <a:gd name="T22" fmla="*/ 583 w 1166"/>
                <a:gd name="T23" fmla="*/ 1229 h 1293"/>
                <a:gd name="T24" fmla="*/ 525 w 1166"/>
                <a:gd name="T25" fmla="*/ 1217 h 1293"/>
                <a:gd name="T26" fmla="*/ 461 w 1166"/>
                <a:gd name="T27" fmla="*/ 1236 h 1293"/>
                <a:gd name="T28" fmla="*/ 397 w 1166"/>
                <a:gd name="T29" fmla="*/ 1229 h 1293"/>
                <a:gd name="T30" fmla="*/ 307 w 1166"/>
                <a:gd name="T31" fmla="*/ 1268 h 1293"/>
                <a:gd name="T32" fmla="*/ 250 w 1166"/>
                <a:gd name="T33" fmla="*/ 1287 h 1293"/>
                <a:gd name="T34" fmla="*/ 211 w 1166"/>
                <a:gd name="T35" fmla="*/ 1236 h 1293"/>
                <a:gd name="T36" fmla="*/ 205 w 1166"/>
                <a:gd name="T37" fmla="*/ 1165 h 1293"/>
                <a:gd name="T38" fmla="*/ 199 w 1166"/>
                <a:gd name="T39" fmla="*/ 1095 h 1293"/>
                <a:gd name="T40" fmla="*/ 211 w 1166"/>
                <a:gd name="T41" fmla="*/ 1031 h 1293"/>
                <a:gd name="T42" fmla="*/ 231 w 1166"/>
                <a:gd name="T43" fmla="*/ 992 h 1293"/>
                <a:gd name="T44" fmla="*/ 282 w 1166"/>
                <a:gd name="T45" fmla="*/ 941 h 1293"/>
                <a:gd name="T46" fmla="*/ 327 w 1166"/>
                <a:gd name="T47" fmla="*/ 896 h 1293"/>
                <a:gd name="T48" fmla="*/ 301 w 1166"/>
                <a:gd name="T49" fmla="*/ 839 h 1293"/>
                <a:gd name="T50" fmla="*/ 256 w 1166"/>
                <a:gd name="T51" fmla="*/ 794 h 1293"/>
                <a:gd name="T52" fmla="*/ 231 w 1166"/>
                <a:gd name="T53" fmla="*/ 743 h 1293"/>
                <a:gd name="T54" fmla="*/ 186 w 1166"/>
                <a:gd name="T55" fmla="*/ 711 h 1293"/>
                <a:gd name="T56" fmla="*/ 147 w 1166"/>
                <a:gd name="T57" fmla="*/ 679 h 1293"/>
                <a:gd name="T58" fmla="*/ 109 w 1166"/>
                <a:gd name="T59" fmla="*/ 647 h 1293"/>
                <a:gd name="T60" fmla="*/ 19 w 1166"/>
                <a:gd name="T61" fmla="*/ 538 h 1293"/>
                <a:gd name="T62" fmla="*/ 13 w 1166"/>
                <a:gd name="T63" fmla="*/ 499 h 1293"/>
                <a:gd name="T64" fmla="*/ 19 w 1166"/>
                <a:gd name="T65" fmla="*/ 474 h 1293"/>
                <a:gd name="T66" fmla="*/ 58 w 1166"/>
                <a:gd name="T67" fmla="*/ 480 h 1293"/>
                <a:gd name="T68" fmla="*/ 77 w 1166"/>
                <a:gd name="T69" fmla="*/ 455 h 1293"/>
                <a:gd name="T70" fmla="*/ 115 w 1166"/>
                <a:gd name="T71" fmla="*/ 448 h 1293"/>
                <a:gd name="T72" fmla="*/ 135 w 1166"/>
                <a:gd name="T73" fmla="*/ 397 h 1293"/>
                <a:gd name="T74" fmla="*/ 173 w 1166"/>
                <a:gd name="T75" fmla="*/ 391 h 1293"/>
                <a:gd name="T76" fmla="*/ 199 w 1166"/>
                <a:gd name="T77" fmla="*/ 352 h 1293"/>
                <a:gd name="T78" fmla="*/ 231 w 1166"/>
                <a:gd name="T79" fmla="*/ 314 h 1293"/>
                <a:gd name="T80" fmla="*/ 256 w 1166"/>
                <a:gd name="T81" fmla="*/ 288 h 1293"/>
                <a:gd name="T82" fmla="*/ 288 w 1166"/>
                <a:gd name="T83" fmla="*/ 263 h 1293"/>
                <a:gd name="T84" fmla="*/ 314 w 1166"/>
                <a:gd name="T85" fmla="*/ 231 h 1293"/>
                <a:gd name="T86" fmla="*/ 359 w 1166"/>
                <a:gd name="T87" fmla="*/ 231 h 1293"/>
                <a:gd name="T88" fmla="*/ 384 w 1166"/>
                <a:gd name="T89" fmla="*/ 250 h 1293"/>
                <a:gd name="T90" fmla="*/ 423 w 1166"/>
                <a:gd name="T91" fmla="*/ 275 h 1293"/>
                <a:gd name="T92" fmla="*/ 474 w 1166"/>
                <a:gd name="T93" fmla="*/ 275 h 1293"/>
                <a:gd name="T94" fmla="*/ 512 w 1166"/>
                <a:gd name="T95" fmla="*/ 269 h 1293"/>
                <a:gd name="T96" fmla="*/ 551 w 1166"/>
                <a:gd name="T97" fmla="*/ 237 h 1293"/>
                <a:gd name="T98" fmla="*/ 576 w 1166"/>
                <a:gd name="T99" fmla="*/ 205 h 1293"/>
                <a:gd name="T100" fmla="*/ 564 w 1166"/>
                <a:gd name="T101" fmla="*/ 122 h 1293"/>
                <a:gd name="T102" fmla="*/ 640 w 1166"/>
                <a:gd name="T103" fmla="*/ 19 h 1293"/>
                <a:gd name="T104" fmla="*/ 743 w 1166"/>
                <a:gd name="T105" fmla="*/ 45 h 1293"/>
                <a:gd name="T106" fmla="*/ 788 w 1166"/>
                <a:gd name="T107" fmla="*/ 58 h 1293"/>
                <a:gd name="T108" fmla="*/ 871 w 1166"/>
                <a:gd name="T109" fmla="*/ 45 h 1293"/>
                <a:gd name="T110" fmla="*/ 941 w 1166"/>
                <a:gd name="T111" fmla="*/ 0 h 1293"/>
                <a:gd name="T112" fmla="*/ 1127 w 1166"/>
                <a:gd name="T113" fmla="*/ 179 h 1293"/>
                <a:gd name="T114" fmla="*/ 1166 w 1166"/>
                <a:gd name="T115" fmla="*/ 749 h 1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66" h="1293">
                  <a:moveTo>
                    <a:pt x="1140" y="858"/>
                  </a:moveTo>
                  <a:lnTo>
                    <a:pt x="1108" y="858"/>
                  </a:lnTo>
                  <a:lnTo>
                    <a:pt x="1102" y="858"/>
                  </a:lnTo>
                  <a:lnTo>
                    <a:pt x="1082" y="864"/>
                  </a:lnTo>
                  <a:lnTo>
                    <a:pt x="1070" y="864"/>
                  </a:lnTo>
                  <a:lnTo>
                    <a:pt x="1057" y="864"/>
                  </a:lnTo>
                  <a:lnTo>
                    <a:pt x="1050" y="864"/>
                  </a:lnTo>
                  <a:lnTo>
                    <a:pt x="1031" y="864"/>
                  </a:lnTo>
                  <a:lnTo>
                    <a:pt x="1005" y="864"/>
                  </a:lnTo>
                  <a:lnTo>
                    <a:pt x="993" y="864"/>
                  </a:lnTo>
                  <a:lnTo>
                    <a:pt x="967" y="864"/>
                  </a:lnTo>
                  <a:lnTo>
                    <a:pt x="954" y="864"/>
                  </a:lnTo>
                  <a:lnTo>
                    <a:pt x="922" y="864"/>
                  </a:lnTo>
                  <a:lnTo>
                    <a:pt x="909" y="864"/>
                  </a:lnTo>
                  <a:lnTo>
                    <a:pt x="871" y="864"/>
                  </a:lnTo>
                  <a:lnTo>
                    <a:pt x="826" y="858"/>
                  </a:lnTo>
                  <a:lnTo>
                    <a:pt x="801" y="858"/>
                  </a:lnTo>
                  <a:lnTo>
                    <a:pt x="801" y="864"/>
                  </a:lnTo>
                  <a:lnTo>
                    <a:pt x="794" y="864"/>
                  </a:lnTo>
                  <a:lnTo>
                    <a:pt x="794" y="871"/>
                  </a:lnTo>
                  <a:lnTo>
                    <a:pt x="788" y="871"/>
                  </a:lnTo>
                  <a:lnTo>
                    <a:pt x="788" y="877"/>
                  </a:lnTo>
                  <a:lnTo>
                    <a:pt x="794" y="877"/>
                  </a:lnTo>
                  <a:lnTo>
                    <a:pt x="794" y="884"/>
                  </a:lnTo>
                  <a:lnTo>
                    <a:pt x="788" y="884"/>
                  </a:lnTo>
                  <a:lnTo>
                    <a:pt x="788" y="890"/>
                  </a:lnTo>
                  <a:lnTo>
                    <a:pt x="788" y="896"/>
                  </a:lnTo>
                  <a:lnTo>
                    <a:pt x="794" y="896"/>
                  </a:lnTo>
                  <a:lnTo>
                    <a:pt x="794" y="903"/>
                  </a:lnTo>
                  <a:lnTo>
                    <a:pt x="788" y="903"/>
                  </a:lnTo>
                  <a:lnTo>
                    <a:pt x="788" y="909"/>
                  </a:lnTo>
                  <a:lnTo>
                    <a:pt x="788" y="916"/>
                  </a:lnTo>
                  <a:lnTo>
                    <a:pt x="788" y="922"/>
                  </a:lnTo>
                  <a:lnTo>
                    <a:pt x="794" y="928"/>
                  </a:lnTo>
                  <a:lnTo>
                    <a:pt x="794" y="935"/>
                  </a:lnTo>
                  <a:lnTo>
                    <a:pt x="801" y="935"/>
                  </a:lnTo>
                  <a:lnTo>
                    <a:pt x="801" y="941"/>
                  </a:lnTo>
                  <a:lnTo>
                    <a:pt x="801" y="948"/>
                  </a:lnTo>
                  <a:lnTo>
                    <a:pt x="801" y="954"/>
                  </a:lnTo>
                  <a:lnTo>
                    <a:pt x="801" y="960"/>
                  </a:lnTo>
                  <a:lnTo>
                    <a:pt x="807" y="960"/>
                  </a:lnTo>
                  <a:lnTo>
                    <a:pt x="807" y="967"/>
                  </a:lnTo>
                  <a:lnTo>
                    <a:pt x="807" y="973"/>
                  </a:lnTo>
                  <a:lnTo>
                    <a:pt x="807" y="980"/>
                  </a:lnTo>
                  <a:lnTo>
                    <a:pt x="801" y="980"/>
                  </a:lnTo>
                  <a:lnTo>
                    <a:pt x="801" y="973"/>
                  </a:lnTo>
                  <a:lnTo>
                    <a:pt x="801" y="980"/>
                  </a:lnTo>
                  <a:lnTo>
                    <a:pt x="801" y="986"/>
                  </a:lnTo>
                  <a:lnTo>
                    <a:pt x="807" y="986"/>
                  </a:lnTo>
                  <a:lnTo>
                    <a:pt x="807" y="992"/>
                  </a:lnTo>
                  <a:lnTo>
                    <a:pt x="801" y="992"/>
                  </a:lnTo>
                  <a:lnTo>
                    <a:pt x="801" y="999"/>
                  </a:lnTo>
                  <a:lnTo>
                    <a:pt x="807" y="999"/>
                  </a:lnTo>
                  <a:lnTo>
                    <a:pt x="813" y="999"/>
                  </a:lnTo>
                  <a:lnTo>
                    <a:pt x="813" y="1005"/>
                  </a:lnTo>
                  <a:lnTo>
                    <a:pt x="807" y="1005"/>
                  </a:lnTo>
                  <a:lnTo>
                    <a:pt x="813" y="1005"/>
                  </a:lnTo>
                  <a:lnTo>
                    <a:pt x="820" y="1005"/>
                  </a:lnTo>
                  <a:lnTo>
                    <a:pt x="820" y="1012"/>
                  </a:lnTo>
                  <a:lnTo>
                    <a:pt x="813" y="1012"/>
                  </a:lnTo>
                  <a:lnTo>
                    <a:pt x="813" y="1018"/>
                  </a:lnTo>
                  <a:lnTo>
                    <a:pt x="813" y="1024"/>
                  </a:lnTo>
                  <a:lnTo>
                    <a:pt x="813" y="1031"/>
                  </a:lnTo>
                  <a:lnTo>
                    <a:pt x="813" y="1037"/>
                  </a:lnTo>
                  <a:lnTo>
                    <a:pt x="820" y="1037"/>
                  </a:lnTo>
                  <a:lnTo>
                    <a:pt x="820" y="1044"/>
                  </a:lnTo>
                  <a:lnTo>
                    <a:pt x="813" y="1050"/>
                  </a:lnTo>
                  <a:lnTo>
                    <a:pt x="820" y="1050"/>
                  </a:lnTo>
                  <a:lnTo>
                    <a:pt x="820" y="1056"/>
                  </a:lnTo>
                  <a:lnTo>
                    <a:pt x="813" y="1056"/>
                  </a:lnTo>
                  <a:lnTo>
                    <a:pt x="813" y="1063"/>
                  </a:lnTo>
                  <a:lnTo>
                    <a:pt x="807" y="1063"/>
                  </a:lnTo>
                  <a:lnTo>
                    <a:pt x="807" y="1069"/>
                  </a:lnTo>
                  <a:lnTo>
                    <a:pt x="813" y="1076"/>
                  </a:lnTo>
                  <a:lnTo>
                    <a:pt x="813" y="1082"/>
                  </a:lnTo>
                  <a:lnTo>
                    <a:pt x="813" y="1088"/>
                  </a:lnTo>
                  <a:lnTo>
                    <a:pt x="807" y="1088"/>
                  </a:lnTo>
                  <a:lnTo>
                    <a:pt x="807" y="1095"/>
                  </a:lnTo>
                  <a:lnTo>
                    <a:pt x="813" y="1101"/>
                  </a:lnTo>
                  <a:lnTo>
                    <a:pt x="807" y="1108"/>
                  </a:lnTo>
                  <a:lnTo>
                    <a:pt x="807" y="1114"/>
                  </a:lnTo>
                  <a:lnTo>
                    <a:pt x="813" y="1114"/>
                  </a:lnTo>
                  <a:lnTo>
                    <a:pt x="813" y="1120"/>
                  </a:lnTo>
                  <a:lnTo>
                    <a:pt x="813" y="1127"/>
                  </a:lnTo>
                  <a:lnTo>
                    <a:pt x="813" y="1133"/>
                  </a:lnTo>
                  <a:lnTo>
                    <a:pt x="807" y="1133"/>
                  </a:lnTo>
                  <a:lnTo>
                    <a:pt x="807" y="1140"/>
                  </a:lnTo>
                  <a:lnTo>
                    <a:pt x="807" y="1146"/>
                  </a:lnTo>
                  <a:lnTo>
                    <a:pt x="807" y="1152"/>
                  </a:lnTo>
                  <a:lnTo>
                    <a:pt x="801" y="1159"/>
                  </a:lnTo>
                  <a:lnTo>
                    <a:pt x="794" y="1159"/>
                  </a:lnTo>
                  <a:lnTo>
                    <a:pt x="794" y="1165"/>
                  </a:lnTo>
                  <a:lnTo>
                    <a:pt x="794" y="1172"/>
                  </a:lnTo>
                  <a:lnTo>
                    <a:pt x="788" y="1172"/>
                  </a:lnTo>
                  <a:lnTo>
                    <a:pt x="781" y="1172"/>
                  </a:lnTo>
                  <a:lnTo>
                    <a:pt x="781" y="1178"/>
                  </a:lnTo>
                  <a:lnTo>
                    <a:pt x="775" y="1178"/>
                  </a:lnTo>
                  <a:lnTo>
                    <a:pt x="775" y="1184"/>
                  </a:lnTo>
                  <a:lnTo>
                    <a:pt x="769" y="1191"/>
                  </a:lnTo>
                  <a:lnTo>
                    <a:pt x="762" y="1191"/>
                  </a:lnTo>
                  <a:lnTo>
                    <a:pt x="756" y="1191"/>
                  </a:lnTo>
                  <a:lnTo>
                    <a:pt x="756" y="1197"/>
                  </a:lnTo>
                  <a:lnTo>
                    <a:pt x="749" y="1197"/>
                  </a:lnTo>
                  <a:lnTo>
                    <a:pt x="743" y="1197"/>
                  </a:lnTo>
                  <a:lnTo>
                    <a:pt x="743" y="1204"/>
                  </a:lnTo>
                  <a:lnTo>
                    <a:pt x="737" y="1204"/>
                  </a:lnTo>
                  <a:lnTo>
                    <a:pt x="737" y="1210"/>
                  </a:lnTo>
                  <a:lnTo>
                    <a:pt x="730" y="1210"/>
                  </a:lnTo>
                  <a:lnTo>
                    <a:pt x="730" y="1217"/>
                  </a:lnTo>
                  <a:lnTo>
                    <a:pt x="724" y="1217"/>
                  </a:lnTo>
                  <a:lnTo>
                    <a:pt x="717" y="1217"/>
                  </a:lnTo>
                  <a:lnTo>
                    <a:pt x="711" y="1217"/>
                  </a:lnTo>
                  <a:lnTo>
                    <a:pt x="698" y="1223"/>
                  </a:lnTo>
                  <a:lnTo>
                    <a:pt x="692" y="1223"/>
                  </a:lnTo>
                  <a:lnTo>
                    <a:pt x="685" y="1223"/>
                  </a:lnTo>
                  <a:lnTo>
                    <a:pt x="679" y="1223"/>
                  </a:lnTo>
                  <a:lnTo>
                    <a:pt x="672" y="1223"/>
                  </a:lnTo>
                  <a:lnTo>
                    <a:pt x="666" y="1229"/>
                  </a:lnTo>
                  <a:lnTo>
                    <a:pt x="660" y="1229"/>
                  </a:lnTo>
                  <a:lnTo>
                    <a:pt x="653" y="1229"/>
                  </a:lnTo>
                  <a:lnTo>
                    <a:pt x="647" y="1229"/>
                  </a:lnTo>
                  <a:lnTo>
                    <a:pt x="640" y="1229"/>
                  </a:lnTo>
                  <a:lnTo>
                    <a:pt x="634" y="1229"/>
                  </a:lnTo>
                  <a:lnTo>
                    <a:pt x="621" y="1229"/>
                  </a:lnTo>
                  <a:lnTo>
                    <a:pt x="615" y="1229"/>
                  </a:lnTo>
                  <a:lnTo>
                    <a:pt x="608" y="1236"/>
                  </a:lnTo>
                  <a:lnTo>
                    <a:pt x="608" y="1242"/>
                  </a:lnTo>
                  <a:lnTo>
                    <a:pt x="602" y="1242"/>
                  </a:lnTo>
                  <a:lnTo>
                    <a:pt x="602" y="1236"/>
                  </a:lnTo>
                  <a:lnTo>
                    <a:pt x="596" y="1236"/>
                  </a:lnTo>
                  <a:lnTo>
                    <a:pt x="589" y="1229"/>
                  </a:lnTo>
                  <a:lnTo>
                    <a:pt x="583" y="1229"/>
                  </a:lnTo>
                  <a:lnTo>
                    <a:pt x="583" y="1223"/>
                  </a:lnTo>
                  <a:lnTo>
                    <a:pt x="576" y="1223"/>
                  </a:lnTo>
                  <a:lnTo>
                    <a:pt x="564" y="1223"/>
                  </a:lnTo>
                  <a:lnTo>
                    <a:pt x="557" y="1223"/>
                  </a:lnTo>
                  <a:lnTo>
                    <a:pt x="551" y="1223"/>
                  </a:lnTo>
                  <a:lnTo>
                    <a:pt x="544" y="1217"/>
                  </a:lnTo>
                  <a:lnTo>
                    <a:pt x="538" y="1217"/>
                  </a:lnTo>
                  <a:lnTo>
                    <a:pt x="538" y="1210"/>
                  </a:lnTo>
                  <a:lnTo>
                    <a:pt x="538" y="1217"/>
                  </a:lnTo>
                  <a:lnTo>
                    <a:pt x="532" y="1217"/>
                  </a:lnTo>
                  <a:lnTo>
                    <a:pt x="525" y="1217"/>
                  </a:lnTo>
                  <a:lnTo>
                    <a:pt x="519" y="1223"/>
                  </a:lnTo>
                  <a:lnTo>
                    <a:pt x="512" y="1223"/>
                  </a:lnTo>
                  <a:lnTo>
                    <a:pt x="506" y="1223"/>
                  </a:lnTo>
                  <a:lnTo>
                    <a:pt x="500" y="1223"/>
                  </a:lnTo>
                  <a:lnTo>
                    <a:pt x="493" y="1223"/>
                  </a:lnTo>
                  <a:lnTo>
                    <a:pt x="487" y="1223"/>
                  </a:lnTo>
                  <a:lnTo>
                    <a:pt x="480" y="1223"/>
                  </a:lnTo>
                  <a:lnTo>
                    <a:pt x="474" y="1223"/>
                  </a:lnTo>
                  <a:lnTo>
                    <a:pt x="474" y="1229"/>
                  </a:lnTo>
                  <a:lnTo>
                    <a:pt x="468" y="1229"/>
                  </a:lnTo>
                  <a:lnTo>
                    <a:pt x="461" y="1236"/>
                  </a:lnTo>
                  <a:lnTo>
                    <a:pt x="455" y="1236"/>
                  </a:lnTo>
                  <a:lnTo>
                    <a:pt x="442" y="1236"/>
                  </a:lnTo>
                  <a:lnTo>
                    <a:pt x="436" y="1229"/>
                  </a:lnTo>
                  <a:lnTo>
                    <a:pt x="429" y="1223"/>
                  </a:lnTo>
                  <a:lnTo>
                    <a:pt x="423" y="1223"/>
                  </a:lnTo>
                  <a:lnTo>
                    <a:pt x="416" y="1223"/>
                  </a:lnTo>
                  <a:lnTo>
                    <a:pt x="416" y="1229"/>
                  </a:lnTo>
                  <a:lnTo>
                    <a:pt x="416" y="1236"/>
                  </a:lnTo>
                  <a:lnTo>
                    <a:pt x="410" y="1236"/>
                  </a:lnTo>
                  <a:lnTo>
                    <a:pt x="404" y="1229"/>
                  </a:lnTo>
                  <a:lnTo>
                    <a:pt x="397" y="1229"/>
                  </a:lnTo>
                  <a:lnTo>
                    <a:pt x="391" y="1229"/>
                  </a:lnTo>
                  <a:lnTo>
                    <a:pt x="391" y="1236"/>
                  </a:lnTo>
                  <a:lnTo>
                    <a:pt x="384" y="1242"/>
                  </a:lnTo>
                  <a:lnTo>
                    <a:pt x="372" y="1249"/>
                  </a:lnTo>
                  <a:lnTo>
                    <a:pt x="352" y="1255"/>
                  </a:lnTo>
                  <a:lnTo>
                    <a:pt x="340" y="1255"/>
                  </a:lnTo>
                  <a:lnTo>
                    <a:pt x="327" y="1261"/>
                  </a:lnTo>
                  <a:lnTo>
                    <a:pt x="320" y="1261"/>
                  </a:lnTo>
                  <a:lnTo>
                    <a:pt x="314" y="1261"/>
                  </a:lnTo>
                  <a:lnTo>
                    <a:pt x="307" y="1261"/>
                  </a:lnTo>
                  <a:lnTo>
                    <a:pt x="307" y="1268"/>
                  </a:lnTo>
                  <a:lnTo>
                    <a:pt x="301" y="1268"/>
                  </a:lnTo>
                  <a:lnTo>
                    <a:pt x="301" y="1274"/>
                  </a:lnTo>
                  <a:lnTo>
                    <a:pt x="295" y="1274"/>
                  </a:lnTo>
                  <a:lnTo>
                    <a:pt x="288" y="1281"/>
                  </a:lnTo>
                  <a:lnTo>
                    <a:pt x="288" y="1287"/>
                  </a:lnTo>
                  <a:lnTo>
                    <a:pt x="282" y="1287"/>
                  </a:lnTo>
                  <a:lnTo>
                    <a:pt x="275" y="1293"/>
                  </a:lnTo>
                  <a:lnTo>
                    <a:pt x="269" y="1293"/>
                  </a:lnTo>
                  <a:lnTo>
                    <a:pt x="263" y="1293"/>
                  </a:lnTo>
                  <a:lnTo>
                    <a:pt x="256" y="1287"/>
                  </a:lnTo>
                  <a:lnTo>
                    <a:pt x="250" y="1287"/>
                  </a:lnTo>
                  <a:lnTo>
                    <a:pt x="243" y="1287"/>
                  </a:lnTo>
                  <a:lnTo>
                    <a:pt x="243" y="1293"/>
                  </a:lnTo>
                  <a:lnTo>
                    <a:pt x="237" y="1293"/>
                  </a:lnTo>
                  <a:lnTo>
                    <a:pt x="224" y="1293"/>
                  </a:lnTo>
                  <a:lnTo>
                    <a:pt x="224" y="1281"/>
                  </a:lnTo>
                  <a:lnTo>
                    <a:pt x="224" y="1268"/>
                  </a:lnTo>
                  <a:lnTo>
                    <a:pt x="218" y="1268"/>
                  </a:lnTo>
                  <a:lnTo>
                    <a:pt x="218" y="1261"/>
                  </a:lnTo>
                  <a:lnTo>
                    <a:pt x="218" y="1249"/>
                  </a:lnTo>
                  <a:lnTo>
                    <a:pt x="211" y="1242"/>
                  </a:lnTo>
                  <a:lnTo>
                    <a:pt x="211" y="1236"/>
                  </a:lnTo>
                  <a:lnTo>
                    <a:pt x="211" y="1229"/>
                  </a:lnTo>
                  <a:lnTo>
                    <a:pt x="205" y="1223"/>
                  </a:lnTo>
                  <a:lnTo>
                    <a:pt x="205" y="1217"/>
                  </a:lnTo>
                  <a:lnTo>
                    <a:pt x="205" y="1210"/>
                  </a:lnTo>
                  <a:lnTo>
                    <a:pt x="211" y="1204"/>
                  </a:lnTo>
                  <a:lnTo>
                    <a:pt x="211" y="1197"/>
                  </a:lnTo>
                  <a:lnTo>
                    <a:pt x="211" y="1191"/>
                  </a:lnTo>
                  <a:lnTo>
                    <a:pt x="211" y="1184"/>
                  </a:lnTo>
                  <a:lnTo>
                    <a:pt x="211" y="1178"/>
                  </a:lnTo>
                  <a:lnTo>
                    <a:pt x="205" y="1172"/>
                  </a:lnTo>
                  <a:lnTo>
                    <a:pt x="205" y="1165"/>
                  </a:lnTo>
                  <a:lnTo>
                    <a:pt x="205" y="1159"/>
                  </a:lnTo>
                  <a:lnTo>
                    <a:pt x="205" y="1152"/>
                  </a:lnTo>
                  <a:lnTo>
                    <a:pt x="205" y="1146"/>
                  </a:lnTo>
                  <a:lnTo>
                    <a:pt x="199" y="1140"/>
                  </a:lnTo>
                  <a:lnTo>
                    <a:pt x="199" y="1133"/>
                  </a:lnTo>
                  <a:lnTo>
                    <a:pt x="199" y="1127"/>
                  </a:lnTo>
                  <a:lnTo>
                    <a:pt x="199" y="1120"/>
                  </a:lnTo>
                  <a:lnTo>
                    <a:pt x="199" y="1114"/>
                  </a:lnTo>
                  <a:lnTo>
                    <a:pt x="199" y="1108"/>
                  </a:lnTo>
                  <a:lnTo>
                    <a:pt x="199" y="1101"/>
                  </a:lnTo>
                  <a:lnTo>
                    <a:pt x="199" y="1095"/>
                  </a:lnTo>
                  <a:lnTo>
                    <a:pt x="199" y="1088"/>
                  </a:lnTo>
                  <a:lnTo>
                    <a:pt x="199" y="1082"/>
                  </a:lnTo>
                  <a:lnTo>
                    <a:pt x="199" y="1076"/>
                  </a:lnTo>
                  <a:lnTo>
                    <a:pt x="205" y="1069"/>
                  </a:lnTo>
                  <a:lnTo>
                    <a:pt x="211" y="1069"/>
                  </a:lnTo>
                  <a:lnTo>
                    <a:pt x="211" y="1063"/>
                  </a:lnTo>
                  <a:lnTo>
                    <a:pt x="218" y="1056"/>
                  </a:lnTo>
                  <a:lnTo>
                    <a:pt x="218" y="1050"/>
                  </a:lnTo>
                  <a:lnTo>
                    <a:pt x="218" y="1044"/>
                  </a:lnTo>
                  <a:lnTo>
                    <a:pt x="211" y="1037"/>
                  </a:lnTo>
                  <a:lnTo>
                    <a:pt x="211" y="1031"/>
                  </a:lnTo>
                  <a:lnTo>
                    <a:pt x="205" y="1031"/>
                  </a:lnTo>
                  <a:lnTo>
                    <a:pt x="199" y="1024"/>
                  </a:lnTo>
                  <a:lnTo>
                    <a:pt x="192" y="1018"/>
                  </a:lnTo>
                  <a:lnTo>
                    <a:pt x="192" y="1012"/>
                  </a:lnTo>
                  <a:lnTo>
                    <a:pt x="199" y="1005"/>
                  </a:lnTo>
                  <a:lnTo>
                    <a:pt x="205" y="999"/>
                  </a:lnTo>
                  <a:lnTo>
                    <a:pt x="211" y="999"/>
                  </a:lnTo>
                  <a:lnTo>
                    <a:pt x="218" y="999"/>
                  </a:lnTo>
                  <a:lnTo>
                    <a:pt x="224" y="999"/>
                  </a:lnTo>
                  <a:lnTo>
                    <a:pt x="224" y="992"/>
                  </a:lnTo>
                  <a:lnTo>
                    <a:pt x="231" y="992"/>
                  </a:lnTo>
                  <a:lnTo>
                    <a:pt x="231" y="986"/>
                  </a:lnTo>
                  <a:lnTo>
                    <a:pt x="231" y="980"/>
                  </a:lnTo>
                  <a:lnTo>
                    <a:pt x="237" y="973"/>
                  </a:lnTo>
                  <a:lnTo>
                    <a:pt x="243" y="967"/>
                  </a:lnTo>
                  <a:lnTo>
                    <a:pt x="243" y="960"/>
                  </a:lnTo>
                  <a:lnTo>
                    <a:pt x="250" y="954"/>
                  </a:lnTo>
                  <a:lnTo>
                    <a:pt x="263" y="954"/>
                  </a:lnTo>
                  <a:lnTo>
                    <a:pt x="269" y="954"/>
                  </a:lnTo>
                  <a:lnTo>
                    <a:pt x="275" y="954"/>
                  </a:lnTo>
                  <a:lnTo>
                    <a:pt x="282" y="948"/>
                  </a:lnTo>
                  <a:lnTo>
                    <a:pt x="282" y="941"/>
                  </a:lnTo>
                  <a:lnTo>
                    <a:pt x="288" y="941"/>
                  </a:lnTo>
                  <a:lnTo>
                    <a:pt x="295" y="935"/>
                  </a:lnTo>
                  <a:lnTo>
                    <a:pt x="301" y="941"/>
                  </a:lnTo>
                  <a:lnTo>
                    <a:pt x="307" y="941"/>
                  </a:lnTo>
                  <a:lnTo>
                    <a:pt x="314" y="935"/>
                  </a:lnTo>
                  <a:lnTo>
                    <a:pt x="320" y="935"/>
                  </a:lnTo>
                  <a:lnTo>
                    <a:pt x="327" y="928"/>
                  </a:lnTo>
                  <a:lnTo>
                    <a:pt x="327" y="922"/>
                  </a:lnTo>
                  <a:lnTo>
                    <a:pt x="327" y="916"/>
                  </a:lnTo>
                  <a:lnTo>
                    <a:pt x="327" y="903"/>
                  </a:lnTo>
                  <a:lnTo>
                    <a:pt x="327" y="896"/>
                  </a:lnTo>
                  <a:lnTo>
                    <a:pt x="327" y="890"/>
                  </a:lnTo>
                  <a:lnTo>
                    <a:pt x="320" y="890"/>
                  </a:lnTo>
                  <a:lnTo>
                    <a:pt x="314" y="884"/>
                  </a:lnTo>
                  <a:lnTo>
                    <a:pt x="314" y="877"/>
                  </a:lnTo>
                  <a:lnTo>
                    <a:pt x="307" y="877"/>
                  </a:lnTo>
                  <a:lnTo>
                    <a:pt x="307" y="871"/>
                  </a:lnTo>
                  <a:lnTo>
                    <a:pt x="307" y="864"/>
                  </a:lnTo>
                  <a:lnTo>
                    <a:pt x="307" y="858"/>
                  </a:lnTo>
                  <a:lnTo>
                    <a:pt x="307" y="852"/>
                  </a:lnTo>
                  <a:lnTo>
                    <a:pt x="307" y="845"/>
                  </a:lnTo>
                  <a:lnTo>
                    <a:pt x="301" y="839"/>
                  </a:lnTo>
                  <a:lnTo>
                    <a:pt x="301" y="832"/>
                  </a:lnTo>
                  <a:lnTo>
                    <a:pt x="295" y="832"/>
                  </a:lnTo>
                  <a:lnTo>
                    <a:pt x="288" y="826"/>
                  </a:lnTo>
                  <a:lnTo>
                    <a:pt x="282" y="820"/>
                  </a:lnTo>
                  <a:lnTo>
                    <a:pt x="275" y="820"/>
                  </a:lnTo>
                  <a:lnTo>
                    <a:pt x="269" y="813"/>
                  </a:lnTo>
                  <a:lnTo>
                    <a:pt x="263" y="813"/>
                  </a:lnTo>
                  <a:lnTo>
                    <a:pt x="256" y="813"/>
                  </a:lnTo>
                  <a:lnTo>
                    <a:pt x="256" y="807"/>
                  </a:lnTo>
                  <a:lnTo>
                    <a:pt x="256" y="800"/>
                  </a:lnTo>
                  <a:lnTo>
                    <a:pt x="256" y="794"/>
                  </a:lnTo>
                  <a:lnTo>
                    <a:pt x="256" y="788"/>
                  </a:lnTo>
                  <a:lnTo>
                    <a:pt x="256" y="781"/>
                  </a:lnTo>
                  <a:lnTo>
                    <a:pt x="256" y="775"/>
                  </a:lnTo>
                  <a:lnTo>
                    <a:pt x="256" y="768"/>
                  </a:lnTo>
                  <a:lnTo>
                    <a:pt x="250" y="762"/>
                  </a:lnTo>
                  <a:lnTo>
                    <a:pt x="250" y="756"/>
                  </a:lnTo>
                  <a:lnTo>
                    <a:pt x="250" y="749"/>
                  </a:lnTo>
                  <a:lnTo>
                    <a:pt x="250" y="743"/>
                  </a:lnTo>
                  <a:lnTo>
                    <a:pt x="243" y="743"/>
                  </a:lnTo>
                  <a:lnTo>
                    <a:pt x="237" y="743"/>
                  </a:lnTo>
                  <a:lnTo>
                    <a:pt x="231" y="743"/>
                  </a:lnTo>
                  <a:lnTo>
                    <a:pt x="231" y="736"/>
                  </a:lnTo>
                  <a:lnTo>
                    <a:pt x="231" y="730"/>
                  </a:lnTo>
                  <a:lnTo>
                    <a:pt x="224" y="730"/>
                  </a:lnTo>
                  <a:lnTo>
                    <a:pt x="218" y="730"/>
                  </a:lnTo>
                  <a:lnTo>
                    <a:pt x="218" y="724"/>
                  </a:lnTo>
                  <a:lnTo>
                    <a:pt x="211" y="724"/>
                  </a:lnTo>
                  <a:lnTo>
                    <a:pt x="205" y="724"/>
                  </a:lnTo>
                  <a:lnTo>
                    <a:pt x="199" y="724"/>
                  </a:lnTo>
                  <a:lnTo>
                    <a:pt x="192" y="717"/>
                  </a:lnTo>
                  <a:lnTo>
                    <a:pt x="186" y="717"/>
                  </a:lnTo>
                  <a:lnTo>
                    <a:pt x="186" y="711"/>
                  </a:lnTo>
                  <a:lnTo>
                    <a:pt x="179" y="711"/>
                  </a:lnTo>
                  <a:lnTo>
                    <a:pt x="179" y="704"/>
                  </a:lnTo>
                  <a:lnTo>
                    <a:pt x="173" y="704"/>
                  </a:lnTo>
                  <a:lnTo>
                    <a:pt x="173" y="698"/>
                  </a:lnTo>
                  <a:lnTo>
                    <a:pt x="173" y="692"/>
                  </a:lnTo>
                  <a:lnTo>
                    <a:pt x="167" y="692"/>
                  </a:lnTo>
                  <a:lnTo>
                    <a:pt x="160" y="692"/>
                  </a:lnTo>
                  <a:lnTo>
                    <a:pt x="154" y="692"/>
                  </a:lnTo>
                  <a:lnTo>
                    <a:pt x="154" y="685"/>
                  </a:lnTo>
                  <a:lnTo>
                    <a:pt x="147" y="685"/>
                  </a:lnTo>
                  <a:lnTo>
                    <a:pt x="147" y="679"/>
                  </a:lnTo>
                  <a:lnTo>
                    <a:pt x="147" y="672"/>
                  </a:lnTo>
                  <a:lnTo>
                    <a:pt x="141" y="672"/>
                  </a:lnTo>
                  <a:lnTo>
                    <a:pt x="141" y="679"/>
                  </a:lnTo>
                  <a:lnTo>
                    <a:pt x="135" y="679"/>
                  </a:lnTo>
                  <a:lnTo>
                    <a:pt x="128" y="679"/>
                  </a:lnTo>
                  <a:lnTo>
                    <a:pt x="122" y="672"/>
                  </a:lnTo>
                  <a:lnTo>
                    <a:pt x="115" y="672"/>
                  </a:lnTo>
                  <a:lnTo>
                    <a:pt x="115" y="666"/>
                  </a:lnTo>
                  <a:lnTo>
                    <a:pt x="109" y="660"/>
                  </a:lnTo>
                  <a:lnTo>
                    <a:pt x="109" y="653"/>
                  </a:lnTo>
                  <a:lnTo>
                    <a:pt x="109" y="647"/>
                  </a:lnTo>
                  <a:lnTo>
                    <a:pt x="103" y="647"/>
                  </a:lnTo>
                  <a:lnTo>
                    <a:pt x="96" y="647"/>
                  </a:lnTo>
                  <a:lnTo>
                    <a:pt x="90" y="647"/>
                  </a:lnTo>
                  <a:lnTo>
                    <a:pt x="90" y="640"/>
                  </a:lnTo>
                  <a:lnTo>
                    <a:pt x="83" y="634"/>
                  </a:lnTo>
                  <a:lnTo>
                    <a:pt x="77" y="628"/>
                  </a:lnTo>
                  <a:lnTo>
                    <a:pt x="64" y="602"/>
                  </a:lnTo>
                  <a:lnTo>
                    <a:pt x="58" y="589"/>
                  </a:lnTo>
                  <a:lnTo>
                    <a:pt x="45" y="576"/>
                  </a:lnTo>
                  <a:lnTo>
                    <a:pt x="32" y="557"/>
                  </a:lnTo>
                  <a:lnTo>
                    <a:pt x="19" y="538"/>
                  </a:lnTo>
                  <a:lnTo>
                    <a:pt x="13" y="519"/>
                  </a:lnTo>
                  <a:lnTo>
                    <a:pt x="13" y="512"/>
                  </a:lnTo>
                  <a:lnTo>
                    <a:pt x="7" y="512"/>
                  </a:lnTo>
                  <a:lnTo>
                    <a:pt x="0" y="506"/>
                  </a:lnTo>
                  <a:lnTo>
                    <a:pt x="7" y="506"/>
                  </a:lnTo>
                  <a:lnTo>
                    <a:pt x="13" y="506"/>
                  </a:lnTo>
                  <a:lnTo>
                    <a:pt x="19" y="506"/>
                  </a:lnTo>
                  <a:lnTo>
                    <a:pt x="26" y="506"/>
                  </a:lnTo>
                  <a:lnTo>
                    <a:pt x="26" y="499"/>
                  </a:lnTo>
                  <a:lnTo>
                    <a:pt x="19" y="499"/>
                  </a:lnTo>
                  <a:lnTo>
                    <a:pt x="13" y="499"/>
                  </a:lnTo>
                  <a:lnTo>
                    <a:pt x="13" y="493"/>
                  </a:lnTo>
                  <a:lnTo>
                    <a:pt x="7" y="493"/>
                  </a:lnTo>
                  <a:lnTo>
                    <a:pt x="7" y="487"/>
                  </a:lnTo>
                  <a:lnTo>
                    <a:pt x="7" y="480"/>
                  </a:lnTo>
                  <a:lnTo>
                    <a:pt x="7" y="474"/>
                  </a:lnTo>
                  <a:lnTo>
                    <a:pt x="7" y="467"/>
                  </a:lnTo>
                  <a:lnTo>
                    <a:pt x="7" y="474"/>
                  </a:lnTo>
                  <a:lnTo>
                    <a:pt x="13" y="474"/>
                  </a:lnTo>
                  <a:lnTo>
                    <a:pt x="19" y="474"/>
                  </a:lnTo>
                  <a:lnTo>
                    <a:pt x="19" y="467"/>
                  </a:lnTo>
                  <a:lnTo>
                    <a:pt x="19" y="474"/>
                  </a:lnTo>
                  <a:lnTo>
                    <a:pt x="26" y="474"/>
                  </a:lnTo>
                  <a:lnTo>
                    <a:pt x="26" y="467"/>
                  </a:lnTo>
                  <a:lnTo>
                    <a:pt x="32" y="467"/>
                  </a:lnTo>
                  <a:lnTo>
                    <a:pt x="32" y="474"/>
                  </a:lnTo>
                  <a:lnTo>
                    <a:pt x="32" y="467"/>
                  </a:lnTo>
                  <a:lnTo>
                    <a:pt x="39" y="467"/>
                  </a:lnTo>
                  <a:lnTo>
                    <a:pt x="39" y="474"/>
                  </a:lnTo>
                  <a:lnTo>
                    <a:pt x="45" y="474"/>
                  </a:lnTo>
                  <a:lnTo>
                    <a:pt x="45" y="480"/>
                  </a:lnTo>
                  <a:lnTo>
                    <a:pt x="51" y="480"/>
                  </a:lnTo>
                  <a:lnTo>
                    <a:pt x="58" y="480"/>
                  </a:lnTo>
                  <a:lnTo>
                    <a:pt x="64" y="480"/>
                  </a:lnTo>
                  <a:lnTo>
                    <a:pt x="64" y="474"/>
                  </a:lnTo>
                  <a:lnTo>
                    <a:pt x="58" y="467"/>
                  </a:lnTo>
                  <a:lnTo>
                    <a:pt x="58" y="474"/>
                  </a:lnTo>
                  <a:lnTo>
                    <a:pt x="51" y="474"/>
                  </a:lnTo>
                  <a:lnTo>
                    <a:pt x="51" y="467"/>
                  </a:lnTo>
                  <a:lnTo>
                    <a:pt x="58" y="467"/>
                  </a:lnTo>
                  <a:lnTo>
                    <a:pt x="64" y="461"/>
                  </a:lnTo>
                  <a:lnTo>
                    <a:pt x="64" y="455"/>
                  </a:lnTo>
                  <a:lnTo>
                    <a:pt x="71" y="455"/>
                  </a:lnTo>
                  <a:lnTo>
                    <a:pt x="77" y="455"/>
                  </a:lnTo>
                  <a:lnTo>
                    <a:pt x="77" y="461"/>
                  </a:lnTo>
                  <a:lnTo>
                    <a:pt x="83" y="461"/>
                  </a:lnTo>
                  <a:lnTo>
                    <a:pt x="83" y="467"/>
                  </a:lnTo>
                  <a:lnTo>
                    <a:pt x="90" y="474"/>
                  </a:lnTo>
                  <a:lnTo>
                    <a:pt x="90" y="467"/>
                  </a:lnTo>
                  <a:lnTo>
                    <a:pt x="96" y="467"/>
                  </a:lnTo>
                  <a:lnTo>
                    <a:pt x="103" y="467"/>
                  </a:lnTo>
                  <a:lnTo>
                    <a:pt x="109" y="467"/>
                  </a:lnTo>
                  <a:lnTo>
                    <a:pt x="109" y="461"/>
                  </a:lnTo>
                  <a:lnTo>
                    <a:pt x="115" y="455"/>
                  </a:lnTo>
                  <a:lnTo>
                    <a:pt x="115" y="448"/>
                  </a:lnTo>
                  <a:lnTo>
                    <a:pt x="115" y="442"/>
                  </a:lnTo>
                  <a:lnTo>
                    <a:pt x="115" y="435"/>
                  </a:lnTo>
                  <a:lnTo>
                    <a:pt x="115" y="429"/>
                  </a:lnTo>
                  <a:lnTo>
                    <a:pt x="115" y="423"/>
                  </a:lnTo>
                  <a:lnTo>
                    <a:pt x="122" y="423"/>
                  </a:lnTo>
                  <a:lnTo>
                    <a:pt x="122" y="416"/>
                  </a:lnTo>
                  <a:lnTo>
                    <a:pt x="128" y="416"/>
                  </a:lnTo>
                  <a:lnTo>
                    <a:pt x="135" y="416"/>
                  </a:lnTo>
                  <a:lnTo>
                    <a:pt x="135" y="410"/>
                  </a:lnTo>
                  <a:lnTo>
                    <a:pt x="135" y="403"/>
                  </a:lnTo>
                  <a:lnTo>
                    <a:pt x="135" y="397"/>
                  </a:lnTo>
                  <a:lnTo>
                    <a:pt x="141" y="397"/>
                  </a:lnTo>
                  <a:lnTo>
                    <a:pt x="141" y="403"/>
                  </a:lnTo>
                  <a:lnTo>
                    <a:pt x="147" y="403"/>
                  </a:lnTo>
                  <a:lnTo>
                    <a:pt x="147" y="410"/>
                  </a:lnTo>
                  <a:lnTo>
                    <a:pt x="154" y="410"/>
                  </a:lnTo>
                  <a:lnTo>
                    <a:pt x="154" y="403"/>
                  </a:lnTo>
                  <a:lnTo>
                    <a:pt x="160" y="403"/>
                  </a:lnTo>
                  <a:lnTo>
                    <a:pt x="160" y="397"/>
                  </a:lnTo>
                  <a:lnTo>
                    <a:pt x="167" y="397"/>
                  </a:lnTo>
                  <a:lnTo>
                    <a:pt x="167" y="391"/>
                  </a:lnTo>
                  <a:lnTo>
                    <a:pt x="173" y="391"/>
                  </a:lnTo>
                  <a:lnTo>
                    <a:pt x="179" y="391"/>
                  </a:lnTo>
                  <a:lnTo>
                    <a:pt x="186" y="391"/>
                  </a:lnTo>
                  <a:lnTo>
                    <a:pt x="192" y="391"/>
                  </a:lnTo>
                  <a:lnTo>
                    <a:pt x="192" y="384"/>
                  </a:lnTo>
                  <a:lnTo>
                    <a:pt x="192" y="378"/>
                  </a:lnTo>
                  <a:lnTo>
                    <a:pt x="186" y="371"/>
                  </a:lnTo>
                  <a:lnTo>
                    <a:pt x="186" y="365"/>
                  </a:lnTo>
                  <a:lnTo>
                    <a:pt x="192" y="365"/>
                  </a:lnTo>
                  <a:lnTo>
                    <a:pt x="192" y="359"/>
                  </a:lnTo>
                  <a:lnTo>
                    <a:pt x="199" y="359"/>
                  </a:lnTo>
                  <a:lnTo>
                    <a:pt x="199" y="352"/>
                  </a:lnTo>
                  <a:lnTo>
                    <a:pt x="199" y="346"/>
                  </a:lnTo>
                  <a:lnTo>
                    <a:pt x="205" y="346"/>
                  </a:lnTo>
                  <a:lnTo>
                    <a:pt x="211" y="346"/>
                  </a:lnTo>
                  <a:lnTo>
                    <a:pt x="205" y="339"/>
                  </a:lnTo>
                  <a:lnTo>
                    <a:pt x="211" y="333"/>
                  </a:lnTo>
                  <a:lnTo>
                    <a:pt x="211" y="327"/>
                  </a:lnTo>
                  <a:lnTo>
                    <a:pt x="218" y="327"/>
                  </a:lnTo>
                  <a:lnTo>
                    <a:pt x="224" y="327"/>
                  </a:lnTo>
                  <a:lnTo>
                    <a:pt x="224" y="320"/>
                  </a:lnTo>
                  <a:lnTo>
                    <a:pt x="224" y="314"/>
                  </a:lnTo>
                  <a:lnTo>
                    <a:pt x="231" y="314"/>
                  </a:lnTo>
                  <a:lnTo>
                    <a:pt x="231" y="307"/>
                  </a:lnTo>
                  <a:lnTo>
                    <a:pt x="231" y="301"/>
                  </a:lnTo>
                  <a:lnTo>
                    <a:pt x="237" y="295"/>
                  </a:lnTo>
                  <a:lnTo>
                    <a:pt x="231" y="295"/>
                  </a:lnTo>
                  <a:lnTo>
                    <a:pt x="231" y="288"/>
                  </a:lnTo>
                  <a:lnTo>
                    <a:pt x="231" y="282"/>
                  </a:lnTo>
                  <a:lnTo>
                    <a:pt x="237" y="282"/>
                  </a:lnTo>
                  <a:lnTo>
                    <a:pt x="243" y="282"/>
                  </a:lnTo>
                  <a:lnTo>
                    <a:pt x="250" y="282"/>
                  </a:lnTo>
                  <a:lnTo>
                    <a:pt x="256" y="282"/>
                  </a:lnTo>
                  <a:lnTo>
                    <a:pt x="256" y="288"/>
                  </a:lnTo>
                  <a:lnTo>
                    <a:pt x="256" y="295"/>
                  </a:lnTo>
                  <a:lnTo>
                    <a:pt x="263" y="295"/>
                  </a:lnTo>
                  <a:lnTo>
                    <a:pt x="263" y="288"/>
                  </a:lnTo>
                  <a:lnTo>
                    <a:pt x="269" y="288"/>
                  </a:lnTo>
                  <a:lnTo>
                    <a:pt x="269" y="282"/>
                  </a:lnTo>
                  <a:lnTo>
                    <a:pt x="275" y="282"/>
                  </a:lnTo>
                  <a:lnTo>
                    <a:pt x="275" y="275"/>
                  </a:lnTo>
                  <a:lnTo>
                    <a:pt x="275" y="269"/>
                  </a:lnTo>
                  <a:lnTo>
                    <a:pt x="282" y="269"/>
                  </a:lnTo>
                  <a:lnTo>
                    <a:pt x="288" y="269"/>
                  </a:lnTo>
                  <a:lnTo>
                    <a:pt x="288" y="263"/>
                  </a:lnTo>
                  <a:lnTo>
                    <a:pt x="288" y="269"/>
                  </a:lnTo>
                  <a:lnTo>
                    <a:pt x="295" y="269"/>
                  </a:lnTo>
                  <a:lnTo>
                    <a:pt x="295" y="263"/>
                  </a:lnTo>
                  <a:lnTo>
                    <a:pt x="301" y="263"/>
                  </a:lnTo>
                  <a:lnTo>
                    <a:pt x="301" y="256"/>
                  </a:lnTo>
                  <a:lnTo>
                    <a:pt x="307" y="256"/>
                  </a:lnTo>
                  <a:lnTo>
                    <a:pt x="307" y="250"/>
                  </a:lnTo>
                  <a:lnTo>
                    <a:pt x="314" y="250"/>
                  </a:lnTo>
                  <a:lnTo>
                    <a:pt x="314" y="243"/>
                  </a:lnTo>
                  <a:lnTo>
                    <a:pt x="314" y="237"/>
                  </a:lnTo>
                  <a:lnTo>
                    <a:pt x="314" y="231"/>
                  </a:lnTo>
                  <a:lnTo>
                    <a:pt x="320" y="231"/>
                  </a:lnTo>
                  <a:lnTo>
                    <a:pt x="327" y="231"/>
                  </a:lnTo>
                  <a:lnTo>
                    <a:pt x="333" y="231"/>
                  </a:lnTo>
                  <a:lnTo>
                    <a:pt x="333" y="237"/>
                  </a:lnTo>
                  <a:lnTo>
                    <a:pt x="340" y="237"/>
                  </a:lnTo>
                  <a:lnTo>
                    <a:pt x="346" y="237"/>
                  </a:lnTo>
                  <a:lnTo>
                    <a:pt x="346" y="231"/>
                  </a:lnTo>
                  <a:lnTo>
                    <a:pt x="346" y="237"/>
                  </a:lnTo>
                  <a:lnTo>
                    <a:pt x="352" y="237"/>
                  </a:lnTo>
                  <a:lnTo>
                    <a:pt x="352" y="231"/>
                  </a:lnTo>
                  <a:lnTo>
                    <a:pt x="359" y="231"/>
                  </a:lnTo>
                  <a:lnTo>
                    <a:pt x="365" y="231"/>
                  </a:lnTo>
                  <a:lnTo>
                    <a:pt x="365" y="224"/>
                  </a:lnTo>
                  <a:lnTo>
                    <a:pt x="372" y="224"/>
                  </a:lnTo>
                  <a:lnTo>
                    <a:pt x="372" y="231"/>
                  </a:lnTo>
                  <a:lnTo>
                    <a:pt x="378" y="231"/>
                  </a:lnTo>
                  <a:lnTo>
                    <a:pt x="372" y="231"/>
                  </a:lnTo>
                  <a:lnTo>
                    <a:pt x="372" y="237"/>
                  </a:lnTo>
                  <a:lnTo>
                    <a:pt x="378" y="237"/>
                  </a:lnTo>
                  <a:lnTo>
                    <a:pt x="378" y="243"/>
                  </a:lnTo>
                  <a:lnTo>
                    <a:pt x="378" y="250"/>
                  </a:lnTo>
                  <a:lnTo>
                    <a:pt x="384" y="250"/>
                  </a:lnTo>
                  <a:lnTo>
                    <a:pt x="384" y="256"/>
                  </a:lnTo>
                  <a:lnTo>
                    <a:pt x="391" y="256"/>
                  </a:lnTo>
                  <a:lnTo>
                    <a:pt x="391" y="263"/>
                  </a:lnTo>
                  <a:lnTo>
                    <a:pt x="397" y="263"/>
                  </a:lnTo>
                  <a:lnTo>
                    <a:pt x="404" y="263"/>
                  </a:lnTo>
                  <a:lnTo>
                    <a:pt x="404" y="256"/>
                  </a:lnTo>
                  <a:lnTo>
                    <a:pt x="410" y="263"/>
                  </a:lnTo>
                  <a:lnTo>
                    <a:pt x="410" y="269"/>
                  </a:lnTo>
                  <a:lnTo>
                    <a:pt x="416" y="269"/>
                  </a:lnTo>
                  <a:lnTo>
                    <a:pt x="423" y="269"/>
                  </a:lnTo>
                  <a:lnTo>
                    <a:pt x="423" y="275"/>
                  </a:lnTo>
                  <a:lnTo>
                    <a:pt x="429" y="275"/>
                  </a:lnTo>
                  <a:lnTo>
                    <a:pt x="436" y="275"/>
                  </a:lnTo>
                  <a:lnTo>
                    <a:pt x="436" y="282"/>
                  </a:lnTo>
                  <a:lnTo>
                    <a:pt x="436" y="275"/>
                  </a:lnTo>
                  <a:lnTo>
                    <a:pt x="442" y="282"/>
                  </a:lnTo>
                  <a:lnTo>
                    <a:pt x="442" y="275"/>
                  </a:lnTo>
                  <a:lnTo>
                    <a:pt x="448" y="275"/>
                  </a:lnTo>
                  <a:lnTo>
                    <a:pt x="455" y="275"/>
                  </a:lnTo>
                  <a:lnTo>
                    <a:pt x="461" y="282"/>
                  </a:lnTo>
                  <a:lnTo>
                    <a:pt x="468" y="275"/>
                  </a:lnTo>
                  <a:lnTo>
                    <a:pt x="474" y="275"/>
                  </a:lnTo>
                  <a:lnTo>
                    <a:pt x="474" y="282"/>
                  </a:lnTo>
                  <a:lnTo>
                    <a:pt x="480" y="282"/>
                  </a:lnTo>
                  <a:lnTo>
                    <a:pt x="480" y="275"/>
                  </a:lnTo>
                  <a:lnTo>
                    <a:pt x="487" y="275"/>
                  </a:lnTo>
                  <a:lnTo>
                    <a:pt x="487" y="269"/>
                  </a:lnTo>
                  <a:lnTo>
                    <a:pt x="493" y="269"/>
                  </a:lnTo>
                  <a:lnTo>
                    <a:pt x="500" y="269"/>
                  </a:lnTo>
                  <a:lnTo>
                    <a:pt x="506" y="269"/>
                  </a:lnTo>
                  <a:lnTo>
                    <a:pt x="512" y="269"/>
                  </a:lnTo>
                  <a:lnTo>
                    <a:pt x="512" y="275"/>
                  </a:lnTo>
                  <a:lnTo>
                    <a:pt x="512" y="269"/>
                  </a:lnTo>
                  <a:lnTo>
                    <a:pt x="519" y="269"/>
                  </a:lnTo>
                  <a:lnTo>
                    <a:pt x="525" y="269"/>
                  </a:lnTo>
                  <a:lnTo>
                    <a:pt x="532" y="269"/>
                  </a:lnTo>
                  <a:lnTo>
                    <a:pt x="532" y="263"/>
                  </a:lnTo>
                  <a:lnTo>
                    <a:pt x="538" y="263"/>
                  </a:lnTo>
                  <a:lnTo>
                    <a:pt x="544" y="263"/>
                  </a:lnTo>
                  <a:lnTo>
                    <a:pt x="544" y="256"/>
                  </a:lnTo>
                  <a:lnTo>
                    <a:pt x="544" y="250"/>
                  </a:lnTo>
                  <a:lnTo>
                    <a:pt x="544" y="243"/>
                  </a:lnTo>
                  <a:lnTo>
                    <a:pt x="551" y="243"/>
                  </a:lnTo>
                  <a:lnTo>
                    <a:pt x="551" y="237"/>
                  </a:lnTo>
                  <a:lnTo>
                    <a:pt x="551" y="231"/>
                  </a:lnTo>
                  <a:lnTo>
                    <a:pt x="557" y="231"/>
                  </a:lnTo>
                  <a:lnTo>
                    <a:pt x="564" y="231"/>
                  </a:lnTo>
                  <a:lnTo>
                    <a:pt x="570" y="231"/>
                  </a:lnTo>
                  <a:lnTo>
                    <a:pt x="570" y="224"/>
                  </a:lnTo>
                  <a:lnTo>
                    <a:pt x="576" y="224"/>
                  </a:lnTo>
                  <a:lnTo>
                    <a:pt x="583" y="224"/>
                  </a:lnTo>
                  <a:lnTo>
                    <a:pt x="576" y="224"/>
                  </a:lnTo>
                  <a:lnTo>
                    <a:pt x="576" y="218"/>
                  </a:lnTo>
                  <a:lnTo>
                    <a:pt x="576" y="211"/>
                  </a:lnTo>
                  <a:lnTo>
                    <a:pt x="576" y="205"/>
                  </a:lnTo>
                  <a:lnTo>
                    <a:pt x="570" y="199"/>
                  </a:lnTo>
                  <a:lnTo>
                    <a:pt x="570" y="192"/>
                  </a:lnTo>
                  <a:lnTo>
                    <a:pt x="564" y="179"/>
                  </a:lnTo>
                  <a:lnTo>
                    <a:pt x="564" y="173"/>
                  </a:lnTo>
                  <a:lnTo>
                    <a:pt x="564" y="160"/>
                  </a:lnTo>
                  <a:lnTo>
                    <a:pt x="564" y="154"/>
                  </a:lnTo>
                  <a:lnTo>
                    <a:pt x="557" y="154"/>
                  </a:lnTo>
                  <a:lnTo>
                    <a:pt x="557" y="147"/>
                  </a:lnTo>
                  <a:lnTo>
                    <a:pt x="557" y="135"/>
                  </a:lnTo>
                  <a:lnTo>
                    <a:pt x="557" y="128"/>
                  </a:lnTo>
                  <a:lnTo>
                    <a:pt x="564" y="122"/>
                  </a:lnTo>
                  <a:lnTo>
                    <a:pt x="570" y="109"/>
                  </a:lnTo>
                  <a:lnTo>
                    <a:pt x="589" y="83"/>
                  </a:lnTo>
                  <a:lnTo>
                    <a:pt x="596" y="71"/>
                  </a:lnTo>
                  <a:lnTo>
                    <a:pt x="602" y="58"/>
                  </a:lnTo>
                  <a:lnTo>
                    <a:pt x="602" y="51"/>
                  </a:lnTo>
                  <a:lnTo>
                    <a:pt x="602" y="45"/>
                  </a:lnTo>
                  <a:lnTo>
                    <a:pt x="615" y="39"/>
                  </a:lnTo>
                  <a:lnTo>
                    <a:pt x="621" y="32"/>
                  </a:lnTo>
                  <a:lnTo>
                    <a:pt x="628" y="26"/>
                  </a:lnTo>
                  <a:lnTo>
                    <a:pt x="634" y="26"/>
                  </a:lnTo>
                  <a:lnTo>
                    <a:pt x="640" y="19"/>
                  </a:lnTo>
                  <a:lnTo>
                    <a:pt x="647" y="26"/>
                  </a:lnTo>
                  <a:lnTo>
                    <a:pt x="660" y="26"/>
                  </a:lnTo>
                  <a:lnTo>
                    <a:pt x="666" y="32"/>
                  </a:lnTo>
                  <a:lnTo>
                    <a:pt x="672" y="32"/>
                  </a:lnTo>
                  <a:lnTo>
                    <a:pt x="685" y="39"/>
                  </a:lnTo>
                  <a:lnTo>
                    <a:pt x="698" y="39"/>
                  </a:lnTo>
                  <a:lnTo>
                    <a:pt x="705" y="39"/>
                  </a:lnTo>
                  <a:lnTo>
                    <a:pt x="711" y="45"/>
                  </a:lnTo>
                  <a:lnTo>
                    <a:pt x="724" y="45"/>
                  </a:lnTo>
                  <a:lnTo>
                    <a:pt x="737" y="45"/>
                  </a:lnTo>
                  <a:lnTo>
                    <a:pt x="743" y="45"/>
                  </a:lnTo>
                  <a:lnTo>
                    <a:pt x="749" y="51"/>
                  </a:lnTo>
                  <a:lnTo>
                    <a:pt x="749" y="58"/>
                  </a:lnTo>
                  <a:lnTo>
                    <a:pt x="749" y="64"/>
                  </a:lnTo>
                  <a:lnTo>
                    <a:pt x="756" y="71"/>
                  </a:lnTo>
                  <a:lnTo>
                    <a:pt x="762" y="77"/>
                  </a:lnTo>
                  <a:lnTo>
                    <a:pt x="762" y="83"/>
                  </a:lnTo>
                  <a:lnTo>
                    <a:pt x="769" y="77"/>
                  </a:lnTo>
                  <a:lnTo>
                    <a:pt x="775" y="71"/>
                  </a:lnTo>
                  <a:lnTo>
                    <a:pt x="781" y="71"/>
                  </a:lnTo>
                  <a:lnTo>
                    <a:pt x="788" y="64"/>
                  </a:lnTo>
                  <a:lnTo>
                    <a:pt x="788" y="58"/>
                  </a:lnTo>
                  <a:lnTo>
                    <a:pt x="788" y="51"/>
                  </a:lnTo>
                  <a:lnTo>
                    <a:pt x="794" y="45"/>
                  </a:lnTo>
                  <a:lnTo>
                    <a:pt x="807" y="39"/>
                  </a:lnTo>
                  <a:lnTo>
                    <a:pt x="813" y="32"/>
                  </a:lnTo>
                  <a:lnTo>
                    <a:pt x="833" y="32"/>
                  </a:lnTo>
                  <a:lnTo>
                    <a:pt x="845" y="39"/>
                  </a:lnTo>
                  <a:lnTo>
                    <a:pt x="852" y="45"/>
                  </a:lnTo>
                  <a:lnTo>
                    <a:pt x="858" y="45"/>
                  </a:lnTo>
                  <a:lnTo>
                    <a:pt x="865" y="51"/>
                  </a:lnTo>
                  <a:lnTo>
                    <a:pt x="871" y="51"/>
                  </a:lnTo>
                  <a:lnTo>
                    <a:pt x="871" y="45"/>
                  </a:lnTo>
                  <a:lnTo>
                    <a:pt x="884" y="39"/>
                  </a:lnTo>
                  <a:lnTo>
                    <a:pt x="884" y="32"/>
                  </a:lnTo>
                  <a:lnTo>
                    <a:pt x="890" y="32"/>
                  </a:lnTo>
                  <a:lnTo>
                    <a:pt x="897" y="19"/>
                  </a:lnTo>
                  <a:lnTo>
                    <a:pt x="903" y="19"/>
                  </a:lnTo>
                  <a:lnTo>
                    <a:pt x="909" y="13"/>
                  </a:lnTo>
                  <a:lnTo>
                    <a:pt x="916" y="13"/>
                  </a:lnTo>
                  <a:lnTo>
                    <a:pt x="916" y="7"/>
                  </a:lnTo>
                  <a:lnTo>
                    <a:pt x="922" y="7"/>
                  </a:lnTo>
                  <a:lnTo>
                    <a:pt x="935" y="0"/>
                  </a:lnTo>
                  <a:lnTo>
                    <a:pt x="941" y="0"/>
                  </a:lnTo>
                  <a:lnTo>
                    <a:pt x="948" y="0"/>
                  </a:lnTo>
                  <a:lnTo>
                    <a:pt x="961" y="0"/>
                  </a:lnTo>
                  <a:lnTo>
                    <a:pt x="967" y="7"/>
                  </a:lnTo>
                  <a:lnTo>
                    <a:pt x="986" y="19"/>
                  </a:lnTo>
                  <a:lnTo>
                    <a:pt x="993" y="26"/>
                  </a:lnTo>
                  <a:lnTo>
                    <a:pt x="999" y="51"/>
                  </a:lnTo>
                  <a:lnTo>
                    <a:pt x="1044" y="90"/>
                  </a:lnTo>
                  <a:lnTo>
                    <a:pt x="1063" y="109"/>
                  </a:lnTo>
                  <a:lnTo>
                    <a:pt x="1089" y="122"/>
                  </a:lnTo>
                  <a:lnTo>
                    <a:pt x="1108" y="160"/>
                  </a:lnTo>
                  <a:lnTo>
                    <a:pt x="1127" y="179"/>
                  </a:lnTo>
                  <a:lnTo>
                    <a:pt x="1140" y="205"/>
                  </a:lnTo>
                  <a:lnTo>
                    <a:pt x="1140" y="224"/>
                  </a:lnTo>
                  <a:lnTo>
                    <a:pt x="1146" y="250"/>
                  </a:lnTo>
                  <a:lnTo>
                    <a:pt x="1153" y="282"/>
                  </a:lnTo>
                  <a:lnTo>
                    <a:pt x="1146" y="307"/>
                  </a:lnTo>
                  <a:lnTo>
                    <a:pt x="1153" y="371"/>
                  </a:lnTo>
                  <a:lnTo>
                    <a:pt x="1153" y="448"/>
                  </a:lnTo>
                  <a:lnTo>
                    <a:pt x="1146" y="653"/>
                  </a:lnTo>
                  <a:lnTo>
                    <a:pt x="1153" y="685"/>
                  </a:lnTo>
                  <a:lnTo>
                    <a:pt x="1153" y="717"/>
                  </a:lnTo>
                  <a:lnTo>
                    <a:pt x="1166" y="749"/>
                  </a:lnTo>
                  <a:lnTo>
                    <a:pt x="1166" y="762"/>
                  </a:lnTo>
                  <a:lnTo>
                    <a:pt x="1153" y="781"/>
                  </a:lnTo>
                  <a:lnTo>
                    <a:pt x="1153" y="800"/>
                  </a:lnTo>
                  <a:lnTo>
                    <a:pt x="1146" y="807"/>
                  </a:lnTo>
                  <a:lnTo>
                    <a:pt x="1146" y="826"/>
                  </a:lnTo>
                  <a:lnTo>
                    <a:pt x="1140" y="845"/>
                  </a:lnTo>
                  <a:lnTo>
                    <a:pt x="1140" y="858"/>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Arial"/>
                <a:ea typeface="+mn-ea"/>
                <a:cs typeface="+mn-cs"/>
              </a:endParaRPr>
            </a:p>
          </p:txBody>
        </p:sp>
        <p:sp>
          <p:nvSpPr>
            <p:cNvPr id="57" name="Freeform 228">
              <a:extLst>
                <a:ext uri="{FF2B5EF4-FFF2-40B4-BE49-F238E27FC236}">
                  <a16:creationId xmlns:a16="http://schemas.microsoft.com/office/drawing/2014/main" id="{45F11537-2AE7-68F8-63FB-C0A576178FA7}"/>
                </a:ext>
              </a:extLst>
            </p:cNvPr>
            <p:cNvSpPr>
              <a:spLocks/>
            </p:cNvSpPr>
            <p:nvPr/>
          </p:nvSpPr>
          <p:spPr bwMode="gray">
            <a:xfrm>
              <a:off x="3894551" y="2371660"/>
              <a:ext cx="702756" cy="899834"/>
            </a:xfrm>
            <a:custGeom>
              <a:avLst/>
              <a:gdLst>
                <a:gd name="T0" fmla="*/ 1044 w 1089"/>
                <a:gd name="T1" fmla="*/ 532 h 1249"/>
                <a:gd name="T2" fmla="*/ 1050 w 1089"/>
                <a:gd name="T3" fmla="*/ 673 h 1249"/>
                <a:gd name="T4" fmla="*/ 1069 w 1089"/>
                <a:gd name="T5" fmla="*/ 839 h 1249"/>
                <a:gd name="T6" fmla="*/ 999 w 1089"/>
                <a:gd name="T7" fmla="*/ 890 h 1249"/>
                <a:gd name="T8" fmla="*/ 909 w 1089"/>
                <a:gd name="T9" fmla="*/ 910 h 1249"/>
                <a:gd name="T10" fmla="*/ 839 w 1089"/>
                <a:gd name="T11" fmla="*/ 884 h 1249"/>
                <a:gd name="T12" fmla="*/ 743 w 1089"/>
                <a:gd name="T13" fmla="*/ 878 h 1249"/>
                <a:gd name="T14" fmla="*/ 692 w 1089"/>
                <a:gd name="T15" fmla="*/ 993 h 1249"/>
                <a:gd name="T16" fmla="*/ 698 w 1089"/>
                <a:gd name="T17" fmla="*/ 1063 h 1249"/>
                <a:gd name="T18" fmla="*/ 660 w 1089"/>
                <a:gd name="T19" fmla="*/ 1102 h 1249"/>
                <a:gd name="T20" fmla="*/ 608 w 1089"/>
                <a:gd name="T21" fmla="*/ 1114 h 1249"/>
                <a:gd name="T22" fmla="*/ 564 w 1089"/>
                <a:gd name="T23" fmla="*/ 1114 h 1249"/>
                <a:gd name="T24" fmla="*/ 512 w 1089"/>
                <a:gd name="T25" fmla="*/ 1095 h 1249"/>
                <a:gd name="T26" fmla="*/ 487 w 1089"/>
                <a:gd name="T27" fmla="*/ 1070 h 1249"/>
                <a:gd name="T28" fmla="*/ 442 w 1089"/>
                <a:gd name="T29" fmla="*/ 1076 h 1249"/>
                <a:gd name="T30" fmla="*/ 410 w 1089"/>
                <a:gd name="T31" fmla="*/ 1108 h 1249"/>
                <a:gd name="T32" fmla="*/ 371 w 1089"/>
                <a:gd name="T33" fmla="*/ 1121 h 1249"/>
                <a:gd name="T34" fmla="*/ 346 w 1089"/>
                <a:gd name="T35" fmla="*/ 1166 h 1249"/>
                <a:gd name="T36" fmla="*/ 314 w 1089"/>
                <a:gd name="T37" fmla="*/ 1210 h 1249"/>
                <a:gd name="T38" fmla="*/ 282 w 1089"/>
                <a:gd name="T39" fmla="*/ 1249 h 1249"/>
                <a:gd name="T40" fmla="*/ 256 w 1089"/>
                <a:gd name="T41" fmla="*/ 1178 h 1249"/>
                <a:gd name="T42" fmla="*/ 205 w 1089"/>
                <a:gd name="T43" fmla="*/ 1082 h 1249"/>
                <a:gd name="T44" fmla="*/ 237 w 1089"/>
                <a:gd name="T45" fmla="*/ 1012 h 1249"/>
                <a:gd name="T46" fmla="*/ 269 w 1089"/>
                <a:gd name="T47" fmla="*/ 942 h 1249"/>
                <a:gd name="T48" fmla="*/ 269 w 1089"/>
                <a:gd name="T49" fmla="*/ 858 h 1249"/>
                <a:gd name="T50" fmla="*/ 288 w 1089"/>
                <a:gd name="T51" fmla="*/ 807 h 1249"/>
                <a:gd name="T52" fmla="*/ 275 w 1089"/>
                <a:gd name="T53" fmla="*/ 724 h 1249"/>
                <a:gd name="T54" fmla="*/ 250 w 1089"/>
                <a:gd name="T55" fmla="*/ 692 h 1249"/>
                <a:gd name="T56" fmla="*/ 186 w 1089"/>
                <a:gd name="T57" fmla="*/ 666 h 1249"/>
                <a:gd name="T58" fmla="*/ 122 w 1089"/>
                <a:gd name="T59" fmla="*/ 666 h 1249"/>
                <a:gd name="T60" fmla="*/ 83 w 1089"/>
                <a:gd name="T61" fmla="*/ 711 h 1249"/>
                <a:gd name="T62" fmla="*/ 13 w 1089"/>
                <a:gd name="T63" fmla="*/ 717 h 1249"/>
                <a:gd name="T64" fmla="*/ 26 w 1089"/>
                <a:gd name="T65" fmla="*/ 679 h 1249"/>
                <a:gd name="T66" fmla="*/ 70 w 1089"/>
                <a:gd name="T67" fmla="*/ 653 h 1249"/>
                <a:gd name="T68" fmla="*/ 6 w 1089"/>
                <a:gd name="T69" fmla="*/ 634 h 1249"/>
                <a:gd name="T70" fmla="*/ 38 w 1089"/>
                <a:gd name="T71" fmla="*/ 602 h 1249"/>
                <a:gd name="T72" fmla="*/ 90 w 1089"/>
                <a:gd name="T73" fmla="*/ 589 h 1249"/>
                <a:gd name="T74" fmla="*/ 141 w 1089"/>
                <a:gd name="T75" fmla="*/ 570 h 1249"/>
                <a:gd name="T76" fmla="*/ 96 w 1089"/>
                <a:gd name="T77" fmla="*/ 557 h 1249"/>
                <a:gd name="T78" fmla="*/ 45 w 1089"/>
                <a:gd name="T79" fmla="*/ 557 h 1249"/>
                <a:gd name="T80" fmla="*/ 45 w 1089"/>
                <a:gd name="T81" fmla="*/ 493 h 1249"/>
                <a:gd name="T82" fmla="*/ 96 w 1089"/>
                <a:gd name="T83" fmla="*/ 519 h 1249"/>
                <a:gd name="T84" fmla="*/ 109 w 1089"/>
                <a:gd name="T85" fmla="*/ 461 h 1249"/>
                <a:gd name="T86" fmla="*/ 90 w 1089"/>
                <a:gd name="T87" fmla="*/ 410 h 1249"/>
                <a:gd name="T88" fmla="*/ 115 w 1089"/>
                <a:gd name="T89" fmla="*/ 359 h 1249"/>
                <a:gd name="T90" fmla="*/ 115 w 1089"/>
                <a:gd name="T91" fmla="*/ 282 h 1249"/>
                <a:gd name="T92" fmla="*/ 128 w 1089"/>
                <a:gd name="T93" fmla="*/ 237 h 1249"/>
                <a:gd name="T94" fmla="*/ 122 w 1089"/>
                <a:gd name="T95" fmla="*/ 180 h 1249"/>
                <a:gd name="T96" fmla="*/ 179 w 1089"/>
                <a:gd name="T97" fmla="*/ 180 h 1249"/>
                <a:gd name="T98" fmla="*/ 186 w 1089"/>
                <a:gd name="T99" fmla="*/ 225 h 1249"/>
                <a:gd name="T100" fmla="*/ 243 w 1089"/>
                <a:gd name="T101" fmla="*/ 244 h 1249"/>
                <a:gd name="T102" fmla="*/ 269 w 1089"/>
                <a:gd name="T103" fmla="*/ 257 h 1249"/>
                <a:gd name="T104" fmla="*/ 295 w 1089"/>
                <a:gd name="T105" fmla="*/ 295 h 1249"/>
                <a:gd name="T106" fmla="*/ 359 w 1089"/>
                <a:gd name="T107" fmla="*/ 308 h 1249"/>
                <a:gd name="T108" fmla="*/ 403 w 1089"/>
                <a:gd name="T109" fmla="*/ 301 h 1249"/>
                <a:gd name="T110" fmla="*/ 397 w 1089"/>
                <a:gd name="T111" fmla="*/ 244 h 1249"/>
                <a:gd name="T112" fmla="*/ 429 w 1089"/>
                <a:gd name="T113" fmla="*/ 186 h 1249"/>
                <a:gd name="T114" fmla="*/ 468 w 1089"/>
                <a:gd name="T115" fmla="*/ 77 h 1249"/>
                <a:gd name="T116" fmla="*/ 500 w 1089"/>
                <a:gd name="T117" fmla="*/ 45 h 1249"/>
                <a:gd name="T118" fmla="*/ 532 w 1089"/>
                <a:gd name="T119" fmla="*/ 52 h 1249"/>
                <a:gd name="T120" fmla="*/ 570 w 1089"/>
                <a:gd name="T121" fmla="*/ 39 h 1249"/>
                <a:gd name="T122" fmla="*/ 615 w 1089"/>
                <a:gd name="T123" fmla="*/ 39 h 1249"/>
                <a:gd name="T124" fmla="*/ 692 w 1089"/>
                <a:gd name="T125" fmla="*/ 13 h 1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89" h="1249">
                  <a:moveTo>
                    <a:pt x="711" y="0"/>
                  </a:moveTo>
                  <a:lnTo>
                    <a:pt x="858" y="96"/>
                  </a:lnTo>
                  <a:lnTo>
                    <a:pt x="967" y="167"/>
                  </a:lnTo>
                  <a:lnTo>
                    <a:pt x="1005" y="186"/>
                  </a:lnTo>
                  <a:lnTo>
                    <a:pt x="1012" y="192"/>
                  </a:lnTo>
                  <a:lnTo>
                    <a:pt x="1031" y="199"/>
                  </a:lnTo>
                  <a:lnTo>
                    <a:pt x="1037" y="231"/>
                  </a:lnTo>
                  <a:lnTo>
                    <a:pt x="1037" y="353"/>
                  </a:lnTo>
                  <a:lnTo>
                    <a:pt x="1037" y="481"/>
                  </a:lnTo>
                  <a:lnTo>
                    <a:pt x="1044" y="500"/>
                  </a:lnTo>
                  <a:lnTo>
                    <a:pt x="1044" y="513"/>
                  </a:lnTo>
                  <a:lnTo>
                    <a:pt x="1044" y="532"/>
                  </a:lnTo>
                  <a:lnTo>
                    <a:pt x="1037" y="570"/>
                  </a:lnTo>
                  <a:lnTo>
                    <a:pt x="1025" y="596"/>
                  </a:lnTo>
                  <a:lnTo>
                    <a:pt x="1018" y="615"/>
                  </a:lnTo>
                  <a:lnTo>
                    <a:pt x="1018" y="628"/>
                  </a:lnTo>
                  <a:lnTo>
                    <a:pt x="1031" y="653"/>
                  </a:lnTo>
                  <a:lnTo>
                    <a:pt x="1031" y="666"/>
                  </a:lnTo>
                  <a:lnTo>
                    <a:pt x="1031" y="673"/>
                  </a:lnTo>
                  <a:lnTo>
                    <a:pt x="1037" y="673"/>
                  </a:lnTo>
                  <a:lnTo>
                    <a:pt x="1044" y="673"/>
                  </a:lnTo>
                  <a:lnTo>
                    <a:pt x="1044" y="666"/>
                  </a:lnTo>
                  <a:lnTo>
                    <a:pt x="1050" y="666"/>
                  </a:lnTo>
                  <a:lnTo>
                    <a:pt x="1050" y="673"/>
                  </a:lnTo>
                  <a:lnTo>
                    <a:pt x="1050" y="666"/>
                  </a:lnTo>
                  <a:lnTo>
                    <a:pt x="1057" y="666"/>
                  </a:lnTo>
                  <a:lnTo>
                    <a:pt x="1063" y="666"/>
                  </a:lnTo>
                  <a:lnTo>
                    <a:pt x="1063" y="679"/>
                  </a:lnTo>
                  <a:lnTo>
                    <a:pt x="1069" y="717"/>
                  </a:lnTo>
                  <a:lnTo>
                    <a:pt x="1069" y="724"/>
                  </a:lnTo>
                  <a:lnTo>
                    <a:pt x="1069" y="737"/>
                  </a:lnTo>
                  <a:lnTo>
                    <a:pt x="1069" y="781"/>
                  </a:lnTo>
                  <a:lnTo>
                    <a:pt x="1082" y="826"/>
                  </a:lnTo>
                  <a:lnTo>
                    <a:pt x="1089" y="839"/>
                  </a:lnTo>
                  <a:lnTo>
                    <a:pt x="1076" y="839"/>
                  </a:lnTo>
                  <a:lnTo>
                    <a:pt x="1069" y="839"/>
                  </a:lnTo>
                  <a:lnTo>
                    <a:pt x="1063" y="839"/>
                  </a:lnTo>
                  <a:lnTo>
                    <a:pt x="1050" y="846"/>
                  </a:lnTo>
                  <a:lnTo>
                    <a:pt x="1044" y="846"/>
                  </a:lnTo>
                  <a:lnTo>
                    <a:pt x="1044" y="852"/>
                  </a:lnTo>
                  <a:lnTo>
                    <a:pt x="1037" y="852"/>
                  </a:lnTo>
                  <a:lnTo>
                    <a:pt x="1031" y="858"/>
                  </a:lnTo>
                  <a:lnTo>
                    <a:pt x="1025" y="858"/>
                  </a:lnTo>
                  <a:lnTo>
                    <a:pt x="1018" y="871"/>
                  </a:lnTo>
                  <a:lnTo>
                    <a:pt x="1012" y="871"/>
                  </a:lnTo>
                  <a:lnTo>
                    <a:pt x="1012" y="878"/>
                  </a:lnTo>
                  <a:lnTo>
                    <a:pt x="999" y="884"/>
                  </a:lnTo>
                  <a:lnTo>
                    <a:pt x="999" y="890"/>
                  </a:lnTo>
                  <a:lnTo>
                    <a:pt x="993" y="890"/>
                  </a:lnTo>
                  <a:lnTo>
                    <a:pt x="986" y="884"/>
                  </a:lnTo>
                  <a:lnTo>
                    <a:pt x="980" y="884"/>
                  </a:lnTo>
                  <a:lnTo>
                    <a:pt x="973" y="878"/>
                  </a:lnTo>
                  <a:lnTo>
                    <a:pt x="961" y="871"/>
                  </a:lnTo>
                  <a:lnTo>
                    <a:pt x="941" y="871"/>
                  </a:lnTo>
                  <a:lnTo>
                    <a:pt x="935" y="878"/>
                  </a:lnTo>
                  <a:lnTo>
                    <a:pt x="922" y="884"/>
                  </a:lnTo>
                  <a:lnTo>
                    <a:pt x="916" y="890"/>
                  </a:lnTo>
                  <a:lnTo>
                    <a:pt x="916" y="897"/>
                  </a:lnTo>
                  <a:lnTo>
                    <a:pt x="916" y="903"/>
                  </a:lnTo>
                  <a:lnTo>
                    <a:pt x="909" y="910"/>
                  </a:lnTo>
                  <a:lnTo>
                    <a:pt x="903" y="910"/>
                  </a:lnTo>
                  <a:lnTo>
                    <a:pt x="897" y="916"/>
                  </a:lnTo>
                  <a:lnTo>
                    <a:pt x="890" y="922"/>
                  </a:lnTo>
                  <a:lnTo>
                    <a:pt x="890" y="916"/>
                  </a:lnTo>
                  <a:lnTo>
                    <a:pt x="884" y="910"/>
                  </a:lnTo>
                  <a:lnTo>
                    <a:pt x="877" y="903"/>
                  </a:lnTo>
                  <a:lnTo>
                    <a:pt x="877" y="897"/>
                  </a:lnTo>
                  <a:lnTo>
                    <a:pt x="877" y="890"/>
                  </a:lnTo>
                  <a:lnTo>
                    <a:pt x="871" y="884"/>
                  </a:lnTo>
                  <a:lnTo>
                    <a:pt x="865" y="884"/>
                  </a:lnTo>
                  <a:lnTo>
                    <a:pt x="852" y="884"/>
                  </a:lnTo>
                  <a:lnTo>
                    <a:pt x="839" y="884"/>
                  </a:lnTo>
                  <a:lnTo>
                    <a:pt x="833" y="878"/>
                  </a:lnTo>
                  <a:lnTo>
                    <a:pt x="826" y="878"/>
                  </a:lnTo>
                  <a:lnTo>
                    <a:pt x="813" y="878"/>
                  </a:lnTo>
                  <a:lnTo>
                    <a:pt x="800" y="871"/>
                  </a:lnTo>
                  <a:lnTo>
                    <a:pt x="794" y="871"/>
                  </a:lnTo>
                  <a:lnTo>
                    <a:pt x="788" y="865"/>
                  </a:lnTo>
                  <a:lnTo>
                    <a:pt x="775" y="865"/>
                  </a:lnTo>
                  <a:lnTo>
                    <a:pt x="768" y="858"/>
                  </a:lnTo>
                  <a:lnTo>
                    <a:pt x="762" y="865"/>
                  </a:lnTo>
                  <a:lnTo>
                    <a:pt x="756" y="865"/>
                  </a:lnTo>
                  <a:lnTo>
                    <a:pt x="749" y="871"/>
                  </a:lnTo>
                  <a:lnTo>
                    <a:pt x="743" y="878"/>
                  </a:lnTo>
                  <a:lnTo>
                    <a:pt x="730" y="884"/>
                  </a:lnTo>
                  <a:lnTo>
                    <a:pt x="730" y="890"/>
                  </a:lnTo>
                  <a:lnTo>
                    <a:pt x="730" y="897"/>
                  </a:lnTo>
                  <a:lnTo>
                    <a:pt x="724" y="910"/>
                  </a:lnTo>
                  <a:lnTo>
                    <a:pt x="717" y="922"/>
                  </a:lnTo>
                  <a:lnTo>
                    <a:pt x="698" y="948"/>
                  </a:lnTo>
                  <a:lnTo>
                    <a:pt x="692" y="961"/>
                  </a:lnTo>
                  <a:lnTo>
                    <a:pt x="685" y="967"/>
                  </a:lnTo>
                  <a:lnTo>
                    <a:pt x="685" y="974"/>
                  </a:lnTo>
                  <a:lnTo>
                    <a:pt x="685" y="986"/>
                  </a:lnTo>
                  <a:lnTo>
                    <a:pt x="685" y="993"/>
                  </a:lnTo>
                  <a:lnTo>
                    <a:pt x="692" y="993"/>
                  </a:lnTo>
                  <a:lnTo>
                    <a:pt x="692" y="999"/>
                  </a:lnTo>
                  <a:lnTo>
                    <a:pt x="692" y="1012"/>
                  </a:lnTo>
                  <a:lnTo>
                    <a:pt x="692" y="1018"/>
                  </a:lnTo>
                  <a:lnTo>
                    <a:pt x="698" y="1031"/>
                  </a:lnTo>
                  <a:lnTo>
                    <a:pt x="698" y="1038"/>
                  </a:lnTo>
                  <a:lnTo>
                    <a:pt x="704" y="1044"/>
                  </a:lnTo>
                  <a:lnTo>
                    <a:pt x="704" y="1050"/>
                  </a:lnTo>
                  <a:lnTo>
                    <a:pt x="704" y="1057"/>
                  </a:lnTo>
                  <a:lnTo>
                    <a:pt x="704" y="1063"/>
                  </a:lnTo>
                  <a:lnTo>
                    <a:pt x="711" y="1063"/>
                  </a:lnTo>
                  <a:lnTo>
                    <a:pt x="704" y="1063"/>
                  </a:lnTo>
                  <a:lnTo>
                    <a:pt x="698" y="1063"/>
                  </a:lnTo>
                  <a:lnTo>
                    <a:pt x="698" y="1070"/>
                  </a:lnTo>
                  <a:lnTo>
                    <a:pt x="692" y="1070"/>
                  </a:lnTo>
                  <a:lnTo>
                    <a:pt x="685" y="1070"/>
                  </a:lnTo>
                  <a:lnTo>
                    <a:pt x="679" y="1070"/>
                  </a:lnTo>
                  <a:lnTo>
                    <a:pt x="679" y="1076"/>
                  </a:lnTo>
                  <a:lnTo>
                    <a:pt x="679" y="1082"/>
                  </a:lnTo>
                  <a:lnTo>
                    <a:pt x="672" y="1082"/>
                  </a:lnTo>
                  <a:lnTo>
                    <a:pt x="672" y="1089"/>
                  </a:lnTo>
                  <a:lnTo>
                    <a:pt x="672" y="1095"/>
                  </a:lnTo>
                  <a:lnTo>
                    <a:pt x="672" y="1102"/>
                  </a:lnTo>
                  <a:lnTo>
                    <a:pt x="666" y="1102"/>
                  </a:lnTo>
                  <a:lnTo>
                    <a:pt x="660" y="1102"/>
                  </a:lnTo>
                  <a:lnTo>
                    <a:pt x="660" y="1108"/>
                  </a:lnTo>
                  <a:lnTo>
                    <a:pt x="653" y="1108"/>
                  </a:lnTo>
                  <a:lnTo>
                    <a:pt x="647" y="1108"/>
                  </a:lnTo>
                  <a:lnTo>
                    <a:pt x="640" y="1108"/>
                  </a:lnTo>
                  <a:lnTo>
                    <a:pt x="640" y="1114"/>
                  </a:lnTo>
                  <a:lnTo>
                    <a:pt x="640" y="1108"/>
                  </a:lnTo>
                  <a:lnTo>
                    <a:pt x="634" y="1108"/>
                  </a:lnTo>
                  <a:lnTo>
                    <a:pt x="628" y="1108"/>
                  </a:lnTo>
                  <a:lnTo>
                    <a:pt x="621" y="1108"/>
                  </a:lnTo>
                  <a:lnTo>
                    <a:pt x="615" y="1108"/>
                  </a:lnTo>
                  <a:lnTo>
                    <a:pt x="615" y="1114"/>
                  </a:lnTo>
                  <a:lnTo>
                    <a:pt x="608" y="1114"/>
                  </a:lnTo>
                  <a:lnTo>
                    <a:pt x="608" y="1121"/>
                  </a:lnTo>
                  <a:lnTo>
                    <a:pt x="602" y="1121"/>
                  </a:lnTo>
                  <a:lnTo>
                    <a:pt x="602" y="1114"/>
                  </a:lnTo>
                  <a:lnTo>
                    <a:pt x="596" y="1114"/>
                  </a:lnTo>
                  <a:lnTo>
                    <a:pt x="589" y="1121"/>
                  </a:lnTo>
                  <a:lnTo>
                    <a:pt x="583" y="1114"/>
                  </a:lnTo>
                  <a:lnTo>
                    <a:pt x="576" y="1114"/>
                  </a:lnTo>
                  <a:lnTo>
                    <a:pt x="570" y="1114"/>
                  </a:lnTo>
                  <a:lnTo>
                    <a:pt x="570" y="1121"/>
                  </a:lnTo>
                  <a:lnTo>
                    <a:pt x="564" y="1114"/>
                  </a:lnTo>
                  <a:lnTo>
                    <a:pt x="564" y="1121"/>
                  </a:lnTo>
                  <a:lnTo>
                    <a:pt x="564" y="1114"/>
                  </a:lnTo>
                  <a:lnTo>
                    <a:pt x="557" y="1114"/>
                  </a:lnTo>
                  <a:lnTo>
                    <a:pt x="551" y="1114"/>
                  </a:lnTo>
                  <a:lnTo>
                    <a:pt x="551" y="1108"/>
                  </a:lnTo>
                  <a:lnTo>
                    <a:pt x="544" y="1108"/>
                  </a:lnTo>
                  <a:lnTo>
                    <a:pt x="538" y="1108"/>
                  </a:lnTo>
                  <a:lnTo>
                    <a:pt x="538" y="1102"/>
                  </a:lnTo>
                  <a:lnTo>
                    <a:pt x="532" y="1095"/>
                  </a:lnTo>
                  <a:lnTo>
                    <a:pt x="532" y="1102"/>
                  </a:lnTo>
                  <a:lnTo>
                    <a:pt x="525" y="1102"/>
                  </a:lnTo>
                  <a:lnTo>
                    <a:pt x="519" y="1102"/>
                  </a:lnTo>
                  <a:lnTo>
                    <a:pt x="519" y="1095"/>
                  </a:lnTo>
                  <a:lnTo>
                    <a:pt x="512" y="1095"/>
                  </a:lnTo>
                  <a:lnTo>
                    <a:pt x="512" y="1089"/>
                  </a:lnTo>
                  <a:lnTo>
                    <a:pt x="506" y="1089"/>
                  </a:lnTo>
                  <a:lnTo>
                    <a:pt x="506" y="1082"/>
                  </a:lnTo>
                  <a:lnTo>
                    <a:pt x="506" y="1076"/>
                  </a:lnTo>
                  <a:lnTo>
                    <a:pt x="500" y="1076"/>
                  </a:lnTo>
                  <a:lnTo>
                    <a:pt x="500" y="1070"/>
                  </a:lnTo>
                  <a:lnTo>
                    <a:pt x="506" y="1070"/>
                  </a:lnTo>
                  <a:lnTo>
                    <a:pt x="500" y="1070"/>
                  </a:lnTo>
                  <a:lnTo>
                    <a:pt x="500" y="1063"/>
                  </a:lnTo>
                  <a:lnTo>
                    <a:pt x="493" y="1063"/>
                  </a:lnTo>
                  <a:lnTo>
                    <a:pt x="493" y="1070"/>
                  </a:lnTo>
                  <a:lnTo>
                    <a:pt x="487" y="1070"/>
                  </a:lnTo>
                  <a:lnTo>
                    <a:pt x="480" y="1070"/>
                  </a:lnTo>
                  <a:lnTo>
                    <a:pt x="480" y="1076"/>
                  </a:lnTo>
                  <a:lnTo>
                    <a:pt x="474" y="1076"/>
                  </a:lnTo>
                  <a:lnTo>
                    <a:pt x="474" y="1070"/>
                  </a:lnTo>
                  <a:lnTo>
                    <a:pt x="474" y="1076"/>
                  </a:lnTo>
                  <a:lnTo>
                    <a:pt x="468" y="1076"/>
                  </a:lnTo>
                  <a:lnTo>
                    <a:pt x="461" y="1076"/>
                  </a:lnTo>
                  <a:lnTo>
                    <a:pt x="461" y="1070"/>
                  </a:lnTo>
                  <a:lnTo>
                    <a:pt x="455" y="1070"/>
                  </a:lnTo>
                  <a:lnTo>
                    <a:pt x="448" y="1070"/>
                  </a:lnTo>
                  <a:lnTo>
                    <a:pt x="442" y="1070"/>
                  </a:lnTo>
                  <a:lnTo>
                    <a:pt x="442" y="1076"/>
                  </a:lnTo>
                  <a:lnTo>
                    <a:pt x="442" y="1082"/>
                  </a:lnTo>
                  <a:lnTo>
                    <a:pt x="442" y="1089"/>
                  </a:lnTo>
                  <a:lnTo>
                    <a:pt x="435" y="1089"/>
                  </a:lnTo>
                  <a:lnTo>
                    <a:pt x="435" y="1095"/>
                  </a:lnTo>
                  <a:lnTo>
                    <a:pt x="429" y="1095"/>
                  </a:lnTo>
                  <a:lnTo>
                    <a:pt x="429" y="1102"/>
                  </a:lnTo>
                  <a:lnTo>
                    <a:pt x="423" y="1102"/>
                  </a:lnTo>
                  <a:lnTo>
                    <a:pt x="423" y="1108"/>
                  </a:lnTo>
                  <a:lnTo>
                    <a:pt x="416" y="1108"/>
                  </a:lnTo>
                  <a:lnTo>
                    <a:pt x="416" y="1102"/>
                  </a:lnTo>
                  <a:lnTo>
                    <a:pt x="416" y="1108"/>
                  </a:lnTo>
                  <a:lnTo>
                    <a:pt x="410" y="1108"/>
                  </a:lnTo>
                  <a:lnTo>
                    <a:pt x="403" y="1108"/>
                  </a:lnTo>
                  <a:lnTo>
                    <a:pt x="403" y="1114"/>
                  </a:lnTo>
                  <a:lnTo>
                    <a:pt x="403" y="1121"/>
                  </a:lnTo>
                  <a:lnTo>
                    <a:pt x="397" y="1121"/>
                  </a:lnTo>
                  <a:lnTo>
                    <a:pt x="397" y="1127"/>
                  </a:lnTo>
                  <a:lnTo>
                    <a:pt x="391" y="1127"/>
                  </a:lnTo>
                  <a:lnTo>
                    <a:pt x="391" y="1134"/>
                  </a:lnTo>
                  <a:lnTo>
                    <a:pt x="384" y="1134"/>
                  </a:lnTo>
                  <a:lnTo>
                    <a:pt x="384" y="1127"/>
                  </a:lnTo>
                  <a:lnTo>
                    <a:pt x="384" y="1121"/>
                  </a:lnTo>
                  <a:lnTo>
                    <a:pt x="378" y="1121"/>
                  </a:lnTo>
                  <a:lnTo>
                    <a:pt x="371" y="1121"/>
                  </a:lnTo>
                  <a:lnTo>
                    <a:pt x="365" y="1121"/>
                  </a:lnTo>
                  <a:lnTo>
                    <a:pt x="359" y="1121"/>
                  </a:lnTo>
                  <a:lnTo>
                    <a:pt x="359" y="1127"/>
                  </a:lnTo>
                  <a:lnTo>
                    <a:pt x="359" y="1134"/>
                  </a:lnTo>
                  <a:lnTo>
                    <a:pt x="365" y="1134"/>
                  </a:lnTo>
                  <a:lnTo>
                    <a:pt x="359" y="1140"/>
                  </a:lnTo>
                  <a:lnTo>
                    <a:pt x="359" y="1146"/>
                  </a:lnTo>
                  <a:lnTo>
                    <a:pt x="359" y="1153"/>
                  </a:lnTo>
                  <a:lnTo>
                    <a:pt x="352" y="1153"/>
                  </a:lnTo>
                  <a:lnTo>
                    <a:pt x="352" y="1159"/>
                  </a:lnTo>
                  <a:lnTo>
                    <a:pt x="352" y="1166"/>
                  </a:lnTo>
                  <a:lnTo>
                    <a:pt x="346" y="1166"/>
                  </a:lnTo>
                  <a:lnTo>
                    <a:pt x="339" y="1166"/>
                  </a:lnTo>
                  <a:lnTo>
                    <a:pt x="339" y="1172"/>
                  </a:lnTo>
                  <a:lnTo>
                    <a:pt x="333" y="1178"/>
                  </a:lnTo>
                  <a:lnTo>
                    <a:pt x="339" y="1185"/>
                  </a:lnTo>
                  <a:lnTo>
                    <a:pt x="333" y="1185"/>
                  </a:lnTo>
                  <a:lnTo>
                    <a:pt x="327" y="1185"/>
                  </a:lnTo>
                  <a:lnTo>
                    <a:pt x="327" y="1191"/>
                  </a:lnTo>
                  <a:lnTo>
                    <a:pt x="327" y="1198"/>
                  </a:lnTo>
                  <a:lnTo>
                    <a:pt x="320" y="1198"/>
                  </a:lnTo>
                  <a:lnTo>
                    <a:pt x="320" y="1204"/>
                  </a:lnTo>
                  <a:lnTo>
                    <a:pt x="314" y="1204"/>
                  </a:lnTo>
                  <a:lnTo>
                    <a:pt x="314" y="1210"/>
                  </a:lnTo>
                  <a:lnTo>
                    <a:pt x="320" y="1217"/>
                  </a:lnTo>
                  <a:lnTo>
                    <a:pt x="320" y="1223"/>
                  </a:lnTo>
                  <a:lnTo>
                    <a:pt x="320" y="1230"/>
                  </a:lnTo>
                  <a:lnTo>
                    <a:pt x="314" y="1230"/>
                  </a:lnTo>
                  <a:lnTo>
                    <a:pt x="307" y="1230"/>
                  </a:lnTo>
                  <a:lnTo>
                    <a:pt x="301" y="1230"/>
                  </a:lnTo>
                  <a:lnTo>
                    <a:pt x="295" y="1230"/>
                  </a:lnTo>
                  <a:lnTo>
                    <a:pt x="295" y="1236"/>
                  </a:lnTo>
                  <a:lnTo>
                    <a:pt x="288" y="1236"/>
                  </a:lnTo>
                  <a:lnTo>
                    <a:pt x="288" y="1242"/>
                  </a:lnTo>
                  <a:lnTo>
                    <a:pt x="282" y="1242"/>
                  </a:lnTo>
                  <a:lnTo>
                    <a:pt x="282" y="1249"/>
                  </a:lnTo>
                  <a:lnTo>
                    <a:pt x="275" y="1249"/>
                  </a:lnTo>
                  <a:lnTo>
                    <a:pt x="275" y="1242"/>
                  </a:lnTo>
                  <a:lnTo>
                    <a:pt x="269" y="1242"/>
                  </a:lnTo>
                  <a:lnTo>
                    <a:pt x="269" y="1236"/>
                  </a:lnTo>
                  <a:lnTo>
                    <a:pt x="269" y="1230"/>
                  </a:lnTo>
                  <a:lnTo>
                    <a:pt x="263" y="1223"/>
                  </a:lnTo>
                  <a:lnTo>
                    <a:pt x="263" y="1217"/>
                  </a:lnTo>
                  <a:lnTo>
                    <a:pt x="256" y="1210"/>
                  </a:lnTo>
                  <a:lnTo>
                    <a:pt x="256" y="1204"/>
                  </a:lnTo>
                  <a:lnTo>
                    <a:pt x="256" y="1198"/>
                  </a:lnTo>
                  <a:lnTo>
                    <a:pt x="256" y="1191"/>
                  </a:lnTo>
                  <a:lnTo>
                    <a:pt x="256" y="1178"/>
                  </a:lnTo>
                  <a:lnTo>
                    <a:pt x="256" y="1172"/>
                  </a:lnTo>
                  <a:lnTo>
                    <a:pt x="250" y="1166"/>
                  </a:lnTo>
                  <a:lnTo>
                    <a:pt x="243" y="1166"/>
                  </a:lnTo>
                  <a:lnTo>
                    <a:pt x="243" y="1159"/>
                  </a:lnTo>
                  <a:lnTo>
                    <a:pt x="237" y="1159"/>
                  </a:lnTo>
                  <a:lnTo>
                    <a:pt x="224" y="1127"/>
                  </a:lnTo>
                  <a:lnTo>
                    <a:pt x="224" y="1114"/>
                  </a:lnTo>
                  <a:lnTo>
                    <a:pt x="218" y="1108"/>
                  </a:lnTo>
                  <a:lnTo>
                    <a:pt x="218" y="1102"/>
                  </a:lnTo>
                  <a:lnTo>
                    <a:pt x="211" y="1095"/>
                  </a:lnTo>
                  <a:lnTo>
                    <a:pt x="211" y="1089"/>
                  </a:lnTo>
                  <a:lnTo>
                    <a:pt x="205" y="1082"/>
                  </a:lnTo>
                  <a:lnTo>
                    <a:pt x="205" y="1076"/>
                  </a:lnTo>
                  <a:lnTo>
                    <a:pt x="211" y="1070"/>
                  </a:lnTo>
                  <a:lnTo>
                    <a:pt x="211" y="1063"/>
                  </a:lnTo>
                  <a:lnTo>
                    <a:pt x="211" y="1057"/>
                  </a:lnTo>
                  <a:lnTo>
                    <a:pt x="211" y="1050"/>
                  </a:lnTo>
                  <a:lnTo>
                    <a:pt x="218" y="1044"/>
                  </a:lnTo>
                  <a:lnTo>
                    <a:pt x="218" y="1038"/>
                  </a:lnTo>
                  <a:lnTo>
                    <a:pt x="224" y="1038"/>
                  </a:lnTo>
                  <a:lnTo>
                    <a:pt x="231" y="1031"/>
                  </a:lnTo>
                  <a:lnTo>
                    <a:pt x="231" y="1025"/>
                  </a:lnTo>
                  <a:lnTo>
                    <a:pt x="237" y="1018"/>
                  </a:lnTo>
                  <a:lnTo>
                    <a:pt x="237" y="1012"/>
                  </a:lnTo>
                  <a:lnTo>
                    <a:pt x="237" y="1006"/>
                  </a:lnTo>
                  <a:lnTo>
                    <a:pt x="231" y="999"/>
                  </a:lnTo>
                  <a:lnTo>
                    <a:pt x="231" y="993"/>
                  </a:lnTo>
                  <a:lnTo>
                    <a:pt x="231" y="986"/>
                  </a:lnTo>
                  <a:lnTo>
                    <a:pt x="231" y="980"/>
                  </a:lnTo>
                  <a:lnTo>
                    <a:pt x="237" y="980"/>
                  </a:lnTo>
                  <a:lnTo>
                    <a:pt x="243" y="980"/>
                  </a:lnTo>
                  <a:lnTo>
                    <a:pt x="250" y="974"/>
                  </a:lnTo>
                  <a:lnTo>
                    <a:pt x="256" y="967"/>
                  </a:lnTo>
                  <a:lnTo>
                    <a:pt x="256" y="961"/>
                  </a:lnTo>
                  <a:lnTo>
                    <a:pt x="269" y="948"/>
                  </a:lnTo>
                  <a:lnTo>
                    <a:pt x="269" y="942"/>
                  </a:lnTo>
                  <a:lnTo>
                    <a:pt x="275" y="935"/>
                  </a:lnTo>
                  <a:lnTo>
                    <a:pt x="275" y="929"/>
                  </a:lnTo>
                  <a:lnTo>
                    <a:pt x="275" y="922"/>
                  </a:lnTo>
                  <a:lnTo>
                    <a:pt x="269" y="916"/>
                  </a:lnTo>
                  <a:lnTo>
                    <a:pt x="263" y="910"/>
                  </a:lnTo>
                  <a:lnTo>
                    <a:pt x="256" y="897"/>
                  </a:lnTo>
                  <a:lnTo>
                    <a:pt x="256" y="890"/>
                  </a:lnTo>
                  <a:lnTo>
                    <a:pt x="256" y="884"/>
                  </a:lnTo>
                  <a:lnTo>
                    <a:pt x="256" y="878"/>
                  </a:lnTo>
                  <a:lnTo>
                    <a:pt x="263" y="871"/>
                  </a:lnTo>
                  <a:lnTo>
                    <a:pt x="263" y="865"/>
                  </a:lnTo>
                  <a:lnTo>
                    <a:pt x="269" y="858"/>
                  </a:lnTo>
                  <a:lnTo>
                    <a:pt x="275" y="858"/>
                  </a:lnTo>
                  <a:lnTo>
                    <a:pt x="275" y="852"/>
                  </a:lnTo>
                  <a:lnTo>
                    <a:pt x="275" y="846"/>
                  </a:lnTo>
                  <a:lnTo>
                    <a:pt x="282" y="846"/>
                  </a:lnTo>
                  <a:lnTo>
                    <a:pt x="282" y="839"/>
                  </a:lnTo>
                  <a:lnTo>
                    <a:pt x="288" y="839"/>
                  </a:lnTo>
                  <a:lnTo>
                    <a:pt x="295" y="839"/>
                  </a:lnTo>
                  <a:lnTo>
                    <a:pt x="295" y="833"/>
                  </a:lnTo>
                  <a:lnTo>
                    <a:pt x="295" y="826"/>
                  </a:lnTo>
                  <a:lnTo>
                    <a:pt x="295" y="820"/>
                  </a:lnTo>
                  <a:lnTo>
                    <a:pt x="288" y="813"/>
                  </a:lnTo>
                  <a:lnTo>
                    <a:pt x="288" y="807"/>
                  </a:lnTo>
                  <a:lnTo>
                    <a:pt x="295" y="801"/>
                  </a:lnTo>
                  <a:lnTo>
                    <a:pt x="295" y="794"/>
                  </a:lnTo>
                  <a:lnTo>
                    <a:pt x="301" y="781"/>
                  </a:lnTo>
                  <a:lnTo>
                    <a:pt x="307" y="762"/>
                  </a:lnTo>
                  <a:lnTo>
                    <a:pt x="307" y="756"/>
                  </a:lnTo>
                  <a:lnTo>
                    <a:pt x="307" y="749"/>
                  </a:lnTo>
                  <a:lnTo>
                    <a:pt x="301" y="743"/>
                  </a:lnTo>
                  <a:lnTo>
                    <a:pt x="301" y="737"/>
                  </a:lnTo>
                  <a:lnTo>
                    <a:pt x="295" y="730"/>
                  </a:lnTo>
                  <a:lnTo>
                    <a:pt x="288" y="730"/>
                  </a:lnTo>
                  <a:lnTo>
                    <a:pt x="282" y="730"/>
                  </a:lnTo>
                  <a:lnTo>
                    <a:pt x="275" y="724"/>
                  </a:lnTo>
                  <a:lnTo>
                    <a:pt x="269" y="724"/>
                  </a:lnTo>
                  <a:lnTo>
                    <a:pt x="269" y="717"/>
                  </a:lnTo>
                  <a:lnTo>
                    <a:pt x="263" y="717"/>
                  </a:lnTo>
                  <a:lnTo>
                    <a:pt x="256" y="717"/>
                  </a:lnTo>
                  <a:lnTo>
                    <a:pt x="250" y="717"/>
                  </a:lnTo>
                  <a:lnTo>
                    <a:pt x="250" y="711"/>
                  </a:lnTo>
                  <a:lnTo>
                    <a:pt x="243" y="711"/>
                  </a:lnTo>
                  <a:lnTo>
                    <a:pt x="243" y="705"/>
                  </a:lnTo>
                  <a:lnTo>
                    <a:pt x="250" y="705"/>
                  </a:lnTo>
                  <a:lnTo>
                    <a:pt x="250" y="698"/>
                  </a:lnTo>
                  <a:lnTo>
                    <a:pt x="256" y="698"/>
                  </a:lnTo>
                  <a:lnTo>
                    <a:pt x="250" y="692"/>
                  </a:lnTo>
                  <a:lnTo>
                    <a:pt x="250" y="685"/>
                  </a:lnTo>
                  <a:lnTo>
                    <a:pt x="243" y="679"/>
                  </a:lnTo>
                  <a:lnTo>
                    <a:pt x="237" y="673"/>
                  </a:lnTo>
                  <a:lnTo>
                    <a:pt x="231" y="673"/>
                  </a:lnTo>
                  <a:lnTo>
                    <a:pt x="224" y="673"/>
                  </a:lnTo>
                  <a:lnTo>
                    <a:pt x="218" y="673"/>
                  </a:lnTo>
                  <a:lnTo>
                    <a:pt x="218" y="666"/>
                  </a:lnTo>
                  <a:lnTo>
                    <a:pt x="211" y="666"/>
                  </a:lnTo>
                  <a:lnTo>
                    <a:pt x="205" y="666"/>
                  </a:lnTo>
                  <a:lnTo>
                    <a:pt x="199" y="666"/>
                  </a:lnTo>
                  <a:lnTo>
                    <a:pt x="192" y="666"/>
                  </a:lnTo>
                  <a:lnTo>
                    <a:pt x="186" y="666"/>
                  </a:lnTo>
                  <a:lnTo>
                    <a:pt x="186" y="660"/>
                  </a:lnTo>
                  <a:lnTo>
                    <a:pt x="179" y="660"/>
                  </a:lnTo>
                  <a:lnTo>
                    <a:pt x="173" y="660"/>
                  </a:lnTo>
                  <a:lnTo>
                    <a:pt x="173" y="666"/>
                  </a:lnTo>
                  <a:lnTo>
                    <a:pt x="167" y="666"/>
                  </a:lnTo>
                  <a:lnTo>
                    <a:pt x="160" y="666"/>
                  </a:lnTo>
                  <a:lnTo>
                    <a:pt x="154" y="666"/>
                  </a:lnTo>
                  <a:lnTo>
                    <a:pt x="147" y="666"/>
                  </a:lnTo>
                  <a:lnTo>
                    <a:pt x="141" y="666"/>
                  </a:lnTo>
                  <a:lnTo>
                    <a:pt x="135" y="666"/>
                  </a:lnTo>
                  <a:lnTo>
                    <a:pt x="128" y="666"/>
                  </a:lnTo>
                  <a:lnTo>
                    <a:pt x="122" y="666"/>
                  </a:lnTo>
                  <a:lnTo>
                    <a:pt x="115" y="666"/>
                  </a:lnTo>
                  <a:lnTo>
                    <a:pt x="115" y="673"/>
                  </a:lnTo>
                  <a:lnTo>
                    <a:pt x="109" y="673"/>
                  </a:lnTo>
                  <a:lnTo>
                    <a:pt x="109" y="679"/>
                  </a:lnTo>
                  <a:lnTo>
                    <a:pt x="109" y="685"/>
                  </a:lnTo>
                  <a:lnTo>
                    <a:pt x="109" y="692"/>
                  </a:lnTo>
                  <a:lnTo>
                    <a:pt x="103" y="698"/>
                  </a:lnTo>
                  <a:lnTo>
                    <a:pt x="103" y="705"/>
                  </a:lnTo>
                  <a:lnTo>
                    <a:pt x="96" y="705"/>
                  </a:lnTo>
                  <a:lnTo>
                    <a:pt x="96" y="711"/>
                  </a:lnTo>
                  <a:lnTo>
                    <a:pt x="90" y="711"/>
                  </a:lnTo>
                  <a:lnTo>
                    <a:pt x="83" y="711"/>
                  </a:lnTo>
                  <a:lnTo>
                    <a:pt x="77" y="711"/>
                  </a:lnTo>
                  <a:lnTo>
                    <a:pt x="70" y="717"/>
                  </a:lnTo>
                  <a:lnTo>
                    <a:pt x="64" y="717"/>
                  </a:lnTo>
                  <a:lnTo>
                    <a:pt x="58" y="724"/>
                  </a:lnTo>
                  <a:lnTo>
                    <a:pt x="51" y="724"/>
                  </a:lnTo>
                  <a:lnTo>
                    <a:pt x="45" y="724"/>
                  </a:lnTo>
                  <a:lnTo>
                    <a:pt x="38" y="730"/>
                  </a:lnTo>
                  <a:lnTo>
                    <a:pt x="32" y="730"/>
                  </a:lnTo>
                  <a:lnTo>
                    <a:pt x="32" y="724"/>
                  </a:lnTo>
                  <a:lnTo>
                    <a:pt x="26" y="724"/>
                  </a:lnTo>
                  <a:lnTo>
                    <a:pt x="19" y="717"/>
                  </a:lnTo>
                  <a:lnTo>
                    <a:pt x="13" y="717"/>
                  </a:lnTo>
                  <a:lnTo>
                    <a:pt x="19" y="717"/>
                  </a:lnTo>
                  <a:lnTo>
                    <a:pt x="13" y="711"/>
                  </a:lnTo>
                  <a:lnTo>
                    <a:pt x="0" y="698"/>
                  </a:lnTo>
                  <a:lnTo>
                    <a:pt x="0" y="692"/>
                  </a:lnTo>
                  <a:lnTo>
                    <a:pt x="0" y="685"/>
                  </a:lnTo>
                  <a:lnTo>
                    <a:pt x="0" y="679"/>
                  </a:lnTo>
                  <a:lnTo>
                    <a:pt x="0" y="673"/>
                  </a:lnTo>
                  <a:lnTo>
                    <a:pt x="6" y="673"/>
                  </a:lnTo>
                  <a:lnTo>
                    <a:pt x="13" y="679"/>
                  </a:lnTo>
                  <a:lnTo>
                    <a:pt x="19" y="679"/>
                  </a:lnTo>
                  <a:lnTo>
                    <a:pt x="26" y="685"/>
                  </a:lnTo>
                  <a:lnTo>
                    <a:pt x="26" y="679"/>
                  </a:lnTo>
                  <a:lnTo>
                    <a:pt x="32" y="679"/>
                  </a:lnTo>
                  <a:lnTo>
                    <a:pt x="38" y="679"/>
                  </a:lnTo>
                  <a:lnTo>
                    <a:pt x="38" y="673"/>
                  </a:lnTo>
                  <a:lnTo>
                    <a:pt x="45" y="673"/>
                  </a:lnTo>
                  <a:lnTo>
                    <a:pt x="51" y="673"/>
                  </a:lnTo>
                  <a:lnTo>
                    <a:pt x="58" y="673"/>
                  </a:lnTo>
                  <a:lnTo>
                    <a:pt x="58" y="666"/>
                  </a:lnTo>
                  <a:lnTo>
                    <a:pt x="64" y="666"/>
                  </a:lnTo>
                  <a:lnTo>
                    <a:pt x="70" y="660"/>
                  </a:lnTo>
                  <a:lnTo>
                    <a:pt x="77" y="660"/>
                  </a:lnTo>
                  <a:lnTo>
                    <a:pt x="77" y="653"/>
                  </a:lnTo>
                  <a:lnTo>
                    <a:pt x="70" y="653"/>
                  </a:lnTo>
                  <a:lnTo>
                    <a:pt x="70" y="647"/>
                  </a:lnTo>
                  <a:lnTo>
                    <a:pt x="64" y="647"/>
                  </a:lnTo>
                  <a:lnTo>
                    <a:pt x="64" y="641"/>
                  </a:lnTo>
                  <a:lnTo>
                    <a:pt x="58" y="641"/>
                  </a:lnTo>
                  <a:lnTo>
                    <a:pt x="51" y="641"/>
                  </a:lnTo>
                  <a:lnTo>
                    <a:pt x="45" y="641"/>
                  </a:lnTo>
                  <a:lnTo>
                    <a:pt x="38" y="641"/>
                  </a:lnTo>
                  <a:lnTo>
                    <a:pt x="32" y="641"/>
                  </a:lnTo>
                  <a:lnTo>
                    <a:pt x="26" y="641"/>
                  </a:lnTo>
                  <a:lnTo>
                    <a:pt x="19" y="641"/>
                  </a:lnTo>
                  <a:lnTo>
                    <a:pt x="13" y="641"/>
                  </a:lnTo>
                  <a:lnTo>
                    <a:pt x="6" y="634"/>
                  </a:lnTo>
                  <a:lnTo>
                    <a:pt x="6" y="628"/>
                  </a:lnTo>
                  <a:lnTo>
                    <a:pt x="6" y="621"/>
                  </a:lnTo>
                  <a:lnTo>
                    <a:pt x="6" y="615"/>
                  </a:lnTo>
                  <a:lnTo>
                    <a:pt x="6" y="609"/>
                  </a:lnTo>
                  <a:lnTo>
                    <a:pt x="6" y="602"/>
                  </a:lnTo>
                  <a:lnTo>
                    <a:pt x="6" y="596"/>
                  </a:lnTo>
                  <a:lnTo>
                    <a:pt x="13" y="596"/>
                  </a:lnTo>
                  <a:lnTo>
                    <a:pt x="13" y="589"/>
                  </a:lnTo>
                  <a:lnTo>
                    <a:pt x="19" y="596"/>
                  </a:lnTo>
                  <a:lnTo>
                    <a:pt x="26" y="596"/>
                  </a:lnTo>
                  <a:lnTo>
                    <a:pt x="32" y="602"/>
                  </a:lnTo>
                  <a:lnTo>
                    <a:pt x="38" y="602"/>
                  </a:lnTo>
                  <a:lnTo>
                    <a:pt x="38" y="596"/>
                  </a:lnTo>
                  <a:lnTo>
                    <a:pt x="45" y="596"/>
                  </a:lnTo>
                  <a:lnTo>
                    <a:pt x="51" y="596"/>
                  </a:lnTo>
                  <a:lnTo>
                    <a:pt x="51" y="589"/>
                  </a:lnTo>
                  <a:lnTo>
                    <a:pt x="58" y="589"/>
                  </a:lnTo>
                  <a:lnTo>
                    <a:pt x="58" y="596"/>
                  </a:lnTo>
                  <a:lnTo>
                    <a:pt x="64" y="596"/>
                  </a:lnTo>
                  <a:lnTo>
                    <a:pt x="64" y="589"/>
                  </a:lnTo>
                  <a:lnTo>
                    <a:pt x="70" y="589"/>
                  </a:lnTo>
                  <a:lnTo>
                    <a:pt x="77" y="589"/>
                  </a:lnTo>
                  <a:lnTo>
                    <a:pt x="83" y="589"/>
                  </a:lnTo>
                  <a:lnTo>
                    <a:pt x="90" y="589"/>
                  </a:lnTo>
                  <a:lnTo>
                    <a:pt x="96" y="589"/>
                  </a:lnTo>
                  <a:lnTo>
                    <a:pt x="103" y="589"/>
                  </a:lnTo>
                  <a:lnTo>
                    <a:pt x="103" y="596"/>
                  </a:lnTo>
                  <a:lnTo>
                    <a:pt x="109" y="596"/>
                  </a:lnTo>
                  <a:lnTo>
                    <a:pt x="115" y="596"/>
                  </a:lnTo>
                  <a:lnTo>
                    <a:pt x="122" y="596"/>
                  </a:lnTo>
                  <a:lnTo>
                    <a:pt x="128" y="589"/>
                  </a:lnTo>
                  <a:lnTo>
                    <a:pt x="135" y="589"/>
                  </a:lnTo>
                  <a:lnTo>
                    <a:pt x="135" y="583"/>
                  </a:lnTo>
                  <a:lnTo>
                    <a:pt x="141" y="583"/>
                  </a:lnTo>
                  <a:lnTo>
                    <a:pt x="141" y="577"/>
                  </a:lnTo>
                  <a:lnTo>
                    <a:pt x="141" y="570"/>
                  </a:lnTo>
                  <a:lnTo>
                    <a:pt x="135" y="570"/>
                  </a:lnTo>
                  <a:lnTo>
                    <a:pt x="135" y="564"/>
                  </a:lnTo>
                  <a:lnTo>
                    <a:pt x="128" y="557"/>
                  </a:lnTo>
                  <a:lnTo>
                    <a:pt x="128" y="551"/>
                  </a:lnTo>
                  <a:lnTo>
                    <a:pt x="122" y="551"/>
                  </a:lnTo>
                  <a:lnTo>
                    <a:pt x="115" y="551"/>
                  </a:lnTo>
                  <a:lnTo>
                    <a:pt x="115" y="545"/>
                  </a:lnTo>
                  <a:lnTo>
                    <a:pt x="115" y="551"/>
                  </a:lnTo>
                  <a:lnTo>
                    <a:pt x="109" y="551"/>
                  </a:lnTo>
                  <a:lnTo>
                    <a:pt x="103" y="551"/>
                  </a:lnTo>
                  <a:lnTo>
                    <a:pt x="103" y="557"/>
                  </a:lnTo>
                  <a:lnTo>
                    <a:pt x="96" y="557"/>
                  </a:lnTo>
                  <a:lnTo>
                    <a:pt x="90" y="564"/>
                  </a:lnTo>
                  <a:lnTo>
                    <a:pt x="83" y="564"/>
                  </a:lnTo>
                  <a:lnTo>
                    <a:pt x="77" y="564"/>
                  </a:lnTo>
                  <a:lnTo>
                    <a:pt x="77" y="570"/>
                  </a:lnTo>
                  <a:lnTo>
                    <a:pt x="70" y="570"/>
                  </a:lnTo>
                  <a:lnTo>
                    <a:pt x="64" y="570"/>
                  </a:lnTo>
                  <a:lnTo>
                    <a:pt x="64" y="577"/>
                  </a:lnTo>
                  <a:lnTo>
                    <a:pt x="58" y="577"/>
                  </a:lnTo>
                  <a:lnTo>
                    <a:pt x="58" y="570"/>
                  </a:lnTo>
                  <a:lnTo>
                    <a:pt x="51" y="564"/>
                  </a:lnTo>
                  <a:lnTo>
                    <a:pt x="51" y="557"/>
                  </a:lnTo>
                  <a:lnTo>
                    <a:pt x="45" y="557"/>
                  </a:lnTo>
                  <a:lnTo>
                    <a:pt x="45" y="551"/>
                  </a:lnTo>
                  <a:lnTo>
                    <a:pt x="45" y="545"/>
                  </a:lnTo>
                  <a:lnTo>
                    <a:pt x="45" y="538"/>
                  </a:lnTo>
                  <a:lnTo>
                    <a:pt x="38" y="532"/>
                  </a:lnTo>
                  <a:lnTo>
                    <a:pt x="38" y="525"/>
                  </a:lnTo>
                  <a:lnTo>
                    <a:pt x="32" y="525"/>
                  </a:lnTo>
                  <a:lnTo>
                    <a:pt x="32" y="519"/>
                  </a:lnTo>
                  <a:lnTo>
                    <a:pt x="32" y="513"/>
                  </a:lnTo>
                  <a:lnTo>
                    <a:pt x="32" y="506"/>
                  </a:lnTo>
                  <a:lnTo>
                    <a:pt x="38" y="506"/>
                  </a:lnTo>
                  <a:lnTo>
                    <a:pt x="38" y="500"/>
                  </a:lnTo>
                  <a:lnTo>
                    <a:pt x="45" y="493"/>
                  </a:lnTo>
                  <a:lnTo>
                    <a:pt x="51" y="493"/>
                  </a:lnTo>
                  <a:lnTo>
                    <a:pt x="58" y="493"/>
                  </a:lnTo>
                  <a:lnTo>
                    <a:pt x="64" y="500"/>
                  </a:lnTo>
                  <a:lnTo>
                    <a:pt x="70" y="506"/>
                  </a:lnTo>
                  <a:lnTo>
                    <a:pt x="70" y="513"/>
                  </a:lnTo>
                  <a:lnTo>
                    <a:pt x="70" y="519"/>
                  </a:lnTo>
                  <a:lnTo>
                    <a:pt x="77" y="519"/>
                  </a:lnTo>
                  <a:lnTo>
                    <a:pt x="83" y="519"/>
                  </a:lnTo>
                  <a:lnTo>
                    <a:pt x="83" y="525"/>
                  </a:lnTo>
                  <a:lnTo>
                    <a:pt x="90" y="525"/>
                  </a:lnTo>
                  <a:lnTo>
                    <a:pt x="90" y="519"/>
                  </a:lnTo>
                  <a:lnTo>
                    <a:pt x="96" y="519"/>
                  </a:lnTo>
                  <a:lnTo>
                    <a:pt x="103" y="519"/>
                  </a:lnTo>
                  <a:lnTo>
                    <a:pt x="109" y="513"/>
                  </a:lnTo>
                  <a:lnTo>
                    <a:pt x="109" y="506"/>
                  </a:lnTo>
                  <a:lnTo>
                    <a:pt x="109" y="500"/>
                  </a:lnTo>
                  <a:lnTo>
                    <a:pt x="109" y="493"/>
                  </a:lnTo>
                  <a:lnTo>
                    <a:pt x="109" y="487"/>
                  </a:lnTo>
                  <a:lnTo>
                    <a:pt x="115" y="487"/>
                  </a:lnTo>
                  <a:lnTo>
                    <a:pt x="115" y="481"/>
                  </a:lnTo>
                  <a:lnTo>
                    <a:pt x="109" y="481"/>
                  </a:lnTo>
                  <a:lnTo>
                    <a:pt x="109" y="474"/>
                  </a:lnTo>
                  <a:lnTo>
                    <a:pt x="109" y="468"/>
                  </a:lnTo>
                  <a:lnTo>
                    <a:pt x="109" y="461"/>
                  </a:lnTo>
                  <a:lnTo>
                    <a:pt x="103" y="461"/>
                  </a:lnTo>
                  <a:lnTo>
                    <a:pt x="96" y="455"/>
                  </a:lnTo>
                  <a:lnTo>
                    <a:pt x="90" y="455"/>
                  </a:lnTo>
                  <a:lnTo>
                    <a:pt x="83" y="455"/>
                  </a:lnTo>
                  <a:lnTo>
                    <a:pt x="83" y="449"/>
                  </a:lnTo>
                  <a:lnTo>
                    <a:pt x="83" y="442"/>
                  </a:lnTo>
                  <a:lnTo>
                    <a:pt x="90" y="442"/>
                  </a:lnTo>
                  <a:lnTo>
                    <a:pt x="90" y="436"/>
                  </a:lnTo>
                  <a:lnTo>
                    <a:pt x="90" y="429"/>
                  </a:lnTo>
                  <a:lnTo>
                    <a:pt x="90" y="423"/>
                  </a:lnTo>
                  <a:lnTo>
                    <a:pt x="90" y="417"/>
                  </a:lnTo>
                  <a:lnTo>
                    <a:pt x="90" y="410"/>
                  </a:lnTo>
                  <a:lnTo>
                    <a:pt x="96" y="410"/>
                  </a:lnTo>
                  <a:lnTo>
                    <a:pt x="96" y="404"/>
                  </a:lnTo>
                  <a:lnTo>
                    <a:pt x="96" y="397"/>
                  </a:lnTo>
                  <a:lnTo>
                    <a:pt x="90" y="391"/>
                  </a:lnTo>
                  <a:lnTo>
                    <a:pt x="96" y="391"/>
                  </a:lnTo>
                  <a:lnTo>
                    <a:pt x="96" y="385"/>
                  </a:lnTo>
                  <a:lnTo>
                    <a:pt x="103" y="385"/>
                  </a:lnTo>
                  <a:lnTo>
                    <a:pt x="103" y="378"/>
                  </a:lnTo>
                  <a:lnTo>
                    <a:pt x="103" y="372"/>
                  </a:lnTo>
                  <a:lnTo>
                    <a:pt x="103" y="365"/>
                  </a:lnTo>
                  <a:lnTo>
                    <a:pt x="109" y="365"/>
                  </a:lnTo>
                  <a:lnTo>
                    <a:pt x="115" y="359"/>
                  </a:lnTo>
                  <a:lnTo>
                    <a:pt x="115" y="353"/>
                  </a:lnTo>
                  <a:lnTo>
                    <a:pt x="115" y="346"/>
                  </a:lnTo>
                  <a:lnTo>
                    <a:pt x="115" y="340"/>
                  </a:lnTo>
                  <a:lnTo>
                    <a:pt x="115" y="333"/>
                  </a:lnTo>
                  <a:lnTo>
                    <a:pt x="115" y="327"/>
                  </a:lnTo>
                  <a:lnTo>
                    <a:pt x="115" y="321"/>
                  </a:lnTo>
                  <a:lnTo>
                    <a:pt x="115" y="314"/>
                  </a:lnTo>
                  <a:lnTo>
                    <a:pt x="115" y="308"/>
                  </a:lnTo>
                  <a:lnTo>
                    <a:pt x="115" y="301"/>
                  </a:lnTo>
                  <a:lnTo>
                    <a:pt x="115" y="295"/>
                  </a:lnTo>
                  <a:lnTo>
                    <a:pt x="115" y="289"/>
                  </a:lnTo>
                  <a:lnTo>
                    <a:pt x="115" y="282"/>
                  </a:lnTo>
                  <a:lnTo>
                    <a:pt x="115" y="276"/>
                  </a:lnTo>
                  <a:lnTo>
                    <a:pt x="122" y="269"/>
                  </a:lnTo>
                  <a:lnTo>
                    <a:pt x="128" y="269"/>
                  </a:lnTo>
                  <a:lnTo>
                    <a:pt x="128" y="263"/>
                  </a:lnTo>
                  <a:lnTo>
                    <a:pt x="135" y="263"/>
                  </a:lnTo>
                  <a:lnTo>
                    <a:pt x="141" y="263"/>
                  </a:lnTo>
                  <a:lnTo>
                    <a:pt x="147" y="263"/>
                  </a:lnTo>
                  <a:lnTo>
                    <a:pt x="147" y="257"/>
                  </a:lnTo>
                  <a:lnTo>
                    <a:pt x="147" y="250"/>
                  </a:lnTo>
                  <a:lnTo>
                    <a:pt x="141" y="244"/>
                  </a:lnTo>
                  <a:lnTo>
                    <a:pt x="135" y="244"/>
                  </a:lnTo>
                  <a:lnTo>
                    <a:pt x="128" y="237"/>
                  </a:lnTo>
                  <a:lnTo>
                    <a:pt x="128" y="231"/>
                  </a:lnTo>
                  <a:lnTo>
                    <a:pt x="128" y="225"/>
                  </a:lnTo>
                  <a:lnTo>
                    <a:pt x="122" y="225"/>
                  </a:lnTo>
                  <a:lnTo>
                    <a:pt x="122" y="218"/>
                  </a:lnTo>
                  <a:lnTo>
                    <a:pt x="122" y="212"/>
                  </a:lnTo>
                  <a:lnTo>
                    <a:pt x="122" y="205"/>
                  </a:lnTo>
                  <a:lnTo>
                    <a:pt x="122" y="199"/>
                  </a:lnTo>
                  <a:lnTo>
                    <a:pt x="122" y="192"/>
                  </a:lnTo>
                  <a:lnTo>
                    <a:pt x="128" y="192"/>
                  </a:lnTo>
                  <a:lnTo>
                    <a:pt x="128" y="186"/>
                  </a:lnTo>
                  <a:lnTo>
                    <a:pt x="122" y="186"/>
                  </a:lnTo>
                  <a:lnTo>
                    <a:pt x="122" y="180"/>
                  </a:lnTo>
                  <a:lnTo>
                    <a:pt x="122" y="173"/>
                  </a:lnTo>
                  <a:lnTo>
                    <a:pt x="128" y="173"/>
                  </a:lnTo>
                  <a:lnTo>
                    <a:pt x="135" y="180"/>
                  </a:lnTo>
                  <a:lnTo>
                    <a:pt x="141" y="180"/>
                  </a:lnTo>
                  <a:lnTo>
                    <a:pt x="147" y="180"/>
                  </a:lnTo>
                  <a:lnTo>
                    <a:pt x="154" y="180"/>
                  </a:lnTo>
                  <a:lnTo>
                    <a:pt x="154" y="186"/>
                  </a:lnTo>
                  <a:lnTo>
                    <a:pt x="160" y="186"/>
                  </a:lnTo>
                  <a:lnTo>
                    <a:pt x="167" y="186"/>
                  </a:lnTo>
                  <a:lnTo>
                    <a:pt x="173" y="186"/>
                  </a:lnTo>
                  <a:lnTo>
                    <a:pt x="173" y="180"/>
                  </a:lnTo>
                  <a:lnTo>
                    <a:pt x="179" y="180"/>
                  </a:lnTo>
                  <a:lnTo>
                    <a:pt x="186" y="180"/>
                  </a:lnTo>
                  <a:lnTo>
                    <a:pt x="179" y="180"/>
                  </a:lnTo>
                  <a:lnTo>
                    <a:pt x="179" y="186"/>
                  </a:lnTo>
                  <a:lnTo>
                    <a:pt x="186" y="186"/>
                  </a:lnTo>
                  <a:lnTo>
                    <a:pt x="186" y="192"/>
                  </a:lnTo>
                  <a:lnTo>
                    <a:pt x="186" y="199"/>
                  </a:lnTo>
                  <a:lnTo>
                    <a:pt x="192" y="205"/>
                  </a:lnTo>
                  <a:lnTo>
                    <a:pt x="192" y="212"/>
                  </a:lnTo>
                  <a:lnTo>
                    <a:pt x="186" y="212"/>
                  </a:lnTo>
                  <a:lnTo>
                    <a:pt x="186" y="218"/>
                  </a:lnTo>
                  <a:lnTo>
                    <a:pt x="179" y="218"/>
                  </a:lnTo>
                  <a:lnTo>
                    <a:pt x="186" y="225"/>
                  </a:lnTo>
                  <a:lnTo>
                    <a:pt x="186" y="231"/>
                  </a:lnTo>
                  <a:lnTo>
                    <a:pt x="192" y="231"/>
                  </a:lnTo>
                  <a:lnTo>
                    <a:pt x="199" y="231"/>
                  </a:lnTo>
                  <a:lnTo>
                    <a:pt x="205" y="231"/>
                  </a:lnTo>
                  <a:lnTo>
                    <a:pt x="205" y="237"/>
                  </a:lnTo>
                  <a:lnTo>
                    <a:pt x="205" y="244"/>
                  </a:lnTo>
                  <a:lnTo>
                    <a:pt x="211" y="244"/>
                  </a:lnTo>
                  <a:lnTo>
                    <a:pt x="218" y="250"/>
                  </a:lnTo>
                  <a:lnTo>
                    <a:pt x="224" y="250"/>
                  </a:lnTo>
                  <a:lnTo>
                    <a:pt x="231" y="244"/>
                  </a:lnTo>
                  <a:lnTo>
                    <a:pt x="237" y="244"/>
                  </a:lnTo>
                  <a:lnTo>
                    <a:pt x="243" y="244"/>
                  </a:lnTo>
                  <a:lnTo>
                    <a:pt x="250" y="244"/>
                  </a:lnTo>
                  <a:lnTo>
                    <a:pt x="250" y="250"/>
                  </a:lnTo>
                  <a:lnTo>
                    <a:pt x="256" y="250"/>
                  </a:lnTo>
                  <a:lnTo>
                    <a:pt x="256" y="244"/>
                  </a:lnTo>
                  <a:lnTo>
                    <a:pt x="263" y="244"/>
                  </a:lnTo>
                  <a:lnTo>
                    <a:pt x="269" y="244"/>
                  </a:lnTo>
                  <a:lnTo>
                    <a:pt x="275" y="244"/>
                  </a:lnTo>
                  <a:lnTo>
                    <a:pt x="282" y="244"/>
                  </a:lnTo>
                  <a:lnTo>
                    <a:pt x="282" y="250"/>
                  </a:lnTo>
                  <a:lnTo>
                    <a:pt x="282" y="257"/>
                  </a:lnTo>
                  <a:lnTo>
                    <a:pt x="275" y="257"/>
                  </a:lnTo>
                  <a:lnTo>
                    <a:pt x="269" y="257"/>
                  </a:lnTo>
                  <a:lnTo>
                    <a:pt x="269" y="263"/>
                  </a:lnTo>
                  <a:lnTo>
                    <a:pt x="269" y="269"/>
                  </a:lnTo>
                  <a:lnTo>
                    <a:pt x="263" y="269"/>
                  </a:lnTo>
                  <a:lnTo>
                    <a:pt x="263" y="276"/>
                  </a:lnTo>
                  <a:lnTo>
                    <a:pt x="269" y="276"/>
                  </a:lnTo>
                  <a:lnTo>
                    <a:pt x="275" y="276"/>
                  </a:lnTo>
                  <a:lnTo>
                    <a:pt x="282" y="276"/>
                  </a:lnTo>
                  <a:lnTo>
                    <a:pt x="282" y="282"/>
                  </a:lnTo>
                  <a:lnTo>
                    <a:pt x="288" y="282"/>
                  </a:lnTo>
                  <a:lnTo>
                    <a:pt x="288" y="289"/>
                  </a:lnTo>
                  <a:lnTo>
                    <a:pt x="288" y="295"/>
                  </a:lnTo>
                  <a:lnTo>
                    <a:pt x="295" y="295"/>
                  </a:lnTo>
                  <a:lnTo>
                    <a:pt x="295" y="301"/>
                  </a:lnTo>
                  <a:lnTo>
                    <a:pt x="301" y="301"/>
                  </a:lnTo>
                  <a:lnTo>
                    <a:pt x="307" y="308"/>
                  </a:lnTo>
                  <a:lnTo>
                    <a:pt x="314" y="308"/>
                  </a:lnTo>
                  <a:lnTo>
                    <a:pt x="320" y="308"/>
                  </a:lnTo>
                  <a:lnTo>
                    <a:pt x="327" y="301"/>
                  </a:lnTo>
                  <a:lnTo>
                    <a:pt x="333" y="301"/>
                  </a:lnTo>
                  <a:lnTo>
                    <a:pt x="339" y="301"/>
                  </a:lnTo>
                  <a:lnTo>
                    <a:pt x="346" y="301"/>
                  </a:lnTo>
                  <a:lnTo>
                    <a:pt x="352" y="301"/>
                  </a:lnTo>
                  <a:lnTo>
                    <a:pt x="352" y="308"/>
                  </a:lnTo>
                  <a:lnTo>
                    <a:pt x="359" y="308"/>
                  </a:lnTo>
                  <a:lnTo>
                    <a:pt x="365" y="308"/>
                  </a:lnTo>
                  <a:lnTo>
                    <a:pt x="365" y="301"/>
                  </a:lnTo>
                  <a:lnTo>
                    <a:pt x="371" y="301"/>
                  </a:lnTo>
                  <a:lnTo>
                    <a:pt x="371" y="295"/>
                  </a:lnTo>
                  <a:lnTo>
                    <a:pt x="378" y="295"/>
                  </a:lnTo>
                  <a:lnTo>
                    <a:pt x="384" y="295"/>
                  </a:lnTo>
                  <a:lnTo>
                    <a:pt x="384" y="301"/>
                  </a:lnTo>
                  <a:lnTo>
                    <a:pt x="384" y="308"/>
                  </a:lnTo>
                  <a:lnTo>
                    <a:pt x="391" y="308"/>
                  </a:lnTo>
                  <a:lnTo>
                    <a:pt x="397" y="308"/>
                  </a:lnTo>
                  <a:lnTo>
                    <a:pt x="397" y="301"/>
                  </a:lnTo>
                  <a:lnTo>
                    <a:pt x="403" y="301"/>
                  </a:lnTo>
                  <a:lnTo>
                    <a:pt x="403" y="295"/>
                  </a:lnTo>
                  <a:lnTo>
                    <a:pt x="410" y="295"/>
                  </a:lnTo>
                  <a:lnTo>
                    <a:pt x="410" y="289"/>
                  </a:lnTo>
                  <a:lnTo>
                    <a:pt x="403" y="282"/>
                  </a:lnTo>
                  <a:lnTo>
                    <a:pt x="397" y="276"/>
                  </a:lnTo>
                  <a:lnTo>
                    <a:pt x="397" y="269"/>
                  </a:lnTo>
                  <a:lnTo>
                    <a:pt x="397" y="263"/>
                  </a:lnTo>
                  <a:lnTo>
                    <a:pt x="403" y="263"/>
                  </a:lnTo>
                  <a:lnTo>
                    <a:pt x="403" y="257"/>
                  </a:lnTo>
                  <a:lnTo>
                    <a:pt x="397" y="257"/>
                  </a:lnTo>
                  <a:lnTo>
                    <a:pt x="397" y="250"/>
                  </a:lnTo>
                  <a:lnTo>
                    <a:pt x="397" y="244"/>
                  </a:lnTo>
                  <a:lnTo>
                    <a:pt x="397" y="237"/>
                  </a:lnTo>
                  <a:lnTo>
                    <a:pt x="397" y="231"/>
                  </a:lnTo>
                  <a:lnTo>
                    <a:pt x="403" y="225"/>
                  </a:lnTo>
                  <a:lnTo>
                    <a:pt x="410" y="218"/>
                  </a:lnTo>
                  <a:lnTo>
                    <a:pt x="416" y="218"/>
                  </a:lnTo>
                  <a:lnTo>
                    <a:pt x="423" y="218"/>
                  </a:lnTo>
                  <a:lnTo>
                    <a:pt x="423" y="212"/>
                  </a:lnTo>
                  <a:lnTo>
                    <a:pt x="429" y="212"/>
                  </a:lnTo>
                  <a:lnTo>
                    <a:pt x="429" y="205"/>
                  </a:lnTo>
                  <a:lnTo>
                    <a:pt x="429" y="199"/>
                  </a:lnTo>
                  <a:lnTo>
                    <a:pt x="429" y="192"/>
                  </a:lnTo>
                  <a:lnTo>
                    <a:pt x="429" y="186"/>
                  </a:lnTo>
                  <a:lnTo>
                    <a:pt x="429" y="180"/>
                  </a:lnTo>
                  <a:lnTo>
                    <a:pt x="423" y="180"/>
                  </a:lnTo>
                  <a:lnTo>
                    <a:pt x="423" y="173"/>
                  </a:lnTo>
                  <a:lnTo>
                    <a:pt x="423" y="167"/>
                  </a:lnTo>
                  <a:lnTo>
                    <a:pt x="423" y="160"/>
                  </a:lnTo>
                  <a:lnTo>
                    <a:pt x="423" y="154"/>
                  </a:lnTo>
                  <a:lnTo>
                    <a:pt x="429" y="148"/>
                  </a:lnTo>
                  <a:lnTo>
                    <a:pt x="435" y="135"/>
                  </a:lnTo>
                  <a:lnTo>
                    <a:pt x="442" y="128"/>
                  </a:lnTo>
                  <a:lnTo>
                    <a:pt x="448" y="109"/>
                  </a:lnTo>
                  <a:lnTo>
                    <a:pt x="461" y="84"/>
                  </a:lnTo>
                  <a:lnTo>
                    <a:pt x="468" y="77"/>
                  </a:lnTo>
                  <a:lnTo>
                    <a:pt x="468" y="71"/>
                  </a:lnTo>
                  <a:lnTo>
                    <a:pt x="474" y="64"/>
                  </a:lnTo>
                  <a:lnTo>
                    <a:pt x="474" y="58"/>
                  </a:lnTo>
                  <a:lnTo>
                    <a:pt x="468" y="58"/>
                  </a:lnTo>
                  <a:lnTo>
                    <a:pt x="468" y="52"/>
                  </a:lnTo>
                  <a:lnTo>
                    <a:pt x="474" y="52"/>
                  </a:lnTo>
                  <a:lnTo>
                    <a:pt x="480" y="52"/>
                  </a:lnTo>
                  <a:lnTo>
                    <a:pt x="480" y="45"/>
                  </a:lnTo>
                  <a:lnTo>
                    <a:pt x="487" y="45"/>
                  </a:lnTo>
                  <a:lnTo>
                    <a:pt x="487" y="39"/>
                  </a:lnTo>
                  <a:lnTo>
                    <a:pt x="493" y="39"/>
                  </a:lnTo>
                  <a:lnTo>
                    <a:pt x="500" y="45"/>
                  </a:lnTo>
                  <a:lnTo>
                    <a:pt x="506" y="45"/>
                  </a:lnTo>
                  <a:lnTo>
                    <a:pt x="506" y="39"/>
                  </a:lnTo>
                  <a:lnTo>
                    <a:pt x="512" y="39"/>
                  </a:lnTo>
                  <a:lnTo>
                    <a:pt x="512" y="32"/>
                  </a:lnTo>
                  <a:lnTo>
                    <a:pt x="519" y="32"/>
                  </a:lnTo>
                  <a:lnTo>
                    <a:pt x="519" y="39"/>
                  </a:lnTo>
                  <a:lnTo>
                    <a:pt x="519" y="45"/>
                  </a:lnTo>
                  <a:lnTo>
                    <a:pt x="519" y="39"/>
                  </a:lnTo>
                  <a:lnTo>
                    <a:pt x="525" y="39"/>
                  </a:lnTo>
                  <a:lnTo>
                    <a:pt x="525" y="45"/>
                  </a:lnTo>
                  <a:lnTo>
                    <a:pt x="532" y="45"/>
                  </a:lnTo>
                  <a:lnTo>
                    <a:pt x="532" y="52"/>
                  </a:lnTo>
                  <a:lnTo>
                    <a:pt x="532" y="58"/>
                  </a:lnTo>
                  <a:lnTo>
                    <a:pt x="538" y="58"/>
                  </a:lnTo>
                  <a:lnTo>
                    <a:pt x="544" y="58"/>
                  </a:lnTo>
                  <a:lnTo>
                    <a:pt x="544" y="52"/>
                  </a:lnTo>
                  <a:lnTo>
                    <a:pt x="544" y="45"/>
                  </a:lnTo>
                  <a:lnTo>
                    <a:pt x="551" y="45"/>
                  </a:lnTo>
                  <a:lnTo>
                    <a:pt x="557" y="45"/>
                  </a:lnTo>
                  <a:lnTo>
                    <a:pt x="564" y="45"/>
                  </a:lnTo>
                  <a:lnTo>
                    <a:pt x="564" y="39"/>
                  </a:lnTo>
                  <a:lnTo>
                    <a:pt x="570" y="39"/>
                  </a:lnTo>
                  <a:lnTo>
                    <a:pt x="570" y="32"/>
                  </a:lnTo>
                  <a:lnTo>
                    <a:pt x="570" y="39"/>
                  </a:lnTo>
                  <a:lnTo>
                    <a:pt x="576" y="39"/>
                  </a:lnTo>
                  <a:lnTo>
                    <a:pt x="576" y="32"/>
                  </a:lnTo>
                  <a:lnTo>
                    <a:pt x="583" y="32"/>
                  </a:lnTo>
                  <a:lnTo>
                    <a:pt x="583" y="26"/>
                  </a:lnTo>
                  <a:lnTo>
                    <a:pt x="589" y="26"/>
                  </a:lnTo>
                  <a:lnTo>
                    <a:pt x="589" y="32"/>
                  </a:lnTo>
                  <a:lnTo>
                    <a:pt x="596" y="32"/>
                  </a:lnTo>
                  <a:lnTo>
                    <a:pt x="596" y="39"/>
                  </a:lnTo>
                  <a:lnTo>
                    <a:pt x="602" y="39"/>
                  </a:lnTo>
                  <a:lnTo>
                    <a:pt x="608" y="45"/>
                  </a:lnTo>
                  <a:lnTo>
                    <a:pt x="615" y="45"/>
                  </a:lnTo>
                  <a:lnTo>
                    <a:pt x="615" y="39"/>
                  </a:lnTo>
                  <a:lnTo>
                    <a:pt x="615" y="32"/>
                  </a:lnTo>
                  <a:lnTo>
                    <a:pt x="621" y="32"/>
                  </a:lnTo>
                  <a:lnTo>
                    <a:pt x="621" y="26"/>
                  </a:lnTo>
                  <a:lnTo>
                    <a:pt x="628" y="26"/>
                  </a:lnTo>
                  <a:lnTo>
                    <a:pt x="634" y="20"/>
                  </a:lnTo>
                  <a:lnTo>
                    <a:pt x="647" y="20"/>
                  </a:lnTo>
                  <a:lnTo>
                    <a:pt x="660" y="20"/>
                  </a:lnTo>
                  <a:lnTo>
                    <a:pt x="666" y="20"/>
                  </a:lnTo>
                  <a:lnTo>
                    <a:pt x="672" y="20"/>
                  </a:lnTo>
                  <a:lnTo>
                    <a:pt x="679" y="13"/>
                  </a:lnTo>
                  <a:lnTo>
                    <a:pt x="685" y="13"/>
                  </a:lnTo>
                  <a:lnTo>
                    <a:pt x="692" y="13"/>
                  </a:lnTo>
                  <a:lnTo>
                    <a:pt x="698" y="20"/>
                  </a:lnTo>
                  <a:lnTo>
                    <a:pt x="704" y="13"/>
                  </a:lnTo>
                  <a:lnTo>
                    <a:pt x="711" y="7"/>
                  </a:lnTo>
                  <a:lnTo>
                    <a:pt x="711" y="0"/>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000000"/>
                </a:solidFill>
                <a:effectLst/>
                <a:uLnTx/>
                <a:uFillTx/>
                <a:latin typeface="Arial"/>
                <a:ea typeface="+mn-ea"/>
                <a:cs typeface="+mn-cs"/>
              </a:endParaRPr>
            </a:p>
          </p:txBody>
        </p:sp>
      </p:grpSp>
      <p:grpSp>
        <p:nvGrpSpPr>
          <p:cNvPr id="80" name="Group 79">
            <a:extLst>
              <a:ext uri="{FF2B5EF4-FFF2-40B4-BE49-F238E27FC236}">
                <a16:creationId xmlns:a16="http://schemas.microsoft.com/office/drawing/2014/main" id="{2D2F245A-62CE-E1EE-C923-8B417CD8A0FA}"/>
              </a:ext>
            </a:extLst>
          </p:cNvPr>
          <p:cNvGrpSpPr/>
          <p:nvPr/>
        </p:nvGrpSpPr>
        <p:grpSpPr>
          <a:xfrm>
            <a:off x="10140184" y="5794620"/>
            <a:ext cx="1238944" cy="230741"/>
            <a:chOff x="10325237" y="5829179"/>
            <a:chExt cx="1238944" cy="230741"/>
          </a:xfrm>
        </p:grpSpPr>
        <p:sp>
          <p:nvSpPr>
            <p:cNvPr id="74" name="Graphic 61" descr="Marker with solid fill">
              <a:extLst>
                <a:ext uri="{FF2B5EF4-FFF2-40B4-BE49-F238E27FC236}">
                  <a16:creationId xmlns:a16="http://schemas.microsoft.com/office/drawing/2014/main" id="{E947E5FB-E139-AD32-83EC-C62C3EB1EB71}"/>
                </a:ext>
              </a:extLst>
            </p:cNvPr>
            <p:cNvSpPr/>
            <p:nvPr/>
          </p:nvSpPr>
          <p:spPr>
            <a:xfrm>
              <a:off x="10325237" y="5841371"/>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Arial"/>
                <a:ea typeface="+mn-ea"/>
                <a:cs typeface="+mn-cs"/>
              </a:endParaRPr>
            </a:p>
          </p:txBody>
        </p:sp>
        <p:sp>
          <p:nvSpPr>
            <p:cNvPr id="75" name="TextBox 74">
              <a:extLst>
                <a:ext uri="{FF2B5EF4-FFF2-40B4-BE49-F238E27FC236}">
                  <a16:creationId xmlns:a16="http://schemas.microsoft.com/office/drawing/2014/main" id="{54BC9DFF-AAD8-A7CD-2377-FB6A222DAAEF}"/>
                </a:ext>
              </a:extLst>
            </p:cNvPr>
            <p:cNvSpPr txBox="1"/>
            <p:nvPr/>
          </p:nvSpPr>
          <p:spPr>
            <a:xfrm>
              <a:off x="10537056" y="5829179"/>
              <a:ext cx="1027125" cy="218549"/>
            </a:xfrm>
            <a:prstGeom prst="rect">
              <a:avLst/>
            </a:prstGeom>
            <a:ln w="6350">
              <a:noFill/>
              <a:miter lim="800000"/>
            </a:ln>
          </p:spPr>
          <p:txBody>
            <a:bodyPr vert="horz" wrap="square" lIns="0" tIns="0" rIns="0" bIns="0" rtlCol="0">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r>
                <a:rPr kumimoji="0" lang="fr-FR" sz="900" b="0" i="0" u="none" strike="noStrike" kern="1200" cap="none" spc="0" normalizeH="0" baseline="0" noProof="0" dirty="0">
                  <a:ln>
                    <a:noFill/>
                  </a:ln>
                  <a:solidFill>
                    <a:srgbClr val="000000"/>
                  </a:solidFill>
                  <a:effectLst/>
                  <a:uLnTx/>
                  <a:uFillTx/>
                  <a:latin typeface="Arial"/>
                  <a:ea typeface="+mn-ea"/>
                  <a:cs typeface="+mn-cs"/>
                </a:rPr>
                <a:t>Régions couvertes par le projet</a:t>
              </a:r>
            </a:p>
          </p:txBody>
        </p:sp>
      </p:grpSp>
      <p:grpSp>
        <p:nvGrpSpPr>
          <p:cNvPr id="79" name="Group 78">
            <a:extLst>
              <a:ext uri="{FF2B5EF4-FFF2-40B4-BE49-F238E27FC236}">
                <a16:creationId xmlns:a16="http://schemas.microsoft.com/office/drawing/2014/main" id="{74397A51-2BCC-9A31-0369-0BD7AFFA3D36}"/>
              </a:ext>
            </a:extLst>
          </p:cNvPr>
          <p:cNvGrpSpPr/>
          <p:nvPr/>
        </p:nvGrpSpPr>
        <p:grpSpPr>
          <a:xfrm>
            <a:off x="1462075" y="6029247"/>
            <a:ext cx="8260153" cy="239250"/>
            <a:chOff x="1462075" y="5661497"/>
            <a:chExt cx="8260153" cy="239250"/>
          </a:xfrm>
        </p:grpSpPr>
        <p:sp>
          <p:nvSpPr>
            <p:cNvPr id="35" name="TextBox 34">
              <a:extLst>
                <a:ext uri="{FF2B5EF4-FFF2-40B4-BE49-F238E27FC236}">
                  <a16:creationId xmlns:a16="http://schemas.microsoft.com/office/drawing/2014/main" id="{2A410D1F-06A3-A9DC-B00E-5CD558F12242}"/>
                </a:ext>
              </a:extLst>
            </p:cNvPr>
            <p:cNvSpPr txBox="1"/>
            <p:nvPr/>
          </p:nvSpPr>
          <p:spPr>
            <a:xfrm>
              <a:off x="1462075" y="5661497"/>
              <a:ext cx="1494907" cy="239250"/>
            </a:xfrm>
            <a:prstGeom prst="rect">
              <a:avLst/>
            </a:prstGeom>
            <a:ln w="6350">
              <a:noFill/>
              <a:miter lim="800000"/>
            </a:ln>
          </p:spPr>
          <p:txBody>
            <a:bodyPr vert="horz" wrap="square" lIns="0" tIns="0" rIns="0" bIns="0" rtlCol="0">
              <a:noAutofit/>
            </a:bodyPr>
            <a:lstStyle/>
            <a:p>
              <a:pPr lvl="0">
                <a:spcBef>
                  <a:spcPts val="300"/>
                </a:spcBef>
                <a:spcAft>
                  <a:spcPts val="300"/>
                </a:spcAft>
                <a:defRPr/>
              </a:pPr>
              <a:r>
                <a:rPr kumimoji="0" lang="fr-FR" sz="1150" b="0" i="0" u="none" strike="noStrike" kern="1200" cap="none" spc="0" normalizeH="0" baseline="0" noProof="0" dirty="0">
                  <a:ln>
                    <a:noFill/>
                  </a:ln>
                  <a:solidFill>
                    <a:srgbClr val="000000"/>
                  </a:solidFill>
                  <a:effectLst/>
                  <a:uLnTx/>
                  <a:uFillTx/>
                  <a:latin typeface="Arial"/>
                  <a:ea typeface="+mn-ea"/>
                  <a:cs typeface="+mn-cs"/>
                </a:rPr>
                <a:t>Etude de préfaisabilité </a:t>
              </a:r>
              <a:r>
                <a:rPr lang="fr-FR" sz="1150" dirty="0">
                  <a:solidFill>
                    <a:srgbClr val="000000"/>
                  </a:solidFill>
                </a:rPr>
                <a:t>/ Plan directeur</a:t>
              </a:r>
              <a:endParaRPr kumimoji="0" lang="fr-FR" sz="1150" b="0" i="0" u="none" strike="noStrike" kern="1200" cap="none" spc="0" normalizeH="0" baseline="0" noProof="0" dirty="0">
                <a:ln>
                  <a:noFill/>
                </a:ln>
                <a:solidFill>
                  <a:srgbClr val="000000"/>
                </a:solidFill>
                <a:effectLst/>
                <a:uLnTx/>
                <a:uFillTx/>
                <a:latin typeface="Arial"/>
                <a:ea typeface="+mn-ea"/>
                <a:cs typeface="+mn-cs"/>
              </a:endParaRPr>
            </a:p>
          </p:txBody>
        </p:sp>
        <p:sp>
          <p:nvSpPr>
            <p:cNvPr id="36" name="TextBox 35">
              <a:extLst>
                <a:ext uri="{FF2B5EF4-FFF2-40B4-BE49-F238E27FC236}">
                  <a16:creationId xmlns:a16="http://schemas.microsoft.com/office/drawing/2014/main" id="{D10D0912-B422-9FCE-9EC7-E9E127A616CA}"/>
                </a:ext>
              </a:extLst>
            </p:cNvPr>
            <p:cNvSpPr txBox="1"/>
            <p:nvPr/>
          </p:nvSpPr>
          <p:spPr>
            <a:xfrm>
              <a:off x="3717524" y="5661497"/>
              <a:ext cx="1494907" cy="239250"/>
            </a:xfrm>
            <a:prstGeom prst="rect">
              <a:avLst/>
            </a:prstGeom>
            <a:ln w="6350">
              <a:noFill/>
              <a:miter lim="800000"/>
            </a:ln>
          </p:spPr>
          <p:txBody>
            <a:bodyPr vert="horz" wrap="square" lIns="0" tIns="0" rIns="0" bIns="0" rtlCol="0">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r>
                <a:rPr kumimoji="0" lang="fr-FR" sz="1150" b="0" i="0" u="none" strike="noStrike" kern="1200" cap="none" spc="0" normalizeH="0" baseline="0" noProof="0" dirty="0">
                  <a:ln>
                    <a:noFill/>
                  </a:ln>
                  <a:solidFill>
                    <a:srgbClr val="000000"/>
                  </a:solidFill>
                  <a:effectLst/>
                  <a:uLnTx/>
                  <a:uFillTx/>
                  <a:latin typeface="Arial"/>
                  <a:ea typeface="+mn-ea"/>
                  <a:cs typeface="+mn-cs"/>
                </a:rPr>
                <a:t>Etude de faisabilité</a:t>
              </a:r>
            </a:p>
          </p:txBody>
        </p:sp>
        <p:sp>
          <p:nvSpPr>
            <p:cNvPr id="38" name="TextBox 37">
              <a:extLst>
                <a:ext uri="{FF2B5EF4-FFF2-40B4-BE49-F238E27FC236}">
                  <a16:creationId xmlns:a16="http://schemas.microsoft.com/office/drawing/2014/main" id="{BBE0D10F-06E3-59E8-73C3-61A82FBDAD03}"/>
                </a:ext>
              </a:extLst>
            </p:cNvPr>
            <p:cNvSpPr txBox="1"/>
            <p:nvPr/>
          </p:nvSpPr>
          <p:spPr>
            <a:xfrm>
              <a:off x="5974718" y="5661497"/>
              <a:ext cx="1494907" cy="239250"/>
            </a:xfrm>
            <a:prstGeom prst="rect">
              <a:avLst/>
            </a:prstGeom>
            <a:ln w="6350">
              <a:noFill/>
              <a:miter lim="800000"/>
            </a:ln>
          </p:spPr>
          <p:txBody>
            <a:bodyPr vert="horz" wrap="square" lIns="0" tIns="0" rIns="0" bIns="0" rtlCol="0">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r>
                <a:rPr kumimoji="0" lang="fr-FR" sz="1150" b="0" i="0" u="none" strike="noStrike" kern="1200" cap="none" spc="0" normalizeH="0" baseline="0" noProof="0" dirty="0">
                  <a:ln>
                    <a:noFill/>
                  </a:ln>
                  <a:solidFill>
                    <a:srgbClr val="000000"/>
                  </a:solidFill>
                  <a:effectLst/>
                  <a:uLnTx/>
                  <a:uFillTx/>
                  <a:latin typeface="Arial"/>
                  <a:ea typeface="+mn-ea"/>
                  <a:cs typeface="+mn-cs"/>
                </a:rPr>
                <a:t>Appel d’offre</a:t>
              </a:r>
            </a:p>
          </p:txBody>
        </p:sp>
        <p:sp>
          <p:nvSpPr>
            <p:cNvPr id="77" name="TextBox 76">
              <a:extLst>
                <a:ext uri="{FF2B5EF4-FFF2-40B4-BE49-F238E27FC236}">
                  <a16:creationId xmlns:a16="http://schemas.microsoft.com/office/drawing/2014/main" id="{02D71C6C-57FB-61A3-A8FB-FCB902E6CDBA}"/>
                </a:ext>
              </a:extLst>
            </p:cNvPr>
            <p:cNvSpPr txBox="1"/>
            <p:nvPr/>
          </p:nvSpPr>
          <p:spPr>
            <a:xfrm>
              <a:off x="8227321" y="5661497"/>
              <a:ext cx="1494907" cy="239250"/>
            </a:xfrm>
            <a:prstGeom prst="rect">
              <a:avLst/>
            </a:prstGeom>
            <a:ln w="6350">
              <a:noFill/>
              <a:miter lim="800000"/>
            </a:ln>
          </p:spPr>
          <p:txBody>
            <a:bodyPr vert="horz" wrap="square" lIns="0" tIns="0" rIns="0" bIns="0" rtlCol="0">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r>
                <a:rPr kumimoji="0" lang="fr-FR" sz="1150" b="0" i="0" u="none" strike="noStrike" kern="1200" cap="none" spc="0" normalizeH="0" baseline="0" noProof="0" dirty="0">
                  <a:ln>
                    <a:noFill/>
                  </a:ln>
                  <a:solidFill>
                    <a:srgbClr val="000000"/>
                  </a:solidFill>
                  <a:effectLst/>
                  <a:uLnTx/>
                  <a:uFillTx/>
                  <a:latin typeface="Arial"/>
                  <a:ea typeface="+mn-ea"/>
                  <a:cs typeface="+mn-cs"/>
                </a:rPr>
                <a:t>Démarrage du projet</a:t>
              </a:r>
            </a:p>
          </p:txBody>
        </p:sp>
      </p:grpSp>
      <p:sp>
        <p:nvSpPr>
          <p:cNvPr id="78" name="CustomShape 21">
            <a:extLst>
              <a:ext uri="{FF2B5EF4-FFF2-40B4-BE49-F238E27FC236}">
                <a16:creationId xmlns:a16="http://schemas.microsoft.com/office/drawing/2014/main" id="{82F891B9-AC98-5009-DD06-6465668DD6DB}"/>
              </a:ext>
            </a:extLst>
          </p:cNvPr>
          <p:cNvSpPr/>
          <p:nvPr/>
        </p:nvSpPr>
        <p:spPr>
          <a:xfrm>
            <a:off x="9755812" y="1107486"/>
            <a:ext cx="0" cy="5158745"/>
          </a:xfrm>
          <a:prstGeom prst="straightConnector1">
            <a:avLst/>
          </a:prstGeom>
          <a:noFill/>
          <a:ln w="12600">
            <a:solidFill>
              <a:schemeClr val="accent6"/>
            </a:solidFill>
            <a:round/>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TG" sz="1800" b="0" i="0" u="none" strike="noStrike" kern="1200" cap="none" spc="0" normalizeH="0" baseline="0" noProof="0">
              <a:ln>
                <a:noFill/>
              </a:ln>
              <a:solidFill>
                <a:srgbClr val="000000"/>
              </a:solidFill>
              <a:effectLst/>
              <a:uLnTx/>
              <a:uFillTx/>
              <a:latin typeface="Arial"/>
              <a:ea typeface="+mn-ea"/>
              <a:cs typeface="+mn-cs"/>
            </a:endParaRPr>
          </a:p>
        </p:txBody>
      </p:sp>
      <p:sp>
        <p:nvSpPr>
          <p:cNvPr id="81" name="TextBox 80">
            <a:extLst>
              <a:ext uri="{FF2B5EF4-FFF2-40B4-BE49-F238E27FC236}">
                <a16:creationId xmlns:a16="http://schemas.microsoft.com/office/drawing/2014/main" id="{35F1E199-BAA4-3CA9-8DC4-A8E3A591CD44}"/>
              </a:ext>
            </a:extLst>
          </p:cNvPr>
          <p:cNvSpPr txBox="1"/>
          <p:nvPr/>
        </p:nvSpPr>
        <p:spPr>
          <a:xfrm>
            <a:off x="9901180" y="6543853"/>
            <a:ext cx="1398938" cy="221491"/>
          </a:xfrm>
          <a:prstGeom prst="rect">
            <a:avLst/>
          </a:prstGeom>
          <a:ln w="6350">
            <a:noFill/>
            <a:miter lim="800000"/>
          </a:ln>
        </p:spPr>
        <p:txBody>
          <a:bodyPr vert="horz" wrap="square" lIns="0" tIns="0" rIns="0" bIns="0" rtlCol="0">
            <a:noAutofit/>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kumimoji="0" lang="fr-FR" sz="1050" b="0" i="1" u="none" strike="noStrike" kern="1200" cap="none" spc="0" normalizeH="0" baseline="0" noProof="0" dirty="0">
                <a:ln>
                  <a:noFill/>
                </a:ln>
                <a:solidFill>
                  <a:srgbClr val="000000"/>
                </a:solidFill>
                <a:effectLst/>
                <a:uLnTx/>
                <a:uFillTx/>
                <a:latin typeface="Arial"/>
                <a:ea typeface="+mn-ea"/>
                <a:cs typeface="+mn-cs"/>
              </a:rPr>
              <a:t>Mise à jour : 03/2026</a:t>
            </a:r>
          </a:p>
        </p:txBody>
      </p:sp>
      <p:sp>
        <p:nvSpPr>
          <p:cNvPr id="11" name="Graphic 61" descr="Marker with solid fill">
            <a:extLst>
              <a:ext uri="{FF2B5EF4-FFF2-40B4-BE49-F238E27FC236}">
                <a16:creationId xmlns:a16="http://schemas.microsoft.com/office/drawing/2014/main" id="{9E94CF2C-41DC-5299-6FCE-103C57BC83BE}"/>
              </a:ext>
            </a:extLst>
          </p:cNvPr>
          <p:cNvSpPr/>
          <p:nvPr/>
        </p:nvSpPr>
        <p:spPr>
          <a:xfrm>
            <a:off x="11135884" y="4429319"/>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Arial"/>
              <a:ea typeface="+mn-ea"/>
              <a:cs typeface="+mn-cs"/>
            </a:endParaRPr>
          </a:p>
        </p:txBody>
      </p:sp>
      <p:sp>
        <p:nvSpPr>
          <p:cNvPr id="3" name="Shape 2253">
            <a:extLst>
              <a:ext uri="{FF2B5EF4-FFF2-40B4-BE49-F238E27FC236}">
                <a16:creationId xmlns:a16="http://schemas.microsoft.com/office/drawing/2014/main" id="{4A02274A-27C0-B404-6D8C-2AD402C0DEF3}"/>
              </a:ext>
            </a:extLst>
          </p:cNvPr>
          <p:cNvSpPr txBox="1"/>
          <p:nvPr/>
        </p:nvSpPr>
        <p:spPr>
          <a:xfrm>
            <a:off x="3226973" y="3732246"/>
            <a:ext cx="6214102" cy="792092"/>
          </a:xfrm>
          <a:prstGeom prst="rect">
            <a:avLst/>
          </a:prstGeom>
          <a:noFill/>
          <a:ln>
            <a:noFill/>
          </a:ln>
        </p:spPr>
        <p:txBody>
          <a:bodyPr wrap="square" lIns="0" tIns="0" rIns="0" bIns="0" anchor="t" anchorCtr="0">
            <a:noAutofit/>
          </a:bodyPr>
          <a:lstStyle/>
          <a:p>
            <a:pPr marL="174930" marR="0" lvl="1" indent="-174930" algn="l" defTabSz="914400" rtl="0" eaLnBrk="1" fontAlgn="auto" latinLnBrk="0" hangingPunct="1">
              <a:lnSpc>
                <a:spcPct val="100000"/>
              </a:lnSpc>
              <a:spcBef>
                <a:spcPts val="0"/>
              </a:spcBef>
              <a:spcAft>
                <a:spcPts val="306"/>
              </a:spcAft>
              <a:buClr>
                <a:srgbClr val="236800"/>
              </a:buClr>
              <a:buSzPct val="122500"/>
              <a:buFont typeface="Arial" panose="020B0604020202020204" pitchFamily="34" charset="0"/>
              <a:buChar char="•"/>
              <a:tabLst/>
              <a:defRPr/>
            </a:pPr>
            <a:r>
              <a:rPr kumimoji="0" lang="fr-FR" sz="1153" b="0" i="0" u="none" strike="noStrike" kern="1200" cap="none" spc="0" normalizeH="0" baseline="0" noProof="0" dirty="0">
                <a:ln>
                  <a:noFill/>
                </a:ln>
                <a:solidFill>
                  <a:srgbClr val="000000"/>
                </a:solidFill>
                <a:effectLst/>
                <a:uLnTx/>
                <a:uFillTx/>
                <a:latin typeface="Arial"/>
                <a:ea typeface="+mn-ea"/>
                <a:cs typeface="+mn-cs"/>
              </a:rPr>
              <a:t>Positionnement sur une infrastructure critique avec faible risque de demande ;</a:t>
            </a:r>
          </a:p>
          <a:p>
            <a:pPr marL="174930" marR="0" lvl="1" indent="-174930" algn="l" defTabSz="914400" rtl="0" eaLnBrk="1" fontAlgn="auto" latinLnBrk="0" hangingPunct="1">
              <a:lnSpc>
                <a:spcPct val="100000"/>
              </a:lnSpc>
              <a:spcBef>
                <a:spcPts val="0"/>
              </a:spcBef>
              <a:spcAft>
                <a:spcPts val="306"/>
              </a:spcAft>
              <a:buClr>
                <a:srgbClr val="236800"/>
              </a:buClr>
              <a:buSzPct val="122500"/>
              <a:buFont typeface="Arial" panose="020B0604020202020204" pitchFamily="34" charset="0"/>
              <a:buChar char="•"/>
              <a:tabLst/>
              <a:defRPr/>
            </a:pPr>
            <a:r>
              <a:rPr kumimoji="0" lang="fr-FR" sz="1153" b="0" i="0" u="none" strike="noStrike" kern="1200" cap="none" spc="0" normalizeH="0" baseline="0" noProof="0" dirty="0">
                <a:ln>
                  <a:noFill/>
                </a:ln>
                <a:solidFill>
                  <a:srgbClr val="000000"/>
                </a:solidFill>
                <a:effectLst/>
                <a:uLnTx/>
                <a:uFillTx/>
                <a:latin typeface="Arial"/>
                <a:ea typeface="+mn-ea"/>
                <a:cs typeface="+mn-cs"/>
              </a:rPr>
              <a:t>Revenus stables issus des tarifs de transport d’électricité régulés, avec une demande quasi garantie;</a:t>
            </a:r>
          </a:p>
          <a:p>
            <a:pPr marL="174930" marR="0" lvl="1" indent="-174930" algn="l" defTabSz="914400" rtl="0" eaLnBrk="1" fontAlgn="auto" latinLnBrk="0" hangingPunct="1">
              <a:lnSpc>
                <a:spcPct val="100000"/>
              </a:lnSpc>
              <a:spcBef>
                <a:spcPts val="0"/>
              </a:spcBef>
              <a:spcAft>
                <a:spcPts val="306"/>
              </a:spcAft>
              <a:buClr>
                <a:srgbClr val="236800"/>
              </a:buClr>
              <a:buSzPct val="122500"/>
              <a:buFont typeface="Arial" panose="020B0604020202020204" pitchFamily="34" charset="0"/>
              <a:buChar char="•"/>
              <a:tabLst/>
              <a:defRPr/>
            </a:pPr>
            <a:r>
              <a:rPr kumimoji="0" lang="fr-FR" sz="1153" b="0" i="0" u="none" strike="noStrike" kern="1200" cap="none" spc="0" normalizeH="0" baseline="0" noProof="0" dirty="0">
                <a:ln>
                  <a:noFill/>
                </a:ln>
                <a:solidFill>
                  <a:srgbClr val="000000"/>
                </a:solidFill>
                <a:effectLst/>
                <a:uLnTx/>
                <a:uFillTx/>
                <a:latin typeface="Arial"/>
                <a:ea typeface="+mn-ea"/>
                <a:cs typeface="+mn-cs"/>
              </a:rPr>
              <a:t>TRI estimé : 8% – 13% avec un délai de récupération compris entre 10 </a:t>
            </a:r>
            <a:r>
              <a:rPr lang="fr-FR" sz="1153" dirty="0">
                <a:solidFill>
                  <a:srgbClr val="000000"/>
                </a:solidFill>
                <a:latin typeface="Arial"/>
              </a:rPr>
              <a:t>et</a:t>
            </a:r>
            <a:r>
              <a:rPr kumimoji="0" lang="fr-FR" sz="1153" b="0" i="0" u="none" strike="noStrike" kern="1200" cap="none" spc="0" normalizeH="0" baseline="0" noProof="0" dirty="0">
                <a:ln>
                  <a:noFill/>
                </a:ln>
                <a:solidFill>
                  <a:srgbClr val="000000"/>
                </a:solidFill>
                <a:effectLst/>
                <a:uLnTx/>
                <a:uFillTx/>
                <a:latin typeface="Arial"/>
                <a:ea typeface="+mn-ea"/>
                <a:cs typeface="+mn-cs"/>
              </a:rPr>
              <a:t> 18 ans ;</a:t>
            </a:r>
          </a:p>
          <a:p>
            <a:pPr marL="174930" marR="0" lvl="1" indent="-174930" algn="l" defTabSz="914400" rtl="0" eaLnBrk="1" fontAlgn="auto" latinLnBrk="0" hangingPunct="1">
              <a:lnSpc>
                <a:spcPct val="100000"/>
              </a:lnSpc>
              <a:spcBef>
                <a:spcPts val="0"/>
              </a:spcBef>
              <a:spcAft>
                <a:spcPts val="306"/>
              </a:spcAft>
              <a:buClr>
                <a:srgbClr val="236800"/>
              </a:buClr>
              <a:buSzPct val="122500"/>
              <a:buFont typeface="Arial" panose="020B0604020202020204" pitchFamily="34" charset="0"/>
              <a:buChar char="•"/>
              <a:tabLst/>
              <a:defRPr/>
            </a:pPr>
            <a:endParaRPr kumimoji="0" lang="fr-FR" sz="1153" b="0" i="0" u="none" strike="noStrike" kern="1200" cap="none" spc="0" normalizeH="0" baseline="0" noProof="0" dirty="0">
              <a:ln>
                <a:noFill/>
              </a:ln>
              <a:solidFill>
                <a:srgbClr val="000000"/>
              </a:solidFill>
              <a:effectLst/>
              <a:uLnTx/>
              <a:uFillTx/>
              <a:latin typeface="Arial"/>
              <a:ea typeface="+mn-ea"/>
              <a:cs typeface="+mn-cs"/>
            </a:endParaRPr>
          </a:p>
          <a:p>
            <a:pPr marL="174930" marR="0" lvl="1" indent="-174930" algn="l" defTabSz="914400" rtl="0" eaLnBrk="1" fontAlgn="auto" latinLnBrk="0" hangingPunct="1">
              <a:lnSpc>
                <a:spcPct val="100000"/>
              </a:lnSpc>
              <a:spcBef>
                <a:spcPts val="0"/>
              </a:spcBef>
              <a:spcAft>
                <a:spcPts val="306"/>
              </a:spcAft>
              <a:buClr>
                <a:srgbClr val="236800"/>
              </a:buClr>
              <a:buSzPct val="122500"/>
              <a:buFont typeface="Arial" panose="020B0604020202020204" pitchFamily="34" charset="0"/>
              <a:buChar char="•"/>
              <a:tabLst/>
              <a:defRPr/>
            </a:pPr>
            <a:endParaRPr kumimoji="0" lang="fr-FR" sz="1153"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582657792"/>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E31433-AEBD-6A57-BA55-4AE0A5A13D85}"/>
            </a:ext>
          </a:extLst>
        </p:cNvPr>
        <p:cNvGrpSpPr/>
        <p:nvPr/>
      </p:nvGrpSpPr>
      <p:grpSpPr>
        <a:xfrm>
          <a:off x="0" y="0"/>
          <a:ext cx="0" cy="0"/>
          <a:chOff x="0" y="0"/>
          <a:chExt cx="0" cy="0"/>
        </a:xfrm>
      </p:grpSpPr>
      <p:sp>
        <p:nvSpPr>
          <p:cNvPr id="95" name="CustomShape 1">
            <a:extLst>
              <a:ext uri="{FF2B5EF4-FFF2-40B4-BE49-F238E27FC236}">
                <a16:creationId xmlns:a16="http://schemas.microsoft.com/office/drawing/2014/main" id="{F7711419-18A4-1F35-E11E-8237D4BFEF11}"/>
              </a:ext>
            </a:extLst>
          </p:cNvPr>
          <p:cNvSpPr/>
          <p:nvPr/>
        </p:nvSpPr>
        <p:spPr>
          <a:xfrm>
            <a:off x="267975" y="941850"/>
            <a:ext cx="11723397" cy="5450637"/>
          </a:xfrm>
          <a:prstGeom prst="rect">
            <a:avLst/>
          </a:prstGeom>
          <a:noFill/>
          <a:ln w="25560">
            <a:solidFill>
              <a:srgbClr val="006D00"/>
            </a:solidFill>
            <a:round/>
          </a:ln>
        </p:spPr>
        <p:style>
          <a:lnRef idx="0">
            <a:scrgbClr r="0" g="0" b="0"/>
          </a:lnRef>
          <a:fillRef idx="0">
            <a:scrgbClr r="0" g="0" b="0"/>
          </a:fillRef>
          <a:effectRef idx="0">
            <a:scrgbClr r="0" g="0" b="0"/>
          </a:effectRef>
          <a:fontRef idx="minor"/>
        </p:style>
        <p:txBody>
          <a:bodyPr/>
          <a:lstStyle/>
          <a:p>
            <a:pPr marL="0" marR="0" lvl="0" indent="0" algn="l" defTabSz="932863" rtl="0" eaLnBrk="1" fontAlgn="auto" latinLnBrk="0" hangingPunct="1">
              <a:lnSpc>
                <a:spcPct val="100000"/>
              </a:lnSpc>
              <a:spcBef>
                <a:spcPts val="0"/>
              </a:spcBef>
              <a:spcAft>
                <a:spcPts val="0"/>
              </a:spcAft>
              <a:buClrTx/>
              <a:buSzTx/>
              <a:buFontTx/>
              <a:buNone/>
              <a:tabLst/>
              <a:defRPr/>
            </a:pPr>
            <a:endParaRPr kumimoji="0" lang="en-GB" sz="1837" b="0" i="0" u="none" strike="noStrike" kern="1200" cap="none" spc="0" normalizeH="0" baseline="0" noProof="0" dirty="0">
              <a:ln>
                <a:noFill/>
              </a:ln>
              <a:solidFill>
                <a:srgbClr val="000000"/>
              </a:solidFill>
              <a:effectLst/>
              <a:uLnTx/>
              <a:uFillTx/>
              <a:latin typeface="Arial"/>
              <a:ea typeface="+mn-ea"/>
              <a:cs typeface="+mn-cs"/>
            </a:endParaRPr>
          </a:p>
        </p:txBody>
      </p:sp>
      <p:sp>
        <p:nvSpPr>
          <p:cNvPr id="86" name="CustomShape 2">
            <a:extLst>
              <a:ext uri="{FF2B5EF4-FFF2-40B4-BE49-F238E27FC236}">
                <a16:creationId xmlns:a16="http://schemas.microsoft.com/office/drawing/2014/main" id="{CC58577B-6C0E-EFC7-C891-66A7DC7E57A7}"/>
              </a:ext>
            </a:extLst>
          </p:cNvPr>
          <p:cNvSpPr/>
          <p:nvPr/>
        </p:nvSpPr>
        <p:spPr>
          <a:xfrm>
            <a:off x="374214" y="1056436"/>
            <a:ext cx="1013071" cy="1200759"/>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marL="0" marR="0" lvl="0" indent="0" algn="l" defTabSz="932863" rtl="0" eaLnBrk="1" fontAlgn="auto" latinLnBrk="0" hangingPunct="1">
              <a:lnSpc>
                <a:spcPct val="100000"/>
              </a:lnSpc>
              <a:spcBef>
                <a:spcPts val="0"/>
              </a:spcBef>
              <a:spcAft>
                <a:spcPts val="0"/>
              </a:spcAft>
              <a:buClrTx/>
              <a:buSzTx/>
              <a:buFontTx/>
              <a:buNone/>
              <a:tabLst/>
              <a:defRPr/>
            </a:pPr>
            <a:r>
              <a:rPr kumimoji="0" lang="en-ZA" sz="1204" b="1" i="0" u="none" strike="noStrike" kern="1200" cap="none" spc="0" normalizeH="0" baseline="0" noProof="0" dirty="0">
                <a:ln>
                  <a:noFill/>
                </a:ln>
                <a:solidFill>
                  <a:srgbClr val="FFFFFF"/>
                </a:solidFill>
                <a:effectLst/>
                <a:uLnTx/>
                <a:uFillTx/>
                <a:latin typeface="Arial"/>
                <a:ea typeface="Arial"/>
                <a:cs typeface="+mn-cs"/>
              </a:rPr>
              <a:t>Aperçu</a:t>
            </a:r>
            <a:endParaRPr kumimoji="0" sz="1837" b="0" i="0" u="none" strike="noStrike" kern="1200" cap="none" spc="0" normalizeH="0" baseline="0" noProof="0" dirty="0">
              <a:ln>
                <a:noFill/>
              </a:ln>
              <a:solidFill>
                <a:srgbClr val="000000"/>
              </a:solidFill>
              <a:effectLst/>
              <a:uLnTx/>
              <a:uFillTx/>
              <a:latin typeface="Arial"/>
              <a:ea typeface="+mn-ea"/>
              <a:cs typeface="+mn-cs"/>
            </a:endParaRPr>
          </a:p>
        </p:txBody>
      </p:sp>
      <p:sp>
        <p:nvSpPr>
          <p:cNvPr id="87" name="CustomShape 3">
            <a:extLst>
              <a:ext uri="{FF2B5EF4-FFF2-40B4-BE49-F238E27FC236}">
                <a16:creationId xmlns:a16="http://schemas.microsoft.com/office/drawing/2014/main" id="{772188DB-CD7E-BFFE-C2BB-13B30EA23FBF}"/>
              </a:ext>
            </a:extLst>
          </p:cNvPr>
          <p:cNvSpPr/>
          <p:nvPr/>
        </p:nvSpPr>
        <p:spPr>
          <a:xfrm>
            <a:off x="375850" y="2328312"/>
            <a:ext cx="1017605" cy="3204387"/>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marL="0" marR="0" lvl="0" indent="0" algn="l" defTabSz="932863" rtl="0" eaLnBrk="1" fontAlgn="auto" latinLnBrk="0" hangingPunct="1">
              <a:lnSpc>
                <a:spcPct val="100000"/>
              </a:lnSpc>
              <a:spcBef>
                <a:spcPts val="0"/>
              </a:spcBef>
              <a:spcAft>
                <a:spcPts val="0"/>
              </a:spcAft>
              <a:buClrTx/>
              <a:buSzTx/>
              <a:buFontTx/>
              <a:buNone/>
              <a:tabLst/>
              <a:defRPr/>
            </a:pPr>
            <a:r>
              <a:rPr kumimoji="0" lang="en-ZA" sz="1204" b="1" i="0" u="none" strike="noStrike" kern="1200" cap="none" spc="0" normalizeH="0" baseline="0" noProof="0" dirty="0">
                <a:ln>
                  <a:noFill/>
                </a:ln>
                <a:solidFill>
                  <a:srgbClr val="FFFFFF"/>
                </a:solidFill>
                <a:effectLst/>
                <a:uLnTx/>
                <a:uFillTx/>
                <a:latin typeface="Arial"/>
                <a:ea typeface="Arial"/>
                <a:cs typeface="+mn-cs"/>
              </a:rPr>
              <a:t>Description</a:t>
            </a:r>
            <a:endParaRPr kumimoji="0" sz="1837" b="0" i="0" u="none" strike="noStrike" kern="1200" cap="none" spc="0" normalizeH="0" baseline="0" noProof="0" dirty="0">
              <a:ln>
                <a:noFill/>
              </a:ln>
              <a:solidFill>
                <a:srgbClr val="000000"/>
              </a:solidFill>
              <a:effectLst/>
              <a:uLnTx/>
              <a:uFillTx/>
              <a:latin typeface="Arial"/>
              <a:ea typeface="+mn-ea"/>
              <a:cs typeface="+mn-cs"/>
            </a:endParaRPr>
          </a:p>
        </p:txBody>
      </p:sp>
      <p:sp>
        <p:nvSpPr>
          <p:cNvPr id="89" name="CustomShape 5">
            <a:extLst>
              <a:ext uri="{FF2B5EF4-FFF2-40B4-BE49-F238E27FC236}">
                <a16:creationId xmlns:a16="http://schemas.microsoft.com/office/drawing/2014/main" id="{2D0AEAEC-A101-79FC-A34A-7103115C66A0}"/>
              </a:ext>
            </a:extLst>
          </p:cNvPr>
          <p:cNvSpPr/>
          <p:nvPr/>
        </p:nvSpPr>
        <p:spPr>
          <a:xfrm>
            <a:off x="1983375" y="1269642"/>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marL="0" marR="0" lvl="0" indent="0" algn="l" defTabSz="932863" rtl="0" eaLnBrk="1" fontAlgn="auto" latinLnBrk="0" hangingPunct="1">
              <a:lnSpc>
                <a:spcPct val="100000"/>
              </a:lnSpc>
              <a:spcBef>
                <a:spcPts val="0"/>
              </a:spcBef>
              <a:spcAft>
                <a:spcPts val="0"/>
              </a:spcAft>
              <a:buClrTx/>
              <a:buSzTx/>
              <a:buFontTx/>
              <a:buNone/>
              <a:tabLst/>
              <a:defRPr/>
            </a:pPr>
            <a:r>
              <a:rPr kumimoji="0" lang="en-ZA" sz="1204" b="1" i="0" u="none" strike="noStrike" kern="1200" cap="none" spc="0" normalizeH="0" baseline="0" noProof="0" dirty="0">
                <a:ln>
                  <a:noFill/>
                </a:ln>
                <a:solidFill>
                  <a:srgbClr val="236800"/>
                </a:solidFill>
                <a:effectLst/>
                <a:uLnTx/>
                <a:uFillTx/>
                <a:latin typeface="Arial"/>
                <a:ea typeface="Arial"/>
                <a:cs typeface="+mn-cs"/>
              </a:rPr>
              <a:t>Localisation</a:t>
            </a:r>
            <a:endParaRPr kumimoji="0" sz="1837" b="0" i="0" u="none" strike="noStrike" kern="1200" cap="none" spc="0" normalizeH="0" baseline="0" noProof="0" dirty="0">
              <a:ln>
                <a:noFill/>
              </a:ln>
              <a:solidFill>
                <a:srgbClr val="000000"/>
              </a:solidFill>
              <a:effectLst/>
              <a:uLnTx/>
              <a:uFillTx/>
              <a:latin typeface="Arial"/>
              <a:ea typeface="+mn-ea"/>
              <a:cs typeface="+mn-cs"/>
            </a:endParaRPr>
          </a:p>
        </p:txBody>
      </p:sp>
      <p:sp>
        <p:nvSpPr>
          <p:cNvPr id="90" name="CustomShape 6">
            <a:extLst>
              <a:ext uri="{FF2B5EF4-FFF2-40B4-BE49-F238E27FC236}">
                <a16:creationId xmlns:a16="http://schemas.microsoft.com/office/drawing/2014/main" id="{9B69F52E-C013-EBFD-5391-4B3AE7AF5FB9}"/>
              </a:ext>
            </a:extLst>
          </p:cNvPr>
          <p:cNvSpPr/>
          <p:nvPr/>
        </p:nvSpPr>
        <p:spPr>
          <a:xfrm>
            <a:off x="3196265" y="1262023"/>
            <a:ext cx="6374768" cy="31243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a:defRPr/>
            </a:pPr>
            <a:r>
              <a:rPr lang="fr-FR" sz="1153" dirty="0">
                <a:solidFill>
                  <a:srgbClr val="000000"/>
                </a:solidFill>
              </a:rPr>
              <a:t>Dans toutes les cinq régions</a:t>
            </a:r>
            <a:r>
              <a:rPr lang="fr-FR" sz="1153" dirty="0"/>
              <a:t> </a:t>
            </a:r>
            <a:r>
              <a:rPr lang="fr-FR" sz="1153" dirty="0">
                <a:solidFill>
                  <a:srgbClr val="000000"/>
                </a:solidFill>
              </a:rPr>
              <a:t>du Togo</a:t>
            </a:r>
          </a:p>
        </p:txBody>
      </p:sp>
      <p:sp>
        <p:nvSpPr>
          <p:cNvPr id="91" name="CustomShape 7">
            <a:extLst>
              <a:ext uri="{FF2B5EF4-FFF2-40B4-BE49-F238E27FC236}">
                <a16:creationId xmlns:a16="http://schemas.microsoft.com/office/drawing/2014/main" id="{C722900C-9B7D-9EE3-C611-D8A2F2688596}"/>
              </a:ext>
            </a:extLst>
          </p:cNvPr>
          <p:cNvSpPr/>
          <p:nvPr/>
        </p:nvSpPr>
        <p:spPr>
          <a:xfrm>
            <a:off x="2020800" y="1810872"/>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marL="0" marR="0" lvl="0" indent="0" algn="l" defTabSz="932863" rtl="0" eaLnBrk="1" fontAlgn="auto" latinLnBrk="0" hangingPunct="1">
              <a:lnSpc>
                <a:spcPct val="100000"/>
              </a:lnSpc>
              <a:spcBef>
                <a:spcPts val="0"/>
              </a:spcBef>
              <a:spcAft>
                <a:spcPts val="0"/>
              </a:spcAft>
              <a:buClrTx/>
              <a:buSzTx/>
              <a:buFontTx/>
              <a:buNone/>
              <a:tabLst/>
              <a:defRPr/>
            </a:pPr>
            <a:r>
              <a:rPr kumimoji="0" lang="en-ZA" sz="1204" b="1" i="0" u="none" strike="noStrike" kern="1200" cap="none" spc="0" normalizeH="0" baseline="0" noProof="0" dirty="0">
                <a:ln>
                  <a:noFill/>
                </a:ln>
                <a:solidFill>
                  <a:srgbClr val="236800"/>
                </a:solidFill>
                <a:effectLst/>
                <a:uLnTx/>
                <a:uFillTx/>
                <a:latin typeface="Arial"/>
                <a:ea typeface="Arial"/>
                <a:cs typeface="+mn-cs"/>
              </a:rPr>
              <a:t>Coût estimatif</a:t>
            </a:r>
            <a:endParaRPr kumimoji="0" sz="1837" b="0" i="0" u="none" strike="noStrike" kern="1200" cap="none" spc="0" normalizeH="0" baseline="0" noProof="0" dirty="0">
              <a:ln>
                <a:noFill/>
              </a:ln>
              <a:solidFill>
                <a:srgbClr val="000000"/>
              </a:solidFill>
              <a:effectLst/>
              <a:uLnTx/>
              <a:uFillTx/>
              <a:latin typeface="Arial"/>
              <a:ea typeface="+mn-ea"/>
              <a:cs typeface="+mn-cs"/>
            </a:endParaRPr>
          </a:p>
        </p:txBody>
      </p:sp>
      <p:sp>
        <p:nvSpPr>
          <p:cNvPr id="92" name="CustomShape 8">
            <a:extLst>
              <a:ext uri="{FF2B5EF4-FFF2-40B4-BE49-F238E27FC236}">
                <a16:creationId xmlns:a16="http://schemas.microsoft.com/office/drawing/2014/main" id="{51D7FB95-0255-C4C9-DDB0-D39D3E487F0D}"/>
              </a:ext>
            </a:extLst>
          </p:cNvPr>
          <p:cNvSpPr/>
          <p:nvPr/>
        </p:nvSpPr>
        <p:spPr>
          <a:xfrm>
            <a:off x="3210920" y="1706889"/>
            <a:ext cx="6229246" cy="369518"/>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marL="0" marR="0" lvl="0" indent="0" algn="l" defTabSz="932863" rtl="0" eaLnBrk="1" fontAlgn="auto" latinLnBrk="0" hangingPunct="1">
              <a:lnSpc>
                <a:spcPct val="100000"/>
              </a:lnSpc>
              <a:spcBef>
                <a:spcPts val="0"/>
              </a:spcBef>
              <a:spcAft>
                <a:spcPts val="0"/>
              </a:spcAft>
              <a:buClrTx/>
              <a:buSzTx/>
              <a:buFontTx/>
              <a:buNone/>
              <a:tabLst/>
              <a:defRPr/>
            </a:pPr>
            <a:r>
              <a:rPr kumimoji="0" lang="fr-FR" sz="1204" b="1" i="0" u="none" strike="noStrike" kern="1200" cap="none" spc="0" normalizeH="0" baseline="0" noProof="0" dirty="0">
                <a:ln>
                  <a:noFill/>
                </a:ln>
                <a:solidFill>
                  <a:srgbClr val="000000"/>
                </a:solidFill>
                <a:effectLst/>
                <a:uLnTx/>
                <a:uFillTx/>
                <a:latin typeface="Arial"/>
                <a:ea typeface="Arial"/>
                <a:cs typeface="+mn-cs"/>
              </a:rPr>
              <a:t>100 millions USD soit 56,039 milliards de FCFA; r</a:t>
            </a:r>
            <a:r>
              <a:rPr kumimoji="0" lang="fr-FR" sz="1204" b="0" i="0" u="none" strike="noStrike" kern="1200" cap="none" spc="0" normalizeH="0" baseline="0" noProof="0" dirty="0">
                <a:ln>
                  <a:noFill/>
                </a:ln>
                <a:solidFill>
                  <a:srgbClr val="000000"/>
                </a:solidFill>
                <a:effectLst/>
                <a:uLnTx/>
                <a:uFillTx/>
                <a:latin typeface="Arial"/>
                <a:ea typeface="Arial"/>
                <a:cs typeface="+mn-cs"/>
              </a:rPr>
              <a:t>épartis comme suit : dette concessionnelle (82,34 millions USD), dette commerciale (3 millions USD) et subventions (14,66 millions USD)</a:t>
            </a:r>
            <a:endParaRPr kumimoji="0" lang="en-ZA" sz="1837" b="0" i="0" u="none" strike="noStrike" kern="1200" cap="none" spc="0" normalizeH="0" baseline="0" noProof="0" dirty="0">
              <a:ln>
                <a:noFill/>
              </a:ln>
              <a:solidFill>
                <a:srgbClr val="000000"/>
              </a:solidFill>
              <a:effectLst/>
              <a:uLnTx/>
              <a:uFillTx/>
              <a:latin typeface="Arial"/>
              <a:ea typeface="+mn-ea"/>
              <a:cs typeface="+mn-cs"/>
            </a:endParaRPr>
          </a:p>
        </p:txBody>
      </p:sp>
      <p:sp>
        <p:nvSpPr>
          <p:cNvPr id="97" name="CustomShape 13">
            <a:extLst>
              <a:ext uri="{FF2B5EF4-FFF2-40B4-BE49-F238E27FC236}">
                <a16:creationId xmlns:a16="http://schemas.microsoft.com/office/drawing/2014/main" id="{5DE2F870-9376-DD87-7CBA-FC2578539DD0}"/>
              </a:ext>
            </a:extLst>
          </p:cNvPr>
          <p:cNvSpPr/>
          <p:nvPr/>
        </p:nvSpPr>
        <p:spPr>
          <a:xfrm>
            <a:off x="2026936" y="2401808"/>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lvl="0" defTabSz="932863"/>
            <a:r>
              <a:rPr kumimoji="0" lang="en-ZA" sz="1204" b="1" i="0" u="none" strike="noStrike" kern="1200" cap="none" spc="0" normalizeH="0" baseline="0" noProof="0" dirty="0">
                <a:ln>
                  <a:noFill/>
                </a:ln>
                <a:solidFill>
                  <a:srgbClr val="236800"/>
                </a:solidFill>
                <a:effectLst/>
                <a:uLnTx/>
                <a:uFillTx/>
                <a:latin typeface="Arial"/>
                <a:ea typeface="Arial"/>
                <a:cs typeface="+mn-cs"/>
              </a:rPr>
              <a:t>Description et </a:t>
            </a:r>
            <a:r>
              <a:rPr lang="en-ZA" sz="1204" b="1" dirty="0">
                <a:solidFill>
                  <a:srgbClr val="236800"/>
                </a:solidFill>
                <a:ea typeface="Arial"/>
              </a:rPr>
              <a:t>caractéristiques</a:t>
            </a:r>
            <a:r>
              <a:rPr kumimoji="0" lang="en-ZA" sz="1204" b="1" i="0" u="none" strike="noStrike" kern="1200" cap="none" spc="0" normalizeH="0" baseline="0" noProof="0" dirty="0">
                <a:ln>
                  <a:noFill/>
                </a:ln>
                <a:solidFill>
                  <a:srgbClr val="236800"/>
                </a:solidFill>
                <a:effectLst/>
                <a:uLnTx/>
                <a:uFillTx/>
                <a:latin typeface="Arial"/>
                <a:ea typeface="Arial"/>
                <a:cs typeface="+mn-cs"/>
              </a:rPr>
              <a:t> techniques</a:t>
            </a:r>
            <a:endParaRPr kumimoji="0" sz="1837" b="0" i="0" u="none" strike="noStrike" kern="1200" cap="none" spc="0" normalizeH="0" baseline="0" noProof="0" dirty="0">
              <a:ln>
                <a:noFill/>
              </a:ln>
              <a:solidFill>
                <a:srgbClr val="000000"/>
              </a:solidFill>
              <a:effectLst/>
              <a:uLnTx/>
              <a:uFillTx/>
              <a:latin typeface="Arial"/>
              <a:ea typeface="+mn-ea"/>
              <a:cs typeface="+mn-cs"/>
            </a:endParaRPr>
          </a:p>
        </p:txBody>
      </p:sp>
      <p:sp>
        <p:nvSpPr>
          <p:cNvPr id="99" name="CustomShape 15">
            <a:extLst>
              <a:ext uri="{FF2B5EF4-FFF2-40B4-BE49-F238E27FC236}">
                <a16:creationId xmlns:a16="http://schemas.microsoft.com/office/drawing/2014/main" id="{BFD551C2-D1AE-8E64-1183-DD7E2AAA00EE}"/>
              </a:ext>
            </a:extLst>
          </p:cNvPr>
          <p:cNvSpPr/>
          <p:nvPr/>
        </p:nvSpPr>
        <p:spPr>
          <a:xfrm>
            <a:off x="1993255" y="3749459"/>
            <a:ext cx="1419494" cy="368738"/>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marL="0" marR="0" lvl="0" indent="0" algn="l" defTabSz="932863" rtl="0" eaLnBrk="1" fontAlgn="auto" latinLnBrk="0" hangingPunct="1">
              <a:lnSpc>
                <a:spcPct val="100000"/>
              </a:lnSpc>
              <a:spcBef>
                <a:spcPts val="0"/>
              </a:spcBef>
              <a:spcAft>
                <a:spcPts val="0"/>
              </a:spcAft>
              <a:buClrTx/>
              <a:buSzTx/>
              <a:buFontTx/>
              <a:buNone/>
              <a:tabLst/>
              <a:defRPr/>
            </a:pPr>
            <a:r>
              <a:rPr kumimoji="0" lang="en-ZA" sz="1204" b="1" i="0" u="none" strike="noStrike" kern="1200" cap="none" spc="0" normalizeH="0" baseline="0" noProof="0" dirty="0" err="1">
                <a:ln>
                  <a:noFill/>
                </a:ln>
                <a:solidFill>
                  <a:srgbClr val="236800"/>
                </a:solidFill>
                <a:effectLst/>
                <a:uLnTx/>
                <a:uFillTx/>
                <a:latin typeface="Arial"/>
                <a:ea typeface="Arial"/>
                <a:cs typeface="+mn-cs"/>
              </a:rPr>
              <a:t>Opportunités</a:t>
            </a:r>
            <a:r>
              <a:rPr kumimoji="0" lang="en-ZA" sz="1204" b="1" i="0" u="none" strike="noStrike" kern="1200" cap="none" spc="0" normalizeH="0" baseline="0" noProof="0" dirty="0">
                <a:ln>
                  <a:noFill/>
                </a:ln>
                <a:solidFill>
                  <a:srgbClr val="236800"/>
                </a:solidFill>
                <a:effectLst/>
                <a:uLnTx/>
                <a:uFillTx/>
                <a:latin typeface="Arial"/>
                <a:ea typeface="Arial"/>
                <a:cs typeface="+mn-cs"/>
              </a:rPr>
              <a:t> de </a:t>
            </a:r>
            <a:r>
              <a:rPr kumimoji="0" lang="en-ZA" sz="1204" b="1" i="0" u="none" strike="noStrike" kern="1200" cap="none" spc="0" normalizeH="0" baseline="0" noProof="0" dirty="0" err="1">
                <a:ln>
                  <a:noFill/>
                </a:ln>
                <a:solidFill>
                  <a:srgbClr val="236800"/>
                </a:solidFill>
                <a:effectLst/>
                <a:uLnTx/>
                <a:uFillTx/>
                <a:latin typeface="Arial"/>
                <a:ea typeface="Arial"/>
                <a:cs typeface="+mn-cs"/>
              </a:rPr>
              <a:t>l’investissement</a:t>
            </a:r>
            <a:endParaRPr kumimoji="0" sz="1837" b="0" i="0" u="none" strike="noStrike" kern="1200" cap="none" spc="0" normalizeH="0" baseline="0" noProof="0" dirty="0">
              <a:ln>
                <a:noFill/>
              </a:ln>
              <a:solidFill>
                <a:srgbClr val="000000"/>
              </a:solidFill>
              <a:effectLst/>
              <a:uLnTx/>
              <a:uFillTx/>
              <a:latin typeface="Arial"/>
              <a:ea typeface="+mn-ea"/>
              <a:cs typeface="+mn-cs"/>
            </a:endParaRPr>
          </a:p>
        </p:txBody>
      </p:sp>
      <p:sp>
        <p:nvSpPr>
          <p:cNvPr id="105" name="CustomShape 21">
            <a:extLst>
              <a:ext uri="{FF2B5EF4-FFF2-40B4-BE49-F238E27FC236}">
                <a16:creationId xmlns:a16="http://schemas.microsoft.com/office/drawing/2014/main" id="{17422613-122E-205C-326B-BC13FDEA83DD}"/>
              </a:ext>
            </a:extLst>
          </p:cNvPr>
          <p:cNvSpPr/>
          <p:nvPr/>
        </p:nvSpPr>
        <p:spPr>
          <a:xfrm>
            <a:off x="1654163" y="2295300"/>
            <a:ext cx="7812000" cy="0"/>
          </a:xfrm>
          <a:prstGeom prst="straightConnector1">
            <a:avLst/>
          </a:prstGeom>
          <a:noFill/>
          <a:ln w="12600">
            <a:solidFill>
              <a:schemeClr val="accent6"/>
            </a:solidFill>
            <a:round/>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TG" sz="1800" b="0" i="0" u="none" strike="noStrike" kern="1200" cap="none" spc="0" normalizeH="0" baseline="0" noProof="0">
              <a:ln>
                <a:noFill/>
              </a:ln>
              <a:solidFill>
                <a:srgbClr val="000000"/>
              </a:solidFill>
              <a:effectLst/>
              <a:uLnTx/>
              <a:uFillTx/>
              <a:latin typeface="Arial"/>
              <a:ea typeface="+mn-ea"/>
              <a:cs typeface="+mn-cs"/>
            </a:endParaRPr>
          </a:p>
        </p:txBody>
      </p:sp>
      <p:sp>
        <p:nvSpPr>
          <p:cNvPr id="106" name="CustomShape 22">
            <a:extLst>
              <a:ext uri="{FF2B5EF4-FFF2-40B4-BE49-F238E27FC236}">
                <a16:creationId xmlns:a16="http://schemas.microsoft.com/office/drawing/2014/main" id="{B911C10F-D31F-98BA-E86A-CA8A3AC441F3}"/>
              </a:ext>
            </a:extLst>
          </p:cNvPr>
          <p:cNvSpPr/>
          <p:nvPr/>
        </p:nvSpPr>
        <p:spPr>
          <a:xfrm>
            <a:off x="1588929" y="1214185"/>
            <a:ext cx="242765" cy="294550"/>
          </a:xfrm>
          <a:custGeom>
            <a:avLst/>
            <a:gdLst/>
            <a:ahLst/>
            <a:cxnLst/>
            <a:rect l="0" t="0" r="r" b="b"/>
            <a:pathLst>
              <a:path w="120001" h="120001">
                <a:moveTo>
                  <a:pt x="98734" y="13125"/>
                </a:moveTo>
                <a:cubicBezTo>
                  <a:pt x="88101" y="4375"/>
                  <a:pt x="73670" y="0"/>
                  <a:pt x="60000" y="0"/>
                </a:cubicBezTo>
                <a:cubicBezTo>
                  <a:pt x="60000" y="0"/>
                  <a:pt x="60000" y="0"/>
                  <a:pt x="60000" y="0"/>
                </a:cubicBezTo>
                <a:cubicBezTo>
                  <a:pt x="46329" y="0"/>
                  <a:pt x="31898" y="4375"/>
                  <a:pt x="21265" y="13125"/>
                </a:cubicBezTo>
                <a:cubicBezTo>
                  <a:pt x="0" y="30625"/>
                  <a:pt x="0" y="59375"/>
                  <a:pt x="21265" y="76875"/>
                </a:cubicBezTo>
                <a:cubicBezTo>
                  <a:pt x="34936" y="89375"/>
                  <a:pt x="46329" y="93125"/>
                  <a:pt x="53164" y="108750"/>
                </a:cubicBezTo>
                <a:cubicBezTo>
                  <a:pt x="56962" y="117500"/>
                  <a:pt x="56962" y="117500"/>
                  <a:pt x="56962" y="117500"/>
                </a:cubicBezTo>
                <a:cubicBezTo>
                  <a:pt x="56962" y="118125"/>
                  <a:pt x="57721" y="120000"/>
                  <a:pt x="60000" y="120000"/>
                </a:cubicBezTo>
                <a:cubicBezTo>
                  <a:pt x="62278" y="120000"/>
                  <a:pt x="63037" y="118125"/>
                  <a:pt x="63037" y="117500"/>
                </a:cubicBezTo>
                <a:cubicBezTo>
                  <a:pt x="66835" y="108750"/>
                  <a:pt x="66835" y="108750"/>
                  <a:pt x="66835" y="108750"/>
                </a:cubicBezTo>
                <a:cubicBezTo>
                  <a:pt x="73670" y="93125"/>
                  <a:pt x="85063" y="89375"/>
                  <a:pt x="98734" y="76875"/>
                </a:cubicBezTo>
                <a:cubicBezTo>
                  <a:pt x="120000" y="59375"/>
                  <a:pt x="120000" y="30625"/>
                  <a:pt x="98734" y="13125"/>
                </a:cubicBezTo>
                <a:lnTo>
                  <a:pt x="60000" y="82500"/>
                </a:lnTo>
                <a:cubicBezTo>
                  <a:pt x="34936" y="82500"/>
                  <a:pt x="14430" y="65625"/>
                  <a:pt x="14430" y="45000"/>
                </a:cubicBezTo>
                <a:cubicBezTo>
                  <a:pt x="14430" y="24375"/>
                  <a:pt x="34936" y="7500"/>
                  <a:pt x="60000" y="7500"/>
                </a:cubicBezTo>
                <a:cubicBezTo>
                  <a:pt x="85063" y="7500"/>
                  <a:pt x="105569" y="24375"/>
                  <a:pt x="105569" y="45000"/>
                </a:cubicBezTo>
                <a:cubicBezTo>
                  <a:pt x="105569" y="65625"/>
                  <a:pt x="85063" y="82500"/>
                  <a:pt x="60000" y="82500"/>
                </a:cubicBezTo>
              </a:path>
            </a:pathLst>
          </a:custGeom>
          <a:solidFill>
            <a:schemeClr val="accent1"/>
          </a:solidFill>
          <a:ln>
            <a:noFill/>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TG" sz="1800" b="0" i="0" u="none" strike="noStrike" kern="1200" cap="none" spc="0" normalizeH="0" baseline="0" noProof="0">
              <a:ln>
                <a:noFill/>
              </a:ln>
              <a:solidFill>
                <a:srgbClr val="000000"/>
              </a:solidFill>
              <a:effectLst/>
              <a:uLnTx/>
              <a:uFillTx/>
              <a:latin typeface="Arial"/>
              <a:ea typeface="+mn-ea"/>
              <a:cs typeface="+mn-cs"/>
            </a:endParaRPr>
          </a:p>
        </p:txBody>
      </p:sp>
      <p:sp>
        <p:nvSpPr>
          <p:cNvPr id="123" name="CustomShape 39">
            <a:extLst>
              <a:ext uri="{FF2B5EF4-FFF2-40B4-BE49-F238E27FC236}">
                <a16:creationId xmlns:a16="http://schemas.microsoft.com/office/drawing/2014/main" id="{380479BD-E324-6F0E-2EB7-30D4FAAD899D}"/>
              </a:ext>
            </a:extLst>
          </p:cNvPr>
          <p:cNvSpPr/>
          <p:nvPr/>
        </p:nvSpPr>
        <p:spPr>
          <a:xfrm>
            <a:off x="1551982" y="3779942"/>
            <a:ext cx="339724" cy="307772"/>
          </a:xfrm>
          <a:custGeom>
            <a:avLst/>
            <a:gdLst/>
            <a:ahLst/>
            <a:cxnLst/>
            <a:rect l="0" t="0" r="r" b="b"/>
            <a:pathLst>
              <a:path w="120000" h="120001">
                <a:moveTo>
                  <a:pt x="7231" y="92805"/>
                </a:moveTo>
                <a:lnTo>
                  <a:pt x="7231" y="120000"/>
                </a:lnTo>
                <a:lnTo>
                  <a:pt x="34397" y="120000"/>
                </a:lnTo>
                <a:lnTo>
                  <a:pt x="34397" y="69064"/>
                </a:lnTo>
                <a:lnTo>
                  <a:pt x="32833" y="67338"/>
                </a:lnTo>
                <a:lnTo>
                  <a:pt x="7231" y="92805"/>
                </a:lnTo>
                <a:lnTo>
                  <a:pt x="42605" y="78129"/>
                </a:lnTo>
                <a:lnTo>
                  <a:pt x="42605" y="120000"/>
                </a:lnTo>
                <a:lnTo>
                  <a:pt x="70749" y="120000"/>
                </a:lnTo>
                <a:lnTo>
                  <a:pt x="70749" y="75539"/>
                </a:lnTo>
                <a:lnTo>
                  <a:pt x="55114" y="91942"/>
                </a:lnTo>
                <a:lnTo>
                  <a:pt x="42605" y="78129"/>
                </a:lnTo>
                <a:lnTo>
                  <a:pt x="88729" y="10143"/>
                </a:lnTo>
                <a:lnTo>
                  <a:pt x="96938" y="18345"/>
                </a:lnTo>
                <a:lnTo>
                  <a:pt x="55114" y="60863"/>
                </a:lnTo>
                <a:lnTo>
                  <a:pt x="32833" y="36474"/>
                </a:lnTo>
                <a:lnTo>
                  <a:pt x="0" y="69064"/>
                </a:lnTo>
                <a:lnTo>
                  <a:pt x="6449" y="77266"/>
                </a:lnTo>
                <a:lnTo>
                  <a:pt x="32833" y="51798"/>
                </a:lnTo>
                <a:lnTo>
                  <a:pt x="55114" y="76402"/>
                </a:lnTo>
                <a:lnTo>
                  <a:pt x="103583" y="25467"/>
                </a:lnTo>
                <a:lnTo>
                  <a:pt x="111791" y="35611"/>
                </a:lnTo>
                <a:lnTo>
                  <a:pt x="119999" y="0"/>
                </a:lnTo>
                <a:lnTo>
                  <a:pt x="88729" y="10143"/>
                </a:lnTo>
                <a:lnTo>
                  <a:pt x="78957" y="66474"/>
                </a:lnTo>
                <a:lnTo>
                  <a:pt x="78957" y="120000"/>
                </a:lnTo>
                <a:lnTo>
                  <a:pt x="106905" y="120000"/>
                </a:lnTo>
                <a:lnTo>
                  <a:pt x="106905" y="41870"/>
                </a:lnTo>
                <a:lnTo>
                  <a:pt x="105146" y="40143"/>
                </a:lnTo>
                <a:lnTo>
                  <a:pt x="78957" y="66474"/>
                </a:lnTo>
              </a:path>
            </a:pathLst>
          </a:custGeom>
          <a:solidFill>
            <a:schemeClr val="accent1"/>
          </a:solidFill>
          <a:ln>
            <a:noFill/>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TG" sz="1800" b="0" i="0" u="none" strike="noStrike" kern="1200" cap="none" spc="0" normalizeH="0" baseline="0" noProof="0">
              <a:ln>
                <a:noFill/>
              </a:ln>
              <a:solidFill>
                <a:srgbClr val="000000"/>
              </a:solidFill>
              <a:effectLst/>
              <a:uLnTx/>
              <a:uFillTx/>
              <a:latin typeface="Arial"/>
              <a:ea typeface="+mn-ea"/>
              <a:cs typeface="+mn-cs"/>
            </a:endParaRPr>
          </a:p>
        </p:txBody>
      </p:sp>
      <p:sp>
        <p:nvSpPr>
          <p:cNvPr id="133" name="CustomShape 48">
            <a:extLst>
              <a:ext uri="{FF2B5EF4-FFF2-40B4-BE49-F238E27FC236}">
                <a16:creationId xmlns:a16="http://schemas.microsoft.com/office/drawing/2014/main" id="{B2C51F92-8CFB-0AA4-94C0-77210B679FB4}"/>
              </a:ext>
            </a:extLst>
          </p:cNvPr>
          <p:cNvSpPr/>
          <p:nvPr/>
        </p:nvSpPr>
        <p:spPr>
          <a:xfrm>
            <a:off x="1985084" y="4942716"/>
            <a:ext cx="1419494" cy="368738"/>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marL="0" marR="0" lvl="0" indent="0" algn="l" defTabSz="932863" rtl="0" eaLnBrk="1" fontAlgn="auto" latinLnBrk="0" hangingPunct="1">
              <a:lnSpc>
                <a:spcPct val="100000"/>
              </a:lnSpc>
              <a:spcBef>
                <a:spcPts val="0"/>
              </a:spcBef>
              <a:spcAft>
                <a:spcPts val="0"/>
              </a:spcAft>
              <a:buClrTx/>
              <a:buSzTx/>
              <a:buFontTx/>
              <a:buNone/>
              <a:tabLst/>
              <a:defRPr/>
            </a:pPr>
            <a:r>
              <a:rPr kumimoji="0" lang="en-ZA" sz="1204" b="1" i="0" u="none" strike="noStrike" kern="1200" cap="none" spc="0" normalizeH="0" baseline="0" noProof="0" dirty="0" err="1">
                <a:ln>
                  <a:noFill/>
                </a:ln>
                <a:solidFill>
                  <a:srgbClr val="236800"/>
                </a:solidFill>
                <a:effectLst/>
                <a:uLnTx/>
                <a:uFillTx/>
                <a:latin typeface="Arial"/>
                <a:ea typeface="Arial"/>
                <a:cs typeface="+mn-cs"/>
              </a:rPr>
              <a:t>Partenariat</a:t>
            </a:r>
            <a:r>
              <a:rPr kumimoji="0" lang="en-ZA" sz="1204" b="1" i="0" u="none" strike="noStrike" kern="1200" cap="none" spc="0" normalizeH="0" baseline="0" noProof="0" dirty="0">
                <a:ln>
                  <a:noFill/>
                </a:ln>
                <a:solidFill>
                  <a:srgbClr val="236800"/>
                </a:solidFill>
                <a:effectLst/>
                <a:uLnTx/>
                <a:uFillTx/>
                <a:latin typeface="Arial"/>
                <a:ea typeface="Arial"/>
                <a:cs typeface="+mn-cs"/>
              </a:rPr>
              <a:t> recherché</a:t>
            </a:r>
            <a:endParaRPr kumimoji="0" sz="1837" b="0" i="0" u="none" strike="noStrike" kern="1200" cap="none" spc="0" normalizeH="0" baseline="0" noProof="0" dirty="0">
              <a:ln>
                <a:noFill/>
              </a:ln>
              <a:solidFill>
                <a:srgbClr val="000000"/>
              </a:solidFill>
              <a:effectLst/>
              <a:uLnTx/>
              <a:uFillTx/>
              <a:latin typeface="Arial"/>
              <a:ea typeface="+mn-ea"/>
              <a:cs typeface="+mn-cs"/>
            </a:endParaRPr>
          </a:p>
        </p:txBody>
      </p:sp>
      <p:sp>
        <p:nvSpPr>
          <p:cNvPr id="137" name="CustomShape 52">
            <a:extLst>
              <a:ext uri="{FF2B5EF4-FFF2-40B4-BE49-F238E27FC236}">
                <a16:creationId xmlns:a16="http://schemas.microsoft.com/office/drawing/2014/main" id="{91464BB3-A5CB-9A53-2EF2-CA457DA916E9}"/>
              </a:ext>
            </a:extLst>
          </p:cNvPr>
          <p:cNvSpPr/>
          <p:nvPr/>
        </p:nvSpPr>
        <p:spPr>
          <a:xfrm>
            <a:off x="1586690" y="1748804"/>
            <a:ext cx="259659" cy="297121"/>
          </a:xfrm>
          <a:custGeom>
            <a:avLst/>
            <a:gdLst/>
            <a:ahLst/>
            <a:cxnLst/>
            <a:rect l="0" t="0" r="r" b="b"/>
            <a:pathLst>
              <a:path w="120001" h="120001">
                <a:moveTo>
                  <a:pt x="58378" y="102992"/>
                </a:moveTo>
                <a:cubicBezTo>
                  <a:pt x="45405" y="109606"/>
                  <a:pt x="25945" y="109606"/>
                  <a:pt x="12972" y="102992"/>
                </a:cubicBezTo>
                <a:cubicBezTo>
                  <a:pt x="6486" y="100157"/>
                  <a:pt x="3243" y="96377"/>
                  <a:pt x="3243" y="91653"/>
                </a:cubicBezTo>
                <a:cubicBezTo>
                  <a:pt x="3243" y="102047"/>
                  <a:pt x="3243" y="102047"/>
                  <a:pt x="3243" y="102047"/>
                </a:cubicBezTo>
                <a:cubicBezTo>
                  <a:pt x="3243" y="105826"/>
                  <a:pt x="6486" y="110551"/>
                  <a:pt x="12972" y="113385"/>
                </a:cubicBezTo>
                <a:cubicBezTo>
                  <a:pt x="25945" y="120000"/>
                  <a:pt x="45405" y="120000"/>
                  <a:pt x="58378" y="113385"/>
                </a:cubicBezTo>
                <a:cubicBezTo>
                  <a:pt x="64864" y="110551"/>
                  <a:pt x="68108" y="105826"/>
                  <a:pt x="68108" y="102047"/>
                </a:cubicBezTo>
                <a:cubicBezTo>
                  <a:pt x="68108" y="91653"/>
                  <a:pt x="68108" y="91653"/>
                  <a:pt x="68108" y="91653"/>
                </a:cubicBezTo>
                <a:cubicBezTo>
                  <a:pt x="68108" y="96377"/>
                  <a:pt x="64864" y="100157"/>
                  <a:pt x="58378" y="102992"/>
                </a:cubicBezTo>
                <a:lnTo>
                  <a:pt x="58378" y="74645"/>
                </a:lnTo>
                <a:cubicBezTo>
                  <a:pt x="45405" y="81259"/>
                  <a:pt x="25945" y="81259"/>
                  <a:pt x="12972" y="74645"/>
                </a:cubicBezTo>
                <a:cubicBezTo>
                  <a:pt x="6486" y="71811"/>
                  <a:pt x="3243" y="67086"/>
                  <a:pt x="3243" y="63307"/>
                </a:cubicBezTo>
                <a:cubicBezTo>
                  <a:pt x="3243" y="72755"/>
                  <a:pt x="3243" y="72755"/>
                  <a:pt x="3243" y="72755"/>
                </a:cubicBezTo>
                <a:cubicBezTo>
                  <a:pt x="3243" y="77480"/>
                  <a:pt x="6486" y="81259"/>
                  <a:pt x="12972" y="85039"/>
                </a:cubicBezTo>
                <a:cubicBezTo>
                  <a:pt x="25945" y="90708"/>
                  <a:pt x="45405" y="90708"/>
                  <a:pt x="58378" y="85039"/>
                </a:cubicBezTo>
                <a:cubicBezTo>
                  <a:pt x="64864" y="81259"/>
                  <a:pt x="68108" y="77480"/>
                  <a:pt x="68108" y="72755"/>
                </a:cubicBezTo>
                <a:cubicBezTo>
                  <a:pt x="68108" y="63307"/>
                  <a:pt x="68108" y="63307"/>
                  <a:pt x="68108" y="63307"/>
                </a:cubicBezTo>
                <a:cubicBezTo>
                  <a:pt x="68108" y="67086"/>
                  <a:pt x="64864" y="71811"/>
                  <a:pt x="58378" y="74645"/>
                </a:cubicBezTo>
                <a:lnTo>
                  <a:pt x="58378" y="88818"/>
                </a:lnTo>
                <a:cubicBezTo>
                  <a:pt x="45405" y="95433"/>
                  <a:pt x="25945" y="95433"/>
                  <a:pt x="12972" y="88818"/>
                </a:cubicBezTo>
                <a:cubicBezTo>
                  <a:pt x="6486" y="85984"/>
                  <a:pt x="3243" y="82204"/>
                  <a:pt x="3243" y="77480"/>
                </a:cubicBezTo>
                <a:cubicBezTo>
                  <a:pt x="3243" y="87874"/>
                  <a:pt x="3243" y="87874"/>
                  <a:pt x="3243" y="87874"/>
                </a:cubicBezTo>
                <a:cubicBezTo>
                  <a:pt x="3243" y="91653"/>
                  <a:pt x="6486" y="95433"/>
                  <a:pt x="12972" y="99212"/>
                </a:cubicBezTo>
                <a:cubicBezTo>
                  <a:pt x="25945" y="104881"/>
                  <a:pt x="45405" y="104881"/>
                  <a:pt x="58378" y="99212"/>
                </a:cubicBezTo>
                <a:cubicBezTo>
                  <a:pt x="64864" y="95433"/>
                  <a:pt x="68108" y="91653"/>
                  <a:pt x="68108" y="87874"/>
                </a:cubicBezTo>
                <a:cubicBezTo>
                  <a:pt x="68108" y="77480"/>
                  <a:pt x="68108" y="77480"/>
                  <a:pt x="68108" y="77480"/>
                </a:cubicBezTo>
                <a:cubicBezTo>
                  <a:pt x="68108" y="82204"/>
                  <a:pt x="64864" y="85984"/>
                  <a:pt x="58378" y="88818"/>
                </a:cubicBezTo>
                <a:lnTo>
                  <a:pt x="12972" y="68976"/>
                </a:lnTo>
                <a:cubicBezTo>
                  <a:pt x="25945" y="75590"/>
                  <a:pt x="45405" y="75590"/>
                  <a:pt x="58378" y="68976"/>
                </a:cubicBezTo>
                <a:cubicBezTo>
                  <a:pt x="71351" y="63307"/>
                  <a:pt x="71351" y="52913"/>
                  <a:pt x="58378" y="46299"/>
                </a:cubicBezTo>
                <a:cubicBezTo>
                  <a:pt x="45405" y="39685"/>
                  <a:pt x="25945" y="39685"/>
                  <a:pt x="12972" y="46299"/>
                </a:cubicBezTo>
                <a:cubicBezTo>
                  <a:pt x="0" y="52913"/>
                  <a:pt x="0" y="63307"/>
                  <a:pt x="12972" y="68976"/>
                </a:cubicBezTo>
                <a:lnTo>
                  <a:pt x="62702" y="29291"/>
                </a:lnTo>
                <a:cubicBezTo>
                  <a:pt x="74594" y="35905"/>
                  <a:pt x="95135" y="35905"/>
                  <a:pt x="108108" y="29291"/>
                </a:cubicBezTo>
                <a:cubicBezTo>
                  <a:pt x="120000" y="22677"/>
                  <a:pt x="120000" y="12283"/>
                  <a:pt x="108108" y="6614"/>
                </a:cubicBezTo>
                <a:cubicBezTo>
                  <a:pt x="95135" y="0"/>
                  <a:pt x="74594" y="0"/>
                  <a:pt x="62702" y="6614"/>
                </a:cubicBezTo>
                <a:cubicBezTo>
                  <a:pt x="49729" y="12283"/>
                  <a:pt x="49729" y="22677"/>
                  <a:pt x="62702" y="29291"/>
                </a:cubicBezTo>
                <a:lnTo>
                  <a:pt x="108108" y="77480"/>
                </a:lnTo>
                <a:cubicBezTo>
                  <a:pt x="98378" y="82204"/>
                  <a:pt x="84324" y="84094"/>
                  <a:pt x="72432" y="81259"/>
                </a:cubicBezTo>
                <a:cubicBezTo>
                  <a:pt x="72432" y="90708"/>
                  <a:pt x="72432" y="90708"/>
                  <a:pt x="72432" y="90708"/>
                </a:cubicBezTo>
                <a:cubicBezTo>
                  <a:pt x="84324" y="93543"/>
                  <a:pt x="98378" y="92598"/>
                  <a:pt x="108108" y="87874"/>
                </a:cubicBezTo>
                <a:cubicBezTo>
                  <a:pt x="113513" y="84094"/>
                  <a:pt x="116756" y="80314"/>
                  <a:pt x="116756" y="76535"/>
                </a:cubicBezTo>
                <a:cubicBezTo>
                  <a:pt x="116756" y="66141"/>
                  <a:pt x="116756" y="66141"/>
                  <a:pt x="116756" y="66141"/>
                </a:cubicBezTo>
                <a:cubicBezTo>
                  <a:pt x="116756" y="70866"/>
                  <a:pt x="113513" y="74645"/>
                  <a:pt x="108108" y="77480"/>
                </a:cubicBezTo>
                <a:lnTo>
                  <a:pt x="108108" y="49133"/>
                </a:lnTo>
                <a:cubicBezTo>
                  <a:pt x="98378" y="53858"/>
                  <a:pt x="84324" y="54803"/>
                  <a:pt x="72432" y="52913"/>
                </a:cubicBezTo>
                <a:cubicBezTo>
                  <a:pt x="72432" y="62362"/>
                  <a:pt x="72432" y="62362"/>
                  <a:pt x="72432" y="62362"/>
                </a:cubicBezTo>
                <a:cubicBezTo>
                  <a:pt x="84324" y="65196"/>
                  <a:pt x="98378" y="63307"/>
                  <a:pt x="108108" y="58582"/>
                </a:cubicBezTo>
                <a:cubicBezTo>
                  <a:pt x="113513" y="55748"/>
                  <a:pt x="116756" y="51968"/>
                  <a:pt x="116756" y="47244"/>
                </a:cubicBezTo>
                <a:cubicBezTo>
                  <a:pt x="116756" y="37795"/>
                  <a:pt x="116756" y="37795"/>
                  <a:pt x="116756" y="37795"/>
                </a:cubicBezTo>
                <a:cubicBezTo>
                  <a:pt x="116756" y="41574"/>
                  <a:pt x="113513" y="46299"/>
                  <a:pt x="108108" y="49133"/>
                </a:cubicBezTo>
                <a:lnTo>
                  <a:pt x="108108" y="34960"/>
                </a:lnTo>
                <a:cubicBezTo>
                  <a:pt x="95135" y="40629"/>
                  <a:pt x="74594" y="40629"/>
                  <a:pt x="62702" y="34960"/>
                </a:cubicBezTo>
                <a:cubicBezTo>
                  <a:pt x="56216" y="31181"/>
                  <a:pt x="52972" y="27401"/>
                  <a:pt x="52972" y="23622"/>
                </a:cubicBezTo>
                <a:cubicBezTo>
                  <a:pt x="52972" y="33070"/>
                  <a:pt x="52972" y="33070"/>
                  <a:pt x="52972" y="33070"/>
                </a:cubicBezTo>
                <a:cubicBezTo>
                  <a:pt x="52972" y="36850"/>
                  <a:pt x="56216" y="41574"/>
                  <a:pt x="62702" y="44409"/>
                </a:cubicBezTo>
                <a:cubicBezTo>
                  <a:pt x="74594" y="51023"/>
                  <a:pt x="95135" y="51023"/>
                  <a:pt x="108108" y="44409"/>
                </a:cubicBezTo>
                <a:cubicBezTo>
                  <a:pt x="113513" y="41574"/>
                  <a:pt x="116756" y="36850"/>
                  <a:pt x="116756" y="33070"/>
                </a:cubicBezTo>
                <a:cubicBezTo>
                  <a:pt x="116756" y="23622"/>
                  <a:pt x="116756" y="23622"/>
                  <a:pt x="116756" y="23622"/>
                </a:cubicBezTo>
                <a:cubicBezTo>
                  <a:pt x="116756" y="27401"/>
                  <a:pt x="113513" y="31181"/>
                  <a:pt x="108108" y="34960"/>
                </a:cubicBezTo>
                <a:lnTo>
                  <a:pt x="108108" y="63307"/>
                </a:lnTo>
                <a:cubicBezTo>
                  <a:pt x="98378" y="68031"/>
                  <a:pt x="84324" y="68976"/>
                  <a:pt x="72432" y="67086"/>
                </a:cubicBezTo>
                <a:cubicBezTo>
                  <a:pt x="72432" y="76535"/>
                  <a:pt x="72432" y="76535"/>
                  <a:pt x="72432" y="76535"/>
                </a:cubicBezTo>
                <a:cubicBezTo>
                  <a:pt x="84324" y="79370"/>
                  <a:pt x="98378" y="78425"/>
                  <a:pt x="108108" y="73700"/>
                </a:cubicBezTo>
                <a:cubicBezTo>
                  <a:pt x="113513" y="69921"/>
                  <a:pt x="116756" y="66141"/>
                  <a:pt x="116756" y="61417"/>
                </a:cubicBezTo>
                <a:cubicBezTo>
                  <a:pt x="116756" y="51968"/>
                  <a:pt x="116756" y="51968"/>
                  <a:pt x="116756" y="51968"/>
                </a:cubicBezTo>
                <a:cubicBezTo>
                  <a:pt x="116756" y="55748"/>
                  <a:pt x="113513" y="60472"/>
                  <a:pt x="108108" y="63307"/>
                </a:cubicBezTo>
                <a:lnTo>
                  <a:pt x="108108" y="91653"/>
                </a:lnTo>
                <a:cubicBezTo>
                  <a:pt x="98378" y="96377"/>
                  <a:pt x="84324" y="98267"/>
                  <a:pt x="72432" y="95433"/>
                </a:cubicBezTo>
                <a:cubicBezTo>
                  <a:pt x="72432" y="105826"/>
                  <a:pt x="72432" y="105826"/>
                  <a:pt x="72432" y="105826"/>
                </a:cubicBezTo>
                <a:cubicBezTo>
                  <a:pt x="84324" y="107716"/>
                  <a:pt x="98378" y="106771"/>
                  <a:pt x="108108" y="102047"/>
                </a:cubicBezTo>
                <a:cubicBezTo>
                  <a:pt x="113513" y="99212"/>
                  <a:pt x="116756" y="94488"/>
                  <a:pt x="116756" y="90708"/>
                </a:cubicBezTo>
                <a:cubicBezTo>
                  <a:pt x="116756" y="80314"/>
                  <a:pt x="116756" y="80314"/>
                  <a:pt x="116756" y="80314"/>
                </a:cubicBezTo>
                <a:cubicBezTo>
                  <a:pt x="116756" y="85039"/>
                  <a:pt x="113513" y="88818"/>
                  <a:pt x="108108" y="91653"/>
                </a:cubicBezTo>
              </a:path>
            </a:pathLst>
          </a:custGeom>
          <a:solidFill>
            <a:schemeClr val="accent1"/>
          </a:solidFill>
          <a:ln>
            <a:noFill/>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TG" sz="1800" b="0" i="0" u="none" strike="noStrike" kern="1200" cap="none" spc="0" normalizeH="0" baseline="0" noProof="0">
              <a:ln>
                <a:noFill/>
              </a:ln>
              <a:solidFill>
                <a:srgbClr val="000000"/>
              </a:solidFill>
              <a:effectLst/>
              <a:uLnTx/>
              <a:uFillTx/>
              <a:latin typeface="Arial"/>
              <a:ea typeface="+mn-ea"/>
              <a:cs typeface="+mn-cs"/>
            </a:endParaRPr>
          </a:p>
        </p:txBody>
      </p:sp>
      <p:sp>
        <p:nvSpPr>
          <p:cNvPr id="59" name="Shape 2251">
            <a:extLst>
              <a:ext uri="{FF2B5EF4-FFF2-40B4-BE49-F238E27FC236}">
                <a16:creationId xmlns:a16="http://schemas.microsoft.com/office/drawing/2014/main" id="{5991E69F-1BEC-A75C-90B4-4329D307CCA3}"/>
              </a:ext>
            </a:extLst>
          </p:cNvPr>
          <p:cNvSpPr txBox="1"/>
          <p:nvPr/>
        </p:nvSpPr>
        <p:spPr>
          <a:xfrm>
            <a:off x="3233688" y="2366024"/>
            <a:ext cx="6260815" cy="1247759"/>
          </a:xfrm>
          <a:prstGeom prst="rect">
            <a:avLst/>
          </a:prstGeom>
          <a:noFill/>
          <a:ln>
            <a:noFill/>
          </a:ln>
        </p:spPr>
        <p:txBody>
          <a:bodyPr wrap="square" lIns="0" tIns="0" rIns="0" bIns="0" anchor="t" anchorCtr="0">
            <a:noAutofit/>
          </a:bodyPr>
          <a:lstStyle/>
          <a:p>
            <a:pPr marL="174930" marR="0" lvl="0" indent="-174930" algn="l" defTabSz="932863" rtl="0" eaLnBrk="1" fontAlgn="auto" latinLnBrk="0" hangingPunct="1">
              <a:lnSpc>
                <a:spcPct val="100000"/>
              </a:lnSpc>
              <a:spcBef>
                <a:spcPts val="0"/>
              </a:spcBef>
              <a:spcAft>
                <a:spcPts val="0"/>
              </a:spcAft>
              <a:buClr>
                <a:srgbClr val="005E00"/>
              </a:buClr>
              <a:buSzPct val="122000"/>
              <a:buFont typeface="Arial" panose="020B0604020202020204" pitchFamily="34" charset="0"/>
              <a:buChar char="•"/>
              <a:tabLst/>
              <a:defRPr/>
            </a:pPr>
            <a:r>
              <a:rPr kumimoji="0" lang="fr-FR" sz="1153" b="0" i="0" u="none" strike="noStrike" kern="1200" cap="none" spc="0" normalizeH="0" baseline="0" noProof="0" dirty="0">
                <a:ln>
                  <a:noFill/>
                </a:ln>
                <a:solidFill>
                  <a:srgbClr val="000000"/>
                </a:solidFill>
                <a:effectLst/>
                <a:uLnTx/>
                <a:uFillTx/>
                <a:latin typeface="Arial"/>
                <a:ea typeface="+mn-ea"/>
                <a:cs typeface="+mn-cs"/>
              </a:rPr>
              <a:t>Le Fonds </a:t>
            </a:r>
            <a:r>
              <a:rPr kumimoji="0" lang="fr-FR" sz="1153" b="0" i="0" u="none" strike="noStrike" kern="1200" cap="none" spc="0" normalizeH="0" baseline="0" noProof="0" dirty="0" err="1">
                <a:ln>
                  <a:noFill/>
                </a:ln>
                <a:solidFill>
                  <a:srgbClr val="000000"/>
                </a:solidFill>
                <a:effectLst/>
                <a:uLnTx/>
                <a:uFillTx/>
                <a:latin typeface="Arial"/>
                <a:ea typeface="+mn-ea"/>
                <a:cs typeface="+mn-cs"/>
              </a:rPr>
              <a:t>Tinga</a:t>
            </a:r>
            <a:r>
              <a:rPr kumimoji="0" lang="fr-FR" sz="1153" b="0" i="0" u="none" strike="noStrike" kern="1200" cap="none" spc="0" normalizeH="0" baseline="0" noProof="0" dirty="0">
                <a:ln>
                  <a:noFill/>
                </a:ln>
                <a:solidFill>
                  <a:srgbClr val="000000"/>
                </a:solidFill>
                <a:effectLst/>
                <a:uLnTx/>
                <a:uFillTx/>
                <a:latin typeface="Arial"/>
                <a:ea typeface="+mn-ea"/>
                <a:cs typeface="+mn-cs"/>
              </a:rPr>
              <a:t> est un programme social visant à faciliter le raccordement de 1 200 000 foyers au réseau national de distribution d'électricité et l'acquisition de kits solaires.</a:t>
            </a:r>
          </a:p>
          <a:p>
            <a:pPr marL="174930" marR="0" lvl="0" indent="-174930" algn="l" defTabSz="932863" rtl="0" eaLnBrk="1" fontAlgn="auto" latinLnBrk="0" hangingPunct="1">
              <a:lnSpc>
                <a:spcPct val="100000"/>
              </a:lnSpc>
              <a:spcBef>
                <a:spcPts val="0"/>
              </a:spcBef>
              <a:spcAft>
                <a:spcPts val="0"/>
              </a:spcAft>
              <a:buClr>
                <a:srgbClr val="005E00"/>
              </a:buClr>
              <a:buSzPct val="122000"/>
              <a:buFont typeface="Arial" panose="020B0604020202020204" pitchFamily="34" charset="0"/>
              <a:buChar char="•"/>
              <a:tabLst/>
              <a:defRPr/>
            </a:pPr>
            <a:r>
              <a:rPr kumimoji="0" lang="fr-FR" sz="1153" b="0" i="0" u="none" strike="noStrike" kern="1200" cap="none" spc="0" normalizeH="0" baseline="0" noProof="0" dirty="0">
                <a:ln>
                  <a:noFill/>
                </a:ln>
                <a:solidFill>
                  <a:srgbClr val="000000"/>
                </a:solidFill>
                <a:effectLst/>
                <a:uLnTx/>
                <a:uFillTx/>
                <a:latin typeface="Arial"/>
                <a:ea typeface="+mn-ea"/>
                <a:cs typeface="+mn-cs"/>
              </a:rPr>
              <a:t>Le foyer souhaitant se raccorder au réseau paie 1 000 FCFA (1,6 USD) sur un montant total de 104 000 FCFA (160 USD), le reste des frais de raccordement étant étalé sur une période de référence de 10 ans.</a:t>
            </a:r>
          </a:p>
          <a:p>
            <a:pPr marL="174930" marR="0" lvl="0" indent="-174930" algn="l" defTabSz="932863" rtl="0" eaLnBrk="1" fontAlgn="auto" latinLnBrk="0" hangingPunct="1">
              <a:lnSpc>
                <a:spcPct val="100000"/>
              </a:lnSpc>
              <a:spcBef>
                <a:spcPts val="0"/>
              </a:spcBef>
              <a:spcAft>
                <a:spcPts val="0"/>
              </a:spcAft>
              <a:buClr>
                <a:srgbClr val="005E00"/>
              </a:buClr>
              <a:buSzPct val="122000"/>
              <a:buFont typeface="Arial" panose="020B0604020202020204" pitchFamily="34" charset="0"/>
              <a:buChar char="•"/>
              <a:tabLst/>
              <a:defRPr/>
            </a:pPr>
            <a:r>
              <a:rPr kumimoji="0" lang="fr-FR" sz="1153" b="0" i="0" u="none" strike="noStrike" kern="1200" cap="none" spc="0" normalizeH="0" baseline="0" noProof="0" dirty="0">
                <a:ln>
                  <a:noFill/>
                </a:ln>
                <a:solidFill>
                  <a:srgbClr val="000000"/>
                </a:solidFill>
                <a:effectLst/>
                <a:uLnTx/>
                <a:uFillTx/>
                <a:latin typeface="Arial"/>
                <a:ea typeface="+mn-ea"/>
                <a:cs typeface="+mn-cs"/>
              </a:rPr>
              <a:t>Le paiement des frais de raccordement restants est prélevé sur les recharges d'électricité effectuées par le ménage.</a:t>
            </a:r>
          </a:p>
        </p:txBody>
      </p:sp>
      <p:sp>
        <p:nvSpPr>
          <p:cNvPr id="60" name="Shape 2253">
            <a:extLst>
              <a:ext uri="{FF2B5EF4-FFF2-40B4-BE49-F238E27FC236}">
                <a16:creationId xmlns:a16="http://schemas.microsoft.com/office/drawing/2014/main" id="{104978DC-9ACF-CDDE-5450-78948BB0CF84}"/>
              </a:ext>
            </a:extLst>
          </p:cNvPr>
          <p:cNvSpPr txBox="1"/>
          <p:nvPr/>
        </p:nvSpPr>
        <p:spPr>
          <a:xfrm>
            <a:off x="3233688" y="3663883"/>
            <a:ext cx="6529747" cy="1143559"/>
          </a:xfrm>
          <a:prstGeom prst="rect">
            <a:avLst/>
          </a:prstGeom>
          <a:noFill/>
          <a:ln>
            <a:noFill/>
          </a:ln>
        </p:spPr>
        <p:txBody>
          <a:bodyPr wrap="square" lIns="0" tIns="0" rIns="0" bIns="0" anchor="t" anchorCtr="0">
            <a:noAutofit/>
          </a:bodyPr>
          <a:lstStyle/>
          <a:p>
            <a:pPr marL="174930" lvl="0" indent="-174930" defTabSz="932863">
              <a:spcAft>
                <a:spcPts val="306"/>
              </a:spcAft>
              <a:buClr>
                <a:srgbClr val="005E00"/>
              </a:buClr>
              <a:buSzPct val="122000"/>
              <a:buFont typeface="Arial" panose="020B0604020202020204" pitchFamily="34" charset="0"/>
              <a:buChar char="•"/>
              <a:defRPr/>
            </a:pPr>
            <a:r>
              <a:rPr lang="fr-FR" sz="1153" dirty="0">
                <a:solidFill>
                  <a:srgbClr val="000000"/>
                </a:solidFill>
              </a:rPr>
              <a:t>Marché massif avec un objectif de 1,2 million de foyers à raccorder, offrant une base large et sécurisée de bénéficiaires ;</a:t>
            </a:r>
          </a:p>
          <a:p>
            <a:pPr marL="174930" lvl="0" indent="-174930" defTabSz="932863">
              <a:spcAft>
                <a:spcPts val="306"/>
              </a:spcAft>
              <a:buClr>
                <a:srgbClr val="005E00"/>
              </a:buClr>
              <a:buSzPct val="122000"/>
              <a:buFont typeface="Arial" panose="020B0604020202020204" pitchFamily="34" charset="0"/>
              <a:buChar char="•"/>
              <a:defRPr/>
            </a:pPr>
            <a:r>
              <a:rPr lang="fr-FR" sz="1153" dirty="0">
                <a:solidFill>
                  <a:srgbClr val="000000"/>
                </a:solidFill>
              </a:rPr>
              <a:t>Revenus issus du remboursement </a:t>
            </a:r>
            <a:r>
              <a:rPr kumimoji="0" lang="fr-FR" sz="1153" b="0" i="0" u="none" strike="noStrike" kern="1200" cap="none" spc="0" normalizeH="0" baseline="0" noProof="0" dirty="0">
                <a:ln>
                  <a:noFill/>
                </a:ln>
                <a:solidFill>
                  <a:srgbClr val="000000"/>
                </a:solidFill>
                <a:effectLst/>
                <a:uLnTx/>
                <a:uFillTx/>
                <a:latin typeface="Arial"/>
                <a:ea typeface="+mn-ea"/>
                <a:cs typeface="+mn-cs"/>
              </a:rPr>
              <a:t>progressif via micro-prélèvements sur les recharges d’électricité des ménages (sur ~10 ans) et des frais de raccordement remboursés;</a:t>
            </a:r>
          </a:p>
          <a:p>
            <a:pPr marL="174930" lvl="0" indent="-174930" defTabSz="932863">
              <a:spcAft>
                <a:spcPts val="306"/>
              </a:spcAft>
              <a:buClr>
                <a:srgbClr val="005E00"/>
              </a:buClr>
              <a:buSzPct val="122000"/>
              <a:buFont typeface="Arial" panose="020B0604020202020204" pitchFamily="34" charset="0"/>
              <a:buChar char="•"/>
              <a:defRPr/>
            </a:pPr>
            <a:r>
              <a:rPr kumimoji="0" lang="fr-FR" sz="1153" b="0" i="0" u="none" strike="noStrike" kern="1200" cap="none" spc="0" normalizeH="0" baseline="0" noProof="0" dirty="0">
                <a:ln>
                  <a:noFill/>
                </a:ln>
                <a:solidFill>
                  <a:srgbClr val="000000"/>
                </a:solidFill>
                <a:effectLst/>
                <a:uLnTx/>
                <a:uFillTx/>
                <a:latin typeface="Arial"/>
                <a:ea typeface="+mn-ea"/>
                <a:cs typeface="+mn-cs"/>
              </a:rPr>
              <a:t>Fort impact social et alignement avec les politiques publiques, facilitant l’accès aux financements concessionnels et aux bailleurs.</a:t>
            </a:r>
          </a:p>
          <a:p>
            <a:pPr marL="174930" marR="0" lvl="0" indent="-174930" algn="l" defTabSz="932863" rtl="0" eaLnBrk="1" fontAlgn="auto" latinLnBrk="0" hangingPunct="1">
              <a:lnSpc>
                <a:spcPct val="100000"/>
              </a:lnSpc>
              <a:spcBef>
                <a:spcPts val="0"/>
              </a:spcBef>
              <a:spcAft>
                <a:spcPts val="306"/>
              </a:spcAft>
              <a:buClr>
                <a:srgbClr val="005E00"/>
              </a:buClr>
              <a:buSzPct val="122000"/>
              <a:buFont typeface="Arial" panose="020B0604020202020204" pitchFamily="34" charset="0"/>
              <a:buChar char="•"/>
              <a:tabLst/>
              <a:defRPr/>
            </a:pPr>
            <a:endParaRPr kumimoji="0" lang="fr-FR" sz="1153" b="0" i="0" u="none" strike="noStrike" kern="1200" cap="none" spc="0" normalizeH="0" baseline="0" noProof="0" dirty="0">
              <a:ln>
                <a:noFill/>
              </a:ln>
              <a:solidFill>
                <a:srgbClr val="000000"/>
              </a:solidFill>
              <a:effectLst/>
              <a:uLnTx/>
              <a:uFillTx/>
              <a:latin typeface="Arial"/>
              <a:ea typeface="+mn-ea"/>
              <a:cs typeface="+mn-cs"/>
            </a:endParaRPr>
          </a:p>
        </p:txBody>
      </p:sp>
      <p:sp>
        <p:nvSpPr>
          <p:cNvPr id="61" name="Shape 2253">
            <a:extLst>
              <a:ext uri="{FF2B5EF4-FFF2-40B4-BE49-F238E27FC236}">
                <a16:creationId xmlns:a16="http://schemas.microsoft.com/office/drawing/2014/main" id="{6A7FF3A9-5014-D1E2-6D70-1F72DEA5C0B6}"/>
              </a:ext>
            </a:extLst>
          </p:cNvPr>
          <p:cNvSpPr txBox="1"/>
          <p:nvPr/>
        </p:nvSpPr>
        <p:spPr>
          <a:xfrm>
            <a:off x="3233688" y="4848618"/>
            <a:ext cx="6260815" cy="690741"/>
          </a:xfrm>
          <a:prstGeom prst="rect">
            <a:avLst/>
          </a:prstGeom>
          <a:noFill/>
          <a:ln>
            <a:noFill/>
          </a:ln>
        </p:spPr>
        <p:txBody>
          <a:bodyPr wrap="square" lIns="0" tIns="0" rIns="0" bIns="0" anchor="t" anchorCtr="0">
            <a:noAutofit/>
          </a:bodyPr>
          <a:lstStyle>
            <a:defPPr>
              <a:defRPr lang="fr-FR"/>
            </a:defPPr>
            <a:lvl1pPr marL="174930" indent="-174930" defTabSz="932863">
              <a:buClr>
                <a:srgbClr val="005E00"/>
              </a:buClr>
              <a:buSzPct val="122000"/>
              <a:buFont typeface="Arial" panose="020B0604020202020204" pitchFamily="34" charset="0"/>
              <a:buChar char="•"/>
              <a:defRPr sz="1153">
                <a:solidFill>
                  <a:srgbClr val="000000"/>
                </a:solidFill>
              </a:defRPr>
            </a:lvl1pPr>
          </a:lstStyle>
          <a:p>
            <a:pPr marL="174930" marR="0" lvl="1" indent="-174930" algn="l" defTabSz="932863" rtl="0" eaLnBrk="1" fontAlgn="auto" latinLnBrk="0" hangingPunct="1">
              <a:lnSpc>
                <a:spcPct val="100000"/>
              </a:lnSpc>
              <a:spcBef>
                <a:spcPts val="0"/>
              </a:spcBef>
              <a:spcAft>
                <a:spcPts val="0"/>
              </a:spcAft>
              <a:buClr>
                <a:srgbClr val="005E00"/>
              </a:buClr>
              <a:buSzPct val="122000"/>
              <a:buFont typeface="Arial" panose="020B0604020202020204" pitchFamily="34" charset="0"/>
              <a:buChar char="•"/>
              <a:tabLst/>
              <a:defRPr/>
            </a:pPr>
            <a:r>
              <a:rPr kumimoji="0" lang="fr-FR" sz="1153" b="0" i="0" u="none" strike="noStrike" kern="1200" cap="none" spc="0" normalizeH="0" baseline="0" noProof="0" dirty="0">
                <a:ln>
                  <a:noFill/>
                </a:ln>
                <a:solidFill>
                  <a:srgbClr val="000000"/>
                </a:solidFill>
                <a:effectLst/>
                <a:uLnTx/>
                <a:uFillTx/>
                <a:latin typeface="Arial"/>
                <a:ea typeface="+mn-ea"/>
                <a:cs typeface="+mn-cs"/>
              </a:rPr>
              <a:t>Appui financier sous forme de dons et/ou de prêts à des conditions préférentielles d'une durée minimale de 15 ans.</a:t>
            </a:r>
          </a:p>
          <a:p>
            <a:pPr marL="174930" marR="0" lvl="1" indent="-174930" algn="l" defTabSz="932863" rtl="0" eaLnBrk="1" fontAlgn="auto" latinLnBrk="0" hangingPunct="1">
              <a:lnSpc>
                <a:spcPct val="100000"/>
              </a:lnSpc>
              <a:spcBef>
                <a:spcPts val="0"/>
              </a:spcBef>
              <a:spcAft>
                <a:spcPts val="0"/>
              </a:spcAft>
              <a:buClr>
                <a:srgbClr val="005E00"/>
              </a:buClr>
              <a:buSzPct val="122000"/>
              <a:buFont typeface="Arial" panose="020B0604020202020204" pitchFamily="34" charset="0"/>
              <a:buChar char="•"/>
              <a:tabLst/>
              <a:defRPr/>
            </a:pPr>
            <a:r>
              <a:rPr kumimoji="0" lang="fr-FR" sz="1153" b="0" i="0" u="none" strike="noStrike" kern="1200" cap="none" spc="0" normalizeH="0" baseline="0" noProof="0" dirty="0">
                <a:ln>
                  <a:noFill/>
                </a:ln>
                <a:solidFill>
                  <a:srgbClr val="000000"/>
                </a:solidFill>
                <a:effectLst/>
                <a:uLnTx/>
                <a:uFillTx/>
                <a:latin typeface="Arial"/>
                <a:ea typeface="+mn-ea"/>
                <a:cs typeface="+mn-cs"/>
              </a:rPr>
              <a:t>Appui en nature, notamment sous forme de kits de raccordement</a:t>
            </a:r>
          </a:p>
        </p:txBody>
      </p:sp>
      <p:grpSp>
        <p:nvGrpSpPr>
          <p:cNvPr id="65" name="Shape 2300">
            <a:extLst>
              <a:ext uri="{FF2B5EF4-FFF2-40B4-BE49-F238E27FC236}">
                <a16:creationId xmlns:a16="http://schemas.microsoft.com/office/drawing/2014/main" id="{5D861D90-2BE4-0A3E-E8DD-E6CB3D9A4F94}"/>
              </a:ext>
            </a:extLst>
          </p:cNvPr>
          <p:cNvGrpSpPr/>
          <p:nvPr/>
        </p:nvGrpSpPr>
        <p:grpSpPr>
          <a:xfrm>
            <a:off x="1588929" y="2499668"/>
            <a:ext cx="253724" cy="288562"/>
            <a:chOff x="1839913" y="5276850"/>
            <a:chExt cx="693736" cy="788987"/>
          </a:xfrm>
          <a:solidFill>
            <a:schemeClr val="accent1"/>
          </a:solidFill>
        </p:grpSpPr>
        <p:sp>
          <p:nvSpPr>
            <p:cNvPr id="68" name="Shape 2301">
              <a:extLst>
                <a:ext uri="{FF2B5EF4-FFF2-40B4-BE49-F238E27FC236}">
                  <a16:creationId xmlns:a16="http://schemas.microsoft.com/office/drawing/2014/main" id="{C5635FE2-5478-248A-89F8-A0A1402C9605}"/>
                </a:ext>
              </a:extLst>
            </p:cNvPr>
            <p:cNvSpPr/>
            <p:nvPr/>
          </p:nvSpPr>
          <p:spPr>
            <a:xfrm>
              <a:off x="1897063" y="5276850"/>
              <a:ext cx="166686" cy="192088"/>
            </a:xfrm>
            <a:custGeom>
              <a:avLst/>
              <a:gdLst/>
              <a:ahLst/>
              <a:cxnLst/>
              <a:rect l="0" t="0" r="0" b="0"/>
              <a:pathLst>
                <a:path w="120000" h="120000" extrusionOk="0">
                  <a:moveTo>
                    <a:pt x="60000" y="120000"/>
                  </a:moveTo>
                  <a:cubicBezTo>
                    <a:pt x="93818" y="119685"/>
                    <a:pt x="120000" y="85354"/>
                    <a:pt x="120000" y="55748"/>
                  </a:cubicBezTo>
                  <a:cubicBezTo>
                    <a:pt x="120000" y="25826"/>
                    <a:pt x="93090" y="629"/>
                    <a:pt x="60000" y="0"/>
                  </a:cubicBezTo>
                  <a:cubicBezTo>
                    <a:pt x="26909" y="629"/>
                    <a:pt x="0" y="26141"/>
                    <a:pt x="0" y="55748"/>
                  </a:cubicBezTo>
                  <a:cubicBezTo>
                    <a:pt x="0" y="85354"/>
                    <a:pt x="26545" y="119685"/>
                    <a:pt x="60000" y="120000"/>
                  </a:cubicBezTo>
                  <a:close/>
                </a:path>
              </a:pathLst>
            </a:custGeom>
            <a:grpFill/>
            <a:ln>
              <a:noFill/>
            </a:ln>
          </p:spPr>
          <p:txBody>
            <a:bodyPr wrap="square" lIns="91410" tIns="45704" rIns="91410" bIns="45704" anchor="t" anchorCtr="0">
              <a:noAutofit/>
            </a:bodyPr>
            <a:lstStyle/>
            <a:p>
              <a:pPr marL="0" marR="0" lvl="0" indent="0" algn="l" defTabSz="932863"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srgbClr val="000000"/>
                </a:solidFill>
                <a:effectLst/>
                <a:uLnTx/>
                <a:uFillTx/>
                <a:latin typeface="Arial"/>
                <a:ea typeface="Arial"/>
                <a:cs typeface="Arial"/>
                <a:sym typeface="Arial"/>
              </a:endParaRPr>
            </a:p>
          </p:txBody>
        </p:sp>
        <p:sp>
          <p:nvSpPr>
            <p:cNvPr id="69" name="Shape 2302">
              <a:extLst>
                <a:ext uri="{FF2B5EF4-FFF2-40B4-BE49-F238E27FC236}">
                  <a16:creationId xmlns:a16="http://schemas.microsoft.com/office/drawing/2014/main" id="{90D75DA3-EFF2-D72E-D5D3-30766D37FD5D}"/>
                </a:ext>
              </a:extLst>
            </p:cNvPr>
            <p:cNvSpPr/>
            <p:nvPr/>
          </p:nvSpPr>
          <p:spPr>
            <a:xfrm>
              <a:off x="1965325" y="5483225"/>
              <a:ext cx="30161" cy="19049"/>
            </a:xfrm>
            <a:custGeom>
              <a:avLst/>
              <a:gdLst/>
              <a:ahLst/>
              <a:cxnLst/>
              <a:rect l="0" t="0" r="0" b="0"/>
              <a:pathLst>
                <a:path w="120000" h="120000" extrusionOk="0">
                  <a:moveTo>
                    <a:pt x="104516" y="3157"/>
                  </a:moveTo>
                  <a:cubicBezTo>
                    <a:pt x="73548" y="0"/>
                    <a:pt x="44516" y="0"/>
                    <a:pt x="13548" y="3157"/>
                  </a:cubicBezTo>
                  <a:cubicBezTo>
                    <a:pt x="9677" y="3157"/>
                    <a:pt x="5806" y="6315"/>
                    <a:pt x="5806" y="12631"/>
                  </a:cubicBezTo>
                  <a:cubicBezTo>
                    <a:pt x="3870" y="18947"/>
                    <a:pt x="1935" y="25263"/>
                    <a:pt x="0" y="31578"/>
                  </a:cubicBezTo>
                  <a:cubicBezTo>
                    <a:pt x="0" y="34736"/>
                    <a:pt x="0" y="41052"/>
                    <a:pt x="0" y="44210"/>
                  </a:cubicBezTo>
                  <a:cubicBezTo>
                    <a:pt x="7741" y="69473"/>
                    <a:pt x="13548" y="91578"/>
                    <a:pt x="21290" y="113684"/>
                  </a:cubicBezTo>
                  <a:cubicBezTo>
                    <a:pt x="21290" y="120000"/>
                    <a:pt x="23225" y="120000"/>
                    <a:pt x="27096" y="120000"/>
                  </a:cubicBezTo>
                  <a:cubicBezTo>
                    <a:pt x="36774" y="120000"/>
                    <a:pt x="48387" y="120000"/>
                    <a:pt x="58064" y="120000"/>
                  </a:cubicBezTo>
                  <a:cubicBezTo>
                    <a:pt x="69677" y="120000"/>
                    <a:pt x="79354" y="120000"/>
                    <a:pt x="90967" y="120000"/>
                  </a:cubicBezTo>
                  <a:cubicBezTo>
                    <a:pt x="94838" y="120000"/>
                    <a:pt x="94838" y="120000"/>
                    <a:pt x="96774" y="113684"/>
                  </a:cubicBezTo>
                  <a:cubicBezTo>
                    <a:pt x="102580" y="97894"/>
                    <a:pt x="106451" y="78947"/>
                    <a:pt x="112258" y="63157"/>
                  </a:cubicBezTo>
                  <a:cubicBezTo>
                    <a:pt x="118064" y="47368"/>
                    <a:pt x="120000" y="31578"/>
                    <a:pt x="112258" y="12631"/>
                  </a:cubicBezTo>
                  <a:cubicBezTo>
                    <a:pt x="110322" y="6315"/>
                    <a:pt x="108387" y="3157"/>
                    <a:pt x="104516" y="3157"/>
                  </a:cubicBezTo>
                  <a:close/>
                </a:path>
              </a:pathLst>
            </a:custGeom>
            <a:grpFill/>
            <a:ln>
              <a:noFill/>
            </a:ln>
          </p:spPr>
          <p:txBody>
            <a:bodyPr wrap="square" lIns="91410" tIns="45704" rIns="91410" bIns="45704" anchor="t" anchorCtr="0">
              <a:noAutofit/>
            </a:bodyPr>
            <a:lstStyle/>
            <a:p>
              <a:pPr marL="0" marR="0" lvl="0" indent="0" algn="l" defTabSz="932863"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srgbClr val="000000"/>
                </a:solidFill>
                <a:effectLst/>
                <a:uLnTx/>
                <a:uFillTx/>
                <a:latin typeface="Arial"/>
                <a:ea typeface="Arial"/>
                <a:cs typeface="Arial"/>
                <a:sym typeface="Arial"/>
              </a:endParaRPr>
            </a:p>
          </p:txBody>
        </p:sp>
        <p:sp>
          <p:nvSpPr>
            <p:cNvPr id="70" name="Shape 2303">
              <a:extLst>
                <a:ext uri="{FF2B5EF4-FFF2-40B4-BE49-F238E27FC236}">
                  <a16:creationId xmlns:a16="http://schemas.microsoft.com/office/drawing/2014/main" id="{3665EFF0-19EC-6C09-1344-FA045F387359}"/>
                </a:ext>
              </a:extLst>
            </p:cNvPr>
            <p:cNvSpPr/>
            <p:nvPr/>
          </p:nvSpPr>
          <p:spPr>
            <a:xfrm>
              <a:off x="1839913" y="5483225"/>
              <a:ext cx="473075" cy="582612"/>
            </a:xfrm>
            <a:custGeom>
              <a:avLst/>
              <a:gdLst/>
              <a:ahLst/>
              <a:cxnLst/>
              <a:rect l="0" t="0" r="0" b="0"/>
              <a:pathLst>
                <a:path w="120000" h="120000" extrusionOk="0">
                  <a:moveTo>
                    <a:pt x="59235" y="14495"/>
                  </a:moveTo>
                  <a:cubicBezTo>
                    <a:pt x="111082" y="14495"/>
                    <a:pt x="111082" y="14495"/>
                    <a:pt x="111082" y="14495"/>
                  </a:cubicBezTo>
                  <a:cubicBezTo>
                    <a:pt x="116050" y="14495"/>
                    <a:pt x="120000" y="11182"/>
                    <a:pt x="120000" y="7247"/>
                  </a:cubicBezTo>
                  <a:cubicBezTo>
                    <a:pt x="120000" y="3313"/>
                    <a:pt x="116050" y="0"/>
                    <a:pt x="111082" y="0"/>
                  </a:cubicBezTo>
                  <a:cubicBezTo>
                    <a:pt x="58980" y="0"/>
                    <a:pt x="58980" y="0"/>
                    <a:pt x="58980" y="0"/>
                  </a:cubicBezTo>
                  <a:cubicBezTo>
                    <a:pt x="58980" y="0"/>
                    <a:pt x="58980" y="0"/>
                    <a:pt x="58980" y="0"/>
                  </a:cubicBezTo>
                  <a:cubicBezTo>
                    <a:pt x="47770" y="0"/>
                    <a:pt x="47770" y="0"/>
                    <a:pt x="47770" y="0"/>
                  </a:cubicBezTo>
                  <a:cubicBezTo>
                    <a:pt x="40000" y="12424"/>
                    <a:pt x="40000" y="12424"/>
                    <a:pt x="40000" y="12424"/>
                  </a:cubicBezTo>
                  <a:cubicBezTo>
                    <a:pt x="39617" y="11389"/>
                    <a:pt x="39363" y="10353"/>
                    <a:pt x="39108" y="9318"/>
                  </a:cubicBezTo>
                  <a:cubicBezTo>
                    <a:pt x="38726" y="7868"/>
                    <a:pt x="38343" y="6315"/>
                    <a:pt x="37834" y="4866"/>
                  </a:cubicBezTo>
                  <a:cubicBezTo>
                    <a:pt x="36433" y="4866"/>
                    <a:pt x="34904" y="4866"/>
                    <a:pt x="33503" y="4866"/>
                  </a:cubicBezTo>
                  <a:cubicBezTo>
                    <a:pt x="33248" y="4866"/>
                    <a:pt x="33248" y="4969"/>
                    <a:pt x="33248" y="5073"/>
                  </a:cubicBezTo>
                  <a:cubicBezTo>
                    <a:pt x="32611" y="7247"/>
                    <a:pt x="32101" y="9421"/>
                    <a:pt x="31464" y="11596"/>
                  </a:cubicBezTo>
                  <a:cubicBezTo>
                    <a:pt x="31464" y="11803"/>
                    <a:pt x="31337" y="12113"/>
                    <a:pt x="31337" y="12320"/>
                  </a:cubicBezTo>
                  <a:cubicBezTo>
                    <a:pt x="23439" y="0"/>
                    <a:pt x="23439" y="0"/>
                    <a:pt x="23439" y="0"/>
                  </a:cubicBezTo>
                  <a:cubicBezTo>
                    <a:pt x="12229" y="0"/>
                    <a:pt x="12229" y="0"/>
                    <a:pt x="12229" y="0"/>
                  </a:cubicBezTo>
                  <a:cubicBezTo>
                    <a:pt x="5477" y="0"/>
                    <a:pt x="0" y="4762"/>
                    <a:pt x="0" y="10560"/>
                  </a:cubicBezTo>
                  <a:cubicBezTo>
                    <a:pt x="0" y="50215"/>
                    <a:pt x="0" y="50215"/>
                    <a:pt x="0" y="50215"/>
                  </a:cubicBezTo>
                  <a:cubicBezTo>
                    <a:pt x="0" y="55703"/>
                    <a:pt x="4840" y="60155"/>
                    <a:pt x="11210" y="60569"/>
                  </a:cubicBezTo>
                  <a:cubicBezTo>
                    <a:pt x="12993" y="76617"/>
                    <a:pt x="14649" y="92769"/>
                    <a:pt x="16433" y="109128"/>
                  </a:cubicBezTo>
                  <a:cubicBezTo>
                    <a:pt x="17197" y="114823"/>
                    <a:pt x="21656" y="119689"/>
                    <a:pt x="26751" y="119896"/>
                  </a:cubicBezTo>
                  <a:cubicBezTo>
                    <a:pt x="32611" y="120000"/>
                    <a:pt x="38598" y="120000"/>
                    <a:pt x="44585" y="119896"/>
                  </a:cubicBezTo>
                  <a:cubicBezTo>
                    <a:pt x="49554" y="119689"/>
                    <a:pt x="54140" y="114823"/>
                    <a:pt x="54777" y="109128"/>
                  </a:cubicBezTo>
                  <a:cubicBezTo>
                    <a:pt x="56305" y="95461"/>
                    <a:pt x="57707" y="81898"/>
                    <a:pt x="59235" y="68438"/>
                  </a:cubicBezTo>
                  <a:cubicBezTo>
                    <a:pt x="59235" y="68438"/>
                    <a:pt x="59235" y="68438"/>
                    <a:pt x="59235" y="68438"/>
                  </a:cubicBezTo>
                  <a:lnTo>
                    <a:pt x="59235" y="14495"/>
                  </a:lnTo>
                  <a:close/>
                </a:path>
              </a:pathLst>
            </a:custGeom>
            <a:grpFill/>
            <a:ln>
              <a:noFill/>
            </a:ln>
          </p:spPr>
          <p:txBody>
            <a:bodyPr wrap="square" lIns="91410" tIns="45704" rIns="91410" bIns="45704" anchor="t" anchorCtr="0">
              <a:noAutofit/>
            </a:bodyPr>
            <a:lstStyle/>
            <a:p>
              <a:pPr marL="0" marR="0" lvl="0" indent="0" algn="l" defTabSz="932863"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srgbClr val="000000"/>
                </a:solidFill>
                <a:effectLst/>
                <a:uLnTx/>
                <a:uFillTx/>
                <a:latin typeface="Arial"/>
                <a:ea typeface="Arial"/>
                <a:cs typeface="Arial"/>
                <a:sym typeface="Arial"/>
              </a:endParaRPr>
            </a:p>
          </p:txBody>
        </p:sp>
        <p:sp>
          <p:nvSpPr>
            <p:cNvPr id="71" name="Shape 2304">
              <a:extLst>
                <a:ext uri="{FF2B5EF4-FFF2-40B4-BE49-F238E27FC236}">
                  <a16:creationId xmlns:a16="http://schemas.microsoft.com/office/drawing/2014/main" id="{1AEBA475-D22E-9C45-B8C6-7BC22D7FFA06}"/>
                </a:ext>
              </a:extLst>
            </p:cNvPr>
            <p:cNvSpPr/>
            <p:nvPr/>
          </p:nvSpPr>
          <p:spPr>
            <a:xfrm>
              <a:off x="2135188" y="5921375"/>
              <a:ext cx="282574" cy="144462"/>
            </a:xfrm>
            <a:custGeom>
              <a:avLst/>
              <a:gdLst/>
              <a:ahLst/>
              <a:cxnLst/>
              <a:rect l="0" t="0" r="0" b="0"/>
              <a:pathLst>
                <a:path w="120000" h="120000" extrusionOk="0">
                  <a:moveTo>
                    <a:pt x="72682" y="0"/>
                  </a:moveTo>
                  <a:cubicBezTo>
                    <a:pt x="47317" y="0"/>
                    <a:pt x="47317" y="0"/>
                    <a:pt x="47317" y="0"/>
                  </a:cubicBezTo>
                  <a:cubicBezTo>
                    <a:pt x="3623" y="88333"/>
                    <a:pt x="3623" y="88333"/>
                    <a:pt x="3623" y="88333"/>
                  </a:cubicBezTo>
                  <a:cubicBezTo>
                    <a:pt x="0" y="95416"/>
                    <a:pt x="0" y="107083"/>
                    <a:pt x="3623" y="114583"/>
                  </a:cubicBezTo>
                  <a:cubicBezTo>
                    <a:pt x="5541" y="117916"/>
                    <a:pt x="7886" y="120000"/>
                    <a:pt x="10017" y="120000"/>
                  </a:cubicBezTo>
                  <a:cubicBezTo>
                    <a:pt x="12362" y="120000"/>
                    <a:pt x="14706" y="117916"/>
                    <a:pt x="16625" y="114583"/>
                  </a:cubicBezTo>
                  <a:cubicBezTo>
                    <a:pt x="60106" y="26250"/>
                    <a:pt x="60106" y="26250"/>
                    <a:pt x="60106" y="26250"/>
                  </a:cubicBezTo>
                  <a:cubicBezTo>
                    <a:pt x="103587" y="114583"/>
                    <a:pt x="103587" y="114583"/>
                    <a:pt x="103587" y="114583"/>
                  </a:cubicBezTo>
                  <a:cubicBezTo>
                    <a:pt x="105293" y="117916"/>
                    <a:pt x="107637" y="120000"/>
                    <a:pt x="109982" y="120000"/>
                  </a:cubicBezTo>
                  <a:cubicBezTo>
                    <a:pt x="112326" y="120000"/>
                    <a:pt x="114671" y="117916"/>
                    <a:pt x="116376" y="114583"/>
                  </a:cubicBezTo>
                  <a:cubicBezTo>
                    <a:pt x="120000" y="107083"/>
                    <a:pt x="120000" y="95416"/>
                    <a:pt x="116376" y="88333"/>
                  </a:cubicBezTo>
                  <a:lnTo>
                    <a:pt x="72682" y="0"/>
                  </a:lnTo>
                  <a:close/>
                </a:path>
              </a:pathLst>
            </a:custGeom>
            <a:grpFill/>
            <a:ln>
              <a:noFill/>
            </a:ln>
          </p:spPr>
          <p:txBody>
            <a:bodyPr wrap="square" lIns="91410" tIns="45704" rIns="91410" bIns="45704" anchor="t" anchorCtr="0">
              <a:noAutofit/>
            </a:bodyPr>
            <a:lstStyle/>
            <a:p>
              <a:pPr marL="0" marR="0" lvl="0" indent="0" algn="l" defTabSz="932863"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srgbClr val="000000"/>
                </a:solidFill>
                <a:effectLst/>
                <a:uLnTx/>
                <a:uFillTx/>
                <a:latin typeface="Arial"/>
                <a:ea typeface="Arial"/>
                <a:cs typeface="Arial"/>
                <a:sym typeface="Arial"/>
              </a:endParaRPr>
            </a:p>
          </p:txBody>
        </p:sp>
        <p:sp>
          <p:nvSpPr>
            <p:cNvPr id="72" name="Shape 2305">
              <a:extLst>
                <a:ext uri="{FF2B5EF4-FFF2-40B4-BE49-F238E27FC236}">
                  <a16:creationId xmlns:a16="http://schemas.microsoft.com/office/drawing/2014/main" id="{1442512D-5687-BCDB-90A7-B197CD1D90C9}"/>
                </a:ext>
              </a:extLst>
            </p:cNvPr>
            <p:cNvSpPr/>
            <p:nvPr/>
          </p:nvSpPr>
          <p:spPr>
            <a:xfrm>
              <a:off x="2092325" y="5278437"/>
              <a:ext cx="441324" cy="614363"/>
            </a:xfrm>
            <a:custGeom>
              <a:avLst/>
              <a:gdLst/>
              <a:ahLst/>
              <a:cxnLst/>
              <a:rect l="0" t="0" r="0" b="0"/>
              <a:pathLst>
                <a:path w="120000" h="120000" extrusionOk="0">
                  <a:moveTo>
                    <a:pt x="103071" y="10622"/>
                  </a:moveTo>
                  <a:cubicBezTo>
                    <a:pt x="72491" y="10622"/>
                    <a:pt x="72491" y="10622"/>
                    <a:pt x="72491" y="10622"/>
                  </a:cubicBezTo>
                  <a:cubicBezTo>
                    <a:pt x="71262" y="4622"/>
                    <a:pt x="64163" y="0"/>
                    <a:pt x="55563" y="0"/>
                  </a:cubicBezTo>
                  <a:cubicBezTo>
                    <a:pt x="44232" y="0"/>
                    <a:pt x="44232" y="0"/>
                    <a:pt x="44232" y="0"/>
                  </a:cubicBezTo>
                  <a:cubicBezTo>
                    <a:pt x="35631" y="0"/>
                    <a:pt x="28532" y="4622"/>
                    <a:pt x="27440" y="10622"/>
                  </a:cubicBezTo>
                  <a:cubicBezTo>
                    <a:pt x="0" y="10622"/>
                    <a:pt x="0" y="10622"/>
                    <a:pt x="0" y="10622"/>
                  </a:cubicBezTo>
                  <a:cubicBezTo>
                    <a:pt x="682" y="12688"/>
                    <a:pt x="1228" y="14852"/>
                    <a:pt x="1228" y="17114"/>
                  </a:cubicBezTo>
                  <a:cubicBezTo>
                    <a:pt x="1228" y="17704"/>
                    <a:pt x="1092" y="18196"/>
                    <a:pt x="1092" y="18786"/>
                  </a:cubicBezTo>
                  <a:cubicBezTo>
                    <a:pt x="34402" y="18786"/>
                    <a:pt x="34402" y="18786"/>
                    <a:pt x="34402" y="18786"/>
                  </a:cubicBezTo>
                  <a:cubicBezTo>
                    <a:pt x="38907" y="18786"/>
                    <a:pt x="38907" y="18786"/>
                    <a:pt x="38907" y="18786"/>
                  </a:cubicBezTo>
                  <a:cubicBezTo>
                    <a:pt x="60887" y="18786"/>
                    <a:pt x="60887" y="18786"/>
                    <a:pt x="60887" y="18786"/>
                  </a:cubicBezTo>
                  <a:cubicBezTo>
                    <a:pt x="66894" y="18786"/>
                    <a:pt x="66894" y="18786"/>
                    <a:pt x="66894" y="18786"/>
                  </a:cubicBezTo>
                  <a:cubicBezTo>
                    <a:pt x="103071" y="18786"/>
                    <a:pt x="103071" y="18786"/>
                    <a:pt x="103071" y="18786"/>
                  </a:cubicBezTo>
                  <a:cubicBezTo>
                    <a:pt x="106211" y="18786"/>
                    <a:pt x="108668" y="20852"/>
                    <a:pt x="108668" y="23409"/>
                  </a:cubicBezTo>
                  <a:cubicBezTo>
                    <a:pt x="108668" y="107213"/>
                    <a:pt x="108668" y="107213"/>
                    <a:pt x="108668" y="107213"/>
                  </a:cubicBezTo>
                  <a:cubicBezTo>
                    <a:pt x="108668" y="109770"/>
                    <a:pt x="106211" y="111836"/>
                    <a:pt x="103071" y="111836"/>
                  </a:cubicBezTo>
                  <a:cubicBezTo>
                    <a:pt x="3139" y="111836"/>
                    <a:pt x="3139" y="111836"/>
                    <a:pt x="3139" y="111836"/>
                  </a:cubicBezTo>
                  <a:cubicBezTo>
                    <a:pt x="2866" y="114590"/>
                    <a:pt x="2457" y="117344"/>
                    <a:pt x="2184" y="120000"/>
                  </a:cubicBezTo>
                  <a:cubicBezTo>
                    <a:pt x="103071" y="120000"/>
                    <a:pt x="103071" y="120000"/>
                    <a:pt x="103071" y="120000"/>
                  </a:cubicBezTo>
                  <a:cubicBezTo>
                    <a:pt x="112491" y="120000"/>
                    <a:pt x="120000" y="114295"/>
                    <a:pt x="120000" y="107213"/>
                  </a:cubicBezTo>
                  <a:cubicBezTo>
                    <a:pt x="120000" y="23409"/>
                    <a:pt x="120000" y="23409"/>
                    <a:pt x="120000" y="23409"/>
                  </a:cubicBezTo>
                  <a:cubicBezTo>
                    <a:pt x="120000" y="16327"/>
                    <a:pt x="112491" y="10622"/>
                    <a:pt x="103071" y="10622"/>
                  </a:cubicBezTo>
                  <a:close/>
                </a:path>
              </a:pathLst>
            </a:custGeom>
            <a:grpFill/>
            <a:ln>
              <a:noFill/>
            </a:ln>
          </p:spPr>
          <p:txBody>
            <a:bodyPr wrap="square" lIns="91410" tIns="45704" rIns="91410" bIns="45704" anchor="t" anchorCtr="0">
              <a:noAutofit/>
            </a:bodyPr>
            <a:lstStyle/>
            <a:p>
              <a:pPr marL="0" marR="0" lvl="0" indent="0" algn="l" defTabSz="932863"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srgbClr val="000000"/>
                </a:solidFill>
                <a:effectLst/>
                <a:uLnTx/>
                <a:uFillTx/>
                <a:latin typeface="Arial"/>
                <a:ea typeface="Arial"/>
                <a:cs typeface="Arial"/>
                <a:sym typeface="Arial"/>
              </a:endParaRPr>
            </a:p>
          </p:txBody>
        </p:sp>
      </p:grpSp>
      <p:pic>
        <p:nvPicPr>
          <p:cNvPr id="98" name="Picture 79" descr="A close up of a logo&#10;&#10;Description generated with very high confidence">
            <a:extLst>
              <a:ext uri="{FF2B5EF4-FFF2-40B4-BE49-F238E27FC236}">
                <a16:creationId xmlns:a16="http://schemas.microsoft.com/office/drawing/2014/main" id="{D24FC7B4-626A-54D8-D8C6-029BD0DD18AA}"/>
              </a:ext>
            </a:extLst>
          </p:cNvPr>
          <p:cNvPicPr>
            <a:picLocks noChangeAspect="1"/>
          </p:cNvPicPr>
          <p:nvPr/>
        </p:nvPicPr>
        <p:blipFill rotWithShape="1">
          <a:blip r:embed="rId3" cstate="print">
            <a:duotone>
              <a:schemeClr val="accent1">
                <a:shade val="45000"/>
                <a:satMod val="135000"/>
              </a:schemeClr>
              <a:prstClr val="white"/>
            </a:duotone>
            <a:extLst>
              <a:ext uri="{28A0092B-C50C-407E-A947-70E740481C1C}">
                <a14:useLocalDpi xmlns:a14="http://schemas.microsoft.com/office/drawing/2010/main" val="0"/>
              </a:ext>
            </a:extLst>
          </a:blip>
          <a:srcRect l="7899" t="14124" r="8944" b="27484"/>
          <a:stretch/>
        </p:blipFill>
        <p:spPr>
          <a:xfrm>
            <a:off x="1542544" y="5003137"/>
            <a:ext cx="427501" cy="300190"/>
          </a:xfrm>
          <a:prstGeom prst="rect">
            <a:avLst/>
          </a:prstGeom>
        </p:spPr>
      </p:pic>
      <p:sp>
        <p:nvSpPr>
          <p:cNvPr id="40" name="Titre 23">
            <a:extLst>
              <a:ext uri="{FF2B5EF4-FFF2-40B4-BE49-F238E27FC236}">
                <a16:creationId xmlns:a16="http://schemas.microsoft.com/office/drawing/2014/main" id="{A429B5FE-D7E0-F4E0-DF01-6F0E59AEBCCB}"/>
              </a:ext>
            </a:extLst>
          </p:cNvPr>
          <p:cNvSpPr txBox="1">
            <a:spLocks/>
          </p:cNvSpPr>
          <p:nvPr/>
        </p:nvSpPr>
        <p:spPr>
          <a:xfrm>
            <a:off x="1722564" y="235126"/>
            <a:ext cx="8552166" cy="507977"/>
          </a:xfrm>
          <a:prstGeom prst="rect">
            <a:avLst/>
          </a:prstGeom>
        </p:spPr>
        <p:txBody>
          <a:bodyPr/>
          <a:lstStyle>
            <a:lvl1pPr algn="l" defTabSz="895350" rtl="0" eaLnBrk="1" fontAlgn="base" hangingPunct="1">
              <a:spcBef>
                <a:spcPct val="0"/>
              </a:spcBef>
              <a:spcAft>
                <a:spcPct val="0"/>
              </a:spcAft>
              <a:tabLst>
                <a:tab pos="357188" algn="l"/>
              </a:tabLst>
              <a:defRPr sz="1900" b="1">
                <a:solidFill>
                  <a:schemeClr val="tx2"/>
                </a:solidFill>
                <a:latin typeface="+mj-lt"/>
                <a:ea typeface="+mj-ea"/>
                <a:cs typeface="+mj-cs"/>
              </a:defRPr>
            </a:lvl1pPr>
            <a:lvl2pPr algn="l" defTabSz="895350" rtl="0" eaLnBrk="1" fontAlgn="base" hangingPunct="1">
              <a:spcBef>
                <a:spcPct val="0"/>
              </a:spcBef>
              <a:spcAft>
                <a:spcPct val="0"/>
              </a:spcAft>
              <a:defRPr sz="1900" b="1">
                <a:solidFill>
                  <a:schemeClr val="tx2"/>
                </a:solidFill>
                <a:latin typeface="Arial" charset="0"/>
              </a:defRPr>
            </a:lvl2pPr>
            <a:lvl3pPr algn="l" defTabSz="895350" rtl="0" eaLnBrk="1" fontAlgn="base" hangingPunct="1">
              <a:spcBef>
                <a:spcPct val="0"/>
              </a:spcBef>
              <a:spcAft>
                <a:spcPct val="0"/>
              </a:spcAft>
              <a:defRPr sz="1900" b="1">
                <a:solidFill>
                  <a:schemeClr val="tx2"/>
                </a:solidFill>
                <a:latin typeface="Arial" charset="0"/>
              </a:defRPr>
            </a:lvl3pPr>
            <a:lvl4pPr algn="l" defTabSz="895350" rtl="0" eaLnBrk="1" fontAlgn="base" hangingPunct="1">
              <a:spcBef>
                <a:spcPct val="0"/>
              </a:spcBef>
              <a:spcAft>
                <a:spcPct val="0"/>
              </a:spcAft>
              <a:defRPr sz="1900" b="1">
                <a:solidFill>
                  <a:schemeClr val="tx2"/>
                </a:solidFill>
                <a:latin typeface="Arial" charset="0"/>
              </a:defRPr>
            </a:lvl4pPr>
            <a:lvl5pPr algn="l" defTabSz="895350" rtl="0" eaLnBrk="1" fontAlgn="base" hangingPunct="1">
              <a:spcBef>
                <a:spcPct val="0"/>
              </a:spcBef>
              <a:spcAft>
                <a:spcPct val="0"/>
              </a:spcAft>
              <a:defRPr sz="1900" b="1">
                <a:solidFill>
                  <a:schemeClr val="tx2"/>
                </a:solidFill>
                <a:latin typeface="Arial" charset="0"/>
              </a:defRPr>
            </a:lvl5pPr>
            <a:lvl6pPr marL="457200" algn="l" defTabSz="895350" rtl="0" eaLnBrk="1" fontAlgn="base" hangingPunct="1">
              <a:spcBef>
                <a:spcPct val="0"/>
              </a:spcBef>
              <a:spcAft>
                <a:spcPct val="0"/>
              </a:spcAft>
              <a:defRPr sz="1900" b="1">
                <a:solidFill>
                  <a:schemeClr val="tx2"/>
                </a:solidFill>
                <a:latin typeface="Arial" charset="0"/>
              </a:defRPr>
            </a:lvl6pPr>
            <a:lvl7pPr marL="914400" algn="l" defTabSz="895350" rtl="0" eaLnBrk="1" fontAlgn="base" hangingPunct="1">
              <a:spcBef>
                <a:spcPct val="0"/>
              </a:spcBef>
              <a:spcAft>
                <a:spcPct val="0"/>
              </a:spcAft>
              <a:defRPr sz="1900" b="1">
                <a:solidFill>
                  <a:schemeClr val="tx2"/>
                </a:solidFill>
                <a:latin typeface="Arial" charset="0"/>
              </a:defRPr>
            </a:lvl7pPr>
            <a:lvl8pPr marL="1371600" algn="l" defTabSz="895350" rtl="0" eaLnBrk="1" fontAlgn="base" hangingPunct="1">
              <a:spcBef>
                <a:spcPct val="0"/>
              </a:spcBef>
              <a:spcAft>
                <a:spcPct val="0"/>
              </a:spcAft>
              <a:defRPr sz="1900" b="1">
                <a:solidFill>
                  <a:schemeClr val="tx2"/>
                </a:solidFill>
                <a:latin typeface="Arial" charset="0"/>
              </a:defRPr>
            </a:lvl8pPr>
            <a:lvl9pPr marL="1828800" algn="l" defTabSz="895350" rtl="0" eaLnBrk="1" fontAlgn="base" hangingPunct="1">
              <a:spcBef>
                <a:spcPct val="0"/>
              </a:spcBef>
              <a:spcAft>
                <a:spcPct val="0"/>
              </a:spcAft>
              <a:defRPr sz="1900" b="1">
                <a:solidFill>
                  <a:schemeClr val="tx2"/>
                </a:solidFill>
                <a:latin typeface="Arial" charset="0"/>
              </a:defRPr>
            </a:lvl9pPr>
          </a:lstStyle>
          <a:p>
            <a:pPr marL="0" marR="0" lvl="0" indent="0" algn="l" defTabSz="895350" rtl="0" eaLnBrk="1" fontAlgn="base" latinLnBrk="0" hangingPunct="1">
              <a:lnSpc>
                <a:spcPct val="100000"/>
              </a:lnSpc>
              <a:spcBef>
                <a:spcPct val="0"/>
              </a:spcBef>
              <a:spcAft>
                <a:spcPct val="0"/>
              </a:spcAft>
              <a:buClrTx/>
              <a:buSzTx/>
              <a:buFontTx/>
              <a:buNone/>
              <a:tabLst>
                <a:tab pos="357188" algn="l"/>
              </a:tabLst>
              <a:defRPr/>
            </a:pPr>
            <a:r>
              <a:rPr kumimoji="0" lang="fr-FR" sz="1939" b="1" i="0" u="none" strike="noStrike" kern="0" cap="none" spc="0" normalizeH="0" baseline="0" noProof="0" dirty="0">
                <a:ln>
                  <a:noFill/>
                </a:ln>
                <a:solidFill>
                  <a:srgbClr val="236800"/>
                </a:solidFill>
                <a:effectLst/>
                <a:uLnTx/>
                <a:uFillTx/>
                <a:latin typeface="Arial"/>
                <a:ea typeface="+mj-ea"/>
                <a:cs typeface="+mj-cs"/>
              </a:rPr>
              <a:t>Fonds </a:t>
            </a:r>
            <a:r>
              <a:rPr kumimoji="0" lang="fr-FR" sz="1939" b="1" i="0" u="none" strike="noStrike" kern="0" cap="none" spc="0" normalizeH="0" baseline="0" noProof="0" dirty="0" err="1">
                <a:ln>
                  <a:noFill/>
                </a:ln>
                <a:solidFill>
                  <a:srgbClr val="236800"/>
                </a:solidFill>
                <a:effectLst/>
                <a:uLnTx/>
                <a:uFillTx/>
                <a:latin typeface="Arial"/>
                <a:ea typeface="+mj-ea"/>
                <a:cs typeface="+mj-cs"/>
              </a:rPr>
              <a:t>Tinga</a:t>
            </a:r>
            <a:r>
              <a:rPr kumimoji="0" lang="fr-FR" sz="1939" b="1" i="0" u="none" strike="noStrike" kern="0" cap="none" spc="0" normalizeH="0" baseline="0" noProof="0" dirty="0">
                <a:ln>
                  <a:noFill/>
                </a:ln>
                <a:solidFill>
                  <a:srgbClr val="236800"/>
                </a:solidFill>
                <a:effectLst/>
                <a:uLnTx/>
                <a:uFillTx/>
                <a:latin typeface="Arial"/>
                <a:ea typeface="+mj-ea"/>
                <a:cs typeface="+mj-cs"/>
              </a:rPr>
              <a:t> : « Programme d'électrification pour tous »</a:t>
            </a:r>
          </a:p>
        </p:txBody>
      </p:sp>
      <p:sp>
        <p:nvSpPr>
          <p:cNvPr id="39" name="Rectangle 38">
            <a:extLst>
              <a:ext uri="{FF2B5EF4-FFF2-40B4-BE49-F238E27FC236}">
                <a16:creationId xmlns:a16="http://schemas.microsoft.com/office/drawing/2014/main" id="{F3E5582D-00AB-A519-C56B-49FA6C876887}"/>
              </a:ext>
            </a:extLst>
          </p:cNvPr>
          <p:cNvSpPr/>
          <p:nvPr/>
        </p:nvSpPr>
        <p:spPr>
          <a:xfrm>
            <a:off x="10910416" y="0"/>
            <a:ext cx="1281584" cy="437684"/>
          </a:xfrm>
          <a:prstGeom prst="rect">
            <a:avLst/>
          </a:prstGeom>
          <a:solidFill>
            <a:srgbClr val="005E00"/>
          </a:solidFill>
        </p:spPr>
        <p:txBody>
          <a:bodyPr wrap="square">
            <a:spAutoFit/>
          </a:bodyPr>
          <a:lstStyle/>
          <a:p>
            <a:pPr lvl="0" defTabSz="932863">
              <a:defRPr/>
            </a:pPr>
            <a:r>
              <a:rPr lang="fr-FR" sz="1122" b="1" dirty="0">
                <a:solidFill>
                  <a:srgbClr val="FFFFFF"/>
                </a:solidFill>
              </a:rPr>
              <a:t>FICHE PROJET </a:t>
            </a:r>
          </a:p>
          <a:p>
            <a:pPr algn="ctr" defTabSz="932863"/>
            <a:r>
              <a:rPr lang="en-GB" sz="1122" b="1" dirty="0">
                <a:solidFill>
                  <a:srgbClr val="FFFFFF"/>
                </a:solidFill>
              </a:rPr>
              <a:t>MDERM</a:t>
            </a:r>
          </a:p>
        </p:txBody>
      </p:sp>
      <p:pic>
        <p:nvPicPr>
          <p:cNvPr id="4" name="Graphic 3" descr="Star with solid fill">
            <a:extLst>
              <a:ext uri="{FF2B5EF4-FFF2-40B4-BE49-F238E27FC236}">
                <a16:creationId xmlns:a16="http://schemas.microsoft.com/office/drawing/2014/main" id="{1EA1377A-015A-D7EE-0B10-56647DE459DC}"/>
              </a:ext>
            </a:extLst>
          </p:cNvPr>
          <p:cNvPicPr>
            <a:picLocks noChangeAspect="1"/>
          </p:cNvPicPr>
          <p:nvPr/>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7975" y="239920"/>
            <a:ext cx="319616" cy="319616"/>
          </a:xfrm>
          <a:prstGeom prst="rect">
            <a:avLst/>
          </a:prstGeom>
        </p:spPr>
      </p:pic>
      <p:pic>
        <p:nvPicPr>
          <p:cNvPr id="5" name="Graphic 4" descr="Star with solid fill">
            <a:extLst>
              <a:ext uri="{FF2B5EF4-FFF2-40B4-BE49-F238E27FC236}">
                <a16:creationId xmlns:a16="http://schemas.microsoft.com/office/drawing/2014/main" id="{5DA91C5A-5994-CDAB-7916-FC15FE1A8B17}"/>
              </a:ext>
            </a:extLst>
          </p:cNvPr>
          <p:cNvPicPr>
            <a:picLocks noChangeAspect="1"/>
          </p:cNvPicPr>
          <p:nvPr/>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7975" y="6471223"/>
            <a:ext cx="319616" cy="319616"/>
          </a:xfrm>
          <a:prstGeom prst="rect">
            <a:avLst/>
          </a:prstGeom>
        </p:spPr>
      </p:pic>
      <p:sp>
        <p:nvSpPr>
          <p:cNvPr id="6" name="TextBox 5">
            <a:extLst>
              <a:ext uri="{FF2B5EF4-FFF2-40B4-BE49-F238E27FC236}">
                <a16:creationId xmlns:a16="http://schemas.microsoft.com/office/drawing/2014/main" id="{C3886F5A-700B-5A7B-7D5F-8A9700A231F2}"/>
              </a:ext>
            </a:extLst>
          </p:cNvPr>
          <p:cNvSpPr txBox="1"/>
          <p:nvPr/>
        </p:nvSpPr>
        <p:spPr>
          <a:xfrm>
            <a:off x="709494" y="6543040"/>
            <a:ext cx="4268906" cy="221491"/>
          </a:xfrm>
          <a:prstGeom prst="rect">
            <a:avLst/>
          </a:prstGeom>
          <a:ln w="6350">
            <a:noFill/>
            <a:miter lim="800000"/>
          </a:ln>
        </p:spPr>
        <p:txBody>
          <a:bodyPr vert="horz" wrap="square" lIns="0" tIns="0" rIns="0" bIns="0" rtlCol="0">
            <a:noAutofit/>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kumimoji="0" lang="fr-FR" sz="1050" b="0" i="0" u="none" strike="noStrike" kern="1200" cap="none" spc="0" normalizeH="0" baseline="0" noProof="0" dirty="0">
                <a:ln>
                  <a:noFill/>
                </a:ln>
                <a:solidFill>
                  <a:srgbClr val="000000"/>
                </a:solidFill>
                <a:effectLst/>
                <a:uLnTx/>
                <a:uFillTx/>
                <a:latin typeface="Arial"/>
                <a:ea typeface="+mn-ea"/>
                <a:cs typeface="+mn-cs"/>
              </a:rPr>
              <a:t>Projet phare</a:t>
            </a:r>
          </a:p>
        </p:txBody>
      </p:sp>
      <p:sp>
        <p:nvSpPr>
          <p:cNvPr id="7" name="CustomShape 3">
            <a:extLst>
              <a:ext uri="{FF2B5EF4-FFF2-40B4-BE49-F238E27FC236}">
                <a16:creationId xmlns:a16="http://schemas.microsoft.com/office/drawing/2014/main" id="{EB68002C-09D3-DFF2-6675-2604CAAFEF2C}"/>
              </a:ext>
            </a:extLst>
          </p:cNvPr>
          <p:cNvSpPr/>
          <p:nvPr/>
        </p:nvSpPr>
        <p:spPr>
          <a:xfrm>
            <a:off x="374214" y="5603816"/>
            <a:ext cx="1017605" cy="715702"/>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marL="0" marR="0" lvl="0" indent="0" algn="ctr" defTabSz="932863" rtl="0" eaLnBrk="1" fontAlgn="auto" latinLnBrk="0" hangingPunct="1">
              <a:lnSpc>
                <a:spcPct val="100000"/>
              </a:lnSpc>
              <a:spcBef>
                <a:spcPts val="0"/>
              </a:spcBef>
              <a:spcAft>
                <a:spcPts val="0"/>
              </a:spcAft>
              <a:buClrTx/>
              <a:buSzTx/>
              <a:buFontTx/>
              <a:buNone/>
              <a:tabLst/>
              <a:defRPr/>
            </a:pPr>
            <a:r>
              <a:rPr kumimoji="0" lang="fr-FR" sz="1204" b="1" i="0" u="none" strike="noStrike" kern="1200" cap="none" spc="0" normalizeH="0" baseline="0" noProof="0" dirty="0">
                <a:ln>
                  <a:noFill/>
                </a:ln>
                <a:solidFill>
                  <a:srgbClr val="FFFFFF"/>
                </a:solidFill>
                <a:effectLst/>
                <a:uLnTx/>
                <a:uFillTx/>
                <a:latin typeface="Arial"/>
                <a:ea typeface="+mn-ea"/>
                <a:cs typeface="+mn-cs"/>
              </a:rPr>
              <a:t>Maturité</a:t>
            </a:r>
            <a:endParaRPr kumimoji="0" sz="1204" b="1" i="0" u="none" strike="noStrike" kern="1200" cap="none" spc="0" normalizeH="0" baseline="0" noProof="0" dirty="0">
              <a:ln>
                <a:noFill/>
              </a:ln>
              <a:solidFill>
                <a:srgbClr val="FFFFFF"/>
              </a:solidFill>
              <a:effectLst/>
              <a:uLnTx/>
              <a:uFillTx/>
              <a:latin typeface="Arial"/>
              <a:ea typeface="+mn-ea"/>
              <a:cs typeface="+mn-cs"/>
            </a:endParaRPr>
          </a:p>
        </p:txBody>
      </p:sp>
      <p:sp>
        <p:nvSpPr>
          <p:cNvPr id="8" name="CustomShape 17">
            <a:extLst>
              <a:ext uri="{FF2B5EF4-FFF2-40B4-BE49-F238E27FC236}">
                <a16:creationId xmlns:a16="http://schemas.microsoft.com/office/drawing/2014/main" id="{AB017138-01FD-3ABB-9B22-4F3EED2A7614}"/>
              </a:ext>
            </a:extLst>
          </p:cNvPr>
          <p:cNvSpPr/>
          <p:nvPr/>
        </p:nvSpPr>
        <p:spPr>
          <a:xfrm>
            <a:off x="1634797" y="3643668"/>
            <a:ext cx="7812000" cy="0"/>
          </a:xfrm>
          <a:prstGeom prst="straightConnector1">
            <a:avLst/>
          </a:prstGeom>
          <a:noFill/>
          <a:ln w="12600">
            <a:solidFill>
              <a:schemeClr val="accent6"/>
            </a:solidFill>
            <a:custDash>
              <a:ds d="100000" sp="300000"/>
            </a:custDash>
            <a:round/>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TG" sz="1800" b="0" i="0" u="none" strike="noStrike" kern="1200" cap="none" spc="0" normalizeH="0" baseline="0" noProof="0">
              <a:ln>
                <a:noFill/>
              </a:ln>
              <a:solidFill>
                <a:srgbClr val="000000"/>
              </a:solidFill>
              <a:effectLst/>
              <a:uLnTx/>
              <a:uFillTx/>
              <a:latin typeface="Arial"/>
              <a:ea typeface="+mn-ea"/>
              <a:cs typeface="+mn-cs"/>
            </a:endParaRPr>
          </a:p>
        </p:txBody>
      </p:sp>
      <p:sp>
        <p:nvSpPr>
          <p:cNvPr id="9" name="CustomShape 17">
            <a:extLst>
              <a:ext uri="{FF2B5EF4-FFF2-40B4-BE49-F238E27FC236}">
                <a16:creationId xmlns:a16="http://schemas.microsoft.com/office/drawing/2014/main" id="{233672ED-F8C3-6B9D-9F42-F0B102BACAA5}"/>
              </a:ext>
            </a:extLst>
          </p:cNvPr>
          <p:cNvSpPr/>
          <p:nvPr/>
        </p:nvSpPr>
        <p:spPr>
          <a:xfrm>
            <a:off x="1628166" y="4809101"/>
            <a:ext cx="7812000" cy="0"/>
          </a:xfrm>
          <a:prstGeom prst="straightConnector1">
            <a:avLst/>
          </a:prstGeom>
          <a:noFill/>
          <a:ln w="12600">
            <a:solidFill>
              <a:schemeClr val="accent6"/>
            </a:solidFill>
            <a:custDash>
              <a:ds d="100000" sp="300000"/>
            </a:custDash>
            <a:round/>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TG"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10" name="CustomShape 21">
            <a:extLst>
              <a:ext uri="{FF2B5EF4-FFF2-40B4-BE49-F238E27FC236}">
                <a16:creationId xmlns:a16="http://schemas.microsoft.com/office/drawing/2014/main" id="{D4DF207C-D14D-CCC2-A27D-4F3539F4AA79}"/>
              </a:ext>
            </a:extLst>
          </p:cNvPr>
          <p:cNvSpPr/>
          <p:nvPr/>
        </p:nvSpPr>
        <p:spPr>
          <a:xfrm>
            <a:off x="1654163" y="5563035"/>
            <a:ext cx="7812000" cy="0"/>
          </a:xfrm>
          <a:prstGeom prst="straightConnector1">
            <a:avLst/>
          </a:prstGeom>
          <a:noFill/>
          <a:ln w="12600">
            <a:solidFill>
              <a:schemeClr val="accent6"/>
            </a:solidFill>
            <a:round/>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TG" sz="1800" b="0" i="0" u="none" strike="noStrike" kern="1200" cap="none" spc="0" normalizeH="0" baseline="0" noProof="0">
              <a:ln>
                <a:noFill/>
              </a:ln>
              <a:solidFill>
                <a:srgbClr val="000000"/>
              </a:solidFill>
              <a:effectLst/>
              <a:uLnTx/>
              <a:uFillTx/>
              <a:latin typeface="Arial"/>
              <a:ea typeface="+mn-ea"/>
              <a:cs typeface="+mn-cs"/>
            </a:endParaRPr>
          </a:p>
        </p:txBody>
      </p:sp>
      <p:cxnSp>
        <p:nvCxnSpPr>
          <p:cNvPr id="12" name="Straight Connector 11">
            <a:extLst>
              <a:ext uri="{FF2B5EF4-FFF2-40B4-BE49-F238E27FC236}">
                <a16:creationId xmlns:a16="http://schemas.microsoft.com/office/drawing/2014/main" id="{EAD16550-1324-F5F6-2DA3-B33F16CB17AC}"/>
              </a:ext>
            </a:extLst>
          </p:cNvPr>
          <p:cNvCxnSpPr>
            <a:cxnSpLocks/>
          </p:cNvCxnSpPr>
          <p:nvPr/>
        </p:nvCxnSpPr>
        <p:spPr>
          <a:xfrm>
            <a:off x="1670794" y="5826367"/>
            <a:ext cx="7823709" cy="0"/>
          </a:xfrm>
          <a:prstGeom prst="line">
            <a:avLst/>
          </a:prstGeom>
          <a:ln w="3810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grpSp>
        <p:nvGrpSpPr>
          <p:cNvPr id="26" name="Group 25">
            <a:extLst>
              <a:ext uri="{FF2B5EF4-FFF2-40B4-BE49-F238E27FC236}">
                <a16:creationId xmlns:a16="http://schemas.microsoft.com/office/drawing/2014/main" id="{911986F5-0753-31E9-3CC3-CECAEF4F13BB}"/>
              </a:ext>
            </a:extLst>
          </p:cNvPr>
          <p:cNvGrpSpPr/>
          <p:nvPr/>
        </p:nvGrpSpPr>
        <p:grpSpPr>
          <a:xfrm>
            <a:off x="2057351" y="5650861"/>
            <a:ext cx="351016" cy="351016"/>
            <a:chOff x="2186558" y="5919217"/>
            <a:chExt cx="351016" cy="351016"/>
          </a:xfrm>
        </p:grpSpPr>
        <p:sp>
          <p:nvSpPr>
            <p:cNvPr id="14" name="Oval 13">
              <a:extLst>
                <a:ext uri="{FF2B5EF4-FFF2-40B4-BE49-F238E27FC236}">
                  <a16:creationId xmlns:a16="http://schemas.microsoft.com/office/drawing/2014/main" id="{34966BD1-80DA-8E06-A1EF-A17243C85DE2}"/>
                </a:ext>
              </a:extLst>
            </p:cNvPr>
            <p:cNvSpPr/>
            <p:nvPr/>
          </p:nvSpPr>
          <p:spPr>
            <a:xfrm>
              <a:off x="2186559" y="5919217"/>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fr-FR" sz="800" b="0" i="0" u="none" strike="noStrike" kern="1200" cap="none" spc="0" normalizeH="0" baseline="0" noProof="0" dirty="0" err="1">
                <a:ln>
                  <a:noFill/>
                </a:ln>
                <a:solidFill>
                  <a:srgbClr val="236800"/>
                </a:solidFill>
                <a:effectLst/>
                <a:uLnTx/>
                <a:uFillTx/>
                <a:latin typeface="Arial"/>
                <a:ea typeface="+mn-ea"/>
                <a:cs typeface="+mn-cs"/>
              </a:endParaRPr>
            </a:p>
          </p:txBody>
        </p:sp>
        <p:sp>
          <p:nvSpPr>
            <p:cNvPr id="19" name="Graphic 17" descr="Badge Tick1 with solid fill">
              <a:extLst>
                <a:ext uri="{FF2B5EF4-FFF2-40B4-BE49-F238E27FC236}">
                  <a16:creationId xmlns:a16="http://schemas.microsoft.com/office/drawing/2014/main" id="{44B2E3B5-C184-828B-E180-DFA877101828}"/>
                </a:ext>
              </a:extLst>
            </p:cNvPr>
            <p:cNvSpPr/>
            <p:nvPr/>
          </p:nvSpPr>
          <p:spPr>
            <a:xfrm>
              <a:off x="2186558" y="5919217"/>
              <a:ext cx="351016" cy="351016"/>
            </a:xfrm>
            <a:custGeom>
              <a:avLst/>
              <a:gdLst>
                <a:gd name="connsiteX0" fmla="*/ 175508 w 351016"/>
                <a:gd name="connsiteY0" fmla="*/ 0 h 351016"/>
                <a:gd name="connsiteX1" fmla="*/ 0 w 351016"/>
                <a:gd name="connsiteY1" fmla="*/ 175508 h 351016"/>
                <a:gd name="connsiteX2" fmla="*/ 175508 w 351016"/>
                <a:gd name="connsiteY2" fmla="*/ 351016 h 351016"/>
                <a:gd name="connsiteX3" fmla="*/ 351016 w 351016"/>
                <a:gd name="connsiteY3" fmla="*/ 175508 h 351016"/>
                <a:gd name="connsiteX4" fmla="*/ 351016 w 351016"/>
                <a:gd name="connsiteY4" fmla="*/ 175494 h 351016"/>
                <a:gd name="connsiteX5" fmla="*/ 175642 w 351016"/>
                <a:gd name="connsiteY5" fmla="*/ 0 h 351016"/>
                <a:gd name="connsiteX6" fmla="*/ 175508 w 351016"/>
                <a:gd name="connsiteY6" fmla="*/ 0 h 351016"/>
                <a:gd name="connsiteX7" fmla="*/ 218023 w 351016"/>
                <a:gd name="connsiteY7" fmla="*/ 183891 h 351016"/>
                <a:gd name="connsiteX8" fmla="*/ 140849 w 351016"/>
                <a:gd name="connsiteY8" fmla="*/ 261143 h 351016"/>
                <a:gd name="connsiteX9" fmla="*/ 74720 w 351016"/>
                <a:gd name="connsiteY9" fmla="*/ 195014 h 351016"/>
                <a:gd name="connsiteX10" fmla="*/ 96814 w 351016"/>
                <a:gd name="connsiteY10" fmla="*/ 172920 h 351016"/>
                <a:gd name="connsiteX11" fmla="*/ 140849 w 351016"/>
                <a:gd name="connsiteY11" fmla="*/ 216956 h 351016"/>
                <a:gd name="connsiteX12" fmla="*/ 204622 w 351016"/>
                <a:gd name="connsiteY12" fmla="*/ 152356 h 351016"/>
                <a:gd name="connsiteX13" fmla="*/ 259341 w 351016"/>
                <a:gd name="connsiteY13" fmla="*/ 98330 h 351016"/>
                <a:gd name="connsiteX14" fmla="*/ 261333 w 351016"/>
                <a:gd name="connsiteY14" fmla="*/ 96481 h 351016"/>
                <a:gd name="connsiteX15" fmla="*/ 263181 w 351016"/>
                <a:gd name="connsiteY15" fmla="*/ 94485 h 351016"/>
                <a:gd name="connsiteX16" fmla="*/ 285585 w 351016"/>
                <a:gd name="connsiteY16" fmla="*/ 116579 h 351016"/>
                <a:gd name="connsiteX17" fmla="*/ 218018 w 351016"/>
                <a:gd name="connsiteY17" fmla="*/ 183877 h 351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1016" h="351016">
                  <a:moveTo>
                    <a:pt x="175508" y="0"/>
                  </a:moveTo>
                  <a:cubicBezTo>
                    <a:pt x="78578" y="0"/>
                    <a:pt x="0" y="78578"/>
                    <a:pt x="0" y="175508"/>
                  </a:cubicBezTo>
                  <a:cubicBezTo>
                    <a:pt x="0" y="272438"/>
                    <a:pt x="78578" y="351016"/>
                    <a:pt x="175508" y="351016"/>
                  </a:cubicBezTo>
                  <a:cubicBezTo>
                    <a:pt x="272438" y="351016"/>
                    <a:pt x="351016" y="272438"/>
                    <a:pt x="351016" y="175508"/>
                  </a:cubicBezTo>
                  <a:cubicBezTo>
                    <a:pt x="351016" y="175503"/>
                    <a:pt x="351016" y="175499"/>
                    <a:pt x="351016" y="175494"/>
                  </a:cubicBezTo>
                  <a:cubicBezTo>
                    <a:pt x="351049" y="78605"/>
                    <a:pt x="272532" y="33"/>
                    <a:pt x="175642" y="0"/>
                  </a:cubicBezTo>
                  <a:cubicBezTo>
                    <a:pt x="175597" y="0"/>
                    <a:pt x="175553" y="0"/>
                    <a:pt x="175508" y="0"/>
                  </a:cubicBezTo>
                  <a:close/>
                  <a:moveTo>
                    <a:pt x="218023" y="183891"/>
                  </a:moveTo>
                  <a:cubicBezTo>
                    <a:pt x="192453" y="209415"/>
                    <a:pt x="166728" y="235166"/>
                    <a:pt x="140849" y="261143"/>
                  </a:cubicBezTo>
                  <a:cubicBezTo>
                    <a:pt x="118858" y="239048"/>
                    <a:pt x="96815" y="217005"/>
                    <a:pt x="74720" y="195014"/>
                  </a:cubicBezTo>
                  <a:lnTo>
                    <a:pt x="96814" y="172920"/>
                  </a:lnTo>
                  <a:lnTo>
                    <a:pt x="140849" y="216956"/>
                  </a:lnTo>
                  <a:cubicBezTo>
                    <a:pt x="162227" y="195270"/>
                    <a:pt x="183484" y="173737"/>
                    <a:pt x="204622" y="152356"/>
                  </a:cubicBezTo>
                  <a:cubicBezTo>
                    <a:pt x="225745" y="130978"/>
                    <a:pt x="237432" y="119504"/>
                    <a:pt x="259341" y="98330"/>
                  </a:cubicBezTo>
                  <a:cubicBezTo>
                    <a:pt x="259956" y="97715"/>
                    <a:pt x="260617" y="97105"/>
                    <a:pt x="261333" y="96481"/>
                  </a:cubicBezTo>
                  <a:cubicBezTo>
                    <a:pt x="262027" y="95892"/>
                    <a:pt x="262648" y="95222"/>
                    <a:pt x="263181" y="94485"/>
                  </a:cubicBezTo>
                  <a:lnTo>
                    <a:pt x="285585" y="116579"/>
                  </a:lnTo>
                  <a:cubicBezTo>
                    <a:pt x="259563" y="142457"/>
                    <a:pt x="243592" y="158354"/>
                    <a:pt x="218018" y="183877"/>
                  </a:cubicBezTo>
                  <a:close/>
                </a:path>
              </a:pathLst>
            </a:custGeom>
            <a:solidFill>
              <a:schemeClr val="accent1"/>
            </a:solidFill>
            <a:ln w="456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Arial"/>
                <a:ea typeface="+mn-ea"/>
                <a:cs typeface="+mn-cs"/>
              </a:endParaRPr>
            </a:p>
          </p:txBody>
        </p:sp>
      </p:grpSp>
      <p:sp>
        <p:nvSpPr>
          <p:cNvPr id="51" name="ZoneTexte 3">
            <a:extLst>
              <a:ext uri="{FF2B5EF4-FFF2-40B4-BE49-F238E27FC236}">
                <a16:creationId xmlns:a16="http://schemas.microsoft.com/office/drawing/2014/main" id="{85DB560A-401B-6133-1EA9-08E7C93BFFE0}"/>
              </a:ext>
            </a:extLst>
          </p:cNvPr>
          <p:cNvSpPr txBox="1"/>
          <p:nvPr/>
        </p:nvSpPr>
        <p:spPr>
          <a:xfrm>
            <a:off x="1586690" y="6236171"/>
            <a:ext cx="3280566"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1" i="0" u="none" strike="noStrike" kern="1200" cap="none" spc="0" normalizeH="0" baseline="0" noProof="0" dirty="0">
                <a:ln>
                  <a:noFill/>
                </a:ln>
                <a:solidFill>
                  <a:srgbClr val="B9DAA8"/>
                </a:solidFill>
                <a:effectLst/>
                <a:uLnTx/>
                <a:uFillTx/>
                <a:latin typeface="Arial"/>
                <a:ea typeface="+mn-ea"/>
                <a:cs typeface="+mn-cs"/>
              </a:rPr>
              <a:t>*</a:t>
            </a:r>
            <a:endParaRPr kumimoji="0" lang="fr-FR" sz="1100" b="1" i="0" u="none" strike="noStrike" kern="1200" cap="none" spc="0" normalizeH="0" baseline="0" noProof="0" dirty="0">
              <a:ln>
                <a:noFill/>
              </a:ln>
              <a:solidFill>
                <a:srgbClr val="000000"/>
              </a:solidFill>
              <a:effectLst/>
              <a:uLnTx/>
              <a:uFillTx/>
              <a:latin typeface="Arial"/>
              <a:ea typeface="+mn-ea"/>
              <a:cs typeface="+mn-cs"/>
            </a:endParaRPr>
          </a:p>
        </p:txBody>
      </p:sp>
      <p:grpSp>
        <p:nvGrpSpPr>
          <p:cNvPr id="52" name="Groupe 37">
            <a:extLst>
              <a:ext uri="{FF2B5EF4-FFF2-40B4-BE49-F238E27FC236}">
                <a16:creationId xmlns:a16="http://schemas.microsoft.com/office/drawing/2014/main" id="{A047582B-09EA-C14C-5131-F4429BC7F97A}"/>
              </a:ext>
            </a:extLst>
          </p:cNvPr>
          <p:cNvGrpSpPr/>
          <p:nvPr/>
        </p:nvGrpSpPr>
        <p:grpSpPr>
          <a:xfrm>
            <a:off x="10198731" y="1609004"/>
            <a:ext cx="1444433" cy="4034402"/>
            <a:chOff x="3678872" y="1770697"/>
            <a:chExt cx="1139756" cy="3316602"/>
          </a:xfrm>
          <a:solidFill>
            <a:schemeClr val="accent5">
              <a:lumMod val="40000"/>
              <a:lumOff val="60000"/>
            </a:schemeClr>
          </a:solidFill>
        </p:grpSpPr>
        <p:sp>
          <p:nvSpPr>
            <p:cNvPr id="53" name="Freeform 225">
              <a:extLst>
                <a:ext uri="{FF2B5EF4-FFF2-40B4-BE49-F238E27FC236}">
                  <a16:creationId xmlns:a16="http://schemas.microsoft.com/office/drawing/2014/main" id="{B3152063-CC47-4CDE-A074-A661A9C1C30B}"/>
                </a:ext>
              </a:extLst>
            </p:cNvPr>
            <p:cNvSpPr>
              <a:spLocks/>
            </p:cNvSpPr>
            <p:nvPr/>
          </p:nvSpPr>
          <p:spPr bwMode="gray">
            <a:xfrm>
              <a:off x="4173951" y="4552009"/>
              <a:ext cx="644677" cy="535290"/>
            </a:xfrm>
            <a:custGeom>
              <a:avLst/>
              <a:gdLst>
                <a:gd name="T0" fmla="*/ 84 w 999"/>
                <a:gd name="T1" fmla="*/ 320 h 743"/>
                <a:gd name="T2" fmla="*/ 141 w 999"/>
                <a:gd name="T3" fmla="*/ 244 h 743"/>
                <a:gd name="T4" fmla="*/ 161 w 999"/>
                <a:gd name="T5" fmla="*/ 179 h 743"/>
                <a:gd name="T6" fmla="*/ 308 w 999"/>
                <a:gd name="T7" fmla="*/ 90 h 743"/>
                <a:gd name="T8" fmla="*/ 365 w 999"/>
                <a:gd name="T9" fmla="*/ 96 h 743"/>
                <a:gd name="T10" fmla="*/ 391 w 999"/>
                <a:gd name="T11" fmla="*/ 115 h 743"/>
                <a:gd name="T12" fmla="*/ 423 w 999"/>
                <a:gd name="T13" fmla="*/ 141 h 743"/>
                <a:gd name="T14" fmla="*/ 481 w 999"/>
                <a:gd name="T15" fmla="*/ 173 h 743"/>
                <a:gd name="T16" fmla="*/ 590 w 999"/>
                <a:gd name="T17" fmla="*/ 115 h 743"/>
                <a:gd name="T18" fmla="*/ 660 w 999"/>
                <a:gd name="T19" fmla="*/ 96 h 743"/>
                <a:gd name="T20" fmla="*/ 711 w 999"/>
                <a:gd name="T21" fmla="*/ 58 h 743"/>
                <a:gd name="T22" fmla="*/ 756 w 999"/>
                <a:gd name="T23" fmla="*/ 32 h 743"/>
                <a:gd name="T24" fmla="*/ 788 w 999"/>
                <a:gd name="T25" fmla="*/ 0 h 743"/>
                <a:gd name="T26" fmla="*/ 814 w 999"/>
                <a:gd name="T27" fmla="*/ 26 h 743"/>
                <a:gd name="T28" fmla="*/ 814 w 999"/>
                <a:gd name="T29" fmla="*/ 77 h 743"/>
                <a:gd name="T30" fmla="*/ 807 w 999"/>
                <a:gd name="T31" fmla="*/ 109 h 743"/>
                <a:gd name="T32" fmla="*/ 820 w 999"/>
                <a:gd name="T33" fmla="*/ 141 h 743"/>
                <a:gd name="T34" fmla="*/ 833 w 999"/>
                <a:gd name="T35" fmla="*/ 173 h 743"/>
                <a:gd name="T36" fmla="*/ 801 w 999"/>
                <a:gd name="T37" fmla="*/ 179 h 743"/>
                <a:gd name="T38" fmla="*/ 795 w 999"/>
                <a:gd name="T39" fmla="*/ 218 h 743"/>
                <a:gd name="T40" fmla="*/ 814 w 999"/>
                <a:gd name="T41" fmla="*/ 237 h 743"/>
                <a:gd name="T42" fmla="*/ 814 w 999"/>
                <a:gd name="T43" fmla="*/ 256 h 743"/>
                <a:gd name="T44" fmla="*/ 827 w 999"/>
                <a:gd name="T45" fmla="*/ 295 h 743"/>
                <a:gd name="T46" fmla="*/ 859 w 999"/>
                <a:gd name="T47" fmla="*/ 314 h 743"/>
                <a:gd name="T48" fmla="*/ 871 w 999"/>
                <a:gd name="T49" fmla="*/ 327 h 743"/>
                <a:gd name="T50" fmla="*/ 897 w 999"/>
                <a:gd name="T51" fmla="*/ 346 h 743"/>
                <a:gd name="T52" fmla="*/ 897 w 999"/>
                <a:gd name="T53" fmla="*/ 372 h 743"/>
                <a:gd name="T54" fmla="*/ 916 w 999"/>
                <a:gd name="T55" fmla="*/ 391 h 743"/>
                <a:gd name="T56" fmla="*/ 929 w 999"/>
                <a:gd name="T57" fmla="*/ 410 h 743"/>
                <a:gd name="T58" fmla="*/ 955 w 999"/>
                <a:gd name="T59" fmla="*/ 429 h 743"/>
                <a:gd name="T60" fmla="*/ 974 w 999"/>
                <a:gd name="T61" fmla="*/ 455 h 743"/>
                <a:gd name="T62" fmla="*/ 967 w 999"/>
                <a:gd name="T63" fmla="*/ 474 h 743"/>
                <a:gd name="T64" fmla="*/ 974 w 999"/>
                <a:gd name="T65" fmla="*/ 493 h 743"/>
                <a:gd name="T66" fmla="*/ 974 w 999"/>
                <a:gd name="T67" fmla="*/ 525 h 743"/>
                <a:gd name="T68" fmla="*/ 987 w 999"/>
                <a:gd name="T69" fmla="*/ 551 h 743"/>
                <a:gd name="T70" fmla="*/ 999 w 999"/>
                <a:gd name="T71" fmla="*/ 576 h 743"/>
                <a:gd name="T72" fmla="*/ 974 w 999"/>
                <a:gd name="T73" fmla="*/ 583 h 743"/>
                <a:gd name="T74" fmla="*/ 948 w 999"/>
                <a:gd name="T75" fmla="*/ 596 h 743"/>
                <a:gd name="T76" fmla="*/ 910 w 999"/>
                <a:gd name="T77" fmla="*/ 608 h 743"/>
                <a:gd name="T78" fmla="*/ 865 w 999"/>
                <a:gd name="T79" fmla="*/ 615 h 743"/>
                <a:gd name="T80" fmla="*/ 833 w 999"/>
                <a:gd name="T81" fmla="*/ 634 h 743"/>
                <a:gd name="T82" fmla="*/ 782 w 999"/>
                <a:gd name="T83" fmla="*/ 647 h 743"/>
                <a:gd name="T84" fmla="*/ 737 w 999"/>
                <a:gd name="T85" fmla="*/ 653 h 743"/>
                <a:gd name="T86" fmla="*/ 686 w 999"/>
                <a:gd name="T87" fmla="*/ 666 h 743"/>
                <a:gd name="T88" fmla="*/ 634 w 999"/>
                <a:gd name="T89" fmla="*/ 679 h 743"/>
                <a:gd name="T90" fmla="*/ 583 w 999"/>
                <a:gd name="T91" fmla="*/ 692 h 743"/>
                <a:gd name="T92" fmla="*/ 545 w 999"/>
                <a:gd name="T93" fmla="*/ 704 h 743"/>
                <a:gd name="T94" fmla="*/ 526 w 999"/>
                <a:gd name="T95" fmla="*/ 711 h 743"/>
                <a:gd name="T96" fmla="*/ 506 w 999"/>
                <a:gd name="T97" fmla="*/ 724 h 743"/>
                <a:gd name="T98" fmla="*/ 468 w 999"/>
                <a:gd name="T99" fmla="*/ 736 h 743"/>
                <a:gd name="T100" fmla="*/ 359 w 999"/>
                <a:gd name="T101" fmla="*/ 692 h 743"/>
                <a:gd name="T102" fmla="*/ 308 w 999"/>
                <a:gd name="T103" fmla="*/ 640 h 743"/>
                <a:gd name="T104" fmla="*/ 269 w 999"/>
                <a:gd name="T105" fmla="*/ 583 h 743"/>
                <a:gd name="T106" fmla="*/ 154 w 999"/>
                <a:gd name="T107" fmla="*/ 525 h 743"/>
                <a:gd name="T108" fmla="*/ 71 w 999"/>
                <a:gd name="T109" fmla="*/ 474 h 743"/>
                <a:gd name="T110" fmla="*/ 33 w 999"/>
                <a:gd name="T111" fmla="*/ 442 h 743"/>
                <a:gd name="T112" fmla="*/ 7 w 999"/>
                <a:gd name="T113" fmla="*/ 391 h 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999" h="743">
                  <a:moveTo>
                    <a:pt x="0" y="359"/>
                  </a:moveTo>
                  <a:lnTo>
                    <a:pt x="7" y="352"/>
                  </a:lnTo>
                  <a:lnTo>
                    <a:pt x="20" y="352"/>
                  </a:lnTo>
                  <a:lnTo>
                    <a:pt x="39" y="346"/>
                  </a:lnTo>
                  <a:lnTo>
                    <a:pt x="52" y="346"/>
                  </a:lnTo>
                  <a:lnTo>
                    <a:pt x="65" y="340"/>
                  </a:lnTo>
                  <a:lnTo>
                    <a:pt x="71" y="333"/>
                  </a:lnTo>
                  <a:lnTo>
                    <a:pt x="84" y="320"/>
                  </a:lnTo>
                  <a:lnTo>
                    <a:pt x="90" y="314"/>
                  </a:lnTo>
                  <a:lnTo>
                    <a:pt x="103" y="301"/>
                  </a:lnTo>
                  <a:lnTo>
                    <a:pt x="109" y="295"/>
                  </a:lnTo>
                  <a:lnTo>
                    <a:pt x="122" y="276"/>
                  </a:lnTo>
                  <a:lnTo>
                    <a:pt x="129" y="269"/>
                  </a:lnTo>
                  <a:lnTo>
                    <a:pt x="135" y="263"/>
                  </a:lnTo>
                  <a:lnTo>
                    <a:pt x="141" y="256"/>
                  </a:lnTo>
                  <a:lnTo>
                    <a:pt x="141" y="244"/>
                  </a:lnTo>
                  <a:lnTo>
                    <a:pt x="148" y="237"/>
                  </a:lnTo>
                  <a:lnTo>
                    <a:pt x="148" y="231"/>
                  </a:lnTo>
                  <a:lnTo>
                    <a:pt x="154" y="231"/>
                  </a:lnTo>
                  <a:lnTo>
                    <a:pt x="161" y="211"/>
                  </a:lnTo>
                  <a:lnTo>
                    <a:pt x="161" y="205"/>
                  </a:lnTo>
                  <a:lnTo>
                    <a:pt x="161" y="199"/>
                  </a:lnTo>
                  <a:lnTo>
                    <a:pt x="161" y="192"/>
                  </a:lnTo>
                  <a:lnTo>
                    <a:pt x="161" y="179"/>
                  </a:lnTo>
                  <a:lnTo>
                    <a:pt x="167" y="167"/>
                  </a:lnTo>
                  <a:lnTo>
                    <a:pt x="161" y="154"/>
                  </a:lnTo>
                  <a:lnTo>
                    <a:pt x="161" y="141"/>
                  </a:lnTo>
                  <a:lnTo>
                    <a:pt x="161" y="122"/>
                  </a:lnTo>
                  <a:lnTo>
                    <a:pt x="161" y="83"/>
                  </a:lnTo>
                  <a:lnTo>
                    <a:pt x="212" y="83"/>
                  </a:lnTo>
                  <a:lnTo>
                    <a:pt x="263" y="90"/>
                  </a:lnTo>
                  <a:lnTo>
                    <a:pt x="308" y="90"/>
                  </a:lnTo>
                  <a:lnTo>
                    <a:pt x="321" y="90"/>
                  </a:lnTo>
                  <a:lnTo>
                    <a:pt x="327" y="90"/>
                  </a:lnTo>
                  <a:lnTo>
                    <a:pt x="333" y="90"/>
                  </a:lnTo>
                  <a:lnTo>
                    <a:pt x="340" y="90"/>
                  </a:lnTo>
                  <a:lnTo>
                    <a:pt x="346" y="90"/>
                  </a:lnTo>
                  <a:lnTo>
                    <a:pt x="359" y="90"/>
                  </a:lnTo>
                  <a:lnTo>
                    <a:pt x="365" y="90"/>
                  </a:lnTo>
                  <a:lnTo>
                    <a:pt x="365" y="96"/>
                  </a:lnTo>
                  <a:lnTo>
                    <a:pt x="359" y="96"/>
                  </a:lnTo>
                  <a:lnTo>
                    <a:pt x="359" y="103"/>
                  </a:lnTo>
                  <a:lnTo>
                    <a:pt x="365" y="103"/>
                  </a:lnTo>
                  <a:lnTo>
                    <a:pt x="372" y="103"/>
                  </a:lnTo>
                  <a:lnTo>
                    <a:pt x="378" y="109"/>
                  </a:lnTo>
                  <a:lnTo>
                    <a:pt x="385" y="109"/>
                  </a:lnTo>
                  <a:lnTo>
                    <a:pt x="385" y="115"/>
                  </a:lnTo>
                  <a:lnTo>
                    <a:pt x="391" y="115"/>
                  </a:lnTo>
                  <a:lnTo>
                    <a:pt x="398" y="115"/>
                  </a:lnTo>
                  <a:lnTo>
                    <a:pt x="398" y="122"/>
                  </a:lnTo>
                  <a:lnTo>
                    <a:pt x="404" y="122"/>
                  </a:lnTo>
                  <a:lnTo>
                    <a:pt x="410" y="122"/>
                  </a:lnTo>
                  <a:lnTo>
                    <a:pt x="410" y="128"/>
                  </a:lnTo>
                  <a:lnTo>
                    <a:pt x="417" y="135"/>
                  </a:lnTo>
                  <a:lnTo>
                    <a:pt x="423" y="135"/>
                  </a:lnTo>
                  <a:lnTo>
                    <a:pt x="423" y="141"/>
                  </a:lnTo>
                  <a:lnTo>
                    <a:pt x="430" y="141"/>
                  </a:lnTo>
                  <a:lnTo>
                    <a:pt x="436" y="141"/>
                  </a:lnTo>
                  <a:lnTo>
                    <a:pt x="442" y="147"/>
                  </a:lnTo>
                  <a:lnTo>
                    <a:pt x="449" y="154"/>
                  </a:lnTo>
                  <a:lnTo>
                    <a:pt x="455" y="160"/>
                  </a:lnTo>
                  <a:lnTo>
                    <a:pt x="462" y="167"/>
                  </a:lnTo>
                  <a:lnTo>
                    <a:pt x="468" y="173"/>
                  </a:lnTo>
                  <a:lnTo>
                    <a:pt x="481" y="173"/>
                  </a:lnTo>
                  <a:lnTo>
                    <a:pt x="494" y="167"/>
                  </a:lnTo>
                  <a:lnTo>
                    <a:pt x="506" y="160"/>
                  </a:lnTo>
                  <a:lnTo>
                    <a:pt x="519" y="147"/>
                  </a:lnTo>
                  <a:lnTo>
                    <a:pt x="538" y="135"/>
                  </a:lnTo>
                  <a:lnTo>
                    <a:pt x="545" y="128"/>
                  </a:lnTo>
                  <a:lnTo>
                    <a:pt x="564" y="122"/>
                  </a:lnTo>
                  <a:lnTo>
                    <a:pt x="577" y="115"/>
                  </a:lnTo>
                  <a:lnTo>
                    <a:pt x="590" y="115"/>
                  </a:lnTo>
                  <a:lnTo>
                    <a:pt x="596" y="109"/>
                  </a:lnTo>
                  <a:lnTo>
                    <a:pt x="609" y="109"/>
                  </a:lnTo>
                  <a:lnTo>
                    <a:pt x="622" y="103"/>
                  </a:lnTo>
                  <a:lnTo>
                    <a:pt x="628" y="103"/>
                  </a:lnTo>
                  <a:lnTo>
                    <a:pt x="634" y="103"/>
                  </a:lnTo>
                  <a:lnTo>
                    <a:pt x="641" y="96"/>
                  </a:lnTo>
                  <a:lnTo>
                    <a:pt x="654" y="96"/>
                  </a:lnTo>
                  <a:lnTo>
                    <a:pt x="660" y="96"/>
                  </a:lnTo>
                  <a:lnTo>
                    <a:pt x="666" y="90"/>
                  </a:lnTo>
                  <a:lnTo>
                    <a:pt x="673" y="90"/>
                  </a:lnTo>
                  <a:lnTo>
                    <a:pt x="686" y="83"/>
                  </a:lnTo>
                  <a:lnTo>
                    <a:pt x="692" y="77"/>
                  </a:lnTo>
                  <a:lnTo>
                    <a:pt x="698" y="71"/>
                  </a:lnTo>
                  <a:lnTo>
                    <a:pt x="705" y="71"/>
                  </a:lnTo>
                  <a:lnTo>
                    <a:pt x="711" y="64"/>
                  </a:lnTo>
                  <a:lnTo>
                    <a:pt x="711" y="58"/>
                  </a:lnTo>
                  <a:lnTo>
                    <a:pt x="718" y="51"/>
                  </a:lnTo>
                  <a:lnTo>
                    <a:pt x="724" y="51"/>
                  </a:lnTo>
                  <a:lnTo>
                    <a:pt x="730" y="45"/>
                  </a:lnTo>
                  <a:lnTo>
                    <a:pt x="737" y="45"/>
                  </a:lnTo>
                  <a:lnTo>
                    <a:pt x="743" y="45"/>
                  </a:lnTo>
                  <a:lnTo>
                    <a:pt x="743" y="39"/>
                  </a:lnTo>
                  <a:lnTo>
                    <a:pt x="750" y="39"/>
                  </a:lnTo>
                  <a:lnTo>
                    <a:pt x="756" y="32"/>
                  </a:lnTo>
                  <a:lnTo>
                    <a:pt x="756" y="26"/>
                  </a:lnTo>
                  <a:lnTo>
                    <a:pt x="756" y="19"/>
                  </a:lnTo>
                  <a:lnTo>
                    <a:pt x="763" y="13"/>
                  </a:lnTo>
                  <a:lnTo>
                    <a:pt x="763" y="7"/>
                  </a:lnTo>
                  <a:lnTo>
                    <a:pt x="769" y="0"/>
                  </a:lnTo>
                  <a:lnTo>
                    <a:pt x="775" y="0"/>
                  </a:lnTo>
                  <a:lnTo>
                    <a:pt x="782" y="0"/>
                  </a:lnTo>
                  <a:lnTo>
                    <a:pt x="788" y="0"/>
                  </a:lnTo>
                  <a:lnTo>
                    <a:pt x="795" y="7"/>
                  </a:lnTo>
                  <a:lnTo>
                    <a:pt x="795" y="13"/>
                  </a:lnTo>
                  <a:lnTo>
                    <a:pt x="801" y="13"/>
                  </a:lnTo>
                  <a:lnTo>
                    <a:pt x="807" y="13"/>
                  </a:lnTo>
                  <a:lnTo>
                    <a:pt x="807" y="19"/>
                  </a:lnTo>
                  <a:lnTo>
                    <a:pt x="814" y="13"/>
                  </a:lnTo>
                  <a:lnTo>
                    <a:pt x="814" y="19"/>
                  </a:lnTo>
                  <a:lnTo>
                    <a:pt x="814" y="26"/>
                  </a:lnTo>
                  <a:lnTo>
                    <a:pt x="814" y="32"/>
                  </a:lnTo>
                  <a:lnTo>
                    <a:pt x="814" y="39"/>
                  </a:lnTo>
                  <a:lnTo>
                    <a:pt x="820" y="39"/>
                  </a:lnTo>
                  <a:lnTo>
                    <a:pt x="814" y="45"/>
                  </a:lnTo>
                  <a:lnTo>
                    <a:pt x="807" y="45"/>
                  </a:lnTo>
                  <a:lnTo>
                    <a:pt x="807" y="51"/>
                  </a:lnTo>
                  <a:lnTo>
                    <a:pt x="814" y="64"/>
                  </a:lnTo>
                  <a:lnTo>
                    <a:pt x="814" y="77"/>
                  </a:lnTo>
                  <a:lnTo>
                    <a:pt x="807" y="83"/>
                  </a:lnTo>
                  <a:lnTo>
                    <a:pt x="814" y="90"/>
                  </a:lnTo>
                  <a:lnTo>
                    <a:pt x="820" y="90"/>
                  </a:lnTo>
                  <a:lnTo>
                    <a:pt x="820" y="96"/>
                  </a:lnTo>
                  <a:lnTo>
                    <a:pt x="814" y="96"/>
                  </a:lnTo>
                  <a:lnTo>
                    <a:pt x="814" y="103"/>
                  </a:lnTo>
                  <a:lnTo>
                    <a:pt x="807" y="103"/>
                  </a:lnTo>
                  <a:lnTo>
                    <a:pt x="807" y="109"/>
                  </a:lnTo>
                  <a:lnTo>
                    <a:pt x="807" y="115"/>
                  </a:lnTo>
                  <a:lnTo>
                    <a:pt x="814" y="115"/>
                  </a:lnTo>
                  <a:lnTo>
                    <a:pt x="820" y="115"/>
                  </a:lnTo>
                  <a:lnTo>
                    <a:pt x="820" y="122"/>
                  </a:lnTo>
                  <a:lnTo>
                    <a:pt x="827" y="128"/>
                  </a:lnTo>
                  <a:lnTo>
                    <a:pt x="820" y="128"/>
                  </a:lnTo>
                  <a:lnTo>
                    <a:pt x="820" y="135"/>
                  </a:lnTo>
                  <a:lnTo>
                    <a:pt x="820" y="141"/>
                  </a:lnTo>
                  <a:lnTo>
                    <a:pt x="820" y="147"/>
                  </a:lnTo>
                  <a:lnTo>
                    <a:pt x="827" y="147"/>
                  </a:lnTo>
                  <a:lnTo>
                    <a:pt x="833" y="147"/>
                  </a:lnTo>
                  <a:lnTo>
                    <a:pt x="827" y="154"/>
                  </a:lnTo>
                  <a:lnTo>
                    <a:pt x="827" y="160"/>
                  </a:lnTo>
                  <a:lnTo>
                    <a:pt x="833" y="160"/>
                  </a:lnTo>
                  <a:lnTo>
                    <a:pt x="833" y="167"/>
                  </a:lnTo>
                  <a:lnTo>
                    <a:pt x="833" y="173"/>
                  </a:lnTo>
                  <a:lnTo>
                    <a:pt x="827" y="173"/>
                  </a:lnTo>
                  <a:lnTo>
                    <a:pt x="820" y="173"/>
                  </a:lnTo>
                  <a:lnTo>
                    <a:pt x="814" y="173"/>
                  </a:lnTo>
                  <a:lnTo>
                    <a:pt x="814" y="179"/>
                  </a:lnTo>
                  <a:lnTo>
                    <a:pt x="807" y="179"/>
                  </a:lnTo>
                  <a:lnTo>
                    <a:pt x="807" y="186"/>
                  </a:lnTo>
                  <a:lnTo>
                    <a:pt x="807" y="179"/>
                  </a:lnTo>
                  <a:lnTo>
                    <a:pt x="801" y="179"/>
                  </a:lnTo>
                  <a:lnTo>
                    <a:pt x="801" y="186"/>
                  </a:lnTo>
                  <a:lnTo>
                    <a:pt x="801" y="192"/>
                  </a:lnTo>
                  <a:lnTo>
                    <a:pt x="801" y="199"/>
                  </a:lnTo>
                  <a:lnTo>
                    <a:pt x="801" y="205"/>
                  </a:lnTo>
                  <a:lnTo>
                    <a:pt x="795" y="211"/>
                  </a:lnTo>
                  <a:lnTo>
                    <a:pt x="788" y="211"/>
                  </a:lnTo>
                  <a:lnTo>
                    <a:pt x="788" y="218"/>
                  </a:lnTo>
                  <a:lnTo>
                    <a:pt x="795" y="218"/>
                  </a:lnTo>
                  <a:lnTo>
                    <a:pt x="801" y="218"/>
                  </a:lnTo>
                  <a:lnTo>
                    <a:pt x="801" y="224"/>
                  </a:lnTo>
                  <a:lnTo>
                    <a:pt x="801" y="231"/>
                  </a:lnTo>
                  <a:lnTo>
                    <a:pt x="801" y="224"/>
                  </a:lnTo>
                  <a:lnTo>
                    <a:pt x="807" y="224"/>
                  </a:lnTo>
                  <a:lnTo>
                    <a:pt x="807" y="231"/>
                  </a:lnTo>
                  <a:lnTo>
                    <a:pt x="814" y="231"/>
                  </a:lnTo>
                  <a:lnTo>
                    <a:pt x="814" y="237"/>
                  </a:lnTo>
                  <a:lnTo>
                    <a:pt x="820" y="237"/>
                  </a:lnTo>
                  <a:lnTo>
                    <a:pt x="820" y="244"/>
                  </a:lnTo>
                  <a:lnTo>
                    <a:pt x="814" y="244"/>
                  </a:lnTo>
                  <a:lnTo>
                    <a:pt x="814" y="250"/>
                  </a:lnTo>
                  <a:lnTo>
                    <a:pt x="820" y="250"/>
                  </a:lnTo>
                  <a:lnTo>
                    <a:pt x="827" y="250"/>
                  </a:lnTo>
                  <a:lnTo>
                    <a:pt x="820" y="256"/>
                  </a:lnTo>
                  <a:lnTo>
                    <a:pt x="814" y="256"/>
                  </a:lnTo>
                  <a:lnTo>
                    <a:pt x="814" y="263"/>
                  </a:lnTo>
                  <a:lnTo>
                    <a:pt x="814" y="269"/>
                  </a:lnTo>
                  <a:lnTo>
                    <a:pt x="814" y="276"/>
                  </a:lnTo>
                  <a:lnTo>
                    <a:pt x="820" y="276"/>
                  </a:lnTo>
                  <a:lnTo>
                    <a:pt x="820" y="282"/>
                  </a:lnTo>
                  <a:lnTo>
                    <a:pt x="820" y="288"/>
                  </a:lnTo>
                  <a:lnTo>
                    <a:pt x="827" y="288"/>
                  </a:lnTo>
                  <a:lnTo>
                    <a:pt x="827" y="295"/>
                  </a:lnTo>
                  <a:lnTo>
                    <a:pt x="833" y="295"/>
                  </a:lnTo>
                  <a:lnTo>
                    <a:pt x="839" y="295"/>
                  </a:lnTo>
                  <a:lnTo>
                    <a:pt x="846" y="295"/>
                  </a:lnTo>
                  <a:lnTo>
                    <a:pt x="846" y="301"/>
                  </a:lnTo>
                  <a:lnTo>
                    <a:pt x="846" y="308"/>
                  </a:lnTo>
                  <a:lnTo>
                    <a:pt x="852" y="308"/>
                  </a:lnTo>
                  <a:lnTo>
                    <a:pt x="852" y="314"/>
                  </a:lnTo>
                  <a:lnTo>
                    <a:pt x="859" y="314"/>
                  </a:lnTo>
                  <a:lnTo>
                    <a:pt x="859" y="320"/>
                  </a:lnTo>
                  <a:lnTo>
                    <a:pt x="865" y="320"/>
                  </a:lnTo>
                  <a:lnTo>
                    <a:pt x="865" y="314"/>
                  </a:lnTo>
                  <a:lnTo>
                    <a:pt x="871" y="314"/>
                  </a:lnTo>
                  <a:lnTo>
                    <a:pt x="871" y="320"/>
                  </a:lnTo>
                  <a:lnTo>
                    <a:pt x="865" y="320"/>
                  </a:lnTo>
                  <a:lnTo>
                    <a:pt x="865" y="327"/>
                  </a:lnTo>
                  <a:lnTo>
                    <a:pt x="871" y="327"/>
                  </a:lnTo>
                  <a:lnTo>
                    <a:pt x="871" y="333"/>
                  </a:lnTo>
                  <a:lnTo>
                    <a:pt x="871" y="340"/>
                  </a:lnTo>
                  <a:lnTo>
                    <a:pt x="878" y="340"/>
                  </a:lnTo>
                  <a:lnTo>
                    <a:pt x="878" y="333"/>
                  </a:lnTo>
                  <a:lnTo>
                    <a:pt x="884" y="333"/>
                  </a:lnTo>
                  <a:lnTo>
                    <a:pt x="891" y="340"/>
                  </a:lnTo>
                  <a:lnTo>
                    <a:pt x="897" y="340"/>
                  </a:lnTo>
                  <a:lnTo>
                    <a:pt x="897" y="346"/>
                  </a:lnTo>
                  <a:lnTo>
                    <a:pt x="897" y="352"/>
                  </a:lnTo>
                  <a:lnTo>
                    <a:pt x="903" y="352"/>
                  </a:lnTo>
                  <a:lnTo>
                    <a:pt x="903" y="359"/>
                  </a:lnTo>
                  <a:lnTo>
                    <a:pt x="903" y="365"/>
                  </a:lnTo>
                  <a:lnTo>
                    <a:pt x="903" y="372"/>
                  </a:lnTo>
                  <a:lnTo>
                    <a:pt x="903" y="378"/>
                  </a:lnTo>
                  <a:lnTo>
                    <a:pt x="897" y="378"/>
                  </a:lnTo>
                  <a:lnTo>
                    <a:pt x="897" y="372"/>
                  </a:lnTo>
                  <a:lnTo>
                    <a:pt x="897" y="378"/>
                  </a:lnTo>
                  <a:lnTo>
                    <a:pt x="897" y="384"/>
                  </a:lnTo>
                  <a:lnTo>
                    <a:pt x="903" y="384"/>
                  </a:lnTo>
                  <a:lnTo>
                    <a:pt x="903" y="391"/>
                  </a:lnTo>
                  <a:lnTo>
                    <a:pt x="910" y="391"/>
                  </a:lnTo>
                  <a:lnTo>
                    <a:pt x="910" y="384"/>
                  </a:lnTo>
                  <a:lnTo>
                    <a:pt x="916" y="384"/>
                  </a:lnTo>
                  <a:lnTo>
                    <a:pt x="916" y="391"/>
                  </a:lnTo>
                  <a:lnTo>
                    <a:pt x="916" y="397"/>
                  </a:lnTo>
                  <a:lnTo>
                    <a:pt x="923" y="397"/>
                  </a:lnTo>
                  <a:lnTo>
                    <a:pt x="929" y="397"/>
                  </a:lnTo>
                  <a:lnTo>
                    <a:pt x="929" y="404"/>
                  </a:lnTo>
                  <a:lnTo>
                    <a:pt x="929" y="397"/>
                  </a:lnTo>
                  <a:lnTo>
                    <a:pt x="935" y="397"/>
                  </a:lnTo>
                  <a:lnTo>
                    <a:pt x="935" y="404"/>
                  </a:lnTo>
                  <a:lnTo>
                    <a:pt x="929" y="410"/>
                  </a:lnTo>
                  <a:lnTo>
                    <a:pt x="935" y="410"/>
                  </a:lnTo>
                  <a:lnTo>
                    <a:pt x="942" y="410"/>
                  </a:lnTo>
                  <a:lnTo>
                    <a:pt x="948" y="410"/>
                  </a:lnTo>
                  <a:lnTo>
                    <a:pt x="948" y="416"/>
                  </a:lnTo>
                  <a:lnTo>
                    <a:pt x="942" y="423"/>
                  </a:lnTo>
                  <a:lnTo>
                    <a:pt x="948" y="423"/>
                  </a:lnTo>
                  <a:lnTo>
                    <a:pt x="955" y="423"/>
                  </a:lnTo>
                  <a:lnTo>
                    <a:pt x="955" y="429"/>
                  </a:lnTo>
                  <a:lnTo>
                    <a:pt x="948" y="429"/>
                  </a:lnTo>
                  <a:lnTo>
                    <a:pt x="948" y="436"/>
                  </a:lnTo>
                  <a:lnTo>
                    <a:pt x="955" y="442"/>
                  </a:lnTo>
                  <a:lnTo>
                    <a:pt x="961" y="442"/>
                  </a:lnTo>
                  <a:lnTo>
                    <a:pt x="961" y="448"/>
                  </a:lnTo>
                  <a:lnTo>
                    <a:pt x="967" y="448"/>
                  </a:lnTo>
                  <a:lnTo>
                    <a:pt x="967" y="455"/>
                  </a:lnTo>
                  <a:lnTo>
                    <a:pt x="974" y="455"/>
                  </a:lnTo>
                  <a:lnTo>
                    <a:pt x="974" y="461"/>
                  </a:lnTo>
                  <a:lnTo>
                    <a:pt x="967" y="461"/>
                  </a:lnTo>
                  <a:lnTo>
                    <a:pt x="967" y="455"/>
                  </a:lnTo>
                  <a:lnTo>
                    <a:pt x="967" y="461"/>
                  </a:lnTo>
                  <a:lnTo>
                    <a:pt x="967" y="468"/>
                  </a:lnTo>
                  <a:lnTo>
                    <a:pt x="961" y="468"/>
                  </a:lnTo>
                  <a:lnTo>
                    <a:pt x="961" y="474"/>
                  </a:lnTo>
                  <a:lnTo>
                    <a:pt x="967" y="474"/>
                  </a:lnTo>
                  <a:lnTo>
                    <a:pt x="974" y="474"/>
                  </a:lnTo>
                  <a:lnTo>
                    <a:pt x="967" y="474"/>
                  </a:lnTo>
                  <a:lnTo>
                    <a:pt x="967" y="480"/>
                  </a:lnTo>
                  <a:lnTo>
                    <a:pt x="961" y="480"/>
                  </a:lnTo>
                  <a:lnTo>
                    <a:pt x="961" y="487"/>
                  </a:lnTo>
                  <a:lnTo>
                    <a:pt x="967" y="487"/>
                  </a:lnTo>
                  <a:lnTo>
                    <a:pt x="967" y="493"/>
                  </a:lnTo>
                  <a:lnTo>
                    <a:pt x="974" y="493"/>
                  </a:lnTo>
                  <a:lnTo>
                    <a:pt x="980" y="493"/>
                  </a:lnTo>
                  <a:lnTo>
                    <a:pt x="980" y="500"/>
                  </a:lnTo>
                  <a:lnTo>
                    <a:pt x="974" y="500"/>
                  </a:lnTo>
                  <a:lnTo>
                    <a:pt x="974" y="506"/>
                  </a:lnTo>
                  <a:lnTo>
                    <a:pt x="980" y="512"/>
                  </a:lnTo>
                  <a:lnTo>
                    <a:pt x="980" y="519"/>
                  </a:lnTo>
                  <a:lnTo>
                    <a:pt x="980" y="525"/>
                  </a:lnTo>
                  <a:lnTo>
                    <a:pt x="974" y="525"/>
                  </a:lnTo>
                  <a:lnTo>
                    <a:pt x="974" y="532"/>
                  </a:lnTo>
                  <a:lnTo>
                    <a:pt x="980" y="532"/>
                  </a:lnTo>
                  <a:lnTo>
                    <a:pt x="980" y="538"/>
                  </a:lnTo>
                  <a:lnTo>
                    <a:pt x="980" y="544"/>
                  </a:lnTo>
                  <a:lnTo>
                    <a:pt x="980" y="538"/>
                  </a:lnTo>
                  <a:lnTo>
                    <a:pt x="987" y="538"/>
                  </a:lnTo>
                  <a:lnTo>
                    <a:pt x="987" y="544"/>
                  </a:lnTo>
                  <a:lnTo>
                    <a:pt x="987" y="551"/>
                  </a:lnTo>
                  <a:lnTo>
                    <a:pt x="987" y="557"/>
                  </a:lnTo>
                  <a:lnTo>
                    <a:pt x="987" y="564"/>
                  </a:lnTo>
                  <a:lnTo>
                    <a:pt x="980" y="564"/>
                  </a:lnTo>
                  <a:lnTo>
                    <a:pt x="987" y="564"/>
                  </a:lnTo>
                  <a:lnTo>
                    <a:pt x="987" y="570"/>
                  </a:lnTo>
                  <a:lnTo>
                    <a:pt x="987" y="576"/>
                  </a:lnTo>
                  <a:lnTo>
                    <a:pt x="993" y="576"/>
                  </a:lnTo>
                  <a:lnTo>
                    <a:pt x="999" y="576"/>
                  </a:lnTo>
                  <a:lnTo>
                    <a:pt x="999" y="583"/>
                  </a:lnTo>
                  <a:lnTo>
                    <a:pt x="993" y="583"/>
                  </a:lnTo>
                  <a:lnTo>
                    <a:pt x="987" y="589"/>
                  </a:lnTo>
                  <a:lnTo>
                    <a:pt x="980" y="589"/>
                  </a:lnTo>
                  <a:lnTo>
                    <a:pt x="980" y="583"/>
                  </a:lnTo>
                  <a:lnTo>
                    <a:pt x="974" y="583"/>
                  </a:lnTo>
                  <a:lnTo>
                    <a:pt x="980" y="583"/>
                  </a:lnTo>
                  <a:lnTo>
                    <a:pt x="974" y="583"/>
                  </a:lnTo>
                  <a:lnTo>
                    <a:pt x="967" y="589"/>
                  </a:lnTo>
                  <a:lnTo>
                    <a:pt x="967" y="583"/>
                  </a:lnTo>
                  <a:lnTo>
                    <a:pt x="967" y="589"/>
                  </a:lnTo>
                  <a:lnTo>
                    <a:pt x="967" y="596"/>
                  </a:lnTo>
                  <a:lnTo>
                    <a:pt x="961" y="589"/>
                  </a:lnTo>
                  <a:lnTo>
                    <a:pt x="961" y="596"/>
                  </a:lnTo>
                  <a:lnTo>
                    <a:pt x="955" y="596"/>
                  </a:lnTo>
                  <a:lnTo>
                    <a:pt x="948" y="596"/>
                  </a:lnTo>
                  <a:lnTo>
                    <a:pt x="942" y="596"/>
                  </a:lnTo>
                  <a:lnTo>
                    <a:pt x="942" y="602"/>
                  </a:lnTo>
                  <a:lnTo>
                    <a:pt x="935" y="602"/>
                  </a:lnTo>
                  <a:lnTo>
                    <a:pt x="929" y="602"/>
                  </a:lnTo>
                  <a:lnTo>
                    <a:pt x="923" y="602"/>
                  </a:lnTo>
                  <a:lnTo>
                    <a:pt x="923" y="608"/>
                  </a:lnTo>
                  <a:lnTo>
                    <a:pt x="916" y="608"/>
                  </a:lnTo>
                  <a:lnTo>
                    <a:pt x="910" y="608"/>
                  </a:lnTo>
                  <a:lnTo>
                    <a:pt x="903" y="608"/>
                  </a:lnTo>
                  <a:lnTo>
                    <a:pt x="897" y="608"/>
                  </a:lnTo>
                  <a:lnTo>
                    <a:pt x="891" y="615"/>
                  </a:lnTo>
                  <a:lnTo>
                    <a:pt x="884" y="608"/>
                  </a:lnTo>
                  <a:lnTo>
                    <a:pt x="884" y="615"/>
                  </a:lnTo>
                  <a:lnTo>
                    <a:pt x="878" y="615"/>
                  </a:lnTo>
                  <a:lnTo>
                    <a:pt x="871" y="615"/>
                  </a:lnTo>
                  <a:lnTo>
                    <a:pt x="865" y="615"/>
                  </a:lnTo>
                  <a:lnTo>
                    <a:pt x="859" y="615"/>
                  </a:lnTo>
                  <a:lnTo>
                    <a:pt x="859" y="621"/>
                  </a:lnTo>
                  <a:lnTo>
                    <a:pt x="852" y="621"/>
                  </a:lnTo>
                  <a:lnTo>
                    <a:pt x="846" y="621"/>
                  </a:lnTo>
                  <a:lnTo>
                    <a:pt x="839" y="621"/>
                  </a:lnTo>
                  <a:lnTo>
                    <a:pt x="839" y="628"/>
                  </a:lnTo>
                  <a:lnTo>
                    <a:pt x="839" y="634"/>
                  </a:lnTo>
                  <a:lnTo>
                    <a:pt x="833" y="634"/>
                  </a:lnTo>
                  <a:lnTo>
                    <a:pt x="827" y="634"/>
                  </a:lnTo>
                  <a:lnTo>
                    <a:pt x="820" y="634"/>
                  </a:lnTo>
                  <a:lnTo>
                    <a:pt x="814" y="634"/>
                  </a:lnTo>
                  <a:lnTo>
                    <a:pt x="807" y="640"/>
                  </a:lnTo>
                  <a:lnTo>
                    <a:pt x="801" y="640"/>
                  </a:lnTo>
                  <a:lnTo>
                    <a:pt x="795" y="640"/>
                  </a:lnTo>
                  <a:lnTo>
                    <a:pt x="788" y="640"/>
                  </a:lnTo>
                  <a:lnTo>
                    <a:pt x="782" y="647"/>
                  </a:lnTo>
                  <a:lnTo>
                    <a:pt x="775" y="647"/>
                  </a:lnTo>
                  <a:lnTo>
                    <a:pt x="769" y="647"/>
                  </a:lnTo>
                  <a:lnTo>
                    <a:pt x="763" y="647"/>
                  </a:lnTo>
                  <a:lnTo>
                    <a:pt x="756" y="647"/>
                  </a:lnTo>
                  <a:lnTo>
                    <a:pt x="756" y="653"/>
                  </a:lnTo>
                  <a:lnTo>
                    <a:pt x="750" y="653"/>
                  </a:lnTo>
                  <a:lnTo>
                    <a:pt x="743" y="653"/>
                  </a:lnTo>
                  <a:lnTo>
                    <a:pt x="737" y="653"/>
                  </a:lnTo>
                  <a:lnTo>
                    <a:pt x="730" y="653"/>
                  </a:lnTo>
                  <a:lnTo>
                    <a:pt x="724" y="653"/>
                  </a:lnTo>
                  <a:lnTo>
                    <a:pt x="724" y="660"/>
                  </a:lnTo>
                  <a:lnTo>
                    <a:pt x="711" y="660"/>
                  </a:lnTo>
                  <a:lnTo>
                    <a:pt x="705" y="660"/>
                  </a:lnTo>
                  <a:lnTo>
                    <a:pt x="698" y="660"/>
                  </a:lnTo>
                  <a:lnTo>
                    <a:pt x="692" y="660"/>
                  </a:lnTo>
                  <a:lnTo>
                    <a:pt x="686" y="666"/>
                  </a:lnTo>
                  <a:lnTo>
                    <a:pt x="679" y="666"/>
                  </a:lnTo>
                  <a:lnTo>
                    <a:pt x="673" y="666"/>
                  </a:lnTo>
                  <a:lnTo>
                    <a:pt x="666" y="672"/>
                  </a:lnTo>
                  <a:lnTo>
                    <a:pt x="660" y="672"/>
                  </a:lnTo>
                  <a:lnTo>
                    <a:pt x="654" y="672"/>
                  </a:lnTo>
                  <a:lnTo>
                    <a:pt x="647" y="672"/>
                  </a:lnTo>
                  <a:lnTo>
                    <a:pt x="641" y="679"/>
                  </a:lnTo>
                  <a:lnTo>
                    <a:pt x="634" y="679"/>
                  </a:lnTo>
                  <a:lnTo>
                    <a:pt x="628" y="679"/>
                  </a:lnTo>
                  <a:lnTo>
                    <a:pt x="622" y="685"/>
                  </a:lnTo>
                  <a:lnTo>
                    <a:pt x="615" y="685"/>
                  </a:lnTo>
                  <a:lnTo>
                    <a:pt x="609" y="685"/>
                  </a:lnTo>
                  <a:lnTo>
                    <a:pt x="602" y="685"/>
                  </a:lnTo>
                  <a:lnTo>
                    <a:pt x="596" y="692"/>
                  </a:lnTo>
                  <a:lnTo>
                    <a:pt x="590" y="692"/>
                  </a:lnTo>
                  <a:lnTo>
                    <a:pt x="583" y="692"/>
                  </a:lnTo>
                  <a:lnTo>
                    <a:pt x="577" y="692"/>
                  </a:lnTo>
                  <a:lnTo>
                    <a:pt x="577" y="698"/>
                  </a:lnTo>
                  <a:lnTo>
                    <a:pt x="570" y="698"/>
                  </a:lnTo>
                  <a:lnTo>
                    <a:pt x="564" y="698"/>
                  </a:lnTo>
                  <a:lnTo>
                    <a:pt x="558" y="698"/>
                  </a:lnTo>
                  <a:lnTo>
                    <a:pt x="558" y="704"/>
                  </a:lnTo>
                  <a:lnTo>
                    <a:pt x="551" y="704"/>
                  </a:lnTo>
                  <a:lnTo>
                    <a:pt x="545" y="704"/>
                  </a:lnTo>
                  <a:lnTo>
                    <a:pt x="538" y="704"/>
                  </a:lnTo>
                  <a:lnTo>
                    <a:pt x="538" y="711"/>
                  </a:lnTo>
                  <a:lnTo>
                    <a:pt x="532" y="711"/>
                  </a:lnTo>
                  <a:lnTo>
                    <a:pt x="526" y="711"/>
                  </a:lnTo>
                  <a:lnTo>
                    <a:pt x="526" y="717"/>
                  </a:lnTo>
                  <a:lnTo>
                    <a:pt x="526" y="724"/>
                  </a:lnTo>
                  <a:lnTo>
                    <a:pt x="526" y="717"/>
                  </a:lnTo>
                  <a:lnTo>
                    <a:pt x="526" y="711"/>
                  </a:lnTo>
                  <a:lnTo>
                    <a:pt x="519" y="717"/>
                  </a:lnTo>
                  <a:lnTo>
                    <a:pt x="526" y="717"/>
                  </a:lnTo>
                  <a:lnTo>
                    <a:pt x="519" y="717"/>
                  </a:lnTo>
                  <a:lnTo>
                    <a:pt x="519" y="724"/>
                  </a:lnTo>
                  <a:lnTo>
                    <a:pt x="526" y="724"/>
                  </a:lnTo>
                  <a:lnTo>
                    <a:pt x="519" y="724"/>
                  </a:lnTo>
                  <a:lnTo>
                    <a:pt x="513" y="724"/>
                  </a:lnTo>
                  <a:lnTo>
                    <a:pt x="506" y="724"/>
                  </a:lnTo>
                  <a:lnTo>
                    <a:pt x="500" y="724"/>
                  </a:lnTo>
                  <a:lnTo>
                    <a:pt x="494" y="724"/>
                  </a:lnTo>
                  <a:lnTo>
                    <a:pt x="494" y="730"/>
                  </a:lnTo>
                  <a:lnTo>
                    <a:pt x="487" y="730"/>
                  </a:lnTo>
                  <a:lnTo>
                    <a:pt x="481" y="730"/>
                  </a:lnTo>
                  <a:lnTo>
                    <a:pt x="474" y="730"/>
                  </a:lnTo>
                  <a:lnTo>
                    <a:pt x="468" y="730"/>
                  </a:lnTo>
                  <a:lnTo>
                    <a:pt x="468" y="736"/>
                  </a:lnTo>
                  <a:lnTo>
                    <a:pt x="462" y="736"/>
                  </a:lnTo>
                  <a:lnTo>
                    <a:pt x="455" y="736"/>
                  </a:lnTo>
                  <a:lnTo>
                    <a:pt x="455" y="743"/>
                  </a:lnTo>
                  <a:lnTo>
                    <a:pt x="449" y="743"/>
                  </a:lnTo>
                  <a:lnTo>
                    <a:pt x="442" y="743"/>
                  </a:lnTo>
                  <a:lnTo>
                    <a:pt x="442" y="692"/>
                  </a:lnTo>
                  <a:lnTo>
                    <a:pt x="391" y="692"/>
                  </a:lnTo>
                  <a:lnTo>
                    <a:pt x="359" y="692"/>
                  </a:lnTo>
                  <a:lnTo>
                    <a:pt x="340" y="692"/>
                  </a:lnTo>
                  <a:lnTo>
                    <a:pt x="333" y="679"/>
                  </a:lnTo>
                  <a:lnTo>
                    <a:pt x="333" y="672"/>
                  </a:lnTo>
                  <a:lnTo>
                    <a:pt x="327" y="666"/>
                  </a:lnTo>
                  <a:lnTo>
                    <a:pt x="321" y="653"/>
                  </a:lnTo>
                  <a:lnTo>
                    <a:pt x="321" y="647"/>
                  </a:lnTo>
                  <a:lnTo>
                    <a:pt x="314" y="647"/>
                  </a:lnTo>
                  <a:lnTo>
                    <a:pt x="308" y="640"/>
                  </a:lnTo>
                  <a:lnTo>
                    <a:pt x="301" y="634"/>
                  </a:lnTo>
                  <a:lnTo>
                    <a:pt x="295" y="634"/>
                  </a:lnTo>
                  <a:lnTo>
                    <a:pt x="289" y="628"/>
                  </a:lnTo>
                  <a:lnTo>
                    <a:pt x="289" y="621"/>
                  </a:lnTo>
                  <a:lnTo>
                    <a:pt x="282" y="615"/>
                  </a:lnTo>
                  <a:lnTo>
                    <a:pt x="276" y="589"/>
                  </a:lnTo>
                  <a:lnTo>
                    <a:pt x="276" y="583"/>
                  </a:lnTo>
                  <a:lnTo>
                    <a:pt x="269" y="583"/>
                  </a:lnTo>
                  <a:lnTo>
                    <a:pt x="269" y="576"/>
                  </a:lnTo>
                  <a:lnTo>
                    <a:pt x="269" y="570"/>
                  </a:lnTo>
                  <a:lnTo>
                    <a:pt x="269" y="564"/>
                  </a:lnTo>
                  <a:lnTo>
                    <a:pt x="269" y="557"/>
                  </a:lnTo>
                  <a:lnTo>
                    <a:pt x="263" y="551"/>
                  </a:lnTo>
                  <a:lnTo>
                    <a:pt x="257" y="538"/>
                  </a:lnTo>
                  <a:lnTo>
                    <a:pt x="161" y="538"/>
                  </a:lnTo>
                  <a:lnTo>
                    <a:pt x="154" y="525"/>
                  </a:lnTo>
                  <a:lnTo>
                    <a:pt x="141" y="506"/>
                  </a:lnTo>
                  <a:lnTo>
                    <a:pt x="129" y="493"/>
                  </a:lnTo>
                  <a:lnTo>
                    <a:pt x="116" y="487"/>
                  </a:lnTo>
                  <a:lnTo>
                    <a:pt x="103" y="480"/>
                  </a:lnTo>
                  <a:lnTo>
                    <a:pt x="97" y="480"/>
                  </a:lnTo>
                  <a:lnTo>
                    <a:pt x="84" y="474"/>
                  </a:lnTo>
                  <a:lnTo>
                    <a:pt x="77" y="474"/>
                  </a:lnTo>
                  <a:lnTo>
                    <a:pt x="71" y="474"/>
                  </a:lnTo>
                  <a:lnTo>
                    <a:pt x="65" y="468"/>
                  </a:lnTo>
                  <a:lnTo>
                    <a:pt x="65" y="461"/>
                  </a:lnTo>
                  <a:lnTo>
                    <a:pt x="65" y="455"/>
                  </a:lnTo>
                  <a:lnTo>
                    <a:pt x="58" y="448"/>
                  </a:lnTo>
                  <a:lnTo>
                    <a:pt x="52" y="448"/>
                  </a:lnTo>
                  <a:lnTo>
                    <a:pt x="45" y="448"/>
                  </a:lnTo>
                  <a:lnTo>
                    <a:pt x="39" y="442"/>
                  </a:lnTo>
                  <a:lnTo>
                    <a:pt x="33" y="442"/>
                  </a:lnTo>
                  <a:lnTo>
                    <a:pt x="33" y="436"/>
                  </a:lnTo>
                  <a:lnTo>
                    <a:pt x="33" y="429"/>
                  </a:lnTo>
                  <a:lnTo>
                    <a:pt x="33" y="423"/>
                  </a:lnTo>
                  <a:lnTo>
                    <a:pt x="26" y="410"/>
                  </a:lnTo>
                  <a:lnTo>
                    <a:pt x="26" y="404"/>
                  </a:lnTo>
                  <a:lnTo>
                    <a:pt x="20" y="404"/>
                  </a:lnTo>
                  <a:lnTo>
                    <a:pt x="13" y="397"/>
                  </a:lnTo>
                  <a:lnTo>
                    <a:pt x="7" y="391"/>
                  </a:lnTo>
                  <a:lnTo>
                    <a:pt x="7" y="384"/>
                  </a:lnTo>
                  <a:lnTo>
                    <a:pt x="7" y="372"/>
                  </a:lnTo>
                  <a:lnTo>
                    <a:pt x="0" y="365"/>
                  </a:lnTo>
                  <a:lnTo>
                    <a:pt x="0" y="359"/>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Arial"/>
                <a:ea typeface="+mn-ea"/>
                <a:cs typeface="+mn-cs"/>
              </a:endParaRPr>
            </a:p>
          </p:txBody>
        </p:sp>
        <p:sp>
          <p:nvSpPr>
            <p:cNvPr id="54" name="Freeform 226">
              <a:extLst>
                <a:ext uri="{FF2B5EF4-FFF2-40B4-BE49-F238E27FC236}">
                  <a16:creationId xmlns:a16="http://schemas.microsoft.com/office/drawing/2014/main" id="{C932EB58-EAC4-315A-0913-B658C5399917}"/>
                </a:ext>
              </a:extLst>
            </p:cNvPr>
            <p:cNvSpPr>
              <a:spLocks/>
            </p:cNvSpPr>
            <p:nvPr/>
          </p:nvSpPr>
          <p:spPr bwMode="gray">
            <a:xfrm>
              <a:off x="4056309" y="3598417"/>
              <a:ext cx="689851" cy="1213228"/>
            </a:xfrm>
            <a:custGeom>
              <a:avLst/>
              <a:gdLst>
                <a:gd name="T0" fmla="*/ 1024 w 1069"/>
                <a:gd name="T1" fmla="*/ 627 h 1684"/>
                <a:gd name="T2" fmla="*/ 1056 w 1069"/>
                <a:gd name="T3" fmla="*/ 781 h 1684"/>
                <a:gd name="T4" fmla="*/ 1031 w 1069"/>
                <a:gd name="T5" fmla="*/ 1050 h 1684"/>
                <a:gd name="T6" fmla="*/ 960 w 1069"/>
                <a:gd name="T7" fmla="*/ 1280 h 1684"/>
                <a:gd name="T8" fmla="*/ 973 w 1069"/>
                <a:gd name="T9" fmla="*/ 1319 h 1684"/>
                <a:gd name="T10" fmla="*/ 935 w 1069"/>
                <a:gd name="T11" fmla="*/ 1364 h 1684"/>
                <a:gd name="T12" fmla="*/ 883 w 1069"/>
                <a:gd name="T13" fmla="*/ 1396 h 1684"/>
                <a:gd name="T14" fmla="*/ 807 w 1069"/>
                <a:gd name="T15" fmla="*/ 1428 h 1684"/>
                <a:gd name="T16" fmla="*/ 679 w 1069"/>
                <a:gd name="T17" fmla="*/ 1492 h 1684"/>
                <a:gd name="T18" fmla="*/ 608 w 1069"/>
                <a:gd name="T19" fmla="*/ 1460 h 1684"/>
                <a:gd name="T20" fmla="*/ 563 w 1069"/>
                <a:gd name="T21" fmla="*/ 1434 h 1684"/>
                <a:gd name="T22" fmla="*/ 518 w 1069"/>
                <a:gd name="T23" fmla="*/ 1415 h 1684"/>
                <a:gd name="T24" fmla="*/ 352 w 1069"/>
                <a:gd name="T25" fmla="*/ 1492 h 1684"/>
                <a:gd name="T26" fmla="*/ 326 w 1069"/>
                <a:gd name="T27" fmla="*/ 1581 h 1684"/>
                <a:gd name="T28" fmla="*/ 237 w 1069"/>
                <a:gd name="T29" fmla="*/ 1671 h 1684"/>
                <a:gd name="T30" fmla="*/ 211 w 1069"/>
                <a:gd name="T31" fmla="*/ 1652 h 1684"/>
                <a:gd name="T32" fmla="*/ 166 w 1069"/>
                <a:gd name="T33" fmla="*/ 1633 h 1684"/>
                <a:gd name="T34" fmla="*/ 147 w 1069"/>
                <a:gd name="T35" fmla="*/ 1613 h 1684"/>
                <a:gd name="T36" fmla="*/ 115 w 1069"/>
                <a:gd name="T37" fmla="*/ 1588 h 1684"/>
                <a:gd name="T38" fmla="*/ 121 w 1069"/>
                <a:gd name="T39" fmla="*/ 1530 h 1684"/>
                <a:gd name="T40" fmla="*/ 102 w 1069"/>
                <a:gd name="T41" fmla="*/ 1485 h 1684"/>
                <a:gd name="T42" fmla="*/ 57 w 1069"/>
                <a:gd name="T43" fmla="*/ 1472 h 1684"/>
                <a:gd name="T44" fmla="*/ 45 w 1069"/>
                <a:gd name="T45" fmla="*/ 1415 h 1684"/>
                <a:gd name="T46" fmla="*/ 19 w 1069"/>
                <a:gd name="T47" fmla="*/ 1389 h 1684"/>
                <a:gd name="T48" fmla="*/ 45 w 1069"/>
                <a:gd name="T49" fmla="*/ 1338 h 1684"/>
                <a:gd name="T50" fmla="*/ 6 w 1069"/>
                <a:gd name="T51" fmla="*/ 1306 h 1684"/>
                <a:gd name="T52" fmla="*/ 38 w 1069"/>
                <a:gd name="T53" fmla="*/ 1261 h 1684"/>
                <a:gd name="T54" fmla="*/ 83 w 1069"/>
                <a:gd name="T55" fmla="*/ 1229 h 1684"/>
                <a:gd name="T56" fmla="*/ 96 w 1069"/>
                <a:gd name="T57" fmla="*/ 1172 h 1684"/>
                <a:gd name="T58" fmla="*/ 89 w 1069"/>
                <a:gd name="T59" fmla="*/ 1108 h 1684"/>
                <a:gd name="T60" fmla="*/ 115 w 1069"/>
                <a:gd name="T61" fmla="*/ 1056 h 1684"/>
                <a:gd name="T62" fmla="*/ 134 w 1069"/>
                <a:gd name="T63" fmla="*/ 973 h 1684"/>
                <a:gd name="T64" fmla="*/ 121 w 1069"/>
                <a:gd name="T65" fmla="*/ 915 h 1684"/>
                <a:gd name="T66" fmla="*/ 102 w 1069"/>
                <a:gd name="T67" fmla="*/ 890 h 1684"/>
                <a:gd name="T68" fmla="*/ 32 w 1069"/>
                <a:gd name="T69" fmla="*/ 877 h 1684"/>
                <a:gd name="T70" fmla="*/ 6 w 1069"/>
                <a:gd name="T71" fmla="*/ 826 h 1684"/>
                <a:gd name="T72" fmla="*/ 13 w 1069"/>
                <a:gd name="T73" fmla="*/ 755 h 1684"/>
                <a:gd name="T74" fmla="*/ 38 w 1069"/>
                <a:gd name="T75" fmla="*/ 698 h 1684"/>
                <a:gd name="T76" fmla="*/ 70 w 1069"/>
                <a:gd name="T77" fmla="*/ 659 h 1684"/>
                <a:gd name="T78" fmla="*/ 89 w 1069"/>
                <a:gd name="T79" fmla="*/ 615 h 1684"/>
                <a:gd name="T80" fmla="*/ 96 w 1069"/>
                <a:gd name="T81" fmla="*/ 570 h 1684"/>
                <a:gd name="T82" fmla="*/ 102 w 1069"/>
                <a:gd name="T83" fmla="*/ 525 h 1684"/>
                <a:gd name="T84" fmla="*/ 109 w 1069"/>
                <a:gd name="T85" fmla="*/ 455 h 1684"/>
                <a:gd name="T86" fmla="*/ 141 w 1069"/>
                <a:gd name="T87" fmla="*/ 435 h 1684"/>
                <a:gd name="T88" fmla="*/ 185 w 1069"/>
                <a:gd name="T89" fmla="*/ 403 h 1684"/>
                <a:gd name="T90" fmla="*/ 275 w 1069"/>
                <a:gd name="T91" fmla="*/ 371 h 1684"/>
                <a:gd name="T92" fmla="*/ 333 w 1069"/>
                <a:gd name="T93" fmla="*/ 378 h 1684"/>
                <a:gd name="T94" fmla="*/ 390 w 1069"/>
                <a:gd name="T95" fmla="*/ 365 h 1684"/>
                <a:gd name="T96" fmla="*/ 442 w 1069"/>
                <a:gd name="T97" fmla="*/ 365 h 1684"/>
                <a:gd name="T98" fmla="*/ 493 w 1069"/>
                <a:gd name="T99" fmla="*/ 371 h 1684"/>
                <a:gd name="T100" fmla="*/ 563 w 1069"/>
                <a:gd name="T101" fmla="*/ 365 h 1684"/>
                <a:gd name="T102" fmla="*/ 621 w 1069"/>
                <a:gd name="T103" fmla="*/ 346 h 1684"/>
                <a:gd name="T104" fmla="*/ 659 w 1069"/>
                <a:gd name="T105" fmla="*/ 314 h 1684"/>
                <a:gd name="T106" fmla="*/ 691 w 1069"/>
                <a:gd name="T107" fmla="*/ 275 h 1684"/>
                <a:gd name="T108" fmla="*/ 691 w 1069"/>
                <a:gd name="T109" fmla="*/ 224 h 1684"/>
                <a:gd name="T110" fmla="*/ 698 w 1069"/>
                <a:gd name="T111" fmla="*/ 179 h 1684"/>
                <a:gd name="T112" fmla="*/ 691 w 1069"/>
                <a:gd name="T113" fmla="*/ 147 h 1684"/>
                <a:gd name="T114" fmla="*/ 679 w 1069"/>
                <a:gd name="T115" fmla="*/ 122 h 1684"/>
                <a:gd name="T116" fmla="*/ 672 w 1069"/>
                <a:gd name="T117" fmla="*/ 77 h 1684"/>
                <a:gd name="T118" fmla="*/ 666 w 1069"/>
                <a:gd name="T119" fmla="*/ 26 h 1684"/>
                <a:gd name="T120" fmla="*/ 749 w 1069"/>
                <a:gd name="T121" fmla="*/ 6 h 1684"/>
                <a:gd name="T122" fmla="*/ 948 w 1069"/>
                <a:gd name="T123" fmla="*/ 6 h 16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69" h="1684">
                  <a:moveTo>
                    <a:pt x="1018" y="0"/>
                  </a:moveTo>
                  <a:lnTo>
                    <a:pt x="1024" y="19"/>
                  </a:lnTo>
                  <a:lnTo>
                    <a:pt x="1031" y="26"/>
                  </a:lnTo>
                  <a:lnTo>
                    <a:pt x="1031" y="77"/>
                  </a:lnTo>
                  <a:lnTo>
                    <a:pt x="1031" y="154"/>
                  </a:lnTo>
                  <a:lnTo>
                    <a:pt x="1031" y="173"/>
                  </a:lnTo>
                  <a:lnTo>
                    <a:pt x="1031" y="397"/>
                  </a:lnTo>
                  <a:lnTo>
                    <a:pt x="1024" y="493"/>
                  </a:lnTo>
                  <a:lnTo>
                    <a:pt x="1031" y="519"/>
                  </a:lnTo>
                  <a:lnTo>
                    <a:pt x="1024" y="627"/>
                  </a:lnTo>
                  <a:lnTo>
                    <a:pt x="1024" y="647"/>
                  </a:lnTo>
                  <a:lnTo>
                    <a:pt x="1031" y="659"/>
                  </a:lnTo>
                  <a:lnTo>
                    <a:pt x="1031" y="672"/>
                  </a:lnTo>
                  <a:lnTo>
                    <a:pt x="1044" y="691"/>
                  </a:lnTo>
                  <a:lnTo>
                    <a:pt x="1044" y="704"/>
                  </a:lnTo>
                  <a:lnTo>
                    <a:pt x="1044" y="736"/>
                  </a:lnTo>
                  <a:lnTo>
                    <a:pt x="1044" y="755"/>
                  </a:lnTo>
                  <a:lnTo>
                    <a:pt x="1050" y="768"/>
                  </a:lnTo>
                  <a:lnTo>
                    <a:pt x="1050" y="781"/>
                  </a:lnTo>
                  <a:lnTo>
                    <a:pt x="1056" y="781"/>
                  </a:lnTo>
                  <a:lnTo>
                    <a:pt x="1063" y="787"/>
                  </a:lnTo>
                  <a:lnTo>
                    <a:pt x="1069" y="794"/>
                  </a:lnTo>
                  <a:lnTo>
                    <a:pt x="1069" y="800"/>
                  </a:lnTo>
                  <a:lnTo>
                    <a:pt x="1044" y="800"/>
                  </a:lnTo>
                  <a:lnTo>
                    <a:pt x="1037" y="813"/>
                  </a:lnTo>
                  <a:lnTo>
                    <a:pt x="1037" y="839"/>
                  </a:lnTo>
                  <a:lnTo>
                    <a:pt x="1031" y="871"/>
                  </a:lnTo>
                  <a:lnTo>
                    <a:pt x="1031" y="890"/>
                  </a:lnTo>
                  <a:lnTo>
                    <a:pt x="1031" y="922"/>
                  </a:lnTo>
                  <a:lnTo>
                    <a:pt x="1031" y="1050"/>
                  </a:lnTo>
                  <a:lnTo>
                    <a:pt x="1037" y="1261"/>
                  </a:lnTo>
                  <a:lnTo>
                    <a:pt x="1031" y="1261"/>
                  </a:lnTo>
                  <a:lnTo>
                    <a:pt x="1005" y="1261"/>
                  </a:lnTo>
                  <a:lnTo>
                    <a:pt x="986" y="1261"/>
                  </a:lnTo>
                  <a:lnTo>
                    <a:pt x="986" y="1255"/>
                  </a:lnTo>
                  <a:lnTo>
                    <a:pt x="960" y="1255"/>
                  </a:lnTo>
                  <a:lnTo>
                    <a:pt x="960" y="1261"/>
                  </a:lnTo>
                  <a:lnTo>
                    <a:pt x="960" y="1268"/>
                  </a:lnTo>
                  <a:lnTo>
                    <a:pt x="960" y="1274"/>
                  </a:lnTo>
                  <a:lnTo>
                    <a:pt x="960" y="1280"/>
                  </a:lnTo>
                  <a:lnTo>
                    <a:pt x="960" y="1287"/>
                  </a:lnTo>
                  <a:lnTo>
                    <a:pt x="967" y="1287"/>
                  </a:lnTo>
                  <a:lnTo>
                    <a:pt x="967" y="1293"/>
                  </a:lnTo>
                  <a:lnTo>
                    <a:pt x="967" y="1300"/>
                  </a:lnTo>
                  <a:lnTo>
                    <a:pt x="973" y="1300"/>
                  </a:lnTo>
                  <a:lnTo>
                    <a:pt x="973" y="1306"/>
                  </a:lnTo>
                  <a:lnTo>
                    <a:pt x="980" y="1306"/>
                  </a:lnTo>
                  <a:lnTo>
                    <a:pt x="980" y="1312"/>
                  </a:lnTo>
                  <a:lnTo>
                    <a:pt x="980" y="1319"/>
                  </a:lnTo>
                  <a:lnTo>
                    <a:pt x="973" y="1319"/>
                  </a:lnTo>
                  <a:lnTo>
                    <a:pt x="973" y="1325"/>
                  </a:lnTo>
                  <a:lnTo>
                    <a:pt x="967" y="1325"/>
                  </a:lnTo>
                  <a:lnTo>
                    <a:pt x="960" y="1325"/>
                  </a:lnTo>
                  <a:lnTo>
                    <a:pt x="954" y="1325"/>
                  </a:lnTo>
                  <a:lnTo>
                    <a:pt x="948" y="1332"/>
                  </a:lnTo>
                  <a:lnTo>
                    <a:pt x="948" y="1338"/>
                  </a:lnTo>
                  <a:lnTo>
                    <a:pt x="941" y="1344"/>
                  </a:lnTo>
                  <a:lnTo>
                    <a:pt x="941" y="1351"/>
                  </a:lnTo>
                  <a:lnTo>
                    <a:pt x="941" y="1357"/>
                  </a:lnTo>
                  <a:lnTo>
                    <a:pt x="935" y="1364"/>
                  </a:lnTo>
                  <a:lnTo>
                    <a:pt x="928" y="1364"/>
                  </a:lnTo>
                  <a:lnTo>
                    <a:pt x="928" y="1370"/>
                  </a:lnTo>
                  <a:lnTo>
                    <a:pt x="922" y="1370"/>
                  </a:lnTo>
                  <a:lnTo>
                    <a:pt x="915" y="1370"/>
                  </a:lnTo>
                  <a:lnTo>
                    <a:pt x="909" y="1376"/>
                  </a:lnTo>
                  <a:lnTo>
                    <a:pt x="903" y="1376"/>
                  </a:lnTo>
                  <a:lnTo>
                    <a:pt x="896" y="1383"/>
                  </a:lnTo>
                  <a:lnTo>
                    <a:pt x="896" y="1389"/>
                  </a:lnTo>
                  <a:lnTo>
                    <a:pt x="890" y="1396"/>
                  </a:lnTo>
                  <a:lnTo>
                    <a:pt x="883" y="1396"/>
                  </a:lnTo>
                  <a:lnTo>
                    <a:pt x="877" y="1402"/>
                  </a:lnTo>
                  <a:lnTo>
                    <a:pt x="871" y="1408"/>
                  </a:lnTo>
                  <a:lnTo>
                    <a:pt x="858" y="1415"/>
                  </a:lnTo>
                  <a:lnTo>
                    <a:pt x="851" y="1415"/>
                  </a:lnTo>
                  <a:lnTo>
                    <a:pt x="845" y="1421"/>
                  </a:lnTo>
                  <a:lnTo>
                    <a:pt x="839" y="1421"/>
                  </a:lnTo>
                  <a:lnTo>
                    <a:pt x="826" y="1421"/>
                  </a:lnTo>
                  <a:lnTo>
                    <a:pt x="819" y="1428"/>
                  </a:lnTo>
                  <a:lnTo>
                    <a:pt x="813" y="1428"/>
                  </a:lnTo>
                  <a:lnTo>
                    <a:pt x="807" y="1428"/>
                  </a:lnTo>
                  <a:lnTo>
                    <a:pt x="794" y="1434"/>
                  </a:lnTo>
                  <a:lnTo>
                    <a:pt x="781" y="1434"/>
                  </a:lnTo>
                  <a:lnTo>
                    <a:pt x="775" y="1440"/>
                  </a:lnTo>
                  <a:lnTo>
                    <a:pt x="762" y="1440"/>
                  </a:lnTo>
                  <a:lnTo>
                    <a:pt x="749" y="1447"/>
                  </a:lnTo>
                  <a:lnTo>
                    <a:pt x="730" y="1453"/>
                  </a:lnTo>
                  <a:lnTo>
                    <a:pt x="723" y="1460"/>
                  </a:lnTo>
                  <a:lnTo>
                    <a:pt x="704" y="1472"/>
                  </a:lnTo>
                  <a:lnTo>
                    <a:pt x="691" y="1485"/>
                  </a:lnTo>
                  <a:lnTo>
                    <a:pt x="679" y="1492"/>
                  </a:lnTo>
                  <a:lnTo>
                    <a:pt x="666" y="1498"/>
                  </a:lnTo>
                  <a:lnTo>
                    <a:pt x="653" y="1498"/>
                  </a:lnTo>
                  <a:lnTo>
                    <a:pt x="647" y="1492"/>
                  </a:lnTo>
                  <a:lnTo>
                    <a:pt x="640" y="1485"/>
                  </a:lnTo>
                  <a:lnTo>
                    <a:pt x="634" y="1479"/>
                  </a:lnTo>
                  <a:lnTo>
                    <a:pt x="627" y="1472"/>
                  </a:lnTo>
                  <a:lnTo>
                    <a:pt x="621" y="1466"/>
                  </a:lnTo>
                  <a:lnTo>
                    <a:pt x="615" y="1466"/>
                  </a:lnTo>
                  <a:lnTo>
                    <a:pt x="608" y="1466"/>
                  </a:lnTo>
                  <a:lnTo>
                    <a:pt x="608" y="1460"/>
                  </a:lnTo>
                  <a:lnTo>
                    <a:pt x="602" y="1460"/>
                  </a:lnTo>
                  <a:lnTo>
                    <a:pt x="595" y="1453"/>
                  </a:lnTo>
                  <a:lnTo>
                    <a:pt x="595" y="1447"/>
                  </a:lnTo>
                  <a:lnTo>
                    <a:pt x="589" y="1447"/>
                  </a:lnTo>
                  <a:lnTo>
                    <a:pt x="583" y="1447"/>
                  </a:lnTo>
                  <a:lnTo>
                    <a:pt x="583" y="1440"/>
                  </a:lnTo>
                  <a:lnTo>
                    <a:pt x="576" y="1440"/>
                  </a:lnTo>
                  <a:lnTo>
                    <a:pt x="570" y="1440"/>
                  </a:lnTo>
                  <a:lnTo>
                    <a:pt x="570" y="1434"/>
                  </a:lnTo>
                  <a:lnTo>
                    <a:pt x="563" y="1434"/>
                  </a:lnTo>
                  <a:lnTo>
                    <a:pt x="557" y="1428"/>
                  </a:lnTo>
                  <a:lnTo>
                    <a:pt x="550" y="1428"/>
                  </a:lnTo>
                  <a:lnTo>
                    <a:pt x="544" y="1428"/>
                  </a:lnTo>
                  <a:lnTo>
                    <a:pt x="544" y="1421"/>
                  </a:lnTo>
                  <a:lnTo>
                    <a:pt x="550" y="1421"/>
                  </a:lnTo>
                  <a:lnTo>
                    <a:pt x="550" y="1415"/>
                  </a:lnTo>
                  <a:lnTo>
                    <a:pt x="544" y="1415"/>
                  </a:lnTo>
                  <a:lnTo>
                    <a:pt x="531" y="1415"/>
                  </a:lnTo>
                  <a:lnTo>
                    <a:pt x="525" y="1415"/>
                  </a:lnTo>
                  <a:lnTo>
                    <a:pt x="518" y="1415"/>
                  </a:lnTo>
                  <a:lnTo>
                    <a:pt x="512" y="1415"/>
                  </a:lnTo>
                  <a:lnTo>
                    <a:pt x="506" y="1415"/>
                  </a:lnTo>
                  <a:lnTo>
                    <a:pt x="493" y="1415"/>
                  </a:lnTo>
                  <a:lnTo>
                    <a:pt x="448" y="1415"/>
                  </a:lnTo>
                  <a:lnTo>
                    <a:pt x="397" y="1408"/>
                  </a:lnTo>
                  <a:lnTo>
                    <a:pt x="346" y="1408"/>
                  </a:lnTo>
                  <a:lnTo>
                    <a:pt x="346" y="1447"/>
                  </a:lnTo>
                  <a:lnTo>
                    <a:pt x="346" y="1466"/>
                  </a:lnTo>
                  <a:lnTo>
                    <a:pt x="346" y="1479"/>
                  </a:lnTo>
                  <a:lnTo>
                    <a:pt x="352" y="1492"/>
                  </a:lnTo>
                  <a:lnTo>
                    <a:pt x="346" y="1504"/>
                  </a:lnTo>
                  <a:lnTo>
                    <a:pt x="346" y="1517"/>
                  </a:lnTo>
                  <a:lnTo>
                    <a:pt x="346" y="1524"/>
                  </a:lnTo>
                  <a:lnTo>
                    <a:pt x="346" y="1530"/>
                  </a:lnTo>
                  <a:lnTo>
                    <a:pt x="346" y="1536"/>
                  </a:lnTo>
                  <a:lnTo>
                    <a:pt x="339" y="1556"/>
                  </a:lnTo>
                  <a:lnTo>
                    <a:pt x="333" y="1556"/>
                  </a:lnTo>
                  <a:lnTo>
                    <a:pt x="333" y="1562"/>
                  </a:lnTo>
                  <a:lnTo>
                    <a:pt x="326" y="1569"/>
                  </a:lnTo>
                  <a:lnTo>
                    <a:pt x="326" y="1581"/>
                  </a:lnTo>
                  <a:lnTo>
                    <a:pt x="320" y="1588"/>
                  </a:lnTo>
                  <a:lnTo>
                    <a:pt x="314" y="1594"/>
                  </a:lnTo>
                  <a:lnTo>
                    <a:pt x="307" y="1601"/>
                  </a:lnTo>
                  <a:lnTo>
                    <a:pt x="294" y="1620"/>
                  </a:lnTo>
                  <a:lnTo>
                    <a:pt x="288" y="1626"/>
                  </a:lnTo>
                  <a:lnTo>
                    <a:pt x="275" y="1639"/>
                  </a:lnTo>
                  <a:lnTo>
                    <a:pt x="269" y="1645"/>
                  </a:lnTo>
                  <a:lnTo>
                    <a:pt x="256" y="1658"/>
                  </a:lnTo>
                  <a:lnTo>
                    <a:pt x="250" y="1665"/>
                  </a:lnTo>
                  <a:lnTo>
                    <a:pt x="237" y="1671"/>
                  </a:lnTo>
                  <a:lnTo>
                    <a:pt x="224" y="1671"/>
                  </a:lnTo>
                  <a:lnTo>
                    <a:pt x="205" y="1677"/>
                  </a:lnTo>
                  <a:lnTo>
                    <a:pt x="192" y="1677"/>
                  </a:lnTo>
                  <a:lnTo>
                    <a:pt x="185" y="1684"/>
                  </a:lnTo>
                  <a:lnTo>
                    <a:pt x="185" y="1677"/>
                  </a:lnTo>
                  <a:lnTo>
                    <a:pt x="192" y="1671"/>
                  </a:lnTo>
                  <a:lnTo>
                    <a:pt x="198" y="1665"/>
                  </a:lnTo>
                  <a:lnTo>
                    <a:pt x="205" y="1665"/>
                  </a:lnTo>
                  <a:lnTo>
                    <a:pt x="205" y="1658"/>
                  </a:lnTo>
                  <a:lnTo>
                    <a:pt x="211" y="1652"/>
                  </a:lnTo>
                  <a:lnTo>
                    <a:pt x="211" y="1645"/>
                  </a:lnTo>
                  <a:lnTo>
                    <a:pt x="211" y="1639"/>
                  </a:lnTo>
                  <a:lnTo>
                    <a:pt x="205" y="1639"/>
                  </a:lnTo>
                  <a:lnTo>
                    <a:pt x="205" y="1633"/>
                  </a:lnTo>
                  <a:lnTo>
                    <a:pt x="198" y="1633"/>
                  </a:lnTo>
                  <a:lnTo>
                    <a:pt x="192" y="1633"/>
                  </a:lnTo>
                  <a:lnTo>
                    <a:pt x="185" y="1633"/>
                  </a:lnTo>
                  <a:lnTo>
                    <a:pt x="179" y="1633"/>
                  </a:lnTo>
                  <a:lnTo>
                    <a:pt x="173" y="1633"/>
                  </a:lnTo>
                  <a:lnTo>
                    <a:pt x="166" y="1633"/>
                  </a:lnTo>
                  <a:lnTo>
                    <a:pt x="160" y="1633"/>
                  </a:lnTo>
                  <a:lnTo>
                    <a:pt x="153" y="1633"/>
                  </a:lnTo>
                  <a:lnTo>
                    <a:pt x="153" y="1626"/>
                  </a:lnTo>
                  <a:lnTo>
                    <a:pt x="160" y="1626"/>
                  </a:lnTo>
                  <a:lnTo>
                    <a:pt x="160" y="1620"/>
                  </a:lnTo>
                  <a:lnTo>
                    <a:pt x="153" y="1620"/>
                  </a:lnTo>
                  <a:lnTo>
                    <a:pt x="153" y="1613"/>
                  </a:lnTo>
                  <a:lnTo>
                    <a:pt x="147" y="1613"/>
                  </a:lnTo>
                  <a:lnTo>
                    <a:pt x="147" y="1607"/>
                  </a:lnTo>
                  <a:lnTo>
                    <a:pt x="147" y="1613"/>
                  </a:lnTo>
                  <a:lnTo>
                    <a:pt x="141" y="1613"/>
                  </a:lnTo>
                  <a:lnTo>
                    <a:pt x="141" y="1620"/>
                  </a:lnTo>
                  <a:lnTo>
                    <a:pt x="134" y="1620"/>
                  </a:lnTo>
                  <a:lnTo>
                    <a:pt x="134" y="1613"/>
                  </a:lnTo>
                  <a:lnTo>
                    <a:pt x="128" y="1613"/>
                  </a:lnTo>
                  <a:lnTo>
                    <a:pt x="128" y="1607"/>
                  </a:lnTo>
                  <a:lnTo>
                    <a:pt x="121" y="1601"/>
                  </a:lnTo>
                  <a:lnTo>
                    <a:pt x="121" y="1594"/>
                  </a:lnTo>
                  <a:lnTo>
                    <a:pt x="115" y="1594"/>
                  </a:lnTo>
                  <a:lnTo>
                    <a:pt x="115" y="1588"/>
                  </a:lnTo>
                  <a:lnTo>
                    <a:pt x="115" y="1581"/>
                  </a:lnTo>
                  <a:lnTo>
                    <a:pt x="115" y="1575"/>
                  </a:lnTo>
                  <a:lnTo>
                    <a:pt x="115" y="1569"/>
                  </a:lnTo>
                  <a:lnTo>
                    <a:pt x="115" y="1562"/>
                  </a:lnTo>
                  <a:lnTo>
                    <a:pt x="121" y="1562"/>
                  </a:lnTo>
                  <a:lnTo>
                    <a:pt x="121" y="1556"/>
                  </a:lnTo>
                  <a:lnTo>
                    <a:pt x="121" y="1549"/>
                  </a:lnTo>
                  <a:lnTo>
                    <a:pt x="121" y="1543"/>
                  </a:lnTo>
                  <a:lnTo>
                    <a:pt x="121" y="1536"/>
                  </a:lnTo>
                  <a:lnTo>
                    <a:pt x="121" y="1530"/>
                  </a:lnTo>
                  <a:lnTo>
                    <a:pt x="121" y="1524"/>
                  </a:lnTo>
                  <a:lnTo>
                    <a:pt x="121" y="1517"/>
                  </a:lnTo>
                  <a:lnTo>
                    <a:pt x="121" y="1511"/>
                  </a:lnTo>
                  <a:lnTo>
                    <a:pt x="121" y="1504"/>
                  </a:lnTo>
                  <a:lnTo>
                    <a:pt x="121" y="1498"/>
                  </a:lnTo>
                  <a:lnTo>
                    <a:pt x="121" y="1492"/>
                  </a:lnTo>
                  <a:lnTo>
                    <a:pt x="115" y="1492"/>
                  </a:lnTo>
                  <a:lnTo>
                    <a:pt x="115" y="1485"/>
                  </a:lnTo>
                  <a:lnTo>
                    <a:pt x="109" y="1485"/>
                  </a:lnTo>
                  <a:lnTo>
                    <a:pt x="102" y="1485"/>
                  </a:lnTo>
                  <a:lnTo>
                    <a:pt x="96" y="1479"/>
                  </a:lnTo>
                  <a:lnTo>
                    <a:pt x="96" y="1485"/>
                  </a:lnTo>
                  <a:lnTo>
                    <a:pt x="89" y="1485"/>
                  </a:lnTo>
                  <a:lnTo>
                    <a:pt x="83" y="1485"/>
                  </a:lnTo>
                  <a:lnTo>
                    <a:pt x="83" y="1479"/>
                  </a:lnTo>
                  <a:lnTo>
                    <a:pt x="77" y="1479"/>
                  </a:lnTo>
                  <a:lnTo>
                    <a:pt x="70" y="1479"/>
                  </a:lnTo>
                  <a:lnTo>
                    <a:pt x="70" y="1472"/>
                  </a:lnTo>
                  <a:lnTo>
                    <a:pt x="64" y="1472"/>
                  </a:lnTo>
                  <a:lnTo>
                    <a:pt x="57" y="1472"/>
                  </a:lnTo>
                  <a:lnTo>
                    <a:pt x="57" y="1466"/>
                  </a:lnTo>
                  <a:lnTo>
                    <a:pt x="57" y="1460"/>
                  </a:lnTo>
                  <a:lnTo>
                    <a:pt x="51" y="1453"/>
                  </a:lnTo>
                  <a:lnTo>
                    <a:pt x="51" y="1447"/>
                  </a:lnTo>
                  <a:lnTo>
                    <a:pt x="51" y="1440"/>
                  </a:lnTo>
                  <a:lnTo>
                    <a:pt x="57" y="1440"/>
                  </a:lnTo>
                  <a:lnTo>
                    <a:pt x="57" y="1434"/>
                  </a:lnTo>
                  <a:lnTo>
                    <a:pt x="51" y="1428"/>
                  </a:lnTo>
                  <a:lnTo>
                    <a:pt x="45" y="1421"/>
                  </a:lnTo>
                  <a:lnTo>
                    <a:pt x="45" y="1415"/>
                  </a:lnTo>
                  <a:lnTo>
                    <a:pt x="38" y="1408"/>
                  </a:lnTo>
                  <a:lnTo>
                    <a:pt x="32" y="1408"/>
                  </a:lnTo>
                  <a:lnTo>
                    <a:pt x="25" y="1408"/>
                  </a:lnTo>
                  <a:lnTo>
                    <a:pt x="25" y="1415"/>
                  </a:lnTo>
                  <a:lnTo>
                    <a:pt x="19" y="1415"/>
                  </a:lnTo>
                  <a:lnTo>
                    <a:pt x="19" y="1408"/>
                  </a:lnTo>
                  <a:lnTo>
                    <a:pt x="13" y="1408"/>
                  </a:lnTo>
                  <a:lnTo>
                    <a:pt x="19" y="1402"/>
                  </a:lnTo>
                  <a:lnTo>
                    <a:pt x="19" y="1396"/>
                  </a:lnTo>
                  <a:lnTo>
                    <a:pt x="19" y="1389"/>
                  </a:lnTo>
                  <a:lnTo>
                    <a:pt x="19" y="1383"/>
                  </a:lnTo>
                  <a:lnTo>
                    <a:pt x="25" y="1383"/>
                  </a:lnTo>
                  <a:lnTo>
                    <a:pt x="25" y="1376"/>
                  </a:lnTo>
                  <a:lnTo>
                    <a:pt x="25" y="1370"/>
                  </a:lnTo>
                  <a:lnTo>
                    <a:pt x="32" y="1364"/>
                  </a:lnTo>
                  <a:lnTo>
                    <a:pt x="38" y="1364"/>
                  </a:lnTo>
                  <a:lnTo>
                    <a:pt x="38" y="1357"/>
                  </a:lnTo>
                  <a:lnTo>
                    <a:pt x="45" y="1351"/>
                  </a:lnTo>
                  <a:lnTo>
                    <a:pt x="45" y="1344"/>
                  </a:lnTo>
                  <a:lnTo>
                    <a:pt x="45" y="1338"/>
                  </a:lnTo>
                  <a:lnTo>
                    <a:pt x="45" y="1325"/>
                  </a:lnTo>
                  <a:lnTo>
                    <a:pt x="45" y="1319"/>
                  </a:lnTo>
                  <a:lnTo>
                    <a:pt x="38" y="1319"/>
                  </a:lnTo>
                  <a:lnTo>
                    <a:pt x="32" y="1319"/>
                  </a:lnTo>
                  <a:lnTo>
                    <a:pt x="32" y="1312"/>
                  </a:lnTo>
                  <a:lnTo>
                    <a:pt x="25" y="1312"/>
                  </a:lnTo>
                  <a:lnTo>
                    <a:pt x="19" y="1312"/>
                  </a:lnTo>
                  <a:lnTo>
                    <a:pt x="13" y="1312"/>
                  </a:lnTo>
                  <a:lnTo>
                    <a:pt x="13" y="1306"/>
                  </a:lnTo>
                  <a:lnTo>
                    <a:pt x="6" y="1306"/>
                  </a:lnTo>
                  <a:lnTo>
                    <a:pt x="6" y="1300"/>
                  </a:lnTo>
                  <a:lnTo>
                    <a:pt x="6" y="1293"/>
                  </a:lnTo>
                  <a:lnTo>
                    <a:pt x="6" y="1287"/>
                  </a:lnTo>
                  <a:lnTo>
                    <a:pt x="6" y="1280"/>
                  </a:lnTo>
                  <a:lnTo>
                    <a:pt x="13" y="1280"/>
                  </a:lnTo>
                  <a:lnTo>
                    <a:pt x="13" y="1274"/>
                  </a:lnTo>
                  <a:lnTo>
                    <a:pt x="19" y="1274"/>
                  </a:lnTo>
                  <a:lnTo>
                    <a:pt x="25" y="1268"/>
                  </a:lnTo>
                  <a:lnTo>
                    <a:pt x="32" y="1261"/>
                  </a:lnTo>
                  <a:lnTo>
                    <a:pt x="38" y="1261"/>
                  </a:lnTo>
                  <a:lnTo>
                    <a:pt x="45" y="1261"/>
                  </a:lnTo>
                  <a:lnTo>
                    <a:pt x="51" y="1261"/>
                  </a:lnTo>
                  <a:lnTo>
                    <a:pt x="57" y="1261"/>
                  </a:lnTo>
                  <a:lnTo>
                    <a:pt x="64" y="1261"/>
                  </a:lnTo>
                  <a:lnTo>
                    <a:pt x="70" y="1255"/>
                  </a:lnTo>
                  <a:lnTo>
                    <a:pt x="70" y="1248"/>
                  </a:lnTo>
                  <a:lnTo>
                    <a:pt x="77" y="1248"/>
                  </a:lnTo>
                  <a:lnTo>
                    <a:pt x="77" y="1242"/>
                  </a:lnTo>
                  <a:lnTo>
                    <a:pt x="83" y="1236"/>
                  </a:lnTo>
                  <a:lnTo>
                    <a:pt x="83" y="1229"/>
                  </a:lnTo>
                  <a:lnTo>
                    <a:pt x="77" y="1223"/>
                  </a:lnTo>
                  <a:lnTo>
                    <a:pt x="77" y="1216"/>
                  </a:lnTo>
                  <a:lnTo>
                    <a:pt x="77" y="1210"/>
                  </a:lnTo>
                  <a:lnTo>
                    <a:pt x="77" y="1204"/>
                  </a:lnTo>
                  <a:lnTo>
                    <a:pt x="77" y="1197"/>
                  </a:lnTo>
                  <a:lnTo>
                    <a:pt x="83" y="1197"/>
                  </a:lnTo>
                  <a:lnTo>
                    <a:pt x="83" y="1191"/>
                  </a:lnTo>
                  <a:lnTo>
                    <a:pt x="89" y="1184"/>
                  </a:lnTo>
                  <a:lnTo>
                    <a:pt x="89" y="1178"/>
                  </a:lnTo>
                  <a:lnTo>
                    <a:pt x="96" y="1172"/>
                  </a:lnTo>
                  <a:lnTo>
                    <a:pt x="96" y="1165"/>
                  </a:lnTo>
                  <a:lnTo>
                    <a:pt x="96" y="1159"/>
                  </a:lnTo>
                  <a:lnTo>
                    <a:pt x="89" y="1159"/>
                  </a:lnTo>
                  <a:lnTo>
                    <a:pt x="83" y="1159"/>
                  </a:lnTo>
                  <a:lnTo>
                    <a:pt x="77" y="1152"/>
                  </a:lnTo>
                  <a:lnTo>
                    <a:pt x="77" y="1146"/>
                  </a:lnTo>
                  <a:lnTo>
                    <a:pt x="77" y="1133"/>
                  </a:lnTo>
                  <a:lnTo>
                    <a:pt x="83" y="1127"/>
                  </a:lnTo>
                  <a:lnTo>
                    <a:pt x="89" y="1114"/>
                  </a:lnTo>
                  <a:lnTo>
                    <a:pt x="89" y="1108"/>
                  </a:lnTo>
                  <a:lnTo>
                    <a:pt x="96" y="1108"/>
                  </a:lnTo>
                  <a:lnTo>
                    <a:pt x="96" y="1101"/>
                  </a:lnTo>
                  <a:lnTo>
                    <a:pt x="96" y="1095"/>
                  </a:lnTo>
                  <a:lnTo>
                    <a:pt x="102" y="1095"/>
                  </a:lnTo>
                  <a:lnTo>
                    <a:pt x="102" y="1088"/>
                  </a:lnTo>
                  <a:lnTo>
                    <a:pt x="109" y="1088"/>
                  </a:lnTo>
                  <a:lnTo>
                    <a:pt x="109" y="1082"/>
                  </a:lnTo>
                  <a:lnTo>
                    <a:pt x="109" y="1076"/>
                  </a:lnTo>
                  <a:lnTo>
                    <a:pt x="115" y="1069"/>
                  </a:lnTo>
                  <a:lnTo>
                    <a:pt x="115" y="1056"/>
                  </a:lnTo>
                  <a:lnTo>
                    <a:pt x="115" y="1044"/>
                  </a:lnTo>
                  <a:lnTo>
                    <a:pt x="115" y="1031"/>
                  </a:lnTo>
                  <a:lnTo>
                    <a:pt x="121" y="1024"/>
                  </a:lnTo>
                  <a:lnTo>
                    <a:pt x="121" y="1018"/>
                  </a:lnTo>
                  <a:lnTo>
                    <a:pt x="121" y="999"/>
                  </a:lnTo>
                  <a:lnTo>
                    <a:pt x="128" y="999"/>
                  </a:lnTo>
                  <a:lnTo>
                    <a:pt x="128" y="992"/>
                  </a:lnTo>
                  <a:lnTo>
                    <a:pt x="134" y="986"/>
                  </a:lnTo>
                  <a:lnTo>
                    <a:pt x="134" y="980"/>
                  </a:lnTo>
                  <a:lnTo>
                    <a:pt x="134" y="973"/>
                  </a:lnTo>
                  <a:lnTo>
                    <a:pt x="134" y="967"/>
                  </a:lnTo>
                  <a:lnTo>
                    <a:pt x="134" y="960"/>
                  </a:lnTo>
                  <a:lnTo>
                    <a:pt x="134" y="954"/>
                  </a:lnTo>
                  <a:lnTo>
                    <a:pt x="128" y="948"/>
                  </a:lnTo>
                  <a:lnTo>
                    <a:pt x="128" y="941"/>
                  </a:lnTo>
                  <a:lnTo>
                    <a:pt x="128" y="935"/>
                  </a:lnTo>
                  <a:lnTo>
                    <a:pt x="128" y="928"/>
                  </a:lnTo>
                  <a:lnTo>
                    <a:pt x="121" y="928"/>
                  </a:lnTo>
                  <a:lnTo>
                    <a:pt x="121" y="922"/>
                  </a:lnTo>
                  <a:lnTo>
                    <a:pt x="121" y="915"/>
                  </a:lnTo>
                  <a:lnTo>
                    <a:pt x="128" y="915"/>
                  </a:lnTo>
                  <a:lnTo>
                    <a:pt x="128" y="909"/>
                  </a:lnTo>
                  <a:lnTo>
                    <a:pt x="121" y="909"/>
                  </a:lnTo>
                  <a:lnTo>
                    <a:pt x="121" y="903"/>
                  </a:lnTo>
                  <a:lnTo>
                    <a:pt x="121" y="896"/>
                  </a:lnTo>
                  <a:lnTo>
                    <a:pt x="128" y="896"/>
                  </a:lnTo>
                  <a:lnTo>
                    <a:pt x="121" y="890"/>
                  </a:lnTo>
                  <a:lnTo>
                    <a:pt x="115" y="890"/>
                  </a:lnTo>
                  <a:lnTo>
                    <a:pt x="109" y="890"/>
                  </a:lnTo>
                  <a:lnTo>
                    <a:pt x="102" y="890"/>
                  </a:lnTo>
                  <a:lnTo>
                    <a:pt x="102" y="883"/>
                  </a:lnTo>
                  <a:lnTo>
                    <a:pt x="96" y="883"/>
                  </a:lnTo>
                  <a:lnTo>
                    <a:pt x="89" y="890"/>
                  </a:lnTo>
                  <a:lnTo>
                    <a:pt x="77" y="890"/>
                  </a:lnTo>
                  <a:lnTo>
                    <a:pt x="70" y="896"/>
                  </a:lnTo>
                  <a:lnTo>
                    <a:pt x="64" y="896"/>
                  </a:lnTo>
                  <a:lnTo>
                    <a:pt x="57" y="896"/>
                  </a:lnTo>
                  <a:lnTo>
                    <a:pt x="51" y="890"/>
                  </a:lnTo>
                  <a:lnTo>
                    <a:pt x="38" y="883"/>
                  </a:lnTo>
                  <a:lnTo>
                    <a:pt x="32" y="877"/>
                  </a:lnTo>
                  <a:lnTo>
                    <a:pt x="25" y="871"/>
                  </a:lnTo>
                  <a:lnTo>
                    <a:pt x="25" y="864"/>
                  </a:lnTo>
                  <a:lnTo>
                    <a:pt x="25" y="858"/>
                  </a:lnTo>
                  <a:lnTo>
                    <a:pt x="19" y="851"/>
                  </a:lnTo>
                  <a:lnTo>
                    <a:pt x="19" y="845"/>
                  </a:lnTo>
                  <a:lnTo>
                    <a:pt x="19" y="839"/>
                  </a:lnTo>
                  <a:lnTo>
                    <a:pt x="13" y="839"/>
                  </a:lnTo>
                  <a:lnTo>
                    <a:pt x="6" y="839"/>
                  </a:lnTo>
                  <a:lnTo>
                    <a:pt x="0" y="832"/>
                  </a:lnTo>
                  <a:lnTo>
                    <a:pt x="6" y="826"/>
                  </a:lnTo>
                  <a:lnTo>
                    <a:pt x="13" y="826"/>
                  </a:lnTo>
                  <a:lnTo>
                    <a:pt x="13" y="819"/>
                  </a:lnTo>
                  <a:lnTo>
                    <a:pt x="13" y="813"/>
                  </a:lnTo>
                  <a:lnTo>
                    <a:pt x="13" y="807"/>
                  </a:lnTo>
                  <a:lnTo>
                    <a:pt x="13" y="800"/>
                  </a:lnTo>
                  <a:lnTo>
                    <a:pt x="13" y="794"/>
                  </a:lnTo>
                  <a:lnTo>
                    <a:pt x="6" y="787"/>
                  </a:lnTo>
                  <a:lnTo>
                    <a:pt x="6" y="781"/>
                  </a:lnTo>
                  <a:lnTo>
                    <a:pt x="6" y="768"/>
                  </a:lnTo>
                  <a:lnTo>
                    <a:pt x="13" y="755"/>
                  </a:lnTo>
                  <a:lnTo>
                    <a:pt x="13" y="743"/>
                  </a:lnTo>
                  <a:lnTo>
                    <a:pt x="13" y="730"/>
                  </a:lnTo>
                  <a:lnTo>
                    <a:pt x="13" y="723"/>
                  </a:lnTo>
                  <a:lnTo>
                    <a:pt x="13" y="717"/>
                  </a:lnTo>
                  <a:lnTo>
                    <a:pt x="13" y="711"/>
                  </a:lnTo>
                  <a:lnTo>
                    <a:pt x="19" y="711"/>
                  </a:lnTo>
                  <a:lnTo>
                    <a:pt x="25" y="704"/>
                  </a:lnTo>
                  <a:lnTo>
                    <a:pt x="32" y="704"/>
                  </a:lnTo>
                  <a:lnTo>
                    <a:pt x="32" y="698"/>
                  </a:lnTo>
                  <a:lnTo>
                    <a:pt x="38" y="698"/>
                  </a:lnTo>
                  <a:lnTo>
                    <a:pt x="45" y="698"/>
                  </a:lnTo>
                  <a:lnTo>
                    <a:pt x="51" y="691"/>
                  </a:lnTo>
                  <a:lnTo>
                    <a:pt x="57" y="691"/>
                  </a:lnTo>
                  <a:lnTo>
                    <a:pt x="64" y="691"/>
                  </a:lnTo>
                  <a:lnTo>
                    <a:pt x="64" y="685"/>
                  </a:lnTo>
                  <a:lnTo>
                    <a:pt x="70" y="685"/>
                  </a:lnTo>
                  <a:lnTo>
                    <a:pt x="70" y="679"/>
                  </a:lnTo>
                  <a:lnTo>
                    <a:pt x="70" y="672"/>
                  </a:lnTo>
                  <a:lnTo>
                    <a:pt x="70" y="666"/>
                  </a:lnTo>
                  <a:lnTo>
                    <a:pt x="70" y="659"/>
                  </a:lnTo>
                  <a:lnTo>
                    <a:pt x="70" y="653"/>
                  </a:lnTo>
                  <a:lnTo>
                    <a:pt x="70" y="647"/>
                  </a:lnTo>
                  <a:lnTo>
                    <a:pt x="70" y="640"/>
                  </a:lnTo>
                  <a:lnTo>
                    <a:pt x="70" y="634"/>
                  </a:lnTo>
                  <a:lnTo>
                    <a:pt x="70" y="627"/>
                  </a:lnTo>
                  <a:lnTo>
                    <a:pt x="70" y="621"/>
                  </a:lnTo>
                  <a:lnTo>
                    <a:pt x="77" y="621"/>
                  </a:lnTo>
                  <a:lnTo>
                    <a:pt x="77" y="615"/>
                  </a:lnTo>
                  <a:lnTo>
                    <a:pt x="83" y="615"/>
                  </a:lnTo>
                  <a:lnTo>
                    <a:pt x="89" y="615"/>
                  </a:lnTo>
                  <a:lnTo>
                    <a:pt x="96" y="615"/>
                  </a:lnTo>
                  <a:lnTo>
                    <a:pt x="102" y="615"/>
                  </a:lnTo>
                  <a:lnTo>
                    <a:pt x="109" y="608"/>
                  </a:lnTo>
                  <a:lnTo>
                    <a:pt x="102" y="602"/>
                  </a:lnTo>
                  <a:lnTo>
                    <a:pt x="102" y="595"/>
                  </a:lnTo>
                  <a:lnTo>
                    <a:pt x="102" y="589"/>
                  </a:lnTo>
                  <a:lnTo>
                    <a:pt x="102" y="583"/>
                  </a:lnTo>
                  <a:lnTo>
                    <a:pt x="102" y="576"/>
                  </a:lnTo>
                  <a:lnTo>
                    <a:pt x="96" y="576"/>
                  </a:lnTo>
                  <a:lnTo>
                    <a:pt x="96" y="570"/>
                  </a:lnTo>
                  <a:lnTo>
                    <a:pt x="96" y="563"/>
                  </a:lnTo>
                  <a:lnTo>
                    <a:pt x="102" y="557"/>
                  </a:lnTo>
                  <a:lnTo>
                    <a:pt x="109" y="557"/>
                  </a:lnTo>
                  <a:lnTo>
                    <a:pt x="115" y="557"/>
                  </a:lnTo>
                  <a:lnTo>
                    <a:pt x="115" y="551"/>
                  </a:lnTo>
                  <a:lnTo>
                    <a:pt x="115" y="544"/>
                  </a:lnTo>
                  <a:lnTo>
                    <a:pt x="109" y="544"/>
                  </a:lnTo>
                  <a:lnTo>
                    <a:pt x="109" y="538"/>
                  </a:lnTo>
                  <a:lnTo>
                    <a:pt x="109" y="531"/>
                  </a:lnTo>
                  <a:lnTo>
                    <a:pt x="102" y="525"/>
                  </a:lnTo>
                  <a:lnTo>
                    <a:pt x="102" y="512"/>
                  </a:lnTo>
                  <a:lnTo>
                    <a:pt x="102" y="506"/>
                  </a:lnTo>
                  <a:lnTo>
                    <a:pt x="102" y="499"/>
                  </a:lnTo>
                  <a:lnTo>
                    <a:pt x="102" y="493"/>
                  </a:lnTo>
                  <a:lnTo>
                    <a:pt x="102" y="487"/>
                  </a:lnTo>
                  <a:lnTo>
                    <a:pt x="102" y="480"/>
                  </a:lnTo>
                  <a:lnTo>
                    <a:pt x="109" y="474"/>
                  </a:lnTo>
                  <a:lnTo>
                    <a:pt x="109" y="467"/>
                  </a:lnTo>
                  <a:lnTo>
                    <a:pt x="109" y="461"/>
                  </a:lnTo>
                  <a:lnTo>
                    <a:pt x="109" y="455"/>
                  </a:lnTo>
                  <a:lnTo>
                    <a:pt x="102" y="455"/>
                  </a:lnTo>
                  <a:lnTo>
                    <a:pt x="102" y="448"/>
                  </a:lnTo>
                  <a:lnTo>
                    <a:pt x="102" y="442"/>
                  </a:lnTo>
                  <a:lnTo>
                    <a:pt x="102" y="435"/>
                  </a:lnTo>
                  <a:lnTo>
                    <a:pt x="115" y="435"/>
                  </a:lnTo>
                  <a:lnTo>
                    <a:pt x="121" y="435"/>
                  </a:lnTo>
                  <a:lnTo>
                    <a:pt x="121" y="429"/>
                  </a:lnTo>
                  <a:lnTo>
                    <a:pt x="128" y="429"/>
                  </a:lnTo>
                  <a:lnTo>
                    <a:pt x="134" y="429"/>
                  </a:lnTo>
                  <a:lnTo>
                    <a:pt x="141" y="435"/>
                  </a:lnTo>
                  <a:lnTo>
                    <a:pt x="147" y="435"/>
                  </a:lnTo>
                  <a:lnTo>
                    <a:pt x="153" y="435"/>
                  </a:lnTo>
                  <a:lnTo>
                    <a:pt x="160" y="429"/>
                  </a:lnTo>
                  <a:lnTo>
                    <a:pt x="166" y="429"/>
                  </a:lnTo>
                  <a:lnTo>
                    <a:pt x="166" y="423"/>
                  </a:lnTo>
                  <a:lnTo>
                    <a:pt x="173" y="416"/>
                  </a:lnTo>
                  <a:lnTo>
                    <a:pt x="179" y="416"/>
                  </a:lnTo>
                  <a:lnTo>
                    <a:pt x="179" y="410"/>
                  </a:lnTo>
                  <a:lnTo>
                    <a:pt x="185" y="410"/>
                  </a:lnTo>
                  <a:lnTo>
                    <a:pt x="185" y="403"/>
                  </a:lnTo>
                  <a:lnTo>
                    <a:pt x="192" y="403"/>
                  </a:lnTo>
                  <a:lnTo>
                    <a:pt x="198" y="403"/>
                  </a:lnTo>
                  <a:lnTo>
                    <a:pt x="205" y="403"/>
                  </a:lnTo>
                  <a:lnTo>
                    <a:pt x="218" y="397"/>
                  </a:lnTo>
                  <a:lnTo>
                    <a:pt x="230" y="397"/>
                  </a:lnTo>
                  <a:lnTo>
                    <a:pt x="250" y="391"/>
                  </a:lnTo>
                  <a:lnTo>
                    <a:pt x="262" y="384"/>
                  </a:lnTo>
                  <a:lnTo>
                    <a:pt x="269" y="378"/>
                  </a:lnTo>
                  <a:lnTo>
                    <a:pt x="269" y="371"/>
                  </a:lnTo>
                  <a:lnTo>
                    <a:pt x="275" y="371"/>
                  </a:lnTo>
                  <a:lnTo>
                    <a:pt x="282" y="371"/>
                  </a:lnTo>
                  <a:lnTo>
                    <a:pt x="288" y="378"/>
                  </a:lnTo>
                  <a:lnTo>
                    <a:pt x="294" y="378"/>
                  </a:lnTo>
                  <a:lnTo>
                    <a:pt x="294" y="371"/>
                  </a:lnTo>
                  <a:lnTo>
                    <a:pt x="294" y="365"/>
                  </a:lnTo>
                  <a:lnTo>
                    <a:pt x="301" y="365"/>
                  </a:lnTo>
                  <a:lnTo>
                    <a:pt x="307" y="365"/>
                  </a:lnTo>
                  <a:lnTo>
                    <a:pt x="314" y="371"/>
                  </a:lnTo>
                  <a:lnTo>
                    <a:pt x="320" y="378"/>
                  </a:lnTo>
                  <a:lnTo>
                    <a:pt x="333" y="378"/>
                  </a:lnTo>
                  <a:lnTo>
                    <a:pt x="339" y="378"/>
                  </a:lnTo>
                  <a:lnTo>
                    <a:pt x="346" y="371"/>
                  </a:lnTo>
                  <a:lnTo>
                    <a:pt x="352" y="371"/>
                  </a:lnTo>
                  <a:lnTo>
                    <a:pt x="352" y="365"/>
                  </a:lnTo>
                  <a:lnTo>
                    <a:pt x="358" y="365"/>
                  </a:lnTo>
                  <a:lnTo>
                    <a:pt x="365" y="365"/>
                  </a:lnTo>
                  <a:lnTo>
                    <a:pt x="371" y="365"/>
                  </a:lnTo>
                  <a:lnTo>
                    <a:pt x="378" y="365"/>
                  </a:lnTo>
                  <a:lnTo>
                    <a:pt x="384" y="365"/>
                  </a:lnTo>
                  <a:lnTo>
                    <a:pt x="390" y="365"/>
                  </a:lnTo>
                  <a:lnTo>
                    <a:pt x="397" y="365"/>
                  </a:lnTo>
                  <a:lnTo>
                    <a:pt x="403" y="359"/>
                  </a:lnTo>
                  <a:lnTo>
                    <a:pt x="410" y="359"/>
                  </a:lnTo>
                  <a:lnTo>
                    <a:pt x="416" y="359"/>
                  </a:lnTo>
                  <a:lnTo>
                    <a:pt x="416" y="352"/>
                  </a:lnTo>
                  <a:lnTo>
                    <a:pt x="416" y="359"/>
                  </a:lnTo>
                  <a:lnTo>
                    <a:pt x="422" y="359"/>
                  </a:lnTo>
                  <a:lnTo>
                    <a:pt x="429" y="365"/>
                  </a:lnTo>
                  <a:lnTo>
                    <a:pt x="435" y="365"/>
                  </a:lnTo>
                  <a:lnTo>
                    <a:pt x="442" y="365"/>
                  </a:lnTo>
                  <a:lnTo>
                    <a:pt x="454" y="365"/>
                  </a:lnTo>
                  <a:lnTo>
                    <a:pt x="461" y="365"/>
                  </a:lnTo>
                  <a:lnTo>
                    <a:pt x="461" y="371"/>
                  </a:lnTo>
                  <a:lnTo>
                    <a:pt x="467" y="371"/>
                  </a:lnTo>
                  <a:lnTo>
                    <a:pt x="474" y="378"/>
                  </a:lnTo>
                  <a:lnTo>
                    <a:pt x="480" y="378"/>
                  </a:lnTo>
                  <a:lnTo>
                    <a:pt x="480" y="384"/>
                  </a:lnTo>
                  <a:lnTo>
                    <a:pt x="486" y="384"/>
                  </a:lnTo>
                  <a:lnTo>
                    <a:pt x="486" y="378"/>
                  </a:lnTo>
                  <a:lnTo>
                    <a:pt x="493" y="371"/>
                  </a:lnTo>
                  <a:lnTo>
                    <a:pt x="499" y="371"/>
                  </a:lnTo>
                  <a:lnTo>
                    <a:pt x="512" y="371"/>
                  </a:lnTo>
                  <a:lnTo>
                    <a:pt x="518" y="371"/>
                  </a:lnTo>
                  <a:lnTo>
                    <a:pt x="525" y="371"/>
                  </a:lnTo>
                  <a:lnTo>
                    <a:pt x="531" y="371"/>
                  </a:lnTo>
                  <a:lnTo>
                    <a:pt x="538" y="371"/>
                  </a:lnTo>
                  <a:lnTo>
                    <a:pt x="544" y="371"/>
                  </a:lnTo>
                  <a:lnTo>
                    <a:pt x="550" y="365"/>
                  </a:lnTo>
                  <a:lnTo>
                    <a:pt x="557" y="365"/>
                  </a:lnTo>
                  <a:lnTo>
                    <a:pt x="563" y="365"/>
                  </a:lnTo>
                  <a:lnTo>
                    <a:pt x="570" y="365"/>
                  </a:lnTo>
                  <a:lnTo>
                    <a:pt x="576" y="365"/>
                  </a:lnTo>
                  <a:lnTo>
                    <a:pt x="589" y="359"/>
                  </a:lnTo>
                  <a:lnTo>
                    <a:pt x="595" y="359"/>
                  </a:lnTo>
                  <a:lnTo>
                    <a:pt x="602" y="359"/>
                  </a:lnTo>
                  <a:lnTo>
                    <a:pt x="608" y="359"/>
                  </a:lnTo>
                  <a:lnTo>
                    <a:pt x="608" y="352"/>
                  </a:lnTo>
                  <a:lnTo>
                    <a:pt x="615" y="352"/>
                  </a:lnTo>
                  <a:lnTo>
                    <a:pt x="615" y="346"/>
                  </a:lnTo>
                  <a:lnTo>
                    <a:pt x="621" y="346"/>
                  </a:lnTo>
                  <a:lnTo>
                    <a:pt x="621" y="339"/>
                  </a:lnTo>
                  <a:lnTo>
                    <a:pt x="627" y="339"/>
                  </a:lnTo>
                  <a:lnTo>
                    <a:pt x="634" y="339"/>
                  </a:lnTo>
                  <a:lnTo>
                    <a:pt x="634" y="333"/>
                  </a:lnTo>
                  <a:lnTo>
                    <a:pt x="640" y="333"/>
                  </a:lnTo>
                  <a:lnTo>
                    <a:pt x="647" y="333"/>
                  </a:lnTo>
                  <a:lnTo>
                    <a:pt x="653" y="326"/>
                  </a:lnTo>
                  <a:lnTo>
                    <a:pt x="653" y="320"/>
                  </a:lnTo>
                  <a:lnTo>
                    <a:pt x="659" y="320"/>
                  </a:lnTo>
                  <a:lnTo>
                    <a:pt x="659" y="314"/>
                  </a:lnTo>
                  <a:lnTo>
                    <a:pt x="666" y="314"/>
                  </a:lnTo>
                  <a:lnTo>
                    <a:pt x="672" y="314"/>
                  </a:lnTo>
                  <a:lnTo>
                    <a:pt x="672" y="307"/>
                  </a:lnTo>
                  <a:lnTo>
                    <a:pt x="672" y="301"/>
                  </a:lnTo>
                  <a:lnTo>
                    <a:pt x="679" y="301"/>
                  </a:lnTo>
                  <a:lnTo>
                    <a:pt x="685" y="294"/>
                  </a:lnTo>
                  <a:lnTo>
                    <a:pt x="685" y="288"/>
                  </a:lnTo>
                  <a:lnTo>
                    <a:pt x="685" y="282"/>
                  </a:lnTo>
                  <a:lnTo>
                    <a:pt x="685" y="275"/>
                  </a:lnTo>
                  <a:lnTo>
                    <a:pt x="691" y="275"/>
                  </a:lnTo>
                  <a:lnTo>
                    <a:pt x="691" y="269"/>
                  </a:lnTo>
                  <a:lnTo>
                    <a:pt x="691" y="262"/>
                  </a:lnTo>
                  <a:lnTo>
                    <a:pt x="691" y="256"/>
                  </a:lnTo>
                  <a:lnTo>
                    <a:pt x="685" y="256"/>
                  </a:lnTo>
                  <a:lnTo>
                    <a:pt x="685" y="250"/>
                  </a:lnTo>
                  <a:lnTo>
                    <a:pt x="691" y="243"/>
                  </a:lnTo>
                  <a:lnTo>
                    <a:pt x="685" y="237"/>
                  </a:lnTo>
                  <a:lnTo>
                    <a:pt x="685" y="230"/>
                  </a:lnTo>
                  <a:lnTo>
                    <a:pt x="691" y="230"/>
                  </a:lnTo>
                  <a:lnTo>
                    <a:pt x="691" y="224"/>
                  </a:lnTo>
                  <a:lnTo>
                    <a:pt x="691" y="218"/>
                  </a:lnTo>
                  <a:lnTo>
                    <a:pt x="685" y="211"/>
                  </a:lnTo>
                  <a:lnTo>
                    <a:pt x="685" y="205"/>
                  </a:lnTo>
                  <a:lnTo>
                    <a:pt x="691" y="205"/>
                  </a:lnTo>
                  <a:lnTo>
                    <a:pt x="691" y="198"/>
                  </a:lnTo>
                  <a:lnTo>
                    <a:pt x="698" y="198"/>
                  </a:lnTo>
                  <a:lnTo>
                    <a:pt x="698" y="192"/>
                  </a:lnTo>
                  <a:lnTo>
                    <a:pt x="691" y="192"/>
                  </a:lnTo>
                  <a:lnTo>
                    <a:pt x="698" y="186"/>
                  </a:lnTo>
                  <a:lnTo>
                    <a:pt x="698" y="179"/>
                  </a:lnTo>
                  <a:lnTo>
                    <a:pt x="691" y="179"/>
                  </a:lnTo>
                  <a:lnTo>
                    <a:pt x="691" y="173"/>
                  </a:lnTo>
                  <a:lnTo>
                    <a:pt x="691" y="166"/>
                  </a:lnTo>
                  <a:lnTo>
                    <a:pt x="691" y="160"/>
                  </a:lnTo>
                  <a:lnTo>
                    <a:pt x="691" y="154"/>
                  </a:lnTo>
                  <a:lnTo>
                    <a:pt x="698" y="154"/>
                  </a:lnTo>
                  <a:lnTo>
                    <a:pt x="698" y="147"/>
                  </a:lnTo>
                  <a:lnTo>
                    <a:pt x="691" y="147"/>
                  </a:lnTo>
                  <a:lnTo>
                    <a:pt x="685" y="147"/>
                  </a:lnTo>
                  <a:lnTo>
                    <a:pt x="691" y="147"/>
                  </a:lnTo>
                  <a:lnTo>
                    <a:pt x="691" y="141"/>
                  </a:lnTo>
                  <a:lnTo>
                    <a:pt x="685" y="141"/>
                  </a:lnTo>
                  <a:lnTo>
                    <a:pt x="679" y="141"/>
                  </a:lnTo>
                  <a:lnTo>
                    <a:pt x="679" y="134"/>
                  </a:lnTo>
                  <a:lnTo>
                    <a:pt x="685" y="134"/>
                  </a:lnTo>
                  <a:lnTo>
                    <a:pt x="685" y="128"/>
                  </a:lnTo>
                  <a:lnTo>
                    <a:pt x="679" y="128"/>
                  </a:lnTo>
                  <a:lnTo>
                    <a:pt x="679" y="122"/>
                  </a:lnTo>
                  <a:lnTo>
                    <a:pt x="679" y="115"/>
                  </a:lnTo>
                  <a:lnTo>
                    <a:pt x="679" y="122"/>
                  </a:lnTo>
                  <a:lnTo>
                    <a:pt x="685" y="122"/>
                  </a:lnTo>
                  <a:lnTo>
                    <a:pt x="685" y="115"/>
                  </a:lnTo>
                  <a:lnTo>
                    <a:pt x="685" y="109"/>
                  </a:lnTo>
                  <a:lnTo>
                    <a:pt x="685" y="102"/>
                  </a:lnTo>
                  <a:lnTo>
                    <a:pt x="679" y="102"/>
                  </a:lnTo>
                  <a:lnTo>
                    <a:pt x="679" y="96"/>
                  </a:lnTo>
                  <a:lnTo>
                    <a:pt x="679" y="90"/>
                  </a:lnTo>
                  <a:lnTo>
                    <a:pt x="679" y="83"/>
                  </a:lnTo>
                  <a:lnTo>
                    <a:pt x="679" y="77"/>
                  </a:lnTo>
                  <a:lnTo>
                    <a:pt x="672" y="77"/>
                  </a:lnTo>
                  <a:lnTo>
                    <a:pt x="672" y="70"/>
                  </a:lnTo>
                  <a:lnTo>
                    <a:pt x="666" y="64"/>
                  </a:lnTo>
                  <a:lnTo>
                    <a:pt x="666" y="58"/>
                  </a:lnTo>
                  <a:lnTo>
                    <a:pt x="666" y="51"/>
                  </a:lnTo>
                  <a:lnTo>
                    <a:pt x="666" y="45"/>
                  </a:lnTo>
                  <a:lnTo>
                    <a:pt x="672" y="45"/>
                  </a:lnTo>
                  <a:lnTo>
                    <a:pt x="672" y="38"/>
                  </a:lnTo>
                  <a:lnTo>
                    <a:pt x="666" y="38"/>
                  </a:lnTo>
                  <a:lnTo>
                    <a:pt x="666" y="32"/>
                  </a:lnTo>
                  <a:lnTo>
                    <a:pt x="666" y="26"/>
                  </a:lnTo>
                  <a:lnTo>
                    <a:pt x="672" y="26"/>
                  </a:lnTo>
                  <a:lnTo>
                    <a:pt x="672" y="19"/>
                  </a:lnTo>
                  <a:lnTo>
                    <a:pt x="666" y="19"/>
                  </a:lnTo>
                  <a:lnTo>
                    <a:pt x="666" y="13"/>
                  </a:lnTo>
                  <a:lnTo>
                    <a:pt x="672" y="13"/>
                  </a:lnTo>
                  <a:lnTo>
                    <a:pt x="672" y="6"/>
                  </a:lnTo>
                  <a:lnTo>
                    <a:pt x="679" y="6"/>
                  </a:lnTo>
                  <a:lnTo>
                    <a:pt x="679" y="0"/>
                  </a:lnTo>
                  <a:lnTo>
                    <a:pt x="704" y="0"/>
                  </a:lnTo>
                  <a:lnTo>
                    <a:pt x="749" y="6"/>
                  </a:lnTo>
                  <a:lnTo>
                    <a:pt x="787" y="6"/>
                  </a:lnTo>
                  <a:lnTo>
                    <a:pt x="800" y="6"/>
                  </a:lnTo>
                  <a:lnTo>
                    <a:pt x="832" y="6"/>
                  </a:lnTo>
                  <a:lnTo>
                    <a:pt x="845" y="6"/>
                  </a:lnTo>
                  <a:lnTo>
                    <a:pt x="871" y="6"/>
                  </a:lnTo>
                  <a:lnTo>
                    <a:pt x="883" y="6"/>
                  </a:lnTo>
                  <a:lnTo>
                    <a:pt x="909" y="6"/>
                  </a:lnTo>
                  <a:lnTo>
                    <a:pt x="928" y="6"/>
                  </a:lnTo>
                  <a:lnTo>
                    <a:pt x="935" y="6"/>
                  </a:lnTo>
                  <a:lnTo>
                    <a:pt x="948" y="6"/>
                  </a:lnTo>
                  <a:lnTo>
                    <a:pt x="960" y="6"/>
                  </a:lnTo>
                  <a:lnTo>
                    <a:pt x="980" y="0"/>
                  </a:lnTo>
                  <a:lnTo>
                    <a:pt x="986" y="0"/>
                  </a:lnTo>
                  <a:lnTo>
                    <a:pt x="1018" y="0"/>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55" name="Freeform 229">
              <a:extLst>
                <a:ext uri="{FF2B5EF4-FFF2-40B4-BE49-F238E27FC236}">
                  <a16:creationId xmlns:a16="http://schemas.microsoft.com/office/drawing/2014/main" id="{240773FB-C205-C13D-2F1A-78A0683A27BF}"/>
                </a:ext>
              </a:extLst>
            </p:cNvPr>
            <p:cNvSpPr>
              <a:spLocks/>
            </p:cNvSpPr>
            <p:nvPr/>
          </p:nvSpPr>
          <p:spPr bwMode="gray">
            <a:xfrm>
              <a:off x="3678872" y="1770697"/>
              <a:ext cx="673717" cy="825628"/>
            </a:xfrm>
            <a:custGeom>
              <a:avLst/>
              <a:gdLst>
                <a:gd name="T0" fmla="*/ 999 w 1044"/>
                <a:gd name="T1" fmla="*/ 858 h 1146"/>
                <a:gd name="T2" fmla="*/ 948 w 1044"/>
                <a:gd name="T3" fmla="*/ 883 h 1146"/>
                <a:gd name="T4" fmla="*/ 909 w 1044"/>
                <a:gd name="T5" fmla="*/ 870 h 1146"/>
                <a:gd name="T6" fmla="*/ 877 w 1044"/>
                <a:gd name="T7" fmla="*/ 883 h 1146"/>
                <a:gd name="T8" fmla="*/ 852 w 1044"/>
                <a:gd name="T9" fmla="*/ 877 h 1146"/>
                <a:gd name="T10" fmla="*/ 826 w 1044"/>
                <a:gd name="T11" fmla="*/ 877 h 1146"/>
                <a:gd name="T12" fmla="*/ 807 w 1044"/>
                <a:gd name="T13" fmla="*/ 902 h 1146"/>
                <a:gd name="T14" fmla="*/ 756 w 1044"/>
                <a:gd name="T15" fmla="*/ 998 h 1146"/>
                <a:gd name="T16" fmla="*/ 762 w 1044"/>
                <a:gd name="T17" fmla="*/ 1050 h 1146"/>
                <a:gd name="T18" fmla="*/ 730 w 1044"/>
                <a:gd name="T19" fmla="*/ 1088 h 1146"/>
                <a:gd name="T20" fmla="*/ 743 w 1044"/>
                <a:gd name="T21" fmla="*/ 1133 h 1146"/>
                <a:gd name="T22" fmla="*/ 711 w 1044"/>
                <a:gd name="T23" fmla="*/ 1133 h 1146"/>
                <a:gd name="T24" fmla="*/ 672 w 1044"/>
                <a:gd name="T25" fmla="*/ 1139 h 1146"/>
                <a:gd name="T26" fmla="*/ 621 w 1044"/>
                <a:gd name="T27" fmla="*/ 1133 h 1146"/>
                <a:gd name="T28" fmla="*/ 602 w 1044"/>
                <a:gd name="T29" fmla="*/ 1107 h 1146"/>
                <a:gd name="T30" fmla="*/ 596 w 1044"/>
                <a:gd name="T31" fmla="*/ 1082 h 1146"/>
                <a:gd name="T32" fmla="*/ 551 w 1044"/>
                <a:gd name="T33" fmla="*/ 1088 h 1146"/>
                <a:gd name="T34" fmla="*/ 512 w 1044"/>
                <a:gd name="T35" fmla="*/ 1056 h 1146"/>
                <a:gd name="T36" fmla="*/ 512 w 1044"/>
                <a:gd name="T37" fmla="*/ 1018 h 1146"/>
                <a:gd name="T38" fmla="*/ 500 w 1044"/>
                <a:gd name="T39" fmla="*/ 1005 h 1146"/>
                <a:gd name="T40" fmla="*/ 487 w 1044"/>
                <a:gd name="T41" fmla="*/ 966 h 1146"/>
                <a:gd name="T42" fmla="*/ 448 w 1044"/>
                <a:gd name="T43" fmla="*/ 954 h 1146"/>
                <a:gd name="T44" fmla="*/ 455 w 1044"/>
                <a:gd name="T45" fmla="*/ 902 h 1146"/>
                <a:gd name="T46" fmla="*/ 448 w 1044"/>
                <a:gd name="T47" fmla="*/ 858 h 1146"/>
                <a:gd name="T48" fmla="*/ 455 w 1044"/>
                <a:gd name="T49" fmla="*/ 806 h 1146"/>
                <a:gd name="T50" fmla="*/ 461 w 1044"/>
                <a:gd name="T51" fmla="*/ 781 h 1146"/>
                <a:gd name="T52" fmla="*/ 487 w 1044"/>
                <a:gd name="T53" fmla="*/ 762 h 1146"/>
                <a:gd name="T54" fmla="*/ 448 w 1044"/>
                <a:gd name="T55" fmla="*/ 762 h 1146"/>
                <a:gd name="T56" fmla="*/ 416 w 1044"/>
                <a:gd name="T57" fmla="*/ 755 h 1146"/>
                <a:gd name="T58" fmla="*/ 423 w 1044"/>
                <a:gd name="T59" fmla="*/ 730 h 1146"/>
                <a:gd name="T60" fmla="*/ 403 w 1044"/>
                <a:gd name="T61" fmla="*/ 704 h 1146"/>
                <a:gd name="T62" fmla="*/ 403 w 1044"/>
                <a:gd name="T63" fmla="*/ 685 h 1146"/>
                <a:gd name="T64" fmla="*/ 384 w 1044"/>
                <a:gd name="T65" fmla="*/ 659 h 1146"/>
                <a:gd name="T66" fmla="*/ 359 w 1044"/>
                <a:gd name="T67" fmla="*/ 666 h 1146"/>
                <a:gd name="T68" fmla="*/ 314 w 1044"/>
                <a:gd name="T69" fmla="*/ 666 h 1146"/>
                <a:gd name="T70" fmla="*/ 288 w 1044"/>
                <a:gd name="T71" fmla="*/ 653 h 1146"/>
                <a:gd name="T72" fmla="*/ 256 w 1044"/>
                <a:gd name="T73" fmla="*/ 582 h 1146"/>
                <a:gd name="T74" fmla="*/ 186 w 1044"/>
                <a:gd name="T75" fmla="*/ 538 h 1146"/>
                <a:gd name="T76" fmla="*/ 122 w 1044"/>
                <a:gd name="T77" fmla="*/ 486 h 1146"/>
                <a:gd name="T78" fmla="*/ 71 w 1044"/>
                <a:gd name="T79" fmla="*/ 461 h 1146"/>
                <a:gd name="T80" fmla="*/ 58 w 1044"/>
                <a:gd name="T81" fmla="*/ 390 h 1146"/>
                <a:gd name="T82" fmla="*/ 58 w 1044"/>
                <a:gd name="T83" fmla="*/ 352 h 1146"/>
                <a:gd name="T84" fmla="*/ 83 w 1044"/>
                <a:gd name="T85" fmla="*/ 313 h 1146"/>
                <a:gd name="T86" fmla="*/ 109 w 1044"/>
                <a:gd name="T87" fmla="*/ 281 h 1146"/>
                <a:gd name="T88" fmla="*/ 109 w 1044"/>
                <a:gd name="T89" fmla="*/ 230 h 1146"/>
                <a:gd name="T90" fmla="*/ 115 w 1044"/>
                <a:gd name="T91" fmla="*/ 185 h 1146"/>
                <a:gd name="T92" fmla="*/ 147 w 1044"/>
                <a:gd name="T93" fmla="*/ 147 h 1146"/>
                <a:gd name="T94" fmla="*/ 154 w 1044"/>
                <a:gd name="T95" fmla="*/ 102 h 1146"/>
                <a:gd name="T96" fmla="*/ 122 w 1044"/>
                <a:gd name="T97" fmla="*/ 32 h 1146"/>
                <a:gd name="T98" fmla="*/ 51 w 1044"/>
                <a:gd name="T99" fmla="*/ 45 h 1146"/>
                <a:gd name="T100" fmla="*/ 0 w 1044"/>
                <a:gd name="T101" fmla="*/ 25 h 1146"/>
                <a:gd name="T102" fmla="*/ 32 w 1044"/>
                <a:gd name="T103" fmla="*/ 6 h 1146"/>
                <a:gd name="T104" fmla="*/ 160 w 1044"/>
                <a:gd name="T105" fmla="*/ 32 h 1146"/>
                <a:gd name="T106" fmla="*/ 371 w 1044"/>
                <a:gd name="T107" fmla="*/ 70 h 1146"/>
                <a:gd name="T108" fmla="*/ 589 w 1044"/>
                <a:gd name="T109" fmla="*/ 128 h 1146"/>
                <a:gd name="T110" fmla="*/ 596 w 1044"/>
                <a:gd name="T111" fmla="*/ 153 h 1146"/>
                <a:gd name="T112" fmla="*/ 589 w 1044"/>
                <a:gd name="T113" fmla="*/ 192 h 1146"/>
                <a:gd name="T114" fmla="*/ 916 w 1044"/>
                <a:gd name="T115" fmla="*/ 128 h 1146"/>
                <a:gd name="T116" fmla="*/ 922 w 1044"/>
                <a:gd name="T117" fmla="*/ 307 h 1146"/>
                <a:gd name="T118" fmla="*/ 845 w 1044"/>
                <a:gd name="T119" fmla="*/ 698 h 1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44" h="1146">
                  <a:moveTo>
                    <a:pt x="1044" y="838"/>
                  </a:moveTo>
                  <a:lnTo>
                    <a:pt x="1044" y="845"/>
                  </a:lnTo>
                  <a:lnTo>
                    <a:pt x="1037" y="851"/>
                  </a:lnTo>
                  <a:lnTo>
                    <a:pt x="1031" y="858"/>
                  </a:lnTo>
                  <a:lnTo>
                    <a:pt x="1025" y="851"/>
                  </a:lnTo>
                  <a:lnTo>
                    <a:pt x="1018" y="851"/>
                  </a:lnTo>
                  <a:lnTo>
                    <a:pt x="1012" y="851"/>
                  </a:lnTo>
                  <a:lnTo>
                    <a:pt x="1005" y="858"/>
                  </a:lnTo>
                  <a:lnTo>
                    <a:pt x="999" y="858"/>
                  </a:lnTo>
                  <a:lnTo>
                    <a:pt x="993" y="858"/>
                  </a:lnTo>
                  <a:lnTo>
                    <a:pt x="980" y="858"/>
                  </a:lnTo>
                  <a:lnTo>
                    <a:pt x="967" y="858"/>
                  </a:lnTo>
                  <a:lnTo>
                    <a:pt x="961" y="864"/>
                  </a:lnTo>
                  <a:lnTo>
                    <a:pt x="954" y="864"/>
                  </a:lnTo>
                  <a:lnTo>
                    <a:pt x="954" y="870"/>
                  </a:lnTo>
                  <a:lnTo>
                    <a:pt x="948" y="870"/>
                  </a:lnTo>
                  <a:lnTo>
                    <a:pt x="948" y="877"/>
                  </a:lnTo>
                  <a:lnTo>
                    <a:pt x="948" y="883"/>
                  </a:lnTo>
                  <a:lnTo>
                    <a:pt x="941" y="883"/>
                  </a:lnTo>
                  <a:lnTo>
                    <a:pt x="935" y="877"/>
                  </a:lnTo>
                  <a:lnTo>
                    <a:pt x="929" y="877"/>
                  </a:lnTo>
                  <a:lnTo>
                    <a:pt x="929" y="870"/>
                  </a:lnTo>
                  <a:lnTo>
                    <a:pt x="922" y="870"/>
                  </a:lnTo>
                  <a:lnTo>
                    <a:pt x="922" y="864"/>
                  </a:lnTo>
                  <a:lnTo>
                    <a:pt x="916" y="864"/>
                  </a:lnTo>
                  <a:lnTo>
                    <a:pt x="916" y="870"/>
                  </a:lnTo>
                  <a:lnTo>
                    <a:pt x="909" y="870"/>
                  </a:lnTo>
                  <a:lnTo>
                    <a:pt x="909" y="877"/>
                  </a:lnTo>
                  <a:lnTo>
                    <a:pt x="903" y="877"/>
                  </a:lnTo>
                  <a:lnTo>
                    <a:pt x="903" y="870"/>
                  </a:lnTo>
                  <a:lnTo>
                    <a:pt x="903" y="877"/>
                  </a:lnTo>
                  <a:lnTo>
                    <a:pt x="897" y="877"/>
                  </a:lnTo>
                  <a:lnTo>
                    <a:pt x="897" y="883"/>
                  </a:lnTo>
                  <a:lnTo>
                    <a:pt x="890" y="883"/>
                  </a:lnTo>
                  <a:lnTo>
                    <a:pt x="884" y="883"/>
                  </a:lnTo>
                  <a:lnTo>
                    <a:pt x="877" y="883"/>
                  </a:lnTo>
                  <a:lnTo>
                    <a:pt x="877" y="890"/>
                  </a:lnTo>
                  <a:lnTo>
                    <a:pt x="877" y="896"/>
                  </a:lnTo>
                  <a:lnTo>
                    <a:pt x="871" y="896"/>
                  </a:lnTo>
                  <a:lnTo>
                    <a:pt x="865" y="896"/>
                  </a:lnTo>
                  <a:lnTo>
                    <a:pt x="865" y="890"/>
                  </a:lnTo>
                  <a:lnTo>
                    <a:pt x="865" y="883"/>
                  </a:lnTo>
                  <a:lnTo>
                    <a:pt x="858" y="883"/>
                  </a:lnTo>
                  <a:lnTo>
                    <a:pt x="858" y="877"/>
                  </a:lnTo>
                  <a:lnTo>
                    <a:pt x="852" y="877"/>
                  </a:lnTo>
                  <a:lnTo>
                    <a:pt x="852" y="883"/>
                  </a:lnTo>
                  <a:lnTo>
                    <a:pt x="852" y="877"/>
                  </a:lnTo>
                  <a:lnTo>
                    <a:pt x="852" y="870"/>
                  </a:lnTo>
                  <a:lnTo>
                    <a:pt x="845" y="870"/>
                  </a:lnTo>
                  <a:lnTo>
                    <a:pt x="845" y="877"/>
                  </a:lnTo>
                  <a:lnTo>
                    <a:pt x="839" y="877"/>
                  </a:lnTo>
                  <a:lnTo>
                    <a:pt x="839" y="883"/>
                  </a:lnTo>
                  <a:lnTo>
                    <a:pt x="833" y="883"/>
                  </a:lnTo>
                  <a:lnTo>
                    <a:pt x="826" y="877"/>
                  </a:lnTo>
                  <a:lnTo>
                    <a:pt x="820" y="877"/>
                  </a:lnTo>
                  <a:lnTo>
                    <a:pt x="820" y="883"/>
                  </a:lnTo>
                  <a:lnTo>
                    <a:pt x="813" y="883"/>
                  </a:lnTo>
                  <a:lnTo>
                    <a:pt x="813" y="890"/>
                  </a:lnTo>
                  <a:lnTo>
                    <a:pt x="807" y="890"/>
                  </a:lnTo>
                  <a:lnTo>
                    <a:pt x="801" y="890"/>
                  </a:lnTo>
                  <a:lnTo>
                    <a:pt x="801" y="896"/>
                  </a:lnTo>
                  <a:lnTo>
                    <a:pt x="807" y="896"/>
                  </a:lnTo>
                  <a:lnTo>
                    <a:pt x="807" y="902"/>
                  </a:lnTo>
                  <a:lnTo>
                    <a:pt x="801" y="909"/>
                  </a:lnTo>
                  <a:lnTo>
                    <a:pt x="801" y="915"/>
                  </a:lnTo>
                  <a:lnTo>
                    <a:pt x="794" y="922"/>
                  </a:lnTo>
                  <a:lnTo>
                    <a:pt x="781" y="947"/>
                  </a:lnTo>
                  <a:lnTo>
                    <a:pt x="775" y="966"/>
                  </a:lnTo>
                  <a:lnTo>
                    <a:pt x="768" y="973"/>
                  </a:lnTo>
                  <a:lnTo>
                    <a:pt x="762" y="986"/>
                  </a:lnTo>
                  <a:lnTo>
                    <a:pt x="756" y="992"/>
                  </a:lnTo>
                  <a:lnTo>
                    <a:pt x="756" y="998"/>
                  </a:lnTo>
                  <a:lnTo>
                    <a:pt x="756" y="1005"/>
                  </a:lnTo>
                  <a:lnTo>
                    <a:pt x="756" y="1011"/>
                  </a:lnTo>
                  <a:lnTo>
                    <a:pt x="756" y="1018"/>
                  </a:lnTo>
                  <a:lnTo>
                    <a:pt x="762" y="1018"/>
                  </a:lnTo>
                  <a:lnTo>
                    <a:pt x="762" y="1024"/>
                  </a:lnTo>
                  <a:lnTo>
                    <a:pt x="762" y="1030"/>
                  </a:lnTo>
                  <a:lnTo>
                    <a:pt x="762" y="1037"/>
                  </a:lnTo>
                  <a:lnTo>
                    <a:pt x="762" y="1043"/>
                  </a:lnTo>
                  <a:lnTo>
                    <a:pt x="762" y="1050"/>
                  </a:lnTo>
                  <a:lnTo>
                    <a:pt x="756" y="1050"/>
                  </a:lnTo>
                  <a:lnTo>
                    <a:pt x="756" y="1056"/>
                  </a:lnTo>
                  <a:lnTo>
                    <a:pt x="749" y="1056"/>
                  </a:lnTo>
                  <a:lnTo>
                    <a:pt x="743" y="1056"/>
                  </a:lnTo>
                  <a:lnTo>
                    <a:pt x="736" y="1063"/>
                  </a:lnTo>
                  <a:lnTo>
                    <a:pt x="730" y="1069"/>
                  </a:lnTo>
                  <a:lnTo>
                    <a:pt x="730" y="1075"/>
                  </a:lnTo>
                  <a:lnTo>
                    <a:pt x="730" y="1082"/>
                  </a:lnTo>
                  <a:lnTo>
                    <a:pt x="730" y="1088"/>
                  </a:lnTo>
                  <a:lnTo>
                    <a:pt x="730" y="1095"/>
                  </a:lnTo>
                  <a:lnTo>
                    <a:pt x="736" y="1095"/>
                  </a:lnTo>
                  <a:lnTo>
                    <a:pt x="736" y="1101"/>
                  </a:lnTo>
                  <a:lnTo>
                    <a:pt x="730" y="1101"/>
                  </a:lnTo>
                  <a:lnTo>
                    <a:pt x="730" y="1107"/>
                  </a:lnTo>
                  <a:lnTo>
                    <a:pt x="730" y="1114"/>
                  </a:lnTo>
                  <a:lnTo>
                    <a:pt x="736" y="1120"/>
                  </a:lnTo>
                  <a:lnTo>
                    <a:pt x="743" y="1127"/>
                  </a:lnTo>
                  <a:lnTo>
                    <a:pt x="743" y="1133"/>
                  </a:lnTo>
                  <a:lnTo>
                    <a:pt x="736" y="1133"/>
                  </a:lnTo>
                  <a:lnTo>
                    <a:pt x="736" y="1139"/>
                  </a:lnTo>
                  <a:lnTo>
                    <a:pt x="730" y="1139"/>
                  </a:lnTo>
                  <a:lnTo>
                    <a:pt x="730" y="1146"/>
                  </a:lnTo>
                  <a:lnTo>
                    <a:pt x="724" y="1146"/>
                  </a:lnTo>
                  <a:lnTo>
                    <a:pt x="717" y="1146"/>
                  </a:lnTo>
                  <a:lnTo>
                    <a:pt x="717" y="1139"/>
                  </a:lnTo>
                  <a:lnTo>
                    <a:pt x="717" y="1133"/>
                  </a:lnTo>
                  <a:lnTo>
                    <a:pt x="711" y="1133"/>
                  </a:lnTo>
                  <a:lnTo>
                    <a:pt x="704" y="1133"/>
                  </a:lnTo>
                  <a:lnTo>
                    <a:pt x="704" y="1139"/>
                  </a:lnTo>
                  <a:lnTo>
                    <a:pt x="698" y="1139"/>
                  </a:lnTo>
                  <a:lnTo>
                    <a:pt x="698" y="1146"/>
                  </a:lnTo>
                  <a:lnTo>
                    <a:pt x="692" y="1146"/>
                  </a:lnTo>
                  <a:lnTo>
                    <a:pt x="685" y="1146"/>
                  </a:lnTo>
                  <a:lnTo>
                    <a:pt x="685" y="1139"/>
                  </a:lnTo>
                  <a:lnTo>
                    <a:pt x="679" y="1139"/>
                  </a:lnTo>
                  <a:lnTo>
                    <a:pt x="672" y="1139"/>
                  </a:lnTo>
                  <a:lnTo>
                    <a:pt x="666" y="1139"/>
                  </a:lnTo>
                  <a:lnTo>
                    <a:pt x="660" y="1139"/>
                  </a:lnTo>
                  <a:lnTo>
                    <a:pt x="653" y="1146"/>
                  </a:lnTo>
                  <a:lnTo>
                    <a:pt x="647" y="1146"/>
                  </a:lnTo>
                  <a:lnTo>
                    <a:pt x="640" y="1146"/>
                  </a:lnTo>
                  <a:lnTo>
                    <a:pt x="634" y="1139"/>
                  </a:lnTo>
                  <a:lnTo>
                    <a:pt x="628" y="1139"/>
                  </a:lnTo>
                  <a:lnTo>
                    <a:pt x="628" y="1133"/>
                  </a:lnTo>
                  <a:lnTo>
                    <a:pt x="621" y="1133"/>
                  </a:lnTo>
                  <a:lnTo>
                    <a:pt x="621" y="1127"/>
                  </a:lnTo>
                  <a:lnTo>
                    <a:pt x="621" y="1120"/>
                  </a:lnTo>
                  <a:lnTo>
                    <a:pt x="615" y="1120"/>
                  </a:lnTo>
                  <a:lnTo>
                    <a:pt x="615" y="1114"/>
                  </a:lnTo>
                  <a:lnTo>
                    <a:pt x="608" y="1114"/>
                  </a:lnTo>
                  <a:lnTo>
                    <a:pt x="602" y="1114"/>
                  </a:lnTo>
                  <a:lnTo>
                    <a:pt x="596" y="1114"/>
                  </a:lnTo>
                  <a:lnTo>
                    <a:pt x="596" y="1107"/>
                  </a:lnTo>
                  <a:lnTo>
                    <a:pt x="602" y="1107"/>
                  </a:lnTo>
                  <a:lnTo>
                    <a:pt x="602" y="1101"/>
                  </a:lnTo>
                  <a:lnTo>
                    <a:pt x="602" y="1095"/>
                  </a:lnTo>
                  <a:lnTo>
                    <a:pt x="608" y="1095"/>
                  </a:lnTo>
                  <a:lnTo>
                    <a:pt x="615" y="1095"/>
                  </a:lnTo>
                  <a:lnTo>
                    <a:pt x="615" y="1088"/>
                  </a:lnTo>
                  <a:lnTo>
                    <a:pt x="615" y="1082"/>
                  </a:lnTo>
                  <a:lnTo>
                    <a:pt x="608" y="1082"/>
                  </a:lnTo>
                  <a:lnTo>
                    <a:pt x="602" y="1082"/>
                  </a:lnTo>
                  <a:lnTo>
                    <a:pt x="596" y="1082"/>
                  </a:lnTo>
                  <a:lnTo>
                    <a:pt x="589" y="1082"/>
                  </a:lnTo>
                  <a:lnTo>
                    <a:pt x="589" y="1088"/>
                  </a:lnTo>
                  <a:lnTo>
                    <a:pt x="583" y="1088"/>
                  </a:lnTo>
                  <a:lnTo>
                    <a:pt x="583" y="1082"/>
                  </a:lnTo>
                  <a:lnTo>
                    <a:pt x="576" y="1082"/>
                  </a:lnTo>
                  <a:lnTo>
                    <a:pt x="570" y="1082"/>
                  </a:lnTo>
                  <a:lnTo>
                    <a:pt x="564" y="1082"/>
                  </a:lnTo>
                  <a:lnTo>
                    <a:pt x="557" y="1088"/>
                  </a:lnTo>
                  <a:lnTo>
                    <a:pt x="551" y="1088"/>
                  </a:lnTo>
                  <a:lnTo>
                    <a:pt x="544" y="1082"/>
                  </a:lnTo>
                  <a:lnTo>
                    <a:pt x="538" y="1082"/>
                  </a:lnTo>
                  <a:lnTo>
                    <a:pt x="538" y="1075"/>
                  </a:lnTo>
                  <a:lnTo>
                    <a:pt x="538" y="1069"/>
                  </a:lnTo>
                  <a:lnTo>
                    <a:pt x="532" y="1069"/>
                  </a:lnTo>
                  <a:lnTo>
                    <a:pt x="525" y="1069"/>
                  </a:lnTo>
                  <a:lnTo>
                    <a:pt x="519" y="1069"/>
                  </a:lnTo>
                  <a:lnTo>
                    <a:pt x="519" y="1063"/>
                  </a:lnTo>
                  <a:lnTo>
                    <a:pt x="512" y="1056"/>
                  </a:lnTo>
                  <a:lnTo>
                    <a:pt x="519" y="1056"/>
                  </a:lnTo>
                  <a:lnTo>
                    <a:pt x="519" y="1050"/>
                  </a:lnTo>
                  <a:lnTo>
                    <a:pt x="525" y="1050"/>
                  </a:lnTo>
                  <a:lnTo>
                    <a:pt x="525" y="1043"/>
                  </a:lnTo>
                  <a:lnTo>
                    <a:pt x="519" y="1037"/>
                  </a:lnTo>
                  <a:lnTo>
                    <a:pt x="519" y="1030"/>
                  </a:lnTo>
                  <a:lnTo>
                    <a:pt x="519" y="1024"/>
                  </a:lnTo>
                  <a:lnTo>
                    <a:pt x="512" y="1024"/>
                  </a:lnTo>
                  <a:lnTo>
                    <a:pt x="512" y="1018"/>
                  </a:lnTo>
                  <a:lnTo>
                    <a:pt x="519" y="1018"/>
                  </a:lnTo>
                  <a:lnTo>
                    <a:pt x="512" y="1018"/>
                  </a:lnTo>
                  <a:lnTo>
                    <a:pt x="506" y="1018"/>
                  </a:lnTo>
                  <a:lnTo>
                    <a:pt x="506" y="1024"/>
                  </a:lnTo>
                  <a:lnTo>
                    <a:pt x="500" y="1024"/>
                  </a:lnTo>
                  <a:lnTo>
                    <a:pt x="500" y="1018"/>
                  </a:lnTo>
                  <a:lnTo>
                    <a:pt x="506" y="1011"/>
                  </a:lnTo>
                  <a:lnTo>
                    <a:pt x="506" y="1005"/>
                  </a:lnTo>
                  <a:lnTo>
                    <a:pt x="500" y="1005"/>
                  </a:lnTo>
                  <a:lnTo>
                    <a:pt x="500" y="998"/>
                  </a:lnTo>
                  <a:lnTo>
                    <a:pt x="506" y="998"/>
                  </a:lnTo>
                  <a:lnTo>
                    <a:pt x="506" y="992"/>
                  </a:lnTo>
                  <a:lnTo>
                    <a:pt x="506" y="986"/>
                  </a:lnTo>
                  <a:lnTo>
                    <a:pt x="506" y="979"/>
                  </a:lnTo>
                  <a:lnTo>
                    <a:pt x="500" y="979"/>
                  </a:lnTo>
                  <a:lnTo>
                    <a:pt x="500" y="973"/>
                  </a:lnTo>
                  <a:lnTo>
                    <a:pt x="493" y="973"/>
                  </a:lnTo>
                  <a:lnTo>
                    <a:pt x="487" y="966"/>
                  </a:lnTo>
                  <a:lnTo>
                    <a:pt x="480" y="966"/>
                  </a:lnTo>
                  <a:lnTo>
                    <a:pt x="474" y="966"/>
                  </a:lnTo>
                  <a:lnTo>
                    <a:pt x="468" y="966"/>
                  </a:lnTo>
                  <a:lnTo>
                    <a:pt x="468" y="960"/>
                  </a:lnTo>
                  <a:lnTo>
                    <a:pt x="461" y="960"/>
                  </a:lnTo>
                  <a:lnTo>
                    <a:pt x="461" y="966"/>
                  </a:lnTo>
                  <a:lnTo>
                    <a:pt x="455" y="960"/>
                  </a:lnTo>
                  <a:lnTo>
                    <a:pt x="448" y="960"/>
                  </a:lnTo>
                  <a:lnTo>
                    <a:pt x="448" y="954"/>
                  </a:lnTo>
                  <a:lnTo>
                    <a:pt x="448" y="947"/>
                  </a:lnTo>
                  <a:lnTo>
                    <a:pt x="448" y="941"/>
                  </a:lnTo>
                  <a:lnTo>
                    <a:pt x="448" y="934"/>
                  </a:lnTo>
                  <a:lnTo>
                    <a:pt x="455" y="934"/>
                  </a:lnTo>
                  <a:lnTo>
                    <a:pt x="455" y="928"/>
                  </a:lnTo>
                  <a:lnTo>
                    <a:pt x="455" y="922"/>
                  </a:lnTo>
                  <a:lnTo>
                    <a:pt x="455" y="915"/>
                  </a:lnTo>
                  <a:lnTo>
                    <a:pt x="455" y="909"/>
                  </a:lnTo>
                  <a:lnTo>
                    <a:pt x="455" y="902"/>
                  </a:lnTo>
                  <a:lnTo>
                    <a:pt x="448" y="896"/>
                  </a:lnTo>
                  <a:lnTo>
                    <a:pt x="448" y="890"/>
                  </a:lnTo>
                  <a:lnTo>
                    <a:pt x="448" y="883"/>
                  </a:lnTo>
                  <a:lnTo>
                    <a:pt x="448" y="877"/>
                  </a:lnTo>
                  <a:lnTo>
                    <a:pt x="448" y="870"/>
                  </a:lnTo>
                  <a:lnTo>
                    <a:pt x="448" y="864"/>
                  </a:lnTo>
                  <a:lnTo>
                    <a:pt x="448" y="858"/>
                  </a:lnTo>
                  <a:lnTo>
                    <a:pt x="455" y="858"/>
                  </a:lnTo>
                  <a:lnTo>
                    <a:pt x="448" y="858"/>
                  </a:lnTo>
                  <a:lnTo>
                    <a:pt x="448" y="851"/>
                  </a:lnTo>
                  <a:lnTo>
                    <a:pt x="448" y="845"/>
                  </a:lnTo>
                  <a:lnTo>
                    <a:pt x="455" y="845"/>
                  </a:lnTo>
                  <a:lnTo>
                    <a:pt x="455" y="838"/>
                  </a:lnTo>
                  <a:lnTo>
                    <a:pt x="455" y="832"/>
                  </a:lnTo>
                  <a:lnTo>
                    <a:pt x="455" y="826"/>
                  </a:lnTo>
                  <a:lnTo>
                    <a:pt x="455" y="819"/>
                  </a:lnTo>
                  <a:lnTo>
                    <a:pt x="455" y="813"/>
                  </a:lnTo>
                  <a:lnTo>
                    <a:pt x="455" y="806"/>
                  </a:lnTo>
                  <a:lnTo>
                    <a:pt x="455" y="800"/>
                  </a:lnTo>
                  <a:lnTo>
                    <a:pt x="461" y="800"/>
                  </a:lnTo>
                  <a:lnTo>
                    <a:pt x="468" y="800"/>
                  </a:lnTo>
                  <a:lnTo>
                    <a:pt x="468" y="794"/>
                  </a:lnTo>
                  <a:lnTo>
                    <a:pt x="474" y="794"/>
                  </a:lnTo>
                  <a:lnTo>
                    <a:pt x="474" y="787"/>
                  </a:lnTo>
                  <a:lnTo>
                    <a:pt x="468" y="787"/>
                  </a:lnTo>
                  <a:lnTo>
                    <a:pt x="468" y="781"/>
                  </a:lnTo>
                  <a:lnTo>
                    <a:pt x="461" y="781"/>
                  </a:lnTo>
                  <a:lnTo>
                    <a:pt x="468" y="781"/>
                  </a:lnTo>
                  <a:lnTo>
                    <a:pt x="468" y="774"/>
                  </a:lnTo>
                  <a:lnTo>
                    <a:pt x="474" y="781"/>
                  </a:lnTo>
                  <a:lnTo>
                    <a:pt x="474" y="774"/>
                  </a:lnTo>
                  <a:lnTo>
                    <a:pt x="474" y="768"/>
                  </a:lnTo>
                  <a:lnTo>
                    <a:pt x="480" y="768"/>
                  </a:lnTo>
                  <a:lnTo>
                    <a:pt x="487" y="762"/>
                  </a:lnTo>
                  <a:lnTo>
                    <a:pt x="493" y="762"/>
                  </a:lnTo>
                  <a:lnTo>
                    <a:pt x="487" y="762"/>
                  </a:lnTo>
                  <a:lnTo>
                    <a:pt x="493" y="755"/>
                  </a:lnTo>
                  <a:lnTo>
                    <a:pt x="487" y="755"/>
                  </a:lnTo>
                  <a:lnTo>
                    <a:pt x="480" y="755"/>
                  </a:lnTo>
                  <a:lnTo>
                    <a:pt x="474" y="755"/>
                  </a:lnTo>
                  <a:lnTo>
                    <a:pt x="468" y="755"/>
                  </a:lnTo>
                  <a:lnTo>
                    <a:pt x="461" y="755"/>
                  </a:lnTo>
                  <a:lnTo>
                    <a:pt x="455" y="755"/>
                  </a:lnTo>
                  <a:lnTo>
                    <a:pt x="448" y="755"/>
                  </a:lnTo>
                  <a:lnTo>
                    <a:pt x="448" y="762"/>
                  </a:lnTo>
                  <a:lnTo>
                    <a:pt x="442" y="762"/>
                  </a:lnTo>
                  <a:lnTo>
                    <a:pt x="436" y="762"/>
                  </a:lnTo>
                  <a:lnTo>
                    <a:pt x="429" y="755"/>
                  </a:lnTo>
                  <a:lnTo>
                    <a:pt x="423" y="755"/>
                  </a:lnTo>
                  <a:lnTo>
                    <a:pt x="423" y="762"/>
                  </a:lnTo>
                  <a:lnTo>
                    <a:pt x="423" y="755"/>
                  </a:lnTo>
                  <a:lnTo>
                    <a:pt x="416" y="755"/>
                  </a:lnTo>
                  <a:lnTo>
                    <a:pt x="416" y="762"/>
                  </a:lnTo>
                  <a:lnTo>
                    <a:pt x="416" y="755"/>
                  </a:lnTo>
                  <a:lnTo>
                    <a:pt x="423" y="755"/>
                  </a:lnTo>
                  <a:lnTo>
                    <a:pt x="423" y="749"/>
                  </a:lnTo>
                  <a:lnTo>
                    <a:pt x="429" y="749"/>
                  </a:lnTo>
                  <a:lnTo>
                    <a:pt x="429" y="742"/>
                  </a:lnTo>
                  <a:lnTo>
                    <a:pt x="436" y="742"/>
                  </a:lnTo>
                  <a:lnTo>
                    <a:pt x="436" y="736"/>
                  </a:lnTo>
                  <a:lnTo>
                    <a:pt x="429" y="736"/>
                  </a:lnTo>
                  <a:lnTo>
                    <a:pt x="429" y="730"/>
                  </a:lnTo>
                  <a:lnTo>
                    <a:pt x="423" y="730"/>
                  </a:lnTo>
                  <a:lnTo>
                    <a:pt x="423" y="736"/>
                  </a:lnTo>
                  <a:lnTo>
                    <a:pt x="416" y="736"/>
                  </a:lnTo>
                  <a:lnTo>
                    <a:pt x="416" y="730"/>
                  </a:lnTo>
                  <a:lnTo>
                    <a:pt x="416" y="723"/>
                  </a:lnTo>
                  <a:lnTo>
                    <a:pt x="416" y="717"/>
                  </a:lnTo>
                  <a:lnTo>
                    <a:pt x="416" y="710"/>
                  </a:lnTo>
                  <a:lnTo>
                    <a:pt x="410" y="710"/>
                  </a:lnTo>
                  <a:lnTo>
                    <a:pt x="410" y="704"/>
                  </a:lnTo>
                  <a:lnTo>
                    <a:pt x="403" y="704"/>
                  </a:lnTo>
                  <a:lnTo>
                    <a:pt x="403" y="698"/>
                  </a:lnTo>
                  <a:lnTo>
                    <a:pt x="397" y="698"/>
                  </a:lnTo>
                  <a:lnTo>
                    <a:pt x="391" y="698"/>
                  </a:lnTo>
                  <a:lnTo>
                    <a:pt x="391" y="691"/>
                  </a:lnTo>
                  <a:lnTo>
                    <a:pt x="397" y="691"/>
                  </a:lnTo>
                  <a:lnTo>
                    <a:pt x="391" y="691"/>
                  </a:lnTo>
                  <a:lnTo>
                    <a:pt x="397" y="691"/>
                  </a:lnTo>
                  <a:lnTo>
                    <a:pt x="397" y="685"/>
                  </a:lnTo>
                  <a:lnTo>
                    <a:pt x="403" y="685"/>
                  </a:lnTo>
                  <a:lnTo>
                    <a:pt x="403" y="678"/>
                  </a:lnTo>
                  <a:lnTo>
                    <a:pt x="403" y="672"/>
                  </a:lnTo>
                  <a:lnTo>
                    <a:pt x="403" y="666"/>
                  </a:lnTo>
                  <a:lnTo>
                    <a:pt x="397" y="666"/>
                  </a:lnTo>
                  <a:lnTo>
                    <a:pt x="391" y="666"/>
                  </a:lnTo>
                  <a:lnTo>
                    <a:pt x="391" y="659"/>
                  </a:lnTo>
                  <a:lnTo>
                    <a:pt x="391" y="653"/>
                  </a:lnTo>
                  <a:lnTo>
                    <a:pt x="384" y="653"/>
                  </a:lnTo>
                  <a:lnTo>
                    <a:pt x="384" y="659"/>
                  </a:lnTo>
                  <a:lnTo>
                    <a:pt x="384" y="653"/>
                  </a:lnTo>
                  <a:lnTo>
                    <a:pt x="384" y="659"/>
                  </a:lnTo>
                  <a:lnTo>
                    <a:pt x="378" y="659"/>
                  </a:lnTo>
                  <a:lnTo>
                    <a:pt x="378" y="653"/>
                  </a:lnTo>
                  <a:lnTo>
                    <a:pt x="378" y="659"/>
                  </a:lnTo>
                  <a:lnTo>
                    <a:pt x="371" y="659"/>
                  </a:lnTo>
                  <a:lnTo>
                    <a:pt x="371" y="666"/>
                  </a:lnTo>
                  <a:lnTo>
                    <a:pt x="365" y="666"/>
                  </a:lnTo>
                  <a:lnTo>
                    <a:pt x="359" y="666"/>
                  </a:lnTo>
                  <a:lnTo>
                    <a:pt x="352" y="666"/>
                  </a:lnTo>
                  <a:lnTo>
                    <a:pt x="346" y="659"/>
                  </a:lnTo>
                  <a:lnTo>
                    <a:pt x="339" y="659"/>
                  </a:lnTo>
                  <a:lnTo>
                    <a:pt x="333" y="653"/>
                  </a:lnTo>
                  <a:lnTo>
                    <a:pt x="327" y="653"/>
                  </a:lnTo>
                  <a:lnTo>
                    <a:pt x="320" y="653"/>
                  </a:lnTo>
                  <a:lnTo>
                    <a:pt x="320" y="659"/>
                  </a:lnTo>
                  <a:lnTo>
                    <a:pt x="314" y="659"/>
                  </a:lnTo>
                  <a:lnTo>
                    <a:pt x="314" y="666"/>
                  </a:lnTo>
                  <a:lnTo>
                    <a:pt x="320" y="666"/>
                  </a:lnTo>
                  <a:lnTo>
                    <a:pt x="320" y="672"/>
                  </a:lnTo>
                  <a:lnTo>
                    <a:pt x="314" y="672"/>
                  </a:lnTo>
                  <a:lnTo>
                    <a:pt x="307" y="672"/>
                  </a:lnTo>
                  <a:lnTo>
                    <a:pt x="301" y="672"/>
                  </a:lnTo>
                  <a:lnTo>
                    <a:pt x="301" y="666"/>
                  </a:lnTo>
                  <a:lnTo>
                    <a:pt x="295" y="659"/>
                  </a:lnTo>
                  <a:lnTo>
                    <a:pt x="295" y="653"/>
                  </a:lnTo>
                  <a:lnTo>
                    <a:pt x="288" y="653"/>
                  </a:lnTo>
                  <a:lnTo>
                    <a:pt x="282" y="653"/>
                  </a:lnTo>
                  <a:lnTo>
                    <a:pt x="282" y="646"/>
                  </a:lnTo>
                  <a:lnTo>
                    <a:pt x="282" y="640"/>
                  </a:lnTo>
                  <a:lnTo>
                    <a:pt x="282" y="634"/>
                  </a:lnTo>
                  <a:lnTo>
                    <a:pt x="275" y="627"/>
                  </a:lnTo>
                  <a:lnTo>
                    <a:pt x="269" y="621"/>
                  </a:lnTo>
                  <a:lnTo>
                    <a:pt x="269" y="608"/>
                  </a:lnTo>
                  <a:lnTo>
                    <a:pt x="263" y="595"/>
                  </a:lnTo>
                  <a:lnTo>
                    <a:pt x="256" y="582"/>
                  </a:lnTo>
                  <a:lnTo>
                    <a:pt x="256" y="576"/>
                  </a:lnTo>
                  <a:lnTo>
                    <a:pt x="250" y="570"/>
                  </a:lnTo>
                  <a:lnTo>
                    <a:pt x="237" y="563"/>
                  </a:lnTo>
                  <a:lnTo>
                    <a:pt x="231" y="557"/>
                  </a:lnTo>
                  <a:lnTo>
                    <a:pt x="224" y="550"/>
                  </a:lnTo>
                  <a:lnTo>
                    <a:pt x="211" y="550"/>
                  </a:lnTo>
                  <a:lnTo>
                    <a:pt x="199" y="544"/>
                  </a:lnTo>
                  <a:lnTo>
                    <a:pt x="192" y="538"/>
                  </a:lnTo>
                  <a:lnTo>
                    <a:pt x="186" y="538"/>
                  </a:lnTo>
                  <a:lnTo>
                    <a:pt x="186" y="531"/>
                  </a:lnTo>
                  <a:lnTo>
                    <a:pt x="179" y="512"/>
                  </a:lnTo>
                  <a:lnTo>
                    <a:pt x="173" y="512"/>
                  </a:lnTo>
                  <a:lnTo>
                    <a:pt x="173" y="506"/>
                  </a:lnTo>
                  <a:lnTo>
                    <a:pt x="167" y="499"/>
                  </a:lnTo>
                  <a:lnTo>
                    <a:pt x="154" y="499"/>
                  </a:lnTo>
                  <a:lnTo>
                    <a:pt x="135" y="493"/>
                  </a:lnTo>
                  <a:lnTo>
                    <a:pt x="128" y="486"/>
                  </a:lnTo>
                  <a:lnTo>
                    <a:pt x="122" y="486"/>
                  </a:lnTo>
                  <a:lnTo>
                    <a:pt x="122" y="480"/>
                  </a:lnTo>
                  <a:lnTo>
                    <a:pt x="115" y="480"/>
                  </a:lnTo>
                  <a:lnTo>
                    <a:pt x="109" y="480"/>
                  </a:lnTo>
                  <a:lnTo>
                    <a:pt x="103" y="474"/>
                  </a:lnTo>
                  <a:lnTo>
                    <a:pt x="96" y="474"/>
                  </a:lnTo>
                  <a:lnTo>
                    <a:pt x="90" y="474"/>
                  </a:lnTo>
                  <a:lnTo>
                    <a:pt x="83" y="467"/>
                  </a:lnTo>
                  <a:lnTo>
                    <a:pt x="77" y="467"/>
                  </a:lnTo>
                  <a:lnTo>
                    <a:pt x="71" y="461"/>
                  </a:lnTo>
                  <a:lnTo>
                    <a:pt x="64" y="461"/>
                  </a:lnTo>
                  <a:lnTo>
                    <a:pt x="64" y="454"/>
                  </a:lnTo>
                  <a:lnTo>
                    <a:pt x="58" y="448"/>
                  </a:lnTo>
                  <a:lnTo>
                    <a:pt x="58" y="435"/>
                  </a:lnTo>
                  <a:lnTo>
                    <a:pt x="58" y="422"/>
                  </a:lnTo>
                  <a:lnTo>
                    <a:pt x="51" y="403"/>
                  </a:lnTo>
                  <a:lnTo>
                    <a:pt x="51" y="397"/>
                  </a:lnTo>
                  <a:lnTo>
                    <a:pt x="51" y="390"/>
                  </a:lnTo>
                  <a:lnTo>
                    <a:pt x="58" y="390"/>
                  </a:lnTo>
                  <a:lnTo>
                    <a:pt x="58" y="384"/>
                  </a:lnTo>
                  <a:lnTo>
                    <a:pt x="64" y="384"/>
                  </a:lnTo>
                  <a:lnTo>
                    <a:pt x="64" y="377"/>
                  </a:lnTo>
                  <a:lnTo>
                    <a:pt x="58" y="371"/>
                  </a:lnTo>
                  <a:lnTo>
                    <a:pt x="64" y="371"/>
                  </a:lnTo>
                  <a:lnTo>
                    <a:pt x="64" y="365"/>
                  </a:lnTo>
                  <a:lnTo>
                    <a:pt x="64" y="358"/>
                  </a:lnTo>
                  <a:lnTo>
                    <a:pt x="64" y="352"/>
                  </a:lnTo>
                  <a:lnTo>
                    <a:pt x="58" y="352"/>
                  </a:lnTo>
                  <a:lnTo>
                    <a:pt x="64" y="345"/>
                  </a:lnTo>
                  <a:lnTo>
                    <a:pt x="64" y="339"/>
                  </a:lnTo>
                  <a:lnTo>
                    <a:pt x="64" y="333"/>
                  </a:lnTo>
                  <a:lnTo>
                    <a:pt x="71" y="333"/>
                  </a:lnTo>
                  <a:lnTo>
                    <a:pt x="71" y="326"/>
                  </a:lnTo>
                  <a:lnTo>
                    <a:pt x="77" y="326"/>
                  </a:lnTo>
                  <a:lnTo>
                    <a:pt x="77" y="320"/>
                  </a:lnTo>
                  <a:lnTo>
                    <a:pt x="83" y="320"/>
                  </a:lnTo>
                  <a:lnTo>
                    <a:pt x="83" y="313"/>
                  </a:lnTo>
                  <a:lnTo>
                    <a:pt x="90" y="313"/>
                  </a:lnTo>
                  <a:lnTo>
                    <a:pt x="90" y="307"/>
                  </a:lnTo>
                  <a:lnTo>
                    <a:pt x="96" y="307"/>
                  </a:lnTo>
                  <a:lnTo>
                    <a:pt x="96" y="301"/>
                  </a:lnTo>
                  <a:lnTo>
                    <a:pt x="103" y="301"/>
                  </a:lnTo>
                  <a:lnTo>
                    <a:pt x="103" y="294"/>
                  </a:lnTo>
                  <a:lnTo>
                    <a:pt x="109" y="294"/>
                  </a:lnTo>
                  <a:lnTo>
                    <a:pt x="109" y="288"/>
                  </a:lnTo>
                  <a:lnTo>
                    <a:pt x="109" y="281"/>
                  </a:lnTo>
                  <a:lnTo>
                    <a:pt x="109" y="275"/>
                  </a:lnTo>
                  <a:lnTo>
                    <a:pt x="103" y="269"/>
                  </a:lnTo>
                  <a:lnTo>
                    <a:pt x="103" y="262"/>
                  </a:lnTo>
                  <a:lnTo>
                    <a:pt x="103" y="256"/>
                  </a:lnTo>
                  <a:lnTo>
                    <a:pt x="103" y="249"/>
                  </a:lnTo>
                  <a:lnTo>
                    <a:pt x="103" y="243"/>
                  </a:lnTo>
                  <a:lnTo>
                    <a:pt x="103" y="237"/>
                  </a:lnTo>
                  <a:lnTo>
                    <a:pt x="109" y="237"/>
                  </a:lnTo>
                  <a:lnTo>
                    <a:pt x="109" y="230"/>
                  </a:lnTo>
                  <a:lnTo>
                    <a:pt x="115" y="224"/>
                  </a:lnTo>
                  <a:lnTo>
                    <a:pt x="115" y="217"/>
                  </a:lnTo>
                  <a:lnTo>
                    <a:pt x="115" y="211"/>
                  </a:lnTo>
                  <a:lnTo>
                    <a:pt x="122" y="211"/>
                  </a:lnTo>
                  <a:lnTo>
                    <a:pt x="122" y="205"/>
                  </a:lnTo>
                  <a:lnTo>
                    <a:pt x="122" y="198"/>
                  </a:lnTo>
                  <a:lnTo>
                    <a:pt x="122" y="192"/>
                  </a:lnTo>
                  <a:lnTo>
                    <a:pt x="122" y="185"/>
                  </a:lnTo>
                  <a:lnTo>
                    <a:pt x="115" y="185"/>
                  </a:lnTo>
                  <a:lnTo>
                    <a:pt x="115" y="179"/>
                  </a:lnTo>
                  <a:lnTo>
                    <a:pt x="122" y="173"/>
                  </a:lnTo>
                  <a:lnTo>
                    <a:pt x="122" y="166"/>
                  </a:lnTo>
                  <a:lnTo>
                    <a:pt x="122" y="160"/>
                  </a:lnTo>
                  <a:lnTo>
                    <a:pt x="128" y="160"/>
                  </a:lnTo>
                  <a:lnTo>
                    <a:pt x="135" y="153"/>
                  </a:lnTo>
                  <a:lnTo>
                    <a:pt x="141" y="153"/>
                  </a:lnTo>
                  <a:lnTo>
                    <a:pt x="141" y="147"/>
                  </a:lnTo>
                  <a:lnTo>
                    <a:pt x="147" y="147"/>
                  </a:lnTo>
                  <a:lnTo>
                    <a:pt x="154" y="147"/>
                  </a:lnTo>
                  <a:lnTo>
                    <a:pt x="160" y="147"/>
                  </a:lnTo>
                  <a:lnTo>
                    <a:pt x="160" y="141"/>
                  </a:lnTo>
                  <a:lnTo>
                    <a:pt x="160" y="134"/>
                  </a:lnTo>
                  <a:lnTo>
                    <a:pt x="160" y="128"/>
                  </a:lnTo>
                  <a:lnTo>
                    <a:pt x="160" y="121"/>
                  </a:lnTo>
                  <a:lnTo>
                    <a:pt x="154" y="121"/>
                  </a:lnTo>
                  <a:lnTo>
                    <a:pt x="154" y="115"/>
                  </a:lnTo>
                  <a:lnTo>
                    <a:pt x="154" y="102"/>
                  </a:lnTo>
                  <a:lnTo>
                    <a:pt x="154" y="96"/>
                  </a:lnTo>
                  <a:lnTo>
                    <a:pt x="154" y="77"/>
                  </a:lnTo>
                  <a:lnTo>
                    <a:pt x="154" y="70"/>
                  </a:lnTo>
                  <a:lnTo>
                    <a:pt x="154" y="57"/>
                  </a:lnTo>
                  <a:lnTo>
                    <a:pt x="154" y="51"/>
                  </a:lnTo>
                  <a:lnTo>
                    <a:pt x="147" y="45"/>
                  </a:lnTo>
                  <a:lnTo>
                    <a:pt x="141" y="38"/>
                  </a:lnTo>
                  <a:lnTo>
                    <a:pt x="135" y="38"/>
                  </a:lnTo>
                  <a:lnTo>
                    <a:pt x="122" y="32"/>
                  </a:lnTo>
                  <a:lnTo>
                    <a:pt x="115" y="32"/>
                  </a:lnTo>
                  <a:lnTo>
                    <a:pt x="103" y="25"/>
                  </a:lnTo>
                  <a:lnTo>
                    <a:pt x="96" y="32"/>
                  </a:lnTo>
                  <a:lnTo>
                    <a:pt x="83" y="32"/>
                  </a:lnTo>
                  <a:lnTo>
                    <a:pt x="77" y="32"/>
                  </a:lnTo>
                  <a:lnTo>
                    <a:pt x="71" y="38"/>
                  </a:lnTo>
                  <a:lnTo>
                    <a:pt x="64" y="38"/>
                  </a:lnTo>
                  <a:lnTo>
                    <a:pt x="58" y="38"/>
                  </a:lnTo>
                  <a:lnTo>
                    <a:pt x="51" y="45"/>
                  </a:lnTo>
                  <a:lnTo>
                    <a:pt x="45" y="45"/>
                  </a:lnTo>
                  <a:lnTo>
                    <a:pt x="38" y="38"/>
                  </a:lnTo>
                  <a:lnTo>
                    <a:pt x="32" y="38"/>
                  </a:lnTo>
                  <a:lnTo>
                    <a:pt x="26" y="38"/>
                  </a:lnTo>
                  <a:lnTo>
                    <a:pt x="26" y="32"/>
                  </a:lnTo>
                  <a:lnTo>
                    <a:pt x="19" y="32"/>
                  </a:lnTo>
                  <a:lnTo>
                    <a:pt x="13" y="25"/>
                  </a:lnTo>
                  <a:lnTo>
                    <a:pt x="6" y="25"/>
                  </a:lnTo>
                  <a:lnTo>
                    <a:pt x="0" y="25"/>
                  </a:lnTo>
                  <a:lnTo>
                    <a:pt x="0" y="32"/>
                  </a:lnTo>
                  <a:lnTo>
                    <a:pt x="0" y="25"/>
                  </a:lnTo>
                  <a:lnTo>
                    <a:pt x="0" y="19"/>
                  </a:lnTo>
                  <a:lnTo>
                    <a:pt x="0" y="13"/>
                  </a:lnTo>
                  <a:lnTo>
                    <a:pt x="0" y="6"/>
                  </a:lnTo>
                  <a:lnTo>
                    <a:pt x="0" y="0"/>
                  </a:lnTo>
                  <a:lnTo>
                    <a:pt x="6" y="0"/>
                  </a:lnTo>
                  <a:lnTo>
                    <a:pt x="19" y="0"/>
                  </a:lnTo>
                  <a:lnTo>
                    <a:pt x="32" y="6"/>
                  </a:lnTo>
                  <a:lnTo>
                    <a:pt x="38" y="6"/>
                  </a:lnTo>
                  <a:lnTo>
                    <a:pt x="45" y="6"/>
                  </a:lnTo>
                  <a:lnTo>
                    <a:pt x="64" y="13"/>
                  </a:lnTo>
                  <a:lnTo>
                    <a:pt x="77" y="13"/>
                  </a:lnTo>
                  <a:lnTo>
                    <a:pt x="96" y="19"/>
                  </a:lnTo>
                  <a:lnTo>
                    <a:pt x="103" y="19"/>
                  </a:lnTo>
                  <a:lnTo>
                    <a:pt x="115" y="19"/>
                  </a:lnTo>
                  <a:lnTo>
                    <a:pt x="141" y="25"/>
                  </a:lnTo>
                  <a:lnTo>
                    <a:pt x="160" y="32"/>
                  </a:lnTo>
                  <a:lnTo>
                    <a:pt x="186" y="32"/>
                  </a:lnTo>
                  <a:lnTo>
                    <a:pt x="205" y="38"/>
                  </a:lnTo>
                  <a:lnTo>
                    <a:pt x="211" y="45"/>
                  </a:lnTo>
                  <a:lnTo>
                    <a:pt x="218" y="45"/>
                  </a:lnTo>
                  <a:lnTo>
                    <a:pt x="250" y="51"/>
                  </a:lnTo>
                  <a:lnTo>
                    <a:pt x="288" y="57"/>
                  </a:lnTo>
                  <a:lnTo>
                    <a:pt x="327" y="64"/>
                  </a:lnTo>
                  <a:lnTo>
                    <a:pt x="352" y="70"/>
                  </a:lnTo>
                  <a:lnTo>
                    <a:pt x="371" y="70"/>
                  </a:lnTo>
                  <a:lnTo>
                    <a:pt x="391" y="77"/>
                  </a:lnTo>
                  <a:lnTo>
                    <a:pt x="410" y="77"/>
                  </a:lnTo>
                  <a:lnTo>
                    <a:pt x="474" y="96"/>
                  </a:lnTo>
                  <a:lnTo>
                    <a:pt x="487" y="96"/>
                  </a:lnTo>
                  <a:lnTo>
                    <a:pt x="500" y="96"/>
                  </a:lnTo>
                  <a:lnTo>
                    <a:pt x="519" y="102"/>
                  </a:lnTo>
                  <a:lnTo>
                    <a:pt x="589" y="115"/>
                  </a:lnTo>
                  <a:lnTo>
                    <a:pt x="589" y="121"/>
                  </a:lnTo>
                  <a:lnTo>
                    <a:pt x="589" y="128"/>
                  </a:lnTo>
                  <a:lnTo>
                    <a:pt x="583" y="128"/>
                  </a:lnTo>
                  <a:lnTo>
                    <a:pt x="583" y="134"/>
                  </a:lnTo>
                  <a:lnTo>
                    <a:pt x="589" y="134"/>
                  </a:lnTo>
                  <a:lnTo>
                    <a:pt x="596" y="134"/>
                  </a:lnTo>
                  <a:lnTo>
                    <a:pt x="596" y="141"/>
                  </a:lnTo>
                  <a:lnTo>
                    <a:pt x="596" y="147"/>
                  </a:lnTo>
                  <a:lnTo>
                    <a:pt x="602" y="147"/>
                  </a:lnTo>
                  <a:lnTo>
                    <a:pt x="602" y="153"/>
                  </a:lnTo>
                  <a:lnTo>
                    <a:pt x="596" y="153"/>
                  </a:lnTo>
                  <a:lnTo>
                    <a:pt x="596" y="160"/>
                  </a:lnTo>
                  <a:lnTo>
                    <a:pt x="596" y="166"/>
                  </a:lnTo>
                  <a:lnTo>
                    <a:pt x="596" y="173"/>
                  </a:lnTo>
                  <a:lnTo>
                    <a:pt x="596" y="179"/>
                  </a:lnTo>
                  <a:lnTo>
                    <a:pt x="589" y="179"/>
                  </a:lnTo>
                  <a:lnTo>
                    <a:pt x="589" y="185"/>
                  </a:lnTo>
                  <a:lnTo>
                    <a:pt x="583" y="185"/>
                  </a:lnTo>
                  <a:lnTo>
                    <a:pt x="589" y="185"/>
                  </a:lnTo>
                  <a:lnTo>
                    <a:pt x="589" y="192"/>
                  </a:lnTo>
                  <a:lnTo>
                    <a:pt x="596" y="192"/>
                  </a:lnTo>
                  <a:lnTo>
                    <a:pt x="666" y="153"/>
                  </a:lnTo>
                  <a:lnTo>
                    <a:pt x="679" y="147"/>
                  </a:lnTo>
                  <a:lnTo>
                    <a:pt x="730" y="128"/>
                  </a:lnTo>
                  <a:lnTo>
                    <a:pt x="781" y="128"/>
                  </a:lnTo>
                  <a:lnTo>
                    <a:pt x="801" y="128"/>
                  </a:lnTo>
                  <a:lnTo>
                    <a:pt x="826" y="128"/>
                  </a:lnTo>
                  <a:lnTo>
                    <a:pt x="903" y="128"/>
                  </a:lnTo>
                  <a:lnTo>
                    <a:pt x="916" y="128"/>
                  </a:lnTo>
                  <a:lnTo>
                    <a:pt x="941" y="128"/>
                  </a:lnTo>
                  <a:lnTo>
                    <a:pt x="948" y="128"/>
                  </a:lnTo>
                  <a:lnTo>
                    <a:pt x="967" y="128"/>
                  </a:lnTo>
                  <a:lnTo>
                    <a:pt x="948" y="192"/>
                  </a:lnTo>
                  <a:lnTo>
                    <a:pt x="954" y="211"/>
                  </a:lnTo>
                  <a:lnTo>
                    <a:pt x="954" y="237"/>
                  </a:lnTo>
                  <a:lnTo>
                    <a:pt x="935" y="256"/>
                  </a:lnTo>
                  <a:lnTo>
                    <a:pt x="935" y="294"/>
                  </a:lnTo>
                  <a:lnTo>
                    <a:pt x="922" y="307"/>
                  </a:lnTo>
                  <a:lnTo>
                    <a:pt x="884" y="352"/>
                  </a:lnTo>
                  <a:lnTo>
                    <a:pt x="865" y="377"/>
                  </a:lnTo>
                  <a:lnTo>
                    <a:pt x="858" y="403"/>
                  </a:lnTo>
                  <a:lnTo>
                    <a:pt x="865" y="448"/>
                  </a:lnTo>
                  <a:lnTo>
                    <a:pt x="865" y="467"/>
                  </a:lnTo>
                  <a:lnTo>
                    <a:pt x="865" y="512"/>
                  </a:lnTo>
                  <a:lnTo>
                    <a:pt x="845" y="570"/>
                  </a:lnTo>
                  <a:lnTo>
                    <a:pt x="839" y="685"/>
                  </a:lnTo>
                  <a:lnTo>
                    <a:pt x="845" y="698"/>
                  </a:lnTo>
                  <a:lnTo>
                    <a:pt x="961" y="774"/>
                  </a:lnTo>
                  <a:lnTo>
                    <a:pt x="1044" y="838"/>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fr-FR" sz="1100" b="0" i="0" u="none" strike="noStrike" kern="1200" cap="none" spc="0" normalizeH="0" baseline="0" noProof="0">
                  <a:ln>
                    <a:noFill/>
                  </a:ln>
                  <a:solidFill>
                    <a:srgbClr val="404040"/>
                  </a:solidFill>
                  <a:effectLst/>
                  <a:uLnTx/>
                  <a:uFillTx/>
                  <a:latin typeface="Calibri" panose="020F0502020204030204" pitchFamily="34" charset="0"/>
                  <a:ea typeface="Calibri" panose="020F0502020204030204" pitchFamily="34" charset="0"/>
                  <a:cs typeface="Times New Roman" panose="02020603050405020304" pitchFamily="18" charset="0"/>
                </a:rPr>
                <a:t> </a:t>
              </a:r>
            </a:p>
          </p:txBody>
        </p:sp>
        <p:sp>
          <p:nvSpPr>
            <p:cNvPr id="56" name="Freeform 227">
              <a:extLst>
                <a:ext uri="{FF2B5EF4-FFF2-40B4-BE49-F238E27FC236}">
                  <a16:creationId xmlns:a16="http://schemas.microsoft.com/office/drawing/2014/main" id="{D1B7E246-4BF8-1288-5F62-261D317C0B55}"/>
                </a:ext>
              </a:extLst>
            </p:cNvPr>
            <p:cNvSpPr>
              <a:spLocks/>
            </p:cNvSpPr>
            <p:nvPr/>
          </p:nvSpPr>
          <p:spPr bwMode="gray">
            <a:xfrm>
              <a:off x="3977881" y="2977587"/>
              <a:ext cx="752447" cy="931534"/>
            </a:xfrm>
            <a:custGeom>
              <a:avLst/>
              <a:gdLst>
                <a:gd name="T0" fmla="*/ 967 w 1166"/>
                <a:gd name="T1" fmla="*/ 864 h 1293"/>
                <a:gd name="T2" fmla="*/ 788 w 1166"/>
                <a:gd name="T3" fmla="*/ 877 h 1293"/>
                <a:gd name="T4" fmla="*/ 788 w 1166"/>
                <a:gd name="T5" fmla="*/ 922 h 1293"/>
                <a:gd name="T6" fmla="*/ 807 w 1166"/>
                <a:gd name="T7" fmla="*/ 980 h 1293"/>
                <a:gd name="T8" fmla="*/ 813 w 1166"/>
                <a:gd name="T9" fmla="*/ 1005 h 1293"/>
                <a:gd name="T10" fmla="*/ 820 w 1166"/>
                <a:gd name="T11" fmla="*/ 1044 h 1293"/>
                <a:gd name="T12" fmla="*/ 807 w 1166"/>
                <a:gd name="T13" fmla="*/ 1088 h 1293"/>
                <a:gd name="T14" fmla="*/ 807 w 1166"/>
                <a:gd name="T15" fmla="*/ 1146 h 1293"/>
                <a:gd name="T16" fmla="*/ 769 w 1166"/>
                <a:gd name="T17" fmla="*/ 1191 h 1293"/>
                <a:gd name="T18" fmla="*/ 724 w 1166"/>
                <a:gd name="T19" fmla="*/ 1217 h 1293"/>
                <a:gd name="T20" fmla="*/ 647 w 1166"/>
                <a:gd name="T21" fmla="*/ 1229 h 1293"/>
                <a:gd name="T22" fmla="*/ 583 w 1166"/>
                <a:gd name="T23" fmla="*/ 1229 h 1293"/>
                <a:gd name="T24" fmla="*/ 525 w 1166"/>
                <a:gd name="T25" fmla="*/ 1217 h 1293"/>
                <a:gd name="T26" fmla="*/ 461 w 1166"/>
                <a:gd name="T27" fmla="*/ 1236 h 1293"/>
                <a:gd name="T28" fmla="*/ 397 w 1166"/>
                <a:gd name="T29" fmla="*/ 1229 h 1293"/>
                <a:gd name="T30" fmla="*/ 307 w 1166"/>
                <a:gd name="T31" fmla="*/ 1268 h 1293"/>
                <a:gd name="T32" fmla="*/ 250 w 1166"/>
                <a:gd name="T33" fmla="*/ 1287 h 1293"/>
                <a:gd name="T34" fmla="*/ 211 w 1166"/>
                <a:gd name="T35" fmla="*/ 1236 h 1293"/>
                <a:gd name="T36" fmla="*/ 205 w 1166"/>
                <a:gd name="T37" fmla="*/ 1165 h 1293"/>
                <a:gd name="T38" fmla="*/ 199 w 1166"/>
                <a:gd name="T39" fmla="*/ 1095 h 1293"/>
                <a:gd name="T40" fmla="*/ 211 w 1166"/>
                <a:gd name="T41" fmla="*/ 1031 h 1293"/>
                <a:gd name="T42" fmla="*/ 231 w 1166"/>
                <a:gd name="T43" fmla="*/ 992 h 1293"/>
                <a:gd name="T44" fmla="*/ 282 w 1166"/>
                <a:gd name="T45" fmla="*/ 941 h 1293"/>
                <a:gd name="T46" fmla="*/ 327 w 1166"/>
                <a:gd name="T47" fmla="*/ 896 h 1293"/>
                <a:gd name="T48" fmla="*/ 301 w 1166"/>
                <a:gd name="T49" fmla="*/ 839 h 1293"/>
                <a:gd name="T50" fmla="*/ 256 w 1166"/>
                <a:gd name="T51" fmla="*/ 794 h 1293"/>
                <a:gd name="T52" fmla="*/ 231 w 1166"/>
                <a:gd name="T53" fmla="*/ 743 h 1293"/>
                <a:gd name="T54" fmla="*/ 186 w 1166"/>
                <a:gd name="T55" fmla="*/ 711 h 1293"/>
                <a:gd name="T56" fmla="*/ 147 w 1166"/>
                <a:gd name="T57" fmla="*/ 679 h 1293"/>
                <a:gd name="T58" fmla="*/ 109 w 1166"/>
                <a:gd name="T59" fmla="*/ 647 h 1293"/>
                <a:gd name="T60" fmla="*/ 19 w 1166"/>
                <a:gd name="T61" fmla="*/ 538 h 1293"/>
                <a:gd name="T62" fmla="*/ 13 w 1166"/>
                <a:gd name="T63" fmla="*/ 499 h 1293"/>
                <a:gd name="T64" fmla="*/ 19 w 1166"/>
                <a:gd name="T65" fmla="*/ 474 h 1293"/>
                <a:gd name="T66" fmla="*/ 58 w 1166"/>
                <a:gd name="T67" fmla="*/ 480 h 1293"/>
                <a:gd name="T68" fmla="*/ 77 w 1166"/>
                <a:gd name="T69" fmla="*/ 455 h 1293"/>
                <a:gd name="T70" fmla="*/ 115 w 1166"/>
                <a:gd name="T71" fmla="*/ 448 h 1293"/>
                <a:gd name="T72" fmla="*/ 135 w 1166"/>
                <a:gd name="T73" fmla="*/ 397 h 1293"/>
                <a:gd name="T74" fmla="*/ 173 w 1166"/>
                <a:gd name="T75" fmla="*/ 391 h 1293"/>
                <a:gd name="T76" fmla="*/ 199 w 1166"/>
                <a:gd name="T77" fmla="*/ 352 h 1293"/>
                <a:gd name="T78" fmla="*/ 231 w 1166"/>
                <a:gd name="T79" fmla="*/ 314 h 1293"/>
                <a:gd name="T80" fmla="*/ 256 w 1166"/>
                <a:gd name="T81" fmla="*/ 288 h 1293"/>
                <a:gd name="T82" fmla="*/ 288 w 1166"/>
                <a:gd name="T83" fmla="*/ 263 h 1293"/>
                <a:gd name="T84" fmla="*/ 314 w 1166"/>
                <a:gd name="T85" fmla="*/ 231 h 1293"/>
                <a:gd name="T86" fmla="*/ 359 w 1166"/>
                <a:gd name="T87" fmla="*/ 231 h 1293"/>
                <a:gd name="T88" fmla="*/ 384 w 1166"/>
                <a:gd name="T89" fmla="*/ 250 h 1293"/>
                <a:gd name="T90" fmla="*/ 423 w 1166"/>
                <a:gd name="T91" fmla="*/ 275 h 1293"/>
                <a:gd name="T92" fmla="*/ 474 w 1166"/>
                <a:gd name="T93" fmla="*/ 275 h 1293"/>
                <a:gd name="T94" fmla="*/ 512 w 1166"/>
                <a:gd name="T95" fmla="*/ 269 h 1293"/>
                <a:gd name="T96" fmla="*/ 551 w 1166"/>
                <a:gd name="T97" fmla="*/ 237 h 1293"/>
                <a:gd name="T98" fmla="*/ 576 w 1166"/>
                <a:gd name="T99" fmla="*/ 205 h 1293"/>
                <a:gd name="T100" fmla="*/ 564 w 1166"/>
                <a:gd name="T101" fmla="*/ 122 h 1293"/>
                <a:gd name="T102" fmla="*/ 640 w 1166"/>
                <a:gd name="T103" fmla="*/ 19 h 1293"/>
                <a:gd name="T104" fmla="*/ 743 w 1166"/>
                <a:gd name="T105" fmla="*/ 45 h 1293"/>
                <a:gd name="T106" fmla="*/ 788 w 1166"/>
                <a:gd name="T107" fmla="*/ 58 h 1293"/>
                <a:gd name="T108" fmla="*/ 871 w 1166"/>
                <a:gd name="T109" fmla="*/ 45 h 1293"/>
                <a:gd name="T110" fmla="*/ 941 w 1166"/>
                <a:gd name="T111" fmla="*/ 0 h 1293"/>
                <a:gd name="T112" fmla="*/ 1127 w 1166"/>
                <a:gd name="T113" fmla="*/ 179 h 1293"/>
                <a:gd name="T114" fmla="*/ 1166 w 1166"/>
                <a:gd name="T115" fmla="*/ 749 h 1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66" h="1293">
                  <a:moveTo>
                    <a:pt x="1140" y="858"/>
                  </a:moveTo>
                  <a:lnTo>
                    <a:pt x="1108" y="858"/>
                  </a:lnTo>
                  <a:lnTo>
                    <a:pt x="1102" y="858"/>
                  </a:lnTo>
                  <a:lnTo>
                    <a:pt x="1082" y="864"/>
                  </a:lnTo>
                  <a:lnTo>
                    <a:pt x="1070" y="864"/>
                  </a:lnTo>
                  <a:lnTo>
                    <a:pt x="1057" y="864"/>
                  </a:lnTo>
                  <a:lnTo>
                    <a:pt x="1050" y="864"/>
                  </a:lnTo>
                  <a:lnTo>
                    <a:pt x="1031" y="864"/>
                  </a:lnTo>
                  <a:lnTo>
                    <a:pt x="1005" y="864"/>
                  </a:lnTo>
                  <a:lnTo>
                    <a:pt x="993" y="864"/>
                  </a:lnTo>
                  <a:lnTo>
                    <a:pt x="967" y="864"/>
                  </a:lnTo>
                  <a:lnTo>
                    <a:pt x="954" y="864"/>
                  </a:lnTo>
                  <a:lnTo>
                    <a:pt x="922" y="864"/>
                  </a:lnTo>
                  <a:lnTo>
                    <a:pt x="909" y="864"/>
                  </a:lnTo>
                  <a:lnTo>
                    <a:pt x="871" y="864"/>
                  </a:lnTo>
                  <a:lnTo>
                    <a:pt x="826" y="858"/>
                  </a:lnTo>
                  <a:lnTo>
                    <a:pt x="801" y="858"/>
                  </a:lnTo>
                  <a:lnTo>
                    <a:pt x="801" y="864"/>
                  </a:lnTo>
                  <a:lnTo>
                    <a:pt x="794" y="864"/>
                  </a:lnTo>
                  <a:lnTo>
                    <a:pt x="794" y="871"/>
                  </a:lnTo>
                  <a:lnTo>
                    <a:pt x="788" y="871"/>
                  </a:lnTo>
                  <a:lnTo>
                    <a:pt x="788" y="877"/>
                  </a:lnTo>
                  <a:lnTo>
                    <a:pt x="794" y="877"/>
                  </a:lnTo>
                  <a:lnTo>
                    <a:pt x="794" y="884"/>
                  </a:lnTo>
                  <a:lnTo>
                    <a:pt x="788" y="884"/>
                  </a:lnTo>
                  <a:lnTo>
                    <a:pt x="788" y="890"/>
                  </a:lnTo>
                  <a:lnTo>
                    <a:pt x="788" y="896"/>
                  </a:lnTo>
                  <a:lnTo>
                    <a:pt x="794" y="896"/>
                  </a:lnTo>
                  <a:lnTo>
                    <a:pt x="794" y="903"/>
                  </a:lnTo>
                  <a:lnTo>
                    <a:pt x="788" y="903"/>
                  </a:lnTo>
                  <a:lnTo>
                    <a:pt x="788" y="909"/>
                  </a:lnTo>
                  <a:lnTo>
                    <a:pt x="788" y="916"/>
                  </a:lnTo>
                  <a:lnTo>
                    <a:pt x="788" y="922"/>
                  </a:lnTo>
                  <a:lnTo>
                    <a:pt x="794" y="928"/>
                  </a:lnTo>
                  <a:lnTo>
                    <a:pt x="794" y="935"/>
                  </a:lnTo>
                  <a:lnTo>
                    <a:pt x="801" y="935"/>
                  </a:lnTo>
                  <a:lnTo>
                    <a:pt x="801" y="941"/>
                  </a:lnTo>
                  <a:lnTo>
                    <a:pt x="801" y="948"/>
                  </a:lnTo>
                  <a:lnTo>
                    <a:pt x="801" y="954"/>
                  </a:lnTo>
                  <a:lnTo>
                    <a:pt x="801" y="960"/>
                  </a:lnTo>
                  <a:lnTo>
                    <a:pt x="807" y="960"/>
                  </a:lnTo>
                  <a:lnTo>
                    <a:pt x="807" y="967"/>
                  </a:lnTo>
                  <a:lnTo>
                    <a:pt x="807" y="973"/>
                  </a:lnTo>
                  <a:lnTo>
                    <a:pt x="807" y="980"/>
                  </a:lnTo>
                  <a:lnTo>
                    <a:pt x="801" y="980"/>
                  </a:lnTo>
                  <a:lnTo>
                    <a:pt x="801" y="973"/>
                  </a:lnTo>
                  <a:lnTo>
                    <a:pt x="801" y="980"/>
                  </a:lnTo>
                  <a:lnTo>
                    <a:pt x="801" y="986"/>
                  </a:lnTo>
                  <a:lnTo>
                    <a:pt x="807" y="986"/>
                  </a:lnTo>
                  <a:lnTo>
                    <a:pt x="807" y="992"/>
                  </a:lnTo>
                  <a:lnTo>
                    <a:pt x="801" y="992"/>
                  </a:lnTo>
                  <a:lnTo>
                    <a:pt x="801" y="999"/>
                  </a:lnTo>
                  <a:lnTo>
                    <a:pt x="807" y="999"/>
                  </a:lnTo>
                  <a:lnTo>
                    <a:pt x="813" y="999"/>
                  </a:lnTo>
                  <a:lnTo>
                    <a:pt x="813" y="1005"/>
                  </a:lnTo>
                  <a:lnTo>
                    <a:pt x="807" y="1005"/>
                  </a:lnTo>
                  <a:lnTo>
                    <a:pt x="813" y="1005"/>
                  </a:lnTo>
                  <a:lnTo>
                    <a:pt x="820" y="1005"/>
                  </a:lnTo>
                  <a:lnTo>
                    <a:pt x="820" y="1012"/>
                  </a:lnTo>
                  <a:lnTo>
                    <a:pt x="813" y="1012"/>
                  </a:lnTo>
                  <a:lnTo>
                    <a:pt x="813" y="1018"/>
                  </a:lnTo>
                  <a:lnTo>
                    <a:pt x="813" y="1024"/>
                  </a:lnTo>
                  <a:lnTo>
                    <a:pt x="813" y="1031"/>
                  </a:lnTo>
                  <a:lnTo>
                    <a:pt x="813" y="1037"/>
                  </a:lnTo>
                  <a:lnTo>
                    <a:pt x="820" y="1037"/>
                  </a:lnTo>
                  <a:lnTo>
                    <a:pt x="820" y="1044"/>
                  </a:lnTo>
                  <a:lnTo>
                    <a:pt x="813" y="1050"/>
                  </a:lnTo>
                  <a:lnTo>
                    <a:pt x="820" y="1050"/>
                  </a:lnTo>
                  <a:lnTo>
                    <a:pt x="820" y="1056"/>
                  </a:lnTo>
                  <a:lnTo>
                    <a:pt x="813" y="1056"/>
                  </a:lnTo>
                  <a:lnTo>
                    <a:pt x="813" y="1063"/>
                  </a:lnTo>
                  <a:lnTo>
                    <a:pt x="807" y="1063"/>
                  </a:lnTo>
                  <a:lnTo>
                    <a:pt x="807" y="1069"/>
                  </a:lnTo>
                  <a:lnTo>
                    <a:pt x="813" y="1076"/>
                  </a:lnTo>
                  <a:lnTo>
                    <a:pt x="813" y="1082"/>
                  </a:lnTo>
                  <a:lnTo>
                    <a:pt x="813" y="1088"/>
                  </a:lnTo>
                  <a:lnTo>
                    <a:pt x="807" y="1088"/>
                  </a:lnTo>
                  <a:lnTo>
                    <a:pt x="807" y="1095"/>
                  </a:lnTo>
                  <a:lnTo>
                    <a:pt x="813" y="1101"/>
                  </a:lnTo>
                  <a:lnTo>
                    <a:pt x="807" y="1108"/>
                  </a:lnTo>
                  <a:lnTo>
                    <a:pt x="807" y="1114"/>
                  </a:lnTo>
                  <a:lnTo>
                    <a:pt x="813" y="1114"/>
                  </a:lnTo>
                  <a:lnTo>
                    <a:pt x="813" y="1120"/>
                  </a:lnTo>
                  <a:lnTo>
                    <a:pt x="813" y="1127"/>
                  </a:lnTo>
                  <a:lnTo>
                    <a:pt x="813" y="1133"/>
                  </a:lnTo>
                  <a:lnTo>
                    <a:pt x="807" y="1133"/>
                  </a:lnTo>
                  <a:lnTo>
                    <a:pt x="807" y="1140"/>
                  </a:lnTo>
                  <a:lnTo>
                    <a:pt x="807" y="1146"/>
                  </a:lnTo>
                  <a:lnTo>
                    <a:pt x="807" y="1152"/>
                  </a:lnTo>
                  <a:lnTo>
                    <a:pt x="801" y="1159"/>
                  </a:lnTo>
                  <a:lnTo>
                    <a:pt x="794" y="1159"/>
                  </a:lnTo>
                  <a:lnTo>
                    <a:pt x="794" y="1165"/>
                  </a:lnTo>
                  <a:lnTo>
                    <a:pt x="794" y="1172"/>
                  </a:lnTo>
                  <a:lnTo>
                    <a:pt x="788" y="1172"/>
                  </a:lnTo>
                  <a:lnTo>
                    <a:pt x="781" y="1172"/>
                  </a:lnTo>
                  <a:lnTo>
                    <a:pt x="781" y="1178"/>
                  </a:lnTo>
                  <a:lnTo>
                    <a:pt x="775" y="1178"/>
                  </a:lnTo>
                  <a:lnTo>
                    <a:pt x="775" y="1184"/>
                  </a:lnTo>
                  <a:lnTo>
                    <a:pt x="769" y="1191"/>
                  </a:lnTo>
                  <a:lnTo>
                    <a:pt x="762" y="1191"/>
                  </a:lnTo>
                  <a:lnTo>
                    <a:pt x="756" y="1191"/>
                  </a:lnTo>
                  <a:lnTo>
                    <a:pt x="756" y="1197"/>
                  </a:lnTo>
                  <a:lnTo>
                    <a:pt x="749" y="1197"/>
                  </a:lnTo>
                  <a:lnTo>
                    <a:pt x="743" y="1197"/>
                  </a:lnTo>
                  <a:lnTo>
                    <a:pt x="743" y="1204"/>
                  </a:lnTo>
                  <a:lnTo>
                    <a:pt x="737" y="1204"/>
                  </a:lnTo>
                  <a:lnTo>
                    <a:pt x="737" y="1210"/>
                  </a:lnTo>
                  <a:lnTo>
                    <a:pt x="730" y="1210"/>
                  </a:lnTo>
                  <a:lnTo>
                    <a:pt x="730" y="1217"/>
                  </a:lnTo>
                  <a:lnTo>
                    <a:pt x="724" y="1217"/>
                  </a:lnTo>
                  <a:lnTo>
                    <a:pt x="717" y="1217"/>
                  </a:lnTo>
                  <a:lnTo>
                    <a:pt x="711" y="1217"/>
                  </a:lnTo>
                  <a:lnTo>
                    <a:pt x="698" y="1223"/>
                  </a:lnTo>
                  <a:lnTo>
                    <a:pt x="692" y="1223"/>
                  </a:lnTo>
                  <a:lnTo>
                    <a:pt x="685" y="1223"/>
                  </a:lnTo>
                  <a:lnTo>
                    <a:pt x="679" y="1223"/>
                  </a:lnTo>
                  <a:lnTo>
                    <a:pt x="672" y="1223"/>
                  </a:lnTo>
                  <a:lnTo>
                    <a:pt x="666" y="1229"/>
                  </a:lnTo>
                  <a:lnTo>
                    <a:pt x="660" y="1229"/>
                  </a:lnTo>
                  <a:lnTo>
                    <a:pt x="653" y="1229"/>
                  </a:lnTo>
                  <a:lnTo>
                    <a:pt x="647" y="1229"/>
                  </a:lnTo>
                  <a:lnTo>
                    <a:pt x="640" y="1229"/>
                  </a:lnTo>
                  <a:lnTo>
                    <a:pt x="634" y="1229"/>
                  </a:lnTo>
                  <a:lnTo>
                    <a:pt x="621" y="1229"/>
                  </a:lnTo>
                  <a:lnTo>
                    <a:pt x="615" y="1229"/>
                  </a:lnTo>
                  <a:lnTo>
                    <a:pt x="608" y="1236"/>
                  </a:lnTo>
                  <a:lnTo>
                    <a:pt x="608" y="1242"/>
                  </a:lnTo>
                  <a:lnTo>
                    <a:pt x="602" y="1242"/>
                  </a:lnTo>
                  <a:lnTo>
                    <a:pt x="602" y="1236"/>
                  </a:lnTo>
                  <a:lnTo>
                    <a:pt x="596" y="1236"/>
                  </a:lnTo>
                  <a:lnTo>
                    <a:pt x="589" y="1229"/>
                  </a:lnTo>
                  <a:lnTo>
                    <a:pt x="583" y="1229"/>
                  </a:lnTo>
                  <a:lnTo>
                    <a:pt x="583" y="1223"/>
                  </a:lnTo>
                  <a:lnTo>
                    <a:pt x="576" y="1223"/>
                  </a:lnTo>
                  <a:lnTo>
                    <a:pt x="564" y="1223"/>
                  </a:lnTo>
                  <a:lnTo>
                    <a:pt x="557" y="1223"/>
                  </a:lnTo>
                  <a:lnTo>
                    <a:pt x="551" y="1223"/>
                  </a:lnTo>
                  <a:lnTo>
                    <a:pt x="544" y="1217"/>
                  </a:lnTo>
                  <a:lnTo>
                    <a:pt x="538" y="1217"/>
                  </a:lnTo>
                  <a:lnTo>
                    <a:pt x="538" y="1210"/>
                  </a:lnTo>
                  <a:lnTo>
                    <a:pt x="538" y="1217"/>
                  </a:lnTo>
                  <a:lnTo>
                    <a:pt x="532" y="1217"/>
                  </a:lnTo>
                  <a:lnTo>
                    <a:pt x="525" y="1217"/>
                  </a:lnTo>
                  <a:lnTo>
                    <a:pt x="519" y="1223"/>
                  </a:lnTo>
                  <a:lnTo>
                    <a:pt x="512" y="1223"/>
                  </a:lnTo>
                  <a:lnTo>
                    <a:pt x="506" y="1223"/>
                  </a:lnTo>
                  <a:lnTo>
                    <a:pt x="500" y="1223"/>
                  </a:lnTo>
                  <a:lnTo>
                    <a:pt x="493" y="1223"/>
                  </a:lnTo>
                  <a:lnTo>
                    <a:pt x="487" y="1223"/>
                  </a:lnTo>
                  <a:lnTo>
                    <a:pt x="480" y="1223"/>
                  </a:lnTo>
                  <a:lnTo>
                    <a:pt x="474" y="1223"/>
                  </a:lnTo>
                  <a:lnTo>
                    <a:pt x="474" y="1229"/>
                  </a:lnTo>
                  <a:lnTo>
                    <a:pt x="468" y="1229"/>
                  </a:lnTo>
                  <a:lnTo>
                    <a:pt x="461" y="1236"/>
                  </a:lnTo>
                  <a:lnTo>
                    <a:pt x="455" y="1236"/>
                  </a:lnTo>
                  <a:lnTo>
                    <a:pt x="442" y="1236"/>
                  </a:lnTo>
                  <a:lnTo>
                    <a:pt x="436" y="1229"/>
                  </a:lnTo>
                  <a:lnTo>
                    <a:pt x="429" y="1223"/>
                  </a:lnTo>
                  <a:lnTo>
                    <a:pt x="423" y="1223"/>
                  </a:lnTo>
                  <a:lnTo>
                    <a:pt x="416" y="1223"/>
                  </a:lnTo>
                  <a:lnTo>
                    <a:pt x="416" y="1229"/>
                  </a:lnTo>
                  <a:lnTo>
                    <a:pt x="416" y="1236"/>
                  </a:lnTo>
                  <a:lnTo>
                    <a:pt x="410" y="1236"/>
                  </a:lnTo>
                  <a:lnTo>
                    <a:pt x="404" y="1229"/>
                  </a:lnTo>
                  <a:lnTo>
                    <a:pt x="397" y="1229"/>
                  </a:lnTo>
                  <a:lnTo>
                    <a:pt x="391" y="1229"/>
                  </a:lnTo>
                  <a:lnTo>
                    <a:pt x="391" y="1236"/>
                  </a:lnTo>
                  <a:lnTo>
                    <a:pt x="384" y="1242"/>
                  </a:lnTo>
                  <a:lnTo>
                    <a:pt x="372" y="1249"/>
                  </a:lnTo>
                  <a:lnTo>
                    <a:pt x="352" y="1255"/>
                  </a:lnTo>
                  <a:lnTo>
                    <a:pt x="340" y="1255"/>
                  </a:lnTo>
                  <a:lnTo>
                    <a:pt x="327" y="1261"/>
                  </a:lnTo>
                  <a:lnTo>
                    <a:pt x="320" y="1261"/>
                  </a:lnTo>
                  <a:lnTo>
                    <a:pt x="314" y="1261"/>
                  </a:lnTo>
                  <a:lnTo>
                    <a:pt x="307" y="1261"/>
                  </a:lnTo>
                  <a:lnTo>
                    <a:pt x="307" y="1268"/>
                  </a:lnTo>
                  <a:lnTo>
                    <a:pt x="301" y="1268"/>
                  </a:lnTo>
                  <a:lnTo>
                    <a:pt x="301" y="1274"/>
                  </a:lnTo>
                  <a:lnTo>
                    <a:pt x="295" y="1274"/>
                  </a:lnTo>
                  <a:lnTo>
                    <a:pt x="288" y="1281"/>
                  </a:lnTo>
                  <a:lnTo>
                    <a:pt x="288" y="1287"/>
                  </a:lnTo>
                  <a:lnTo>
                    <a:pt x="282" y="1287"/>
                  </a:lnTo>
                  <a:lnTo>
                    <a:pt x="275" y="1293"/>
                  </a:lnTo>
                  <a:lnTo>
                    <a:pt x="269" y="1293"/>
                  </a:lnTo>
                  <a:lnTo>
                    <a:pt x="263" y="1293"/>
                  </a:lnTo>
                  <a:lnTo>
                    <a:pt x="256" y="1287"/>
                  </a:lnTo>
                  <a:lnTo>
                    <a:pt x="250" y="1287"/>
                  </a:lnTo>
                  <a:lnTo>
                    <a:pt x="243" y="1287"/>
                  </a:lnTo>
                  <a:lnTo>
                    <a:pt x="243" y="1293"/>
                  </a:lnTo>
                  <a:lnTo>
                    <a:pt x="237" y="1293"/>
                  </a:lnTo>
                  <a:lnTo>
                    <a:pt x="224" y="1293"/>
                  </a:lnTo>
                  <a:lnTo>
                    <a:pt x="224" y="1281"/>
                  </a:lnTo>
                  <a:lnTo>
                    <a:pt x="224" y="1268"/>
                  </a:lnTo>
                  <a:lnTo>
                    <a:pt x="218" y="1268"/>
                  </a:lnTo>
                  <a:lnTo>
                    <a:pt x="218" y="1261"/>
                  </a:lnTo>
                  <a:lnTo>
                    <a:pt x="218" y="1249"/>
                  </a:lnTo>
                  <a:lnTo>
                    <a:pt x="211" y="1242"/>
                  </a:lnTo>
                  <a:lnTo>
                    <a:pt x="211" y="1236"/>
                  </a:lnTo>
                  <a:lnTo>
                    <a:pt x="211" y="1229"/>
                  </a:lnTo>
                  <a:lnTo>
                    <a:pt x="205" y="1223"/>
                  </a:lnTo>
                  <a:lnTo>
                    <a:pt x="205" y="1217"/>
                  </a:lnTo>
                  <a:lnTo>
                    <a:pt x="205" y="1210"/>
                  </a:lnTo>
                  <a:lnTo>
                    <a:pt x="211" y="1204"/>
                  </a:lnTo>
                  <a:lnTo>
                    <a:pt x="211" y="1197"/>
                  </a:lnTo>
                  <a:lnTo>
                    <a:pt x="211" y="1191"/>
                  </a:lnTo>
                  <a:lnTo>
                    <a:pt x="211" y="1184"/>
                  </a:lnTo>
                  <a:lnTo>
                    <a:pt x="211" y="1178"/>
                  </a:lnTo>
                  <a:lnTo>
                    <a:pt x="205" y="1172"/>
                  </a:lnTo>
                  <a:lnTo>
                    <a:pt x="205" y="1165"/>
                  </a:lnTo>
                  <a:lnTo>
                    <a:pt x="205" y="1159"/>
                  </a:lnTo>
                  <a:lnTo>
                    <a:pt x="205" y="1152"/>
                  </a:lnTo>
                  <a:lnTo>
                    <a:pt x="205" y="1146"/>
                  </a:lnTo>
                  <a:lnTo>
                    <a:pt x="199" y="1140"/>
                  </a:lnTo>
                  <a:lnTo>
                    <a:pt x="199" y="1133"/>
                  </a:lnTo>
                  <a:lnTo>
                    <a:pt x="199" y="1127"/>
                  </a:lnTo>
                  <a:lnTo>
                    <a:pt x="199" y="1120"/>
                  </a:lnTo>
                  <a:lnTo>
                    <a:pt x="199" y="1114"/>
                  </a:lnTo>
                  <a:lnTo>
                    <a:pt x="199" y="1108"/>
                  </a:lnTo>
                  <a:lnTo>
                    <a:pt x="199" y="1101"/>
                  </a:lnTo>
                  <a:lnTo>
                    <a:pt x="199" y="1095"/>
                  </a:lnTo>
                  <a:lnTo>
                    <a:pt x="199" y="1088"/>
                  </a:lnTo>
                  <a:lnTo>
                    <a:pt x="199" y="1082"/>
                  </a:lnTo>
                  <a:lnTo>
                    <a:pt x="199" y="1076"/>
                  </a:lnTo>
                  <a:lnTo>
                    <a:pt x="205" y="1069"/>
                  </a:lnTo>
                  <a:lnTo>
                    <a:pt x="211" y="1069"/>
                  </a:lnTo>
                  <a:lnTo>
                    <a:pt x="211" y="1063"/>
                  </a:lnTo>
                  <a:lnTo>
                    <a:pt x="218" y="1056"/>
                  </a:lnTo>
                  <a:lnTo>
                    <a:pt x="218" y="1050"/>
                  </a:lnTo>
                  <a:lnTo>
                    <a:pt x="218" y="1044"/>
                  </a:lnTo>
                  <a:lnTo>
                    <a:pt x="211" y="1037"/>
                  </a:lnTo>
                  <a:lnTo>
                    <a:pt x="211" y="1031"/>
                  </a:lnTo>
                  <a:lnTo>
                    <a:pt x="205" y="1031"/>
                  </a:lnTo>
                  <a:lnTo>
                    <a:pt x="199" y="1024"/>
                  </a:lnTo>
                  <a:lnTo>
                    <a:pt x="192" y="1018"/>
                  </a:lnTo>
                  <a:lnTo>
                    <a:pt x="192" y="1012"/>
                  </a:lnTo>
                  <a:lnTo>
                    <a:pt x="199" y="1005"/>
                  </a:lnTo>
                  <a:lnTo>
                    <a:pt x="205" y="999"/>
                  </a:lnTo>
                  <a:lnTo>
                    <a:pt x="211" y="999"/>
                  </a:lnTo>
                  <a:lnTo>
                    <a:pt x="218" y="999"/>
                  </a:lnTo>
                  <a:lnTo>
                    <a:pt x="224" y="999"/>
                  </a:lnTo>
                  <a:lnTo>
                    <a:pt x="224" y="992"/>
                  </a:lnTo>
                  <a:lnTo>
                    <a:pt x="231" y="992"/>
                  </a:lnTo>
                  <a:lnTo>
                    <a:pt x="231" y="986"/>
                  </a:lnTo>
                  <a:lnTo>
                    <a:pt x="231" y="980"/>
                  </a:lnTo>
                  <a:lnTo>
                    <a:pt x="237" y="973"/>
                  </a:lnTo>
                  <a:lnTo>
                    <a:pt x="243" y="967"/>
                  </a:lnTo>
                  <a:lnTo>
                    <a:pt x="243" y="960"/>
                  </a:lnTo>
                  <a:lnTo>
                    <a:pt x="250" y="954"/>
                  </a:lnTo>
                  <a:lnTo>
                    <a:pt x="263" y="954"/>
                  </a:lnTo>
                  <a:lnTo>
                    <a:pt x="269" y="954"/>
                  </a:lnTo>
                  <a:lnTo>
                    <a:pt x="275" y="954"/>
                  </a:lnTo>
                  <a:lnTo>
                    <a:pt x="282" y="948"/>
                  </a:lnTo>
                  <a:lnTo>
                    <a:pt x="282" y="941"/>
                  </a:lnTo>
                  <a:lnTo>
                    <a:pt x="288" y="941"/>
                  </a:lnTo>
                  <a:lnTo>
                    <a:pt x="295" y="935"/>
                  </a:lnTo>
                  <a:lnTo>
                    <a:pt x="301" y="941"/>
                  </a:lnTo>
                  <a:lnTo>
                    <a:pt x="307" y="941"/>
                  </a:lnTo>
                  <a:lnTo>
                    <a:pt x="314" y="935"/>
                  </a:lnTo>
                  <a:lnTo>
                    <a:pt x="320" y="935"/>
                  </a:lnTo>
                  <a:lnTo>
                    <a:pt x="327" y="928"/>
                  </a:lnTo>
                  <a:lnTo>
                    <a:pt x="327" y="922"/>
                  </a:lnTo>
                  <a:lnTo>
                    <a:pt x="327" y="916"/>
                  </a:lnTo>
                  <a:lnTo>
                    <a:pt x="327" y="903"/>
                  </a:lnTo>
                  <a:lnTo>
                    <a:pt x="327" y="896"/>
                  </a:lnTo>
                  <a:lnTo>
                    <a:pt x="327" y="890"/>
                  </a:lnTo>
                  <a:lnTo>
                    <a:pt x="320" y="890"/>
                  </a:lnTo>
                  <a:lnTo>
                    <a:pt x="314" y="884"/>
                  </a:lnTo>
                  <a:lnTo>
                    <a:pt x="314" y="877"/>
                  </a:lnTo>
                  <a:lnTo>
                    <a:pt x="307" y="877"/>
                  </a:lnTo>
                  <a:lnTo>
                    <a:pt x="307" y="871"/>
                  </a:lnTo>
                  <a:lnTo>
                    <a:pt x="307" y="864"/>
                  </a:lnTo>
                  <a:lnTo>
                    <a:pt x="307" y="858"/>
                  </a:lnTo>
                  <a:lnTo>
                    <a:pt x="307" y="852"/>
                  </a:lnTo>
                  <a:lnTo>
                    <a:pt x="307" y="845"/>
                  </a:lnTo>
                  <a:lnTo>
                    <a:pt x="301" y="839"/>
                  </a:lnTo>
                  <a:lnTo>
                    <a:pt x="301" y="832"/>
                  </a:lnTo>
                  <a:lnTo>
                    <a:pt x="295" y="832"/>
                  </a:lnTo>
                  <a:lnTo>
                    <a:pt x="288" y="826"/>
                  </a:lnTo>
                  <a:lnTo>
                    <a:pt x="282" y="820"/>
                  </a:lnTo>
                  <a:lnTo>
                    <a:pt x="275" y="820"/>
                  </a:lnTo>
                  <a:lnTo>
                    <a:pt x="269" y="813"/>
                  </a:lnTo>
                  <a:lnTo>
                    <a:pt x="263" y="813"/>
                  </a:lnTo>
                  <a:lnTo>
                    <a:pt x="256" y="813"/>
                  </a:lnTo>
                  <a:lnTo>
                    <a:pt x="256" y="807"/>
                  </a:lnTo>
                  <a:lnTo>
                    <a:pt x="256" y="800"/>
                  </a:lnTo>
                  <a:lnTo>
                    <a:pt x="256" y="794"/>
                  </a:lnTo>
                  <a:lnTo>
                    <a:pt x="256" y="788"/>
                  </a:lnTo>
                  <a:lnTo>
                    <a:pt x="256" y="781"/>
                  </a:lnTo>
                  <a:lnTo>
                    <a:pt x="256" y="775"/>
                  </a:lnTo>
                  <a:lnTo>
                    <a:pt x="256" y="768"/>
                  </a:lnTo>
                  <a:lnTo>
                    <a:pt x="250" y="762"/>
                  </a:lnTo>
                  <a:lnTo>
                    <a:pt x="250" y="756"/>
                  </a:lnTo>
                  <a:lnTo>
                    <a:pt x="250" y="749"/>
                  </a:lnTo>
                  <a:lnTo>
                    <a:pt x="250" y="743"/>
                  </a:lnTo>
                  <a:lnTo>
                    <a:pt x="243" y="743"/>
                  </a:lnTo>
                  <a:lnTo>
                    <a:pt x="237" y="743"/>
                  </a:lnTo>
                  <a:lnTo>
                    <a:pt x="231" y="743"/>
                  </a:lnTo>
                  <a:lnTo>
                    <a:pt x="231" y="736"/>
                  </a:lnTo>
                  <a:lnTo>
                    <a:pt x="231" y="730"/>
                  </a:lnTo>
                  <a:lnTo>
                    <a:pt x="224" y="730"/>
                  </a:lnTo>
                  <a:lnTo>
                    <a:pt x="218" y="730"/>
                  </a:lnTo>
                  <a:lnTo>
                    <a:pt x="218" y="724"/>
                  </a:lnTo>
                  <a:lnTo>
                    <a:pt x="211" y="724"/>
                  </a:lnTo>
                  <a:lnTo>
                    <a:pt x="205" y="724"/>
                  </a:lnTo>
                  <a:lnTo>
                    <a:pt x="199" y="724"/>
                  </a:lnTo>
                  <a:lnTo>
                    <a:pt x="192" y="717"/>
                  </a:lnTo>
                  <a:lnTo>
                    <a:pt x="186" y="717"/>
                  </a:lnTo>
                  <a:lnTo>
                    <a:pt x="186" y="711"/>
                  </a:lnTo>
                  <a:lnTo>
                    <a:pt x="179" y="711"/>
                  </a:lnTo>
                  <a:lnTo>
                    <a:pt x="179" y="704"/>
                  </a:lnTo>
                  <a:lnTo>
                    <a:pt x="173" y="704"/>
                  </a:lnTo>
                  <a:lnTo>
                    <a:pt x="173" y="698"/>
                  </a:lnTo>
                  <a:lnTo>
                    <a:pt x="173" y="692"/>
                  </a:lnTo>
                  <a:lnTo>
                    <a:pt x="167" y="692"/>
                  </a:lnTo>
                  <a:lnTo>
                    <a:pt x="160" y="692"/>
                  </a:lnTo>
                  <a:lnTo>
                    <a:pt x="154" y="692"/>
                  </a:lnTo>
                  <a:lnTo>
                    <a:pt x="154" y="685"/>
                  </a:lnTo>
                  <a:lnTo>
                    <a:pt x="147" y="685"/>
                  </a:lnTo>
                  <a:lnTo>
                    <a:pt x="147" y="679"/>
                  </a:lnTo>
                  <a:lnTo>
                    <a:pt x="147" y="672"/>
                  </a:lnTo>
                  <a:lnTo>
                    <a:pt x="141" y="672"/>
                  </a:lnTo>
                  <a:lnTo>
                    <a:pt x="141" y="679"/>
                  </a:lnTo>
                  <a:lnTo>
                    <a:pt x="135" y="679"/>
                  </a:lnTo>
                  <a:lnTo>
                    <a:pt x="128" y="679"/>
                  </a:lnTo>
                  <a:lnTo>
                    <a:pt x="122" y="672"/>
                  </a:lnTo>
                  <a:lnTo>
                    <a:pt x="115" y="672"/>
                  </a:lnTo>
                  <a:lnTo>
                    <a:pt x="115" y="666"/>
                  </a:lnTo>
                  <a:lnTo>
                    <a:pt x="109" y="660"/>
                  </a:lnTo>
                  <a:lnTo>
                    <a:pt x="109" y="653"/>
                  </a:lnTo>
                  <a:lnTo>
                    <a:pt x="109" y="647"/>
                  </a:lnTo>
                  <a:lnTo>
                    <a:pt x="103" y="647"/>
                  </a:lnTo>
                  <a:lnTo>
                    <a:pt x="96" y="647"/>
                  </a:lnTo>
                  <a:lnTo>
                    <a:pt x="90" y="647"/>
                  </a:lnTo>
                  <a:lnTo>
                    <a:pt x="90" y="640"/>
                  </a:lnTo>
                  <a:lnTo>
                    <a:pt x="83" y="634"/>
                  </a:lnTo>
                  <a:lnTo>
                    <a:pt x="77" y="628"/>
                  </a:lnTo>
                  <a:lnTo>
                    <a:pt x="64" y="602"/>
                  </a:lnTo>
                  <a:lnTo>
                    <a:pt x="58" y="589"/>
                  </a:lnTo>
                  <a:lnTo>
                    <a:pt x="45" y="576"/>
                  </a:lnTo>
                  <a:lnTo>
                    <a:pt x="32" y="557"/>
                  </a:lnTo>
                  <a:lnTo>
                    <a:pt x="19" y="538"/>
                  </a:lnTo>
                  <a:lnTo>
                    <a:pt x="13" y="519"/>
                  </a:lnTo>
                  <a:lnTo>
                    <a:pt x="13" y="512"/>
                  </a:lnTo>
                  <a:lnTo>
                    <a:pt x="7" y="512"/>
                  </a:lnTo>
                  <a:lnTo>
                    <a:pt x="0" y="506"/>
                  </a:lnTo>
                  <a:lnTo>
                    <a:pt x="7" y="506"/>
                  </a:lnTo>
                  <a:lnTo>
                    <a:pt x="13" y="506"/>
                  </a:lnTo>
                  <a:lnTo>
                    <a:pt x="19" y="506"/>
                  </a:lnTo>
                  <a:lnTo>
                    <a:pt x="26" y="506"/>
                  </a:lnTo>
                  <a:lnTo>
                    <a:pt x="26" y="499"/>
                  </a:lnTo>
                  <a:lnTo>
                    <a:pt x="19" y="499"/>
                  </a:lnTo>
                  <a:lnTo>
                    <a:pt x="13" y="499"/>
                  </a:lnTo>
                  <a:lnTo>
                    <a:pt x="13" y="493"/>
                  </a:lnTo>
                  <a:lnTo>
                    <a:pt x="7" y="493"/>
                  </a:lnTo>
                  <a:lnTo>
                    <a:pt x="7" y="487"/>
                  </a:lnTo>
                  <a:lnTo>
                    <a:pt x="7" y="480"/>
                  </a:lnTo>
                  <a:lnTo>
                    <a:pt x="7" y="474"/>
                  </a:lnTo>
                  <a:lnTo>
                    <a:pt x="7" y="467"/>
                  </a:lnTo>
                  <a:lnTo>
                    <a:pt x="7" y="474"/>
                  </a:lnTo>
                  <a:lnTo>
                    <a:pt x="13" y="474"/>
                  </a:lnTo>
                  <a:lnTo>
                    <a:pt x="19" y="474"/>
                  </a:lnTo>
                  <a:lnTo>
                    <a:pt x="19" y="467"/>
                  </a:lnTo>
                  <a:lnTo>
                    <a:pt x="19" y="474"/>
                  </a:lnTo>
                  <a:lnTo>
                    <a:pt x="26" y="474"/>
                  </a:lnTo>
                  <a:lnTo>
                    <a:pt x="26" y="467"/>
                  </a:lnTo>
                  <a:lnTo>
                    <a:pt x="32" y="467"/>
                  </a:lnTo>
                  <a:lnTo>
                    <a:pt x="32" y="474"/>
                  </a:lnTo>
                  <a:lnTo>
                    <a:pt x="32" y="467"/>
                  </a:lnTo>
                  <a:lnTo>
                    <a:pt x="39" y="467"/>
                  </a:lnTo>
                  <a:lnTo>
                    <a:pt x="39" y="474"/>
                  </a:lnTo>
                  <a:lnTo>
                    <a:pt x="45" y="474"/>
                  </a:lnTo>
                  <a:lnTo>
                    <a:pt x="45" y="480"/>
                  </a:lnTo>
                  <a:lnTo>
                    <a:pt x="51" y="480"/>
                  </a:lnTo>
                  <a:lnTo>
                    <a:pt x="58" y="480"/>
                  </a:lnTo>
                  <a:lnTo>
                    <a:pt x="64" y="480"/>
                  </a:lnTo>
                  <a:lnTo>
                    <a:pt x="64" y="474"/>
                  </a:lnTo>
                  <a:lnTo>
                    <a:pt x="58" y="467"/>
                  </a:lnTo>
                  <a:lnTo>
                    <a:pt x="58" y="474"/>
                  </a:lnTo>
                  <a:lnTo>
                    <a:pt x="51" y="474"/>
                  </a:lnTo>
                  <a:lnTo>
                    <a:pt x="51" y="467"/>
                  </a:lnTo>
                  <a:lnTo>
                    <a:pt x="58" y="467"/>
                  </a:lnTo>
                  <a:lnTo>
                    <a:pt x="64" y="461"/>
                  </a:lnTo>
                  <a:lnTo>
                    <a:pt x="64" y="455"/>
                  </a:lnTo>
                  <a:lnTo>
                    <a:pt x="71" y="455"/>
                  </a:lnTo>
                  <a:lnTo>
                    <a:pt x="77" y="455"/>
                  </a:lnTo>
                  <a:lnTo>
                    <a:pt x="77" y="461"/>
                  </a:lnTo>
                  <a:lnTo>
                    <a:pt x="83" y="461"/>
                  </a:lnTo>
                  <a:lnTo>
                    <a:pt x="83" y="467"/>
                  </a:lnTo>
                  <a:lnTo>
                    <a:pt x="90" y="474"/>
                  </a:lnTo>
                  <a:lnTo>
                    <a:pt x="90" y="467"/>
                  </a:lnTo>
                  <a:lnTo>
                    <a:pt x="96" y="467"/>
                  </a:lnTo>
                  <a:lnTo>
                    <a:pt x="103" y="467"/>
                  </a:lnTo>
                  <a:lnTo>
                    <a:pt x="109" y="467"/>
                  </a:lnTo>
                  <a:lnTo>
                    <a:pt x="109" y="461"/>
                  </a:lnTo>
                  <a:lnTo>
                    <a:pt x="115" y="455"/>
                  </a:lnTo>
                  <a:lnTo>
                    <a:pt x="115" y="448"/>
                  </a:lnTo>
                  <a:lnTo>
                    <a:pt x="115" y="442"/>
                  </a:lnTo>
                  <a:lnTo>
                    <a:pt x="115" y="435"/>
                  </a:lnTo>
                  <a:lnTo>
                    <a:pt x="115" y="429"/>
                  </a:lnTo>
                  <a:lnTo>
                    <a:pt x="115" y="423"/>
                  </a:lnTo>
                  <a:lnTo>
                    <a:pt x="122" y="423"/>
                  </a:lnTo>
                  <a:lnTo>
                    <a:pt x="122" y="416"/>
                  </a:lnTo>
                  <a:lnTo>
                    <a:pt x="128" y="416"/>
                  </a:lnTo>
                  <a:lnTo>
                    <a:pt x="135" y="416"/>
                  </a:lnTo>
                  <a:lnTo>
                    <a:pt x="135" y="410"/>
                  </a:lnTo>
                  <a:lnTo>
                    <a:pt x="135" y="403"/>
                  </a:lnTo>
                  <a:lnTo>
                    <a:pt x="135" y="397"/>
                  </a:lnTo>
                  <a:lnTo>
                    <a:pt x="141" y="397"/>
                  </a:lnTo>
                  <a:lnTo>
                    <a:pt x="141" y="403"/>
                  </a:lnTo>
                  <a:lnTo>
                    <a:pt x="147" y="403"/>
                  </a:lnTo>
                  <a:lnTo>
                    <a:pt x="147" y="410"/>
                  </a:lnTo>
                  <a:lnTo>
                    <a:pt x="154" y="410"/>
                  </a:lnTo>
                  <a:lnTo>
                    <a:pt x="154" y="403"/>
                  </a:lnTo>
                  <a:lnTo>
                    <a:pt x="160" y="403"/>
                  </a:lnTo>
                  <a:lnTo>
                    <a:pt x="160" y="397"/>
                  </a:lnTo>
                  <a:lnTo>
                    <a:pt x="167" y="397"/>
                  </a:lnTo>
                  <a:lnTo>
                    <a:pt x="167" y="391"/>
                  </a:lnTo>
                  <a:lnTo>
                    <a:pt x="173" y="391"/>
                  </a:lnTo>
                  <a:lnTo>
                    <a:pt x="179" y="391"/>
                  </a:lnTo>
                  <a:lnTo>
                    <a:pt x="186" y="391"/>
                  </a:lnTo>
                  <a:lnTo>
                    <a:pt x="192" y="391"/>
                  </a:lnTo>
                  <a:lnTo>
                    <a:pt x="192" y="384"/>
                  </a:lnTo>
                  <a:lnTo>
                    <a:pt x="192" y="378"/>
                  </a:lnTo>
                  <a:lnTo>
                    <a:pt x="186" y="371"/>
                  </a:lnTo>
                  <a:lnTo>
                    <a:pt x="186" y="365"/>
                  </a:lnTo>
                  <a:lnTo>
                    <a:pt x="192" y="365"/>
                  </a:lnTo>
                  <a:lnTo>
                    <a:pt x="192" y="359"/>
                  </a:lnTo>
                  <a:lnTo>
                    <a:pt x="199" y="359"/>
                  </a:lnTo>
                  <a:lnTo>
                    <a:pt x="199" y="352"/>
                  </a:lnTo>
                  <a:lnTo>
                    <a:pt x="199" y="346"/>
                  </a:lnTo>
                  <a:lnTo>
                    <a:pt x="205" y="346"/>
                  </a:lnTo>
                  <a:lnTo>
                    <a:pt x="211" y="346"/>
                  </a:lnTo>
                  <a:lnTo>
                    <a:pt x="205" y="339"/>
                  </a:lnTo>
                  <a:lnTo>
                    <a:pt x="211" y="333"/>
                  </a:lnTo>
                  <a:lnTo>
                    <a:pt x="211" y="327"/>
                  </a:lnTo>
                  <a:lnTo>
                    <a:pt x="218" y="327"/>
                  </a:lnTo>
                  <a:lnTo>
                    <a:pt x="224" y="327"/>
                  </a:lnTo>
                  <a:lnTo>
                    <a:pt x="224" y="320"/>
                  </a:lnTo>
                  <a:lnTo>
                    <a:pt x="224" y="314"/>
                  </a:lnTo>
                  <a:lnTo>
                    <a:pt x="231" y="314"/>
                  </a:lnTo>
                  <a:lnTo>
                    <a:pt x="231" y="307"/>
                  </a:lnTo>
                  <a:lnTo>
                    <a:pt x="231" y="301"/>
                  </a:lnTo>
                  <a:lnTo>
                    <a:pt x="237" y="295"/>
                  </a:lnTo>
                  <a:lnTo>
                    <a:pt x="231" y="295"/>
                  </a:lnTo>
                  <a:lnTo>
                    <a:pt x="231" y="288"/>
                  </a:lnTo>
                  <a:lnTo>
                    <a:pt x="231" y="282"/>
                  </a:lnTo>
                  <a:lnTo>
                    <a:pt x="237" y="282"/>
                  </a:lnTo>
                  <a:lnTo>
                    <a:pt x="243" y="282"/>
                  </a:lnTo>
                  <a:lnTo>
                    <a:pt x="250" y="282"/>
                  </a:lnTo>
                  <a:lnTo>
                    <a:pt x="256" y="282"/>
                  </a:lnTo>
                  <a:lnTo>
                    <a:pt x="256" y="288"/>
                  </a:lnTo>
                  <a:lnTo>
                    <a:pt x="256" y="295"/>
                  </a:lnTo>
                  <a:lnTo>
                    <a:pt x="263" y="295"/>
                  </a:lnTo>
                  <a:lnTo>
                    <a:pt x="263" y="288"/>
                  </a:lnTo>
                  <a:lnTo>
                    <a:pt x="269" y="288"/>
                  </a:lnTo>
                  <a:lnTo>
                    <a:pt x="269" y="282"/>
                  </a:lnTo>
                  <a:lnTo>
                    <a:pt x="275" y="282"/>
                  </a:lnTo>
                  <a:lnTo>
                    <a:pt x="275" y="275"/>
                  </a:lnTo>
                  <a:lnTo>
                    <a:pt x="275" y="269"/>
                  </a:lnTo>
                  <a:lnTo>
                    <a:pt x="282" y="269"/>
                  </a:lnTo>
                  <a:lnTo>
                    <a:pt x="288" y="269"/>
                  </a:lnTo>
                  <a:lnTo>
                    <a:pt x="288" y="263"/>
                  </a:lnTo>
                  <a:lnTo>
                    <a:pt x="288" y="269"/>
                  </a:lnTo>
                  <a:lnTo>
                    <a:pt x="295" y="269"/>
                  </a:lnTo>
                  <a:lnTo>
                    <a:pt x="295" y="263"/>
                  </a:lnTo>
                  <a:lnTo>
                    <a:pt x="301" y="263"/>
                  </a:lnTo>
                  <a:lnTo>
                    <a:pt x="301" y="256"/>
                  </a:lnTo>
                  <a:lnTo>
                    <a:pt x="307" y="256"/>
                  </a:lnTo>
                  <a:lnTo>
                    <a:pt x="307" y="250"/>
                  </a:lnTo>
                  <a:lnTo>
                    <a:pt x="314" y="250"/>
                  </a:lnTo>
                  <a:lnTo>
                    <a:pt x="314" y="243"/>
                  </a:lnTo>
                  <a:lnTo>
                    <a:pt x="314" y="237"/>
                  </a:lnTo>
                  <a:lnTo>
                    <a:pt x="314" y="231"/>
                  </a:lnTo>
                  <a:lnTo>
                    <a:pt x="320" y="231"/>
                  </a:lnTo>
                  <a:lnTo>
                    <a:pt x="327" y="231"/>
                  </a:lnTo>
                  <a:lnTo>
                    <a:pt x="333" y="231"/>
                  </a:lnTo>
                  <a:lnTo>
                    <a:pt x="333" y="237"/>
                  </a:lnTo>
                  <a:lnTo>
                    <a:pt x="340" y="237"/>
                  </a:lnTo>
                  <a:lnTo>
                    <a:pt x="346" y="237"/>
                  </a:lnTo>
                  <a:lnTo>
                    <a:pt x="346" y="231"/>
                  </a:lnTo>
                  <a:lnTo>
                    <a:pt x="346" y="237"/>
                  </a:lnTo>
                  <a:lnTo>
                    <a:pt x="352" y="237"/>
                  </a:lnTo>
                  <a:lnTo>
                    <a:pt x="352" y="231"/>
                  </a:lnTo>
                  <a:lnTo>
                    <a:pt x="359" y="231"/>
                  </a:lnTo>
                  <a:lnTo>
                    <a:pt x="365" y="231"/>
                  </a:lnTo>
                  <a:lnTo>
                    <a:pt x="365" y="224"/>
                  </a:lnTo>
                  <a:lnTo>
                    <a:pt x="372" y="224"/>
                  </a:lnTo>
                  <a:lnTo>
                    <a:pt x="372" y="231"/>
                  </a:lnTo>
                  <a:lnTo>
                    <a:pt x="378" y="231"/>
                  </a:lnTo>
                  <a:lnTo>
                    <a:pt x="372" y="231"/>
                  </a:lnTo>
                  <a:lnTo>
                    <a:pt x="372" y="237"/>
                  </a:lnTo>
                  <a:lnTo>
                    <a:pt x="378" y="237"/>
                  </a:lnTo>
                  <a:lnTo>
                    <a:pt x="378" y="243"/>
                  </a:lnTo>
                  <a:lnTo>
                    <a:pt x="378" y="250"/>
                  </a:lnTo>
                  <a:lnTo>
                    <a:pt x="384" y="250"/>
                  </a:lnTo>
                  <a:lnTo>
                    <a:pt x="384" y="256"/>
                  </a:lnTo>
                  <a:lnTo>
                    <a:pt x="391" y="256"/>
                  </a:lnTo>
                  <a:lnTo>
                    <a:pt x="391" y="263"/>
                  </a:lnTo>
                  <a:lnTo>
                    <a:pt x="397" y="263"/>
                  </a:lnTo>
                  <a:lnTo>
                    <a:pt x="404" y="263"/>
                  </a:lnTo>
                  <a:lnTo>
                    <a:pt x="404" y="256"/>
                  </a:lnTo>
                  <a:lnTo>
                    <a:pt x="410" y="263"/>
                  </a:lnTo>
                  <a:lnTo>
                    <a:pt x="410" y="269"/>
                  </a:lnTo>
                  <a:lnTo>
                    <a:pt x="416" y="269"/>
                  </a:lnTo>
                  <a:lnTo>
                    <a:pt x="423" y="269"/>
                  </a:lnTo>
                  <a:lnTo>
                    <a:pt x="423" y="275"/>
                  </a:lnTo>
                  <a:lnTo>
                    <a:pt x="429" y="275"/>
                  </a:lnTo>
                  <a:lnTo>
                    <a:pt x="436" y="275"/>
                  </a:lnTo>
                  <a:lnTo>
                    <a:pt x="436" y="282"/>
                  </a:lnTo>
                  <a:lnTo>
                    <a:pt x="436" y="275"/>
                  </a:lnTo>
                  <a:lnTo>
                    <a:pt x="442" y="282"/>
                  </a:lnTo>
                  <a:lnTo>
                    <a:pt x="442" y="275"/>
                  </a:lnTo>
                  <a:lnTo>
                    <a:pt x="448" y="275"/>
                  </a:lnTo>
                  <a:lnTo>
                    <a:pt x="455" y="275"/>
                  </a:lnTo>
                  <a:lnTo>
                    <a:pt x="461" y="282"/>
                  </a:lnTo>
                  <a:lnTo>
                    <a:pt x="468" y="275"/>
                  </a:lnTo>
                  <a:lnTo>
                    <a:pt x="474" y="275"/>
                  </a:lnTo>
                  <a:lnTo>
                    <a:pt x="474" y="282"/>
                  </a:lnTo>
                  <a:lnTo>
                    <a:pt x="480" y="282"/>
                  </a:lnTo>
                  <a:lnTo>
                    <a:pt x="480" y="275"/>
                  </a:lnTo>
                  <a:lnTo>
                    <a:pt x="487" y="275"/>
                  </a:lnTo>
                  <a:lnTo>
                    <a:pt x="487" y="269"/>
                  </a:lnTo>
                  <a:lnTo>
                    <a:pt x="493" y="269"/>
                  </a:lnTo>
                  <a:lnTo>
                    <a:pt x="500" y="269"/>
                  </a:lnTo>
                  <a:lnTo>
                    <a:pt x="506" y="269"/>
                  </a:lnTo>
                  <a:lnTo>
                    <a:pt x="512" y="269"/>
                  </a:lnTo>
                  <a:lnTo>
                    <a:pt x="512" y="275"/>
                  </a:lnTo>
                  <a:lnTo>
                    <a:pt x="512" y="269"/>
                  </a:lnTo>
                  <a:lnTo>
                    <a:pt x="519" y="269"/>
                  </a:lnTo>
                  <a:lnTo>
                    <a:pt x="525" y="269"/>
                  </a:lnTo>
                  <a:lnTo>
                    <a:pt x="532" y="269"/>
                  </a:lnTo>
                  <a:lnTo>
                    <a:pt x="532" y="263"/>
                  </a:lnTo>
                  <a:lnTo>
                    <a:pt x="538" y="263"/>
                  </a:lnTo>
                  <a:lnTo>
                    <a:pt x="544" y="263"/>
                  </a:lnTo>
                  <a:lnTo>
                    <a:pt x="544" y="256"/>
                  </a:lnTo>
                  <a:lnTo>
                    <a:pt x="544" y="250"/>
                  </a:lnTo>
                  <a:lnTo>
                    <a:pt x="544" y="243"/>
                  </a:lnTo>
                  <a:lnTo>
                    <a:pt x="551" y="243"/>
                  </a:lnTo>
                  <a:lnTo>
                    <a:pt x="551" y="237"/>
                  </a:lnTo>
                  <a:lnTo>
                    <a:pt x="551" y="231"/>
                  </a:lnTo>
                  <a:lnTo>
                    <a:pt x="557" y="231"/>
                  </a:lnTo>
                  <a:lnTo>
                    <a:pt x="564" y="231"/>
                  </a:lnTo>
                  <a:lnTo>
                    <a:pt x="570" y="231"/>
                  </a:lnTo>
                  <a:lnTo>
                    <a:pt x="570" y="224"/>
                  </a:lnTo>
                  <a:lnTo>
                    <a:pt x="576" y="224"/>
                  </a:lnTo>
                  <a:lnTo>
                    <a:pt x="583" y="224"/>
                  </a:lnTo>
                  <a:lnTo>
                    <a:pt x="576" y="224"/>
                  </a:lnTo>
                  <a:lnTo>
                    <a:pt x="576" y="218"/>
                  </a:lnTo>
                  <a:lnTo>
                    <a:pt x="576" y="211"/>
                  </a:lnTo>
                  <a:lnTo>
                    <a:pt x="576" y="205"/>
                  </a:lnTo>
                  <a:lnTo>
                    <a:pt x="570" y="199"/>
                  </a:lnTo>
                  <a:lnTo>
                    <a:pt x="570" y="192"/>
                  </a:lnTo>
                  <a:lnTo>
                    <a:pt x="564" y="179"/>
                  </a:lnTo>
                  <a:lnTo>
                    <a:pt x="564" y="173"/>
                  </a:lnTo>
                  <a:lnTo>
                    <a:pt x="564" y="160"/>
                  </a:lnTo>
                  <a:lnTo>
                    <a:pt x="564" y="154"/>
                  </a:lnTo>
                  <a:lnTo>
                    <a:pt x="557" y="154"/>
                  </a:lnTo>
                  <a:lnTo>
                    <a:pt x="557" y="147"/>
                  </a:lnTo>
                  <a:lnTo>
                    <a:pt x="557" y="135"/>
                  </a:lnTo>
                  <a:lnTo>
                    <a:pt x="557" y="128"/>
                  </a:lnTo>
                  <a:lnTo>
                    <a:pt x="564" y="122"/>
                  </a:lnTo>
                  <a:lnTo>
                    <a:pt x="570" y="109"/>
                  </a:lnTo>
                  <a:lnTo>
                    <a:pt x="589" y="83"/>
                  </a:lnTo>
                  <a:lnTo>
                    <a:pt x="596" y="71"/>
                  </a:lnTo>
                  <a:lnTo>
                    <a:pt x="602" y="58"/>
                  </a:lnTo>
                  <a:lnTo>
                    <a:pt x="602" y="51"/>
                  </a:lnTo>
                  <a:lnTo>
                    <a:pt x="602" y="45"/>
                  </a:lnTo>
                  <a:lnTo>
                    <a:pt x="615" y="39"/>
                  </a:lnTo>
                  <a:lnTo>
                    <a:pt x="621" y="32"/>
                  </a:lnTo>
                  <a:lnTo>
                    <a:pt x="628" y="26"/>
                  </a:lnTo>
                  <a:lnTo>
                    <a:pt x="634" y="26"/>
                  </a:lnTo>
                  <a:lnTo>
                    <a:pt x="640" y="19"/>
                  </a:lnTo>
                  <a:lnTo>
                    <a:pt x="647" y="26"/>
                  </a:lnTo>
                  <a:lnTo>
                    <a:pt x="660" y="26"/>
                  </a:lnTo>
                  <a:lnTo>
                    <a:pt x="666" y="32"/>
                  </a:lnTo>
                  <a:lnTo>
                    <a:pt x="672" y="32"/>
                  </a:lnTo>
                  <a:lnTo>
                    <a:pt x="685" y="39"/>
                  </a:lnTo>
                  <a:lnTo>
                    <a:pt x="698" y="39"/>
                  </a:lnTo>
                  <a:lnTo>
                    <a:pt x="705" y="39"/>
                  </a:lnTo>
                  <a:lnTo>
                    <a:pt x="711" y="45"/>
                  </a:lnTo>
                  <a:lnTo>
                    <a:pt x="724" y="45"/>
                  </a:lnTo>
                  <a:lnTo>
                    <a:pt x="737" y="45"/>
                  </a:lnTo>
                  <a:lnTo>
                    <a:pt x="743" y="45"/>
                  </a:lnTo>
                  <a:lnTo>
                    <a:pt x="749" y="51"/>
                  </a:lnTo>
                  <a:lnTo>
                    <a:pt x="749" y="58"/>
                  </a:lnTo>
                  <a:lnTo>
                    <a:pt x="749" y="64"/>
                  </a:lnTo>
                  <a:lnTo>
                    <a:pt x="756" y="71"/>
                  </a:lnTo>
                  <a:lnTo>
                    <a:pt x="762" y="77"/>
                  </a:lnTo>
                  <a:lnTo>
                    <a:pt x="762" y="83"/>
                  </a:lnTo>
                  <a:lnTo>
                    <a:pt x="769" y="77"/>
                  </a:lnTo>
                  <a:lnTo>
                    <a:pt x="775" y="71"/>
                  </a:lnTo>
                  <a:lnTo>
                    <a:pt x="781" y="71"/>
                  </a:lnTo>
                  <a:lnTo>
                    <a:pt x="788" y="64"/>
                  </a:lnTo>
                  <a:lnTo>
                    <a:pt x="788" y="58"/>
                  </a:lnTo>
                  <a:lnTo>
                    <a:pt x="788" y="51"/>
                  </a:lnTo>
                  <a:lnTo>
                    <a:pt x="794" y="45"/>
                  </a:lnTo>
                  <a:lnTo>
                    <a:pt x="807" y="39"/>
                  </a:lnTo>
                  <a:lnTo>
                    <a:pt x="813" y="32"/>
                  </a:lnTo>
                  <a:lnTo>
                    <a:pt x="833" y="32"/>
                  </a:lnTo>
                  <a:lnTo>
                    <a:pt x="845" y="39"/>
                  </a:lnTo>
                  <a:lnTo>
                    <a:pt x="852" y="45"/>
                  </a:lnTo>
                  <a:lnTo>
                    <a:pt x="858" y="45"/>
                  </a:lnTo>
                  <a:lnTo>
                    <a:pt x="865" y="51"/>
                  </a:lnTo>
                  <a:lnTo>
                    <a:pt x="871" y="51"/>
                  </a:lnTo>
                  <a:lnTo>
                    <a:pt x="871" y="45"/>
                  </a:lnTo>
                  <a:lnTo>
                    <a:pt x="884" y="39"/>
                  </a:lnTo>
                  <a:lnTo>
                    <a:pt x="884" y="32"/>
                  </a:lnTo>
                  <a:lnTo>
                    <a:pt x="890" y="32"/>
                  </a:lnTo>
                  <a:lnTo>
                    <a:pt x="897" y="19"/>
                  </a:lnTo>
                  <a:lnTo>
                    <a:pt x="903" y="19"/>
                  </a:lnTo>
                  <a:lnTo>
                    <a:pt x="909" y="13"/>
                  </a:lnTo>
                  <a:lnTo>
                    <a:pt x="916" y="13"/>
                  </a:lnTo>
                  <a:lnTo>
                    <a:pt x="916" y="7"/>
                  </a:lnTo>
                  <a:lnTo>
                    <a:pt x="922" y="7"/>
                  </a:lnTo>
                  <a:lnTo>
                    <a:pt x="935" y="0"/>
                  </a:lnTo>
                  <a:lnTo>
                    <a:pt x="941" y="0"/>
                  </a:lnTo>
                  <a:lnTo>
                    <a:pt x="948" y="0"/>
                  </a:lnTo>
                  <a:lnTo>
                    <a:pt x="961" y="0"/>
                  </a:lnTo>
                  <a:lnTo>
                    <a:pt x="967" y="7"/>
                  </a:lnTo>
                  <a:lnTo>
                    <a:pt x="986" y="19"/>
                  </a:lnTo>
                  <a:lnTo>
                    <a:pt x="993" y="26"/>
                  </a:lnTo>
                  <a:lnTo>
                    <a:pt x="999" y="51"/>
                  </a:lnTo>
                  <a:lnTo>
                    <a:pt x="1044" y="90"/>
                  </a:lnTo>
                  <a:lnTo>
                    <a:pt x="1063" y="109"/>
                  </a:lnTo>
                  <a:lnTo>
                    <a:pt x="1089" y="122"/>
                  </a:lnTo>
                  <a:lnTo>
                    <a:pt x="1108" y="160"/>
                  </a:lnTo>
                  <a:lnTo>
                    <a:pt x="1127" y="179"/>
                  </a:lnTo>
                  <a:lnTo>
                    <a:pt x="1140" y="205"/>
                  </a:lnTo>
                  <a:lnTo>
                    <a:pt x="1140" y="224"/>
                  </a:lnTo>
                  <a:lnTo>
                    <a:pt x="1146" y="250"/>
                  </a:lnTo>
                  <a:lnTo>
                    <a:pt x="1153" y="282"/>
                  </a:lnTo>
                  <a:lnTo>
                    <a:pt x="1146" y="307"/>
                  </a:lnTo>
                  <a:lnTo>
                    <a:pt x="1153" y="371"/>
                  </a:lnTo>
                  <a:lnTo>
                    <a:pt x="1153" y="448"/>
                  </a:lnTo>
                  <a:lnTo>
                    <a:pt x="1146" y="653"/>
                  </a:lnTo>
                  <a:lnTo>
                    <a:pt x="1153" y="685"/>
                  </a:lnTo>
                  <a:lnTo>
                    <a:pt x="1153" y="717"/>
                  </a:lnTo>
                  <a:lnTo>
                    <a:pt x="1166" y="749"/>
                  </a:lnTo>
                  <a:lnTo>
                    <a:pt x="1166" y="762"/>
                  </a:lnTo>
                  <a:lnTo>
                    <a:pt x="1153" y="781"/>
                  </a:lnTo>
                  <a:lnTo>
                    <a:pt x="1153" y="800"/>
                  </a:lnTo>
                  <a:lnTo>
                    <a:pt x="1146" y="807"/>
                  </a:lnTo>
                  <a:lnTo>
                    <a:pt x="1146" y="826"/>
                  </a:lnTo>
                  <a:lnTo>
                    <a:pt x="1140" y="845"/>
                  </a:lnTo>
                  <a:lnTo>
                    <a:pt x="1140" y="858"/>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Arial"/>
                <a:ea typeface="+mn-ea"/>
                <a:cs typeface="+mn-cs"/>
              </a:endParaRPr>
            </a:p>
          </p:txBody>
        </p:sp>
        <p:sp>
          <p:nvSpPr>
            <p:cNvPr id="57" name="Freeform 228">
              <a:extLst>
                <a:ext uri="{FF2B5EF4-FFF2-40B4-BE49-F238E27FC236}">
                  <a16:creationId xmlns:a16="http://schemas.microsoft.com/office/drawing/2014/main" id="{EEF4E372-171C-16AF-DA37-9D7743C964A7}"/>
                </a:ext>
              </a:extLst>
            </p:cNvPr>
            <p:cNvSpPr>
              <a:spLocks/>
            </p:cNvSpPr>
            <p:nvPr/>
          </p:nvSpPr>
          <p:spPr bwMode="gray">
            <a:xfrm>
              <a:off x="3894551" y="2371660"/>
              <a:ext cx="702756" cy="899834"/>
            </a:xfrm>
            <a:custGeom>
              <a:avLst/>
              <a:gdLst>
                <a:gd name="T0" fmla="*/ 1044 w 1089"/>
                <a:gd name="T1" fmla="*/ 532 h 1249"/>
                <a:gd name="T2" fmla="*/ 1050 w 1089"/>
                <a:gd name="T3" fmla="*/ 673 h 1249"/>
                <a:gd name="T4" fmla="*/ 1069 w 1089"/>
                <a:gd name="T5" fmla="*/ 839 h 1249"/>
                <a:gd name="T6" fmla="*/ 999 w 1089"/>
                <a:gd name="T7" fmla="*/ 890 h 1249"/>
                <a:gd name="T8" fmla="*/ 909 w 1089"/>
                <a:gd name="T9" fmla="*/ 910 h 1249"/>
                <a:gd name="T10" fmla="*/ 839 w 1089"/>
                <a:gd name="T11" fmla="*/ 884 h 1249"/>
                <a:gd name="T12" fmla="*/ 743 w 1089"/>
                <a:gd name="T13" fmla="*/ 878 h 1249"/>
                <a:gd name="T14" fmla="*/ 692 w 1089"/>
                <a:gd name="T15" fmla="*/ 993 h 1249"/>
                <a:gd name="T16" fmla="*/ 698 w 1089"/>
                <a:gd name="T17" fmla="*/ 1063 h 1249"/>
                <a:gd name="T18" fmla="*/ 660 w 1089"/>
                <a:gd name="T19" fmla="*/ 1102 h 1249"/>
                <a:gd name="T20" fmla="*/ 608 w 1089"/>
                <a:gd name="T21" fmla="*/ 1114 h 1249"/>
                <a:gd name="T22" fmla="*/ 564 w 1089"/>
                <a:gd name="T23" fmla="*/ 1114 h 1249"/>
                <a:gd name="T24" fmla="*/ 512 w 1089"/>
                <a:gd name="T25" fmla="*/ 1095 h 1249"/>
                <a:gd name="T26" fmla="*/ 487 w 1089"/>
                <a:gd name="T27" fmla="*/ 1070 h 1249"/>
                <a:gd name="T28" fmla="*/ 442 w 1089"/>
                <a:gd name="T29" fmla="*/ 1076 h 1249"/>
                <a:gd name="T30" fmla="*/ 410 w 1089"/>
                <a:gd name="T31" fmla="*/ 1108 h 1249"/>
                <a:gd name="T32" fmla="*/ 371 w 1089"/>
                <a:gd name="T33" fmla="*/ 1121 h 1249"/>
                <a:gd name="T34" fmla="*/ 346 w 1089"/>
                <a:gd name="T35" fmla="*/ 1166 h 1249"/>
                <a:gd name="T36" fmla="*/ 314 w 1089"/>
                <a:gd name="T37" fmla="*/ 1210 h 1249"/>
                <a:gd name="T38" fmla="*/ 282 w 1089"/>
                <a:gd name="T39" fmla="*/ 1249 h 1249"/>
                <a:gd name="T40" fmla="*/ 256 w 1089"/>
                <a:gd name="T41" fmla="*/ 1178 h 1249"/>
                <a:gd name="T42" fmla="*/ 205 w 1089"/>
                <a:gd name="T43" fmla="*/ 1082 h 1249"/>
                <a:gd name="T44" fmla="*/ 237 w 1089"/>
                <a:gd name="T45" fmla="*/ 1012 h 1249"/>
                <a:gd name="T46" fmla="*/ 269 w 1089"/>
                <a:gd name="T47" fmla="*/ 942 h 1249"/>
                <a:gd name="T48" fmla="*/ 269 w 1089"/>
                <a:gd name="T49" fmla="*/ 858 h 1249"/>
                <a:gd name="T50" fmla="*/ 288 w 1089"/>
                <a:gd name="T51" fmla="*/ 807 h 1249"/>
                <a:gd name="T52" fmla="*/ 275 w 1089"/>
                <a:gd name="T53" fmla="*/ 724 h 1249"/>
                <a:gd name="T54" fmla="*/ 250 w 1089"/>
                <a:gd name="T55" fmla="*/ 692 h 1249"/>
                <a:gd name="T56" fmla="*/ 186 w 1089"/>
                <a:gd name="T57" fmla="*/ 666 h 1249"/>
                <a:gd name="T58" fmla="*/ 122 w 1089"/>
                <a:gd name="T59" fmla="*/ 666 h 1249"/>
                <a:gd name="T60" fmla="*/ 83 w 1089"/>
                <a:gd name="T61" fmla="*/ 711 h 1249"/>
                <a:gd name="T62" fmla="*/ 13 w 1089"/>
                <a:gd name="T63" fmla="*/ 717 h 1249"/>
                <a:gd name="T64" fmla="*/ 26 w 1089"/>
                <a:gd name="T65" fmla="*/ 679 h 1249"/>
                <a:gd name="T66" fmla="*/ 70 w 1089"/>
                <a:gd name="T67" fmla="*/ 653 h 1249"/>
                <a:gd name="T68" fmla="*/ 6 w 1089"/>
                <a:gd name="T69" fmla="*/ 634 h 1249"/>
                <a:gd name="T70" fmla="*/ 38 w 1089"/>
                <a:gd name="T71" fmla="*/ 602 h 1249"/>
                <a:gd name="T72" fmla="*/ 90 w 1089"/>
                <a:gd name="T73" fmla="*/ 589 h 1249"/>
                <a:gd name="T74" fmla="*/ 141 w 1089"/>
                <a:gd name="T75" fmla="*/ 570 h 1249"/>
                <a:gd name="T76" fmla="*/ 96 w 1089"/>
                <a:gd name="T77" fmla="*/ 557 h 1249"/>
                <a:gd name="T78" fmla="*/ 45 w 1089"/>
                <a:gd name="T79" fmla="*/ 557 h 1249"/>
                <a:gd name="T80" fmla="*/ 45 w 1089"/>
                <a:gd name="T81" fmla="*/ 493 h 1249"/>
                <a:gd name="T82" fmla="*/ 96 w 1089"/>
                <a:gd name="T83" fmla="*/ 519 h 1249"/>
                <a:gd name="T84" fmla="*/ 109 w 1089"/>
                <a:gd name="T85" fmla="*/ 461 h 1249"/>
                <a:gd name="T86" fmla="*/ 90 w 1089"/>
                <a:gd name="T87" fmla="*/ 410 h 1249"/>
                <a:gd name="T88" fmla="*/ 115 w 1089"/>
                <a:gd name="T89" fmla="*/ 359 h 1249"/>
                <a:gd name="T90" fmla="*/ 115 w 1089"/>
                <a:gd name="T91" fmla="*/ 282 h 1249"/>
                <a:gd name="T92" fmla="*/ 128 w 1089"/>
                <a:gd name="T93" fmla="*/ 237 h 1249"/>
                <a:gd name="T94" fmla="*/ 122 w 1089"/>
                <a:gd name="T95" fmla="*/ 180 h 1249"/>
                <a:gd name="T96" fmla="*/ 179 w 1089"/>
                <a:gd name="T97" fmla="*/ 180 h 1249"/>
                <a:gd name="T98" fmla="*/ 186 w 1089"/>
                <a:gd name="T99" fmla="*/ 225 h 1249"/>
                <a:gd name="T100" fmla="*/ 243 w 1089"/>
                <a:gd name="T101" fmla="*/ 244 h 1249"/>
                <a:gd name="T102" fmla="*/ 269 w 1089"/>
                <a:gd name="T103" fmla="*/ 257 h 1249"/>
                <a:gd name="T104" fmla="*/ 295 w 1089"/>
                <a:gd name="T105" fmla="*/ 295 h 1249"/>
                <a:gd name="T106" fmla="*/ 359 w 1089"/>
                <a:gd name="T107" fmla="*/ 308 h 1249"/>
                <a:gd name="T108" fmla="*/ 403 w 1089"/>
                <a:gd name="T109" fmla="*/ 301 h 1249"/>
                <a:gd name="T110" fmla="*/ 397 w 1089"/>
                <a:gd name="T111" fmla="*/ 244 h 1249"/>
                <a:gd name="T112" fmla="*/ 429 w 1089"/>
                <a:gd name="T113" fmla="*/ 186 h 1249"/>
                <a:gd name="T114" fmla="*/ 468 w 1089"/>
                <a:gd name="T115" fmla="*/ 77 h 1249"/>
                <a:gd name="T116" fmla="*/ 500 w 1089"/>
                <a:gd name="T117" fmla="*/ 45 h 1249"/>
                <a:gd name="T118" fmla="*/ 532 w 1089"/>
                <a:gd name="T119" fmla="*/ 52 h 1249"/>
                <a:gd name="T120" fmla="*/ 570 w 1089"/>
                <a:gd name="T121" fmla="*/ 39 h 1249"/>
                <a:gd name="T122" fmla="*/ 615 w 1089"/>
                <a:gd name="T123" fmla="*/ 39 h 1249"/>
                <a:gd name="T124" fmla="*/ 692 w 1089"/>
                <a:gd name="T125" fmla="*/ 13 h 1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89" h="1249">
                  <a:moveTo>
                    <a:pt x="711" y="0"/>
                  </a:moveTo>
                  <a:lnTo>
                    <a:pt x="858" y="96"/>
                  </a:lnTo>
                  <a:lnTo>
                    <a:pt x="967" y="167"/>
                  </a:lnTo>
                  <a:lnTo>
                    <a:pt x="1005" y="186"/>
                  </a:lnTo>
                  <a:lnTo>
                    <a:pt x="1012" y="192"/>
                  </a:lnTo>
                  <a:lnTo>
                    <a:pt x="1031" y="199"/>
                  </a:lnTo>
                  <a:lnTo>
                    <a:pt x="1037" y="231"/>
                  </a:lnTo>
                  <a:lnTo>
                    <a:pt x="1037" y="353"/>
                  </a:lnTo>
                  <a:lnTo>
                    <a:pt x="1037" y="481"/>
                  </a:lnTo>
                  <a:lnTo>
                    <a:pt x="1044" y="500"/>
                  </a:lnTo>
                  <a:lnTo>
                    <a:pt x="1044" y="513"/>
                  </a:lnTo>
                  <a:lnTo>
                    <a:pt x="1044" y="532"/>
                  </a:lnTo>
                  <a:lnTo>
                    <a:pt x="1037" y="570"/>
                  </a:lnTo>
                  <a:lnTo>
                    <a:pt x="1025" y="596"/>
                  </a:lnTo>
                  <a:lnTo>
                    <a:pt x="1018" y="615"/>
                  </a:lnTo>
                  <a:lnTo>
                    <a:pt x="1018" y="628"/>
                  </a:lnTo>
                  <a:lnTo>
                    <a:pt x="1031" y="653"/>
                  </a:lnTo>
                  <a:lnTo>
                    <a:pt x="1031" y="666"/>
                  </a:lnTo>
                  <a:lnTo>
                    <a:pt x="1031" y="673"/>
                  </a:lnTo>
                  <a:lnTo>
                    <a:pt x="1037" y="673"/>
                  </a:lnTo>
                  <a:lnTo>
                    <a:pt x="1044" y="673"/>
                  </a:lnTo>
                  <a:lnTo>
                    <a:pt x="1044" y="666"/>
                  </a:lnTo>
                  <a:lnTo>
                    <a:pt x="1050" y="666"/>
                  </a:lnTo>
                  <a:lnTo>
                    <a:pt x="1050" y="673"/>
                  </a:lnTo>
                  <a:lnTo>
                    <a:pt x="1050" y="666"/>
                  </a:lnTo>
                  <a:lnTo>
                    <a:pt x="1057" y="666"/>
                  </a:lnTo>
                  <a:lnTo>
                    <a:pt x="1063" y="666"/>
                  </a:lnTo>
                  <a:lnTo>
                    <a:pt x="1063" y="679"/>
                  </a:lnTo>
                  <a:lnTo>
                    <a:pt x="1069" y="717"/>
                  </a:lnTo>
                  <a:lnTo>
                    <a:pt x="1069" y="724"/>
                  </a:lnTo>
                  <a:lnTo>
                    <a:pt x="1069" y="737"/>
                  </a:lnTo>
                  <a:lnTo>
                    <a:pt x="1069" y="781"/>
                  </a:lnTo>
                  <a:lnTo>
                    <a:pt x="1082" y="826"/>
                  </a:lnTo>
                  <a:lnTo>
                    <a:pt x="1089" y="839"/>
                  </a:lnTo>
                  <a:lnTo>
                    <a:pt x="1076" y="839"/>
                  </a:lnTo>
                  <a:lnTo>
                    <a:pt x="1069" y="839"/>
                  </a:lnTo>
                  <a:lnTo>
                    <a:pt x="1063" y="839"/>
                  </a:lnTo>
                  <a:lnTo>
                    <a:pt x="1050" y="846"/>
                  </a:lnTo>
                  <a:lnTo>
                    <a:pt x="1044" y="846"/>
                  </a:lnTo>
                  <a:lnTo>
                    <a:pt x="1044" y="852"/>
                  </a:lnTo>
                  <a:lnTo>
                    <a:pt x="1037" y="852"/>
                  </a:lnTo>
                  <a:lnTo>
                    <a:pt x="1031" y="858"/>
                  </a:lnTo>
                  <a:lnTo>
                    <a:pt x="1025" y="858"/>
                  </a:lnTo>
                  <a:lnTo>
                    <a:pt x="1018" y="871"/>
                  </a:lnTo>
                  <a:lnTo>
                    <a:pt x="1012" y="871"/>
                  </a:lnTo>
                  <a:lnTo>
                    <a:pt x="1012" y="878"/>
                  </a:lnTo>
                  <a:lnTo>
                    <a:pt x="999" y="884"/>
                  </a:lnTo>
                  <a:lnTo>
                    <a:pt x="999" y="890"/>
                  </a:lnTo>
                  <a:lnTo>
                    <a:pt x="993" y="890"/>
                  </a:lnTo>
                  <a:lnTo>
                    <a:pt x="986" y="884"/>
                  </a:lnTo>
                  <a:lnTo>
                    <a:pt x="980" y="884"/>
                  </a:lnTo>
                  <a:lnTo>
                    <a:pt x="973" y="878"/>
                  </a:lnTo>
                  <a:lnTo>
                    <a:pt x="961" y="871"/>
                  </a:lnTo>
                  <a:lnTo>
                    <a:pt x="941" y="871"/>
                  </a:lnTo>
                  <a:lnTo>
                    <a:pt x="935" y="878"/>
                  </a:lnTo>
                  <a:lnTo>
                    <a:pt x="922" y="884"/>
                  </a:lnTo>
                  <a:lnTo>
                    <a:pt x="916" y="890"/>
                  </a:lnTo>
                  <a:lnTo>
                    <a:pt x="916" y="897"/>
                  </a:lnTo>
                  <a:lnTo>
                    <a:pt x="916" y="903"/>
                  </a:lnTo>
                  <a:lnTo>
                    <a:pt x="909" y="910"/>
                  </a:lnTo>
                  <a:lnTo>
                    <a:pt x="903" y="910"/>
                  </a:lnTo>
                  <a:lnTo>
                    <a:pt x="897" y="916"/>
                  </a:lnTo>
                  <a:lnTo>
                    <a:pt x="890" y="922"/>
                  </a:lnTo>
                  <a:lnTo>
                    <a:pt x="890" y="916"/>
                  </a:lnTo>
                  <a:lnTo>
                    <a:pt x="884" y="910"/>
                  </a:lnTo>
                  <a:lnTo>
                    <a:pt x="877" y="903"/>
                  </a:lnTo>
                  <a:lnTo>
                    <a:pt x="877" y="897"/>
                  </a:lnTo>
                  <a:lnTo>
                    <a:pt x="877" y="890"/>
                  </a:lnTo>
                  <a:lnTo>
                    <a:pt x="871" y="884"/>
                  </a:lnTo>
                  <a:lnTo>
                    <a:pt x="865" y="884"/>
                  </a:lnTo>
                  <a:lnTo>
                    <a:pt x="852" y="884"/>
                  </a:lnTo>
                  <a:lnTo>
                    <a:pt x="839" y="884"/>
                  </a:lnTo>
                  <a:lnTo>
                    <a:pt x="833" y="878"/>
                  </a:lnTo>
                  <a:lnTo>
                    <a:pt x="826" y="878"/>
                  </a:lnTo>
                  <a:lnTo>
                    <a:pt x="813" y="878"/>
                  </a:lnTo>
                  <a:lnTo>
                    <a:pt x="800" y="871"/>
                  </a:lnTo>
                  <a:lnTo>
                    <a:pt x="794" y="871"/>
                  </a:lnTo>
                  <a:lnTo>
                    <a:pt x="788" y="865"/>
                  </a:lnTo>
                  <a:lnTo>
                    <a:pt x="775" y="865"/>
                  </a:lnTo>
                  <a:lnTo>
                    <a:pt x="768" y="858"/>
                  </a:lnTo>
                  <a:lnTo>
                    <a:pt x="762" y="865"/>
                  </a:lnTo>
                  <a:lnTo>
                    <a:pt x="756" y="865"/>
                  </a:lnTo>
                  <a:lnTo>
                    <a:pt x="749" y="871"/>
                  </a:lnTo>
                  <a:lnTo>
                    <a:pt x="743" y="878"/>
                  </a:lnTo>
                  <a:lnTo>
                    <a:pt x="730" y="884"/>
                  </a:lnTo>
                  <a:lnTo>
                    <a:pt x="730" y="890"/>
                  </a:lnTo>
                  <a:lnTo>
                    <a:pt x="730" y="897"/>
                  </a:lnTo>
                  <a:lnTo>
                    <a:pt x="724" y="910"/>
                  </a:lnTo>
                  <a:lnTo>
                    <a:pt x="717" y="922"/>
                  </a:lnTo>
                  <a:lnTo>
                    <a:pt x="698" y="948"/>
                  </a:lnTo>
                  <a:lnTo>
                    <a:pt x="692" y="961"/>
                  </a:lnTo>
                  <a:lnTo>
                    <a:pt x="685" y="967"/>
                  </a:lnTo>
                  <a:lnTo>
                    <a:pt x="685" y="974"/>
                  </a:lnTo>
                  <a:lnTo>
                    <a:pt x="685" y="986"/>
                  </a:lnTo>
                  <a:lnTo>
                    <a:pt x="685" y="993"/>
                  </a:lnTo>
                  <a:lnTo>
                    <a:pt x="692" y="993"/>
                  </a:lnTo>
                  <a:lnTo>
                    <a:pt x="692" y="999"/>
                  </a:lnTo>
                  <a:lnTo>
                    <a:pt x="692" y="1012"/>
                  </a:lnTo>
                  <a:lnTo>
                    <a:pt x="692" y="1018"/>
                  </a:lnTo>
                  <a:lnTo>
                    <a:pt x="698" y="1031"/>
                  </a:lnTo>
                  <a:lnTo>
                    <a:pt x="698" y="1038"/>
                  </a:lnTo>
                  <a:lnTo>
                    <a:pt x="704" y="1044"/>
                  </a:lnTo>
                  <a:lnTo>
                    <a:pt x="704" y="1050"/>
                  </a:lnTo>
                  <a:lnTo>
                    <a:pt x="704" y="1057"/>
                  </a:lnTo>
                  <a:lnTo>
                    <a:pt x="704" y="1063"/>
                  </a:lnTo>
                  <a:lnTo>
                    <a:pt x="711" y="1063"/>
                  </a:lnTo>
                  <a:lnTo>
                    <a:pt x="704" y="1063"/>
                  </a:lnTo>
                  <a:lnTo>
                    <a:pt x="698" y="1063"/>
                  </a:lnTo>
                  <a:lnTo>
                    <a:pt x="698" y="1070"/>
                  </a:lnTo>
                  <a:lnTo>
                    <a:pt x="692" y="1070"/>
                  </a:lnTo>
                  <a:lnTo>
                    <a:pt x="685" y="1070"/>
                  </a:lnTo>
                  <a:lnTo>
                    <a:pt x="679" y="1070"/>
                  </a:lnTo>
                  <a:lnTo>
                    <a:pt x="679" y="1076"/>
                  </a:lnTo>
                  <a:lnTo>
                    <a:pt x="679" y="1082"/>
                  </a:lnTo>
                  <a:lnTo>
                    <a:pt x="672" y="1082"/>
                  </a:lnTo>
                  <a:lnTo>
                    <a:pt x="672" y="1089"/>
                  </a:lnTo>
                  <a:lnTo>
                    <a:pt x="672" y="1095"/>
                  </a:lnTo>
                  <a:lnTo>
                    <a:pt x="672" y="1102"/>
                  </a:lnTo>
                  <a:lnTo>
                    <a:pt x="666" y="1102"/>
                  </a:lnTo>
                  <a:lnTo>
                    <a:pt x="660" y="1102"/>
                  </a:lnTo>
                  <a:lnTo>
                    <a:pt x="660" y="1108"/>
                  </a:lnTo>
                  <a:lnTo>
                    <a:pt x="653" y="1108"/>
                  </a:lnTo>
                  <a:lnTo>
                    <a:pt x="647" y="1108"/>
                  </a:lnTo>
                  <a:lnTo>
                    <a:pt x="640" y="1108"/>
                  </a:lnTo>
                  <a:lnTo>
                    <a:pt x="640" y="1114"/>
                  </a:lnTo>
                  <a:lnTo>
                    <a:pt x="640" y="1108"/>
                  </a:lnTo>
                  <a:lnTo>
                    <a:pt x="634" y="1108"/>
                  </a:lnTo>
                  <a:lnTo>
                    <a:pt x="628" y="1108"/>
                  </a:lnTo>
                  <a:lnTo>
                    <a:pt x="621" y="1108"/>
                  </a:lnTo>
                  <a:lnTo>
                    <a:pt x="615" y="1108"/>
                  </a:lnTo>
                  <a:lnTo>
                    <a:pt x="615" y="1114"/>
                  </a:lnTo>
                  <a:lnTo>
                    <a:pt x="608" y="1114"/>
                  </a:lnTo>
                  <a:lnTo>
                    <a:pt x="608" y="1121"/>
                  </a:lnTo>
                  <a:lnTo>
                    <a:pt x="602" y="1121"/>
                  </a:lnTo>
                  <a:lnTo>
                    <a:pt x="602" y="1114"/>
                  </a:lnTo>
                  <a:lnTo>
                    <a:pt x="596" y="1114"/>
                  </a:lnTo>
                  <a:lnTo>
                    <a:pt x="589" y="1121"/>
                  </a:lnTo>
                  <a:lnTo>
                    <a:pt x="583" y="1114"/>
                  </a:lnTo>
                  <a:lnTo>
                    <a:pt x="576" y="1114"/>
                  </a:lnTo>
                  <a:lnTo>
                    <a:pt x="570" y="1114"/>
                  </a:lnTo>
                  <a:lnTo>
                    <a:pt x="570" y="1121"/>
                  </a:lnTo>
                  <a:lnTo>
                    <a:pt x="564" y="1114"/>
                  </a:lnTo>
                  <a:lnTo>
                    <a:pt x="564" y="1121"/>
                  </a:lnTo>
                  <a:lnTo>
                    <a:pt x="564" y="1114"/>
                  </a:lnTo>
                  <a:lnTo>
                    <a:pt x="557" y="1114"/>
                  </a:lnTo>
                  <a:lnTo>
                    <a:pt x="551" y="1114"/>
                  </a:lnTo>
                  <a:lnTo>
                    <a:pt x="551" y="1108"/>
                  </a:lnTo>
                  <a:lnTo>
                    <a:pt x="544" y="1108"/>
                  </a:lnTo>
                  <a:lnTo>
                    <a:pt x="538" y="1108"/>
                  </a:lnTo>
                  <a:lnTo>
                    <a:pt x="538" y="1102"/>
                  </a:lnTo>
                  <a:lnTo>
                    <a:pt x="532" y="1095"/>
                  </a:lnTo>
                  <a:lnTo>
                    <a:pt x="532" y="1102"/>
                  </a:lnTo>
                  <a:lnTo>
                    <a:pt x="525" y="1102"/>
                  </a:lnTo>
                  <a:lnTo>
                    <a:pt x="519" y="1102"/>
                  </a:lnTo>
                  <a:lnTo>
                    <a:pt x="519" y="1095"/>
                  </a:lnTo>
                  <a:lnTo>
                    <a:pt x="512" y="1095"/>
                  </a:lnTo>
                  <a:lnTo>
                    <a:pt x="512" y="1089"/>
                  </a:lnTo>
                  <a:lnTo>
                    <a:pt x="506" y="1089"/>
                  </a:lnTo>
                  <a:lnTo>
                    <a:pt x="506" y="1082"/>
                  </a:lnTo>
                  <a:lnTo>
                    <a:pt x="506" y="1076"/>
                  </a:lnTo>
                  <a:lnTo>
                    <a:pt x="500" y="1076"/>
                  </a:lnTo>
                  <a:lnTo>
                    <a:pt x="500" y="1070"/>
                  </a:lnTo>
                  <a:lnTo>
                    <a:pt x="506" y="1070"/>
                  </a:lnTo>
                  <a:lnTo>
                    <a:pt x="500" y="1070"/>
                  </a:lnTo>
                  <a:lnTo>
                    <a:pt x="500" y="1063"/>
                  </a:lnTo>
                  <a:lnTo>
                    <a:pt x="493" y="1063"/>
                  </a:lnTo>
                  <a:lnTo>
                    <a:pt x="493" y="1070"/>
                  </a:lnTo>
                  <a:lnTo>
                    <a:pt x="487" y="1070"/>
                  </a:lnTo>
                  <a:lnTo>
                    <a:pt x="480" y="1070"/>
                  </a:lnTo>
                  <a:lnTo>
                    <a:pt x="480" y="1076"/>
                  </a:lnTo>
                  <a:lnTo>
                    <a:pt x="474" y="1076"/>
                  </a:lnTo>
                  <a:lnTo>
                    <a:pt x="474" y="1070"/>
                  </a:lnTo>
                  <a:lnTo>
                    <a:pt x="474" y="1076"/>
                  </a:lnTo>
                  <a:lnTo>
                    <a:pt x="468" y="1076"/>
                  </a:lnTo>
                  <a:lnTo>
                    <a:pt x="461" y="1076"/>
                  </a:lnTo>
                  <a:lnTo>
                    <a:pt x="461" y="1070"/>
                  </a:lnTo>
                  <a:lnTo>
                    <a:pt x="455" y="1070"/>
                  </a:lnTo>
                  <a:lnTo>
                    <a:pt x="448" y="1070"/>
                  </a:lnTo>
                  <a:lnTo>
                    <a:pt x="442" y="1070"/>
                  </a:lnTo>
                  <a:lnTo>
                    <a:pt x="442" y="1076"/>
                  </a:lnTo>
                  <a:lnTo>
                    <a:pt x="442" y="1082"/>
                  </a:lnTo>
                  <a:lnTo>
                    <a:pt x="442" y="1089"/>
                  </a:lnTo>
                  <a:lnTo>
                    <a:pt x="435" y="1089"/>
                  </a:lnTo>
                  <a:lnTo>
                    <a:pt x="435" y="1095"/>
                  </a:lnTo>
                  <a:lnTo>
                    <a:pt x="429" y="1095"/>
                  </a:lnTo>
                  <a:lnTo>
                    <a:pt x="429" y="1102"/>
                  </a:lnTo>
                  <a:lnTo>
                    <a:pt x="423" y="1102"/>
                  </a:lnTo>
                  <a:lnTo>
                    <a:pt x="423" y="1108"/>
                  </a:lnTo>
                  <a:lnTo>
                    <a:pt x="416" y="1108"/>
                  </a:lnTo>
                  <a:lnTo>
                    <a:pt x="416" y="1102"/>
                  </a:lnTo>
                  <a:lnTo>
                    <a:pt x="416" y="1108"/>
                  </a:lnTo>
                  <a:lnTo>
                    <a:pt x="410" y="1108"/>
                  </a:lnTo>
                  <a:lnTo>
                    <a:pt x="403" y="1108"/>
                  </a:lnTo>
                  <a:lnTo>
                    <a:pt x="403" y="1114"/>
                  </a:lnTo>
                  <a:lnTo>
                    <a:pt x="403" y="1121"/>
                  </a:lnTo>
                  <a:lnTo>
                    <a:pt x="397" y="1121"/>
                  </a:lnTo>
                  <a:lnTo>
                    <a:pt x="397" y="1127"/>
                  </a:lnTo>
                  <a:lnTo>
                    <a:pt x="391" y="1127"/>
                  </a:lnTo>
                  <a:lnTo>
                    <a:pt x="391" y="1134"/>
                  </a:lnTo>
                  <a:lnTo>
                    <a:pt x="384" y="1134"/>
                  </a:lnTo>
                  <a:lnTo>
                    <a:pt x="384" y="1127"/>
                  </a:lnTo>
                  <a:lnTo>
                    <a:pt x="384" y="1121"/>
                  </a:lnTo>
                  <a:lnTo>
                    <a:pt x="378" y="1121"/>
                  </a:lnTo>
                  <a:lnTo>
                    <a:pt x="371" y="1121"/>
                  </a:lnTo>
                  <a:lnTo>
                    <a:pt x="365" y="1121"/>
                  </a:lnTo>
                  <a:lnTo>
                    <a:pt x="359" y="1121"/>
                  </a:lnTo>
                  <a:lnTo>
                    <a:pt x="359" y="1127"/>
                  </a:lnTo>
                  <a:lnTo>
                    <a:pt x="359" y="1134"/>
                  </a:lnTo>
                  <a:lnTo>
                    <a:pt x="365" y="1134"/>
                  </a:lnTo>
                  <a:lnTo>
                    <a:pt x="359" y="1140"/>
                  </a:lnTo>
                  <a:lnTo>
                    <a:pt x="359" y="1146"/>
                  </a:lnTo>
                  <a:lnTo>
                    <a:pt x="359" y="1153"/>
                  </a:lnTo>
                  <a:lnTo>
                    <a:pt x="352" y="1153"/>
                  </a:lnTo>
                  <a:lnTo>
                    <a:pt x="352" y="1159"/>
                  </a:lnTo>
                  <a:lnTo>
                    <a:pt x="352" y="1166"/>
                  </a:lnTo>
                  <a:lnTo>
                    <a:pt x="346" y="1166"/>
                  </a:lnTo>
                  <a:lnTo>
                    <a:pt x="339" y="1166"/>
                  </a:lnTo>
                  <a:lnTo>
                    <a:pt x="339" y="1172"/>
                  </a:lnTo>
                  <a:lnTo>
                    <a:pt x="333" y="1178"/>
                  </a:lnTo>
                  <a:lnTo>
                    <a:pt x="339" y="1185"/>
                  </a:lnTo>
                  <a:lnTo>
                    <a:pt x="333" y="1185"/>
                  </a:lnTo>
                  <a:lnTo>
                    <a:pt x="327" y="1185"/>
                  </a:lnTo>
                  <a:lnTo>
                    <a:pt x="327" y="1191"/>
                  </a:lnTo>
                  <a:lnTo>
                    <a:pt x="327" y="1198"/>
                  </a:lnTo>
                  <a:lnTo>
                    <a:pt x="320" y="1198"/>
                  </a:lnTo>
                  <a:lnTo>
                    <a:pt x="320" y="1204"/>
                  </a:lnTo>
                  <a:lnTo>
                    <a:pt x="314" y="1204"/>
                  </a:lnTo>
                  <a:lnTo>
                    <a:pt x="314" y="1210"/>
                  </a:lnTo>
                  <a:lnTo>
                    <a:pt x="320" y="1217"/>
                  </a:lnTo>
                  <a:lnTo>
                    <a:pt x="320" y="1223"/>
                  </a:lnTo>
                  <a:lnTo>
                    <a:pt x="320" y="1230"/>
                  </a:lnTo>
                  <a:lnTo>
                    <a:pt x="314" y="1230"/>
                  </a:lnTo>
                  <a:lnTo>
                    <a:pt x="307" y="1230"/>
                  </a:lnTo>
                  <a:lnTo>
                    <a:pt x="301" y="1230"/>
                  </a:lnTo>
                  <a:lnTo>
                    <a:pt x="295" y="1230"/>
                  </a:lnTo>
                  <a:lnTo>
                    <a:pt x="295" y="1236"/>
                  </a:lnTo>
                  <a:lnTo>
                    <a:pt x="288" y="1236"/>
                  </a:lnTo>
                  <a:lnTo>
                    <a:pt x="288" y="1242"/>
                  </a:lnTo>
                  <a:lnTo>
                    <a:pt x="282" y="1242"/>
                  </a:lnTo>
                  <a:lnTo>
                    <a:pt x="282" y="1249"/>
                  </a:lnTo>
                  <a:lnTo>
                    <a:pt x="275" y="1249"/>
                  </a:lnTo>
                  <a:lnTo>
                    <a:pt x="275" y="1242"/>
                  </a:lnTo>
                  <a:lnTo>
                    <a:pt x="269" y="1242"/>
                  </a:lnTo>
                  <a:lnTo>
                    <a:pt x="269" y="1236"/>
                  </a:lnTo>
                  <a:lnTo>
                    <a:pt x="269" y="1230"/>
                  </a:lnTo>
                  <a:lnTo>
                    <a:pt x="263" y="1223"/>
                  </a:lnTo>
                  <a:lnTo>
                    <a:pt x="263" y="1217"/>
                  </a:lnTo>
                  <a:lnTo>
                    <a:pt x="256" y="1210"/>
                  </a:lnTo>
                  <a:lnTo>
                    <a:pt x="256" y="1204"/>
                  </a:lnTo>
                  <a:lnTo>
                    <a:pt x="256" y="1198"/>
                  </a:lnTo>
                  <a:lnTo>
                    <a:pt x="256" y="1191"/>
                  </a:lnTo>
                  <a:lnTo>
                    <a:pt x="256" y="1178"/>
                  </a:lnTo>
                  <a:lnTo>
                    <a:pt x="256" y="1172"/>
                  </a:lnTo>
                  <a:lnTo>
                    <a:pt x="250" y="1166"/>
                  </a:lnTo>
                  <a:lnTo>
                    <a:pt x="243" y="1166"/>
                  </a:lnTo>
                  <a:lnTo>
                    <a:pt x="243" y="1159"/>
                  </a:lnTo>
                  <a:lnTo>
                    <a:pt x="237" y="1159"/>
                  </a:lnTo>
                  <a:lnTo>
                    <a:pt x="224" y="1127"/>
                  </a:lnTo>
                  <a:lnTo>
                    <a:pt x="224" y="1114"/>
                  </a:lnTo>
                  <a:lnTo>
                    <a:pt x="218" y="1108"/>
                  </a:lnTo>
                  <a:lnTo>
                    <a:pt x="218" y="1102"/>
                  </a:lnTo>
                  <a:lnTo>
                    <a:pt x="211" y="1095"/>
                  </a:lnTo>
                  <a:lnTo>
                    <a:pt x="211" y="1089"/>
                  </a:lnTo>
                  <a:lnTo>
                    <a:pt x="205" y="1082"/>
                  </a:lnTo>
                  <a:lnTo>
                    <a:pt x="205" y="1076"/>
                  </a:lnTo>
                  <a:lnTo>
                    <a:pt x="211" y="1070"/>
                  </a:lnTo>
                  <a:lnTo>
                    <a:pt x="211" y="1063"/>
                  </a:lnTo>
                  <a:lnTo>
                    <a:pt x="211" y="1057"/>
                  </a:lnTo>
                  <a:lnTo>
                    <a:pt x="211" y="1050"/>
                  </a:lnTo>
                  <a:lnTo>
                    <a:pt x="218" y="1044"/>
                  </a:lnTo>
                  <a:lnTo>
                    <a:pt x="218" y="1038"/>
                  </a:lnTo>
                  <a:lnTo>
                    <a:pt x="224" y="1038"/>
                  </a:lnTo>
                  <a:lnTo>
                    <a:pt x="231" y="1031"/>
                  </a:lnTo>
                  <a:lnTo>
                    <a:pt x="231" y="1025"/>
                  </a:lnTo>
                  <a:lnTo>
                    <a:pt x="237" y="1018"/>
                  </a:lnTo>
                  <a:lnTo>
                    <a:pt x="237" y="1012"/>
                  </a:lnTo>
                  <a:lnTo>
                    <a:pt x="237" y="1006"/>
                  </a:lnTo>
                  <a:lnTo>
                    <a:pt x="231" y="999"/>
                  </a:lnTo>
                  <a:lnTo>
                    <a:pt x="231" y="993"/>
                  </a:lnTo>
                  <a:lnTo>
                    <a:pt x="231" y="986"/>
                  </a:lnTo>
                  <a:lnTo>
                    <a:pt x="231" y="980"/>
                  </a:lnTo>
                  <a:lnTo>
                    <a:pt x="237" y="980"/>
                  </a:lnTo>
                  <a:lnTo>
                    <a:pt x="243" y="980"/>
                  </a:lnTo>
                  <a:lnTo>
                    <a:pt x="250" y="974"/>
                  </a:lnTo>
                  <a:lnTo>
                    <a:pt x="256" y="967"/>
                  </a:lnTo>
                  <a:lnTo>
                    <a:pt x="256" y="961"/>
                  </a:lnTo>
                  <a:lnTo>
                    <a:pt x="269" y="948"/>
                  </a:lnTo>
                  <a:lnTo>
                    <a:pt x="269" y="942"/>
                  </a:lnTo>
                  <a:lnTo>
                    <a:pt x="275" y="935"/>
                  </a:lnTo>
                  <a:lnTo>
                    <a:pt x="275" y="929"/>
                  </a:lnTo>
                  <a:lnTo>
                    <a:pt x="275" y="922"/>
                  </a:lnTo>
                  <a:lnTo>
                    <a:pt x="269" y="916"/>
                  </a:lnTo>
                  <a:lnTo>
                    <a:pt x="263" y="910"/>
                  </a:lnTo>
                  <a:lnTo>
                    <a:pt x="256" y="897"/>
                  </a:lnTo>
                  <a:lnTo>
                    <a:pt x="256" y="890"/>
                  </a:lnTo>
                  <a:lnTo>
                    <a:pt x="256" y="884"/>
                  </a:lnTo>
                  <a:lnTo>
                    <a:pt x="256" y="878"/>
                  </a:lnTo>
                  <a:lnTo>
                    <a:pt x="263" y="871"/>
                  </a:lnTo>
                  <a:lnTo>
                    <a:pt x="263" y="865"/>
                  </a:lnTo>
                  <a:lnTo>
                    <a:pt x="269" y="858"/>
                  </a:lnTo>
                  <a:lnTo>
                    <a:pt x="275" y="858"/>
                  </a:lnTo>
                  <a:lnTo>
                    <a:pt x="275" y="852"/>
                  </a:lnTo>
                  <a:lnTo>
                    <a:pt x="275" y="846"/>
                  </a:lnTo>
                  <a:lnTo>
                    <a:pt x="282" y="846"/>
                  </a:lnTo>
                  <a:lnTo>
                    <a:pt x="282" y="839"/>
                  </a:lnTo>
                  <a:lnTo>
                    <a:pt x="288" y="839"/>
                  </a:lnTo>
                  <a:lnTo>
                    <a:pt x="295" y="839"/>
                  </a:lnTo>
                  <a:lnTo>
                    <a:pt x="295" y="833"/>
                  </a:lnTo>
                  <a:lnTo>
                    <a:pt x="295" y="826"/>
                  </a:lnTo>
                  <a:lnTo>
                    <a:pt x="295" y="820"/>
                  </a:lnTo>
                  <a:lnTo>
                    <a:pt x="288" y="813"/>
                  </a:lnTo>
                  <a:lnTo>
                    <a:pt x="288" y="807"/>
                  </a:lnTo>
                  <a:lnTo>
                    <a:pt x="295" y="801"/>
                  </a:lnTo>
                  <a:lnTo>
                    <a:pt x="295" y="794"/>
                  </a:lnTo>
                  <a:lnTo>
                    <a:pt x="301" y="781"/>
                  </a:lnTo>
                  <a:lnTo>
                    <a:pt x="307" y="762"/>
                  </a:lnTo>
                  <a:lnTo>
                    <a:pt x="307" y="756"/>
                  </a:lnTo>
                  <a:lnTo>
                    <a:pt x="307" y="749"/>
                  </a:lnTo>
                  <a:lnTo>
                    <a:pt x="301" y="743"/>
                  </a:lnTo>
                  <a:lnTo>
                    <a:pt x="301" y="737"/>
                  </a:lnTo>
                  <a:lnTo>
                    <a:pt x="295" y="730"/>
                  </a:lnTo>
                  <a:lnTo>
                    <a:pt x="288" y="730"/>
                  </a:lnTo>
                  <a:lnTo>
                    <a:pt x="282" y="730"/>
                  </a:lnTo>
                  <a:lnTo>
                    <a:pt x="275" y="724"/>
                  </a:lnTo>
                  <a:lnTo>
                    <a:pt x="269" y="724"/>
                  </a:lnTo>
                  <a:lnTo>
                    <a:pt x="269" y="717"/>
                  </a:lnTo>
                  <a:lnTo>
                    <a:pt x="263" y="717"/>
                  </a:lnTo>
                  <a:lnTo>
                    <a:pt x="256" y="717"/>
                  </a:lnTo>
                  <a:lnTo>
                    <a:pt x="250" y="717"/>
                  </a:lnTo>
                  <a:lnTo>
                    <a:pt x="250" y="711"/>
                  </a:lnTo>
                  <a:lnTo>
                    <a:pt x="243" y="711"/>
                  </a:lnTo>
                  <a:lnTo>
                    <a:pt x="243" y="705"/>
                  </a:lnTo>
                  <a:lnTo>
                    <a:pt x="250" y="705"/>
                  </a:lnTo>
                  <a:lnTo>
                    <a:pt x="250" y="698"/>
                  </a:lnTo>
                  <a:lnTo>
                    <a:pt x="256" y="698"/>
                  </a:lnTo>
                  <a:lnTo>
                    <a:pt x="250" y="692"/>
                  </a:lnTo>
                  <a:lnTo>
                    <a:pt x="250" y="685"/>
                  </a:lnTo>
                  <a:lnTo>
                    <a:pt x="243" y="679"/>
                  </a:lnTo>
                  <a:lnTo>
                    <a:pt x="237" y="673"/>
                  </a:lnTo>
                  <a:lnTo>
                    <a:pt x="231" y="673"/>
                  </a:lnTo>
                  <a:lnTo>
                    <a:pt x="224" y="673"/>
                  </a:lnTo>
                  <a:lnTo>
                    <a:pt x="218" y="673"/>
                  </a:lnTo>
                  <a:lnTo>
                    <a:pt x="218" y="666"/>
                  </a:lnTo>
                  <a:lnTo>
                    <a:pt x="211" y="666"/>
                  </a:lnTo>
                  <a:lnTo>
                    <a:pt x="205" y="666"/>
                  </a:lnTo>
                  <a:lnTo>
                    <a:pt x="199" y="666"/>
                  </a:lnTo>
                  <a:lnTo>
                    <a:pt x="192" y="666"/>
                  </a:lnTo>
                  <a:lnTo>
                    <a:pt x="186" y="666"/>
                  </a:lnTo>
                  <a:lnTo>
                    <a:pt x="186" y="660"/>
                  </a:lnTo>
                  <a:lnTo>
                    <a:pt x="179" y="660"/>
                  </a:lnTo>
                  <a:lnTo>
                    <a:pt x="173" y="660"/>
                  </a:lnTo>
                  <a:lnTo>
                    <a:pt x="173" y="666"/>
                  </a:lnTo>
                  <a:lnTo>
                    <a:pt x="167" y="666"/>
                  </a:lnTo>
                  <a:lnTo>
                    <a:pt x="160" y="666"/>
                  </a:lnTo>
                  <a:lnTo>
                    <a:pt x="154" y="666"/>
                  </a:lnTo>
                  <a:lnTo>
                    <a:pt x="147" y="666"/>
                  </a:lnTo>
                  <a:lnTo>
                    <a:pt x="141" y="666"/>
                  </a:lnTo>
                  <a:lnTo>
                    <a:pt x="135" y="666"/>
                  </a:lnTo>
                  <a:lnTo>
                    <a:pt x="128" y="666"/>
                  </a:lnTo>
                  <a:lnTo>
                    <a:pt x="122" y="666"/>
                  </a:lnTo>
                  <a:lnTo>
                    <a:pt x="115" y="666"/>
                  </a:lnTo>
                  <a:lnTo>
                    <a:pt x="115" y="673"/>
                  </a:lnTo>
                  <a:lnTo>
                    <a:pt x="109" y="673"/>
                  </a:lnTo>
                  <a:lnTo>
                    <a:pt x="109" y="679"/>
                  </a:lnTo>
                  <a:lnTo>
                    <a:pt x="109" y="685"/>
                  </a:lnTo>
                  <a:lnTo>
                    <a:pt x="109" y="692"/>
                  </a:lnTo>
                  <a:lnTo>
                    <a:pt x="103" y="698"/>
                  </a:lnTo>
                  <a:lnTo>
                    <a:pt x="103" y="705"/>
                  </a:lnTo>
                  <a:lnTo>
                    <a:pt x="96" y="705"/>
                  </a:lnTo>
                  <a:lnTo>
                    <a:pt x="96" y="711"/>
                  </a:lnTo>
                  <a:lnTo>
                    <a:pt x="90" y="711"/>
                  </a:lnTo>
                  <a:lnTo>
                    <a:pt x="83" y="711"/>
                  </a:lnTo>
                  <a:lnTo>
                    <a:pt x="77" y="711"/>
                  </a:lnTo>
                  <a:lnTo>
                    <a:pt x="70" y="717"/>
                  </a:lnTo>
                  <a:lnTo>
                    <a:pt x="64" y="717"/>
                  </a:lnTo>
                  <a:lnTo>
                    <a:pt x="58" y="724"/>
                  </a:lnTo>
                  <a:lnTo>
                    <a:pt x="51" y="724"/>
                  </a:lnTo>
                  <a:lnTo>
                    <a:pt x="45" y="724"/>
                  </a:lnTo>
                  <a:lnTo>
                    <a:pt x="38" y="730"/>
                  </a:lnTo>
                  <a:lnTo>
                    <a:pt x="32" y="730"/>
                  </a:lnTo>
                  <a:lnTo>
                    <a:pt x="32" y="724"/>
                  </a:lnTo>
                  <a:lnTo>
                    <a:pt x="26" y="724"/>
                  </a:lnTo>
                  <a:lnTo>
                    <a:pt x="19" y="717"/>
                  </a:lnTo>
                  <a:lnTo>
                    <a:pt x="13" y="717"/>
                  </a:lnTo>
                  <a:lnTo>
                    <a:pt x="19" y="717"/>
                  </a:lnTo>
                  <a:lnTo>
                    <a:pt x="13" y="711"/>
                  </a:lnTo>
                  <a:lnTo>
                    <a:pt x="0" y="698"/>
                  </a:lnTo>
                  <a:lnTo>
                    <a:pt x="0" y="692"/>
                  </a:lnTo>
                  <a:lnTo>
                    <a:pt x="0" y="685"/>
                  </a:lnTo>
                  <a:lnTo>
                    <a:pt x="0" y="679"/>
                  </a:lnTo>
                  <a:lnTo>
                    <a:pt x="0" y="673"/>
                  </a:lnTo>
                  <a:lnTo>
                    <a:pt x="6" y="673"/>
                  </a:lnTo>
                  <a:lnTo>
                    <a:pt x="13" y="679"/>
                  </a:lnTo>
                  <a:lnTo>
                    <a:pt x="19" y="679"/>
                  </a:lnTo>
                  <a:lnTo>
                    <a:pt x="26" y="685"/>
                  </a:lnTo>
                  <a:lnTo>
                    <a:pt x="26" y="679"/>
                  </a:lnTo>
                  <a:lnTo>
                    <a:pt x="32" y="679"/>
                  </a:lnTo>
                  <a:lnTo>
                    <a:pt x="38" y="679"/>
                  </a:lnTo>
                  <a:lnTo>
                    <a:pt x="38" y="673"/>
                  </a:lnTo>
                  <a:lnTo>
                    <a:pt x="45" y="673"/>
                  </a:lnTo>
                  <a:lnTo>
                    <a:pt x="51" y="673"/>
                  </a:lnTo>
                  <a:lnTo>
                    <a:pt x="58" y="673"/>
                  </a:lnTo>
                  <a:lnTo>
                    <a:pt x="58" y="666"/>
                  </a:lnTo>
                  <a:lnTo>
                    <a:pt x="64" y="666"/>
                  </a:lnTo>
                  <a:lnTo>
                    <a:pt x="70" y="660"/>
                  </a:lnTo>
                  <a:lnTo>
                    <a:pt x="77" y="660"/>
                  </a:lnTo>
                  <a:lnTo>
                    <a:pt x="77" y="653"/>
                  </a:lnTo>
                  <a:lnTo>
                    <a:pt x="70" y="653"/>
                  </a:lnTo>
                  <a:lnTo>
                    <a:pt x="70" y="647"/>
                  </a:lnTo>
                  <a:lnTo>
                    <a:pt x="64" y="647"/>
                  </a:lnTo>
                  <a:lnTo>
                    <a:pt x="64" y="641"/>
                  </a:lnTo>
                  <a:lnTo>
                    <a:pt x="58" y="641"/>
                  </a:lnTo>
                  <a:lnTo>
                    <a:pt x="51" y="641"/>
                  </a:lnTo>
                  <a:lnTo>
                    <a:pt x="45" y="641"/>
                  </a:lnTo>
                  <a:lnTo>
                    <a:pt x="38" y="641"/>
                  </a:lnTo>
                  <a:lnTo>
                    <a:pt x="32" y="641"/>
                  </a:lnTo>
                  <a:lnTo>
                    <a:pt x="26" y="641"/>
                  </a:lnTo>
                  <a:lnTo>
                    <a:pt x="19" y="641"/>
                  </a:lnTo>
                  <a:lnTo>
                    <a:pt x="13" y="641"/>
                  </a:lnTo>
                  <a:lnTo>
                    <a:pt x="6" y="634"/>
                  </a:lnTo>
                  <a:lnTo>
                    <a:pt x="6" y="628"/>
                  </a:lnTo>
                  <a:lnTo>
                    <a:pt x="6" y="621"/>
                  </a:lnTo>
                  <a:lnTo>
                    <a:pt x="6" y="615"/>
                  </a:lnTo>
                  <a:lnTo>
                    <a:pt x="6" y="609"/>
                  </a:lnTo>
                  <a:lnTo>
                    <a:pt x="6" y="602"/>
                  </a:lnTo>
                  <a:lnTo>
                    <a:pt x="6" y="596"/>
                  </a:lnTo>
                  <a:lnTo>
                    <a:pt x="13" y="596"/>
                  </a:lnTo>
                  <a:lnTo>
                    <a:pt x="13" y="589"/>
                  </a:lnTo>
                  <a:lnTo>
                    <a:pt x="19" y="596"/>
                  </a:lnTo>
                  <a:lnTo>
                    <a:pt x="26" y="596"/>
                  </a:lnTo>
                  <a:lnTo>
                    <a:pt x="32" y="602"/>
                  </a:lnTo>
                  <a:lnTo>
                    <a:pt x="38" y="602"/>
                  </a:lnTo>
                  <a:lnTo>
                    <a:pt x="38" y="596"/>
                  </a:lnTo>
                  <a:lnTo>
                    <a:pt x="45" y="596"/>
                  </a:lnTo>
                  <a:lnTo>
                    <a:pt x="51" y="596"/>
                  </a:lnTo>
                  <a:lnTo>
                    <a:pt x="51" y="589"/>
                  </a:lnTo>
                  <a:lnTo>
                    <a:pt x="58" y="589"/>
                  </a:lnTo>
                  <a:lnTo>
                    <a:pt x="58" y="596"/>
                  </a:lnTo>
                  <a:lnTo>
                    <a:pt x="64" y="596"/>
                  </a:lnTo>
                  <a:lnTo>
                    <a:pt x="64" y="589"/>
                  </a:lnTo>
                  <a:lnTo>
                    <a:pt x="70" y="589"/>
                  </a:lnTo>
                  <a:lnTo>
                    <a:pt x="77" y="589"/>
                  </a:lnTo>
                  <a:lnTo>
                    <a:pt x="83" y="589"/>
                  </a:lnTo>
                  <a:lnTo>
                    <a:pt x="90" y="589"/>
                  </a:lnTo>
                  <a:lnTo>
                    <a:pt x="96" y="589"/>
                  </a:lnTo>
                  <a:lnTo>
                    <a:pt x="103" y="589"/>
                  </a:lnTo>
                  <a:lnTo>
                    <a:pt x="103" y="596"/>
                  </a:lnTo>
                  <a:lnTo>
                    <a:pt x="109" y="596"/>
                  </a:lnTo>
                  <a:lnTo>
                    <a:pt x="115" y="596"/>
                  </a:lnTo>
                  <a:lnTo>
                    <a:pt x="122" y="596"/>
                  </a:lnTo>
                  <a:lnTo>
                    <a:pt x="128" y="589"/>
                  </a:lnTo>
                  <a:lnTo>
                    <a:pt x="135" y="589"/>
                  </a:lnTo>
                  <a:lnTo>
                    <a:pt x="135" y="583"/>
                  </a:lnTo>
                  <a:lnTo>
                    <a:pt x="141" y="583"/>
                  </a:lnTo>
                  <a:lnTo>
                    <a:pt x="141" y="577"/>
                  </a:lnTo>
                  <a:lnTo>
                    <a:pt x="141" y="570"/>
                  </a:lnTo>
                  <a:lnTo>
                    <a:pt x="135" y="570"/>
                  </a:lnTo>
                  <a:lnTo>
                    <a:pt x="135" y="564"/>
                  </a:lnTo>
                  <a:lnTo>
                    <a:pt x="128" y="557"/>
                  </a:lnTo>
                  <a:lnTo>
                    <a:pt x="128" y="551"/>
                  </a:lnTo>
                  <a:lnTo>
                    <a:pt x="122" y="551"/>
                  </a:lnTo>
                  <a:lnTo>
                    <a:pt x="115" y="551"/>
                  </a:lnTo>
                  <a:lnTo>
                    <a:pt x="115" y="545"/>
                  </a:lnTo>
                  <a:lnTo>
                    <a:pt x="115" y="551"/>
                  </a:lnTo>
                  <a:lnTo>
                    <a:pt x="109" y="551"/>
                  </a:lnTo>
                  <a:lnTo>
                    <a:pt x="103" y="551"/>
                  </a:lnTo>
                  <a:lnTo>
                    <a:pt x="103" y="557"/>
                  </a:lnTo>
                  <a:lnTo>
                    <a:pt x="96" y="557"/>
                  </a:lnTo>
                  <a:lnTo>
                    <a:pt x="90" y="564"/>
                  </a:lnTo>
                  <a:lnTo>
                    <a:pt x="83" y="564"/>
                  </a:lnTo>
                  <a:lnTo>
                    <a:pt x="77" y="564"/>
                  </a:lnTo>
                  <a:lnTo>
                    <a:pt x="77" y="570"/>
                  </a:lnTo>
                  <a:lnTo>
                    <a:pt x="70" y="570"/>
                  </a:lnTo>
                  <a:lnTo>
                    <a:pt x="64" y="570"/>
                  </a:lnTo>
                  <a:lnTo>
                    <a:pt x="64" y="577"/>
                  </a:lnTo>
                  <a:lnTo>
                    <a:pt x="58" y="577"/>
                  </a:lnTo>
                  <a:lnTo>
                    <a:pt x="58" y="570"/>
                  </a:lnTo>
                  <a:lnTo>
                    <a:pt x="51" y="564"/>
                  </a:lnTo>
                  <a:lnTo>
                    <a:pt x="51" y="557"/>
                  </a:lnTo>
                  <a:lnTo>
                    <a:pt x="45" y="557"/>
                  </a:lnTo>
                  <a:lnTo>
                    <a:pt x="45" y="551"/>
                  </a:lnTo>
                  <a:lnTo>
                    <a:pt x="45" y="545"/>
                  </a:lnTo>
                  <a:lnTo>
                    <a:pt x="45" y="538"/>
                  </a:lnTo>
                  <a:lnTo>
                    <a:pt x="38" y="532"/>
                  </a:lnTo>
                  <a:lnTo>
                    <a:pt x="38" y="525"/>
                  </a:lnTo>
                  <a:lnTo>
                    <a:pt x="32" y="525"/>
                  </a:lnTo>
                  <a:lnTo>
                    <a:pt x="32" y="519"/>
                  </a:lnTo>
                  <a:lnTo>
                    <a:pt x="32" y="513"/>
                  </a:lnTo>
                  <a:lnTo>
                    <a:pt x="32" y="506"/>
                  </a:lnTo>
                  <a:lnTo>
                    <a:pt x="38" y="506"/>
                  </a:lnTo>
                  <a:lnTo>
                    <a:pt x="38" y="500"/>
                  </a:lnTo>
                  <a:lnTo>
                    <a:pt x="45" y="493"/>
                  </a:lnTo>
                  <a:lnTo>
                    <a:pt x="51" y="493"/>
                  </a:lnTo>
                  <a:lnTo>
                    <a:pt x="58" y="493"/>
                  </a:lnTo>
                  <a:lnTo>
                    <a:pt x="64" y="500"/>
                  </a:lnTo>
                  <a:lnTo>
                    <a:pt x="70" y="506"/>
                  </a:lnTo>
                  <a:lnTo>
                    <a:pt x="70" y="513"/>
                  </a:lnTo>
                  <a:lnTo>
                    <a:pt x="70" y="519"/>
                  </a:lnTo>
                  <a:lnTo>
                    <a:pt x="77" y="519"/>
                  </a:lnTo>
                  <a:lnTo>
                    <a:pt x="83" y="519"/>
                  </a:lnTo>
                  <a:lnTo>
                    <a:pt x="83" y="525"/>
                  </a:lnTo>
                  <a:lnTo>
                    <a:pt x="90" y="525"/>
                  </a:lnTo>
                  <a:lnTo>
                    <a:pt x="90" y="519"/>
                  </a:lnTo>
                  <a:lnTo>
                    <a:pt x="96" y="519"/>
                  </a:lnTo>
                  <a:lnTo>
                    <a:pt x="103" y="519"/>
                  </a:lnTo>
                  <a:lnTo>
                    <a:pt x="109" y="513"/>
                  </a:lnTo>
                  <a:lnTo>
                    <a:pt x="109" y="506"/>
                  </a:lnTo>
                  <a:lnTo>
                    <a:pt x="109" y="500"/>
                  </a:lnTo>
                  <a:lnTo>
                    <a:pt x="109" y="493"/>
                  </a:lnTo>
                  <a:lnTo>
                    <a:pt x="109" y="487"/>
                  </a:lnTo>
                  <a:lnTo>
                    <a:pt x="115" y="487"/>
                  </a:lnTo>
                  <a:lnTo>
                    <a:pt x="115" y="481"/>
                  </a:lnTo>
                  <a:lnTo>
                    <a:pt x="109" y="481"/>
                  </a:lnTo>
                  <a:lnTo>
                    <a:pt x="109" y="474"/>
                  </a:lnTo>
                  <a:lnTo>
                    <a:pt x="109" y="468"/>
                  </a:lnTo>
                  <a:lnTo>
                    <a:pt x="109" y="461"/>
                  </a:lnTo>
                  <a:lnTo>
                    <a:pt x="103" y="461"/>
                  </a:lnTo>
                  <a:lnTo>
                    <a:pt x="96" y="455"/>
                  </a:lnTo>
                  <a:lnTo>
                    <a:pt x="90" y="455"/>
                  </a:lnTo>
                  <a:lnTo>
                    <a:pt x="83" y="455"/>
                  </a:lnTo>
                  <a:lnTo>
                    <a:pt x="83" y="449"/>
                  </a:lnTo>
                  <a:lnTo>
                    <a:pt x="83" y="442"/>
                  </a:lnTo>
                  <a:lnTo>
                    <a:pt x="90" y="442"/>
                  </a:lnTo>
                  <a:lnTo>
                    <a:pt x="90" y="436"/>
                  </a:lnTo>
                  <a:lnTo>
                    <a:pt x="90" y="429"/>
                  </a:lnTo>
                  <a:lnTo>
                    <a:pt x="90" y="423"/>
                  </a:lnTo>
                  <a:lnTo>
                    <a:pt x="90" y="417"/>
                  </a:lnTo>
                  <a:lnTo>
                    <a:pt x="90" y="410"/>
                  </a:lnTo>
                  <a:lnTo>
                    <a:pt x="96" y="410"/>
                  </a:lnTo>
                  <a:lnTo>
                    <a:pt x="96" y="404"/>
                  </a:lnTo>
                  <a:lnTo>
                    <a:pt x="96" y="397"/>
                  </a:lnTo>
                  <a:lnTo>
                    <a:pt x="90" y="391"/>
                  </a:lnTo>
                  <a:lnTo>
                    <a:pt x="96" y="391"/>
                  </a:lnTo>
                  <a:lnTo>
                    <a:pt x="96" y="385"/>
                  </a:lnTo>
                  <a:lnTo>
                    <a:pt x="103" y="385"/>
                  </a:lnTo>
                  <a:lnTo>
                    <a:pt x="103" y="378"/>
                  </a:lnTo>
                  <a:lnTo>
                    <a:pt x="103" y="372"/>
                  </a:lnTo>
                  <a:lnTo>
                    <a:pt x="103" y="365"/>
                  </a:lnTo>
                  <a:lnTo>
                    <a:pt x="109" y="365"/>
                  </a:lnTo>
                  <a:lnTo>
                    <a:pt x="115" y="359"/>
                  </a:lnTo>
                  <a:lnTo>
                    <a:pt x="115" y="353"/>
                  </a:lnTo>
                  <a:lnTo>
                    <a:pt x="115" y="346"/>
                  </a:lnTo>
                  <a:lnTo>
                    <a:pt x="115" y="340"/>
                  </a:lnTo>
                  <a:lnTo>
                    <a:pt x="115" y="333"/>
                  </a:lnTo>
                  <a:lnTo>
                    <a:pt x="115" y="327"/>
                  </a:lnTo>
                  <a:lnTo>
                    <a:pt x="115" y="321"/>
                  </a:lnTo>
                  <a:lnTo>
                    <a:pt x="115" y="314"/>
                  </a:lnTo>
                  <a:lnTo>
                    <a:pt x="115" y="308"/>
                  </a:lnTo>
                  <a:lnTo>
                    <a:pt x="115" y="301"/>
                  </a:lnTo>
                  <a:lnTo>
                    <a:pt x="115" y="295"/>
                  </a:lnTo>
                  <a:lnTo>
                    <a:pt x="115" y="289"/>
                  </a:lnTo>
                  <a:lnTo>
                    <a:pt x="115" y="282"/>
                  </a:lnTo>
                  <a:lnTo>
                    <a:pt x="115" y="276"/>
                  </a:lnTo>
                  <a:lnTo>
                    <a:pt x="122" y="269"/>
                  </a:lnTo>
                  <a:lnTo>
                    <a:pt x="128" y="269"/>
                  </a:lnTo>
                  <a:lnTo>
                    <a:pt x="128" y="263"/>
                  </a:lnTo>
                  <a:lnTo>
                    <a:pt x="135" y="263"/>
                  </a:lnTo>
                  <a:lnTo>
                    <a:pt x="141" y="263"/>
                  </a:lnTo>
                  <a:lnTo>
                    <a:pt x="147" y="263"/>
                  </a:lnTo>
                  <a:lnTo>
                    <a:pt x="147" y="257"/>
                  </a:lnTo>
                  <a:lnTo>
                    <a:pt x="147" y="250"/>
                  </a:lnTo>
                  <a:lnTo>
                    <a:pt x="141" y="244"/>
                  </a:lnTo>
                  <a:lnTo>
                    <a:pt x="135" y="244"/>
                  </a:lnTo>
                  <a:lnTo>
                    <a:pt x="128" y="237"/>
                  </a:lnTo>
                  <a:lnTo>
                    <a:pt x="128" y="231"/>
                  </a:lnTo>
                  <a:lnTo>
                    <a:pt x="128" y="225"/>
                  </a:lnTo>
                  <a:lnTo>
                    <a:pt x="122" y="225"/>
                  </a:lnTo>
                  <a:lnTo>
                    <a:pt x="122" y="218"/>
                  </a:lnTo>
                  <a:lnTo>
                    <a:pt x="122" y="212"/>
                  </a:lnTo>
                  <a:lnTo>
                    <a:pt x="122" y="205"/>
                  </a:lnTo>
                  <a:lnTo>
                    <a:pt x="122" y="199"/>
                  </a:lnTo>
                  <a:lnTo>
                    <a:pt x="122" y="192"/>
                  </a:lnTo>
                  <a:lnTo>
                    <a:pt x="128" y="192"/>
                  </a:lnTo>
                  <a:lnTo>
                    <a:pt x="128" y="186"/>
                  </a:lnTo>
                  <a:lnTo>
                    <a:pt x="122" y="186"/>
                  </a:lnTo>
                  <a:lnTo>
                    <a:pt x="122" y="180"/>
                  </a:lnTo>
                  <a:lnTo>
                    <a:pt x="122" y="173"/>
                  </a:lnTo>
                  <a:lnTo>
                    <a:pt x="128" y="173"/>
                  </a:lnTo>
                  <a:lnTo>
                    <a:pt x="135" y="180"/>
                  </a:lnTo>
                  <a:lnTo>
                    <a:pt x="141" y="180"/>
                  </a:lnTo>
                  <a:lnTo>
                    <a:pt x="147" y="180"/>
                  </a:lnTo>
                  <a:lnTo>
                    <a:pt x="154" y="180"/>
                  </a:lnTo>
                  <a:lnTo>
                    <a:pt x="154" y="186"/>
                  </a:lnTo>
                  <a:lnTo>
                    <a:pt x="160" y="186"/>
                  </a:lnTo>
                  <a:lnTo>
                    <a:pt x="167" y="186"/>
                  </a:lnTo>
                  <a:lnTo>
                    <a:pt x="173" y="186"/>
                  </a:lnTo>
                  <a:lnTo>
                    <a:pt x="173" y="180"/>
                  </a:lnTo>
                  <a:lnTo>
                    <a:pt x="179" y="180"/>
                  </a:lnTo>
                  <a:lnTo>
                    <a:pt x="186" y="180"/>
                  </a:lnTo>
                  <a:lnTo>
                    <a:pt x="179" y="180"/>
                  </a:lnTo>
                  <a:lnTo>
                    <a:pt x="179" y="186"/>
                  </a:lnTo>
                  <a:lnTo>
                    <a:pt x="186" y="186"/>
                  </a:lnTo>
                  <a:lnTo>
                    <a:pt x="186" y="192"/>
                  </a:lnTo>
                  <a:lnTo>
                    <a:pt x="186" y="199"/>
                  </a:lnTo>
                  <a:lnTo>
                    <a:pt x="192" y="205"/>
                  </a:lnTo>
                  <a:lnTo>
                    <a:pt x="192" y="212"/>
                  </a:lnTo>
                  <a:lnTo>
                    <a:pt x="186" y="212"/>
                  </a:lnTo>
                  <a:lnTo>
                    <a:pt x="186" y="218"/>
                  </a:lnTo>
                  <a:lnTo>
                    <a:pt x="179" y="218"/>
                  </a:lnTo>
                  <a:lnTo>
                    <a:pt x="186" y="225"/>
                  </a:lnTo>
                  <a:lnTo>
                    <a:pt x="186" y="231"/>
                  </a:lnTo>
                  <a:lnTo>
                    <a:pt x="192" y="231"/>
                  </a:lnTo>
                  <a:lnTo>
                    <a:pt x="199" y="231"/>
                  </a:lnTo>
                  <a:lnTo>
                    <a:pt x="205" y="231"/>
                  </a:lnTo>
                  <a:lnTo>
                    <a:pt x="205" y="237"/>
                  </a:lnTo>
                  <a:lnTo>
                    <a:pt x="205" y="244"/>
                  </a:lnTo>
                  <a:lnTo>
                    <a:pt x="211" y="244"/>
                  </a:lnTo>
                  <a:lnTo>
                    <a:pt x="218" y="250"/>
                  </a:lnTo>
                  <a:lnTo>
                    <a:pt x="224" y="250"/>
                  </a:lnTo>
                  <a:lnTo>
                    <a:pt x="231" y="244"/>
                  </a:lnTo>
                  <a:lnTo>
                    <a:pt x="237" y="244"/>
                  </a:lnTo>
                  <a:lnTo>
                    <a:pt x="243" y="244"/>
                  </a:lnTo>
                  <a:lnTo>
                    <a:pt x="250" y="244"/>
                  </a:lnTo>
                  <a:lnTo>
                    <a:pt x="250" y="250"/>
                  </a:lnTo>
                  <a:lnTo>
                    <a:pt x="256" y="250"/>
                  </a:lnTo>
                  <a:lnTo>
                    <a:pt x="256" y="244"/>
                  </a:lnTo>
                  <a:lnTo>
                    <a:pt x="263" y="244"/>
                  </a:lnTo>
                  <a:lnTo>
                    <a:pt x="269" y="244"/>
                  </a:lnTo>
                  <a:lnTo>
                    <a:pt x="275" y="244"/>
                  </a:lnTo>
                  <a:lnTo>
                    <a:pt x="282" y="244"/>
                  </a:lnTo>
                  <a:lnTo>
                    <a:pt x="282" y="250"/>
                  </a:lnTo>
                  <a:lnTo>
                    <a:pt x="282" y="257"/>
                  </a:lnTo>
                  <a:lnTo>
                    <a:pt x="275" y="257"/>
                  </a:lnTo>
                  <a:lnTo>
                    <a:pt x="269" y="257"/>
                  </a:lnTo>
                  <a:lnTo>
                    <a:pt x="269" y="263"/>
                  </a:lnTo>
                  <a:lnTo>
                    <a:pt x="269" y="269"/>
                  </a:lnTo>
                  <a:lnTo>
                    <a:pt x="263" y="269"/>
                  </a:lnTo>
                  <a:lnTo>
                    <a:pt x="263" y="276"/>
                  </a:lnTo>
                  <a:lnTo>
                    <a:pt x="269" y="276"/>
                  </a:lnTo>
                  <a:lnTo>
                    <a:pt x="275" y="276"/>
                  </a:lnTo>
                  <a:lnTo>
                    <a:pt x="282" y="276"/>
                  </a:lnTo>
                  <a:lnTo>
                    <a:pt x="282" y="282"/>
                  </a:lnTo>
                  <a:lnTo>
                    <a:pt x="288" y="282"/>
                  </a:lnTo>
                  <a:lnTo>
                    <a:pt x="288" y="289"/>
                  </a:lnTo>
                  <a:lnTo>
                    <a:pt x="288" y="295"/>
                  </a:lnTo>
                  <a:lnTo>
                    <a:pt x="295" y="295"/>
                  </a:lnTo>
                  <a:lnTo>
                    <a:pt x="295" y="301"/>
                  </a:lnTo>
                  <a:lnTo>
                    <a:pt x="301" y="301"/>
                  </a:lnTo>
                  <a:lnTo>
                    <a:pt x="307" y="308"/>
                  </a:lnTo>
                  <a:lnTo>
                    <a:pt x="314" y="308"/>
                  </a:lnTo>
                  <a:lnTo>
                    <a:pt x="320" y="308"/>
                  </a:lnTo>
                  <a:lnTo>
                    <a:pt x="327" y="301"/>
                  </a:lnTo>
                  <a:lnTo>
                    <a:pt x="333" y="301"/>
                  </a:lnTo>
                  <a:lnTo>
                    <a:pt x="339" y="301"/>
                  </a:lnTo>
                  <a:lnTo>
                    <a:pt x="346" y="301"/>
                  </a:lnTo>
                  <a:lnTo>
                    <a:pt x="352" y="301"/>
                  </a:lnTo>
                  <a:lnTo>
                    <a:pt x="352" y="308"/>
                  </a:lnTo>
                  <a:lnTo>
                    <a:pt x="359" y="308"/>
                  </a:lnTo>
                  <a:lnTo>
                    <a:pt x="365" y="308"/>
                  </a:lnTo>
                  <a:lnTo>
                    <a:pt x="365" y="301"/>
                  </a:lnTo>
                  <a:lnTo>
                    <a:pt x="371" y="301"/>
                  </a:lnTo>
                  <a:lnTo>
                    <a:pt x="371" y="295"/>
                  </a:lnTo>
                  <a:lnTo>
                    <a:pt x="378" y="295"/>
                  </a:lnTo>
                  <a:lnTo>
                    <a:pt x="384" y="295"/>
                  </a:lnTo>
                  <a:lnTo>
                    <a:pt x="384" y="301"/>
                  </a:lnTo>
                  <a:lnTo>
                    <a:pt x="384" y="308"/>
                  </a:lnTo>
                  <a:lnTo>
                    <a:pt x="391" y="308"/>
                  </a:lnTo>
                  <a:lnTo>
                    <a:pt x="397" y="308"/>
                  </a:lnTo>
                  <a:lnTo>
                    <a:pt x="397" y="301"/>
                  </a:lnTo>
                  <a:lnTo>
                    <a:pt x="403" y="301"/>
                  </a:lnTo>
                  <a:lnTo>
                    <a:pt x="403" y="295"/>
                  </a:lnTo>
                  <a:lnTo>
                    <a:pt x="410" y="295"/>
                  </a:lnTo>
                  <a:lnTo>
                    <a:pt x="410" y="289"/>
                  </a:lnTo>
                  <a:lnTo>
                    <a:pt x="403" y="282"/>
                  </a:lnTo>
                  <a:lnTo>
                    <a:pt x="397" y="276"/>
                  </a:lnTo>
                  <a:lnTo>
                    <a:pt x="397" y="269"/>
                  </a:lnTo>
                  <a:lnTo>
                    <a:pt x="397" y="263"/>
                  </a:lnTo>
                  <a:lnTo>
                    <a:pt x="403" y="263"/>
                  </a:lnTo>
                  <a:lnTo>
                    <a:pt x="403" y="257"/>
                  </a:lnTo>
                  <a:lnTo>
                    <a:pt x="397" y="257"/>
                  </a:lnTo>
                  <a:lnTo>
                    <a:pt x="397" y="250"/>
                  </a:lnTo>
                  <a:lnTo>
                    <a:pt x="397" y="244"/>
                  </a:lnTo>
                  <a:lnTo>
                    <a:pt x="397" y="237"/>
                  </a:lnTo>
                  <a:lnTo>
                    <a:pt x="397" y="231"/>
                  </a:lnTo>
                  <a:lnTo>
                    <a:pt x="403" y="225"/>
                  </a:lnTo>
                  <a:lnTo>
                    <a:pt x="410" y="218"/>
                  </a:lnTo>
                  <a:lnTo>
                    <a:pt x="416" y="218"/>
                  </a:lnTo>
                  <a:lnTo>
                    <a:pt x="423" y="218"/>
                  </a:lnTo>
                  <a:lnTo>
                    <a:pt x="423" y="212"/>
                  </a:lnTo>
                  <a:lnTo>
                    <a:pt x="429" y="212"/>
                  </a:lnTo>
                  <a:lnTo>
                    <a:pt x="429" y="205"/>
                  </a:lnTo>
                  <a:lnTo>
                    <a:pt x="429" y="199"/>
                  </a:lnTo>
                  <a:lnTo>
                    <a:pt x="429" y="192"/>
                  </a:lnTo>
                  <a:lnTo>
                    <a:pt x="429" y="186"/>
                  </a:lnTo>
                  <a:lnTo>
                    <a:pt x="429" y="180"/>
                  </a:lnTo>
                  <a:lnTo>
                    <a:pt x="423" y="180"/>
                  </a:lnTo>
                  <a:lnTo>
                    <a:pt x="423" y="173"/>
                  </a:lnTo>
                  <a:lnTo>
                    <a:pt x="423" y="167"/>
                  </a:lnTo>
                  <a:lnTo>
                    <a:pt x="423" y="160"/>
                  </a:lnTo>
                  <a:lnTo>
                    <a:pt x="423" y="154"/>
                  </a:lnTo>
                  <a:lnTo>
                    <a:pt x="429" y="148"/>
                  </a:lnTo>
                  <a:lnTo>
                    <a:pt x="435" y="135"/>
                  </a:lnTo>
                  <a:lnTo>
                    <a:pt x="442" y="128"/>
                  </a:lnTo>
                  <a:lnTo>
                    <a:pt x="448" y="109"/>
                  </a:lnTo>
                  <a:lnTo>
                    <a:pt x="461" y="84"/>
                  </a:lnTo>
                  <a:lnTo>
                    <a:pt x="468" y="77"/>
                  </a:lnTo>
                  <a:lnTo>
                    <a:pt x="468" y="71"/>
                  </a:lnTo>
                  <a:lnTo>
                    <a:pt x="474" y="64"/>
                  </a:lnTo>
                  <a:lnTo>
                    <a:pt x="474" y="58"/>
                  </a:lnTo>
                  <a:lnTo>
                    <a:pt x="468" y="58"/>
                  </a:lnTo>
                  <a:lnTo>
                    <a:pt x="468" y="52"/>
                  </a:lnTo>
                  <a:lnTo>
                    <a:pt x="474" y="52"/>
                  </a:lnTo>
                  <a:lnTo>
                    <a:pt x="480" y="52"/>
                  </a:lnTo>
                  <a:lnTo>
                    <a:pt x="480" y="45"/>
                  </a:lnTo>
                  <a:lnTo>
                    <a:pt x="487" y="45"/>
                  </a:lnTo>
                  <a:lnTo>
                    <a:pt x="487" y="39"/>
                  </a:lnTo>
                  <a:lnTo>
                    <a:pt x="493" y="39"/>
                  </a:lnTo>
                  <a:lnTo>
                    <a:pt x="500" y="45"/>
                  </a:lnTo>
                  <a:lnTo>
                    <a:pt x="506" y="45"/>
                  </a:lnTo>
                  <a:lnTo>
                    <a:pt x="506" y="39"/>
                  </a:lnTo>
                  <a:lnTo>
                    <a:pt x="512" y="39"/>
                  </a:lnTo>
                  <a:lnTo>
                    <a:pt x="512" y="32"/>
                  </a:lnTo>
                  <a:lnTo>
                    <a:pt x="519" y="32"/>
                  </a:lnTo>
                  <a:lnTo>
                    <a:pt x="519" y="39"/>
                  </a:lnTo>
                  <a:lnTo>
                    <a:pt x="519" y="45"/>
                  </a:lnTo>
                  <a:lnTo>
                    <a:pt x="519" y="39"/>
                  </a:lnTo>
                  <a:lnTo>
                    <a:pt x="525" y="39"/>
                  </a:lnTo>
                  <a:lnTo>
                    <a:pt x="525" y="45"/>
                  </a:lnTo>
                  <a:lnTo>
                    <a:pt x="532" y="45"/>
                  </a:lnTo>
                  <a:lnTo>
                    <a:pt x="532" y="52"/>
                  </a:lnTo>
                  <a:lnTo>
                    <a:pt x="532" y="58"/>
                  </a:lnTo>
                  <a:lnTo>
                    <a:pt x="538" y="58"/>
                  </a:lnTo>
                  <a:lnTo>
                    <a:pt x="544" y="58"/>
                  </a:lnTo>
                  <a:lnTo>
                    <a:pt x="544" y="52"/>
                  </a:lnTo>
                  <a:lnTo>
                    <a:pt x="544" y="45"/>
                  </a:lnTo>
                  <a:lnTo>
                    <a:pt x="551" y="45"/>
                  </a:lnTo>
                  <a:lnTo>
                    <a:pt x="557" y="45"/>
                  </a:lnTo>
                  <a:lnTo>
                    <a:pt x="564" y="45"/>
                  </a:lnTo>
                  <a:lnTo>
                    <a:pt x="564" y="39"/>
                  </a:lnTo>
                  <a:lnTo>
                    <a:pt x="570" y="39"/>
                  </a:lnTo>
                  <a:lnTo>
                    <a:pt x="570" y="32"/>
                  </a:lnTo>
                  <a:lnTo>
                    <a:pt x="570" y="39"/>
                  </a:lnTo>
                  <a:lnTo>
                    <a:pt x="576" y="39"/>
                  </a:lnTo>
                  <a:lnTo>
                    <a:pt x="576" y="32"/>
                  </a:lnTo>
                  <a:lnTo>
                    <a:pt x="583" y="32"/>
                  </a:lnTo>
                  <a:lnTo>
                    <a:pt x="583" y="26"/>
                  </a:lnTo>
                  <a:lnTo>
                    <a:pt x="589" y="26"/>
                  </a:lnTo>
                  <a:lnTo>
                    <a:pt x="589" y="32"/>
                  </a:lnTo>
                  <a:lnTo>
                    <a:pt x="596" y="32"/>
                  </a:lnTo>
                  <a:lnTo>
                    <a:pt x="596" y="39"/>
                  </a:lnTo>
                  <a:lnTo>
                    <a:pt x="602" y="39"/>
                  </a:lnTo>
                  <a:lnTo>
                    <a:pt x="608" y="45"/>
                  </a:lnTo>
                  <a:lnTo>
                    <a:pt x="615" y="45"/>
                  </a:lnTo>
                  <a:lnTo>
                    <a:pt x="615" y="39"/>
                  </a:lnTo>
                  <a:lnTo>
                    <a:pt x="615" y="32"/>
                  </a:lnTo>
                  <a:lnTo>
                    <a:pt x="621" y="32"/>
                  </a:lnTo>
                  <a:lnTo>
                    <a:pt x="621" y="26"/>
                  </a:lnTo>
                  <a:lnTo>
                    <a:pt x="628" y="26"/>
                  </a:lnTo>
                  <a:lnTo>
                    <a:pt x="634" y="20"/>
                  </a:lnTo>
                  <a:lnTo>
                    <a:pt x="647" y="20"/>
                  </a:lnTo>
                  <a:lnTo>
                    <a:pt x="660" y="20"/>
                  </a:lnTo>
                  <a:lnTo>
                    <a:pt x="666" y="20"/>
                  </a:lnTo>
                  <a:lnTo>
                    <a:pt x="672" y="20"/>
                  </a:lnTo>
                  <a:lnTo>
                    <a:pt x="679" y="13"/>
                  </a:lnTo>
                  <a:lnTo>
                    <a:pt x="685" y="13"/>
                  </a:lnTo>
                  <a:lnTo>
                    <a:pt x="692" y="13"/>
                  </a:lnTo>
                  <a:lnTo>
                    <a:pt x="698" y="20"/>
                  </a:lnTo>
                  <a:lnTo>
                    <a:pt x="704" y="13"/>
                  </a:lnTo>
                  <a:lnTo>
                    <a:pt x="711" y="7"/>
                  </a:lnTo>
                  <a:lnTo>
                    <a:pt x="711" y="0"/>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000000"/>
                </a:solidFill>
                <a:effectLst/>
                <a:uLnTx/>
                <a:uFillTx/>
                <a:latin typeface="Arial"/>
                <a:ea typeface="+mn-ea"/>
                <a:cs typeface="+mn-cs"/>
              </a:endParaRPr>
            </a:p>
          </p:txBody>
        </p:sp>
      </p:grpSp>
      <p:grpSp>
        <p:nvGrpSpPr>
          <p:cNvPr id="80" name="Group 79">
            <a:extLst>
              <a:ext uri="{FF2B5EF4-FFF2-40B4-BE49-F238E27FC236}">
                <a16:creationId xmlns:a16="http://schemas.microsoft.com/office/drawing/2014/main" id="{FDF51C50-6071-1D62-8610-E4F80AFBEE50}"/>
              </a:ext>
            </a:extLst>
          </p:cNvPr>
          <p:cNvGrpSpPr/>
          <p:nvPr/>
        </p:nvGrpSpPr>
        <p:grpSpPr>
          <a:xfrm>
            <a:off x="10140184" y="5794620"/>
            <a:ext cx="1238944" cy="230741"/>
            <a:chOff x="10325237" y="5829179"/>
            <a:chExt cx="1238944" cy="230741"/>
          </a:xfrm>
        </p:grpSpPr>
        <p:sp>
          <p:nvSpPr>
            <p:cNvPr id="74" name="Graphic 61" descr="Marker with solid fill">
              <a:extLst>
                <a:ext uri="{FF2B5EF4-FFF2-40B4-BE49-F238E27FC236}">
                  <a16:creationId xmlns:a16="http://schemas.microsoft.com/office/drawing/2014/main" id="{F205EAD4-AC49-99B9-1536-1CE36950741E}"/>
                </a:ext>
              </a:extLst>
            </p:cNvPr>
            <p:cNvSpPr/>
            <p:nvPr/>
          </p:nvSpPr>
          <p:spPr>
            <a:xfrm>
              <a:off x="10325237" y="5841371"/>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Arial"/>
                <a:ea typeface="+mn-ea"/>
                <a:cs typeface="+mn-cs"/>
              </a:endParaRPr>
            </a:p>
          </p:txBody>
        </p:sp>
        <p:sp>
          <p:nvSpPr>
            <p:cNvPr id="75" name="TextBox 74">
              <a:extLst>
                <a:ext uri="{FF2B5EF4-FFF2-40B4-BE49-F238E27FC236}">
                  <a16:creationId xmlns:a16="http://schemas.microsoft.com/office/drawing/2014/main" id="{E6B21331-5D4B-9A43-5D8E-D3A412DAB8B3}"/>
                </a:ext>
              </a:extLst>
            </p:cNvPr>
            <p:cNvSpPr txBox="1"/>
            <p:nvPr/>
          </p:nvSpPr>
          <p:spPr>
            <a:xfrm>
              <a:off x="10537056" y="5829179"/>
              <a:ext cx="1027125" cy="218549"/>
            </a:xfrm>
            <a:prstGeom prst="rect">
              <a:avLst/>
            </a:prstGeom>
            <a:ln w="6350">
              <a:noFill/>
              <a:miter lim="800000"/>
            </a:ln>
          </p:spPr>
          <p:txBody>
            <a:bodyPr vert="horz" wrap="square" lIns="0" tIns="0" rIns="0" bIns="0" rtlCol="0">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r>
                <a:rPr kumimoji="0" lang="fr-FR" sz="900" b="0" i="0" u="none" strike="noStrike" kern="1200" cap="none" spc="0" normalizeH="0" baseline="0" noProof="0" dirty="0">
                  <a:ln>
                    <a:noFill/>
                  </a:ln>
                  <a:solidFill>
                    <a:srgbClr val="000000"/>
                  </a:solidFill>
                  <a:effectLst/>
                  <a:uLnTx/>
                  <a:uFillTx/>
                  <a:latin typeface="Arial"/>
                  <a:ea typeface="+mn-ea"/>
                  <a:cs typeface="+mn-cs"/>
                </a:rPr>
                <a:t>Régions couvertes par le projet</a:t>
              </a:r>
            </a:p>
          </p:txBody>
        </p:sp>
      </p:grpSp>
      <p:grpSp>
        <p:nvGrpSpPr>
          <p:cNvPr id="79" name="Group 78">
            <a:extLst>
              <a:ext uri="{FF2B5EF4-FFF2-40B4-BE49-F238E27FC236}">
                <a16:creationId xmlns:a16="http://schemas.microsoft.com/office/drawing/2014/main" id="{472D6AF2-67F6-E708-D7B7-F3E6EFA1BB90}"/>
              </a:ext>
            </a:extLst>
          </p:cNvPr>
          <p:cNvGrpSpPr/>
          <p:nvPr/>
        </p:nvGrpSpPr>
        <p:grpSpPr>
          <a:xfrm>
            <a:off x="1462075" y="6029247"/>
            <a:ext cx="8260153" cy="239250"/>
            <a:chOff x="1462075" y="5661497"/>
            <a:chExt cx="8260153" cy="239250"/>
          </a:xfrm>
        </p:grpSpPr>
        <p:sp>
          <p:nvSpPr>
            <p:cNvPr id="35" name="TextBox 34">
              <a:extLst>
                <a:ext uri="{FF2B5EF4-FFF2-40B4-BE49-F238E27FC236}">
                  <a16:creationId xmlns:a16="http://schemas.microsoft.com/office/drawing/2014/main" id="{E3CC18FA-C0A1-E944-ED8F-95FEABF2B1E8}"/>
                </a:ext>
              </a:extLst>
            </p:cNvPr>
            <p:cNvSpPr txBox="1"/>
            <p:nvPr/>
          </p:nvSpPr>
          <p:spPr>
            <a:xfrm>
              <a:off x="1462075" y="5661497"/>
              <a:ext cx="1494907" cy="239250"/>
            </a:xfrm>
            <a:prstGeom prst="rect">
              <a:avLst/>
            </a:prstGeom>
            <a:ln w="6350">
              <a:noFill/>
              <a:miter lim="800000"/>
            </a:ln>
          </p:spPr>
          <p:txBody>
            <a:bodyPr vert="horz" wrap="square" lIns="0" tIns="0" rIns="0" bIns="0" rtlCol="0">
              <a:noAutofit/>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kumimoji="0" lang="fr-FR" sz="1150" b="0" i="0" u="none" strike="noStrike" kern="1200" cap="none" spc="0" normalizeH="0" baseline="0" noProof="0" dirty="0">
                  <a:ln>
                    <a:noFill/>
                  </a:ln>
                  <a:solidFill>
                    <a:srgbClr val="000000"/>
                  </a:solidFill>
                  <a:effectLst/>
                  <a:uLnTx/>
                  <a:uFillTx/>
                  <a:latin typeface="Arial"/>
                  <a:ea typeface="+mn-ea"/>
                  <a:cs typeface="+mn-cs"/>
                </a:rPr>
                <a:t>Etude de préfaisabilité</a:t>
              </a:r>
            </a:p>
          </p:txBody>
        </p:sp>
        <p:sp>
          <p:nvSpPr>
            <p:cNvPr id="36" name="TextBox 35">
              <a:extLst>
                <a:ext uri="{FF2B5EF4-FFF2-40B4-BE49-F238E27FC236}">
                  <a16:creationId xmlns:a16="http://schemas.microsoft.com/office/drawing/2014/main" id="{98E5F325-8DB0-7CD5-9FF2-A9A9B97E1C5C}"/>
                </a:ext>
              </a:extLst>
            </p:cNvPr>
            <p:cNvSpPr txBox="1"/>
            <p:nvPr/>
          </p:nvSpPr>
          <p:spPr>
            <a:xfrm>
              <a:off x="3717524" y="5661497"/>
              <a:ext cx="1494907" cy="239250"/>
            </a:xfrm>
            <a:prstGeom prst="rect">
              <a:avLst/>
            </a:prstGeom>
            <a:ln w="6350">
              <a:noFill/>
              <a:miter lim="800000"/>
            </a:ln>
          </p:spPr>
          <p:txBody>
            <a:bodyPr vert="horz" wrap="square" lIns="0" tIns="0" rIns="0" bIns="0" rtlCol="0">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r>
                <a:rPr kumimoji="0" lang="fr-FR" sz="1150" b="0" i="0" u="none" strike="noStrike" kern="1200" cap="none" spc="0" normalizeH="0" baseline="0" noProof="0" dirty="0">
                  <a:ln>
                    <a:noFill/>
                  </a:ln>
                  <a:solidFill>
                    <a:srgbClr val="000000"/>
                  </a:solidFill>
                  <a:effectLst/>
                  <a:uLnTx/>
                  <a:uFillTx/>
                  <a:latin typeface="Arial"/>
                  <a:ea typeface="+mn-ea"/>
                  <a:cs typeface="+mn-cs"/>
                </a:rPr>
                <a:t>Etude de faisabilité</a:t>
              </a:r>
            </a:p>
          </p:txBody>
        </p:sp>
        <p:sp>
          <p:nvSpPr>
            <p:cNvPr id="38" name="TextBox 37">
              <a:extLst>
                <a:ext uri="{FF2B5EF4-FFF2-40B4-BE49-F238E27FC236}">
                  <a16:creationId xmlns:a16="http://schemas.microsoft.com/office/drawing/2014/main" id="{C6E28BFD-E128-1518-0DA2-D37019250063}"/>
                </a:ext>
              </a:extLst>
            </p:cNvPr>
            <p:cNvSpPr txBox="1"/>
            <p:nvPr/>
          </p:nvSpPr>
          <p:spPr>
            <a:xfrm>
              <a:off x="5974718" y="5661497"/>
              <a:ext cx="1494907" cy="239250"/>
            </a:xfrm>
            <a:prstGeom prst="rect">
              <a:avLst/>
            </a:prstGeom>
            <a:ln w="6350">
              <a:noFill/>
              <a:miter lim="800000"/>
            </a:ln>
          </p:spPr>
          <p:txBody>
            <a:bodyPr vert="horz" wrap="square" lIns="0" tIns="0" rIns="0" bIns="0" rtlCol="0">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r>
                <a:rPr kumimoji="0" lang="fr-FR" sz="1150" b="0" i="0" u="none" strike="noStrike" kern="1200" cap="none" spc="0" normalizeH="0" baseline="0" noProof="0" dirty="0">
                  <a:ln>
                    <a:noFill/>
                  </a:ln>
                  <a:solidFill>
                    <a:srgbClr val="000000"/>
                  </a:solidFill>
                  <a:effectLst/>
                  <a:uLnTx/>
                  <a:uFillTx/>
                  <a:latin typeface="Arial"/>
                  <a:ea typeface="+mn-ea"/>
                  <a:cs typeface="+mn-cs"/>
                </a:rPr>
                <a:t>Appel d’offre</a:t>
              </a:r>
            </a:p>
          </p:txBody>
        </p:sp>
        <p:sp>
          <p:nvSpPr>
            <p:cNvPr id="77" name="TextBox 76">
              <a:extLst>
                <a:ext uri="{FF2B5EF4-FFF2-40B4-BE49-F238E27FC236}">
                  <a16:creationId xmlns:a16="http://schemas.microsoft.com/office/drawing/2014/main" id="{4CC417A7-D587-889F-50BD-5AA730EB7850}"/>
                </a:ext>
              </a:extLst>
            </p:cNvPr>
            <p:cNvSpPr txBox="1"/>
            <p:nvPr/>
          </p:nvSpPr>
          <p:spPr>
            <a:xfrm>
              <a:off x="8227321" y="5661497"/>
              <a:ext cx="1494907" cy="239250"/>
            </a:xfrm>
            <a:prstGeom prst="rect">
              <a:avLst/>
            </a:prstGeom>
            <a:ln w="6350">
              <a:noFill/>
              <a:miter lim="800000"/>
            </a:ln>
          </p:spPr>
          <p:txBody>
            <a:bodyPr vert="horz" wrap="square" lIns="0" tIns="0" rIns="0" bIns="0" rtlCol="0">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r>
                <a:rPr kumimoji="0" lang="fr-FR" sz="1150" b="0" i="0" u="none" strike="noStrike" kern="1200" cap="none" spc="0" normalizeH="0" baseline="0" noProof="0" dirty="0">
                  <a:ln>
                    <a:noFill/>
                  </a:ln>
                  <a:solidFill>
                    <a:srgbClr val="000000"/>
                  </a:solidFill>
                  <a:effectLst/>
                  <a:uLnTx/>
                  <a:uFillTx/>
                  <a:latin typeface="Arial"/>
                  <a:ea typeface="+mn-ea"/>
                  <a:cs typeface="+mn-cs"/>
                </a:rPr>
                <a:t>Démarrage du projet</a:t>
              </a:r>
            </a:p>
          </p:txBody>
        </p:sp>
      </p:grpSp>
      <p:sp>
        <p:nvSpPr>
          <p:cNvPr id="78" name="CustomShape 21">
            <a:extLst>
              <a:ext uri="{FF2B5EF4-FFF2-40B4-BE49-F238E27FC236}">
                <a16:creationId xmlns:a16="http://schemas.microsoft.com/office/drawing/2014/main" id="{592FE4B3-8D81-3ED5-418B-72C1CB826DAE}"/>
              </a:ext>
            </a:extLst>
          </p:cNvPr>
          <p:cNvSpPr/>
          <p:nvPr/>
        </p:nvSpPr>
        <p:spPr>
          <a:xfrm>
            <a:off x="9755812" y="1107486"/>
            <a:ext cx="0" cy="5158745"/>
          </a:xfrm>
          <a:prstGeom prst="straightConnector1">
            <a:avLst/>
          </a:prstGeom>
          <a:noFill/>
          <a:ln w="12600">
            <a:solidFill>
              <a:schemeClr val="accent6"/>
            </a:solidFill>
            <a:round/>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TG" sz="1800" b="0" i="0" u="none" strike="noStrike" kern="1200" cap="none" spc="0" normalizeH="0" baseline="0" noProof="0">
              <a:ln>
                <a:noFill/>
              </a:ln>
              <a:solidFill>
                <a:srgbClr val="000000"/>
              </a:solidFill>
              <a:effectLst/>
              <a:uLnTx/>
              <a:uFillTx/>
              <a:latin typeface="Arial"/>
              <a:ea typeface="+mn-ea"/>
              <a:cs typeface="+mn-cs"/>
            </a:endParaRPr>
          </a:p>
        </p:txBody>
      </p:sp>
      <p:sp>
        <p:nvSpPr>
          <p:cNvPr id="81" name="TextBox 80">
            <a:extLst>
              <a:ext uri="{FF2B5EF4-FFF2-40B4-BE49-F238E27FC236}">
                <a16:creationId xmlns:a16="http://schemas.microsoft.com/office/drawing/2014/main" id="{91337BBF-75AA-EB7B-7BF9-633679F484B2}"/>
              </a:ext>
            </a:extLst>
          </p:cNvPr>
          <p:cNvSpPr txBox="1"/>
          <p:nvPr/>
        </p:nvSpPr>
        <p:spPr>
          <a:xfrm>
            <a:off x="9901180" y="6543853"/>
            <a:ext cx="1398938" cy="221491"/>
          </a:xfrm>
          <a:prstGeom prst="rect">
            <a:avLst/>
          </a:prstGeom>
          <a:ln w="6350">
            <a:noFill/>
            <a:miter lim="800000"/>
          </a:ln>
        </p:spPr>
        <p:txBody>
          <a:bodyPr vert="horz" wrap="square" lIns="0" tIns="0" rIns="0" bIns="0" rtlCol="0">
            <a:noAutofit/>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kumimoji="0" lang="fr-FR" sz="1050" b="0" i="1" u="none" strike="noStrike" kern="1200" cap="none" spc="0" normalizeH="0" baseline="0" noProof="0" dirty="0">
                <a:ln>
                  <a:noFill/>
                </a:ln>
                <a:solidFill>
                  <a:srgbClr val="000000"/>
                </a:solidFill>
                <a:effectLst/>
                <a:uLnTx/>
                <a:uFillTx/>
                <a:latin typeface="Arial"/>
                <a:ea typeface="+mn-ea"/>
                <a:cs typeface="+mn-cs"/>
              </a:rPr>
              <a:t>Mise à jour : 03/2026</a:t>
            </a:r>
          </a:p>
        </p:txBody>
      </p:sp>
      <p:grpSp>
        <p:nvGrpSpPr>
          <p:cNvPr id="2" name="Group 25">
            <a:extLst>
              <a:ext uri="{FF2B5EF4-FFF2-40B4-BE49-F238E27FC236}">
                <a16:creationId xmlns:a16="http://schemas.microsoft.com/office/drawing/2014/main" id="{5005C4E3-FBB7-54F9-C8F6-CC0AA890EFE6}"/>
              </a:ext>
            </a:extLst>
          </p:cNvPr>
          <p:cNvGrpSpPr/>
          <p:nvPr/>
        </p:nvGrpSpPr>
        <p:grpSpPr>
          <a:xfrm>
            <a:off x="4325044" y="5639570"/>
            <a:ext cx="351016" cy="351016"/>
            <a:chOff x="2186558" y="5919217"/>
            <a:chExt cx="351016" cy="351016"/>
          </a:xfrm>
        </p:grpSpPr>
        <p:sp>
          <p:nvSpPr>
            <p:cNvPr id="3" name="Oval 13">
              <a:extLst>
                <a:ext uri="{FF2B5EF4-FFF2-40B4-BE49-F238E27FC236}">
                  <a16:creationId xmlns:a16="http://schemas.microsoft.com/office/drawing/2014/main" id="{45AD9F11-C450-03AB-8D8B-A9414A45BD89}"/>
                </a:ext>
              </a:extLst>
            </p:cNvPr>
            <p:cNvSpPr/>
            <p:nvPr/>
          </p:nvSpPr>
          <p:spPr>
            <a:xfrm>
              <a:off x="2186559" y="5919217"/>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fr-FR" sz="800" b="0" i="0" u="none" strike="noStrike" kern="1200" cap="none" spc="0" normalizeH="0" baseline="0" noProof="0" dirty="0" err="1">
                <a:ln>
                  <a:noFill/>
                </a:ln>
                <a:solidFill>
                  <a:srgbClr val="236800"/>
                </a:solidFill>
                <a:effectLst/>
                <a:uLnTx/>
                <a:uFillTx/>
                <a:latin typeface="Arial"/>
                <a:ea typeface="+mn-ea"/>
                <a:cs typeface="+mn-cs"/>
              </a:endParaRPr>
            </a:p>
          </p:txBody>
        </p:sp>
        <p:sp>
          <p:nvSpPr>
            <p:cNvPr id="13" name="Graphic 17" descr="Badge Tick1 with solid fill">
              <a:extLst>
                <a:ext uri="{FF2B5EF4-FFF2-40B4-BE49-F238E27FC236}">
                  <a16:creationId xmlns:a16="http://schemas.microsoft.com/office/drawing/2014/main" id="{797C6D3A-B15C-A2EB-6538-78B9A0A320A7}"/>
                </a:ext>
              </a:extLst>
            </p:cNvPr>
            <p:cNvSpPr/>
            <p:nvPr/>
          </p:nvSpPr>
          <p:spPr>
            <a:xfrm>
              <a:off x="2186558" y="5919217"/>
              <a:ext cx="351016" cy="351016"/>
            </a:xfrm>
            <a:custGeom>
              <a:avLst/>
              <a:gdLst>
                <a:gd name="connsiteX0" fmla="*/ 175508 w 351016"/>
                <a:gd name="connsiteY0" fmla="*/ 0 h 351016"/>
                <a:gd name="connsiteX1" fmla="*/ 0 w 351016"/>
                <a:gd name="connsiteY1" fmla="*/ 175508 h 351016"/>
                <a:gd name="connsiteX2" fmla="*/ 175508 w 351016"/>
                <a:gd name="connsiteY2" fmla="*/ 351016 h 351016"/>
                <a:gd name="connsiteX3" fmla="*/ 351016 w 351016"/>
                <a:gd name="connsiteY3" fmla="*/ 175508 h 351016"/>
                <a:gd name="connsiteX4" fmla="*/ 351016 w 351016"/>
                <a:gd name="connsiteY4" fmla="*/ 175494 h 351016"/>
                <a:gd name="connsiteX5" fmla="*/ 175642 w 351016"/>
                <a:gd name="connsiteY5" fmla="*/ 0 h 351016"/>
                <a:gd name="connsiteX6" fmla="*/ 175508 w 351016"/>
                <a:gd name="connsiteY6" fmla="*/ 0 h 351016"/>
                <a:gd name="connsiteX7" fmla="*/ 218023 w 351016"/>
                <a:gd name="connsiteY7" fmla="*/ 183891 h 351016"/>
                <a:gd name="connsiteX8" fmla="*/ 140849 w 351016"/>
                <a:gd name="connsiteY8" fmla="*/ 261143 h 351016"/>
                <a:gd name="connsiteX9" fmla="*/ 74720 w 351016"/>
                <a:gd name="connsiteY9" fmla="*/ 195014 h 351016"/>
                <a:gd name="connsiteX10" fmla="*/ 96814 w 351016"/>
                <a:gd name="connsiteY10" fmla="*/ 172920 h 351016"/>
                <a:gd name="connsiteX11" fmla="*/ 140849 w 351016"/>
                <a:gd name="connsiteY11" fmla="*/ 216956 h 351016"/>
                <a:gd name="connsiteX12" fmla="*/ 204622 w 351016"/>
                <a:gd name="connsiteY12" fmla="*/ 152356 h 351016"/>
                <a:gd name="connsiteX13" fmla="*/ 259341 w 351016"/>
                <a:gd name="connsiteY13" fmla="*/ 98330 h 351016"/>
                <a:gd name="connsiteX14" fmla="*/ 261333 w 351016"/>
                <a:gd name="connsiteY14" fmla="*/ 96481 h 351016"/>
                <a:gd name="connsiteX15" fmla="*/ 263181 w 351016"/>
                <a:gd name="connsiteY15" fmla="*/ 94485 h 351016"/>
                <a:gd name="connsiteX16" fmla="*/ 285585 w 351016"/>
                <a:gd name="connsiteY16" fmla="*/ 116579 h 351016"/>
                <a:gd name="connsiteX17" fmla="*/ 218018 w 351016"/>
                <a:gd name="connsiteY17" fmla="*/ 183877 h 351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1016" h="351016">
                  <a:moveTo>
                    <a:pt x="175508" y="0"/>
                  </a:moveTo>
                  <a:cubicBezTo>
                    <a:pt x="78578" y="0"/>
                    <a:pt x="0" y="78578"/>
                    <a:pt x="0" y="175508"/>
                  </a:cubicBezTo>
                  <a:cubicBezTo>
                    <a:pt x="0" y="272438"/>
                    <a:pt x="78578" y="351016"/>
                    <a:pt x="175508" y="351016"/>
                  </a:cubicBezTo>
                  <a:cubicBezTo>
                    <a:pt x="272438" y="351016"/>
                    <a:pt x="351016" y="272438"/>
                    <a:pt x="351016" y="175508"/>
                  </a:cubicBezTo>
                  <a:cubicBezTo>
                    <a:pt x="351016" y="175503"/>
                    <a:pt x="351016" y="175499"/>
                    <a:pt x="351016" y="175494"/>
                  </a:cubicBezTo>
                  <a:cubicBezTo>
                    <a:pt x="351049" y="78605"/>
                    <a:pt x="272532" y="33"/>
                    <a:pt x="175642" y="0"/>
                  </a:cubicBezTo>
                  <a:cubicBezTo>
                    <a:pt x="175597" y="0"/>
                    <a:pt x="175553" y="0"/>
                    <a:pt x="175508" y="0"/>
                  </a:cubicBezTo>
                  <a:close/>
                  <a:moveTo>
                    <a:pt x="218023" y="183891"/>
                  </a:moveTo>
                  <a:cubicBezTo>
                    <a:pt x="192453" y="209415"/>
                    <a:pt x="166728" y="235166"/>
                    <a:pt x="140849" y="261143"/>
                  </a:cubicBezTo>
                  <a:cubicBezTo>
                    <a:pt x="118858" y="239048"/>
                    <a:pt x="96815" y="217005"/>
                    <a:pt x="74720" y="195014"/>
                  </a:cubicBezTo>
                  <a:lnTo>
                    <a:pt x="96814" y="172920"/>
                  </a:lnTo>
                  <a:lnTo>
                    <a:pt x="140849" y="216956"/>
                  </a:lnTo>
                  <a:cubicBezTo>
                    <a:pt x="162227" y="195270"/>
                    <a:pt x="183484" y="173737"/>
                    <a:pt x="204622" y="152356"/>
                  </a:cubicBezTo>
                  <a:cubicBezTo>
                    <a:pt x="225745" y="130978"/>
                    <a:pt x="237432" y="119504"/>
                    <a:pt x="259341" y="98330"/>
                  </a:cubicBezTo>
                  <a:cubicBezTo>
                    <a:pt x="259956" y="97715"/>
                    <a:pt x="260617" y="97105"/>
                    <a:pt x="261333" y="96481"/>
                  </a:cubicBezTo>
                  <a:cubicBezTo>
                    <a:pt x="262027" y="95892"/>
                    <a:pt x="262648" y="95222"/>
                    <a:pt x="263181" y="94485"/>
                  </a:cubicBezTo>
                  <a:lnTo>
                    <a:pt x="285585" y="116579"/>
                  </a:lnTo>
                  <a:cubicBezTo>
                    <a:pt x="259563" y="142457"/>
                    <a:pt x="243592" y="158354"/>
                    <a:pt x="218018" y="183877"/>
                  </a:cubicBezTo>
                  <a:close/>
                </a:path>
              </a:pathLst>
            </a:custGeom>
            <a:solidFill>
              <a:schemeClr val="accent1"/>
            </a:solidFill>
            <a:ln w="456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5" name="Group 25">
            <a:extLst>
              <a:ext uri="{FF2B5EF4-FFF2-40B4-BE49-F238E27FC236}">
                <a16:creationId xmlns:a16="http://schemas.microsoft.com/office/drawing/2014/main" id="{535153FF-6447-B06E-FF50-D228ACE4E6D8}"/>
              </a:ext>
            </a:extLst>
          </p:cNvPr>
          <p:cNvGrpSpPr/>
          <p:nvPr/>
        </p:nvGrpSpPr>
        <p:grpSpPr>
          <a:xfrm>
            <a:off x="6533490" y="5631304"/>
            <a:ext cx="351016" cy="351016"/>
            <a:chOff x="2186558" y="5919217"/>
            <a:chExt cx="351016" cy="351016"/>
          </a:xfrm>
        </p:grpSpPr>
        <p:sp>
          <p:nvSpPr>
            <p:cNvPr id="16" name="Oval 13">
              <a:extLst>
                <a:ext uri="{FF2B5EF4-FFF2-40B4-BE49-F238E27FC236}">
                  <a16:creationId xmlns:a16="http://schemas.microsoft.com/office/drawing/2014/main" id="{75440BD5-7DA5-7A1D-6F5F-0038C7B3158F}"/>
                </a:ext>
              </a:extLst>
            </p:cNvPr>
            <p:cNvSpPr/>
            <p:nvPr/>
          </p:nvSpPr>
          <p:spPr>
            <a:xfrm>
              <a:off x="2186559" y="5919217"/>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fr-FR" sz="800" b="0" i="0" u="none" strike="noStrike" kern="1200" cap="none" spc="0" normalizeH="0" baseline="0" noProof="0" dirty="0" err="1">
                <a:ln>
                  <a:noFill/>
                </a:ln>
                <a:solidFill>
                  <a:srgbClr val="236800"/>
                </a:solidFill>
                <a:effectLst/>
                <a:uLnTx/>
                <a:uFillTx/>
                <a:latin typeface="Arial"/>
                <a:ea typeface="+mn-ea"/>
                <a:cs typeface="+mn-cs"/>
              </a:endParaRPr>
            </a:p>
          </p:txBody>
        </p:sp>
        <p:sp>
          <p:nvSpPr>
            <p:cNvPr id="17" name="Graphic 17" descr="Badge Tick1 with solid fill">
              <a:extLst>
                <a:ext uri="{FF2B5EF4-FFF2-40B4-BE49-F238E27FC236}">
                  <a16:creationId xmlns:a16="http://schemas.microsoft.com/office/drawing/2014/main" id="{D48D34A1-98B5-E246-7BAA-5457C4CDE180}"/>
                </a:ext>
              </a:extLst>
            </p:cNvPr>
            <p:cNvSpPr/>
            <p:nvPr/>
          </p:nvSpPr>
          <p:spPr>
            <a:xfrm>
              <a:off x="2186558" y="5919217"/>
              <a:ext cx="351016" cy="351016"/>
            </a:xfrm>
            <a:custGeom>
              <a:avLst/>
              <a:gdLst>
                <a:gd name="connsiteX0" fmla="*/ 175508 w 351016"/>
                <a:gd name="connsiteY0" fmla="*/ 0 h 351016"/>
                <a:gd name="connsiteX1" fmla="*/ 0 w 351016"/>
                <a:gd name="connsiteY1" fmla="*/ 175508 h 351016"/>
                <a:gd name="connsiteX2" fmla="*/ 175508 w 351016"/>
                <a:gd name="connsiteY2" fmla="*/ 351016 h 351016"/>
                <a:gd name="connsiteX3" fmla="*/ 351016 w 351016"/>
                <a:gd name="connsiteY3" fmla="*/ 175508 h 351016"/>
                <a:gd name="connsiteX4" fmla="*/ 351016 w 351016"/>
                <a:gd name="connsiteY4" fmla="*/ 175494 h 351016"/>
                <a:gd name="connsiteX5" fmla="*/ 175642 w 351016"/>
                <a:gd name="connsiteY5" fmla="*/ 0 h 351016"/>
                <a:gd name="connsiteX6" fmla="*/ 175508 w 351016"/>
                <a:gd name="connsiteY6" fmla="*/ 0 h 351016"/>
                <a:gd name="connsiteX7" fmla="*/ 218023 w 351016"/>
                <a:gd name="connsiteY7" fmla="*/ 183891 h 351016"/>
                <a:gd name="connsiteX8" fmla="*/ 140849 w 351016"/>
                <a:gd name="connsiteY8" fmla="*/ 261143 h 351016"/>
                <a:gd name="connsiteX9" fmla="*/ 74720 w 351016"/>
                <a:gd name="connsiteY9" fmla="*/ 195014 h 351016"/>
                <a:gd name="connsiteX10" fmla="*/ 96814 w 351016"/>
                <a:gd name="connsiteY10" fmla="*/ 172920 h 351016"/>
                <a:gd name="connsiteX11" fmla="*/ 140849 w 351016"/>
                <a:gd name="connsiteY11" fmla="*/ 216956 h 351016"/>
                <a:gd name="connsiteX12" fmla="*/ 204622 w 351016"/>
                <a:gd name="connsiteY12" fmla="*/ 152356 h 351016"/>
                <a:gd name="connsiteX13" fmla="*/ 259341 w 351016"/>
                <a:gd name="connsiteY13" fmla="*/ 98330 h 351016"/>
                <a:gd name="connsiteX14" fmla="*/ 261333 w 351016"/>
                <a:gd name="connsiteY14" fmla="*/ 96481 h 351016"/>
                <a:gd name="connsiteX15" fmla="*/ 263181 w 351016"/>
                <a:gd name="connsiteY15" fmla="*/ 94485 h 351016"/>
                <a:gd name="connsiteX16" fmla="*/ 285585 w 351016"/>
                <a:gd name="connsiteY16" fmla="*/ 116579 h 351016"/>
                <a:gd name="connsiteX17" fmla="*/ 218018 w 351016"/>
                <a:gd name="connsiteY17" fmla="*/ 183877 h 351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1016" h="351016">
                  <a:moveTo>
                    <a:pt x="175508" y="0"/>
                  </a:moveTo>
                  <a:cubicBezTo>
                    <a:pt x="78578" y="0"/>
                    <a:pt x="0" y="78578"/>
                    <a:pt x="0" y="175508"/>
                  </a:cubicBezTo>
                  <a:cubicBezTo>
                    <a:pt x="0" y="272438"/>
                    <a:pt x="78578" y="351016"/>
                    <a:pt x="175508" y="351016"/>
                  </a:cubicBezTo>
                  <a:cubicBezTo>
                    <a:pt x="272438" y="351016"/>
                    <a:pt x="351016" y="272438"/>
                    <a:pt x="351016" y="175508"/>
                  </a:cubicBezTo>
                  <a:cubicBezTo>
                    <a:pt x="351016" y="175503"/>
                    <a:pt x="351016" y="175499"/>
                    <a:pt x="351016" y="175494"/>
                  </a:cubicBezTo>
                  <a:cubicBezTo>
                    <a:pt x="351049" y="78605"/>
                    <a:pt x="272532" y="33"/>
                    <a:pt x="175642" y="0"/>
                  </a:cubicBezTo>
                  <a:cubicBezTo>
                    <a:pt x="175597" y="0"/>
                    <a:pt x="175553" y="0"/>
                    <a:pt x="175508" y="0"/>
                  </a:cubicBezTo>
                  <a:close/>
                  <a:moveTo>
                    <a:pt x="218023" y="183891"/>
                  </a:moveTo>
                  <a:cubicBezTo>
                    <a:pt x="192453" y="209415"/>
                    <a:pt x="166728" y="235166"/>
                    <a:pt x="140849" y="261143"/>
                  </a:cubicBezTo>
                  <a:cubicBezTo>
                    <a:pt x="118858" y="239048"/>
                    <a:pt x="96815" y="217005"/>
                    <a:pt x="74720" y="195014"/>
                  </a:cubicBezTo>
                  <a:lnTo>
                    <a:pt x="96814" y="172920"/>
                  </a:lnTo>
                  <a:lnTo>
                    <a:pt x="140849" y="216956"/>
                  </a:lnTo>
                  <a:cubicBezTo>
                    <a:pt x="162227" y="195270"/>
                    <a:pt x="183484" y="173737"/>
                    <a:pt x="204622" y="152356"/>
                  </a:cubicBezTo>
                  <a:cubicBezTo>
                    <a:pt x="225745" y="130978"/>
                    <a:pt x="237432" y="119504"/>
                    <a:pt x="259341" y="98330"/>
                  </a:cubicBezTo>
                  <a:cubicBezTo>
                    <a:pt x="259956" y="97715"/>
                    <a:pt x="260617" y="97105"/>
                    <a:pt x="261333" y="96481"/>
                  </a:cubicBezTo>
                  <a:cubicBezTo>
                    <a:pt x="262027" y="95892"/>
                    <a:pt x="262648" y="95222"/>
                    <a:pt x="263181" y="94485"/>
                  </a:cubicBezTo>
                  <a:lnTo>
                    <a:pt x="285585" y="116579"/>
                  </a:lnTo>
                  <a:cubicBezTo>
                    <a:pt x="259563" y="142457"/>
                    <a:pt x="243592" y="158354"/>
                    <a:pt x="218018" y="183877"/>
                  </a:cubicBezTo>
                  <a:close/>
                </a:path>
              </a:pathLst>
            </a:custGeom>
            <a:solidFill>
              <a:schemeClr val="accent1"/>
            </a:solidFill>
            <a:ln w="456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8" name="Group 25">
            <a:extLst>
              <a:ext uri="{FF2B5EF4-FFF2-40B4-BE49-F238E27FC236}">
                <a16:creationId xmlns:a16="http://schemas.microsoft.com/office/drawing/2014/main" id="{908726D7-EFA4-BC04-D14D-27D0D6833070}"/>
              </a:ext>
            </a:extLst>
          </p:cNvPr>
          <p:cNvGrpSpPr/>
          <p:nvPr/>
        </p:nvGrpSpPr>
        <p:grpSpPr>
          <a:xfrm>
            <a:off x="8834196" y="5643406"/>
            <a:ext cx="351016" cy="351016"/>
            <a:chOff x="2186558" y="5919217"/>
            <a:chExt cx="351016" cy="351016"/>
          </a:xfrm>
        </p:grpSpPr>
        <p:sp>
          <p:nvSpPr>
            <p:cNvPr id="20" name="Oval 13">
              <a:extLst>
                <a:ext uri="{FF2B5EF4-FFF2-40B4-BE49-F238E27FC236}">
                  <a16:creationId xmlns:a16="http://schemas.microsoft.com/office/drawing/2014/main" id="{8103BA2D-1CB9-8211-30BB-8CD33FFA910A}"/>
                </a:ext>
              </a:extLst>
            </p:cNvPr>
            <p:cNvSpPr/>
            <p:nvPr/>
          </p:nvSpPr>
          <p:spPr>
            <a:xfrm>
              <a:off x="2186559" y="5919217"/>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fr-FR" sz="800" b="0" i="0" u="none" strike="noStrike" kern="1200" cap="none" spc="0" normalizeH="0" baseline="0" noProof="0" dirty="0" err="1">
                <a:ln>
                  <a:noFill/>
                </a:ln>
                <a:solidFill>
                  <a:srgbClr val="236800"/>
                </a:solidFill>
                <a:effectLst/>
                <a:uLnTx/>
                <a:uFillTx/>
                <a:latin typeface="Arial"/>
                <a:ea typeface="+mn-ea"/>
                <a:cs typeface="+mn-cs"/>
              </a:endParaRPr>
            </a:p>
          </p:txBody>
        </p:sp>
        <p:sp>
          <p:nvSpPr>
            <p:cNvPr id="21" name="Graphic 17" descr="Badge Tick1 with solid fill">
              <a:extLst>
                <a:ext uri="{FF2B5EF4-FFF2-40B4-BE49-F238E27FC236}">
                  <a16:creationId xmlns:a16="http://schemas.microsoft.com/office/drawing/2014/main" id="{E5D004E9-C47D-737F-156E-DB97FD575966}"/>
                </a:ext>
              </a:extLst>
            </p:cNvPr>
            <p:cNvSpPr/>
            <p:nvPr/>
          </p:nvSpPr>
          <p:spPr>
            <a:xfrm>
              <a:off x="2186558" y="5919217"/>
              <a:ext cx="351016" cy="351016"/>
            </a:xfrm>
            <a:custGeom>
              <a:avLst/>
              <a:gdLst>
                <a:gd name="connsiteX0" fmla="*/ 175508 w 351016"/>
                <a:gd name="connsiteY0" fmla="*/ 0 h 351016"/>
                <a:gd name="connsiteX1" fmla="*/ 0 w 351016"/>
                <a:gd name="connsiteY1" fmla="*/ 175508 h 351016"/>
                <a:gd name="connsiteX2" fmla="*/ 175508 w 351016"/>
                <a:gd name="connsiteY2" fmla="*/ 351016 h 351016"/>
                <a:gd name="connsiteX3" fmla="*/ 351016 w 351016"/>
                <a:gd name="connsiteY3" fmla="*/ 175508 h 351016"/>
                <a:gd name="connsiteX4" fmla="*/ 351016 w 351016"/>
                <a:gd name="connsiteY4" fmla="*/ 175494 h 351016"/>
                <a:gd name="connsiteX5" fmla="*/ 175642 w 351016"/>
                <a:gd name="connsiteY5" fmla="*/ 0 h 351016"/>
                <a:gd name="connsiteX6" fmla="*/ 175508 w 351016"/>
                <a:gd name="connsiteY6" fmla="*/ 0 h 351016"/>
                <a:gd name="connsiteX7" fmla="*/ 218023 w 351016"/>
                <a:gd name="connsiteY7" fmla="*/ 183891 h 351016"/>
                <a:gd name="connsiteX8" fmla="*/ 140849 w 351016"/>
                <a:gd name="connsiteY8" fmla="*/ 261143 h 351016"/>
                <a:gd name="connsiteX9" fmla="*/ 74720 w 351016"/>
                <a:gd name="connsiteY9" fmla="*/ 195014 h 351016"/>
                <a:gd name="connsiteX10" fmla="*/ 96814 w 351016"/>
                <a:gd name="connsiteY10" fmla="*/ 172920 h 351016"/>
                <a:gd name="connsiteX11" fmla="*/ 140849 w 351016"/>
                <a:gd name="connsiteY11" fmla="*/ 216956 h 351016"/>
                <a:gd name="connsiteX12" fmla="*/ 204622 w 351016"/>
                <a:gd name="connsiteY12" fmla="*/ 152356 h 351016"/>
                <a:gd name="connsiteX13" fmla="*/ 259341 w 351016"/>
                <a:gd name="connsiteY13" fmla="*/ 98330 h 351016"/>
                <a:gd name="connsiteX14" fmla="*/ 261333 w 351016"/>
                <a:gd name="connsiteY14" fmla="*/ 96481 h 351016"/>
                <a:gd name="connsiteX15" fmla="*/ 263181 w 351016"/>
                <a:gd name="connsiteY15" fmla="*/ 94485 h 351016"/>
                <a:gd name="connsiteX16" fmla="*/ 285585 w 351016"/>
                <a:gd name="connsiteY16" fmla="*/ 116579 h 351016"/>
                <a:gd name="connsiteX17" fmla="*/ 218018 w 351016"/>
                <a:gd name="connsiteY17" fmla="*/ 183877 h 351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1016" h="351016">
                  <a:moveTo>
                    <a:pt x="175508" y="0"/>
                  </a:moveTo>
                  <a:cubicBezTo>
                    <a:pt x="78578" y="0"/>
                    <a:pt x="0" y="78578"/>
                    <a:pt x="0" y="175508"/>
                  </a:cubicBezTo>
                  <a:cubicBezTo>
                    <a:pt x="0" y="272438"/>
                    <a:pt x="78578" y="351016"/>
                    <a:pt x="175508" y="351016"/>
                  </a:cubicBezTo>
                  <a:cubicBezTo>
                    <a:pt x="272438" y="351016"/>
                    <a:pt x="351016" y="272438"/>
                    <a:pt x="351016" y="175508"/>
                  </a:cubicBezTo>
                  <a:cubicBezTo>
                    <a:pt x="351016" y="175503"/>
                    <a:pt x="351016" y="175499"/>
                    <a:pt x="351016" y="175494"/>
                  </a:cubicBezTo>
                  <a:cubicBezTo>
                    <a:pt x="351049" y="78605"/>
                    <a:pt x="272532" y="33"/>
                    <a:pt x="175642" y="0"/>
                  </a:cubicBezTo>
                  <a:cubicBezTo>
                    <a:pt x="175597" y="0"/>
                    <a:pt x="175553" y="0"/>
                    <a:pt x="175508" y="0"/>
                  </a:cubicBezTo>
                  <a:close/>
                  <a:moveTo>
                    <a:pt x="218023" y="183891"/>
                  </a:moveTo>
                  <a:cubicBezTo>
                    <a:pt x="192453" y="209415"/>
                    <a:pt x="166728" y="235166"/>
                    <a:pt x="140849" y="261143"/>
                  </a:cubicBezTo>
                  <a:cubicBezTo>
                    <a:pt x="118858" y="239048"/>
                    <a:pt x="96815" y="217005"/>
                    <a:pt x="74720" y="195014"/>
                  </a:cubicBezTo>
                  <a:lnTo>
                    <a:pt x="96814" y="172920"/>
                  </a:lnTo>
                  <a:lnTo>
                    <a:pt x="140849" y="216956"/>
                  </a:lnTo>
                  <a:cubicBezTo>
                    <a:pt x="162227" y="195270"/>
                    <a:pt x="183484" y="173737"/>
                    <a:pt x="204622" y="152356"/>
                  </a:cubicBezTo>
                  <a:cubicBezTo>
                    <a:pt x="225745" y="130978"/>
                    <a:pt x="237432" y="119504"/>
                    <a:pt x="259341" y="98330"/>
                  </a:cubicBezTo>
                  <a:cubicBezTo>
                    <a:pt x="259956" y="97715"/>
                    <a:pt x="260617" y="97105"/>
                    <a:pt x="261333" y="96481"/>
                  </a:cubicBezTo>
                  <a:cubicBezTo>
                    <a:pt x="262027" y="95892"/>
                    <a:pt x="262648" y="95222"/>
                    <a:pt x="263181" y="94485"/>
                  </a:cubicBezTo>
                  <a:lnTo>
                    <a:pt x="285585" y="116579"/>
                  </a:lnTo>
                  <a:cubicBezTo>
                    <a:pt x="259563" y="142457"/>
                    <a:pt x="243592" y="158354"/>
                    <a:pt x="218018" y="183877"/>
                  </a:cubicBezTo>
                  <a:close/>
                </a:path>
              </a:pathLst>
            </a:custGeom>
            <a:solidFill>
              <a:schemeClr val="accent1"/>
            </a:solidFill>
            <a:ln w="456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Arial"/>
                <a:ea typeface="+mn-ea"/>
                <a:cs typeface="+mn-cs"/>
              </a:endParaRPr>
            </a:p>
          </p:txBody>
        </p:sp>
      </p:grpSp>
      <p:sp>
        <p:nvSpPr>
          <p:cNvPr id="22" name="Graphic 61" descr="Marker with solid fill">
            <a:extLst>
              <a:ext uri="{FF2B5EF4-FFF2-40B4-BE49-F238E27FC236}">
                <a16:creationId xmlns:a16="http://schemas.microsoft.com/office/drawing/2014/main" id="{64DC6BD5-7B71-AE70-C5E1-EADB90C0CC0A}"/>
              </a:ext>
            </a:extLst>
          </p:cNvPr>
          <p:cNvSpPr/>
          <p:nvPr/>
        </p:nvSpPr>
        <p:spPr>
          <a:xfrm>
            <a:off x="10677064" y="1888368"/>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Arial"/>
              <a:ea typeface="+mn-ea"/>
              <a:cs typeface="+mn-cs"/>
            </a:endParaRPr>
          </a:p>
        </p:txBody>
      </p:sp>
      <p:sp>
        <p:nvSpPr>
          <p:cNvPr id="23" name="Graphic 61" descr="Marker with solid fill">
            <a:extLst>
              <a:ext uri="{FF2B5EF4-FFF2-40B4-BE49-F238E27FC236}">
                <a16:creationId xmlns:a16="http://schemas.microsoft.com/office/drawing/2014/main" id="{F087E4D7-9460-DECB-5D9C-5334E1FDA79D}"/>
              </a:ext>
            </a:extLst>
          </p:cNvPr>
          <p:cNvSpPr/>
          <p:nvPr/>
        </p:nvSpPr>
        <p:spPr>
          <a:xfrm>
            <a:off x="10840559" y="2682697"/>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Arial"/>
              <a:ea typeface="+mn-ea"/>
              <a:cs typeface="+mn-cs"/>
            </a:endParaRPr>
          </a:p>
        </p:txBody>
      </p:sp>
      <p:sp>
        <p:nvSpPr>
          <p:cNvPr id="24" name="Graphic 61" descr="Marker with solid fill">
            <a:extLst>
              <a:ext uri="{FF2B5EF4-FFF2-40B4-BE49-F238E27FC236}">
                <a16:creationId xmlns:a16="http://schemas.microsoft.com/office/drawing/2014/main" id="{874B011C-C83C-DC99-8F9E-5FBE1FAC1811}"/>
              </a:ext>
            </a:extLst>
          </p:cNvPr>
          <p:cNvSpPr/>
          <p:nvPr/>
        </p:nvSpPr>
        <p:spPr>
          <a:xfrm>
            <a:off x="11068611" y="3527949"/>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Arial"/>
              <a:ea typeface="+mn-ea"/>
              <a:cs typeface="+mn-cs"/>
            </a:endParaRPr>
          </a:p>
        </p:txBody>
      </p:sp>
      <p:sp>
        <p:nvSpPr>
          <p:cNvPr id="25" name="Graphic 61" descr="Marker with solid fill">
            <a:extLst>
              <a:ext uri="{FF2B5EF4-FFF2-40B4-BE49-F238E27FC236}">
                <a16:creationId xmlns:a16="http://schemas.microsoft.com/office/drawing/2014/main" id="{9C52033C-0537-CD8C-F47A-1F83D748F8C4}"/>
              </a:ext>
            </a:extLst>
          </p:cNvPr>
          <p:cNvSpPr/>
          <p:nvPr/>
        </p:nvSpPr>
        <p:spPr>
          <a:xfrm>
            <a:off x="11135884" y="4429319"/>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Arial"/>
              <a:ea typeface="+mn-ea"/>
              <a:cs typeface="+mn-cs"/>
            </a:endParaRPr>
          </a:p>
        </p:txBody>
      </p:sp>
      <p:sp>
        <p:nvSpPr>
          <p:cNvPr id="27" name="Graphic 61" descr="Marker with solid fill">
            <a:extLst>
              <a:ext uri="{FF2B5EF4-FFF2-40B4-BE49-F238E27FC236}">
                <a16:creationId xmlns:a16="http://schemas.microsoft.com/office/drawing/2014/main" id="{43D025AA-D69E-E3DD-C763-B6919E662711}"/>
              </a:ext>
            </a:extLst>
          </p:cNvPr>
          <p:cNvSpPr/>
          <p:nvPr/>
        </p:nvSpPr>
        <p:spPr>
          <a:xfrm>
            <a:off x="11203157" y="5208560"/>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198008317"/>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486ECB-7C1D-81BE-A63A-4F53DDDDF426}"/>
            </a:ext>
          </a:extLst>
        </p:cNvPr>
        <p:cNvGrpSpPr/>
        <p:nvPr/>
      </p:nvGrpSpPr>
      <p:grpSpPr>
        <a:xfrm>
          <a:off x="0" y="0"/>
          <a:ext cx="0" cy="0"/>
          <a:chOff x="0" y="0"/>
          <a:chExt cx="0" cy="0"/>
        </a:xfrm>
      </p:grpSpPr>
      <p:sp>
        <p:nvSpPr>
          <p:cNvPr id="95" name="CustomShape 1">
            <a:extLst>
              <a:ext uri="{FF2B5EF4-FFF2-40B4-BE49-F238E27FC236}">
                <a16:creationId xmlns:a16="http://schemas.microsoft.com/office/drawing/2014/main" id="{626C34C7-F4D7-E4ED-E8FE-2C982A02D5F1}"/>
              </a:ext>
            </a:extLst>
          </p:cNvPr>
          <p:cNvSpPr/>
          <p:nvPr/>
        </p:nvSpPr>
        <p:spPr>
          <a:xfrm>
            <a:off x="267975" y="941850"/>
            <a:ext cx="11723397" cy="5450637"/>
          </a:xfrm>
          <a:prstGeom prst="rect">
            <a:avLst/>
          </a:prstGeom>
          <a:noFill/>
          <a:ln w="25560">
            <a:solidFill>
              <a:srgbClr val="006D00"/>
            </a:solidFill>
            <a:round/>
          </a:ln>
        </p:spPr>
        <p:style>
          <a:lnRef idx="0">
            <a:scrgbClr r="0" g="0" b="0"/>
          </a:lnRef>
          <a:fillRef idx="0">
            <a:scrgbClr r="0" g="0" b="0"/>
          </a:fillRef>
          <a:effectRef idx="0">
            <a:scrgbClr r="0" g="0" b="0"/>
          </a:effectRef>
          <a:fontRef idx="minor"/>
        </p:style>
        <p:txBody>
          <a:bodyPr/>
          <a:lstStyle/>
          <a:p>
            <a:pPr marL="0" marR="0" lvl="0" indent="0" algn="l" defTabSz="932863" rtl="0" eaLnBrk="1" fontAlgn="auto" latinLnBrk="0" hangingPunct="1">
              <a:lnSpc>
                <a:spcPct val="100000"/>
              </a:lnSpc>
              <a:spcBef>
                <a:spcPts val="0"/>
              </a:spcBef>
              <a:spcAft>
                <a:spcPts val="0"/>
              </a:spcAft>
              <a:buClrTx/>
              <a:buSzTx/>
              <a:buFontTx/>
              <a:buNone/>
              <a:tabLst/>
              <a:defRPr/>
            </a:pPr>
            <a:endParaRPr kumimoji="0" lang="en-GB" sz="1837" b="0" i="0" u="none" strike="noStrike" kern="1200" cap="none" spc="0" normalizeH="0" baseline="0" noProof="0" dirty="0">
              <a:ln>
                <a:noFill/>
              </a:ln>
              <a:solidFill>
                <a:srgbClr val="000000"/>
              </a:solidFill>
              <a:effectLst/>
              <a:uLnTx/>
              <a:uFillTx/>
              <a:latin typeface="Arial"/>
              <a:ea typeface="+mn-ea"/>
              <a:cs typeface="+mn-cs"/>
            </a:endParaRPr>
          </a:p>
        </p:txBody>
      </p:sp>
      <p:sp>
        <p:nvSpPr>
          <p:cNvPr id="86" name="CustomShape 2">
            <a:extLst>
              <a:ext uri="{FF2B5EF4-FFF2-40B4-BE49-F238E27FC236}">
                <a16:creationId xmlns:a16="http://schemas.microsoft.com/office/drawing/2014/main" id="{8A65B149-4811-858C-8FAA-F3379B555A47}"/>
              </a:ext>
            </a:extLst>
          </p:cNvPr>
          <p:cNvSpPr/>
          <p:nvPr/>
        </p:nvSpPr>
        <p:spPr>
          <a:xfrm>
            <a:off x="374214" y="1056436"/>
            <a:ext cx="1013071" cy="1200759"/>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marL="0" marR="0" lvl="0" indent="0" algn="l" defTabSz="932863" rtl="0" eaLnBrk="1" fontAlgn="auto" latinLnBrk="0" hangingPunct="1">
              <a:lnSpc>
                <a:spcPct val="100000"/>
              </a:lnSpc>
              <a:spcBef>
                <a:spcPts val="0"/>
              </a:spcBef>
              <a:spcAft>
                <a:spcPts val="0"/>
              </a:spcAft>
              <a:buClrTx/>
              <a:buSzTx/>
              <a:buFontTx/>
              <a:buNone/>
              <a:tabLst/>
              <a:defRPr/>
            </a:pPr>
            <a:r>
              <a:rPr kumimoji="0" lang="en-ZA" sz="1204" b="1" i="0" u="none" strike="noStrike" kern="1200" cap="none" spc="0" normalizeH="0" baseline="0" noProof="0" dirty="0">
                <a:ln>
                  <a:noFill/>
                </a:ln>
                <a:solidFill>
                  <a:srgbClr val="FFFFFF"/>
                </a:solidFill>
                <a:effectLst/>
                <a:uLnTx/>
                <a:uFillTx/>
                <a:latin typeface="Arial"/>
                <a:ea typeface="Arial"/>
                <a:cs typeface="+mn-cs"/>
              </a:rPr>
              <a:t>Aperçu</a:t>
            </a:r>
            <a:endParaRPr kumimoji="0" sz="1837" b="0" i="0" u="none" strike="noStrike" kern="1200" cap="none" spc="0" normalizeH="0" baseline="0" noProof="0" dirty="0">
              <a:ln>
                <a:noFill/>
              </a:ln>
              <a:solidFill>
                <a:srgbClr val="000000"/>
              </a:solidFill>
              <a:effectLst/>
              <a:uLnTx/>
              <a:uFillTx/>
              <a:latin typeface="Arial"/>
              <a:ea typeface="+mn-ea"/>
              <a:cs typeface="+mn-cs"/>
            </a:endParaRPr>
          </a:p>
        </p:txBody>
      </p:sp>
      <p:sp>
        <p:nvSpPr>
          <p:cNvPr id="87" name="CustomShape 3">
            <a:extLst>
              <a:ext uri="{FF2B5EF4-FFF2-40B4-BE49-F238E27FC236}">
                <a16:creationId xmlns:a16="http://schemas.microsoft.com/office/drawing/2014/main" id="{D74638E9-057A-3029-8BE6-4474B8FC4E42}"/>
              </a:ext>
            </a:extLst>
          </p:cNvPr>
          <p:cNvSpPr/>
          <p:nvPr/>
        </p:nvSpPr>
        <p:spPr>
          <a:xfrm>
            <a:off x="375850" y="2328312"/>
            <a:ext cx="1017605" cy="3204387"/>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marL="0" marR="0" lvl="0" indent="0" algn="l" defTabSz="932863" rtl="0" eaLnBrk="1" fontAlgn="auto" latinLnBrk="0" hangingPunct="1">
              <a:lnSpc>
                <a:spcPct val="100000"/>
              </a:lnSpc>
              <a:spcBef>
                <a:spcPts val="0"/>
              </a:spcBef>
              <a:spcAft>
                <a:spcPts val="0"/>
              </a:spcAft>
              <a:buClrTx/>
              <a:buSzTx/>
              <a:buFontTx/>
              <a:buNone/>
              <a:tabLst/>
              <a:defRPr/>
            </a:pPr>
            <a:r>
              <a:rPr kumimoji="0" lang="en-ZA" sz="1204" b="1" i="0" u="none" strike="noStrike" kern="1200" cap="none" spc="0" normalizeH="0" baseline="0" noProof="0" dirty="0">
                <a:ln>
                  <a:noFill/>
                </a:ln>
                <a:solidFill>
                  <a:srgbClr val="FFFFFF"/>
                </a:solidFill>
                <a:effectLst/>
                <a:uLnTx/>
                <a:uFillTx/>
                <a:latin typeface="Arial"/>
                <a:ea typeface="Arial"/>
                <a:cs typeface="+mn-cs"/>
              </a:rPr>
              <a:t>Description</a:t>
            </a:r>
            <a:endParaRPr kumimoji="0" sz="1837" b="0" i="0" u="none" strike="noStrike" kern="1200" cap="none" spc="0" normalizeH="0" baseline="0" noProof="0" dirty="0">
              <a:ln>
                <a:noFill/>
              </a:ln>
              <a:solidFill>
                <a:srgbClr val="000000"/>
              </a:solidFill>
              <a:effectLst/>
              <a:uLnTx/>
              <a:uFillTx/>
              <a:latin typeface="Arial"/>
              <a:ea typeface="+mn-ea"/>
              <a:cs typeface="+mn-cs"/>
            </a:endParaRPr>
          </a:p>
        </p:txBody>
      </p:sp>
      <p:sp>
        <p:nvSpPr>
          <p:cNvPr id="89" name="CustomShape 5">
            <a:extLst>
              <a:ext uri="{FF2B5EF4-FFF2-40B4-BE49-F238E27FC236}">
                <a16:creationId xmlns:a16="http://schemas.microsoft.com/office/drawing/2014/main" id="{9C6FB2C6-5A44-5109-2BE0-688DCEF6587F}"/>
              </a:ext>
            </a:extLst>
          </p:cNvPr>
          <p:cNvSpPr/>
          <p:nvPr/>
        </p:nvSpPr>
        <p:spPr>
          <a:xfrm>
            <a:off x="1998030" y="1290190"/>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marL="0" marR="0" lvl="0" indent="0" algn="l" defTabSz="932863" rtl="0" eaLnBrk="1" fontAlgn="auto" latinLnBrk="0" hangingPunct="1">
              <a:lnSpc>
                <a:spcPct val="100000"/>
              </a:lnSpc>
              <a:spcBef>
                <a:spcPts val="0"/>
              </a:spcBef>
              <a:spcAft>
                <a:spcPts val="0"/>
              </a:spcAft>
              <a:buClrTx/>
              <a:buSzTx/>
              <a:buFontTx/>
              <a:buNone/>
              <a:tabLst/>
              <a:defRPr/>
            </a:pPr>
            <a:r>
              <a:rPr kumimoji="0" lang="en-ZA" sz="1204" b="1" i="0" u="none" strike="noStrike" kern="1200" cap="none" spc="0" normalizeH="0" baseline="0" noProof="0" dirty="0">
                <a:ln>
                  <a:noFill/>
                </a:ln>
                <a:solidFill>
                  <a:srgbClr val="236800"/>
                </a:solidFill>
                <a:effectLst/>
                <a:uLnTx/>
                <a:uFillTx/>
                <a:latin typeface="Arial"/>
                <a:ea typeface="Arial"/>
                <a:cs typeface="+mn-cs"/>
              </a:rPr>
              <a:t>Localisation</a:t>
            </a:r>
            <a:endParaRPr kumimoji="0" sz="1837" b="0" i="0" u="none" strike="noStrike" kern="1200" cap="none" spc="0" normalizeH="0" baseline="0" noProof="0" dirty="0">
              <a:ln>
                <a:noFill/>
              </a:ln>
              <a:solidFill>
                <a:srgbClr val="000000"/>
              </a:solidFill>
              <a:effectLst/>
              <a:uLnTx/>
              <a:uFillTx/>
              <a:latin typeface="Arial"/>
              <a:ea typeface="+mn-ea"/>
              <a:cs typeface="+mn-cs"/>
            </a:endParaRPr>
          </a:p>
        </p:txBody>
      </p:sp>
      <p:sp>
        <p:nvSpPr>
          <p:cNvPr id="90" name="CustomShape 6">
            <a:extLst>
              <a:ext uri="{FF2B5EF4-FFF2-40B4-BE49-F238E27FC236}">
                <a16:creationId xmlns:a16="http://schemas.microsoft.com/office/drawing/2014/main" id="{70B3FD2E-65B1-4D9E-851B-BD34919D3BE7}"/>
              </a:ext>
            </a:extLst>
          </p:cNvPr>
          <p:cNvSpPr/>
          <p:nvPr/>
        </p:nvSpPr>
        <p:spPr>
          <a:xfrm>
            <a:off x="3210920" y="1282571"/>
            <a:ext cx="6374768" cy="31243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a:defRPr/>
            </a:pPr>
            <a:r>
              <a:rPr lang="fr-FR" sz="1153" dirty="0">
                <a:solidFill>
                  <a:srgbClr val="000000"/>
                </a:solidFill>
              </a:rPr>
              <a:t>Dans toutes les cinq régions</a:t>
            </a:r>
            <a:r>
              <a:rPr lang="fr-FR" sz="1153" dirty="0"/>
              <a:t> </a:t>
            </a:r>
            <a:r>
              <a:rPr lang="fr-FR" sz="1153" dirty="0">
                <a:solidFill>
                  <a:srgbClr val="000000"/>
                </a:solidFill>
              </a:rPr>
              <a:t>du Togo</a:t>
            </a:r>
          </a:p>
        </p:txBody>
      </p:sp>
      <p:sp>
        <p:nvSpPr>
          <p:cNvPr id="91" name="CustomShape 7">
            <a:extLst>
              <a:ext uri="{FF2B5EF4-FFF2-40B4-BE49-F238E27FC236}">
                <a16:creationId xmlns:a16="http://schemas.microsoft.com/office/drawing/2014/main" id="{07C91810-5761-9016-6940-6D83F163CE6F}"/>
              </a:ext>
            </a:extLst>
          </p:cNvPr>
          <p:cNvSpPr/>
          <p:nvPr/>
        </p:nvSpPr>
        <p:spPr>
          <a:xfrm>
            <a:off x="2020800" y="1831696"/>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marL="0" marR="0" lvl="0" indent="0" algn="l" defTabSz="932863" rtl="0" eaLnBrk="1" fontAlgn="auto" latinLnBrk="0" hangingPunct="1">
              <a:lnSpc>
                <a:spcPct val="100000"/>
              </a:lnSpc>
              <a:spcBef>
                <a:spcPts val="0"/>
              </a:spcBef>
              <a:spcAft>
                <a:spcPts val="0"/>
              </a:spcAft>
              <a:buClrTx/>
              <a:buSzTx/>
              <a:buFontTx/>
              <a:buNone/>
              <a:tabLst/>
              <a:defRPr/>
            </a:pPr>
            <a:r>
              <a:rPr kumimoji="0" lang="en-ZA" sz="1204" b="1" i="0" u="none" strike="noStrike" kern="1200" cap="none" spc="0" normalizeH="0" baseline="0" noProof="0" dirty="0">
                <a:ln>
                  <a:noFill/>
                </a:ln>
                <a:solidFill>
                  <a:srgbClr val="236800"/>
                </a:solidFill>
                <a:effectLst/>
                <a:uLnTx/>
                <a:uFillTx/>
                <a:latin typeface="Arial"/>
                <a:ea typeface="Arial"/>
                <a:cs typeface="+mn-cs"/>
              </a:rPr>
              <a:t>Coût estimatif</a:t>
            </a:r>
            <a:endParaRPr kumimoji="0" sz="1837" b="0" i="0" u="none" strike="noStrike" kern="1200" cap="none" spc="0" normalizeH="0" baseline="0" noProof="0" dirty="0">
              <a:ln>
                <a:noFill/>
              </a:ln>
              <a:solidFill>
                <a:srgbClr val="000000"/>
              </a:solidFill>
              <a:effectLst/>
              <a:uLnTx/>
              <a:uFillTx/>
              <a:latin typeface="Arial"/>
              <a:ea typeface="+mn-ea"/>
              <a:cs typeface="+mn-cs"/>
            </a:endParaRPr>
          </a:p>
        </p:txBody>
      </p:sp>
      <p:sp>
        <p:nvSpPr>
          <p:cNvPr id="92" name="CustomShape 8">
            <a:extLst>
              <a:ext uri="{FF2B5EF4-FFF2-40B4-BE49-F238E27FC236}">
                <a16:creationId xmlns:a16="http://schemas.microsoft.com/office/drawing/2014/main" id="{248573BE-95F8-8902-7FE6-7435AE581989}"/>
              </a:ext>
            </a:extLst>
          </p:cNvPr>
          <p:cNvSpPr/>
          <p:nvPr/>
        </p:nvSpPr>
        <p:spPr>
          <a:xfrm>
            <a:off x="3210920" y="1727713"/>
            <a:ext cx="6229246" cy="369518"/>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marL="0" marR="0" lvl="0" indent="0" algn="l" defTabSz="932863" rtl="0" eaLnBrk="1" fontAlgn="auto" latinLnBrk="0" hangingPunct="1">
              <a:lnSpc>
                <a:spcPct val="100000"/>
              </a:lnSpc>
              <a:spcBef>
                <a:spcPts val="0"/>
              </a:spcBef>
              <a:spcAft>
                <a:spcPts val="0"/>
              </a:spcAft>
              <a:buClrTx/>
              <a:buSzTx/>
              <a:buFontTx/>
              <a:buNone/>
              <a:tabLst/>
              <a:defRPr/>
            </a:pPr>
            <a:r>
              <a:rPr kumimoji="0" lang="fr-FR" sz="1204" b="0" i="0" u="none" strike="noStrike" kern="1200" cap="none" spc="0" normalizeH="0" baseline="0" noProof="0" dirty="0">
                <a:ln>
                  <a:noFill/>
                </a:ln>
                <a:solidFill>
                  <a:srgbClr val="000000"/>
                </a:solidFill>
                <a:effectLst/>
                <a:uLnTx/>
                <a:uFillTx/>
                <a:latin typeface="Arial"/>
                <a:ea typeface="Arial"/>
                <a:cs typeface="+mn-cs"/>
              </a:rPr>
              <a:t>3 millions de USD soit 1 681 millions de FCFA (nécessaires pour les études</a:t>
            </a:r>
          </a:p>
          <a:p>
            <a:pPr marL="0" marR="0" lvl="0" indent="0" algn="l" defTabSz="932863" rtl="0" eaLnBrk="1" fontAlgn="auto" latinLnBrk="0" hangingPunct="1">
              <a:lnSpc>
                <a:spcPct val="100000"/>
              </a:lnSpc>
              <a:spcBef>
                <a:spcPts val="0"/>
              </a:spcBef>
              <a:spcAft>
                <a:spcPts val="0"/>
              </a:spcAft>
              <a:buClrTx/>
              <a:buSzTx/>
              <a:buFontTx/>
              <a:buNone/>
              <a:tabLst/>
              <a:defRPr/>
            </a:pPr>
            <a:r>
              <a:rPr kumimoji="0" lang="fr-FR" sz="1204" b="0" i="0" u="none" strike="noStrike" kern="1200" cap="none" spc="0" normalizeH="0" baseline="0" noProof="0" dirty="0">
                <a:ln>
                  <a:noFill/>
                </a:ln>
                <a:solidFill>
                  <a:srgbClr val="000000"/>
                </a:solidFill>
                <a:effectLst/>
                <a:uLnTx/>
                <a:uFillTx/>
                <a:latin typeface="Arial"/>
                <a:ea typeface="Arial"/>
                <a:cs typeface="+mn-cs"/>
              </a:rPr>
              <a:t>Ces études permettront d'estimer le coût total du projet)</a:t>
            </a:r>
            <a:endParaRPr kumimoji="0" lang="en-ZA" sz="1837" b="0" i="0" u="none" strike="noStrike" kern="1200" cap="none" spc="0" normalizeH="0" baseline="0" noProof="0" dirty="0">
              <a:ln>
                <a:noFill/>
              </a:ln>
              <a:solidFill>
                <a:srgbClr val="000000"/>
              </a:solidFill>
              <a:effectLst/>
              <a:uLnTx/>
              <a:uFillTx/>
              <a:latin typeface="Arial"/>
              <a:ea typeface="+mn-ea"/>
              <a:cs typeface="+mn-cs"/>
            </a:endParaRPr>
          </a:p>
        </p:txBody>
      </p:sp>
      <p:sp>
        <p:nvSpPr>
          <p:cNvPr id="97" name="CustomShape 13">
            <a:extLst>
              <a:ext uri="{FF2B5EF4-FFF2-40B4-BE49-F238E27FC236}">
                <a16:creationId xmlns:a16="http://schemas.microsoft.com/office/drawing/2014/main" id="{31B8E6C8-C9B9-57E4-6B3F-C832205BEBF0}"/>
              </a:ext>
            </a:extLst>
          </p:cNvPr>
          <p:cNvSpPr/>
          <p:nvPr/>
        </p:nvSpPr>
        <p:spPr>
          <a:xfrm>
            <a:off x="2026936" y="2401808"/>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lvl="0" defTabSz="932863"/>
            <a:r>
              <a:rPr kumimoji="0" lang="en-ZA" sz="1204" b="1" i="0" u="none" strike="noStrike" kern="1200" cap="none" spc="0" normalizeH="0" baseline="0" noProof="0" dirty="0">
                <a:ln>
                  <a:noFill/>
                </a:ln>
                <a:solidFill>
                  <a:srgbClr val="236800"/>
                </a:solidFill>
                <a:effectLst/>
                <a:uLnTx/>
                <a:uFillTx/>
                <a:latin typeface="Arial"/>
                <a:ea typeface="Arial"/>
                <a:cs typeface="+mn-cs"/>
              </a:rPr>
              <a:t>Description et </a:t>
            </a:r>
            <a:r>
              <a:rPr lang="en-ZA" sz="1204" b="1" dirty="0">
                <a:solidFill>
                  <a:srgbClr val="236800"/>
                </a:solidFill>
                <a:ea typeface="Arial"/>
              </a:rPr>
              <a:t>caractéristiques</a:t>
            </a:r>
            <a:r>
              <a:rPr kumimoji="0" lang="en-ZA" sz="1204" b="1" i="0" u="none" strike="noStrike" kern="1200" cap="none" spc="0" normalizeH="0" baseline="0" noProof="0" dirty="0">
                <a:ln>
                  <a:noFill/>
                </a:ln>
                <a:solidFill>
                  <a:srgbClr val="236800"/>
                </a:solidFill>
                <a:effectLst/>
                <a:uLnTx/>
                <a:uFillTx/>
                <a:latin typeface="Arial"/>
                <a:ea typeface="Arial"/>
                <a:cs typeface="+mn-cs"/>
              </a:rPr>
              <a:t> techniques</a:t>
            </a:r>
            <a:endParaRPr kumimoji="0" sz="1837" b="0" i="0" u="none" strike="noStrike" kern="1200" cap="none" spc="0" normalizeH="0" baseline="0" noProof="0" dirty="0">
              <a:ln>
                <a:noFill/>
              </a:ln>
              <a:solidFill>
                <a:srgbClr val="000000"/>
              </a:solidFill>
              <a:effectLst/>
              <a:uLnTx/>
              <a:uFillTx/>
              <a:latin typeface="Arial"/>
              <a:ea typeface="+mn-ea"/>
              <a:cs typeface="+mn-cs"/>
            </a:endParaRPr>
          </a:p>
        </p:txBody>
      </p:sp>
      <p:sp>
        <p:nvSpPr>
          <p:cNvPr id="99" name="CustomShape 15">
            <a:extLst>
              <a:ext uri="{FF2B5EF4-FFF2-40B4-BE49-F238E27FC236}">
                <a16:creationId xmlns:a16="http://schemas.microsoft.com/office/drawing/2014/main" id="{C9A6CC7F-0E6B-6749-70C2-25B9B27D6FB7}"/>
              </a:ext>
            </a:extLst>
          </p:cNvPr>
          <p:cNvSpPr/>
          <p:nvPr/>
        </p:nvSpPr>
        <p:spPr>
          <a:xfrm>
            <a:off x="1993255" y="4082950"/>
            <a:ext cx="1419494" cy="368738"/>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marL="0" marR="0" lvl="0" indent="0" algn="l" defTabSz="932863" rtl="0" eaLnBrk="1" fontAlgn="auto" latinLnBrk="0" hangingPunct="1">
              <a:lnSpc>
                <a:spcPct val="100000"/>
              </a:lnSpc>
              <a:spcBef>
                <a:spcPts val="0"/>
              </a:spcBef>
              <a:spcAft>
                <a:spcPts val="0"/>
              </a:spcAft>
              <a:buClrTx/>
              <a:buSzTx/>
              <a:buFontTx/>
              <a:buNone/>
              <a:tabLst/>
              <a:defRPr/>
            </a:pPr>
            <a:r>
              <a:rPr kumimoji="0" lang="en-ZA" sz="1204" b="1" i="0" u="none" strike="noStrike" kern="1200" cap="none" spc="0" normalizeH="0" baseline="0" noProof="0" dirty="0" err="1">
                <a:ln>
                  <a:noFill/>
                </a:ln>
                <a:solidFill>
                  <a:srgbClr val="236800"/>
                </a:solidFill>
                <a:effectLst/>
                <a:uLnTx/>
                <a:uFillTx/>
                <a:latin typeface="Arial"/>
                <a:ea typeface="Arial"/>
                <a:cs typeface="+mn-cs"/>
              </a:rPr>
              <a:t>Opportunités</a:t>
            </a:r>
            <a:r>
              <a:rPr kumimoji="0" lang="en-ZA" sz="1204" b="1" i="0" u="none" strike="noStrike" kern="1200" cap="none" spc="0" normalizeH="0" baseline="0" noProof="0" dirty="0">
                <a:ln>
                  <a:noFill/>
                </a:ln>
                <a:solidFill>
                  <a:srgbClr val="236800"/>
                </a:solidFill>
                <a:effectLst/>
                <a:uLnTx/>
                <a:uFillTx/>
                <a:latin typeface="Arial"/>
                <a:ea typeface="Arial"/>
                <a:cs typeface="+mn-cs"/>
              </a:rPr>
              <a:t> de </a:t>
            </a:r>
            <a:r>
              <a:rPr kumimoji="0" lang="en-ZA" sz="1204" b="1" i="0" u="none" strike="noStrike" kern="1200" cap="none" spc="0" normalizeH="0" baseline="0" noProof="0" dirty="0" err="1">
                <a:ln>
                  <a:noFill/>
                </a:ln>
                <a:solidFill>
                  <a:srgbClr val="236800"/>
                </a:solidFill>
                <a:effectLst/>
                <a:uLnTx/>
                <a:uFillTx/>
                <a:latin typeface="Arial"/>
                <a:ea typeface="Arial"/>
                <a:cs typeface="+mn-cs"/>
              </a:rPr>
              <a:t>l’investissement</a:t>
            </a:r>
            <a:endParaRPr kumimoji="0" sz="1837" b="0" i="0" u="none" strike="noStrike" kern="1200" cap="none" spc="0" normalizeH="0" baseline="0" noProof="0" dirty="0">
              <a:ln>
                <a:noFill/>
              </a:ln>
              <a:solidFill>
                <a:srgbClr val="000000"/>
              </a:solidFill>
              <a:effectLst/>
              <a:uLnTx/>
              <a:uFillTx/>
              <a:latin typeface="Arial"/>
              <a:ea typeface="+mn-ea"/>
              <a:cs typeface="+mn-cs"/>
            </a:endParaRPr>
          </a:p>
        </p:txBody>
      </p:sp>
      <p:sp>
        <p:nvSpPr>
          <p:cNvPr id="105" name="CustomShape 21">
            <a:extLst>
              <a:ext uri="{FF2B5EF4-FFF2-40B4-BE49-F238E27FC236}">
                <a16:creationId xmlns:a16="http://schemas.microsoft.com/office/drawing/2014/main" id="{77F4BADC-118B-773C-BC6C-415A5C0CD7D2}"/>
              </a:ext>
            </a:extLst>
          </p:cNvPr>
          <p:cNvSpPr/>
          <p:nvPr/>
        </p:nvSpPr>
        <p:spPr>
          <a:xfrm>
            <a:off x="1654163" y="2295300"/>
            <a:ext cx="7812000" cy="0"/>
          </a:xfrm>
          <a:prstGeom prst="straightConnector1">
            <a:avLst/>
          </a:prstGeom>
          <a:noFill/>
          <a:ln w="12600">
            <a:solidFill>
              <a:schemeClr val="accent6"/>
            </a:solidFill>
            <a:round/>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TG" sz="1800" b="0" i="0" u="none" strike="noStrike" kern="1200" cap="none" spc="0" normalizeH="0" baseline="0" noProof="0">
              <a:ln>
                <a:noFill/>
              </a:ln>
              <a:solidFill>
                <a:srgbClr val="000000"/>
              </a:solidFill>
              <a:effectLst/>
              <a:uLnTx/>
              <a:uFillTx/>
              <a:latin typeface="Arial"/>
              <a:ea typeface="+mn-ea"/>
              <a:cs typeface="+mn-cs"/>
            </a:endParaRPr>
          </a:p>
        </p:txBody>
      </p:sp>
      <p:sp>
        <p:nvSpPr>
          <p:cNvPr id="106" name="CustomShape 22">
            <a:extLst>
              <a:ext uri="{FF2B5EF4-FFF2-40B4-BE49-F238E27FC236}">
                <a16:creationId xmlns:a16="http://schemas.microsoft.com/office/drawing/2014/main" id="{6E899CDB-6A9F-3B7D-4566-DD10A2F141C6}"/>
              </a:ext>
            </a:extLst>
          </p:cNvPr>
          <p:cNvSpPr/>
          <p:nvPr/>
        </p:nvSpPr>
        <p:spPr>
          <a:xfrm>
            <a:off x="1603584" y="1234733"/>
            <a:ext cx="242765" cy="294550"/>
          </a:xfrm>
          <a:custGeom>
            <a:avLst/>
            <a:gdLst/>
            <a:ahLst/>
            <a:cxnLst/>
            <a:rect l="0" t="0" r="r" b="b"/>
            <a:pathLst>
              <a:path w="120001" h="120001">
                <a:moveTo>
                  <a:pt x="98734" y="13125"/>
                </a:moveTo>
                <a:cubicBezTo>
                  <a:pt x="88101" y="4375"/>
                  <a:pt x="73670" y="0"/>
                  <a:pt x="60000" y="0"/>
                </a:cubicBezTo>
                <a:cubicBezTo>
                  <a:pt x="60000" y="0"/>
                  <a:pt x="60000" y="0"/>
                  <a:pt x="60000" y="0"/>
                </a:cubicBezTo>
                <a:cubicBezTo>
                  <a:pt x="46329" y="0"/>
                  <a:pt x="31898" y="4375"/>
                  <a:pt x="21265" y="13125"/>
                </a:cubicBezTo>
                <a:cubicBezTo>
                  <a:pt x="0" y="30625"/>
                  <a:pt x="0" y="59375"/>
                  <a:pt x="21265" y="76875"/>
                </a:cubicBezTo>
                <a:cubicBezTo>
                  <a:pt x="34936" y="89375"/>
                  <a:pt x="46329" y="93125"/>
                  <a:pt x="53164" y="108750"/>
                </a:cubicBezTo>
                <a:cubicBezTo>
                  <a:pt x="56962" y="117500"/>
                  <a:pt x="56962" y="117500"/>
                  <a:pt x="56962" y="117500"/>
                </a:cubicBezTo>
                <a:cubicBezTo>
                  <a:pt x="56962" y="118125"/>
                  <a:pt x="57721" y="120000"/>
                  <a:pt x="60000" y="120000"/>
                </a:cubicBezTo>
                <a:cubicBezTo>
                  <a:pt x="62278" y="120000"/>
                  <a:pt x="63037" y="118125"/>
                  <a:pt x="63037" y="117500"/>
                </a:cubicBezTo>
                <a:cubicBezTo>
                  <a:pt x="66835" y="108750"/>
                  <a:pt x="66835" y="108750"/>
                  <a:pt x="66835" y="108750"/>
                </a:cubicBezTo>
                <a:cubicBezTo>
                  <a:pt x="73670" y="93125"/>
                  <a:pt x="85063" y="89375"/>
                  <a:pt x="98734" y="76875"/>
                </a:cubicBezTo>
                <a:cubicBezTo>
                  <a:pt x="120000" y="59375"/>
                  <a:pt x="120000" y="30625"/>
                  <a:pt x="98734" y="13125"/>
                </a:cubicBezTo>
                <a:lnTo>
                  <a:pt x="60000" y="82500"/>
                </a:lnTo>
                <a:cubicBezTo>
                  <a:pt x="34936" y="82500"/>
                  <a:pt x="14430" y="65625"/>
                  <a:pt x="14430" y="45000"/>
                </a:cubicBezTo>
                <a:cubicBezTo>
                  <a:pt x="14430" y="24375"/>
                  <a:pt x="34936" y="7500"/>
                  <a:pt x="60000" y="7500"/>
                </a:cubicBezTo>
                <a:cubicBezTo>
                  <a:pt x="85063" y="7500"/>
                  <a:pt x="105569" y="24375"/>
                  <a:pt x="105569" y="45000"/>
                </a:cubicBezTo>
                <a:cubicBezTo>
                  <a:pt x="105569" y="65625"/>
                  <a:pt x="85063" y="82500"/>
                  <a:pt x="60000" y="82500"/>
                </a:cubicBezTo>
              </a:path>
            </a:pathLst>
          </a:custGeom>
          <a:solidFill>
            <a:schemeClr val="accent1"/>
          </a:solidFill>
          <a:ln>
            <a:noFill/>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TG" sz="1800" b="0" i="0" u="none" strike="noStrike" kern="1200" cap="none" spc="0" normalizeH="0" baseline="0" noProof="0">
              <a:ln>
                <a:noFill/>
              </a:ln>
              <a:solidFill>
                <a:srgbClr val="000000"/>
              </a:solidFill>
              <a:effectLst/>
              <a:uLnTx/>
              <a:uFillTx/>
              <a:latin typeface="Arial"/>
              <a:ea typeface="+mn-ea"/>
              <a:cs typeface="+mn-cs"/>
            </a:endParaRPr>
          </a:p>
        </p:txBody>
      </p:sp>
      <p:sp>
        <p:nvSpPr>
          <p:cNvPr id="123" name="CustomShape 39">
            <a:extLst>
              <a:ext uri="{FF2B5EF4-FFF2-40B4-BE49-F238E27FC236}">
                <a16:creationId xmlns:a16="http://schemas.microsoft.com/office/drawing/2014/main" id="{9DCD261B-D33C-CFDE-8F61-434AEBF06A77}"/>
              </a:ext>
            </a:extLst>
          </p:cNvPr>
          <p:cNvSpPr/>
          <p:nvPr/>
        </p:nvSpPr>
        <p:spPr>
          <a:xfrm>
            <a:off x="1551982" y="4113433"/>
            <a:ext cx="339724" cy="307772"/>
          </a:xfrm>
          <a:custGeom>
            <a:avLst/>
            <a:gdLst/>
            <a:ahLst/>
            <a:cxnLst/>
            <a:rect l="0" t="0" r="r" b="b"/>
            <a:pathLst>
              <a:path w="120000" h="120001">
                <a:moveTo>
                  <a:pt x="7231" y="92805"/>
                </a:moveTo>
                <a:lnTo>
                  <a:pt x="7231" y="120000"/>
                </a:lnTo>
                <a:lnTo>
                  <a:pt x="34397" y="120000"/>
                </a:lnTo>
                <a:lnTo>
                  <a:pt x="34397" y="69064"/>
                </a:lnTo>
                <a:lnTo>
                  <a:pt x="32833" y="67338"/>
                </a:lnTo>
                <a:lnTo>
                  <a:pt x="7231" y="92805"/>
                </a:lnTo>
                <a:lnTo>
                  <a:pt x="42605" y="78129"/>
                </a:lnTo>
                <a:lnTo>
                  <a:pt x="42605" y="120000"/>
                </a:lnTo>
                <a:lnTo>
                  <a:pt x="70749" y="120000"/>
                </a:lnTo>
                <a:lnTo>
                  <a:pt x="70749" y="75539"/>
                </a:lnTo>
                <a:lnTo>
                  <a:pt x="55114" y="91942"/>
                </a:lnTo>
                <a:lnTo>
                  <a:pt x="42605" y="78129"/>
                </a:lnTo>
                <a:lnTo>
                  <a:pt x="88729" y="10143"/>
                </a:lnTo>
                <a:lnTo>
                  <a:pt x="96938" y="18345"/>
                </a:lnTo>
                <a:lnTo>
                  <a:pt x="55114" y="60863"/>
                </a:lnTo>
                <a:lnTo>
                  <a:pt x="32833" y="36474"/>
                </a:lnTo>
                <a:lnTo>
                  <a:pt x="0" y="69064"/>
                </a:lnTo>
                <a:lnTo>
                  <a:pt x="6449" y="77266"/>
                </a:lnTo>
                <a:lnTo>
                  <a:pt x="32833" y="51798"/>
                </a:lnTo>
                <a:lnTo>
                  <a:pt x="55114" y="76402"/>
                </a:lnTo>
                <a:lnTo>
                  <a:pt x="103583" y="25467"/>
                </a:lnTo>
                <a:lnTo>
                  <a:pt x="111791" y="35611"/>
                </a:lnTo>
                <a:lnTo>
                  <a:pt x="119999" y="0"/>
                </a:lnTo>
                <a:lnTo>
                  <a:pt x="88729" y="10143"/>
                </a:lnTo>
                <a:lnTo>
                  <a:pt x="78957" y="66474"/>
                </a:lnTo>
                <a:lnTo>
                  <a:pt x="78957" y="120000"/>
                </a:lnTo>
                <a:lnTo>
                  <a:pt x="106905" y="120000"/>
                </a:lnTo>
                <a:lnTo>
                  <a:pt x="106905" y="41870"/>
                </a:lnTo>
                <a:lnTo>
                  <a:pt x="105146" y="40143"/>
                </a:lnTo>
                <a:lnTo>
                  <a:pt x="78957" y="66474"/>
                </a:lnTo>
              </a:path>
            </a:pathLst>
          </a:custGeom>
          <a:solidFill>
            <a:schemeClr val="accent1"/>
          </a:solidFill>
          <a:ln>
            <a:noFill/>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TG" sz="1800" b="0" i="0" u="none" strike="noStrike" kern="1200" cap="none" spc="0" normalizeH="0" baseline="0" noProof="0">
              <a:ln>
                <a:noFill/>
              </a:ln>
              <a:solidFill>
                <a:srgbClr val="000000"/>
              </a:solidFill>
              <a:effectLst/>
              <a:uLnTx/>
              <a:uFillTx/>
              <a:latin typeface="Arial"/>
              <a:ea typeface="+mn-ea"/>
              <a:cs typeface="+mn-cs"/>
            </a:endParaRPr>
          </a:p>
        </p:txBody>
      </p:sp>
      <p:sp>
        <p:nvSpPr>
          <p:cNvPr id="133" name="CustomShape 48">
            <a:extLst>
              <a:ext uri="{FF2B5EF4-FFF2-40B4-BE49-F238E27FC236}">
                <a16:creationId xmlns:a16="http://schemas.microsoft.com/office/drawing/2014/main" id="{A76C3487-F1CF-15B9-3748-4A40A627BC4E}"/>
              </a:ext>
            </a:extLst>
          </p:cNvPr>
          <p:cNvSpPr/>
          <p:nvPr/>
        </p:nvSpPr>
        <p:spPr>
          <a:xfrm>
            <a:off x="1996212" y="5051641"/>
            <a:ext cx="1419494" cy="368738"/>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marL="0" marR="0" lvl="0" indent="0" algn="l" defTabSz="932863" rtl="0" eaLnBrk="1" fontAlgn="auto" latinLnBrk="0" hangingPunct="1">
              <a:lnSpc>
                <a:spcPct val="100000"/>
              </a:lnSpc>
              <a:spcBef>
                <a:spcPts val="0"/>
              </a:spcBef>
              <a:spcAft>
                <a:spcPts val="0"/>
              </a:spcAft>
              <a:buClrTx/>
              <a:buSzTx/>
              <a:buFontTx/>
              <a:buNone/>
              <a:tabLst/>
              <a:defRPr/>
            </a:pPr>
            <a:r>
              <a:rPr kumimoji="0" lang="en-ZA" sz="1204" b="1" i="0" u="none" strike="noStrike" kern="1200" cap="none" spc="0" normalizeH="0" baseline="0" noProof="0" dirty="0" err="1">
                <a:ln>
                  <a:noFill/>
                </a:ln>
                <a:solidFill>
                  <a:srgbClr val="236800"/>
                </a:solidFill>
                <a:effectLst/>
                <a:uLnTx/>
                <a:uFillTx/>
                <a:latin typeface="Arial"/>
                <a:ea typeface="Arial"/>
                <a:cs typeface="+mn-cs"/>
              </a:rPr>
              <a:t>Partenariat</a:t>
            </a:r>
            <a:r>
              <a:rPr kumimoji="0" lang="en-ZA" sz="1204" b="1" i="0" u="none" strike="noStrike" kern="1200" cap="none" spc="0" normalizeH="0" baseline="0" noProof="0" dirty="0">
                <a:ln>
                  <a:noFill/>
                </a:ln>
                <a:solidFill>
                  <a:srgbClr val="236800"/>
                </a:solidFill>
                <a:effectLst/>
                <a:uLnTx/>
                <a:uFillTx/>
                <a:latin typeface="Arial"/>
                <a:ea typeface="Arial"/>
                <a:cs typeface="+mn-cs"/>
              </a:rPr>
              <a:t> recherché</a:t>
            </a:r>
            <a:endParaRPr kumimoji="0" sz="1837" b="0" i="0" u="none" strike="noStrike" kern="1200" cap="none" spc="0" normalizeH="0" baseline="0" noProof="0" dirty="0">
              <a:ln>
                <a:noFill/>
              </a:ln>
              <a:solidFill>
                <a:srgbClr val="000000"/>
              </a:solidFill>
              <a:effectLst/>
              <a:uLnTx/>
              <a:uFillTx/>
              <a:latin typeface="Arial"/>
              <a:ea typeface="+mn-ea"/>
              <a:cs typeface="+mn-cs"/>
            </a:endParaRPr>
          </a:p>
        </p:txBody>
      </p:sp>
      <p:sp>
        <p:nvSpPr>
          <p:cNvPr id="137" name="CustomShape 52">
            <a:extLst>
              <a:ext uri="{FF2B5EF4-FFF2-40B4-BE49-F238E27FC236}">
                <a16:creationId xmlns:a16="http://schemas.microsoft.com/office/drawing/2014/main" id="{CDEBCD4F-5C09-7CB8-89D2-DAD8E13D490D}"/>
              </a:ext>
            </a:extLst>
          </p:cNvPr>
          <p:cNvSpPr/>
          <p:nvPr/>
        </p:nvSpPr>
        <p:spPr>
          <a:xfrm>
            <a:off x="1586690" y="1769628"/>
            <a:ext cx="259659" cy="297121"/>
          </a:xfrm>
          <a:custGeom>
            <a:avLst/>
            <a:gdLst/>
            <a:ahLst/>
            <a:cxnLst/>
            <a:rect l="0" t="0" r="r" b="b"/>
            <a:pathLst>
              <a:path w="120001" h="120001">
                <a:moveTo>
                  <a:pt x="58378" y="102992"/>
                </a:moveTo>
                <a:cubicBezTo>
                  <a:pt x="45405" y="109606"/>
                  <a:pt x="25945" y="109606"/>
                  <a:pt x="12972" y="102992"/>
                </a:cubicBezTo>
                <a:cubicBezTo>
                  <a:pt x="6486" y="100157"/>
                  <a:pt x="3243" y="96377"/>
                  <a:pt x="3243" y="91653"/>
                </a:cubicBezTo>
                <a:cubicBezTo>
                  <a:pt x="3243" y="102047"/>
                  <a:pt x="3243" y="102047"/>
                  <a:pt x="3243" y="102047"/>
                </a:cubicBezTo>
                <a:cubicBezTo>
                  <a:pt x="3243" y="105826"/>
                  <a:pt x="6486" y="110551"/>
                  <a:pt x="12972" y="113385"/>
                </a:cubicBezTo>
                <a:cubicBezTo>
                  <a:pt x="25945" y="120000"/>
                  <a:pt x="45405" y="120000"/>
                  <a:pt x="58378" y="113385"/>
                </a:cubicBezTo>
                <a:cubicBezTo>
                  <a:pt x="64864" y="110551"/>
                  <a:pt x="68108" y="105826"/>
                  <a:pt x="68108" y="102047"/>
                </a:cubicBezTo>
                <a:cubicBezTo>
                  <a:pt x="68108" y="91653"/>
                  <a:pt x="68108" y="91653"/>
                  <a:pt x="68108" y="91653"/>
                </a:cubicBezTo>
                <a:cubicBezTo>
                  <a:pt x="68108" y="96377"/>
                  <a:pt x="64864" y="100157"/>
                  <a:pt x="58378" y="102992"/>
                </a:cubicBezTo>
                <a:lnTo>
                  <a:pt x="58378" y="74645"/>
                </a:lnTo>
                <a:cubicBezTo>
                  <a:pt x="45405" y="81259"/>
                  <a:pt x="25945" y="81259"/>
                  <a:pt x="12972" y="74645"/>
                </a:cubicBezTo>
                <a:cubicBezTo>
                  <a:pt x="6486" y="71811"/>
                  <a:pt x="3243" y="67086"/>
                  <a:pt x="3243" y="63307"/>
                </a:cubicBezTo>
                <a:cubicBezTo>
                  <a:pt x="3243" y="72755"/>
                  <a:pt x="3243" y="72755"/>
                  <a:pt x="3243" y="72755"/>
                </a:cubicBezTo>
                <a:cubicBezTo>
                  <a:pt x="3243" y="77480"/>
                  <a:pt x="6486" y="81259"/>
                  <a:pt x="12972" y="85039"/>
                </a:cubicBezTo>
                <a:cubicBezTo>
                  <a:pt x="25945" y="90708"/>
                  <a:pt x="45405" y="90708"/>
                  <a:pt x="58378" y="85039"/>
                </a:cubicBezTo>
                <a:cubicBezTo>
                  <a:pt x="64864" y="81259"/>
                  <a:pt x="68108" y="77480"/>
                  <a:pt x="68108" y="72755"/>
                </a:cubicBezTo>
                <a:cubicBezTo>
                  <a:pt x="68108" y="63307"/>
                  <a:pt x="68108" y="63307"/>
                  <a:pt x="68108" y="63307"/>
                </a:cubicBezTo>
                <a:cubicBezTo>
                  <a:pt x="68108" y="67086"/>
                  <a:pt x="64864" y="71811"/>
                  <a:pt x="58378" y="74645"/>
                </a:cubicBezTo>
                <a:lnTo>
                  <a:pt x="58378" y="88818"/>
                </a:lnTo>
                <a:cubicBezTo>
                  <a:pt x="45405" y="95433"/>
                  <a:pt x="25945" y="95433"/>
                  <a:pt x="12972" y="88818"/>
                </a:cubicBezTo>
                <a:cubicBezTo>
                  <a:pt x="6486" y="85984"/>
                  <a:pt x="3243" y="82204"/>
                  <a:pt x="3243" y="77480"/>
                </a:cubicBezTo>
                <a:cubicBezTo>
                  <a:pt x="3243" y="87874"/>
                  <a:pt x="3243" y="87874"/>
                  <a:pt x="3243" y="87874"/>
                </a:cubicBezTo>
                <a:cubicBezTo>
                  <a:pt x="3243" y="91653"/>
                  <a:pt x="6486" y="95433"/>
                  <a:pt x="12972" y="99212"/>
                </a:cubicBezTo>
                <a:cubicBezTo>
                  <a:pt x="25945" y="104881"/>
                  <a:pt x="45405" y="104881"/>
                  <a:pt x="58378" y="99212"/>
                </a:cubicBezTo>
                <a:cubicBezTo>
                  <a:pt x="64864" y="95433"/>
                  <a:pt x="68108" y="91653"/>
                  <a:pt x="68108" y="87874"/>
                </a:cubicBezTo>
                <a:cubicBezTo>
                  <a:pt x="68108" y="77480"/>
                  <a:pt x="68108" y="77480"/>
                  <a:pt x="68108" y="77480"/>
                </a:cubicBezTo>
                <a:cubicBezTo>
                  <a:pt x="68108" y="82204"/>
                  <a:pt x="64864" y="85984"/>
                  <a:pt x="58378" y="88818"/>
                </a:cubicBezTo>
                <a:lnTo>
                  <a:pt x="12972" y="68976"/>
                </a:lnTo>
                <a:cubicBezTo>
                  <a:pt x="25945" y="75590"/>
                  <a:pt x="45405" y="75590"/>
                  <a:pt x="58378" y="68976"/>
                </a:cubicBezTo>
                <a:cubicBezTo>
                  <a:pt x="71351" y="63307"/>
                  <a:pt x="71351" y="52913"/>
                  <a:pt x="58378" y="46299"/>
                </a:cubicBezTo>
                <a:cubicBezTo>
                  <a:pt x="45405" y="39685"/>
                  <a:pt x="25945" y="39685"/>
                  <a:pt x="12972" y="46299"/>
                </a:cubicBezTo>
                <a:cubicBezTo>
                  <a:pt x="0" y="52913"/>
                  <a:pt x="0" y="63307"/>
                  <a:pt x="12972" y="68976"/>
                </a:cubicBezTo>
                <a:lnTo>
                  <a:pt x="62702" y="29291"/>
                </a:lnTo>
                <a:cubicBezTo>
                  <a:pt x="74594" y="35905"/>
                  <a:pt x="95135" y="35905"/>
                  <a:pt x="108108" y="29291"/>
                </a:cubicBezTo>
                <a:cubicBezTo>
                  <a:pt x="120000" y="22677"/>
                  <a:pt x="120000" y="12283"/>
                  <a:pt x="108108" y="6614"/>
                </a:cubicBezTo>
                <a:cubicBezTo>
                  <a:pt x="95135" y="0"/>
                  <a:pt x="74594" y="0"/>
                  <a:pt x="62702" y="6614"/>
                </a:cubicBezTo>
                <a:cubicBezTo>
                  <a:pt x="49729" y="12283"/>
                  <a:pt x="49729" y="22677"/>
                  <a:pt x="62702" y="29291"/>
                </a:cubicBezTo>
                <a:lnTo>
                  <a:pt x="108108" y="77480"/>
                </a:lnTo>
                <a:cubicBezTo>
                  <a:pt x="98378" y="82204"/>
                  <a:pt x="84324" y="84094"/>
                  <a:pt x="72432" y="81259"/>
                </a:cubicBezTo>
                <a:cubicBezTo>
                  <a:pt x="72432" y="90708"/>
                  <a:pt x="72432" y="90708"/>
                  <a:pt x="72432" y="90708"/>
                </a:cubicBezTo>
                <a:cubicBezTo>
                  <a:pt x="84324" y="93543"/>
                  <a:pt x="98378" y="92598"/>
                  <a:pt x="108108" y="87874"/>
                </a:cubicBezTo>
                <a:cubicBezTo>
                  <a:pt x="113513" y="84094"/>
                  <a:pt x="116756" y="80314"/>
                  <a:pt x="116756" y="76535"/>
                </a:cubicBezTo>
                <a:cubicBezTo>
                  <a:pt x="116756" y="66141"/>
                  <a:pt x="116756" y="66141"/>
                  <a:pt x="116756" y="66141"/>
                </a:cubicBezTo>
                <a:cubicBezTo>
                  <a:pt x="116756" y="70866"/>
                  <a:pt x="113513" y="74645"/>
                  <a:pt x="108108" y="77480"/>
                </a:cubicBezTo>
                <a:lnTo>
                  <a:pt x="108108" y="49133"/>
                </a:lnTo>
                <a:cubicBezTo>
                  <a:pt x="98378" y="53858"/>
                  <a:pt x="84324" y="54803"/>
                  <a:pt x="72432" y="52913"/>
                </a:cubicBezTo>
                <a:cubicBezTo>
                  <a:pt x="72432" y="62362"/>
                  <a:pt x="72432" y="62362"/>
                  <a:pt x="72432" y="62362"/>
                </a:cubicBezTo>
                <a:cubicBezTo>
                  <a:pt x="84324" y="65196"/>
                  <a:pt x="98378" y="63307"/>
                  <a:pt x="108108" y="58582"/>
                </a:cubicBezTo>
                <a:cubicBezTo>
                  <a:pt x="113513" y="55748"/>
                  <a:pt x="116756" y="51968"/>
                  <a:pt x="116756" y="47244"/>
                </a:cubicBezTo>
                <a:cubicBezTo>
                  <a:pt x="116756" y="37795"/>
                  <a:pt x="116756" y="37795"/>
                  <a:pt x="116756" y="37795"/>
                </a:cubicBezTo>
                <a:cubicBezTo>
                  <a:pt x="116756" y="41574"/>
                  <a:pt x="113513" y="46299"/>
                  <a:pt x="108108" y="49133"/>
                </a:cubicBezTo>
                <a:lnTo>
                  <a:pt x="108108" y="34960"/>
                </a:lnTo>
                <a:cubicBezTo>
                  <a:pt x="95135" y="40629"/>
                  <a:pt x="74594" y="40629"/>
                  <a:pt x="62702" y="34960"/>
                </a:cubicBezTo>
                <a:cubicBezTo>
                  <a:pt x="56216" y="31181"/>
                  <a:pt x="52972" y="27401"/>
                  <a:pt x="52972" y="23622"/>
                </a:cubicBezTo>
                <a:cubicBezTo>
                  <a:pt x="52972" y="33070"/>
                  <a:pt x="52972" y="33070"/>
                  <a:pt x="52972" y="33070"/>
                </a:cubicBezTo>
                <a:cubicBezTo>
                  <a:pt x="52972" y="36850"/>
                  <a:pt x="56216" y="41574"/>
                  <a:pt x="62702" y="44409"/>
                </a:cubicBezTo>
                <a:cubicBezTo>
                  <a:pt x="74594" y="51023"/>
                  <a:pt x="95135" y="51023"/>
                  <a:pt x="108108" y="44409"/>
                </a:cubicBezTo>
                <a:cubicBezTo>
                  <a:pt x="113513" y="41574"/>
                  <a:pt x="116756" y="36850"/>
                  <a:pt x="116756" y="33070"/>
                </a:cubicBezTo>
                <a:cubicBezTo>
                  <a:pt x="116756" y="23622"/>
                  <a:pt x="116756" y="23622"/>
                  <a:pt x="116756" y="23622"/>
                </a:cubicBezTo>
                <a:cubicBezTo>
                  <a:pt x="116756" y="27401"/>
                  <a:pt x="113513" y="31181"/>
                  <a:pt x="108108" y="34960"/>
                </a:cubicBezTo>
                <a:lnTo>
                  <a:pt x="108108" y="63307"/>
                </a:lnTo>
                <a:cubicBezTo>
                  <a:pt x="98378" y="68031"/>
                  <a:pt x="84324" y="68976"/>
                  <a:pt x="72432" y="67086"/>
                </a:cubicBezTo>
                <a:cubicBezTo>
                  <a:pt x="72432" y="76535"/>
                  <a:pt x="72432" y="76535"/>
                  <a:pt x="72432" y="76535"/>
                </a:cubicBezTo>
                <a:cubicBezTo>
                  <a:pt x="84324" y="79370"/>
                  <a:pt x="98378" y="78425"/>
                  <a:pt x="108108" y="73700"/>
                </a:cubicBezTo>
                <a:cubicBezTo>
                  <a:pt x="113513" y="69921"/>
                  <a:pt x="116756" y="66141"/>
                  <a:pt x="116756" y="61417"/>
                </a:cubicBezTo>
                <a:cubicBezTo>
                  <a:pt x="116756" y="51968"/>
                  <a:pt x="116756" y="51968"/>
                  <a:pt x="116756" y="51968"/>
                </a:cubicBezTo>
                <a:cubicBezTo>
                  <a:pt x="116756" y="55748"/>
                  <a:pt x="113513" y="60472"/>
                  <a:pt x="108108" y="63307"/>
                </a:cubicBezTo>
                <a:lnTo>
                  <a:pt x="108108" y="91653"/>
                </a:lnTo>
                <a:cubicBezTo>
                  <a:pt x="98378" y="96377"/>
                  <a:pt x="84324" y="98267"/>
                  <a:pt x="72432" y="95433"/>
                </a:cubicBezTo>
                <a:cubicBezTo>
                  <a:pt x="72432" y="105826"/>
                  <a:pt x="72432" y="105826"/>
                  <a:pt x="72432" y="105826"/>
                </a:cubicBezTo>
                <a:cubicBezTo>
                  <a:pt x="84324" y="107716"/>
                  <a:pt x="98378" y="106771"/>
                  <a:pt x="108108" y="102047"/>
                </a:cubicBezTo>
                <a:cubicBezTo>
                  <a:pt x="113513" y="99212"/>
                  <a:pt x="116756" y="94488"/>
                  <a:pt x="116756" y="90708"/>
                </a:cubicBezTo>
                <a:cubicBezTo>
                  <a:pt x="116756" y="80314"/>
                  <a:pt x="116756" y="80314"/>
                  <a:pt x="116756" y="80314"/>
                </a:cubicBezTo>
                <a:cubicBezTo>
                  <a:pt x="116756" y="85039"/>
                  <a:pt x="113513" y="88818"/>
                  <a:pt x="108108" y="91653"/>
                </a:cubicBezTo>
              </a:path>
            </a:pathLst>
          </a:custGeom>
          <a:solidFill>
            <a:schemeClr val="accent1"/>
          </a:solidFill>
          <a:ln>
            <a:noFill/>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TG" sz="1800" b="0" i="0" u="none" strike="noStrike" kern="1200" cap="none" spc="0" normalizeH="0" baseline="0" noProof="0">
              <a:ln>
                <a:noFill/>
              </a:ln>
              <a:solidFill>
                <a:srgbClr val="000000"/>
              </a:solidFill>
              <a:effectLst/>
              <a:uLnTx/>
              <a:uFillTx/>
              <a:latin typeface="Arial"/>
              <a:ea typeface="+mn-ea"/>
              <a:cs typeface="+mn-cs"/>
            </a:endParaRPr>
          </a:p>
        </p:txBody>
      </p:sp>
      <p:sp>
        <p:nvSpPr>
          <p:cNvPr id="59" name="Shape 2251">
            <a:extLst>
              <a:ext uri="{FF2B5EF4-FFF2-40B4-BE49-F238E27FC236}">
                <a16:creationId xmlns:a16="http://schemas.microsoft.com/office/drawing/2014/main" id="{5A37B55C-8AA0-8813-D5A6-28E0DF32A952}"/>
              </a:ext>
            </a:extLst>
          </p:cNvPr>
          <p:cNvSpPr txBox="1"/>
          <p:nvPr/>
        </p:nvSpPr>
        <p:spPr>
          <a:xfrm>
            <a:off x="3233688" y="2366024"/>
            <a:ext cx="6260815" cy="1247759"/>
          </a:xfrm>
          <a:prstGeom prst="rect">
            <a:avLst/>
          </a:prstGeom>
          <a:noFill/>
          <a:ln>
            <a:noFill/>
          </a:ln>
        </p:spPr>
        <p:txBody>
          <a:bodyPr wrap="square" lIns="0" tIns="0" rIns="0" bIns="0" anchor="t" anchorCtr="0">
            <a:noAutofit/>
          </a:bodyPr>
          <a:lstStyle/>
          <a:p>
            <a:pPr marL="174930" marR="0" lvl="0" indent="-174930" algn="l" defTabSz="932863" rtl="0" eaLnBrk="1" fontAlgn="auto" latinLnBrk="0" hangingPunct="1">
              <a:lnSpc>
                <a:spcPct val="100000"/>
              </a:lnSpc>
              <a:spcBef>
                <a:spcPts val="0"/>
              </a:spcBef>
              <a:spcAft>
                <a:spcPts val="0"/>
              </a:spcAft>
              <a:buClr>
                <a:srgbClr val="005E00"/>
              </a:buClr>
              <a:buSzPct val="122000"/>
              <a:buFont typeface="Arial" panose="020B0604020202020204" pitchFamily="34" charset="0"/>
              <a:buChar char="•"/>
              <a:tabLst/>
              <a:defRPr/>
            </a:pPr>
            <a:r>
              <a:rPr kumimoji="0" lang="fr-FR" sz="1153" b="0" i="0" u="none" strike="noStrike" kern="1200" cap="none" spc="0" normalizeH="0" baseline="0" noProof="0" dirty="0">
                <a:ln>
                  <a:noFill/>
                </a:ln>
                <a:solidFill>
                  <a:srgbClr val="000000"/>
                </a:solidFill>
                <a:effectLst/>
                <a:uLnTx/>
                <a:uFillTx/>
                <a:latin typeface="Arial"/>
                <a:ea typeface="+mn-ea"/>
                <a:cs typeface="+mn-cs"/>
              </a:rPr>
              <a:t>Le programme comprend les volets suivants : (i) projet visant à réduire les pertes sur le réseau de distribution de la CEET ; (ii) installation de batteries pour stabiliser le réseau ; (iii) économies d'énergie dans les bâtiments administratifs ; (iv) étiquetage des appareils électroménagers ; (v) mise en œuvre du cadre de contrôle de la conformité des installations électriques internes</a:t>
            </a:r>
          </a:p>
          <a:p>
            <a:pPr marL="174930" marR="0" lvl="0" indent="-174930" algn="l" defTabSz="932863" rtl="0" eaLnBrk="1" fontAlgn="auto" latinLnBrk="0" hangingPunct="1">
              <a:lnSpc>
                <a:spcPct val="100000"/>
              </a:lnSpc>
              <a:spcBef>
                <a:spcPts val="0"/>
              </a:spcBef>
              <a:spcAft>
                <a:spcPts val="0"/>
              </a:spcAft>
              <a:buClr>
                <a:srgbClr val="005E00"/>
              </a:buClr>
              <a:buSzPct val="122000"/>
              <a:buFont typeface="Arial" panose="020B0604020202020204" pitchFamily="34" charset="0"/>
              <a:buChar char="•"/>
              <a:tabLst/>
              <a:defRPr/>
            </a:pPr>
            <a:r>
              <a:rPr kumimoji="0" lang="fr-FR" sz="1153" b="0" i="0" u="none" strike="noStrike" kern="1200" cap="none" spc="0" normalizeH="0" baseline="0" noProof="0" dirty="0">
                <a:ln>
                  <a:noFill/>
                </a:ln>
                <a:solidFill>
                  <a:srgbClr val="000000"/>
                </a:solidFill>
                <a:effectLst/>
                <a:uLnTx/>
                <a:uFillTx/>
                <a:latin typeface="Arial"/>
                <a:ea typeface="+mn-ea"/>
                <a:cs typeface="+mn-cs"/>
              </a:rPr>
              <a:t>Le programme vise à atteindre d'ici 2030 : (i) une utilisation à 100 % de lampes à faible consommation d'énergie ; (ii) un taux de perte de 10 % dans le réseau de distribution d'électricité ; (iii) 30 % d'économies d'énergie dans l'industrie ; (iv) une réduction de moitié des incidents liés à des installations électriques intérieures défectueuses.</a:t>
            </a:r>
          </a:p>
        </p:txBody>
      </p:sp>
      <p:sp>
        <p:nvSpPr>
          <p:cNvPr id="60" name="Shape 2253">
            <a:extLst>
              <a:ext uri="{FF2B5EF4-FFF2-40B4-BE49-F238E27FC236}">
                <a16:creationId xmlns:a16="http://schemas.microsoft.com/office/drawing/2014/main" id="{DC144CE8-F157-CC5A-0C0F-85C3199FD61D}"/>
              </a:ext>
            </a:extLst>
          </p:cNvPr>
          <p:cNvSpPr txBox="1"/>
          <p:nvPr/>
        </p:nvSpPr>
        <p:spPr>
          <a:xfrm>
            <a:off x="3226065" y="4089341"/>
            <a:ext cx="6214102" cy="705131"/>
          </a:xfrm>
          <a:prstGeom prst="rect">
            <a:avLst/>
          </a:prstGeom>
          <a:noFill/>
          <a:ln>
            <a:noFill/>
          </a:ln>
        </p:spPr>
        <p:txBody>
          <a:bodyPr wrap="square" lIns="0" tIns="0" rIns="0" bIns="0" anchor="t" anchorCtr="0">
            <a:noAutofit/>
          </a:bodyPr>
          <a:lstStyle/>
          <a:p>
            <a:pPr marL="174930" marR="0" lvl="0" indent="-174930" algn="l" defTabSz="932863" rtl="0" eaLnBrk="1" fontAlgn="auto" latinLnBrk="0" hangingPunct="1">
              <a:lnSpc>
                <a:spcPct val="100000"/>
              </a:lnSpc>
              <a:spcBef>
                <a:spcPts val="0"/>
              </a:spcBef>
              <a:spcAft>
                <a:spcPts val="306"/>
              </a:spcAft>
              <a:buClr>
                <a:srgbClr val="005E00"/>
              </a:buClr>
              <a:buSzPct val="122000"/>
              <a:buFont typeface="Arial" panose="020B0604020202020204" pitchFamily="34" charset="0"/>
              <a:buChar char="•"/>
              <a:tabLst/>
              <a:defRPr/>
            </a:pPr>
            <a:r>
              <a:rPr kumimoji="0" lang="fr-FR" sz="1153" b="0" i="0" u="none" strike="noStrike" kern="1200" cap="none" spc="0" normalizeH="0" baseline="0" noProof="0" dirty="0">
                <a:ln>
                  <a:noFill/>
                </a:ln>
                <a:solidFill>
                  <a:srgbClr val="000000"/>
                </a:solidFill>
                <a:effectLst/>
                <a:uLnTx/>
                <a:uFillTx/>
                <a:latin typeface="Arial"/>
                <a:ea typeface="+mn-ea"/>
                <a:cs typeface="+mn-cs"/>
              </a:rPr>
              <a:t>Une orientation claire du secteur énergie pour faire de l'efficacité énergétique une réalité, en offrant des opportunités d'investissement aux acteurs privés (i) dans la fabrication de certains composants tels que les lampes LED, les postes de transformation et les câbles électriques de qualité, ainsi que les batteries ; et/ou (ii) dans l'assemblage d'équipements.</a:t>
            </a:r>
          </a:p>
        </p:txBody>
      </p:sp>
      <p:sp>
        <p:nvSpPr>
          <p:cNvPr id="61" name="Shape 2253">
            <a:extLst>
              <a:ext uri="{FF2B5EF4-FFF2-40B4-BE49-F238E27FC236}">
                <a16:creationId xmlns:a16="http://schemas.microsoft.com/office/drawing/2014/main" id="{6363F145-D7C2-402B-8A69-5A110FE458F1}"/>
              </a:ext>
            </a:extLst>
          </p:cNvPr>
          <p:cNvSpPr txBox="1"/>
          <p:nvPr/>
        </p:nvSpPr>
        <p:spPr>
          <a:xfrm>
            <a:off x="3233688" y="4955214"/>
            <a:ext cx="6260815" cy="554254"/>
          </a:xfrm>
          <a:prstGeom prst="rect">
            <a:avLst/>
          </a:prstGeom>
          <a:noFill/>
          <a:ln>
            <a:noFill/>
          </a:ln>
        </p:spPr>
        <p:txBody>
          <a:bodyPr wrap="square" lIns="0" tIns="0" rIns="0" bIns="0" anchor="t" anchorCtr="0">
            <a:noAutofit/>
          </a:bodyPr>
          <a:lstStyle>
            <a:defPPr>
              <a:defRPr lang="fr-FR"/>
            </a:defPPr>
            <a:lvl1pPr marL="174930" indent="-174930" defTabSz="932863">
              <a:buClr>
                <a:srgbClr val="005E00"/>
              </a:buClr>
              <a:buSzPct val="122000"/>
              <a:buFont typeface="Arial" panose="020B0604020202020204" pitchFamily="34" charset="0"/>
              <a:buChar char="•"/>
              <a:defRPr sz="1153">
                <a:solidFill>
                  <a:srgbClr val="000000"/>
                </a:solidFill>
              </a:defRPr>
            </a:lvl1pPr>
          </a:lstStyle>
          <a:p>
            <a:pPr marL="174930" marR="0" lvl="1" indent="-174930" algn="l" defTabSz="932863" rtl="0" eaLnBrk="1" fontAlgn="auto" latinLnBrk="0" hangingPunct="1">
              <a:lnSpc>
                <a:spcPct val="100000"/>
              </a:lnSpc>
              <a:spcBef>
                <a:spcPts val="0"/>
              </a:spcBef>
              <a:spcAft>
                <a:spcPts val="0"/>
              </a:spcAft>
              <a:buClr>
                <a:srgbClr val="005E00"/>
              </a:buClr>
              <a:buSzPct val="122000"/>
              <a:buFont typeface="Arial" panose="020B0604020202020204" pitchFamily="34" charset="0"/>
              <a:buChar char="•"/>
              <a:tabLst/>
              <a:defRPr/>
            </a:pPr>
            <a:r>
              <a:rPr kumimoji="0" lang="fr-FR" sz="1153" b="0" i="0" u="none" strike="noStrike" kern="1200" cap="none" spc="0" normalizeH="0" baseline="0" noProof="0" dirty="0">
                <a:ln>
                  <a:noFill/>
                </a:ln>
                <a:solidFill>
                  <a:srgbClr val="000000"/>
                </a:solidFill>
                <a:effectLst/>
                <a:uLnTx/>
                <a:uFillTx/>
                <a:latin typeface="Arial"/>
                <a:ea typeface="+mn-ea"/>
                <a:cs typeface="+mn-cs"/>
              </a:rPr>
              <a:t>Capital entièrement privé, avec le soutien et l'aide de l'État pour certains volets du programme liés à l'usinage et à l'assemblage</a:t>
            </a:r>
          </a:p>
          <a:p>
            <a:pPr marL="174930" marR="0" lvl="1" indent="-174930" algn="l" defTabSz="932863" rtl="0" eaLnBrk="1" fontAlgn="auto" latinLnBrk="0" hangingPunct="1">
              <a:lnSpc>
                <a:spcPct val="100000"/>
              </a:lnSpc>
              <a:spcBef>
                <a:spcPts val="0"/>
              </a:spcBef>
              <a:spcAft>
                <a:spcPts val="0"/>
              </a:spcAft>
              <a:buClr>
                <a:srgbClr val="005E00"/>
              </a:buClr>
              <a:buSzPct val="122000"/>
              <a:buFont typeface="Arial" panose="020B0604020202020204" pitchFamily="34" charset="0"/>
              <a:buChar char="•"/>
              <a:tabLst/>
              <a:defRPr/>
            </a:pPr>
            <a:r>
              <a:rPr kumimoji="0" lang="fr-FR" sz="1153" b="0" i="0" u="none" strike="noStrike" kern="1200" cap="none" spc="0" normalizeH="0" baseline="0" noProof="0" dirty="0">
                <a:ln>
                  <a:noFill/>
                </a:ln>
                <a:solidFill>
                  <a:srgbClr val="000000"/>
                </a:solidFill>
                <a:effectLst/>
                <a:uLnTx/>
                <a:uFillTx/>
                <a:latin typeface="Arial"/>
                <a:ea typeface="+mn-ea"/>
                <a:cs typeface="+mn-cs"/>
              </a:rPr>
              <a:t>Dette publique pour les aspects liés à la réforme</a:t>
            </a:r>
          </a:p>
        </p:txBody>
      </p:sp>
      <p:grpSp>
        <p:nvGrpSpPr>
          <p:cNvPr id="65" name="Shape 2300">
            <a:extLst>
              <a:ext uri="{FF2B5EF4-FFF2-40B4-BE49-F238E27FC236}">
                <a16:creationId xmlns:a16="http://schemas.microsoft.com/office/drawing/2014/main" id="{871B15BE-24D9-5009-0B6D-B1B931ECDDFC}"/>
              </a:ext>
            </a:extLst>
          </p:cNvPr>
          <p:cNvGrpSpPr/>
          <p:nvPr/>
        </p:nvGrpSpPr>
        <p:grpSpPr>
          <a:xfrm>
            <a:off x="1588929" y="2499668"/>
            <a:ext cx="253724" cy="288562"/>
            <a:chOff x="1839913" y="5276850"/>
            <a:chExt cx="693736" cy="788987"/>
          </a:xfrm>
          <a:solidFill>
            <a:schemeClr val="accent1"/>
          </a:solidFill>
        </p:grpSpPr>
        <p:sp>
          <p:nvSpPr>
            <p:cNvPr id="68" name="Shape 2301">
              <a:extLst>
                <a:ext uri="{FF2B5EF4-FFF2-40B4-BE49-F238E27FC236}">
                  <a16:creationId xmlns:a16="http://schemas.microsoft.com/office/drawing/2014/main" id="{B3547F3F-6481-6F54-1F4C-B4B36EE1C14D}"/>
                </a:ext>
              </a:extLst>
            </p:cNvPr>
            <p:cNvSpPr/>
            <p:nvPr/>
          </p:nvSpPr>
          <p:spPr>
            <a:xfrm>
              <a:off x="1897063" y="5276850"/>
              <a:ext cx="166686" cy="192088"/>
            </a:xfrm>
            <a:custGeom>
              <a:avLst/>
              <a:gdLst/>
              <a:ahLst/>
              <a:cxnLst/>
              <a:rect l="0" t="0" r="0" b="0"/>
              <a:pathLst>
                <a:path w="120000" h="120000" extrusionOk="0">
                  <a:moveTo>
                    <a:pt x="60000" y="120000"/>
                  </a:moveTo>
                  <a:cubicBezTo>
                    <a:pt x="93818" y="119685"/>
                    <a:pt x="120000" y="85354"/>
                    <a:pt x="120000" y="55748"/>
                  </a:cubicBezTo>
                  <a:cubicBezTo>
                    <a:pt x="120000" y="25826"/>
                    <a:pt x="93090" y="629"/>
                    <a:pt x="60000" y="0"/>
                  </a:cubicBezTo>
                  <a:cubicBezTo>
                    <a:pt x="26909" y="629"/>
                    <a:pt x="0" y="26141"/>
                    <a:pt x="0" y="55748"/>
                  </a:cubicBezTo>
                  <a:cubicBezTo>
                    <a:pt x="0" y="85354"/>
                    <a:pt x="26545" y="119685"/>
                    <a:pt x="60000" y="120000"/>
                  </a:cubicBezTo>
                  <a:close/>
                </a:path>
              </a:pathLst>
            </a:custGeom>
            <a:grpFill/>
            <a:ln>
              <a:noFill/>
            </a:ln>
          </p:spPr>
          <p:txBody>
            <a:bodyPr wrap="square" lIns="91410" tIns="45704" rIns="91410" bIns="45704" anchor="t" anchorCtr="0">
              <a:noAutofit/>
            </a:bodyPr>
            <a:lstStyle/>
            <a:p>
              <a:pPr marL="0" marR="0" lvl="0" indent="0" algn="l" defTabSz="932863"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srgbClr val="000000"/>
                </a:solidFill>
                <a:effectLst/>
                <a:uLnTx/>
                <a:uFillTx/>
                <a:latin typeface="Arial"/>
                <a:ea typeface="Arial"/>
                <a:cs typeface="Arial"/>
                <a:sym typeface="Arial"/>
              </a:endParaRPr>
            </a:p>
          </p:txBody>
        </p:sp>
        <p:sp>
          <p:nvSpPr>
            <p:cNvPr id="69" name="Shape 2302">
              <a:extLst>
                <a:ext uri="{FF2B5EF4-FFF2-40B4-BE49-F238E27FC236}">
                  <a16:creationId xmlns:a16="http://schemas.microsoft.com/office/drawing/2014/main" id="{EA385456-C09C-5556-CDD6-A1E66706DD47}"/>
                </a:ext>
              </a:extLst>
            </p:cNvPr>
            <p:cNvSpPr/>
            <p:nvPr/>
          </p:nvSpPr>
          <p:spPr>
            <a:xfrm>
              <a:off x="1965325" y="5483225"/>
              <a:ext cx="30161" cy="19049"/>
            </a:xfrm>
            <a:custGeom>
              <a:avLst/>
              <a:gdLst/>
              <a:ahLst/>
              <a:cxnLst/>
              <a:rect l="0" t="0" r="0" b="0"/>
              <a:pathLst>
                <a:path w="120000" h="120000" extrusionOk="0">
                  <a:moveTo>
                    <a:pt x="104516" y="3157"/>
                  </a:moveTo>
                  <a:cubicBezTo>
                    <a:pt x="73548" y="0"/>
                    <a:pt x="44516" y="0"/>
                    <a:pt x="13548" y="3157"/>
                  </a:cubicBezTo>
                  <a:cubicBezTo>
                    <a:pt x="9677" y="3157"/>
                    <a:pt x="5806" y="6315"/>
                    <a:pt x="5806" y="12631"/>
                  </a:cubicBezTo>
                  <a:cubicBezTo>
                    <a:pt x="3870" y="18947"/>
                    <a:pt x="1935" y="25263"/>
                    <a:pt x="0" y="31578"/>
                  </a:cubicBezTo>
                  <a:cubicBezTo>
                    <a:pt x="0" y="34736"/>
                    <a:pt x="0" y="41052"/>
                    <a:pt x="0" y="44210"/>
                  </a:cubicBezTo>
                  <a:cubicBezTo>
                    <a:pt x="7741" y="69473"/>
                    <a:pt x="13548" y="91578"/>
                    <a:pt x="21290" y="113684"/>
                  </a:cubicBezTo>
                  <a:cubicBezTo>
                    <a:pt x="21290" y="120000"/>
                    <a:pt x="23225" y="120000"/>
                    <a:pt x="27096" y="120000"/>
                  </a:cubicBezTo>
                  <a:cubicBezTo>
                    <a:pt x="36774" y="120000"/>
                    <a:pt x="48387" y="120000"/>
                    <a:pt x="58064" y="120000"/>
                  </a:cubicBezTo>
                  <a:cubicBezTo>
                    <a:pt x="69677" y="120000"/>
                    <a:pt x="79354" y="120000"/>
                    <a:pt x="90967" y="120000"/>
                  </a:cubicBezTo>
                  <a:cubicBezTo>
                    <a:pt x="94838" y="120000"/>
                    <a:pt x="94838" y="120000"/>
                    <a:pt x="96774" y="113684"/>
                  </a:cubicBezTo>
                  <a:cubicBezTo>
                    <a:pt x="102580" y="97894"/>
                    <a:pt x="106451" y="78947"/>
                    <a:pt x="112258" y="63157"/>
                  </a:cubicBezTo>
                  <a:cubicBezTo>
                    <a:pt x="118064" y="47368"/>
                    <a:pt x="120000" y="31578"/>
                    <a:pt x="112258" y="12631"/>
                  </a:cubicBezTo>
                  <a:cubicBezTo>
                    <a:pt x="110322" y="6315"/>
                    <a:pt x="108387" y="3157"/>
                    <a:pt x="104516" y="3157"/>
                  </a:cubicBezTo>
                  <a:close/>
                </a:path>
              </a:pathLst>
            </a:custGeom>
            <a:grpFill/>
            <a:ln>
              <a:noFill/>
            </a:ln>
          </p:spPr>
          <p:txBody>
            <a:bodyPr wrap="square" lIns="91410" tIns="45704" rIns="91410" bIns="45704" anchor="t" anchorCtr="0">
              <a:noAutofit/>
            </a:bodyPr>
            <a:lstStyle/>
            <a:p>
              <a:pPr marL="0" marR="0" lvl="0" indent="0" algn="l" defTabSz="932863"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srgbClr val="000000"/>
                </a:solidFill>
                <a:effectLst/>
                <a:uLnTx/>
                <a:uFillTx/>
                <a:latin typeface="Arial"/>
                <a:ea typeface="Arial"/>
                <a:cs typeface="Arial"/>
                <a:sym typeface="Arial"/>
              </a:endParaRPr>
            </a:p>
          </p:txBody>
        </p:sp>
        <p:sp>
          <p:nvSpPr>
            <p:cNvPr id="70" name="Shape 2303">
              <a:extLst>
                <a:ext uri="{FF2B5EF4-FFF2-40B4-BE49-F238E27FC236}">
                  <a16:creationId xmlns:a16="http://schemas.microsoft.com/office/drawing/2014/main" id="{BBA83D77-7F01-DE86-4332-2A5857F5D909}"/>
                </a:ext>
              </a:extLst>
            </p:cNvPr>
            <p:cNvSpPr/>
            <p:nvPr/>
          </p:nvSpPr>
          <p:spPr>
            <a:xfrm>
              <a:off x="1839913" y="5483225"/>
              <a:ext cx="473075" cy="582612"/>
            </a:xfrm>
            <a:custGeom>
              <a:avLst/>
              <a:gdLst/>
              <a:ahLst/>
              <a:cxnLst/>
              <a:rect l="0" t="0" r="0" b="0"/>
              <a:pathLst>
                <a:path w="120000" h="120000" extrusionOk="0">
                  <a:moveTo>
                    <a:pt x="59235" y="14495"/>
                  </a:moveTo>
                  <a:cubicBezTo>
                    <a:pt x="111082" y="14495"/>
                    <a:pt x="111082" y="14495"/>
                    <a:pt x="111082" y="14495"/>
                  </a:cubicBezTo>
                  <a:cubicBezTo>
                    <a:pt x="116050" y="14495"/>
                    <a:pt x="120000" y="11182"/>
                    <a:pt x="120000" y="7247"/>
                  </a:cubicBezTo>
                  <a:cubicBezTo>
                    <a:pt x="120000" y="3313"/>
                    <a:pt x="116050" y="0"/>
                    <a:pt x="111082" y="0"/>
                  </a:cubicBezTo>
                  <a:cubicBezTo>
                    <a:pt x="58980" y="0"/>
                    <a:pt x="58980" y="0"/>
                    <a:pt x="58980" y="0"/>
                  </a:cubicBezTo>
                  <a:cubicBezTo>
                    <a:pt x="58980" y="0"/>
                    <a:pt x="58980" y="0"/>
                    <a:pt x="58980" y="0"/>
                  </a:cubicBezTo>
                  <a:cubicBezTo>
                    <a:pt x="47770" y="0"/>
                    <a:pt x="47770" y="0"/>
                    <a:pt x="47770" y="0"/>
                  </a:cubicBezTo>
                  <a:cubicBezTo>
                    <a:pt x="40000" y="12424"/>
                    <a:pt x="40000" y="12424"/>
                    <a:pt x="40000" y="12424"/>
                  </a:cubicBezTo>
                  <a:cubicBezTo>
                    <a:pt x="39617" y="11389"/>
                    <a:pt x="39363" y="10353"/>
                    <a:pt x="39108" y="9318"/>
                  </a:cubicBezTo>
                  <a:cubicBezTo>
                    <a:pt x="38726" y="7868"/>
                    <a:pt x="38343" y="6315"/>
                    <a:pt x="37834" y="4866"/>
                  </a:cubicBezTo>
                  <a:cubicBezTo>
                    <a:pt x="36433" y="4866"/>
                    <a:pt x="34904" y="4866"/>
                    <a:pt x="33503" y="4866"/>
                  </a:cubicBezTo>
                  <a:cubicBezTo>
                    <a:pt x="33248" y="4866"/>
                    <a:pt x="33248" y="4969"/>
                    <a:pt x="33248" y="5073"/>
                  </a:cubicBezTo>
                  <a:cubicBezTo>
                    <a:pt x="32611" y="7247"/>
                    <a:pt x="32101" y="9421"/>
                    <a:pt x="31464" y="11596"/>
                  </a:cubicBezTo>
                  <a:cubicBezTo>
                    <a:pt x="31464" y="11803"/>
                    <a:pt x="31337" y="12113"/>
                    <a:pt x="31337" y="12320"/>
                  </a:cubicBezTo>
                  <a:cubicBezTo>
                    <a:pt x="23439" y="0"/>
                    <a:pt x="23439" y="0"/>
                    <a:pt x="23439" y="0"/>
                  </a:cubicBezTo>
                  <a:cubicBezTo>
                    <a:pt x="12229" y="0"/>
                    <a:pt x="12229" y="0"/>
                    <a:pt x="12229" y="0"/>
                  </a:cubicBezTo>
                  <a:cubicBezTo>
                    <a:pt x="5477" y="0"/>
                    <a:pt x="0" y="4762"/>
                    <a:pt x="0" y="10560"/>
                  </a:cubicBezTo>
                  <a:cubicBezTo>
                    <a:pt x="0" y="50215"/>
                    <a:pt x="0" y="50215"/>
                    <a:pt x="0" y="50215"/>
                  </a:cubicBezTo>
                  <a:cubicBezTo>
                    <a:pt x="0" y="55703"/>
                    <a:pt x="4840" y="60155"/>
                    <a:pt x="11210" y="60569"/>
                  </a:cubicBezTo>
                  <a:cubicBezTo>
                    <a:pt x="12993" y="76617"/>
                    <a:pt x="14649" y="92769"/>
                    <a:pt x="16433" y="109128"/>
                  </a:cubicBezTo>
                  <a:cubicBezTo>
                    <a:pt x="17197" y="114823"/>
                    <a:pt x="21656" y="119689"/>
                    <a:pt x="26751" y="119896"/>
                  </a:cubicBezTo>
                  <a:cubicBezTo>
                    <a:pt x="32611" y="120000"/>
                    <a:pt x="38598" y="120000"/>
                    <a:pt x="44585" y="119896"/>
                  </a:cubicBezTo>
                  <a:cubicBezTo>
                    <a:pt x="49554" y="119689"/>
                    <a:pt x="54140" y="114823"/>
                    <a:pt x="54777" y="109128"/>
                  </a:cubicBezTo>
                  <a:cubicBezTo>
                    <a:pt x="56305" y="95461"/>
                    <a:pt x="57707" y="81898"/>
                    <a:pt x="59235" y="68438"/>
                  </a:cubicBezTo>
                  <a:cubicBezTo>
                    <a:pt x="59235" y="68438"/>
                    <a:pt x="59235" y="68438"/>
                    <a:pt x="59235" y="68438"/>
                  </a:cubicBezTo>
                  <a:lnTo>
                    <a:pt x="59235" y="14495"/>
                  </a:lnTo>
                  <a:close/>
                </a:path>
              </a:pathLst>
            </a:custGeom>
            <a:grpFill/>
            <a:ln>
              <a:noFill/>
            </a:ln>
          </p:spPr>
          <p:txBody>
            <a:bodyPr wrap="square" lIns="91410" tIns="45704" rIns="91410" bIns="45704" anchor="t" anchorCtr="0">
              <a:noAutofit/>
            </a:bodyPr>
            <a:lstStyle/>
            <a:p>
              <a:pPr marL="0" marR="0" lvl="0" indent="0" algn="l" defTabSz="932863"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srgbClr val="000000"/>
                </a:solidFill>
                <a:effectLst/>
                <a:uLnTx/>
                <a:uFillTx/>
                <a:latin typeface="Arial"/>
                <a:ea typeface="Arial"/>
                <a:cs typeface="Arial"/>
                <a:sym typeface="Arial"/>
              </a:endParaRPr>
            </a:p>
          </p:txBody>
        </p:sp>
        <p:sp>
          <p:nvSpPr>
            <p:cNvPr id="71" name="Shape 2304">
              <a:extLst>
                <a:ext uri="{FF2B5EF4-FFF2-40B4-BE49-F238E27FC236}">
                  <a16:creationId xmlns:a16="http://schemas.microsoft.com/office/drawing/2014/main" id="{69F0BC6F-B066-C0EE-4291-B5F994963E5F}"/>
                </a:ext>
              </a:extLst>
            </p:cNvPr>
            <p:cNvSpPr/>
            <p:nvPr/>
          </p:nvSpPr>
          <p:spPr>
            <a:xfrm>
              <a:off x="2135188" y="5921375"/>
              <a:ext cx="282574" cy="144462"/>
            </a:xfrm>
            <a:custGeom>
              <a:avLst/>
              <a:gdLst/>
              <a:ahLst/>
              <a:cxnLst/>
              <a:rect l="0" t="0" r="0" b="0"/>
              <a:pathLst>
                <a:path w="120000" h="120000" extrusionOk="0">
                  <a:moveTo>
                    <a:pt x="72682" y="0"/>
                  </a:moveTo>
                  <a:cubicBezTo>
                    <a:pt x="47317" y="0"/>
                    <a:pt x="47317" y="0"/>
                    <a:pt x="47317" y="0"/>
                  </a:cubicBezTo>
                  <a:cubicBezTo>
                    <a:pt x="3623" y="88333"/>
                    <a:pt x="3623" y="88333"/>
                    <a:pt x="3623" y="88333"/>
                  </a:cubicBezTo>
                  <a:cubicBezTo>
                    <a:pt x="0" y="95416"/>
                    <a:pt x="0" y="107083"/>
                    <a:pt x="3623" y="114583"/>
                  </a:cubicBezTo>
                  <a:cubicBezTo>
                    <a:pt x="5541" y="117916"/>
                    <a:pt x="7886" y="120000"/>
                    <a:pt x="10017" y="120000"/>
                  </a:cubicBezTo>
                  <a:cubicBezTo>
                    <a:pt x="12362" y="120000"/>
                    <a:pt x="14706" y="117916"/>
                    <a:pt x="16625" y="114583"/>
                  </a:cubicBezTo>
                  <a:cubicBezTo>
                    <a:pt x="60106" y="26250"/>
                    <a:pt x="60106" y="26250"/>
                    <a:pt x="60106" y="26250"/>
                  </a:cubicBezTo>
                  <a:cubicBezTo>
                    <a:pt x="103587" y="114583"/>
                    <a:pt x="103587" y="114583"/>
                    <a:pt x="103587" y="114583"/>
                  </a:cubicBezTo>
                  <a:cubicBezTo>
                    <a:pt x="105293" y="117916"/>
                    <a:pt x="107637" y="120000"/>
                    <a:pt x="109982" y="120000"/>
                  </a:cubicBezTo>
                  <a:cubicBezTo>
                    <a:pt x="112326" y="120000"/>
                    <a:pt x="114671" y="117916"/>
                    <a:pt x="116376" y="114583"/>
                  </a:cubicBezTo>
                  <a:cubicBezTo>
                    <a:pt x="120000" y="107083"/>
                    <a:pt x="120000" y="95416"/>
                    <a:pt x="116376" y="88333"/>
                  </a:cubicBezTo>
                  <a:lnTo>
                    <a:pt x="72682" y="0"/>
                  </a:lnTo>
                  <a:close/>
                </a:path>
              </a:pathLst>
            </a:custGeom>
            <a:grpFill/>
            <a:ln>
              <a:noFill/>
            </a:ln>
          </p:spPr>
          <p:txBody>
            <a:bodyPr wrap="square" lIns="91410" tIns="45704" rIns="91410" bIns="45704" anchor="t" anchorCtr="0">
              <a:noAutofit/>
            </a:bodyPr>
            <a:lstStyle/>
            <a:p>
              <a:pPr marL="0" marR="0" lvl="0" indent="0" algn="l" defTabSz="932863"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srgbClr val="000000"/>
                </a:solidFill>
                <a:effectLst/>
                <a:uLnTx/>
                <a:uFillTx/>
                <a:latin typeface="Arial"/>
                <a:ea typeface="Arial"/>
                <a:cs typeface="Arial"/>
                <a:sym typeface="Arial"/>
              </a:endParaRPr>
            </a:p>
          </p:txBody>
        </p:sp>
        <p:sp>
          <p:nvSpPr>
            <p:cNvPr id="72" name="Shape 2305">
              <a:extLst>
                <a:ext uri="{FF2B5EF4-FFF2-40B4-BE49-F238E27FC236}">
                  <a16:creationId xmlns:a16="http://schemas.microsoft.com/office/drawing/2014/main" id="{B43C7799-83DB-A81F-4394-12C70EC42DF4}"/>
                </a:ext>
              </a:extLst>
            </p:cNvPr>
            <p:cNvSpPr/>
            <p:nvPr/>
          </p:nvSpPr>
          <p:spPr>
            <a:xfrm>
              <a:off x="2092325" y="5278437"/>
              <a:ext cx="441324" cy="614363"/>
            </a:xfrm>
            <a:custGeom>
              <a:avLst/>
              <a:gdLst/>
              <a:ahLst/>
              <a:cxnLst/>
              <a:rect l="0" t="0" r="0" b="0"/>
              <a:pathLst>
                <a:path w="120000" h="120000" extrusionOk="0">
                  <a:moveTo>
                    <a:pt x="103071" y="10622"/>
                  </a:moveTo>
                  <a:cubicBezTo>
                    <a:pt x="72491" y="10622"/>
                    <a:pt x="72491" y="10622"/>
                    <a:pt x="72491" y="10622"/>
                  </a:cubicBezTo>
                  <a:cubicBezTo>
                    <a:pt x="71262" y="4622"/>
                    <a:pt x="64163" y="0"/>
                    <a:pt x="55563" y="0"/>
                  </a:cubicBezTo>
                  <a:cubicBezTo>
                    <a:pt x="44232" y="0"/>
                    <a:pt x="44232" y="0"/>
                    <a:pt x="44232" y="0"/>
                  </a:cubicBezTo>
                  <a:cubicBezTo>
                    <a:pt x="35631" y="0"/>
                    <a:pt x="28532" y="4622"/>
                    <a:pt x="27440" y="10622"/>
                  </a:cubicBezTo>
                  <a:cubicBezTo>
                    <a:pt x="0" y="10622"/>
                    <a:pt x="0" y="10622"/>
                    <a:pt x="0" y="10622"/>
                  </a:cubicBezTo>
                  <a:cubicBezTo>
                    <a:pt x="682" y="12688"/>
                    <a:pt x="1228" y="14852"/>
                    <a:pt x="1228" y="17114"/>
                  </a:cubicBezTo>
                  <a:cubicBezTo>
                    <a:pt x="1228" y="17704"/>
                    <a:pt x="1092" y="18196"/>
                    <a:pt x="1092" y="18786"/>
                  </a:cubicBezTo>
                  <a:cubicBezTo>
                    <a:pt x="34402" y="18786"/>
                    <a:pt x="34402" y="18786"/>
                    <a:pt x="34402" y="18786"/>
                  </a:cubicBezTo>
                  <a:cubicBezTo>
                    <a:pt x="38907" y="18786"/>
                    <a:pt x="38907" y="18786"/>
                    <a:pt x="38907" y="18786"/>
                  </a:cubicBezTo>
                  <a:cubicBezTo>
                    <a:pt x="60887" y="18786"/>
                    <a:pt x="60887" y="18786"/>
                    <a:pt x="60887" y="18786"/>
                  </a:cubicBezTo>
                  <a:cubicBezTo>
                    <a:pt x="66894" y="18786"/>
                    <a:pt x="66894" y="18786"/>
                    <a:pt x="66894" y="18786"/>
                  </a:cubicBezTo>
                  <a:cubicBezTo>
                    <a:pt x="103071" y="18786"/>
                    <a:pt x="103071" y="18786"/>
                    <a:pt x="103071" y="18786"/>
                  </a:cubicBezTo>
                  <a:cubicBezTo>
                    <a:pt x="106211" y="18786"/>
                    <a:pt x="108668" y="20852"/>
                    <a:pt x="108668" y="23409"/>
                  </a:cubicBezTo>
                  <a:cubicBezTo>
                    <a:pt x="108668" y="107213"/>
                    <a:pt x="108668" y="107213"/>
                    <a:pt x="108668" y="107213"/>
                  </a:cubicBezTo>
                  <a:cubicBezTo>
                    <a:pt x="108668" y="109770"/>
                    <a:pt x="106211" y="111836"/>
                    <a:pt x="103071" y="111836"/>
                  </a:cubicBezTo>
                  <a:cubicBezTo>
                    <a:pt x="3139" y="111836"/>
                    <a:pt x="3139" y="111836"/>
                    <a:pt x="3139" y="111836"/>
                  </a:cubicBezTo>
                  <a:cubicBezTo>
                    <a:pt x="2866" y="114590"/>
                    <a:pt x="2457" y="117344"/>
                    <a:pt x="2184" y="120000"/>
                  </a:cubicBezTo>
                  <a:cubicBezTo>
                    <a:pt x="103071" y="120000"/>
                    <a:pt x="103071" y="120000"/>
                    <a:pt x="103071" y="120000"/>
                  </a:cubicBezTo>
                  <a:cubicBezTo>
                    <a:pt x="112491" y="120000"/>
                    <a:pt x="120000" y="114295"/>
                    <a:pt x="120000" y="107213"/>
                  </a:cubicBezTo>
                  <a:cubicBezTo>
                    <a:pt x="120000" y="23409"/>
                    <a:pt x="120000" y="23409"/>
                    <a:pt x="120000" y="23409"/>
                  </a:cubicBezTo>
                  <a:cubicBezTo>
                    <a:pt x="120000" y="16327"/>
                    <a:pt x="112491" y="10622"/>
                    <a:pt x="103071" y="10622"/>
                  </a:cubicBezTo>
                  <a:close/>
                </a:path>
              </a:pathLst>
            </a:custGeom>
            <a:grpFill/>
            <a:ln>
              <a:noFill/>
            </a:ln>
          </p:spPr>
          <p:txBody>
            <a:bodyPr wrap="square" lIns="91410" tIns="45704" rIns="91410" bIns="45704" anchor="t" anchorCtr="0">
              <a:noAutofit/>
            </a:bodyPr>
            <a:lstStyle/>
            <a:p>
              <a:pPr marL="0" marR="0" lvl="0" indent="0" algn="l" defTabSz="932863"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srgbClr val="000000"/>
                </a:solidFill>
                <a:effectLst/>
                <a:uLnTx/>
                <a:uFillTx/>
                <a:latin typeface="Arial"/>
                <a:ea typeface="Arial"/>
                <a:cs typeface="Arial"/>
                <a:sym typeface="Arial"/>
              </a:endParaRPr>
            </a:p>
          </p:txBody>
        </p:sp>
      </p:grpSp>
      <p:pic>
        <p:nvPicPr>
          <p:cNvPr id="98" name="Picture 79" descr="A close up of a logo&#10;&#10;Description generated with very high confidence">
            <a:extLst>
              <a:ext uri="{FF2B5EF4-FFF2-40B4-BE49-F238E27FC236}">
                <a16:creationId xmlns:a16="http://schemas.microsoft.com/office/drawing/2014/main" id="{9BB47689-AC42-F7F8-CCAB-717DFB578186}"/>
              </a:ext>
            </a:extLst>
          </p:cNvPr>
          <p:cNvPicPr>
            <a:picLocks noChangeAspect="1"/>
          </p:cNvPicPr>
          <p:nvPr/>
        </p:nvPicPr>
        <p:blipFill rotWithShape="1">
          <a:blip r:embed="rId3" cstate="print">
            <a:duotone>
              <a:schemeClr val="accent1">
                <a:shade val="45000"/>
                <a:satMod val="135000"/>
              </a:schemeClr>
              <a:prstClr val="white"/>
            </a:duotone>
            <a:extLst>
              <a:ext uri="{28A0092B-C50C-407E-A947-70E740481C1C}">
                <a14:useLocalDpi xmlns:a14="http://schemas.microsoft.com/office/drawing/2010/main" val="0"/>
              </a:ext>
            </a:extLst>
          </a:blip>
          <a:srcRect l="7899" t="14124" r="8944" b="27484"/>
          <a:stretch/>
        </p:blipFill>
        <p:spPr>
          <a:xfrm>
            <a:off x="1553672" y="5112062"/>
            <a:ext cx="427501" cy="300190"/>
          </a:xfrm>
          <a:prstGeom prst="rect">
            <a:avLst/>
          </a:prstGeom>
        </p:spPr>
      </p:pic>
      <p:sp>
        <p:nvSpPr>
          <p:cNvPr id="40" name="Titre 23">
            <a:extLst>
              <a:ext uri="{FF2B5EF4-FFF2-40B4-BE49-F238E27FC236}">
                <a16:creationId xmlns:a16="http://schemas.microsoft.com/office/drawing/2014/main" id="{608C8D6B-7BC1-CBB1-8DA1-A1E714965C60}"/>
              </a:ext>
            </a:extLst>
          </p:cNvPr>
          <p:cNvSpPr txBox="1">
            <a:spLocks/>
          </p:cNvSpPr>
          <p:nvPr/>
        </p:nvSpPr>
        <p:spPr>
          <a:xfrm>
            <a:off x="1722564" y="235126"/>
            <a:ext cx="8552166" cy="507977"/>
          </a:xfrm>
          <a:prstGeom prst="rect">
            <a:avLst/>
          </a:prstGeom>
        </p:spPr>
        <p:txBody>
          <a:bodyPr/>
          <a:lstStyle>
            <a:lvl1pPr algn="l" defTabSz="895350" rtl="0" eaLnBrk="1" fontAlgn="base" hangingPunct="1">
              <a:spcBef>
                <a:spcPct val="0"/>
              </a:spcBef>
              <a:spcAft>
                <a:spcPct val="0"/>
              </a:spcAft>
              <a:tabLst>
                <a:tab pos="357188" algn="l"/>
              </a:tabLst>
              <a:defRPr sz="1900" b="1">
                <a:solidFill>
                  <a:schemeClr val="tx2"/>
                </a:solidFill>
                <a:latin typeface="+mj-lt"/>
                <a:ea typeface="+mj-ea"/>
                <a:cs typeface="+mj-cs"/>
              </a:defRPr>
            </a:lvl1pPr>
            <a:lvl2pPr algn="l" defTabSz="895350" rtl="0" eaLnBrk="1" fontAlgn="base" hangingPunct="1">
              <a:spcBef>
                <a:spcPct val="0"/>
              </a:spcBef>
              <a:spcAft>
                <a:spcPct val="0"/>
              </a:spcAft>
              <a:defRPr sz="1900" b="1">
                <a:solidFill>
                  <a:schemeClr val="tx2"/>
                </a:solidFill>
                <a:latin typeface="Arial" charset="0"/>
              </a:defRPr>
            </a:lvl2pPr>
            <a:lvl3pPr algn="l" defTabSz="895350" rtl="0" eaLnBrk="1" fontAlgn="base" hangingPunct="1">
              <a:spcBef>
                <a:spcPct val="0"/>
              </a:spcBef>
              <a:spcAft>
                <a:spcPct val="0"/>
              </a:spcAft>
              <a:defRPr sz="1900" b="1">
                <a:solidFill>
                  <a:schemeClr val="tx2"/>
                </a:solidFill>
                <a:latin typeface="Arial" charset="0"/>
              </a:defRPr>
            </a:lvl3pPr>
            <a:lvl4pPr algn="l" defTabSz="895350" rtl="0" eaLnBrk="1" fontAlgn="base" hangingPunct="1">
              <a:spcBef>
                <a:spcPct val="0"/>
              </a:spcBef>
              <a:spcAft>
                <a:spcPct val="0"/>
              </a:spcAft>
              <a:defRPr sz="1900" b="1">
                <a:solidFill>
                  <a:schemeClr val="tx2"/>
                </a:solidFill>
                <a:latin typeface="Arial" charset="0"/>
              </a:defRPr>
            </a:lvl4pPr>
            <a:lvl5pPr algn="l" defTabSz="895350" rtl="0" eaLnBrk="1" fontAlgn="base" hangingPunct="1">
              <a:spcBef>
                <a:spcPct val="0"/>
              </a:spcBef>
              <a:spcAft>
                <a:spcPct val="0"/>
              </a:spcAft>
              <a:defRPr sz="1900" b="1">
                <a:solidFill>
                  <a:schemeClr val="tx2"/>
                </a:solidFill>
                <a:latin typeface="Arial" charset="0"/>
              </a:defRPr>
            </a:lvl5pPr>
            <a:lvl6pPr marL="457200" algn="l" defTabSz="895350" rtl="0" eaLnBrk="1" fontAlgn="base" hangingPunct="1">
              <a:spcBef>
                <a:spcPct val="0"/>
              </a:spcBef>
              <a:spcAft>
                <a:spcPct val="0"/>
              </a:spcAft>
              <a:defRPr sz="1900" b="1">
                <a:solidFill>
                  <a:schemeClr val="tx2"/>
                </a:solidFill>
                <a:latin typeface="Arial" charset="0"/>
              </a:defRPr>
            </a:lvl6pPr>
            <a:lvl7pPr marL="914400" algn="l" defTabSz="895350" rtl="0" eaLnBrk="1" fontAlgn="base" hangingPunct="1">
              <a:spcBef>
                <a:spcPct val="0"/>
              </a:spcBef>
              <a:spcAft>
                <a:spcPct val="0"/>
              </a:spcAft>
              <a:defRPr sz="1900" b="1">
                <a:solidFill>
                  <a:schemeClr val="tx2"/>
                </a:solidFill>
                <a:latin typeface="Arial" charset="0"/>
              </a:defRPr>
            </a:lvl7pPr>
            <a:lvl8pPr marL="1371600" algn="l" defTabSz="895350" rtl="0" eaLnBrk="1" fontAlgn="base" hangingPunct="1">
              <a:spcBef>
                <a:spcPct val="0"/>
              </a:spcBef>
              <a:spcAft>
                <a:spcPct val="0"/>
              </a:spcAft>
              <a:defRPr sz="1900" b="1">
                <a:solidFill>
                  <a:schemeClr val="tx2"/>
                </a:solidFill>
                <a:latin typeface="Arial" charset="0"/>
              </a:defRPr>
            </a:lvl8pPr>
            <a:lvl9pPr marL="1828800" algn="l" defTabSz="895350" rtl="0" eaLnBrk="1" fontAlgn="base" hangingPunct="1">
              <a:spcBef>
                <a:spcPct val="0"/>
              </a:spcBef>
              <a:spcAft>
                <a:spcPct val="0"/>
              </a:spcAft>
              <a:defRPr sz="1900" b="1">
                <a:solidFill>
                  <a:schemeClr val="tx2"/>
                </a:solidFill>
                <a:latin typeface="Arial" charset="0"/>
              </a:defRPr>
            </a:lvl9pPr>
          </a:lstStyle>
          <a:p>
            <a:pPr marL="0" marR="0" lvl="0" indent="0" algn="l" defTabSz="895350" rtl="0" eaLnBrk="1" fontAlgn="base" latinLnBrk="0" hangingPunct="1">
              <a:lnSpc>
                <a:spcPct val="100000"/>
              </a:lnSpc>
              <a:spcBef>
                <a:spcPct val="0"/>
              </a:spcBef>
              <a:spcAft>
                <a:spcPct val="0"/>
              </a:spcAft>
              <a:buClrTx/>
              <a:buSzTx/>
              <a:buFontTx/>
              <a:buNone/>
              <a:tabLst>
                <a:tab pos="357188" algn="l"/>
              </a:tabLst>
              <a:defRPr/>
            </a:pPr>
            <a:r>
              <a:rPr kumimoji="0" lang="fr-FR" sz="1939" b="1" i="0" u="none" strike="noStrike" kern="0" cap="none" spc="0" normalizeH="0" baseline="0" noProof="0" dirty="0">
                <a:ln>
                  <a:noFill/>
                </a:ln>
                <a:solidFill>
                  <a:srgbClr val="236800"/>
                </a:solidFill>
                <a:effectLst/>
                <a:uLnTx/>
                <a:uFillTx/>
                <a:latin typeface="Arial"/>
                <a:ea typeface="+mj-ea"/>
                <a:cs typeface="+mj-cs"/>
              </a:rPr>
              <a:t>Programmes de promotion de l'efficacité énergétique (EE)</a:t>
            </a:r>
          </a:p>
        </p:txBody>
      </p:sp>
      <p:sp>
        <p:nvSpPr>
          <p:cNvPr id="39" name="Rectangle 38">
            <a:extLst>
              <a:ext uri="{FF2B5EF4-FFF2-40B4-BE49-F238E27FC236}">
                <a16:creationId xmlns:a16="http://schemas.microsoft.com/office/drawing/2014/main" id="{0AA3615D-9C3D-77E5-D044-BD75EC7A30F5}"/>
              </a:ext>
            </a:extLst>
          </p:cNvPr>
          <p:cNvSpPr/>
          <p:nvPr/>
        </p:nvSpPr>
        <p:spPr>
          <a:xfrm>
            <a:off x="10910416" y="0"/>
            <a:ext cx="1281584" cy="437684"/>
          </a:xfrm>
          <a:prstGeom prst="rect">
            <a:avLst/>
          </a:prstGeom>
          <a:solidFill>
            <a:srgbClr val="005E00"/>
          </a:solidFill>
        </p:spPr>
        <p:txBody>
          <a:bodyPr wrap="square">
            <a:spAutoFit/>
          </a:bodyPr>
          <a:lstStyle/>
          <a:p>
            <a:pPr lvl="0" defTabSz="932863">
              <a:defRPr/>
            </a:pPr>
            <a:r>
              <a:rPr lang="fr-FR" sz="1122" b="1" dirty="0">
                <a:solidFill>
                  <a:srgbClr val="FFFFFF"/>
                </a:solidFill>
              </a:rPr>
              <a:t>FICHE PROJET </a:t>
            </a:r>
          </a:p>
          <a:p>
            <a:pPr algn="ctr" defTabSz="932863"/>
            <a:r>
              <a:rPr lang="en-GB" sz="1122" b="1" dirty="0">
                <a:solidFill>
                  <a:srgbClr val="FFFFFF"/>
                </a:solidFill>
              </a:rPr>
              <a:t>MDERM</a:t>
            </a:r>
          </a:p>
        </p:txBody>
      </p:sp>
      <p:pic>
        <p:nvPicPr>
          <p:cNvPr id="4" name="Graphic 3" descr="Star with solid fill">
            <a:extLst>
              <a:ext uri="{FF2B5EF4-FFF2-40B4-BE49-F238E27FC236}">
                <a16:creationId xmlns:a16="http://schemas.microsoft.com/office/drawing/2014/main" id="{7834EFE7-0F90-9188-3850-3817613804C3}"/>
              </a:ext>
            </a:extLst>
          </p:cNvPr>
          <p:cNvPicPr>
            <a:picLocks noChangeAspect="1"/>
          </p:cNvPicPr>
          <p:nvPr/>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7975" y="239920"/>
            <a:ext cx="319616" cy="319616"/>
          </a:xfrm>
          <a:prstGeom prst="rect">
            <a:avLst/>
          </a:prstGeom>
        </p:spPr>
      </p:pic>
      <p:pic>
        <p:nvPicPr>
          <p:cNvPr id="5" name="Graphic 4" descr="Star with solid fill">
            <a:extLst>
              <a:ext uri="{FF2B5EF4-FFF2-40B4-BE49-F238E27FC236}">
                <a16:creationId xmlns:a16="http://schemas.microsoft.com/office/drawing/2014/main" id="{64C0D4D8-70A5-C044-7788-DAC9F5392B01}"/>
              </a:ext>
            </a:extLst>
          </p:cNvPr>
          <p:cNvPicPr>
            <a:picLocks noChangeAspect="1"/>
          </p:cNvPicPr>
          <p:nvPr/>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7975" y="6471223"/>
            <a:ext cx="319616" cy="319616"/>
          </a:xfrm>
          <a:prstGeom prst="rect">
            <a:avLst/>
          </a:prstGeom>
        </p:spPr>
      </p:pic>
      <p:sp>
        <p:nvSpPr>
          <p:cNvPr id="6" name="TextBox 5">
            <a:extLst>
              <a:ext uri="{FF2B5EF4-FFF2-40B4-BE49-F238E27FC236}">
                <a16:creationId xmlns:a16="http://schemas.microsoft.com/office/drawing/2014/main" id="{EC8940BC-4563-B54C-E3B0-30DF9D9A11C6}"/>
              </a:ext>
            </a:extLst>
          </p:cNvPr>
          <p:cNvSpPr txBox="1"/>
          <p:nvPr/>
        </p:nvSpPr>
        <p:spPr>
          <a:xfrm>
            <a:off x="709494" y="6543040"/>
            <a:ext cx="4268906" cy="221491"/>
          </a:xfrm>
          <a:prstGeom prst="rect">
            <a:avLst/>
          </a:prstGeom>
          <a:ln w="6350">
            <a:noFill/>
            <a:miter lim="800000"/>
          </a:ln>
        </p:spPr>
        <p:txBody>
          <a:bodyPr vert="horz" wrap="square" lIns="0" tIns="0" rIns="0" bIns="0" rtlCol="0">
            <a:noAutofit/>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kumimoji="0" lang="fr-FR" sz="1050" b="0" i="0" u="none" strike="noStrike" kern="1200" cap="none" spc="0" normalizeH="0" baseline="0" noProof="0" dirty="0">
                <a:ln>
                  <a:noFill/>
                </a:ln>
                <a:solidFill>
                  <a:srgbClr val="000000"/>
                </a:solidFill>
                <a:effectLst/>
                <a:uLnTx/>
                <a:uFillTx/>
                <a:latin typeface="Arial"/>
                <a:ea typeface="+mn-ea"/>
                <a:cs typeface="+mn-cs"/>
              </a:rPr>
              <a:t>Projet phare</a:t>
            </a:r>
          </a:p>
        </p:txBody>
      </p:sp>
      <p:sp>
        <p:nvSpPr>
          <p:cNvPr id="7" name="CustomShape 3">
            <a:extLst>
              <a:ext uri="{FF2B5EF4-FFF2-40B4-BE49-F238E27FC236}">
                <a16:creationId xmlns:a16="http://schemas.microsoft.com/office/drawing/2014/main" id="{78653BAA-3284-46D2-196A-A46FA34E5A26}"/>
              </a:ext>
            </a:extLst>
          </p:cNvPr>
          <p:cNvSpPr/>
          <p:nvPr/>
        </p:nvSpPr>
        <p:spPr>
          <a:xfrm>
            <a:off x="374214" y="5603816"/>
            <a:ext cx="1017605" cy="715702"/>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marL="0" marR="0" lvl="0" indent="0" algn="ctr" defTabSz="932863" rtl="0" eaLnBrk="1" fontAlgn="auto" latinLnBrk="0" hangingPunct="1">
              <a:lnSpc>
                <a:spcPct val="100000"/>
              </a:lnSpc>
              <a:spcBef>
                <a:spcPts val="0"/>
              </a:spcBef>
              <a:spcAft>
                <a:spcPts val="0"/>
              </a:spcAft>
              <a:buClrTx/>
              <a:buSzTx/>
              <a:buFontTx/>
              <a:buNone/>
              <a:tabLst/>
              <a:defRPr/>
            </a:pPr>
            <a:r>
              <a:rPr kumimoji="0" lang="fr-FR" sz="1204" b="1" i="0" u="none" strike="noStrike" kern="1200" cap="none" spc="0" normalizeH="0" baseline="0" noProof="0" dirty="0">
                <a:ln>
                  <a:noFill/>
                </a:ln>
                <a:solidFill>
                  <a:srgbClr val="FFFFFF"/>
                </a:solidFill>
                <a:effectLst/>
                <a:uLnTx/>
                <a:uFillTx/>
                <a:latin typeface="Arial"/>
                <a:ea typeface="+mn-ea"/>
                <a:cs typeface="+mn-cs"/>
              </a:rPr>
              <a:t>Maturité</a:t>
            </a:r>
            <a:endParaRPr kumimoji="0" sz="1204" b="1" i="0" u="none" strike="noStrike" kern="1200" cap="none" spc="0" normalizeH="0" baseline="0" noProof="0" dirty="0">
              <a:ln>
                <a:noFill/>
              </a:ln>
              <a:solidFill>
                <a:srgbClr val="FFFFFF"/>
              </a:solidFill>
              <a:effectLst/>
              <a:uLnTx/>
              <a:uFillTx/>
              <a:latin typeface="Arial"/>
              <a:ea typeface="+mn-ea"/>
              <a:cs typeface="+mn-cs"/>
            </a:endParaRPr>
          </a:p>
        </p:txBody>
      </p:sp>
      <p:sp>
        <p:nvSpPr>
          <p:cNvPr id="8" name="CustomShape 17">
            <a:extLst>
              <a:ext uri="{FF2B5EF4-FFF2-40B4-BE49-F238E27FC236}">
                <a16:creationId xmlns:a16="http://schemas.microsoft.com/office/drawing/2014/main" id="{BA79D820-FA08-6DEE-60F3-F519752E926B}"/>
              </a:ext>
            </a:extLst>
          </p:cNvPr>
          <p:cNvSpPr/>
          <p:nvPr/>
        </p:nvSpPr>
        <p:spPr>
          <a:xfrm>
            <a:off x="1635790" y="4026786"/>
            <a:ext cx="7812000" cy="0"/>
          </a:xfrm>
          <a:prstGeom prst="straightConnector1">
            <a:avLst/>
          </a:prstGeom>
          <a:noFill/>
          <a:ln w="12600">
            <a:solidFill>
              <a:schemeClr val="accent6"/>
            </a:solidFill>
            <a:custDash>
              <a:ds d="100000" sp="300000"/>
            </a:custDash>
            <a:round/>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TG" sz="1800" b="0" i="0" u="none" strike="noStrike" kern="1200" cap="none" spc="0" normalizeH="0" baseline="0" noProof="0">
              <a:ln>
                <a:noFill/>
              </a:ln>
              <a:solidFill>
                <a:srgbClr val="000000"/>
              </a:solidFill>
              <a:effectLst/>
              <a:uLnTx/>
              <a:uFillTx/>
              <a:latin typeface="Arial"/>
              <a:ea typeface="+mn-ea"/>
              <a:cs typeface="+mn-cs"/>
            </a:endParaRPr>
          </a:p>
        </p:txBody>
      </p:sp>
      <p:sp>
        <p:nvSpPr>
          <p:cNvPr id="9" name="CustomShape 17">
            <a:extLst>
              <a:ext uri="{FF2B5EF4-FFF2-40B4-BE49-F238E27FC236}">
                <a16:creationId xmlns:a16="http://schemas.microsoft.com/office/drawing/2014/main" id="{7ADFCEC6-B34D-C9C3-84A1-2BDD214355A9}"/>
              </a:ext>
            </a:extLst>
          </p:cNvPr>
          <p:cNvSpPr/>
          <p:nvPr/>
        </p:nvSpPr>
        <p:spPr>
          <a:xfrm>
            <a:off x="1635790" y="4898497"/>
            <a:ext cx="7812000" cy="0"/>
          </a:xfrm>
          <a:prstGeom prst="straightConnector1">
            <a:avLst/>
          </a:prstGeom>
          <a:noFill/>
          <a:ln w="12600">
            <a:solidFill>
              <a:schemeClr val="accent6"/>
            </a:solidFill>
            <a:custDash>
              <a:ds d="100000" sp="300000"/>
            </a:custDash>
            <a:round/>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TG" sz="1800" b="0" i="0" u="none" strike="noStrike" kern="1200" cap="none" spc="0" normalizeH="0" baseline="0" noProof="0">
              <a:ln>
                <a:noFill/>
              </a:ln>
              <a:solidFill>
                <a:srgbClr val="000000"/>
              </a:solidFill>
              <a:effectLst/>
              <a:uLnTx/>
              <a:uFillTx/>
              <a:latin typeface="Arial"/>
              <a:ea typeface="+mn-ea"/>
              <a:cs typeface="+mn-cs"/>
            </a:endParaRPr>
          </a:p>
        </p:txBody>
      </p:sp>
      <p:sp>
        <p:nvSpPr>
          <p:cNvPr id="10" name="CustomShape 21">
            <a:extLst>
              <a:ext uri="{FF2B5EF4-FFF2-40B4-BE49-F238E27FC236}">
                <a16:creationId xmlns:a16="http://schemas.microsoft.com/office/drawing/2014/main" id="{084DD7DF-E8D4-8FB4-0DF4-46DFC3390E54}"/>
              </a:ext>
            </a:extLst>
          </p:cNvPr>
          <p:cNvSpPr/>
          <p:nvPr/>
        </p:nvSpPr>
        <p:spPr>
          <a:xfrm>
            <a:off x="1654163" y="5563035"/>
            <a:ext cx="7812000" cy="0"/>
          </a:xfrm>
          <a:prstGeom prst="straightConnector1">
            <a:avLst/>
          </a:prstGeom>
          <a:noFill/>
          <a:ln w="12600">
            <a:solidFill>
              <a:schemeClr val="accent6"/>
            </a:solidFill>
            <a:round/>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TG" sz="1800" b="0" i="0" u="none" strike="noStrike" kern="1200" cap="none" spc="0" normalizeH="0" baseline="0" noProof="0">
              <a:ln>
                <a:noFill/>
              </a:ln>
              <a:solidFill>
                <a:srgbClr val="000000"/>
              </a:solidFill>
              <a:effectLst/>
              <a:uLnTx/>
              <a:uFillTx/>
              <a:latin typeface="Arial"/>
              <a:ea typeface="+mn-ea"/>
              <a:cs typeface="+mn-cs"/>
            </a:endParaRPr>
          </a:p>
        </p:txBody>
      </p:sp>
      <p:cxnSp>
        <p:nvCxnSpPr>
          <p:cNvPr id="12" name="Straight Connector 11">
            <a:extLst>
              <a:ext uri="{FF2B5EF4-FFF2-40B4-BE49-F238E27FC236}">
                <a16:creationId xmlns:a16="http://schemas.microsoft.com/office/drawing/2014/main" id="{E25D36F8-9D24-76E1-773A-63F998347B7C}"/>
              </a:ext>
            </a:extLst>
          </p:cNvPr>
          <p:cNvCxnSpPr>
            <a:cxnSpLocks/>
          </p:cNvCxnSpPr>
          <p:nvPr/>
        </p:nvCxnSpPr>
        <p:spPr>
          <a:xfrm>
            <a:off x="1670794" y="5826367"/>
            <a:ext cx="7823709" cy="0"/>
          </a:xfrm>
          <a:prstGeom prst="line">
            <a:avLst/>
          </a:prstGeom>
          <a:ln w="3810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51" name="ZoneTexte 3">
            <a:extLst>
              <a:ext uri="{FF2B5EF4-FFF2-40B4-BE49-F238E27FC236}">
                <a16:creationId xmlns:a16="http://schemas.microsoft.com/office/drawing/2014/main" id="{73699F63-CB34-BD67-CB13-B2DC1736FA4E}"/>
              </a:ext>
            </a:extLst>
          </p:cNvPr>
          <p:cNvSpPr txBox="1"/>
          <p:nvPr/>
        </p:nvSpPr>
        <p:spPr>
          <a:xfrm>
            <a:off x="1586690" y="6236171"/>
            <a:ext cx="3280566"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1" i="0" u="none" strike="noStrike" kern="1200" cap="none" spc="0" normalizeH="0" baseline="0" noProof="0" dirty="0">
                <a:ln>
                  <a:noFill/>
                </a:ln>
                <a:solidFill>
                  <a:srgbClr val="B9DAA8"/>
                </a:solidFill>
                <a:effectLst/>
                <a:uLnTx/>
                <a:uFillTx/>
                <a:latin typeface="Arial"/>
                <a:ea typeface="+mn-ea"/>
                <a:cs typeface="+mn-cs"/>
              </a:rPr>
              <a:t>*</a:t>
            </a:r>
            <a:endParaRPr kumimoji="0" lang="fr-FR" sz="1100" b="1" i="0" u="none" strike="noStrike" kern="1200" cap="none" spc="0" normalizeH="0" baseline="0" noProof="0" dirty="0">
              <a:ln>
                <a:noFill/>
              </a:ln>
              <a:solidFill>
                <a:srgbClr val="000000"/>
              </a:solidFill>
              <a:effectLst/>
              <a:uLnTx/>
              <a:uFillTx/>
              <a:latin typeface="Arial"/>
              <a:ea typeface="+mn-ea"/>
              <a:cs typeface="+mn-cs"/>
            </a:endParaRPr>
          </a:p>
        </p:txBody>
      </p:sp>
      <p:grpSp>
        <p:nvGrpSpPr>
          <p:cNvPr id="52" name="Groupe 37">
            <a:extLst>
              <a:ext uri="{FF2B5EF4-FFF2-40B4-BE49-F238E27FC236}">
                <a16:creationId xmlns:a16="http://schemas.microsoft.com/office/drawing/2014/main" id="{D829ECE3-1741-BEBE-DC6F-CB494C7BCC94}"/>
              </a:ext>
            </a:extLst>
          </p:cNvPr>
          <p:cNvGrpSpPr/>
          <p:nvPr/>
        </p:nvGrpSpPr>
        <p:grpSpPr>
          <a:xfrm>
            <a:off x="10198731" y="1609004"/>
            <a:ext cx="1444433" cy="4034402"/>
            <a:chOff x="3678872" y="1770697"/>
            <a:chExt cx="1139756" cy="3316602"/>
          </a:xfrm>
          <a:solidFill>
            <a:schemeClr val="accent5">
              <a:lumMod val="40000"/>
              <a:lumOff val="60000"/>
            </a:schemeClr>
          </a:solidFill>
        </p:grpSpPr>
        <p:sp>
          <p:nvSpPr>
            <p:cNvPr id="53" name="Freeform 225">
              <a:extLst>
                <a:ext uri="{FF2B5EF4-FFF2-40B4-BE49-F238E27FC236}">
                  <a16:creationId xmlns:a16="http://schemas.microsoft.com/office/drawing/2014/main" id="{AD7E61E8-893B-6065-DABA-AF90E8184A0F}"/>
                </a:ext>
              </a:extLst>
            </p:cNvPr>
            <p:cNvSpPr>
              <a:spLocks/>
            </p:cNvSpPr>
            <p:nvPr/>
          </p:nvSpPr>
          <p:spPr bwMode="gray">
            <a:xfrm>
              <a:off x="4173951" y="4552009"/>
              <a:ext cx="644677" cy="535290"/>
            </a:xfrm>
            <a:custGeom>
              <a:avLst/>
              <a:gdLst>
                <a:gd name="T0" fmla="*/ 84 w 999"/>
                <a:gd name="T1" fmla="*/ 320 h 743"/>
                <a:gd name="T2" fmla="*/ 141 w 999"/>
                <a:gd name="T3" fmla="*/ 244 h 743"/>
                <a:gd name="T4" fmla="*/ 161 w 999"/>
                <a:gd name="T5" fmla="*/ 179 h 743"/>
                <a:gd name="T6" fmla="*/ 308 w 999"/>
                <a:gd name="T7" fmla="*/ 90 h 743"/>
                <a:gd name="T8" fmla="*/ 365 w 999"/>
                <a:gd name="T9" fmla="*/ 96 h 743"/>
                <a:gd name="T10" fmla="*/ 391 w 999"/>
                <a:gd name="T11" fmla="*/ 115 h 743"/>
                <a:gd name="T12" fmla="*/ 423 w 999"/>
                <a:gd name="T13" fmla="*/ 141 h 743"/>
                <a:gd name="T14" fmla="*/ 481 w 999"/>
                <a:gd name="T15" fmla="*/ 173 h 743"/>
                <a:gd name="T16" fmla="*/ 590 w 999"/>
                <a:gd name="T17" fmla="*/ 115 h 743"/>
                <a:gd name="T18" fmla="*/ 660 w 999"/>
                <a:gd name="T19" fmla="*/ 96 h 743"/>
                <a:gd name="T20" fmla="*/ 711 w 999"/>
                <a:gd name="T21" fmla="*/ 58 h 743"/>
                <a:gd name="T22" fmla="*/ 756 w 999"/>
                <a:gd name="T23" fmla="*/ 32 h 743"/>
                <a:gd name="T24" fmla="*/ 788 w 999"/>
                <a:gd name="T25" fmla="*/ 0 h 743"/>
                <a:gd name="T26" fmla="*/ 814 w 999"/>
                <a:gd name="T27" fmla="*/ 26 h 743"/>
                <a:gd name="T28" fmla="*/ 814 w 999"/>
                <a:gd name="T29" fmla="*/ 77 h 743"/>
                <a:gd name="T30" fmla="*/ 807 w 999"/>
                <a:gd name="T31" fmla="*/ 109 h 743"/>
                <a:gd name="T32" fmla="*/ 820 w 999"/>
                <a:gd name="T33" fmla="*/ 141 h 743"/>
                <a:gd name="T34" fmla="*/ 833 w 999"/>
                <a:gd name="T35" fmla="*/ 173 h 743"/>
                <a:gd name="T36" fmla="*/ 801 w 999"/>
                <a:gd name="T37" fmla="*/ 179 h 743"/>
                <a:gd name="T38" fmla="*/ 795 w 999"/>
                <a:gd name="T39" fmla="*/ 218 h 743"/>
                <a:gd name="T40" fmla="*/ 814 w 999"/>
                <a:gd name="T41" fmla="*/ 237 h 743"/>
                <a:gd name="T42" fmla="*/ 814 w 999"/>
                <a:gd name="T43" fmla="*/ 256 h 743"/>
                <a:gd name="T44" fmla="*/ 827 w 999"/>
                <a:gd name="T45" fmla="*/ 295 h 743"/>
                <a:gd name="T46" fmla="*/ 859 w 999"/>
                <a:gd name="T47" fmla="*/ 314 h 743"/>
                <a:gd name="T48" fmla="*/ 871 w 999"/>
                <a:gd name="T49" fmla="*/ 327 h 743"/>
                <a:gd name="T50" fmla="*/ 897 w 999"/>
                <a:gd name="T51" fmla="*/ 346 h 743"/>
                <a:gd name="T52" fmla="*/ 897 w 999"/>
                <a:gd name="T53" fmla="*/ 372 h 743"/>
                <a:gd name="T54" fmla="*/ 916 w 999"/>
                <a:gd name="T55" fmla="*/ 391 h 743"/>
                <a:gd name="T56" fmla="*/ 929 w 999"/>
                <a:gd name="T57" fmla="*/ 410 h 743"/>
                <a:gd name="T58" fmla="*/ 955 w 999"/>
                <a:gd name="T59" fmla="*/ 429 h 743"/>
                <a:gd name="T60" fmla="*/ 974 w 999"/>
                <a:gd name="T61" fmla="*/ 455 h 743"/>
                <a:gd name="T62" fmla="*/ 967 w 999"/>
                <a:gd name="T63" fmla="*/ 474 h 743"/>
                <a:gd name="T64" fmla="*/ 974 w 999"/>
                <a:gd name="T65" fmla="*/ 493 h 743"/>
                <a:gd name="T66" fmla="*/ 974 w 999"/>
                <a:gd name="T67" fmla="*/ 525 h 743"/>
                <a:gd name="T68" fmla="*/ 987 w 999"/>
                <a:gd name="T69" fmla="*/ 551 h 743"/>
                <a:gd name="T70" fmla="*/ 999 w 999"/>
                <a:gd name="T71" fmla="*/ 576 h 743"/>
                <a:gd name="T72" fmla="*/ 974 w 999"/>
                <a:gd name="T73" fmla="*/ 583 h 743"/>
                <a:gd name="T74" fmla="*/ 948 w 999"/>
                <a:gd name="T75" fmla="*/ 596 h 743"/>
                <a:gd name="T76" fmla="*/ 910 w 999"/>
                <a:gd name="T77" fmla="*/ 608 h 743"/>
                <a:gd name="T78" fmla="*/ 865 w 999"/>
                <a:gd name="T79" fmla="*/ 615 h 743"/>
                <a:gd name="T80" fmla="*/ 833 w 999"/>
                <a:gd name="T81" fmla="*/ 634 h 743"/>
                <a:gd name="T82" fmla="*/ 782 w 999"/>
                <a:gd name="T83" fmla="*/ 647 h 743"/>
                <a:gd name="T84" fmla="*/ 737 w 999"/>
                <a:gd name="T85" fmla="*/ 653 h 743"/>
                <a:gd name="T86" fmla="*/ 686 w 999"/>
                <a:gd name="T87" fmla="*/ 666 h 743"/>
                <a:gd name="T88" fmla="*/ 634 w 999"/>
                <a:gd name="T89" fmla="*/ 679 h 743"/>
                <a:gd name="T90" fmla="*/ 583 w 999"/>
                <a:gd name="T91" fmla="*/ 692 h 743"/>
                <a:gd name="T92" fmla="*/ 545 w 999"/>
                <a:gd name="T93" fmla="*/ 704 h 743"/>
                <a:gd name="T94" fmla="*/ 526 w 999"/>
                <a:gd name="T95" fmla="*/ 711 h 743"/>
                <a:gd name="T96" fmla="*/ 506 w 999"/>
                <a:gd name="T97" fmla="*/ 724 h 743"/>
                <a:gd name="T98" fmla="*/ 468 w 999"/>
                <a:gd name="T99" fmla="*/ 736 h 743"/>
                <a:gd name="T100" fmla="*/ 359 w 999"/>
                <a:gd name="T101" fmla="*/ 692 h 743"/>
                <a:gd name="T102" fmla="*/ 308 w 999"/>
                <a:gd name="T103" fmla="*/ 640 h 743"/>
                <a:gd name="T104" fmla="*/ 269 w 999"/>
                <a:gd name="T105" fmla="*/ 583 h 743"/>
                <a:gd name="T106" fmla="*/ 154 w 999"/>
                <a:gd name="T107" fmla="*/ 525 h 743"/>
                <a:gd name="T108" fmla="*/ 71 w 999"/>
                <a:gd name="T109" fmla="*/ 474 h 743"/>
                <a:gd name="T110" fmla="*/ 33 w 999"/>
                <a:gd name="T111" fmla="*/ 442 h 743"/>
                <a:gd name="T112" fmla="*/ 7 w 999"/>
                <a:gd name="T113" fmla="*/ 391 h 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999" h="743">
                  <a:moveTo>
                    <a:pt x="0" y="359"/>
                  </a:moveTo>
                  <a:lnTo>
                    <a:pt x="7" y="352"/>
                  </a:lnTo>
                  <a:lnTo>
                    <a:pt x="20" y="352"/>
                  </a:lnTo>
                  <a:lnTo>
                    <a:pt x="39" y="346"/>
                  </a:lnTo>
                  <a:lnTo>
                    <a:pt x="52" y="346"/>
                  </a:lnTo>
                  <a:lnTo>
                    <a:pt x="65" y="340"/>
                  </a:lnTo>
                  <a:lnTo>
                    <a:pt x="71" y="333"/>
                  </a:lnTo>
                  <a:lnTo>
                    <a:pt x="84" y="320"/>
                  </a:lnTo>
                  <a:lnTo>
                    <a:pt x="90" y="314"/>
                  </a:lnTo>
                  <a:lnTo>
                    <a:pt x="103" y="301"/>
                  </a:lnTo>
                  <a:lnTo>
                    <a:pt x="109" y="295"/>
                  </a:lnTo>
                  <a:lnTo>
                    <a:pt x="122" y="276"/>
                  </a:lnTo>
                  <a:lnTo>
                    <a:pt x="129" y="269"/>
                  </a:lnTo>
                  <a:lnTo>
                    <a:pt x="135" y="263"/>
                  </a:lnTo>
                  <a:lnTo>
                    <a:pt x="141" y="256"/>
                  </a:lnTo>
                  <a:lnTo>
                    <a:pt x="141" y="244"/>
                  </a:lnTo>
                  <a:lnTo>
                    <a:pt x="148" y="237"/>
                  </a:lnTo>
                  <a:lnTo>
                    <a:pt x="148" y="231"/>
                  </a:lnTo>
                  <a:lnTo>
                    <a:pt x="154" y="231"/>
                  </a:lnTo>
                  <a:lnTo>
                    <a:pt x="161" y="211"/>
                  </a:lnTo>
                  <a:lnTo>
                    <a:pt x="161" y="205"/>
                  </a:lnTo>
                  <a:lnTo>
                    <a:pt x="161" y="199"/>
                  </a:lnTo>
                  <a:lnTo>
                    <a:pt x="161" y="192"/>
                  </a:lnTo>
                  <a:lnTo>
                    <a:pt x="161" y="179"/>
                  </a:lnTo>
                  <a:lnTo>
                    <a:pt x="167" y="167"/>
                  </a:lnTo>
                  <a:lnTo>
                    <a:pt x="161" y="154"/>
                  </a:lnTo>
                  <a:lnTo>
                    <a:pt x="161" y="141"/>
                  </a:lnTo>
                  <a:lnTo>
                    <a:pt x="161" y="122"/>
                  </a:lnTo>
                  <a:lnTo>
                    <a:pt x="161" y="83"/>
                  </a:lnTo>
                  <a:lnTo>
                    <a:pt x="212" y="83"/>
                  </a:lnTo>
                  <a:lnTo>
                    <a:pt x="263" y="90"/>
                  </a:lnTo>
                  <a:lnTo>
                    <a:pt x="308" y="90"/>
                  </a:lnTo>
                  <a:lnTo>
                    <a:pt x="321" y="90"/>
                  </a:lnTo>
                  <a:lnTo>
                    <a:pt x="327" y="90"/>
                  </a:lnTo>
                  <a:lnTo>
                    <a:pt x="333" y="90"/>
                  </a:lnTo>
                  <a:lnTo>
                    <a:pt x="340" y="90"/>
                  </a:lnTo>
                  <a:lnTo>
                    <a:pt x="346" y="90"/>
                  </a:lnTo>
                  <a:lnTo>
                    <a:pt x="359" y="90"/>
                  </a:lnTo>
                  <a:lnTo>
                    <a:pt x="365" y="90"/>
                  </a:lnTo>
                  <a:lnTo>
                    <a:pt x="365" y="96"/>
                  </a:lnTo>
                  <a:lnTo>
                    <a:pt x="359" y="96"/>
                  </a:lnTo>
                  <a:lnTo>
                    <a:pt x="359" y="103"/>
                  </a:lnTo>
                  <a:lnTo>
                    <a:pt x="365" y="103"/>
                  </a:lnTo>
                  <a:lnTo>
                    <a:pt x="372" y="103"/>
                  </a:lnTo>
                  <a:lnTo>
                    <a:pt x="378" y="109"/>
                  </a:lnTo>
                  <a:lnTo>
                    <a:pt x="385" y="109"/>
                  </a:lnTo>
                  <a:lnTo>
                    <a:pt x="385" y="115"/>
                  </a:lnTo>
                  <a:lnTo>
                    <a:pt x="391" y="115"/>
                  </a:lnTo>
                  <a:lnTo>
                    <a:pt x="398" y="115"/>
                  </a:lnTo>
                  <a:lnTo>
                    <a:pt x="398" y="122"/>
                  </a:lnTo>
                  <a:lnTo>
                    <a:pt x="404" y="122"/>
                  </a:lnTo>
                  <a:lnTo>
                    <a:pt x="410" y="122"/>
                  </a:lnTo>
                  <a:lnTo>
                    <a:pt x="410" y="128"/>
                  </a:lnTo>
                  <a:lnTo>
                    <a:pt x="417" y="135"/>
                  </a:lnTo>
                  <a:lnTo>
                    <a:pt x="423" y="135"/>
                  </a:lnTo>
                  <a:lnTo>
                    <a:pt x="423" y="141"/>
                  </a:lnTo>
                  <a:lnTo>
                    <a:pt x="430" y="141"/>
                  </a:lnTo>
                  <a:lnTo>
                    <a:pt x="436" y="141"/>
                  </a:lnTo>
                  <a:lnTo>
                    <a:pt x="442" y="147"/>
                  </a:lnTo>
                  <a:lnTo>
                    <a:pt x="449" y="154"/>
                  </a:lnTo>
                  <a:lnTo>
                    <a:pt x="455" y="160"/>
                  </a:lnTo>
                  <a:lnTo>
                    <a:pt x="462" y="167"/>
                  </a:lnTo>
                  <a:lnTo>
                    <a:pt x="468" y="173"/>
                  </a:lnTo>
                  <a:lnTo>
                    <a:pt x="481" y="173"/>
                  </a:lnTo>
                  <a:lnTo>
                    <a:pt x="494" y="167"/>
                  </a:lnTo>
                  <a:lnTo>
                    <a:pt x="506" y="160"/>
                  </a:lnTo>
                  <a:lnTo>
                    <a:pt x="519" y="147"/>
                  </a:lnTo>
                  <a:lnTo>
                    <a:pt x="538" y="135"/>
                  </a:lnTo>
                  <a:lnTo>
                    <a:pt x="545" y="128"/>
                  </a:lnTo>
                  <a:lnTo>
                    <a:pt x="564" y="122"/>
                  </a:lnTo>
                  <a:lnTo>
                    <a:pt x="577" y="115"/>
                  </a:lnTo>
                  <a:lnTo>
                    <a:pt x="590" y="115"/>
                  </a:lnTo>
                  <a:lnTo>
                    <a:pt x="596" y="109"/>
                  </a:lnTo>
                  <a:lnTo>
                    <a:pt x="609" y="109"/>
                  </a:lnTo>
                  <a:lnTo>
                    <a:pt x="622" y="103"/>
                  </a:lnTo>
                  <a:lnTo>
                    <a:pt x="628" y="103"/>
                  </a:lnTo>
                  <a:lnTo>
                    <a:pt x="634" y="103"/>
                  </a:lnTo>
                  <a:lnTo>
                    <a:pt x="641" y="96"/>
                  </a:lnTo>
                  <a:lnTo>
                    <a:pt x="654" y="96"/>
                  </a:lnTo>
                  <a:lnTo>
                    <a:pt x="660" y="96"/>
                  </a:lnTo>
                  <a:lnTo>
                    <a:pt x="666" y="90"/>
                  </a:lnTo>
                  <a:lnTo>
                    <a:pt x="673" y="90"/>
                  </a:lnTo>
                  <a:lnTo>
                    <a:pt x="686" y="83"/>
                  </a:lnTo>
                  <a:lnTo>
                    <a:pt x="692" y="77"/>
                  </a:lnTo>
                  <a:lnTo>
                    <a:pt x="698" y="71"/>
                  </a:lnTo>
                  <a:lnTo>
                    <a:pt x="705" y="71"/>
                  </a:lnTo>
                  <a:lnTo>
                    <a:pt x="711" y="64"/>
                  </a:lnTo>
                  <a:lnTo>
                    <a:pt x="711" y="58"/>
                  </a:lnTo>
                  <a:lnTo>
                    <a:pt x="718" y="51"/>
                  </a:lnTo>
                  <a:lnTo>
                    <a:pt x="724" y="51"/>
                  </a:lnTo>
                  <a:lnTo>
                    <a:pt x="730" y="45"/>
                  </a:lnTo>
                  <a:lnTo>
                    <a:pt x="737" y="45"/>
                  </a:lnTo>
                  <a:lnTo>
                    <a:pt x="743" y="45"/>
                  </a:lnTo>
                  <a:lnTo>
                    <a:pt x="743" y="39"/>
                  </a:lnTo>
                  <a:lnTo>
                    <a:pt x="750" y="39"/>
                  </a:lnTo>
                  <a:lnTo>
                    <a:pt x="756" y="32"/>
                  </a:lnTo>
                  <a:lnTo>
                    <a:pt x="756" y="26"/>
                  </a:lnTo>
                  <a:lnTo>
                    <a:pt x="756" y="19"/>
                  </a:lnTo>
                  <a:lnTo>
                    <a:pt x="763" y="13"/>
                  </a:lnTo>
                  <a:lnTo>
                    <a:pt x="763" y="7"/>
                  </a:lnTo>
                  <a:lnTo>
                    <a:pt x="769" y="0"/>
                  </a:lnTo>
                  <a:lnTo>
                    <a:pt x="775" y="0"/>
                  </a:lnTo>
                  <a:lnTo>
                    <a:pt x="782" y="0"/>
                  </a:lnTo>
                  <a:lnTo>
                    <a:pt x="788" y="0"/>
                  </a:lnTo>
                  <a:lnTo>
                    <a:pt x="795" y="7"/>
                  </a:lnTo>
                  <a:lnTo>
                    <a:pt x="795" y="13"/>
                  </a:lnTo>
                  <a:lnTo>
                    <a:pt x="801" y="13"/>
                  </a:lnTo>
                  <a:lnTo>
                    <a:pt x="807" y="13"/>
                  </a:lnTo>
                  <a:lnTo>
                    <a:pt x="807" y="19"/>
                  </a:lnTo>
                  <a:lnTo>
                    <a:pt x="814" y="13"/>
                  </a:lnTo>
                  <a:lnTo>
                    <a:pt x="814" y="19"/>
                  </a:lnTo>
                  <a:lnTo>
                    <a:pt x="814" y="26"/>
                  </a:lnTo>
                  <a:lnTo>
                    <a:pt x="814" y="32"/>
                  </a:lnTo>
                  <a:lnTo>
                    <a:pt x="814" y="39"/>
                  </a:lnTo>
                  <a:lnTo>
                    <a:pt x="820" y="39"/>
                  </a:lnTo>
                  <a:lnTo>
                    <a:pt x="814" y="45"/>
                  </a:lnTo>
                  <a:lnTo>
                    <a:pt x="807" y="45"/>
                  </a:lnTo>
                  <a:lnTo>
                    <a:pt x="807" y="51"/>
                  </a:lnTo>
                  <a:lnTo>
                    <a:pt x="814" y="64"/>
                  </a:lnTo>
                  <a:lnTo>
                    <a:pt x="814" y="77"/>
                  </a:lnTo>
                  <a:lnTo>
                    <a:pt x="807" y="83"/>
                  </a:lnTo>
                  <a:lnTo>
                    <a:pt x="814" y="90"/>
                  </a:lnTo>
                  <a:lnTo>
                    <a:pt x="820" y="90"/>
                  </a:lnTo>
                  <a:lnTo>
                    <a:pt x="820" y="96"/>
                  </a:lnTo>
                  <a:lnTo>
                    <a:pt x="814" y="96"/>
                  </a:lnTo>
                  <a:lnTo>
                    <a:pt x="814" y="103"/>
                  </a:lnTo>
                  <a:lnTo>
                    <a:pt x="807" y="103"/>
                  </a:lnTo>
                  <a:lnTo>
                    <a:pt x="807" y="109"/>
                  </a:lnTo>
                  <a:lnTo>
                    <a:pt x="807" y="115"/>
                  </a:lnTo>
                  <a:lnTo>
                    <a:pt x="814" y="115"/>
                  </a:lnTo>
                  <a:lnTo>
                    <a:pt x="820" y="115"/>
                  </a:lnTo>
                  <a:lnTo>
                    <a:pt x="820" y="122"/>
                  </a:lnTo>
                  <a:lnTo>
                    <a:pt x="827" y="128"/>
                  </a:lnTo>
                  <a:lnTo>
                    <a:pt x="820" y="128"/>
                  </a:lnTo>
                  <a:lnTo>
                    <a:pt x="820" y="135"/>
                  </a:lnTo>
                  <a:lnTo>
                    <a:pt x="820" y="141"/>
                  </a:lnTo>
                  <a:lnTo>
                    <a:pt x="820" y="147"/>
                  </a:lnTo>
                  <a:lnTo>
                    <a:pt x="827" y="147"/>
                  </a:lnTo>
                  <a:lnTo>
                    <a:pt x="833" y="147"/>
                  </a:lnTo>
                  <a:lnTo>
                    <a:pt x="827" y="154"/>
                  </a:lnTo>
                  <a:lnTo>
                    <a:pt x="827" y="160"/>
                  </a:lnTo>
                  <a:lnTo>
                    <a:pt x="833" y="160"/>
                  </a:lnTo>
                  <a:lnTo>
                    <a:pt x="833" y="167"/>
                  </a:lnTo>
                  <a:lnTo>
                    <a:pt x="833" y="173"/>
                  </a:lnTo>
                  <a:lnTo>
                    <a:pt x="827" y="173"/>
                  </a:lnTo>
                  <a:lnTo>
                    <a:pt x="820" y="173"/>
                  </a:lnTo>
                  <a:lnTo>
                    <a:pt x="814" y="173"/>
                  </a:lnTo>
                  <a:lnTo>
                    <a:pt x="814" y="179"/>
                  </a:lnTo>
                  <a:lnTo>
                    <a:pt x="807" y="179"/>
                  </a:lnTo>
                  <a:lnTo>
                    <a:pt x="807" y="186"/>
                  </a:lnTo>
                  <a:lnTo>
                    <a:pt x="807" y="179"/>
                  </a:lnTo>
                  <a:lnTo>
                    <a:pt x="801" y="179"/>
                  </a:lnTo>
                  <a:lnTo>
                    <a:pt x="801" y="186"/>
                  </a:lnTo>
                  <a:lnTo>
                    <a:pt x="801" y="192"/>
                  </a:lnTo>
                  <a:lnTo>
                    <a:pt x="801" y="199"/>
                  </a:lnTo>
                  <a:lnTo>
                    <a:pt x="801" y="205"/>
                  </a:lnTo>
                  <a:lnTo>
                    <a:pt x="795" y="211"/>
                  </a:lnTo>
                  <a:lnTo>
                    <a:pt x="788" y="211"/>
                  </a:lnTo>
                  <a:lnTo>
                    <a:pt x="788" y="218"/>
                  </a:lnTo>
                  <a:lnTo>
                    <a:pt x="795" y="218"/>
                  </a:lnTo>
                  <a:lnTo>
                    <a:pt x="801" y="218"/>
                  </a:lnTo>
                  <a:lnTo>
                    <a:pt x="801" y="224"/>
                  </a:lnTo>
                  <a:lnTo>
                    <a:pt x="801" y="231"/>
                  </a:lnTo>
                  <a:lnTo>
                    <a:pt x="801" y="224"/>
                  </a:lnTo>
                  <a:lnTo>
                    <a:pt x="807" y="224"/>
                  </a:lnTo>
                  <a:lnTo>
                    <a:pt x="807" y="231"/>
                  </a:lnTo>
                  <a:lnTo>
                    <a:pt x="814" y="231"/>
                  </a:lnTo>
                  <a:lnTo>
                    <a:pt x="814" y="237"/>
                  </a:lnTo>
                  <a:lnTo>
                    <a:pt x="820" y="237"/>
                  </a:lnTo>
                  <a:lnTo>
                    <a:pt x="820" y="244"/>
                  </a:lnTo>
                  <a:lnTo>
                    <a:pt x="814" y="244"/>
                  </a:lnTo>
                  <a:lnTo>
                    <a:pt x="814" y="250"/>
                  </a:lnTo>
                  <a:lnTo>
                    <a:pt x="820" y="250"/>
                  </a:lnTo>
                  <a:lnTo>
                    <a:pt x="827" y="250"/>
                  </a:lnTo>
                  <a:lnTo>
                    <a:pt x="820" y="256"/>
                  </a:lnTo>
                  <a:lnTo>
                    <a:pt x="814" y="256"/>
                  </a:lnTo>
                  <a:lnTo>
                    <a:pt x="814" y="263"/>
                  </a:lnTo>
                  <a:lnTo>
                    <a:pt x="814" y="269"/>
                  </a:lnTo>
                  <a:lnTo>
                    <a:pt x="814" y="276"/>
                  </a:lnTo>
                  <a:lnTo>
                    <a:pt x="820" y="276"/>
                  </a:lnTo>
                  <a:lnTo>
                    <a:pt x="820" y="282"/>
                  </a:lnTo>
                  <a:lnTo>
                    <a:pt x="820" y="288"/>
                  </a:lnTo>
                  <a:lnTo>
                    <a:pt x="827" y="288"/>
                  </a:lnTo>
                  <a:lnTo>
                    <a:pt x="827" y="295"/>
                  </a:lnTo>
                  <a:lnTo>
                    <a:pt x="833" y="295"/>
                  </a:lnTo>
                  <a:lnTo>
                    <a:pt x="839" y="295"/>
                  </a:lnTo>
                  <a:lnTo>
                    <a:pt x="846" y="295"/>
                  </a:lnTo>
                  <a:lnTo>
                    <a:pt x="846" y="301"/>
                  </a:lnTo>
                  <a:lnTo>
                    <a:pt x="846" y="308"/>
                  </a:lnTo>
                  <a:lnTo>
                    <a:pt x="852" y="308"/>
                  </a:lnTo>
                  <a:lnTo>
                    <a:pt x="852" y="314"/>
                  </a:lnTo>
                  <a:lnTo>
                    <a:pt x="859" y="314"/>
                  </a:lnTo>
                  <a:lnTo>
                    <a:pt x="859" y="320"/>
                  </a:lnTo>
                  <a:lnTo>
                    <a:pt x="865" y="320"/>
                  </a:lnTo>
                  <a:lnTo>
                    <a:pt x="865" y="314"/>
                  </a:lnTo>
                  <a:lnTo>
                    <a:pt x="871" y="314"/>
                  </a:lnTo>
                  <a:lnTo>
                    <a:pt x="871" y="320"/>
                  </a:lnTo>
                  <a:lnTo>
                    <a:pt x="865" y="320"/>
                  </a:lnTo>
                  <a:lnTo>
                    <a:pt x="865" y="327"/>
                  </a:lnTo>
                  <a:lnTo>
                    <a:pt x="871" y="327"/>
                  </a:lnTo>
                  <a:lnTo>
                    <a:pt x="871" y="333"/>
                  </a:lnTo>
                  <a:lnTo>
                    <a:pt x="871" y="340"/>
                  </a:lnTo>
                  <a:lnTo>
                    <a:pt x="878" y="340"/>
                  </a:lnTo>
                  <a:lnTo>
                    <a:pt x="878" y="333"/>
                  </a:lnTo>
                  <a:lnTo>
                    <a:pt x="884" y="333"/>
                  </a:lnTo>
                  <a:lnTo>
                    <a:pt x="891" y="340"/>
                  </a:lnTo>
                  <a:lnTo>
                    <a:pt x="897" y="340"/>
                  </a:lnTo>
                  <a:lnTo>
                    <a:pt x="897" y="346"/>
                  </a:lnTo>
                  <a:lnTo>
                    <a:pt x="897" y="352"/>
                  </a:lnTo>
                  <a:lnTo>
                    <a:pt x="903" y="352"/>
                  </a:lnTo>
                  <a:lnTo>
                    <a:pt x="903" y="359"/>
                  </a:lnTo>
                  <a:lnTo>
                    <a:pt x="903" y="365"/>
                  </a:lnTo>
                  <a:lnTo>
                    <a:pt x="903" y="372"/>
                  </a:lnTo>
                  <a:lnTo>
                    <a:pt x="903" y="378"/>
                  </a:lnTo>
                  <a:lnTo>
                    <a:pt x="897" y="378"/>
                  </a:lnTo>
                  <a:lnTo>
                    <a:pt x="897" y="372"/>
                  </a:lnTo>
                  <a:lnTo>
                    <a:pt x="897" y="378"/>
                  </a:lnTo>
                  <a:lnTo>
                    <a:pt x="897" y="384"/>
                  </a:lnTo>
                  <a:lnTo>
                    <a:pt x="903" y="384"/>
                  </a:lnTo>
                  <a:lnTo>
                    <a:pt x="903" y="391"/>
                  </a:lnTo>
                  <a:lnTo>
                    <a:pt x="910" y="391"/>
                  </a:lnTo>
                  <a:lnTo>
                    <a:pt x="910" y="384"/>
                  </a:lnTo>
                  <a:lnTo>
                    <a:pt x="916" y="384"/>
                  </a:lnTo>
                  <a:lnTo>
                    <a:pt x="916" y="391"/>
                  </a:lnTo>
                  <a:lnTo>
                    <a:pt x="916" y="397"/>
                  </a:lnTo>
                  <a:lnTo>
                    <a:pt x="923" y="397"/>
                  </a:lnTo>
                  <a:lnTo>
                    <a:pt x="929" y="397"/>
                  </a:lnTo>
                  <a:lnTo>
                    <a:pt x="929" y="404"/>
                  </a:lnTo>
                  <a:lnTo>
                    <a:pt x="929" y="397"/>
                  </a:lnTo>
                  <a:lnTo>
                    <a:pt x="935" y="397"/>
                  </a:lnTo>
                  <a:lnTo>
                    <a:pt x="935" y="404"/>
                  </a:lnTo>
                  <a:lnTo>
                    <a:pt x="929" y="410"/>
                  </a:lnTo>
                  <a:lnTo>
                    <a:pt x="935" y="410"/>
                  </a:lnTo>
                  <a:lnTo>
                    <a:pt x="942" y="410"/>
                  </a:lnTo>
                  <a:lnTo>
                    <a:pt x="948" y="410"/>
                  </a:lnTo>
                  <a:lnTo>
                    <a:pt x="948" y="416"/>
                  </a:lnTo>
                  <a:lnTo>
                    <a:pt x="942" y="423"/>
                  </a:lnTo>
                  <a:lnTo>
                    <a:pt x="948" y="423"/>
                  </a:lnTo>
                  <a:lnTo>
                    <a:pt x="955" y="423"/>
                  </a:lnTo>
                  <a:lnTo>
                    <a:pt x="955" y="429"/>
                  </a:lnTo>
                  <a:lnTo>
                    <a:pt x="948" y="429"/>
                  </a:lnTo>
                  <a:lnTo>
                    <a:pt x="948" y="436"/>
                  </a:lnTo>
                  <a:lnTo>
                    <a:pt x="955" y="442"/>
                  </a:lnTo>
                  <a:lnTo>
                    <a:pt x="961" y="442"/>
                  </a:lnTo>
                  <a:lnTo>
                    <a:pt x="961" y="448"/>
                  </a:lnTo>
                  <a:lnTo>
                    <a:pt x="967" y="448"/>
                  </a:lnTo>
                  <a:lnTo>
                    <a:pt x="967" y="455"/>
                  </a:lnTo>
                  <a:lnTo>
                    <a:pt x="974" y="455"/>
                  </a:lnTo>
                  <a:lnTo>
                    <a:pt x="974" y="461"/>
                  </a:lnTo>
                  <a:lnTo>
                    <a:pt x="967" y="461"/>
                  </a:lnTo>
                  <a:lnTo>
                    <a:pt x="967" y="455"/>
                  </a:lnTo>
                  <a:lnTo>
                    <a:pt x="967" y="461"/>
                  </a:lnTo>
                  <a:lnTo>
                    <a:pt x="967" y="468"/>
                  </a:lnTo>
                  <a:lnTo>
                    <a:pt x="961" y="468"/>
                  </a:lnTo>
                  <a:lnTo>
                    <a:pt x="961" y="474"/>
                  </a:lnTo>
                  <a:lnTo>
                    <a:pt x="967" y="474"/>
                  </a:lnTo>
                  <a:lnTo>
                    <a:pt x="974" y="474"/>
                  </a:lnTo>
                  <a:lnTo>
                    <a:pt x="967" y="474"/>
                  </a:lnTo>
                  <a:lnTo>
                    <a:pt x="967" y="480"/>
                  </a:lnTo>
                  <a:lnTo>
                    <a:pt x="961" y="480"/>
                  </a:lnTo>
                  <a:lnTo>
                    <a:pt x="961" y="487"/>
                  </a:lnTo>
                  <a:lnTo>
                    <a:pt x="967" y="487"/>
                  </a:lnTo>
                  <a:lnTo>
                    <a:pt x="967" y="493"/>
                  </a:lnTo>
                  <a:lnTo>
                    <a:pt x="974" y="493"/>
                  </a:lnTo>
                  <a:lnTo>
                    <a:pt x="980" y="493"/>
                  </a:lnTo>
                  <a:lnTo>
                    <a:pt x="980" y="500"/>
                  </a:lnTo>
                  <a:lnTo>
                    <a:pt x="974" y="500"/>
                  </a:lnTo>
                  <a:lnTo>
                    <a:pt x="974" y="506"/>
                  </a:lnTo>
                  <a:lnTo>
                    <a:pt x="980" y="512"/>
                  </a:lnTo>
                  <a:lnTo>
                    <a:pt x="980" y="519"/>
                  </a:lnTo>
                  <a:lnTo>
                    <a:pt x="980" y="525"/>
                  </a:lnTo>
                  <a:lnTo>
                    <a:pt x="974" y="525"/>
                  </a:lnTo>
                  <a:lnTo>
                    <a:pt x="974" y="532"/>
                  </a:lnTo>
                  <a:lnTo>
                    <a:pt x="980" y="532"/>
                  </a:lnTo>
                  <a:lnTo>
                    <a:pt x="980" y="538"/>
                  </a:lnTo>
                  <a:lnTo>
                    <a:pt x="980" y="544"/>
                  </a:lnTo>
                  <a:lnTo>
                    <a:pt x="980" y="538"/>
                  </a:lnTo>
                  <a:lnTo>
                    <a:pt x="987" y="538"/>
                  </a:lnTo>
                  <a:lnTo>
                    <a:pt x="987" y="544"/>
                  </a:lnTo>
                  <a:lnTo>
                    <a:pt x="987" y="551"/>
                  </a:lnTo>
                  <a:lnTo>
                    <a:pt x="987" y="557"/>
                  </a:lnTo>
                  <a:lnTo>
                    <a:pt x="987" y="564"/>
                  </a:lnTo>
                  <a:lnTo>
                    <a:pt x="980" y="564"/>
                  </a:lnTo>
                  <a:lnTo>
                    <a:pt x="987" y="564"/>
                  </a:lnTo>
                  <a:lnTo>
                    <a:pt x="987" y="570"/>
                  </a:lnTo>
                  <a:lnTo>
                    <a:pt x="987" y="576"/>
                  </a:lnTo>
                  <a:lnTo>
                    <a:pt x="993" y="576"/>
                  </a:lnTo>
                  <a:lnTo>
                    <a:pt x="999" y="576"/>
                  </a:lnTo>
                  <a:lnTo>
                    <a:pt x="999" y="583"/>
                  </a:lnTo>
                  <a:lnTo>
                    <a:pt x="993" y="583"/>
                  </a:lnTo>
                  <a:lnTo>
                    <a:pt x="987" y="589"/>
                  </a:lnTo>
                  <a:lnTo>
                    <a:pt x="980" y="589"/>
                  </a:lnTo>
                  <a:lnTo>
                    <a:pt x="980" y="583"/>
                  </a:lnTo>
                  <a:lnTo>
                    <a:pt x="974" y="583"/>
                  </a:lnTo>
                  <a:lnTo>
                    <a:pt x="980" y="583"/>
                  </a:lnTo>
                  <a:lnTo>
                    <a:pt x="974" y="583"/>
                  </a:lnTo>
                  <a:lnTo>
                    <a:pt x="967" y="589"/>
                  </a:lnTo>
                  <a:lnTo>
                    <a:pt x="967" y="583"/>
                  </a:lnTo>
                  <a:lnTo>
                    <a:pt x="967" y="589"/>
                  </a:lnTo>
                  <a:lnTo>
                    <a:pt x="967" y="596"/>
                  </a:lnTo>
                  <a:lnTo>
                    <a:pt x="961" y="589"/>
                  </a:lnTo>
                  <a:lnTo>
                    <a:pt x="961" y="596"/>
                  </a:lnTo>
                  <a:lnTo>
                    <a:pt x="955" y="596"/>
                  </a:lnTo>
                  <a:lnTo>
                    <a:pt x="948" y="596"/>
                  </a:lnTo>
                  <a:lnTo>
                    <a:pt x="942" y="596"/>
                  </a:lnTo>
                  <a:lnTo>
                    <a:pt x="942" y="602"/>
                  </a:lnTo>
                  <a:lnTo>
                    <a:pt x="935" y="602"/>
                  </a:lnTo>
                  <a:lnTo>
                    <a:pt x="929" y="602"/>
                  </a:lnTo>
                  <a:lnTo>
                    <a:pt x="923" y="602"/>
                  </a:lnTo>
                  <a:lnTo>
                    <a:pt x="923" y="608"/>
                  </a:lnTo>
                  <a:lnTo>
                    <a:pt x="916" y="608"/>
                  </a:lnTo>
                  <a:lnTo>
                    <a:pt x="910" y="608"/>
                  </a:lnTo>
                  <a:lnTo>
                    <a:pt x="903" y="608"/>
                  </a:lnTo>
                  <a:lnTo>
                    <a:pt x="897" y="608"/>
                  </a:lnTo>
                  <a:lnTo>
                    <a:pt x="891" y="615"/>
                  </a:lnTo>
                  <a:lnTo>
                    <a:pt x="884" y="608"/>
                  </a:lnTo>
                  <a:lnTo>
                    <a:pt x="884" y="615"/>
                  </a:lnTo>
                  <a:lnTo>
                    <a:pt x="878" y="615"/>
                  </a:lnTo>
                  <a:lnTo>
                    <a:pt x="871" y="615"/>
                  </a:lnTo>
                  <a:lnTo>
                    <a:pt x="865" y="615"/>
                  </a:lnTo>
                  <a:lnTo>
                    <a:pt x="859" y="615"/>
                  </a:lnTo>
                  <a:lnTo>
                    <a:pt x="859" y="621"/>
                  </a:lnTo>
                  <a:lnTo>
                    <a:pt x="852" y="621"/>
                  </a:lnTo>
                  <a:lnTo>
                    <a:pt x="846" y="621"/>
                  </a:lnTo>
                  <a:lnTo>
                    <a:pt x="839" y="621"/>
                  </a:lnTo>
                  <a:lnTo>
                    <a:pt x="839" y="628"/>
                  </a:lnTo>
                  <a:lnTo>
                    <a:pt x="839" y="634"/>
                  </a:lnTo>
                  <a:lnTo>
                    <a:pt x="833" y="634"/>
                  </a:lnTo>
                  <a:lnTo>
                    <a:pt x="827" y="634"/>
                  </a:lnTo>
                  <a:lnTo>
                    <a:pt x="820" y="634"/>
                  </a:lnTo>
                  <a:lnTo>
                    <a:pt x="814" y="634"/>
                  </a:lnTo>
                  <a:lnTo>
                    <a:pt x="807" y="640"/>
                  </a:lnTo>
                  <a:lnTo>
                    <a:pt x="801" y="640"/>
                  </a:lnTo>
                  <a:lnTo>
                    <a:pt x="795" y="640"/>
                  </a:lnTo>
                  <a:lnTo>
                    <a:pt x="788" y="640"/>
                  </a:lnTo>
                  <a:lnTo>
                    <a:pt x="782" y="647"/>
                  </a:lnTo>
                  <a:lnTo>
                    <a:pt x="775" y="647"/>
                  </a:lnTo>
                  <a:lnTo>
                    <a:pt x="769" y="647"/>
                  </a:lnTo>
                  <a:lnTo>
                    <a:pt x="763" y="647"/>
                  </a:lnTo>
                  <a:lnTo>
                    <a:pt x="756" y="647"/>
                  </a:lnTo>
                  <a:lnTo>
                    <a:pt x="756" y="653"/>
                  </a:lnTo>
                  <a:lnTo>
                    <a:pt x="750" y="653"/>
                  </a:lnTo>
                  <a:lnTo>
                    <a:pt x="743" y="653"/>
                  </a:lnTo>
                  <a:lnTo>
                    <a:pt x="737" y="653"/>
                  </a:lnTo>
                  <a:lnTo>
                    <a:pt x="730" y="653"/>
                  </a:lnTo>
                  <a:lnTo>
                    <a:pt x="724" y="653"/>
                  </a:lnTo>
                  <a:lnTo>
                    <a:pt x="724" y="660"/>
                  </a:lnTo>
                  <a:lnTo>
                    <a:pt x="711" y="660"/>
                  </a:lnTo>
                  <a:lnTo>
                    <a:pt x="705" y="660"/>
                  </a:lnTo>
                  <a:lnTo>
                    <a:pt x="698" y="660"/>
                  </a:lnTo>
                  <a:lnTo>
                    <a:pt x="692" y="660"/>
                  </a:lnTo>
                  <a:lnTo>
                    <a:pt x="686" y="666"/>
                  </a:lnTo>
                  <a:lnTo>
                    <a:pt x="679" y="666"/>
                  </a:lnTo>
                  <a:lnTo>
                    <a:pt x="673" y="666"/>
                  </a:lnTo>
                  <a:lnTo>
                    <a:pt x="666" y="672"/>
                  </a:lnTo>
                  <a:lnTo>
                    <a:pt x="660" y="672"/>
                  </a:lnTo>
                  <a:lnTo>
                    <a:pt x="654" y="672"/>
                  </a:lnTo>
                  <a:lnTo>
                    <a:pt x="647" y="672"/>
                  </a:lnTo>
                  <a:lnTo>
                    <a:pt x="641" y="679"/>
                  </a:lnTo>
                  <a:lnTo>
                    <a:pt x="634" y="679"/>
                  </a:lnTo>
                  <a:lnTo>
                    <a:pt x="628" y="679"/>
                  </a:lnTo>
                  <a:lnTo>
                    <a:pt x="622" y="685"/>
                  </a:lnTo>
                  <a:lnTo>
                    <a:pt x="615" y="685"/>
                  </a:lnTo>
                  <a:lnTo>
                    <a:pt x="609" y="685"/>
                  </a:lnTo>
                  <a:lnTo>
                    <a:pt x="602" y="685"/>
                  </a:lnTo>
                  <a:lnTo>
                    <a:pt x="596" y="692"/>
                  </a:lnTo>
                  <a:lnTo>
                    <a:pt x="590" y="692"/>
                  </a:lnTo>
                  <a:lnTo>
                    <a:pt x="583" y="692"/>
                  </a:lnTo>
                  <a:lnTo>
                    <a:pt x="577" y="692"/>
                  </a:lnTo>
                  <a:lnTo>
                    <a:pt x="577" y="698"/>
                  </a:lnTo>
                  <a:lnTo>
                    <a:pt x="570" y="698"/>
                  </a:lnTo>
                  <a:lnTo>
                    <a:pt x="564" y="698"/>
                  </a:lnTo>
                  <a:lnTo>
                    <a:pt x="558" y="698"/>
                  </a:lnTo>
                  <a:lnTo>
                    <a:pt x="558" y="704"/>
                  </a:lnTo>
                  <a:lnTo>
                    <a:pt x="551" y="704"/>
                  </a:lnTo>
                  <a:lnTo>
                    <a:pt x="545" y="704"/>
                  </a:lnTo>
                  <a:lnTo>
                    <a:pt x="538" y="704"/>
                  </a:lnTo>
                  <a:lnTo>
                    <a:pt x="538" y="711"/>
                  </a:lnTo>
                  <a:lnTo>
                    <a:pt x="532" y="711"/>
                  </a:lnTo>
                  <a:lnTo>
                    <a:pt x="526" y="711"/>
                  </a:lnTo>
                  <a:lnTo>
                    <a:pt x="526" y="717"/>
                  </a:lnTo>
                  <a:lnTo>
                    <a:pt x="526" y="724"/>
                  </a:lnTo>
                  <a:lnTo>
                    <a:pt x="526" y="717"/>
                  </a:lnTo>
                  <a:lnTo>
                    <a:pt x="526" y="711"/>
                  </a:lnTo>
                  <a:lnTo>
                    <a:pt x="519" y="717"/>
                  </a:lnTo>
                  <a:lnTo>
                    <a:pt x="526" y="717"/>
                  </a:lnTo>
                  <a:lnTo>
                    <a:pt x="519" y="717"/>
                  </a:lnTo>
                  <a:lnTo>
                    <a:pt x="519" y="724"/>
                  </a:lnTo>
                  <a:lnTo>
                    <a:pt x="526" y="724"/>
                  </a:lnTo>
                  <a:lnTo>
                    <a:pt x="519" y="724"/>
                  </a:lnTo>
                  <a:lnTo>
                    <a:pt x="513" y="724"/>
                  </a:lnTo>
                  <a:lnTo>
                    <a:pt x="506" y="724"/>
                  </a:lnTo>
                  <a:lnTo>
                    <a:pt x="500" y="724"/>
                  </a:lnTo>
                  <a:lnTo>
                    <a:pt x="494" y="724"/>
                  </a:lnTo>
                  <a:lnTo>
                    <a:pt x="494" y="730"/>
                  </a:lnTo>
                  <a:lnTo>
                    <a:pt x="487" y="730"/>
                  </a:lnTo>
                  <a:lnTo>
                    <a:pt x="481" y="730"/>
                  </a:lnTo>
                  <a:lnTo>
                    <a:pt x="474" y="730"/>
                  </a:lnTo>
                  <a:lnTo>
                    <a:pt x="468" y="730"/>
                  </a:lnTo>
                  <a:lnTo>
                    <a:pt x="468" y="736"/>
                  </a:lnTo>
                  <a:lnTo>
                    <a:pt x="462" y="736"/>
                  </a:lnTo>
                  <a:lnTo>
                    <a:pt x="455" y="736"/>
                  </a:lnTo>
                  <a:lnTo>
                    <a:pt x="455" y="743"/>
                  </a:lnTo>
                  <a:lnTo>
                    <a:pt x="449" y="743"/>
                  </a:lnTo>
                  <a:lnTo>
                    <a:pt x="442" y="743"/>
                  </a:lnTo>
                  <a:lnTo>
                    <a:pt x="442" y="692"/>
                  </a:lnTo>
                  <a:lnTo>
                    <a:pt x="391" y="692"/>
                  </a:lnTo>
                  <a:lnTo>
                    <a:pt x="359" y="692"/>
                  </a:lnTo>
                  <a:lnTo>
                    <a:pt x="340" y="692"/>
                  </a:lnTo>
                  <a:lnTo>
                    <a:pt x="333" y="679"/>
                  </a:lnTo>
                  <a:lnTo>
                    <a:pt x="333" y="672"/>
                  </a:lnTo>
                  <a:lnTo>
                    <a:pt x="327" y="666"/>
                  </a:lnTo>
                  <a:lnTo>
                    <a:pt x="321" y="653"/>
                  </a:lnTo>
                  <a:lnTo>
                    <a:pt x="321" y="647"/>
                  </a:lnTo>
                  <a:lnTo>
                    <a:pt x="314" y="647"/>
                  </a:lnTo>
                  <a:lnTo>
                    <a:pt x="308" y="640"/>
                  </a:lnTo>
                  <a:lnTo>
                    <a:pt x="301" y="634"/>
                  </a:lnTo>
                  <a:lnTo>
                    <a:pt x="295" y="634"/>
                  </a:lnTo>
                  <a:lnTo>
                    <a:pt x="289" y="628"/>
                  </a:lnTo>
                  <a:lnTo>
                    <a:pt x="289" y="621"/>
                  </a:lnTo>
                  <a:lnTo>
                    <a:pt x="282" y="615"/>
                  </a:lnTo>
                  <a:lnTo>
                    <a:pt x="276" y="589"/>
                  </a:lnTo>
                  <a:lnTo>
                    <a:pt x="276" y="583"/>
                  </a:lnTo>
                  <a:lnTo>
                    <a:pt x="269" y="583"/>
                  </a:lnTo>
                  <a:lnTo>
                    <a:pt x="269" y="576"/>
                  </a:lnTo>
                  <a:lnTo>
                    <a:pt x="269" y="570"/>
                  </a:lnTo>
                  <a:lnTo>
                    <a:pt x="269" y="564"/>
                  </a:lnTo>
                  <a:lnTo>
                    <a:pt x="269" y="557"/>
                  </a:lnTo>
                  <a:lnTo>
                    <a:pt x="263" y="551"/>
                  </a:lnTo>
                  <a:lnTo>
                    <a:pt x="257" y="538"/>
                  </a:lnTo>
                  <a:lnTo>
                    <a:pt x="161" y="538"/>
                  </a:lnTo>
                  <a:lnTo>
                    <a:pt x="154" y="525"/>
                  </a:lnTo>
                  <a:lnTo>
                    <a:pt x="141" y="506"/>
                  </a:lnTo>
                  <a:lnTo>
                    <a:pt x="129" y="493"/>
                  </a:lnTo>
                  <a:lnTo>
                    <a:pt x="116" y="487"/>
                  </a:lnTo>
                  <a:lnTo>
                    <a:pt x="103" y="480"/>
                  </a:lnTo>
                  <a:lnTo>
                    <a:pt x="97" y="480"/>
                  </a:lnTo>
                  <a:lnTo>
                    <a:pt x="84" y="474"/>
                  </a:lnTo>
                  <a:lnTo>
                    <a:pt x="77" y="474"/>
                  </a:lnTo>
                  <a:lnTo>
                    <a:pt x="71" y="474"/>
                  </a:lnTo>
                  <a:lnTo>
                    <a:pt x="65" y="468"/>
                  </a:lnTo>
                  <a:lnTo>
                    <a:pt x="65" y="461"/>
                  </a:lnTo>
                  <a:lnTo>
                    <a:pt x="65" y="455"/>
                  </a:lnTo>
                  <a:lnTo>
                    <a:pt x="58" y="448"/>
                  </a:lnTo>
                  <a:lnTo>
                    <a:pt x="52" y="448"/>
                  </a:lnTo>
                  <a:lnTo>
                    <a:pt x="45" y="448"/>
                  </a:lnTo>
                  <a:lnTo>
                    <a:pt x="39" y="442"/>
                  </a:lnTo>
                  <a:lnTo>
                    <a:pt x="33" y="442"/>
                  </a:lnTo>
                  <a:lnTo>
                    <a:pt x="33" y="436"/>
                  </a:lnTo>
                  <a:lnTo>
                    <a:pt x="33" y="429"/>
                  </a:lnTo>
                  <a:lnTo>
                    <a:pt x="33" y="423"/>
                  </a:lnTo>
                  <a:lnTo>
                    <a:pt x="26" y="410"/>
                  </a:lnTo>
                  <a:lnTo>
                    <a:pt x="26" y="404"/>
                  </a:lnTo>
                  <a:lnTo>
                    <a:pt x="20" y="404"/>
                  </a:lnTo>
                  <a:lnTo>
                    <a:pt x="13" y="397"/>
                  </a:lnTo>
                  <a:lnTo>
                    <a:pt x="7" y="391"/>
                  </a:lnTo>
                  <a:lnTo>
                    <a:pt x="7" y="384"/>
                  </a:lnTo>
                  <a:lnTo>
                    <a:pt x="7" y="372"/>
                  </a:lnTo>
                  <a:lnTo>
                    <a:pt x="0" y="365"/>
                  </a:lnTo>
                  <a:lnTo>
                    <a:pt x="0" y="359"/>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Arial"/>
                <a:ea typeface="+mn-ea"/>
                <a:cs typeface="+mn-cs"/>
              </a:endParaRPr>
            </a:p>
          </p:txBody>
        </p:sp>
        <p:sp>
          <p:nvSpPr>
            <p:cNvPr id="54" name="Freeform 226">
              <a:extLst>
                <a:ext uri="{FF2B5EF4-FFF2-40B4-BE49-F238E27FC236}">
                  <a16:creationId xmlns:a16="http://schemas.microsoft.com/office/drawing/2014/main" id="{EB337CFB-3C0E-FC39-555C-2D7D0CF24FA2}"/>
                </a:ext>
              </a:extLst>
            </p:cNvPr>
            <p:cNvSpPr>
              <a:spLocks/>
            </p:cNvSpPr>
            <p:nvPr/>
          </p:nvSpPr>
          <p:spPr bwMode="gray">
            <a:xfrm>
              <a:off x="4056309" y="3598417"/>
              <a:ext cx="689851" cy="1213228"/>
            </a:xfrm>
            <a:custGeom>
              <a:avLst/>
              <a:gdLst>
                <a:gd name="T0" fmla="*/ 1024 w 1069"/>
                <a:gd name="T1" fmla="*/ 627 h 1684"/>
                <a:gd name="T2" fmla="*/ 1056 w 1069"/>
                <a:gd name="T3" fmla="*/ 781 h 1684"/>
                <a:gd name="T4" fmla="*/ 1031 w 1069"/>
                <a:gd name="T5" fmla="*/ 1050 h 1684"/>
                <a:gd name="T6" fmla="*/ 960 w 1069"/>
                <a:gd name="T7" fmla="*/ 1280 h 1684"/>
                <a:gd name="T8" fmla="*/ 973 w 1069"/>
                <a:gd name="T9" fmla="*/ 1319 h 1684"/>
                <a:gd name="T10" fmla="*/ 935 w 1069"/>
                <a:gd name="T11" fmla="*/ 1364 h 1684"/>
                <a:gd name="T12" fmla="*/ 883 w 1069"/>
                <a:gd name="T13" fmla="*/ 1396 h 1684"/>
                <a:gd name="T14" fmla="*/ 807 w 1069"/>
                <a:gd name="T15" fmla="*/ 1428 h 1684"/>
                <a:gd name="T16" fmla="*/ 679 w 1069"/>
                <a:gd name="T17" fmla="*/ 1492 h 1684"/>
                <a:gd name="T18" fmla="*/ 608 w 1069"/>
                <a:gd name="T19" fmla="*/ 1460 h 1684"/>
                <a:gd name="T20" fmla="*/ 563 w 1069"/>
                <a:gd name="T21" fmla="*/ 1434 h 1684"/>
                <a:gd name="T22" fmla="*/ 518 w 1069"/>
                <a:gd name="T23" fmla="*/ 1415 h 1684"/>
                <a:gd name="T24" fmla="*/ 352 w 1069"/>
                <a:gd name="T25" fmla="*/ 1492 h 1684"/>
                <a:gd name="T26" fmla="*/ 326 w 1069"/>
                <a:gd name="T27" fmla="*/ 1581 h 1684"/>
                <a:gd name="T28" fmla="*/ 237 w 1069"/>
                <a:gd name="T29" fmla="*/ 1671 h 1684"/>
                <a:gd name="T30" fmla="*/ 211 w 1069"/>
                <a:gd name="T31" fmla="*/ 1652 h 1684"/>
                <a:gd name="T32" fmla="*/ 166 w 1069"/>
                <a:gd name="T33" fmla="*/ 1633 h 1684"/>
                <a:gd name="T34" fmla="*/ 147 w 1069"/>
                <a:gd name="T35" fmla="*/ 1613 h 1684"/>
                <a:gd name="T36" fmla="*/ 115 w 1069"/>
                <a:gd name="T37" fmla="*/ 1588 h 1684"/>
                <a:gd name="T38" fmla="*/ 121 w 1069"/>
                <a:gd name="T39" fmla="*/ 1530 h 1684"/>
                <a:gd name="T40" fmla="*/ 102 w 1069"/>
                <a:gd name="T41" fmla="*/ 1485 h 1684"/>
                <a:gd name="T42" fmla="*/ 57 w 1069"/>
                <a:gd name="T43" fmla="*/ 1472 h 1684"/>
                <a:gd name="T44" fmla="*/ 45 w 1069"/>
                <a:gd name="T45" fmla="*/ 1415 h 1684"/>
                <a:gd name="T46" fmla="*/ 19 w 1069"/>
                <a:gd name="T47" fmla="*/ 1389 h 1684"/>
                <a:gd name="T48" fmla="*/ 45 w 1069"/>
                <a:gd name="T49" fmla="*/ 1338 h 1684"/>
                <a:gd name="T50" fmla="*/ 6 w 1069"/>
                <a:gd name="T51" fmla="*/ 1306 h 1684"/>
                <a:gd name="T52" fmla="*/ 38 w 1069"/>
                <a:gd name="T53" fmla="*/ 1261 h 1684"/>
                <a:gd name="T54" fmla="*/ 83 w 1069"/>
                <a:gd name="T55" fmla="*/ 1229 h 1684"/>
                <a:gd name="T56" fmla="*/ 96 w 1069"/>
                <a:gd name="T57" fmla="*/ 1172 h 1684"/>
                <a:gd name="T58" fmla="*/ 89 w 1069"/>
                <a:gd name="T59" fmla="*/ 1108 h 1684"/>
                <a:gd name="T60" fmla="*/ 115 w 1069"/>
                <a:gd name="T61" fmla="*/ 1056 h 1684"/>
                <a:gd name="T62" fmla="*/ 134 w 1069"/>
                <a:gd name="T63" fmla="*/ 973 h 1684"/>
                <a:gd name="T64" fmla="*/ 121 w 1069"/>
                <a:gd name="T65" fmla="*/ 915 h 1684"/>
                <a:gd name="T66" fmla="*/ 102 w 1069"/>
                <a:gd name="T67" fmla="*/ 890 h 1684"/>
                <a:gd name="T68" fmla="*/ 32 w 1069"/>
                <a:gd name="T69" fmla="*/ 877 h 1684"/>
                <a:gd name="T70" fmla="*/ 6 w 1069"/>
                <a:gd name="T71" fmla="*/ 826 h 1684"/>
                <a:gd name="T72" fmla="*/ 13 w 1069"/>
                <a:gd name="T73" fmla="*/ 755 h 1684"/>
                <a:gd name="T74" fmla="*/ 38 w 1069"/>
                <a:gd name="T75" fmla="*/ 698 h 1684"/>
                <a:gd name="T76" fmla="*/ 70 w 1069"/>
                <a:gd name="T77" fmla="*/ 659 h 1684"/>
                <a:gd name="T78" fmla="*/ 89 w 1069"/>
                <a:gd name="T79" fmla="*/ 615 h 1684"/>
                <a:gd name="T80" fmla="*/ 96 w 1069"/>
                <a:gd name="T81" fmla="*/ 570 h 1684"/>
                <a:gd name="T82" fmla="*/ 102 w 1069"/>
                <a:gd name="T83" fmla="*/ 525 h 1684"/>
                <a:gd name="T84" fmla="*/ 109 w 1069"/>
                <a:gd name="T85" fmla="*/ 455 h 1684"/>
                <a:gd name="T86" fmla="*/ 141 w 1069"/>
                <a:gd name="T87" fmla="*/ 435 h 1684"/>
                <a:gd name="T88" fmla="*/ 185 w 1069"/>
                <a:gd name="T89" fmla="*/ 403 h 1684"/>
                <a:gd name="T90" fmla="*/ 275 w 1069"/>
                <a:gd name="T91" fmla="*/ 371 h 1684"/>
                <a:gd name="T92" fmla="*/ 333 w 1069"/>
                <a:gd name="T93" fmla="*/ 378 h 1684"/>
                <a:gd name="T94" fmla="*/ 390 w 1069"/>
                <a:gd name="T95" fmla="*/ 365 h 1684"/>
                <a:gd name="T96" fmla="*/ 442 w 1069"/>
                <a:gd name="T97" fmla="*/ 365 h 1684"/>
                <a:gd name="T98" fmla="*/ 493 w 1069"/>
                <a:gd name="T99" fmla="*/ 371 h 1684"/>
                <a:gd name="T100" fmla="*/ 563 w 1069"/>
                <a:gd name="T101" fmla="*/ 365 h 1684"/>
                <a:gd name="T102" fmla="*/ 621 w 1069"/>
                <a:gd name="T103" fmla="*/ 346 h 1684"/>
                <a:gd name="T104" fmla="*/ 659 w 1069"/>
                <a:gd name="T105" fmla="*/ 314 h 1684"/>
                <a:gd name="T106" fmla="*/ 691 w 1069"/>
                <a:gd name="T107" fmla="*/ 275 h 1684"/>
                <a:gd name="T108" fmla="*/ 691 w 1069"/>
                <a:gd name="T109" fmla="*/ 224 h 1684"/>
                <a:gd name="T110" fmla="*/ 698 w 1069"/>
                <a:gd name="T111" fmla="*/ 179 h 1684"/>
                <a:gd name="T112" fmla="*/ 691 w 1069"/>
                <a:gd name="T113" fmla="*/ 147 h 1684"/>
                <a:gd name="T114" fmla="*/ 679 w 1069"/>
                <a:gd name="T115" fmla="*/ 122 h 1684"/>
                <a:gd name="T116" fmla="*/ 672 w 1069"/>
                <a:gd name="T117" fmla="*/ 77 h 1684"/>
                <a:gd name="T118" fmla="*/ 666 w 1069"/>
                <a:gd name="T119" fmla="*/ 26 h 1684"/>
                <a:gd name="T120" fmla="*/ 749 w 1069"/>
                <a:gd name="T121" fmla="*/ 6 h 1684"/>
                <a:gd name="T122" fmla="*/ 948 w 1069"/>
                <a:gd name="T123" fmla="*/ 6 h 16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69" h="1684">
                  <a:moveTo>
                    <a:pt x="1018" y="0"/>
                  </a:moveTo>
                  <a:lnTo>
                    <a:pt x="1024" y="19"/>
                  </a:lnTo>
                  <a:lnTo>
                    <a:pt x="1031" y="26"/>
                  </a:lnTo>
                  <a:lnTo>
                    <a:pt x="1031" y="77"/>
                  </a:lnTo>
                  <a:lnTo>
                    <a:pt x="1031" y="154"/>
                  </a:lnTo>
                  <a:lnTo>
                    <a:pt x="1031" y="173"/>
                  </a:lnTo>
                  <a:lnTo>
                    <a:pt x="1031" y="397"/>
                  </a:lnTo>
                  <a:lnTo>
                    <a:pt x="1024" y="493"/>
                  </a:lnTo>
                  <a:lnTo>
                    <a:pt x="1031" y="519"/>
                  </a:lnTo>
                  <a:lnTo>
                    <a:pt x="1024" y="627"/>
                  </a:lnTo>
                  <a:lnTo>
                    <a:pt x="1024" y="647"/>
                  </a:lnTo>
                  <a:lnTo>
                    <a:pt x="1031" y="659"/>
                  </a:lnTo>
                  <a:lnTo>
                    <a:pt x="1031" y="672"/>
                  </a:lnTo>
                  <a:lnTo>
                    <a:pt x="1044" y="691"/>
                  </a:lnTo>
                  <a:lnTo>
                    <a:pt x="1044" y="704"/>
                  </a:lnTo>
                  <a:lnTo>
                    <a:pt x="1044" y="736"/>
                  </a:lnTo>
                  <a:lnTo>
                    <a:pt x="1044" y="755"/>
                  </a:lnTo>
                  <a:lnTo>
                    <a:pt x="1050" y="768"/>
                  </a:lnTo>
                  <a:lnTo>
                    <a:pt x="1050" y="781"/>
                  </a:lnTo>
                  <a:lnTo>
                    <a:pt x="1056" y="781"/>
                  </a:lnTo>
                  <a:lnTo>
                    <a:pt x="1063" y="787"/>
                  </a:lnTo>
                  <a:lnTo>
                    <a:pt x="1069" y="794"/>
                  </a:lnTo>
                  <a:lnTo>
                    <a:pt x="1069" y="800"/>
                  </a:lnTo>
                  <a:lnTo>
                    <a:pt x="1044" y="800"/>
                  </a:lnTo>
                  <a:lnTo>
                    <a:pt x="1037" y="813"/>
                  </a:lnTo>
                  <a:lnTo>
                    <a:pt x="1037" y="839"/>
                  </a:lnTo>
                  <a:lnTo>
                    <a:pt x="1031" y="871"/>
                  </a:lnTo>
                  <a:lnTo>
                    <a:pt x="1031" y="890"/>
                  </a:lnTo>
                  <a:lnTo>
                    <a:pt x="1031" y="922"/>
                  </a:lnTo>
                  <a:lnTo>
                    <a:pt x="1031" y="1050"/>
                  </a:lnTo>
                  <a:lnTo>
                    <a:pt x="1037" y="1261"/>
                  </a:lnTo>
                  <a:lnTo>
                    <a:pt x="1031" y="1261"/>
                  </a:lnTo>
                  <a:lnTo>
                    <a:pt x="1005" y="1261"/>
                  </a:lnTo>
                  <a:lnTo>
                    <a:pt x="986" y="1261"/>
                  </a:lnTo>
                  <a:lnTo>
                    <a:pt x="986" y="1255"/>
                  </a:lnTo>
                  <a:lnTo>
                    <a:pt x="960" y="1255"/>
                  </a:lnTo>
                  <a:lnTo>
                    <a:pt x="960" y="1261"/>
                  </a:lnTo>
                  <a:lnTo>
                    <a:pt x="960" y="1268"/>
                  </a:lnTo>
                  <a:lnTo>
                    <a:pt x="960" y="1274"/>
                  </a:lnTo>
                  <a:lnTo>
                    <a:pt x="960" y="1280"/>
                  </a:lnTo>
                  <a:lnTo>
                    <a:pt x="960" y="1287"/>
                  </a:lnTo>
                  <a:lnTo>
                    <a:pt x="967" y="1287"/>
                  </a:lnTo>
                  <a:lnTo>
                    <a:pt x="967" y="1293"/>
                  </a:lnTo>
                  <a:lnTo>
                    <a:pt x="967" y="1300"/>
                  </a:lnTo>
                  <a:lnTo>
                    <a:pt x="973" y="1300"/>
                  </a:lnTo>
                  <a:lnTo>
                    <a:pt x="973" y="1306"/>
                  </a:lnTo>
                  <a:lnTo>
                    <a:pt x="980" y="1306"/>
                  </a:lnTo>
                  <a:lnTo>
                    <a:pt x="980" y="1312"/>
                  </a:lnTo>
                  <a:lnTo>
                    <a:pt x="980" y="1319"/>
                  </a:lnTo>
                  <a:lnTo>
                    <a:pt x="973" y="1319"/>
                  </a:lnTo>
                  <a:lnTo>
                    <a:pt x="973" y="1325"/>
                  </a:lnTo>
                  <a:lnTo>
                    <a:pt x="967" y="1325"/>
                  </a:lnTo>
                  <a:lnTo>
                    <a:pt x="960" y="1325"/>
                  </a:lnTo>
                  <a:lnTo>
                    <a:pt x="954" y="1325"/>
                  </a:lnTo>
                  <a:lnTo>
                    <a:pt x="948" y="1332"/>
                  </a:lnTo>
                  <a:lnTo>
                    <a:pt x="948" y="1338"/>
                  </a:lnTo>
                  <a:lnTo>
                    <a:pt x="941" y="1344"/>
                  </a:lnTo>
                  <a:lnTo>
                    <a:pt x="941" y="1351"/>
                  </a:lnTo>
                  <a:lnTo>
                    <a:pt x="941" y="1357"/>
                  </a:lnTo>
                  <a:lnTo>
                    <a:pt x="935" y="1364"/>
                  </a:lnTo>
                  <a:lnTo>
                    <a:pt x="928" y="1364"/>
                  </a:lnTo>
                  <a:lnTo>
                    <a:pt x="928" y="1370"/>
                  </a:lnTo>
                  <a:lnTo>
                    <a:pt x="922" y="1370"/>
                  </a:lnTo>
                  <a:lnTo>
                    <a:pt x="915" y="1370"/>
                  </a:lnTo>
                  <a:lnTo>
                    <a:pt x="909" y="1376"/>
                  </a:lnTo>
                  <a:lnTo>
                    <a:pt x="903" y="1376"/>
                  </a:lnTo>
                  <a:lnTo>
                    <a:pt x="896" y="1383"/>
                  </a:lnTo>
                  <a:lnTo>
                    <a:pt x="896" y="1389"/>
                  </a:lnTo>
                  <a:lnTo>
                    <a:pt x="890" y="1396"/>
                  </a:lnTo>
                  <a:lnTo>
                    <a:pt x="883" y="1396"/>
                  </a:lnTo>
                  <a:lnTo>
                    <a:pt x="877" y="1402"/>
                  </a:lnTo>
                  <a:lnTo>
                    <a:pt x="871" y="1408"/>
                  </a:lnTo>
                  <a:lnTo>
                    <a:pt x="858" y="1415"/>
                  </a:lnTo>
                  <a:lnTo>
                    <a:pt x="851" y="1415"/>
                  </a:lnTo>
                  <a:lnTo>
                    <a:pt x="845" y="1421"/>
                  </a:lnTo>
                  <a:lnTo>
                    <a:pt x="839" y="1421"/>
                  </a:lnTo>
                  <a:lnTo>
                    <a:pt x="826" y="1421"/>
                  </a:lnTo>
                  <a:lnTo>
                    <a:pt x="819" y="1428"/>
                  </a:lnTo>
                  <a:lnTo>
                    <a:pt x="813" y="1428"/>
                  </a:lnTo>
                  <a:lnTo>
                    <a:pt x="807" y="1428"/>
                  </a:lnTo>
                  <a:lnTo>
                    <a:pt x="794" y="1434"/>
                  </a:lnTo>
                  <a:lnTo>
                    <a:pt x="781" y="1434"/>
                  </a:lnTo>
                  <a:lnTo>
                    <a:pt x="775" y="1440"/>
                  </a:lnTo>
                  <a:lnTo>
                    <a:pt x="762" y="1440"/>
                  </a:lnTo>
                  <a:lnTo>
                    <a:pt x="749" y="1447"/>
                  </a:lnTo>
                  <a:lnTo>
                    <a:pt x="730" y="1453"/>
                  </a:lnTo>
                  <a:lnTo>
                    <a:pt x="723" y="1460"/>
                  </a:lnTo>
                  <a:lnTo>
                    <a:pt x="704" y="1472"/>
                  </a:lnTo>
                  <a:lnTo>
                    <a:pt x="691" y="1485"/>
                  </a:lnTo>
                  <a:lnTo>
                    <a:pt x="679" y="1492"/>
                  </a:lnTo>
                  <a:lnTo>
                    <a:pt x="666" y="1498"/>
                  </a:lnTo>
                  <a:lnTo>
                    <a:pt x="653" y="1498"/>
                  </a:lnTo>
                  <a:lnTo>
                    <a:pt x="647" y="1492"/>
                  </a:lnTo>
                  <a:lnTo>
                    <a:pt x="640" y="1485"/>
                  </a:lnTo>
                  <a:lnTo>
                    <a:pt x="634" y="1479"/>
                  </a:lnTo>
                  <a:lnTo>
                    <a:pt x="627" y="1472"/>
                  </a:lnTo>
                  <a:lnTo>
                    <a:pt x="621" y="1466"/>
                  </a:lnTo>
                  <a:lnTo>
                    <a:pt x="615" y="1466"/>
                  </a:lnTo>
                  <a:lnTo>
                    <a:pt x="608" y="1466"/>
                  </a:lnTo>
                  <a:lnTo>
                    <a:pt x="608" y="1460"/>
                  </a:lnTo>
                  <a:lnTo>
                    <a:pt x="602" y="1460"/>
                  </a:lnTo>
                  <a:lnTo>
                    <a:pt x="595" y="1453"/>
                  </a:lnTo>
                  <a:lnTo>
                    <a:pt x="595" y="1447"/>
                  </a:lnTo>
                  <a:lnTo>
                    <a:pt x="589" y="1447"/>
                  </a:lnTo>
                  <a:lnTo>
                    <a:pt x="583" y="1447"/>
                  </a:lnTo>
                  <a:lnTo>
                    <a:pt x="583" y="1440"/>
                  </a:lnTo>
                  <a:lnTo>
                    <a:pt x="576" y="1440"/>
                  </a:lnTo>
                  <a:lnTo>
                    <a:pt x="570" y="1440"/>
                  </a:lnTo>
                  <a:lnTo>
                    <a:pt x="570" y="1434"/>
                  </a:lnTo>
                  <a:lnTo>
                    <a:pt x="563" y="1434"/>
                  </a:lnTo>
                  <a:lnTo>
                    <a:pt x="557" y="1428"/>
                  </a:lnTo>
                  <a:lnTo>
                    <a:pt x="550" y="1428"/>
                  </a:lnTo>
                  <a:lnTo>
                    <a:pt x="544" y="1428"/>
                  </a:lnTo>
                  <a:lnTo>
                    <a:pt x="544" y="1421"/>
                  </a:lnTo>
                  <a:lnTo>
                    <a:pt x="550" y="1421"/>
                  </a:lnTo>
                  <a:lnTo>
                    <a:pt x="550" y="1415"/>
                  </a:lnTo>
                  <a:lnTo>
                    <a:pt x="544" y="1415"/>
                  </a:lnTo>
                  <a:lnTo>
                    <a:pt x="531" y="1415"/>
                  </a:lnTo>
                  <a:lnTo>
                    <a:pt x="525" y="1415"/>
                  </a:lnTo>
                  <a:lnTo>
                    <a:pt x="518" y="1415"/>
                  </a:lnTo>
                  <a:lnTo>
                    <a:pt x="512" y="1415"/>
                  </a:lnTo>
                  <a:lnTo>
                    <a:pt x="506" y="1415"/>
                  </a:lnTo>
                  <a:lnTo>
                    <a:pt x="493" y="1415"/>
                  </a:lnTo>
                  <a:lnTo>
                    <a:pt x="448" y="1415"/>
                  </a:lnTo>
                  <a:lnTo>
                    <a:pt x="397" y="1408"/>
                  </a:lnTo>
                  <a:lnTo>
                    <a:pt x="346" y="1408"/>
                  </a:lnTo>
                  <a:lnTo>
                    <a:pt x="346" y="1447"/>
                  </a:lnTo>
                  <a:lnTo>
                    <a:pt x="346" y="1466"/>
                  </a:lnTo>
                  <a:lnTo>
                    <a:pt x="346" y="1479"/>
                  </a:lnTo>
                  <a:lnTo>
                    <a:pt x="352" y="1492"/>
                  </a:lnTo>
                  <a:lnTo>
                    <a:pt x="346" y="1504"/>
                  </a:lnTo>
                  <a:lnTo>
                    <a:pt x="346" y="1517"/>
                  </a:lnTo>
                  <a:lnTo>
                    <a:pt x="346" y="1524"/>
                  </a:lnTo>
                  <a:lnTo>
                    <a:pt x="346" y="1530"/>
                  </a:lnTo>
                  <a:lnTo>
                    <a:pt x="346" y="1536"/>
                  </a:lnTo>
                  <a:lnTo>
                    <a:pt x="339" y="1556"/>
                  </a:lnTo>
                  <a:lnTo>
                    <a:pt x="333" y="1556"/>
                  </a:lnTo>
                  <a:lnTo>
                    <a:pt x="333" y="1562"/>
                  </a:lnTo>
                  <a:lnTo>
                    <a:pt x="326" y="1569"/>
                  </a:lnTo>
                  <a:lnTo>
                    <a:pt x="326" y="1581"/>
                  </a:lnTo>
                  <a:lnTo>
                    <a:pt x="320" y="1588"/>
                  </a:lnTo>
                  <a:lnTo>
                    <a:pt x="314" y="1594"/>
                  </a:lnTo>
                  <a:lnTo>
                    <a:pt x="307" y="1601"/>
                  </a:lnTo>
                  <a:lnTo>
                    <a:pt x="294" y="1620"/>
                  </a:lnTo>
                  <a:lnTo>
                    <a:pt x="288" y="1626"/>
                  </a:lnTo>
                  <a:lnTo>
                    <a:pt x="275" y="1639"/>
                  </a:lnTo>
                  <a:lnTo>
                    <a:pt x="269" y="1645"/>
                  </a:lnTo>
                  <a:lnTo>
                    <a:pt x="256" y="1658"/>
                  </a:lnTo>
                  <a:lnTo>
                    <a:pt x="250" y="1665"/>
                  </a:lnTo>
                  <a:lnTo>
                    <a:pt x="237" y="1671"/>
                  </a:lnTo>
                  <a:lnTo>
                    <a:pt x="224" y="1671"/>
                  </a:lnTo>
                  <a:lnTo>
                    <a:pt x="205" y="1677"/>
                  </a:lnTo>
                  <a:lnTo>
                    <a:pt x="192" y="1677"/>
                  </a:lnTo>
                  <a:lnTo>
                    <a:pt x="185" y="1684"/>
                  </a:lnTo>
                  <a:lnTo>
                    <a:pt x="185" y="1677"/>
                  </a:lnTo>
                  <a:lnTo>
                    <a:pt x="192" y="1671"/>
                  </a:lnTo>
                  <a:lnTo>
                    <a:pt x="198" y="1665"/>
                  </a:lnTo>
                  <a:lnTo>
                    <a:pt x="205" y="1665"/>
                  </a:lnTo>
                  <a:lnTo>
                    <a:pt x="205" y="1658"/>
                  </a:lnTo>
                  <a:lnTo>
                    <a:pt x="211" y="1652"/>
                  </a:lnTo>
                  <a:lnTo>
                    <a:pt x="211" y="1645"/>
                  </a:lnTo>
                  <a:lnTo>
                    <a:pt x="211" y="1639"/>
                  </a:lnTo>
                  <a:lnTo>
                    <a:pt x="205" y="1639"/>
                  </a:lnTo>
                  <a:lnTo>
                    <a:pt x="205" y="1633"/>
                  </a:lnTo>
                  <a:lnTo>
                    <a:pt x="198" y="1633"/>
                  </a:lnTo>
                  <a:lnTo>
                    <a:pt x="192" y="1633"/>
                  </a:lnTo>
                  <a:lnTo>
                    <a:pt x="185" y="1633"/>
                  </a:lnTo>
                  <a:lnTo>
                    <a:pt x="179" y="1633"/>
                  </a:lnTo>
                  <a:lnTo>
                    <a:pt x="173" y="1633"/>
                  </a:lnTo>
                  <a:lnTo>
                    <a:pt x="166" y="1633"/>
                  </a:lnTo>
                  <a:lnTo>
                    <a:pt x="160" y="1633"/>
                  </a:lnTo>
                  <a:lnTo>
                    <a:pt x="153" y="1633"/>
                  </a:lnTo>
                  <a:lnTo>
                    <a:pt x="153" y="1626"/>
                  </a:lnTo>
                  <a:lnTo>
                    <a:pt x="160" y="1626"/>
                  </a:lnTo>
                  <a:lnTo>
                    <a:pt x="160" y="1620"/>
                  </a:lnTo>
                  <a:lnTo>
                    <a:pt x="153" y="1620"/>
                  </a:lnTo>
                  <a:lnTo>
                    <a:pt x="153" y="1613"/>
                  </a:lnTo>
                  <a:lnTo>
                    <a:pt x="147" y="1613"/>
                  </a:lnTo>
                  <a:lnTo>
                    <a:pt x="147" y="1607"/>
                  </a:lnTo>
                  <a:lnTo>
                    <a:pt x="147" y="1613"/>
                  </a:lnTo>
                  <a:lnTo>
                    <a:pt x="141" y="1613"/>
                  </a:lnTo>
                  <a:lnTo>
                    <a:pt x="141" y="1620"/>
                  </a:lnTo>
                  <a:lnTo>
                    <a:pt x="134" y="1620"/>
                  </a:lnTo>
                  <a:lnTo>
                    <a:pt x="134" y="1613"/>
                  </a:lnTo>
                  <a:lnTo>
                    <a:pt x="128" y="1613"/>
                  </a:lnTo>
                  <a:lnTo>
                    <a:pt x="128" y="1607"/>
                  </a:lnTo>
                  <a:lnTo>
                    <a:pt x="121" y="1601"/>
                  </a:lnTo>
                  <a:lnTo>
                    <a:pt x="121" y="1594"/>
                  </a:lnTo>
                  <a:lnTo>
                    <a:pt x="115" y="1594"/>
                  </a:lnTo>
                  <a:lnTo>
                    <a:pt x="115" y="1588"/>
                  </a:lnTo>
                  <a:lnTo>
                    <a:pt x="115" y="1581"/>
                  </a:lnTo>
                  <a:lnTo>
                    <a:pt x="115" y="1575"/>
                  </a:lnTo>
                  <a:lnTo>
                    <a:pt x="115" y="1569"/>
                  </a:lnTo>
                  <a:lnTo>
                    <a:pt x="115" y="1562"/>
                  </a:lnTo>
                  <a:lnTo>
                    <a:pt x="121" y="1562"/>
                  </a:lnTo>
                  <a:lnTo>
                    <a:pt x="121" y="1556"/>
                  </a:lnTo>
                  <a:lnTo>
                    <a:pt x="121" y="1549"/>
                  </a:lnTo>
                  <a:lnTo>
                    <a:pt x="121" y="1543"/>
                  </a:lnTo>
                  <a:lnTo>
                    <a:pt x="121" y="1536"/>
                  </a:lnTo>
                  <a:lnTo>
                    <a:pt x="121" y="1530"/>
                  </a:lnTo>
                  <a:lnTo>
                    <a:pt x="121" y="1524"/>
                  </a:lnTo>
                  <a:lnTo>
                    <a:pt x="121" y="1517"/>
                  </a:lnTo>
                  <a:lnTo>
                    <a:pt x="121" y="1511"/>
                  </a:lnTo>
                  <a:lnTo>
                    <a:pt x="121" y="1504"/>
                  </a:lnTo>
                  <a:lnTo>
                    <a:pt x="121" y="1498"/>
                  </a:lnTo>
                  <a:lnTo>
                    <a:pt x="121" y="1492"/>
                  </a:lnTo>
                  <a:lnTo>
                    <a:pt x="115" y="1492"/>
                  </a:lnTo>
                  <a:lnTo>
                    <a:pt x="115" y="1485"/>
                  </a:lnTo>
                  <a:lnTo>
                    <a:pt x="109" y="1485"/>
                  </a:lnTo>
                  <a:lnTo>
                    <a:pt x="102" y="1485"/>
                  </a:lnTo>
                  <a:lnTo>
                    <a:pt x="96" y="1479"/>
                  </a:lnTo>
                  <a:lnTo>
                    <a:pt x="96" y="1485"/>
                  </a:lnTo>
                  <a:lnTo>
                    <a:pt x="89" y="1485"/>
                  </a:lnTo>
                  <a:lnTo>
                    <a:pt x="83" y="1485"/>
                  </a:lnTo>
                  <a:lnTo>
                    <a:pt x="83" y="1479"/>
                  </a:lnTo>
                  <a:lnTo>
                    <a:pt x="77" y="1479"/>
                  </a:lnTo>
                  <a:lnTo>
                    <a:pt x="70" y="1479"/>
                  </a:lnTo>
                  <a:lnTo>
                    <a:pt x="70" y="1472"/>
                  </a:lnTo>
                  <a:lnTo>
                    <a:pt x="64" y="1472"/>
                  </a:lnTo>
                  <a:lnTo>
                    <a:pt x="57" y="1472"/>
                  </a:lnTo>
                  <a:lnTo>
                    <a:pt x="57" y="1466"/>
                  </a:lnTo>
                  <a:lnTo>
                    <a:pt x="57" y="1460"/>
                  </a:lnTo>
                  <a:lnTo>
                    <a:pt x="51" y="1453"/>
                  </a:lnTo>
                  <a:lnTo>
                    <a:pt x="51" y="1447"/>
                  </a:lnTo>
                  <a:lnTo>
                    <a:pt x="51" y="1440"/>
                  </a:lnTo>
                  <a:lnTo>
                    <a:pt x="57" y="1440"/>
                  </a:lnTo>
                  <a:lnTo>
                    <a:pt x="57" y="1434"/>
                  </a:lnTo>
                  <a:lnTo>
                    <a:pt x="51" y="1428"/>
                  </a:lnTo>
                  <a:lnTo>
                    <a:pt x="45" y="1421"/>
                  </a:lnTo>
                  <a:lnTo>
                    <a:pt x="45" y="1415"/>
                  </a:lnTo>
                  <a:lnTo>
                    <a:pt x="38" y="1408"/>
                  </a:lnTo>
                  <a:lnTo>
                    <a:pt x="32" y="1408"/>
                  </a:lnTo>
                  <a:lnTo>
                    <a:pt x="25" y="1408"/>
                  </a:lnTo>
                  <a:lnTo>
                    <a:pt x="25" y="1415"/>
                  </a:lnTo>
                  <a:lnTo>
                    <a:pt x="19" y="1415"/>
                  </a:lnTo>
                  <a:lnTo>
                    <a:pt x="19" y="1408"/>
                  </a:lnTo>
                  <a:lnTo>
                    <a:pt x="13" y="1408"/>
                  </a:lnTo>
                  <a:lnTo>
                    <a:pt x="19" y="1402"/>
                  </a:lnTo>
                  <a:lnTo>
                    <a:pt x="19" y="1396"/>
                  </a:lnTo>
                  <a:lnTo>
                    <a:pt x="19" y="1389"/>
                  </a:lnTo>
                  <a:lnTo>
                    <a:pt x="19" y="1383"/>
                  </a:lnTo>
                  <a:lnTo>
                    <a:pt x="25" y="1383"/>
                  </a:lnTo>
                  <a:lnTo>
                    <a:pt x="25" y="1376"/>
                  </a:lnTo>
                  <a:lnTo>
                    <a:pt x="25" y="1370"/>
                  </a:lnTo>
                  <a:lnTo>
                    <a:pt x="32" y="1364"/>
                  </a:lnTo>
                  <a:lnTo>
                    <a:pt x="38" y="1364"/>
                  </a:lnTo>
                  <a:lnTo>
                    <a:pt x="38" y="1357"/>
                  </a:lnTo>
                  <a:lnTo>
                    <a:pt x="45" y="1351"/>
                  </a:lnTo>
                  <a:lnTo>
                    <a:pt x="45" y="1344"/>
                  </a:lnTo>
                  <a:lnTo>
                    <a:pt x="45" y="1338"/>
                  </a:lnTo>
                  <a:lnTo>
                    <a:pt x="45" y="1325"/>
                  </a:lnTo>
                  <a:lnTo>
                    <a:pt x="45" y="1319"/>
                  </a:lnTo>
                  <a:lnTo>
                    <a:pt x="38" y="1319"/>
                  </a:lnTo>
                  <a:lnTo>
                    <a:pt x="32" y="1319"/>
                  </a:lnTo>
                  <a:lnTo>
                    <a:pt x="32" y="1312"/>
                  </a:lnTo>
                  <a:lnTo>
                    <a:pt x="25" y="1312"/>
                  </a:lnTo>
                  <a:lnTo>
                    <a:pt x="19" y="1312"/>
                  </a:lnTo>
                  <a:lnTo>
                    <a:pt x="13" y="1312"/>
                  </a:lnTo>
                  <a:lnTo>
                    <a:pt x="13" y="1306"/>
                  </a:lnTo>
                  <a:lnTo>
                    <a:pt x="6" y="1306"/>
                  </a:lnTo>
                  <a:lnTo>
                    <a:pt x="6" y="1300"/>
                  </a:lnTo>
                  <a:lnTo>
                    <a:pt x="6" y="1293"/>
                  </a:lnTo>
                  <a:lnTo>
                    <a:pt x="6" y="1287"/>
                  </a:lnTo>
                  <a:lnTo>
                    <a:pt x="6" y="1280"/>
                  </a:lnTo>
                  <a:lnTo>
                    <a:pt x="13" y="1280"/>
                  </a:lnTo>
                  <a:lnTo>
                    <a:pt x="13" y="1274"/>
                  </a:lnTo>
                  <a:lnTo>
                    <a:pt x="19" y="1274"/>
                  </a:lnTo>
                  <a:lnTo>
                    <a:pt x="25" y="1268"/>
                  </a:lnTo>
                  <a:lnTo>
                    <a:pt x="32" y="1261"/>
                  </a:lnTo>
                  <a:lnTo>
                    <a:pt x="38" y="1261"/>
                  </a:lnTo>
                  <a:lnTo>
                    <a:pt x="45" y="1261"/>
                  </a:lnTo>
                  <a:lnTo>
                    <a:pt x="51" y="1261"/>
                  </a:lnTo>
                  <a:lnTo>
                    <a:pt x="57" y="1261"/>
                  </a:lnTo>
                  <a:lnTo>
                    <a:pt x="64" y="1261"/>
                  </a:lnTo>
                  <a:lnTo>
                    <a:pt x="70" y="1255"/>
                  </a:lnTo>
                  <a:lnTo>
                    <a:pt x="70" y="1248"/>
                  </a:lnTo>
                  <a:lnTo>
                    <a:pt x="77" y="1248"/>
                  </a:lnTo>
                  <a:lnTo>
                    <a:pt x="77" y="1242"/>
                  </a:lnTo>
                  <a:lnTo>
                    <a:pt x="83" y="1236"/>
                  </a:lnTo>
                  <a:lnTo>
                    <a:pt x="83" y="1229"/>
                  </a:lnTo>
                  <a:lnTo>
                    <a:pt x="77" y="1223"/>
                  </a:lnTo>
                  <a:lnTo>
                    <a:pt x="77" y="1216"/>
                  </a:lnTo>
                  <a:lnTo>
                    <a:pt x="77" y="1210"/>
                  </a:lnTo>
                  <a:lnTo>
                    <a:pt x="77" y="1204"/>
                  </a:lnTo>
                  <a:lnTo>
                    <a:pt x="77" y="1197"/>
                  </a:lnTo>
                  <a:lnTo>
                    <a:pt x="83" y="1197"/>
                  </a:lnTo>
                  <a:lnTo>
                    <a:pt x="83" y="1191"/>
                  </a:lnTo>
                  <a:lnTo>
                    <a:pt x="89" y="1184"/>
                  </a:lnTo>
                  <a:lnTo>
                    <a:pt x="89" y="1178"/>
                  </a:lnTo>
                  <a:lnTo>
                    <a:pt x="96" y="1172"/>
                  </a:lnTo>
                  <a:lnTo>
                    <a:pt x="96" y="1165"/>
                  </a:lnTo>
                  <a:lnTo>
                    <a:pt x="96" y="1159"/>
                  </a:lnTo>
                  <a:lnTo>
                    <a:pt x="89" y="1159"/>
                  </a:lnTo>
                  <a:lnTo>
                    <a:pt x="83" y="1159"/>
                  </a:lnTo>
                  <a:lnTo>
                    <a:pt x="77" y="1152"/>
                  </a:lnTo>
                  <a:lnTo>
                    <a:pt x="77" y="1146"/>
                  </a:lnTo>
                  <a:lnTo>
                    <a:pt x="77" y="1133"/>
                  </a:lnTo>
                  <a:lnTo>
                    <a:pt x="83" y="1127"/>
                  </a:lnTo>
                  <a:lnTo>
                    <a:pt x="89" y="1114"/>
                  </a:lnTo>
                  <a:lnTo>
                    <a:pt x="89" y="1108"/>
                  </a:lnTo>
                  <a:lnTo>
                    <a:pt x="96" y="1108"/>
                  </a:lnTo>
                  <a:lnTo>
                    <a:pt x="96" y="1101"/>
                  </a:lnTo>
                  <a:lnTo>
                    <a:pt x="96" y="1095"/>
                  </a:lnTo>
                  <a:lnTo>
                    <a:pt x="102" y="1095"/>
                  </a:lnTo>
                  <a:lnTo>
                    <a:pt x="102" y="1088"/>
                  </a:lnTo>
                  <a:lnTo>
                    <a:pt x="109" y="1088"/>
                  </a:lnTo>
                  <a:lnTo>
                    <a:pt x="109" y="1082"/>
                  </a:lnTo>
                  <a:lnTo>
                    <a:pt x="109" y="1076"/>
                  </a:lnTo>
                  <a:lnTo>
                    <a:pt x="115" y="1069"/>
                  </a:lnTo>
                  <a:lnTo>
                    <a:pt x="115" y="1056"/>
                  </a:lnTo>
                  <a:lnTo>
                    <a:pt x="115" y="1044"/>
                  </a:lnTo>
                  <a:lnTo>
                    <a:pt x="115" y="1031"/>
                  </a:lnTo>
                  <a:lnTo>
                    <a:pt x="121" y="1024"/>
                  </a:lnTo>
                  <a:lnTo>
                    <a:pt x="121" y="1018"/>
                  </a:lnTo>
                  <a:lnTo>
                    <a:pt x="121" y="999"/>
                  </a:lnTo>
                  <a:lnTo>
                    <a:pt x="128" y="999"/>
                  </a:lnTo>
                  <a:lnTo>
                    <a:pt x="128" y="992"/>
                  </a:lnTo>
                  <a:lnTo>
                    <a:pt x="134" y="986"/>
                  </a:lnTo>
                  <a:lnTo>
                    <a:pt x="134" y="980"/>
                  </a:lnTo>
                  <a:lnTo>
                    <a:pt x="134" y="973"/>
                  </a:lnTo>
                  <a:lnTo>
                    <a:pt x="134" y="967"/>
                  </a:lnTo>
                  <a:lnTo>
                    <a:pt x="134" y="960"/>
                  </a:lnTo>
                  <a:lnTo>
                    <a:pt x="134" y="954"/>
                  </a:lnTo>
                  <a:lnTo>
                    <a:pt x="128" y="948"/>
                  </a:lnTo>
                  <a:lnTo>
                    <a:pt x="128" y="941"/>
                  </a:lnTo>
                  <a:lnTo>
                    <a:pt x="128" y="935"/>
                  </a:lnTo>
                  <a:lnTo>
                    <a:pt x="128" y="928"/>
                  </a:lnTo>
                  <a:lnTo>
                    <a:pt x="121" y="928"/>
                  </a:lnTo>
                  <a:lnTo>
                    <a:pt x="121" y="922"/>
                  </a:lnTo>
                  <a:lnTo>
                    <a:pt x="121" y="915"/>
                  </a:lnTo>
                  <a:lnTo>
                    <a:pt x="128" y="915"/>
                  </a:lnTo>
                  <a:lnTo>
                    <a:pt x="128" y="909"/>
                  </a:lnTo>
                  <a:lnTo>
                    <a:pt x="121" y="909"/>
                  </a:lnTo>
                  <a:lnTo>
                    <a:pt x="121" y="903"/>
                  </a:lnTo>
                  <a:lnTo>
                    <a:pt x="121" y="896"/>
                  </a:lnTo>
                  <a:lnTo>
                    <a:pt x="128" y="896"/>
                  </a:lnTo>
                  <a:lnTo>
                    <a:pt x="121" y="890"/>
                  </a:lnTo>
                  <a:lnTo>
                    <a:pt x="115" y="890"/>
                  </a:lnTo>
                  <a:lnTo>
                    <a:pt x="109" y="890"/>
                  </a:lnTo>
                  <a:lnTo>
                    <a:pt x="102" y="890"/>
                  </a:lnTo>
                  <a:lnTo>
                    <a:pt x="102" y="883"/>
                  </a:lnTo>
                  <a:lnTo>
                    <a:pt x="96" y="883"/>
                  </a:lnTo>
                  <a:lnTo>
                    <a:pt x="89" y="890"/>
                  </a:lnTo>
                  <a:lnTo>
                    <a:pt x="77" y="890"/>
                  </a:lnTo>
                  <a:lnTo>
                    <a:pt x="70" y="896"/>
                  </a:lnTo>
                  <a:lnTo>
                    <a:pt x="64" y="896"/>
                  </a:lnTo>
                  <a:lnTo>
                    <a:pt x="57" y="896"/>
                  </a:lnTo>
                  <a:lnTo>
                    <a:pt x="51" y="890"/>
                  </a:lnTo>
                  <a:lnTo>
                    <a:pt x="38" y="883"/>
                  </a:lnTo>
                  <a:lnTo>
                    <a:pt x="32" y="877"/>
                  </a:lnTo>
                  <a:lnTo>
                    <a:pt x="25" y="871"/>
                  </a:lnTo>
                  <a:lnTo>
                    <a:pt x="25" y="864"/>
                  </a:lnTo>
                  <a:lnTo>
                    <a:pt x="25" y="858"/>
                  </a:lnTo>
                  <a:lnTo>
                    <a:pt x="19" y="851"/>
                  </a:lnTo>
                  <a:lnTo>
                    <a:pt x="19" y="845"/>
                  </a:lnTo>
                  <a:lnTo>
                    <a:pt x="19" y="839"/>
                  </a:lnTo>
                  <a:lnTo>
                    <a:pt x="13" y="839"/>
                  </a:lnTo>
                  <a:lnTo>
                    <a:pt x="6" y="839"/>
                  </a:lnTo>
                  <a:lnTo>
                    <a:pt x="0" y="832"/>
                  </a:lnTo>
                  <a:lnTo>
                    <a:pt x="6" y="826"/>
                  </a:lnTo>
                  <a:lnTo>
                    <a:pt x="13" y="826"/>
                  </a:lnTo>
                  <a:lnTo>
                    <a:pt x="13" y="819"/>
                  </a:lnTo>
                  <a:lnTo>
                    <a:pt x="13" y="813"/>
                  </a:lnTo>
                  <a:lnTo>
                    <a:pt x="13" y="807"/>
                  </a:lnTo>
                  <a:lnTo>
                    <a:pt x="13" y="800"/>
                  </a:lnTo>
                  <a:lnTo>
                    <a:pt x="13" y="794"/>
                  </a:lnTo>
                  <a:lnTo>
                    <a:pt x="6" y="787"/>
                  </a:lnTo>
                  <a:lnTo>
                    <a:pt x="6" y="781"/>
                  </a:lnTo>
                  <a:lnTo>
                    <a:pt x="6" y="768"/>
                  </a:lnTo>
                  <a:lnTo>
                    <a:pt x="13" y="755"/>
                  </a:lnTo>
                  <a:lnTo>
                    <a:pt x="13" y="743"/>
                  </a:lnTo>
                  <a:lnTo>
                    <a:pt x="13" y="730"/>
                  </a:lnTo>
                  <a:lnTo>
                    <a:pt x="13" y="723"/>
                  </a:lnTo>
                  <a:lnTo>
                    <a:pt x="13" y="717"/>
                  </a:lnTo>
                  <a:lnTo>
                    <a:pt x="13" y="711"/>
                  </a:lnTo>
                  <a:lnTo>
                    <a:pt x="19" y="711"/>
                  </a:lnTo>
                  <a:lnTo>
                    <a:pt x="25" y="704"/>
                  </a:lnTo>
                  <a:lnTo>
                    <a:pt x="32" y="704"/>
                  </a:lnTo>
                  <a:lnTo>
                    <a:pt x="32" y="698"/>
                  </a:lnTo>
                  <a:lnTo>
                    <a:pt x="38" y="698"/>
                  </a:lnTo>
                  <a:lnTo>
                    <a:pt x="45" y="698"/>
                  </a:lnTo>
                  <a:lnTo>
                    <a:pt x="51" y="691"/>
                  </a:lnTo>
                  <a:lnTo>
                    <a:pt x="57" y="691"/>
                  </a:lnTo>
                  <a:lnTo>
                    <a:pt x="64" y="691"/>
                  </a:lnTo>
                  <a:lnTo>
                    <a:pt x="64" y="685"/>
                  </a:lnTo>
                  <a:lnTo>
                    <a:pt x="70" y="685"/>
                  </a:lnTo>
                  <a:lnTo>
                    <a:pt x="70" y="679"/>
                  </a:lnTo>
                  <a:lnTo>
                    <a:pt x="70" y="672"/>
                  </a:lnTo>
                  <a:lnTo>
                    <a:pt x="70" y="666"/>
                  </a:lnTo>
                  <a:lnTo>
                    <a:pt x="70" y="659"/>
                  </a:lnTo>
                  <a:lnTo>
                    <a:pt x="70" y="653"/>
                  </a:lnTo>
                  <a:lnTo>
                    <a:pt x="70" y="647"/>
                  </a:lnTo>
                  <a:lnTo>
                    <a:pt x="70" y="640"/>
                  </a:lnTo>
                  <a:lnTo>
                    <a:pt x="70" y="634"/>
                  </a:lnTo>
                  <a:lnTo>
                    <a:pt x="70" y="627"/>
                  </a:lnTo>
                  <a:lnTo>
                    <a:pt x="70" y="621"/>
                  </a:lnTo>
                  <a:lnTo>
                    <a:pt x="77" y="621"/>
                  </a:lnTo>
                  <a:lnTo>
                    <a:pt x="77" y="615"/>
                  </a:lnTo>
                  <a:lnTo>
                    <a:pt x="83" y="615"/>
                  </a:lnTo>
                  <a:lnTo>
                    <a:pt x="89" y="615"/>
                  </a:lnTo>
                  <a:lnTo>
                    <a:pt x="96" y="615"/>
                  </a:lnTo>
                  <a:lnTo>
                    <a:pt x="102" y="615"/>
                  </a:lnTo>
                  <a:lnTo>
                    <a:pt x="109" y="608"/>
                  </a:lnTo>
                  <a:lnTo>
                    <a:pt x="102" y="602"/>
                  </a:lnTo>
                  <a:lnTo>
                    <a:pt x="102" y="595"/>
                  </a:lnTo>
                  <a:lnTo>
                    <a:pt x="102" y="589"/>
                  </a:lnTo>
                  <a:lnTo>
                    <a:pt x="102" y="583"/>
                  </a:lnTo>
                  <a:lnTo>
                    <a:pt x="102" y="576"/>
                  </a:lnTo>
                  <a:lnTo>
                    <a:pt x="96" y="576"/>
                  </a:lnTo>
                  <a:lnTo>
                    <a:pt x="96" y="570"/>
                  </a:lnTo>
                  <a:lnTo>
                    <a:pt x="96" y="563"/>
                  </a:lnTo>
                  <a:lnTo>
                    <a:pt x="102" y="557"/>
                  </a:lnTo>
                  <a:lnTo>
                    <a:pt x="109" y="557"/>
                  </a:lnTo>
                  <a:lnTo>
                    <a:pt x="115" y="557"/>
                  </a:lnTo>
                  <a:lnTo>
                    <a:pt x="115" y="551"/>
                  </a:lnTo>
                  <a:lnTo>
                    <a:pt x="115" y="544"/>
                  </a:lnTo>
                  <a:lnTo>
                    <a:pt x="109" y="544"/>
                  </a:lnTo>
                  <a:lnTo>
                    <a:pt x="109" y="538"/>
                  </a:lnTo>
                  <a:lnTo>
                    <a:pt x="109" y="531"/>
                  </a:lnTo>
                  <a:lnTo>
                    <a:pt x="102" y="525"/>
                  </a:lnTo>
                  <a:lnTo>
                    <a:pt x="102" y="512"/>
                  </a:lnTo>
                  <a:lnTo>
                    <a:pt x="102" y="506"/>
                  </a:lnTo>
                  <a:lnTo>
                    <a:pt x="102" y="499"/>
                  </a:lnTo>
                  <a:lnTo>
                    <a:pt x="102" y="493"/>
                  </a:lnTo>
                  <a:lnTo>
                    <a:pt x="102" y="487"/>
                  </a:lnTo>
                  <a:lnTo>
                    <a:pt x="102" y="480"/>
                  </a:lnTo>
                  <a:lnTo>
                    <a:pt x="109" y="474"/>
                  </a:lnTo>
                  <a:lnTo>
                    <a:pt x="109" y="467"/>
                  </a:lnTo>
                  <a:lnTo>
                    <a:pt x="109" y="461"/>
                  </a:lnTo>
                  <a:lnTo>
                    <a:pt x="109" y="455"/>
                  </a:lnTo>
                  <a:lnTo>
                    <a:pt x="102" y="455"/>
                  </a:lnTo>
                  <a:lnTo>
                    <a:pt x="102" y="448"/>
                  </a:lnTo>
                  <a:lnTo>
                    <a:pt x="102" y="442"/>
                  </a:lnTo>
                  <a:lnTo>
                    <a:pt x="102" y="435"/>
                  </a:lnTo>
                  <a:lnTo>
                    <a:pt x="115" y="435"/>
                  </a:lnTo>
                  <a:lnTo>
                    <a:pt x="121" y="435"/>
                  </a:lnTo>
                  <a:lnTo>
                    <a:pt x="121" y="429"/>
                  </a:lnTo>
                  <a:lnTo>
                    <a:pt x="128" y="429"/>
                  </a:lnTo>
                  <a:lnTo>
                    <a:pt x="134" y="429"/>
                  </a:lnTo>
                  <a:lnTo>
                    <a:pt x="141" y="435"/>
                  </a:lnTo>
                  <a:lnTo>
                    <a:pt x="147" y="435"/>
                  </a:lnTo>
                  <a:lnTo>
                    <a:pt x="153" y="435"/>
                  </a:lnTo>
                  <a:lnTo>
                    <a:pt x="160" y="429"/>
                  </a:lnTo>
                  <a:lnTo>
                    <a:pt x="166" y="429"/>
                  </a:lnTo>
                  <a:lnTo>
                    <a:pt x="166" y="423"/>
                  </a:lnTo>
                  <a:lnTo>
                    <a:pt x="173" y="416"/>
                  </a:lnTo>
                  <a:lnTo>
                    <a:pt x="179" y="416"/>
                  </a:lnTo>
                  <a:lnTo>
                    <a:pt x="179" y="410"/>
                  </a:lnTo>
                  <a:lnTo>
                    <a:pt x="185" y="410"/>
                  </a:lnTo>
                  <a:lnTo>
                    <a:pt x="185" y="403"/>
                  </a:lnTo>
                  <a:lnTo>
                    <a:pt x="192" y="403"/>
                  </a:lnTo>
                  <a:lnTo>
                    <a:pt x="198" y="403"/>
                  </a:lnTo>
                  <a:lnTo>
                    <a:pt x="205" y="403"/>
                  </a:lnTo>
                  <a:lnTo>
                    <a:pt x="218" y="397"/>
                  </a:lnTo>
                  <a:lnTo>
                    <a:pt x="230" y="397"/>
                  </a:lnTo>
                  <a:lnTo>
                    <a:pt x="250" y="391"/>
                  </a:lnTo>
                  <a:lnTo>
                    <a:pt x="262" y="384"/>
                  </a:lnTo>
                  <a:lnTo>
                    <a:pt x="269" y="378"/>
                  </a:lnTo>
                  <a:lnTo>
                    <a:pt x="269" y="371"/>
                  </a:lnTo>
                  <a:lnTo>
                    <a:pt x="275" y="371"/>
                  </a:lnTo>
                  <a:lnTo>
                    <a:pt x="282" y="371"/>
                  </a:lnTo>
                  <a:lnTo>
                    <a:pt x="288" y="378"/>
                  </a:lnTo>
                  <a:lnTo>
                    <a:pt x="294" y="378"/>
                  </a:lnTo>
                  <a:lnTo>
                    <a:pt x="294" y="371"/>
                  </a:lnTo>
                  <a:lnTo>
                    <a:pt x="294" y="365"/>
                  </a:lnTo>
                  <a:lnTo>
                    <a:pt x="301" y="365"/>
                  </a:lnTo>
                  <a:lnTo>
                    <a:pt x="307" y="365"/>
                  </a:lnTo>
                  <a:lnTo>
                    <a:pt x="314" y="371"/>
                  </a:lnTo>
                  <a:lnTo>
                    <a:pt x="320" y="378"/>
                  </a:lnTo>
                  <a:lnTo>
                    <a:pt x="333" y="378"/>
                  </a:lnTo>
                  <a:lnTo>
                    <a:pt x="339" y="378"/>
                  </a:lnTo>
                  <a:lnTo>
                    <a:pt x="346" y="371"/>
                  </a:lnTo>
                  <a:lnTo>
                    <a:pt x="352" y="371"/>
                  </a:lnTo>
                  <a:lnTo>
                    <a:pt x="352" y="365"/>
                  </a:lnTo>
                  <a:lnTo>
                    <a:pt x="358" y="365"/>
                  </a:lnTo>
                  <a:lnTo>
                    <a:pt x="365" y="365"/>
                  </a:lnTo>
                  <a:lnTo>
                    <a:pt x="371" y="365"/>
                  </a:lnTo>
                  <a:lnTo>
                    <a:pt x="378" y="365"/>
                  </a:lnTo>
                  <a:lnTo>
                    <a:pt x="384" y="365"/>
                  </a:lnTo>
                  <a:lnTo>
                    <a:pt x="390" y="365"/>
                  </a:lnTo>
                  <a:lnTo>
                    <a:pt x="397" y="365"/>
                  </a:lnTo>
                  <a:lnTo>
                    <a:pt x="403" y="359"/>
                  </a:lnTo>
                  <a:lnTo>
                    <a:pt x="410" y="359"/>
                  </a:lnTo>
                  <a:lnTo>
                    <a:pt x="416" y="359"/>
                  </a:lnTo>
                  <a:lnTo>
                    <a:pt x="416" y="352"/>
                  </a:lnTo>
                  <a:lnTo>
                    <a:pt x="416" y="359"/>
                  </a:lnTo>
                  <a:lnTo>
                    <a:pt x="422" y="359"/>
                  </a:lnTo>
                  <a:lnTo>
                    <a:pt x="429" y="365"/>
                  </a:lnTo>
                  <a:lnTo>
                    <a:pt x="435" y="365"/>
                  </a:lnTo>
                  <a:lnTo>
                    <a:pt x="442" y="365"/>
                  </a:lnTo>
                  <a:lnTo>
                    <a:pt x="454" y="365"/>
                  </a:lnTo>
                  <a:lnTo>
                    <a:pt x="461" y="365"/>
                  </a:lnTo>
                  <a:lnTo>
                    <a:pt x="461" y="371"/>
                  </a:lnTo>
                  <a:lnTo>
                    <a:pt x="467" y="371"/>
                  </a:lnTo>
                  <a:lnTo>
                    <a:pt x="474" y="378"/>
                  </a:lnTo>
                  <a:lnTo>
                    <a:pt x="480" y="378"/>
                  </a:lnTo>
                  <a:lnTo>
                    <a:pt x="480" y="384"/>
                  </a:lnTo>
                  <a:lnTo>
                    <a:pt x="486" y="384"/>
                  </a:lnTo>
                  <a:lnTo>
                    <a:pt x="486" y="378"/>
                  </a:lnTo>
                  <a:lnTo>
                    <a:pt x="493" y="371"/>
                  </a:lnTo>
                  <a:lnTo>
                    <a:pt x="499" y="371"/>
                  </a:lnTo>
                  <a:lnTo>
                    <a:pt x="512" y="371"/>
                  </a:lnTo>
                  <a:lnTo>
                    <a:pt x="518" y="371"/>
                  </a:lnTo>
                  <a:lnTo>
                    <a:pt x="525" y="371"/>
                  </a:lnTo>
                  <a:lnTo>
                    <a:pt x="531" y="371"/>
                  </a:lnTo>
                  <a:lnTo>
                    <a:pt x="538" y="371"/>
                  </a:lnTo>
                  <a:lnTo>
                    <a:pt x="544" y="371"/>
                  </a:lnTo>
                  <a:lnTo>
                    <a:pt x="550" y="365"/>
                  </a:lnTo>
                  <a:lnTo>
                    <a:pt x="557" y="365"/>
                  </a:lnTo>
                  <a:lnTo>
                    <a:pt x="563" y="365"/>
                  </a:lnTo>
                  <a:lnTo>
                    <a:pt x="570" y="365"/>
                  </a:lnTo>
                  <a:lnTo>
                    <a:pt x="576" y="365"/>
                  </a:lnTo>
                  <a:lnTo>
                    <a:pt x="589" y="359"/>
                  </a:lnTo>
                  <a:lnTo>
                    <a:pt x="595" y="359"/>
                  </a:lnTo>
                  <a:lnTo>
                    <a:pt x="602" y="359"/>
                  </a:lnTo>
                  <a:lnTo>
                    <a:pt x="608" y="359"/>
                  </a:lnTo>
                  <a:lnTo>
                    <a:pt x="608" y="352"/>
                  </a:lnTo>
                  <a:lnTo>
                    <a:pt x="615" y="352"/>
                  </a:lnTo>
                  <a:lnTo>
                    <a:pt x="615" y="346"/>
                  </a:lnTo>
                  <a:lnTo>
                    <a:pt x="621" y="346"/>
                  </a:lnTo>
                  <a:lnTo>
                    <a:pt x="621" y="339"/>
                  </a:lnTo>
                  <a:lnTo>
                    <a:pt x="627" y="339"/>
                  </a:lnTo>
                  <a:lnTo>
                    <a:pt x="634" y="339"/>
                  </a:lnTo>
                  <a:lnTo>
                    <a:pt x="634" y="333"/>
                  </a:lnTo>
                  <a:lnTo>
                    <a:pt x="640" y="333"/>
                  </a:lnTo>
                  <a:lnTo>
                    <a:pt x="647" y="333"/>
                  </a:lnTo>
                  <a:lnTo>
                    <a:pt x="653" y="326"/>
                  </a:lnTo>
                  <a:lnTo>
                    <a:pt x="653" y="320"/>
                  </a:lnTo>
                  <a:lnTo>
                    <a:pt x="659" y="320"/>
                  </a:lnTo>
                  <a:lnTo>
                    <a:pt x="659" y="314"/>
                  </a:lnTo>
                  <a:lnTo>
                    <a:pt x="666" y="314"/>
                  </a:lnTo>
                  <a:lnTo>
                    <a:pt x="672" y="314"/>
                  </a:lnTo>
                  <a:lnTo>
                    <a:pt x="672" y="307"/>
                  </a:lnTo>
                  <a:lnTo>
                    <a:pt x="672" y="301"/>
                  </a:lnTo>
                  <a:lnTo>
                    <a:pt x="679" y="301"/>
                  </a:lnTo>
                  <a:lnTo>
                    <a:pt x="685" y="294"/>
                  </a:lnTo>
                  <a:lnTo>
                    <a:pt x="685" y="288"/>
                  </a:lnTo>
                  <a:lnTo>
                    <a:pt x="685" y="282"/>
                  </a:lnTo>
                  <a:lnTo>
                    <a:pt x="685" y="275"/>
                  </a:lnTo>
                  <a:lnTo>
                    <a:pt x="691" y="275"/>
                  </a:lnTo>
                  <a:lnTo>
                    <a:pt x="691" y="269"/>
                  </a:lnTo>
                  <a:lnTo>
                    <a:pt x="691" y="262"/>
                  </a:lnTo>
                  <a:lnTo>
                    <a:pt x="691" y="256"/>
                  </a:lnTo>
                  <a:lnTo>
                    <a:pt x="685" y="256"/>
                  </a:lnTo>
                  <a:lnTo>
                    <a:pt x="685" y="250"/>
                  </a:lnTo>
                  <a:lnTo>
                    <a:pt x="691" y="243"/>
                  </a:lnTo>
                  <a:lnTo>
                    <a:pt x="685" y="237"/>
                  </a:lnTo>
                  <a:lnTo>
                    <a:pt x="685" y="230"/>
                  </a:lnTo>
                  <a:lnTo>
                    <a:pt x="691" y="230"/>
                  </a:lnTo>
                  <a:lnTo>
                    <a:pt x="691" y="224"/>
                  </a:lnTo>
                  <a:lnTo>
                    <a:pt x="691" y="218"/>
                  </a:lnTo>
                  <a:lnTo>
                    <a:pt x="685" y="211"/>
                  </a:lnTo>
                  <a:lnTo>
                    <a:pt x="685" y="205"/>
                  </a:lnTo>
                  <a:lnTo>
                    <a:pt x="691" y="205"/>
                  </a:lnTo>
                  <a:lnTo>
                    <a:pt x="691" y="198"/>
                  </a:lnTo>
                  <a:lnTo>
                    <a:pt x="698" y="198"/>
                  </a:lnTo>
                  <a:lnTo>
                    <a:pt x="698" y="192"/>
                  </a:lnTo>
                  <a:lnTo>
                    <a:pt x="691" y="192"/>
                  </a:lnTo>
                  <a:lnTo>
                    <a:pt x="698" y="186"/>
                  </a:lnTo>
                  <a:lnTo>
                    <a:pt x="698" y="179"/>
                  </a:lnTo>
                  <a:lnTo>
                    <a:pt x="691" y="179"/>
                  </a:lnTo>
                  <a:lnTo>
                    <a:pt x="691" y="173"/>
                  </a:lnTo>
                  <a:lnTo>
                    <a:pt x="691" y="166"/>
                  </a:lnTo>
                  <a:lnTo>
                    <a:pt x="691" y="160"/>
                  </a:lnTo>
                  <a:lnTo>
                    <a:pt x="691" y="154"/>
                  </a:lnTo>
                  <a:lnTo>
                    <a:pt x="698" y="154"/>
                  </a:lnTo>
                  <a:lnTo>
                    <a:pt x="698" y="147"/>
                  </a:lnTo>
                  <a:lnTo>
                    <a:pt x="691" y="147"/>
                  </a:lnTo>
                  <a:lnTo>
                    <a:pt x="685" y="147"/>
                  </a:lnTo>
                  <a:lnTo>
                    <a:pt x="691" y="147"/>
                  </a:lnTo>
                  <a:lnTo>
                    <a:pt x="691" y="141"/>
                  </a:lnTo>
                  <a:lnTo>
                    <a:pt x="685" y="141"/>
                  </a:lnTo>
                  <a:lnTo>
                    <a:pt x="679" y="141"/>
                  </a:lnTo>
                  <a:lnTo>
                    <a:pt x="679" y="134"/>
                  </a:lnTo>
                  <a:lnTo>
                    <a:pt x="685" y="134"/>
                  </a:lnTo>
                  <a:lnTo>
                    <a:pt x="685" y="128"/>
                  </a:lnTo>
                  <a:lnTo>
                    <a:pt x="679" y="128"/>
                  </a:lnTo>
                  <a:lnTo>
                    <a:pt x="679" y="122"/>
                  </a:lnTo>
                  <a:lnTo>
                    <a:pt x="679" y="115"/>
                  </a:lnTo>
                  <a:lnTo>
                    <a:pt x="679" y="122"/>
                  </a:lnTo>
                  <a:lnTo>
                    <a:pt x="685" y="122"/>
                  </a:lnTo>
                  <a:lnTo>
                    <a:pt x="685" y="115"/>
                  </a:lnTo>
                  <a:lnTo>
                    <a:pt x="685" y="109"/>
                  </a:lnTo>
                  <a:lnTo>
                    <a:pt x="685" y="102"/>
                  </a:lnTo>
                  <a:lnTo>
                    <a:pt x="679" y="102"/>
                  </a:lnTo>
                  <a:lnTo>
                    <a:pt x="679" y="96"/>
                  </a:lnTo>
                  <a:lnTo>
                    <a:pt x="679" y="90"/>
                  </a:lnTo>
                  <a:lnTo>
                    <a:pt x="679" y="83"/>
                  </a:lnTo>
                  <a:lnTo>
                    <a:pt x="679" y="77"/>
                  </a:lnTo>
                  <a:lnTo>
                    <a:pt x="672" y="77"/>
                  </a:lnTo>
                  <a:lnTo>
                    <a:pt x="672" y="70"/>
                  </a:lnTo>
                  <a:lnTo>
                    <a:pt x="666" y="64"/>
                  </a:lnTo>
                  <a:lnTo>
                    <a:pt x="666" y="58"/>
                  </a:lnTo>
                  <a:lnTo>
                    <a:pt x="666" y="51"/>
                  </a:lnTo>
                  <a:lnTo>
                    <a:pt x="666" y="45"/>
                  </a:lnTo>
                  <a:lnTo>
                    <a:pt x="672" y="45"/>
                  </a:lnTo>
                  <a:lnTo>
                    <a:pt x="672" y="38"/>
                  </a:lnTo>
                  <a:lnTo>
                    <a:pt x="666" y="38"/>
                  </a:lnTo>
                  <a:lnTo>
                    <a:pt x="666" y="32"/>
                  </a:lnTo>
                  <a:lnTo>
                    <a:pt x="666" y="26"/>
                  </a:lnTo>
                  <a:lnTo>
                    <a:pt x="672" y="26"/>
                  </a:lnTo>
                  <a:lnTo>
                    <a:pt x="672" y="19"/>
                  </a:lnTo>
                  <a:lnTo>
                    <a:pt x="666" y="19"/>
                  </a:lnTo>
                  <a:lnTo>
                    <a:pt x="666" y="13"/>
                  </a:lnTo>
                  <a:lnTo>
                    <a:pt x="672" y="13"/>
                  </a:lnTo>
                  <a:lnTo>
                    <a:pt x="672" y="6"/>
                  </a:lnTo>
                  <a:lnTo>
                    <a:pt x="679" y="6"/>
                  </a:lnTo>
                  <a:lnTo>
                    <a:pt x="679" y="0"/>
                  </a:lnTo>
                  <a:lnTo>
                    <a:pt x="704" y="0"/>
                  </a:lnTo>
                  <a:lnTo>
                    <a:pt x="749" y="6"/>
                  </a:lnTo>
                  <a:lnTo>
                    <a:pt x="787" y="6"/>
                  </a:lnTo>
                  <a:lnTo>
                    <a:pt x="800" y="6"/>
                  </a:lnTo>
                  <a:lnTo>
                    <a:pt x="832" y="6"/>
                  </a:lnTo>
                  <a:lnTo>
                    <a:pt x="845" y="6"/>
                  </a:lnTo>
                  <a:lnTo>
                    <a:pt x="871" y="6"/>
                  </a:lnTo>
                  <a:lnTo>
                    <a:pt x="883" y="6"/>
                  </a:lnTo>
                  <a:lnTo>
                    <a:pt x="909" y="6"/>
                  </a:lnTo>
                  <a:lnTo>
                    <a:pt x="928" y="6"/>
                  </a:lnTo>
                  <a:lnTo>
                    <a:pt x="935" y="6"/>
                  </a:lnTo>
                  <a:lnTo>
                    <a:pt x="948" y="6"/>
                  </a:lnTo>
                  <a:lnTo>
                    <a:pt x="960" y="6"/>
                  </a:lnTo>
                  <a:lnTo>
                    <a:pt x="980" y="0"/>
                  </a:lnTo>
                  <a:lnTo>
                    <a:pt x="986" y="0"/>
                  </a:lnTo>
                  <a:lnTo>
                    <a:pt x="1018" y="0"/>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55" name="Freeform 229">
              <a:extLst>
                <a:ext uri="{FF2B5EF4-FFF2-40B4-BE49-F238E27FC236}">
                  <a16:creationId xmlns:a16="http://schemas.microsoft.com/office/drawing/2014/main" id="{96075AD0-7161-D989-7478-0F6B5BC29A01}"/>
                </a:ext>
              </a:extLst>
            </p:cNvPr>
            <p:cNvSpPr>
              <a:spLocks/>
            </p:cNvSpPr>
            <p:nvPr/>
          </p:nvSpPr>
          <p:spPr bwMode="gray">
            <a:xfrm>
              <a:off x="3678872" y="1770697"/>
              <a:ext cx="673717" cy="825628"/>
            </a:xfrm>
            <a:custGeom>
              <a:avLst/>
              <a:gdLst>
                <a:gd name="T0" fmla="*/ 999 w 1044"/>
                <a:gd name="T1" fmla="*/ 858 h 1146"/>
                <a:gd name="T2" fmla="*/ 948 w 1044"/>
                <a:gd name="T3" fmla="*/ 883 h 1146"/>
                <a:gd name="T4" fmla="*/ 909 w 1044"/>
                <a:gd name="T5" fmla="*/ 870 h 1146"/>
                <a:gd name="T6" fmla="*/ 877 w 1044"/>
                <a:gd name="T7" fmla="*/ 883 h 1146"/>
                <a:gd name="T8" fmla="*/ 852 w 1044"/>
                <a:gd name="T9" fmla="*/ 877 h 1146"/>
                <a:gd name="T10" fmla="*/ 826 w 1044"/>
                <a:gd name="T11" fmla="*/ 877 h 1146"/>
                <a:gd name="T12" fmla="*/ 807 w 1044"/>
                <a:gd name="T13" fmla="*/ 902 h 1146"/>
                <a:gd name="T14" fmla="*/ 756 w 1044"/>
                <a:gd name="T15" fmla="*/ 998 h 1146"/>
                <a:gd name="T16" fmla="*/ 762 w 1044"/>
                <a:gd name="T17" fmla="*/ 1050 h 1146"/>
                <a:gd name="T18" fmla="*/ 730 w 1044"/>
                <a:gd name="T19" fmla="*/ 1088 h 1146"/>
                <a:gd name="T20" fmla="*/ 743 w 1044"/>
                <a:gd name="T21" fmla="*/ 1133 h 1146"/>
                <a:gd name="T22" fmla="*/ 711 w 1044"/>
                <a:gd name="T23" fmla="*/ 1133 h 1146"/>
                <a:gd name="T24" fmla="*/ 672 w 1044"/>
                <a:gd name="T25" fmla="*/ 1139 h 1146"/>
                <a:gd name="T26" fmla="*/ 621 w 1044"/>
                <a:gd name="T27" fmla="*/ 1133 h 1146"/>
                <a:gd name="T28" fmla="*/ 602 w 1044"/>
                <a:gd name="T29" fmla="*/ 1107 h 1146"/>
                <a:gd name="T30" fmla="*/ 596 w 1044"/>
                <a:gd name="T31" fmla="*/ 1082 h 1146"/>
                <a:gd name="T32" fmla="*/ 551 w 1044"/>
                <a:gd name="T33" fmla="*/ 1088 h 1146"/>
                <a:gd name="T34" fmla="*/ 512 w 1044"/>
                <a:gd name="T35" fmla="*/ 1056 h 1146"/>
                <a:gd name="T36" fmla="*/ 512 w 1044"/>
                <a:gd name="T37" fmla="*/ 1018 h 1146"/>
                <a:gd name="T38" fmla="*/ 500 w 1044"/>
                <a:gd name="T39" fmla="*/ 1005 h 1146"/>
                <a:gd name="T40" fmla="*/ 487 w 1044"/>
                <a:gd name="T41" fmla="*/ 966 h 1146"/>
                <a:gd name="T42" fmla="*/ 448 w 1044"/>
                <a:gd name="T43" fmla="*/ 954 h 1146"/>
                <a:gd name="T44" fmla="*/ 455 w 1044"/>
                <a:gd name="T45" fmla="*/ 902 h 1146"/>
                <a:gd name="T46" fmla="*/ 448 w 1044"/>
                <a:gd name="T47" fmla="*/ 858 h 1146"/>
                <a:gd name="T48" fmla="*/ 455 w 1044"/>
                <a:gd name="T49" fmla="*/ 806 h 1146"/>
                <a:gd name="T50" fmla="*/ 461 w 1044"/>
                <a:gd name="T51" fmla="*/ 781 h 1146"/>
                <a:gd name="T52" fmla="*/ 487 w 1044"/>
                <a:gd name="T53" fmla="*/ 762 h 1146"/>
                <a:gd name="T54" fmla="*/ 448 w 1044"/>
                <a:gd name="T55" fmla="*/ 762 h 1146"/>
                <a:gd name="T56" fmla="*/ 416 w 1044"/>
                <a:gd name="T57" fmla="*/ 755 h 1146"/>
                <a:gd name="T58" fmla="*/ 423 w 1044"/>
                <a:gd name="T59" fmla="*/ 730 h 1146"/>
                <a:gd name="T60" fmla="*/ 403 w 1044"/>
                <a:gd name="T61" fmla="*/ 704 h 1146"/>
                <a:gd name="T62" fmla="*/ 403 w 1044"/>
                <a:gd name="T63" fmla="*/ 685 h 1146"/>
                <a:gd name="T64" fmla="*/ 384 w 1044"/>
                <a:gd name="T65" fmla="*/ 659 h 1146"/>
                <a:gd name="T66" fmla="*/ 359 w 1044"/>
                <a:gd name="T67" fmla="*/ 666 h 1146"/>
                <a:gd name="T68" fmla="*/ 314 w 1044"/>
                <a:gd name="T69" fmla="*/ 666 h 1146"/>
                <a:gd name="T70" fmla="*/ 288 w 1044"/>
                <a:gd name="T71" fmla="*/ 653 h 1146"/>
                <a:gd name="T72" fmla="*/ 256 w 1044"/>
                <a:gd name="T73" fmla="*/ 582 h 1146"/>
                <a:gd name="T74" fmla="*/ 186 w 1044"/>
                <a:gd name="T75" fmla="*/ 538 h 1146"/>
                <a:gd name="T76" fmla="*/ 122 w 1044"/>
                <a:gd name="T77" fmla="*/ 486 h 1146"/>
                <a:gd name="T78" fmla="*/ 71 w 1044"/>
                <a:gd name="T79" fmla="*/ 461 h 1146"/>
                <a:gd name="T80" fmla="*/ 58 w 1044"/>
                <a:gd name="T81" fmla="*/ 390 h 1146"/>
                <a:gd name="T82" fmla="*/ 58 w 1044"/>
                <a:gd name="T83" fmla="*/ 352 h 1146"/>
                <a:gd name="T84" fmla="*/ 83 w 1044"/>
                <a:gd name="T85" fmla="*/ 313 h 1146"/>
                <a:gd name="T86" fmla="*/ 109 w 1044"/>
                <a:gd name="T87" fmla="*/ 281 h 1146"/>
                <a:gd name="T88" fmla="*/ 109 w 1044"/>
                <a:gd name="T89" fmla="*/ 230 h 1146"/>
                <a:gd name="T90" fmla="*/ 115 w 1044"/>
                <a:gd name="T91" fmla="*/ 185 h 1146"/>
                <a:gd name="T92" fmla="*/ 147 w 1044"/>
                <a:gd name="T93" fmla="*/ 147 h 1146"/>
                <a:gd name="T94" fmla="*/ 154 w 1044"/>
                <a:gd name="T95" fmla="*/ 102 h 1146"/>
                <a:gd name="T96" fmla="*/ 122 w 1044"/>
                <a:gd name="T97" fmla="*/ 32 h 1146"/>
                <a:gd name="T98" fmla="*/ 51 w 1044"/>
                <a:gd name="T99" fmla="*/ 45 h 1146"/>
                <a:gd name="T100" fmla="*/ 0 w 1044"/>
                <a:gd name="T101" fmla="*/ 25 h 1146"/>
                <a:gd name="T102" fmla="*/ 32 w 1044"/>
                <a:gd name="T103" fmla="*/ 6 h 1146"/>
                <a:gd name="T104" fmla="*/ 160 w 1044"/>
                <a:gd name="T105" fmla="*/ 32 h 1146"/>
                <a:gd name="T106" fmla="*/ 371 w 1044"/>
                <a:gd name="T107" fmla="*/ 70 h 1146"/>
                <a:gd name="T108" fmla="*/ 589 w 1044"/>
                <a:gd name="T109" fmla="*/ 128 h 1146"/>
                <a:gd name="T110" fmla="*/ 596 w 1044"/>
                <a:gd name="T111" fmla="*/ 153 h 1146"/>
                <a:gd name="T112" fmla="*/ 589 w 1044"/>
                <a:gd name="T113" fmla="*/ 192 h 1146"/>
                <a:gd name="T114" fmla="*/ 916 w 1044"/>
                <a:gd name="T115" fmla="*/ 128 h 1146"/>
                <a:gd name="T116" fmla="*/ 922 w 1044"/>
                <a:gd name="T117" fmla="*/ 307 h 1146"/>
                <a:gd name="T118" fmla="*/ 845 w 1044"/>
                <a:gd name="T119" fmla="*/ 698 h 1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44" h="1146">
                  <a:moveTo>
                    <a:pt x="1044" y="838"/>
                  </a:moveTo>
                  <a:lnTo>
                    <a:pt x="1044" y="845"/>
                  </a:lnTo>
                  <a:lnTo>
                    <a:pt x="1037" y="851"/>
                  </a:lnTo>
                  <a:lnTo>
                    <a:pt x="1031" y="858"/>
                  </a:lnTo>
                  <a:lnTo>
                    <a:pt x="1025" y="851"/>
                  </a:lnTo>
                  <a:lnTo>
                    <a:pt x="1018" y="851"/>
                  </a:lnTo>
                  <a:lnTo>
                    <a:pt x="1012" y="851"/>
                  </a:lnTo>
                  <a:lnTo>
                    <a:pt x="1005" y="858"/>
                  </a:lnTo>
                  <a:lnTo>
                    <a:pt x="999" y="858"/>
                  </a:lnTo>
                  <a:lnTo>
                    <a:pt x="993" y="858"/>
                  </a:lnTo>
                  <a:lnTo>
                    <a:pt x="980" y="858"/>
                  </a:lnTo>
                  <a:lnTo>
                    <a:pt x="967" y="858"/>
                  </a:lnTo>
                  <a:lnTo>
                    <a:pt x="961" y="864"/>
                  </a:lnTo>
                  <a:lnTo>
                    <a:pt x="954" y="864"/>
                  </a:lnTo>
                  <a:lnTo>
                    <a:pt x="954" y="870"/>
                  </a:lnTo>
                  <a:lnTo>
                    <a:pt x="948" y="870"/>
                  </a:lnTo>
                  <a:lnTo>
                    <a:pt x="948" y="877"/>
                  </a:lnTo>
                  <a:lnTo>
                    <a:pt x="948" y="883"/>
                  </a:lnTo>
                  <a:lnTo>
                    <a:pt x="941" y="883"/>
                  </a:lnTo>
                  <a:lnTo>
                    <a:pt x="935" y="877"/>
                  </a:lnTo>
                  <a:lnTo>
                    <a:pt x="929" y="877"/>
                  </a:lnTo>
                  <a:lnTo>
                    <a:pt x="929" y="870"/>
                  </a:lnTo>
                  <a:lnTo>
                    <a:pt x="922" y="870"/>
                  </a:lnTo>
                  <a:lnTo>
                    <a:pt x="922" y="864"/>
                  </a:lnTo>
                  <a:lnTo>
                    <a:pt x="916" y="864"/>
                  </a:lnTo>
                  <a:lnTo>
                    <a:pt x="916" y="870"/>
                  </a:lnTo>
                  <a:lnTo>
                    <a:pt x="909" y="870"/>
                  </a:lnTo>
                  <a:lnTo>
                    <a:pt x="909" y="877"/>
                  </a:lnTo>
                  <a:lnTo>
                    <a:pt x="903" y="877"/>
                  </a:lnTo>
                  <a:lnTo>
                    <a:pt x="903" y="870"/>
                  </a:lnTo>
                  <a:lnTo>
                    <a:pt x="903" y="877"/>
                  </a:lnTo>
                  <a:lnTo>
                    <a:pt x="897" y="877"/>
                  </a:lnTo>
                  <a:lnTo>
                    <a:pt x="897" y="883"/>
                  </a:lnTo>
                  <a:lnTo>
                    <a:pt x="890" y="883"/>
                  </a:lnTo>
                  <a:lnTo>
                    <a:pt x="884" y="883"/>
                  </a:lnTo>
                  <a:lnTo>
                    <a:pt x="877" y="883"/>
                  </a:lnTo>
                  <a:lnTo>
                    <a:pt x="877" y="890"/>
                  </a:lnTo>
                  <a:lnTo>
                    <a:pt x="877" y="896"/>
                  </a:lnTo>
                  <a:lnTo>
                    <a:pt x="871" y="896"/>
                  </a:lnTo>
                  <a:lnTo>
                    <a:pt x="865" y="896"/>
                  </a:lnTo>
                  <a:lnTo>
                    <a:pt x="865" y="890"/>
                  </a:lnTo>
                  <a:lnTo>
                    <a:pt x="865" y="883"/>
                  </a:lnTo>
                  <a:lnTo>
                    <a:pt x="858" y="883"/>
                  </a:lnTo>
                  <a:lnTo>
                    <a:pt x="858" y="877"/>
                  </a:lnTo>
                  <a:lnTo>
                    <a:pt x="852" y="877"/>
                  </a:lnTo>
                  <a:lnTo>
                    <a:pt x="852" y="883"/>
                  </a:lnTo>
                  <a:lnTo>
                    <a:pt x="852" y="877"/>
                  </a:lnTo>
                  <a:lnTo>
                    <a:pt x="852" y="870"/>
                  </a:lnTo>
                  <a:lnTo>
                    <a:pt x="845" y="870"/>
                  </a:lnTo>
                  <a:lnTo>
                    <a:pt x="845" y="877"/>
                  </a:lnTo>
                  <a:lnTo>
                    <a:pt x="839" y="877"/>
                  </a:lnTo>
                  <a:lnTo>
                    <a:pt x="839" y="883"/>
                  </a:lnTo>
                  <a:lnTo>
                    <a:pt x="833" y="883"/>
                  </a:lnTo>
                  <a:lnTo>
                    <a:pt x="826" y="877"/>
                  </a:lnTo>
                  <a:lnTo>
                    <a:pt x="820" y="877"/>
                  </a:lnTo>
                  <a:lnTo>
                    <a:pt x="820" y="883"/>
                  </a:lnTo>
                  <a:lnTo>
                    <a:pt x="813" y="883"/>
                  </a:lnTo>
                  <a:lnTo>
                    <a:pt x="813" y="890"/>
                  </a:lnTo>
                  <a:lnTo>
                    <a:pt x="807" y="890"/>
                  </a:lnTo>
                  <a:lnTo>
                    <a:pt x="801" y="890"/>
                  </a:lnTo>
                  <a:lnTo>
                    <a:pt x="801" y="896"/>
                  </a:lnTo>
                  <a:lnTo>
                    <a:pt x="807" y="896"/>
                  </a:lnTo>
                  <a:lnTo>
                    <a:pt x="807" y="902"/>
                  </a:lnTo>
                  <a:lnTo>
                    <a:pt x="801" y="909"/>
                  </a:lnTo>
                  <a:lnTo>
                    <a:pt x="801" y="915"/>
                  </a:lnTo>
                  <a:lnTo>
                    <a:pt x="794" y="922"/>
                  </a:lnTo>
                  <a:lnTo>
                    <a:pt x="781" y="947"/>
                  </a:lnTo>
                  <a:lnTo>
                    <a:pt x="775" y="966"/>
                  </a:lnTo>
                  <a:lnTo>
                    <a:pt x="768" y="973"/>
                  </a:lnTo>
                  <a:lnTo>
                    <a:pt x="762" y="986"/>
                  </a:lnTo>
                  <a:lnTo>
                    <a:pt x="756" y="992"/>
                  </a:lnTo>
                  <a:lnTo>
                    <a:pt x="756" y="998"/>
                  </a:lnTo>
                  <a:lnTo>
                    <a:pt x="756" y="1005"/>
                  </a:lnTo>
                  <a:lnTo>
                    <a:pt x="756" y="1011"/>
                  </a:lnTo>
                  <a:lnTo>
                    <a:pt x="756" y="1018"/>
                  </a:lnTo>
                  <a:lnTo>
                    <a:pt x="762" y="1018"/>
                  </a:lnTo>
                  <a:lnTo>
                    <a:pt x="762" y="1024"/>
                  </a:lnTo>
                  <a:lnTo>
                    <a:pt x="762" y="1030"/>
                  </a:lnTo>
                  <a:lnTo>
                    <a:pt x="762" y="1037"/>
                  </a:lnTo>
                  <a:lnTo>
                    <a:pt x="762" y="1043"/>
                  </a:lnTo>
                  <a:lnTo>
                    <a:pt x="762" y="1050"/>
                  </a:lnTo>
                  <a:lnTo>
                    <a:pt x="756" y="1050"/>
                  </a:lnTo>
                  <a:lnTo>
                    <a:pt x="756" y="1056"/>
                  </a:lnTo>
                  <a:lnTo>
                    <a:pt x="749" y="1056"/>
                  </a:lnTo>
                  <a:lnTo>
                    <a:pt x="743" y="1056"/>
                  </a:lnTo>
                  <a:lnTo>
                    <a:pt x="736" y="1063"/>
                  </a:lnTo>
                  <a:lnTo>
                    <a:pt x="730" y="1069"/>
                  </a:lnTo>
                  <a:lnTo>
                    <a:pt x="730" y="1075"/>
                  </a:lnTo>
                  <a:lnTo>
                    <a:pt x="730" y="1082"/>
                  </a:lnTo>
                  <a:lnTo>
                    <a:pt x="730" y="1088"/>
                  </a:lnTo>
                  <a:lnTo>
                    <a:pt x="730" y="1095"/>
                  </a:lnTo>
                  <a:lnTo>
                    <a:pt x="736" y="1095"/>
                  </a:lnTo>
                  <a:lnTo>
                    <a:pt x="736" y="1101"/>
                  </a:lnTo>
                  <a:lnTo>
                    <a:pt x="730" y="1101"/>
                  </a:lnTo>
                  <a:lnTo>
                    <a:pt x="730" y="1107"/>
                  </a:lnTo>
                  <a:lnTo>
                    <a:pt x="730" y="1114"/>
                  </a:lnTo>
                  <a:lnTo>
                    <a:pt x="736" y="1120"/>
                  </a:lnTo>
                  <a:lnTo>
                    <a:pt x="743" y="1127"/>
                  </a:lnTo>
                  <a:lnTo>
                    <a:pt x="743" y="1133"/>
                  </a:lnTo>
                  <a:lnTo>
                    <a:pt x="736" y="1133"/>
                  </a:lnTo>
                  <a:lnTo>
                    <a:pt x="736" y="1139"/>
                  </a:lnTo>
                  <a:lnTo>
                    <a:pt x="730" y="1139"/>
                  </a:lnTo>
                  <a:lnTo>
                    <a:pt x="730" y="1146"/>
                  </a:lnTo>
                  <a:lnTo>
                    <a:pt x="724" y="1146"/>
                  </a:lnTo>
                  <a:lnTo>
                    <a:pt x="717" y="1146"/>
                  </a:lnTo>
                  <a:lnTo>
                    <a:pt x="717" y="1139"/>
                  </a:lnTo>
                  <a:lnTo>
                    <a:pt x="717" y="1133"/>
                  </a:lnTo>
                  <a:lnTo>
                    <a:pt x="711" y="1133"/>
                  </a:lnTo>
                  <a:lnTo>
                    <a:pt x="704" y="1133"/>
                  </a:lnTo>
                  <a:lnTo>
                    <a:pt x="704" y="1139"/>
                  </a:lnTo>
                  <a:lnTo>
                    <a:pt x="698" y="1139"/>
                  </a:lnTo>
                  <a:lnTo>
                    <a:pt x="698" y="1146"/>
                  </a:lnTo>
                  <a:lnTo>
                    <a:pt x="692" y="1146"/>
                  </a:lnTo>
                  <a:lnTo>
                    <a:pt x="685" y="1146"/>
                  </a:lnTo>
                  <a:lnTo>
                    <a:pt x="685" y="1139"/>
                  </a:lnTo>
                  <a:lnTo>
                    <a:pt x="679" y="1139"/>
                  </a:lnTo>
                  <a:lnTo>
                    <a:pt x="672" y="1139"/>
                  </a:lnTo>
                  <a:lnTo>
                    <a:pt x="666" y="1139"/>
                  </a:lnTo>
                  <a:lnTo>
                    <a:pt x="660" y="1139"/>
                  </a:lnTo>
                  <a:lnTo>
                    <a:pt x="653" y="1146"/>
                  </a:lnTo>
                  <a:lnTo>
                    <a:pt x="647" y="1146"/>
                  </a:lnTo>
                  <a:lnTo>
                    <a:pt x="640" y="1146"/>
                  </a:lnTo>
                  <a:lnTo>
                    <a:pt x="634" y="1139"/>
                  </a:lnTo>
                  <a:lnTo>
                    <a:pt x="628" y="1139"/>
                  </a:lnTo>
                  <a:lnTo>
                    <a:pt x="628" y="1133"/>
                  </a:lnTo>
                  <a:lnTo>
                    <a:pt x="621" y="1133"/>
                  </a:lnTo>
                  <a:lnTo>
                    <a:pt x="621" y="1127"/>
                  </a:lnTo>
                  <a:lnTo>
                    <a:pt x="621" y="1120"/>
                  </a:lnTo>
                  <a:lnTo>
                    <a:pt x="615" y="1120"/>
                  </a:lnTo>
                  <a:lnTo>
                    <a:pt x="615" y="1114"/>
                  </a:lnTo>
                  <a:lnTo>
                    <a:pt x="608" y="1114"/>
                  </a:lnTo>
                  <a:lnTo>
                    <a:pt x="602" y="1114"/>
                  </a:lnTo>
                  <a:lnTo>
                    <a:pt x="596" y="1114"/>
                  </a:lnTo>
                  <a:lnTo>
                    <a:pt x="596" y="1107"/>
                  </a:lnTo>
                  <a:lnTo>
                    <a:pt x="602" y="1107"/>
                  </a:lnTo>
                  <a:lnTo>
                    <a:pt x="602" y="1101"/>
                  </a:lnTo>
                  <a:lnTo>
                    <a:pt x="602" y="1095"/>
                  </a:lnTo>
                  <a:lnTo>
                    <a:pt x="608" y="1095"/>
                  </a:lnTo>
                  <a:lnTo>
                    <a:pt x="615" y="1095"/>
                  </a:lnTo>
                  <a:lnTo>
                    <a:pt x="615" y="1088"/>
                  </a:lnTo>
                  <a:lnTo>
                    <a:pt x="615" y="1082"/>
                  </a:lnTo>
                  <a:lnTo>
                    <a:pt x="608" y="1082"/>
                  </a:lnTo>
                  <a:lnTo>
                    <a:pt x="602" y="1082"/>
                  </a:lnTo>
                  <a:lnTo>
                    <a:pt x="596" y="1082"/>
                  </a:lnTo>
                  <a:lnTo>
                    <a:pt x="589" y="1082"/>
                  </a:lnTo>
                  <a:lnTo>
                    <a:pt x="589" y="1088"/>
                  </a:lnTo>
                  <a:lnTo>
                    <a:pt x="583" y="1088"/>
                  </a:lnTo>
                  <a:lnTo>
                    <a:pt x="583" y="1082"/>
                  </a:lnTo>
                  <a:lnTo>
                    <a:pt x="576" y="1082"/>
                  </a:lnTo>
                  <a:lnTo>
                    <a:pt x="570" y="1082"/>
                  </a:lnTo>
                  <a:lnTo>
                    <a:pt x="564" y="1082"/>
                  </a:lnTo>
                  <a:lnTo>
                    <a:pt x="557" y="1088"/>
                  </a:lnTo>
                  <a:lnTo>
                    <a:pt x="551" y="1088"/>
                  </a:lnTo>
                  <a:lnTo>
                    <a:pt x="544" y="1082"/>
                  </a:lnTo>
                  <a:lnTo>
                    <a:pt x="538" y="1082"/>
                  </a:lnTo>
                  <a:lnTo>
                    <a:pt x="538" y="1075"/>
                  </a:lnTo>
                  <a:lnTo>
                    <a:pt x="538" y="1069"/>
                  </a:lnTo>
                  <a:lnTo>
                    <a:pt x="532" y="1069"/>
                  </a:lnTo>
                  <a:lnTo>
                    <a:pt x="525" y="1069"/>
                  </a:lnTo>
                  <a:lnTo>
                    <a:pt x="519" y="1069"/>
                  </a:lnTo>
                  <a:lnTo>
                    <a:pt x="519" y="1063"/>
                  </a:lnTo>
                  <a:lnTo>
                    <a:pt x="512" y="1056"/>
                  </a:lnTo>
                  <a:lnTo>
                    <a:pt x="519" y="1056"/>
                  </a:lnTo>
                  <a:lnTo>
                    <a:pt x="519" y="1050"/>
                  </a:lnTo>
                  <a:lnTo>
                    <a:pt x="525" y="1050"/>
                  </a:lnTo>
                  <a:lnTo>
                    <a:pt x="525" y="1043"/>
                  </a:lnTo>
                  <a:lnTo>
                    <a:pt x="519" y="1037"/>
                  </a:lnTo>
                  <a:lnTo>
                    <a:pt x="519" y="1030"/>
                  </a:lnTo>
                  <a:lnTo>
                    <a:pt x="519" y="1024"/>
                  </a:lnTo>
                  <a:lnTo>
                    <a:pt x="512" y="1024"/>
                  </a:lnTo>
                  <a:lnTo>
                    <a:pt x="512" y="1018"/>
                  </a:lnTo>
                  <a:lnTo>
                    <a:pt x="519" y="1018"/>
                  </a:lnTo>
                  <a:lnTo>
                    <a:pt x="512" y="1018"/>
                  </a:lnTo>
                  <a:lnTo>
                    <a:pt x="506" y="1018"/>
                  </a:lnTo>
                  <a:lnTo>
                    <a:pt x="506" y="1024"/>
                  </a:lnTo>
                  <a:lnTo>
                    <a:pt x="500" y="1024"/>
                  </a:lnTo>
                  <a:lnTo>
                    <a:pt x="500" y="1018"/>
                  </a:lnTo>
                  <a:lnTo>
                    <a:pt x="506" y="1011"/>
                  </a:lnTo>
                  <a:lnTo>
                    <a:pt x="506" y="1005"/>
                  </a:lnTo>
                  <a:lnTo>
                    <a:pt x="500" y="1005"/>
                  </a:lnTo>
                  <a:lnTo>
                    <a:pt x="500" y="998"/>
                  </a:lnTo>
                  <a:lnTo>
                    <a:pt x="506" y="998"/>
                  </a:lnTo>
                  <a:lnTo>
                    <a:pt x="506" y="992"/>
                  </a:lnTo>
                  <a:lnTo>
                    <a:pt x="506" y="986"/>
                  </a:lnTo>
                  <a:lnTo>
                    <a:pt x="506" y="979"/>
                  </a:lnTo>
                  <a:lnTo>
                    <a:pt x="500" y="979"/>
                  </a:lnTo>
                  <a:lnTo>
                    <a:pt x="500" y="973"/>
                  </a:lnTo>
                  <a:lnTo>
                    <a:pt x="493" y="973"/>
                  </a:lnTo>
                  <a:lnTo>
                    <a:pt x="487" y="966"/>
                  </a:lnTo>
                  <a:lnTo>
                    <a:pt x="480" y="966"/>
                  </a:lnTo>
                  <a:lnTo>
                    <a:pt x="474" y="966"/>
                  </a:lnTo>
                  <a:lnTo>
                    <a:pt x="468" y="966"/>
                  </a:lnTo>
                  <a:lnTo>
                    <a:pt x="468" y="960"/>
                  </a:lnTo>
                  <a:lnTo>
                    <a:pt x="461" y="960"/>
                  </a:lnTo>
                  <a:lnTo>
                    <a:pt x="461" y="966"/>
                  </a:lnTo>
                  <a:lnTo>
                    <a:pt x="455" y="960"/>
                  </a:lnTo>
                  <a:lnTo>
                    <a:pt x="448" y="960"/>
                  </a:lnTo>
                  <a:lnTo>
                    <a:pt x="448" y="954"/>
                  </a:lnTo>
                  <a:lnTo>
                    <a:pt x="448" y="947"/>
                  </a:lnTo>
                  <a:lnTo>
                    <a:pt x="448" y="941"/>
                  </a:lnTo>
                  <a:lnTo>
                    <a:pt x="448" y="934"/>
                  </a:lnTo>
                  <a:lnTo>
                    <a:pt x="455" y="934"/>
                  </a:lnTo>
                  <a:lnTo>
                    <a:pt x="455" y="928"/>
                  </a:lnTo>
                  <a:lnTo>
                    <a:pt x="455" y="922"/>
                  </a:lnTo>
                  <a:lnTo>
                    <a:pt x="455" y="915"/>
                  </a:lnTo>
                  <a:lnTo>
                    <a:pt x="455" y="909"/>
                  </a:lnTo>
                  <a:lnTo>
                    <a:pt x="455" y="902"/>
                  </a:lnTo>
                  <a:lnTo>
                    <a:pt x="448" y="896"/>
                  </a:lnTo>
                  <a:lnTo>
                    <a:pt x="448" y="890"/>
                  </a:lnTo>
                  <a:lnTo>
                    <a:pt x="448" y="883"/>
                  </a:lnTo>
                  <a:lnTo>
                    <a:pt x="448" y="877"/>
                  </a:lnTo>
                  <a:lnTo>
                    <a:pt x="448" y="870"/>
                  </a:lnTo>
                  <a:lnTo>
                    <a:pt x="448" y="864"/>
                  </a:lnTo>
                  <a:lnTo>
                    <a:pt x="448" y="858"/>
                  </a:lnTo>
                  <a:lnTo>
                    <a:pt x="455" y="858"/>
                  </a:lnTo>
                  <a:lnTo>
                    <a:pt x="448" y="858"/>
                  </a:lnTo>
                  <a:lnTo>
                    <a:pt x="448" y="851"/>
                  </a:lnTo>
                  <a:lnTo>
                    <a:pt x="448" y="845"/>
                  </a:lnTo>
                  <a:lnTo>
                    <a:pt x="455" y="845"/>
                  </a:lnTo>
                  <a:lnTo>
                    <a:pt x="455" y="838"/>
                  </a:lnTo>
                  <a:lnTo>
                    <a:pt x="455" y="832"/>
                  </a:lnTo>
                  <a:lnTo>
                    <a:pt x="455" y="826"/>
                  </a:lnTo>
                  <a:lnTo>
                    <a:pt x="455" y="819"/>
                  </a:lnTo>
                  <a:lnTo>
                    <a:pt x="455" y="813"/>
                  </a:lnTo>
                  <a:lnTo>
                    <a:pt x="455" y="806"/>
                  </a:lnTo>
                  <a:lnTo>
                    <a:pt x="455" y="800"/>
                  </a:lnTo>
                  <a:lnTo>
                    <a:pt x="461" y="800"/>
                  </a:lnTo>
                  <a:lnTo>
                    <a:pt x="468" y="800"/>
                  </a:lnTo>
                  <a:lnTo>
                    <a:pt x="468" y="794"/>
                  </a:lnTo>
                  <a:lnTo>
                    <a:pt x="474" y="794"/>
                  </a:lnTo>
                  <a:lnTo>
                    <a:pt x="474" y="787"/>
                  </a:lnTo>
                  <a:lnTo>
                    <a:pt x="468" y="787"/>
                  </a:lnTo>
                  <a:lnTo>
                    <a:pt x="468" y="781"/>
                  </a:lnTo>
                  <a:lnTo>
                    <a:pt x="461" y="781"/>
                  </a:lnTo>
                  <a:lnTo>
                    <a:pt x="468" y="781"/>
                  </a:lnTo>
                  <a:lnTo>
                    <a:pt x="468" y="774"/>
                  </a:lnTo>
                  <a:lnTo>
                    <a:pt x="474" y="781"/>
                  </a:lnTo>
                  <a:lnTo>
                    <a:pt x="474" y="774"/>
                  </a:lnTo>
                  <a:lnTo>
                    <a:pt x="474" y="768"/>
                  </a:lnTo>
                  <a:lnTo>
                    <a:pt x="480" y="768"/>
                  </a:lnTo>
                  <a:lnTo>
                    <a:pt x="487" y="762"/>
                  </a:lnTo>
                  <a:lnTo>
                    <a:pt x="493" y="762"/>
                  </a:lnTo>
                  <a:lnTo>
                    <a:pt x="487" y="762"/>
                  </a:lnTo>
                  <a:lnTo>
                    <a:pt x="493" y="755"/>
                  </a:lnTo>
                  <a:lnTo>
                    <a:pt x="487" y="755"/>
                  </a:lnTo>
                  <a:lnTo>
                    <a:pt x="480" y="755"/>
                  </a:lnTo>
                  <a:lnTo>
                    <a:pt x="474" y="755"/>
                  </a:lnTo>
                  <a:lnTo>
                    <a:pt x="468" y="755"/>
                  </a:lnTo>
                  <a:lnTo>
                    <a:pt x="461" y="755"/>
                  </a:lnTo>
                  <a:lnTo>
                    <a:pt x="455" y="755"/>
                  </a:lnTo>
                  <a:lnTo>
                    <a:pt x="448" y="755"/>
                  </a:lnTo>
                  <a:lnTo>
                    <a:pt x="448" y="762"/>
                  </a:lnTo>
                  <a:lnTo>
                    <a:pt x="442" y="762"/>
                  </a:lnTo>
                  <a:lnTo>
                    <a:pt x="436" y="762"/>
                  </a:lnTo>
                  <a:lnTo>
                    <a:pt x="429" y="755"/>
                  </a:lnTo>
                  <a:lnTo>
                    <a:pt x="423" y="755"/>
                  </a:lnTo>
                  <a:lnTo>
                    <a:pt x="423" y="762"/>
                  </a:lnTo>
                  <a:lnTo>
                    <a:pt x="423" y="755"/>
                  </a:lnTo>
                  <a:lnTo>
                    <a:pt x="416" y="755"/>
                  </a:lnTo>
                  <a:lnTo>
                    <a:pt x="416" y="762"/>
                  </a:lnTo>
                  <a:lnTo>
                    <a:pt x="416" y="755"/>
                  </a:lnTo>
                  <a:lnTo>
                    <a:pt x="423" y="755"/>
                  </a:lnTo>
                  <a:lnTo>
                    <a:pt x="423" y="749"/>
                  </a:lnTo>
                  <a:lnTo>
                    <a:pt x="429" y="749"/>
                  </a:lnTo>
                  <a:lnTo>
                    <a:pt x="429" y="742"/>
                  </a:lnTo>
                  <a:lnTo>
                    <a:pt x="436" y="742"/>
                  </a:lnTo>
                  <a:lnTo>
                    <a:pt x="436" y="736"/>
                  </a:lnTo>
                  <a:lnTo>
                    <a:pt x="429" y="736"/>
                  </a:lnTo>
                  <a:lnTo>
                    <a:pt x="429" y="730"/>
                  </a:lnTo>
                  <a:lnTo>
                    <a:pt x="423" y="730"/>
                  </a:lnTo>
                  <a:lnTo>
                    <a:pt x="423" y="736"/>
                  </a:lnTo>
                  <a:lnTo>
                    <a:pt x="416" y="736"/>
                  </a:lnTo>
                  <a:lnTo>
                    <a:pt x="416" y="730"/>
                  </a:lnTo>
                  <a:lnTo>
                    <a:pt x="416" y="723"/>
                  </a:lnTo>
                  <a:lnTo>
                    <a:pt x="416" y="717"/>
                  </a:lnTo>
                  <a:lnTo>
                    <a:pt x="416" y="710"/>
                  </a:lnTo>
                  <a:lnTo>
                    <a:pt x="410" y="710"/>
                  </a:lnTo>
                  <a:lnTo>
                    <a:pt x="410" y="704"/>
                  </a:lnTo>
                  <a:lnTo>
                    <a:pt x="403" y="704"/>
                  </a:lnTo>
                  <a:lnTo>
                    <a:pt x="403" y="698"/>
                  </a:lnTo>
                  <a:lnTo>
                    <a:pt x="397" y="698"/>
                  </a:lnTo>
                  <a:lnTo>
                    <a:pt x="391" y="698"/>
                  </a:lnTo>
                  <a:lnTo>
                    <a:pt x="391" y="691"/>
                  </a:lnTo>
                  <a:lnTo>
                    <a:pt x="397" y="691"/>
                  </a:lnTo>
                  <a:lnTo>
                    <a:pt x="391" y="691"/>
                  </a:lnTo>
                  <a:lnTo>
                    <a:pt x="397" y="691"/>
                  </a:lnTo>
                  <a:lnTo>
                    <a:pt x="397" y="685"/>
                  </a:lnTo>
                  <a:lnTo>
                    <a:pt x="403" y="685"/>
                  </a:lnTo>
                  <a:lnTo>
                    <a:pt x="403" y="678"/>
                  </a:lnTo>
                  <a:lnTo>
                    <a:pt x="403" y="672"/>
                  </a:lnTo>
                  <a:lnTo>
                    <a:pt x="403" y="666"/>
                  </a:lnTo>
                  <a:lnTo>
                    <a:pt x="397" y="666"/>
                  </a:lnTo>
                  <a:lnTo>
                    <a:pt x="391" y="666"/>
                  </a:lnTo>
                  <a:lnTo>
                    <a:pt x="391" y="659"/>
                  </a:lnTo>
                  <a:lnTo>
                    <a:pt x="391" y="653"/>
                  </a:lnTo>
                  <a:lnTo>
                    <a:pt x="384" y="653"/>
                  </a:lnTo>
                  <a:lnTo>
                    <a:pt x="384" y="659"/>
                  </a:lnTo>
                  <a:lnTo>
                    <a:pt x="384" y="653"/>
                  </a:lnTo>
                  <a:lnTo>
                    <a:pt x="384" y="659"/>
                  </a:lnTo>
                  <a:lnTo>
                    <a:pt x="378" y="659"/>
                  </a:lnTo>
                  <a:lnTo>
                    <a:pt x="378" y="653"/>
                  </a:lnTo>
                  <a:lnTo>
                    <a:pt x="378" y="659"/>
                  </a:lnTo>
                  <a:lnTo>
                    <a:pt x="371" y="659"/>
                  </a:lnTo>
                  <a:lnTo>
                    <a:pt x="371" y="666"/>
                  </a:lnTo>
                  <a:lnTo>
                    <a:pt x="365" y="666"/>
                  </a:lnTo>
                  <a:lnTo>
                    <a:pt x="359" y="666"/>
                  </a:lnTo>
                  <a:lnTo>
                    <a:pt x="352" y="666"/>
                  </a:lnTo>
                  <a:lnTo>
                    <a:pt x="346" y="659"/>
                  </a:lnTo>
                  <a:lnTo>
                    <a:pt x="339" y="659"/>
                  </a:lnTo>
                  <a:lnTo>
                    <a:pt x="333" y="653"/>
                  </a:lnTo>
                  <a:lnTo>
                    <a:pt x="327" y="653"/>
                  </a:lnTo>
                  <a:lnTo>
                    <a:pt x="320" y="653"/>
                  </a:lnTo>
                  <a:lnTo>
                    <a:pt x="320" y="659"/>
                  </a:lnTo>
                  <a:lnTo>
                    <a:pt x="314" y="659"/>
                  </a:lnTo>
                  <a:lnTo>
                    <a:pt x="314" y="666"/>
                  </a:lnTo>
                  <a:lnTo>
                    <a:pt x="320" y="666"/>
                  </a:lnTo>
                  <a:lnTo>
                    <a:pt x="320" y="672"/>
                  </a:lnTo>
                  <a:lnTo>
                    <a:pt x="314" y="672"/>
                  </a:lnTo>
                  <a:lnTo>
                    <a:pt x="307" y="672"/>
                  </a:lnTo>
                  <a:lnTo>
                    <a:pt x="301" y="672"/>
                  </a:lnTo>
                  <a:lnTo>
                    <a:pt x="301" y="666"/>
                  </a:lnTo>
                  <a:lnTo>
                    <a:pt x="295" y="659"/>
                  </a:lnTo>
                  <a:lnTo>
                    <a:pt x="295" y="653"/>
                  </a:lnTo>
                  <a:lnTo>
                    <a:pt x="288" y="653"/>
                  </a:lnTo>
                  <a:lnTo>
                    <a:pt x="282" y="653"/>
                  </a:lnTo>
                  <a:lnTo>
                    <a:pt x="282" y="646"/>
                  </a:lnTo>
                  <a:lnTo>
                    <a:pt x="282" y="640"/>
                  </a:lnTo>
                  <a:lnTo>
                    <a:pt x="282" y="634"/>
                  </a:lnTo>
                  <a:lnTo>
                    <a:pt x="275" y="627"/>
                  </a:lnTo>
                  <a:lnTo>
                    <a:pt x="269" y="621"/>
                  </a:lnTo>
                  <a:lnTo>
                    <a:pt x="269" y="608"/>
                  </a:lnTo>
                  <a:lnTo>
                    <a:pt x="263" y="595"/>
                  </a:lnTo>
                  <a:lnTo>
                    <a:pt x="256" y="582"/>
                  </a:lnTo>
                  <a:lnTo>
                    <a:pt x="256" y="576"/>
                  </a:lnTo>
                  <a:lnTo>
                    <a:pt x="250" y="570"/>
                  </a:lnTo>
                  <a:lnTo>
                    <a:pt x="237" y="563"/>
                  </a:lnTo>
                  <a:lnTo>
                    <a:pt x="231" y="557"/>
                  </a:lnTo>
                  <a:lnTo>
                    <a:pt x="224" y="550"/>
                  </a:lnTo>
                  <a:lnTo>
                    <a:pt x="211" y="550"/>
                  </a:lnTo>
                  <a:lnTo>
                    <a:pt x="199" y="544"/>
                  </a:lnTo>
                  <a:lnTo>
                    <a:pt x="192" y="538"/>
                  </a:lnTo>
                  <a:lnTo>
                    <a:pt x="186" y="538"/>
                  </a:lnTo>
                  <a:lnTo>
                    <a:pt x="186" y="531"/>
                  </a:lnTo>
                  <a:lnTo>
                    <a:pt x="179" y="512"/>
                  </a:lnTo>
                  <a:lnTo>
                    <a:pt x="173" y="512"/>
                  </a:lnTo>
                  <a:lnTo>
                    <a:pt x="173" y="506"/>
                  </a:lnTo>
                  <a:lnTo>
                    <a:pt x="167" y="499"/>
                  </a:lnTo>
                  <a:lnTo>
                    <a:pt x="154" y="499"/>
                  </a:lnTo>
                  <a:lnTo>
                    <a:pt x="135" y="493"/>
                  </a:lnTo>
                  <a:lnTo>
                    <a:pt x="128" y="486"/>
                  </a:lnTo>
                  <a:lnTo>
                    <a:pt x="122" y="486"/>
                  </a:lnTo>
                  <a:lnTo>
                    <a:pt x="122" y="480"/>
                  </a:lnTo>
                  <a:lnTo>
                    <a:pt x="115" y="480"/>
                  </a:lnTo>
                  <a:lnTo>
                    <a:pt x="109" y="480"/>
                  </a:lnTo>
                  <a:lnTo>
                    <a:pt x="103" y="474"/>
                  </a:lnTo>
                  <a:lnTo>
                    <a:pt x="96" y="474"/>
                  </a:lnTo>
                  <a:lnTo>
                    <a:pt x="90" y="474"/>
                  </a:lnTo>
                  <a:lnTo>
                    <a:pt x="83" y="467"/>
                  </a:lnTo>
                  <a:lnTo>
                    <a:pt x="77" y="467"/>
                  </a:lnTo>
                  <a:lnTo>
                    <a:pt x="71" y="461"/>
                  </a:lnTo>
                  <a:lnTo>
                    <a:pt x="64" y="461"/>
                  </a:lnTo>
                  <a:lnTo>
                    <a:pt x="64" y="454"/>
                  </a:lnTo>
                  <a:lnTo>
                    <a:pt x="58" y="448"/>
                  </a:lnTo>
                  <a:lnTo>
                    <a:pt x="58" y="435"/>
                  </a:lnTo>
                  <a:lnTo>
                    <a:pt x="58" y="422"/>
                  </a:lnTo>
                  <a:lnTo>
                    <a:pt x="51" y="403"/>
                  </a:lnTo>
                  <a:lnTo>
                    <a:pt x="51" y="397"/>
                  </a:lnTo>
                  <a:lnTo>
                    <a:pt x="51" y="390"/>
                  </a:lnTo>
                  <a:lnTo>
                    <a:pt x="58" y="390"/>
                  </a:lnTo>
                  <a:lnTo>
                    <a:pt x="58" y="384"/>
                  </a:lnTo>
                  <a:lnTo>
                    <a:pt x="64" y="384"/>
                  </a:lnTo>
                  <a:lnTo>
                    <a:pt x="64" y="377"/>
                  </a:lnTo>
                  <a:lnTo>
                    <a:pt x="58" y="371"/>
                  </a:lnTo>
                  <a:lnTo>
                    <a:pt x="64" y="371"/>
                  </a:lnTo>
                  <a:lnTo>
                    <a:pt x="64" y="365"/>
                  </a:lnTo>
                  <a:lnTo>
                    <a:pt x="64" y="358"/>
                  </a:lnTo>
                  <a:lnTo>
                    <a:pt x="64" y="352"/>
                  </a:lnTo>
                  <a:lnTo>
                    <a:pt x="58" y="352"/>
                  </a:lnTo>
                  <a:lnTo>
                    <a:pt x="64" y="345"/>
                  </a:lnTo>
                  <a:lnTo>
                    <a:pt x="64" y="339"/>
                  </a:lnTo>
                  <a:lnTo>
                    <a:pt x="64" y="333"/>
                  </a:lnTo>
                  <a:lnTo>
                    <a:pt x="71" y="333"/>
                  </a:lnTo>
                  <a:lnTo>
                    <a:pt x="71" y="326"/>
                  </a:lnTo>
                  <a:lnTo>
                    <a:pt x="77" y="326"/>
                  </a:lnTo>
                  <a:lnTo>
                    <a:pt x="77" y="320"/>
                  </a:lnTo>
                  <a:lnTo>
                    <a:pt x="83" y="320"/>
                  </a:lnTo>
                  <a:lnTo>
                    <a:pt x="83" y="313"/>
                  </a:lnTo>
                  <a:lnTo>
                    <a:pt x="90" y="313"/>
                  </a:lnTo>
                  <a:lnTo>
                    <a:pt x="90" y="307"/>
                  </a:lnTo>
                  <a:lnTo>
                    <a:pt x="96" y="307"/>
                  </a:lnTo>
                  <a:lnTo>
                    <a:pt x="96" y="301"/>
                  </a:lnTo>
                  <a:lnTo>
                    <a:pt x="103" y="301"/>
                  </a:lnTo>
                  <a:lnTo>
                    <a:pt x="103" y="294"/>
                  </a:lnTo>
                  <a:lnTo>
                    <a:pt x="109" y="294"/>
                  </a:lnTo>
                  <a:lnTo>
                    <a:pt x="109" y="288"/>
                  </a:lnTo>
                  <a:lnTo>
                    <a:pt x="109" y="281"/>
                  </a:lnTo>
                  <a:lnTo>
                    <a:pt x="109" y="275"/>
                  </a:lnTo>
                  <a:lnTo>
                    <a:pt x="103" y="269"/>
                  </a:lnTo>
                  <a:lnTo>
                    <a:pt x="103" y="262"/>
                  </a:lnTo>
                  <a:lnTo>
                    <a:pt x="103" y="256"/>
                  </a:lnTo>
                  <a:lnTo>
                    <a:pt x="103" y="249"/>
                  </a:lnTo>
                  <a:lnTo>
                    <a:pt x="103" y="243"/>
                  </a:lnTo>
                  <a:lnTo>
                    <a:pt x="103" y="237"/>
                  </a:lnTo>
                  <a:lnTo>
                    <a:pt x="109" y="237"/>
                  </a:lnTo>
                  <a:lnTo>
                    <a:pt x="109" y="230"/>
                  </a:lnTo>
                  <a:lnTo>
                    <a:pt x="115" y="224"/>
                  </a:lnTo>
                  <a:lnTo>
                    <a:pt x="115" y="217"/>
                  </a:lnTo>
                  <a:lnTo>
                    <a:pt x="115" y="211"/>
                  </a:lnTo>
                  <a:lnTo>
                    <a:pt x="122" y="211"/>
                  </a:lnTo>
                  <a:lnTo>
                    <a:pt x="122" y="205"/>
                  </a:lnTo>
                  <a:lnTo>
                    <a:pt x="122" y="198"/>
                  </a:lnTo>
                  <a:lnTo>
                    <a:pt x="122" y="192"/>
                  </a:lnTo>
                  <a:lnTo>
                    <a:pt x="122" y="185"/>
                  </a:lnTo>
                  <a:lnTo>
                    <a:pt x="115" y="185"/>
                  </a:lnTo>
                  <a:lnTo>
                    <a:pt x="115" y="179"/>
                  </a:lnTo>
                  <a:lnTo>
                    <a:pt x="122" y="173"/>
                  </a:lnTo>
                  <a:lnTo>
                    <a:pt x="122" y="166"/>
                  </a:lnTo>
                  <a:lnTo>
                    <a:pt x="122" y="160"/>
                  </a:lnTo>
                  <a:lnTo>
                    <a:pt x="128" y="160"/>
                  </a:lnTo>
                  <a:lnTo>
                    <a:pt x="135" y="153"/>
                  </a:lnTo>
                  <a:lnTo>
                    <a:pt x="141" y="153"/>
                  </a:lnTo>
                  <a:lnTo>
                    <a:pt x="141" y="147"/>
                  </a:lnTo>
                  <a:lnTo>
                    <a:pt x="147" y="147"/>
                  </a:lnTo>
                  <a:lnTo>
                    <a:pt x="154" y="147"/>
                  </a:lnTo>
                  <a:lnTo>
                    <a:pt x="160" y="147"/>
                  </a:lnTo>
                  <a:lnTo>
                    <a:pt x="160" y="141"/>
                  </a:lnTo>
                  <a:lnTo>
                    <a:pt x="160" y="134"/>
                  </a:lnTo>
                  <a:lnTo>
                    <a:pt x="160" y="128"/>
                  </a:lnTo>
                  <a:lnTo>
                    <a:pt x="160" y="121"/>
                  </a:lnTo>
                  <a:lnTo>
                    <a:pt x="154" y="121"/>
                  </a:lnTo>
                  <a:lnTo>
                    <a:pt x="154" y="115"/>
                  </a:lnTo>
                  <a:lnTo>
                    <a:pt x="154" y="102"/>
                  </a:lnTo>
                  <a:lnTo>
                    <a:pt x="154" y="96"/>
                  </a:lnTo>
                  <a:lnTo>
                    <a:pt x="154" y="77"/>
                  </a:lnTo>
                  <a:lnTo>
                    <a:pt x="154" y="70"/>
                  </a:lnTo>
                  <a:lnTo>
                    <a:pt x="154" y="57"/>
                  </a:lnTo>
                  <a:lnTo>
                    <a:pt x="154" y="51"/>
                  </a:lnTo>
                  <a:lnTo>
                    <a:pt x="147" y="45"/>
                  </a:lnTo>
                  <a:lnTo>
                    <a:pt x="141" y="38"/>
                  </a:lnTo>
                  <a:lnTo>
                    <a:pt x="135" y="38"/>
                  </a:lnTo>
                  <a:lnTo>
                    <a:pt x="122" y="32"/>
                  </a:lnTo>
                  <a:lnTo>
                    <a:pt x="115" y="32"/>
                  </a:lnTo>
                  <a:lnTo>
                    <a:pt x="103" y="25"/>
                  </a:lnTo>
                  <a:lnTo>
                    <a:pt x="96" y="32"/>
                  </a:lnTo>
                  <a:lnTo>
                    <a:pt x="83" y="32"/>
                  </a:lnTo>
                  <a:lnTo>
                    <a:pt x="77" y="32"/>
                  </a:lnTo>
                  <a:lnTo>
                    <a:pt x="71" y="38"/>
                  </a:lnTo>
                  <a:lnTo>
                    <a:pt x="64" y="38"/>
                  </a:lnTo>
                  <a:lnTo>
                    <a:pt x="58" y="38"/>
                  </a:lnTo>
                  <a:lnTo>
                    <a:pt x="51" y="45"/>
                  </a:lnTo>
                  <a:lnTo>
                    <a:pt x="45" y="45"/>
                  </a:lnTo>
                  <a:lnTo>
                    <a:pt x="38" y="38"/>
                  </a:lnTo>
                  <a:lnTo>
                    <a:pt x="32" y="38"/>
                  </a:lnTo>
                  <a:lnTo>
                    <a:pt x="26" y="38"/>
                  </a:lnTo>
                  <a:lnTo>
                    <a:pt x="26" y="32"/>
                  </a:lnTo>
                  <a:lnTo>
                    <a:pt x="19" y="32"/>
                  </a:lnTo>
                  <a:lnTo>
                    <a:pt x="13" y="25"/>
                  </a:lnTo>
                  <a:lnTo>
                    <a:pt x="6" y="25"/>
                  </a:lnTo>
                  <a:lnTo>
                    <a:pt x="0" y="25"/>
                  </a:lnTo>
                  <a:lnTo>
                    <a:pt x="0" y="32"/>
                  </a:lnTo>
                  <a:lnTo>
                    <a:pt x="0" y="25"/>
                  </a:lnTo>
                  <a:lnTo>
                    <a:pt x="0" y="19"/>
                  </a:lnTo>
                  <a:lnTo>
                    <a:pt x="0" y="13"/>
                  </a:lnTo>
                  <a:lnTo>
                    <a:pt x="0" y="6"/>
                  </a:lnTo>
                  <a:lnTo>
                    <a:pt x="0" y="0"/>
                  </a:lnTo>
                  <a:lnTo>
                    <a:pt x="6" y="0"/>
                  </a:lnTo>
                  <a:lnTo>
                    <a:pt x="19" y="0"/>
                  </a:lnTo>
                  <a:lnTo>
                    <a:pt x="32" y="6"/>
                  </a:lnTo>
                  <a:lnTo>
                    <a:pt x="38" y="6"/>
                  </a:lnTo>
                  <a:lnTo>
                    <a:pt x="45" y="6"/>
                  </a:lnTo>
                  <a:lnTo>
                    <a:pt x="64" y="13"/>
                  </a:lnTo>
                  <a:lnTo>
                    <a:pt x="77" y="13"/>
                  </a:lnTo>
                  <a:lnTo>
                    <a:pt x="96" y="19"/>
                  </a:lnTo>
                  <a:lnTo>
                    <a:pt x="103" y="19"/>
                  </a:lnTo>
                  <a:lnTo>
                    <a:pt x="115" y="19"/>
                  </a:lnTo>
                  <a:lnTo>
                    <a:pt x="141" y="25"/>
                  </a:lnTo>
                  <a:lnTo>
                    <a:pt x="160" y="32"/>
                  </a:lnTo>
                  <a:lnTo>
                    <a:pt x="186" y="32"/>
                  </a:lnTo>
                  <a:lnTo>
                    <a:pt x="205" y="38"/>
                  </a:lnTo>
                  <a:lnTo>
                    <a:pt x="211" y="45"/>
                  </a:lnTo>
                  <a:lnTo>
                    <a:pt x="218" y="45"/>
                  </a:lnTo>
                  <a:lnTo>
                    <a:pt x="250" y="51"/>
                  </a:lnTo>
                  <a:lnTo>
                    <a:pt x="288" y="57"/>
                  </a:lnTo>
                  <a:lnTo>
                    <a:pt x="327" y="64"/>
                  </a:lnTo>
                  <a:lnTo>
                    <a:pt x="352" y="70"/>
                  </a:lnTo>
                  <a:lnTo>
                    <a:pt x="371" y="70"/>
                  </a:lnTo>
                  <a:lnTo>
                    <a:pt x="391" y="77"/>
                  </a:lnTo>
                  <a:lnTo>
                    <a:pt x="410" y="77"/>
                  </a:lnTo>
                  <a:lnTo>
                    <a:pt x="474" y="96"/>
                  </a:lnTo>
                  <a:lnTo>
                    <a:pt x="487" y="96"/>
                  </a:lnTo>
                  <a:lnTo>
                    <a:pt x="500" y="96"/>
                  </a:lnTo>
                  <a:lnTo>
                    <a:pt x="519" y="102"/>
                  </a:lnTo>
                  <a:lnTo>
                    <a:pt x="589" y="115"/>
                  </a:lnTo>
                  <a:lnTo>
                    <a:pt x="589" y="121"/>
                  </a:lnTo>
                  <a:lnTo>
                    <a:pt x="589" y="128"/>
                  </a:lnTo>
                  <a:lnTo>
                    <a:pt x="583" y="128"/>
                  </a:lnTo>
                  <a:lnTo>
                    <a:pt x="583" y="134"/>
                  </a:lnTo>
                  <a:lnTo>
                    <a:pt x="589" y="134"/>
                  </a:lnTo>
                  <a:lnTo>
                    <a:pt x="596" y="134"/>
                  </a:lnTo>
                  <a:lnTo>
                    <a:pt x="596" y="141"/>
                  </a:lnTo>
                  <a:lnTo>
                    <a:pt x="596" y="147"/>
                  </a:lnTo>
                  <a:lnTo>
                    <a:pt x="602" y="147"/>
                  </a:lnTo>
                  <a:lnTo>
                    <a:pt x="602" y="153"/>
                  </a:lnTo>
                  <a:lnTo>
                    <a:pt x="596" y="153"/>
                  </a:lnTo>
                  <a:lnTo>
                    <a:pt x="596" y="160"/>
                  </a:lnTo>
                  <a:lnTo>
                    <a:pt x="596" y="166"/>
                  </a:lnTo>
                  <a:lnTo>
                    <a:pt x="596" y="173"/>
                  </a:lnTo>
                  <a:lnTo>
                    <a:pt x="596" y="179"/>
                  </a:lnTo>
                  <a:lnTo>
                    <a:pt x="589" y="179"/>
                  </a:lnTo>
                  <a:lnTo>
                    <a:pt x="589" y="185"/>
                  </a:lnTo>
                  <a:lnTo>
                    <a:pt x="583" y="185"/>
                  </a:lnTo>
                  <a:lnTo>
                    <a:pt x="589" y="185"/>
                  </a:lnTo>
                  <a:lnTo>
                    <a:pt x="589" y="192"/>
                  </a:lnTo>
                  <a:lnTo>
                    <a:pt x="596" y="192"/>
                  </a:lnTo>
                  <a:lnTo>
                    <a:pt x="666" y="153"/>
                  </a:lnTo>
                  <a:lnTo>
                    <a:pt x="679" y="147"/>
                  </a:lnTo>
                  <a:lnTo>
                    <a:pt x="730" y="128"/>
                  </a:lnTo>
                  <a:lnTo>
                    <a:pt x="781" y="128"/>
                  </a:lnTo>
                  <a:lnTo>
                    <a:pt x="801" y="128"/>
                  </a:lnTo>
                  <a:lnTo>
                    <a:pt x="826" y="128"/>
                  </a:lnTo>
                  <a:lnTo>
                    <a:pt x="903" y="128"/>
                  </a:lnTo>
                  <a:lnTo>
                    <a:pt x="916" y="128"/>
                  </a:lnTo>
                  <a:lnTo>
                    <a:pt x="941" y="128"/>
                  </a:lnTo>
                  <a:lnTo>
                    <a:pt x="948" y="128"/>
                  </a:lnTo>
                  <a:lnTo>
                    <a:pt x="967" y="128"/>
                  </a:lnTo>
                  <a:lnTo>
                    <a:pt x="948" y="192"/>
                  </a:lnTo>
                  <a:lnTo>
                    <a:pt x="954" y="211"/>
                  </a:lnTo>
                  <a:lnTo>
                    <a:pt x="954" y="237"/>
                  </a:lnTo>
                  <a:lnTo>
                    <a:pt x="935" y="256"/>
                  </a:lnTo>
                  <a:lnTo>
                    <a:pt x="935" y="294"/>
                  </a:lnTo>
                  <a:lnTo>
                    <a:pt x="922" y="307"/>
                  </a:lnTo>
                  <a:lnTo>
                    <a:pt x="884" y="352"/>
                  </a:lnTo>
                  <a:lnTo>
                    <a:pt x="865" y="377"/>
                  </a:lnTo>
                  <a:lnTo>
                    <a:pt x="858" y="403"/>
                  </a:lnTo>
                  <a:lnTo>
                    <a:pt x="865" y="448"/>
                  </a:lnTo>
                  <a:lnTo>
                    <a:pt x="865" y="467"/>
                  </a:lnTo>
                  <a:lnTo>
                    <a:pt x="865" y="512"/>
                  </a:lnTo>
                  <a:lnTo>
                    <a:pt x="845" y="570"/>
                  </a:lnTo>
                  <a:lnTo>
                    <a:pt x="839" y="685"/>
                  </a:lnTo>
                  <a:lnTo>
                    <a:pt x="845" y="698"/>
                  </a:lnTo>
                  <a:lnTo>
                    <a:pt x="961" y="774"/>
                  </a:lnTo>
                  <a:lnTo>
                    <a:pt x="1044" y="838"/>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fr-FR" sz="1100" b="0" i="0" u="none" strike="noStrike" kern="1200" cap="none" spc="0" normalizeH="0" baseline="0" noProof="0">
                  <a:ln>
                    <a:noFill/>
                  </a:ln>
                  <a:solidFill>
                    <a:srgbClr val="404040"/>
                  </a:solidFill>
                  <a:effectLst/>
                  <a:uLnTx/>
                  <a:uFillTx/>
                  <a:latin typeface="Calibri" panose="020F0502020204030204" pitchFamily="34" charset="0"/>
                  <a:ea typeface="Calibri" panose="020F0502020204030204" pitchFamily="34" charset="0"/>
                  <a:cs typeface="Times New Roman" panose="02020603050405020304" pitchFamily="18" charset="0"/>
                </a:rPr>
                <a:t> </a:t>
              </a:r>
            </a:p>
          </p:txBody>
        </p:sp>
        <p:sp>
          <p:nvSpPr>
            <p:cNvPr id="56" name="Freeform 227">
              <a:extLst>
                <a:ext uri="{FF2B5EF4-FFF2-40B4-BE49-F238E27FC236}">
                  <a16:creationId xmlns:a16="http://schemas.microsoft.com/office/drawing/2014/main" id="{D97296EA-F9DF-5C27-91A3-E160E7539902}"/>
                </a:ext>
              </a:extLst>
            </p:cNvPr>
            <p:cNvSpPr>
              <a:spLocks/>
            </p:cNvSpPr>
            <p:nvPr/>
          </p:nvSpPr>
          <p:spPr bwMode="gray">
            <a:xfrm>
              <a:off x="3977881" y="2977587"/>
              <a:ext cx="752447" cy="931534"/>
            </a:xfrm>
            <a:custGeom>
              <a:avLst/>
              <a:gdLst>
                <a:gd name="T0" fmla="*/ 967 w 1166"/>
                <a:gd name="T1" fmla="*/ 864 h 1293"/>
                <a:gd name="T2" fmla="*/ 788 w 1166"/>
                <a:gd name="T3" fmla="*/ 877 h 1293"/>
                <a:gd name="T4" fmla="*/ 788 w 1166"/>
                <a:gd name="T5" fmla="*/ 922 h 1293"/>
                <a:gd name="T6" fmla="*/ 807 w 1166"/>
                <a:gd name="T7" fmla="*/ 980 h 1293"/>
                <a:gd name="T8" fmla="*/ 813 w 1166"/>
                <a:gd name="T9" fmla="*/ 1005 h 1293"/>
                <a:gd name="T10" fmla="*/ 820 w 1166"/>
                <a:gd name="T11" fmla="*/ 1044 h 1293"/>
                <a:gd name="T12" fmla="*/ 807 w 1166"/>
                <a:gd name="T13" fmla="*/ 1088 h 1293"/>
                <a:gd name="T14" fmla="*/ 807 w 1166"/>
                <a:gd name="T15" fmla="*/ 1146 h 1293"/>
                <a:gd name="T16" fmla="*/ 769 w 1166"/>
                <a:gd name="T17" fmla="*/ 1191 h 1293"/>
                <a:gd name="T18" fmla="*/ 724 w 1166"/>
                <a:gd name="T19" fmla="*/ 1217 h 1293"/>
                <a:gd name="T20" fmla="*/ 647 w 1166"/>
                <a:gd name="T21" fmla="*/ 1229 h 1293"/>
                <a:gd name="T22" fmla="*/ 583 w 1166"/>
                <a:gd name="T23" fmla="*/ 1229 h 1293"/>
                <a:gd name="T24" fmla="*/ 525 w 1166"/>
                <a:gd name="T25" fmla="*/ 1217 h 1293"/>
                <a:gd name="T26" fmla="*/ 461 w 1166"/>
                <a:gd name="T27" fmla="*/ 1236 h 1293"/>
                <a:gd name="T28" fmla="*/ 397 w 1166"/>
                <a:gd name="T29" fmla="*/ 1229 h 1293"/>
                <a:gd name="T30" fmla="*/ 307 w 1166"/>
                <a:gd name="T31" fmla="*/ 1268 h 1293"/>
                <a:gd name="T32" fmla="*/ 250 w 1166"/>
                <a:gd name="T33" fmla="*/ 1287 h 1293"/>
                <a:gd name="T34" fmla="*/ 211 w 1166"/>
                <a:gd name="T35" fmla="*/ 1236 h 1293"/>
                <a:gd name="T36" fmla="*/ 205 w 1166"/>
                <a:gd name="T37" fmla="*/ 1165 h 1293"/>
                <a:gd name="T38" fmla="*/ 199 w 1166"/>
                <a:gd name="T39" fmla="*/ 1095 h 1293"/>
                <a:gd name="T40" fmla="*/ 211 w 1166"/>
                <a:gd name="T41" fmla="*/ 1031 h 1293"/>
                <a:gd name="T42" fmla="*/ 231 w 1166"/>
                <a:gd name="T43" fmla="*/ 992 h 1293"/>
                <a:gd name="T44" fmla="*/ 282 w 1166"/>
                <a:gd name="T45" fmla="*/ 941 h 1293"/>
                <a:gd name="T46" fmla="*/ 327 w 1166"/>
                <a:gd name="T47" fmla="*/ 896 h 1293"/>
                <a:gd name="T48" fmla="*/ 301 w 1166"/>
                <a:gd name="T49" fmla="*/ 839 h 1293"/>
                <a:gd name="T50" fmla="*/ 256 w 1166"/>
                <a:gd name="T51" fmla="*/ 794 h 1293"/>
                <a:gd name="T52" fmla="*/ 231 w 1166"/>
                <a:gd name="T53" fmla="*/ 743 h 1293"/>
                <a:gd name="T54" fmla="*/ 186 w 1166"/>
                <a:gd name="T55" fmla="*/ 711 h 1293"/>
                <a:gd name="T56" fmla="*/ 147 w 1166"/>
                <a:gd name="T57" fmla="*/ 679 h 1293"/>
                <a:gd name="T58" fmla="*/ 109 w 1166"/>
                <a:gd name="T59" fmla="*/ 647 h 1293"/>
                <a:gd name="T60" fmla="*/ 19 w 1166"/>
                <a:gd name="T61" fmla="*/ 538 h 1293"/>
                <a:gd name="T62" fmla="*/ 13 w 1166"/>
                <a:gd name="T63" fmla="*/ 499 h 1293"/>
                <a:gd name="T64" fmla="*/ 19 w 1166"/>
                <a:gd name="T65" fmla="*/ 474 h 1293"/>
                <a:gd name="T66" fmla="*/ 58 w 1166"/>
                <a:gd name="T67" fmla="*/ 480 h 1293"/>
                <a:gd name="T68" fmla="*/ 77 w 1166"/>
                <a:gd name="T69" fmla="*/ 455 h 1293"/>
                <a:gd name="T70" fmla="*/ 115 w 1166"/>
                <a:gd name="T71" fmla="*/ 448 h 1293"/>
                <a:gd name="T72" fmla="*/ 135 w 1166"/>
                <a:gd name="T73" fmla="*/ 397 h 1293"/>
                <a:gd name="T74" fmla="*/ 173 w 1166"/>
                <a:gd name="T75" fmla="*/ 391 h 1293"/>
                <a:gd name="T76" fmla="*/ 199 w 1166"/>
                <a:gd name="T77" fmla="*/ 352 h 1293"/>
                <a:gd name="T78" fmla="*/ 231 w 1166"/>
                <a:gd name="T79" fmla="*/ 314 h 1293"/>
                <a:gd name="T80" fmla="*/ 256 w 1166"/>
                <a:gd name="T81" fmla="*/ 288 h 1293"/>
                <a:gd name="T82" fmla="*/ 288 w 1166"/>
                <a:gd name="T83" fmla="*/ 263 h 1293"/>
                <a:gd name="T84" fmla="*/ 314 w 1166"/>
                <a:gd name="T85" fmla="*/ 231 h 1293"/>
                <a:gd name="T86" fmla="*/ 359 w 1166"/>
                <a:gd name="T87" fmla="*/ 231 h 1293"/>
                <a:gd name="T88" fmla="*/ 384 w 1166"/>
                <a:gd name="T89" fmla="*/ 250 h 1293"/>
                <a:gd name="T90" fmla="*/ 423 w 1166"/>
                <a:gd name="T91" fmla="*/ 275 h 1293"/>
                <a:gd name="T92" fmla="*/ 474 w 1166"/>
                <a:gd name="T93" fmla="*/ 275 h 1293"/>
                <a:gd name="T94" fmla="*/ 512 w 1166"/>
                <a:gd name="T95" fmla="*/ 269 h 1293"/>
                <a:gd name="T96" fmla="*/ 551 w 1166"/>
                <a:gd name="T97" fmla="*/ 237 h 1293"/>
                <a:gd name="T98" fmla="*/ 576 w 1166"/>
                <a:gd name="T99" fmla="*/ 205 h 1293"/>
                <a:gd name="T100" fmla="*/ 564 w 1166"/>
                <a:gd name="T101" fmla="*/ 122 h 1293"/>
                <a:gd name="T102" fmla="*/ 640 w 1166"/>
                <a:gd name="T103" fmla="*/ 19 h 1293"/>
                <a:gd name="T104" fmla="*/ 743 w 1166"/>
                <a:gd name="T105" fmla="*/ 45 h 1293"/>
                <a:gd name="T106" fmla="*/ 788 w 1166"/>
                <a:gd name="T107" fmla="*/ 58 h 1293"/>
                <a:gd name="T108" fmla="*/ 871 w 1166"/>
                <a:gd name="T109" fmla="*/ 45 h 1293"/>
                <a:gd name="T110" fmla="*/ 941 w 1166"/>
                <a:gd name="T111" fmla="*/ 0 h 1293"/>
                <a:gd name="T112" fmla="*/ 1127 w 1166"/>
                <a:gd name="T113" fmla="*/ 179 h 1293"/>
                <a:gd name="T114" fmla="*/ 1166 w 1166"/>
                <a:gd name="T115" fmla="*/ 749 h 1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66" h="1293">
                  <a:moveTo>
                    <a:pt x="1140" y="858"/>
                  </a:moveTo>
                  <a:lnTo>
                    <a:pt x="1108" y="858"/>
                  </a:lnTo>
                  <a:lnTo>
                    <a:pt x="1102" y="858"/>
                  </a:lnTo>
                  <a:lnTo>
                    <a:pt x="1082" y="864"/>
                  </a:lnTo>
                  <a:lnTo>
                    <a:pt x="1070" y="864"/>
                  </a:lnTo>
                  <a:lnTo>
                    <a:pt x="1057" y="864"/>
                  </a:lnTo>
                  <a:lnTo>
                    <a:pt x="1050" y="864"/>
                  </a:lnTo>
                  <a:lnTo>
                    <a:pt x="1031" y="864"/>
                  </a:lnTo>
                  <a:lnTo>
                    <a:pt x="1005" y="864"/>
                  </a:lnTo>
                  <a:lnTo>
                    <a:pt x="993" y="864"/>
                  </a:lnTo>
                  <a:lnTo>
                    <a:pt x="967" y="864"/>
                  </a:lnTo>
                  <a:lnTo>
                    <a:pt x="954" y="864"/>
                  </a:lnTo>
                  <a:lnTo>
                    <a:pt x="922" y="864"/>
                  </a:lnTo>
                  <a:lnTo>
                    <a:pt x="909" y="864"/>
                  </a:lnTo>
                  <a:lnTo>
                    <a:pt x="871" y="864"/>
                  </a:lnTo>
                  <a:lnTo>
                    <a:pt x="826" y="858"/>
                  </a:lnTo>
                  <a:lnTo>
                    <a:pt x="801" y="858"/>
                  </a:lnTo>
                  <a:lnTo>
                    <a:pt x="801" y="864"/>
                  </a:lnTo>
                  <a:lnTo>
                    <a:pt x="794" y="864"/>
                  </a:lnTo>
                  <a:lnTo>
                    <a:pt x="794" y="871"/>
                  </a:lnTo>
                  <a:lnTo>
                    <a:pt x="788" y="871"/>
                  </a:lnTo>
                  <a:lnTo>
                    <a:pt x="788" y="877"/>
                  </a:lnTo>
                  <a:lnTo>
                    <a:pt x="794" y="877"/>
                  </a:lnTo>
                  <a:lnTo>
                    <a:pt x="794" y="884"/>
                  </a:lnTo>
                  <a:lnTo>
                    <a:pt x="788" y="884"/>
                  </a:lnTo>
                  <a:lnTo>
                    <a:pt x="788" y="890"/>
                  </a:lnTo>
                  <a:lnTo>
                    <a:pt x="788" y="896"/>
                  </a:lnTo>
                  <a:lnTo>
                    <a:pt x="794" y="896"/>
                  </a:lnTo>
                  <a:lnTo>
                    <a:pt x="794" y="903"/>
                  </a:lnTo>
                  <a:lnTo>
                    <a:pt x="788" y="903"/>
                  </a:lnTo>
                  <a:lnTo>
                    <a:pt x="788" y="909"/>
                  </a:lnTo>
                  <a:lnTo>
                    <a:pt x="788" y="916"/>
                  </a:lnTo>
                  <a:lnTo>
                    <a:pt x="788" y="922"/>
                  </a:lnTo>
                  <a:lnTo>
                    <a:pt x="794" y="928"/>
                  </a:lnTo>
                  <a:lnTo>
                    <a:pt x="794" y="935"/>
                  </a:lnTo>
                  <a:lnTo>
                    <a:pt x="801" y="935"/>
                  </a:lnTo>
                  <a:lnTo>
                    <a:pt x="801" y="941"/>
                  </a:lnTo>
                  <a:lnTo>
                    <a:pt x="801" y="948"/>
                  </a:lnTo>
                  <a:lnTo>
                    <a:pt x="801" y="954"/>
                  </a:lnTo>
                  <a:lnTo>
                    <a:pt x="801" y="960"/>
                  </a:lnTo>
                  <a:lnTo>
                    <a:pt x="807" y="960"/>
                  </a:lnTo>
                  <a:lnTo>
                    <a:pt x="807" y="967"/>
                  </a:lnTo>
                  <a:lnTo>
                    <a:pt x="807" y="973"/>
                  </a:lnTo>
                  <a:lnTo>
                    <a:pt x="807" y="980"/>
                  </a:lnTo>
                  <a:lnTo>
                    <a:pt x="801" y="980"/>
                  </a:lnTo>
                  <a:lnTo>
                    <a:pt x="801" y="973"/>
                  </a:lnTo>
                  <a:lnTo>
                    <a:pt x="801" y="980"/>
                  </a:lnTo>
                  <a:lnTo>
                    <a:pt x="801" y="986"/>
                  </a:lnTo>
                  <a:lnTo>
                    <a:pt x="807" y="986"/>
                  </a:lnTo>
                  <a:lnTo>
                    <a:pt x="807" y="992"/>
                  </a:lnTo>
                  <a:lnTo>
                    <a:pt x="801" y="992"/>
                  </a:lnTo>
                  <a:lnTo>
                    <a:pt x="801" y="999"/>
                  </a:lnTo>
                  <a:lnTo>
                    <a:pt x="807" y="999"/>
                  </a:lnTo>
                  <a:lnTo>
                    <a:pt x="813" y="999"/>
                  </a:lnTo>
                  <a:lnTo>
                    <a:pt x="813" y="1005"/>
                  </a:lnTo>
                  <a:lnTo>
                    <a:pt x="807" y="1005"/>
                  </a:lnTo>
                  <a:lnTo>
                    <a:pt x="813" y="1005"/>
                  </a:lnTo>
                  <a:lnTo>
                    <a:pt x="820" y="1005"/>
                  </a:lnTo>
                  <a:lnTo>
                    <a:pt x="820" y="1012"/>
                  </a:lnTo>
                  <a:lnTo>
                    <a:pt x="813" y="1012"/>
                  </a:lnTo>
                  <a:lnTo>
                    <a:pt x="813" y="1018"/>
                  </a:lnTo>
                  <a:lnTo>
                    <a:pt x="813" y="1024"/>
                  </a:lnTo>
                  <a:lnTo>
                    <a:pt x="813" y="1031"/>
                  </a:lnTo>
                  <a:lnTo>
                    <a:pt x="813" y="1037"/>
                  </a:lnTo>
                  <a:lnTo>
                    <a:pt x="820" y="1037"/>
                  </a:lnTo>
                  <a:lnTo>
                    <a:pt x="820" y="1044"/>
                  </a:lnTo>
                  <a:lnTo>
                    <a:pt x="813" y="1050"/>
                  </a:lnTo>
                  <a:lnTo>
                    <a:pt x="820" y="1050"/>
                  </a:lnTo>
                  <a:lnTo>
                    <a:pt x="820" y="1056"/>
                  </a:lnTo>
                  <a:lnTo>
                    <a:pt x="813" y="1056"/>
                  </a:lnTo>
                  <a:lnTo>
                    <a:pt x="813" y="1063"/>
                  </a:lnTo>
                  <a:lnTo>
                    <a:pt x="807" y="1063"/>
                  </a:lnTo>
                  <a:lnTo>
                    <a:pt x="807" y="1069"/>
                  </a:lnTo>
                  <a:lnTo>
                    <a:pt x="813" y="1076"/>
                  </a:lnTo>
                  <a:lnTo>
                    <a:pt x="813" y="1082"/>
                  </a:lnTo>
                  <a:lnTo>
                    <a:pt x="813" y="1088"/>
                  </a:lnTo>
                  <a:lnTo>
                    <a:pt x="807" y="1088"/>
                  </a:lnTo>
                  <a:lnTo>
                    <a:pt x="807" y="1095"/>
                  </a:lnTo>
                  <a:lnTo>
                    <a:pt x="813" y="1101"/>
                  </a:lnTo>
                  <a:lnTo>
                    <a:pt x="807" y="1108"/>
                  </a:lnTo>
                  <a:lnTo>
                    <a:pt x="807" y="1114"/>
                  </a:lnTo>
                  <a:lnTo>
                    <a:pt x="813" y="1114"/>
                  </a:lnTo>
                  <a:lnTo>
                    <a:pt x="813" y="1120"/>
                  </a:lnTo>
                  <a:lnTo>
                    <a:pt x="813" y="1127"/>
                  </a:lnTo>
                  <a:lnTo>
                    <a:pt x="813" y="1133"/>
                  </a:lnTo>
                  <a:lnTo>
                    <a:pt x="807" y="1133"/>
                  </a:lnTo>
                  <a:lnTo>
                    <a:pt x="807" y="1140"/>
                  </a:lnTo>
                  <a:lnTo>
                    <a:pt x="807" y="1146"/>
                  </a:lnTo>
                  <a:lnTo>
                    <a:pt x="807" y="1152"/>
                  </a:lnTo>
                  <a:lnTo>
                    <a:pt x="801" y="1159"/>
                  </a:lnTo>
                  <a:lnTo>
                    <a:pt x="794" y="1159"/>
                  </a:lnTo>
                  <a:lnTo>
                    <a:pt x="794" y="1165"/>
                  </a:lnTo>
                  <a:lnTo>
                    <a:pt x="794" y="1172"/>
                  </a:lnTo>
                  <a:lnTo>
                    <a:pt x="788" y="1172"/>
                  </a:lnTo>
                  <a:lnTo>
                    <a:pt x="781" y="1172"/>
                  </a:lnTo>
                  <a:lnTo>
                    <a:pt x="781" y="1178"/>
                  </a:lnTo>
                  <a:lnTo>
                    <a:pt x="775" y="1178"/>
                  </a:lnTo>
                  <a:lnTo>
                    <a:pt x="775" y="1184"/>
                  </a:lnTo>
                  <a:lnTo>
                    <a:pt x="769" y="1191"/>
                  </a:lnTo>
                  <a:lnTo>
                    <a:pt x="762" y="1191"/>
                  </a:lnTo>
                  <a:lnTo>
                    <a:pt x="756" y="1191"/>
                  </a:lnTo>
                  <a:lnTo>
                    <a:pt x="756" y="1197"/>
                  </a:lnTo>
                  <a:lnTo>
                    <a:pt x="749" y="1197"/>
                  </a:lnTo>
                  <a:lnTo>
                    <a:pt x="743" y="1197"/>
                  </a:lnTo>
                  <a:lnTo>
                    <a:pt x="743" y="1204"/>
                  </a:lnTo>
                  <a:lnTo>
                    <a:pt x="737" y="1204"/>
                  </a:lnTo>
                  <a:lnTo>
                    <a:pt x="737" y="1210"/>
                  </a:lnTo>
                  <a:lnTo>
                    <a:pt x="730" y="1210"/>
                  </a:lnTo>
                  <a:lnTo>
                    <a:pt x="730" y="1217"/>
                  </a:lnTo>
                  <a:lnTo>
                    <a:pt x="724" y="1217"/>
                  </a:lnTo>
                  <a:lnTo>
                    <a:pt x="717" y="1217"/>
                  </a:lnTo>
                  <a:lnTo>
                    <a:pt x="711" y="1217"/>
                  </a:lnTo>
                  <a:lnTo>
                    <a:pt x="698" y="1223"/>
                  </a:lnTo>
                  <a:lnTo>
                    <a:pt x="692" y="1223"/>
                  </a:lnTo>
                  <a:lnTo>
                    <a:pt x="685" y="1223"/>
                  </a:lnTo>
                  <a:lnTo>
                    <a:pt x="679" y="1223"/>
                  </a:lnTo>
                  <a:lnTo>
                    <a:pt x="672" y="1223"/>
                  </a:lnTo>
                  <a:lnTo>
                    <a:pt x="666" y="1229"/>
                  </a:lnTo>
                  <a:lnTo>
                    <a:pt x="660" y="1229"/>
                  </a:lnTo>
                  <a:lnTo>
                    <a:pt x="653" y="1229"/>
                  </a:lnTo>
                  <a:lnTo>
                    <a:pt x="647" y="1229"/>
                  </a:lnTo>
                  <a:lnTo>
                    <a:pt x="640" y="1229"/>
                  </a:lnTo>
                  <a:lnTo>
                    <a:pt x="634" y="1229"/>
                  </a:lnTo>
                  <a:lnTo>
                    <a:pt x="621" y="1229"/>
                  </a:lnTo>
                  <a:lnTo>
                    <a:pt x="615" y="1229"/>
                  </a:lnTo>
                  <a:lnTo>
                    <a:pt x="608" y="1236"/>
                  </a:lnTo>
                  <a:lnTo>
                    <a:pt x="608" y="1242"/>
                  </a:lnTo>
                  <a:lnTo>
                    <a:pt x="602" y="1242"/>
                  </a:lnTo>
                  <a:lnTo>
                    <a:pt x="602" y="1236"/>
                  </a:lnTo>
                  <a:lnTo>
                    <a:pt x="596" y="1236"/>
                  </a:lnTo>
                  <a:lnTo>
                    <a:pt x="589" y="1229"/>
                  </a:lnTo>
                  <a:lnTo>
                    <a:pt x="583" y="1229"/>
                  </a:lnTo>
                  <a:lnTo>
                    <a:pt x="583" y="1223"/>
                  </a:lnTo>
                  <a:lnTo>
                    <a:pt x="576" y="1223"/>
                  </a:lnTo>
                  <a:lnTo>
                    <a:pt x="564" y="1223"/>
                  </a:lnTo>
                  <a:lnTo>
                    <a:pt x="557" y="1223"/>
                  </a:lnTo>
                  <a:lnTo>
                    <a:pt x="551" y="1223"/>
                  </a:lnTo>
                  <a:lnTo>
                    <a:pt x="544" y="1217"/>
                  </a:lnTo>
                  <a:lnTo>
                    <a:pt x="538" y="1217"/>
                  </a:lnTo>
                  <a:lnTo>
                    <a:pt x="538" y="1210"/>
                  </a:lnTo>
                  <a:lnTo>
                    <a:pt x="538" y="1217"/>
                  </a:lnTo>
                  <a:lnTo>
                    <a:pt x="532" y="1217"/>
                  </a:lnTo>
                  <a:lnTo>
                    <a:pt x="525" y="1217"/>
                  </a:lnTo>
                  <a:lnTo>
                    <a:pt x="519" y="1223"/>
                  </a:lnTo>
                  <a:lnTo>
                    <a:pt x="512" y="1223"/>
                  </a:lnTo>
                  <a:lnTo>
                    <a:pt x="506" y="1223"/>
                  </a:lnTo>
                  <a:lnTo>
                    <a:pt x="500" y="1223"/>
                  </a:lnTo>
                  <a:lnTo>
                    <a:pt x="493" y="1223"/>
                  </a:lnTo>
                  <a:lnTo>
                    <a:pt x="487" y="1223"/>
                  </a:lnTo>
                  <a:lnTo>
                    <a:pt x="480" y="1223"/>
                  </a:lnTo>
                  <a:lnTo>
                    <a:pt x="474" y="1223"/>
                  </a:lnTo>
                  <a:lnTo>
                    <a:pt x="474" y="1229"/>
                  </a:lnTo>
                  <a:lnTo>
                    <a:pt x="468" y="1229"/>
                  </a:lnTo>
                  <a:lnTo>
                    <a:pt x="461" y="1236"/>
                  </a:lnTo>
                  <a:lnTo>
                    <a:pt x="455" y="1236"/>
                  </a:lnTo>
                  <a:lnTo>
                    <a:pt x="442" y="1236"/>
                  </a:lnTo>
                  <a:lnTo>
                    <a:pt x="436" y="1229"/>
                  </a:lnTo>
                  <a:lnTo>
                    <a:pt x="429" y="1223"/>
                  </a:lnTo>
                  <a:lnTo>
                    <a:pt x="423" y="1223"/>
                  </a:lnTo>
                  <a:lnTo>
                    <a:pt x="416" y="1223"/>
                  </a:lnTo>
                  <a:lnTo>
                    <a:pt x="416" y="1229"/>
                  </a:lnTo>
                  <a:lnTo>
                    <a:pt x="416" y="1236"/>
                  </a:lnTo>
                  <a:lnTo>
                    <a:pt x="410" y="1236"/>
                  </a:lnTo>
                  <a:lnTo>
                    <a:pt x="404" y="1229"/>
                  </a:lnTo>
                  <a:lnTo>
                    <a:pt x="397" y="1229"/>
                  </a:lnTo>
                  <a:lnTo>
                    <a:pt x="391" y="1229"/>
                  </a:lnTo>
                  <a:lnTo>
                    <a:pt x="391" y="1236"/>
                  </a:lnTo>
                  <a:lnTo>
                    <a:pt x="384" y="1242"/>
                  </a:lnTo>
                  <a:lnTo>
                    <a:pt x="372" y="1249"/>
                  </a:lnTo>
                  <a:lnTo>
                    <a:pt x="352" y="1255"/>
                  </a:lnTo>
                  <a:lnTo>
                    <a:pt x="340" y="1255"/>
                  </a:lnTo>
                  <a:lnTo>
                    <a:pt x="327" y="1261"/>
                  </a:lnTo>
                  <a:lnTo>
                    <a:pt x="320" y="1261"/>
                  </a:lnTo>
                  <a:lnTo>
                    <a:pt x="314" y="1261"/>
                  </a:lnTo>
                  <a:lnTo>
                    <a:pt x="307" y="1261"/>
                  </a:lnTo>
                  <a:lnTo>
                    <a:pt x="307" y="1268"/>
                  </a:lnTo>
                  <a:lnTo>
                    <a:pt x="301" y="1268"/>
                  </a:lnTo>
                  <a:lnTo>
                    <a:pt x="301" y="1274"/>
                  </a:lnTo>
                  <a:lnTo>
                    <a:pt x="295" y="1274"/>
                  </a:lnTo>
                  <a:lnTo>
                    <a:pt x="288" y="1281"/>
                  </a:lnTo>
                  <a:lnTo>
                    <a:pt x="288" y="1287"/>
                  </a:lnTo>
                  <a:lnTo>
                    <a:pt x="282" y="1287"/>
                  </a:lnTo>
                  <a:lnTo>
                    <a:pt x="275" y="1293"/>
                  </a:lnTo>
                  <a:lnTo>
                    <a:pt x="269" y="1293"/>
                  </a:lnTo>
                  <a:lnTo>
                    <a:pt x="263" y="1293"/>
                  </a:lnTo>
                  <a:lnTo>
                    <a:pt x="256" y="1287"/>
                  </a:lnTo>
                  <a:lnTo>
                    <a:pt x="250" y="1287"/>
                  </a:lnTo>
                  <a:lnTo>
                    <a:pt x="243" y="1287"/>
                  </a:lnTo>
                  <a:lnTo>
                    <a:pt x="243" y="1293"/>
                  </a:lnTo>
                  <a:lnTo>
                    <a:pt x="237" y="1293"/>
                  </a:lnTo>
                  <a:lnTo>
                    <a:pt x="224" y="1293"/>
                  </a:lnTo>
                  <a:lnTo>
                    <a:pt x="224" y="1281"/>
                  </a:lnTo>
                  <a:lnTo>
                    <a:pt x="224" y="1268"/>
                  </a:lnTo>
                  <a:lnTo>
                    <a:pt x="218" y="1268"/>
                  </a:lnTo>
                  <a:lnTo>
                    <a:pt x="218" y="1261"/>
                  </a:lnTo>
                  <a:lnTo>
                    <a:pt x="218" y="1249"/>
                  </a:lnTo>
                  <a:lnTo>
                    <a:pt x="211" y="1242"/>
                  </a:lnTo>
                  <a:lnTo>
                    <a:pt x="211" y="1236"/>
                  </a:lnTo>
                  <a:lnTo>
                    <a:pt x="211" y="1229"/>
                  </a:lnTo>
                  <a:lnTo>
                    <a:pt x="205" y="1223"/>
                  </a:lnTo>
                  <a:lnTo>
                    <a:pt x="205" y="1217"/>
                  </a:lnTo>
                  <a:lnTo>
                    <a:pt x="205" y="1210"/>
                  </a:lnTo>
                  <a:lnTo>
                    <a:pt x="211" y="1204"/>
                  </a:lnTo>
                  <a:lnTo>
                    <a:pt x="211" y="1197"/>
                  </a:lnTo>
                  <a:lnTo>
                    <a:pt x="211" y="1191"/>
                  </a:lnTo>
                  <a:lnTo>
                    <a:pt x="211" y="1184"/>
                  </a:lnTo>
                  <a:lnTo>
                    <a:pt x="211" y="1178"/>
                  </a:lnTo>
                  <a:lnTo>
                    <a:pt x="205" y="1172"/>
                  </a:lnTo>
                  <a:lnTo>
                    <a:pt x="205" y="1165"/>
                  </a:lnTo>
                  <a:lnTo>
                    <a:pt x="205" y="1159"/>
                  </a:lnTo>
                  <a:lnTo>
                    <a:pt x="205" y="1152"/>
                  </a:lnTo>
                  <a:lnTo>
                    <a:pt x="205" y="1146"/>
                  </a:lnTo>
                  <a:lnTo>
                    <a:pt x="199" y="1140"/>
                  </a:lnTo>
                  <a:lnTo>
                    <a:pt x="199" y="1133"/>
                  </a:lnTo>
                  <a:lnTo>
                    <a:pt x="199" y="1127"/>
                  </a:lnTo>
                  <a:lnTo>
                    <a:pt x="199" y="1120"/>
                  </a:lnTo>
                  <a:lnTo>
                    <a:pt x="199" y="1114"/>
                  </a:lnTo>
                  <a:lnTo>
                    <a:pt x="199" y="1108"/>
                  </a:lnTo>
                  <a:lnTo>
                    <a:pt x="199" y="1101"/>
                  </a:lnTo>
                  <a:lnTo>
                    <a:pt x="199" y="1095"/>
                  </a:lnTo>
                  <a:lnTo>
                    <a:pt x="199" y="1088"/>
                  </a:lnTo>
                  <a:lnTo>
                    <a:pt x="199" y="1082"/>
                  </a:lnTo>
                  <a:lnTo>
                    <a:pt x="199" y="1076"/>
                  </a:lnTo>
                  <a:lnTo>
                    <a:pt x="205" y="1069"/>
                  </a:lnTo>
                  <a:lnTo>
                    <a:pt x="211" y="1069"/>
                  </a:lnTo>
                  <a:lnTo>
                    <a:pt x="211" y="1063"/>
                  </a:lnTo>
                  <a:lnTo>
                    <a:pt x="218" y="1056"/>
                  </a:lnTo>
                  <a:lnTo>
                    <a:pt x="218" y="1050"/>
                  </a:lnTo>
                  <a:lnTo>
                    <a:pt x="218" y="1044"/>
                  </a:lnTo>
                  <a:lnTo>
                    <a:pt x="211" y="1037"/>
                  </a:lnTo>
                  <a:lnTo>
                    <a:pt x="211" y="1031"/>
                  </a:lnTo>
                  <a:lnTo>
                    <a:pt x="205" y="1031"/>
                  </a:lnTo>
                  <a:lnTo>
                    <a:pt x="199" y="1024"/>
                  </a:lnTo>
                  <a:lnTo>
                    <a:pt x="192" y="1018"/>
                  </a:lnTo>
                  <a:lnTo>
                    <a:pt x="192" y="1012"/>
                  </a:lnTo>
                  <a:lnTo>
                    <a:pt x="199" y="1005"/>
                  </a:lnTo>
                  <a:lnTo>
                    <a:pt x="205" y="999"/>
                  </a:lnTo>
                  <a:lnTo>
                    <a:pt x="211" y="999"/>
                  </a:lnTo>
                  <a:lnTo>
                    <a:pt x="218" y="999"/>
                  </a:lnTo>
                  <a:lnTo>
                    <a:pt x="224" y="999"/>
                  </a:lnTo>
                  <a:lnTo>
                    <a:pt x="224" y="992"/>
                  </a:lnTo>
                  <a:lnTo>
                    <a:pt x="231" y="992"/>
                  </a:lnTo>
                  <a:lnTo>
                    <a:pt x="231" y="986"/>
                  </a:lnTo>
                  <a:lnTo>
                    <a:pt x="231" y="980"/>
                  </a:lnTo>
                  <a:lnTo>
                    <a:pt x="237" y="973"/>
                  </a:lnTo>
                  <a:lnTo>
                    <a:pt x="243" y="967"/>
                  </a:lnTo>
                  <a:lnTo>
                    <a:pt x="243" y="960"/>
                  </a:lnTo>
                  <a:lnTo>
                    <a:pt x="250" y="954"/>
                  </a:lnTo>
                  <a:lnTo>
                    <a:pt x="263" y="954"/>
                  </a:lnTo>
                  <a:lnTo>
                    <a:pt x="269" y="954"/>
                  </a:lnTo>
                  <a:lnTo>
                    <a:pt x="275" y="954"/>
                  </a:lnTo>
                  <a:lnTo>
                    <a:pt x="282" y="948"/>
                  </a:lnTo>
                  <a:lnTo>
                    <a:pt x="282" y="941"/>
                  </a:lnTo>
                  <a:lnTo>
                    <a:pt x="288" y="941"/>
                  </a:lnTo>
                  <a:lnTo>
                    <a:pt x="295" y="935"/>
                  </a:lnTo>
                  <a:lnTo>
                    <a:pt x="301" y="941"/>
                  </a:lnTo>
                  <a:lnTo>
                    <a:pt x="307" y="941"/>
                  </a:lnTo>
                  <a:lnTo>
                    <a:pt x="314" y="935"/>
                  </a:lnTo>
                  <a:lnTo>
                    <a:pt x="320" y="935"/>
                  </a:lnTo>
                  <a:lnTo>
                    <a:pt x="327" y="928"/>
                  </a:lnTo>
                  <a:lnTo>
                    <a:pt x="327" y="922"/>
                  </a:lnTo>
                  <a:lnTo>
                    <a:pt x="327" y="916"/>
                  </a:lnTo>
                  <a:lnTo>
                    <a:pt x="327" y="903"/>
                  </a:lnTo>
                  <a:lnTo>
                    <a:pt x="327" y="896"/>
                  </a:lnTo>
                  <a:lnTo>
                    <a:pt x="327" y="890"/>
                  </a:lnTo>
                  <a:lnTo>
                    <a:pt x="320" y="890"/>
                  </a:lnTo>
                  <a:lnTo>
                    <a:pt x="314" y="884"/>
                  </a:lnTo>
                  <a:lnTo>
                    <a:pt x="314" y="877"/>
                  </a:lnTo>
                  <a:lnTo>
                    <a:pt x="307" y="877"/>
                  </a:lnTo>
                  <a:lnTo>
                    <a:pt x="307" y="871"/>
                  </a:lnTo>
                  <a:lnTo>
                    <a:pt x="307" y="864"/>
                  </a:lnTo>
                  <a:lnTo>
                    <a:pt x="307" y="858"/>
                  </a:lnTo>
                  <a:lnTo>
                    <a:pt x="307" y="852"/>
                  </a:lnTo>
                  <a:lnTo>
                    <a:pt x="307" y="845"/>
                  </a:lnTo>
                  <a:lnTo>
                    <a:pt x="301" y="839"/>
                  </a:lnTo>
                  <a:lnTo>
                    <a:pt x="301" y="832"/>
                  </a:lnTo>
                  <a:lnTo>
                    <a:pt x="295" y="832"/>
                  </a:lnTo>
                  <a:lnTo>
                    <a:pt x="288" y="826"/>
                  </a:lnTo>
                  <a:lnTo>
                    <a:pt x="282" y="820"/>
                  </a:lnTo>
                  <a:lnTo>
                    <a:pt x="275" y="820"/>
                  </a:lnTo>
                  <a:lnTo>
                    <a:pt x="269" y="813"/>
                  </a:lnTo>
                  <a:lnTo>
                    <a:pt x="263" y="813"/>
                  </a:lnTo>
                  <a:lnTo>
                    <a:pt x="256" y="813"/>
                  </a:lnTo>
                  <a:lnTo>
                    <a:pt x="256" y="807"/>
                  </a:lnTo>
                  <a:lnTo>
                    <a:pt x="256" y="800"/>
                  </a:lnTo>
                  <a:lnTo>
                    <a:pt x="256" y="794"/>
                  </a:lnTo>
                  <a:lnTo>
                    <a:pt x="256" y="788"/>
                  </a:lnTo>
                  <a:lnTo>
                    <a:pt x="256" y="781"/>
                  </a:lnTo>
                  <a:lnTo>
                    <a:pt x="256" y="775"/>
                  </a:lnTo>
                  <a:lnTo>
                    <a:pt x="256" y="768"/>
                  </a:lnTo>
                  <a:lnTo>
                    <a:pt x="250" y="762"/>
                  </a:lnTo>
                  <a:lnTo>
                    <a:pt x="250" y="756"/>
                  </a:lnTo>
                  <a:lnTo>
                    <a:pt x="250" y="749"/>
                  </a:lnTo>
                  <a:lnTo>
                    <a:pt x="250" y="743"/>
                  </a:lnTo>
                  <a:lnTo>
                    <a:pt x="243" y="743"/>
                  </a:lnTo>
                  <a:lnTo>
                    <a:pt x="237" y="743"/>
                  </a:lnTo>
                  <a:lnTo>
                    <a:pt x="231" y="743"/>
                  </a:lnTo>
                  <a:lnTo>
                    <a:pt x="231" y="736"/>
                  </a:lnTo>
                  <a:lnTo>
                    <a:pt x="231" y="730"/>
                  </a:lnTo>
                  <a:lnTo>
                    <a:pt x="224" y="730"/>
                  </a:lnTo>
                  <a:lnTo>
                    <a:pt x="218" y="730"/>
                  </a:lnTo>
                  <a:lnTo>
                    <a:pt x="218" y="724"/>
                  </a:lnTo>
                  <a:lnTo>
                    <a:pt x="211" y="724"/>
                  </a:lnTo>
                  <a:lnTo>
                    <a:pt x="205" y="724"/>
                  </a:lnTo>
                  <a:lnTo>
                    <a:pt x="199" y="724"/>
                  </a:lnTo>
                  <a:lnTo>
                    <a:pt x="192" y="717"/>
                  </a:lnTo>
                  <a:lnTo>
                    <a:pt x="186" y="717"/>
                  </a:lnTo>
                  <a:lnTo>
                    <a:pt x="186" y="711"/>
                  </a:lnTo>
                  <a:lnTo>
                    <a:pt x="179" y="711"/>
                  </a:lnTo>
                  <a:lnTo>
                    <a:pt x="179" y="704"/>
                  </a:lnTo>
                  <a:lnTo>
                    <a:pt x="173" y="704"/>
                  </a:lnTo>
                  <a:lnTo>
                    <a:pt x="173" y="698"/>
                  </a:lnTo>
                  <a:lnTo>
                    <a:pt x="173" y="692"/>
                  </a:lnTo>
                  <a:lnTo>
                    <a:pt x="167" y="692"/>
                  </a:lnTo>
                  <a:lnTo>
                    <a:pt x="160" y="692"/>
                  </a:lnTo>
                  <a:lnTo>
                    <a:pt x="154" y="692"/>
                  </a:lnTo>
                  <a:lnTo>
                    <a:pt x="154" y="685"/>
                  </a:lnTo>
                  <a:lnTo>
                    <a:pt x="147" y="685"/>
                  </a:lnTo>
                  <a:lnTo>
                    <a:pt x="147" y="679"/>
                  </a:lnTo>
                  <a:lnTo>
                    <a:pt x="147" y="672"/>
                  </a:lnTo>
                  <a:lnTo>
                    <a:pt x="141" y="672"/>
                  </a:lnTo>
                  <a:lnTo>
                    <a:pt x="141" y="679"/>
                  </a:lnTo>
                  <a:lnTo>
                    <a:pt x="135" y="679"/>
                  </a:lnTo>
                  <a:lnTo>
                    <a:pt x="128" y="679"/>
                  </a:lnTo>
                  <a:lnTo>
                    <a:pt x="122" y="672"/>
                  </a:lnTo>
                  <a:lnTo>
                    <a:pt x="115" y="672"/>
                  </a:lnTo>
                  <a:lnTo>
                    <a:pt x="115" y="666"/>
                  </a:lnTo>
                  <a:lnTo>
                    <a:pt x="109" y="660"/>
                  </a:lnTo>
                  <a:lnTo>
                    <a:pt x="109" y="653"/>
                  </a:lnTo>
                  <a:lnTo>
                    <a:pt x="109" y="647"/>
                  </a:lnTo>
                  <a:lnTo>
                    <a:pt x="103" y="647"/>
                  </a:lnTo>
                  <a:lnTo>
                    <a:pt x="96" y="647"/>
                  </a:lnTo>
                  <a:lnTo>
                    <a:pt x="90" y="647"/>
                  </a:lnTo>
                  <a:lnTo>
                    <a:pt x="90" y="640"/>
                  </a:lnTo>
                  <a:lnTo>
                    <a:pt x="83" y="634"/>
                  </a:lnTo>
                  <a:lnTo>
                    <a:pt x="77" y="628"/>
                  </a:lnTo>
                  <a:lnTo>
                    <a:pt x="64" y="602"/>
                  </a:lnTo>
                  <a:lnTo>
                    <a:pt x="58" y="589"/>
                  </a:lnTo>
                  <a:lnTo>
                    <a:pt x="45" y="576"/>
                  </a:lnTo>
                  <a:lnTo>
                    <a:pt x="32" y="557"/>
                  </a:lnTo>
                  <a:lnTo>
                    <a:pt x="19" y="538"/>
                  </a:lnTo>
                  <a:lnTo>
                    <a:pt x="13" y="519"/>
                  </a:lnTo>
                  <a:lnTo>
                    <a:pt x="13" y="512"/>
                  </a:lnTo>
                  <a:lnTo>
                    <a:pt x="7" y="512"/>
                  </a:lnTo>
                  <a:lnTo>
                    <a:pt x="0" y="506"/>
                  </a:lnTo>
                  <a:lnTo>
                    <a:pt x="7" y="506"/>
                  </a:lnTo>
                  <a:lnTo>
                    <a:pt x="13" y="506"/>
                  </a:lnTo>
                  <a:lnTo>
                    <a:pt x="19" y="506"/>
                  </a:lnTo>
                  <a:lnTo>
                    <a:pt x="26" y="506"/>
                  </a:lnTo>
                  <a:lnTo>
                    <a:pt x="26" y="499"/>
                  </a:lnTo>
                  <a:lnTo>
                    <a:pt x="19" y="499"/>
                  </a:lnTo>
                  <a:lnTo>
                    <a:pt x="13" y="499"/>
                  </a:lnTo>
                  <a:lnTo>
                    <a:pt x="13" y="493"/>
                  </a:lnTo>
                  <a:lnTo>
                    <a:pt x="7" y="493"/>
                  </a:lnTo>
                  <a:lnTo>
                    <a:pt x="7" y="487"/>
                  </a:lnTo>
                  <a:lnTo>
                    <a:pt x="7" y="480"/>
                  </a:lnTo>
                  <a:lnTo>
                    <a:pt x="7" y="474"/>
                  </a:lnTo>
                  <a:lnTo>
                    <a:pt x="7" y="467"/>
                  </a:lnTo>
                  <a:lnTo>
                    <a:pt x="7" y="474"/>
                  </a:lnTo>
                  <a:lnTo>
                    <a:pt x="13" y="474"/>
                  </a:lnTo>
                  <a:lnTo>
                    <a:pt x="19" y="474"/>
                  </a:lnTo>
                  <a:lnTo>
                    <a:pt x="19" y="467"/>
                  </a:lnTo>
                  <a:lnTo>
                    <a:pt x="19" y="474"/>
                  </a:lnTo>
                  <a:lnTo>
                    <a:pt x="26" y="474"/>
                  </a:lnTo>
                  <a:lnTo>
                    <a:pt x="26" y="467"/>
                  </a:lnTo>
                  <a:lnTo>
                    <a:pt x="32" y="467"/>
                  </a:lnTo>
                  <a:lnTo>
                    <a:pt x="32" y="474"/>
                  </a:lnTo>
                  <a:lnTo>
                    <a:pt x="32" y="467"/>
                  </a:lnTo>
                  <a:lnTo>
                    <a:pt x="39" y="467"/>
                  </a:lnTo>
                  <a:lnTo>
                    <a:pt x="39" y="474"/>
                  </a:lnTo>
                  <a:lnTo>
                    <a:pt x="45" y="474"/>
                  </a:lnTo>
                  <a:lnTo>
                    <a:pt x="45" y="480"/>
                  </a:lnTo>
                  <a:lnTo>
                    <a:pt x="51" y="480"/>
                  </a:lnTo>
                  <a:lnTo>
                    <a:pt x="58" y="480"/>
                  </a:lnTo>
                  <a:lnTo>
                    <a:pt x="64" y="480"/>
                  </a:lnTo>
                  <a:lnTo>
                    <a:pt x="64" y="474"/>
                  </a:lnTo>
                  <a:lnTo>
                    <a:pt x="58" y="467"/>
                  </a:lnTo>
                  <a:lnTo>
                    <a:pt x="58" y="474"/>
                  </a:lnTo>
                  <a:lnTo>
                    <a:pt x="51" y="474"/>
                  </a:lnTo>
                  <a:lnTo>
                    <a:pt x="51" y="467"/>
                  </a:lnTo>
                  <a:lnTo>
                    <a:pt x="58" y="467"/>
                  </a:lnTo>
                  <a:lnTo>
                    <a:pt x="64" y="461"/>
                  </a:lnTo>
                  <a:lnTo>
                    <a:pt x="64" y="455"/>
                  </a:lnTo>
                  <a:lnTo>
                    <a:pt x="71" y="455"/>
                  </a:lnTo>
                  <a:lnTo>
                    <a:pt x="77" y="455"/>
                  </a:lnTo>
                  <a:lnTo>
                    <a:pt x="77" y="461"/>
                  </a:lnTo>
                  <a:lnTo>
                    <a:pt x="83" y="461"/>
                  </a:lnTo>
                  <a:lnTo>
                    <a:pt x="83" y="467"/>
                  </a:lnTo>
                  <a:lnTo>
                    <a:pt x="90" y="474"/>
                  </a:lnTo>
                  <a:lnTo>
                    <a:pt x="90" y="467"/>
                  </a:lnTo>
                  <a:lnTo>
                    <a:pt x="96" y="467"/>
                  </a:lnTo>
                  <a:lnTo>
                    <a:pt x="103" y="467"/>
                  </a:lnTo>
                  <a:lnTo>
                    <a:pt x="109" y="467"/>
                  </a:lnTo>
                  <a:lnTo>
                    <a:pt x="109" y="461"/>
                  </a:lnTo>
                  <a:lnTo>
                    <a:pt x="115" y="455"/>
                  </a:lnTo>
                  <a:lnTo>
                    <a:pt x="115" y="448"/>
                  </a:lnTo>
                  <a:lnTo>
                    <a:pt x="115" y="442"/>
                  </a:lnTo>
                  <a:lnTo>
                    <a:pt x="115" y="435"/>
                  </a:lnTo>
                  <a:lnTo>
                    <a:pt x="115" y="429"/>
                  </a:lnTo>
                  <a:lnTo>
                    <a:pt x="115" y="423"/>
                  </a:lnTo>
                  <a:lnTo>
                    <a:pt x="122" y="423"/>
                  </a:lnTo>
                  <a:lnTo>
                    <a:pt x="122" y="416"/>
                  </a:lnTo>
                  <a:lnTo>
                    <a:pt x="128" y="416"/>
                  </a:lnTo>
                  <a:lnTo>
                    <a:pt x="135" y="416"/>
                  </a:lnTo>
                  <a:lnTo>
                    <a:pt x="135" y="410"/>
                  </a:lnTo>
                  <a:lnTo>
                    <a:pt x="135" y="403"/>
                  </a:lnTo>
                  <a:lnTo>
                    <a:pt x="135" y="397"/>
                  </a:lnTo>
                  <a:lnTo>
                    <a:pt x="141" y="397"/>
                  </a:lnTo>
                  <a:lnTo>
                    <a:pt x="141" y="403"/>
                  </a:lnTo>
                  <a:lnTo>
                    <a:pt x="147" y="403"/>
                  </a:lnTo>
                  <a:lnTo>
                    <a:pt x="147" y="410"/>
                  </a:lnTo>
                  <a:lnTo>
                    <a:pt x="154" y="410"/>
                  </a:lnTo>
                  <a:lnTo>
                    <a:pt x="154" y="403"/>
                  </a:lnTo>
                  <a:lnTo>
                    <a:pt x="160" y="403"/>
                  </a:lnTo>
                  <a:lnTo>
                    <a:pt x="160" y="397"/>
                  </a:lnTo>
                  <a:lnTo>
                    <a:pt x="167" y="397"/>
                  </a:lnTo>
                  <a:lnTo>
                    <a:pt x="167" y="391"/>
                  </a:lnTo>
                  <a:lnTo>
                    <a:pt x="173" y="391"/>
                  </a:lnTo>
                  <a:lnTo>
                    <a:pt x="179" y="391"/>
                  </a:lnTo>
                  <a:lnTo>
                    <a:pt x="186" y="391"/>
                  </a:lnTo>
                  <a:lnTo>
                    <a:pt x="192" y="391"/>
                  </a:lnTo>
                  <a:lnTo>
                    <a:pt x="192" y="384"/>
                  </a:lnTo>
                  <a:lnTo>
                    <a:pt x="192" y="378"/>
                  </a:lnTo>
                  <a:lnTo>
                    <a:pt x="186" y="371"/>
                  </a:lnTo>
                  <a:lnTo>
                    <a:pt x="186" y="365"/>
                  </a:lnTo>
                  <a:lnTo>
                    <a:pt x="192" y="365"/>
                  </a:lnTo>
                  <a:lnTo>
                    <a:pt x="192" y="359"/>
                  </a:lnTo>
                  <a:lnTo>
                    <a:pt x="199" y="359"/>
                  </a:lnTo>
                  <a:lnTo>
                    <a:pt x="199" y="352"/>
                  </a:lnTo>
                  <a:lnTo>
                    <a:pt x="199" y="346"/>
                  </a:lnTo>
                  <a:lnTo>
                    <a:pt x="205" y="346"/>
                  </a:lnTo>
                  <a:lnTo>
                    <a:pt x="211" y="346"/>
                  </a:lnTo>
                  <a:lnTo>
                    <a:pt x="205" y="339"/>
                  </a:lnTo>
                  <a:lnTo>
                    <a:pt x="211" y="333"/>
                  </a:lnTo>
                  <a:lnTo>
                    <a:pt x="211" y="327"/>
                  </a:lnTo>
                  <a:lnTo>
                    <a:pt x="218" y="327"/>
                  </a:lnTo>
                  <a:lnTo>
                    <a:pt x="224" y="327"/>
                  </a:lnTo>
                  <a:lnTo>
                    <a:pt x="224" y="320"/>
                  </a:lnTo>
                  <a:lnTo>
                    <a:pt x="224" y="314"/>
                  </a:lnTo>
                  <a:lnTo>
                    <a:pt x="231" y="314"/>
                  </a:lnTo>
                  <a:lnTo>
                    <a:pt x="231" y="307"/>
                  </a:lnTo>
                  <a:lnTo>
                    <a:pt x="231" y="301"/>
                  </a:lnTo>
                  <a:lnTo>
                    <a:pt x="237" y="295"/>
                  </a:lnTo>
                  <a:lnTo>
                    <a:pt x="231" y="295"/>
                  </a:lnTo>
                  <a:lnTo>
                    <a:pt x="231" y="288"/>
                  </a:lnTo>
                  <a:lnTo>
                    <a:pt x="231" y="282"/>
                  </a:lnTo>
                  <a:lnTo>
                    <a:pt x="237" y="282"/>
                  </a:lnTo>
                  <a:lnTo>
                    <a:pt x="243" y="282"/>
                  </a:lnTo>
                  <a:lnTo>
                    <a:pt x="250" y="282"/>
                  </a:lnTo>
                  <a:lnTo>
                    <a:pt x="256" y="282"/>
                  </a:lnTo>
                  <a:lnTo>
                    <a:pt x="256" y="288"/>
                  </a:lnTo>
                  <a:lnTo>
                    <a:pt x="256" y="295"/>
                  </a:lnTo>
                  <a:lnTo>
                    <a:pt x="263" y="295"/>
                  </a:lnTo>
                  <a:lnTo>
                    <a:pt x="263" y="288"/>
                  </a:lnTo>
                  <a:lnTo>
                    <a:pt x="269" y="288"/>
                  </a:lnTo>
                  <a:lnTo>
                    <a:pt x="269" y="282"/>
                  </a:lnTo>
                  <a:lnTo>
                    <a:pt x="275" y="282"/>
                  </a:lnTo>
                  <a:lnTo>
                    <a:pt x="275" y="275"/>
                  </a:lnTo>
                  <a:lnTo>
                    <a:pt x="275" y="269"/>
                  </a:lnTo>
                  <a:lnTo>
                    <a:pt x="282" y="269"/>
                  </a:lnTo>
                  <a:lnTo>
                    <a:pt x="288" y="269"/>
                  </a:lnTo>
                  <a:lnTo>
                    <a:pt x="288" y="263"/>
                  </a:lnTo>
                  <a:lnTo>
                    <a:pt x="288" y="269"/>
                  </a:lnTo>
                  <a:lnTo>
                    <a:pt x="295" y="269"/>
                  </a:lnTo>
                  <a:lnTo>
                    <a:pt x="295" y="263"/>
                  </a:lnTo>
                  <a:lnTo>
                    <a:pt x="301" y="263"/>
                  </a:lnTo>
                  <a:lnTo>
                    <a:pt x="301" y="256"/>
                  </a:lnTo>
                  <a:lnTo>
                    <a:pt x="307" y="256"/>
                  </a:lnTo>
                  <a:lnTo>
                    <a:pt x="307" y="250"/>
                  </a:lnTo>
                  <a:lnTo>
                    <a:pt x="314" y="250"/>
                  </a:lnTo>
                  <a:lnTo>
                    <a:pt x="314" y="243"/>
                  </a:lnTo>
                  <a:lnTo>
                    <a:pt x="314" y="237"/>
                  </a:lnTo>
                  <a:lnTo>
                    <a:pt x="314" y="231"/>
                  </a:lnTo>
                  <a:lnTo>
                    <a:pt x="320" y="231"/>
                  </a:lnTo>
                  <a:lnTo>
                    <a:pt x="327" y="231"/>
                  </a:lnTo>
                  <a:lnTo>
                    <a:pt x="333" y="231"/>
                  </a:lnTo>
                  <a:lnTo>
                    <a:pt x="333" y="237"/>
                  </a:lnTo>
                  <a:lnTo>
                    <a:pt x="340" y="237"/>
                  </a:lnTo>
                  <a:lnTo>
                    <a:pt x="346" y="237"/>
                  </a:lnTo>
                  <a:lnTo>
                    <a:pt x="346" y="231"/>
                  </a:lnTo>
                  <a:lnTo>
                    <a:pt x="346" y="237"/>
                  </a:lnTo>
                  <a:lnTo>
                    <a:pt x="352" y="237"/>
                  </a:lnTo>
                  <a:lnTo>
                    <a:pt x="352" y="231"/>
                  </a:lnTo>
                  <a:lnTo>
                    <a:pt x="359" y="231"/>
                  </a:lnTo>
                  <a:lnTo>
                    <a:pt x="365" y="231"/>
                  </a:lnTo>
                  <a:lnTo>
                    <a:pt x="365" y="224"/>
                  </a:lnTo>
                  <a:lnTo>
                    <a:pt x="372" y="224"/>
                  </a:lnTo>
                  <a:lnTo>
                    <a:pt x="372" y="231"/>
                  </a:lnTo>
                  <a:lnTo>
                    <a:pt x="378" y="231"/>
                  </a:lnTo>
                  <a:lnTo>
                    <a:pt x="372" y="231"/>
                  </a:lnTo>
                  <a:lnTo>
                    <a:pt x="372" y="237"/>
                  </a:lnTo>
                  <a:lnTo>
                    <a:pt x="378" y="237"/>
                  </a:lnTo>
                  <a:lnTo>
                    <a:pt x="378" y="243"/>
                  </a:lnTo>
                  <a:lnTo>
                    <a:pt x="378" y="250"/>
                  </a:lnTo>
                  <a:lnTo>
                    <a:pt x="384" y="250"/>
                  </a:lnTo>
                  <a:lnTo>
                    <a:pt x="384" y="256"/>
                  </a:lnTo>
                  <a:lnTo>
                    <a:pt x="391" y="256"/>
                  </a:lnTo>
                  <a:lnTo>
                    <a:pt x="391" y="263"/>
                  </a:lnTo>
                  <a:lnTo>
                    <a:pt x="397" y="263"/>
                  </a:lnTo>
                  <a:lnTo>
                    <a:pt x="404" y="263"/>
                  </a:lnTo>
                  <a:lnTo>
                    <a:pt x="404" y="256"/>
                  </a:lnTo>
                  <a:lnTo>
                    <a:pt x="410" y="263"/>
                  </a:lnTo>
                  <a:lnTo>
                    <a:pt x="410" y="269"/>
                  </a:lnTo>
                  <a:lnTo>
                    <a:pt x="416" y="269"/>
                  </a:lnTo>
                  <a:lnTo>
                    <a:pt x="423" y="269"/>
                  </a:lnTo>
                  <a:lnTo>
                    <a:pt x="423" y="275"/>
                  </a:lnTo>
                  <a:lnTo>
                    <a:pt x="429" y="275"/>
                  </a:lnTo>
                  <a:lnTo>
                    <a:pt x="436" y="275"/>
                  </a:lnTo>
                  <a:lnTo>
                    <a:pt x="436" y="282"/>
                  </a:lnTo>
                  <a:lnTo>
                    <a:pt x="436" y="275"/>
                  </a:lnTo>
                  <a:lnTo>
                    <a:pt x="442" y="282"/>
                  </a:lnTo>
                  <a:lnTo>
                    <a:pt x="442" y="275"/>
                  </a:lnTo>
                  <a:lnTo>
                    <a:pt x="448" y="275"/>
                  </a:lnTo>
                  <a:lnTo>
                    <a:pt x="455" y="275"/>
                  </a:lnTo>
                  <a:lnTo>
                    <a:pt x="461" y="282"/>
                  </a:lnTo>
                  <a:lnTo>
                    <a:pt x="468" y="275"/>
                  </a:lnTo>
                  <a:lnTo>
                    <a:pt x="474" y="275"/>
                  </a:lnTo>
                  <a:lnTo>
                    <a:pt x="474" y="282"/>
                  </a:lnTo>
                  <a:lnTo>
                    <a:pt x="480" y="282"/>
                  </a:lnTo>
                  <a:lnTo>
                    <a:pt x="480" y="275"/>
                  </a:lnTo>
                  <a:lnTo>
                    <a:pt x="487" y="275"/>
                  </a:lnTo>
                  <a:lnTo>
                    <a:pt x="487" y="269"/>
                  </a:lnTo>
                  <a:lnTo>
                    <a:pt x="493" y="269"/>
                  </a:lnTo>
                  <a:lnTo>
                    <a:pt x="500" y="269"/>
                  </a:lnTo>
                  <a:lnTo>
                    <a:pt x="506" y="269"/>
                  </a:lnTo>
                  <a:lnTo>
                    <a:pt x="512" y="269"/>
                  </a:lnTo>
                  <a:lnTo>
                    <a:pt x="512" y="275"/>
                  </a:lnTo>
                  <a:lnTo>
                    <a:pt x="512" y="269"/>
                  </a:lnTo>
                  <a:lnTo>
                    <a:pt x="519" y="269"/>
                  </a:lnTo>
                  <a:lnTo>
                    <a:pt x="525" y="269"/>
                  </a:lnTo>
                  <a:lnTo>
                    <a:pt x="532" y="269"/>
                  </a:lnTo>
                  <a:lnTo>
                    <a:pt x="532" y="263"/>
                  </a:lnTo>
                  <a:lnTo>
                    <a:pt x="538" y="263"/>
                  </a:lnTo>
                  <a:lnTo>
                    <a:pt x="544" y="263"/>
                  </a:lnTo>
                  <a:lnTo>
                    <a:pt x="544" y="256"/>
                  </a:lnTo>
                  <a:lnTo>
                    <a:pt x="544" y="250"/>
                  </a:lnTo>
                  <a:lnTo>
                    <a:pt x="544" y="243"/>
                  </a:lnTo>
                  <a:lnTo>
                    <a:pt x="551" y="243"/>
                  </a:lnTo>
                  <a:lnTo>
                    <a:pt x="551" y="237"/>
                  </a:lnTo>
                  <a:lnTo>
                    <a:pt x="551" y="231"/>
                  </a:lnTo>
                  <a:lnTo>
                    <a:pt x="557" y="231"/>
                  </a:lnTo>
                  <a:lnTo>
                    <a:pt x="564" y="231"/>
                  </a:lnTo>
                  <a:lnTo>
                    <a:pt x="570" y="231"/>
                  </a:lnTo>
                  <a:lnTo>
                    <a:pt x="570" y="224"/>
                  </a:lnTo>
                  <a:lnTo>
                    <a:pt x="576" y="224"/>
                  </a:lnTo>
                  <a:lnTo>
                    <a:pt x="583" y="224"/>
                  </a:lnTo>
                  <a:lnTo>
                    <a:pt x="576" y="224"/>
                  </a:lnTo>
                  <a:lnTo>
                    <a:pt x="576" y="218"/>
                  </a:lnTo>
                  <a:lnTo>
                    <a:pt x="576" y="211"/>
                  </a:lnTo>
                  <a:lnTo>
                    <a:pt x="576" y="205"/>
                  </a:lnTo>
                  <a:lnTo>
                    <a:pt x="570" y="199"/>
                  </a:lnTo>
                  <a:lnTo>
                    <a:pt x="570" y="192"/>
                  </a:lnTo>
                  <a:lnTo>
                    <a:pt x="564" y="179"/>
                  </a:lnTo>
                  <a:lnTo>
                    <a:pt x="564" y="173"/>
                  </a:lnTo>
                  <a:lnTo>
                    <a:pt x="564" y="160"/>
                  </a:lnTo>
                  <a:lnTo>
                    <a:pt x="564" y="154"/>
                  </a:lnTo>
                  <a:lnTo>
                    <a:pt x="557" y="154"/>
                  </a:lnTo>
                  <a:lnTo>
                    <a:pt x="557" y="147"/>
                  </a:lnTo>
                  <a:lnTo>
                    <a:pt x="557" y="135"/>
                  </a:lnTo>
                  <a:lnTo>
                    <a:pt x="557" y="128"/>
                  </a:lnTo>
                  <a:lnTo>
                    <a:pt x="564" y="122"/>
                  </a:lnTo>
                  <a:lnTo>
                    <a:pt x="570" y="109"/>
                  </a:lnTo>
                  <a:lnTo>
                    <a:pt x="589" y="83"/>
                  </a:lnTo>
                  <a:lnTo>
                    <a:pt x="596" y="71"/>
                  </a:lnTo>
                  <a:lnTo>
                    <a:pt x="602" y="58"/>
                  </a:lnTo>
                  <a:lnTo>
                    <a:pt x="602" y="51"/>
                  </a:lnTo>
                  <a:lnTo>
                    <a:pt x="602" y="45"/>
                  </a:lnTo>
                  <a:lnTo>
                    <a:pt x="615" y="39"/>
                  </a:lnTo>
                  <a:lnTo>
                    <a:pt x="621" y="32"/>
                  </a:lnTo>
                  <a:lnTo>
                    <a:pt x="628" y="26"/>
                  </a:lnTo>
                  <a:lnTo>
                    <a:pt x="634" y="26"/>
                  </a:lnTo>
                  <a:lnTo>
                    <a:pt x="640" y="19"/>
                  </a:lnTo>
                  <a:lnTo>
                    <a:pt x="647" y="26"/>
                  </a:lnTo>
                  <a:lnTo>
                    <a:pt x="660" y="26"/>
                  </a:lnTo>
                  <a:lnTo>
                    <a:pt x="666" y="32"/>
                  </a:lnTo>
                  <a:lnTo>
                    <a:pt x="672" y="32"/>
                  </a:lnTo>
                  <a:lnTo>
                    <a:pt x="685" y="39"/>
                  </a:lnTo>
                  <a:lnTo>
                    <a:pt x="698" y="39"/>
                  </a:lnTo>
                  <a:lnTo>
                    <a:pt x="705" y="39"/>
                  </a:lnTo>
                  <a:lnTo>
                    <a:pt x="711" y="45"/>
                  </a:lnTo>
                  <a:lnTo>
                    <a:pt x="724" y="45"/>
                  </a:lnTo>
                  <a:lnTo>
                    <a:pt x="737" y="45"/>
                  </a:lnTo>
                  <a:lnTo>
                    <a:pt x="743" y="45"/>
                  </a:lnTo>
                  <a:lnTo>
                    <a:pt x="749" y="51"/>
                  </a:lnTo>
                  <a:lnTo>
                    <a:pt x="749" y="58"/>
                  </a:lnTo>
                  <a:lnTo>
                    <a:pt x="749" y="64"/>
                  </a:lnTo>
                  <a:lnTo>
                    <a:pt x="756" y="71"/>
                  </a:lnTo>
                  <a:lnTo>
                    <a:pt x="762" y="77"/>
                  </a:lnTo>
                  <a:lnTo>
                    <a:pt x="762" y="83"/>
                  </a:lnTo>
                  <a:lnTo>
                    <a:pt x="769" y="77"/>
                  </a:lnTo>
                  <a:lnTo>
                    <a:pt x="775" y="71"/>
                  </a:lnTo>
                  <a:lnTo>
                    <a:pt x="781" y="71"/>
                  </a:lnTo>
                  <a:lnTo>
                    <a:pt x="788" y="64"/>
                  </a:lnTo>
                  <a:lnTo>
                    <a:pt x="788" y="58"/>
                  </a:lnTo>
                  <a:lnTo>
                    <a:pt x="788" y="51"/>
                  </a:lnTo>
                  <a:lnTo>
                    <a:pt x="794" y="45"/>
                  </a:lnTo>
                  <a:lnTo>
                    <a:pt x="807" y="39"/>
                  </a:lnTo>
                  <a:lnTo>
                    <a:pt x="813" y="32"/>
                  </a:lnTo>
                  <a:lnTo>
                    <a:pt x="833" y="32"/>
                  </a:lnTo>
                  <a:lnTo>
                    <a:pt x="845" y="39"/>
                  </a:lnTo>
                  <a:lnTo>
                    <a:pt x="852" y="45"/>
                  </a:lnTo>
                  <a:lnTo>
                    <a:pt x="858" y="45"/>
                  </a:lnTo>
                  <a:lnTo>
                    <a:pt x="865" y="51"/>
                  </a:lnTo>
                  <a:lnTo>
                    <a:pt x="871" y="51"/>
                  </a:lnTo>
                  <a:lnTo>
                    <a:pt x="871" y="45"/>
                  </a:lnTo>
                  <a:lnTo>
                    <a:pt x="884" y="39"/>
                  </a:lnTo>
                  <a:lnTo>
                    <a:pt x="884" y="32"/>
                  </a:lnTo>
                  <a:lnTo>
                    <a:pt x="890" y="32"/>
                  </a:lnTo>
                  <a:lnTo>
                    <a:pt x="897" y="19"/>
                  </a:lnTo>
                  <a:lnTo>
                    <a:pt x="903" y="19"/>
                  </a:lnTo>
                  <a:lnTo>
                    <a:pt x="909" y="13"/>
                  </a:lnTo>
                  <a:lnTo>
                    <a:pt x="916" y="13"/>
                  </a:lnTo>
                  <a:lnTo>
                    <a:pt x="916" y="7"/>
                  </a:lnTo>
                  <a:lnTo>
                    <a:pt x="922" y="7"/>
                  </a:lnTo>
                  <a:lnTo>
                    <a:pt x="935" y="0"/>
                  </a:lnTo>
                  <a:lnTo>
                    <a:pt x="941" y="0"/>
                  </a:lnTo>
                  <a:lnTo>
                    <a:pt x="948" y="0"/>
                  </a:lnTo>
                  <a:lnTo>
                    <a:pt x="961" y="0"/>
                  </a:lnTo>
                  <a:lnTo>
                    <a:pt x="967" y="7"/>
                  </a:lnTo>
                  <a:lnTo>
                    <a:pt x="986" y="19"/>
                  </a:lnTo>
                  <a:lnTo>
                    <a:pt x="993" y="26"/>
                  </a:lnTo>
                  <a:lnTo>
                    <a:pt x="999" y="51"/>
                  </a:lnTo>
                  <a:lnTo>
                    <a:pt x="1044" y="90"/>
                  </a:lnTo>
                  <a:lnTo>
                    <a:pt x="1063" y="109"/>
                  </a:lnTo>
                  <a:lnTo>
                    <a:pt x="1089" y="122"/>
                  </a:lnTo>
                  <a:lnTo>
                    <a:pt x="1108" y="160"/>
                  </a:lnTo>
                  <a:lnTo>
                    <a:pt x="1127" y="179"/>
                  </a:lnTo>
                  <a:lnTo>
                    <a:pt x="1140" y="205"/>
                  </a:lnTo>
                  <a:lnTo>
                    <a:pt x="1140" y="224"/>
                  </a:lnTo>
                  <a:lnTo>
                    <a:pt x="1146" y="250"/>
                  </a:lnTo>
                  <a:lnTo>
                    <a:pt x="1153" y="282"/>
                  </a:lnTo>
                  <a:lnTo>
                    <a:pt x="1146" y="307"/>
                  </a:lnTo>
                  <a:lnTo>
                    <a:pt x="1153" y="371"/>
                  </a:lnTo>
                  <a:lnTo>
                    <a:pt x="1153" y="448"/>
                  </a:lnTo>
                  <a:lnTo>
                    <a:pt x="1146" y="653"/>
                  </a:lnTo>
                  <a:lnTo>
                    <a:pt x="1153" y="685"/>
                  </a:lnTo>
                  <a:lnTo>
                    <a:pt x="1153" y="717"/>
                  </a:lnTo>
                  <a:lnTo>
                    <a:pt x="1166" y="749"/>
                  </a:lnTo>
                  <a:lnTo>
                    <a:pt x="1166" y="762"/>
                  </a:lnTo>
                  <a:lnTo>
                    <a:pt x="1153" y="781"/>
                  </a:lnTo>
                  <a:lnTo>
                    <a:pt x="1153" y="800"/>
                  </a:lnTo>
                  <a:lnTo>
                    <a:pt x="1146" y="807"/>
                  </a:lnTo>
                  <a:lnTo>
                    <a:pt x="1146" y="826"/>
                  </a:lnTo>
                  <a:lnTo>
                    <a:pt x="1140" y="845"/>
                  </a:lnTo>
                  <a:lnTo>
                    <a:pt x="1140" y="858"/>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Arial"/>
                <a:ea typeface="+mn-ea"/>
                <a:cs typeface="+mn-cs"/>
              </a:endParaRPr>
            </a:p>
          </p:txBody>
        </p:sp>
        <p:sp>
          <p:nvSpPr>
            <p:cNvPr id="57" name="Freeform 228">
              <a:extLst>
                <a:ext uri="{FF2B5EF4-FFF2-40B4-BE49-F238E27FC236}">
                  <a16:creationId xmlns:a16="http://schemas.microsoft.com/office/drawing/2014/main" id="{B3DF4D71-F7D3-B804-D5B6-6DC94D5BD463}"/>
                </a:ext>
              </a:extLst>
            </p:cNvPr>
            <p:cNvSpPr>
              <a:spLocks/>
            </p:cNvSpPr>
            <p:nvPr/>
          </p:nvSpPr>
          <p:spPr bwMode="gray">
            <a:xfrm>
              <a:off x="3894551" y="2371660"/>
              <a:ext cx="702756" cy="899834"/>
            </a:xfrm>
            <a:custGeom>
              <a:avLst/>
              <a:gdLst>
                <a:gd name="T0" fmla="*/ 1044 w 1089"/>
                <a:gd name="T1" fmla="*/ 532 h 1249"/>
                <a:gd name="T2" fmla="*/ 1050 w 1089"/>
                <a:gd name="T3" fmla="*/ 673 h 1249"/>
                <a:gd name="T4" fmla="*/ 1069 w 1089"/>
                <a:gd name="T5" fmla="*/ 839 h 1249"/>
                <a:gd name="T6" fmla="*/ 999 w 1089"/>
                <a:gd name="T7" fmla="*/ 890 h 1249"/>
                <a:gd name="T8" fmla="*/ 909 w 1089"/>
                <a:gd name="T9" fmla="*/ 910 h 1249"/>
                <a:gd name="T10" fmla="*/ 839 w 1089"/>
                <a:gd name="T11" fmla="*/ 884 h 1249"/>
                <a:gd name="T12" fmla="*/ 743 w 1089"/>
                <a:gd name="T13" fmla="*/ 878 h 1249"/>
                <a:gd name="T14" fmla="*/ 692 w 1089"/>
                <a:gd name="T15" fmla="*/ 993 h 1249"/>
                <a:gd name="T16" fmla="*/ 698 w 1089"/>
                <a:gd name="T17" fmla="*/ 1063 h 1249"/>
                <a:gd name="T18" fmla="*/ 660 w 1089"/>
                <a:gd name="T19" fmla="*/ 1102 h 1249"/>
                <a:gd name="T20" fmla="*/ 608 w 1089"/>
                <a:gd name="T21" fmla="*/ 1114 h 1249"/>
                <a:gd name="T22" fmla="*/ 564 w 1089"/>
                <a:gd name="T23" fmla="*/ 1114 h 1249"/>
                <a:gd name="T24" fmla="*/ 512 w 1089"/>
                <a:gd name="T25" fmla="*/ 1095 h 1249"/>
                <a:gd name="T26" fmla="*/ 487 w 1089"/>
                <a:gd name="T27" fmla="*/ 1070 h 1249"/>
                <a:gd name="T28" fmla="*/ 442 w 1089"/>
                <a:gd name="T29" fmla="*/ 1076 h 1249"/>
                <a:gd name="T30" fmla="*/ 410 w 1089"/>
                <a:gd name="T31" fmla="*/ 1108 h 1249"/>
                <a:gd name="T32" fmla="*/ 371 w 1089"/>
                <a:gd name="T33" fmla="*/ 1121 h 1249"/>
                <a:gd name="T34" fmla="*/ 346 w 1089"/>
                <a:gd name="T35" fmla="*/ 1166 h 1249"/>
                <a:gd name="T36" fmla="*/ 314 w 1089"/>
                <a:gd name="T37" fmla="*/ 1210 h 1249"/>
                <a:gd name="T38" fmla="*/ 282 w 1089"/>
                <a:gd name="T39" fmla="*/ 1249 h 1249"/>
                <a:gd name="T40" fmla="*/ 256 w 1089"/>
                <a:gd name="T41" fmla="*/ 1178 h 1249"/>
                <a:gd name="T42" fmla="*/ 205 w 1089"/>
                <a:gd name="T43" fmla="*/ 1082 h 1249"/>
                <a:gd name="T44" fmla="*/ 237 w 1089"/>
                <a:gd name="T45" fmla="*/ 1012 h 1249"/>
                <a:gd name="T46" fmla="*/ 269 w 1089"/>
                <a:gd name="T47" fmla="*/ 942 h 1249"/>
                <a:gd name="T48" fmla="*/ 269 w 1089"/>
                <a:gd name="T49" fmla="*/ 858 h 1249"/>
                <a:gd name="T50" fmla="*/ 288 w 1089"/>
                <a:gd name="T51" fmla="*/ 807 h 1249"/>
                <a:gd name="T52" fmla="*/ 275 w 1089"/>
                <a:gd name="T53" fmla="*/ 724 h 1249"/>
                <a:gd name="T54" fmla="*/ 250 w 1089"/>
                <a:gd name="T55" fmla="*/ 692 h 1249"/>
                <a:gd name="T56" fmla="*/ 186 w 1089"/>
                <a:gd name="T57" fmla="*/ 666 h 1249"/>
                <a:gd name="T58" fmla="*/ 122 w 1089"/>
                <a:gd name="T59" fmla="*/ 666 h 1249"/>
                <a:gd name="T60" fmla="*/ 83 w 1089"/>
                <a:gd name="T61" fmla="*/ 711 h 1249"/>
                <a:gd name="T62" fmla="*/ 13 w 1089"/>
                <a:gd name="T63" fmla="*/ 717 h 1249"/>
                <a:gd name="T64" fmla="*/ 26 w 1089"/>
                <a:gd name="T65" fmla="*/ 679 h 1249"/>
                <a:gd name="T66" fmla="*/ 70 w 1089"/>
                <a:gd name="T67" fmla="*/ 653 h 1249"/>
                <a:gd name="T68" fmla="*/ 6 w 1089"/>
                <a:gd name="T69" fmla="*/ 634 h 1249"/>
                <a:gd name="T70" fmla="*/ 38 w 1089"/>
                <a:gd name="T71" fmla="*/ 602 h 1249"/>
                <a:gd name="T72" fmla="*/ 90 w 1089"/>
                <a:gd name="T73" fmla="*/ 589 h 1249"/>
                <a:gd name="T74" fmla="*/ 141 w 1089"/>
                <a:gd name="T75" fmla="*/ 570 h 1249"/>
                <a:gd name="T76" fmla="*/ 96 w 1089"/>
                <a:gd name="T77" fmla="*/ 557 h 1249"/>
                <a:gd name="T78" fmla="*/ 45 w 1089"/>
                <a:gd name="T79" fmla="*/ 557 h 1249"/>
                <a:gd name="T80" fmla="*/ 45 w 1089"/>
                <a:gd name="T81" fmla="*/ 493 h 1249"/>
                <a:gd name="T82" fmla="*/ 96 w 1089"/>
                <a:gd name="T83" fmla="*/ 519 h 1249"/>
                <a:gd name="T84" fmla="*/ 109 w 1089"/>
                <a:gd name="T85" fmla="*/ 461 h 1249"/>
                <a:gd name="T86" fmla="*/ 90 w 1089"/>
                <a:gd name="T87" fmla="*/ 410 h 1249"/>
                <a:gd name="T88" fmla="*/ 115 w 1089"/>
                <a:gd name="T89" fmla="*/ 359 h 1249"/>
                <a:gd name="T90" fmla="*/ 115 w 1089"/>
                <a:gd name="T91" fmla="*/ 282 h 1249"/>
                <a:gd name="T92" fmla="*/ 128 w 1089"/>
                <a:gd name="T93" fmla="*/ 237 h 1249"/>
                <a:gd name="T94" fmla="*/ 122 w 1089"/>
                <a:gd name="T95" fmla="*/ 180 h 1249"/>
                <a:gd name="T96" fmla="*/ 179 w 1089"/>
                <a:gd name="T97" fmla="*/ 180 h 1249"/>
                <a:gd name="T98" fmla="*/ 186 w 1089"/>
                <a:gd name="T99" fmla="*/ 225 h 1249"/>
                <a:gd name="T100" fmla="*/ 243 w 1089"/>
                <a:gd name="T101" fmla="*/ 244 h 1249"/>
                <a:gd name="T102" fmla="*/ 269 w 1089"/>
                <a:gd name="T103" fmla="*/ 257 h 1249"/>
                <a:gd name="T104" fmla="*/ 295 w 1089"/>
                <a:gd name="T105" fmla="*/ 295 h 1249"/>
                <a:gd name="T106" fmla="*/ 359 w 1089"/>
                <a:gd name="T107" fmla="*/ 308 h 1249"/>
                <a:gd name="T108" fmla="*/ 403 w 1089"/>
                <a:gd name="T109" fmla="*/ 301 h 1249"/>
                <a:gd name="T110" fmla="*/ 397 w 1089"/>
                <a:gd name="T111" fmla="*/ 244 h 1249"/>
                <a:gd name="T112" fmla="*/ 429 w 1089"/>
                <a:gd name="T113" fmla="*/ 186 h 1249"/>
                <a:gd name="T114" fmla="*/ 468 w 1089"/>
                <a:gd name="T115" fmla="*/ 77 h 1249"/>
                <a:gd name="T116" fmla="*/ 500 w 1089"/>
                <a:gd name="T117" fmla="*/ 45 h 1249"/>
                <a:gd name="T118" fmla="*/ 532 w 1089"/>
                <a:gd name="T119" fmla="*/ 52 h 1249"/>
                <a:gd name="T120" fmla="*/ 570 w 1089"/>
                <a:gd name="T121" fmla="*/ 39 h 1249"/>
                <a:gd name="T122" fmla="*/ 615 w 1089"/>
                <a:gd name="T123" fmla="*/ 39 h 1249"/>
                <a:gd name="T124" fmla="*/ 692 w 1089"/>
                <a:gd name="T125" fmla="*/ 13 h 1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89" h="1249">
                  <a:moveTo>
                    <a:pt x="711" y="0"/>
                  </a:moveTo>
                  <a:lnTo>
                    <a:pt x="858" y="96"/>
                  </a:lnTo>
                  <a:lnTo>
                    <a:pt x="967" y="167"/>
                  </a:lnTo>
                  <a:lnTo>
                    <a:pt x="1005" y="186"/>
                  </a:lnTo>
                  <a:lnTo>
                    <a:pt x="1012" y="192"/>
                  </a:lnTo>
                  <a:lnTo>
                    <a:pt x="1031" y="199"/>
                  </a:lnTo>
                  <a:lnTo>
                    <a:pt x="1037" y="231"/>
                  </a:lnTo>
                  <a:lnTo>
                    <a:pt x="1037" y="353"/>
                  </a:lnTo>
                  <a:lnTo>
                    <a:pt x="1037" y="481"/>
                  </a:lnTo>
                  <a:lnTo>
                    <a:pt x="1044" y="500"/>
                  </a:lnTo>
                  <a:lnTo>
                    <a:pt x="1044" y="513"/>
                  </a:lnTo>
                  <a:lnTo>
                    <a:pt x="1044" y="532"/>
                  </a:lnTo>
                  <a:lnTo>
                    <a:pt x="1037" y="570"/>
                  </a:lnTo>
                  <a:lnTo>
                    <a:pt x="1025" y="596"/>
                  </a:lnTo>
                  <a:lnTo>
                    <a:pt x="1018" y="615"/>
                  </a:lnTo>
                  <a:lnTo>
                    <a:pt x="1018" y="628"/>
                  </a:lnTo>
                  <a:lnTo>
                    <a:pt x="1031" y="653"/>
                  </a:lnTo>
                  <a:lnTo>
                    <a:pt x="1031" y="666"/>
                  </a:lnTo>
                  <a:lnTo>
                    <a:pt x="1031" y="673"/>
                  </a:lnTo>
                  <a:lnTo>
                    <a:pt x="1037" y="673"/>
                  </a:lnTo>
                  <a:lnTo>
                    <a:pt x="1044" y="673"/>
                  </a:lnTo>
                  <a:lnTo>
                    <a:pt x="1044" y="666"/>
                  </a:lnTo>
                  <a:lnTo>
                    <a:pt x="1050" y="666"/>
                  </a:lnTo>
                  <a:lnTo>
                    <a:pt x="1050" y="673"/>
                  </a:lnTo>
                  <a:lnTo>
                    <a:pt x="1050" y="666"/>
                  </a:lnTo>
                  <a:lnTo>
                    <a:pt x="1057" y="666"/>
                  </a:lnTo>
                  <a:lnTo>
                    <a:pt x="1063" y="666"/>
                  </a:lnTo>
                  <a:lnTo>
                    <a:pt x="1063" y="679"/>
                  </a:lnTo>
                  <a:lnTo>
                    <a:pt x="1069" y="717"/>
                  </a:lnTo>
                  <a:lnTo>
                    <a:pt x="1069" y="724"/>
                  </a:lnTo>
                  <a:lnTo>
                    <a:pt x="1069" y="737"/>
                  </a:lnTo>
                  <a:lnTo>
                    <a:pt x="1069" y="781"/>
                  </a:lnTo>
                  <a:lnTo>
                    <a:pt x="1082" y="826"/>
                  </a:lnTo>
                  <a:lnTo>
                    <a:pt x="1089" y="839"/>
                  </a:lnTo>
                  <a:lnTo>
                    <a:pt x="1076" y="839"/>
                  </a:lnTo>
                  <a:lnTo>
                    <a:pt x="1069" y="839"/>
                  </a:lnTo>
                  <a:lnTo>
                    <a:pt x="1063" y="839"/>
                  </a:lnTo>
                  <a:lnTo>
                    <a:pt x="1050" y="846"/>
                  </a:lnTo>
                  <a:lnTo>
                    <a:pt x="1044" y="846"/>
                  </a:lnTo>
                  <a:lnTo>
                    <a:pt x="1044" y="852"/>
                  </a:lnTo>
                  <a:lnTo>
                    <a:pt x="1037" y="852"/>
                  </a:lnTo>
                  <a:lnTo>
                    <a:pt x="1031" y="858"/>
                  </a:lnTo>
                  <a:lnTo>
                    <a:pt x="1025" y="858"/>
                  </a:lnTo>
                  <a:lnTo>
                    <a:pt x="1018" y="871"/>
                  </a:lnTo>
                  <a:lnTo>
                    <a:pt x="1012" y="871"/>
                  </a:lnTo>
                  <a:lnTo>
                    <a:pt x="1012" y="878"/>
                  </a:lnTo>
                  <a:lnTo>
                    <a:pt x="999" y="884"/>
                  </a:lnTo>
                  <a:lnTo>
                    <a:pt x="999" y="890"/>
                  </a:lnTo>
                  <a:lnTo>
                    <a:pt x="993" y="890"/>
                  </a:lnTo>
                  <a:lnTo>
                    <a:pt x="986" y="884"/>
                  </a:lnTo>
                  <a:lnTo>
                    <a:pt x="980" y="884"/>
                  </a:lnTo>
                  <a:lnTo>
                    <a:pt x="973" y="878"/>
                  </a:lnTo>
                  <a:lnTo>
                    <a:pt x="961" y="871"/>
                  </a:lnTo>
                  <a:lnTo>
                    <a:pt x="941" y="871"/>
                  </a:lnTo>
                  <a:lnTo>
                    <a:pt x="935" y="878"/>
                  </a:lnTo>
                  <a:lnTo>
                    <a:pt x="922" y="884"/>
                  </a:lnTo>
                  <a:lnTo>
                    <a:pt x="916" y="890"/>
                  </a:lnTo>
                  <a:lnTo>
                    <a:pt x="916" y="897"/>
                  </a:lnTo>
                  <a:lnTo>
                    <a:pt x="916" y="903"/>
                  </a:lnTo>
                  <a:lnTo>
                    <a:pt x="909" y="910"/>
                  </a:lnTo>
                  <a:lnTo>
                    <a:pt x="903" y="910"/>
                  </a:lnTo>
                  <a:lnTo>
                    <a:pt x="897" y="916"/>
                  </a:lnTo>
                  <a:lnTo>
                    <a:pt x="890" y="922"/>
                  </a:lnTo>
                  <a:lnTo>
                    <a:pt x="890" y="916"/>
                  </a:lnTo>
                  <a:lnTo>
                    <a:pt x="884" y="910"/>
                  </a:lnTo>
                  <a:lnTo>
                    <a:pt x="877" y="903"/>
                  </a:lnTo>
                  <a:lnTo>
                    <a:pt x="877" y="897"/>
                  </a:lnTo>
                  <a:lnTo>
                    <a:pt x="877" y="890"/>
                  </a:lnTo>
                  <a:lnTo>
                    <a:pt x="871" y="884"/>
                  </a:lnTo>
                  <a:lnTo>
                    <a:pt x="865" y="884"/>
                  </a:lnTo>
                  <a:lnTo>
                    <a:pt x="852" y="884"/>
                  </a:lnTo>
                  <a:lnTo>
                    <a:pt x="839" y="884"/>
                  </a:lnTo>
                  <a:lnTo>
                    <a:pt x="833" y="878"/>
                  </a:lnTo>
                  <a:lnTo>
                    <a:pt x="826" y="878"/>
                  </a:lnTo>
                  <a:lnTo>
                    <a:pt x="813" y="878"/>
                  </a:lnTo>
                  <a:lnTo>
                    <a:pt x="800" y="871"/>
                  </a:lnTo>
                  <a:lnTo>
                    <a:pt x="794" y="871"/>
                  </a:lnTo>
                  <a:lnTo>
                    <a:pt x="788" y="865"/>
                  </a:lnTo>
                  <a:lnTo>
                    <a:pt x="775" y="865"/>
                  </a:lnTo>
                  <a:lnTo>
                    <a:pt x="768" y="858"/>
                  </a:lnTo>
                  <a:lnTo>
                    <a:pt x="762" y="865"/>
                  </a:lnTo>
                  <a:lnTo>
                    <a:pt x="756" y="865"/>
                  </a:lnTo>
                  <a:lnTo>
                    <a:pt x="749" y="871"/>
                  </a:lnTo>
                  <a:lnTo>
                    <a:pt x="743" y="878"/>
                  </a:lnTo>
                  <a:lnTo>
                    <a:pt x="730" y="884"/>
                  </a:lnTo>
                  <a:lnTo>
                    <a:pt x="730" y="890"/>
                  </a:lnTo>
                  <a:lnTo>
                    <a:pt x="730" y="897"/>
                  </a:lnTo>
                  <a:lnTo>
                    <a:pt x="724" y="910"/>
                  </a:lnTo>
                  <a:lnTo>
                    <a:pt x="717" y="922"/>
                  </a:lnTo>
                  <a:lnTo>
                    <a:pt x="698" y="948"/>
                  </a:lnTo>
                  <a:lnTo>
                    <a:pt x="692" y="961"/>
                  </a:lnTo>
                  <a:lnTo>
                    <a:pt x="685" y="967"/>
                  </a:lnTo>
                  <a:lnTo>
                    <a:pt x="685" y="974"/>
                  </a:lnTo>
                  <a:lnTo>
                    <a:pt x="685" y="986"/>
                  </a:lnTo>
                  <a:lnTo>
                    <a:pt x="685" y="993"/>
                  </a:lnTo>
                  <a:lnTo>
                    <a:pt x="692" y="993"/>
                  </a:lnTo>
                  <a:lnTo>
                    <a:pt x="692" y="999"/>
                  </a:lnTo>
                  <a:lnTo>
                    <a:pt x="692" y="1012"/>
                  </a:lnTo>
                  <a:lnTo>
                    <a:pt x="692" y="1018"/>
                  </a:lnTo>
                  <a:lnTo>
                    <a:pt x="698" y="1031"/>
                  </a:lnTo>
                  <a:lnTo>
                    <a:pt x="698" y="1038"/>
                  </a:lnTo>
                  <a:lnTo>
                    <a:pt x="704" y="1044"/>
                  </a:lnTo>
                  <a:lnTo>
                    <a:pt x="704" y="1050"/>
                  </a:lnTo>
                  <a:lnTo>
                    <a:pt x="704" y="1057"/>
                  </a:lnTo>
                  <a:lnTo>
                    <a:pt x="704" y="1063"/>
                  </a:lnTo>
                  <a:lnTo>
                    <a:pt x="711" y="1063"/>
                  </a:lnTo>
                  <a:lnTo>
                    <a:pt x="704" y="1063"/>
                  </a:lnTo>
                  <a:lnTo>
                    <a:pt x="698" y="1063"/>
                  </a:lnTo>
                  <a:lnTo>
                    <a:pt x="698" y="1070"/>
                  </a:lnTo>
                  <a:lnTo>
                    <a:pt x="692" y="1070"/>
                  </a:lnTo>
                  <a:lnTo>
                    <a:pt x="685" y="1070"/>
                  </a:lnTo>
                  <a:lnTo>
                    <a:pt x="679" y="1070"/>
                  </a:lnTo>
                  <a:lnTo>
                    <a:pt x="679" y="1076"/>
                  </a:lnTo>
                  <a:lnTo>
                    <a:pt x="679" y="1082"/>
                  </a:lnTo>
                  <a:lnTo>
                    <a:pt x="672" y="1082"/>
                  </a:lnTo>
                  <a:lnTo>
                    <a:pt x="672" y="1089"/>
                  </a:lnTo>
                  <a:lnTo>
                    <a:pt x="672" y="1095"/>
                  </a:lnTo>
                  <a:lnTo>
                    <a:pt x="672" y="1102"/>
                  </a:lnTo>
                  <a:lnTo>
                    <a:pt x="666" y="1102"/>
                  </a:lnTo>
                  <a:lnTo>
                    <a:pt x="660" y="1102"/>
                  </a:lnTo>
                  <a:lnTo>
                    <a:pt x="660" y="1108"/>
                  </a:lnTo>
                  <a:lnTo>
                    <a:pt x="653" y="1108"/>
                  </a:lnTo>
                  <a:lnTo>
                    <a:pt x="647" y="1108"/>
                  </a:lnTo>
                  <a:lnTo>
                    <a:pt x="640" y="1108"/>
                  </a:lnTo>
                  <a:lnTo>
                    <a:pt x="640" y="1114"/>
                  </a:lnTo>
                  <a:lnTo>
                    <a:pt x="640" y="1108"/>
                  </a:lnTo>
                  <a:lnTo>
                    <a:pt x="634" y="1108"/>
                  </a:lnTo>
                  <a:lnTo>
                    <a:pt x="628" y="1108"/>
                  </a:lnTo>
                  <a:lnTo>
                    <a:pt x="621" y="1108"/>
                  </a:lnTo>
                  <a:lnTo>
                    <a:pt x="615" y="1108"/>
                  </a:lnTo>
                  <a:lnTo>
                    <a:pt x="615" y="1114"/>
                  </a:lnTo>
                  <a:lnTo>
                    <a:pt x="608" y="1114"/>
                  </a:lnTo>
                  <a:lnTo>
                    <a:pt x="608" y="1121"/>
                  </a:lnTo>
                  <a:lnTo>
                    <a:pt x="602" y="1121"/>
                  </a:lnTo>
                  <a:lnTo>
                    <a:pt x="602" y="1114"/>
                  </a:lnTo>
                  <a:lnTo>
                    <a:pt x="596" y="1114"/>
                  </a:lnTo>
                  <a:lnTo>
                    <a:pt x="589" y="1121"/>
                  </a:lnTo>
                  <a:lnTo>
                    <a:pt x="583" y="1114"/>
                  </a:lnTo>
                  <a:lnTo>
                    <a:pt x="576" y="1114"/>
                  </a:lnTo>
                  <a:lnTo>
                    <a:pt x="570" y="1114"/>
                  </a:lnTo>
                  <a:lnTo>
                    <a:pt x="570" y="1121"/>
                  </a:lnTo>
                  <a:lnTo>
                    <a:pt x="564" y="1114"/>
                  </a:lnTo>
                  <a:lnTo>
                    <a:pt x="564" y="1121"/>
                  </a:lnTo>
                  <a:lnTo>
                    <a:pt x="564" y="1114"/>
                  </a:lnTo>
                  <a:lnTo>
                    <a:pt x="557" y="1114"/>
                  </a:lnTo>
                  <a:lnTo>
                    <a:pt x="551" y="1114"/>
                  </a:lnTo>
                  <a:lnTo>
                    <a:pt x="551" y="1108"/>
                  </a:lnTo>
                  <a:lnTo>
                    <a:pt x="544" y="1108"/>
                  </a:lnTo>
                  <a:lnTo>
                    <a:pt x="538" y="1108"/>
                  </a:lnTo>
                  <a:lnTo>
                    <a:pt x="538" y="1102"/>
                  </a:lnTo>
                  <a:lnTo>
                    <a:pt x="532" y="1095"/>
                  </a:lnTo>
                  <a:lnTo>
                    <a:pt x="532" y="1102"/>
                  </a:lnTo>
                  <a:lnTo>
                    <a:pt x="525" y="1102"/>
                  </a:lnTo>
                  <a:lnTo>
                    <a:pt x="519" y="1102"/>
                  </a:lnTo>
                  <a:lnTo>
                    <a:pt x="519" y="1095"/>
                  </a:lnTo>
                  <a:lnTo>
                    <a:pt x="512" y="1095"/>
                  </a:lnTo>
                  <a:lnTo>
                    <a:pt x="512" y="1089"/>
                  </a:lnTo>
                  <a:lnTo>
                    <a:pt x="506" y="1089"/>
                  </a:lnTo>
                  <a:lnTo>
                    <a:pt x="506" y="1082"/>
                  </a:lnTo>
                  <a:lnTo>
                    <a:pt x="506" y="1076"/>
                  </a:lnTo>
                  <a:lnTo>
                    <a:pt x="500" y="1076"/>
                  </a:lnTo>
                  <a:lnTo>
                    <a:pt x="500" y="1070"/>
                  </a:lnTo>
                  <a:lnTo>
                    <a:pt x="506" y="1070"/>
                  </a:lnTo>
                  <a:lnTo>
                    <a:pt x="500" y="1070"/>
                  </a:lnTo>
                  <a:lnTo>
                    <a:pt x="500" y="1063"/>
                  </a:lnTo>
                  <a:lnTo>
                    <a:pt x="493" y="1063"/>
                  </a:lnTo>
                  <a:lnTo>
                    <a:pt x="493" y="1070"/>
                  </a:lnTo>
                  <a:lnTo>
                    <a:pt x="487" y="1070"/>
                  </a:lnTo>
                  <a:lnTo>
                    <a:pt x="480" y="1070"/>
                  </a:lnTo>
                  <a:lnTo>
                    <a:pt x="480" y="1076"/>
                  </a:lnTo>
                  <a:lnTo>
                    <a:pt x="474" y="1076"/>
                  </a:lnTo>
                  <a:lnTo>
                    <a:pt x="474" y="1070"/>
                  </a:lnTo>
                  <a:lnTo>
                    <a:pt x="474" y="1076"/>
                  </a:lnTo>
                  <a:lnTo>
                    <a:pt x="468" y="1076"/>
                  </a:lnTo>
                  <a:lnTo>
                    <a:pt x="461" y="1076"/>
                  </a:lnTo>
                  <a:lnTo>
                    <a:pt x="461" y="1070"/>
                  </a:lnTo>
                  <a:lnTo>
                    <a:pt x="455" y="1070"/>
                  </a:lnTo>
                  <a:lnTo>
                    <a:pt x="448" y="1070"/>
                  </a:lnTo>
                  <a:lnTo>
                    <a:pt x="442" y="1070"/>
                  </a:lnTo>
                  <a:lnTo>
                    <a:pt x="442" y="1076"/>
                  </a:lnTo>
                  <a:lnTo>
                    <a:pt x="442" y="1082"/>
                  </a:lnTo>
                  <a:lnTo>
                    <a:pt x="442" y="1089"/>
                  </a:lnTo>
                  <a:lnTo>
                    <a:pt x="435" y="1089"/>
                  </a:lnTo>
                  <a:lnTo>
                    <a:pt x="435" y="1095"/>
                  </a:lnTo>
                  <a:lnTo>
                    <a:pt x="429" y="1095"/>
                  </a:lnTo>
                  <a:lnTo>
                    <a:pt x="429" y="1102"/>
                  </a:lnTo>
                  <a:lnTo>
                    <a:pt x="423" y="1102"/>
                  </a:lnTo>
                  <a:lnTo>
                    <a:pt x="423" y="1108"/>
                  </a:lnTo>
                  <a:lnTo>
                    <a:pt x="416" y="1108"/>
                  </a:lnTo>
                  <a:lnTo>
                    <a:pt x="416" y="1102"/>
                  </a:lnTo>
                  <a:lnTo>
                    <a:pt x="416" y="1108"/>
                  </a:lnTo>
                  <a:lnTo>
                    <a:pt x="410" y="1108"/>
                  </a:lnTo>
                  <a:lnTo>
                    <a:pt x="403" y="1108"/>
                  </a:lnTo>
                  <a:lnTo>
                    <a:pt x="403" y="1114"/>
                  </a:lnTo>
                  <a:lnTo>
                    <a:pt x="403" y="1121"/>
                  </a:lnTo>
                  <a:lnTo>
                    <a:pt x="397" y="1121"/>
                  </a:lnTo>
                  <a:lnTo>
                    <a:pt x="397" y="1127"/>
                  </a:lnTo>
                  <a:lnTo>
                    <a:pt x="391" y="1127"/>
                  </a:lnTo>
                  <a:lnTo>
                    <a:pt x="391" y="1134"/>
                  </a:lnTo>
                  <a:lnTo>
                    <a:pt x="384" y="1134"/>
                  </a:lnTo>
                  <a:lnTo>
                    <a:pt x="384" y="1127"/>
                  </a:lnTo>
                  <a:lnTo>
                    <a:pt x="384" y="1121"/>
                  </a:lnTo>
                  <a:lnTo>
                    <a:pt x="378" y="1121"/>
                  </a:lnTo>
                  <a:lnTo>
                    <a:pt x="371" y="1121"/>
                  </a:lnTo>
                  <a:lnTo>
                    <a:pt x="365" y="1121"/>
                  </a:lnTo>
                  <a:lnTo>
                    <a:pt x="359" y="1121"/>
                  </a:lnTo>
                  <a:lnTo>
                    <a:pt x="359" y="1127"/>
                  </a:lnTo>
                  <a:lnTo>
                    <a:pt x="359" y="1134"/>
                  </a:lnTo>
                  <a:lnTo>
                    <a:pt x="365" y="1134"/>
                  </a:lnTo>
                  <a:lnTo>
                    <a:pt x="359" y="1140"/>
                  </a:lnTo>
                  <a:lnTo>
                    <a:pt x="359" y="1146"/>
                  </a:lnTo>
                  <a:lnTo>
                    <a:pt x="359" y="1153"/>
                  </a:lnTo>
                  <a:lnTo>
                    <a:pt x="352" y="1153"/>
                  </a:lnTo>
                  <a:lnTo>
                    <a:pt x="352" y="1159"/>
                  </a:lnTo>
                  <a:lnTo>
                    <a:pt x="352" y="1166"/>
                  </a:lnTo>
                  <a:lnTo>
                    <a:pt x="346" y="1166"/>
                  </a:lnTo>
                  <a:lnTo>
                    <a:pt x="339" y="1166"/>
                  </a:lnTo>
                  <a:lnTo>
                    <a:pt x="339" y="1172"/>
                  </a:lnTo>
                  <a:lnTo>
                    <a:pt x="333" y="1178"/>
                  </a:lnTo>
                  <a:lnTo>
                    <a:pt x="339" y="1185"/>
                  </a:lnTo>
                  <a:lnTo>
                    <a:pt x="333" y="1185"/>
                  </a:lnTo>
                  <a:lnTo>
                    <a:pt x="327" y="1185"/>
                  </a:lnTo>
                  <a:lnTo>
                    <a:pt x="327" y="1191"/>
                  </a:lnTo>
                  <a:lnTo>
                    <a:pt x="327" y="1198"/>
                  </a:lnTo>
                  <a:lnTo>
                    <a:pt x="320" y="1198"/>
                  </a:lnTo>
                  <a:lnTo>
                    <a:pt x="320" y="1204"/>
                  </a:lnTo>
                  <a:lnTo>
                    <a:pt x="314" y="1204"/>
                  </a:lnTo>
                  <a:lnTo>
                    <a:pt x="314" y="1210"/>
                  </a:lnTo>
                  <a:lnTo>
                    <a:pt x="320" y="1217"/>
                  </a:lnTo>
                  <a:lnTo>
                    <a:pt x="320" y="1223"/>
                  </a:lnTo>
                  <a:lnTo>
                    <a:pt x="320" y="1230"/>
                  </a:lnTo>
                  <a:lnTo>
                    <a:pt x="314" y="1230"/>
                  </a:lnTo>
                  <a:lnTo>
                    <a:pt x="307" y="1230"/>
                  </a:lnTo>
                  <a:lnTo>
                    <a:pt x="301" y="1230"/>
                  </a:lnTo>
                  <a:lnTo>
                    <a:pt x="295" y="1230"/>
                  </a:lnTo>
                  <a:lnTo>
                    <a:pt x="295" y="1236"/>
                  </a:lnTo>
                  <a:lnTo>
                    <a:pt x="288" y="1236"/>
                  </a:lnTo>
                  <a:lnTo>
                    <a:pt x="288" y="1242"/>
                  </a:lnTo>
                  <a:lnTo>
                    <a:pt x="282" y="1242"/>
                  </a:lnTo>
                  <a:lnTo>
                    <a:pt x="282" y="1249"/>
                  </a:lnTo>
                  <a:lnTo>
                    <a:pt x="275" y="1249"/>
                  </a:lnTo>
                  <a:lnTo>
                    <a:pt x="275" y="1242"/>
                  </a:lnTo>
                  <a:lnTo>
                    <a:pt x="269" y="1242"/>
                  </a:lnTo>
                  <a:lnTo>
                    <a:pt x="269" y="1236"/>
                  </a:lnTo>
                  <a:lnTo>
                    <a:pt x="269" y="1230"/>
                  </a:lnTo>
                  <a:lnTo>
                    <a:pt x="263" y="1223"/>
                  </a:lnTo>
                  <a:lnTo>
                    <a:pt x="263" y="1217"/>
                  </a:lnTo>
                  <a:lnTo>
                    <a:pt x="256" y="1210"/>
                  </a:lnTo>
                  <a:lnTo>
                    <a:pt x="256" y="1204"/>
                  </a:lnTo>
                  <a:lnTo>
                    <a:pt x="256" y="1198"/>
                  </a:lnTo>
                  <a:lnTo>
                    <a:pt x="256" y="1191"/>
                  </a:lnTo>
                  <a:lnTo>
                    <a:pt x="256" y="1178"/>
                  </a:lnTo>
                  <a:lnTo>
                    <a:pt x="256" y="1172"/>
                  </a:lnTo>
                  <a:lnTo>
                    <a:pt x="250" y="1166"/>
                  </a:lnTo>
                  <a:lnTo>
                    <a:pt x="243" y="1166"/>
                  </a:lnTo>
                  <a:lnTo>
                    <a:pt x="243" y="1159"/>
                  </a:lnTo>
                  <a:lnTo>
                    <a:pt x="237" y="1159"/>
                  </a:lnTo>
                  <a:lnTo>
                    <a:pt x="224" y="1127"/>
                  </a:lnTo>
                  <a:lnTo>
                    <a:pt x="224" y="1114"/>
                  </a:lnTo>
                  <a:lnTo>
                    <a:pt x="218" y="1108"/>
                  </a:lnTo>
                  <a:lnTo>
                    <a:pt x="218" y="1102"/>
                  </a:lnTo>
                  <a:lnTo>
                    <a:pt x="211" y="1095"/>
                  </a:lnTo>
                  <a:lnTo>
                    <a:pt x="211" y="1089"/>
                  </a:lnTo>
                  <a:lnTo>
                    <a:pt x="205" y="1082"/>
                  </a:lnTo>
                  <a:lnTo>
                    <a:pt x="205" y="1076"/>
                  </a:lnTo>
                  <a:lnTo>
                    <a:pt x="211" y="1070"/>
                  </a:lnTo>
                  <a:lnTo>
                    <a:pt x="211" y="1063"/>
                  </a:lnTo>
                  <a:lnTo>
                    <a:pt x="211" y="1057"/>
                  </a:lnTo>
                  <a:lnTo>
                    <a:pt x="211" y="1050"/>
                  </a:lnTo>
                  <a:lnTo>
                    <a:pt x="218" y="1044"/>
                  </a:lnTo>
                  <a:lnTo>
                    <a:pt x="218" y="1038"/>
                  </a:lnTo>
                  <a:lnTo>
                    <a:pt x="224" y="1038"/>
                  </a:lnTo>
                  <a:lnTo>
                    <a:pt x="231" y="1031"/>
                  </a:lnTo>
                  <a:lnTo>
                    <a:pt x="231" y="1025"/>
                  </a:lnTo>
                  <a:lnTo>
                    <a:pt x="237" y="1018"/>
                  </a:lnTo>
                  <a:lnTo>
                    <a:pt x="237" y="1012"/>
                  </a:lnTo>
                  <a:lnTo>
                    <a:pt x="237" y="1006"/>
                  </a:lnTo>
                  <a:lnTo>
                    <a:pt x="231" y="999"/>
                  </a:lnTo>
                  <a:lnTo>
                    <a:pt x="231" y="993"/>
                  </a:lnTo>
                  <a:lnTo>
                    <a:pt x="231" y="986"/>
                  </a:lnTo>
                  <a:lnTo>
                    <a:pt x="231" y="980"/>
                  </a:lnTo>
                  <a:lnTo>
                    <a:pt x="237" y="980"/>
                  </a:lnTo>
                  <a:lnTo>
                    <a:pt x="243" y="980"/>
                  </a:lnTo>
                  <a:lnTo>
                    <a:pt x="250" y="974"/>
                  </a:lnTo>
                  <a:lnTo>
                    <a:pt x="256" y="967"/>
                  </a:lnTo>
                  <a:lnTo>
                    <a:pt x="256" y="961"/>
                  </a:lnTo>
                  <a:lnTo>
                    <a:pt x="269" y="948"/>
                  </a:lnTo>
                  <a:lnTo>
                    <a:pt x="269" y="942"/>
                  </a:lnTo>
                  <a:lnTo>
                    <a:pt x="275" y="935"/>
                  </a:lnTo>
                  <a:lnTo>
                    <a:pt x="275" y="929"/>
                  </a:lnTo>
                  <a:lnTo>
                    <a:pt x="275" y="922"/>
                  </a:lnTo>
                  <a:lnTo>
                    <a:pt x="269" y="916"/>
                  </a:lnTo>
                  <a:lnTo>
                    <a:pt x="263" y="910"/>
                  </a:lnTo>
                  <a:lnTo>
                    <a:pt x="256" y="897"/>
                  </a:lnTo>
                  <a:lnTo>
                    <a:pt x="256" y="890"/>
                  </a:lnTo>
                  <a:lnTo>
                    <a:pt x="256" y="884"/>
                  </a:lnTo>
                  <a:lnTo>
                    <a:pt x="256" y="878"/>
                  </a:lnTo>
                  <a:lnTo>
                    <a:pt x="263" y="871"/>
                  </a:lnTo>
                  <a:lnTo>
                    <a:pt x="263" y="865"/>
                  </a:lnTo>
                  <a:lnTo>
                    <a:pt x="269" y="858"/>
                  </a:lnTo>
                  <a:lnTo>
                    <a:pt x="275" y="858"/>
                  </a:lnTo>
                  <a:lnTo>
                    <a:pt x="275" y="852"/>
                  </a:lnTo>
                  <a:lnTo>
                    <a:pt x="275" y="846"/>
                  </a:lnTo>
                  <a:lnTo>
                    <a:pt x="282" y="846"/>
                  </a:lnTo>
                  <a:lnTo>
                    <a:pt x="282" y="839"/>
                  </a:lnTo>
                  <a:lnTo>
                    <a:pt x="288" y="839"/>
                  </a:lnTo>
                  <a:lnTo>
                    <a:pt x="295" y="839"/>
                  </a:lnTo>
                  <a:lnTo>
                    <a:pt x="295" y="833"/>
                  </a:lnTo>
                  <a:lnTo>
                    <a:pt x="295" y="826"/>
                  </a:lnTo>
                  <a:lnTo>
                    <a:pt x="295" y="820"/>
                  </a:lnTo>
                  <a:lnTo>
                    <a:pt x="288" y="813"/>
                  </a:lnTo>
                  <a:lnTo>
                    <a:pt x="288" y="807"/>
                  </a:lnTo>
                  <a:lnTo>
                    <a:pt x="295" y="801"/>
                  </a:lnTo>
                  <a:lnTo>
                    <a:pt x="295" y="794"/>
                  </a:lnTo>
                  <a:lnTo>
                    <a:pt x="301" y="781"/>
                  </a:lnTo>
                  <a:lnTo>
                    <a:pt x="307" y="762"/>
                  </a:lnTo>
                  <a:lnTo>
                    <a:pt x="307" y="756"/>
                  </a:lnTo>
                  <a:lnTo>
                    <a:pt x="307" y="749"/>
                  </a:lnTo>
                  <a:lnTo>
                    <a:pt x="301" y="743"/>
                  </a:lnTo>
                  <a:lnTo>
                    <a:pt x="301" y="737"/>
                  </a:lnTo>
                  <a:lnTo>
                    <a:pt x="295" y="730"/>
                  </a:lnTo>
                  <a:lnTo>
                    <a:pt x="288" y="730"/>
                  </a:lnTo>
                  <a:lnTo>
                    <a:pt x="282" y="730"/>
                  </a:lnTo>
                  <a:lnTo>
                    <a:pt x="275" y="724"/>
                  </a:lnTo>
                  <a:lnTo>
                    <a:pt x="269" y="724"/>
                  </a:lnTo>
                  <a:lnTo>
                    <a:pt x="269" y="717"/>
                  </a:lnTo>
                  <a:lnTo>
                    <a:pt x="263" y="717"/>
                  </a:lnTo>
                  <a:lnTo>
                    <a:pt x="256" y="717"/>
                  </a:lnTo>
                  <a:lnTo>
                    <a:pt x="250" y="717"/>
                  </a:lnTo>
                  <a:lnTo>
                    <a:pt x="250" y="711"/>
                  </a:lnTo>
                  <a:lnTo>
                    <a:pt x="243" y="711"/>
                  </a:lnTo>
                  <a:lnTo>
                    <a:pt x="243" y="705"/>
                  </a:lnTo>
                  <a:lnTo>
                    <a:pt x="250" y="705"/>
                  </a:lnTo>
                  <a:lnTo>
                    <a:pt x="250" y="698"/>
                  </a:lnTo>
                  <a:lnTo>
                    <a:pt x="256" y="698"/>
                  </a:lnTo>
                  <a:lnTo>
                    <a:pt x="250" y="692"/>
                  </a:lnTo>
                  <a:lnTo>
                    <a:pt x="250" y="685"/>
                  </a:lnTo>
                  <a:lnTo>
                    <a:pt x="243" y="679"/>
                  </a:lnTo>
                  <a:lnTo>
                    <a:pt x="237" y="673"/>
                  </a:lnTo>
                  <a:lnTo>
                    <a:pt x="231" y="673"/>
                  </a:lnTo>
                  <a:lnTo>
                    <a:pt x="224" y="673"/>
                  </a:lnTo>
                  <a:lnTo>
                    <a:pt x="218" y="673"/>
                  </a:lnTo>
                  <a:lnTo>
                    <a:pt x="218" y="666"/>
                  </a:lnTo>
                  <a:lnTo>
                    <a:pt x="211" y="666"/>
                  </a:lnTo>
                  <a:lnTo>
                    <a:pt x="205" y="666"/>
                  </a:lnTo>
                  <a:lnTo>
                    <a:pt x="199" y="666"/>
                  </a:lnTo>
                  <a:lnTo>
                    <a:pt x="192" y="666"/>
                  </a:lnTo>
                  <a:lnTo>
                    <a:pt x="186" y="666"/>
                  </a:lnTo>
                  <a:lnTo>
                    <a:pt x="186" y="660"/>
                  </a:lnTo>
                  <a:lnTo>
                    <a:pt x="179" y="660"/>
                  </a:lnTo>
                  <a:lnTo>
                    <a:pt x="173" y="660"/>
                  </a:lnTo>
                  <a:lnTo>
                    <a:pt x="173" y="666"/>
                  </a:lnTo>
                  <a:lnTo>
                    <a:pt x="167" y="666"/>
                  </a:lnTo>
                  <a:lnTo>
                    <a:pt x="160" y="666"/>
                  </a:lnTo>
                  <a:lnTo>
                    <a:pt x="154" y="666"/>
                  </a:lnTo>
                  <a:lnTo>
                    <a:pt x="147" y="666"/>
                  </a:lnTo>
                  <a:lnTo>
                    <a:pt x="141" y="666"/>
                  </a:lnTo>
                  <a:lnTo>
                    <a:pt x="135" y="666"/>
                  </a:lnTo>
                  <a:lnTo>
                    <a:pt x="128" y="666"/>
                  </a:lnTo>
                  <a:lnTo>
                    <a:pt x="122" y="666"/>
                  </a:lnTo>
                  <a:lnTo>
                    <a:pt x="115" y="666"/>
                  </a:lnTo>
                  <a:lnTo>
                    <a:pt x="115" y="673"/>
                  </a:lnTo>
                  <a:lnTo>
                    <a:pt x="109" y="673"/>
                  </a:lnTo>
                  <a:lnTo>
                    <a:pt x="109" y="679"/>
                  </a:lnTo>
                  <a:lnTo>
                    <a:pt x="109" y="685"/>
                  </a:lnTo>
                  <a:lnTo>
                    <a:pt x="109" y="692"/>
                  </a:lnTo>
                  <a:lnTo>
                    <a:pt x="103" y="698"/>
                  </a:lnTo>
                  <a:lnTo>
                    <a:pt x="103" y="705"/>
                  </a:lnTo>
                  <a:lnTo>
                    <a:pt x="96" y="705"/>
                  </a:lnTo>
                  <a:lnTo>
                    <a:pt x="96" y="711"/>
                  </a:lnTo>
                  <a:lnTo>
                    <a:pt x="90" y="711"/>
                  </a:lnTo>
                  <a:lnTo>
                    <a:pt x="83" y="711"/>
                  </a:lnTo>
                  <a:lnTo>
                    <a:pt x="77" y="711"/>
                  </a:lnTo>
                  <a:lnTo>
                    <a:pt x="70" y="717"/>
                  </a:lnTo>
                  <a:lnTo>
                    <a:pt x="64" y="717"/>
                  </a:lnTo>
                  <a:lnTo>
                    <a:pt x="58" y="724"/>
                  </a:lnTo>
                  <a:lnTo>
                    <a:pt x="51" y="724"/>
                  </a:lnTo>
                  <a:lnTo>
                    <a:pt x="45" y="724"/>
                  </a:lnTo>
                  <a:lnTo>
                    <a:pt x="38" y="730"/>
                  </a:lnTo>
                  <a:lnTo>
                    <a:pt x="32" y="730"/>
                  </a:lnTo>
                  <a:lnTo>
                    <a:pt x="32" y="724"/>
                  </a:lnTo>
                  <a:lnTo>
                    <a:pt x="26" y="724"/>
                  </a:lnTo>
                  <a:lnTo>
                    <a:pt x="19" y="717"/>
                  </a:lnTo>
                  <a:lnTo>
                    <a:pt x="13" y="717"/>
                  </a:lnTo>
                  <a:lnTo>
                    <a:pt x="19" y="717"/>
                  </a:lnTo>
                  <a:lnTo>
                    <a:pt x="13" y="711"/>
                  </a:lnTo>
                  <a:lnTo>
                    <a:pt x="0" y="698"/>
                  </a:lnTo>
                  <a:lnTo>
                    <a:pt x="0" y="692"/>
                  </a:lnTo>
                  <a:lnTo>
                    <a:pt x="0" y="685"/>
                  </a:lnTo>
                  <a:lnTo>
                    <a:pt x="0" y="679"/>
                  </a:lnTo>
                  <a:lnTo>
                    <a:pt x="0" y="673"/>
                  </a:lnTo>
                  <a:lnTo>
                    <a:pt x="6" y="673"/>
                  </a:lnTo>
                  <a:lnTo>
                    <a:pt x="13" y="679"/>
                  </a:lnTo>
                  <a:lnTo>
                    <a:pt x="19" y="679"/>
                  </a:lnTo>
                  <a:lnTo>
                    <a:pt x="26" y="685"/>
                  </a:lnTo>
                  <a:lnTo>
                    <a:pt x="26" y="679"/>
                  </a:lnTo>
                  <a:lnTo>
                    <a:pt x="32" y="679"/>
                  </a:lnTo>
                  <a:lnTo>
                    <a:pt x="38" y="679"/>
                  </a:lnTo>
                  <a:lnTo>
                    <a:pt x="38" y="673"/>
                  </a:lnTo>
                  <a:lnTo>
                    <a:pt x="45" y="673"/>
                  </a:lnTo>
                  <a:lnTo>
                    <a:pt x="51" y="673"/>
                  </a:lnTo>
                  <a:lnTo>
                    <a:pt x="58" y="673"/>
                  </a:lnTo>
                  <a:lnTo>
                    <a:pt x="58" y="666"/>
                  </a:lnTo>
                  <a:lnTo>
                    <a:pt x="64" y="666"/>
                  </a:lnTo>
                  <a:lnTo>
                    <a:pt x="70" y="660"/>
                  </a:lnTo>
                  <a:lnTo>
                    <a:pt x="77" y="660"/>
                  </a:lnTo>
                  <a:lnTo>
                    <a:pt x="77" y="653"/>
                  </a:lnTo>
                  <a:lnTo>
                    <a:pt x="70" y="653"/>
                  </a:lnTo>
                  <a:lnTo>
                    <a:pt x="70" y="647"/>
                  </a:lnTo>
                  <a:lnTo>
                    <a:pt x="64" y="647"/>
                  </a:lnTo>
                  <a:lnTo>
                    <a:pt x="64" y="641"/>
                  </a:lnTo>
                  <a:lnTo>
                    <a:pt x="58" y="641"/>
                  </a:lnTo>
                  <a:lnTo>
                    <a:pt x="51" y="641"/>
                  </a:lnTo>
                  <a:lnTo>
                    <a:pt x="45" y="641"/>
                  </a:lnTo>
                  <a:lnTo>
                    <a:pt x="38" y="641"/>
                  </a:lnTo>
                  <a:lnTo>
                    <a:pt x="32" y="641"/>
                  </a:lnTo>
                  <a:lnTo>
                    <a:pt x="26" y="641"/>
                  </a:lnTo>
                  <a:lnTo>
                    <a:pt x="19" y="641"/>
                  </a:lnTo>
                  <a:lnTo>
                    <a:pt x="13" y="641"/>
                  </a:lnTo>
                  <a:lnTo>
                    <a:pt x="6" y="634"/>
                  </a:lnTo>
                  <a:lnTo>
                    <a:pt x="6" y="628"/>
                  </a:lnTo>
                  <a:lnTo>
                    <a:pt x="6" y="621"/>
                  </a:lnTo>
                  <a:lnTo>
                    <a:pt x="6" y="615"/>
                  </a:lnTo>
                  <a:lnTo>
                    <a:pt x="6" y="609"/>
                  </a:lnTo>
                  <a:lnTo>
                    <a:pt x="6" y="602"/>
                  </a:lnTo>
                  <a:lnTo>
                    <a:pt x="6" y="596"/>
                  </a:lnTo>
                  <a:lnTo>
                    <a:pt x="13" y="596"/>
                  </a:lnTo>
                  <a:lnTo>
                    <a:pt x="13" y="589"/>
                  </a:lnTo>
                  <a:lnTo>
                    <a:pt x="19" y="596"/>
                  </a:lnTo>
                  <a:lnTo>
                    <a:pt x="26" y="596"/>
                  </a:lnTo>
                  <a:lnTo>
                    <a:pt x="32" y="602"/>
                  </a:lnTo>
                  <a:lnTo>
                    <a:pt x="38" y="602"/>
                  </a:lnTo>
                  <a:lnTo>
                    <a:pt x="38" y="596"/>
                  </a:lnTo>
                  <a:lnTo>
                    <a:pt x="45" y="596"/>
                  </a:lnTo>
                  <a:lnTo>
                    <a:pt x="51" y="596"/>
                  </a:lnTo>
                  <a:lnTo>
                    <a:pt x="51" y="589"/>
                  </a:lnTo>
                  <a:lnTo>
                    <a:pt x="58" y="589"/>
                  </a:lnTo>
                  <a:lnTo>
                    <a:pt x="58" y="596"/>
                  </a:lnTo>
                  <a:lnTo>
                    <a:pt x="64" y="596"/>
                  </a:lnTo>
                  <a:lnTo>
                    <a:pt x="64" y="589"/>
                  </a:lnTo>
                  <a:lnTo>
                    <a:pt x="70" y="589"/>
                  </a:lnTo>
                  <a:lnTo>
                    <a:pt x="77" y="589"/>
                  </a:lnTo>
                  <a:lnTo>
                    <a:pt x="83" y="589"/>
                  </a:lnTo>
                  <a:lnTo>
                    <a:pt x="90" y="589"/>
                  </a:lnTo>
                  <a:lnTo>
                    <a:pt x="96" y="589"/>
                  </a:lnTo>
                  <a:lnTo>
                    <a:pt x="103" y="589"/>
                  </a:lnTo>
                  <a:lnTo>
                    <a:pt x="103" y="596"/>
                  </a:lnTo>
                  <a:lnTo>
                    <a:pt x="109" y="596"/>
                  </a:lnTo>
                  <a:lnTo>
                    <a:pt x="115" y="596"/>
                  </a:lnTo>
                  <a:lnTo>
                    <a:pt x="122" y="596"/>
                  </a:lnTo>
                  <a:lnTo>
                    <a:pt x="128" y="589"/>
                  </a:lnTo>
                  <a:lnTo>
                    <a:pt x="135" y="589"/>
                  </a:lnTo>
                  <a:lnTo>
                    <a:pt x="135" y="583"/>
                  </a:lnTo>
                  <a:lnTo>
                    <a:pt x="141" y="583"/>
                  </a:lnTo>
                  <a:lnTo>
                    <a:pt x="141" y="577"/>
                  </a:lnTo>
                  <a:lnTo>
                    <a:pt x="141" y="570"/>
                  </a:lnTo>
                  <a:lnTo>
                    <a:pt x="135" y="570"/>
                  </a:lnTo>
                  <a:lnTo>
                    <a:pt x="135" y="564"/>
                  </a:lnTo>
                  <a:lnTo>
                    <a:pt x="128" y="557"/>
                  </a:lnTo>
                  <a:lnTo>
                    <a:pt x="128" y="551"/>
                  </a:lnTo>
                  <a:lnTo>
                    <a:pt x="122" y="551"/>
                  </a:lnTo>
                  <a:lnTo>
                    <a:pt x="115" y="551"/>
                  </a:lnTo>
                  <a:lnTo>
                    <a:pt x="115" y="545"/>
                  </a:lnTo>
                  <a:lnTo>
                    <a:pt x="115" y="551"/>
                  </a:lnTo>
                  <a:lnTo>
                    <a:pt x="109" y="551"/>
                  </a:lnTo>
                  <a:lnTo>
                    <a:pt x="103" y="551"/>
                  </a:lnTo>
                  <a:lnTo>
                    <a:pt x="103" y="557"/>
                  </a:lnTo>
                  <a:lnTo>
                    <a:pt x="96" y="557"/>
                  </a:lnTo>
                  <a:lnTo>
                    <a:pt x="90" y="564"/>
                  </a:lnTo>
                  <a:lnTo>
                    <a:pt x="83" y="564"/>
                  </a:lnTo>
                  <a:lnTo>
                    <a:pt x="77" y="564"/>
                  </a:lnTo>
                  <a:lnTo>
                    <a:pt x="77" y="570"/>
                  </a:lnTo>
                  <a:lnTo>
                    <a:pt x="70" y="570"/>
                  </a:lnTo>
                  <a:lnTo>
                    <a:pt x="64" y="570"/>
                  </a:lnTo>
                  <a:lnTo>
                    <a:pt x="64" y="577"/>
                  </a:lnTo>
                  <a:lnTo>
                    <a:pt x="58" y="577"/>
                  </a:lnTo>
                  <a:lnTo>
                    <a:pt x="58" y="570"/>
                  </a:lnTo>
                  <a:lnTo>
                    <a:pt x="51" y="564"/>
                  </a:lnTo>
                  <a:lnTo>
                    <a:pt x="51" y="557"/>
                  </a:lnTo>
                  <a:lnTo>
                    <a:pt x="45" y="557"/>
                  </a:lnTo>
                  <a:lnTo>
                    <a:pt x="45" y="551"/>
                  </a:lnTo>
                  <a:lnTo>
                    <a:pt x="45" y="545"/>
                  </a:lnTo>
                  <a:lnTo>
                    <a:pt x="45" y="538"/>
                  </a:lnTo>
                  <a:lnTo>
                    <a:pt x="38" y="532"/>
                  </a:lnTo>
                  <a:lnTo>
                    <a:pt x="38" y="525"/>
                  </a:lnTo>
                  <a:lnTo>
                    <a:pt x="32" y="525"/>
                  </a:lnTo>
                  <a:lnTo>
                    <a:pt x="32" y="519"/>
                  </a:lnTo>
                  <a:lnTo>
                    <a:pt x="32" y="513"/>
                  </a:lnTo>
                  <a:lnTo>
                    <a:pt x="32" y="506"/>
                  </a:lnTo>
                  <a:lnTo>
                    <a:pt x="38" y="506"/>
                  </a:lnTo>
                  <a:lnTo>
                    <a:pt x="38" y="500"/>
                  </a:lnTo>
                  <a:lnTo>
                    <a:pt x="45" y="493"/>
                  </a:lnTo>
                  <a:lnTo>
                    <a:pt x="51" y="493"/>
                  </a:lnTo>
                  <a:lnTo>
                    <a:pt x="58" y="493"/>
                  </a:lnTo>
                  <a:lnTo>
                    <a:pt x="64" y="500"/>
                  </a:lnTo>
                  <a:lnTo>
                    <a:pt x="70" y="506"/>
                  </a:lnTo>
                  <a:lnTo>
                    <a:pt x="70" y="513"/>
                  </a:lnTo>
                  <a:lnTo>
                    <a:pt x="70" y="519"/>
                  </a:lnTo>
                  <a:lnTo>
                    <a:pt x="77" y="519"/>
                  </a:lnTo>
                  <a:lnTo>
                    <a:pt x="83" y="519"/>
                  </a:lnTo>
                  <a:lnTo>
                    <a:pt x="83" y="525"/>
                  </a:lnTo>
                  <a:lnTo>
                    <a:pt x="90" y="525"/>
                  </a:lnTo>
                  <a:lnTo>
                    <a:pt x="90" y="519"/>
                  </a:lnTo>
                  <a:lnTo>
                    <a:pt x="96" y="519"/>
                  </a:lnTo>
                  <a:lnTo>
                    <a:pt x="103" y="519"/>
                  </a:lnTo>
                  <a:lnTo>
                    <a:pt x="109" y="513"/>
                  </a:lnTo>
                  <a:lnTo>
                    <a:pt x="109" y="506"/>
                  </a:lnTo>
                  <a:lnTo>
                    <a:pt x="109" y="500"/>
                  </a:lnTo>
                  <a:lnTo>
                    <a:pt x="109" y="493"/>
                  </a:lnTo>
                  <a:lnTo>
                    <a:pt x="109" y="487"/>
                  </a:lnTo>
                  <a:lnTo>
                    <a:pt x="115" y="487"/>
                  </a:lnTo>
                  <a:lnTo>
                    <a:pt x="115" y="481"/>
                  </a:lnTo>
                  <a:lnTo>
                    <a:pt x="109" y="481"/>
                  </a:lnTo>
                  <a:lnTo>
                    <a:pt x="109" y="474"/>
                  </a:lnTo>
                  <a:lnTo>
                    <a:pt x="109" y="468"/>
                  </a:lnTo>
                  <a:lnTo>
                    <a:pt x="109" y="461"/>
                  </a:lnTo>
                  <a:lnTo>
                    <a:pt x="103" y="461"/>
                  </a:lnTo>
                  <a:lnTo>
                    <a:pt x="96" y="455"/>
                  </a:lnTo>
                  <a:lnTo>
                    <a:pt x="90" y="455"/>
                  </a:lnTo>
                  <a:lnTo>
                    <a:pt x="83" y="455"/>
                  </a:lnTo>
                  <a:lnTo>
                    <a:pt x="83" y="449"/>
                  </a:lnTo>
                  <a:lnTo>
                    <a:pt x="83" y="442"/>
                  </a:lnTo>
                  <a:lnTo>
                    <a:pt x="90" y="442"/>
                  </a:lnTo>
                  <a:lnTo>
                    <a:pt x="90" y="436"/>
                  </a:lnTo>
                  <a:lnTo>
                    <a:pt x="90" y="429"/>
                  </a:lnTo>
                  <a:lnTo>
                    <a:pt x="90" y="423"/>
                  </a:lnTo>
                  <a:lnTo>
                    <a:pt x="90" y="417"/>
                  </a:lnTo>
                  <a:lnTo>
                    <a:pt x="90" y="410"/>
                  </a:lnTo>
                  <a:lnTo>
                    <a:pt x="96" y="410"/>
                  </a:lnTo>
                  <a:lnTo>
                    <a:pt x="96" y="404"/>
                  </a:lnTo>
                  <a:lnTo>
                    <a:pt x="96" y="397"/>
                  </a:lnTo>
                  <a:lnTo>
                    <a:pt x="90" y="391"/>
                  </a:lnTo>
                  <a:lnTo>
                    <a:pt x="96" y="391"/>
                  </a:lnTo>
                  <a:lnTo>
                    <a:pt x="96" y="385"/>
                  </a:lnTo>
                  <a:lnTo>
                    <a:pt x="103" y="385"/>
                  </a:lnTo>
                  <a:lnTo>
                    <a:pt x="103" y="378"/>
                  </a:lnTo>
                  <a:lnTo>
                    <a:pt x="103" y="372"/>
                  </a:lnTo>
                  <a:lnTo>
                    <a:pt x="103" y="365"/>
                  </a:lnTo>
                  <a:lnTo>
                    <a:pt x="109" y="365"/>
                  </a:lnTo>
                  <a:lnTo>
                    <a:pt x="115" y="359"/>
                  </a:lnTo>
                  <a:lnTo>
                    <a:pt x="115" y="353"/>
                  </a:lnTo>
                  <a:lnTo>
                    <a:pt x="115" y="346"/>
                  </a:lnTo>
                  <a:lnTo>
                    <a:pt x="115" y="340"/>
                  </a:lnTo>
                  <a:lnTo>
                    <a:pt x="115" y="333"/>
                  </a:lnTo>
                  <a:lnTo>
                    <a:pt x="115" y="327"/>
                  </a:lnTo>
                  <a:lnTo>
                    <a:pt x="115" y="321"/>
                  </a:lnTo>
                  <a:lnTo>
                    <a:pt x="115" y="314"/>
                  </a:lnTo>
                  <a:lnTo>
                    <a:pt x="115" y="308"/>
                  </a:lnTo>
                  <a:lnTo>
                    <a:pt x="115" y="301"/>
                  </a:lnTo>
                  <a:lnTo>
                    <a:pt x="115" y="295"/>
                  </a:lnTo>
                  <a:lnTo>
                    <a:pt x="115" y="289"/>
                  </a:lnTo>
                  <a:lnTo>
                    <a:pt x="115" y="282"/>
                  </a:lnTo>
                  <a:lnTo>
                    <a:pt x="115" y="276"/>
                  </a:lnTo>
                  <a:lnTo>
                    <a:pt x="122" y="269"/>
                  </a:lnTo>
                  <a:lnTo>
                    <a:pt x="128" y="269"/>
                  </a:lnTo>
                  <a:lnTo>
                    <a:pt x="128" y="263"/>
                  </a:lnTo>
                  <a:lnTo>
                    <a:pt x="135" y="263"/>
                  </a:lnTo>
                  <a:lnTo>
                    <a:pt x="141" y="263"/>
                  </a:lnTo>
                  <a:lnTo>
                    <a:pt x="147" y="263"/>
                  </a:lnTo>
                  <a:lnTo>
                    <a:pt x="147" y="257"/>
                  </a:lnTo>
                  <a:lnTo>
                    <a:pt x="147" y="250"/>
                  </a:lnTo>
                  <a:lnTo>
                    <a:pt x="141" y="244"/>
                  </a:lnTo>
                  <a:lnTo>
                    <a:pt x="135" y="244"/>
                  </a:lnTo>
                  <a:lnTo>
                    <a:pt x="128" y="237"/>
                  </a:lnTo>
                  <a:lnTo>
                    <a:pt x="128" y="231"/>
                  </a:lnTo>
                  <a:lnTo>
                    <a:pt x="128" y="225"/>
                  </a:lnTo>
                  <a:lnTo>
                    <a:pt x="122" y="225"/>
                  </a:lnTo>
                  <a:lnTo>
                    <a:pt x="122" y="218"/>
                  </a:lnTo>
                  <a:lnTo>
                    <a:pt x="122" y="212"/>
                  </a:lnTo>
                  <a:lnTo>
                    <a:pt x="122" y="205"/>
                  </a:lnTo>
                  <a:lnTo>
                    <a:pt x="122" y="199"/>
                  </a:lnTo>
                  <a:lnTo>
                    <a:pt x="122" y="192"/>
                  </a:lnTo>
                  <a:lnTo>
                    <a:pt x="128" y="192"/>
                  </a:lnTo>
                  <a:lnTo>
                    <a:pt x="128" y="186"/>
                  </a:lnTo>
                  <a:lnTo>
                    <a:pt x="122" y="186"/>
                  </a:lnTo>
                  <a:lnTo>
                    <a:pt x="122" y="180"/>
                  </a:lnTo>
                  <a:lnTo>
                    <a:pt x="122" y="173"/>
                  </a:lnTo>
                  <a:lnTo>
                    <a:pt x="128" y="173"/>
                  </a:lnTo>
                  <a:lnTo>
                    <a:pt x="135" y="180"/>
                  </a:lnTo>
                  <a:lnTo>
                    <a:pt x="141" y="180"/>
                  </a:lnTo>
                  <a:lnTo>
                    <a:pt x="147" y="180"/>
                  </a:lnTo>
                  <a:lnTo>
                    <a:pt x="154" y="180"/>
                  </a:lnTo>
                  <a:lnTo>
                    <a:pt x="154" y="186"/>
                  </a:lnTo>
                  <a:lnTo>
                    <a:pt x="160" y="186"/>
                  </a:lnTo>
                  <a:lnTo>
                    <a:pt x="167" y="186"/>
                  </a:lnTo>
                  <a:lnTo>
                    <a:pt x="173" y="186"/>
                  </a:lnTo>
                  <a:lnTo>
                    <a:pt x="173" y="180"/>
                  </a:lnTo>
                  <a:lnTo>
                    <a:pt x="179" y="180"/>
                  </a:lnTo>
                  <a:lnTo>
                    <a:pt x="186" y="180"/>
                  </a:lnTo>
                  <a:lnTo>
                    <a:pt x="179" y="180"/>
                  </a:lnTo>
                  <a:lnTo>
                    <a:pt x="179" y="186"/>
                  </a:lnTo>
                  <a:lnTo>
                    <a:pt x="186" y="186"/>
                  </a:lnTo>
                  <a:lnTo>
                    <a:pt x="186" y="192"/>
                  </a:lnTo>
                  <a:lnTo>
                    <a:pt x="186" y="199"/>
                  </a:lnTo>
                  <a:lnTo>
                    <a:pt x="192" y="205"/>
                  </a:lnTo>
                  <a:lnTo>
                    <a:pt x="192" y="212"/>
                  </a:lnTo>
                  <a:lnTo>
                    <a:pt x="186" y="212"/>
                  </a:lnTo>
                  <a:lnTo>
                    <a:pt x="186" y="218"/>
                  </a:lnTo>
                  <a:lnTo>
                    <a:pt x="179" y="218"/>
                  </a:lnTo>
                  <a:lnTo>
                    <a:pt x="186" y="225"/>
                  </a:lnTo>
                  <a:lnTo>
                    <a:pt x="186" y="231"/>
                  </a:lnTo>
                  <a:lnTo>
                    <a:pt x="192" y="231"/>
                  </a:lnTo>
                  <a:lnTo>
                    <a:pt x="199" y="231"/>
                  </a:lnTo>
                  <a:lnTo>
                    <a:pt x="205" y="231"/>
                  </a:lnTo>
                  <a:lnTo>
                    <a:pt x="205" y="237"/>
                  </a:lnTo>
                  <a:lnTo>
                    <a:pt x="205" y="244"/>
                  </a:lnTo>
                  <a:lnTo>
                    <a:pt x="211" y="244"/>
                  </a:lnTo>
                  <a:lnTo>
                    <a:pt x="218" y="250"/>
                  </a:lnTo>
                  <a:lnTo>
                    <a:pt x="224" y="250"/>
                  </a:lnTo>
                  <a:lnTo>
                    <a:pt x="231" y="244"/>
                  </a:lnTo>
                  <a:lnTo>
                    <a:pt x="237" y="244"/>
                  </a:lnTo>
                  <a:lnTo>
                    <a:pt x="243" y="244"/>
                  </a:lnTo>
                  <a:lnTo>
                    <a:pt x="250" y="244"/>
                  </a:lnTo>
                  <a:lnTo>
                    <a:pt x="250" y="250"/>
                  </a:lnTo>
                  <a:lnTo>
                    <a:pt x="256" y="250"/>
                  </a:lnTo>
                  <a:lnTo>
                    <a:pt x="256" y="244"/>
                  </a:lnTo>
                  <a:lnTo>
                    <a:pt x="263" y="244"/>
                  </a:lnTo>
                  <a:lnTo>
                    <a:pt x="269" y="244"/>
                  </a:lnTo>
                  <a:lnTo>
                    <a:pt x="275" y="244"/>
                  </a:lnTo>
                  <a:lnTo>
                    <a:pt x="282" y="244"/>
                  </a:lnTo>
                  <a:lnTo>
                    <a:pt x="282" y="250"/>
                  </a:lnTo>
                  <a:lnTo>
                    <a:pt x="282" y="257"/>
                  </a:lnTo>
                  <a:lnTo>
                    <a:pt x="275" y="257"/>
                  </a:lnTo>
                  <a:lnTo>
                    <a:pt x="269" y="257"/>
                  </a:lnTo>
                  <a:lnTo>
                    <a:pt x="269" y="263"/>
                  </a:lnTo>
                  <a:lnTo>
                    <a:pt x="269" y="269"/>
                  </a:lnTo>
                  <a:lnTo>
                    <a:pt x="263" y="269"/>
                  </a:lnTo>
                  <a:lnTo>
                    <a:pt x="263" y="276"/>
                  </a:lnTo>
                  <a:lnTo>
                    <a:pt x="269" y="276"/>
                  </a:lnTo>
                  <a:lnTo>
                    <a:pt x="275" y="276"/>
                  </a:lnTo>
                  <a:lnTo>
                    <a:pt x="282" y="276"/>
                  </a:lnTo>
                  <a:lnTo>
                    <a:pt x="282" y="282"/>
                  </a:lnTo>
                  <a:lnTo>
                    <a:pt x="288" y="282"/>
                  </a:lnTo>
                  <a:lnTo>
                    <a:pt x="288" y="289"/>
                  </a:lnTo>
                  <a:lnTo>
                    <a:pt x="288" y="295"/>
                  </a:lnTo>
                  <a:lnTo>
                    <a:pt x="295" y="295"/>
                  </a:lnTo>
                  <a:lnTo>
                    <a:pt x="295" y="301"/>
                  </a:lnTo>
                  <a:lnTo>
                    <a:pt x="301" y="301"/>
                  </a:lnTo>
                  <a:lnTo>
                    <a:pt x="307" y="308"/>
                  </a:lnTo>
                  <a:lnTo>
                    <a:pt x="314" y="308"/>
                  </a:lnTo>
                  <a:lnTo>
                    <a:pt x="320" y="308"/>
                  </a:lnTo>
                  <a:lnTo>
                    <a:pt x="327" y="301"/>
                  </a:lnTo>
                  <a:lnTo>
                    <a:pt x="333" y="301"/>
                  </a:lnTo>
                  <a:lnTo>
                    <a:pt x="339" y="301"/>
                  </a:lnTo>
                  <a:lnTo>
                    <a:pt x="346" y="301"/>
                  </a:lnTo>
                  <a:lnTo>
                    <a:pt x="352" y="301"/>
                  </a:lnTo>
                  <a:lnTo>
                    <a:pt x="352" y="308"/>
                  </a:lnTo>
                  <a:lnTo>
                    <a:pt x="359" y="308"/>
                  </a:lnTo>
                  <a:lnTo>
                    <a:pt x="365" y="308"/>
                  </a:lnTo>
                  <a:lnTo>
                    <a:pt x="365" y="301"/>
                  </a:lnTo>
                  <a:lnTo>
                    <a:pt x="371" y="301"/>
                  </a:lnTo>
                  <a:lnTo>
                    <a:pt x="371" y="295"/>
                  </a:lnTo>
                  <a:lnTo>
                    <a:pt x="378" y="295"/>
                  </a:lnTo>
                  <a:lnTo>
                    <a:pt x="384" y="295"/>
                  </a:lnTo>
                  <a:lnTo>
                    <a:pt x="384" y="301"/>
                  </a:lnTo>
                  <a:lnTo>
                    <a:pt x="384" y="308"/>
                  </a:lnTo>
                  <a:lnTo>
                    <a:pt x="391" y="308"/>
                  </a:lnTo>
                  <a:lnTo>
                    <a:pt x="397" y="308"/>
                  </a:lnTo>
                  <a:lnTo>
                    <a:pt x="397" y="301"/>
                  </a:lnTo>
                  <a:lnTo>
                    <a:pt x="403" y="301"/>
                  </a:lnTo>
                  <a:lnTo>
                    <a:pt x="403" y="295"/>
                  </a:lnTo>
                  <a:lnTo>
                    <a:pt x="410" y="295"/>
                  </a:lnTo>
                  <a:lnTo>
                    <a:pt x="410" y="289"/>
                  </a:lnTo>
                  <a:lnTo>
                    <a:pt x="403" y="282"/>
                  </a:lnTo>
                  <a:lnTo>
                    <a:pt x="397" y="276"/>
                  </a:lnTo>
                  <a:lnTo>
                    <a:pt x="397" y="269"/>
                  </a:lnTo>
                  <a:lnTo>
                    <a:pt x="397" y="263"/>
                  </a:lnTo>
                  <a:lnTo>
                    <a:pt x="403" y="263"/>
                  </a:lnTo>
                  <a:lnTo>
                    <a:pt x="403" y="257"/>
                  </a:lnTo>
                  <a:lnTo>
                    <a:pt x="397" y="257"/>
                  </a:lnTo>
                  <a:lnTo>
                    <a:pt x="397" y="250"/>
                  </a:lnTo>
                  <a:lnTo>
                    <a:pt x="397" y="244"/>
                  </a:lnTo>
                  <a:lnTo>
                    <a:pt x="397" y="237"/>
                  </a:lnTo>
                  <a:lnTo>
                    <a:pt x="397" y="231"/>
                  </a:lnTo>
                  <a:lnTo>
                    <a:pt x="403" y="225"/>
                  </a:lnTo>
                  <a:lnTo>
                    <a:pt x="410" y="218"/>
                  </a:lnTo>
                  <a:lnTo>
                    <a:pt x="416" y="218"/>
                  </a:lnTo>
                  <a:lnTo>
                    <a:pt x="423" y="218"/>
                  </a:lnTo>
                  <a:lnTo>
                    <a:pt x="423" y="212"/>
                  </a:lnTo>
                  <a:lnTo>
                    <a:pt x="429" y="212"/>
                  </a:lnTo>
                  <a:lnTo>
                    <a:pt x="429" y="205"/>
                  </a:lnTo>
                  <a:lnTo>
                    <a:pt x="429" y="199"/>
                  </a:lnTo>
                  <a:lnTo>
                    <a:pt x="429" y="192"/>
                  </a:lnTo>
                  <a:lnTo>
                    <a:pt x="429" y="186"/>
                  </a:lnTo>
                  <a:lnTo>
                    <a:pt x="429" y="180"/>
                  </a:lnTo>
                  <a:lnTo>
                    <a:pt x="423" y="180"/>
                  </a:lnTo>
                  <a:lnTo>
                    <a:pt x="423" y="173"/>
                  </a:lnTo>
                  <a:lnTo>
                    <a:pt x="423" y="167"/>
                  </a:lnTo>
                  <a:lnTo>
                    <a:pt x="423" y="160"/>
                  </a:lnTo>
                  <a:lnTo>
                    <a:pt x="423" y="154"/>
                  </a:lnTo>
                  <a:lnTo>
                    <a:pt x="429" y="148"/>
                  </a:lnTo>
                  <a:lnTo>
                    <a:pt x="435" y="135"/>
                  </a:lnTo>
                  <a:lnTo>
                    <a:pt x="442" y="128"/>
                  </a:lnTo>
                  <a:lnTo>
                    <a:pt x="448" y="109"/>
                  </a:lnTo>
                  <a:lnTo>
                    <a:pt x="461" y="84"/>
                  </a:lnTo>
                  <a:lnTo>
                    <a:pt x="468" y="77"/>
                  </a:lnTo>
                  <a:lnTo>
                    <a:pt x="468" y="71"/>
                  </a:lnTo>
                  <a:lnTo>
                    <a:pt x="474" y="64"/>
                  </a:lnTo>
                  <a:lnTo>
                    <a:pt x="474" y="58"/>
                  </a:lnTo>
                  <a:lnTo>
                    <a:pt x="468" y="58"/>
                  </a:lnTo>
                  <a:lnTo>
                    <a:pt x="468" y="52"/>
                  </a:lnTo>
                  <a:lnTo>
                    <a:pt x="474" y="52"/>
                  </a:lnTo>
                  <a:lnTo>
                    <a:pt x="480" y="52"/>
                  </a:lnTo>
                  <a:lnTo>
                    <a:pt x="480" y="45"/>
                  </a:lnTo>
                  <a:lnTo>
                    <a:pt x="487" y="45"/>
                  </a:lnTo>
                  <a:lnTo>
                    <a:pt x="487" y="39"/>
                  </a:lnTo>
                  <a:lnTo>
                    <a:pt x="493" y="39"/>
                  </a:lnTo>
                  <a:lnTo>
                    <a:pt x="500" y="45"/>
                  </a:lnTo>
                  <a:lnTo>
                    <a:pt x="506" y="45"/>
                  </a:lnTo>
                  <a:lnTo>
                    <a:pt x="506" y="39"/>
                  </a:lnTo>
                  <a:lnTo>
                    <a:pt x="512" y="39"/>
                  </a:lnTo>
                  <a:lnTo>
                    <a:pt x="512" y="32"/>
                  </a:lnTo>
                  <a:lnTo>
                    <a:pt x="519" y="32"/>
                  </a:lnTo>
                  <a:lnTo>
                    <a:pt x="519" y="39"/>
                  </a:lnTo>
                  <a:lnTo>
                    <a:pt x="519" y="45"/>
                  </a:lnTo>
                  <a:lnTo>
                    <a:pt x="519" y="39"/>
                  </a:lnTo>
                  <a:lnTo>
                    <a:pt x="525" y="39"/>
                  </a:lnTo>
                  <a:lnTo>
                    <a:pt x="525" y="45"/>
                  </a:lnTo>
                  <a:lnTo>
                    <a:pt x="532" y="45"/>
                  </a:lnTo>
                  <a:lnTo>
                    <a:pt x="532" y="52"/>
                  </a:lnTo>
                  <a:lnTo>
                    <a:pt x="532" y="58"/>
                  </a:lnTo>
                  <a:lnTo>
                    <a:pt x="538" y="58"/>
                  </a:lnTo>
                  <a:lnTo>
                    <a:pt x="544" y="58"/>
                  </a:lnTo>
                  <a:lnTo>
                    <a:pt x="544" y="52"/>
                  </a:lnTo>
                  <a:lnTo>
                    <a:pt x="544" y="45"/>
                  </a:lnTo>
                  <a:lnTo>
                    <a:pt x="551" y="45"/>
                  </a:lnTo>
                  <a:lnTo>
                    <a:pt x="557" y="45"/>
                  </a:lnTo>
                  <a:lnTo>
                    <a:pt x="564" y="45"/>
                  </a:lnTo>
                  <a:lnTo>
                    <a:pt x="564" y="39"/>
                  </a:lnTo>
                  <a:lnTo>
                    <a:pt x="570" y="39"/>
                  </a:lnTo>
                  <a:lnTo>
                    <a:pt x="570" y="32"/>
                  </a:lnTo>
                  <a:lnTo>
                    <a:pt x="570" y="39"/>
                  </a:lnTo>
                  <a:lnTo>
                    <a:pt x="576" y="39"/>
                  </a:lnTo>
                  <a:lnTo>
                    <a:pt x="576" y="32"/>
                  </a:lnTo>
                  <a:lnTo>
                    <a:pt x="583" y="32"/>
                  </a:lnTo>
                  <a:lnTo>
                    <a:pt x="583" y="26"/>
                  </a:lnTo>
                  <a:lnTo>
                    <a:pt x="589" y="26"/>
                  </a:lnTo>
                  <a:lnTo>
                    <a:pt x="589" y="32"/>
                  </a:lnTo>
                  <a:lnTo>
                    <a:pt x="596" y="32"/>
                  </a:lnTo>
                  <a:lnTo>
                    <a:pt x="596" y="39"/>
                  </a:lnTo>
                  <a:lnTo>
                    <a:pt x="602" y="39"/>
                  </a:lnTo>
                  <a:lnTo>
                    <a:pt x="608" y="45"/>
                  </a:lnTo>
                  <a:lnTo>
                    <a:pt x="615" y="45"/>
                  </a:lnTo>
                  <a:lnTo>
                    <a:pt x="615" y="39"/>
                  </a:lnTo>
                  <a:lnTo>
                    <a:pt x="615" y="32"/>
                  </a:lnTo>
                  <a:lnTo>
                    <a:pt x="621" y="32"/>
                  </a:lnTo>
                  <a:lnTo>
                    <a:pt x="621" y="26"/>
                  </a:lnTo>
                  <a:lnTo>
                    <a:pt x="628" y="26"/>
                  </a:lnTo>
                  <a:lnTo>
                    <a:pt x="634" y="20"/>
                  </a:lnTo>
                  <a:lnTo>
                    <a:pt x="647" y="20"/>
                  </a:lnTo>
                  <a:lnTo>
                    <a:pt x="660" y="20"/>
                  </a:lnTo>
                  <a:lnTo>
                    <a:pt x="666" y="20"/>
                  </a:lnTo>
                  <a:lnTo>
                    <a:pt x="672" y="20"/>
                  </a:lnTo>
                  <a:lnTo>
                    <a:pt x="679" y="13"/>
                  </a:lnTo>
                  <a:lnTo>
                    <a:pt x="685" y="13"/>
                  </a:lnTo>
                  <a:lnTo>
                    <a:pt x="692" y="13"/>
                  </a:lnTo>
                  <a:lnTo>
                    <a:pt x="698" y="20"/>
                  </a:lnTo>
                  <a:lnTo>
                    <a:pt x="704" y="13"/>
                  </a:lnTo>
                  <a:lnTo>
                    <a:pt x="711" y="7"/>
                  </a:lnTo>
                  <a:lnTo>
                    <a:pt x="711" y="0"/>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000000"/>
                </a:solidFill>
                <a:effectLst/>
                <a:uLnTx/>
                <a:uFillTx/>
                <a:latin typeface="Arial"/>
                <a:ea typeface="+mn-ea"/>
                <a:cs typeface="+mn-cs"/>
              </a:endParaRPr>
            </a:p>
          </p:txBody>
        </p:sp>
      </p:grpSp>
      <p:grpSp>
        <p:nvGrpSpPr>
          <p:cNvPr id="80" name="Group 79">
            <a:extLst>
              <a:ext uri="{FF2B5EF4-FFF2-40B4-BE49-F238E27FC236}">
                <a16:creationId xmlns:a16="http://schemas.microsoft.com/office/drawing/2014/main" id="{42A4A862-F11F-C7AB-6AB3-90E521F0F2AE}"/>
              </a:ext>
            </a:extLst>
          </p:cNvPr>
          <p:cNvGrpSpPr/>
          <p:nvPr/>
        </p:nvGrpSpPr>
        <p:grpSpPr>
          <a:xfrm>
            <a:off x="10140184" y="5794620"/>
            <a:ext cx="1238944" cy="230741"/>
            <a:chOff x="10325237" y="5829179"/>
            <a:chExt cx="1238944" cy="230741"/>
          </a:xfrm>
        </p:grpSpPr>
        <p:sp>
          <p:nvSpPr>
            <p:cNvPr id="74" name="Graphic 61" descr="Marker with solid fill">
              <a:extLst>
                <a:ext uri="{FF2B5EF4-FFF2-40B4-BE49-F238E27FC236}">
                  <a16:creationId xmlns:a16="http://schemas.microsoft.com/office/drawing/2014/main" id="{BA8AEA47-4993-CC98-7360-2CDFB0A5CB53}"/>
                </a:ext>
              </a:extLst>
            </p:cNvPr>
            <p:cNvSpPr/>
            <p:nvPr/>
          </p:nvSpPr>
          <p:spPr>
            <a:xfrm>
              <a:off x="10325237" y="5841371"/>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Arial"/>
                <a:ea typeface="+mn-ea"/>
                <a:cs typeface="+mn-cs"/>
              </a:endParaRPr>
            </a:p>
          </p:txBody>
        </p:sp>
        <p:sp>
          <p:nvSpPr>
            <p:cNvPr id="75" name="TextBox 74">
              <a:extLst>
                <a:ext uri="{FF2B5EF4-FFF2-40B4-BE49-F238E27FC236}">
                  <a16:creationId xmlns:a16="http://schemas.microsoft.com/office/drawing/2014/main" id="{EC723371-CF88-48DF-3E1F-6E55E0E4CD48}"/>
                </a:ext>
              </a:extLst>
            </p:cNvPr>
            <p:cNvSpPr txBox="1"/>
            <p:nvPr/>
          </p:nvSpPr>
          <p:spPr>
            <a:xfrm>
              <a:off x="10537056" y="5829179"/>
              <a:ext cx="1027125" cy="218549"/>
            </a:xfrm>
            <a:prstGeom prst="rect">
              <a:avLst/>
            </a:prstGeom>
            <a:ln w="6350">
              <a:noFill/>
              <a:miter lim="800000"/>
            </a:ln>
          </p:spPr>
          <p:txBody>
            <a:bodyPr vert="horz" wrap="square" lIns="0" tIns="0" rIns="0" bIns="0" rtlCol="0">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r>
                <a:rPr kumimoji="0" lang="fr-FR" sz="900" b="0" i="0" u="none" strike="noStrike" kern="1200" cap="none" spc="0" normalizeH="0" baseline="0" noProof="0" dirty="0">
                  <a:ln>
                    <a:noFill/>
                  </a:ln>
                  <a:solidFill>
                    <a:srgbClr val="000000"/>
                  </a:solidFill>
                  <a:effectLst/>
                  <a:uLnTx/>
                  <a:uFillTx/>
                  <a:latin typeface="Arial"/>
                  <a:ea typeface="+mn-ea"/>
                  <a:cs typeface="+mn-cs"/>
                </a:rPr>
                <a:t>Régions couvertes par le projet</a:t>
              </a:r>
            </a:p>
          </p:txBody>
        </p:sp>
      </p:grpSp>
      <p:grpSp>
        <p:nvGrpSpPr>
          <p:cNvPr id="79" name="Group 78">
            <a:extLst>
              <a:ext uri="{FF2B5EF4-FFF2-40B4-BE49-F238E27FC236}">
                <a16:creationId xmlns:a16="http://schemas.microsoft.com/office/drawing/2014/main" id="{6B40103B-B085-6E66-7E21-1E630EEF7380}"/>
              </a:ext>
            </a:extLst>
          </p:cNvPr>
          <p:cNvGrpSpPr/>
          <p:nvPr/>
        </p:nvGrpSpPr>
        <p:grpSpPr>
          <a:xfrm>
            <a:off x="1462075" y="6029247"/>
            <a:ext cx="8260153" cy="239250"/>
            <a:chOff x="1462075" y="5661497"/>
            <a:chExt cx="8260153" cy="239250"/>
          </a:xfrm>
        </p:grpSpPr>
        <p:sp>
          <p:nvSpPr>
            <p:cNvPr id="35" name="TextBox 34">
              <a:extLst>
                <a:ext uri="{FF2B5EF4-FFF2-40B4-BE49-F238E27FC236}">
                  <a16:creationId xmlns:a16="http://schemas.microsoft.com/office/drawing/2014/main" id="{80EC5080-FFF1-4ADC-32D3-57D667C0DD8B}"/>
                </a:ext>
              </a:extLst>
            </p:cNvPr>
            <p:cNvSpPr txBox="1"/>
            <p:nvPr/>
          </p:nvSpPr>
          <p:spPr>
            <a:xfrm>
              <a:off x="1462075" y="5661497"/>
              <a:ext cx="1494907" cy="239250"/>
            </a:xfrm>
            <a:prstGeom prst="rect">
              <a:avLst/>
            </a:prstGeom>
            <a:ln w="6350">
              <a:noFill/>
              <a:miter lim="800000"/>
            </a:ln>
          </p:spPr>
          <p:txBody>
            <a:bodyPr vert="horz" wrap="square" lIns="0" tIns="0" rIns="0" bIns="0" rtlCol="0">
              <a:noAutofit/>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kumimoji="0" lang="fr-FR" sz="1150" b="0" i="0" u="none" strike="noStrike" kern="1200" cap="none" spc="0" normalizeH="0" baseline="0" noProof="0" dirty="0">
                  <a:ln>
                    <a:noFill/>
                  </a:ln>
                  <a:solidFill>
                    <a:srgbClr val="000000"/>
                  </a:solidFill>
                  <a:effectLst/>
                  <a:uLnTx/>
                  <a:uFillTx/>
                  <a:latin typeface="Arial"/>
                  <a:ea typeface="+mn-ea"/>
                  <a:cs typeface="+mn-cs"/>
                </a:rPr>
                <a:t>Etude de préfaisabilité</a:t>
              </a:r>
            </a:p>
          </p:txBody>
        </p:sp>
        <p:sp>
          <p:nvSpPr>
            <p:cNvPr id="36" name="TextBox 35">
              <a:extLst>
                <a:ext uri="{FF2B5EF4-FFF2-40B4-BE49-F238E27FC236}">
                  <a16:creationId xmlns:a16="http://schemas.microsoft.com/office/drawing/2014/main" id="{BC730BBE-DC00-4340-E027-F1F221FDF359}"/>
                </a:ext>
              </a:extLst>
            </p:cNvPr>
            <p:cNvSpPr txBox="1"/>
            <p:nvPr/>
          </p:nvSpPr>
          <p:spPr>
            <a:xfrm>
              <a:off x="3717524" y="5661497"/>
              <a:ext cx="1494907" cy="239250"/>
            </a:xfrm>
            <a:prstGeom prst="rect">
              <a:avLst/>
            </a:prstGeom>
            <a:ln w="6350">
              <a:noFill/>
              <a:miter lim="800000"/>
            </a:ln>
          </p:spPr>
          <p:txBody>
            <a:bodyPr vert="horz" wrap="square" lIns="0" tIns="0" rIns="0" bIns="0" rtlCol="0">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r>
                <a:rPr kumimoji="0" lang="fr-FR" sz="1150" b="0" i="0" u="none" strike="noStrike" kern="1200" cap="none" spc="0" normalizeH="0" baseline="0" noProof="0" dirty="0">
                  <a:ln>
                    <a:noFill/>
                  </a:ln>
                  <a:solidFill>
                    <a:srgbClr val="000000"/>
                  </a:solidFill>
                  <a:effectLst/>
                  <a:uLnTx/>
                  <a:uFillTx/>
                  <a:latin typeface="Arial"/>
                  <a:ea typeface="+mn-ea"/>
                  <a:cs typeface="+mn-cs"/>
                </a:rPr>
                <a:t>Etude de faisabilité</a:t>
              </a:r>
            </a:p>
          </p:txBody>
        </p:sp>
        <p:sp>
          <p:nvSpPr>
            <p:cNvPr id="38" name="TextBox 37">
              <a:extLst>
                <a:ext uri="{FF2B5EF4-FFF2-40B4-BE49-F238E27FC236}">
                  <a16:creationId xmlns:a16="http://schemas.microsoft.com/office/drawing/2014/main" id="{4377952B-F5C1-2DC9-B4DE-EA8546836F67}"/>
                </a:ext>
              </a:extLst>
            </p:cNvPr>
            <p:cNvSpPr txBox="1"/>
            <p:nvPr/>
          </p:nvSpPr>
          <p:spPr>
            <a:xfrm>
              <a:off x="5974718" y="5661497"/>
              <a:ext cx="1494907" cy="239250"/>
            </a:xfrm>
            <a:prstGeom prst="rect">
              <a:avLst/>
            </a:prstGeom>
            <a:ln w="6350">
              <a:noFill/>
              <a:miter lim="800000"/>
            </a:ln>
          </p:spPr>
          <p:txBody>
            <a:bodyPr vert="horz" wrap="square" lIns="0" tIns="0" rIns="0" bIns="0" rtlCol="0">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r>
                <a:rPr kumimoji="0" lang="fr-FR" sz="1150" b="0" i="0" u="none" strike="noStrike" kern="1200" cap="none" spc="0" normalizeH="0" baseline="0" noProof="0" dirty="0">
                  <a:ln>
                    <a:noFill/>
                  </a:ln>
                  <a:solidFill>
                    <a:srgbClr val="000000"/>
                  </a:solidFill>
                  <a:effectLst/>
                  <a:uLnTx/>
                  <a:uFillTx/>
                  <a:latin typeface="Arial"/>
                  <a:ea typeface="+mn-ea"/>
                  <a:cs typeface="+mn-cs"/>
                </a:rPr>
                <a:t>Appel d’offre</a:t>
              </a:r>
            </a:p>
          </p:txBody>
        </p:sp>
        <p:sp>
          <p:nvSpPr>
            <p:cNvPr id="77" name="TextBox 76">
              <a:extLst>
                <a:ext uri="{FF2B5EF4-FFF2-40B4-BE49-F238E27FC236}">
                  <a16:creationId xmlns:a16="http://schemas.microsoft.com/office/drawing/2014/main" id="{ED2C9121-CD84-9C35-468C-0407D26ABE95}"/>
                </a:ext>
              </a:extLst>
            </p:cNvPr>
            <p:cNvSpPr txBox="1"/>
            <p:nvPr/>
          </p:nvSpPr>
          <p:spPr>
            <a:xfrm>
              <a:off x="8227321" y="5661497"/>
              <a:ext cx="1494907" cy="239250"/>
            </a:xfrm>
            <a:prstGeom prst="rect">
              <a:avLst/>
            </a:prstGeom>
            <a:ln w="6350">
              <a:noFill/>
              <a:miter lim="800000"/>
            </a:ln>
          </p:spPr>
          <p:txBody>
            <a:bodyPr vert="horz" wrap="square" lIns="0" tIns="0" rIns="0" bIns="0" rtlCol="0">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r>
                <a:rPr kumimoji="0" lang="fr-FR" sz="1150" b="0" i="0" u="none" strike="noStrike" kern="1200" cap="none" spc="0" normalizeH="0" baseline="0" noProof="0" dirty="0">
                  <a:ln>
                    <a:noFill/>
                  </a:ln>
                  <a:solidFill>
                    <a:srgbClr val="000000"/>
                  </a:solidFill>
                  <a:effectLst/>
                  <a:uLnTx/>
                  <a:uFillTx/>
                  <a:latin typeface="Arial"/>
                  <a:ea typeface="+mn-ea"/>
                  <a:cs typeface="+mn-cs"/>
                </a:rPr>
                <a:t>Démarrage du projet</a:t>
              </a:r>
            </a:p>
          </p:txBody>
        </p:sp>
      </p:grpSp>
      <p:sp>
        <p:nvSpPr>
          <p:cNvPr id="78" name="CustomShape 21">
            <a:extLst>
              <a:ext uri="{FF2B5EF4-FFF2-40B4-BE49-F238E27FC236}">
                <a16:creationId xmlns:a16="http://schemas.microsoft.com/office/drawing/2014/main" id="{0F8B3692-B12C-D19E-8C8E-F9D08D9BD3B8}"/>
              </a:ext>
            </a:extLst>
          </p:cNvPr>
          <p:cNvSpPr/>
          <p:nvPr/>
        </p:nvSpPr>
        <p:spPr>
          <a:xfrm>
            <a:off x="9755812" y="1107486"/>
            <a:ext cx="0" cy="5158745"/>
          </a:xfrm>
          <a:prstGeom prst="straightConnector1">
            <a:avLst/>
          </a:prstGeom>
          <a:noFill/>
          <a:ln w="12600">
            <a:solidFill>
              <a:schemeClr val="accent6"/>
            </a:solidFill>
            <a:round/>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TG" sz="1800" b="0" i="0" u="none" strike="noStrike" kern="1200" cap="none" spc="0" normalizeH="0" baseline="0" noProof="0">
              <a:ln>
                <a:noFill/>
              </a:ln>
              <a:solidFill>
                <a:srgbClr val="000000"/>
              </a:solidFill>
              <a:effectLst/>
              <a:uLnTx/>
              <a:uFillTx/>
              <a:latin typeface="Arial"/>
              <a:ea typeface="+mn-ea"/>
              <a:cs typeface="+mn-cs"/>
            </a:endParaRPr>
          </a:p>
        </p:txBody>
      </p:sp>
      <p:sp>
        <p:nvSpPr>
          <p:cNvPr id="81" name="TextBox 80">
            <a:extLst>
              <a:ext uri="{FF2B5EF4-FFF2-40B4-BE49-F238E27FC236}">
                <a16:creationId xmlns:a16="http://schemas.microsoft.com/office/drawing/2014/main" id="{914D05EE-804B-C327-A347-8A51B2D504D0}"/>
              </a:ext>
            </a:extLst>
          </p:cNvPr>
          <p:cNvSpPr txBox="1"/>
          <p:nvPr/>
        </p:nvSpPr>
        <p:spPr>
          <a:xfrm>
            <a:off x="9901180" y="6543853"/>
            <a:ext cx="1398938" cy="221491"/>
          </a:xfrm>
          <a:prstGeom prst="rect">
            <a:avLst/>
          </a:prstGeom>
          <a:ln w="6350">
            <a:noFill/>
            <a:miter lim="800000"/>
          </a:ln>
        </p:spPr>
        <p:txBody>
          <a:bodyPr vert="horz" wrap="square" lIns="0" tIns="0" rIns="0" bIns="0" rtlCol="0">
            <a:noAutofit/>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kumimoji="0" lang="fr-FR" sz="1050" b="0" i="1" u="none" strike="noStrike" kern="1200" cap="none" spc="0" normalizeH="0" baseline="0" noProof="0" dirty="0">
                <a:ln>
                  <a:noFill/>
                </a:ln>
                <a:solidFill>
                  <a:srgbClr val="000000"/>
                </a:solidFill>
                <a:effectLst/>
                <a:uLnTx/>
                <a:uFillTx/>
                <a:latin typeface="Arial"/>
                <a:ea typeface="+mn-ea"/>
                <a:cs typeface="+mn-cs"/>
              </a:rPr>
              <a:t>Mise à jour : 03/2026</a:t>
            </a:r>
          </a:p>
        </p:txBody>
      </p:sp>
      <p:sp>
        <p:nvSpPr>
          <p:cNvPr id="22" name="Graphic 61" descr="Marker with solid fill">
            <a:extLst>
              <a:ext uri="{FF2B5EF4-FFF2-40B4-BE49-F238E27FC236}">
                <a16:creationId xmlns:a16="http://schemas.microsoft.com/office/drawing/2014/main" id="{F0D8B309-CD75-1D4C-37D2-D6359A59175A}"/>
              </a:ext>
            </a:extLst>
          </p:cNvPr>
          <p:cNvSpPr/>
          <p:nvPr/>
        </p:nvSpPr>
        <p:spPr>
          <a:xfrm>
            <a:off x="10677064" y="1888368"/>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Arial"/>
              <a:ea typeface="+mn-ea"/>
              <a:cs typeface="+mn-cs"/>
            </a:endParaRPr>
          </a:p>
        </p:txBody>
      </p:sp>
      <p:sp>
        <p:nvSpPr>
          <p:cNvPr id="23" name="Graphic 61" descr="Marker with solid fill">
            <a:extLst>
              <a:ext uri="{FF2B5EF4-FFF2-40B4-BE49-F238E27FC236}">
                <a16:creationId xmlns:a16="http://schemas.microsoft.com/office/drawing/2014/main" id="{BE75AC1E-98C4-4349-5DB5-3F199CD127AB}"/>
              </a:ext>
            </a:extLst>
          </p:cNvPr>
          <p:cNvSpPr/>
          <p:nvPr/>
        </p:nvSpPr>
        <p:spPr>
          <a:xfrm>
            <a:off x="10840559" y="2682697"/>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Arial"/>
              <a:ea typeface="+mn-ea"/>
              <a:cs typeface="+mn-cs"/>
            </a:endParaRPr>
          </a:p>
        </p:txBody>
      </p:sp>
      <p:sp>
        <p:nvSpPr>
          <p:cNvPr id="24" name="Graphic 61" descr="Marker with solid fill">
            <a:extLst>
              <a:ext uri="{FF2B5EF4-FFF2-40B4-BE49-F238E27FC236}">
                <a16:creationId xmlns:a16="http://schemas.microsoft.com/office/drawing/2014/main" id="{3C2BCCF3-2838-F817-B909-3DF10FEAA14C}"/>
              </a:ext>
            </a:extLst>
          </p:cNvPr>
          <p:cNvSpPr/>
          <p:nvPr/>
        </p:nvSpPr>
        <p:spPr>
          <a:xfrm>
            <a:off x="11068611" y="3527949"/>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Arial"/>
              <a:ea typeface="+mn-ea"/>
              <a:cs typeface="+mn-cs"/>
            </a:endParaRPr>
          </a:p>
        </p:txBody>
      </p:sp>
      <p:sp>
        <p:nvSpPr>
          <p:cNvPr id="25" name="Graphic 61" descr="Marker with solid fill">
            <a:extLst>
              <a:ext uri="{FF2B5EF4-FFF2-40B4-BE49-F238E27FC236}">
                <a16:creationId xmlns:a16="http://schemas.microsoft.com/office/drawing/2014/main" id="{3AFF2AF8-D71F-32C7-F01D-DA86D76D6F5E}"/>
              </a:ext>
            </a:extLst>
          </p:cNvPr>
          <p:cNvSpPr/>
          <p:nvPr/>
        </p:nvSpPr>
        <p:spPr>
          <a:xfrm>
            <a:off x="11135884" y="4429319"/>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Arial"/>
              <a:ea typeface="+mn-ea"/>
              <a:cs typeface="+mn-cs"/>
            </a:endParaRPr>
          </a:p>
        </p:txBody>
      </p:sp>
      <p:sp>
        <p:nvSpPr>
          <p:cNvPr id="27" name="Graphic 61" descr="Marker with solid fill">
            <a:extLst>
              <a:ext uri="{FF2B5EF4-FFF2-40B4-BE49-F238E27FC236}">
                <a16:creationId xmlns:a16="http://schemas.microsoft.com/office/drawing/2014/main" id="{AF999752-7CCE-3BC6-4C35-E7C84121CD09}"/>
              </a:ext>
            </a:extLst>
          </p:cNvPr>
          <p:cNvSpPr/>
          <p:nvPr/>
        </p:nvSpPr>
        <p:spPr>
          <a:xfrm>
            <a:off x="11203157" y="5208560"/>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Arial"/>
              <a:ea typeface="+mn-ea"/>
              <a:cs typeface="+mn-cs"/>
            </a:endParaRPr>
          </a:p>
        </p:txBody>
      </p:sp>
      <p:grpSp>
        <p:nvGrpSpPr>
          <p:cNvPr id="11" name="Group 33">
            <a:extLst>
              <a:ext uri="{FF2B5EF4-FFF2-40B4-BE49-F238E27FC236}">
                <a16:creationId xmlns:a16="http://schemas.microsoft.com/office/drawing/2014/main" id="{E32BB01E-6638-F092-D820-9A75AE1811D1}"/>
              </a:ext>
            </a:extLst>
          </p:cNvPr>
          <p:cNvGrpSpPr/>
          <p:nvPr/>
        </p:nvGrpSpPr>
        <p:grpSpPr>
          <a:xfrm>
            <a:off x="4304859" y="5650860"/>
            <a:ext cx="351015" cy="351015"/>
            <a:chOff x="2730547" y="5911505"/>
            <a:chExt cx="351015" cy="351015"/>
          </a:xfrm>
        </p:grpSpPr>
        <p:sp>
          <p:nvSpPr>
            <p:cNvPr id="28" name="Oval 27">
              <a:extLst>
                <a:ext uri="{FF2B5EF4-FFF2-40B4-BE49-F238E27FC236}">
                  <a16:creationId xmlns:a16="http://schemas.microsoft.com/office/drawing/2014/main" id="{C5DC20D2-B97E-9B93-A357-8F06591633F0}"/>
                </a:ext>
              </a:extLst>
            </p:cNvPr>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fr-FR" sz="800" b="0" i="0" u="none" strike="noStrike" kern="1200" cap="none" spc="0" normalizeH="0" baseline="0" noProof="0" dirty="0" err="1">
                <a:ln>
                  <a:noFill/>
                </a:ln>
                <a:solidFill>
                  <a:srgbClr val="236800"/>
                </a:solidFill>
                <a:effectLst/>
                <a:uLnTx/>
                <a:uFillTx/>
                <a:latin typeface="Arial"/>
                <a:ea typeface="+mn-ea"/>
                <a:cs typeface="+mn-cs"/>
              </a:endParaRPr>
            </a:p>
          </p:txBody>
        </p:sp>
        <p:sp>
          <p:nvSpPr>
            <p:cNvPr id="29" name="Graphic 15" descr="Badge Cross with solid fill">
              <a:extLst>
                <a:ext uri="{FF2B5EF4-FFF2-40B4-BE49-F238E27FC236}">
                  <a16:creationId xmlns:a16="http://schemas.microsoft.com/office/drawing/2014/main" id="{F1AD198E-01FB-FF40-A351-1E204B5CCB89}"/>
                </a:ext>
              </a:extLst>
            </p:cNvPr>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0" name="Group 44">
            <a:extLst>
              <a:ext uri="{FF2B5EF4-FFF2-40B4-BE49-F238E27FC236}">
                <a16:creationId xmlns:a16="http://schemas.microsoft.com/office/drawing/2014/main" id="{9DEA9EFA-4162-77D4-FAE7-5935A59B34C5}"/>
              </a:ext>
            </a:extLst>
          </p:cNvPr>
          <p:cNvGrpSpPr/>
          <p:nvPr/>
        </p:nvGrpSpPr>
        <p:grpSpPr>
          <a:xfrm>
            <a:off x="6552366" y="5654541"/>
            <a:ext cx="351015" cy="351015"/>
            <a:chOff x="2730547" y="5911505"/>
            <a:chExt cx="351015" cy="351015"/>
          </a:xfrm>
        </p:grpSpPr>
        <p:sp>
          <p:nvSpPr>
            <p:cNvPr id="31" name="Oval 45">
              <a:extLst>
                <a:ext uri="{FF2B5EF4-FFF2-40B4-BE49-F238E27FC236}">
                  <a16:creationId xmlns:a16="http://schemas.microsoft.com/office/drawing/2014/main" id="{E507EFFE-9A16-1902-4F77-B8884C8F3E0B}"/>
                </a:ext>
              </a:extLst>
            </p:cNvPr>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fr-FR" sz="800" b="0" i="0" u="none" strike="noStrike" kern="1200" cap="none" spc="0" normalizeH="0" baseline="0" noProof="0" dirty="0" err="1">
                <a:ln>
                  <a:noFill/>
                </a:ln>
                <a:solidFill>
                  <a:srgbClr val="236800"/>
                </a:solidFill>
                <a:effectLst/>
                <a:uLnTx/>
                <a:uFillTx/>
                <a:latin typeface="Arial"/>
                <a:ea typeface="+mn-ea"/>
                <a:cs typeface="+mn-cs"/>
              </a:endParaRPr>
            </a:p>
          </p:txBody>
        </p:sp>
        <p:sp>
          <p:nvSpPr>
            <p:cNvPr id="32" name="Graphic 15" descr="Badge Cross with solid fill">
              <a:extLst>
                <a:ext uri="{FF2B5EF4-FFF2-40B4-BE49-F238E27FC236}">
                  <a16:creationId xmlns:a16="http://schemas.microsoft.com/office/drawing/2014/main" id="{42F63602-ABE2-6C15-247E-EBB4ECD8F927}"/>
                </a:ext>
              </a:extLst>
            </p:cNvPr>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 name="Group 47">
            <a:extLst>
              <a:ext uri="{FF2B5EF4-FFF2-40B4-BE49-F238E27FC236}">
                <a16:creationId xmlns:a16="http://schemas.microsoft.com/office/drawing/2014/main" id="{C566C491-D465-E3B9-73D4-BCA906C05804}"/>
              </a:ext>
            </a:extLst>
          </p:cNvPr>
          <p:cNvGrpSpPr/>
          <p:nvPr/>
        </p:nvGrpSpPr>
        <p:grpSpPr>
          <a:xfrm>
            <a:off x="8799872" y="5646860"/>
            <a:ext cx="351015" cy="351015"/>
            <a:chOff x="2730547" y="5911505"/>
            <a:chExt cx="351015" cy="351015"/>
          </a:xfrm>
        </p:grpSpPr>
        <p:sp>
          <p:nvSpPr>
            <p:cNvPr id="34" name="Oval 48">
              <a:extLst>
                <a:ext uri="{FF2B5EF4-FFF2-40B4-BE49-F238E27FC236}">
                  <a16:creationId xmlns:a16="http://schemas.microsoft.com/office/drawing/2014/main" id="{850A40F1-6E50-BBAA-AC67-581CAABF5626}"/>
                </a:ext>
              </a:extLst>
            </p:cNvPr>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fr-FR" sz="800" b="0" i="0" u="none" strike="noStrike" kern="1200" cap="none" spc="0" normalizeH="0" baseline="0" noProof="0" dirty="0" err="1">
                <a:ln>
                  <a:noFill/>
                </a:ln>
                <a:solidFill>
                  <a:srgbClr val="236800"/>
                </a:solidFill>
                <a:effectLst/>
                <a:uLnTx/>
                <a:uFillTx/>
                <a:latin typeface="Arial"/>
                <a:ea typeface="+mn-ea"/>
                <a:cs typeface="+mn-cs"/>
              </a:endParaRPr>
            </a:p>
          </p:txBody>
        </p:sp>
        <p:sp>
          <p:nvSpPr>
            <p:cNvPr id="37" name="Graphic 15" descr="Badge Cross with solid fill">
              <a:extLst>
                <a:ext uri="{FF2B5EF4-FFF2-40B4-BE49-F238E27FC236}">
                  <a16:creationId xmlns:a16="http://schemas.microsoft.com/office/drawing/2014/main" id="{901189DF-4555-B20E-4472-46A6D3387A56}"/>
                </a:ext>
              </a:extLst>
            </p:cNvPr>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2" name="Group 33">
            <a:extLst>
              <a:ext uri="{FF2B5EF4-FFF2-40B4-BE49-F238E27FC236}">
                <a16:creationId xmlns:a16="http://schemas.microsoft.com/office/drawing/2014/main" id="{1BCF5592-531C-9B35-CC1D-6BCC16A944F3}"/>
              </a:ext>
            </a:extLst>
          </p:cNvPr>
          <p:cNvGrpSpPr/>
          <p:nvPr/>
        </p:nvGrpSpPr>
        <p:grpSpPr>
          <a:xfrm>
            <a:off x="2085172" y="5650860"/>
            <a:ext cx="351015" cy="351015"/>
            <a:chOff x="2730547" y="5911505"/>
            <a:chExt cx="351015" cy="351015"/>
          </a:xfrm>
        </p:grpSpPr>
        <p:sp>
          <p:nvSpPr>
            <p:cNvPr id="3" name="Oval 27">
              <a:extLst>
                <a:ext uri="{FF2B5EF4-FFF2-40B4-BE49-F238E27FC236}">
                  <a16:creationId xmlns:a16="http://schemas.microsoft.com/office/drawing/2014/main" id="{FF08CDA8-9C40-1B02-84FD-8307E2B5A275}"/>
                </a:ext>
              </a:extLst>
            </p:cNvPr>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fr-FR" sz="800" b="0" i="0" u="none" strike="noStrike" kern="1200" cap="none" spc="0" normalizeH="0" baseline="0" noProof="0" dirty="0" err="1">
                <a:ln>
                  <a:noFill/>
                </a:ln>
                <a:solidFill>
                  <a:srgbClr val="236800"/>
                </a:solidFill>
                <a:effectLst/>
                <a:uLnTx/>
                <a:uFillTx/>
                <a:latin typeface="Arial"/>
                <a:ea typeface="+mn-ea"/>
                <a:cs typeface="+mn-cs"/>
              </a:endParaRPr>
            </a:p>
          </p:txBody>
        </p:sp>
        <p:sp>
          <p:nvSpPr>
            <p:cNvPr id="13" name="Graphic 15" descr="Badge Cross with solid fill">
              <a:extLst>
                <a:ext uri="{FF2B5EF4-FFF2-40B4-BE49-F238E27FC236}">
                  <a16:creationId xmlns:a16="http://schemas.microsoft.com/office/drawing/2014/main" id="{05E8990E-C757-7DE1-F5B2-5B32905C0479}"/>
                </a:ext>
              </a:extLst>
            </p:cNvPr>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Arial"/>
                <a:ea typeface="+mn-ea"/>
                <a:cs typeface="+mn-cs"/>
              </a:endParaRPr>
            </a:p>
          </p:txBody>
        </p:sp>
      </p:grpSp>
    </p:spTree>
    <p:extLst>
      <p:ext uri="{BB962C8B-B14F-4D97-AF65-F5344CB8AC3E}">
        <p14:creationId xmlns:p14="http://schemas.microsoft.com/office/powerpoint/2010/main" val="3700695417"/>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DC3B39-E01C-68FC-7917-D57974F58A08}"/>
            </a:ext>
          </a:extLst>
        </p:cNvPr>
        <p:cNvGrpSpPr/>
        <p:nvPr/>
      </p:nvGrpSpPr>
      <p:grpSpPr>
        <a:xfrm>
          <a:off x="0" y="0"/>
          <a:ext cx="0" cy="0"/>
          <a:chOff x="0" y="0"/>
          <a:chExt cx="0" cy="0"/>
        </a:xfrm>
      </p:grpSpPr>
      <p:sp>
        <p:nvSpPr>
          <p:cNvPr id="4" name="TextBox 1">
            <a:extLst>
              <a:ext uri="{FF2B5EF4-FFF2-40B4-BE49-F238E27FC236}">
                <a16:creationId xmlns:a16="http://schemas.microsoft.com/office/drawing/2014/main" id="{8DD0AEF8-DD86-0E10-D108-5DD802E10A9D}"/>
              </a:ext>
            </a:extLst>
          </p:cNvPr>
          <p:cNvSpPr txBox="1"/>
          <p:nvPr/>
        </p:nvSpPr>
        <p:spPr>
          <a:xfrm>
            <a:off x="3282104" y="1973614"/>
            <a:ext cx="5242136" cy="1077218"/>
          </a:xfrm>
          <a:prstGeom prst="rect">
            <a:avLst/>
          </a:prstGeom>
          <a:noFill/>
        </p:spPr>
        <p:txBody>
          <a:bodyPr wrap="square" rtlCol="0">
            <a:spAutoFit/>
          </a:bodyPr>
          <a:lstStyle/>
          <a:p>
            <a:pPr algn="ctr" rtl="0"/>
            <a:r>
              <a:rPr lang="fr-FR" sz="3200" b="1" noProof="0" dirty="0">
                <a:solidFill>
                  <a:srgbClr val="D21034"/>
                </a:solidFill>
                <a:latin typeface="Book Antiqua" panose="02040602050305030304" pitchFamily="18" charset="0"/>
              </a:rPr>
              <a:t>« Livret de l’Investisseur » 2026</a:t>
            </a:r>
          </a:p>
        </p:txBody>
      </p:sp>
      <p:sp>
        <p:nvSpPr>
          <p:cNvPr id="2" name="TextBox 1">
            <a:extLst>
              <a:ext uri="{FF2B5EF4-FFF2-40B4-BE49-F238E27FC236}">
                <a16:creationId xmlns:a16="http://schemas.microsoft.com/office/drawing/2014/main" id="{42558244-1B5C-8D8C-DDB6-A5811E7AD57E}"/>
              </a:ext>
            </a:extLst>
          </p:cNvPr>
          <p:cNvSpPr txBox="1"/>
          <p:nvPr/>
        </p:nvSpPr>
        <p:spPr>
          <a:xfrm>
            <a:off x="2172335" y="386774"/>
            <a:ext cx="7644553" cy="1034514"/>
          </a:xfrm>
          <a:prstGeom prst="rect">
            <a:avLst/>
          </a:prstGeom>
          <a:noFill/>
        </p:spPr>
        <p:txBody>
          <a:bodyPr wrap="square" rtlCol="0">
            <a:spAutoFit/>
          </a:bodyPr>
          <a:lstStyle/>
          <a:p>
            <a:pPr algn="ctr"/>
            <a:r>
              <a:rPr lang="fr-FR" sz="2041" b="1" noProof="0" dirty="0">
                <a:solidFill>
                  <a:srgbClr val="006A4E"/>
                </a:solidFill>
                <a:latin typeface="Book Antiqua" panose="02040602050305030304" pitchFamily="18" charset="0"/>
              </a:rPr>
              <a:t>MINISTÈRE DÉLÉGUÉ CHARGÉ DE LA PROMOTION DES INVESTISSEMENTS, DE L’INDUSTRIE ET DE LA SOUVERAINETE ECONOMIQUE</a:t>
            </a:r>
          </a:p>
        </p:txBody>
      </p:sp>
      <p:sp>
        <p:nvSpPr>
          <p:cNvPr id="6" name="ZoneTexte 5">
            <a:extLst>
              <a:ext uri="{FF2B5EF4-FFF2-40B4-BE49-F238E27FC236}">
                <a16:creationId xmlns:a16="http://schemas.microsoft.com/office/drawing/2014/main" id="{FA5DF8D0-52FD-E338-3D37-AC6878F28217}"/>
              </a:ext>
            </a:extLst>
          </p:cNvPr>
          <p:cNvSpPr txBox="1"/>
          <p:nvPr/>
        </p:nvSpPr>
        <p:spPr>
          <a:xfrm>
            <a:off x="5364480" y="3326995"/>
            <a:ext cx="1259840" cy="335280"/>
          </a:xfrm>
          <a:prstGeom prst="rect">
            <a:avLst/>
          </a:prstGeom>
          <a:ln w="6350">
            <a:noFill/>
            <a:miter lim="800000"/>
          </a:ln>
        </p:spPr>
        <p:txBody>
          <a:bodyPr vert="horz" wrap="square" lIns="0" tIns="0" rIns="0" bIns="0" rtlCol="0">
            <a:noAutofit/>
          </a:bodyPr>
          <a:lstStyle/>
          <a:p>
            <a:pPr algn="l">
              <a:spcBef>
                <a:spcPts val="300"/>
              </a:spcBef>
              <a:spcAft>
                <a:spcPts val="300"/>
              </a:spcAft>
              <a:buNone/>
            </a:pPr>
            <a:r>
              <a:rPr lang="fr-FR" sz="1600" b="1" dirty="0">
                <a:latin typeface="Book Antiqua" panose="02040602050305030304" pitchFamily="18" charset="0"/>
              </a:rPr>
              <a:t>VERSION 1</a:t>
            </a:r>
            <a:endParaRPr lang="fr-TG" sz="1600" b="1" dirty="0">
              <a:latin typeface="Book Antiqua" panose="02040602050305030304" pitchFamily="18" charset="0"/>
            </a:endParaRPr>
          </a:p>
        </p:txBody>
      </p:sp>
      <p:pic>
        <p:nvPicPr>
          <p:cNvPr id="3" name="Image 2" descr="Une image contenant capture d’écran, collage, art&#10;&#10;Description générée automatiquement">
            <a:extLst>
              <a:ext uri="{FF2B5EF4-FFF2-40B4-BE49-F238E27FC236}">
                <a16:creationId xmlns:a16="http://schemas.microsoft.com/office/drawing/2014/main" id="{8EC55E86-2C25-C7CD-AA8F-74DD9F33F690}"/>
              </a:ext>
            </a:extLst>
          </p:cNvPr>
          <p:cNvPicPr>
            <a:picLocks noChangeAspect="1"/>
          </p:cNvPicPr>
          <p:nvPr/>
        </p:nvPicPr>
        <p:blipFill rotWithShape="1">
          <a:blip r:embed="rId3"/>
          <a:srcRect l="28229" t="2913" b="-2"/>
          <a:stretch/>
        </p:blipFill>
        <p:spPr bwMode="auto">
          <a:xfrm>
            <a:off x="731137" y="3807169"/>
            <a:ext cx="11054846" cy="225281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6018945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628178-EDD3-7B3D-F1EA-2B3B64A032D9}"/>
            </a:ext>
          </a:extLst>
        </p:cNvPr>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57AE5C42-933D-010D-4E7D-B2874B928162}"/>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08" imgH="309" progId="TCLayout.ActiveDocument.1">
                  <p:embed/>
                </p:oleObj>
              </mc:Choice>
              <mc:Fallback>
                <p:oleObj name="think-cell Slide" r:id="rId4" imgW="308" imgH="309" progId="TCLayout.ActiveDocument.1">
                  <p:embed/>
                  <p:pic>
                    <p:nvPicPr>
                      <p:cNvPr id="2" name="Object 1" hidden="1">
                        <a:extLst>
                          <a:ext uri="{FF2B5EF4-FFF2-40B4-BE49-F238E27FC236}">
                            <a16:creationId xmlns:a16="http://schemas.microsoft.com/office/drawing/2014/main" id="{FDA17630-BBC6-5D44-4129-8533F52F0828}"/>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 name="ZoneTexte 5">
            <a:extLst>
              <a:ext uri="{FF2B5EF4-FFF2-40B4-BE49-F238E27FC236}">
                <a16:creationId xmlns:a16="http://schemas.microsoft.com/office/drawing/2014/main" id="{CA9ACF76-BFE0-DB5E-59D7-545E705DCFDA}"/>
              </a:ext>
            </a:extLst>
          </p:cNvPr>
          <p:cNvSpPr txBox="1"/>
          <p:nvPr/>
        </p:nvSpPr>
        <p:spPr>
          <a:xfrm>
            <a:off x="528321" y="2194691"/>
            <a:ext cx="4226560" cy="830997"/>
          </a:xfrm>
          <a:prstGeom prst="rect">
            <a:avLst/>
          </a:prstGeom>
        </p:spPr>
        <p:txBody>
          <a:bodyPr vert="horz" wrap="square" lIns="91440" tIns="45720" rIns="91440" bIns="45720" rtlCol="0" anchor="ctr">
            <a:spAutoFit/>
          </a:bodyPr>
          <a:lstStyle>
            <a:lvl1pPr algn="ctr">
              <a:spcBef>
                <a:spcPct val="0"/>
              </a:spcBef>
              <a:buNone/>
              <a:defRPr sz="8800" b="1">
                <a:solidFill>
                  <a:srgbClr val="006A4F"/>
                </a:solidFill>
                <a:ea typeface="+mj-ea"/>
                <a:cs typeface="+mj-cs"/>
              </a:defRPr>
            </a:lvl1pPr>
          </a:lstStyle>
          <a:p>
            <a:r>
              <a:rPr lang="fr-FR" sz="4800" dirty="0">
                <a:latin typeface="Book Antiqua" panose="02040602050305030304" pitchFamily="18" charset="0"/>
              </a:rPr>
              <a:t>EDUCATION</a:t>
            </a:r>
            <a:endParaRPr lang="fr-FR" sz="4800" noProof="0" dirty="0">
              <a:latin typeface="Book Antiqua" panose="02040602050305030304" pitchFamily="18" charset="0"/>
            </a:endParaRPr>
          </a:p>
        </p:txBody>
      </p:sp>
      <p:pic>
        <p:nvPicPr>
          <p:cNvPr id="8" name="Image 7">
            <a:extLst>
              <a:ext uri="{FF2B5EF4-FFF2-40B4-BE49-F238E27FC236}">
                <a16:creationId xmlns:a16="http://schemas.microsoft.com/office/drawing/2014/main" id="{9D1DA78A-390B-82A1-9B61-BA986CAEDC42}"/>
              </a:ext>
            </a:extLst>
          </p:cNvPr>
          <p:cNvPicPr>
            <a:picLocks noChangeAspect="1"/>
          </p:cNvPicPr>
          <p:nvPr/>
        </p:nvPicPr>
        <p:blipFill>
          <a:blip r:embed="rId6"/>
          <a:stretch>
            <a:fillRect/>
          </a:stretch>
        </p:blipFill>
        <p:spPr>
          <a:xfrm>
            <a:off x="5100320" y="660400"/>
            <a:ext cx="6682740" cy="445516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42210888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CustomShape 1">
            <a:extLst>
              <a:ext uri="{FF2B5EF4-FFF2-40B4-BE49-F238E27FC236}">
                <a16:creationId xmlns:a16="http://schemas.microsoft.com/office/drawing/2014/main" id="{7ECE9A03-C0D4-4269-BE80-5F6B3FCAC40E}"/>
              </a:ext>
            </a:extLst>
          </p:cNvPr>
          <p:cNvSpPr/>
          <p:nvPr/>
        </p:nvSpPr>
        <p:spPr>
          <a:xfrm>
            <a:off x="267975" y="941850"/>
            <a:ext cx="11723397" cy="5450637"/>
          </a:xfrm>
          <a:prstGeom prst="rect">
            <a:avLst/>
          </a:prstGeom>
          <a:noFill/>
          <a:ln w="25560">
            <a:solidFill>
              <a:srgbClr val="006D00"/>
            </a:solidFill>
            <a:round/>
          </a:ln>
        </p:spPr>
        <p:style>
          <a:lnRef idx="0">
            <a:scrgbClr r="0" g="0" b="0"/>
          </a:lnRef>
          <a:fillRef idx="0">
            <a:scrgbClr r="0" g="0" b="0"/>
          </a:fillRef>
          <a:effectRef idx="0">
            <a:scrgbClr r="0" g="0" b="0"/>
          </a:effectRef>
          <a:fontRef idx="minor"/>
        </p:style>
        <p:txBody>
          <a:bodyPr/>
          <a:lstStyle/>
          <a:p>
            <a:pPr defTabSz="932863"/>
            <a:endParaRPr lang="fr-FR" sz="1837" noProof="0" dirty="0">
              <a:solidFill>
                <a:srgbClr val="000000"/>
              </a:solidFill>
              <a:latin typeface="Arial"/>
            </a:endParaRPr>
          </a:p>
        </p:txBody>
      </p:sp>
      <p:sp>
        <p:nvSpPr>
          <p:cNvPr id="86" name="CustomShape 2"/>
          <p:cNvSpPr/>
          <p:nvPr/>
        </p:nvSpPr>
        <p:spPr>
          <a:xfrm>
            <a:off x="374214" y="1056436"/>
            <a:ext cx="1013071" cy="1200759"/>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defTabSz="932863"/>
            <a:r>
              <a:rPr lang="fr-FR" sz="1204" b="1" noProof="0" dirty="0">
                <a:solidFill>
                  <a:srgbClr val="FFFFFF"/>
                </a:solidFill>
                <a:latin typeface="Arial"/>
                <a:ea typeface="Arial"/>
              </a:rPr>
              <a:t>Aperçu</a:t>
            </a:r>
            <a:endParaRPr lang="fr-FR" sz="1837" noProof="0" dirty="0">
              <a:solidFill>
                <a:srgbClr val="000000"/>
              </a:solidFill>
              <a:latin typeface="Arial"/>
            </a:endParaRPr>
          </a:p>
        </p:txBody>
      </p:sp>
      <p:sp>
        <p:nvSpPr>
          <p:cNvPr id="87" name="CustomShape 3"/>
          <p:cNvSpPr/>
          <p:nvPr/>
        </p:nvSpPr>
        <p:spPr>
          <a:xfrm>
            <a:off x="375850" y="2328312"/>
            <a:ext cx="1017605" cy="3204387"/>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defTabSz="932863"/>
            <a:r>
              <a:rPr lang="fr-FR" sz="1204" b="1" noProof="0" dirty="0">
                <a:solidFill>
                  <a:srgbClr val="FFFFFF"/>
                </a:solidFill>
                <a:latin typeface="Arial"/>
                <a:ea typeface="Arial"/>
              </a:rPr>
              <a:t>Description</a:t>
            </a:r>
            <a:endParaRPr lang="fr-FR" sz="1837" noProof="0" dirty="0">
              <a:solidFill>
                <a:srgbClr val="000000"/>
              </a:solidFill>
              <a:latin typeface="Arial"/>
            </a:endParaRPr>
          </a:p>
        </p:txBody>
      </p:sp>
      <p:sp>
        <p:nvSpPr>
          <p:cNvPr id="89" name="CustomShape 5"/>
          <p:cNvSpPr/>
          <p:nvPr/>
        </p:nvSpPr>
        <p:spPr>
          <a:xfrm>
            <a:off x="1980100" y="1227627"/>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fr-FR" sz="1204" b="1" noProof="0" dirty="0">
                <a:solidFill>
                  <a:srgbClr val="236800"/>
                </a:solidFill>
                <a:latin typeface="Arial"/>
                <a:ea typeface="Arial"/>
              </a:rPr>
              <a:t>Localisation</a:t>
            </a:r>
            <a:endParaRPr lang="fr-FR" sz="1837" noProof="0" dirty="0">
              <a:solidFill>
                <a:srgbClr val="000000"/>
              </a:solidFill>
              <a:latin typeface="Arial"/>
            </a:endParaRPr>
          </a:p>
        </p:txBody>
      </p:sp>
      <p:sp>
        <p:nvSpPr>
          <p:cNvPr id="90" name="CustomShape 6"/>
          <p:cNvSpPr/>
          <p:nvPr/>
        </p:nvSpPr>
        <p:spPr>
          <a:xfrm>
            <a:off x="3359930" y="1227629"/>
            <a:ext cx="5341724" cy="161916"/>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a:defRPr/>
            </a:pPr>
            <a:r>
              <a:rPr lang="fr-FR" sz="1153" dirty="0">
                <a:solidFill>
                  <a:srgbClr val="000000"/>
                </a:solidFill>
              </a:rPr>
              <a:t>Dans toutes les cinq régions</a:t>
            </a:r>
            <a:r>
              <a:rPr lang="fr-FR" sz="1153" dirty="0"/>
              <a:t> </a:t>
            </a:r>
            <a:r>
              <a:rPr lang="fr-FR" sz="1153" dirty="0">
                <a:solidFill>
                  <a:srgbClr val="000000"/>
                </a:solidFill>
              </a:rPr>
              <a:t>du Togo</a:t>
            </a:r>
          </a:p>
        </p:txBody>
      </p:sp>
      <p:sp>
        <p:nvSpPr>
          <p:cNvPr id="91" name="CustomShape 7"/>
          <p:cNvSpPr/>
          <p:nvPr/>
        </p:nvSpPr>
        <p:spPr>
          <a:xfrm>
            <a:off x="2019764" y="1809415"/>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fr-FR" sz="1204" b="1" noProof="0" dirty="0">
                <a:solidFill>
                  <a:srgbClr val="236800"/>
                </a:solidFill>
                <a:latin typeface="Arial"/>
                <a:ea typeface="Arial"/>
              </a:rPr>
              <a:t>Coût estimatif</a:t>
            </a:r>
            <a:endParaRPr lang="fr-FR" sz="1837" noProof="0" dirty="0">
              <a:solidFill>
                <a:srgbClr val="000000"/>
              </a:solidFill>
              <a:latin typeface="Arial"/>
            </a:endParaRPr>
          </a:p>
        </p:txBody>
      </p:sp>
      <p:sp>
        <p:nvSpPr>
          <p:cNvPr id="92" name="CustomShape 8"/>
          <p:cNvSpPr/>
          <p:nvPr/>
        </p:nvSpPr>
        <p:spPr>
          <a:xfrm>
            <a:off x="3399594" y="1809417"/>
            <a:ext cx="5341724" cy="247658"/>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fr-FR" sz="1204" b="1" noProof="0" dirty="0">
                <a:solidFill>
                  <a:srgbClr val="000000"/>
                </a:solidFill>
                <a:latin typeface="Arial"/>
                <a:ea typeface="Arial"/>
              </a:rPr>
              <a:t>4 010 969 792,27 CFA ou 6 millions de dollars US</a:t>
            </a:r>
          </a:p>
        </p:txBody>
      </p:sp>
      <p:sp>
        <p:nvSpPr>
          <p:cNvPr id="97" name="CustomShape 13"/>
          <p:cNvSpPr/>
          <p:nvPr/>
        </p:nvSpPr>
        <p:spPr>
          <a:xfrm>
            <a:off x="2026936" y="2401808"/>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fr-FR" sz="1204" b="1" noProof="0" dirty="0">
                <a:solidFill>
                  <a:srgbClr val="236800"/>
                </a:solidFill>
                <a:latin typeface="Arial"/>
                <a:ea typeface="Arial"/>
              </a:rPr>
              <a:t>Description et </a:t>
            </a:r>
            <a:r>
              <a:rPr lang="en-ZA" sz="1204" b="1" dirty="0">
                <a:solidFill>
                  <a:srgbClr val="236800"/>
                </a:solidFill>
                <a:ea typeface="Arial"/>
              </a:rPr>
              <a:t>caractéristiques</a:t>
            </a:r>
            <a:r>
              <a:rPr lang="fr-FR" sz="1204" b="1" noProof="0" dirty="0">
                <a:solidFill>
                  <a:srgbClr val="236800"/>
                </a:solidFill>
                <a:latin typeface="Arial"/>
                <a:ea typeface="Arial"/>
              </a:rPr>
              <a:t> techniques</a:t>
            </a:r>
            <a:endParaRPr lang="fr-FR" sz="1837" noProof="0" dirty="0">
              <a:solidFill>
                <a:srgbClr val="000000"/>
              </a:solidFill>
              <a:latin typeface="Arial"/>
            </a:endParaRPr>
          </a:p>
        </p:txBody>
      </p:sp>
      <p:sp>
        <p:nvSpPr>
          <p:cNvPr id="99" name="CustomShape 15"/>
          <p:cNvSpPr/>
          <p:nvPr/>
        </p:nvSpPr>
        <p:spPr>
          <a:xfrm>
            <a:off x="2022124" y="3871984"/>
            <a:ext cx="1419494" cy="368738"/>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fr-FR" sz="1204" b="1" noProof="0" dirty="0">
                <a:solidFill>
                  <a:srgbClr val="236800"/>
                </a:solidFill>
                <a:latin typeface="Arial"/>
                <a:ea typeface="Arial"/>
              </a:rPr>
              <a:t>Opportunités de l’investissement</a:t>
            </a:r>
            <a:endParaRPr lang="fr-FR" sz="1837" noProof="0" dirty="0">
              <a:solidFill>
                <a:srgbClr val="000000"/>
              </a:solidFill>
              <a:latin typeface="Arial"/>
            </a:endParaRPr>
          </a:p>
        </p:txBody>
      </p:sp>
      <p:sp>
        <p:nvSpPr>
          <p:cNvPr id="105" name="CustomShape 21"/>
          <p:cNvSpPr/>
          <p:nvPr/>
        </p:nvSpPr>
        <p:spPr>
          <a:xfrm>
            <a:off x="1654163" y="2295300"/>
            <a:ext cx="7812000" cy="0"/>
          </a:xfrm>
          <a:prstGeom prst="straightConnector1">
            <a:avLst/>
          </a:prstGeom>
          <a:noFill/>
          <a:ln w="12600">
            <a:solidFill>
              <a:schemeClr val="accent6"/>
            </a:solidFill>
            <a:round/>
          </a:ln>
        </p:spPr>
        <p:style>
          <a:lnRef idx="0">
            <a:scrgbClr r="0" g="0" b="0"/>
          </a:lnRef>
          <a:fillRef idx="0">
            <a:scrgbClr r="0" g="0" b="0"/>
          </a:fillRef>
          <a:effectRef idx="0">
            <a:scrgbClr r="0" g="0" b="0"/>
          </a:effectRef>
          <a:fontRef idx="minor"/>
        </p:style>
        <p:txBody>
          <a:bodyPr/>
          <a:lstStyle/>
          <a:p>
            <a:endParaRPr lang="fr-FR" noProof="0" dirty="0"/>
          </a:p>
        </p:txBody>
      </p:sp>
      <p:sp>
        <p:nvSpPr>
          <p:cNvPr id="106" name="CustomShape 22"/>
          <p:cNvSpPr/>
          <p:nvPr/>
        </p:nvSpPr>
        <p:spPr>
          <a:xfrm>
            <a:off x="1585654" y="1172170"/>
            <a:ext cx="242765" cy="294550"/>
          </a:xfrm>
          <a:custGeom>
            <a:avLst/>
            <a:gdLst/>
            <a:ahLst/>
            <a:cxnLst/>
            <a:rect l="0" t="0" r="r" b="b"/>
            <a:pathLst>
              <a:path w="120001" h="120001">
                <a:moveTo>
                  <a:pt x="98734" y="13125"/>
                </a:moveTo>
                <a:cubicBezTo>
                  <a:pt x="88101" y="4375"/>
                  <a:pt x="73670" y="0"/>
                  <a:pt x="60000" y="0"/>
                </a:cubicBezTo>
                <a:cubicBezTo>
                  <a:pt x="60000" y="0"/>
                  <a:pt x="60000" y="0"/>
                  <a:pt x="60000" y="0"/>
                </a:cubicBezTo>
                <a:cubicBezTo>
                  <a:pt x="46329" y="0"/>
                  <a:pt x="31898" y="4375"/>
                  <a:pt x="21265" y="13125"/>
                </a:cubicBezTo>
                <a:cubicBezTo>
                  <a:pt x="0" y="30625"/>
                  <a:pt x="0" y="59375"/>
                  <a:pt x="21265" y="76875"/>
                </a:cubicBezTo>
                <a:cubicBezTo>
                  <a:pt x="34936" y="89375"/>
                  <a:pt x="46329" y="93125"/>
                  <a:pt x="53164" y="108750"/>
                </a:cubicBezTo>
                <a:cubicBezTo>
                  <a:pt x="56962" y="117500"/>
                  <a:pt x="56962" y="117500"/>
                  <a:pt x="56962" y="117500"/>
                </a:cubicBezTo>
                <a:cubicBezTo>
                  <a:pt x="56962" y="118125"/>
                  <a:pt x="57721" y="120000"/>
                  <a:pt x="60000" y="120000"/>
                </a:cubicBezTo>
                <a:cubicBezTo>
                  <a:pt x="62278" y="120000"/>
                  <a:pt x="63037" y="118125"/>
                  <a:pt x="63037" y="117500"/>
                </a:cubicBezTo>
                <a:cubicBezTo>
                  <a:pt x="66835" y="108750"/>
                  <a:pt x="66835" y="108750"/>
                  <a:pt x="66835" y="108750"/>
                </a:cubicBezTo>
                <a:cubicBezTo>
                  <a:pt x="73670" y="93125"/>
                  <a:pt x="85063" y="89375"/>
                  <a:pt x="98734" y="76875"/>
                </a:cubicBezTo>
                <a:cubicBezTo>
                  <a:pt x="120000" y="59375"/>
                  <a:pt x="120000" y="30625"/>
                  <a:pt x="98734" y="13125"/>
                </a:cubicBezTo>
                <a:lnTo>
                  <a:pt x="60000" y="82500"/>
                </a:lnTo>
                <a:cubicBezTo>
                  <a:pt x="34936" y="82500"/>
                  <a:pt x="14430" y="65625"/>
                  <a:pt x="14430" y="45000"/>
                </a:cubicBezTo>
                <a:cubicBezTo>
                  <a:pt x="14430" y="24375"/>
                  <a:pt x="34936" y="7500"/>
                  <a:pt x="60000" y="7500"/>
                </a:cubicBezTo>
                <a:cubicBezTo>
                  <a:pt x="85063" y="7500"/>
                  <a:pt x="105569" y="24375"/>
                  <a:pt x="105569" y="45000"/>
                </a:cubicBezTo>
                <a:cubicBezTo>
                  <a:pt x="105569" y="65625"/>
                  <a:pt x="85063" y="82500"/>
                  <a:pt x="60000" y="82500"/>
                </a:cubicBezTo>
              </a:path>
            </a:pathLst>
          </a:custGeom>
          <a:solidFill>
            <a:schemeClr val="accent1"/>
          </a:solidFill>
          <a:ln>
            <a:noFill/>
          </a:ln>
        </p:spPr>
        <p:style>
          <a:lnRef idx="0">
            <a:scrgbClr r="0" g="0" b="0"/>
          </a:lnRef>
          <a:fillRef idx="0">
            <a:scrgbClr r="0" g="0" b="0"/>
          </a:fillRef>
          <a:effectRef idx="0">
            <a:scrgbClr r="0" g="0" b="0"/>
          </a:effectRef>
          <a:fontRef idx="minor"/>
        </p:style>
        <p:txBody>
          <a:bodyPr/>
          <a:lstStyle/>
          <a:p>
            <a:endParaRPr lang="fr-FR" noProof="0" dirty="0"/>
          </a:p>
        </p:txBody>
      </p:sp>
      <p:sp>
        <p:nvSpPr>
          <p:cNvPr id="123" name="CustomShape 39"/>
          <p:cNvSpPr/>
          <p:nvPr/>
        </p:nvSpPr>
        <p:spPr>
          <a:xfrm>
            <a:off x="1580851" y="3902467"/>
            <a:ext cx="339724" cy="307772"/>
          </a:xfrm>
          <a:custGeom>
            <a:avLst/>
            <a:gdLst/>
            <a:ahLst/>
            <a:cxnLst/>
            <a:rect l="0" t="0" r="r" b="b"/>
            <a:pathLst>
              <a:path w="120000" h="120001">
                <a:moveTo>
                  <a:pt x="7231" y="92805"/>
                </a:moveTo>
                <a:lnTo>
                  <a:pt x="7231" y="120000"/>
                </a:lnTo>
                <a:lnTo>
                  <a:pt x="34397" y="120000"/>
                </a:lnTo>
                <a:lnTo>
                  <a:pt x="34397" y="69064"/>
                </a:lnTo>
                <a:lnTo>
                  <a:pt x="32833" y="67338"/>
                </a:lnTo>
                <a:lnTo>
                  <a:pt x="7231" y="92805"/>
                </a:lnTo>
                <a:lnTo>
                  <a:pt x="42605" y="78129"/>
                </a:lnTo>
                <a:lnTo>
                  <a:pt x="42605" y="120000"/>
                </a:lnTo>
                <a:lnTo>
                  <a:pt x="70749" y="120000"/>
                </a:lnTo>
                <a:lnTo>
                  <a:pt x="70749" y="75539"/>
                </a:lnTo>
                <a:lnTo>
                  <a:pt x="55114" y="91942"/>
                </a:lnTo>
                <a:lnTo>
                  <a:pt x="42605" y="78129"/>
                </a:lnTo>
                <a:lnTo>
                  <a:pt x="88729" y="10143"/>
                </a:lnTo>
                <a:lnTo>
                  <a:pt x="96938" y="18345"/>
                </a:lnTo>
                <a:lnTo>
                  <a:pt x="55114" y="60863"/>
                </a:lnTo>
                <a:lnTo>
                  <a:pt x="32833" y="36474"/>
                </a:lnTo>
                <a:lnTo>
                  <a:pt x="0" y="69064"/>
                </a:lnTo>
                <a:lnTo>
                  <a:pt x="6449" y="77266"/>
                </a:lnTo>
                <a:lnTo>
                  <a:pt x="32833" y="51798"/>
                </a:lnTo>
                <a:lnTo>
                  <a:pt x="55114" y="76402"/>
                </a:lnTo>
                <a:lnTo>
                  <a:pt x="103583" y="25467"/>
                </a:lnTo>
                <a:lnTo>
                  <a:pt x="111791" y="35611"/>
                </a:lnTo>
                <a:lnTo>
                  <a:pt x="119999" y="0"/>
                </a:lnTo>
                <a:lnTo>
                  <a:pt x="88729" y="10143"/>
                </a:lnTo>
                <a:lnTo>
                  <a:pt x="78957" y="66474"/>
                </a:lnTo>
                <a:lnTo>
                  <a:pt x="78957" y="120000"/>
                </a:lnTo>
                <a:lnTo>
                  <a:pt x="106905" y="120000"/>
                </a:lnTo>
                <a:lnTo>
                  <a:pt x="106905" y="41870"/>
                </a:lnTo>
                <a:lnTo>
                  <a:pt x="105146" y="40143"/>
                </a:lnTo>
                <a:lnTo>
                  <a:pt x="78957" y="66474"/>
                </a:lnTo>
              </a:path>
            </a:pathLst>
          </a:custGeom>
          <a:solidFill>
            <a:schemeClr val="accent1"/>
          </a:solidFill>
          <a:ln>
            <a:noFill/>
          </a:ln>
        </p:spPr>
        <p:style>
          <a:lnRef idx="0">
            <a:scrgbClr r="0" g="0" b="0"/>
          </a:lnRef>
          <a:fillRef idx="0">
            <a:scrgbClr r="0" g="0" b="0"/>
          </a:fillRef>
          <a:effectRef idx="0">
            <a:scrgbClr r="0" g="0" b="0"/>
          </a:effectRef>
          <a:fontRef idx="minor"/>
        </p:style>
        <p:txBody>
          <a:bodyPr/>
          <a:lstStyle/>
          <a:p>
            <a:endParaRPr lang="fr-FR" noProof="0" dirty="0"/>
          </a:p>
        </p:txBody>
      </p:sp>
      <p:sp>
        <p:nvSpPr>
          <p:cNvPr id="133" name="CustomShape 48"/>
          <p:cNvSpPr/>
          <p:nvPr/>
        </p:nvSpPr>
        <p:spPr>
          <a:xfrm>
            <a:off x="1996212" y="4771941"/>
            <a:ext cx="1419494" cy="368738"/>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fr-FR" sz="1204" b="1" noProof="0" dirty="0">
                <a:solidFill>
                  <a:srgbClr val="236800"/>
                </a:solidFill>
                <a:latin typeface="Arial"/>
                <a:ea typeface="Arial"/>
              </a:rPr>
              <a:t>Partenariat recherché</a:t>
            </a:r>
            <a:endParaRPr lang="fr-FR" sz="1837" noProof="0" dirty="0">
              <a:solidFill>
                <a:srgbClr val="000000"/>
              </a:solidFill>
              <a:latin typeface="Arial"/>
            </a:endParaRPr>
          </a:p>
        </p:txBody>
      </p:sp>
      <p:sp>
        <p:nvSpPr>
          <p:cNvPr id="137" name="CustomShape 52"/>
          <p:cNvSpPr/>
          <p:nvPr/>
        </p:nvSpPr>
        <p:spPr>
          <a:xfrm>
            <a:off x="1585654" y="1747347"/>
            <a:ext cx="259659" cy="297121"/>
          </a:xfrm>
          <a:custGeom>
            <a:avLst/>
            <a:gdLst/>
            <a:ahLst/>
            <a:cxnLst/>
            <a:rect l="0" t="0" r="r" b="b"/>
            <a:pathLst>
              <a:path w="120001" h="120001">
                <a:moveTo>
                  <a:pt x="58378" y="102992"/>
                </a:moveTo>
                <a:cubicBezTo>
                  <a:pt x="45405" y="109606"/>
                  <a:pt x="25945" y="109606"/>
                  <a:pt x="12972" y="102992"/>
                </a:cubicBezTo>
                <a:cubicBezTo>
                  <a:pt x="6486" y="100157"/>
                  <a:pt x="3243" y="96377"/>
                  <a:pt x="3243" y="91653"/>
                </a:cubicBezTo>
                <a:cubicBezTo>
                  <a:pt x="3243" y="102047"/>
                  <a:pt x="3243" y="102047"/>
                  <a:pt x="3243" y="102047"/>
                </a:cubicBezTo>
                <a:cubicBezTo>
                  <a:pt x="3243" y="105826"/>
                  <a:pt x="6486" y="110551"/>
                  <a:pt x="12972" y="113385"/>
                </a:cubicBezTo>
                <a:cubicBezTo>
                  <a:pt x="25945" y="120000"/>
                  <a:pt x="45405" y="120000"/>
                  <a:pt x="58378" y="113385"/>
                </a:cubicBezTo>
                <a:cubicBezTo>
                  <a:pt x="64864" y="110551"/>
                  <a:pt x="68108" y="105826"/>
                  <a:pt x="68108" y="102047"/>
                </a:cubicBezTo>
                <a:cubicBezTo>
                  <a:pt x="68108" y="91653"/>
                  <a:pt x="68108" y="91653"/>
                  <a:pt x="68108" y="91653"/>
                </a:cubicBezTo>
                <a:cubicBezTo>
                  <a:pt x="68108" y="96377"/>
                  <a:pt x="64864" y="100157"/>
                  <a:pt x="58378" y="102992"/>
                </a:cubicBezTo>
                <a:lnTo>
                  <a:pt x="58378" y="74645"/>
                </a:lnTo>
                <a:cubicBezTo>
                  <a:pt x="45405" y="81259"/>
                  <a:pt x="25945" y="81259"/>
                  <a:pt x="12972" y="74645"/>
                </a:cubicBezTo>
                <a:cubicBezTo>
                  <a:pt x="6486" y="71811"/>
                  <a:pt x="3243" y="67086"/>
                  <a:pt x="3243" y="63307"/>
                </a:cubicBezTo>
                <a:cubicBezTo>
                  <a:pt x="3243" y="72755"/>
                  <a:pt x="3243" y="72755"/>
                  <a:pt x="3243" y="72755"/>
                </a:cubicBezTo>
                <a:cubicBezTo>
                  <a:pt x="3243" y="77480"/>
                  <a:pt x="6486" y="81259"/>
                  <a:pt x="12972" y="85039"/>
                </a:cubicBezTo>
                <a:cubicBezTo>
                  <a:pt x="25945" y="90708"/>
                  <a:pt x="45405" y="90708"/>
                  <a:pt x="58378" y="85039"/>
                </a:cubicBezTo>
                <a:cubicBezTo>
                  <a:pt x="64864" y="81259"/>
                  <a:pt x="68108" y="77480"/>
                  <a:pt x="68108" y="72755"/>
                </a:cubicBezTo>
                <a:cubicBezTo>
                  <a:pt x="68108" y="63307"/>
                  <a:pt x="68108" y="63307"/>
                  <a:pt x="68108" y="63307"/>
                </a:cubicBezTo>
                <a:cubicBezTo>
                  <a:pt x="68108" y="67086"/>
                  <a:pt x="64864" y="71811"/>
                  <a:pt x="58378" y="74645"/>
                </a:cubicBezTo>
                <a:lnTo>
                  <a:pt x="58378" y="88818"/>
                </a:lnTo>
                <a:cubicBezTo>
                  <a:pt x="45405" y="95433"/>
                  <a:pt x="25945" y="95433"/>
                  <a:pt x="12972" y="88818"/>
                </a:cubicBezTo>
                <a:cubicBezTo>
                  <a:pt x="6486" y="85984"/>
                  <a:pt x="3243" y="82204"/>
                  <a:pt x="3243" y="77480"/>
                </a:cubicBezTo>
                <a:cubicBezTo>
                  <a:pt x="3243" y="87874"/>
                  <a:pt x="3243" y="87874"/>
                  <a:pt x="3243" y="87874"/>
                </a:cubicBezTo>
                <a:cubicBezTo>
                  <a:pt x="3243" y="91653"/>
                  <a:pt x="6486" y="95433"/>
                  <a:pt x="12972" y="99212"/>
                </a:cubicBezTo>
                <a:cubicBezTo>
                  <a:pt x="25945" y="104881"/>
                  <a:pt x="45405" y="104881"/>
                  <a:pt x="58378" y="99212"/>
                </a:cubicBezTo>
                <a:cubicBezTo>
                  <a:pt x="64864" y="95433"/>
                  <a:pt x="68108" y="91653"/>
                  <a:pt x="68108" y="87874"/>
                </a:cubicBezTo>
                <a:cubicBezTo>
                  <a:pt x="68108" y="77480"/>
                  <a:pt x="68108" y="77480"/>
                  <a:pt x="68108" y="77480"/>
                </a:cubicBezTo>
                <a:cubicBezTo>
                  <a:pt x="68108" y="82204"/>
                  <a:pt x="64864" y="85984"/>
                  <a:pt x="58378" y="88818"/>
                </a:cubicBezTo>
                <a:lnTo>
                  <a:pt x="12972" y="68976"/>
                </a:lnTo>
                <a:cubicBezTo>
                  <a:pt x="25945" y="75590"/>
                  <a:pt x="45405" y="75590"/>
                  <a:pt x="58378" y="68976"/>
                </a:cubicBezTo>
                <a:cubicBezTo>
                  <a:pt x="71351" y="63307"/>
                  <a:pt x="71351" y="52913"/>
                  <a:pt x="58378" y="46299"/>
                </a:cubicBezTo>
                <a:cubicBezTo>
                  <a:pt x="45405" y="39685"/>
                  <a:pt x="25945" y="39685"/>
                  <a:pt x="12972" y="46299"/>
                </a:cubicBezTo>
                <a:cubicBezTo>
                  <a:pt x="0" y="52913"/>
                  <a:pt x="0" y="63307"/>
                  <a:pt x="12972" y="68976"/>
                </a:cubicBezTo>
                <a:lnTo>
                  <a:pt x="62702" y="29291"/>
                </a:lnTo>
                <a:cubicBezTo>
                  <a:pt x="74594" y="35905"/>
                  <a:pt x="95135" y="35905"/>
                  <a:pt x="108108" y="29291"/>
                </a:cubicBezTo>
                <a:cubicBezTo>
                  <a:pt x="120000" y="22677"/>
                  <a:pt x="120000" y="12283"/>
                  <a:pt x="108108" y="6614"/>
                </a:cubicBezTo>
                <a:cubicBezTo>
                  <a:pt x="95135" y="0"/>
                  <a:pt x="74594" y="0"/>
                  <a:pt x="62702" y="6614"/>
                </a:cubicBezTo>
                <a:cubicBezTo>
                  <a:pt x="49729" y="12283"/>
                  <a:pt x="49729" y="22677"/>
                  <a:pt x="62702" y="29291"/>
                </a:cubicBezTo>
                <a:lnTo>
                  <a:pt x="108108" y="77480"/>
                </a:lnTo>
                <a:cubicBezTo>
                  <a:pt x="98378" y="82204"/>
                  <a:pt x="84324" y="84094"/>
                  <a:pt x="72432" y="81259"/>
                </a:cubicBezTo>
                <a:cubicBezTo>
                  <a:pt x="72432" y="90708"/>
                  <a:pt x="72432" y="90708"/>
                  <a:pt x="72432" y="90708"/>
                </a:cubicBezTo>
                <a:cubicBezTo>
                  <a:pt x="84324" y="93543"/>
                  <a:pt x="98378" y="92598"/>
                  <a:pt x="108108" y="87874"/>
                </a:cubicBezTo>
                <a:cubicBezTo>
                  <a:pt x="113513" y="84094"/>
                  <a:pt x="116756" y="80314"/>
                  <a:pt x="116756" y="76535"/>
                </a:cubicBezTo>
                <a:cubicBezTo>
                  <a:pt x="116756" y="66141"/>
                  <a:pt x="116756" y="66141"/>
                  <a:pt x="116756" y="66141"/>
                </a:cubicBezTo>
                <a:cubicBezTo>
                  <a:pt x="116756" y="70866"/>
                  <a:pt x="113513" y="74645"/>
                  <a:pt x="108108" y="77480"/>
                </a:cubicBezTo>
                <a:lnTo>
                  <a:pt x="108108" y="49133"/>
                </a:lnTo>
                <a:cubicBezTo>
                  <a:pt x="98378" y="53858"/>
                  <a:pt x="84324" y="54803"/>
                  <a:pt x="72432" y="52913"/>
                </a:cubicBezTo>
                <a:cubicBezTo>
                  <a:pt x="72432" y="62362"/>
                  <a:pt x="72432" y="62362"/>
                  <a:pt x="72432" y="62362"/>
                </a:cubicBezTo>
                <a:cubicBezTo>
                  <a:pt x="84324" y="65196"/>
                  <a:pt x="98378" y="63307"/>
                  <a:pt x="108108" y="58582"/>
                </a:cubicBezTo>
                <a:cubicBezTo>
                  <a:pt x="113513" y="55748"/>
                  <a:pt x="116756" y="51968"/>
                  <a:pt x="116756" y="47244"/>
                </a:cubicBezTo>
                <a:cubicBezTo>
                  <a:pt x="116756" y="37795"/>
                  <a:pt x="116756" y="37795"/>
                  <a:pt x="116756" y="37795"/>
                </a:cubicBezTo>
                <a:cubicBezTo>
                  <a:pt x="116756" y="41574"/>
                  <a:pt x="113513" y="46299"/>
                  <a:pt x="108108" y="49133"/>
                </a:cubicBezTo>
                <a:lnTo>
                  <a:pt x="108108" y="34960"/>
                </a:lnTo>
                <a:cubicBezTo>
                  <a:pt x="95135" y="40629"/>
                  <a:pt x="74594" y="40629"/>
                  <a:pt x="62702" y="34960"/>
                </a:cubicBezTo>
                <a:cubicBezTo>
                  <a:pt x="56216" y="31181"/>
                  <a:pt x="52972" y="27401"/>
                  <a:pt x="52972" y="23622"/>
                </a:cubicBezTo>
                <a:cubicBezTo>
                  <a:pt x="52972" y="33070"/>
                  <a:pt x="52972" y="33070"/>
                  <a:pt x="52972" y="33070"/>
                </a:cubicBezTo>
                <a:cubicBezTo>
                  <a:pt x="52972" y="36850"/>
                  <a:pt x="56216" y="41574"/>
                  <a:pt x="62702" y="44409"/>
                </a:cubicBezTo>
                <a:cubicBezTo>
                  <a:pt x="74594" y="51023"/>
                  <a:pt x="95135" y="51023"/>
                  <a:pt x="108108" y="44409"/>
                </a:cubicBezTo>
                <a:cubicBezTo>
                  <a:pt x="113513" y="41574"/>
                  <a:pt x="116756" y="36850"/>
                  <a:pt x="116756" y="33070"/>
                </a:cubicBezTo>
                <a:cubicBezTo>
                  <a:pt x="116756" y="23622"/>
                  <a:pt x="116756" y="23622"/>
                  <a:pt x="116756" y="23622"/>
                </a:cubicBezTo>
                <a:cubicBezTo>
                  <a:pt x="116756" y="27401"/>
                  <a:pt x="113513" y="31181"/>
                  <a:pt x="108108" y="34960"/>
                </a:cubicBezTo>
                <a:lnTo>
                  <a:pt x="108108" y="63307"/>
                </a:lnTo>
                <a:cubicBezTo>
                  <a:pt x="98378" y="68031"/>
                  <a:pt x="84324" y="68976"/>
                  <a:pt x="72432" y="67086"/>
                </a:cubicBezTo>
                <a:cubicBezTo>
                  <a:pt x="72432" y="76535"/>
                  <a:pt x="72432" y="76535"/>
                  <a:pt x="72432" y="76535"/>
                </a:cubicBezTo>
                <a:cubicBezTo>
                  <a:pt x="84324" y="79370"/>
                  <a:pt x="98378" y="78425"/>
                  <a:pt x="108108" y="73700"/>
                </a:cubicBezTo>
                <a:cubicBezTo>
                  <a:pt x="113513" y="69921"/>
                  <a:pt x="116756" y="66141"/>
                  <a:pt x="116756" y="61417"/>
                </a:cubicBezTo>
                <a:cubicBezTo>
                  <a:pt x="116756" y="51968"/>
                  <a:pt x="116756" y="51968"/>
                  <a:pt x="116756" y="51968"/>
                </a:cubicBezTo>
                <a:cubicBezTo>
                  <a:pt x="116756" y="55748"/>
                  <a:pt x="113513" y="60472"/>
                  <a:pt x="108108" y="63307"/>
                </a:cubicBezTo>
                <a:lnTo>
                  <a:pt x="108108" y="91653"/>
                </a:lnTo>
                <a:cubicBezTo>
                  <a:pt x="98378" y="96377"/>
                  <a:pt x="84324" y="98267"/>
                  <a:pt x="72432" y="95433"/>
                </a:cubicBezTo>
                <a:cubicBezTo>
                  <a:pt x="72432" y="105826"/>
                  <a:pt x="72432" y="105826"/>
                  <a:pt x="72432" y="105826"/>
                </a:cubicBezTo>
                <a:cubicBezTo>
                  <a:pt x="84324" y="107716"/>
                  <a:pt x="98378" y="106771"/>
                  <a:pt x="108108" y="102047"/>
                </a:cubicBezTo>
                <a:cubicBezTo>
                  <a:pt x="113513" y="99212"/>
                  <a:pt x="116756" y="94488"/>
                  <a:pt x="116756" y="90708"/>
                </a:cubicBezTo>
                <a:cubicBezTo>
                  <a:pt x="116756" y="80314"/>
                  <a:pt x="116756" y="80314"/>
                  <a:pt x="116756" y="80314"/>
                </a:cubicBezTo>
                <a:cubicBezTo>
                  <a:pt x="116756" y="85039"/>
                  <a:pt x="113513" y="88818"/>
                  <a:pt x="108108" y="91653"/>
                </a:cubicBezTo>
              </a:path>
            </a:pathLst>
          </a:custGeom>
          <a:solidFill>
            <a:schemeClr val="accent1"/>
          </a:solidFill>
          <a:ln>
            <a:noFill/>
          </a:ln>
        </p:spPr>
        <p:style>
          <a:lnRef idx="0">
            <a:scrgbClr r="0" g="0" b="0"/>
          </a:lnRef>
          <a:fillRef idx="0">
            <a:scrgbClr r="0" g="0" b="0"/>
          </a:fillRef>
          <a:effectRef idx="0">
            <a:scrgbClr r="0" g="0" b="0"/>
          </a:effectRef>
          <a:fontRef idx="minor"/>
        </p:style>
        <p:txBody>
          <a:bodyPr/>
          <a:lstStyle/>
          <a:p>
            <a:endParaRPr lang="fr-FR" noProof="0" dirty="0"/>
          </a:p>
        </p:txBody>
      </p:sp>
      <p:sp>
        <p:nvSpPr>
          <p:cNvPr id="59" name="Shape 2251"/>
          <p:cNvSpPr txBox="1"/>
          <p:nvPr/>
        </p:nvSpPr>
        <p:spPr>
          <a:xfrm>
            <a:off x="3399594" y="2401808"/>
            <a:ext cx="6198592" cy="1317317"/>
          </a:xfrm>
          <a:prstGeom prst="rect">
            <a:avLst/>
          </a:prstGeom>
          <a:noFill/>
          <a:ln>
            <a:noFill/>
          </a:ln>
        </p:spPr>
        <p:txBody>
          <a:bodyPr wrap="square" lIns="0" tIns="0" rIns="0" bIns="0" anchor="t" anchorCtr="0">
            <a:noAutofit/>
          </a:bodyPr>
          <a:lstStyle/>
          <a:p>
            <a:pPr algn="just" defTabSz="932863">
              <a:buClr>
                <a:srgbClr val="005E00"/>
              </a:buClr>
              <a:buSzPct val="122000"/>
            </a:pPr>
            <a:r>
              <a:rPr lang="fr-FR" sz="1153" noProof="0" dirty="0">
                <a:solidFill>
                  <a:srgbClr val="000000"/>
                </a:solidFill>
              </a:rPr>
              <a:t>Ce projet ambitionne de consolider la gouvernance du sous-secteur ETFP, d’améliorer l’accès, la qualité et la pertinence des formations, tout en favorisant l’insertion socio-professionnelle des jeunes filles et garçons, en adéquation avec les besoins du marché du travail. </a:t>
            </a:r>
          </a:p>
          <a:p>
            <a:pPr algn="just" defTabSz="932863">
              <a:buClr>
                <a:srgbClr val="005E00"/>
              </a:buClr>
              <a:buSzPct val="122000"/>
            </a:pPr>
            <a:r>
              <a:rPr lang="fr-FR" sz="1153" noProof="0" dirty="0">
                <a:solidFill>
                  <a:srgbClr val="000000"/>
                </a:solidFill>
              </a:rPr>
              <a:t>Pour une durée de 5 ans, ce projet permettra de construire/réhabiliter 6 centres de formation, de renforcer les capacités techniques et managériales de certaines directions, la promotion de certaines filières à caractère agro industriel, l’actualisation des curricula, le renforcement du cadre et des capacités des formateurs de l’ETFP.</a:t>
            </a:r>
            <a:endParaRPr lang="fr-FR" sz="1837" noProof="0" dirty="0">
              <a:solidFill>
                <a:srgbClr val="000000"/>
              </a:solidFill>
            </a:endParaRPr>
          </a:p>
        </p:txBody>
      </p:sp>
      <p:sp>
        <p:nvSpPr>
          <p:cNvPr id="60" name="Shape 2253"/>
          <p:cNvSpPr txBox="1"/>
          <p:nvPr/>
        </p:nvSpPr>
        <p:spPr>
          <a:xfrm>
            <a:off x="3233688" y="3861728"/>
            <a:ext cx="6260815" cy="782787"/>
          </a:xfrm>
          <a:prstGeom prst="rect">
            <a:avLst/>
          </a:prstGeom>
          <a:noFill/>
          <a:ln>
            <a:noFill/>
          </a:ln>
        </p:spPr>
        <p:txBody>
          <a:bodyPr wrap="square" lIns="0" tIns="0" rIns="0" bIns="0" anchor="t" anchorCtr="0">
            <a:noAutofit/>
          </a:bodyPr>
          <a:lstStyle/>
          <a:p>
            <a:pPr marL="174930" lvl="1" indent="-174930">
              <a:spcAft>
                <a:spcPts val="306"/>
              </a:spcAft>
              <a:buClr>
                <a:srgbClr val="236800"/>
              </a:buClr>
              <a:buSzPct val="122500"/>
              <a:buFont typeface="Arial" panose="020B0604020202020204" pitchFamily="34" charset="0"/>
              <a:buChar char="•"/>
            </a:pPr>
            <a:r>
              <a:rPr lang="fr-FR" sz="1153" noProof="0" dirty="0"/>
              <a:t>Revenus issus de : subventions publiques et financements des bailleurs, frais de formation, contrats avec entreprises pour la formation de main-d’œuvre qualifiée</a:t>
            </a:r>
          </a:p>
          <a:p>
            <a:pPr marL="174930" lvl="1" indent="-174930">
              <a:spcAft>
                <a:spcPts val="306"/>
              </a:spcAft>
              <a:buClr>
                <a:srgbClr val="236800"/>
              </a:buClr>
              <a:buSzPct val="122500"/>
              <a:buFont typeface="Arial" panose="020B0604020202020204" pitchFamily="34" charset="0"/>
              <a:buChar char="•"/>
            </a:pPr>
            <a:r>
              <a:rPr lang="fr-FR" sz="1200" dirty="0"/>
              <a:t>Projet à fort impact social, structurant pour le capital humain, avec une rentabilité modérée mais sécurisée avec un ROI atteignant 150% en 10 ans.</a:t>
            </a:r>
            <a:endParaRPr lang="fr-FR" sz="1153" i="1" noProof="0" dirty="0">
              <a:solidFill>
                <a:srgbClr val="2A6D07"/>
              </a:solidFill>
            </a:endParaRPr>
          </a:p>
        </p:txBody>
      </p:sp>
      <p:sp>
        <p:nvSpPr>
          <p:cNvPr id="61" name="Shape 2253"/>
          <p:cNvSpPr txBox="1"/>
          <p:nvPr/>
        </p:nvSpPr>
        <p:spPr>
          <a:xfrm>
            <a:off x="3233688" y="4771941"/>
            <a:ext cx="6260815" cy="594313"/>
          </a:xfrm>
          <a:prstGeom prst="rect">
            <a:avLst/>
          </a:prstGeom>
          <a:noFill/>
          <a:ln>
            <a:noFill/>
          </a:ln>
        </p:spPr>
        <p:txBody>
          <a:bodyPr wrap="square" lIns="0" tIns="0" rIns="0" bIns="0" numCol="1" anchor="t" anchorCtr="0">
            <a:noAutofit/>
          </a:bodyPr>
          <a:lstStyle/>
          <a:p>
            <a:pPr marL="201592" lvl="1" indent="-201592">
              <a:spcAft>
                <a:spcPts val="306"/>
              </a:spcAft>
              <a:buClr>
                <a:srgbClr val="236800"/>
              </a:buClr>
              <a:buSzPct val="122500"/>
              <a:buFont typeface="Arial" panose="020B0604020202020204" pitchFamily="34" charset="0"/>
              <a:buChar char="•"/>
            </a:pPr>
            <a:r>
              <a:rPr lang="fr-FR" sz="1153" noProof="0" dirty="0"/>
              <a:t>Partenariat Public-Privé (PPP) pour la construction, l’équipement et la gestion des centres ; </a:t>
            </a:r>
          </a:p>
          <a:p>
            <a:pPr marL="201592" lvl="1" indent="-201592">
              <a:spcAft>
                <a:spcPts val="306"/>
              </a:spcAft>
              <a:buClr>
                <a:srgbClr val="236800"/>
              </a:buClr>
              <a:buSzPct val="122500"/>
              <a:buFont typeface="Arial" panose="020B0604020202020204" pitchFamily="34" charset="0"/>
              <a:buChar char="•"/>
            </a:pPr>
            <a:r>
              <a:rPr lang="fr-FR" sz="1153" noProof="0" dirty="0"/>
              <a:t>Partenariats avec entreprises pour la formation en alternance et l’insertion professionnelle ; </a:t>
            </a:r>
          </a:p>
          <a:p>
            <a:pPr marL="201592" lvl="1" indent="-201592">
              <a:spcAft>
                <a:spcPts val="306"/>
              </a:spcAft>
              <a:buClr>
                <a:srgbClr val="236800"/>
              </a:buClr>
              <a:buSzPct val="122500"/>
              <a:buFont typeface="Arial" panose="020B0604020202020204" pitchFamily="34" charset="0"/>
              <a:buChar char="•"/>
            </a:pPr>
            <a:r>
              <a:rPr lang="fr-FR" sz="1153" noProof="0" dirty="0"/>
              <a:t>Financement mixte (État + bailleurs + investisseurs à impact) ; </a:t>
            </a:r>
          </a:p>
        </p:txBody>
      </p:sp>
      <p:grpSp>
        <p:nvGrpSpPr>
          <p:cNvPr id="65" name="Shape 2300">
            <a:extLst>
              <a:ext uri="{FF2B5EF4-FFF2-40B4-BE49-F238E27FC236}">
                <a16:creationId xmlns:a16="http://schemas.microsoft.com/office/drawing/2014/main" id="{9E0B91E6-A723-4E00-B509-4FAD7302E64C}"/>
              </a:ext>
            </a:extLst>
          </p:cNvPr>
          <p:cNvGrpSpPr/>
          <p:nvPr/>
        </p:nvGrpSpPr>
        <p:grpSpPr>
          <a:xfrm>
            <a:off x="1588929" y="2499668"/>
            <a:ext cx="253724" cy="288562"/>
            <a:chOff x="1839913" y="5276850"/>
            <a:chExt cx="693736" cy="788987"/>
          </a:xfrm>
          <a:solidFill>
            <a:schemeClr val="accent1"/>
          </a:solidFill>
        </p:grpSpPr>
        <p:sp>
          <p:nvSpPr>
            <p:cNvPr id="68" name="Shape 2301">
              <a:extLst>
                <a:ext uri="{FF2B5EF4-FFF2-40B4-BE49-F238E27FC236}">
                  <a16:creationId xmlns:a16="http://schemas.microsoft.com/office/drawing/2014/main" id="{C02219D6-63E7-41FB-8C54-F48ED1141912}"/>
                </a:ext>
              </a:extLst>
            </p:cNvPr>
            <p:cNvSpPr/>
            <p:nvPr/>
          </p:nvSpPr>
          <p:spPr>
            <a:xfrm>
              <a:off x="1897063" y="5276850"/>
              <a:ext cx="166686" cy="192088"/>
            </a:xfrm>
            <a:custGeom>
              <a:avLst/>
              <a:gdLst/>
              <a:ahLst/>
              <a:cxnLst/>
              <a:rect l="0" t="0" r="0" b="0"/>
              <a:pathLst>
                <a:path w="120000" h="120000" extrusionOk="0">
                  <a:moveTo>
                    <a:pt x="60000" y="120000"/>
                  </a:moveTo>
                  <a:cubicBezTo>
                    <a:pt x="93818" y="119685"/>
                    <a:pt x="120000" y="85354"/>
                    <a:pt x="120000" y="55748"/>
                  </a:cubicBezTo>
                  <a:cubicBezTo>
                    <a:pt x="120000" y="25826"/>
                    <a:pt x="93090" y="629"/>
                    <a:pt x="60000" y="0"/>
                  </a:cubicBezTo>
                  <a:cubicBezTo>
                    <a:pt x="26909" y="629"/>
                    <a:pt x="0" y="26141"/>
                    <a:pt x="0" y="55748"/>
                  </a:cubicBezTo>
                  <a:cubicBezTo>
                    <a:pt x="0" y="85354"/>
                    <a:pt x="26545" y="119685"/>
                    <a:pt x="60000" y="120000"/>
                  </a:cubicBezTo>
                  <a:close/>
                </a:path>
              </a:pathLst>
            </a:custGeom>
            <a:grpFill/>
            <a:ln>
              <a:noFill/>
            </a:ln>
          </p:spPr>
          <p:txBody>
            <a:bodyPr wrap="square" lIns="91410" tIns="45704" rIns="91410" bIns="45704" anchor="t" anchorCtr="0">
              <a:noAutofit/>
            </a:bodyPr>
            <a:lstStyle/>
            <a:p>
              <a:pPr defTabSz="932863"/>
              <a:endParaRPr lang="fr-FR" sz="1600" noProof="0" dirty="0">
                <a:solidFill>
                  <a:srgbClr val="000000"/>
                </a:solidFill>
                <a:latin typeface="Arial"/>
                <a:ea typeface="Arial"/>
                <a:cs typeface="Arial"/>
                <a:sym typeface="Arial"/>
              </a:endParaRPr>
            </a:p>
          </p:txBody>
        </p:sp>
        <p:sp>
          <p:nvSpPr>
            <p:cNvPr id="69" name="Shape 2302">
              <a:extLst>
                <a:ext uri="{FF2B5EF4-FFF2-40B4-BE49-F238E27FC236}">
                  <a16:creationId xmlns:a16="http://schemas.microsoft.com/office/drawing/2014/main" id="{2A18D865-3B1E-44B2-9B14-D94E676363A2}"/>
                </a:ext>
              </a:extLst>
            </p:cNvPr>
            <p:cNvSpPr/>
            <p:nvPr/>
          </p:nvSpPr>
          <p:spPr>
            <a:xfrm>
              <a:off x="1965325" y="5483225"/>
              <a:ext cx="30161" cy="19049"/>
            </a:xfrm>
            <a:custGeom>
              <a:avLst/>
              <a:gdLst/>
              <a:ahLst/>
              <a:cxnLst/>
              <a:rect l="0" t="0" r="0" b="0"/>
              <a:pathLst>
                <a:path w="120000" h="120000" extrusionOk="0">
                  <a:moveTo>
                    <a:pt x="104516" y="3157"/>
                  </a:moveTo>
                  <a:cubicBezTo>
                    <a:pt x="73548" y="0"/>
                    <a:pt x="44516" y="0"/>
                    <a:pt x="13548" y="3157"/>
                  </a:cubicBezTo>
                  <a:cubicBezTo>
                    <a:pt x="9677" y="3157"/>
                    <a:pt x="5806" y="6315"/>
                    <a:pt x="5806" y="12631"/>
                  </a:cubicBezTo>
                  <a:cubicBezTo>
                    <a:pt x="3870" y="18947"/>
                    <a:pt x="1935" y="25263"/>
                    <a:pt x="0" y="31578"/>
                  </a:cubicBezTo>
                  <a:cubicBezTo>
                    <a:pt x="0" y="34736"/>
                    <a:pt x="0" y="41052"/>
                    <a:pt x="0" y="44210"/>
                  </a:cubicBezTo>
                  <a:cubicBezTo>
                    <a:pt x="7741" y="69473"/>
                    <a:pt x="13548" y="91578"/>
                    <a:pt x="21290" y="113684"/>
                  </a:cubicBezTo>
                  <a:cubicBezTo>
                    <a:pt x="21290" y="120000"/>
                    <a:pt x="23225" y="120000"/>
                    <a:pt x="27096" y="120000"/>
                  </a:cubicBezTo>
                  <a:cubicBezTo>
                    <a:pt x="36774" y="120000"/>
                    <a:pt x="48387" y="120000"/>
                    <a:pt x="58064" y="120000"/>
                  </a:cubicBezTo>
                  <a:cubicBezTo>
                    <a:pt x="69677" y="120000"/>
                    <a:pt x="79354" y="120000"/>
                    <a:pt x="90967" y="120000"/>
                  </a:cubicBezTo>
                  <a:cubicBezTo>
                    <a:pt x="94838" y="120000"/>
                    <a:pt x="94838" y="120000"/>
                    <a:pt x="96774" y="113684"/>
                  </a:cubicBezTo>
                  <a:cubicBezTo>
                    <a:pt x="102580" y="97894"/>
                    <a:pt x="106451" y="78947"/>
                    <a:pt x="112258" y="63157"/>
                  </a:cubicBezTo>
                  <a:cubicBezTo>
                    <a:pt x="118064" y="47368"/>
                    <a:pt x="120000" y="31578"/>
                    <a:pt x="112258" y="12631"/>
                  </a:cubicBezTo>
                  <a:cubicBezTo>
                    <a:pt x="110322" y="6315"/>
                    <a:pt x="108387" y="3157"/>
                    <a:pt x="104516" y="3157"/>
                  </a:cubicBezTo>
                  <a:close/>
                </a:path>
              </a:pathLst>
            </a:custGeom>
            <a:grpFill/>
            <a:ln>
              <a:noFill/>
            </a:ln>
          </p:spPr>
          <p:txBody>
            <a:bodyPr wrap="square" lIns="91410" tIns="45704" rIns="91410" bIns="45704" anchor="t" anchorCtr="0">
              <a:noAutofit/>
            </a:bodyPr>
            <a:lstStyle/>
            <a:p>
              <a:pPr defTabSz="932863"/>
              <a:endParaRPr lang="fr-FR" sz="1600" noProof="0" dirty="0">
                <a:solidFill>
                  <a:srgbClr val="000000"/>
                </a:solidFill>
                <a:latin typeface="Arial"/>
                <a:ea typeface="Arial"/>
                <a:cs typeface="Arial"/>
                <a:sym typeface="Arial"/>
              </a:endParaRPr>
            </a:p>
          </p:txBody>
        </p:sp>
        <p:sp>
          <p:nvSpPr>
            <p:cNvPr id="70" name="Shape 2303">
              <a:extLst>
                <a:ext uri="{FF2B5EF4-FFF2-40B4-BE49-F238E27FC236}">
                  <a16:creationId xmlns:a16="http://schemas.microsoft.com/office/drawing/2014/main" id="{84A25411-F685-4A8B-A5D8-6C9FBAADFBFB}"/>
                </a:ext>
              </a:extLst>
            </p:cNvPr>
            <p:cNvSpPr/>
            <p:nvPr/>
          </p:nvSpPr>
          <p:spPr>
            <a:xfrm>
              <a:off x="1839913" y="5483225"/>
              <a:ext cx="473075" cy="582612"/>
            </a:xfrm>
            <a:custGeom>
              <a:avLst/>
              <a:gdLst/>
              <a:ahLst/>
              <a:cxnLst/>
              <a:rect l="0" t="0" r="0" b="0"/>
              <a:pathLst>
                <a:path w="120000" h="120000" extrusionOk="0">
                  <a:moveTo>
                    <a:pt x="59235" y="14495"/>
                  </a:moveTo>
                  <a:cubicBezTo>
                    <a:pt x="111082" y="14495"/>
                    <a:pt x="111082" y="14495"/>
                    <a:pt x="111082" y="14495"/>
                  </a:cubicBezTo>
                  <a:cubicBezTo>
                    <a:pt x="116050" y="14495"/>
                    <a:pt x="120000" y="11182"/>
                    <a:pt x="120000" y="7247"/>
                  </a:cubicBezTo>
                  <a:cubicBezTo>
                    <a:pt x="120000" y="3313"/>
                    <a:pt x="116050" y="0"/>
                    <a:pt x="111082" y="0"/>
                  </a:cubicBezTo>
                  <a:cubicBezTo>
                    <a:pt x="58980" y="0"/>
                    <a:pt x="58980" y="0"/>
                    <a:pt x="58980" y="0"/>
                  </a:cubicBezTo>
                  <a:cubicBezTo>
                    <a:pt x="58980" y="0"/>
                    <a:pt x="58980" y="0"/>
                    <a:pt x="58980" y="0"/>
                  </a:cubicBezTo>
                  <a:cubicBezTo>
                    <a:pt x="47770" y="0"/>
                    <a:pt x="47770" y="0"/>
                    <a:pt x="47770" y="0"/>
                  </a:cubicBezTo>
                  <a:cubicBezTo>
                    <a:pt x="40000" y="12424"/>
                    <a:pt x="40000" y="12424"/>
                    <a:pt x="40000" y="12424"/>
                  </a:cubicBezTo>
                  <a:cubicBezTo>
                    <a:pt x="39617" y="11389"/>
                    <a:pt x="39363" y="10353"/>
                    <a:pt x="39108" y="9318"/>
                  </a:cubicBezTo>
                  <a:cubicBezTo>
                    <a:pt x="38726" y="7868"/>
                    <a:pt x="38343" y="6315"/>
                    <a:pt x="37834" y="4866"/>
                  </a:cubicBezTo>
                  <a:cubicBezTo>
                    <a:pt x="36433" y="4866"/>
                    <a:pt x="34904" y="4866"/>
                    <a:pt x="33503" y="4866"/>
                  </a:cubicBezTo>
                  <a:cubicBezTo>
                    <a:pt x="33248" y="4866"/>
                    <a:pt x="33248" y="4969"/>
                    <a:pt x="33248" y="5073"/>
                  </a:cubicBezTo>
                  <a:cubicBezTo>
                    <a:pt x="32611" y="7247"/>
                    <a:pt x="32101" y="9421"/>
                    <a:pt x="31464" y="11596"/>
                  </a:cubicBezTo>
                  <a:cubicBezTo>
                    <a:pt x="31464" y="11803"/>
                    <a:pt x="31337" y="12113"/>
                    <a:pt x="31337" y="12320"/>
                  </a:cubicBezTo>
                  <a:cubicBezTo>
                    <a:pt x="23439" y="0"/>
                    <a:pt x="23439" y="0"/>
                    <a:pt x="23439" y="0"/>
                  </a:cubicBezTo>
                  <a:cubicBezTo>
                    <a:pt x="12229" y="0"/>
                    <a:pt x="12229" y="0"/>
                    <a:pt x="12229" y="0"/>
                  </a:cubicBezTo>
                  <a:cubicBezTo>
                    <a:pt x="5477" y="0"/>
                    <a:pt x="0" y="4762"/>
                    <a:pt x="0" y="10560"/>
                  </a:cubicBezTo>
                  <a:cubicBezTo>
                    <a:pt x="0" y="50215"/>
                    <a:pt x="0" y="50215"/>
                    <a:pt x="0" y="50215"/>
                  </a:cubicBezTo>
                  <a:cubicBezTo>
                    <a:pt x="0" y="55703"/>
                    <a:pt x="4840" y="60155"/>
                    <a:pt x="11210" y="60569"/>
                  </a:cubicBezTo>
                  <a:cubicBezTo>
                    <a:pt x="12993" y="76617"/>
                    <a:pt x="14649" y="92769"/>
                    <a:pt x="16433" y="109128"/>
                  </a:cubicBezTo>
                  <a:cubicBezTo>
                    <a:pt x="17197" y="114823"/>
                    <a:pt x="21656" y="119689"/>
                    <a:pt x="26751" y="119896"/>
                  </a:cubicBezTo>
                  <a:cubicBezTo>
                    <a:pt x="32611" y="120000"/>
                    <a:pt x="38598" y="120000"/>
                    <a:pt x="44585" y="119896"/>
                  </a:cubicBezTo>
                  <a:cubicBezTo>
                    <a:pt x="49554" y="119689"/>
                    <a:pt x="54140" y="114823"/>
                    <a:pt x="54777" y="109128"/>
                  </a:cubicBezTo>
                  <a:cubicBezTo>
                    <a:pt x="56305" y="95461"/>
                    <a:pt x="57707" y="81898"/>
                    <a:pt x="59235" y="68438"/>
                  </a:cubicBezTo>
                  <a:cubicBezTo>
                    <a:pt x="59235" y="68438"/>
                    <a:pt x="59235" y="68438"/>
                    <a:pt x="59235" y="68438"/>
                  </a:cubicBezTo>
                  <a:lnTo>
                    <a:pt x="59235" y="14495"/>
                  </a:lnTo>
                  <a:close/>
                </a:path>
              </a:pathLst>
            </a:custGeom>
            <a:grpFill/>
            <a:ln>
              <a:noFill/>
            </a:ln>
          </p:spPr>
          <p:txBody>
            <a:bodyPr wrap="square" lIns="91410" tIns="45704" rIns="91410" bIns="45704" anchor="t" anchorCtr="0">
              <a:noAutofit/>
            </a:bodyPr>
            <a:lstStyle/>
            <a:p>
              <a:pPr defTabSz="932863"/>
              <a:endParaRPr lang="fr-FR" sz="1600" noProof="0" dirty="0">
                <a:solidFill>
                  <a:srgbClr val="000000"/>
                </a:solidFill>
                <a:latin typeface="Arial"/>
                <a:ea typeface="Arial"/>
                <a:cs typeface="Arial"/>
                <a:sym typeface="Arial"/>
              </a:endParaRPr>
            </a:p>
          </p:txBody>
        </p:sp>
        <p:sp>
          <p:nvSpPr>
            <p:cNvPr id="71" name="Shape 2304">
              <a:extLst>
                <a:ext uri="{FF2B5EF4-FFF2-40B4-BE49-F238E27FC236}">
                  <a16:creationId xmlns:a16="http://schemas.microsoft.com/office/drawing/2014/main" id="{69D599DE-86A9-4E36-B0D7-CC58B19ED2E7}"/>
                </a:ext>
              </a:extLst>
            </p:cNvPr>
            <p:cNvSpPr/>
            <p:nvPr/>
          </p:nvSpPr>
          <p:spPr>
            <a:xfrm>
              <a:off x="2135188" y="5921375"/>
              <a:ext cx="282574" cy="144462"/>
            </a:xfrm>
            <a:custGeom>
              <a:avLst/>
              <a:gdLst/>
              <a:ahLst/>
              <a:cxnLst/>
              <a:rect l="0" t="0" r="0" b="0"/>
              <a:pathLst>
                <a:path w="120000" h="120000" extrusionOk="0">
                  <a:moveTo>
                    <a:pt x="72682" y="0"/>
                  </a:moveTo>
                  <a:cubicBezTo>
                    <a:pt x="47317" y="0"/>
                    <a:pt x="47317" y="0"/>
                    <a:pt x="47317" y="0"/>
                  </a:cubicBezTo>
                  <a:cubicBezTo>
                    <a:pt x="3623" y="88333"/>
                    <a:pt x="3623" y="88333"/>
                    <a:pt x="3623" y="88333"/>
                  </a:cubicBezTo>
                  <a:cubicBezTo>
                    <a:pt x="0" y="95416"/>
                    <a:pt x="0" y="107083"/>
                    <a:pt x="3623" y="114583"/>
                  </a:cubicBezTo>
                  <a:cubicBezTo>
                    <a:pt x="5541" y="117916"/>
                    <a:pt x="7886" y="120000"/>
                    <a:pt x="10017" y="120000"/>
                  </a:cubicBezTo>
                  <a:cubicBezTo>
                    <a:pt x="12362" y="120000"/>
                    <a:pt x="14706" y="117916"/>
                    <a:pt x="16625" y="114583"/>
                  </a:cubicBezTo>
                  <a:cubicBezTo>
                    <a:pt x="60106" y="26250"/>
                    <a:pt x="60106" y="26250"/>
                    <a:pt x="60106" y="26250"/>
                  </a:cubicBezTo>
                  <a:cubicBezTo>
                    <a:pt x="103587" y="114583"/>
                    <a:pt x="103587" y="114583"/>
                    <a:pt x="103587" y="114583"/>
                  </a:cubicBezTo>
                  <a:cubicBezTo>
                    <a:pt x="105293" y="117916"/>
                    <a:pt x="107637" y="120000"/>
                    <a:pt x="109982" y="120000"/>
                  </a:cubicBezTo>
                  <a:cubicBezTo>
                    <a:pt x="112326" y="120000"/>
                    <a:pt x="114671" y="117916"/>
                    <a:pt x="116376" y="114583"/>
                  </a:cubicBezTo>
                  <a:cubicBezTo>
                    <a:pt x="120000" y="107083"/>
                    <a:pt x="120000" y="95416"/>
                    <a:pt x="116376" y="88333"/>
                  </a:cubicBezTo>
                  <a:lnTo>
                    <a:pt x="72682" y="0"/>
                  </a:lnTo>
                  <a:close/>
                </a:path>
              </a:pathLst>
            </a:custGeom>
            <a:grpFill/>
            <a:ln>
              <a:noFill/>
            </a:ln>
          </p:spPr>
          <p:txBody>
            <a:bodyPr wrap="square" lIns="91410" tIns="45704" rIns="91410" bIns="45704" anchor="t" anchorCtr="0">
              <a:noAutofit/>
            </a:bodyPr>
            <a:lstStyle/>
            <a:p>
              <a:pPr defTabSz="932863"/>
              <a:endParaRPr lang="fr-FR" sz="1600" noProof="0" dirty="0">
                <a:solidFill>
                  <a:srgbClr val="000000"/>
                </a:solidFill>
                <a:latin typeface="Arial"/>
                <a:ea typeface="Arial"/>
                <a:cs typeface="Arial"/>
                <a:sym typeface="Arial"/>
              </a:endParaRPr>
            </a:p>
          </p:txBody>
        </p:sp>
        <p:sp>
          <p:nvSpPr>
            <p:cNvPr id="72" name="Shape 2305">
              <a:extLst>
                <a:ext uri="{FF2B5EF4-FFF2-40B4-BE49-F238E27FC236}">
                  <a16:creationId xmlns:a16="http://schemas.microsoft.com/office/drawing/2014/main" id="{F4BAE191-290C-42F5-8531-556E328EC965}"/>
                </a:ext>
              </a:extLst>
            </p:cNvPr>
            <p:cNvSpPr/>
            <p:nvPr/>
          </p:nvSpPr>
          <p:spPr>
            <a:xfrm>
              <a:off x="2092325" y="5278437"/>
              <a:ext cx="441324" cy="614363"/>
            </a:xfrm>
            <a:custGeom>
              <a:avLst/>
              <a:gdLst/>
              <a:ahLst/>
              <a:cxnLst/>
              <a:rect l="0" t="0" r="0" b="0"/>
              <a:pathLst>
                <a:path w="120000" h="120000" extrusionOk="0">
                  <a:moveTo>
                    <a:pt x="103071" y="10622"/>
                  </a:moveTo>
                  <a:cubicBezTo>
                    <a:pt x="72491" y="10622"/>
                    <a:pt x="72491" y="10622"/>
                    <a:pt x="72491" y="10622"/>
                  </a:cubicBezTo>
                  <a:cubicBezTo>
                    <a:pt x="71262" y="4622"/>
                    <a:pt x="64163" y="0"/>
                    <a:pt x="55563" y="0"/>
                  </a:cubicBezTo>
                  <a:cubicBezTo>
                    <a:pt x="44232" y="0"/>
                    <a:pt x="44232" y="0"/>
                    <a:pt x="44232" y="0"/>
                  </a:cubicBezTo>
                  <a:cubicBezTo>
                    <a:pt x="35631" y="0"/>
                    <a:pt x="28532" y="4622"/>
                    <a:pt x="27440" y="10622"/>
                  </a:cubicBezTo>
                  <a:cubicBezTo>
                    <a:pt x="0" y="10622"/>
                    <a:pt x="0" y="10622"/>
                    <a:pt x="0" y="10622"/>
                  </a:cubicBezTo>
                  <a:cubicBezTo>
                    <a:pt x="682" y="12688"/>
                    <a:pt x="1228" y="14852"/>
                    <a:pt x="1228" y="17114"/>
                  </a:cubicBezTo>
                  <a:cubicBezTo>
                    <a:pt x="1228" y="17704"/>
                    <a:pt x="1092" y="18196"/>
                    <a:pt x="1092" y="18786"/>
                  </a:cubicBezTo>
                  <a:cubicBezTo>
                    <a:pt x="34402" y="18786"/>
                    <a:pt x="34402" y="18786"/>
                    <a:pt x="34402" y="18786"/>
                  </a:cubicBezTo>
                  <a:cubicBezTo>
                    <a:pt x="38907" y="18786"/>
                    <a:pt x="38907" y="18786"/>
                    <a:pt x="38907" y="18786"/>
                  </a:cubicBezTo>
                  <a:cubicBezTo>
                    <a:pt x="60887" y="18786"/>
                    <a:pt x="60887" y="18786"/>
                    <a:pt x="60887" y="18786"/>
                  </a:cubicBezTo>
                  <a:cubicBezTo>
                    <a:pt x="66894" y="18786"/>
                    <a:pt x="66894" y="18786"/>
                    <a:pt x="66894" y="18786"/>
                  </a:cubicBezTo>
                  <a:cubicBezTo>
                    <a:pt x="103071" y="18786"/>
                    <a:pt x="103071" y="18786"/>
                    <a:pt x="103071" y="18786"/>
                  </a:cubicBezTo>
                  <a:cubicBezTo>
                    <a:pt x="106211" y="18786"/>
                    <a:pt x="108668" y="20852"/>
                    <a:pt x="108668" y="23409"/>
                  </a:cubicBezTo>
                  <a:cubicBezTo>
                    <a:pt x="108668" y="107213"/>
                    <a:pt x="108668" y="107213"/>
                    <a:pt x="108668" y="107213"/>
                  </a:cubicBezTo>
                  <a:cubicBezTo>
                    <a:pt x="108668" y="109770"/>
                    <a:pt x="106211" y="111836"/>
                    <a:pt x="103071" y="111836"/>
                  </a:cubicBezTo>
                  <a:cubicBezTo>
                    <a:pt x="3139" y="111836"/>
                    <a:pt x="3139" y="111836"/>
                    <a:pt x="3139" y="111836"/>
                  </a:cubicBezTo>
                  <a:cubicBezTo>
                    <a:pt x="2866" y="114590"/>
                    <a:pt x="2457" y="117344"/>
                    <a:pt x="2184" y="120000"/>
                  </a:cubicBezTo>
                  <a:cubicBezTo>
                    <a:pt x="103071" y="120000"/>
                    <a:pt x="103071" y="120000"/>
                    <a:pt x="103071" y="120000"/>
                  </a:cubicBezTo>
                  <a:cubicBezTo>
                    <a:pt x="112491" y="120000"/>
                    <a:pt x="120000" y="114295"/>
                    <a:pt x="120000" y="107213"/>
                  </a:cubicBezTo>
                  <a:cubicBezTo>
                    <a:pt x="120000" y="23409"/>
                    <a:pt x="120000" y="23409"/>
                    <a:pt x="120000" y="23409"/>
                  </a:cubicBezTo>
                  <a:cubicBezTo>
                    <a:pt x="120000" y="16327"/>
                    <a:pt x="112491" y="10622"/>
                    <a:pt x="103071" y="10622"/>
                  </a:cubicBezTo>
                  <a:close/>
                </a:path>
              </a:pathLst>
            </a:custGeom>
            <a:grpFill/>
            <a:ln>
              <a:noFill/>
            </a:ln>
          </p:spPr>
          <p:txBody>
            <a:bodyPr wrap="square" lIns="91410" tIns="45704" rIns="91410" bIns="45704" anchor="t" anchorCtr="0">
              <a:noAutofit/>
            </a:bodyPr>
            <a:lstStyle/>
            <a:p>
              <a:pPr defTabSz="932863"/>
              <a:endParaRPr lang="fr-FR" sz="1600" noProof="0" dirty="0">
                <a:solidFill>
                  <a:srgbClr val="000000"/>
                </a:solidFill>
                <a:latin typeface="Arial"/>
                <a:ea typeface="Arial"/>
                <a:cs typeface="Arial"/>
                <a:sym typeface="Arial"/>
              </a:endParaRPr>
            </a:p>
          </p:txBody>
        </p:sp>
      </p:grpSp>
      <p:pic>
        <p:nvPicPr>
          <p:cNvPr id="98" name="Picture 79" descr="A close up of a logo&#10;&#10;Description generated with very high confidence">
            <a:extLst>
              <a:ext uri="{FF2B5EF4-FFF2-40B4-BE49-F238E27FC236}">
                <a16:creationId xmlns:a16="http://schemas.microsoft.com/office/drawing/2014/main" id="{12B79ABC-661B-49DB-B7B5-8AF5464B40F6}"/>
              </a:ext>
            </a:extLst>
          </p:cNvPr>
          <p:cNvPicPr>
            <a:picLocks noChangeAspect="1"/>
          </p:cNvPicPr>
          <p:nvPr/>
        </p:nvPicPr>
        <p:blipFill rotWithShape="1">
          <a:blip r:embed="rId2" cstate="print">
            <a:duotone>
              <a:schemeClr val="accent1">
                <a:shade val="45000"/>
                <a:satMod val="135000"/>
              </a:schemeClr>
              <a:prstClr val="white"/>
            </a:duotone>
            <a:extLst>
              <a:ext uri="{28A0092B-C50C-407E-A947-70E740481C1C}">
                <a14:useLocalDpi xmlns:a14="http://schemas.microsoft.com/office/drawing/2010/main" val="0"/>
              </a:ext>
            </a:extLst>
          </a:blip>
          <a:srcRect l="7899" t="14124" r="8944" b="27484"/>
          <a:stretch/>
        </p:blipFill>
        <p:spPr>
          <a:xfrm>
            <a:off x="1553672" y="4832362"/>
            <a:ext cx="427501" cy="300190"/>
          </a:xfrm>
          <a:prstGeom prst="rect">
            <a:avLst/>
          </a:prstGeom>
        </p:spPr>
      </p:pic>
      <p:sp>
        <p:nvSpPr>
          <p:cNvPr id="40" name="Titre 23">
            <a:extLst>
              <a:ext uri="{FF2B5EF4-FFF2-40B4-BE49-F238E27FC236}">
                <a16:creationId xmlns:a16="http://schemas.microsoft.com/office/drawing/2014/main" id="{95BA5E4A-3BB6-497D-BCA5-51A37862FE12}"/>
              </a:ext>
            </a:extLst>
          </p:cNvPr>
          <p:cNvSpPr txBox="1">
            <a:spLocks/>
          </p:cNvSpPr>
          <p:nvPr/>
        </p:nvSpPr>
        <p:spPr>
          <a:xfrm>
            <a:off x="1397503" y="239136"/>
            <a:ext cx="8954500" cy="408237"/>
          </a:xfrm>
          <a:prstGeom prst="rect">
            <a:avLst/>
          </a:prstGeom>
        </p:spPr>
        <p:txBody>
          <a:bodyPr/>
          <a:lstStyle>
            <a:lvl1pPr algn="l" defTabSz="895350" rtl="0" eaLnBrk="1" fontAlgn="base" hangingPunct="1">
              <a:spcBef>
                <a:spcPct val="0"/>
              </a:spcBef>
              <a:spcAft>
                <a:spcPct val="0"/>
              </a:spcAft>
              <a:tabLst>
                <a:tab pos="357188" algn="l"/>
              </a:tabLst>
              <a:defRPr sz="1900" b="1">
                <a:solidFill>
                  <a:schemeClr val="tx2"/>
                </a:solidFill>
                <a:latin typeface="+mj-lt"/>
                <a:ea typeface="+mj-ea"/>
                <a:cs typeface="+mj-cs"/>
              </a:defRPr>
            </a:lvl1pPr>
            <a:lvl2pPr algn="l" defTabSz="895350" rtl="0" eaLnBrk="1" fontAlgn="base" hangingPunct="1">
              <a:spcBef>
                <a:spcPct val="0"/>
              </a:spcBef>
              <a:spcAft>
                <a:spcPct val="0"/>
              </a:spcAft>
              <a:defRPr sz="1900" b="1">
                <a:solidFill>
                  <a:schemeClr val="tx2"/>
                </a:solidFill>
                <a:latin typeface="Arial" charset="0"/>
              </a:defRPr>
            </a:lvl2pPr>
            <a:lvl3pPr algn="l" defTabSz="895350" rtl="0" eaLnBrk="1" fontAlgn="base" hangingPunct="1">
              <a:spcBef>
                <a:spcPct val="0"/>
              </a:spcBef>
              <a:spcAft>
                <a:spcPct val="0"/>
              </a:spcAft>
              <a:defRPr sz="1900" b="1">
                <a:solidFill>
                  <a:schemeClr val="tx2"/>
                </a:solidFill>
                <a:latin typeface="Arial" charset="0"/>
              </a:defRPr>
            </a:lvl3pPr>
            <a:lvl4pPr algn="l" defTabSz="895350" rtl="0" eaLnBrk="1" fontAlgn="base" hangingPunct="1">
              <a:spcBef>
                <a:spcPct val="0"/>
              </a:spcBef>
              <a:spcAft>
                <a:spcPct val="0"/>
              </a:spcAft>
              <a:defRPr sz="1900" b="1">
                <a:solidFill>
                  <a:schemeClr val="tx2"/>
                </a:solidFill>
                <a:latin typeface="Arial" charset="0"/>
              </a:defRPr>
            </a:lvl4pPr>
            <a:lvl5pPr algn="l" defTabSz="895350" rtl="0" eaLnBrk="1" fontAlgn="base" hangingPunct="1">
              <a:spcBef>
                <a:spcPct val="0"/>
              </a:spcBef>
              <a:spcAft>
                <a:spcPct val="0"/>
              </a:spcAft>
              <a:defRPr sz="1900" b="1">
                <a:solidFill>
                  <a:schemeClr val="tx2"/>
                </a:solidFill>
                <a:latin typeface="Arial" charset="0"/>
              </a:defRPr>
            </a:lvl5pPr>
            <a:lvl6pPr marL="457200" algn="l" defTabSz="895350" rtl="0" eaLnBrk="1" fontAlgn="base" hangingPunct="1">
              <a:spcBef>
                <a:spcPct val="0"/>
              </a:spcBef>
              <a:spcAft>
                <a:spcPct val="0"/>
              </a:spcAft>
              <a:defRPr sz="1900" b="1">
                <a:solidFill>
                  <a:schemeClr val="tx2"/>
                </a:solidFill>
                <a:latin typeface="Arial" charset="0"/>
              </a:defRPr>
            </a:lvl6pPr>
            <a:lvl7pPr marL="914400" algn="l" defTabSz="895350" rtl="0" eaLnBrk="1" fontAlgn="base" hangingPunct="1">
              <a:spcBef>
                <a:spcPct val="0"/>
              </a:spcBef>
              <a:spcAft>
                <a:spcPct val="0"/>
              </a:spcAft>
              <a:defRPr sz="1900" b="1">
                <a:solidFill>
                  <a:schemeClr val="tx2"/>
                </a:solidFill>
                <a:latin typeface="Arial" charset="0"/>
              </a:defRPr>
            </a:lvl7pPr>
            <a:lvl8pPr marL="1371600" algn="l" defTabSz="895350" rtl="0" eaLnBrk="1" fontAlgn="base" hangingPunct="1">
              <a:spcBef>
                <a:spcPct val="0"/>
              </a:spcBef>
              <a:spcAft>
                <a:spcPct val="0"/>
              </a:spcAft>
              <a:defRPr sz="1900" b="1">
                <a:solidFill>
                  <a:schemeClr val="tx2"/>
                </a:solidFill>
                <a:latin typeface="Arial" charset="0"/>
              </a:defRPr>
            </a:lvl8pPr>
            <a:lvl9pPr marL="1828800" algn="l" defTabSz="895350" rtl="0" eaLnBrk="1" fontAlgn="base" hangingPunct="1">
              <a:spcBef>
                <a:spcPct val="0"/>
              </a:spcBef>
              <a:spcAft>
                <a:spcPct val="0"/>
              </a:spcAft>
              <a:defRPr sz="1900" b="1">
                <a:solidFill>
                  <a:schemeClr val="tx2"/>
                </a:solidFill>
                <a:latin typeface="Arial" charset="0"/>
              </a:defRPr>
            </a:lvl9pPr>
          </a:lstStyle>
          <a:p>
            <a:r>
              <a:rPr lang="fr-FR" sz="1939" kern="0" noProof="0" dirty="0">
                <a:solidFill>
                  <a:schemeClr val="accent1"/>
                </a:solidFill>
              </a:rPr>
              <a:t>Appui à la Formation Professionnelle au Togo</a:t>
            </a:r>
          </a:p>
        </p:txBody>
      </p:sp>
      <p:sp>
        <p:nvSpPr>
          <p:cNvPr id="39" name="Rectangle 38">
            <a:extLst>
              <a:ext uri="{FF2B5EF4-FFF2-40B4-BE49-F238E27FC236}">
                <a16:creationId xmlns:a16="http://schemas.microsoft.com/office/drawing/2014/main" id="{23FCC8E4-7155-4ECB-A517-2CC900A34664}"/>
              </a:ext>
            </a:extLst>
          </p:cNvPr>
          <p:cNvSpPr/>
          <p:nvPr/>
        </p:nvSpPr>
        <p:spPr>
          <a:xfrm>
            <a:off x="10910416" y="0"/>
            <a:ext cx="1281584" cy="437684"/>
          </a:xfrm>
          <a:prstGeom prst="rect">
            <a:avLst/>
          </a:prstGeom>
          <a:solidFill>
            <a:srgbClr val="005E00"/>
          </a:solidFill>
        </p:spPr>
        <p:txBody>
          <a:bodyPr wrap="square">
            <a:spAutoFit/>
          </a:bodyPr>
          <a:lstStyle/>
          <a:p>
            <a:pPr defTabSz="932863"/>
            <a:r>
              <a:rPr lang="fr-FR" sz="1122" b="1" noProof="0" dirty="0">
                <a:solidFill>
                  <a:srgbClr val="FFFFFF"/>
                </a:solidFill>
              </a:rPr>
              <a:t>FICHE PROJET</a:t>
            </a:r>
          </a:p>
          <a:p>
            <a:pPr algn="ctr" defTabSz="932863"/>
            <a:r>
              <a:rPr lang="fr-FR" sz="1122" b="1" noProof="0" dirty="0">
                <a:solidFill>
                  <a:srgbClr val="FFFFFF"/>
                </a:solidFill>
              </a:rPr>
              <a:t>MEN </a:t>
            </a:r>
            <a:endParaRPr lang="fr-FR" sz="1122" noProof="0" dirty="0">
              <a:solidFill>
                <a:srgbClr val="FFFFFF"/>
              </a:solidFill>
            </a:endParaRPr>
          </a:p>
        </p:txBody>
      </p:sp>
      <p:pic>
        <p:nvPicPr>
          <p:cNvPr id="4" name="Graphic 3" descr="Star with solid fill">
            <a:extLst>
              <a:ext uri="{FF2B5EF4-FFF2-40B4-BE49-F238E27FC236}">
                <a16:creationId xmlns:a16="http://schemas.microsoft.com/office/drawing/2014/main" id="{0704C949-A515-6196-E154-476AC44B3703}"/>
              </a:ext>
            </a:extLst>
          </p:cNvPr>
          <p:cNvPicPr>
            <a:picLocks noChangeAspect="1"/>
          </p:cNvPicPr>
          <p:nvPr/>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67975" y="239920"/>
            <a:ext cx="319616" cy="319616"/>
          </a:xfrm>
          <a:prstGeom prst="rect">
            <a:avLst/>
          </a:prstGeom>
        </p:spPr>
      </p:pic>
      <p:pic>
        <p:nvPicPr>
          <p:cNvPr id="5" name="Graphic 4" descr="Star with solid fill">
            <a:extLst>
              <a:ext uri="{FF2B5EF4-FFF2-40B4-BE49-F238E27FC236}">
                <a16:creationId xmlns:a16="http://schemas.microsoft.com/office/drawing/2014/main" id="{B4226F5A-B809-499A-93A2-5EE4D3DEB25E}"/>
              </a:ext>
            </a:extLst>
          </p:cNvPr>
          <p:cNvPicPr>
            <a:picLocks noChangeAspect="1"/>
          </p:cNvPicPr>
          <p:nvPr/>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67975" y="6471223"/>
            <a:ext cx="319616" cy="319616"/>
          </a:xfrm>
          <a:prstGeom prst="rect">
            <a:avLst/>
          </a:prstGeom>
        </p:spPr>
      </p:pic>
      <p:sp>
        <p:nvSpPr>
          <p:cNvPr id="6" name="TextBox 5">
            <a:extLst>
              <a:ext uri="{FF2B5EF4-FFF2-40B4-BE49-F238E27FC236}">
                <a16:creationId xmlns:a16="http://schemas.microsoft.com/office/drawing/2014/main" id="{F66E0D47-ECBE-760F-EEA8-300558C4C710}"/>
              </a:ext>
            </a:extLst>
          </p:cNvPr>
          <p:cNvSpPr txBox="1"/>
          <p:nvPr/>
        </p:nvSpPr>
        <p:spPr>
          <a:xfrm>
            <a:off x="709494" y="6543040"/>
            <a:ext cx="4268906" cy="221491"/>
          </a:xfrm>
          <a:prstGeom prst="rect">
            <a:avLst/>
          </a:prstGeom>
          <a:ln w="6350">
            <a:noFill/>
            <a:miter lim="800000"/>
          </a:ln>
        </p:spPr>
        <p:txBody>
          <a:bodyPr vert="horz" wrap="square" lIns="0" tIns="0" rIns="0" bIns="0" rtlCol="0">
            <a:noAutofit/>
          </a:bodyPr>
          <a:lstStyle/>
          <a:p>
            <a:pPr algn="l">
              <a:spcBef>
                <a:spcPts val="300"/>
              </a:spcBef>
              <a:spcAft>
                <a:spcPts val="300"/>
              </a:spcAft>
              <a:buNone/>
            </a:pPr>
            <a:r>
              <a:rPr lang="fr-FR" sz="1050" noProof="0" dirty="0"/>
              <a:t>Projet phare</a:t>
            </a:r>
          </a:p>
        </p:txBody>
      </p:sp>
      <p:sp>
        <p:nvSpPr>
          <p:cNvPr id="7" name="CustomShape 3">
            <a:extLst>
              <a:ext uri="{FF2B5EF4-FFF2-40B4-BE49-F238E27FC236}">
                <a16:creationId xmlns:a16="http://schemas.microsoft.com/office/drawing/2014/main" id="{0AA333FE-025F-DDBF-5149-F10DAE38715C}"/>
              </a:ext>
            </a:extLst>
          </p:cNvPr>
          <p:cNvSpPr/>
          <p:nvPr/>
        </p:nvSpPr>
        <p:spPr>
          <a:xfrm>
            <a:off x="374214" y="5603816"/>
            <a:ext cx="1017605" cy="715702"/>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algn="ctr" defTabSz="932863"/>
            <a:r>
              <a:rPr lang="fr-FR" sz="1204" b="1" noProof="0" dirty="0">
                <a:solidFill>
                  <a:srgbClr val="FFFFFF"/>
                </a:solidFill>
                <a:latin typeface="Arial"/>
              </a:rPr>
              <a:t>Maturité</a:t>
            </a:r>
          </a:p>
        </p:txBody>
      </p:sp>
      <p:sp>
        <p:nvSpPr>
          <p:cNvPr id="8" name="CustomShape 17">
            <a:extLst>
              <a:ext uri="{FF2B5EF4-FFF2-40B4-BE49-F238E27FC236}">
                <a16:creationId xmlns:a16="http://schemas.microsoft.com/office/drawing/2014/main" id="{9F56C4CE-8132-DAB8-0F1E-68745485DB2B}"/>
              </a:ext>
            </a:extLst>
          </p:cNvPr>
          <p:cNvSpPr/>
          <p:nvPr/>
        </p:nvSpPr>
        <p:spPr>
          <a:xfrm>
            <a:off x="1635790" y="3746498"/>
            <a:ext cx="7812000" cy="0"/>
          </a:xfrm>
          <a:prstGeom prst="straightConnector1">
            <a:avLst/>
          </a:prstGeom>
          <a:noFill/>
          <a:ln w="12600">
            <a:solidFill>
              <a:schemeClr val="accent6"/>
            </a:solidFill>
            <a:custDash>
              <a:ds d="100000" sp="300000"/>
            </a:custDash>
            <a:round/>
          </a:ln>
        </p:spPr>
        <p:style>
          <a:lnRef idx="0">
            <a:scrgbClr r="0" g="0" b="0"/>
          </a:lnRef>
          <a:fillRef idx="0">
            <a:scrgbClr r="0" g="0" b="0"/>
          </a:fillRef>
          <a:effectRef idx="0">
            <a:scrgbClr r="0" g="0" b="0"/>
          </a:effectRef>
          <a:fontRef idx="minor"/>
        </p:style>
        <p:txBody>
          <a:bodyPr/>
          <a:lstStyle/>
          <a:p>
            <a:endParaRPr lang="fr-FR" noProof="0" dirty="0"/>
          </a:p>
        </p:txBody>
      </p:sp>
      <p:sp>
        <p:nvSpPr>
          <p:cNvPr id="9" name="CustomShape 17">
            <a:extLst>
              <a:ext uri="{FF2B5EF4-FFF2-40B4-BE49-F238E27FC236}">
                <a16:creationId xmlns:a16="http://schemas.microsoft.com/office/drawing/2014/main" id="{FCD1BD5D-B08C-6DC1-EA55-185C330D6AB4}"/>
              </a:ext>
            </a:extLst>
          </p:cNvPr>
          <p:cNvSpPr/>
          <p:nvPr/>
        </p:nvSpPr>
        <p:spPr>
          <a:xfrm>
            <a:off x="1635790" y="4660593"/>
            <a:ext cx="7812000" cy="0"/>
          </a:xfrm>
          <a:prstGeom prst="straightConnector1">
            <a:avLst/>
          </a:prstGeom>
          <a:noFill/>
          <a:ln w="12600">
            <a:solidFill>
              <a:schemeClr val="accent6"/>
            </a:solidFill>
            <a:custDash>
              <a:ds d="100000" sp="300000"/>
            </a:custDash>
            <a:round/>
          </a:ln>
        </p:spPr>
        <p:style>
          <a:lnRef idx="0">
            <a:scrgbClr r="0" g="0" b="0"/>
          </a:lnRef>
          <a:fillRef idx="0">
            <a:scrgbClr r="0" g="0" b="0"/>
          </a:fillRef>
          <a:effectRef idx="0">
            <a:scrgbClr r="0" g="0" b="0"/>
          </a:effectRef>
          <a:fontRef idx="minor"/>
        </p:style>
        <p:txBody>
          <a:bodyPr/>
          <a:lstStyle/>
          <a:p>
            <a:endParaRPr lang="fr-FR" noProof="0" dirty="0"/>
          </a:p>
        </p:txBody>
      </p:sp>
      <p:sp>
        <p:nvSpPr>
          <p:cNvPr id="10" name="CustomShape 21">
            <a:extLst>
              <a:ext uri="{FF2B5EF4-FFF2-40B4-BE49-F238E27FC236}">
                <a16:creationId xmlns:a16="http://schemas.microsoft.com/office/drawing/2014/main" id="{2E565EFC-F7E3-3C30-8DA7-04AF92B0020F}"/>
              </a:ext>
            </a:extLst>
          </p:cNvPr>
          <p:cNvSpPr/>
          <p:nvPr/>
        </p:nvSpPr>
        <p:spPr>
          <a:xfrm>
            <a:off x="1654163" y="5563035"/>
            <a:ext cx="7812000" cy="0"/>
          </a:xfrm>
          <a:prstGeom prst="straightConnector1">
            <a:avLst/>
          </a:prstGeom>
          <a:noFill/>
          <a:ln w="12600">
            <a:solidFill>
              <a:schemeClr val="accent6"/>
            </a:solidFill>
            <a:round/>
          </a:ln>
        </p:spPr>
        <p:style>
          <a:lnRef idx="0">
            <a:scrgbClr r="0" g="0" b="0"/>
          </a:lnRef>
          <a:fillRef idx="0">
            <a:scrgbClr r="0" g="0" b="0"/>
          </a:fillRef>
          <a:effectRef idx="0">
            <a:scrgbClr r="0" g="0" b="0"/>
          </a:effectRef>
          <a:fontRef idx="minor"/>
        </p:style>
        <p:txBody>
          <a:bodyPr/>
          <a:lstStyle/>
          <a:p>
            <a:endParaRPr lang="fr-FR" noProof="0" dirty="0"/>
          </a:p>
        </p:txBody>
      </p:sp>
      <p:cxnSp>
        <p:nvCxnSpPr>
          <p:cNvPr id="12" name="Straight Connector 11">
            <a:extLst>
              <a:ext uri="{FF2B5EF4-FFF2-40B4-BE49-F238E27FC236}">
                <a16:creationId xmlns:a16="http://schemas.microsoft.com/office/drawing/2014/main" id="{DCC491C9-98ED-8BE1-F2B2-8378254D0304}"/>
              </a:ext>
            </a:extLst>
          </p:cNvPr>
          <p:cNvCxnSpPr>
            <a:cxnSpLocks/>
          </p:cNvCxnSpPr>
          <p:nvPr/>
        </p:nvCxnSpPr>
        <p:spPr>
          <a:xfrm>
            <a:off x="1670794" y="5826367"/>
            <a:ext cx="7823709" cy="0"/>
          </a:xfrm>
          <a:prstGeom prst="line">
            <a:avLst/>
          </a:prstGeom>
          <a:ln w="3810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grpSp>
        <p:nvGrpSpPr>
          <p:cNvPr id="34" name="Group 33">
            <a:extLst>
              <a:ext uri="{FF2B5EF4-FFF2-40B4-BE49-F238E27FC236}">
                <a16:creationId xmlns:a16="http://schemas.microsoft.com/office/drawing/2014/main" id="{ECFD0F46-9755-CC1D-ED4F-CFF4A44756DE}"/>
              </a:ext>
            </a:extLst>
          </p:cNvPr>
          <p:cNvGrpSpPr/>
          <p:nvPr/>
        </p:nvGrpSpPr>
        <p:grpSpPr>
          <a:xfrm>
            <a:off x="4304859" y="5650860"/>
            <a:ext cx="351015" cy="351015"/>
            <a:chOff x="2730547" y="5911505"/>
            <a:chExt cx="351015" cy="351015"/>
          </a:xfrm>
        </p:grpSpPr>
        <p:sp>
          <p:nvSpPr>
            <p:cNvPr id="28" name="Oval 27">
              <a:extLst>
                <a:ext uri="{FF2B5EF4-FFF2-40B4-BE49-F238E27FC236}">
                  <a16:creationId xmlns:a16="http://schemas.microsoft.com/office/drawing/2014/main" id="{01010739-0B37-C31D-B6AC-26ADCD459682}"/>
                </a:ext>
              </a:extLst>
            </p:cNvPr>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fr-FR" sz="800" noProof="0" dirty="0">
                <a:solidFill>
                  <a:srgbClr val="236800"/>
                </a:solidFill>
              </a:endParaRPr>
            </a:p>
          </p:txBody>
        </p:sp>
        <p:sp>
          <p:nvSpPr>
            <p:cNvPr id="31" name="Graphic 15" descr="Badge Cross with solid fill">
              <a:extLst>
                <a:ext uri="{FF2B5EF4-FFF2-40B4-BE49-F238E27FC236}">
                  <a16:creationId xmlns:a16="http://schemas.microsoft.com/office/drawing/2014/main" id="{3D0D0534-95BF-18A7-225B-5054C53A57BF}"/>
                </a:ext>
              </a:extLst>
            </p:cNvPr>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endParaRPr lang="fr-FR" noProof="0" dirty="0"/>
            </a:p>
          </p:txBody>
        </p:sp>
      </p:grpSp>
      <p:grpSp>
        <p:nvGrpSpPr>
          <p:cNvPr id="45" name="Group 44">
            <a:extLst>
              <a:ext uri="{FF2B5EF4-FFF2-40B4-BE49-F238E27FC236}">
                <a16:creationId xmlns:a16="http://schemas.microsoft.com/office/drawing/2014/main" id="{3F8C2A74-B4F6-5885-4BF9-542468612A4E}"/>
              </a:ext>
            </a:extLst>
          </p:cNvPr>
          <p:cNvGrpSpPr/>
          <p:nvPr/>
        </p:nvGrpSpPr>
        <p:grpSpPr>
          <a:xfrm>
            <a:off x="6552366" y="5654541"/>
            <a:ext cx="351015" cy="351015"/>
            <a:chOff x="2730547" y="5911505"/>
            <a:chExt cx="351015" cy="351015"/>
          </a:xfrm>
        </p:grpSpPr>
        <p:sp>
          <p:nvSpPr>
            <p:cNvPr id="46" name="Oval 45">
              <a:extLst>
                <a:ext uri="{FF2B5EF4-FFF2-40B4-BE49-F238E27FC236}">
                  <a16:creationId xmlns:a16="http://schemas.microsoft.com/office/drawing/2014/main" id="{663B1EBB-CA0E-0D77-EA7F-92FDDC298815}"/>
                </a:ext>
              </a:extLst>
            </p:cNvPr>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fr-FR" sz="800" noProof="0" dirty="0">
                <a:solidFill>
                  <a:srgbClr val="236800"/>
                </a:solidFill>
              </a:endParaRPr>
            </a:p>
          </p:txBody>
        </p:sp>
        <p:sp>
          <p:nvSpPr>
            <p:cNvPr id="47" name="Graphic 15" descr="Badge Cross with solid fill">
              <a:extLst>
                <a:ext uri="{FF2B5EF4-FFF2-40B4-BE49-F238E27FC236}">
                  <a16:creationId xmlns:a16="http://schemas.microsoft.com/office/drawing/2014/main" id="{9A23B7A9-3E45-1275-270A-0E754A01F981}"/>
                </a:ext>
              </a:extLst>
            </p:cNvPr>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endParaRPr lang="fr-FR" noProof="0" dirty="0"/>
            </a:p>
          </p:txBody>
        </p:sp>
      </p:grpSp>
      <p:grpSp>
        <p:nvGrpSpPr>
          <p:cNvPr id="48" name="Group 47">
            <a:extLst>
              <a:ext uri="{FF2B5EF4-FFF2-40B4-BE49-F238E27FC236}">
                <a16:creationId xmlns:a16="http://schemas.microsoft.com/office/drawing/2014/main" id="{5BC5402D-992A-F57C-E0E9-BFE15BA3F50F}"/>
              </a:ext>
            </a:extLst>
          </p:cNvPr>
          <p:cNvGrpSpPr/>
          <p:nvPr/>
        </p:nvGrpSpPr>
        <p:grpSpPr>
          <a:xfrm>
            <a:off x="8799872" y="5646860"/>
            <a:ext cx="351015" cy="351015"/>
            <a:chOff x="2730547" y="5911505"/>
            <a:chExt cx="351015" cy="351015"/>
          </a:xfrm>
        </p:grpSpPr>
        <p:sp>
          <p:nvSpPr>
            <p:cNvPr id="49" name="Oval 48">
              <a:extLst>
                <a:ext uri="{FF2B5EF4-FFF2-40B4-BE49-F238E27FC236}">
                  <a16:creationId xmlns:a16="http://schemas.microsoft.com/office/drawing/2014/main" id="{C1AED6D0-A84A-CB00-03CD-73CB654932C9}"/>
                </a:ext>
              </a:extLst>
            </p:cNvPr>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fr-FR" sz="800" noProof="0" dirty="0">
                <a:solidFill>
                  <a:srgbClr val="236800"/>
                </a:solidFill>
              </a:endParaRPr>
            </a:p>
          </p:txBody>
        </p:sp>
        <p:sp>
          <p:nvSpPr>
            <p:cNvPr id="50" name="Graphic 15" descr="Badge Cross with solid fill">
              <a:extLst>
                <a:ext uri="{FF2B5EF4-FFF2-40B4-BE49-F238E27FC236}">
                  <a16:creationId xmlns:a16="http://schemas.microsoft.com/office/drawing/2014/main" id="{57265CD5-ADBC-769B-FD61-76393C6D15BC}"/>
                </a:ext>
              </a:extLst>
            </p:cNvPr>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endParaRPr lang="fr-FR" noProof="0" dirty="0"/>
            </a:p>
          </p:txBody>
        </p:sp>
      </p:grpSp>
      <p:sp>
        <p:nvSpPr>
          <p:cNvPr id="51" name="ZoneTexte 3">
            <a:extLst>
              <a:ext uri="{FF2B5EF4-FFF2-40B4-BE49-F238E27FC236}">
                <a16:creationId xmlns:a16="http://schemas.microsoft.com/office/drawing/2014/main" id="{01B8B82E-A097-612F-A59B-13DD289A39C9}"/>
              </a:ext>
            </a:extLst>
          </p:cNvPr>
          <p:cNvSpPr txBox="1"/>
          <p:nvPr/>
        </p:nvSpPr>
        <p:spPr>
          <a:xfrm>
            <a:off x="1586690" y="6236171"/>
            <a:ext cx="3280566" cy="261610"/>
          </a:xfrm>
          <a:prstGeom prst="rect">
            <a:avLst/>
          </a:prstGeom>
          <a:noFill/>
        </p:spPr>
        <p:txBody>
          <a:bodyPr wrap="square">
            <a:spAutoFit/>
          </a:bodyPr>
          <a:lstStyle/>
          <a:p>
            <a:r>
              <a:rPr lang="fr-FR" sz="1100" b="1" noProof="0" dirty="0">
                <a:solidFill>
                  <a:schemeClr val="accent3"/>
                </a:solidFill>
              </a:rPr>
              <a:t>*</a:t>
            </a:r>
            <a:endParaRPr lang="fr-FR" sz="1100" b="1" noProof="0" dirty="0"/>
          </a:p>
        </p:txBody>
      </p:sp>
      <p:grpSp>
        <p:nvGrpSpPr>
          <p:cNvPr id="52" name="Groupe 37">
            <a:extLst>
              <a:ext uri="{FF2B5EF4-FFF2-40B4-BE49-F238E27FC236}">
                <a16:creationId xmlns:a16="http://schemas.microsoft.com/office/drawing/2014/main" id="{C4A3D91E-1FC0-ECEE-5D79-CD9387C6BD3F}"/>
              </a:ext>
            </a:extLst>
          </p:cNvPr>
          <p:cNvGrpSpPr/>
          <p:nvPr/>
        </p:nvGrpSpPr>
        <p:grpSpPr>
          <a:xfrm>
            <a:off x="10198731" y="1609004"/>
            <a:ext cx="1444433" cy="4034402"/>
            <a:chOff x="3678872" y="1770697"/>
            <a:chExt cx="1139756" cy="3316602"/>
          </a:xfrm>
          <a:solidFill>
            <a:schemeClr val="accent5">
              <a:lumMod val="40000"/>
              <a:lumOff val="60000"/>
            </a:schemeClr>
          </a:solidFill>
        </p:grpSpPr>
        <p:sp>
          <p:nvSpPr>
            <p:cNvPr id="53" name="Freeform 225">
              <a:extLst>
                <a:ext uri="{FF2B5EF4-FFF2-40B4-BE49-F238E27FC236}">
                  <a16:creationId xmlns:a16="http://schemas.microsoft.com/office/drawing/2014/main" id="{11851010-460E-0843-414A-21AA9DD04170}"/>
                </a:ext>
              </a:extLst>
            </p:cNvPr>
            <p:cNvSpPr>
              <a:spLocks/>
            </p:cNvSpPr>
            <p:nvPr/>
          </p:nvSpPr>
          <p:spPr bwMode="gray">
            <a:xfrm>
              <a:off x="4173951" y="4552009"/>
              <a:ext cx="644677" cy="535290"/>
            </a:xfrm>
            <a:custGeom>
              <a:avLst/>
              <a:gdLst>
                <a:gd name="T0" fmla="*/ 84 w 999"/>
                <a:gd name="T1" fmla="*/ 320 h 743"/>
                <a:gd name="T2" fmla="*/ 141 w 999"/>
                <a:gd name="T3" fmla="*/ 244 h 743"/>
                <a:gd name="T4" fmla="*/ 161 w 999"/>
                <a:gd name="T5" fmla="*/ 179 h 743"/>
                <a:gd name="T6" fmla="*/ 308 w 999"/>
                <a:gd name="T7" fmla="*/ 90 h 743"/>
                <a:gd name="T8" fmla="*/ 365 w 999"/>
                <a:gd name="T9" fmla="*/ 96 h 743"/>
                <a:gd name="T10" fmla="*/ 391 w 999"/>
                <a:gd name="T11" fmla="*/ 115 h 743"/>
                <a:gd name="T12" fmla="*/ 423 w 999"/>
                <a:gd name="T13" fmla="*/ 141 h 743"/>
                <a:gd name="T14" fmla="*/ 481 w 999"/>
                <a:gd name="T15" fmla="*/ 173 h 743"/>
                <a:gd name="T16" fmla="*/ 590 w 999"/>
                <a:gd name="T17" fmla="*/ 115 h 743"/>
                <a:gd name="T18" fmla="*/ 660 w 999"/>
                <a:gd name="T19" fmla="*/ 96 h 743"/>
                <a:gd name="T20" fmla="*/ 711 w 999"/>
                <a:gd name="T21" fmla="*/ 58 h 743"/>
                <a:gd name="T22" fmla="*/ 756 w 999"/>
                <a:gd name="T23" fmla="*/ 32 h 743"/>
                <a:gd name="T24" fmla="*/ 788 w 999"/>
                <a:gd name="T25" fmla="*/ 0 h 743"/>
                <a:gd name="T26" fmla="*/ 814 w 999"/>
                <a:gd name="T27" fmla="*/ 26 h 743"/>
                <a:gd name="T28" fmla="*/ 814 w 999"/>
                <a:gd name="T29" fmla="*/ 77 h 743"/>
                <a:gd name="T30" fmla="*/ 807 w 999"/>
                <a:gd name="T31" fmla="*/ 109 h 743"/>
                <a:gd name="T32" fmla="*/ 820 w 999"/>
                <a:gd name="T33" fmla="*/ 141 h 743"/>
                <a:gd name="T34" fmla="*/ 833 w 999"/>
                <a:gd name="T35" fmla="*/ 173 h 743"/>
                <a:gd name="T36" fmla="*/ 801 w 999"/>
                <a:gd name="T37" fmla="*/ 179 h 743"/>
                <a:gd name="T38" fmla="*/ 795 w 999"/>
                <a:gd name="T39" fmla="*/ 218 h 743"/>
                <a:gd name="T40" fmla="*/ 814 w 999"/>
                <a:gd name="T41" fmla="*/ 237 h 743"/>
                <a:gd name="T42" fmla="*/ 814 w 999"/>
                <a:gd name="T43" fmla="*/ 256 h 743"/>
                <a:gd name="T44" fmla="*/ 827 w 999"/>
                <a:gd name="T45" fmla="*/ 295 h 743"/>
                <a:gd name="T46" fmla="*/ 859 w 999"/>
                <a:gd name="T47" fmla="*/ 314 h 743"/>
                <a:gd name="T48" fmla="*/ 871 w 999"/>
                <a:gd name="T49" fmla="*/ 327 h 743"/>
                <a:gd name="T50" fmla="*/ 897 w 999"/>
                <a:gd name="T51" fmla="*/ 346 h 743"/>
                <a:gd name="T52" fmla="*/ 897 w 999"/>
                <a:gd name="T53" fmla="*/ 372 h 743"/>
                <a:gd name="T54" fmla="*/ 916 w 999"/>
                <a:gd name="T55" fmla="*/ 391 h 743"/>
                <a:gd name="T56" fmla="*/ 929 w 999"/>
                <a:gd name="T57" fmla="*/ 410 h 743"/>
                <a:gd name="T58" fmla="*/ 955 w 999"/>
                <a:gd name="T59" fmla="*/ 429 h 743"/>
                <a:gd name="T60" fmla="*/ 974 w 999"/>
                <a:gd name="T61" fmla="*/ 455 h 743"/>
                <a:gd name="T62" fmla="*/ 967 w 999"/>
                <a:gd name="T63" fmla="*/ 474 h 743"/>
                <a:gd name="T64" fmla="*/ 974 w 999"/>
                <a:gd name="T65" fmla="*/ 493 h 743"/>
                <a:gd name="T66" fmla="*/ 974 w 999"/>
                <a:gd name="T67" fmla="*/ 525 h 743"/>
                <a:gd name="T68" fmla="*/ 987 w 999"/>
                <a:gd name="T69" fmla="*/ 551 h 743"/>
                <a:gd name="T70" fmla="*/ 999 w 999"/>
                <a:gd name="T71" fmla="*/ 576 h 743"/>
                <a:gd name="T72" fmla="*/ 974 w 999"/>
                <a:gd name="T73" fmla="*/ 583 h 743"/>
                <a:gd name="T74" fmla="*/ 948 w 999"/>
                <a:gd name="T75" fmla="*/ 596 h 743"/>
                <a:gd name="T76" fmla="*/ 910 w 999"/>
                <a:gd name="T77" fmla="*/ 608 h 743"/>
                <a:gd name="T78" fmla="*/ 865 w 999"/>
                <a:gd name="T79" fmla="*/ 615 h 743"/>
                <a:gd name="T80" fmla="*/ 833 w 999"/>
                <a:gd name="T81" fmla="*/ 634 h 743"/>
                <a:gd name="T82" fmla="*/ 782 w 999"/>
                <a:gd name="T83" fmla="*/ 647 h 743"/>
                <a:gd name="T84" fmla="*/ 737 w 999"/>
                <a:gd name="T85" fmla="*/ 653 h 743"/>
                <a:gd name="T86" fmla="*/ 686 w 999"/>
                <a:gd name="T87" fmla="*/ 666 h 743"/>
                <a:gd name="T88" fmla="*/ 634 w 999"/>
                <a:gd name="T89" fmla="*/ 679 h 743"/>
                <a:gd name="T90" fmla="*/ 583 w 999"/>
                <a:gd name="T91" fmla="*/ 692 h 743"/>
                <a:gd name="T92" fmla="*/ 545 w 999"/>
                <a:gd name="T93" fmla="*/ 704 h 743"/>
                <a:gd name="T94" fmla="*/ 526 w 999"/>
                <a:gd name="T95" fmla="*/ 711 h 743"/>
                <a:gd name="T96" fmla="*/ 506 w 999"/>
                <a:gd name="T97" fmla="*/ 724 h 743"/>
                <a:gd name="T98" fmla="*/ 468 w 999"/>
                <a:gd name="T99" fmla="*/ 736 h 743"/>
                <a:gd name="T100" fmla="*/ 359 w 999"/>
                <a:gd name="T101" fmla="*/ 692 h 743"/>
                <a:gd name="T102" fmla="*/ 308 w 999"/>
                <a:gd name="T103" fmla="*/ 640 h 743"/>
                <a:gd name="T104" fmla="*/ 269 w 999"/>
                <a:gd name="T105" fmla="*/ 583 h 743"/>
                <a:gd name="T106" fmla="*/ 154 w 999"/>
                <a:gd name="T107" fmla="*/ 525 h 743"/>
                <a:gd name="T108" fmla="*/ 71 w 999"/>
                <a:gd name="T109" fmla="*/ 474 h 743"/>
                <a:gd name="T110" fmla="*/ 33 w 999"/>
                <a:gd name="T111" fmla="*/ 442 h 743"/>
                <a:gd name="T112" fmla="*/ 7 w 999"/>
                <a:gd name="T113" fmla="*/ 391 h 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999" h="743">
                  <a:moveTo>
                    <a:pt x="0" y="359"/>
                  </a:moveTo>
                  <a:lnTo>
                    <a:pt x="7" y="352"/>
                  </a:lnTo>
                  <a:lnTo>
                    <a:pt x="20" y="352"/>
                  </a:lnTo>
                  <a:lnTo>
                    <a:pt x="39" y="346"/>
                  </a:lnTo>
                  <a:lnTo>
                    <a:pt x="52" y="346"/>
                  </a:lnTo>
                  <a:lnTo>
                    <a:pt x="65" y="340"/>
                  </a:lnTo>
                  <a:lnTo>
                    <a:pt x="71" y="333"/>
                  </a:lnTo>
                  <a:lnTo>
                    <a:pt x="84" y="320"/>
                  </a:lnTo>
                  <a:lnTo>
                    <a:pt x="90" y="314"/>
                  </a:lnTo>
                  <a:lnTo>
                    <a:pt x="103" y="301"/>
                  </a:lnTo>
                  <a:lnTo>
                    <a:pt x="109" y="295"/>
                  </a:lnTo>
                  <a:lnTo>
                    <a:pt x="122" y="276"/>
                  </a:lnTo>
                  <a:lnTo>
                    <a:pt x="129" y="269"/>
                  </a:lnTo>
                  <a:lnTo>
                    <a:pt x="135" y="263"/>
                  </a:lnTo>
                  <a:lnTo>
                    <a:pt x="141" y="256"/>
                  </a:lnTo>
                  <a:lnTo>
                    <a:pt x="141" y="244"/>
                  </a:lnTo>
                  <a:lnTo>
                    <a:pt x="148" y="237"/>
                  </a:lnTo>
                  <a:lnTo>
                    <a:pt x="148" y="231"/>
                  </a:lnTo>
                  <a:lnTo>
                    <a:pt x="154" y="231"/>
                  </a:lnTo>
                  <a:lnTo>
                    <a:pt x="161" y="211"/>
                  </a:lnTo>
                  <a:lnTo>
                    <a:pt x="161" y="205"/>
                  </a:lnTo>
                  <a:lnTo>
                    <a:pt x="161" y="199"/>
                  </a:lnTo>
                  <a:lnTo>
                    <a:pt x="161" y="192"/>
                  </a:lnTo>
                  <a:lnTo>
                    <a:pt x="161" y="179"/>
                  </a:lnTo>
                  <a:lnTo>
                    <a:pt x="167" y="167"/>
                  </a:lnTo>
                  <a:lnTo>
                    <a:pt x="161" y="154"/>
                  </a:lnTo>
                  <a:lnTo>
                    <a:pt x="161" y="141"/>
                  </a:lnTo>
                  <a:lnTo>
                    <a:pt x="161" y="122"/>
                  </a:lnTo>
                  <a:lnTo>
                    <a:pt x="161" y="83"/>
                  </a:lnTo>
                  <a:lnTo>
                    <a:pt x="212" y="83"/>
                  </a:lnTo>
                  <a:lnTo>
                    <a:pt x="263" y="90"/>
                  </a:lnTo>
                  <a:lnTo>
                    <a:pt x="308" y="90"/>
                  </a:lnTo>
                  <a:lnTo>
                    <a:pt x="321" y="90"/>
                  </a:lnTo>
                  <a:lnTo>
                    <a:pt x="327" y="90"/>
                  </a:lnTo>
                  <a:lnTo>
                    <a:pt x="333" y="90"/>
                  </a:lnTo>
                  <a:lnTo>
                    <a:pt x="340" y="90"/>
                  </a:lnTo>
                  <a:lnTo>
                    <a:pt x="346" y="90"/>
                  </a:lnTo>
                  <a:lnTo>
                    <a:pt x="359" y="90"/>
                  </a:lnTo>
                  <a:lnTo>
                    <a:pt x="365" y="90"/>
                  </a:lnTo>
                  <a:lnTo>
                    <a:pt x="365" y="96"/>
                  </a:lnTo>
                  <a:lnTo>
                    <a:pt x="359" y="96"/>
                  </a:lnTo>
                  <a:lnTo>
                    <a:pt x="359" y="103"/>
                  </a:lnTo>
                  <a:lnTo>
                    <a:pt x="365" y="103"/>
                  </a:lnTo>
                  <a:lnTo>
                    <a:pt x="372" y="103"/>
                  </a:lnTo>
                  <a:lnTo>
                    <a:pt x="378" y="109"/>
                  </a:lnTo>
                  <a:lnTo>
                    <a:pt x="385" y="109"/>
                  </a:lnTo>
                  <a:lnTo>
                    <a:pt x="385" y="115"/>
                  </a:lnTo>
                  <a:lnTo>
                    <a:pt x="391" y="115"/>
                  </a:lnTo>
                  <a:lnTo>
                    <a:pt x="398" y="115"/>
                  </a:lnTo>
                  <a:lnTo>
                    <a:pt x="398" y="122"/>
                  </a:lnTo>
                  <a:lnTo>
                    <a:pt x="404" y="122"/>
                  </a:lnTo>
                  <a:lnTo>
                    <a:pt x="410" y="122"/>
                  </a:lnTo>
                  <a:lnTo>
                    <a:pt x="410" y="128"/>
                  </a:lnTo>
                  <a:lnTo>
                    <a:pt x="417" y="135"/>
                  </a:lnTo>
                  <a:lnTo>
                    <a:pt x="423" y="135"/>
                  </a:lnTo>
                  <a:lnTo>
                    <a:pt x="423" y="141"/>
                  </a:lnTo>
                  <a:lnTo>
                    <a:pt x="430" y="141"/>
                  </a:lnTo>
                  <a:lnTo>
                    <a:pt x="436" y="141"/>
                  </a:lnTo>
                  <a:lnTo>
                    <a:pt x="442" y="147"/>
                  </a:lnTo>
                  <a:lnTo>
                    <a:pt x="449" y="154"/>
                  </a:lnTo>
                  <a:lnTo>
                    <a:pt x="455" y="160"/>
                  </a:lnTo>
                  <a:lnTo>
                    <a:pt x="462" y="167"/>
                  </a:lnTo>
                  <a:lnTo>
                    <a:pt x="468" y="173"/>
                  </a:lnTo>
                  <a:lnTo>
                    <a:pt x="481" y="173"/>
                  </a:lnTo>
                  <a:lnTo>
                    <a:pt x="494" y="167"/>
                  </a:lnTo>
                  <a:lnTo>
                    <a:pt x="506" y="160"/>
                  </a:lnTo>
                  <a:lnTo>
                    <a:pt x="519" y="147"/>
                  </a:lnTo>
                  <a:lnTo>
                    <a:pt x="538" y="135"/>
                  </a:lnTo>
                  <a:lnTo>
                    <a:pt x="545" y="128"/>
                  </a:lnTo>
                  <a:lnTo>
                    <a:pt x="564" y="122"/>
                  </a:lnTo>
                  <a:lnTo>
                    <a:pt x="577" y="115"/>
                  </a:lnTo>
                  <a:lnTo>
                    <a:pt x="590" y="115"/>
                  </a:lnTo>
                  <a:lnTo>
                    <a:pt x="596" y="109"/>
                  </a:lnTo>
                  <a:lnTo>
                    <a:pt x="609" y="109"/>
                  </a:lnTo>
                  <a:lnTo>
                    <a:pt x="622" y="103"/>
                  </a:lnTo>
                  <a:lnTo>
                    <a:pt x="628" y="103"/>
                  </a:lnTo>
                  <a:lnTo>
                    <a:pt x="634" y="103"/>
                  </a:lnTo>
                  <a:lnTo>
                    <a:pt x="641" y="96"/>
                  </a:lnTo>
                  <a:lnTo>
                    <a:pt x="654" y="96"/>
                  </a:lnTo>
                  <a:lnTo>
                    <a:pt x="660" y="96"/>
                  </a:lnTo>
                  <a:lnTo>
                    <a:pt x="666" y="90"/>
                  </a:lnTo>
                  <a:lnTo>
                    <a:pt x="673" y="90"/>
                  </a:lnTo>
                  <a:lnTo>
                    <a:pt x="686" y="83"/>
                  </a:lnTo>
                  <a:lnTo>
                    <a:pt x="692" y="77"/>
                  </a:lnTo>
                  <a:lnTo>
                    <a:pt x="698" y="71"/>
                  </a:lnTo>
                  <a:lnTo>
                    <a:pt x="705" y="71"/>
                  </a:lnTo>
                  <a:lnTo>
                    <a:pt x="711" y="64"/>
                  </a:lnTo>
                  <a:lnTo>
                    <a:pt x="711" y="58"/>
                  </a:lnTo>
                  <a:lnTo>
                    <a:pt x="718" y="51"/>
                  </a:lnTo>
                  <a:lnTo>
                    <a:pt x="724" y="51"/>
                  </a:lnTo>
                  <a:lnTo>
                    <a:pt x="730" y="45"/>
                  </a:lnTo>
                  <a:lnTo>
                    <a:pt x="737" y="45"/>
                  </a:lnTo>
                  <a:lnTo>
                    <a:pt x="743" y="45"/>
                  </a:lnTo>
                  <a:lnTo>
                    <a:pt x="743" y="39"/>
                  </a:lnTo>
                  <a:lnTo>
                    <a:pt x="750" y="39"/>
                  </a:lnTo>
                  <a:lnTo>
                    <a:pt x="756" y="32"/>
                  </a:lnTo>
                  <a:lnTo>
                    <a:pt x="756" y="26"/>
                  </a:lnTo>
                  <a:lnTo>
                    <a:pt x="756" y="19"/>
                  </a:lnTo>
                  <a:lnTo>
                    <a:pt x="763" y="13"/>
                  </a:lnTo>
                  <a:lnTo>
                    <a:pt x="763" y="7"/>
                  </a:lnTo>
                  <a:lnTo>
                    <a:pt x="769" y="0"/>
                  </a:lnTo>
                  <a:lnTo>
                    <a:pt x="775" y="0"/>
                  </a:lnTo>
                  <a:lnTo>
                    <a:pt x="782" y="0"/>
                  </a:lnTo>
                  <a:lnTo>
                    <a:pt x="788" y="0"/>
                  </a:lnTo>
                  <a:lnTo>
                    <a:pt x="795" y="7"/>
                  </a:lnTo>
                  <a:lnTo>
                    <a:pt x="795" y="13"/>
                  </a:lnTo>
                  <a:lnTo>
                    <a:pt x="801" y="13"/>
                  </a:lnTo>
                  <a:lnTo>
                    <a:pt x="807" y="13"/>
                  </a:lnTo>
                  <a:lnTo>
                    <a:pt x="807" y="19"/>
                  </a:lnTo>
                  <a:lnTo>
                    <a:pt x="814" y="13"/>
                  </a:lnTo>
                  <a:lnTo>
                    <a:pt x="814" y="19"/>
                  </a:lnTo>
                  <a:lnTo>
                    <a:pt x="814" y="26"/>
                  </a:lnTo>
                  <a:lnTo>
                    <a:pt x="814" y="32"/>
                  </a:lnTo>
                  <a:lnTo>
                    <a:pt x="814" y="39"/>
                  </a:lnTo>
                  <a:lnTo>
                    <a:pt x="820" y="39"/>
                  </a:lnTo>
                  <a:lnTo>
                    <a:pt x="814" y="45"/>
                  </a:lnTo>
                  <a:lnTo>
                    <a:pt x="807" y="45"/>
                  </a:lnTo>
                  <a:lnTo>
                    <a:pt x="807" y="51"/>
                  </a:lnTo>
                  <a:lnTo>
                    <a:pt x="814" y="64"/>
                  </a:lnTo>
                  <a:lnTo>
                    <a:pt x="814" y="77"/>
                  </a:lnTo>
                  <a:lnTo>
                    <a:pt x="807" y="83"/>
                  </a:lnTo>
                  <a:lnTo>
                    <a:pt x="814" y="90"/>
                  </a:lnTo>
                  <a:lnTo>
                    <a:pt x="820" y="90"/>
                  </a:lnTo>
                  <a:lnTo>
                    <a:pt x="820" y="96"/>
                  </a:lnTo>
                  <a:lnTo>
                    <a:pt x="814" y="96"/>
                  </a:lnTo>
                  <a:lnTo>
                    <a:pt x="814" y="103"/>
                  </a:lnTo>
                  <a:lnTo>
                    <a:pt x="807" y="103"/>
                  </a:lnTo>
                  <a:lnTo>
                    <a:pt x="807" y="109"/>
                  </a:lnTo>
                  <a:lnTo>
                    <a:pt x="807" y="115"/>
                  </a:lnTo>
                  <a:lnTo>
                    <a:pt x="814" y="115"/>
                  </a:lnTo>
                  <a:lnTo>
                    <a:pt x="820" y="115"/>
                  </a:lnTo>
                  <a:lnTo>
                    <a:pt x="820" y="122"/>
                  </a:lnTo>
                  <a:lnTo>
                    <a:pt x="827" y="128"/>
                  </a:lnTo>
                  <a:lnTo>
                    <a:pt x="820" y="128"/>
                  </a:lnTo>
                  <a:lnTo>
                    <a:pt x="820" y="135"/>
                  </a:lnTo>
                  <a:lnTo>
                    <a:pt x="820" y="141"/>
                  </a:lnTo>
                  <a:lnTo>
                    <a:pt x="820" y="147"/>
                  </a:lnTo>
                  <a:lnTo>
                    <a:pt x="827" y="147"/>
                  </a:lnTo>
                  <a:lnTo>
                    <a:pt x="833" y="147"/>
                  </a:lnTo>
                  <a:lnTo>
                    <a:pt x="827" y="154"/>
                  </a:lnTo>
                  <a:lnTo>
                    <a:pt x="827" y="160"/>
                  </a:lnTo>
                  <a:lnTo>
                    <a:pt x="833" y="160"/>
                  </a:lnTo>
                  <a:lnTo>
                    <a:pt x="833" y="167"/>
                  </a:lnTo>
                  <a:lnTo>
                    <a:pt x="833" y="173"/>
                  </a:lnTo>
                  <a:lnTo>
                    <a:pt x="827" y="173"/>
                  </a:lnTo>
                  <a:lnTo>
                    <a:pt x="820" y="173"/>
                  </a:lnTo>
                  <a:lnTo>
                    <a:pt x="814" y="173"/>
                  </a:lnTo>
                  <a:lnTo>
                    <a:pt x="814" y="179"/>
                  </a:lnTo>
                  <a:lnTo>
                    <a:pt x="807" y="179"/>
                  </a:lnTo>
                  <a:lnTo>
                    <a:pt x="807" y="186"/>
                  </a:lnTo>
                  <a:lnTo>
                    <a:pt x="807" y="179"/>
                  </a:lnTo>
                  <a:lnTo>
                    <a:pt x="801" y="179"/>
                  </a:lnTo>
                  <a:lnTo>
                    <a:pt x="801" y="186"/>
                  </a:lnTo>
                  <a:lnTo>
                    <a:pt x="801" y="192"/>
                  </a:lnTo>
                  <a:lnTo>
                    <a:pt x="801" y="199"/>
                  </a:lnTo>
                  <a:lnTo>
                    <a:pt x="801" y="205"/>
                  </a:lnTo>
                  <a:lnTo>
                    <a:pt x="795" y="211"/>
                  </a:lnTo>
                  <a:lnTo>
                    <a:pt x="788" y="211"/>
                  </a:lnTo>
                  <a:lnTo>
                    <a:pt x="788" y="218"/>
                  </a:lnTo>
                  <a:lnTo>
                    <a:pt x="795" y="218"/>
                  </a:lnTo>
                  <a:lnTo>
                    <a:pt x="801" y="218"/>
                  </a:lnTo>
                  <a:lnTo>
                    <a:pt x="801" y="224"/>
                  </a:lnTo>
                  <a:lnTo>
                    <a:pt x="801" y="231"/>
                  </a:lnTo>
                  <a:lnTo>
                    <a:pt x="801" y="224"/>
                  </a:lnTo>
                  <a:lnTo>
                    <a:pt x="807" y="224"/>
                  </a:lnTo>
                  <a:lnTo>
                    <a:pt x="807" y="231"/>
                  </a:lnTo>
                  <a:lnTo>
                    <a:pt x="814" y="231"/>
                  </a:lnTo>
                  <a:lnTo>
                    <a:pt x="814" y="237"/>
                  </a:lnTo>
                  <a:lnTo>
                    <a:pt x="820" y="237"/>
                  </a:lnTo>
                  <a:lnTo>
                    <a:pt x="820" y="244"/>
                  </a:lnTo>
                  <a:lnTo>
                    <a:pt x="814" y="244"/>
                  </a:lnTo>
                  <a:lnTo>
                    <a:pt x="814" y="250"/>
                  </a:lnTo>
                  <a:lnTo>
                    <a:pt x="820" y="250"/>
                  </a:lnTo>
                  <a:lnTo>
                    <a:pt x="827" y="250"/>
                  </a:lnTo>
                  <a:lnTo>
                    <a:pt x="820" y="256"/>
                  </a:lnTo>
                  <a:lnTo>
                    <a:pt x="814" y="256"/>
                  </a:lnTo>
                  <a:lnTo>
                    <a:pt x="814" y="263"/>
                  </a:lnTo>
                  <a:lnTo>
                    <a:pt x="814" y="269"/>
                  </a:lnTo>
                  <a:lnTo>
                    <a:pt x="814" y="276"/>
                  </a:lnTo>
                  <a:lnTo>
                    <a:pt x="820" y="276"/>
                  </a:lnTo>
                  <a:lnTo>
                    <a:pt x="820" y="282"/>
                  </a:lnTo>
                  <a:lnTo>
                    <a:pt x="820" y="288"/>
                  </a:lnTo>
                  <a:lnTo>
                    <a:pt x="827" y="288"/>
                  </a:lnTo>
                  <a:lnTo>
                    <a:pt x="827" y="295"/>
                  </a:lnTo>
                  <a:lnTo>
                    <a:pt x="833" y="295"/>
                  </a:lnTo>
                  <a:lnTo>
                    <a:pt x="839" y="295"/>
                  </a:lnTo>
                  <a:lnTo>
                    <a:pt x="846" y="295"/>
                  </a:lnTo>
                  <a:lnTo>
                    <a:pt x="846" y="301"/>
                  </a:lnTo>
                  <a:lnTo>
                    <a:pt x="846" y="308"/>
                  </a:lnTo>
                  <a:lnTo>
                    <a:pt x="852" y="308"/>
                  </a:lnTo>
                  <a:lnTo>
                    <a:pt x="852" y="314"/>
                  </a:lnTo>
                  <a:lnTo>
                    <a:pt x="859" y="314"/>
                  </a:lnTo>
                  <a:lnTo>
                    <a:pt x="859" y="320"/>
                  </a:lnTo>
                  <a:lnTo>
                    <a:pt x="865" y="320"/>
                  </a:lnTo>
                  <a:lnTo>
                    <a:pt x="865" y="314"/>
                  </a:lnTo>
                  <a:lnTo>
                    <a:pt x="871" y="314"/>
                  </a:lnTo>
                  <a:lnTo>
                    <a:pt x="871" y="320"/>
                  </a:lnTo>
                  <a:lnTo>
                    <a:pt x="865" y="320"/>
                  </a:lnTo>
                  <a:lnTo>
                    <a:pt x="865" y="327"/>
                  </a:lnTo>
                  <a:lnTo>
                    <a:pt x="871" y="327"/>
                  </a:lnTo>
                  <a:lnTo>
                    <a:pt x="871" y="333"/>
                  </a:lnTo>
                  <a:lnTo>
                    <a:pt x="871" y="340"/>
                  </a:lnTo>
                  <a:lnTo>
                    <a:pt x="878" y="340"/>
                  </a:lnTo>
                  <a:lnTo>
                    <a:pt x="878" y="333"/>
                  </a:lnTo>
                  <a:lnTo>
                    <a:pt x="884" y="333"/>
                  </a:lnTo>
                  <a:lnTo>
                    <a:pt x="891" y="340"/>
                  </a:lnTo>
                  <a:lnTo>
                    <a:pt x="897" y="340"/>
                  </a:lnTo>
                  <a:lnTo>
                    <a:pt x="897" y="346"/>
                  </a:lnTo>
                  <a:lnTo>
                    <a:pt x="897" y="352"/>
                  </a:lnTo>
                  <a:lnTo>
                    <a:pt x="903" y="352"/>
                  </a:lnTo>
                  <a:lnTo>
                    <a:pt x="903" y="359"/>
                  </a:lnTo>
                  <a:lnTo>
                    <a:pt x="903" y="365"/>
                  </a:lnTo>
                  <a:lnTo>
                    <a:pt x="903" y="372"/>
                  </a:lnTo>
                  <a:lnTo>
                    <a:pt x="903" y="378"/>
                  </a:lnTo>
                  <a:lnTo>
                    <a:pt x="897" y="378"/>
                  </a:lnTo>
                  <a:lnTo>
                    <a:pt x="897" y="372"/>
                  </a:lnTo>
                  <a:lnTo>
                    <a:pt x="897" y="378"/>
                  </a:lnTo>
                  <a:lnTo>
                    <a:pt x="897" y="384"/>
                  </a:lnTo>
                  <a:lnTo>
                    <a:pt x="903" y="384"/>
                  </a:lnTo>
                  <a:lnTo>
                    <a:pt x="903" y="391"/>
                  </a:lnTo>
                  <a:lnTo>
                    <a:pt x="910" y="391"/>
                  </a:lnTo>
                  <a:lnTo>
                    <a:pt x="910" y="384"/>
                  </a:lnTo>
                  <a:lnTo>
                    <a:pt x="916" y="384"/>
                  </a:lnTo>
                  <a:lnTo>
                    <a:pt x="916" y="391"/>
                  </a:lnTo>
                  <a:lnTo>
                    <a:pt x="916" y="397"/>
                  </a:lnTo>
                  <a:lnTo>
                    <a:pt x="923" y="397"/>
                  </a:lnTo>
                  <a:lnTo>
                    <a:pt x="929" y="397"/>
                  </a:lnTo>
                  <a:lnTo>
                    <a:pt x="929" y="404"/>
                  </a:lnTo>
                  <a:lnTo>
                    <a:pt x="929" y="397"/>
                  </a:lnTo>
                  <a:lnTo>
                    <a:pt x="935" y="397"/>
                  </a:lnTo>
                  <a:lnTo>
                    <a:pt x="935" y="404"/>
                  </a:lnTo>
                  <a:lnTo>
                    <a:pt x="929" y="410"/>
                  </a:lnTo>
                  <a:lnTo>
                    <a:pt x="935" y="410"/>
                  </a:lnTo>
                  <a:lnTo>
                    <a:pt x="942" y="410"/>
                  </a:lnTo>
                  <a:lnTo>
                    <a:pt x="948" y="410"/>
                  </a:lnTo>
                  <a:lnTo>
                    <a:pt x="948" y="416"/>
                  </a:lnTo>
                  <a:lnTo>
                    <a:pt x="942" y="423"/>
                  </a:lnTo>
                  <a:lnTo>
                    <a:pt x="948" y="423"/>
                  </a:lnTo>
                  <a:lnTo>
                    <a:pt x="955" y="423"/>
                  </a:lnTo>
                  <a:lnTo>
                    <a:pt x="955" y="429"/>
                  </a:lnTo>
                  <a:lnTo>
                    <a:pt x="948" y="429"/>
                  </a:lnTo>
                  <a:lnTo>
                    <a:pt x="948" y="436"/>
                  </a:lnTo>
                  <a:lnTo>
                    <a:pt x="955" y="442"/>
                  </a:lnTo>
                  <a:lnTo>
                    <a:pt x="961" y="442"/>
                  </a:lnTo>
                  <a:lnTo>
                    <a:pt x="961" y="448"/>
                  </a:lnTo>
                  <a:lnTo>
                    <a:pt x="967" y="448"/>
                  </a:lnTo>
                  <a:lnTo>
                    <a:pt x="967" y="455"/>
                  </a:lnTo>
                  <a:lnTo>
                    <a:pt x="974" y="455"/>
                  </a:lnTo>
                  <a:lnTo>
                    <a:pt x="974" y="461"/>
                  </a:lnTo>
                  <a:lnTo>
                    <a:pt x="967" y="461"/>
                  </a:lnTo>
                  <a:lnTo>
                    <a:pt x="967" y="455"/>
                  </a:lnTo>
                  <a:lnTo>
                    <a:pt x="967" y="461"/>
                  </a:lnTo>
                  <a:lnTo>
                    <a:pt x="967" y="468"/>
                  </a:lnTo>
                  <a:lnTo>
                    <a:pt x="961" y="468"/>
                  </a:lnTo>
                  <a:lnTo>
                    <a:pt x="961" y="474"/>
                  </a:lnTo>
                  <a:lnTo>
                    <a:pt x="967" y="474"/>
                  </a:lnTo>
                  <a:lnTo>
                    <a:pt x="974" y="474"/>
                  </a:lnTo>
                  <a:lnTo>
                    <a:pt x="967" y="474"/>
                  </a:lnTo>
                  <a:lnTo>
                    <a:pt x="967" y="480"/>
                  </a:lnTo>
                  <a:lnTo>
                    <a:pt x="961" y="480"/>
                  </a:lnTo>
                  <a:lnTo>
                    <a:pt x="961" y="487"/>
                  </a:lnTo>
                  <a:lnTo>
                    <a:pt x="967" y="487"/>
                  </a:lnTo>
                  <a:lnTo>
                    <a:pt x="967" y="493"/>
                  </a:lnTo>
                  <a:lnTo>
                    <a:pt x="974" y="493"/>
                  </a:lnTo>
                  <a:lnTo>
                    <a:pt x="980" y="493"/>
                  </a:lnTo>
                  <a:lnTo>
                    <a:pt x="980" y="500"/>
                  </a:lnTo>
                  <a:lnTo>
                    <a:pt x="974" y="500"/>
                  </a:lnTo>
                  <a:lnTo>
                    <a:pt x="974" y="506"/>
                  </a:lnTo>
                  <a:lnTo>
                    <a:pt x="980" y="512"/>
                  </a:lnTo>
                  <a:lnTo>
                    <a:pt x="980" y="519"/>
                  </a:lnTo>
                  <a:lnTo>
                    <a:pt x="980" y="525"/>
                  </a:lnTo>
                  <a:lnTo>
                    <a:pt x="974" y="525"/>
                  </a:lnTo>
                  <a:lnTo>
                    <a:pt x="974" y="532"/>
                  </a:lnTo>
                  <a:lnTo>
                    <a:pt x="980" y="532"/>
                  </a:lnTo>
                  <a:lnTo>
                    <a:pt x="980" y="538"/>
                  </a:lnTo>
                  <a:lnTo>
                    <a:pt x="980" y="544"/>
                  </a:lnTo>
                  <a:lnTo>
                    <a:pt x="980" y="538"/>
                  </a:lnTo>
                  <a:lnTo>
                    <a:pt x="987" y="538"/>
                  </a:lnTo>
                  <a:lnTo>
                    <a:pt x="987" y="544"/>
                  </a:lnTo>
                  <a:lnTo>
                    <a:pt x="987" y="551"/>
                  </a:lnTo>
                  <a:lnTo>
                    <a:pt x="987" y="557"/>
                  </a:lnTo>
                  <a:lnTo>
                    <a:pt x="987" y="564"/>
                  </a:lnTo>
                  <a:lnTo>
                    <a:pt x="980" y="564"/>
                  </a:lnTo>
                  <a:lnTo>
                    <a:pt x="987" y="564"/>
                  </a:lnTo>
                  <a:lnTo>
                    <a:pt x="987" y="570"/>
                  </a:lnTo>
                  <a:lnTo>
                    <a:pt x="987" y="576"/>
                  </a:lnTo>
                  <a:lnTo>
                    <a:pt x="993" y="576"/>
                  </a:lnTo>
                  <a:lnTo>
                    <a:pt x="999" y="576"/>
                  </a:lnTo>
                  <a:lnTo>
                    <a:pt x="999" y="583"/>
                  </a:lnTo>
                  <a:lnTo>
                    <a:pt x="993" y="583"/>
                  </a:lnTo>
                  <a:lnTo>
                    <a:pt x="987" y="589"/>
                  </a:lnTo>
                  <a:lnTo>
                    <a:pt x="980" y="589"/>
                  </a:lnTo>
                  <a:lnTo>
                    <a:pt x="980" y="583"/>
                  </a:lnTo>
                  <a:lnTo>
                    <a:pt x="974" y="583"/>
                  </a:lnTo>
                  <a:lnTo>
                    <a:pt x="980" y="583"/>
                  </a:lnTo>
                  <a:lnTo>
                    <a:pt x="974" y="583"/>
                  </a:lnTo>
                  <a:lnTo>
                    <a:pt x="967" y="589"/>
                  </a:lnTo>
                  <a:lnTo>
                    <a:pt x="967" y="583"/>
                  </a:lnTo>
                  <a:lnTo>
                    <a:pt x="967" y="589"/>
                  </a:lnTo>
                  <a:lnTo>
                    <a:pt x="967" y="596"/>
                  </a:lnTo>
                  <a:lnTo>
                    <a:pt x="961" y="589"/>
                  </a:lnTo>
                  <a:lnTo>
                    <a:pt x="961" y="596"/>
                  </a:lnTo>
                  <a:lnTo>
                    <a:pt x="955" y="596"/>
                  </a:lnTo>
                  <a:lnTo>
                    <a:pt x="948" y="596"/>
                  </a:lnTo>
                  <a:lnTo>
                    <a:pt x="942" y="596"/>
                  </a:lnTo>
                  <a:lnTo>
                    <a:pt x="942" y="602"/>
                  </a:lnTo>
                  <a:lnTo>
                    <a:pt x="935" y="602"/>
                  </a:lnTo>
                  <a:lnTo>
                    <a:pt x="929" y="602"/>
                  </a:lnTo>
                  <a:lnTo>
                    <a:pt x="923" y="602"/>
                  </a:lnTo>
                  <a:lnTo>
                    <a:pt x="923" y="608"/>
                  </a:lnTo>
                  <a:lnTo>
                    <a:pt x="916" y="608"/>
                  </a:lnTo>
                  <a:lnTo>
                    <a:pt x="910" y="608"/>
                  </a:lnTo>
                  <a:lnTo>
                    <a:pt x="903" y="608"/>
                  </a:lnTo>
                  <a:lnTo>
                    <a:pt x="897" y="608"/>
                  </a:lnTo>
                  <a:lnTo>
                    <a:pt x="891" y="615"/>
                  </a:lnTo>
                  <a:lnTo>
                    <a:pt x="884" y="608"/>
                  </a:lnTo>
                  <a:lnTo>
                    <a:pt x="884" y="615"/>
                  </a:lnTo>
                  <a:lnTo>
                    <a:pt x="878" y="615"/>
                  </a:lnTo>
                  <a:lnTo>
                    <a:pt x="871" y="615"/>
                  </a:lnTo>
                  <a:lnTo>
                    <a:pt x="865" y="615"/>
                  </a:lnTo>
                  <a:lnTo>
                    <a:pt x="859" y="615"/>
                  </a:lnTo>
                  <a:lnTo>
                    <a:pt x="859" y="621"/>
                  </a:lnTo>
                  <a:lnTo>
                    <a:pt x="852" y="621"/>
                  </a:lnTo>
                  <a:lnTo>
                    <a:pt x="846" y="621"/>
                  </a:lnTo>
                  <a:lnTo>
                    <a:pt x="839" y="621"/>
                  </a:lnTo>
                  <a:lnTo>
                    <a:pt x="839" y="628"/>
                  </a:lnTo>
                  <a:lnTo>
                    <a:pt x="839" y="634"/>
                  </a:lnTo>
                  <a:lnTo>
                    <a:pt x="833" y="634"/>
                  </a:lnTo>
                  <a:lnTo>
                    <a:pt x="827" y="634"/>
                  </a:lnTo>
                  <a:lnTo>
                    <a:pt x="820" y="634"/>
                  </a:lnTo>
                  <a:lnTo>
                    <a:pt x="814" y="634"/>
                  </a:lnTo>
                  <a:lnTo>
                    <a:pt x="807" y="640"/>
                  </a:lnTo>
                  <a:lnTo>
                    <a:pt x="801" y="640"/>
                  </a:lnTo>
                  <a:lnTo>
                    <a:pt x="795" y="640"/>
                  </a:lnTo>
                  <a:lnTo>
                    <a:pt x="788" y="640"/>
                  </a:lnTo>
                  <a:lnTo>
                    <a:pt x="782" y="647"/>
                  </a:lnTo>
                  <a:lnTo>
                    <a:pt x="775" y="647"/>
                  </a:lnTo>
                  <a:lnTo>
                    <a:pt x="769" y="647"/>
                  </a:lnTo>
                  <a:lnTo>
                    <a:pt x="763" y="647"/>
                  </a:lnTo>
                  <a:lnTo>
                    <a:pt x="756" y="647"/>
                  </a:lnTo>
                  <a:lnTo>
                    <a:pt x="756" y="653"/>
                  </a:lnTo>
                  <a:lnTo>
                    <a:pt x="750" y="653"/>
                  </a:lnTo>
                  <a:lnTo>
                    <a:pt x="743" y="653"/>
                  </a:lnTo>
                  <a:lnTo>
                    <a:pt x="737" y="653"/>
                  </a:lnTo>
                  <a:lnTo>
                    <a:pt x="730" y="653"/>
                  </a:lnTo>
                  <a:lnTo>
                    <a:pt x="724" y="653"/>
                  </a:lnTo>
                  <a:lnTo>
                    <a:pt x="724" y="660"/>
                  </a:lnTo>
                  <a:lnTo>
                    <a:pt x="711" y="660"/>
                  </a:lnTo>
                  <a:lnTo>
                    <a:pt x="705" y="660"/>
                  </a:lnTo>
                  <a:lnTo>
                    <a:pt x="698" y="660"/>
                  </a:lnTo>
                  <a:lnTo>
                    <a:pt x="692" y="660"/>
                  </a:lnTo>
                  <a:lnTo>
                    <a:pt x="686" y="666"/>
                  </a:lnTo>
                  <a:lnTo>
                    <a:pt x="679" y="666"/>
                  </a:lnTo>
                  <a:lnTo>
                    <a:pt x="673" y="666"/>
                  </a:lnTo>
                  <a:lnTo>
                    <a:pt x="666" y="672"/>
                  </a:lnTo>
                  <a:lnTo>
                    <a:pt x="660" y="672"/>
                  </a:lnTo>
                  <a:lnTo>
                    <a:pt x="654" y="672"/>
                  </a:lnTo>
                  <a:lnTo>
                    <a:pt x="647" y="672"/>
                  </a:lnTo>
                  <a:lnTo>
                    <a:pt x="641" y="679"/>
                  </a:lnTo>
                  <a:lnTo>
                    <a:pt x="634" y="679"/>
                  </a:lnTo>
                  <a:lnTo>
                    <a:pt x="628" y="679"/>
                  </a:lnTo>
                  <a:lnTo>
                    <a:pt x="622" y="685"/>
                  </a:lnTo>
                  <a:lnTo>
                    <a:pt x="615" y="685"/>
                  </a:lnTo>
                  <a:lnTo>
                    <a:pt x="609" y="685"/>
                  </a:lnTo>
                  <a:lnTo>
                    <a:pt x="602" y="685"/>
                  </a:lnTo>
                  <a:lnTo>
                    <a:pt x="596" y="692"/>
                  </a:lnTo>
                  <a:lnTo>
                    <a:pt x="590" y="692"/>
                  </a:lnTo>
                  <a:lnTo>
                    <a:pt x="583" y="692"/>
                  </a:lnTo>
                  <a:lnTo>
                    <a:pt x="577" y="692"/>
                  </a:lnTo>
                  <a:lnTo>
                    <a:pt x="577" y="698"/>
                  </a:lnTo>
                  <a:lnTo>
                    <a:pt x="570" y="698"/>
                  </a:lnTo>
                  <a:lnTo>
                    <a:pt x="564" y="698"/>
                  </a:lnTo>
                  <a:lnTo>
                    <a:pt x="558" y="698"/>
                  </a:lnTo>
                  <a:lnTo>
                    <a:pt x="558" y="704"/>
                  </a:lnTo>
                  <a:lnTo>
                    <a:pt x="551" y="704"/>
                  </a:lnTo>
                  <a:lnTo>
                    <a:pt x="545" y="704"/>
                  </a:lnTo>
                  <a:lnTo>
                    <a:pt x="538" y="704"/>
                  </a:lnTo>
                  <a:lnTo>
                    <a:pt x="538" y="711"/>
                  </a:lnTo>
                  <a:lnTo>
                    <a:pt x="532" y="711"/>
                  </a:lnTo>
                  <a:lnTo>
                    <a:pt x="526" y="711"/>
                  </a:lnTo>
                  <a:lnTo>
                    <a:pt x="526" y="717"/>
                  </a:lnTo>
                  <a:lnTo>
                    <a:pt x="526" y="724"/>
                  </a:lnTo>
                  <a:lnTo>
                    <a:pt x="526" y="717"/>
                  </a:lnTo>
                  <a:lnTo>
                    <a:pt x="526" y="711"/>
                  </a:lnTo>
                  <a:lnTo>
                    <a:pt x="519" y="717"/>
                  </a:lnTo>
                  <a:lnTo>
                    <a:pt x="526" y="717"/>
                  </a:lnTo>
                  <a:lnTo>
                    <a:pt x="519" y="717"/>
                  </a:lnTo>
                  <a:lnTo>
                    <a:pt x="519" y="724"/>
                  </a:lnTo>
                  <a:lnTo>
                    <a:pt x="526" y="724"/>
                  </a:lnTo>
                  <a:lnTo>
                    <a:pt x="519" y="724"/>
                  </a:lnTo>
                  <a:lnTo>
                    <a:pt x="513" y="724"/>
                  </a:lnTo>
                  <a:lnTo>
                    <a:pt x="506" y="724"/>
                  </a:lnTo>
                  <a:lnTo>
                    <a:pt x="500" y="724"/>
                  </a:lnTo>
                  <a:lnTo>
                    <a:pt x="494" y="724"/>
                  </a:lnTo>
                  <a:lnTo>
                    <a:pt x="494" y="730"/>
                  </a:lnTo>
                  <a:lnTo>
                    <a:pt x="487" y="730"/>
                  </a:lnTo>
                  <a:lnTo>
                    <a:pt x="481" y="730"/>
                  </a:lnTo>
                  <a:lnTo>
                    <a:pt x="474" y="730"/>
                  </a:lnTo>
                  <a:lnTo>
                    <a:pt x="468" y="730"/>
                  </a:lnTo>
                  <a:lnTo>
                    <a:pt x="468" y="736"/>
                  </a:lnTo>
                  <a:lnTo>
                    <a:pt x="462" y="736"/>
                  </a:lnTo>
                  <a:lnTo>
                    <a:pt x="455" y="736"/>
                  </a:lnTo>
                  <a:lnTo>
                    <a:pt x="455" y="743"/>
                  </a:lnTo>
                  <a:lnTo>
                    <a:pt x="449" y="743"/>
                  </a:lnTo>
                  <a:lnTo>
                    <a:pt x="442" y="743"/>
                  </a:lnTo>
                  <a:lnTo>
                    <a:pt x="442" y="692"/>
                  </a:lnTo>
                  <a:lnTo>
                    <a:pt x="391" y="692"/>
                  </a:lnTo>
                  <a:lnTo>
                    <a:pt x="359" y="692"/>
                  </a:lnTo>
                  <a:lnTo>
                    <a:pt x="340" y="692"/>
                  </a:lnTo>
                  <a:lnTo>
                    <a:pt x="333" y="679"/>
                  </a:lnTo>
                  <a:lnTo>
                    <a:pt x="333" y="672"/>
                  </a:lnTo>
                  <a:lnTo>
                    <a:pt x="327" y="666"/>
                  </a:lnTo>
                  <a:lnTo>
                    <a:pt x="321" y="653"/>
                  </a:lnTo>
                  <a:lnTo>
                    <a:pt x="321" y="647"/>
                  </a:lnTo>
                  <a:lnTo>
                    <a:pt x="314" y="647"/>
                  </a:lnTo>
                  <a:lnTo>
                    <a:pt x="308" y="640"/>
                  </a:lnTo>
                  <a:lnTo>
                    <a:pt x="301" y="634"/>
                  </a:lnTo>
                  <a:lnTo>
                    <a:pt x="295" y="634"/>
                  </a:lnTo>
                  <a:lnTo>
                    <a:pt x="289" y="628"/>
                  </a:lnTo>
                  <a:lnTo>
                    <a:pt x="289" y="621"/>
                  </a:lnTo>
                  <a:lnTo>
                    <a:pt x="282" y="615"/>
                  </a:lnTo>
                  <a:lnTo>
                    <a:pt x="276" y="589"/>
                  </a:lnTo>
                  <a:lnTo>
                    <a:pt x="276" y="583"/>
                  </a:lnTo>
                  <a:lnTo>
                    <a:pt x="269" y="583"/>
                  </a:lnTo>
                  <a:lnTo>
                    <a:pt x="269" y="576"/>
                  </a:lnTo>
                  <a:lnTo>
                    <a:pt x="269" y="570"/>
                  </a:lnTo>
                  <a:lnTo>
                    <a:pt x="269" y="564"/>
                  </a:lnTo>
                  <a:lnTo>
                    <a:pt x="269" y="557"/>
                  </a:lnTo>
                  <a:lnTo>
                    <a:pt x="263" y="551"/>
                  </a:lnTo>
                  <a:lnTo>
                    <a:pt x="257" y="538"/>
                  </a:lnTo>
                  <a:lnTo>
                    <a:pt x="161" y="538"/>
                  </a:lnTo>
                  <a:lnTo>
                    <a:pt x="154" y="525"/>
                  </a:lnTo>
                  <a:lnTo>
                    <a:pt x="141" y="506"/>
                  </a:lnTo>
                  <a:lnTo>
                    <a:pt x="129" y="493"/>
                  </a:lnTo>
                  <a:lnTo>
                    <a:pt x="116" y="487"/>
                  </a:lnTo>
                  <a:lnTo>
                    <a:pt x="103" y="480"/>
                  </a:lnTo>
                  <a:lnTo>
                    <a:pt x="97" y="480"/>
                  </a:lnTo>
                  <a:lnTo>
                    <a:pt x="84" y="474"/>
                  </a:lnTo>
                  <a:lnTo>
                    <a:pt x="77" y="474"/>
                  </a:lnTo>
                  <a:lnTo>
                    <a:pt x="71" y="474"/>
                  </a:lnTo>
                  <a:lnTo>
                    <a:pt x="65" y="468"/>
                  </a:lnTo>
                  <a:lnTo>
                    <a:pt x="65" y="461"/>
                  </a:lnTo>
                  <a:lnTo>
                    <a:pt x="65" y="455"/>
                  </a:lnTo>
                  <a:lnTo>
                    <a:pt x="58" y="448"/>
                  </a:lnTo>
                  <a:lnTo>
                    <a:pt x="52" y="448"/>
                  </a:lnTo>
                  <a:lnTo>
                    <a:pt x="45" y="448"/>
                  </a:lnTo>
                  <a:lnTo>
                    <a:pt x="39" y="442"/>
                  </a:lnTo>
                  <a:lnTo>
                    <a:pt x="33" y="442"/>
                  </a:lnTo>
                  <a:lnTo>
                    <a:pt x="33" y="436"/>
                  </a:lnTo>
                  <a:lnTo>
                    <a:pt x="33" y="429"/>
                  </a:lnTo>
                  <a:lnTo>
                    <a:pt x="33" y="423"/>
                  </a:lnTo>
                  <a:lnTo>
                    <a:pt x="26" y="410"/>
                  </a:lnTo>
                  <a:lnTo>
                    <a:pt x="26" y="404"/>
                  </a:lnTo>
                  <a:lnTo>
                    <a:pt x="20" y="404"/>
                  </a:lnTo>
                  <a:lnTo>
                    <a:pt x="13" y="397"/>
                  </a:lnTo>
                  <a:lnTo>
                    <a:pt x="7" y="391"/>
                  </a:lnTo>
                  <a:lnTo>
                    <a:pt x="7" y="384"/>
                  </a:lnTo>
                  <a:lnTo>
                    <a:pt x="7" y="372"/>
                  </a:lnTo>
                  <a:lnTo>
                    <a:pt x="0" y="365"/>
                  </a:lnTo>
                  <a:lnTo>
                    <a:pt x="0" y="359"/>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endParaRPr lang="fr-FR" noProof="0" dirty="0"/>
            </a:p>
          </p:txBody>
        </p:sp>
        <p:sp>
          <p:nvSpPr>
            <p:cNvPr id="54" name="Freeform 226">
              <a:extLst>
                <a:ext uri="{FF2B5EF4-FFF2-40B4-BE49-F238E27FC236}">
                  <a16:creationId xmlns:a16="http://schemas.microsoft.com/office/drawing/2014/main" id="{1BBB3B06-671E-03D0-6C00-33D4487820C0}"/>
                </a:ext>
              </a:extLst>
            </p:cNvPr>
            <p:cNvSpPr>
              <a:spLocks/>
            </p:cNvSpPr>
            <p:nvPr/>
          </p:nvSpPr>
          <p:spPr bwMode="gray">
            <a:xfrm>
              <a:off x="4056309" y="3598417"/>
              <a:ext cx="689851" cy="1213228"/>
            </a:xfrm>
            <a:custGeom>
              <a:avLst/>
              <a:gdLst>
                <a:gd name="T0" fmla="*/ 1024 w 1069"/>
                <a:gd name="T1" fmla="*/ 627 h 1684"/>
                <a:gd name="T2" fmla="*/ 1056 w 1069"/>
                <a:gd name="T3" fmla="*/ 781 h 1684"/>
                <a:gd name="T4" fmla="*/ 1031 w 1069"/>
                <a:gd name="T5" fmla="*/ 1050 h 1684"/>
                <a:gd name="T6" fmla="*/ 960 w 1069"/>
                <a:gd name="T7" fmla="*/ 1280 h 1684"/>
                <a:gd name="T8" fmla="*/ 973 w 1069"/>
                <a:gd name="T9" fmla="*/ 1319 h 1684"/>
                <a:gd name="T10" fmla="*/ 935 w 1069"/>
                <a:gd name="T11" fmla="*/ 1364 h 1684"/>
                <a:gd name="T12" fmla="*/ 883 w 1069"/>
                <a:gd name="T13" fmla="*/ 1396 h 1684"/>
                <a:gd name="T14" fmla="*/ 807 w 1069"/>
                <a:gd name="T15" fmla="*/ 1428 h 1684"/>
                <a:gd name="T16" fmla="*/ 679 w 1069"/>
                <a:gd name="T17" fmla="*/ 1492 h 1684"/>
                <a:gd name="T18" fmla="*/ 608 w 1069"/>
                <a:gd name="T19" fmla="*/ 1460 h 1684"/>
                <a:gd name="T20" fmla="*/ 563 w 1069"/>
                <a:gd name="T21" fmla="*/ 1434 h 1684"/>
                <a:gd name="T22" fmla="*/ 518 w 1069"/>
                <a:gd name="T23" fmla="*/ 1415 h 1684"/>
                <a:gd name="T24" fmla="*/ 352 w 1069"/>
                <a:gd name="T25" fmla="*/ 1492 h 1684"/>
                <a:gd name="T26" fmla="*/ 326 w 1069"/>
                <a:gd name="T27" fmla="*/ 1581 h 1684"/>
                <a:gd name="T28" fmla="*/ 237 w 1069"/>
                <a:gd name="T29" fmla="*/ 1671 h 1684"/>
                <a:gd name="T30" fmla="*/ 211 w 1069"/>
                <a:gd name="T31" fmla="*/ 1652 h 1684"/>
                <a:gd name="T32" fmla="*/ 166 w 1069"/>
                <a:gd name="T33" fmla="*/ 1633 h 1684"/>
                <a:gd name="T34" fmla="*/ 147 w 1069"/>
                <a:gd name="T35" fmla="*/ 1613 h 1684"/>
                <a:gd name="T36" fmla="*/ 115 w 1069"/>
                <a:gd name="T37" fmla="*/ 1588 h 1684"/>
                <a:gd name="T38" fmla="*/ 121 w 1069"/>
                <a:gd name="T39" fmla="*/ 1530 h 1684"/>
                <a:gd name="T40" fmla="*/ 102 w 1069"/>
                <a:gd name="T41" fmla="*/ 1485 h 1684"/>
                <a:gd name="T42" fmla="*/ 57 w 1069"/>
                <a:gd name="T43" fmla="*/ 1472 h 1684"/>
                <a:gd name="T44" fmla="*/ 45 w 1069"/>
                <a:gd name="T45" fmla="*/ 1415 h 1684"/>
                <a:gd name="T46" fmla="*/ 19 w 1069"/>
                <a:gd name="T47" fmla="*/ 1389 h 1684"/>
                <a:gd name="T48" fmla="*/ 45 w 1069"/>
                <a:gd name="T49" fmla="*/ 1338 h 1684"/>
                <a:gd name="T50" fmla="*/ 6 w 1069"/>
                <a:gd name="T51" fmla="*/ 1306 h 1684"/>
                <a:gd name="T52" fmla="*/ 38 w 1069"/>
                <a:gd name="T53" fmla="*/ 1261 h 1684"/>
                <a:gd name="T54" fmla="*/ 83 w 1069"/>
                <a:gd name="T55" fmla="*/ 1229 h 1684"/>
                <a:gd name="T56" fmla="*/ 96 w 1069"/>
                <a:gd name="T57" fmla="*/ 1172 h 1684"/>
                <a:gd name="T58" fmla="*/ 89 w 1069"/>
                <a:gd name="T59" fmla="*/ 1108 h 1684"/>
                <a:gd name="T60" fmla="*/ 115 w 1069"/>
                <a:gd name="T61" fmla="*/ 1056 h 1684"/>
                <a:gd name="T62" fmla="*/ 134 w 1069"/>
                <a:gd name="T63" fmla="*/ 973 h 1684"/>
                <a:gd name="T64" fmla="*/ 121 w 1069"/>
                <a:gd name="T65" fmla="*/ 915 h 1684"/>
                <a:gd name="T66" fmla="*/ 102 w 1069"/>
                <a:gd name="T67" fmla="*/ 890 h 1684"/>
                <a:gd name="T68" fmla="*/ 32 w 1069"/>
                <a:gd name="T69" fmla="*/ 877 h 1684"/>
                <a:gd name="T70" fmla="*/ 6 w 1069"/>
                <a:gd name="T71" fmla="*/ 826 h 1684"/>
                <a:gd name="T72" fmla="*/ 13 w 1069"/>
                <a:gd name="T73" fmla="*/ 755 h 1684"/>
                <a:gd name="T74" fmla="*/ 38 w 1069"/>
                <a:gd name="T75" fmla="*/ 698 h 1684"/>
                <a:gd name="T76" fmla="*/ 70 w 1069"/>
                <a:gd name="T77" fmla="*/ 659 h 1684"/>
                <a:gd name="T78" fmla="*/ 89 w 1069"/>
                <a:gd name="T79" fmla="*/ 615 h 1684"/>
                <a:gd name="T80" fmla="*/ 96 w 1069"/>
                <a:gd name="T81" fmla="*/ 570 h 1684"/>
                <a:gd name="T82" fmla="*/ 102 w 1069"/>
                <a:gd name="T83" fmla="*/ 525 h 1684"/>
                <a:gd name="T84" fmla="*/ 109 w 1069"/>
                <a:gd name="T85" fmla="*/ 455 h 1684"/>
                <a:gd name="T86" fmla="*/ 141 w 1069"/>
                <a:gd name="T87" fmla="*/ 435 h 1684"/>
                <a:gd name="T88" fmla="*/ 185 w 1069"/>
                <a:gd name="T89" fmla="*/ 403 h 1684"/>
                <a:gd name="T90" fmla="*/ 275 w 1069"/>
                <a:gd name="T91" fmla="*/ 371 h 1684"/>
                <a:gd name="T92" fmla="*/ 333 w 1069"/>
                <a:gd name="T93" fmla="*/ 378 h 1684"/>
                <a:gd name="T94" fmla="*/ 390 w 1069"/>
                <a:gd name="T95" fmla="*/ 365 h 1684"/>
                <a:gd name="T96" fmla="*/ 442 w 1069"/>
                <a:gd name="T97" fmla="*/ 365 h 1684"/>
                <a:gd name="T98" fmla="*/ 493 w 1069"/>
                <a:gd name="T99" fmla="*/ 371 h 1684"/>
                <a:gd name="T100" fmla="*/ 563 w 1069"/>
                <a:gd name="T101" fmla="*/ 365 h 1684"/>
                <a:gd name="T102" fmla="*/ 621 w 1069"/>
                <a:gd name="T103" fmla="*/ 346 h 1684"/>
                <a:gd name="T104" fmla="*/ 659 w 1069"/>
                <a:gd name="T105" fmla="*/ 314 h 1684"/>
                <a:gd name="T106" fmla="*/ 691 w 1069"/>
                <a:gd name="T107" fmla="*/ 275 h 1684"/>
                <a:gd name="T108" fmla="*/ 691 w 1069"/>
                <a:gd name="T109" fmla="*/ 224 h 1684"/>
                <a:gd name="T110" fmla="*/ 698 w 1069"/>
                <a:gd name="T111" fmla="*/ 179 h 1684"/>
                <a:gd name="T112" fmla="*/ 691 w 1069"/>
                <a:gd name="T113" fmla="*/ 147 h 1684"/>
                <a:gd name="T114" fmla="*/ 679 w 1069"/>
                <a:gd name="T115" fmla="*/ 122 h 1684"/>
                <a:gd name="T116" fmla="*/ 672 w 1069"/>
                <a:gd name="T117" fmla="*/ 77 h 1684"/>
                <a:gd name="T118" fmla="*/ 666 w 1069"/>
                <a:gd name="T119" fmla="*/ 26 h 1684"/>
                <a:gd name="T120" fmla="*/ 749 w 1069"/>
                <a:gd name="T121" fmla="*/ 6 h 1684"/>
                <a:gd name="T122" fmla="*/ 948 w 1069"/>
                <a:gd name="T123" fmla="*/ 6 h 16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69" h="1684">
                  <a:moveTo>
                    <a:pt x="1018" y="0"/>
                  </a:moveTo>
                  <a:lnTo>
                    <a:pt x="1024" y="19"/>
                  </a:lnTo>
                  <a:lnTo>
                    <a:pt x="1031" y="26"/>
                  </a:lnTo>
                  <a:lnTo>
                    <a:pt x="1031" y="77"/>
                  </a:lnTo>
                  <a:lnTo>
                    <a:pt x="1031" y="154"/>
                  </a:lnTo>
                  <a:lnTo>
                    <a:pt x="1031" y="173"/>
                  </a:lnTo>
                  <a:lnTo>
                    <a:pt x="1031" y="397"/>
                  </a:lnTo>
                  <a:lnTo>
                    <a:pt x="1024" y="493"/>
                  </a:lnTo>
                  <a:lnTo>
                    <a:pt x="1031" y="519"/>
                  </a:lnTo>
                  <a:lnTo>
                    <a:pt x="1024" y="627"/>
                  </a:lnTo>
                  <a:lnTo>
                    <a:pt x="1024" y="647"/>
                  </a:lnTo>
                  <a:lnTo>
                    <a:pt x="1031" y="659"/>
                  </a:lnTo>
                  <a:lnTo>
                    <a:pt x="1031" y="672"/>
                  </a:lnTo>
                  <a:lnTo>
                    <a:pt x="1044" y="691"/>
                  </a:lnTo>
                  <a:lnTo>
                    <a:pt x="1044" y="704"/>
                  </a:lnTo>
                  <a:lnTo>
                    <a:pt x="1044" y="736"/>
                  </a:lnTo>
                  <a:lnTo>
                    <a:pt x="1044" y="755"/>
                  </a:lnTo>
                  <a:lnTo>
                    <a:pt x="1050" y="768"/>
                  </a:lnTo>
                  <a:lnTo>
                    <a:pt x="1050" y="781"/>
                  </a:lnTo>
                  <a:lnTo>
                    <a:pt x="1056" y="781"/>
                  </a:lnTo>
                  <a:lnTo>
                    <a:pt x="1063" y="787"/>
                  </a:lnTo>
                  <a:lnTo>
                    <a:pt x="1069" y="794"/>
                  </a:lnTo>
                  <a:lnTo>
                    <a:pt x="1069" y="800"/>
                  </a:lnTo>
                  <a:lnTo>
                    <a:pt x="1044" y="800"/>
                  </a:lnTo>
                  <a:lnTo>
                    <a:pt x="1037" y="813"/>
                  </a:lnTo>
                  <a:lnTo>
                    <a:pt x="1037" y="839"/>
                  </a:lnTo>
                  <a:lnTo>
                    <a:pt x="1031" y="871"/>
                  </a:lnTo>
                  <a:lnTo>
                    <a:pt x="1031" y="890"/>
                  </a:lnTo>
                  <a:lnTo>
                    <a:pt x="1031" y="922"/>
                  </a:lnTo>
                  <a:lnTo>
                    <a:pt x="1031" y="1050"/>
                  </a:lnTo>
                  <a:lnTo>
                    <a:pt x="1037" y="1261"/>
                  </a:lnTo>
                  <a:lnTo>
                    <a:pt x="1031" y="1261"/>
                  </a:lnTo>
                  <a:lnTo>
                    <a:pt x="1005" y="1261"/>
                  </a:lnTo>
                  <a:lnTo>
                    <a:pt x="986" y="1261"/>
                  </a:lnTo>
                  <a:lnTo>
                    <a:pt x="986" y="1255"/>
                  </a:lnTo>
                  <a:lnTo>
                    <a:pt x="960" y="1255"/>
                  </a:lnTo>
                  <a:lnTo>
                    <a:pt x="960" y="1261"/>
                  </a:lnTo>
                  <a:lnTo>
                    <a:pt x="960" y="1268"/>
                  </a:lnTo>
                  <a:lnTo>
                    <a:pt x="960" y="1274"/>
                  </a:lnTo>
                  <a:lnTo>
                    <a:pt x="960" y="1280"/>
                  </a:lnTo>
                  <a:lnTo>
                    <a:pt x="960" y="1287"/>
                  </a:lnTo>
                  <a:lnTo>
                    <a:pt x="967" y="1287"/>
                  </a:lnTo>
                  <a:lnTo>
                    <a:pt x="967" y="1293"/>
                  </a:lnTo>
                  <a:lnTo>
                    <a:pt x="967" y="1300"/>
                  </a:lnTo>
                  <a:lnTo>
                    <a:pt x="973" y="1300"/>
                  </a:lnTo>
                  <a:lnTo>
                    <a:pt x="973" y="1306"/>
                  </a:lnTo>
                  <a:lnTo>
                    <a:pt x="980" y="1306"/>
                  </a:lnTo>
                  <a:lnTo>
                    <a:pt x="980" y="1312"/>
                  </a:lnTo>
                  <a:lnTo>
                    <a:pt x="980" y="1319"/>
                  </a:lnTo>
                  <a:lnTo>
                    <a:pt x="973" y="1319"/>
                  </a:lnTo>
                  <a:lnTo>
                    <a:pt x="973" y="1325"/>
                  </a:lnTo>
                  <a:lnTo>
                    <a:pt x="967" y="1325"/>
                  </a:lnTo>
                  <a:lnTo>
                    <a:pt x="960" y="1325"/>
                  </a:lnTo>
                  <a:lnTo>
                    <a:pt x="954" y="1325"/>
                  </a:lnTo>
                  <a:lnTo>
                    <a:pt x="948" y="1332"/>
                  </a:lnTo>
                  <a:lnTo>
                    <a:pt x="948" y="1338"/>
                  </a:lnTo>
                  <a:lnTo>
                    <a:pt x="941" y="1344"/>
                  </a:lnTo>
                  <a:lnTo>
                    <a:pt x="941" y="1351"/>
                  </a:lnTo>
                  <a:lnTo>
                    <a:pt x="941" y="1357"/>
                  </a:lnTo>
                  <a:lnTo>
                    <a:pt x="935" y="1364"/>
                  </a:lnTo>
                  <a:lnTo>
                    <a:pt x="928" y="1364"/>
                  </a:lnTo>
                  <a:lnTo>
                    <a:pt x="928" y="1370"/>
                  </a:lnTo>
                  <a:lnTo>
                    <a:pt x="922" y="1370"/>
                  </a:lnTo>
                  <a:lnTo>
                    <a:pt x="915" y="1370"/>
                  </a:lnTo>
                  <a:lnTo>
                    <a:pt x="909" y="1376"/>
                  </a:lnTo>
                  <a:lnTo>
                    <a:pt x="903" y="1376"/>
                  </a:lnTo>
                  <a:lnTo>
                    <a:pt x="896" y="1383"/>
                  </a:lnTo>
                  <a:lnTo>
                    <a:pt x="896" y="1389"/>
                  </a:lnTo>
                  <a:lnTo>
                    <a:pt x="890" y="1396"/>
                  </a:lnTo>
                  <a:lnTo>
                    <a:pt x="883" y="1396"/>
                  </a:lnTo>
                  <a:lnTo>
                    <a:pt x="877" y="1402"/>
                  </a:lnTo>
                  <a:lnTo>
                    <a:pt x="871" y="1408"/>
                  </a:lnTo>
                  <a:lnTo>
                    <a:pt x="858" y="1415"/>
                  </a:lnTo>
                  <a:lnTo>
                    <a:pt x="851" y="1415"/>
                  </a:lnTo>
                  <a:lnTo>
                    <a:pt x="845" y="1421"/>
                  </a:lnTo>
                  <a:lnTo>
                    <a:pt x="839" y="1421"/>
                  </a:lnTo>
                  <a:lnTo>
                    <a:pt x="826" y="1421"/>
                  </a:lnTo>
                  <a:lnTo>
                    <a:pt x="819" y="1428"/>
                  </a:lnTo>
                  <a:lnTo>
                    <a:pt x="813" y="1428"/>
                  </a:lnTo>
                  <a:lnTo>
                    <a:pt x="807" y="1428"/>
                  </a:lnTo>
                  <a:lnTo>
                    <a:pt x="794" y="1434"/>
                  </a:lnTo>
                  <a:lnTo>
                    <a:pt x="781" y="1434"/>
                  </a:lnTo>
                  <a:lnTo>
                    <a:pt x="775" y="1440"/>
                  </a:lnTo>
                  <a:lnTo>
                    <a:pt x="762" y="1440"/>
                  </a:lnTo>
                  <a:lnTo>
                    <a:pt x="749" y="1447"/>
                  </a:lnTo>
                  <a:lnTo>
                    <a:pt x="730" y="1453"/>
                  </a:lnTo>
                  <a:lnTo>
                    <a:pt x="723" y="1460"/>
                  </a:lnTo>
                  <a:lnTo>
                    <a:pt x="704" y="1472"/>
                  </a:lnTo>
                  <a:lnTo>
                    <a:pt x="691" y="1485"/>
                  </a:lnTo>
                  <a:lnTo>
                    <a:pt x="679" y="1492"/>
                  </a:lnTo>
                  <a:lnTo>
                    <a:pt x="666" y="1498"/>
                  </a:lnTo>
                  <a:lnTo>
                    <a:pt x="653" y="1498"/>
                  </a:lnTo>
                  <a:lnTo>
                    <a:pt x="647" y="1492"/>
                  </a:lnTo>
                  <a:lnTo>
                    <a:pt x="640" y="1485"/>
                  </a:lnTo>
                  <a:lnTo>
                    <a:pt x="634" y="1479"/>
                  </a:lnTo>
                  <a:lnTo>
                    <a:pt x="627" y="1472"/>
                  </a:lnTo>
                  <a:lnTo>
                    <a:pt x="621" y="1466"/>
                  </a:lnTo>
                  <a:lnTo>
                    <a:pt x="615" y="1466"/>
                  </a:lnTo>
                  <a:lnTo>
                    <a:pt x="608" y="1466"/>
                  </a:lnTo>
                  <a:lnTo>
                    <a:pt x="608" y="1460"/>
                  </a:lnTo>
                  <a:lnTo>
                    <a:pt x="602" y="1460"/>
                  </a:lnTo>
                  <a:lnTo>
                    <a:pt x="595" y="1453"/>
                  </a:lnTo>
                  <a:lnTo>
                    <a:pt x="595" y="1447"/>
                  </a:lnTo>
                  <a:lnTo>
                    <a:pt x="589" y="1447"/>
                  </a:lnTo>
                  <a:lnTo>
                    <a:pt x="583" y="1447"/>
                  </a:lnTo>
                  <a:lnTo>
                    <a:pt x="583" y="1440"/>
                  </a:lnTo>
                  <a:lnTo>
                    <a:pt x="576" y="1440"/>
                  </a:lnTo>
                  <a:lnTo>
                    <a:pt x="570" y="1440"/>
                  </a:lnTo>
                  <a:lnTo>
                    <a:pt x="570" y="1434"/>
                  </a:lnTo>
                  <a:lnTo>
                    <a:pt x="563" y="1434"/>
                  </a:lnTo>
                  <a:lnTo>
                    <a:pt x="557" y="1428"/>
                  </a:lnTo>
                  <a:lnTo>
                    <a:pt x="550" y="1428"/>
                  </a:lnTo>
                  <a:lnTo>
                    <a:pt x="544" y="1428"/>
                  </a:lnTo>
                  <a:lnTo>
                    <a:pt x="544" y="1421"/>
                  </a:lnTo>
                  <a:lnTo>
                    <a:pt x="550" y="1421"/>
                  </a:lnTo>
                  <a:lnTo>
                    <a:pt x="550" y="1415"/>
                  </a:lnTo>
                  <a:lnTo>
                    <a:pt x="544" y="1415"/>
                  </a:lnTo>
                  <a:lnTo>
                    <a:pt x="531" y="1415"/>
                  </a:lnTo>
                  <a:lnTo>
                    <a:pt x="525" y="1415"/>
                  </a:lnTo>
                  <a:lnTo>
                    <a:pt x="518" y="1415"/>
                  </a:lnTo>
                  <a:lnTo>
                    <a:pt x="512" y="1415"/>
                  </a:lnTo>
                  <a:lnTo>
                    <a:pt x="506" y="1415"/>
                  </a:lnTo>
                  <a:lnTo>
                    <a:pt x="493" y="1415"/>
                  </a:lnTo>
                  <a:lnTo>
                    <a:pt x="448" y="1415"/>
                  </a:lnTo>
                  <a:lnTo>
                    <a:pt x="397" y="1408"/>
                  </a:lnTo>
                  <a:lnTo>
                    <a:pt x="346" y="1408"/>
                  </a:lnTo>
                  <a:lnTo>
                    <a:pt x="346" y="1447"/>
                  </a:lnTo>
                  <a:lnTo>
                    <a:pt x="346" y="1466"/>
                  </a:lnTo>
                  <a:lnTo>
                    <a:pt x="346" y="1479"/>
                  </a:lnTo>
                  <a:lnTo>
                    <a:pt x="352" y="1492"/>
                  </a:lnTo>
                  <a:lnTo>
                    <a:pt x="346" y="1504"/>
                  </a:lnTo>
                  <a:lnTo>
                    <a:pt x="346" y="1517"/>
                  </a:lnTo>
                  <a:lnTo>
                    <a:pt x="346" y="1524"/>
                  </a:lnTo>
                  <a:lnTo>
                    <a:pt x="346" y="1530"/>
                  </a:lnTo>
                  <a:lnTo>
                    <a:pt x="346" y="1536"/>
                  </a:lnTo>
                  <a:lnTo>
                    <a:pt x="339" y="1556"/>
                  </a:lnTo>
                  <a:lnTo>
                    <a:pt x="333" y="1556"/>
                  </a:lnTo>
                  <a:lnTo>
                    <a:pt x="333" y="1562"/>
                  </a:lnTo>
                  <a:lnTo>
                    <a:pt x="326" y="1569"/>
                  </a:lnTo>
                  <a:lnTo>
                    <a:pt x="326" y="1581"/>
                  </a:lnTo>
                  <a:lnTo>
                    <a:pt x="320" y="1588"/>
                  </a:lnTo>
                  <a:lnTo>
                    <a:pt x="314" y="1594"/>
                  </a:lnTo>
                  <a:lnTo>
                    <a:pt x="307" y="1601"/>
                  </a:lnTo>
                  <a:lnTo>
                    <a:pt x="294" y="1620"/>
                  </a:lnTo>
                  <a:lnTo>
                    <a:pt x="288" y="1626"/>
                  </a:lnTo>
                  <a:lnTo>
                    <a:pt x="275" y="1639"/>
                  </a:lnTo>
                  <a:lnTo>
                    <a:pt x="269" y="1645"/>
                  </a:lnTo>
                  <a:lnTo>
                    <a:pt x="256" y="1658"/>
                  </a:lnTo>
                  <a:lnTo>
                    <a:pt x="250" y="1665"/>
                  </a:lnTo>
                  <a:lnTo>
                    <a:pt x="237" y="1671"/>
                  </a:lnTo>
                  <a:lnTo>
                    <a:pt x="224" y="1671"/>
                  </a:lnTo>
                  <a:lnTo>
                    <a:pt x="205" y="1677"/>
                  </a:lnTo>
                  <a:lnTo>
                    <a:pt x="192" y="1677"/>
                  </a:lnTo>
                  <a:lnTo>
                    <a:pt x="185" y="1684"/>
                  </a:lnTo>
                  <a:lnTo>
                    <a:pt x="185" y="1677"/>
                  </a:lnTo>
                  <a:lnTo>
                    <a:pt x="192" y="1671"/>
                  </a:lnTo>
                  <a:lnTo>
                    <a:pt x="198" y="1665"/>
                  </a:lnTo>
                  <a:lnTo>
                    <a:pt x="205" y="1665"/>
                  </a:lnTo>
                  <a:lnTo>
                    <a:pt x="205" y="1658"/>
                  </a:lnTo>
                  <a:lnTo>
                    <a:pt x="211" y="1652"/>
                  </a:lnTo>
                  <a:lnTo>
                    <a:pt x="211" y="1645"/>
                  </a:lnTo>
                  <a:lnTo>
                    <a:pt x="211" y="1639"/>
                  </a:lnTo>
                  <a:lnTo>
                    <a:pt x="205" y="1639"/>
                  </a:lnTo>
                  <a:lnTo>
                    <a:pt x="205" y="1633"/>
                  </a:lnTo>
                  <a:lnTo>
                    <a:pt x="198" y="1633"/>
                  </a:lnTo>
                  <a:lnTo>
                    <a:pt x="192" y="1633"/>
                  </a:lnTo>
                  <a:lnTo>
                    <a:pt x="185" y="1633"/>
                  </a:lnTo>
                  <a:lnTo>
                    <a:pt x="179" y="1633"/>
                  </a:lnTo>
                  <a:lnTo>
                    <a:pt x="173" y="1633"/>
                  </a:lnTo>
                  <a:lnTo>
                    <a:pt x="166" y="1633"/>
                  </a:lnTo>
                  <a:lnTo>
                    <a:pt x="160" y="1633"/>
                  </a:lnTo>
                  <a:lnTo>
                    <a:pt x="153" y="1633"/>
                  </a:lnTo>
                  <a:lnTo>
                    <a:pt x="153" y="1626"/>
                  </a:lnTo>
                  <a:lnTo>
                    <a:pt x="160" y="1626"/>
                  </a:lnTo>
                  <a:lnTo>
                    <a:pt x="160" y="1620"/>
                  </a:lnTo>
                  <a:lnTo>
                    <a:pt x="153" y="1620"/>
                  </a:lnTo>
                  <a:lnTo>
                    <a:pt x="153" y="1613"/>
                  </a:lnTo>
                  <a:lnTo>
                    <a:pt x="147" y="1613"/>
                  </a:lnTo>
                  <a:lnTo>
                    <a:pt x="147" y="1607"/>
                  </a:lnTo>
                  <a:lnTo>
                    <a:pt x="147" y="1613"/>
                  </a:lnTo>
                  <a:lnTo>
                    <a:pt x="141" y="1613"/>
                  </a:lnTo>
                  <a:lnTo>
                    <a:pt x="141" y="1620"/>
                  </a:lnTo>
                  <a:lnTo>
                    <a:pt x="134" y="1620"/>
                  </a:lnTo>
                  <a:lnTo>
                    <a:pt x="134" y="1613"/>
                  </a:lnTo>
                  <a:lnTo>
                    <a:pt x="128" y="1613"/>
                  </a:lnTo>
                  <a:lnTo>
                    <a:pt x="128" y="1607"/>
                  </a:lnTo>
                  <a:lnTo>
                    <a:pt x="121" y="1601"/>
                  </a:lnTo>
                  <a:lnTo>
                    <a:pt x="121" y="1594"/>
                  </a:lnTo>
                  <a:lnTo>
                    <a:pt x="115" y="1594"/>
                  </a:lnTo>
                  <a:lnTo>
                    <a:pt x="115" y="1588"/>
                  </a:lnTo>
                  <a:lnTo>
                    <a:pt x="115" y="1581"/>
                  </a:lnTo>
                  <a:lnTo>
                    <a:pt x="115" y="1575"/>
                  </a:lnTo>
                  <a:lnTo>
                    <a:pt x="115" y="1569"/>
                  </a:lnTo>
                  <a:lnTo>
                    <a:pt x="115" y="1562"/>
                  </a:lnTo>
                  <a:lnTo>
                    <a:pt x="121" y="1562"/>
                  </a:lnTo>
                  <a:lnTo>
                    <a:pt x="121" y="1556"/>
                  </a:lnTo>
                  <a:lnTo>
                    <a:pt x="121" y="1549"/>
                  </a:lnTo>
                  <a:lnTo>
                    <a:pt x="121" y="1543"/>
                  </a:lnTo>
                  <a:lnTo>
                    <a:pt x="121" y="1536"/>
                  </a:lnTo>
                  <a:lnTo>
                    <a:pt x="121" y="1530"/>
                  </a:lnTo>
                  <a:lnTo>
                    <a:pt x="121" y="1524"/>
                  </a:lnTo>
                  <a:lnTo>
                    <a:pt x="121" y="1517"/>
                  </a:lnTo>
                  <a:lnTo>
                    <a:pt x="121" y="1511"/>
                  </a:lnTo>
                  <a:lnTo>
                    <a:pt x="121" y="1504"/>
                  </a:lnTo>
                  <a:lnTo>
                    <a:pt x="121" y="1498"/>
                  </a:lnTo>
                  <a:lnTo>
                    <a:pt x="121" y="1492"/>
                  </a:lnTo>
                  <a:lnTo>
                    <a:pt x="115" y="1492"/>
                  </a:lnTo>
                  <a:lnTo>
                    <a:pt x="115" y="1485"/>
                  </a:lnTo>
                  <a:lnTo>
                    <a:pt x="109" y="1485"/>
                  </a:lnTo>
                  <a:lnTo>
                    <a:pt x="102" y="1485"/>
                  </a:lnTo>
                  <a:lnTo>
                    <a:pt x="96" y="1479"/>
                  </a:lnTo>
                  <a:lnTo>
                    <a:pt x="96" y="1485"/>
                  </a:lnTo>
                  <a:lnTo>
                    <a:pt x="89" y="1485"/>
                  </a:lnTo>
                  <a:lnTo>
                    <a:pt x="83" y="1485"/>
                  </a:lnTo>
                  <a:lnTo>
                    <a:pt x="83" y="1479"/>
                  </a:lnTo>
                  <a:lnTo>
                    <a:pt x="77" y="1479"/>
                  </a:lnTo>
                  <a:lnTo>
                    <a:pt x="70" y="1479"/>
                  </a:lnTo>
                  <a:lnTo>
                    <a:pt x="70" y="1472"/>
                  </a:lnTo>
                  <a:lnTo>
                    <a:pt x="64" y="1472"/>
                  </a:lnTo>
                  <a:lnTo>
                    <a:pt x="57" y="1472"/>
                  </a:lnTo>
                  <a:lnTo>
                    <a:pt x="57" y="1466"/>
                  </a:lnTo>
                  <a:lnTo>
                    <a:pt x="57" y="1460"/>
                  </a:lnTo>
                  <a:lnTo>
                    <a:pt x="51" y="1453"/>
                  </a:lnTo>
                  <a:lnTo>
                    <a:pt x="51" y="1447"/>
                  </a:lnTo>
                  <a:lnTo>
                    <a:pt x="51" y="1440"/>
                  </a:lnTo>
                  <a:lnTo>
                    <a:pt x="57" y="1440"/>
                  </a:lnTo>
                  <a:lnTo>
                    <a:pt x="57" y="1434"/>
                  </a:lnTo>
                  <a:lnTo>
                    <a:pt x="51" y="1428"/>
                  </a:lnTo>
                  <a:lnTo>
                    <a:pt x="45" y="1421"/>
                  </a:lnTo>
                  <a:lnTo>
                    <a:pt x="45" y="1415"/>
                  </a:lnTo>
                  <a:lnTo>
                    <a:pt x="38" y="1408"/>
                  </a:lnTo>
                  <a:lnTo>
                    <a:pt x="32" y="1408"/>
                  </a:lnTo>
                  <a:lnTo>
                    <a:pt x="25" y="1408"/>
                  </a:lnTo>
                  <a:lnTo>
                    <a:pt x="25" y="1415"/>
                  </a:lnTo>
                  <a:lnTo>
                    <a:pt x="19" y="1415"/>
                  </a:lnTo>
                  <a:lnTo>
                    <a:pt x="19" y="1408"/>
                  </a:lnTo>
                  <a:lnTo>
                    <a:pt x="13" y="1408"/>
                  </a:lnTo>
                  <a:lnTo>
                    <a:pt x="19" y="1402"/>
                  </a:lnTo>
                  <a:lnTo>
                    <a:pt x="19" y="1396"/>
                  </a:lnTo>
                  <a:lnTo>
                    <a:pt x="19" y="1389"/>
                  </a:lnTo>
                  <a:lnTo>
                    <a:pt x="19" y="1383"/>
                  </a:lnTo>
                  <a:lnTo>
                    <a:pt x="25" y="1383"/>
                  </a:lnTo>
                  <a:lnTo>
                    <a:pt x="25" y="1376"/>
                  </a:lnTo>
                  <a:lnTo>
                    <a:pt x="25" y="1370"/>
                  </a:lnTo>
                  <a:lnTo>
                    <a:pt x="32" y="1364"/>
                  </a:lnTo>
                  <a:lnTo>
                    <a:pt x="38" y="1364"/>
                  </a:lnTo>
                  <a:lnTo>
                    <a:pt x="38" y="1357"/>
                  </a:lnTo>
                  <a:lnTo>
                    <a:pt x="45" y="1351"/>
                  </a:lnTo>
                  <a:lnTo>
                    <a:pt x="45" y="1344"/>
                  </a:lnTo>
                  <a:lnTo>
                    <a:pt x="45" y="1338"/>
                  </a:lnTo>
                  <a:lnTo>
                    <a:pt x="45" y="1325"/>
                  </a:lnTo>
                  <a:lnTo>
                    <a:pt x="45" y="1319"/>
                  </a:lnTo>
                  <a:lnTo>
                    <a:pt x="38" y="1319"/>
                  </a:lnTo>
                  <a:lnTo>
                    <a:pt x="32" y="1319"/>
                  </a:lnTo>
                  <a:lnTo>
                    <a:pt x="32" y="1312"/>
                  </a:lnTo>
                  <a:lnTo>
                    <a:pt x="25" y="1312"/>
                  </a:lnTo>
                  <a:lnTo>
                    <a:pt x="19" y="1312"/>
                  </a:lnTo>
                  <a:lnTo>
                    <a:pt x="13" y="1312"/>
                  </a:lnTo>
                  <a:lnTo>
                    <a:pt x="13" y="1306"/>
                  </a:lnTo>
                  <a:lnTo>
                    <a:pt x="6" y="1306"/>
                  </a:lnTo>
                  <a:lnTo>
                    <a:pt x="6" y="1300"/>
                  </a:lnTo>
                  <a:lnTo>
                    <a:pt x="6" y="1293"/>
                  </a:lnTo>
                  <a:lnTo>
                    <a:pt x="6" y="1287"/>
                  </a:lnTo>
                  <a:lnTo>
                    <a:pt x="6" y="1280"/>
                  </a:lnTo>
                  <a:lnTo>
                    <a:pt x="13" y="1280"/>
                  </a:lnTo>
                  <a:lnTo>
                    <a:pt x="13" y="1274"/>
                  </a:lnTo>
                  <a:lnTo>
                    <a:pt x="19" y="1274"/>
                  </a:lnTo>
                  <a:lnTo>
                    <a:pt x="25" y="1268"/>
                  </a:lnTo>
                  <a:lnTo>
                    <a:pt x="32" y="1261"/>
                  </a:lnTo>
                  <a:lnTo>
                    <a:pt x="38" y="1261"/>
                  </a:lnTo>
                  <a:lnTo>
                    <a:pt x="45" y="1261"/>
                  </a:lnTo>
                  <a:lnTo>
                    <a:pt x="51" y="1261"/>
                  </a:lnTo>
                  <a:lnTo>
                    <a:pt x="57" y="1261"/>
                  </a:lnTo>
                  <a:lnTo>
                    <a:pt x="64" y="1261"/>
                  </a:lnTo>
                  <a:lnTo>
                    <a:pt x="70" y="1255"/>
                  </a:lnTo>
                  <a:lnTo>
                    <a:pt x="70" y="1248"/>
                  </a:lnTo>
                  <a:lnTo>
                    <a:pt x="77" y="1248"/>
                  </a:lnTo>
                  <a:lnTo>
                    <a:pt x="77" y="1242"/>
                  </a:lnTo>
                  <a:lnTo>
                    <a:pt x="83" y="1236"/>
                  </a:lnTo>
                  <a:lnTo>
                    <a:pt x="83" y="1229"/>
                  </a:lnTo>
                  <a:lnTo>
                    <a:pt x="77" y="1223"/>
                  </a:lnTo>
                  <a:lnTo>
                    <a:pt x="77" y="1216"/>
                  </a:lnTo>
                  <a:lnTo>
                    <a:pt x="77" y="1210"/>
                  </a:lnTo>
                  <a:lnTo>
                    <a:pt x="77" y="1204"/>
                  </a:lnTo>
                  <a:lnTo>
                    <a:pt x="77" y="1197"/>
                  </a:lnTo>
                  <a:lnTo>
                    <a:pt x="83" y="1197"/>
                  </a:lnTo>
                  <a:lnTo>
                    <a:pt x="83" y="1191"/>
                  </a:lnTo>
                  <a:lnTo>
                    <a:pt x="89" y="1184"/>
                  </a:lnTo>
                  <a:lnTo>
                    <a:pt x="89" y="1178"/>
                  </a:lnTo>
                  <a:lnTo>
                    <a:pt x="96" y="1172"/>
                  </a:lnTo>
                  <a:lnTo>
                    <a:pt x="96" y="1165"/>
                  </a:lnTo>
                  <a:lnTo>
                    <a:pt x="96" y="1159"/>
                  </a:lnTo>
                  <a:lnTo>
                    <a:pt x="89" y="1159"/>
                  </a:lnTo>
                  <a:lnTo>
                    <a:pt x="83" y="1159"/>
                  </a:lnTo>
                  <a:lnTo>
                    <a:pt x="77" y="1152"/>
                  </a:lnTo>
                  <a:lnTo>
                    <a:pt x="77" y="1146"/>
                  </a:lnTo>
                  <a:lnTo>
                    <a:pt x="77" y="1133"/>
                  </a:lnTo>
                  <a:lnTo>
                    <a:pt x="83" y="1127"/>
                  </a:lnTo>
                  <a:lnTo>
                    <a:pt x="89" y="1114"/>
                  </a:lnTo>
                  <a:lnTo>
                    <a:pt x="89" y="1108"/>
                  </a:lnTo>
                  <a:lnTo>
                    <a:pt x="96" y="1108"/>
                  </a:lnTo>
                  <a:lnTo>
                    <a:pt x="96" y="1101"/>
                  </a:lnTo>
                  <a:lnTo>
                    <a:pt x="96" y="1095"/>
                  </a:lnTo>
                  <a:lnTo>
                    <a:pt x="102" y="1095"/>
                  </a:lnTo>
                  <a:lnTo>
                    <a:pt x="102" y="1088"/>
                  </a:lnTo>
                  <a:lnTo>
                    <a:pt x="109" y="1088"/>
                  </a:lnTo>
                  <a:lnTo>
                    <a:pt x="109" y="1082"/>
                  </a:lnTo>
                  <a:lnTo>
                    <a:pt x="109" y="1076"/>
                  </a:lnTo>
                  <a:lnTo>
                    <a:pt x="115" y="1069"/>
                  </a:lnTo>
                  <a:lnTo>
                    <a:pt x="115" y="1056"/>
                  </a:lnTo>
                  <a:lnTo>
                    <a:pt x="115" y="1044"/>
                  </a:lnTo>
                  <a:lnTo>
                    <a:pt x="115" y="1031"/>
                  </a:lnTo>
                  <a:lnTo>
                    <a:pt x="121" y="1024"/>
                  </a:lnTo>
                  <a:lnTo>
                    <a:pt x="121" y="1018"/>
                  </a:lnTo>
                  <a:lnTo>
                    <a:pt x="121" y="999"/>
                  </a:lnTo>
                  <a:lnTo>
                    <a:pt x="128" y="999"/>
                  </a:lnTo>
                  <a:lnTo>
                    <a:pt x="128" y="992"/>
                  </a:lnTo>
                  <a:lnTo>
                    <a:pt x="134" y="986"/>
                  </a:lnTo>
                  <a:lnTo>
                    <a:pt x="134" y="980"/>
                  </a:lnTo>
                  <a:lnTo>
                    <a:pt x="134" y="973"/>
                  </a:lnTo>
                  <a:lnTo>
                    <a:pt x="134" y="967"/>
                  </a:lnTo>
                  <a:lnTo>
                    <a:pt x="134" y="960"/>
                  </a:lnTo>
                  <a:lnTo>
                    <a:pt x="134" y="954"/>
                  </a:lnTo>
                  <a:lnTo>
                    <a:pt x="128" y="948"/>
                  </a:lnTo>
                  <a:lnTo>
                    <a:pt x="128" y="941"/>
                  </a:lnTo>
                  <a:lnTo>
                    <a:pt x="128" y="935"/>
                  </a:lnTo>
                  <a:lnTo>
                    <a:pt x="128" y="928"/>
                  </a:lnTo>
                  <a:lnTo>
                    <a:pt x="121" y="928"/>
                  </a:lnTo>
                  <a:lnTo>
                    <a:pt x="121" y="922"/>
                  </a:lnTo>
                  <a:lnTo>
                    <a:pt x="121" y="915"/>
                  </a:lnTo>
                  <a:lnTo>
                    <a:pt x="128" y="915"/>
                  </a:lnTo>
                  <a:lnTo>
                    <a:pt x="128" y="909"/>
                  </a:lnTo>
                  <a:lnTo>
                    <a:pt x="121" y="909"/>
                  </a:lnTo>
                  <a:lnTo>
                    <a:pt x="121" y="903"/>
                  </a:lnTo>
                  <a:lnTo>
                    <a:pt x="121" y="896"/>
                  </a:lnTo>
                  <a:lnTo>
                    <a:pt x="128" y="896"/>
                  </a:lnTo>
                  <a:lnTo>
                    <a:pt x="121" y="890"/>
                  </a:lnTo>
                  <a:lnTo>
                    <a:pt x="115" y="890"/>
                  </a:lnTo>
                  <a:lnTo>
                    <a:pt x="109" y="890"/>
                  </a:lnTo>
                  <a:lnTo>
                    <a:pt x="102" y="890"/>
                  </a:lnTo>
                  <a:lnTo>
                    <a:pt x="102" y="883"/>
                  </a:lnTo>
                  <a:lnTo>
                    <a:pt x="96" y="883"/>
                  </a:lnTo>
                  <a:lnTo>
                    <a:pt x="89" y="890"/>
                  </a:lnTo>
                  <a:lnTo>
                    <a:pt x="77" y="890"/>
                  </a:lnTo>
                  <a:lnTo>
                    <a:pt x="70" y="896"/>
                  </a:lnTo>
                  <a:lnTo>
                    <a:pt x="64" y="896"/>
                  </a:lnTo>
                  <a:lnTo>
                    <a:pt x="57" y="896"/>
                  </a:lnTo>
                  <a:lnTo>
                    <a:pt x="51" y="890"/>
                  </a:lnTo>
                  <a:lnTo>
                    <a:pt x="38" y="883"/>
                  </a:lnTo>
                  <a:lnTo>
                    <a:pt x="32" y="877"/>
                  </a:lnTo>
                  <a:lnTo>
                    <a:pt x="25" y="871"/>
                  </a:lnTo>
                  <a:lnTo>
                    <a:pt x="25" y="864"/>
                  </a:lnTo>
                  <a:lnTo>
                    <a:pt x="25" y="858"/>
                  </a:lnTo>
                  <a:lnTo>
                    <a:pt x="19" y="851"/>
                  </a:lnTo>
                  <a:lnTo>
                    <a:pt x="19" y="845"/>
                  </a:lnTo>
                  <a:lnTo>
                    <a:pt x="19" y="839"/>
                  </a:lnTo>
                  <a:lnTo>
                    <a:pt x="13" y="839"/>
                  </a:lnTo>
                  <a:lnTo>
                    <a:pt x="6" y="839"/>
                  </a:lnTo>
                  <a:lnTo>
                    <a:pt x="0" y="832"/>
                  </a:lnTo>
                  <a:lnTo>
                    <a:pt x="6" y="826"/>
                  </a:lnTo>
                  <a:lnTo>
                    <a:pt x="13" y="826"/>
                  </a:lnTo>
                  <a:lnTo>
                    <a:pt x="13" y="819"/>
                  </a:lnTo>
                  <a:lnTo>
                    <a:pt x="13" y="813"/>
                  </a:lnTo>
                  <a:lnTo>
                    <a:pt x="13" y="807"/>
                  </a:lnTo>
                  <a:lnTo>
                    <a:pt x="13" y="800"/>
                  </a:lnTo>
                  <a:lnTo>
                    <a:pt x="13" y="794"/>
                  </a:lnTo>
                  <a:lnTo>
                    <a:pt x="6" y="787"/>
                  </a:lnTo>
                  <a:lnTo>
                    <a:pt x="6" y="781"/>
                  </a:lnTo>
                  <a:lnTo>
                    <a:pt x="6" y="768"/>
                  </a:lnTo>
                  <a:lnTo>
                    <a:pt x="13" y="755"/>
                  </a:lnTo>
                  <a:lnTo>
                    <a:pt x="13" y="743"/>
                  </a:lnTo>
                  <a:lnTo>
                    <a:pt x="13" y="730"/>
                  </a:lnTo>
                  <a:lnTo>
                    <a:pt x="13" y="723"/>
                  </a:lnTo>
                  <a:lnTo>
                    <a:pt x="13" y="717"/>
                  </a:lnTo>
                  <a:lnTo>
                    <a:pt x="13" y="711"/>
                  </a:lnTo>
                  <a:lnTo>
                    <a:pt x="19" y="711"/>
                  </a:lnTo>
                  <a:lnTo>
                    <a:pt x="25" y="704"/>
                  </a:lnTo>
                  <a:lnTo>
                    <a:pt x="32" y="704"/>
                  </a:lnTo>
                  <a:lnTo>
                    <a:pt x="32" y="698"/>
                  </a:lnTo>
                  <a:lnTo>
                    <a:pt x="38" y="698"/>
                  </a:lnTo>
                  <a:lnTo>
                    <a:pt x="45" y="698"/>
                  </a:lnTo>
                  <a:lnTo>
                    <a:pt x="51" y="691"/>
                  </a:lnTo>
                  <a:lnTo>
                    <a:pt x="57" y="691"/>
                  </a:lnTo>
                  <a:lnTo>
                    <a:pt x="64" y="691"/>
                  </a:lnTo>
                  <a:lnTo>
                    <a:pt x="64" y="685"/>
                  </a:lnTo>
                  <a:lnTo>
                    <a:pt x="70" y="685"/>
                  </a:lnTo>
                  <a:lnTo>
                    <a:pt x="70" y="679"/>
                  </a:lnTo>
                  <a:lnTo>
                    <a:pt x="70" y="672"/>
                  </a:lnTo>
                  <a:lnTo>
                    <a:pt x="70" y="666"/>
                  </a:lnTo>
                  <a:lnTo>
                    <a:pt x="70" y="659"/>
                  </a:lnTo>
                  <a:lnTo>
                    <a:pt x="70" y="653"/>
                  </a:lnTo>
                  <a:lnTo>
                    <a:pt x="70" y="647"/>
                  </a:lnTo>
                  <a:lnTo>
                    <a:pt x="70" y="640"/>
                  </a:lnTo>
                  <a:lnTo>
                    <a:pt x="70" y="634"/>
                  </a:lnTo>
                  <a:lnTo>
                    <a:pt x="70" y="627"/>
                  </a:lnTo>
                  <a:lnTo>
                    <a:pt x="70" y="621"/>
                  </a:lnTo>
                  <a:lnTo>
                    <a:pt x="77" y="621"/>
                  </a:lnTo>
                  <a:lnTo>
                    <a:pt x="77" y="615"/>
                  </a:lnTo>
                  <a:lnTo>
                    <a:pt x="83" y="615"/>
                  </a:lnTo>
                  <a:lnTo>
                    <a:pt x="89" y="615"/>
                  </a:lnTo>
                  <a:lnTo>
                    <a:pt x="96" y="615"/>
                  </a:lnTo>
                  <a:lnTo>
                    <a:pt x="102" y="615"/>
                  </a:lnTo>
                  <a:lnTo>
                    <a:pt x="109" y="608"/>
                  </a:lnTo>
                  <a:lnTo>
                    <a:pt x="102" y="602"/>
                  </a:lnTo>
                  <a:lnTo>
                    <a:pt x="102" y="595"/>
                  </a:lnTo>
                  <a:lnTo>
                    <a:pt x="102" y="589"/>
                  </a:lnTo>
                  <a:lnTo>
                    <a:pt x="102" y="583"/>
                  </a:lnTo>
                  <a:lnTo>
                    <a:pt x="102" y="576"/>
                  </a:lnTo>
                  <a:lnTo>
                    <a:pt x="96" y="576"/>
                  </a:lnTo>
                  <a:lnTo>
                    <a:pt x="96" y="570"/>
                  </a:lnTo>
                  <a:lnTo>
                    <a:pt x="96" y="563"/>
                  </a:lnTo>
                  <a:lnTo>
                    <a:pt x="102" y="557"/>
                  </a:lnTo>
                  <a:lnTo>
                    <a:pt x="109" y="557"/>
                  </a:lnTo>
                  <a:lnTo>
                    <a:pt x="115" y="557"/>
                  </a:lnTo>
                  <a:lnTo>
                    <a:pt x="115" y="551"/>
                  </a:lnTo>
                  <a:lnTo>
                    <a:pt x="115" y="544"/>
                  </a:lnTo>
                  <a:lnTo>
                    <a:pt x="109" y="544"/>
                  </a:lnTo>
                  <a:lnTo>
                    <a:pt x="109" y="538"/>
                  </a:lnTo>
                  <a:lnTo>
                    <a:pt x="109" y="531"/>
                  </a:lnTo>
                  <a:lnTo>
                    <a:pt x="102" y="525"/>
                  </a:lnTo>
                  <a:lnTo>
                    <a:pt x="102" y="512"/>
                  </a:lnTo>
                  <a:lnTo>
                    <a:pt x="102" y="506"/>
                  </a:lnTo>
                  <a:lnTo>
                    <a:pt x="102" y="499"/>
                  </a:lnTo>
                  <a:lnTo>
                    <a:pt x="102" y="493"/>
                  </a:lnTo>
                  <a:lnTo>
                    <a:pt x="102" y="487"/>
                  </a:lnTo>
                  <a:lnTo>
                    <a:pt x="102" y="480"/>
                  </a:lnTo>
                  <a:lnTo>
                    <a:pt x="109" y="474"/>
                  </a:lnTo>
                  <a:lnTo>
                    <a:pt x="109" y="467"/>
                  </a:lnTo>
                  <a:lnTo>
                    <a:pt x="109" y="461"/>
                  </a:lnTo>
                  <a:lnTo>
                    <a:pt x="109" y="455"/>
                  </a:lnTo>
                  <a:lnTo>
                    <a:pt x="102" y="455"/>
                  </a:lnTo>
                  <a:lnTo>
                    <a:pt x="102" y="448"/>
                  </a:lnTo>
                  <a:lnTo>
                    <a:pt x="102" y="442"/>
                  </a:lnTo>
                  <a:lnTo>
                    <a:pt x="102" y="435"/>
                  </a:lnTo>
                  <a:lnTo>
                    <a:pt x="115" y="435"/>
                  </a:lnTo>
                  <a:lnTo>
                    <a:pt x="121" y="435"/>
                  </a:lnTo>
                  <a:lnTo>
                    <a:pt x="121" y="429"/>
                  </a:lnTo>
                  <a:lnTo>
                    <a:pt x="128" y="429"/>
                  </a:lnTo>
                  <a:lnTo>
                    <a:pt x="134" y="429"/>
                  </a:lnTo>
                  <a:lnTo>
                    <a:pt x="141" y="435"/>
                  </a:lnTo>
                  <a:lnTo>
                    <a:pt x="147" y="435"/>
                  </a:lnTo>
                  <a:lnTo>
                    <a:pt x="153" y="435"/>
                  </a:lnTo>
                  <a:lnTo>
                    <a:pt x="160" y="429"/>
                  </a:lnTo>
                  <a:lnTo>
                    <a:pt x="166" y="429"/>
                  </a:lnTo>
                  <a:lnTo>
                    <a:pt x="166" y="423"/>
                  </a:lnTo>
                  <a:lnTo>
                    <a:pt x="173" y="416"/>
                  </a:lnTo>
                  <a:lnTo>
                    <a:pt x="179" y="416"/>
                  </a:lnTo>
                  <a:lnTo>
                    <a:pt x="179" y="410"/>
                  </a:lnTo>
                  <a:lnTo>
                    <a:pt x="185" y="410"/>
                  </a:lnTo>
                  <a:lnTo>
                    <a:pt x="185" y="403"/>
                  </a:lnTo>
                  <a:lnTo>
                    <a:pt x="192" y="403"/>
                  </a:lnTo>
                  <a:lnTo>
                    <a:pt x="198" y="403"/>
                  </a:lnTo>
                  <a:lnTo>
                    <a:pt x="205" y="403"/>
                  </a:lnTo>
                  <a:lnTo>
                    <a:pt x="218" y="397"/>
                  </a:lnTo>
                  <a:lnTo>
                    <a:pt x="230" y="397"/>
                  </a:lnTo>
                  <a:lnTo>
                    <a:pt x="250" y="391"/>
                  </a:lnTo>
                  <a:lnTo>
                    <a:pt x="262" y="384"/>
                  </a:lnTo>
                  <a:lnTo>
                    <a:pt x="269" y="378"/>
                  </a:lnTo>
                  <a:lnTo>
                    <a:pt x="269" y="371"/>
                  </a:lnTo>
                  <a:lnTo>
                    <a:pt x="275" y="371"/>
                  </a:lnTo>
                  <a:lnTo>
                    <a:pt x="282" y="371"/>
                  </a:lnTo>
                  <a:lnTo>
                    <a:pt x="288" y="378"/>
                  </a:lnTo>
                  <a:lnTo>
                    <a:pt x="294" y="378"/>
                  </a:lnTo>
                  <a:lnTo>
                    <a:pt x="294" y="371"/>
                  </a:lnTo>
                  <a:lnTo>
                    <a:pt x="294" y="365"/>
                  </a:lnTo>
                  <a:lnTo>
                    <a:pt x="301" y="365"/>
                  </a:lnTo>
                  <a:lnTo>
                    <a:pt x="307" y="365"/>
                  </a:lnTo>
                  <a:lnTo>
                    <a:pt x="314" y="371"/>
                  </a:lnTo>
                  <a:lnTo>
                    <a:pt x="320" y="378"/>
                  </a:lnTo>
                  <a:lnTo>
                    <a:pt x="333" y="378"/>
                  </a:lnTo>
                  <a:lnTo>
                    <a:pt x="339" y="378"/>
                  </a:lnTo>
                  <a:lnTo>
                    <a:pt x="346" y="371"/>
                  </a:lnTo>
                  <a:lnTo>
                    <a:pt x="352" y="371"/>
                  </a:lnTo>
                  <a:lnTo>
                    <a:pt x="352" y="365"/>
                  </a:lnTo>
                  <a:lnTo>
                    <a:pt x="358" y="365"/>
                  </a:lnTo>
                  <a:lnTo>
                    <a:pt x="365" y="365"/>
                  </a:lnTo>
                  <a:lnTo>
                    <a:pt x="371" y="365"/>
                  </a:lnTo>
                  <a:lnTo>
                    <a:pt x="378" y="365"/>
                  </a:lnTo>
                  <a:lnTo>
                    <a:pt x="384" y="365"/>
                  </a:lnTo>
                  <a:lnTo>
                    <a:pt x="390" y="365"/>
                  </a:lnTo>
                  <a:lnTo>
                    <a:pt x="397" y="365"/>
                  </a:lnTo>
                  <a:lnTo>
                    <a:pt x="403" y="359"/>
                  </a:lnTo>
                  <a:lnTo>
                    <a:pt x="410" y="359"/>
                  </a:lnTo>
                  <a:lnTo>
                    <a:pt x="416" y="359"/>
                  </a:lnTo>
                  <a:lnTo>
                    <a:pt x="416" y="352"/>
                  </a:lnTo>
                  <a:lnTo>
                    <a:pt x="416" y="359"/>
                  </a:lnTo>
                  <a:lnTo>
                    <a:pt x="422" y="359"/>
                  </a:lnTo>
                  <a:lnTo>
                    <a:pt x="429" y="365"/>
                  </a:lnTo>
                  <a:lnTo>
                    <a:pt x="435" y="365"/>
                  </a:lnTo>
                  <a:lnTo>
                    <a:pt x="442" y="365"/>
                  </a:lnTo>
                  <a:lnTo>
                    <a:pt x="454" y="365"/>
                  </a:lnTo>
                  <a:lnTo>
                    <a:pt x="461" y="365"/>
                  </a:lnTo>
                  <a:lnTo>
                    <a:pt x="461" y="371"/>
                  </a:lnTo>
                  <a:lnTo>
                    <a:pt x="467" y="371"/>
                  </a:lnTo>
                  <a:lnTo>
                    <a:pt x="474" y="378"/>
                  </a:lnTo>
                  <a:lnTo>
                    <a:pt x="480" y="378"/>
                  </a:lnTo>
                  <a:lnTo>
                    <a:pt x="480" y="384"/>
                  </a:lnTo>
                  <a:lnTo>
                    <a:pt x="486" y="384"/>
                  </a:lnTo>
                  <a:lnTo>
                    <a:pt x="486" y="378"/>
                  </a:lnTo>
                  <a:lnTo>
                    <a:pt x="493" y="371"/>
                  </a:lnTo>
                  <a:lnTo>
                    <a:pt x="499" y="371"/>
                  </a:lnTo>
                  <a:lnTo>
                    <a:pt x="512" y="371"/>
                  </a:lnTo>
                  <a:lnTo>
                    <a:pt x="518" y="371"/>
                  </a:lnTo>
                  <a:lnTo>
                    <a:pt x="525" y="371"/>
                  </a:lnTo>
                  <a:lnTo>
                    <a:pt x="531" y="371"/>
                  </a:lnTo>
                  <a:lnTo>
                    <a:pt x="538" y="371"/>
                  </a:lnTo>
                  <a:lnTo>
                    <a:pt x="544" y="371"/>
                  </a:lnTo>
                  <a:lnTo>
                    <a:pt x="550" y="365"/>
                  </a:lnTo>
                  <a:lnTo>
                    <a:pt x="557" y="365"/>
                  </a:lnTo>
                  <a:lnTo>
                    <a:pt x="563" y="365"/>
                  </a:lnTo>
                  <a:lnTo>
                    <a:pt x="570" y="365"/>
                  </a:lnTo>
                  <a:lnTo>
                    <a:pt x="576" y="365"/>
                  </a:lnTo>
                  <a:lnTo>
                    <a:pt x="589" y="359"/>
                  </a:lnTo>
                  <a:lnTo>
                    <a:pt x="595" y="359"/>
                  </a:lnTo>
                  <a:lnTo>
                    <a:pt x="602" y="359"/>
                  </a:lnTo>
                  <a:lnTo>
                    <a:pt x="608" y="359"/>
                  </a:lnTo>
                  <a:lnTo>
                    <a:pt x="608" y="352"/>
                  </a:lnTo>
                  <a:lnTo>
                    <a:pt x="615" y="352"/>
                  </a:lnTo>
                  <a:lnTo>
                    <a:pt x="615" y="346"/>
                  </a:lnTo>
                  <a:lnTo>
                    <a:pt x="621" y="346"/>
                  </a:lnTo>
                  <a:lnTo>
                    <a:pt x="621" y="339"/>
                  </a:lnTo>
                  <a:lnTo>
                    <a:pt x="627" y="339"/>
                  </a:lnTo>
                  <a:lnTo>
                    <a:pt x="634" y="339"/>
                  </a:lnTo>
                  <a:lnTo>
                    <a:pt x="634" y="333"/>
                  </a:lnTo>
                  <a:lnTo>
                    <a:pt x="640" y="333"/>
                  </a:lnTo>
                  <a:lnTo>
                    <a:pt x="647" y="333"/>
                  </a:lnTo>
                  <a:lnTo>
                    <a:pt x="653" y="326"/>
                  </a:lnTo>
                  <a:lnTo>
                    <a:pt x="653" y="320"/>
                  </a:lnTo>
                  <a:lnTo>
                    <a:pt x="659" y="320"/>
                  </a:lnTo>
                  <a:lnTo>
                    <a:pt x="659" y="314"/>
                  </a:lnTo>
                  <a:lnTo>
                    <a:pt x="666" y="314"/>
                  </a:lnTo>
                  <a:lnTo>
                    <a:pt x="672" y="314"/>
                  </a:lnTo>
                  <a:lnTo>
                    <a:pt x="672" y="307"/>
                  </a:lnTo>
                  <a:lnTo>
                    <a:pt x="672" y="301"/>
                  </a:lnTo>
                  <a:lnTo>
                    <a:pt x="679" y="301"/>
                  </a:lnTo>
                  <a:lnTo>
                    <a:pt x="685" y="294"/>
                  </a:lnTo>
                  <a:lnTo>
                    <a:pt x="685" y="288"/>
                  </a:lnTo>
                  <a:lnTo>
                    <a:pt x="685" y="282"/>
                  </a:lnTo>
                  <a:lnTo>
                    <a:pt x="685" y="275"/>
                  </a:lnTo>
                  <a:lnTo>
                    <a:pt x="691" y="275"/>
                  </a:lnTo>
                  <a:lnTo>
                    <a:pt x="691" y="269"/>
                  </a:lnTo>
                  <a:lnTo>
                    <a:pt x="691" y="262"/>
                  </a:lnTo>
                  <a:lnTo>
                    <a:pt x="691" y="256"/>
                  </a:lnTo>
                  <a:lnTo>
                    <a:pt x="685" y="256"/>
                  </a:lnTo>
                  <a:lnTo>
                    <a:pt x="685" y="250"/>
                  </a:lnTo>
                  <a:lnTo>
                    <a:pt x="691" y="243"/>
                  </a:lnTo>
                  <a:lnTo>
                    <a:pt x="685" y="237"/>
                  </a:lnTo>
                  <a:lnTo>
                    <a:pt x="685" y="230"/>
                  </a:lnTo>
                  <a:lnTo>
                    <a:pt x="691" y="230"/>
                  </a:lnTo>
                  <a:lnTo>
                    <a:pt x="691" y="224"/>
                  </a:lnTo>
                  <a:lnTo>
                    <a:pt x="691" y="218"/>
                  </a:lnTo>
                  <a:lnTo>
                    <a:pt x="685" y="211"/>
                  </a:lnTo>
                  <a:lnTo>
                    <a:pt x="685" y="205"/>
                  </a:lnTo>
                  <a:lnTo>
                    <a:pt x="691" y="205"/>
                  </a:lnTo>
                  <a:lnTo>
                    <a:pt x="691" y="198"/>
                  </a:lnTo>
                  <a:lnTo>
                    <a:pt x="698" y="198"/>
                  </a:lnTo>
                  <a:lnTo>
                    <a:pt x="698" y="192"/>
                  </a:lnTo>
                  <a:lnTo>
                    <a:pt x="691" y="192"/>
                  </a:lnTo>
                  <a:lnTo>
                    <a:pt x="698" y="186"/>
                  </a:lnTo>
                  <a:lnTo>
                    <a:pt x="698" y="179"/>
                  </a:lnTo>
                  <a:lnTo>
                    <a:pt x="691" y="179"/>
                  </a:lnTo>
                  <a:lnTo>
                    <a:pt x="691" y="173"/>
                  </a:lnTo>
                  <a:lnTo>
                    <a:pt x="691" y="166"/>
                  </a:lnTo>
                  <a:lnTo>
                    <a:pt x="691" y="160"/>
                  </a:lnTo>
                  <a:lnTo>
                    <a:pt x="691" y="154"/>
                  </a:lnTo>
                  <a:lnTo>
                    <a:pt x="698" y="154"/>
                  </a:lnTo>
                  <a:lnTo>
                    <a:pt x="698" y="147"/>
                  </a:lnTo>
                  <a:lnTo>
                    <a:pt x="691" y="147"/>
                  </a:lnTo>
                  <a:lnTo>
                    <a:pt x="685" y="147"/>
                  </a:lnTo>
                  <a:lnTo>
                    <a:pt x="691" y="147"/>
                  </a:lnTo>
                  <a:lnTo>
                    <a:pt x="691" y="141"/>
                  </a:lnTo>
                  <a:lnTo>
                    <a:pt x="685" y="141"/>
                  </a:lnTo>
                  <a:lnTo>
                    <a:pt x="679" y="141"/>
                  </a:lnTo>
                  <a:lnTo>
                    <a:pt x="679" y="134"/>
                  </a:lnTo>
                  <a:lnTo>
                    <a:pt x="685" y="134"/>
                  </a:lnTo>
                  <a:lnTo>
                    <a:pt x="685" y="128"/>
                  </a:lnTo>
                  <a:lnTo>
                    <a:pt x="679" y="128"/>
                  </a:lnTo>
                  <a:lnTo>
                    <a:pt x="679" y="122"/>
                  </a:lnTo>
                  <a:lnTo>
                    <a:pt x="679" y="115"/>
                  </a:lnTo>
                  <a:lnTo>
                    <a:pt x="679" y="122"/>
                  </a:lnTo>
                  <a:lnTo>
                    <a:pt x="685" y="122"/>
                  </a:lnTo>
                  <a:lnTo>
                    <a:pt x="685" y="115"/>
                  </a:lnTo>
                  <a:lnTo>
                    <a:pt x="685" y="109"/>
                  </a:lnTo>
                  <a:lnTo>
                    <a:pt x="685" y="102"/>
                  </a:lnTo>
                  <a:lnTo>
                    <a:pt x="679" y="102"/>
                  </a:lnTo>
                  <a:lnTo>
                    <a:pt x="679" y="96"/>
                  </a:lnTo>
                  <a:lnTo>
                    <a:pt x="679" y="90"/>
                  </a:lnTo>
                  <a:lnTo>
                    <a:pt x="679" y="83"/>
                  </a:lnTo>
                  <a:lnTo>
                    <a:pt x="679" y="77"/>
                  </a:lnTo>
                  <a:lnTo>
                    <a:pt x="672" y="77"/>
                  </a:lnTo>
                  <a:lnTo>
                    <a:pt x="672" y="70"/>
                  </a:lnTo>
                  <a:lnTo>
                    <a:pt x="666" y="64"/>
                  </a:lnTo>
                  <a:lnTo>
                    <a:pt x="666" y="58"/>
                  </a:lnTo>
                  <a:lnTo>
                    <a:pt x="666" y="51"/>
                  </a:lnTo>
                  <a:lnTo>
                    <a:pt x="666" y="45"/>
                  </a:lnTo>
                  <a:lnTo>
                    <a:pt x="672" y="45"/>
                  </a:lnTo>
                  <a:lnTo>
                    <a:pt x="672" y="38"/>
                  </a:lnTo>
                  <a:lnTo>
                    <a:pt x="666" y="38"/>
                  </a:lnTo>
                  <a:lnTo>
                    <a:pt x="666" y="32"/>
                  </a:lnTo>
                  <a:lnTo>
                    <a:pt x="666" y="26"/>
                  </a:lnTo>
                  <a:lnTo>
                    <a:pt x="672" y="26"/>
                  </a:lnTo>
                  <a:lnTo>
                    <a:pt x="672" y="19"/>
                  </a:lnTo>
                  <a:lnTo>
                    <a:pt x="666" y="19"/>
                  </a:lnTo>
                  <a:lnTo>
                    <a:pt x="666" y="13"/>
                  </a:lnTo>
                  <a:lnTo>
                    <a:pt x="672" y="13"/>
                  </a:lnTo>
                  <a:lnTo>
                    <a:pt x="672" y="6"/>
                  </a:lnTo>
                  <a:lnTo>
                    <a:pt x="679" y="6"/>
                  </a:lnTo>
                  <a:lnTo>
                    <a:pt x="679" y="0"/>
                  </a:lnTo>
                  <a:lnTo>
                    <a:pt x="704" y="0"/>
                  </a:lnTo>
                  <a:lnTo>
                    <a:pt x="749" y="6"/>
                  </a:lnTo>
                  <a:lnTo>
                    <a:pt x="787" y="6"/>
                  </a:lnTo>
                  <a:lnTo>
                    <a:pt x="800" y="6"/>
                  </a:lnTo>
                  <a:lnTo>
                    <a:pt x="832" y="6"/>
                  </a:lnTo>
                  <a:lnTo>
                    <a:pt x="845" y="6"/>
                  </a:lnTo>
                  <a:lnTo>
                    <a:pt x="871" y="6"/>
                  </a:lnTo>
                  <a:lnTo>
                    <a:pt x="883" y="6"/>
                  </a:lnTo>
                  <a:lnTo>
                    <a:pt x="909" y="6"/>
                  </a:lnTo>
                  <a:lnTo>
                    <a:pt x="928" y="6"/>
                  </a:lnTo>
                  <a:lnTo>
                    <a:pt x="935" y="6"/>
                  </a:lnTo>
                  <a:lnTo>
                    <a:pt x="948" y="6"/>
                  </a:lnTo>
                  <a:lnTo>
                    <a:pt x="960" y="6"/>
                  </a:lnTo>
                  <a:lnTo>
                    <a:pt x="980" y="0"/>
                  </a:lnTo>
                  <a:lnTo>
                    <a:pt x="986" y="0"/>
                  </a:lnTo>
                  <a:lnTo>
                    <a:pt x="1018" y="0"/>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endParaRPr lang="fr-FR" noProof="0" dirty="0"/>
            </a:p>
          </p:txBody>
        </p:sp>
        <p:sp>
          <p:nvSpPr>
            <p:cNvPr id="55" name="Freeform 229">
              <a:extLst>
                <a:ext uri="{FF2B5EF4-FFF2-40B4-BE49-F238E27FC236}">
                  <a16:creationId xmlns:a16="http://schemas.microsoft.com/office/drawing/2014/main" id="{A3DD1B95-01E1-7CE2-EF7B-62EF3A0A96B9}"/>
                </a:ext>
              </a:extLst>
            </p:cNvPr>
            <p:cNvSpPr>
              <a:spLocks/>
            </p:cNvSpPr>
            <p:nvPr/>
          </p:nvSpPr>
          <p:spPr bwMode="gray">
            <a:xfrm>
              <a:off x="3678872" y="1770697"/>
              <a:ext cx="673717" cy="825628"/>
            </a:xfrm>
            <a:custGeom>
              <a:avLst/>
              <a:gdLst>
                <a:gd name="T0" fmla="*/ 999 w 1044"/>
                <a:gd name="T1" fmla="*/ 858 h 1146"/>
                <a:gd name="T2" fmla="*/ 948 w 1044"/>
                <a:gd name="T3" fmla="*/ 883 h 1146"/>
                <a:gd name="T4" fmla="*/ 909 w 1044"/>
                <a:gd name="T5" fmla="*/ 870 h 1146"/>
                <a:gd name="T6" fmla="*/ 877 w 1044"/>
                <a:gd name="T7" fmla="*/ 883 h 1146"/>
                <a:gd name="T8" fmla="*/ 852 w 1044"/>
                <a:gd name="T9" fmla="*/ 877 h 1146"/>
                <a:gd name="T10" fmla="*/ 826 w 1044"/>
                <a:gd name="T11" fmla="*/ 877 h 1146"/>
                <a:gd name="T12" fmla="*/ 807 w 1044"/>
                <a:gd name="T13" fmla="*/ 902 h 1146"/>
                <a:gd name="T14" fmla="*/ 756 w 1044"/>
                <a:gd name="T15" fmla="*/ 998 h 1146"/>
                <a:gd name="T16" fmla="*/ 762 w 1044"/>
                <a:gd name="T17" fmla="*/ 1050 h 1146"/>
                <a:gd name="T18" fmla="*/ 730 w 1044"/>
                <a:gd name="T19" fmla="*/ 1088 h 1146"/>
                <a:gd name="T20" fmla="*/ 743 w 1044"/>
                <a:gd name="T21" fmla="*/ 1133 h 1146"/>
                <a:gd name="T22" fmla="*/ 711 w 1044"/>
                <a:gd name="T23" fmla="*/ 1133 h 1146"/>
                <a:gd name="T24" fmla="*/ 672 w 1044"/>
                <a:gd name="T25" fmla="*/ 1139 h 1146"/>
                <a:gd name="T26" fmla="*/ 621 w 1044"/>
                <a:gd name="T27" fmla="*/ 1133 h 1146"/>
                <a:gd name="T28" fmla="*/ 602 w 1044"/>
                <a:gd name="T29" fmla="*/ 1107 h 1146"/>
                <a:gd name="T30" fmla="*/ 596 w 1044"/>
                <a:gd name="T31" fmla="*/ 1082 h 1146"/>
                <a:gd name="T32" fmla="*/ 551 w 1044"/>
                <a:gd name="T33" fmla="*/ 1088 h 1146"/>
                <a:gd name="T34" fmla="*/ 512 w 1044"/>
                <a:gd name="T35" fmla="*/ 1056 h 1146"/>
                <a:gd name="T36" fmla="*/ 512 w 1044"/>
                <a:gd name="T37" fmla="*/ 1018 h 1146"/>
                <a:gd name="T38" fmla="*/ 500 w 1044"/>
                <a:gd name="T39" fmla="*/ 1005 h 1146"/>
                <a:gd name="T40" fmla="*/ 487 w 1044"/>
                <a:gd name="T41" fmla="*/ 966 h 1146"/>
                <a:gd name="T42" fmla="*/ 448 w 1044"/>
                <a:gd name="T43" fmla="*/ 954 h 1146"/>
                <a:gd name="T44" fmla="*/ 455 w 1044"/>
                <a:gd name="T45" fmla="*/ 902 h 1146"/>
                <a:gd name="T46" fmla="*/ 448 w 1044"/>
                <a:gd name="T47" fmla="*/ 858 h 1146"/>
                <a:gd name="T48" fmla="*/ 455 w 1044"/>
                <a:gd name="T49" fmla="*/ 806 h 1146"/>
                <a:gd name="T50" fmla="*/ 461 w 1044"/>
                <a:gd name="T51" fmla="*/ 781 h 1146"/>
                <a:gd name="T52" fmla="*/ 487 w 1044"/>
                <a:gd name="T53" fmla="*/ 762 h 1146"/>
                <a:gd name="T54" fmla="*/ 448 w 1044"/>
                <a:gd name="T55" fmla="*/ 762 h 1146"/>
                <a:gd name="T56" fmla="*/ 416 w 1044"/>
                <a:gd name="T57" fmla="*/ 755 h 1146"/>
                <a:gd name="T58" fmla="*/ 423 w 1044"/>
                <a:gd name="T59" fmla="*/ 730 h 1146"/>
                <a:gd name="T60" fmla="*/ 403 w 1044"/>
                <a:gd name="T61" fmla="*/ 704 h 1146"/>
                <a:gd name="T62" fmla="*/ 403 w 1044"/>
                <a:gd name="T63" fmla="*/ 685 h 1146"/>
                <a:gd name="T64" fmla="*/ 384 w 1044"/>
                <a:gd name="T65" fmla="*/ 659 h 1146"/>
                <a:gd name="T66" fmla="*/ 359 w 1044"/>
                <a:gd name="T67" fmla="*/ 666 h 1146"/>
                <a:gd name="T68" fmla="*/ 314 w 1044"/>
                <a:gd name="T69" fmla="*/ 666 h 1146"/>
                <a:gd name="T70" fmla="*/ 288 w 1044"/>
                <a:gd name="T71" fmla="*/ 653 h 1146"/>
                <a:gd name="T72" fmla="*/ 256 w 1044"/>
                <a:gd name="T73" fmla="*/ 582 h 1146"/>
                <a:gd name="T74" fmla="*/ 186 w 1044"/>
                <a:gd name="T75" fmla="*/ 538 h 1146"/>
                <a:gd name="T76" fmla="*/ 122 w 1044"/>
                <a:gd name="T77" fmla="*/ 486 h 1146"/>
                <a:gd name="T78" fmla="*/ 71 w 1044"/>
                <a:gd name="T79" fmla="*/ 461 h 1146"/>
                <a:gd name="T80" fmla="*/ 58 w 1044"/>
                <a:gd name="T81" fmla="*/ 390 h 1146"/>
                <a:gd name="T82" fmla="*/ 58 w 1044"/>
                <a:gd name="T83" fmla="*/ 352 h 1146"/>
                <a:gd name="T84" fmla="*/ 83 w 1044"/>
                <a:gd name="T85" fmla="*/ 313 h 1146"/>
                <a:gd name="T86" fmla="*/ 109 w 1044"/>
                <a:gd name="T87" fmla="*/ 281 h 1146"/>
                <a:gd name="T88" fmla="*/ 109 w 1044"/>
                <a:gd name="T89" fmla="*/ 230 h 1146"/>
                <a:gd name="T90" fmla="*/ 115 w 1044"/>
                <a:gd name="T91" fmla="*/ 185 h 1146"/>
                <a:gd name="T92" fmla="*/ 147 w 1044"/>
                <a:gd name="T93" fmla="*/ 147 h 1146"/>
                <a:gd name="T94" fmla="*/ 154 w 1044"/>
                <a:gd name="T95" fmla="*/ 102 h 1146"/>
                <a:gd name="T96" fmla="*/ 122 w 1044"/>
                <a:gd name="T97" fmla="*/ 32 h 1146"/>
                <a:gd name="T98" fmla="*/ 51 w 1044"/>
                <a:gd name="T99" fmla="*/ 45 h 1146"/>
                <a:gd name="T100" fmla="*/ 0 w 1044"/>
                <a:gd name="T101" fmla="*/ 25 h 1146"/>
                <a:gd name="T102" fmla="*/ 32 w 1044"/>
                <a:gd name="T103" fmla="*/ 6 h 1146"/>
                <a:gd name="T104" fmla="*/ 160 w 1044"/>
                <a:gd name="T105" fmla="*/ 32 h 1146"/>
                <a:gd name="T106" fmla="*/ 371 w 1044"/>
                <a:gd name="T107" fmla="*/ 70 h 1146"/>
                <a:gd name="T108" fmla="*/ 589 w 1044"/>
                <a:gd name="T109" fmla="*/ 128 h 1146"/>
                <a:gd name="T110" fmla="*/ 596 w 1044"/>
                <a:gd name="T111" fmla="*/ 153 h 1146"/>
                <a:gd name="T112" fmla="*/ 589 w 1044"/>
                <a:gd name="T113" fmla="*/ 192 h 1146"/>
                <a:gd name="T114" fmla="*/ 916 w 1044"/>
                <a:gd name="T115" fmla="*/ 128 h 1146"/>
                <a:gd name="T116" fmla="*/ 922 w 1044"/>
                <a:gd name="T117" fmla="*/ 307 h 1146"/>
                <a:gd name="T118" fmla="*/ 845 w 1044"/>
                <a:gd name="T119" fmla="*/ 698 h 1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44" h="1146">
                  <a:moveTo>
                    <a:pt x="1044" y="838"/>
                  </a:moveTo>
                  <a:lnTo>
                    <a:pt x="1044" y="845"/>
                  </a:lnTo>
                  <a:lnTo>
                    <a:pt x="1037" y="851"/>
                  </a:lnTo>
                  <a:lnTo>
                    <a:pt x="1031" y="858"/>
                  </a:lnTo>
                  <a:lnTo>
                    <a:pt x="1025" y="851"/>
                  </a:lnTo>
                  <a:lnTo>
                    <a:pt x="1018" y="851"/>
                  </a:lnTo>
                  <a:lnTo>
                    <a:pt x="1012" y="851"/>
                  </a:lnTo>
                  <a:lnTo>
                    <a:pt x="1005" y="858"/>
                  </a:lnTo>
                  <a:lnTo>
                    <a:pt x="999" y="858"/>
                  </a:lnTo>
                  <a:lnTo>
                    <a:pt x="993" y="858"/>
                  </a:lnTo>
                  <a:lnTo>
                    <a:pt x="980" y="858"/>
                  </a:lnTo>
                  <a:lnTo>
                    <a:pt x="967" y="858"/>
                  </a:lnTo>
                  <a:lnTo>
                    <a:pt x="961" y="864"/>
                  </a:lnTo>
                  <a:lnTo>
                    <a:pt x="954" y="864"/>
                  </a:lnTo>
                  <a:lnTo>
                    <a:pt x="954" y="870"/>
                  </a:lnTo>
                  <a:lnTo>
                    <a:pt x="948" y="870"/>
                  </a:lnTo>
                  <a:lnTo>
                    <a:pt x="948" y="877"/>
                  </a:lnTo>
                  <a:lnTo>
                    <a:pt x="948" y="883"/>
                  </a:lnTo>
                  <a:lnTo>
                    <a:pt x="941" y="883"/>
                  </a:lnTo>
                  <a:lnTo>
                    <a:pt x="935" y="877"/>
                  </a:lnTo>
                  <a:lnTo>
                    <a:pt x="929" y="877"/>
                  </a:lnTo>
                  <a:lnTo>
                    <a:pt x="929" y="870"/>
                  </a:lnTo>
                  <a:lnTo>
                    <a:pt x="922" y="870"/>
                  </a:lnTo>
                  <a:lnTo>
                    <a:pt x="922" y="864"/>
                  </a:lnTo>
                  <a:lnTo>
                    <a:pt x="916" y="864"/>
                  </a:lnTo>
                  <a:lnTo>
                    <a:pt x="916" y="870"/>
                  </a:lnTo>
                  <a:lnTo>
                    <a:pt x="909" y="870"/>
                  </a:lnTo>
                  <a:lnTo>
                    <a:pt x="909" y="877"/>
                  </a:lnTo>
                  <a:lnTo>
                    <a:pt x="903" y="877"/>
                  </a:lnTo>
                  <a:lnTo>
                    <a:pt x="903" y="870"/>
                  </a:lnTo>
                  <a:lnTo>
                    <a:pt x="903" y="877"/>
                  </a:lnTo>
                  <a:lnTo>
                    <a:pt x="897" y="877"/>
                  </a:lnTo>
                  <a:lnTo>
                    <a:pt x="897" y="883"/>
                  </a:lnTo>
                  <a:lnTo>
                    <a:pt x="890" y="883"/>
                  </a:lnTo>
                  <a:lnTo>
                    <a:pt x="884" y="883"/>
                  </a:lnTo>
                  <a:lnTo>
                    <a:pt x="877" y="883"/>
                  </a:lnTo>
                  <a:lnTo>
                    <a:pt x="877" y="890"/>
                  </a:lnTo>
                  <a:lnTo>
                    <a:pt x="877" y="896"/>
                  </a:lnTo>
                  <a:lnTo>
                    <a:pt x="871" y="896"/>
                  </a:lnTo>
                  <a:lnTo>
                    <a:pt x="865" y="896"/>
                  </a:lnTo>
                  <a:lnTo>
                    <a:pt x="865" y="890"/>
                  </a:lnTo>
                  <a:lnTo>
                    <a:pt x="865" y="883"/>
                  </a:lnTo>
                  <a:lnTo>
                    <a:pt x="858" y="883"/>
                  </a:lnTo>
                  <a:lnTo>
                    <a:pt x="858" y="877"/>
                  </a:lnTo>
                  <a:lnTo>
                    <a:pt x="852" y="877"/>
                  </a:lnTo>
                  <a:lnTo>
                    <a:pt x="852" y="883"/>
                  </a:lnTo>
                  <a:lnTo>
                    <a:pt x="852" y="877"/>
                  </a:lnTo>
                  <a:lnTo>
                    <a:pt x="852" y="870"/>
                  </a:lnTo>
                  <a:lnTo>
                    <a:pt x="845" y="870"/>
                  </a:lnTo>
                  <a:lnTo>
                    <a:pt x="845" y="877"/>
                  </a:lnTo>
                  <a:lnTo>
                    <a:pt x="839" y="877"/>
                  </a:lnTo>
                  <a:lnTo>
                    <a:pt x="839" y="883"/>
                  </a:lnTo>
                  <a:lnTo>
                    <a:pt x="833" y="883"/>
                  </a:lnTo>
                  <a:lnTo>
                    <a:pt x="826" y="877"/>
                  </a:lnTo>
                  <a:lnTo>
                    <a:pt x="820" y="877"/>
                  </a:lnTo>
                  <a:lnTo>
                    <a:pt x="820" y="883"/>
                  </a:lnTo>
                  <a:lnTo>
                    <a:pt x="813" y="883"/>
                  </a:lnTo>
                  <a:lnTo>
                    <a:pt x="813" y="890"/>
                  </a:lnTo>
                  <a:lnTo>
                    <a:pt x="807" y="890"/>
                  </a:lnTo>
                  <a:lnTo>
                    <a:pt x="801" y="890"/>
                  </a:lnTo>
                  <a:lnTo>
                    <a:pt x="801" y="896"/>
                  </a:lnTo>
                  <a:lnTo>
                    <a:pt x="807" y="896"/>
                  </a:lnTo>
                  <a:lnTo>
                    <a:pt x="807" y="902"/>
                  </a:lnTo>
                  <a:lnTo>
                    <a:pt x="801" y="909"/>
                  </a:lnTo>
                  <a:lnTo>
                    <a:pt x="801" y="915"/>
                  </a:lnTo>
                  <a:lnTo>
                    <a:pt x="794" y="922"/>
                  </a:lnTo>
                  <a:lnTo>
                    <a:pt x="781" y="947"/>
                  </a:lnTo>
                  <a:lnTo>
                    <a:pt x="775" y="966"/>
                  </a:lnTo>
                  <a:lnTo>
                    <a:pt x="768" y="973"/>
                  </a:lnTo>
                  <a:lnTo>
                    <a:pt x="762" y="986"/>
                  </a:lnTo>
                  <a:lnTo>
                    <a:pt x="756" y="992"/>
                  </a:lnTo>
                  <a:lnTo>
                    <a:pt x="756" y="998"/>
                  </a:lnTo>
                  <a:lnTo>
                    <a:pt x="756" y="1005"/>
                  </a:lnTo>
                  <a:lnTo>
                    <a:pt x="756" y="1011"/>
                  </a:lnTo>
                  <a:lnTo>
                    <a:pt x="756" y="1018"/>
                  </a:lnTo>
                  <a:lnTo>
                    <a:pt x="762" y="1018"/>
                  </a:lnTo>
                  <a:lnTo>
                    <a:pt x="762" y="1024"/>
                  </a:lnTo>
                  <a:lnTo>
                    <a:pt x="762" y="1030"/>
                  </a:lnTo>
                  <a:lnTo>
                    <a:pt x="762" y="1037"/>
                  </a:lnTo>
                  <a:lnTo>
                    <a:pt x="762" y="1043"/>
                  </a:lnTo>
                  <a:lnTo>
                    <a:pt x="762" y="1050"/>
                  </a:lnTo>
                  <a:lnTo>
                    <a:pt x="756" y="1050"/>
                  </a:lnTo>
                  <a:lnTo>
                    <a:pt x="756" y="1056"/>
                  </a:lnTo>
                  <a:lnTo>
                    <a:pt x="749" y="1056"/>
                  </a:lnTo>
                  <a:lnTo>
                    <a:pt x="743" y="1056"/>
                  </a:lnTo>
                  <a:lnTo>
                    <a:pt x="736" y="1063"/>
                  </a:lnTo>
                  <a:lnTo>
                    <a:pt x="730" y="1069"/>
                  </a:lnTo>
                  <a:lnTo>
                    <a:pt x="730" y="1075"/>
                  </a:lnTo>
                  <a:lnTo>
                    <a:pt x="730" y="1082"/>
                  </a:lnTo>
                  <a:lnTo>
                    <a:pt x="730" y="1088"/>
                  </a:lnTo>
                  <a:lnTo>
                    <a:pt x="730" y="1095"/>
                  </a:lnTo>
                  <a:lnTo>
                    <a:pt x="736" y="1095"/>
                  </a:lnTo>
                  <a:lnTo>
                    <a:pt x="736" y="1101"/>
                  </a:lnTo>
                  <a:lnTo>
                    <a:pt x="730" y="1101"/>
                  </a:lnTo>
                  <a:lnTo>
                    <a:pt x="730" y="1107"/>
                  </a:lnTo>
                  <a:lnTo>
                    <a:pt x="730" y="1114"/>
                  </a:lnTo>
                  <a:lnTo>
                    <a:pt x="736" y="1120"/>
                  </a:lnTo>
                  <a:lnTo>
                    <a:pt x="743" y="1127"/>
                  </a:lnTo>
                  <a:lnTo>
                    <a:pt x="743" y="1133"/>
                  </a:lnTo>
                  <a:lnTo>
                    <a:pt x="736" y="1133"/>
                  </a:lnTo>
                  <a:lnTo>
                    <a:pt x="736" y="1139"/>
                  </a:lnTo>
                  <a:lnTo>
                    <a:pt x="730" y="1139"/>
                  </a:lnTo>
                  <a:lnTo>
                    <a:pt x="730" y="1146"/>
                  </a:lnTo>
                  <a:lnTo>
                    <a:pt x="724" y="1146"/>
                  </a:lnTo>
                  <a:lnTo>
                    <a:pt x="717" y="1146"/>
                  </a:lnTo>
                  <a:lnTo>
                    <a:pt x="717" y="1139"/>
                  </a:lnTo>
                  <a:lnTo>
                    <a:pt x="717" y="1133"/>
                  </a:lnTo>
                  <a:lnTo>
                    <a:pt x="711" y="1133"/>
                  </a:lnTo>
                  <a:lnTo>
                    <a:pt x="704" y="1133"/>
                  </a:lnTo>
                  <a:lnTo>
                    <a:pt x="704" y="1139"/>
                  </a:lnTo>
                  <a:lnTo>
                    <a:pt x="698" y="1139"/>
                  </a:lnTo>
                  <a:lnTo>
                    <a:pt x="698" y="1146"/>
                  </a:lnTo>
                  <a:lnTo>
                    <a:pt x="692" y="1146"/>
                  </a:lnTo>
                  <a:lnTo>
                    <a:pt x="685" y="1146"/>
                  </a:lnTo>
                  <a:lnTo>
                    <a:pt x="685" y="1139"/>
                  </a:lnTo>
                  <a:lnTo>
                    <a:pt x="679" y="1139"/>
                  </a:lnTo>
                  <a:lnTo>
                    <a:pt x="672" y="1139"/>
                  </a:lnTo>
                  <a:lnTo>
                    <a:pt x="666" y="1139"/>
                  </a:lnTo>
                  <a:lnTo>
                    <a:pt x="660" y="1139"/>
                  </a:lnTo>
                  <a:lnTo>
                    <a:pt x="653" y="1146"/>
                  </a:lnTo>
                  <a:lnTo>
                    <a:pt x="647" y="1146"/>
                  </a:lnTo>
                  <a:lnTo>
                    <a:pt x="640" y="1146"/>
                  </a:lnTo>
                  <a:lnTo>
                    <a:pt x="634" y="1139"/>
                  </a:lnTo>
                  <a:lnTo>
                    <a:pt x="628" y="1139"/>
                  </a:lnTo>
                  <a:lnTo>
                    <a:pt x="628" y="1133"/>
                  </a:lnTo>
                  <a:lnTo>
                    <a:pt x="621" y="1133"/>
                  </a:lnTo>
                  <a:lnTo>
                    <a:pt x="621" y="1127"/>
                  </a:lnTo>
                  <a:lnTo>
                    <a:pt x="621" y="1120"/>
                  </a:lnTo>
                  <a:lnTo>
                    <a:pt x="615" y="1120"/>
                  </a:lnTo>
                  <a:lnTo>
                    <a:pt x="615" y="1114"/>
                  </a:lnTo>
                  <a:lnTo>
                    <a:pt x="608" y="1114"/>
                  </a:lnTo>
                  <a:lnTo>
                    <a:pt x="602" y="1114"/>
                  </a:lnTo>
                  <a:lnTo>
                    <a:pt x="596" y="1114"/>
                  </a:lnTo>
                  <a:lnTo>
                    <a:pt x="596" y="1107"/>
                  </a:lnTo>
                  <a:lnTo>
                    <a:pt x="602" y="1107"/>
                  </a:lnTo>
                  <a:lnTo>
                    <a:pt x="602" y="1101"/>
                  </a:lnTo>
                  <a:lnTo>
                    <a:pt x="602" y="1095"/>
                  </a:lnTo>
                  <a:lnTo>
                    <a:pt x="608" y="1095"/>
                  </a:lnTo>
                  <a:lnTo>
                    <a:pt x="615" y="1095"/>
                  </a:lnTo>
                  <a:lnTo>
                    <a:pt x="615" y="1088"/>
                  </a:lnTo>
                  <a:lnTo>
                    <a:pt x="615" y="1082"/>
                  </a:lnTo>
                  <a:lnTo>
                    <a:pt x="608" y="1082"/>
                  </a:lnTo>
                  <a:lnTo>
                    <a:pt x="602" y="1082"/>
                  </a:lnTo>
                  <a:lnTo>
                    <a:pt x="596" y="1082"/>
                  </a:lnTo>
                  <a:lnTo>
                    <a:pt x="589" y="1082"/>
                  </a:lnTo>
                  <a:lnTo>
                    <a:pt x="589" y="1088"/>
                  </a:lnTo>
                  <a:lnTo>
                    <a:pt x="583" y="1088"/>
                  </a:lnTo>
                  <a:lnTo>
                    <a:pt x="583" y="1082"/>
                  </a:lnTo>
                  <a:lnTo>
                    <a:pt x="576" y="1082"/>
                  </a:lnTo>
                  <a:lnTo>
                    <a:pt x="570" y="1082"/>
                  </a:lnTo>
                  <a:lnTo>
                    <a:pt x="564" y="1082"/>
                  </a:lnTo>
                  <a:lnTo>
                    <a:pt x="557" y="1088"/>
                  </a:lnTo>
                  <a:lnTo>
                    <a:pt x="551" y="1088"/>
                  </a:lnTo>
                  <a:lnTo>
                    <a:pt x="544" y="1082"/>
                  </a:lnTo>
                  <a:lnTo>
                    <a:pt x="538" y="1082"/>
                  </a:lnTo>
                  <a:lnTo>
                    <a:pt x="538" y="1075"/>
                  </a:lnTo>
                  <a:lnTo>
                    <a:pt x="538" y="1069"/>
                  </a:lnTo>
                  <a:lnTo>
                    <a:pt x="532" y="1069"/>
                  </a:lnTo>
                  <a:lnTo>
                    <a:pt x="525" y="1069"/>
                  </a:lnTo>
                  <a:lnTo>
                    <a:pt x="519" y="1069"/>
                  </a:lnTo>
                  <a:lnTo>
                    <a:pt x="519" y="1063"/>
                  </a:lnTo>
                  <a:lnTo>
                    <a:pt x="512" y="1056"/>
                  </a:lnTo>
                  <a:lnTo>
                    <a:pt x="519" y="1056"/>
                  </a:lnTo>
                  <a:lnTo>
                    <a:pt x="519" y="1050"/>
                  </a:lnTo>
                  <a:lnTo>
                    <a:pt x="525" y="1050"/>
                  </a:lnTo>
                  <a:lnTo>
                    <a:pt x="525" y="1043"/>
                  </a:lnTo>
                  <a:lnTo>
                    <a:pt x="519" y="1037"/>
                  </a:lnTo>
                  <a:lnTo>
                    <a:pt x="519" y="1030"/>
                  </a:lnTo>
                  <a:lnTo>
                    <a:pt x="519" y="1024"/>
                  </a:lnTo>
                  <a:lnTo>
                    <a:pt x="512" y="1024"/>
                  </a:lnTo>
                  <a:lnTo>
                    <a:pt x="512" y="1018"/>
                  </a:lnTo>
                  <a:lnTo>
                    <a:pt x="519" y="1018"/>
                  </a:lnTo>
                  <a:lnTo>
                    <a:pt x="512" y="1018"/>
                  </a:lnTo>
                  <a:lnTo>
                    <a:pt x="506" y="1018"/>
                  </a:lnTo>
                  <a:lnTo>
                    <a:pt x="506" y="1024"/>
                  </a:lnTo>
                  <a:lnTo>
                    <a:pt x="500" y="1024"/>
                  </a:lnTo>
                  <a:lnTo>
                    <a:pt x="500" y="1018"/>
                  </a:lnTo>
                  <a:lnTo>
                    <a:pt x="506" y="1011"/>
                  </a:lnTo>
                  <a:lnTo>
                    <a:pt x="506" y="1005"/>
                  </a:lnTo>
                  <a:lnTo>
                    <a:pt x="500" y="1005"/>
                  </a:lnTo>
                  <a:lnTo>
                    <a:pt x="500" y="998"/>
                  </a:lnTo>
                  <a:lnTo>
                    <a:pt x="506" y="998"/>
                  </a:lnTo>
                  <a:lnTo>
                    <a:pt x="506" y="992"/>
                  </a:lnTo>
                  <a:lnTo>
                    <a:pt x="506" y="986"/>
                  </a:lnTo>
                  <a:lnTo>
                    <a:pt x="506" y="979"/>
                  </a:lnTo>
                  <a:lnTo>
                    <a:pt x="500" y="979"/>
                  </a:lnTo>
                  <a:lnTo>
                    <a:pt x="500" y="973"/>
                  </a:lnTo>
                  <a:lnTo>
                    <a:pt x="493" y="973"/>
                  </a:lnTo>
                  <a:lnTo>
                    <a:pt x="487" y="966"/>
                  </a:lnTo>
                  <a:lnTo>
                    <a:pt x="480" y="966"/>
                  </a:lnTo>
                  <a:lnTo>
                    <a:pt x="474" y="966"/>
                  </a:lnTo>
                  <a:lnTo>
                    <a:pt x="468" y="966"/>
                  </a:lnTo>
                  <a:lnTo>
                    <a:pt x="468" y="960"/>
                  </a:lnTo>
                  <a:lnTo>
                    <a:pt x="461" y="960"/>
                  </a:lnTo>
                  <a:lnTo>
                    <a:pt x="461" y="966"/>
                  </a:lnTo>
                  <a:lnTo>
                    <a:pt x="455" y="960"/>
                  </a:lnTo>
                  <a:lnTo>
                    <a:pt x="448" y="960"/>
                  </a:lnTo>
                  <a:lnTo>
                    <a:pt x="448" y="954"/>
                  </a:lnTo>
                  <a:lnTo>
                    <a:pt x="448" y="947"/>
                  </a:lnTo>
                  <a:lnTo>
                    <a:pt x="448" y="941"/>
                  </a:lnTo>
                  <a:lnTo>
                    <a:pt x="448" y="934"/>
                  </a:lnTo>
                  <a:lnTo>
                    <a:pt x="455" y="934"/>
                  </a:lnTo>
                  <a:lnTo>
                    <a:pt x="455" y="928"/>
                  </a:lnTo>
                  <a:lnTo>
                    <a:pt x="455" y="922"/>
                  </a:lnTo>
                  <a:lnTo>
                    <a:pt x="455" y="915"/>
                  </a:lnTo>
                  <a:lnTo>
                    <a:pt x="455" y="909"/>
                  </a:lnTo>
                  <a:lnTo>
                    <a:pt x="455" y="902"/>
                  </a:lnTo>
                  <a:lnTo>
                    <a:pt x="448" y="896"/>
                  </a:lnTo>
                  <a:lnTo>
                    <a:pt x="448" y="890"/>
                  </a:lnTo>
                  <a:lnTo>
                    <a:pt x="448" y="883"/>
                  </a:lnTo>
                  <a:lnTo>
                    <a:pt x="448" y="877"/>
                  </a:lnTo>
                  <a:lnTo>
                    <a:pt x="448" y="870"/>
                  </a:lnTo>
                  <a:lnTo>
                    <a:pt x="448" y="864"/>
                  </a:lnTo>
                  <a:lnTo>
                    <a:pt x="448" y="858"/>
                  </a:lnTo>
                  <a:lnTo>
                    <a:pt x="455" y="858"/>
                  </a:lnTo>
                  <a:lnTo>
                    <a:pt x="448" y="858"/>
                  </a:lnTo>
                  <a:lnTo>
                    <a:pt x="448" y="851"/>
                  </a:lnTo>
                  <a:lnTo>
                    <a:pt x="448" y="845"/>
                  </a:lnTo>
                  <a:lnTo>
                    <a:pt x="455" y="845"/>
                  </a:lnTo>
                  <a:lnTo>
                    <a:pt x="455" y="838"/>
                  </a:lnTo>
                  <a:lnTo>
                    <a:pt x="455" y="832"/>
                  </a:lnTo>
                  <a:lnTo>
                    <a:pt x="455" y="826"/>
                  </a:lnTo>
                  <a:lnTo>
                    <a:pt x="455" y="819"/>
                  </a:lnTo>
                  <a:lnTo>
                    <a:pt x="455" y="813"/>
                  </a:lnTo>
                  <a:lnTo>
                    <a:pt x="455" y="806"/>
                  </a:lnTo>
                  <a:lnTo>
                    <a:pt x="455" y="800"/>
                  </a:lnTo>
                  <a:lnTo>
                    <a:pt x="461" y="800"/>
                  </a:lnTo>
                  <a:lnTo>
                    <a:pt x="468" y="800"/>
                  </a:lnTo>
                  <a:lnTo>
                    <a:pt x="468" y="794"/>
                  </a:lnTo>
                  <a:lnTo>
                    <a:pt x="474" y="794"/>
                  </a:lnTo>
                  <a:lnTo>
                    <a:pt x="474" y="787"/>
                  </a:lnTo>
                  <a:lnTo>
                    <a:pt x="468" y="787"/>
                  </a:lnTo>
                  <a:lnTo>
                    <a:pt x="468" y="781"/>
                  </a:lnTo>
                  <a:lnTo>
                    <a:pt x="461" y="781"/>
                  </a:lnTo>
                  <a:lnTo>
                    <a:pt x="468" y="781"/>
                  </a:lnTo>
                  <a:lnTo>
                    <a:pt x="468" y="774"/>
                  </a:lnTo>
                  <a:lnTo>
                    <a:pt x="474" y="781"/>
                  </a:lnTo>
                  <a:lnTo>
                    <a:pt x="474" y="774"/>
                  </a:lnTo>
                  <a:lnTo>
                    <a:pt x="474" y="768"/>
                  </a:lnTo>
                  <a:lnTo>
                    <a:pt x="480" y="768"/>
                  </a:lnTo>
                  <a:lnTo>
                    <a:pt x="487" y="762"/>
                  </a:lnTo>
                  <a:lnTo>
                    <a:pt x="493" y="762"/>
                  </a:lnTo>
                  <a:lnTo>
                    <a:pt x="487" y="762"/>
                  </a:lnTo>
                  <a:lnTo>
                    <a:pt x="493" y="755"/>
                  </a:lnTo>
                  <a:lnTo>
                    <a:pt x="487" y="755"/>
                  </a:lnTo>
                  <a:lnTo>
                    <a:pt x="480" y="755"/>
                  </a:lnTo>
                  <a:lnTo>
                    <a:pt x="474" y="755"/>
                  </a:lnTo>
                  <a:lnTo>
                    <a:pt x="468" y="755"/>
                  </a:lnTo>
                  <a:lnTo>
                    <a:pt x="461" y="755"/>
                  </a:lnTo>
                  <a:lnTo>
                    <a:pt x="455" y="755"/>
                  </a:lnTo>
                  <a:lnTo>
                    <a:pt x="448" y="755"/>
                  </a:lnTo>
                  <a:lnTo>
                    <a:pt x="448" y="762"/>
                  </a:lnTo>
                  <a:lnTo>
                    <a:pt x="442" y="762"/>
                  </a:lnTo>
                  <a:lnTo>
                    <a:pt x="436" y="762"/>
                  </a:lnTo>
                  <a:lnTo>
                    <a:pt x="429" y="755"/>
                  </a:lnTo>
                  <a:lnTo>
                    <a:pt x="423" y="755"/>
                  </a:lnTo>
                  <a:lnTo>
                    <a:pt x="423" y="762"/>
                  </a:lnTo>
                  <a:lnTo>
                    <a:pt x="423" y="755"/>
                  </a:lnTo>
                  <a:lnTo>
                    <a:pt x="416" y="755"/>
                  </a:lnTo>
                  <a:lnTo>
                    <a:pt x="416" y="762"/>
                  </a:lnTo>
                  <a:lnTo>
                    <a:pt x="416" y="755"/>
                  </a:lnTo>
                  <a:lnTo>
                    <a:pt x="423" y="755"/>
                  </a:lnTo>
                  <a:lnTo>
                    <a:pt x="423" y="749"/>
                  </a:lnTo>
                  <a:lnTo>
                    <a:pt x="429" y="749"/>
                  </a:lnTo>
                  <a:lnTo>
                    <a:pt x="429" y="742"/>
                  </a:lnTo>
                  <a:lnTo>
                    <a:pt x="436" y="742"/>
                  </a:lnTo>
                  <a:lnTo>
                    <a:pt x="436" y="736"/>
                  </a:lnTo>
                  <a:lnTo>
                    <a:pt x="429" y="736"/>
                  </a:lnTo>
                  <a:lnTo>
                    <a:pt x="429" y="730"/>
                  </a:lnTo>
                  <a:lnTo>
                    <a:pt x="423" y="730"/>
                  </a:lnTo>
                  <a:lnTo>
                    <a:pt x="423" y="736"/>
                  </a:lnTo>
                  <a:lnTo>
                    <a:pt x="416" y="736"/>
                  </a:lnTo>
                  <a:lnTo>
                    <a:pt x="416" y="730"/>
                  </a:lnTo>
                  <a:lnTo>
                    <a:pt x="416" y="723"/>
                  </a:lnTo>
                  <a:lnTo>
                    <a:pt x="416" y="717"/>
                  </a:lnTo>
                  <a:lnTo>
                    <a:pt x="416" y="710"/>
                  </a:lnTo>
                  <a:lnTo>
                    <a:pt x="410" y="710"/>
                  </a:lnTo>
                  <a:lnTo>
                    <a:pt x="410" y="704"/>
                  </a:lnTo>
                  <a:lnTo>
                    <a:pt x="403" y="704"/>
                  </a:lnTo>
                  <a:lnTo>
                    <a:pt x="403" y="698"/>
                  </a:lnTo>
                  <a:lnTo>
                    <a:pt x="397" y="698"/>
                  </a:lnTo>
                  <a:lnTo>
                    <a:pt x="391" y="698"/>
                  </a:lnTo>
                  <a:lnTo>
                    <a:pt x="391" y="691"/>
                  </a:lnTo>
                  <a:lnTo>
                    <a:pt x="397" y="691"/>
                  </a:lnTo>
                  <a:lnTo>
                    <a:pt x="391" y="691"/>
                  </a:lnTo>
                  <a:lnTo>
                    <a:pt x="397" y="691"/>
                  </a:lnTo>
                  <a:lnTo>
                    <a:pt x="397" y="685"/>
                  </a:lnTo>
                  <a:lnTo>
                    <a:pt x="403" y="685"/>
                  </a:lnTo>
                  <a:lnTo>
                    <a:pt x="403" y="678"/>
                  </a:lnTo>
                  <a:lnTo>
                    <a:pt x="403" y="672"/>
                  </a:lnTo>
                  <a:lnTo>
                    <a:pt x="403" y="666"/>
                  </a:lnTo>
                  <a:lnTo>
                    <a:pt x="397" y="666"/>
                  </a:lnTo>
                  <a:lnTo>
                    <a:pt x="391" y="666"/>
                  </a:lnTo>
                  <a:lnTo>
                    <a:pt x="391" y="659"/>
                  </a:lnTo>
                  <a:lnTo>
                    <a:pt x="391" y="653"/>
                  </a:lnTo>
                  <a:lnTo>
                    <a:pt x="384" y="653"/>
                  </a:lnTo>
                  <a:lnTo>
                    <a:pt x="384" y="659"/>
                  </a:lnTo>
                  <a:lnTo>
                    <a:pt x="384" y="653"/>
                  </a:lnTo>
                  <a:lnTo>
                    <a:pt x="384" y="659"/>
                  </a:lnTo>
                  <a:lnTo>
                    <a:pt x="378" y="659"/>
                  </a:lnTo>
                  <a:lnTo>
                    <a:pt x="378" y="653"/>
                  </a:lnTo>
                  <a:lnTo>
                    <a:pt x="378" y="659"/>
                  </a:lnTo>
                  <a:lnTo>
                    <a:pt x="371" y="659"/>
                  </a:lnTo>
                  <a:lnTo>
                    <a:pt x="371" y="666"/>
                  </a:lnTo>
                  <a:lnTo>
                    <a:pt x="365" y="666"/>
                  </a:lnTo>
                  <a:lnTo>
                    <a:pt x="359" y="666"/>
                  </a:lnTo>
                  <a:lnTo>
                    <a:pt x="352" y="666"/>
                  </a:lnTo>
                  <a:lnTo>
                    <a:pt x="346" y="659"/>
                  </a:lnTo>
                  <a:lnTo>
                    <a:pt x="339" y="659"/>
                  </a:lnTo>
                  <a:lnTo>
                    <a:pt x="333" y="653"/>
                  </a:lnTo>
                  <a:lnTo>
                    <a:pt x="327" y="653"/>
                  </a:lnTo>
                  <a:lnTo>
                    <a:pt x="320" y="653"/>
                  </a:lnTo>
                  <a:lnTo>
                    <a:pt x="320" y="659"/>
                  </a:lnTo>
                  <a:lnTo>
                    <a:pt x="314" y="659"/>
                  </a:lnTo>
                  <a:lnTo>
                    <a:pt x="314" y="666"/>
                  </a:lnTo>
                  <a:lnTo>
                    <a:pt x="320" y="666"/>
                  </a:lnTo>
                  <a:lnTo>
                    <a:pt x="320" y="672"/>
                  </a:lnTo>
                  <a:lnTo>
                    <a:pt x="314" y="672"/>
                  </a:lnTo>
                  <a:lnTo>
                    <a:pt x="307" y="672"/>
                  </a:lnTo>
                  <a:lnTo>
                    <a:pt x="301" y="672"/>
                  </a:lnTo>
                  <a:lnTo>
                    <a:pt x="301" y="666"/>
                  </a:lnTo>
                  <a:lnTo>
                    <a:pt x="295" y="659"/>
                  </a:lnTo>
                  <a:lnTo>
                    <a:pt x="295" y="653"/>
                  </a:lnTo>
                  <a:lnTo>
                    <a:pt x="288" y="653"/>
                  </a:lnTo>
                  <a:lnTo>
                    <a:pt x="282" y="653"/>
                  </a:lnTo>
                  <a:lnTo>
                    <a:pt x="282" y="646"/>
                  </a:lnTo>
                  <a:lnTo>
                    <a:pt x="282" y="640"/>
                  </a:lnTo>
                  <a:lnTo>
                    <a:pt x="282" y="634"/>
                  </a:lnTo>
                  <a:lnTo>
                    <a:pt x="275" y="627"/>
                  </a:lnTo>
                  <a:lnTo>
                    <a:pt x="269" y="621"/>
                  </a:lnTo>
                  <a:lnTo>
                    <a:pt x="269" y="608"/>
                  </a:lnTo>
                  <a:lnTo>
                    <a:pt x="263" y="595"/>
                  </a:lnTo>
                  <a:lnTo>
                    <a:pt x="256" y="582"/>
                  </a:lnTo>
                  <a:lnTo>
                    <a:pt x="256" y="576"/>
                  </a:lnTo>
                  <a:lnTo>
                    <a:pt x="250" y="570"/>
                  </a:lnTo>
                  <a:lnTo>
                    <a:pt x="237" y="563"/>
                  </a:lnTo>
                  <a:lnTo>
                    <a:pt x="231" y="557"/>
                  </a:lnTo>
                  <a:lnTo>
                    <a:pt x="224" y="550"/>
                  </a:lnTo>
                  <a:lnTo>
                    <a:pt x="211" y="550"/>
                  </a:lnTo>
                  <a:lnTo>
                    <a:pt x="199" y="544"/>
                  </a:lnTo>
                  <a:lnTo>
                    <a:pt x="192" y="538"/>
                  </a:lnTo>
                  <a:lnTo>
                    <a:pt x="186" y="538"/>
                  </a:lnTo>
                  <a:lnTo>
                    <a:pt x="186" y="531"/>
                  </a:lnTo>
                  <a:lnTo>
                    <a:pt x="179" y="512"/>
                  </a:lnTo>
                  <a:lnTo>
                    <a:pt x="173" y="512"/>
                  </a:lnTo>
                  <a:lnTo>
                    <a:pt x="173" y="506"/>
                  </a:lnTo>
                  <a:lnTo>
                    <a:pt x="167" y="499"/>
                  </a:lnTo>
                  <a:lnTo>
                    <a:pt x="154" y="499"/>
                  </a:lnTo>
                  <a:lnTo>
                    <a:pt x="135" y="493"/>
                  </a:lnTo>
                  <a:lnTo>
                    <a:pt x="128" y="486"/>
                  </a:lnTo>
                  <a:lnTo>
                    <a:pt x="122" y="486"/>
                  </a:lnTo>
                  <a:lnTo>
                    <a:pt x="122" y="480"/>
                  </a:lnTo>
                  <a:lnTo>
                    <a:pt x="115" y="480"/>
                  </a:lnTo>
                  <a:lnTo>
                    <a:pt x="109" y="480"/>
                  </a:lnTo>
                  <a:lnTo>
                    <a:pt x="103" y="474"/>
                  </a:lnTo>
                  <a:lnTo>
                    <a:pt x="96" y="474"/>
                  </a:lnTo>
                  <a:lnTo>
                    <a:pt x="90" y="474"/>
                  </a:lnTo>
                  <a:lnTo>
                    <a:pt x="83" y="467"/>
                  </a:lnTo>
                  <a:lnTo>
                    <a:pt x="77" y="467"/>
                  </a:lnTo>
                  <a:lnTo>
                    <a:pt x="71" y="461"/>
                  </a:lnTo>
                  <a:lnTo>
                    <a:pt x="64" y="461"/>
                  </a:lnTo>
                  <a:lnTo>
                    <a:pt x="64" y="454"/>
                  </a:lnTo>
                  <a:lnTo>
                    <a:pt x="58" y="448"/>
                  </a:lnTo>
                  <a:lnTo>
                    <a:pt x="58" y="435"/>
                  </a:lnTo>
                  <a:lnTo>
                    <a:pt x="58" y="422"/>
                  </a:lnTo>
                  <a:lnTo>
                    <a:pt x="51" y="403"/>
                  </a:lnTo>
                  <a:lnTo>
                    <a:pt x="51" y="397"/>
                  </a:lnTo>
                  <a:lnTo>
                    <a:pt x="51" y="390"/>
                  </a:lnTo>
                  <a:lnTo>
                    <a:pt x="58" y="390"/>
                  </a:lnTo>
                  <a:lnTo>
                    <a:pt x="58" y="384"/>
                  </a:lnTo>
                  <a:lnTo>
                    <a:pt x="64" y="384"/>
                  </a:lnTo>
                  <a:lnTo>
                    <a:pt x="64" y="377"/>
                  </a:lnTo>
                  <a:lnTo>
                    <a:pt x="58" y="371"/>
                  </a:lnTo>
                  <a:lnTo>
                    <a:pt x="64" y="371"/>
                  </a:lnTo>
                  <a:lnTo>
                    <a:pt x="64" y="365"/>
                  </a:lnTo>
                  <a:lnTo>
                    <a:pt x="64" y="358"/>
                  </a:lnTo>
                  <a:lnTo>
                    <a:pt x="64" y="352"/>
                  </a:lnTo>
                  <a:lnTo>
                    <a:pt x="58" y="352"/>
                  </a:lnTo>
                  <a:lnTo>
                    <a:pt x="64" y="345"/>
                  </a:lnTo>
                  <a:lnTo>
                    <a:pt x="64" y="339"/>
                  </a:lnTo>
                  <a:lnTo>
                    <a:pt x="64" y="333"/>
                  </a:lnTo>
                  <a:lnTo>
                    <a:pt x="71" y="333"/>
                  </a:lnTo>
                  <a:lnTo>
                    <a:pt x="71" y="326"/>
                  </a:lnTo>
                  <a:lnTo>
                    <a:pt x="77" y="326"/>
                  </a:lnTo>
                  <a:lnTo>
                    <a:pt x="77" y="320"/>
                  </a:lnTo>
                  <a:lnTo>
                    <a:pt x="83" y="320"/>
                  </a:lnTo>
                  <a:lnTo>
                    <a:pt x="83" y="313"/>
                  </a:lnTo>
                  <a:lnTo>
                    <a:pt x="90" y="313"/>
                  </a:lnTo>
                  <a:lnTo>
                    <a:pt x="90" y="307"/>
                  </a:lnTo>
                  <a:lnTo>
                    <a:pt x="96" y="307"/>
                  </a:lnTo>
                  <a:lnTo>
                    <a:pt x="96" y="301"/>
                  </a:lnTo>
                  <a:lnTo>
                    <a:pt x="103" y="301"/>
                  </a:lnTo>
                  <a:lnTo>
                    <a:pt x="103" y="294"/>
                  </a:lnTo>
                  <a:lnTo>
                    <a:pt x="109" y="294"/>
                  </a:lnTo>
                  <a:lnTo>
                    <a:pt x="109" y="288"/>
                  </a:lnTo>
                  <a:lnTo>
                    <a:pt x="109" y="281"/>
                  </a:lnTo>
                  <a:lnTo>
                    <a:pt x="109" y="275"/>
                  </a:lnTo>
                  <a:lnTo>
                    <a:pt x="103" y="269"/>
                  </a:lnTo>
                  <a:lnTo>
                    <a:pt x="103" y="262"/>
                  </a:lnTo>
                  <a:lnTo>
                    <a:pt x="103" y="256"/>
                  </a:lnTo>
                  <a:lnTo>
                    <a:pt x="103" y="249"/>
                  </a:lnTo>
                  <a:lnTo>
                    <a:pt x="103" y="243"/>
                  </a:lnTo>
                  <a:lnTo>
                    <a:pt x="103" y="237"/>
                  </a:lnTo>
                  <a:lnTo>
                    <a:pt x="109" y="237"/>
                  </a:lnTo>
                  <a:lnTo>
                    <a:pt x="109" y="230"/>
                  </a:lnTo>
                  <a:lnTo>
                    <a:pt x="115" y="224"/>
                  </a:lnTo>
                  <a:lnTo>
                    <a:pt x="115" y="217"/>
                  </a:lnTo>
                  <a:lnTo>
                    <a:pt x="115" y="211"/>
                  </a:lnTo>
                  <a:lnTo>
                    <a:pt x="122" y="211"/>
                  </a:lnTo>
                  <a:lnTo>
                    <a:pt x="122" y="205"/>
                  </a:lnTo>
                  <a:lnTo>
                    <a:pt x="122" y="198"/>
                  </a:lnTo>
                  <a:lnTo>
                    <a:pt x="122" y="192"/>
                  </a:lnTo>
                  <a:lnTo>
                    <a:pt x="122" y="185"/>
                  </a:lnTo>
                  <a:lnTo>
                    <a:pt x="115" y="185"/>
                  </a:lnTo>
                  <a:lnTo>
                    <a:pt x="115" y="179"/>
                  </a:lnTo>
                  <a:lnTo>
                    <a:pt x="122" y="173"/>
                  </a:lnTo>
                  <a:lnTo>
                    <a:pt x="122" y="166"/>
                  </a:lnTo>
                  <a:lnTo>
                    <a:pt x="122" y="160"/>
                  </a:lnTo>
                  <a:lnTo>
                    <a:pt x="128" y="160"/>
                  </a:lnTo>
                  <a:lnTo>
                    <a:pt x="135" y="153"/>
                  </a:lnTo>
                  <a:lnTo>
                    <a:pt x="141" y="153"/>
                  </a:lnTo>
                  <a:lnTo>
                    <a:pt x="141" y="147"/>
                  </a:lnTo>
                  <a:lnTo>
                    <a:pt x="147" y="147"/>
                  </a:lnTo>
                  <a:lnTo>
                    <a:pt x="154" y="147"/>
                  </a:lnTo>
                  <a:lnTo>
                    <a:pt x="160" y="147"/>
                  </a:lnTo>
                  <a:lnTo>
                    <a:pt x="160" y="141"/>
                  </a:lnTo>
                  <a:lnTo>
                    <a:pt x="160" y="134"/>
                  </a:lnTo>
                  <a:lnTo>
                    <a:pt x="160" y="128"/>
                  </a:lnTo>
                  <a:lnTo>
                    <a:pt x="160" y="121"/>
                  </a:lnTo>
                  <a:lnTo>
                    <a:pt x="154" y="121"/>
                  </a:lnTo>
                  <a:lnTo>
                    <a:pt x="154" y="115"/>
                  </a:lnTo>
                  <a:lnTo>
                    <a:pt x="154" y="102"/>
                  </a:lnTo>
                  <a:lnTo>
                    <a:pt x="154" y="96"/>
                  </a:lnTo>
                  <a:lnTo>
                    <a:pt x="154" y="77"/>
                  </a:lnTo>
                  <a:lnTo>
                    <a:pt x="154" y="70"/>
                  </a:lnTo>
                  <a:lnTo>
                    <a:pt x="154" y="57"/>
                  </a:lnTo>
                  <a:lnTo>
                    <a:pt x="154" y="51"/>
                  </a:lnTo>
                  <a:lnTo>
                    <a:pt x="147" y="45"/>
                  </a:lnTo>
                  <a:lnTo>
                    <a:pt x="141" y="38"/>
                  </a:lnTo>
                  <a:lnTo>
                    <a:pt x="135" y="38"/>
                  </a:lnTo>
                  <a:lnTo>
                    <a:pt x="122" y="32"/>
                  </a:lnTo>
                  <a:lnTo>
                    <a:pt x="115" y="32"/>
                  </a:lnTo>
                  <a:lnTo>
                    <a:pt x="103" y="25"/>
                  </a:lnTo>
                  <a:lnTo>
                    <a:pt x="96" y="32"/>
                  </a:lnTo>
                  <a:lnTo>
                    <a:pt x="83" y="32"/>
                  </a:lnTo>
                  <a:lnTo>
                    <a:pt x="77" y="32"/>
                  </a:lnTo>
                  <a:lnTo>
                    <a:pt x="71" y="38"/>
                  </a:lnTo>
                  <a:lnTo>
                    <a:pt x="64" y="38"/>
                  </a:lnTo>
                  <a:lnTo>
                    <a:pt x="58" y="38"/>
                  </a:lnTo>
                  <a:lnTo>
                    <a:pt x="51" y="45"/>
                  </a:lnTo>
                  <a:lnTo>
                    <a:pt x="45" y="45"/>
                  </a:lnTo>
                  <a:lnTo>
                    <a:pt x="38" y="38"/>
                  </a:lnTo>
                  <a:lnTo>
                    <a:pt x="32" y="38"/>
                  </a:lnTo>
                  <a:lnTo>
                    <a:pt x="26" y="38"/>
                  </a:lnTo>
                  <a:lnTo>
                    <a:pt x="26" y="32"/>
                  </a:lnTo>
                  <a:lnTo>
                    <a:pt x="19" y="32"/>
                  </a:lnTo>
                  <a:lnTo>
                    <a:pt x="13" y="25"/>
                  </a:lnTo>
                  <a:lnTo>
                    <a:pt x="6" y="25"/>
                  </a:lnTo>
                  <a:lnTo>
                    <a:pt x="0" y="25"/>
                  </a:lnTo>
                  <a:lnTo>
                    <a:pt x="0" y="32"/>
                  </a:lnTo>
                  <a:lnTo>
                    <a:pt x="0" y="25"/>
                  </a:lnTo>
                  <a:lnTo>
                    <a:pt x="0" y="19"/>
                  </a:lnTo>
                  <a:lnTo>
                    <a:pt x="0" y="13"/>
                  </a:lnTo>
                  <a:lnTo>
                    <a:pt x="0" y="6"/>
                  </a:lnTo>
                  <a:lnTo>
                    <a:pt x="0" y="0"/>
                  </a:lnTo>
                  <a:lnTo>
                    <a:pt x="6" y="0"/>
                  </a:lnTo>
                  <a:lnTo>
                    <a:pt x="19" y="0"/>
                  </a:lnTo>
                  <a:lnTo>
                    <a:pt x="32" y="6"/>
                  </a:lnTo>
                  <a:lnTo>
                    <a:pt x="38" y="6"/>
                  </a:lnTo>
                  <a:lnTo>
                    <a:pt x="45" y="6"/>
                  </a:lnTo>
                  <a:lnTo>
                    <a:pt x="64" y="13"/>
                  </a:lnTo>
                  <a:lnTo>
                    <a:pt x="77" y="13"/>
                  </a:lnTo>
                  <a:lnTo>
                    <a:pt x="96" y="19"/>
                  </a:lnTo>
                  <a:lnTo>
                    <a:pt x="103" y="19"/>
                  </a:lnTo>
                  <a:lnTo>
                    <a:pt x="115" y="19"/>
                  </a:lnTo>
                  <a:lnTo>
                    <a:pt x="141" y="25"/>
                  </a:lnTo>
                  <a:lnTo>
                    <a:pt x="160" y="32"/>
                  </a:lnTo>
                  <a:lnTo>
                    <a:pt x="186" y="32"/>
                  </a:lnTo>
                  <a:lnTo>
                    <a:pt x="205" y="38"/>
                  </a:lnTo>
                  <a:lnTo>
                    <a:pt x="211" y="45"/>
                  </a:lnTo>
                  <a:lnTo>
                    <a:pt x="218" y="45"/>
                  </a:lnTo>
                  <a:lnTo>
                    <a:pt x="250" y="51"/>
                  </a:lnTo>
                  <a:lnTo>
                    <a:pt x="288" y="57"/>
                  </a:lnTo>
                  <a:lnTo>
                    <a:pt x="327" y="64"/>
                  </a:lnTo>
                  <a:lnTo>
                    <a:pt x="352" y="70"/>
                  </a:lnTo>
                  <a:lnTo>
                    <a:pt x="371" y="70"/>
                  </a:lnTo>
                  <a:lnTo>
                    <a:pt x="391" y="77"/>
                  </a:lnTo>
                  <a:lnTo>
                    <a:pt x="410" y="77"/>
                  </a:lnTo>
                  <a:lnTo>
                    <a:pt x="474" y="96"/>
                  </a:lnTo>
                  <a:lnTo>
                    <a:pt x="487" y="96"/>
                  </a:lnTo>
                  <a:lnTo>
                    <a:pt x="500" y="96"/>
                  </a:lnTo>
                  <a:lnTo>
                    <a:pt x="519" y="102"/>
                  </a:lnTo>
                  <a:lnTo>
                    <a:pt x="589" y="115"/>
                  </a:lnTo>
                  <a:lnTo>
                    <a:pt x="589" y="121"/>
                  </a:lnTo>
                  <a:lnTo>
                    <a:pt x="589" y="128"/>
                  </a:lnTo>
                  <a:lnTo>
                    <a:pt x="583" y="128"/>
                  </a:lnTo>
                  <a:lnTo>
                    <a:pt x="583" y="134"/>
                  </a:lnTo>
                  <a:lnTo>
                    <a:pt x="589" y="134"/>
                  </a:lnTo>
                  <a:lnTo>
                    <a:pt x="596" y="134"/>
                  </a:lnTo>
                  <a:lnTo>
                    <a:pt x="596" y="141"/>
                  </a:lnTo>
                  <a:lnTo>
                    <a:pt x="596" y="147"/>
                  </a:lnTo>
                  <a:lnTo>
                    <a:pt x="602" y="147"/>
                  </a:lnTo>
                  <a:lnTo>
                    <a:pt x="602" y="153"/>
                  </a:lnTo>
                  <a:lnTo>
                    <a:pt x="596" y="153"/>
                  </a:lnTo>
                  <a:lnTo>
                    <a:pt x="596" y="160"/>
                  </a:lnTo>
                  <a:lnTo>
                    <a:pt x="596" y="166"/>
                  </a:lnTo>
                  <a:lnTo>
                    <a:pt x="596" y="173"/>
                  </a:lnTo>
                  <a:lnTo>
                    <a:pt x="596" y="179"/>
                  </a:lnTo>
                  <a:lnTo>
                    <a:pt x="589" y="179"/>
                  </a:lnTo>
                  <a:lnTo>
                    <a:pt x="589" y="185"/>
                  </a:lnTo>
                  <a:lnTo>
                    <a:pt x="583" y="185"/>
                  </a:lnTo>
                  <a:lnTo>
                    <a:pt x="589" y="185"/>
                  </a:lnTo>
                  <a:lnTo>
                    <a:pt x="589" y="192"/>
                  </a:lnTo>
                  <a:lnTo>
                    <a:pt x="596" y="192"/>
                  </a:lnTo>
                  <a:lnTo>
                    <a:pt x="666" y="153"/>
                  </a:lnTo>
                  <a:lnTo>
                    <a:pt x="679" y="147"/>
                  </a:lnTo>
                  <a:lnTo>
                    <a:pt x="730" y="128"/>
                  </a:lnTo>
                  <a:lnTo>
                    <a:pt x="781" y="128"/>
                  </a:lnTo>
                  <a:lnTo>
                    <a:pt x="801" y="128"/>
                  </a:lnTo>
                  <a:lnTo>
                    <a:pt x="826" y="128"/>
                  </a:lnTo>
                  <a:lnTo>
                    <a:pt x="903" y="128"/>
                  </a:lnTo>
                  <a:lnTo>
                    <a:pt x="916" y="128"/>
                  </a:lnTo>
                  <a:lnTo>
                    <a:pt x="941" y="128"/>
                  </a:lnTo>
                  <a:lnTo>
                    <a:pt x="948" y="128"/>
                  </a:lnTo>
                  <a:lnTo>
                    <a:pt x="967" y="128"/>
                  </a:lnTo>
                  <a:lnTo>
                    <a:pt x="948" y="192"/>
                  </a:lnTo>
                  <a:lnTo>
                    <a:pt x="954" y="211"/>
                  </a:lnTo>
                  <a:lnTo>
                    <a:pt x="954" y="237"/>
                  </a:lnTo>
                  <a:lnTo>
                    <a:pt x="935" y="256"/>
                  </a:lnTo>
                  <a:lnTo>
                    <a:pt x="935" y="294"/>
                  </a:lnTo>
                  <a:lnTo>
                    <a:pt x="922" y="307"/>
                  </a:lnTo>
                  <a:lnTo>
                    <a:pt x="884" y="352"/>
                  </a:lnTo>
                  <a:lnTo>
                    <a:pt x="865" y="377"/>
                  </a:lnTo>
                  <a:lnTo>
                    <a:pt x="858" y="403"/>
                  </a:lnTo>
                  <a:lnTo>
                    <a:pt x="865" y="448"/>
                  </a:lnTo>
                  <a:lnTo>
                    <a:pt x="865" y="467"/>
                  </a:lnTo>
                  <a:lnTo>
                    <a:pt x="865" y="512"/>
                  </a:lnTo>
                  <a:lnTo>
                    <a:pt x="845" y="570"/>
                  </a:lnTo>
                  <a:lnTo>
                    <a:pt x="839" y="685"/>
                  </a:lnTo>
                  <a:lnTo>
                    <a:pt x="845" y="698"/>
                  </a:lnTo>
                  <a:lnTo>
                    <a:pt x="961" y="774"/>
                  </a:lnTo>
                  <a:lnTo>
                    <a:pt x="1044" y="838"/>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pPr algn="ctr">
                <a:lnSpc>
                  <a:spcPct val="107000"/>
                </a:lnSpc>
                <a:spcAft>
                  <a:spcPts val="800"/>
                </a:spcAft>
              </a:pPr>
              <a:r>
                <a:rPr lang="fr-FR" sz="1100" noProof="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56" name="Freeform 227">
              <a:extLst>
                <a:ext uri="{FF2B5EF4-FFF2-40B4-BE49-F238E27FC236}">
                  <a16:creationId xmlns:a16="http://schemas.microsoft.com/office/drawing/2014/main" id="{FF201220-263F-0F13-CA40-9C30A404EEFF}"/>
                </a:ext>
              </a:extLst>
            </p:cNvPr>
            <p:cNvSpPr>
              <a:spLocks/>
            </p:cNvSpPr>
            <p:nvPr/>
          </p:nvSpPr>
          <p:spPr bwMode="gray">
            <a:xfrm>
              <a:off x="3977881" y="2977587"/>
              <a:ext cx="752447" cy="931534"/>
            </a:xfrm>
            <a:custGeom>
              <a:avLst/>
              <a:gdLst>
                <a:gd name="T0" fmla="*/ 967 w 1166"/>
                <a:gd name="T1" fmla="*/ 864 h 1293"/>
                <a:gd name="T2" fmla="*/ 788 w 1166"/>
                <a:gd name="T3" fmla="*/ 877 h 1293"/>
                <a:gd name="T4" fmla="*/ 788 w 1166"/>
                <a:gd name="T5" fmla="*/ 922 h 1293"/>
                <a:gd name="T6" fmla="*/ 807 w 1166"/>
                <a:gd name="T7" fmla="*/ 980 h 1293"/>
                <a:gd name="T8" fmla="*/ 813 w 1166"/>
                <a:gd name="T9" fmla="*/ 1005 h 1293"/>
                <a:gd name="T10" fmla="*/ 820 w 1166"/>
                <a:gd name="T11" fmla="*/ 1044 h 1293"/>
                <a:gd name="T12" fmla="*/ 807 w 1166"/>
                <a:gd name="T13" fmla="*/ 1088 h 1293"/>
                <a:gd name="T14" fmla="*/ 807 w 1166"/>
                <a:gd name="T15" fmla="*/ 1146 h 1293"/>
                <a:gd name="T16" fmla="*/ 769 w 1166"/>
                <a:gd name="T17" fmla="*/ 1191 h 1293"/>
                <a:gd name="T18" fmla="*/ 724 w 1166"/>
                <a:gd name="T19" fmla="*/ 1217 h 1293"/>
                <a:gd name="T20" fmla="*/ 647 w 1166"/>
                <a:gd name="T21" fmla="*/ 1229 h 1293"/>
                <a:gd name="T22" fmla="*/ 583 w 1166"/>
                <a:gd name="T23" fmla="*/ 1229 h 1293"/>
                <a:gd name="T24" fmla="*/ 525 w 1166"/>
                <a:gd name="T25" fmla="*/ 1217 h 1293"/>
                <a:gd name="T26" fmla="*/ 461 w 1166"/>
                <a:gd name="T27" fmla="*/ 1236 h 1293"/>
                <a:gd name="T28" fmla="*/ 397 w 1166"/>
                <a:gd name="T29" fmla="*/ 1229 h 1293"/>
                <a:gd name="T30" fmla="*/ 307 w 1166"/>
                <a:gd name="T31" fmla="*/ 1268 h 1293"/>
                <a:gd name="T32" fmla="*/ 250 w 1166"/>
                <a:gd name="T33" fmla="*/ 1287 h 1293"/>
                <a:gd name="T34" fmla="*/ 211 w 1166"/>
                <a:gd name="T35" fmla="*/ 1236 h 1293"/>
                <a:gd name="T36" fmla="*/ 205 w 1166"/>
                <a:gd name="T37" fmla="*/ 1165 h 1293"/>
                <a:gd name="T38" fmla="*/ 199 w 1166"/>
                <a:gd name="T39" fmla="*/ 1095 h 1293"/>
                <a:gd name="T40" fmla="*/ 211 w 1166"/>
                <a:gd name="T41" fmla="*/ 1031 h 1293"/>
                <a:gd name="T42" fmla="*/ 231 w 1166"/>
                <a:gd name="T43" fmla="*/ 992 h 1293"/>
                <a:gd name="T44" fmla="*/ 282 w 1166"/>
                <a:gd name="T45" fmla="*/ 941 h 1293"/>
                <a:gd name="T46" fmla="*/ 327 w 1166"/>
                <a:gd name="T47" fmla="*/ 896 h 1293"/>
                <a:gd name="T48" fmla="*/ 301 w 1166"/>
                <a:gd name="T49" fmla="*/ 839 h 1293"/>
                <a:gd name="T50" fmla="*/ 256 w 1166"/>
                <a:gd name="T51" fmla="*/ 794 h 1293"/>
                <a:gd name="T52" fmla="*/ 231 w 1166"/>
                <a:gd name="T53" fmla="*/ 743 h 1293"/>
                <a:gd name="T54" fmla="*/ 186 w 1166"/>
                <a:gd name="T55" fmla="*/ 711 h 1293"/>
                <a:gd name="T56" fmla="*/ 147 w 1166"/>
                <a:gd name="T57" fmla="*/ 679 h 1293"/>
                <a:gd name="T58" fmla="*/ 109 w 1166"/>
                <a:gd name="T59" fmla="*/ 647 h 1293"/>
                <a:gd name="T60" fmla="*/ 19 w 1166"/>
                <a:gd name="T61" fmla="*/ 538 h 1293"/>
                <a:gd name="T62" fmla="*/ 13 w 1166"/>
                <a:gd name="T63" fmla="*/ 499 h 1293"/>
                <a:gd name="T64" fmla="*/ 19 w 1166"/>
                <a:gd name="T65" fmla="*/ 474 h 1293"/>
                <a:gd name="T66" fmla="*/ 58 w 1166"/>
                <a:gd name="T67" fmla="*/ 480 h 1293"/>
                <a:gd name="T68" fmla="*/ 77 w 1166"/>
                <a:gd name="T69" fmla="*/ 455 h 1293"/>
                <a:gd name="T70" fmla="*/ 115 w 1166"/>
                <a:gd name="T71" fmla="*/ 448 h 1293"/>
                <a:gd name="T72" fmla="*/ 135 w 1166"/>
                <a:gd name="T73" fmla="*/ 397 h 1293"/>
                <a:gd name="T74" fmla="*/ 173 w 1166"/>
                <a:gd name="T75" fmla="*/ 391 h 1293"/>
                <a:gd name="T76" fmla="*/ 199 w 1166"/>
                <a:gd name="T77" fmla="*/ 352 h 1293"/>
                <a:gd name="T78" fmla="*/ 231 w 1166"/>
                <a:gd name="T79" fmla="*/ 314 h 1293"/>
                <a:gd name="T80" fmla="*/ 256 w 1166"/>
                <a:gd name="T81" fmla="*/ 288 h 1293"/>
                <a:gd name="T82" fmla="*/ 288 w 1166"/>
                <a:gd name="T83" fmla="*/ 263 h 1293"/>
                <a:gd name="T84" fmla="*/ 314 w 1166"/>
                <a:gd name="T85" fmla="*/ 231 h 1293"/>
                <a:gd name="T86" fmla="*/ 359 w 1166"/>
                <a:gd name="T87" fmla="*/ 231 h 1293"/>
                <a:gd name="T88" fmla="*/ 384 w 1166"/>
                <a:gd name="T89" fmla="*/ 250 h 1293"/>
                <a:gd name="T90" fmla="*/ 423 w 1166"/>
                <a:gd name="T91" fmla="*/ 275 h 1293"/>
                <a:gd name="T92" fmla="*/ 474 w 1166"/>
                <a:gd name="T93" fmla="*/ 275 h 1293"/>
                <a:gd name="T94" fmla="*/ 512 w 1166"/>
                <a:gd name="T95" fmla="*/ 269 h 1293"/>
                <a:gd name="T96" fmla="*/ 551 w 1166"/>
                <a:gd name="T97" fmla="*/ 237 h 1293"/>
                <a:gd name="T98" fmla="*/ 576 w 1166"/>
                <a:gd name="T99" fmla="*/ 205 h 1293"/>
                <a:gd name="T100" fmla="*/ 564 w 1166"/>
                <a:gd name="T101" fmla="*/ 122 h 1293"/>
                <a:gd name="T102" fmla="*/ 640 w 1166"/>
                <a:gd name="T103" fmla="*/ 19 h 1293"/>
                <a:gd name="T104" fmla="*/ 743 w 1166"/>
                <a:gd name="T105" fmla="*/ 45 h 1293"/>
                <a:gd name="T106" fmla="*/ 788 w 1166"/>
                <a:gd name="T107" fmla="*/ 58 h 1293"/>
                <a:gd name="T108" fmla="*/ 871 w 1166"/>
                <a:gd name="T109" fmla="*/ 45 h 1293"/>
                <a:gd name="T110" fmla="*/ 941 w 1166"/>
                <a:gd name="T111" fmla="*/ 0 h 1293"/>
                <a:gd name="T112" fmla="*/ 1127 w 1166"/>
                <a:gd name="T113" fmla="*/ 179 h 1293"/>
                <a:gd name="T114" fmla="*/ 1166 w 1166"/>
                <a:gd name="T115" fmla="*/ 749 h 1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66" h="1293">
                  <a:moveTo>
                    <a:pt x="1140" y="858"/>
                  </a:moveTo>
                  <a:lnTo>
                    <a:pt x="1108" y="858"/>
                  </a:lnTo>
                  <a:lnTo>
                    <a:pt x="1102" y="858"/>
                  </a:lnTo>
                  <a:lnTo>
                    <a:pt x="1082" y="864"/>
                  </a:lnTo>
                  <a:lnTo>
                    <a:pt x="1070" y="864"/>
                  </a:lnTo>
                  <a:lnTo>
                    <a:pt x="1057" y="864"/>
                  </a:lnTo>
                  <a:lnTo>
                    <a:pt x="1050" y="864"/>
                  </a:lnTo>
                  <a:lnTo>
                    <a:pt x="1031" y="864"/>
                  </a:lnTo>
                  <a:lnTo>
                    <a:pt x="1005" y="864"/>
                  </a:lnTo>
                  <a:lnTo>
                    <a:pt x="993" y="864"/>
                  </a:lnTo>
                  <a:lnTo>
                    <a:pt x="967" y="864"/>
                  </a:lnTo>
                  <a:lnTo>
                    <a:pt x="954" y="864"/>
                  </a:lnTo>
                  <a:lnTo>
                    <a:pt x="922" y="864"/>
                  </a:lnTo>
                  <a:lnTo>
                    <a:pt x="909" y="864"/>
                  </a:lnTo>
                  <a:lnTo>
                    <a:pt x="871" y="864"/>
                  </a:lnTo>
                  <a:lnTo>
                    <a:pt x="826" y="858"/>
                  </a:lnTo>
                  <a:lnTo>
                    <a:pt x="801" y="858"/>
                  </a:lnTo>
                  <a:lnTo>
                    <a:pt x="801" y="864"/>
                  </a:lnTo>
                  <a:lnTo>
                    <a:pt x="794" y="864"/>
                  </a:lnTo>
                  <a:lnTo>
                    <a:pt x="794" y="871"/>
                  </a:lnTo>
                  <a:lnTo>
                    <a:pt x="788" y="871"/>
                  </a:lnTo>
                  <a:lnTo>
                    <a:pt x="788" y="877"/>
                  </a:lnTo>
                  <a:lnTo>
                    <a:pt x="794" y="877"/>
                  </a:lnTo>
                  <a:lnTo>
                    <a:pt x="794" y="884"/>
                  </a:lnTo>
                  <a:lnTo>
                    <a:pt x="788" y="884"/>
                  </a:lnTo>
                  <a:lnTo>
                    <a:pt x="788" y="890"/>
                  </a:lnTo>
                  <a:lnTo>
                    <a:pt x="788" y="896"/>
                  </a:lnTo>
                  <a:lnTo>
                    <a:pt x="794" y="896"/>
                  </a:lnTo>
                  <a:lnTo>
                    <a:pt x="794" y="903"/>
                  </a:lnTo>
                  <a:lnTo>
                    <a:pt x="788" y="903"/>
                  </a:lnTo>
                  <a:lnTo>
                    <a:pt x="788" y="909"/>
                  </a:lnTo>
                  <a:lnTo>
                    <a:pt x="788" y="916"/>
                  </a:lnTo>
                  <a:lnTo>
                    <a:pt x="788" y="922"/>
                  </a:lnTo>
                  <a:lnTo>
                    <a:pt x="794" y="928"/>
                  </a:lnTo>
                  <a:lnTo>
                    <a:pt x="794" y="935"/>
                  </a:lnTo>
                  <a:lnTo>
                    <a:pt x="801" y="935"/>
                  </a:lnTo>
                  <a:lnTo>
                    <a:pt x="801" y="941"/>
                  </a:lnTo>
                  <a:lnTo>
                    <a:pt x="801" y="948"/>
                  </a:lnTo>
                  <a:lnTo>
                    <a:pt x="801" y="954"/>
                  </a:lnTo>
                  <a:lnTo>
                    <a:pt x="801" y="960"/>
                  </a:lnTo>
                  <a:lnTo>
                    <a:pt x="807" y="960"/>
                  </a:lnTo>
                  <a:lnTo>
                    <a:pt x="807" y="967"/>
                  </a:lnTo>
                  <a:lnTo>
                    <a:pt x="807" y="973"/>
                  </a:lnTo>
                  <a:lnTo>
                    <a:pt x="807" y="980"/>
                  </a:lnTo>
                  <a:lnTo>
                    <a:pt x="801" y="980"/>
                  </a:lnTo>
                  <a:lnTo>
                    <a:pt x="801" y="973"/>
                  </a:lnTo>
                  <a:lnTo>
                    <a:pt x="801" y="980"/>
                  </a:lnTo>
                  <a:lnTo>
                    <a:pt x="801" y="986"/>
                  </a:lnTo>
                  <a:lnTo>
                    <a:pt x="807" y="986"/>
                  </a:lnTo>
                  <a:lnTo>
                    <a:pt x="807" y="992"/>
                  </a:lnTo>
                  <a:lnTo>
                    <a:pt x="801" y="992"/>
                  </a:lnTo>
                  <a:lnTo>
                    <a:pt x="801" y="999"/>
                  </a:lnTo>
                  <a:lnTo>
                    <a:pt x="807" y="999"/>
                  </a:lnTo>
                  <a:lnTo>
                    <a:pt x="813" y="999"/>
                  </a:lnTo>
                  <a:lnTo>
                    <a:pt x="813" y="1005"/>
                  </a:lnTo>
                  <a:lnTo>
                    <a:pt x="807" y="1005"/>
                  </a:lnTo>
                  <a:lnTo>
                    <a:pt x="813" y="1005"/>
                  </a:lnTo>
                  <a:lnTo>
                    <a:pt x="820" y="1005"/>
                  </a:lnTo>
                  <a:lnTo>
                    <a:pt x="820" y="1012"/>
                  </a:lnTo>
                  <a:lnTo>
                    <a:pt x="813" y="1012"/>
                  </a:lnTo>
                  <a:lnTo>
                    <a:pt x="813" y="1018"/>
                  </a:lnTo>
                  <a:lnTo>
                    <a:pt x="813" y="1024"/>
                  </a:lnTo>
                  <a:lnTo>
                    <a:pt x="813" y="1031"/>
                  </a:lnTo>
                  <a:lnTo>
                    <a:pt x="813" y="1037"/>
                  </a:lnTo>
                  <a:lnTo>
                    <a:pt x="820" y="1037"/>
                  </a:lnTo>
                  <a:lnTo>
                    <a:pt x="820" y="1044"/>
                  </a:lnTo>
                  <a:lnTo>
                    <a:pt x="813" y="1050"/>
                  </a:lnTo>
                  <a:lnTo>
                    <a:pt x="820" y="1050"/>
                  </a:lnTo>
                  <a:lnTo>
                    <a:pt x="820" y="1056"/>
                  </a:lnTo>
                  <a:lnTo>
                    <a:pt x="813" y="1056"/>
                  </a:lnTo>
                  <a:lnTo>
                    <a:pt x="813" y="1063"/>
                  </a:lnTo>
                  <a:lnTo>
                    <a:pt x="807" y="1063"/>
                  </a:lnTo>
                  <a:lnTo>
                    <a:pt x="807" y="1069"/>
                  </a:lnTo>
                  <a:lnTo>
                    <a:pt x="813" y="1076"/>
                  </a:lnTo>
                  <a:lnTo>
                    <a:pt x="813" y="1082"/>
                  </a:lnTo>
                  <a:lnTo>
                    <a:pt x="813" y="1088"/>
                  </a:lnTo>
                  <a:lnTo>
                    <a:pt x="807" y="1088"/>
                  </a:lnTo>
                  <a:lnTo>
                    <a:pt x="807" y="1095"/>
                  </a:lnTo>
                  <a:lnTo>
                    <a:pt x="813" y="1101"/>
                  </a:lnTo>
                  <a:lnTo>
                    <a:pt x="807" y="1108"/>
                  </a:lnTo>
                  <a:lnTo>
                    <a:pt x="807" y="1114"/>
                  </a:lnTo>
                  <a:lnTo>
                    <a:pt x="813" y="1114"/>
                  </a:lnTo>
                  <a:lnTo>
                    <a:pt x="813" y="1120"/>
                  </a:lnTo>
                  <a:lnTo>
                    <a:pt x="813" y="1127"/>
                  </a:lnTo>
                  <a:lnTo>
                    <a:pt x="813" y="1133"/>
                  </a:lnTo>
                  <a:lnTo>
                    <a:pt x="807" y="1133"/>
                  </a:lnTo>
                  <a:lnTo>
                    <a:pt x="807" y="1140"/>
                  </a:lnTo>
                  <a:lnTo>
                    <a:pt x="807" y="1146"/>
                  </a:lnTo>
                  <a:lnTo>
                    <a:pt x="807" y="1152"/>
                  </a:lnTo>
                  <a:lnTo>
                    <a:pt x="801" y="1159"/>
                  </a:lnTo>
                  <a:lnTo>
                    <a:pt x="794" y="1159"/>
                  </a:lnTo>
                  <a:lnTo>
                    <a:pt x="794" y="1165"/>
                  </a:lnTo>
                  <a:lnTo>
                    <a:pt x="794" y="1172"/>
                  </a:lnTo>
                  <a:lnTo>
                    <a:pt x="788" y="1172"/>
                  </a:lnTo>
                  <a:lnTo>
                    <a:pt x="781" y="1172"/>
                  </a:lnTo>
                  <a:lnTo>
                    <a:pt x="781" y="1178"/>
                  </a:lnTo>
                  <a:lnTo>
                    <a:pt x="775" y="1178"/>
                  </a:lnTo>
                  <a:lnTo>
                    <a:pt x="775" y="1184"/>
                  </a:lnTo>
                  <a:lnTo>
                    <a:pt x="769" y="1191"/>
                  </a:lnTo>
                  <a:lnTo>
                    <a:pt x="762" y="1191"/>
                  </a:lnTo>
                  <a:lnTo>
                    <a:pt x="756" y="1191"/>
                  </a:lnTo>
                  <a:lnTo>
                    <a:pt x="756" y="1197"/>
                  </a:lnTo>
                  <a:lnTo>
                    <a:pt x="749" y="1197"/>
                  </a:lnTo>
                  <a:lnTo>
                    <a:pt x="743" y="1197"/>
                  </a:lnTo>
                  <a:lnTo>
                    <a:pt x="743" y="1204"/>
                  </a:lnTo>
                  <a:lnTo>
                    <a:pt x="737" y="1204"/>
                  </a:lnTo>
                  <a:lnTo>
                    <a:pt x="737" y="1210"/>
                  </a:lnTo>
                  <a:lnTo>
                    <a:pt x="730" y="1210"/>
                  </a:lnTo>
                  <a:lnTo>
                    <a:pt x="730" y="1217"/>
                  </a:lnTo>
                  <a:lnTo>
                    <a:pt x="724" y="1217"/>
                  </a:lnTo>
                  <a:lnTo>
                    <a:pt x="717" y="1217"/>
                  </a:lnTo>
                  <a:lnTo>
                    <a:pt x="711" y="1217"/>
                  </a:lnTo>
                  <a:lnTo>
                    <a:pt x="698" y="1223"/>
                  </a:lnTo>
                  <a:lnTo>
                    <a:pt x="692" y="1223"/>
                  </a:lnTo>
                  <a:lnTo>
                    <a:pt x="685" y="1223"/>
                  </a:lnTo>
                  <a:lnTo>
                    <a:pt x="679" y="1223"/>
                  </a:lnTo>
                  <a:lnTo>
                    <a:pt x="672" y="1223"/>
                  </a:lnTo>
                  <a:lnTo>
                    <a:pt x="666" y="1229"/>
                  </a:lnTo>
                  <a:lnTo>
                    <a:pt x="660" y="1229"/>
                  </a:lnTo>
                  <a:lnTo>
                    <a:pt x="653" y="1229"/>
                  </a:lnTo>
                  <a:lnTo>
                    <a:pt x="647" y="1229"/>
                  </a:lnTo>
                  <a:lnTo>
                    <a:pt x="640" y="1229"/>
                  </a:lnTo>
                  <a:lnTo>
                    <a:pt x="634" y="1229"/>
                  </a:lnTo>
                  <a:lnTo>
                    <a:pt x="621" y="1229"/>
                  </a:lnTo>
                  <a:lnTo>
                    <a:pt x="615" y="1229"/>
                  </a:lnTo>
                  <a:lnTo>
                    <a:pt x="608" y="1236"/>
                  </a:lnTo>
                  <a:lnTo>
                    <a:pt x="608" y="1242"/>
                  </a:lnTo>
                  <a:lnTo>
                    <a:pt x="602" y="1242"/>
                  </a:lnTo>
                  <a:lnTo>
                    <a:pt x="602" y="1236"/>
                  </a:lnTo>
                  <a:lnTo>
                    <a:pt x="596" y="1236"/>
                  </a:lnTo>
                  <a:lnTo>
                    <a:pt x="589" y="1229"/>
                  </a:lnTo>
                  <a:lnTo>
                    <a:pt x="583" y="1229"/>
                  </a:lnTo>
                  <a:lnTo>
                    <a:pt x="583" y="1223"/>
                  </a:lnTo>
                  <a:lnTo>
                    <a:pt x="576" y="1223"/>
                  </a:lnTo>
                  <a:lnTo>
                    <a:pt x="564" y="1223"/>
                  </a:lnTo>
                  <a:lnTo>
                    <a:pt x="557" y="1223"/>
                  </a:lnTo>
                  <a:lnTo>
                    <a:pt x="551" y="1223"/>
                  </a:lnTo>
                  <a:lnTo>
                    <a:pt x="544" y="1217"/>
                  </a:lnTo>
                  <a:lnTo>
                    <a:pt x="538" y="1217"/>
                  </a:lnTo>
                  <a:lnTo>
                    <a:pt x="538" y="1210"/>
                  </a:lnTo>
                  <a:lnTo>
                    <a:pt x="538" y="1217"/>
                  </a:lnTo>
                  <a:lnTo>
                    <a:pt x="532" y="1217"/>
                  </a:lnTo>
                  <a:lnTo>
                    <a:pt x="525" y="1217"/>
                  </a:lnTo>
                  <a:lnTo>
                    <a:pt x="519" y="1223"/>
                  </a:lnTo>
                  <a:lnTo>
                    <a:pt x="512" y="1223"/>
                  </a:lnTo>
                  <a:lnTo>
                    <a:pt x="506" y="1223"/>
                  </a:lnTo>
                  <a:lnTo>
                    <a:pt x="500" y="1223"/>
                  </a:lnTo>
                  <a:lnTo>
                    <a:pt x="493" y="1223"/>
                  </a:lnTo>
                  <a:lnTo>
                    <a:pt x="487" y="1223"/>
                  </a:lnTo>
                  <a:lnTo>
                    <a:pt x="480" y="1223"/>
                  </a:lnTo>
                  <a:lnTo>
                    <a:pt x="474" y="1223"/>
                  </a:lnTo>
                  <a:lnTo>
                    <a:pt x="474" y="1229"/>
                  </a:lnTo>
                  <a:lnTo>
                    <a:pt x="468" y="1229"/>
                  </a:lnTo>
                  <a:lnTo>
                    <a:pt x="461" y="1236"/>
                  </a:lnTo>
                  <a:lnTo>
                    <a:pt x="455" y="1236"/>
                  </a:lnTo>
                  <a:lnTo>
                    <a:pt x="442" y="1236"/>
                  </a:lnTo>
                  <a:lnTo>
                    <a:pt x="436" y="1229"/>
                  </a:lnTo>
                  <a:lnTo>
                    <a:pt x="429" y="1223"/>
                  </a:lnTo>
                  <a:lnTo>
                    <a:pt x="423" y="1223"/>
                  </a:lnTo>
                  <a:lnTo>
                    <a:pt x="416" y="1223"/>
                  </a:lnTo>
                  <a:lnTo>
                    <a:pt x="416" y="1229"/>
                  </a:lnTo>
                  <a:lnTo>
                    <a:pt x="416" y="1236"/>
                  </a:lnTo>
                  <a:lnTo>
                    <a:pt x="410" y="1236"/>
                  </a:lnTo>
                  <a:lnTo>
                    <a:pt x="404" y="1229"/>
                  </a:lnTo>
                  <a:lnTo>
                    <a:pt x="397" y="1229"/>
                  </a:lnTo>
                  <a:lnTo>
                    <a:pt x="391" y="1229"/>
                  </a:lnTo>
                  <a:lnTo>
                    <a:pt x="391" y="1236"/>
                  </a:lnTo>
                  <a:lnTo>
                    <a:pt x="384" y="1242"/>
                  </a:lnTo>
                  <a:lnTo>
                    <a:pt x="372" y="1249"/>
                  </a:lnTo>
                  <a:lnTo>
                    <a:pt x="352" y="1255"/>
                  </a:lnTo>
                  <a:lnTo>
                    <a:pt x="340" y="1255"/>
                  </a:lnTo>
                  <a:lnTo>
                    <a:pt x="327" y="1261"/>
                  </a:lnTo>
                  <a:lnTo>
                    <a:pt x="320" y="1261"/>
                  </a:lnTo>
                  <a:lnTo>
                    <a:pt x="314" y="1261"/>
                  </a:lnTo>
                  <a:lnTo>
                    <a:pt x="307" y="1261"/>
                  </a:lnTo>
                  <a:lnTo>
                    <a:pt x="307" y="1268"/>
                  </a:lnTo>
                  <a:lnTo>
                    <a:pt x="301" y="1268"/>
                  </a:lnTo>
                  <a:lnTo>
                    <a:pt x="301" y="1274"/>
                  </a:lnTo>
                  <a:lnTo>
                    <a:pt x="295" y="1274"/>
                  </a:lnTo>
                  <a:lnTo>
                    <a:pt x="288" y="1281"/>
                  </a:lnTo>
                  <a:lnTo>
                    <a:pt x="288" y="1287"/>
                  </a:lnTo>
                  <a:lnTo>
                    <a:pt x="282" y="1287"/>
                  </a:lnTo>
                  <a:lnTo>
                    <a:pt x="275" y="1293"/>
                  </a:lnTo>
                  <a:lnTo>
                    <a:pt x="269" y="1293"/>
                  </a:lnTo>
                  <a:lnTo>
                    <a:pt x="263" y="1293"/>
                  </a:lnTo>
                  <a:lnTo>
                    <a:pt x="256" y="1287"/>
                  </a:lnTo>
                  <a:lnTo>
                    <a:pt x="250" y="1287"/>
                  </a:lnTo>
                  <a:lnTo>
                    <a:pt x="243" y="1287"/>
                  </a:lnTo>
                  <a:lnTo>
                    <a:pt x="243" y="1293"/>
                  </a:lnTo>
                  <a:lnTo>
                    <a:pt x="237" y="1293"/>
                  </a:lnTo>
                  <a:lnTo>
                    <a:pt x="224" y="1293"/>
                  </a:lnTo>
                  <a:lnTo>
                    <a:pt x="224" y="1281"/>
                  </a:lnTo>
                  <a:lnTo>
                    <a:pt x="224" y="1268"/>
                  </a:lnTo>
                  <a:lnTo>
                    <a:pt x="218" y="1268"/>
                  </a:lnTo>
                  <a:lnTo>
                    <a:pt x="218" y="1261"/>
                  </a:lnTo>
                  <a:lnTo>
                    <a:pt x="218" y="1249"/>
                  </a:lnTo>
                  <a:lnTo>
                    <a:pt x="211" y="1242"/>
                  </a:lnTo>
                  <a:lnTo>
                    <a:pt x="211" y="1236"/>
                  </a:lnTo>
                  <a:lnTo>
                    <a:pt x="211" y="1229"/>
                  </a:lnTo>
                  <a:lnTo>
                    <a:pt x="205" y="1223"/>
                  </a:lnTo>
                  <a:lnTo>
                    <a:pt x="205" y="1217"/>
                  </a:lnTo>
                  <a:lnTo>
                    <a:pt x="205" y="1210"/>
                  </a:lnTo>
                  <a:lnTo>
                    <a:pt x="211" y="1204"/>
                  </a:lnTo>
                  <a:lnTo>
                    <a:pt x="211" y="1197"/>
                  </a:lnTo>
                  <a:lnTo>
                    <a:pt x="211" y="1191"/>
                  </a:lnTo>
                  <a:lnTo>
                    <a:pt x="211" y="1184"/>
                  </a:lnTo>
                  <a:lnTo>
                    <a:pt x="211" y="1178"/>
                  </a:lnTo>
                  <a:lnTo>
                    <a:pt x="205" y="1172"/>
                  </a:lnTo>
                  <a:lnTo>
                    <a:pt x="205" y="1165"/>
                  </a:lnTo>
                  <a:lnTo>
                    <a:pt x="205" y="1159"/>
                  </a:lnTo>
                  <a:lnTo>
                    <a:pt x="205" y="1152"/>
                  </a:lnTo>
                  <a:lnTo>
                    <a:pt x="205" y="1146"/>
                  </a:lnTo>
                  <a:lnTo>
                    <a:pt x="199" y="1140"/>
                  </a:lnTo>
                  <a:lnTo>
                    <a:pt x="199" y="1133"/>
                  </a:lnTo>
                  <a:lnTo>
                    <a:pt x="199" y="1127"/>
                  </a:lnTo>
                  <a:lnTo>
                    <a:pt x="199" y="1120"/>
                  </a:lnTo>
                  <a:lnTo>
                    <a:pt x="199" y="1114"/>
                  </a:lnTo>
                  <a:lnTo>
                    <a:pt x="199" y="1108"/>
                  </a:lnTo>
                  <a:lnTo>
                    <a:pt x="199" y="1101"/>
                  </a:lnTo>
                  <a:lnTo>
                    <a:pt x="199" y="1095"/>
                  </a:lnTo>
                  <a:lnTo>
                    <a:pt x="199" y="1088"/>
                  </a:lnTo>
                  <a:lnTo>
                    <a:pt x="199" y="1082"/>
                  </a:lnTo>
                  <a:lnTo>
                    <a:pt x="199" y="1076"/>
                  </a:lnTo>
                  <a:lnTo>
                    <a:pt x="205" y="1069"/>
                  </a:lnTo>
                  <a:lnTo>
                    <a:pt x="211" y="1069"/>
                  </a:lnTo>
                  <a:lnTo>
                    <a:pt x="211" y="1063"/>
                  </a:lnTo>
                  <a:lnTo>
                    <a:pt x="218" y="1056"/>
                  </a:lnTo>
                  <a:lnTo>
                    <a:pt x="218" y="1050"/>
                  </a:lnTo>
                  <a:lnTo>
                    <a:pt x="218" y="1044"/>
                  </a:lnTo>
                  <a:lnTo>
                    <a:pt x="211" y="1037"/>
                  </a:lnTo>
                  <a:lnTo>
                    <a:pt x="211" y="1031"/>
                  </a:lnTo>
                  <a:lnTo>
                    <a:pt x="205" y="1031"/>
                  </a:lnTo>
                  <a:lnTo>
                    <a:pt x="199" y="1024"/>
                  </a:lnTo>
                  <a:lnTo>
                    <a:pt x="192" y="1018"/>
                  </a:lnTo>
                  <a:lnTo>
                    <a:pt x="192" y="1012"/>
                  </a:lnTo>
                  <a:lnTo>
                    <a:pt x="199" y="1005"/>
                  </a:lnTo>
                  <a:lnTo>
                    <a:pt x="205" y="999"/>
                  </a:lnTo>
                  <a:lnTo>
                    <a:pt x="211" y="999"/>
                  </a:lnTo>
                  <a:lnTo>
                    <a:pt x="218" y="999"/>
                  </a:lnTo>
                  <a:lnTo>
                    <a:pt x="224" y="999"/>
                  </a:lnTo>
                  <a:lnTo>
                    <a:pt x="224" y="992"/>
                  </a:lnTo>
                  <a:lnTo>
                    <a:pt x="231" y="992"/>
                  </a:lnTo>
                  <a:lnTo>
                    <a:pt x="231" y="986"/>
                  </a:lnTo>
                  <a:lnTo>
                    <a:pt x="231" y="980"/>
                  </a:lnTo>
                  <a:lnTo>
                    <a:pt x="237" y="973"/>
                  </a:lnTo>
                  <a:lnTo>
                    <a:pt x="243" y="967"/>
                  </a:lnTo>
                  <a:lnTo>
                    <a:pt x="243" y="960"/>
                  </a:lnTo>
                  <a:lnTo>
                    <a:pt x="250" y="954"/>
                  </a:lnTo>
                  <a:lnTo>
                    <a:pt x="263" y="954"/>
                  </a:lnTo>
                  <a:lnTo>
                    <a:pt x="269" y="954"/>
                  </a:lnTo>
                  <a:lnTo>
                    <a:pt x="275" y="954"/>
                  </a:lnTo>
                  <a:lnTo>
                    <a:pt x="282" y="948"/>
                  </a:lnTo>
                  <a:lnTo>
                    <a:pt x="282" y="941"/>
                  </a:lnTo>
                  <a:lnTo>
                    <a:pt x="288" y="941"/>
                  </a:lnTo>
                  <a:lnTo>
                    <a:pt x="295" y="935"/>
                  </a:lnTo>
                  <a:lnTo>
                    <a:pt x="301" y="941"/>
                  </a:lnTo>
                  <a:lnTo>
                    <a:pt x="307" y="941"/>
                  </a:lnTo>
                  <a:lnTo>
                    <a:pt x="314" y="935"/>
                  </a:lnTo>
                  <a:lnTo>
                    <a:pt x="320" y="935"/>
                  </a:lnTo>
                  <a:lnTo>
                    <a:pt x="327" y="928"/>
                  </a:lnTo>
                  <a:lnTo>
                    <a:pt x="327" y="922"/>
                  </a:lnTo>
                  <a:lnTo>
                    <a:pt x="327" y="916"/>
                  </a:lnTo>
                  <a:lnTo>
                    <a:pt x="327" y="903"/>
                  </a:lnTo>
                  <a:lnTo>
                    <a:pt x="327" y="896"/>
                  </a:lnTo>
                  <a:lnTo>
                    <a:pt x="327" y="890"/>
                  </a:lnTo>
                  <a:lnTo>
                    <a:pt x="320" y="890"/>
                  </a:lnTo>
                  <a:lnTo>
                    <a:pt x="314" y="884"/>
                  </a:lnTo>
                  <a:lnTo>
                    <a:pt x="314" y="877"/>
                  </a:lnTo>
                  <a:lnTo>
                    <a:pt x="307" y="877"/>
                  </a:lnTo>
                  <a:lnTo>
                    <a:pt x="307" y="871"/>
                  </a:lnTo>
                  <a:lnTo>
                    <a:pt x="307" y="864"/>
                  </a:lnTo>
                  <a:lnTo>
                    <a:pt x="307" y="858"/>
                  </a:lnTo>
                  <a:lnTo>
                    <a:pt x="307" y="852"/>
                  </a:lnTo>
                  <a:lnTo>
                    <a:pt x="307" y="845"/>
                  </a:lnTo>
                  <a:lnTo>
                    <a:pt x="301" y="839"/>
                  </a:lnTo>
                  <a:lnTo>
                    <a:pt x="301" y="832"/>
                  </a:lnTo>
                  <a:lnTo>
                    <a:pt x="295" y="832"/>
                  </a:lnTo>
                  <a:lnTo>
                    <a:pt x="288" y="826"/>
                  </a:lnTo>
                  <a:lnTo>
                    <a:pt x="282" y="820"/>
                  </a:lnTo>
                  <a:lnTo>
                    <a:pt x="275" y="820"/>
                  </a:lnTo>
                  <a:lnTo>
                    <a:pt x="269" y="813"/>
                  </a:lnTo>
                  <a:lnTo>
                    <a:pt x="263" y="813"/>
                  </a:lnTo>
                  <a:lnTo>
                    <a:pt x="256" y="813"/>
                  </a:lnTo>
                  <a:lnTo>
                    <a:pt x="256" y="807"/>
                  </a:lnTo>
                  <a:lnTo>
                    <a:pt x="256" y="800"/>
                  </a:lnTo>
                  <a:lnTo>
                    <a:pt x="256" y="794"/>
                  </a:lnTo>
                  <a:lnTo>
                    <a:pt x="256" y="788"/>
                  </a:lnTo>
                  <a:lnTo>
                    <a:pt x="256" y="781"/>
                  </a:lnTo>
                  <a:lnTo>
                    <a:pt x="256" y="775"/>
                  </a:lnTo>
                  <a:lnTo>
                    <a:pt x="256" y="768"/>
                  </a:lnTo>
                  <a:lnTo>
                    <a:pt x="250" y="762"/>
                  </a:lnTo>
                  <a:lnTo>
                    <a:pt x="250" y="756"/>
                  </a:lnTo>
                  <a:lnTo>
                    <a:pt x="250" y="749"/>
                  </a:lnTo>
                  <a:lnTo>
                    <a:pt x="250" y="743"/>
                  </a:lnTo>
                  <a:lnTo>
                    <a:pt x="243" y="743"/>
                  </a:lnTo>
                  <a:lnTo>
                    <a:pt x="237" y="743"/>
                  </a:lnTo>
                  <a:lnTo>
                    <a:pt x="231" y="743"/>
                  </a:lnTo>
                  <a:lnTo>
                    <a:pt x="231" y="736"/>
                  </a:lnTo>
                  <a:lnTo>
                    <a:pt x="231" y="730"/>
                  </a:lnTo>
                  <a:lnTo>
                    <a:pt x="224" y="730"/>
                  </a:lnTo>
                  <a:lnTo>
                    <a:pt x="218" y="730"/>
                  </a:lnTo>
                  <a:lnTo>
                    <a:pt x="218" y="724"/>
                  </a:lnTo>
                  <a:lnTo>
                    <a:pt x="211" y="724"/>
                  </a:lnTo>
                  <a:lnTo>
                    <a:pt x="205" y="724"/>
                  </a:lnTo>
                  <a:lnTo>
                    <a:pt x="199" y="724"/>
                  </a:lnTo>
                  <a:lnTo>
                    <a:pt x="192" y="717"/>
                  </a:lnTo>
                  <a:lnTo>
                    <a:pt x="186" y="717"/>
                  </a:lnTo>
                  <a:lnTo>
                    <a:pt x="186" y="711"/>
                  </a:lnTo>
                  <a:lnTo>
                    <a:pt x="179" y="711"/>
                  </a:lnTo>
                  <a:lnTo>
                    <a:pt x="179" y="704"/>
                  </a:lnTo>
                  <a:lnTo>
                    <a:pt x="173" y="704"/>
                  </a:lnTo>
                  <a:lnTo>
                    <a:pt x="173" y="698"/>
                  </a:lnTo>
                  <a:lnTo>
                    <a:pt x="173" y="692"/>
                  </a:lnTo>
                  <a:lnTo>
                    <a:pt x="167" y="692"/>
                  </a:lnTo>
                  <a:lnTo>
                    <a:pt x="160" y="692"/>
                  </a:lnTo>
                  <a:lnTo>
                    <a:pt x="154" y="692"/>
                  </a:lnTo>
                  <a:lnTo>
                    <a:pt x="154" y="685"/>
                  </a:lnTo>
                  <a:lnTo>
                    <a:pt x="147" y="685"/>
                  </a:lnTo>
                  <a:lnTo>
                    <a:pt x="147" y="679"/>
                  </a:lnTo>
                  <a:lnTo>
                    <a:pt x="147" y="672"/>
                  </a:lnTo>
                  <a:lnTo>
                    <a:pt x="141" y="672"/>
                  </a:lnTo>
                  <a:lnTo>
                    <a:pt x="141" y="679"/>
                  </a:lnTo>
                  <a:lnTo>
                    <a:pt x="135" y="679"/>
                  </a:lnTo>
                  <a:lnTo>
                    <a:pt x="128" y="679"/>
                  </a:lnTo>
                  <a:lnTo>
                    <a:pt x="122" y="672"/>
                  </a:lnTo>
                  <a:lnTo>
                    <a:pt x="115" y="672"/>
                  </a:lnTo>
                  <a:lnTo>
                    <a:pt x="115" y="666"/>
                  </a:lnTo>
                  <a:lnTo>
                    <a:pt x="109" y="660"/>
                  </a:lnTo>
                  <a:lnTo>
                    <a:pt x="109" y="653"/>
                  </a:lnTo>
                  <a:lnTo>
                    <a:pt x="109" y="647"/>
                  </a:lnTo>
                  <a:lnTo>
                    <a:pt x="103" y="647"/>
                  </a:lnTo>
                  <a:lnTo>
                    <a:pt x="96" y="647"/>
                  </a:lnTo>
                  <a:lnTo>
                    <a:pt x="90" y="647"/>
                  </a:lnTo>
                  <a:lnTo>
                    <a:pt x="90" y="640"/>
                  </a:lnTo>
                  <a:lnTo>
                    <a:pt x="83" y="634"/>
                  </a:lnTo>
                  <a:lnTo>
                    <a:pt x="77" y="628"/>
                  </a:lnTo>
                  <a:lnTo>
                    <a:pt x="64" y="602"/>
                  </a:lnTo>
                  <a:lnTo>
                    <a:pt x="58" y="589"/>
                  </a:lnTo>
                  <a:lnTo>
                    <a:pt x="45" y="576"/>
                  </a:lnTo>
                  <a:lnTo>
                    <a:pt x="32" y="557"/>
                  </a:lnTo>
                  <a:lnTo>
                    <a:pt x="19" y="538"/>
                  </a:lnTo>
                  <a:lnTo>
                    <a:pt x="13" y="519"/>
                  </a:lnTo>
                  <a:lnTo>
                    <a:pt x="13" y="512"/>
                  </a:lnTo>
                  <a:lnTo>
                    <a:pt x="7" y="512"/>
                  </a:lnTo>
                  <a:lnTo>
                    <a:pt x="0" y="506"/>
                  </a:lnTo>
                  <a:lnTo>
                    <a:pt x="7" y="506"/>
                  </a:lnTo>
                  <a:lnTo>
                    <a:pt x="13" y="506"/>
                  </a:lnTo>
                  <a:lnTo>
                    <a:pt x="19" y="506"/>
                  </a:lnTo>
                  <a:lnTo>
                    <a:pt x="26" y="506"/>
                  </a:lnTo>
                  <a:lnTo>
                    <a:pt x="26" y="499"/>
                  </a:lnTo>
                  <a:lnTo>
                    <a:pt x="19" y="499"/>
                  </a:lnTo>
                  <a:lnTo>
                    <a:pt x="13" y="499"/>
                  </a:lnTo>
                  <a:lnTo>
                    <a:pt x="13" y="493"/>
                  </a:lnTo>
                  <a:lnTo>
                    <a:pt x="7" y="493"/>
                  </a:lnTo>
                  <a:lnTo>
                    <a:pt x="7" y="487"/>
                  </a:lnTo>
                  <a:lnTo>
                    <a:pt x="7" y="480"/>
                  </a:lnTo>
                  <a:lnTo>
                    <a:pt x="7" y="474"/>
                  </a:lnTo>
                  <a:lnTo>
                    <a:pt x="7" y="467"/>
                  </a:lnTo>
                  <a:lnTo>
                    <a:pt x="7" y="474"/>
                  </a:lnTo>
                  <a:lnTo>
                    <a:pt x="13" y="474"/>
                  </a:lnTo>
                  <a:lnTo>
                    <a:pt x="19" y="474"/>
                  </a:lnTo>
                  <a:lnTo>
                    <a:pt x="19" y="467"/>
                  </a:lnTo>
                  <a:lnTo>
                    <a:pt x="19" y="474"/>
                  </a:lnTo>
                  <a:lnTo>
                    <a:pt x="26" y="474"/>
                  </a:lnTo>
                  <a:lnTo>
                    <a:pt x="26" y="467"/>
                  </a:lnTo>
                  <a:lnTo>
                    <a:pt x="32" y="467"/>
                  </a:lnTo>
                  <a:lnTo>
                    <a:pt x="32" y="474"/>
                  </a:lnTo>
                  <a:lnTo>
                    <a:pt x="32" y="467"/>
                  </a:lnTo>
                  <a:lnTo>
                    <a:pt x="39" y="467"/>
                  </a:lnTo>
                  <a:lnTo>
                    <a:pt x="39" y="474"/>
                  </a:lnTo>
                  <a:lnTo>
                    <a:pt x="45" y="474"/>
                  </a:lnTo>
                  <a:lnTo>
                    <a:pt x="45" y="480"/>
                  </a:lnTo>
                  <a:lnTo>
                    <a:pt x="51" y="480"/>
                  </a:lnTo>
                  <a:lnTo>
                    <a:pt x="58" y="480"/>
                  </a:lnTo>
                  <a:lnTo>
                    <a:pt x="64" y="480"/>
                  </a:lnTo>
                  <a:lnTo>
                    <a:pt x="64" y="474"/>
                  </a:lnTo>
                  <a:lnTo>
                    <a:pt x="58" y="467"/>
                  </a:lnTo>
                  <a:lnTo>
                    <a:pt x="58" y="474"/>
                  </a:lnTo>
                  <a:lnTo>
                    <a:pt x="51" y="474"/>
                  </a:lnTo>
                  <a:lnTo>
                    <a:pt x="51" y="467"/>
                  </a:lnTo>
                  <a:lnTo>
                    <a:pt x="58" y="467"/>
                  </a:lnTo>
                  <a:lnTo>
                    <a:pt x="64" y="461"/>
                  </a:lnTo>
                  <a:lnTo>
                    <a:pt x="64" y="455"/>
                  </a:lnTo>
                  <a:lnTo>
                    <a:pt x="71" y="455"/>
                  </a:lnTo>
                  <a:lnTo>
                    <a:pt x="77" y="455"/>
                  </a:lnTo>
                  <a:lnTo>
                    <a:pt x="77" y="461"/>
                  </a:lnTo>
                  <a:lnTo>
                    <a:pt x="83" y="461"/>
                  </a:lnTo>
                  <a:lnTo>
                    <a:pt x="83" y="467"/>
                  </a:lnTo>
                  <a:lnTo>
                    <a:pt x="90" y="474"/>
                  </a:lnTo>
                  <a:lnTo>
                    <a:pt x="90" y="467"/>
                  </a:lnTo>
                  <a:lnTo>
                    <a:pt x="96" y="467"/>
                  </a:lnTo>
                  <a:lnTo>
                    <a:pt x="103" y="467"/>
                  </a:lnTo>
                  <a:lnTo>
                    <a:pt x="109" y="467"/>
                  </a:lnTo>
                  <a:lnTo>
                    <a:pt x="109" y="461"/>
                  </a:lnTo>
                  <a:lnTo>
                    <a:pt x="115" y="455"/>
                  </a:lnTo>
                  <a:lnTo>
                    <a:pt x="115" y="448"/>
                  </a:lnTo>
                  <a:lnTo>
                    <a:pt x="115" y="442"/>
                  </a:lnTo>
                  <a:lnTo>
                    <a:pt x="115" y="435"/>
                  </a:lnTo>
                  <a:lnTo>
                    <a:pt x="115" y="429"/>
                  </a:lnTo>
                  <a:lnTo>
                    <a:pt x="115" y="423"/>
                  </a:lnTo>
                  <a:lnTo>
                    <a:pt x="122" y="423"/>
                  </a:lnTo>
                  <a:lnTo>
                    <a:pt x="122" y="416"/>
                  </a:lnTo>
                  <a:lnTo>
                    <a:pt x="128" y="416"/>
                  </a:lnTo>
                  <a:lnTo>
                    <a:pt x="135" y="416"/>
                  </a:lnTo>
                  <a:lnTo>
                    <a:pt x="135" y="410"/>
                  </a:lnTo>
                  <a:lnTo>
                    <a:pt x="135" y="403"/>
                  </a:lnTo>
                  <a:lnTo>
                    <a:pt x="135" y="397"/>
                  </a:lnTo>
                  <a:lnTo>
                    <a:pt x="141" y="397"/>
                  </a:lnTo>
                  <a:lnTo>
                    <a:pt x="141" y="403"/>
                  </a:lnTo>
                  <a:lnTo>
                    <a:pt x="147" y="403"/>
                  </a:lnTo>
                  <a:lnTo>
                    <a:pt x="147" y="410"/>
                  </a:lnTo>
                  <a:lnTo>
                    <a:pt x="154" y="410"/>
                  </a:lnTo>
                  <a:lnTo>
                    <a:pt x="154" y="403"/>
                  </a:lnTo>
                  <a:lnTo>
                    <a:pt x="160" y="403"/>
                  </a:lnTo>
                  <a:lnTo>
                    <a:pt x="160" y="397"/>
                  </a:lnTo>
                  <a:lnTo>
                    <a:pt x="167" y="397"/>
                  </a:lnTo>
                  <a:lnTo>
                    <a:pt x="167" y="391"/>
                  </a:lnTo>
                  <a:lnTo>
                    <a:pt x="173" y="391"/>
                  </a:lnTo>
                  <a:lnTo>
                    <a:pt x="179" y="391"/>
                  </a:lnTo>
                  <a:lnTo>
                    <a:pt x="186" y="391"/>
                  </a:lnTo>
                  <a:lnTo>
                    <a:pt x="192" y="391"/>
                  </a:lnTo>
                  <a:lnTo>
                    <a:pt x="192" y="384"/>
                  </a:lnTo>
                  <a:lnTo>
                    <a:pt x="192" y="378"/>
                  </a:lnTo>
                  <a:lnTo>
                    <a:pt x="186" y="371"/>
                  </a:lnTo>
                  <a:lnTo>
                    <a:pt x="186" y="365"/>
                  </a:lnTo>
                  <a:lnTo>
                    <a:pt x="192" y="365"/>
                  </a:lnTo>
                  <a:lnTo>
                    <a:pt x="192" y="359"/>
                  </a:lnTo>
                  <a:lnTo>
                    <a:pt x="199" y="359"/>
                  </a:lnTo>
                  <a:lnTo>
                    <a:pt x="199" y="352"/>
                  </a:lnTo>
                  <a:lnTo>
                    <a:pt x="199" y="346"/>
                  </a:lnTo>
                  <a:lnTo>
                    <a:pt x="205" y="346"/>
                  </a:lnTo>
                  <a:lnTo>
                    <a:pt x="211" y="346"/>
                  </a:lnTo>
                  <a:lnTo>
                    <a:pt x="205" y="339"/>
                  </a:lnTo>
                  <a:lnTo>
                    <a:pt x="211" y="333"/>
                  </a:lnTo>
                  <a:lnTo>
                    <a:pt x="211" y="327"/>
                  </a:lnTo>
                  <a:lnTo>
                    <a:pt x="218" y="327"/>
                  </a:lnTo>
                  <a:lnTo>
                    <a:pt x="224" y="327"/>
                  </a:lnTo>
                  <a:lnTo>
                    <a:pt x="224" y="320"/>
                  </a:lnTo>
                  <a:lnTo>
                    <a:pt x="224" y="314"/>
                  </a:lnTo>
                  <a:lnTo>
                    <a:pt x="231" y="314"/>
                  </a:lnTo>
                  <a:lnTo>
                    <a:pt x="231" y="307"/>
                  </a:lnTo>
                  <a:lnTo>
                    <a:pt x="231" y="301"/>
                  </a:lnTo>
                  <a:lnTo>
                    <a:pt x="237" y="295"/>
                  </a:lnTo>
                  <a:lnTo>
                    <a:pt x="231" y="295"/>
                  </a:lnTo>
                  <a:lnTo>
                    <a:pt x="231" y="288"/>
                  </a:lnTo>
                  <a:lnTo>
                    <a:pt x="231" y="282"/>
                  </a:lnTo>
                  <a:lnTo>
                    <a:pt x="237" y="282"/>
                  </a:lnTo>
                  <a:lnTo>
                    <a:pt x="243" y="282"/>
                  </a:lnTo>
                  <a:lnTo>
                    <a:pt x="250" y="282"/>
                  </a:lnTo>
                  <a:lnTo>
                    <a:pt x="256" y="282"/>
                  </a:lnTo>
                  <a:lnTo>
                    <a:pt x="256" y="288"/>
                  </a:lnTo>
                  <a:lnTo>
                    <a:pt x="256" y="295"/>
                  </a:lnTo>
                  <a:lnTo>
                    <a:pt x="263" y="295"/>
                  </a:lnTo>
                  <a:lnTo>
                    <a:pt x="263" y="288"/>
                  </a:lnTo>
                  <a:lnTo>
                    <a:pt x="269" y="288"/>
                  </a:lnTo>
                  <a:lnTo>
                    <a:pt x="269" y="282"/>
                  </a:lnTo>
                  <a:lnTo>
                    <a:pt x="275" y="282"/>
                  </a:lnTo>
                  <a:lnTo>
                    <a:pt x="275" y="275"/>
                  </a:lnTo>
                  <a:lnTo>
                    <a:pt x="275" y="269"/>
                  </a:lnTo>
                  <a:lnTo>
                    <a:pt x="282" y="269"/>
                  </a:lnTo>
                  <a:lnTo>
                    <a:pt x="288" y="269"/>
                  </a:lnTo>
                  <a:lnTo>
                    <a:pt x="288" y="263"/>
                  </a:lnTo>
                  <a:lnTo>
                    <a:pt x="288" y="269"/>
                  </a:lnTo>
                  <a:lnTo>
                    <a:pt x="295" y="269"/>
                  </a:lnTo>
                  <a:lnTo>
                    <a:pt x="295" y="263"/>
                  </a:lnTo>
                  <a:lnTo>
                    <a:pt x="301" y="263"/>
                  </a:lnTo>
                  <a:lnTo>
                    <a:pt x="301" y="256"/>
                  </a:lnTo>
                  <a:lnTo>
                    <a:pt x="307" y="256"/>
                  </a:lnTo>
                  <a:lnTo>
                    <a:pt x="307" y="250"/>
                  </a:lnTo>
                  <a:lnTo>
                    <a:pt x="314" y="250"/>
                  </a:lnTo>
                  <a:lnTo>
                    <a:pt x="314" y="243"/>
                  </a:lnTo>
                  <a:lnTo>
                    <a:pt x="314" y="237"/>
                  </a:lnTo>
                  <a:lnTo>
                    <a:pt x="314" y="231"/>
                  </a:lnTo>
                  <a:lnTo>
                    <a:pt x="320" y="231"/>
                  </a:lnTo>
                  <a:lnTo>
                    <a:pt x="327" y="231"/>
                  </a:lnTo>
                  <a:lnTo>
                    <a:pt x="333" y="231"/>
                  </a:lnTo>
                  <a:lnTo>
                    <a:pt x="333" y="237"/>
                  </a:lnTo>
                  <a:lnTo>
                    <a:pt x="340" y="237"/>
                  </a:lnTo>
                  <a:lnTo>
                    <a:pt x="346" y="237"/>
                  </a:lnTo>
                  <a:lnTo>
                    <a:pt x="346" y="231"/>
                  </a:lnTo>
                  <a:lnTo>
                    <a:pt x="346" y="237"/>
                  </a:lnTo>
                  <a:lnTo>
                    <a:pt x="352" y="237"/>
                  </a:lnTo>
                  <a:lnTo>
                    <a:pt x="352" y="231"/>
                  </a:lnTo>
                  <a:lnTo>
                    <a:pt x="359" y="231"/>
                  </a:lnTo>
                  <a:lnTo>
                    <a:pt x="365" y="231"/>
                  </a:lnTo>
                  <a:lnTo>
                    <a:pt x="365" y="224"/>
                  </a:lnTo>
                  <a:lnTo>
                    <a:pt x="372" y="224"/>
                  </a:lnTo>
                  <a:lnTo>
                    <a:pt x="372" y="231"/>
                  </a:lnTo>
                  <a:lnTo>
                    <a:pt x="378" y="231"/>
                  </a:lnTo>
                  <a:lnTo>
                    <a:pt x="372" y="231"/>
                  </a:lnTo>
                  <a:lnTo>
                    <a:pt x="372" y="237"/>
                  </a:lnTo>
                  <a:lnTo>
                    <a:pt x="378" y="237"/>
                  </a:lnTo>
                  <a:lnTo>
                    <a:pt x="378" y="243"/>
                  </a:lnTo>
                  <a:lnTo>
                    <a:pt x="378" y="250"/>
                  </a:lnTo>
                  <a:lnTo>
                    <a:pt x="384" y="250"/>
                  </a:lnTo>
                  <a:lnTo>
                    <a:pt x="384" y="256"/>
                  </a:lnTo>
                  <a:lnTo>
                    <a:pt x="391" y="256"/>
                  </a:lnTo>
                  <a:lnTo>
                    <a:pt x="391" y="263"/>
                  </a:lnTo>
                  <a:lnTo>
                    <a:pt x="397" y="263"/>
                  </a:lnTo>
                  <a:lnTo>
                    <a:pt x="404" y="263"/>
                  </a:lnTo>
                  <a:lnTo>
                    <a:pt x="404" y="256"/>
                  </a:lnTo>
                  <a:lnTo>
                    <a:pt x="410" y="263"/>
                  </a:lnTo>
                  <a:lnTo>
                    <a:pt x="410" y="269"/>
                  </a:lnTo>
                  <a:lnTo>
                    <a:pt x="416" y="269"/>
                  </a:lnTo>
                  <a:lnTo>
                    <a:pt x="423" y="269"/>
                  </a:lnTo>
                  <a:lnTo>
                    <a:pt x="423" y="275"/>
                  </a:lnTo>
                  <a:lnTo>
                    <a:pt x="429" y="275"/>
                  </a:lnTo>
                  <a:lnTo>
                    <a:pt x="436" y="275"/>
                  </a:lnTo>
                  <a:lnTo>
                    <a:pt x="436" y="282"/>
                  </a:lnTo>
                  <a:lnTo>
                    <a:pt x="436" y="275"/>
                  </a:lnTo>
                  <a:lnTo>
                    <a:pt x="442" y="282"/>
                  </a:lnTo>
                  <a:lnTo>
                    <a:pt x="442" y="275"/>
                  </a:lnTo>
                  <a:lnTo>
                    <a:pt x="448" y="275"/>
                  </a:lnTo>
                  <a:lnTo>
                    <a:pt x="455" y="275"/>
                  </a:lnTo>
                  <a:lnTo>
                    <a:pt x="461" y="282"/>
                  </a:lnTo>
                  <a:lnTo>
                    <a:pt x="468" y="275"/>
                  </a:lnTo>
                  <a:lnTo>
                    <a:pt x="474" y="275"/>
                  </a:lnTo>
                  <a:lnTo>
                    <a:pt x="474" y="282"/>
                  </a:lnTo>
                  <a:lnTo>
                    <a:pt x="480" y="282"/>
                  </a:lnTo>
                  <a:lnTo>
                    <a:pt x="480" y="275"/>
                  </a:lnTo>
                  <a:lnTo>
                    <a:pt x="487" y="275"/>
                  </a:lnTo>
                  <a:lnTo>
                    <a:pt x="487" y="269"/>
                  </a:lnTo>
                  <a:lnTo>
                    <a:pt x="493" y="269"/>
                  </a:lnTo>
                  <a:lnTo>
                    <a:pt x="500" y="269"/>
                  </a:lnTo>
                  <a:lnTo>
                    <a:pt x="506" y="269"/>
                  </a:lnTo>
                  <a:lnTo>
                    <a:pt x="512" y="269"/>
                  </a:lnTo>
                  <a:lnTo>
                    <a:pt x="512" y="275"/>
                  </a:lnTo>
                  <a:lnTo>
                    <a:pt x="512" y="269"/>
                  </a:lnTo>
                  <a:lnTo>
                    <a:pt x="519" y="269"/>
                  </a:lnTo>
                  <a:lnTo>
                    <a:pt x="525" y="269"/>
                  </a:lnTo>
                  <a:lnTo>
                    <a:pt x="532" y="269"/>
                  </a:lnTo>
                  <a:lnTo>
                    <a:pt x="532" y="263"/>
                  </a:lnTo>
                  <a:lnTo>
                    <a:pt x="538" y="263"/>
                  </a:lnTo>
                  <a:lnTo>
                    <a:pt x="544" y="263"/>
                  </a:lnTo>
                  <a:lnTo>
                    <a:pt x="544" y="256"/>
                  </a:lnTo>
                  <a:lnTo>
                    <a:pt x="544" y="250"/>
                  </a:lnTo>
                  <a:lnTo>
                    <a:pt x="544" y="243"/>
                  </a:lnTo>
                  <a:lnTo>
                    <a:pt x="551" y="243"/>
                  </a:lnTo>
                  <a:lnTo>
                    <a:pt x="551" y="237"/>
                  </a:lnTo>
                  <a:lnTo>
                    <a:pt x="551" y="231"/>
                  </a:lnTo>
                  <a:lnTo>
                    <a:pt x="557" y="231"/>
                  </a:lnTo>
                  <a:lnTo>
                    <a:pt x="564" y="231"/>
                  </a:lnTo>
                  <a:lnTo>
                    <a:pt x="570" y="231"/>
                  </a:lnTo>
                  <a:lnTo>
                    <a:pt x="570" y="224"/>
                  </a:lnTo>
                  <a:lnTo>
                    <a:pt x="576" y="224"/>
                  </a:lnTo>
                  <a:lnTo>
                    <a:pt x="583" y="224"/>
                  </a:lnTo>
                  <a:lnTo>
                    <a:pt x="576" y="224"/>
                  </a:lnTo>
                  <a:lnTo>
                    <a:pt x="576" y="218"/>
                  </a:lnTo>
                  <a:lnTo>
                    <a:pt x="576" y="211"/>
                  </a:lnTo>
                  <a:lnTo>
                    <a:pt x="576" y="205"/>
                  </a:lnTo>
                  <a:lnTo>
                    <a:pt x="570" y="199"/>
                  </a:lnTo>
                  <a:lnTo>
                    <a:pt x="570" y="192"/>
                  </a:lnTo>
                  <a:lnTo>
                    <a:pt x="564" y="179"/>
                  </a:lnTo>
                  <a:lnTo>
                    <a:pt x="564" y="173"/>
                  </a:lnTo>
                  <a:lnTo>
                    <a:pt x="564" y="160"/>
                  </a:lnTo>
                  <a:lnTo>
                    <a:pt x="564" y="154"/>
                  </a:lnTo>
                  <a:lnTo>
                    <a:pt x="557" y="154"/>
                  </a:lnTo>
                  <a:lnTo>
                    <a:pt x="557" y="147"/>
                  </a:lnTo>
                  <a:lnTo>
                    <a:pt x="557" y="135"/>
                  </a:lnTo>
                  <a:lnTo>
                    <a:pt x="557" y="128"/>
                  </a:lnTo>
                  <a:lnTo>
                    <a:pt x="564" y="122"/>
                  </a:lnTo>
                  <a:lnTo>
                    <a:pt x="570" y="109"/>
                  </a:lnTo>
                  <a:lnTo>
                    <a:pt x="589" y="83"/>
                  </a:lnTo>
                  <a:lnTo>
                    <a:pt x="596" y="71"/>
                  </a:lnTo>
                  <a:lnTo>
                    <a:pt x="602" y="58"/>
                  </a:lnTo>
                  <a:lnTo>
                    <a:pt x="602" y="51"/>
                  </a:lnTo>
                  <a:lnTo>
                    <a:pt x="602" y="45"/>
                  </a:lnTo>
                  <a:lnTo>
                    <a:pt x="615" y="39"/>
                  </a:lnTo>
                  <a:lnTo>
                    <a:pt x="621" y="32"/>
                  </a:lnTo>
                  <a:lnTo>
                    <a:pt x="628" y="26"/>
                  </a:lnTo>
                  <a:lnTo>
                    <a:pt x="634" y="26"/>
                  </a:lnTo>
                  <a:lnTo>
                    <a:pt x="640" y="19"/>
                  </a:lnTo>
                  <a:lnTo>
                    <a:pt x="647" y="26"/>
                  </a:lnTo>
                  <a:lnTo>
                    <a:pt x="660" y="26"/>
                  </a:lnTo>
                  <a:lnTo>
                    <a:pt x="666" y="32"/>
                  </a:lnTo>
                  <a:lnTo>
                    <a:pt x="672" y="32"/>
                  </a:lnTo>
                  <a:lnTo>
                    <a:pt x="685" y="39"/>
                  </a:lnTo>
                  <a:lnTo>
                    <a:pt x="698" y="39"/>
                  </a:lnTo>
                  <a:lnTo>
                    <a:pt x="705" y="39"/>
                  </a:lnTo>
                  <a:lnTo>
                    <a:pt x="711" y="45"/>
                  </a:lnTo>
                  <a:lnTo>
                    <a:pt x="724" y="45"/>
                  </a:lnTo>
                  <a:lnTo>
                    <a:pt x="737" y="45"/>
                  </a:lnTo>
                  <a:lnTo>
                    <a:pt x="743" y="45"/>
                  </a:lnTo>
                  <a:lnTo>
                    <a:pt x="749" y="51"/>
                  </a:lnTo>
                  <a:lnTo>
                    <a:pt x="749" y="58"/>
                  </a:lnTo>
                  <a:lnTo>
                    <a:pt x="749" y="64"/>
                  </a:lnTo>
                  <a:lnTo>
                    <a:pt x="756" y="71"/>
                  </a:lnTo>
                  <a:lnTo>
                    <a:pt x="762" y="77"/>
                  </a:lnTo>
                  <a:lnTo>
                    <a:pt x="762" y="83"/>
                  </a:lnTo>
                  <a:lnTo>
                    <a:pt x="769" y="77"/>
                  </a:lnTo>
                  <a:lnTo>
                    <a:pt x="775" y="71"/>
                  </a:lnTo>
                  <a:lnTo>
                    <a:pt x="781" y="71"/>
                  </a:lnTo>
                  <a:lnTo>
                    <a:pt x="788" y="64"/>
                  </a:lnTo>
                  <a:lnTo>
                    <a:pt x="788" y="58"/>
                  </a:lnTo>
                  <a:lnTo>
                    <a:pt x="788" y="51"/>
                  </a:lnTo>
                  <a:lnTo>
                    <a:pt x="794" y="45"/>
                  </a:lnTo>
                  <a:lnTo>
                    <a:pt x="807" y="39"/>
                  </a:lnTo>
                  <a:lnTo>
                    <a:pt x="813" y="32"/>
                  </a:lnTo>
                  <a:lnTo>
                    <a:pt x="833" y="32"/>
                  </a:lnTo>
                  <a:lnTo>
                    <a:pt x="845" y="39"/>
                  </a:lnTo>
                  <a:lnTo>
                    <a:pt x="852" y="45"/>
                  </a:lnTo>
                  <a:lnTo>
                    <a:pt x="858" y="45"/>
                  </a:lnTo>
                  <a:lnTo>
                    <a:pt x="865" y="51"/>
                  </a:lnTo>
                  <a:lnTo>
                    <a:pt x="871" y="51"/>
                  </a:lnTo>
                  <a:lnTo>
                    <a:pt x="871" y="45"/>
                  </a:lnTo>
                  <a:lnTo>
                    <a:pt x="884" y="39"/>
                  </a:lnTo>
                  <a:lnTo>
                    <a:pt x="884" y="32"/>
                  </a:lnTo>
                  <a:lnTo>
                    <a:pt x="890" y="32"/>
                  </a:lnTo>
                  <a:lnTo>
                    <a:pt x="897" y="19"/>
                  </a:lnTo>
                  <a:lnTo>
                    <a:pt x="903" y="19"/>
                  </a:lnTo>
                  <a:lnTo>
                    <a:pt x="909" y="13"/>
                  </a:lnTo>
                  <a:lnTo>
                    <a:pt x="916" y="13"/>
                  </a:lnTo>
                  <a:lnTo>
                    <a:pt x="916" y="7"/>
                  </a:lnTo>
                  <a:lnTo>
                    <a:pt x="922" y="7"/>
                  </a:lnTo>
                  <a:lnTo>
                    <a:pt x="935" y="0"/>
                  </a:lnTo>
                  <a:lnTo>
                    <a:pt x="941" y="0"/>
                  </a:lnTo>
                  <a:lnTo>
                    <a:pt x="948" y="0"/>
                  </a:lnTo>
                  <a:lnTo>
                    <a:pt x="961" y="0"/>
                  </a:lnTo>
                  <a:lnTo>
                    <a:pt x="967" y="7"/>
                  </a:lnTo>
                  <a:lnTo>
                    <a:pt x="986" y="19"/>
                  </a:lnTo>
                  <a:lnTo>
                    <a:pt x="993" y="26"/>
                  </a:lnTo>
                  <a:lnTo>
                    <a:pt x="999" y="51"/>
                  </a:lnTo>
                  <a:lnTo>
                    <a:pt x="1044" y="90"/>
                  </a:lnTo>
                  <a:lnTo>
                    <a:pt x="1063" y="109"/>
                  </a:lnTo>
                  <a:lnTo>
                    <a:pt x="1089" y="122"/>
                  </a:lnTo>
                  <a:lnTo>
                    <a:pt x="1108" y="160"/>
                  </a:lnTo>
                  <a:lnTo>
                    <a:pt x="1127" y="179"/>
                  </a:lnTo>
                  <a:lnTo>
                    <a:pt x="1140" y="205"/>
                  </a:lnTo>
                  <a:lnTo>
                    <a:pt x="1140" y="224"/>
                  </a:lnTo>
                  <a:lnTo>
                    <a:pt x="1146" y="250"/>
                  </a:lnTo>
                  <a:lnTo>
                    <a:pt x="1153" y="282"/>
                  </a:lnTo>
                  <a:lnTo>
                    <a:pt x="1146" y="307"/>
                  </a:lnTo>
                  <a:lnTo>
                    <a:pt x="1153" y="371"/>
                  </a:lnTo>
                  <a:lnTo>
                    <a:pt x="1153" y="448"/>
                  </a:lnTo>
                  <a:lnTo>
                    <a:pt x="1146" y="653"/>
                  </a:lnTo>
                  <a:lnTo>
                    <a:pt x="1153" y="685"/>
                  </a:lnTo>
                  <a:lnTo>
                    <a:pt x="1153" y="717"/>
                  </a:lnTo>
                  <a:lnTo>
                    <a:pt x="1166" y="749"/>
                  </a:lnTo>
                  <a:lnTo>
                    <a:pt x="1166" y="762"/>
                  </a:lnTo>
                  <a:lnTo>
                    <a:pt x="1153" y="781"/>
                  </a:lnTo>
                  <a:lnTo>
                    <a:pt x="1153" y="800"/>
                  </a:lnTo>
                  <a:lnTo>
                    <a:pt x="1146" y="807"/>
                  </a:lnTo>
                  <a:lnTo>
                    <a:pt x="1146" y="826"/>
                  </a:lnTo>
                  <a:lnTo>
                    <a:pt x="1140" y="845"/>
                  </a:lnTo>
                  <a:lnTo>
                    <a:pt x="1140" y="858"/>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endParaRPr lang="fr-FR" noProof="0" dirty="0"/>
            </a:p>
          </p:txBody>
        </p:sp>
        <p:sp>
          <p:nvSpPr>
            <p:cNvPr id="57" name="Freeform 228">
              <a:extLst>
                <a:ext uri="{FF2B5EF4-FFF2-40B4-BE49-F238E27FC236}">
                  <a16:creationId xmlns:a16="http://schemas.microsoft.com/office/drawing/2014/main" id="{1A8F3D10-0A24-C114-18D4-F210F8BAB291}"/>
                </a:ext>
              </a:extLst>
            </p:cNvPr>
            <p:cNvSpPr>
              <a:spLocks/>
            </p:cNvSpPr>
            <p:nvPr/>
          </p:nvSpPr>
          <p:spPr bwMode="gray">
            <a:xfrm>
              <a:off x="3894551" y="2371660"/>
              <a:ext cx="702756" cy="899834"/>
            </a:xfrm>
            <a:custGeom>
              <a:avLst/>
              <a:gdLst>
                <a:gd name="T0" fmla="*/ 1044 w 1089"/>
                <a:gd name="T1" fmla="*/ 532 h 1249"/>
                <a:gd name="T2" fmla="*/ 1050 w 1089"/>
                <a:gd name="T3" fmla="*/ 673 h 1249"/>
                <a:gd name="T4" fmla="*/ 1069 w 1089"/>
                <a:gd name="T5" fmla="*/ 839 h 1249"/>
                <a:gd name="T6" fmla="*/ 999 w 1089"/>
                <a:gd name="T7" fmla="*/ 890 h 1249"/>
                <a:gd name="T8" fmla="*/ 909 w 1089"/>
                <a:gd name="T9" fmla="*/ 910 h 1249"/>
                <a:gd name="T10" fmla="*/ 839 w 1089"/>
                <a:gd name="T11" fmla="*/ 884 h 1249"/>
                <a:gd name="T12" fmla="*/ 743 w 1089"/>
                <a:gd name="T13" fmla="*/ 878 h 1249"/>
                <a:gd name="T14" fmla="*/ 692 w 1089"/>
                <a:gd name="T15" fmla="*/ 993 h 1249"/>
                <a:gd name="T16" fmla="*/ 698 w 1089"/>
                <a:gd name="T17" fmla="*/ 1063 h 1249"/>
                <a:gd name="T18" fmla="*/ 660 w 1089"/>
                <a:gd name="T19" fmla="*/ 1102 h 1249"/>
                <a:gd name="T20" fmla="*/ 608 w 1089"/>
                <a:gd name="T21" fmla="*/ 1114 h 1249"/>
                <a:gd name="T22" fmla="*/ 564 w 1089"/>
                <a:gd name="T23" fmla="*/ 1114 h 1249"/>
                <a:gd name="T24" fmla="*/ 512 w 1089"/>
                <a:gd name="T25" fmla="*/ 1095 h 1249"/>
                <a:gd name="T26" fmla="*/ 487 w 1089"/>
                <a:gd name="T27" fmla="*/ 1070 h 1249"/>
                <a:gd name="T28" fmla="*/ 442 w 1089"/>
                <a:gd name="T29" fmla="*/ 1076 h 1249"/>
                <a:gd name="T30" fmla="*/ 410 w 1089"/>
                <a:gd name="T31" fmla="*/ 1108 h 1249"/>
                <a:gd name="T32" fmla="*/ 371 w 1089"/>
                <a:gd name="T33" fmla="*/ 1121 h 1249"/>
                <a:gd name="T34" fmla="*/ 346 w 1089"/>
                <a:gd name="T35" fmla="*/ 1166 h 1249"/>
                <a:gd name="T36" fmla="*/ 314 w 1089"/>
                <a:gd name="T37" fmla="*/ 1210 h 1249"/>
                <a:gd name="T38" fmla="*/ 282 w 1089"/>
                <a:gd name="T39" fmla="*/ 1249 h 1249"/>
                <a:gd name="T40" fmla="*/ 256 w 1089"/>
                <a:gd name="T41" fmla="*/ 1178 h 1249"/>
                <a:gd name="T42" fmla="*/ 205 w 1089"/>
                <a:gd name="T43" fmla="*/ 1082 h 1249"/>
                <a:gd name="T44" fmla="*/ 237 w 1089"/>
                <a:gd name="T45" fmla="*/ 1012 h 1249"/>
                <a:gd name="T46" fmla="*/ 269 w 1089"/>
                <a:gd name="T47" fmla="*/ 942 h 1249"/>
                <a:gd name="T48" fmla="*/ 269 w 1089"/>
                <a:gd name="T49" fmla="*/ 858 h 1249"/>
                <a:gd name="T50" fmla="*/ 288 w 1089"/>
                <a:gd name="T51" fmla="*/ 807 h 1249"/>
                <a:gd name="T52" fmla="*/ 275 w 1089"/>
                <a:gd name="T53" fmla="*/ 724 h 1249"/>
                <a:gd name="T54" fmla="*/ 250 w 1089"/>
                <a:gd name="T55" fmla="*/ 692 h 1249"/>
                <a:gd name="T56" fmla="*/ 186 w 1089"/>
                <a:gd name="T57" fmla="*/ 666 h 1249"/>
                <a:gd name="T58" fmla="*/ 122 w 1089"/>
                <a:gd name="T59" fmla="*/ 666 h 1249"/>
                <a:gd name="T60" fmla="*/ 83 w 1089"/>
                <a:gd name="T61" fmla="*/ 711 h 1249"/>
                <a:gd name="T62" fmla="*/ 13 w 1089"/>
                <a:gd name="T63" fmla="*/ 717 h 1249"/>
                <a:gd name="T64" fmla="*/ 26 w 1089"/>
                <a:gd name="T65" fmla="*/ 679 h 1249"/>
                <a:gd name="T66" fmla="*/ 70 w 1089"/>
                <a:gd name="T67" fmla="*/ 653 h 1249"/>
                <a:gd name="T68" fmla="*/ 6 w 1089"/>
                <a:gd name="T69" fmla="*/ 634 h 1249"/>
                <a:gd name="T70" fmla="*/ 38 w 1089"/>
                <a:gd name="T71" fmla="*/ 602 h 1249"/>
                <a:gd name="T72" fmla="*/ 90 w 1089"/>
                <a:gd name="T73" fmla="*/ 589 h 1249"/>
                <a:gd name="T74" fmla="*/ 141 w 1089"/>
                <a:gd name="T75" fmla="*/ 570 h 1249"/>
                <a:gd name="T76" fmla="*/ 96 w 1089"/>
                <a:gd name="T77" fmla="*/ 557 h 1249"/>
                <a:gd name="T78" fmla="*/ 45 w 1089"/>
                <a:gd name="T79" fmla="*/ 557 h 1249"/>
                <a:gd name="T80" fmla="*/ 45 w 1089"/>
                <a:gd name="T81" fmla="*/ 493 h 1249"/>
                <a:gd name="T82" fmla="*/ 96 w 1089"/>
                <a:gd name="T83" fmla="*/ 519 h 1249"/>
                <a:gd name="T84" fmla="*/ 109 w 1089"/>
                <a:gd name="T85" fmla="*/ 461 h 1249"/>
                <a:gd name="T86" fmla="*/ 90 w 1089"/>
                <a:gd name="T87" fmla="*/ 410 h 1249"/>
                <a:gd name="T88" fmla="*/ 115 w 1089"/>
                <a:gd name="T89" fmla="*/ 359 h 1249"/>
                <a:gd name="T90" fmla="*/ 115 w 1089"/>
                <a:gd name="T91" fmla="*/ 282 h 1249"/>
                <a:gd name="T92" fmla="*/ 128 w 1089"/>
                <a:gd name="T93" fmla="*/ 237 h 1249"/>
                <a:gd name="T94" fmla="*/ 122 w 1089"/>
                <a:gd name="T95" fmla="*/ 180 h 1249"/>
                <a:gd name="T96" fmla="*/ 179 w 1089"/>
                <a:gd name="T97" fmla="*/ 180 h 1249"/>
                <a:gd name="T98" fmla="*/ 186 w 1089"/>
                <a:gd name="T99" fmla="*/ 225 h 1249"/>
                <a:gd name="T100" fmla="*/ 243 w 1089"/>
                <a:gd name="T101" fmla="*/ 244 h 1249"/>
                <a:gd name="T102" fmla="*/ 269 w 1089"/>
                <a:gd name="T103" fmla="*/ 257 h 1249"/>
                <a:gd name="T104" fmla="*/ 295 w 1089"/>
                <a:gd name="T105" fmla="*/ 295 h 1249"/>
                <a:gd name="T106" fmla="*/ 359 w 1089"/>
                <a:gd name="T107" fmla="*/ 308 h 1249"/>
                <a:gd name="T108" fmla="*/ 403 w 1089"/>
                <a:gd name="T109" fmla="*/ 301 h 1249"/>
                <a:gd name="T110" fmla="*/ 397 w 1089"/>
                <a:gd name="T111" fmla="*/ 244 h 1249"/>
                <a:gd name="T112" fmla="*/ 429 w 1089"/>
                <a:gd name="T113" fmla="*/ 186 h 1249"/>
                <a:gd name="T114" fmla="*/ 468 w 1089"/>
                <a:gd name="T115" fmla="*/ 77 h 1249"/>
                <a:gd name="T116" fmla="*/ 500 w 1089"/>
                <a:gd name="T117" fmla="*/ 45 h 1249"/>
                <a:gd name="T118" fmla="*/ 532 w 1089"/>
                <a:gd name="T119" fmla="*/ 52 h 1249"/>
                <a:gd name="T120" fmla="*/ 570 w 1089"/>
                <a:gd name="T121" fmla="*/ 39 h 1249"/>
                <a:gd name="T122" fmla="*/ 615 w 1089"/>
                <a:gd name="T123" fmla="*/ 39 h 1249"/>
                <a:gd name="T124" fmla="*/ 692 w 1089"/>
                <a:gd name="T125" fmla="*/ 13 h 1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89" h="1249">
                  <a:moveTo>
                    <a:pt x="711" y="0"/>
                  </a:moveTo>
                  <a:lnTo>
                    <a:pt x="858" y="96"/>
                  </a:lnTo>
                  <a:lnTo>
                    <a:pt x="967" y="167"/>
                  </a:lnTo>
                  <a:lnTo>
                    <a:pt x="1005" y="186"/>
                  </a:lnTo>
                  <a:lnTo>
                    <a:pt x="1012" y="192"/>
                  </a:lnTo>
                  <a:lnTo>
                    <a:pt x="1031" y="199"/>
                  </a:lnTo>
                  <a:lnTo>
                    <a:pt x="1037" y="231"/>
                  </a:lnTo>
                  <a:lnTo>
                    <a:pt x="1037" y="353"/>
                  </a:lnTo>
                  <a:lnTo>
                    <a:pt x="1037" y="481"/>
                  </a:lnTo>
                  <a:lnTo>
                    <a:pt x="1044" y="500"/>
                  </a:lnTo>
                  <a:lnTo>
                    <a:pt x="1044" y="513"/>
                  </a:lnTo>
                  <a:lnTo>
                    <a:pt x="1044" y="532"/>
                  </a:lnTo>
                  <a:lnTo>
                    <a:pt x="1037" y="570"/>
                  </a:lnTo>
                  <a:lnTo>
                    <a:pt x="1025" y="596"/>
                  </a:lnTo>
                  <a:lnTo>
                    <a:pt x="1018" y="615"/>
                  </a:lnTo>
                  <a:lnTo>
                    <a:pt x="1018" y="628"/>
                  </a:lnTo>
                  <a:lnTo>
                    <a:pt x="1031" y="653"/>
                  </a:lnTo>
                  <a:lnTo>
                    <a:pt x="1031" y="666"/>
                  </a:lnTo>
                  <a:lnTo>
                    <a:pt x="1031" y="673"/>
                  </a:lnTo>
                  <a:lnTo>
                    <a:pt x="1037" y="673"/>
                  </a:lnTo>
                  <a:lnTo>
                    <a:pt x="1044" y="673"/>
                  </a:lnTo>
                  <a:lnTo>
                    <a:pt x="1044" y="666"/>
                  </a:lnTo>
                  <a:lnTo>
                    <a:pt x="1050" y="666"/>
                  </a:lnTo>
                  <a:lnTo>
                    <a:pt x="1050" y="673"/>
                  </a:lnTo>
                  <a:lnTo>
                    <a:pt x="1050" y="666"/>
                  </a:lnTo>
                  <a:lnTo>
                    <a:pt x="1057" y="666"/>
                  </a:lnTo>
                  <a:lnTo>
                    <a:pt x="1063" y="666"/>
                  </a:lnTo>
                  <a:lnTo>
                    <a:pt x="1063" y="679"/>
                  </a:lnTo>
                  <a:lnTo>
                    <a:pt x="1069" y="717"/>
                  </a:lnTo>
                  <a:lnTo>
                    <a:pt x="1069" y="724"/>
                  </a:lnTo>
                  <a:lnTo>
                    <a:pt x="1069" y="737"/>
                  </a:lnTo>
                  <a:lnTo>
                    <a:pt x="1069" y="781"/>
                  </a:lnTo>
                  <a:lnTo>
                    <a:pt x="1082" y="826"/>
                  </a:lnTo>
                  <a:lnTo>
                    <a:pt x="1089" y="839"/>
                  </a:lnTo>
                  <a:lnTo>
                    <a:pt x="1076" y="839"/>
                  </a:lnTo>
                  <a:lnTo>
                    <a:pt x="1069" y="839"/>
                  </a:lnTo>
                  <a:lnTo>
                    <a:pt x="1063" y="839"/>
                  </a:lnTo>
                  <a:lnTo>
                    <a:pt x="1050" y="846"/>
                  </a:lnTo>
                  <a:lnTo>
                    <a:pt x="1044" y="846"/>
                  </a:lnTo>
                  <a:lnTo>
                    <a:pt x="1044" y="852"/>
                  </a:lnTo>
                  <a:lnTo>
                    <a:pt x="1037" y="852"/>
                  </a:lnTo>
                  <a:lnTo>
                    <a:pt x="1031" y="858"/>
                  </a:lnTo>
                  <a:lnTo>
                    <a:pt x="1025" y="858"/>
                  </a:lnTo>
                  <a:lnTo>
                    <a:pt x="1018" y="871"/>
                  </a:lnTo>
                  <a:lnTo>
                    <a:pt x="1012" y="871"/>
                  </a:lnTo>
                  <a:lnTo>
                    <a:pt x="1012" y="878"/>
                  </a:lnTo>
                  <a:lnTo>
                    <a:pt x="999" y="884"/>
                  </a:lnTo>
                  <a:lnTo>
                    <a:pt x="999" y="890"/>
                  </a:lnTo>
                  <a:lnTo>
                    <a:pt x="993" y="890"/>
                  </a:lnTo>
                  <a:lnTo>
                    <a:pt x="986" y="884"/>
                  </a:lnTo>
                  <a:lnTo>
                    <a:pt x="980" y="884"/>
                  </a:lnTo>
                  <a:lnTo>
                    <a:pt x="973" y="878"/>
                  </a:lnTo>
                  <a:lnTo>
                    <a:pt x="961" y="871"/>
                  </a:lnTo>
                  <a:lnTo>
                    <a:pt x="941" y="871"/>
                  </a:lnTo>
                  <a:lnTo>
                    <a:pt x="935" y="878"/>
                  </a:lnTo>
                  <a:lnTo>
                    <a:pt x="922" y="884"/>
                  </a:lnTo>
                  <a:lnTo>
                    <a:pt x="916" y="890"/>
                  </a:lnTo>
                  <a:lnTo>
                    <a:pt x="916" y="897"/>
                  </a:lnTo>
                  <a:lnTo>
                    <a:pt x="916" y="903"/>
                  </a:lnTo>
                  <a:lnTo>
                    <a:pt x="909" y="910"/>
                  </a:lnTo>
                  <a:lnTo>
                    <a:pt x="903" y="910"/>
                  </a:lnTo>
                  <a:lnTo>
                    <a:pt x="897" y="916"/>
                  </a:lnTo>
                  <a:lnTo>
                    <a:pt x="890" y="922"/>
                  </a:lnTo>
                  <a:lnTo>
                    <a:pt x="890" y="916"/>
                  </a:lnTo>
                  <a:lnTo>
                    <a:pt x="884" y="910"/>
                  </a:lnTo>
                  <a:lnTo>
                    <a:pt x="877" y="903"/>
                  </a:lnTo>
                  <a:lnTo>
                    <a:pt x="877" y="897"/>
                  </a:lnTo>
                  <a:lnTo>
                    <a:pt x="877" y="890"/>
                  </a:lnTo>
                  <a:lnTo>
                    <a:pt x="871" y="884"/>
                  </a:lnTo>
                  <a:lnTo>
                    <a:pt x="865" y="884"/>
                  </a:lnTo>
                  <a:lnTo>
                    <a:pt x="852" y="884"/>
                  </a:lnTo>
                  <a:lnTo>
                    <a:pt x="839" y="884"/>
                  </a:lnTo>
                  <a:lnTo>
                    <a:pt x="833" y="878"/>
                  </a:lnTo>
                  <a:lnTo>
                    <a:pt x="826" y="878"/>
                  </a:lnTo>
                  <a:lnTo>
                    <a:pt x="813" y="878"/>
                  </a:lnTo>
                  <a:lnTo>
                    <a:pt x="800" y="871"/>
                  </a:lnTo>
                  <a:lnTo>
                    <a:pt x="794" y="871"/>
                  </a:lnTo>
                  <a:lnTo>
                    <a:pt x="788" y="865"/>
                  </a:lnTo>
                  <a:lnTo>
                    <a:pt x="775" y="865"/>
                  </a:lnTo>
                  <a:lnTo>
                    <a:pt x="768" y="858"/>
                  </a:lnTo>
                  <a:lnTo>
                    <a:pt x="762" y="865"/>
                  </a:lnTo>
                  <a:lnTo>
                    <a:pt x="756" y="865"/>
                  </a:lnTo>
                  <a:lnTo>
                    <a:pt x="749" y="871"/>
                  </a:lnTo>
                  <a:lnTo>
                    <a:pt x="743" y="878"/>
                  </a:lnTo>
                  <a:lnTo>
                    <a:pt x="730" y="884"/>
                  </a:lnTo>
                  <a:lnTo>
                    <a:pt x="730" y="890"/>
                  </a:lnTo>
                  <a:lnTo>
                    <a:pt x="730" y="897"/>
                  </a:lnTo>
                  <a:lnTo>
                    <a:pt x="724" y="910"/>
                  </a:lnTo>
                  <a:lnTo>
                    <a:pt x="717" y="922"/>
                  </a:lnTo>
                  <a:lnTo>
                    <a:pt x="698" y="948"/>
                  </a:lnTo>
                  <a:lnTo>
                    <a:pt x="692" y="961"/>
                  </a:lnTo>
                  <a:lnTo>
                    <a:pt x="685" y="967"/>
                  </a:lnTo>
                  <a:lnTo>
                    <a:pt x="685" y="974"/>
                  </a:lnTo>
                  <a:lnTo>
                    <a:pt x="685" y="986"/>
                  </a:lnTo>
                  <a:lnTo>
                    <a:pt x="685" y="993"/>
                  </a:lnTo>
                  <a:lnTo>
                    <a:pt x="692" y="993"/>
                  </a:lnTo>
                  <a:lnTo>
                    <a:pt x="692" y="999"/>
                  </a:lnTo>
                  <a:lnTo>
                    <a:pt x="692" y="1012"/>
                  </a:lnTo>
                  <a:lnTo>
                    <a:pt x="692" y="1018"/>
                  </a:lnTo>
                  <a:lnTo>
                    <a:pt x="698" y="1031"/>
                  </a:lnTo>
                  <a:lnTo>
                    <a:pt x="698" y="1038"/>
                  </a:lnTo>
                  <a:lnTo>
                    <a:pt x="704" y="1044"/>
                  </a:lnTo>
                  <a:lnTo>
                    <a:pt x="704" y="1050"/>
                  </a:lnTo>
                  <a:lnTo>
                    <a:pt x="704" y="1057"/>
                  </a:lnTo>
                  <a:lnTo>
                    <a:pt x="704" y="1063"/>
                  </a:lnTo>
                  <a:lnTo>
                    <a:pt x="711" y="1063"/>
                  </a:lnTo>
                  <a:lnTo>
                    <a:pt x="704" y="1063"/>
                  </a:lnTo>
                  <a:lnTo>
                    <a:pt x="698" y="1063"/>
                  </a:lnTo>
                  <a:lnTo>
                    <a:pt x="698" y="1070"/>
                  </a:lnTo>
                  <a:lnTo>
                    <a:pt x="692" y="1070"/>
                  </a:lnTo>
                  <a:lnTo>
                    <a:pt x="685" y="1070"/>
                  </a:lnTo>
                  <a:lnTo>
                    <a:pt x="679" y="1070"/>
                  </a:lnTo>
                  <a:lnTo>
                    <a:pt x="679" y="1076"/>
                  </a:lnTo>
                  <a:lnTo>
                    <a:pt x="679" y="1082"/>
                  </a:lnTo>
                  <a:lnTo>
                    <a:pt x="672" y="1082"/>
                  </a:lnTo>
                  <a:lnTo>
                    <a:pt x="672" y="1089"/>
                  </a:lnTo>
                  <a:lnTo>
                    <a:pt x="672" y="1095"/>
                  </a:lnTo>
                  <a:lnTo>
                    <a:pt x="672" y="1102"/>
                  </a:lnTo>
                  <a:lnTo>
                    <a:pt x="666" y="1102"/>
                  </a:lnTo>
                  <a:lnTo>
                    <a:pt x="660" y="1102"/>
                  </a:lnTo>
                  <a:lnTo>
                    <a:pt x="660" y="1108"/>
                  </a:lnTo>
                  <a:lnTo>
                    <a:pt x="653" y="1108"/>
                  </a:lnTo>
                  <a:lnTo>
                    <a:pt x="647" y="1108"/>
                  </a:lnTo>
                  <a:lnTo>
                    <a:pt x="640" y="1108"/>
                  </a:lnTo>
                  <a:lnTo>
                    <a:pt x="640" y="1114"/>
                  </a:lnTo>
                  <a:lnTo>
                    <a:pt x="640" y="1108"/>
                  </a:lnTo>
                  <a:lnTo>
                    <a:pt x="634" y="1108"/>
                  </a:lnTo>
                  <a:lnTo>
                    <a:pt x="628" y="1108"/>
                  </a:lnTo>
                  <a:lnTo>
                    <a:pt x="621" y="1108"/>
                  </a:lnTo>
                  <a:lnTo>
                    <a:pt x="615" y="1108"/>
                  </a:lnTo>
                  <a:lnTo>
                    <a:pt x="615" y="1114"/>
                  </a:lnTo>
                  <a:lnTo>
                    <a:pt x="608" y="1114"/>
                  </a:lnTo>
                  <a:lnTo>
                    <a:pt x="608" y="1121"/>
                  </a:lnTo>
                  <a:lnTo>
                    <a:pt x="602" y="1121"/>
                  </a:lnTo>
                  <a:lnTo>
                    <a:pt x="602" y="1114"/>
                  </a:lnTo>
                  <a:lnTo>
                    <a:pt x="596" y="1114"/>
                  </a:lnTo>
                  <a:lnTo>
                    <a:pt x="589" y="1121"/>
                  </a:lnTo>
                  <a:lnTo>
                    <a:pt x="583" y="1114"/>
                  </a:lnTo>
                  <a:lnTo>
                    <a:pt x="576" y="1114"/>
                  </a:lnTo>
                  <a:lnTo>
                    <a:pt x="570" y="1114"/>
                  </a:lnTo>
                  <a:lnTo>
                    <a:pt x="570" y="1121"/>
                  </a:lnTo>
                  <a:lnTo>
                    <a:pt x="564" y="1114"/>
                  </a:lnTo>
                  <a:lnTo>
                    <a:pt x="564" y="1121"/>
                  </a:lnTo>
                  <a:lnTo>
                    <a:pt x="564" y="1114"/>
                  </a:lnTo>
                  <a:lnTo>
                    <a:pt x="557" y="1114"/>
                  </a:lnTo>
                  <a:lnTo>
                    <a:pt x="551" y="1114"/>
                  </a:lnTo>
                  <a:lnTo>
                    <a:pt x="551" y="1108"/>
                  </a:lnTo>
                  <a:lnTo>
                    <a:pt x="544" y="1108"/>
                  </a:lnTo>
                  <a:lnTo>
                    <a:pt x="538" y="1108"/>
                  </a:lnTo>
                  <a:lnTo>
                    <a:pt x="538" y="1102"/>
                  </a:lnTo>
                  <a:lnTo>
                    <a:pt x="532" y="1095"/>
                  </a:lnTo>
                  <a:lnTo>
                    <a:pt x="532" y="1102"/>
                  </a:lnTo>
                  <a:lnTo>
                    <a:pt x="525" y="1102"/>
                  </a:lnTo>
                  <a:lnTo>
                    <a:pt x="519" y="1102"/>
                  </a:lnTo>
                  <a:lnTo>
                    <a:pt x="519" y="1095"/>
                  </a:lnTo>
                  <a:lnTo>
                    <a:pt x="512" y="1095"/>
                  </a:lnTo>
                  <a:lnTo>
                    <a:pt x="512" y="1089"/>
                  </a:lnTo>
                  <a:lnTo>
                    <a:pt x="506" y="1089"/>
                  </a:lnTo>
                  <a:lnTo>
                    <a:pt x="506" y="1082"/>
                  </a:lnTo>
                  <a:lnTo>
                    <a:pt x="506" y="1076"/>
                  </a:lnTo>
                  <a:lnTo>
                    <a:pt x="500" y="1076"/>
                  </a:lnTo>
                  <a:lnTo>
                    <a:pt x="500" y="1070"/>
                  </a:lnTo>
                  <a:lnTo>
                    <a:pt x="506" y="1070"/>
                  </a:lnTo>
                  <a:lnTo>
                    <a:pt x="500" y="1070"/>
                  </a:lnTo>
                  <a:lnTo>
                    <a:pt x="500" y="1063"/>
                  </a:lnTo>
                  <a:lnTo>
                    <a:pt x="493" y="1063"/>
                  </a:lnTo>
                  <a:lnTo>
                    <a:pt x="493" y="1070"/>
                  </a:lnTo>
                  <a:lnTo>
                    <a:pt x="487" y="1070"/>
                  </a:lnTo>
                  <a:lnTo>
                    <a:pt x="480" y="1070"/>
                  </a:lnTo>
                  <a:lnTo>
                    <a:pt x="480" y="1076"/>
                  </a:lnTo>
                  <a:lnTo>
                    <a:pt x="474" y="1076"/>
                  </a:lnTo>
                  <a:lnTo>
                    <a:pt x="474" y="1070"/>
                  </a:lnTo>
                  <a:lnTo>
                    <a:pt x="474" y="1076"/>
                  </a:lnTo>
                  <a:lnTo>
                    <a:pt x="468" y="1076"/>
                  </a:lnTo>
                  <a:lnTo>
                    <a:pt x="461" y="1076"/>
                  </a:lnTo>
                  <a:lnTo>
                    <a:pt x="461" y="1070"/>
                  </a:lnTo>
                  <a:lnTo>
                    <a:pt x="455" y="1070"/>
                  </a:lnTo>
                  <a:lnTo>
                    <a:pt x="448" y="1070"/>
                  </a:lnTo>
                  <a:lnTo>
                    <a:pt x="442" y="1070"/>
                  </a:lnTo>
                  <a:lnTo>
                    <a:pt x="442" y="1076"/>
                  </a:lnTo>
                  <a:lnTo>
                    <a:pt x="442" y="1082"/>
                  </a:lnTo>
                  <a:lnTo>
                    <a:pt x="442" y="1089"/>
                  </a:lnTo>
                  <a:lnTo>
                    <a:pt x="435" y="1089"/>
                  </a:lnTo>
                  <a:lnTo>
                    <a:pt x="435" y="1095"/>
                  </a:lnTo>
                  <a:lnTo>
                    <a:pt x="429" y="1095"/>
                  </a:lnTo>
                  <a:lnTo>
                    <a:pt x="429" y="1102"/>
                  </a:lnTo>
                  <a:lnTo>
                    <a:pt x="423" y="1102"/>
                  </a:lnTo>
                  <a:lnTo>
                    <a:pt x="423" y="1108"/>
                  </a:lnTo>
                  <a:lnTo>
                    <a:pt x="416" y="1108"/>
                  </a:lnTo>
                  <a:lnTo>
                    <a:pt x="416" y="1102"/>
                  </a:lnTo>
                  <a:lnTo>
                    <a:pt x="416" y="1108"/>
                  </a:lnTo>
                  <a:lnTo>
                    <a:pt x="410" y="1108"/>
                  </a:lnTo>
                  <a:lnTo>
                    <a:pt x="403" y="1108"/>
                  </a:lnTo>
                  <a:lnTo>
                    <a:pt x="403" y="1114"/>
                  </a:lnTo>
                  <a:lnTo>
                    <a:pt x="403" y="1121"/>
                  </a:lnTo>
                  <a:lnTo>
                    <a:pt x="397" y="1121"/>
                  </a:lnTo>
                  <a:lnTo>
                    <a:pt x="397" y="1127"/>
                  </a:lnTo>
                  <a:lnTo>
                    <a:pt x="391" y="1127"/>
                  </a:lnTo>
                  <a:lnTo>
                    <a:pt x="391" y="1134"/>
                  </a:lnTo>
                  <a:lnTo>
                    <a:pt x="384" y="1134"/>
                  </a:lnTo>
                  <a:lnTo>
                    <a:pt x="384" y="1127"/>
                  </a:lnTo>
                  <a:lnTo>
                    <a:pt x="384" y="1121"/>
                  </a:lnTo>
                  <a:lnTo>
                    <a:pt x="378" y="1121"/>
                  </a:lnTo>
                  <a:lnTo>
                    <a:pt x="371" y="1121"/>
                  </a:lnTo>
                  <a:lnTo>
                    <a:pt x="365" y="1121"/>
                  </a:lnTo>
                  <a:lnTo>
                    <a:pt x="359" y="1121"/>
                  </a:lnTo>
                  <a:lnTo>
                    <a:pt x="359" y="1127"/>
                  </a:lnTo>
                  <a:lnTo>
                    <a:pt x="359" y="1134"/>
                  </a:lnTo>
                  <a:lnTo>
                    <a:pt x="365" y="1134"/>
                  </a:lnTo>
                  <a:lnTo>
                    <a:pt x="359" y="1140"/>
                  </a:lnTo>
                  <a:lnTo>
                    <a:pt x="359" y="1146"/>
                  </a:lnTo>
                  <a:lnTo>
                    <a:pt x="359" y="1153"/>
                  </a:lnTo>
                  <a:lnTo>
                    <a:pt x="352" y="1153"/>
                  </a:lnTo>
                  <a:lnTo>
                    <a:pt x="352" y="1159"/>
                  </a:lnTo>
                  <a:lnTo>
                    <a:pt x="352" y="1166"/>
                  </a:lnTo>
                  <a:lnTo>
                    <a:pt x="346" y="1166"/>
                  </a:lnTo>
                  <a:lnTo>
                    <a:pt x="339" y="1166"/>
                  </a:lnTo>
                  <a:lnTo>
                    <a:pt x="339" y="1172"/>
                  </a:lnTo>
                  <a:lnTo>
                    <a:pt x="333" y="1178"/>
                  </a:lnTo>
                  <a:lnTo>
                    <a:pt x="339" y="1185"/>
                  </a:lnTo>
                  <a:lnTo>
                    <a:pt x="333" y="1185"/>
                  </a:lnTo>
                  <a:lnTo>
                    <a:pt x="327" y="1185"/>
                  </a:lnTo>
                  <a:lnTo>
                    <a:pt x="327" y="1191"/>
                  </a:lnTo>
                  <a:lnTo>
                    <a:pt x="327" y="1198"/>
                  </a:lnTo>
                  <a:lnTo>
                    <a:pt x="320" y="1198"/>
                  </a:lnTo>
                  <a:lnTo>
                    <a:pt x="320" y="1204"/>
                  </a:lnTo>
                  <a:lnTo>
                    <a:pt x="314" y="1204"/>
                  </a:lnTo>
                  <a:lnTo>
                    <a:pt x="314" y="1210"/>
                  </a:lnTo>
                  <a:lnTo>
                    <a:pt x="320" y="1217"/>
                  </a:lnTo>
                  <a:lnTo>
                    <a:pt x="320" y="1223"/>
                  </a:lnTo>
                  <a:lnTo>
                    <a:pt x="320" y="1230"/>
                  </a:lnTo>
                  <a:lnTo>
                    <a:pt x="314" y="1230"/>
                  </a:lnTo>
                  <a:lnTo>
                    <a:pt x="307" y="1230"/>
                  </a:lnTo>
                  <a:lnTo>
                    <a:pt x="301" y="1230"/>
                  </a:lnTo>
                  <a:lnTo>
                    <a:pt x="295" y="1230"/>
                  </a:lnTo>
                  <a:lnTo>
                    <a:pt x="295" y="1236"/>
                  </a:lnTo>
                  <a:lnTo>
                    <a:pt x="288" y="1236"/>
                  </a:lnTo>
                  <a:lnTo>
                    <a:pt x="288" y="1242"/>
                  </a:lnTo>
                  <a:lnTo>
                    <a:pt x="282" y="1242"/>
                  </a:lnTo>
                  <a:lnTo>
                    <a:pt x="282" y="1249"/>
                  </a:lnTo>
                  <a:lnTo>
                    <a:pt x="275" y="1249"/>
                  </a:lnTo>
                  <a:lnTo>
                    <a:pt x="275" y="1242"/>
                  </a:lnTo>
                  <a:lnTo>
                    <a:pt x="269" y="1242"/>
                  </a:lnTo>
                  <a:lnTo>
                    <a:pt x="269" y="1236"/>
                  </a:lnTo>
                  <a:lnTo>
                    <a:pt x="269" y="1230"/>
                  </a:lnTo>
                  <a:lnTo>
                    <a:pt x="263" y="1223"/>
                  </a:lnTo>
                  <a:lnTo>
                    <a:pt x="263" y="1217"/>
                  </a:lnTo>
                  <a:lnTo>
                    <a:pt x="256" y="1210"/>
                  </a:lnTo>
                  <a:lnTo>
                    <a:pt x="256" y="1204"/>
                  </a:lnTo>
                  <a:lnTo>
                    <a:pt x="256" y="1198"/>
                  </a:lnTo>
                  <a:lnTo>
                    <a:pt x="256" y="1191"/>
                  </a:lnTo>
                  <a:lnTo>
                    <a:pt x="256" y="1178"/>
                  </a:lnTo>
                  <a:lnTo>
                    <a:pt x="256" y="1172"/>
                  </a:lnTo>
                  <a:lnTo>
                    <a:pt x="250" y="1166"/>
                  </a:lnTo>
                  <a:lnTo>
                    <a:pt x="243" y="1166"/>
                  </a:lnTo>
                  <a:lnTo>
                    <a:pt x="243" y="1159"/>
                  </a:lnTo>
                  <a:lnTo>
                    <a:pt x="237" y="1159"/>
                  </a:lnTo>
                  <a:lnTo>
                    <a:pt x="224" y="1127"/>
                  </a:lnTo>
                  <a:lnTo>
                    <a:pt x="224" y="1114"/>
                  </a:lnTo>
                  <a:lnTo>
                    <a:pt x="218" y="1108"/>
                  </a:lnTo>
                  <a:lnTo>
                    <a:pt x="218" y="1102"/>
                  </a:lnTo>
                  <a:lnTo>
                    <a:pt x="211" y="1095"/>
                  </a:lnTo>
                  <a:lnTo>
                    <a:pt x="211" y="1089"/>
                  </a:lnTo>
                  <a:lnTo>
                    <a:pt x="205" y="1082"/>
                  </a:lnTo>
                  <a:lnTo>
                    <a:pt x="205" y="1076"/>
                  </a:lnTo>
                  <a:lnTo>
                    <a:pt x="211" y="1070"/>
                  </a:lnTo>
                  <a:lnTo>
                    <a:pt x="211" y="1063"/>
                  </a:lnTo>
                  <a:lnTo>
                    <a:pt x="211" y="1057"/>
                  </a:lnTo>
                  <a:lnTo>
                    <a:pt x="211" y="1050"/>
                  </a:lnTo>
                  <a:lnTo>
                    <a:pt x="218" y="1044"/>
                  </a:lnTo>
                  <a:lnTo>
                    <a:pt x="218" y="1038"/>
                  </a:lnTo>
                  <a:lnTo>
                    <a:pt x="224" y="1038"/>
                  </a:lnTo>
                  <a:lnTo>
                    <a:pt x="231" y="1031"/>
                  </a:lnTo>
                  <a:lnTo>
                    <a:pt x="231" y="1025"/>
                  </a:lnTo>
                  <a:lnTo>
                    <a:pt x="237" y="1018"/>
                  </a:lnTo>
                  <a:lnTo>
                    <a:pt x="237" y="1012"/>
                  </a:lnTo>
                  <a:lnTo>
                    <a:pt x="237" y="1006"/>
                  </a:lnTo>
                  <a:lnTo>
                    <a:pt x="231" y="999"/>
                  </a:lnTo>
                  <a:lnTo>
                    <a:pt x="231" y="993"/>
                  </a:lnTo>
                  <a:lnTo>
                    <a:pt x="231" y="986"/>
                  </a:lnTo>
                  <a:lnTo>
                    <a:pt x="231" y="980"/>
                  </a:lnTo>
                  <a:lnTo>
                    <a:pt x="237" y="980"/>
                  </a:lnTo>
                  <a:lnTo>
                    <a:pt x="243" y="980"/>
                  </a:lnTo>
                  <a:lnTo>
                    <a:pt x="250" y="974"/>
                  </a:lnTo>
                  <a:lnTo>
                    <a:pt x="256" y="967"/>
                  </a:lnTo>
                  <a:lnTo>
                    <a:pt x="256" y="961"/>
                  </a:lnTo>
                  <a:lnTo>
                    <a:pt x="269" y="948"/>
                  </a:lnTo>
                  <a:lnTo>
                    <a:pt x="269" y="942"/>
                  </a:lnTo>
                  <a:lnTo>
                    <a:pt x="275" y="935"/>
                  </a:lnTo>
                  <a:lnTo>
                    <a:pt x="275" y="929"/>
                  </a:lnTo>
                  <a:lnTo>
                    <a:pt x="275" y="922"/>
                  </a:lnTo>
                  <a:lnTo>
                    <a:pt x="269" y="916"/>
                  </a:lnTo>
                  <a:lnTo>
                    <a:pt x="263" y="910"/>
                  </a:lnTo>
                  <a:lnTo>
                    <a:pt x="256" y="897"/>
                  </a:lnTo>
                  <a:lnTo>
                    <a:pt x="256" y="890"/>
                  </a:lnTo>
                  <a:lnTo>
                    <a:pt x="256" y="884"/>
                  </a:lnTo>
                  <a:lnTo>
                    <a:pt x="256" y="878"/>
                  </a:lnTo>
                  <a:lnTo>
                    <a:pt x="263" y="871"/>
                  </a:lnTo>
                  <a:lnTo>
                    <a:pt x="263" y="865"/>
                  </a:lnTo>
                  <a:lnTo>
                    <a:pt x="269" y="858"/>
                  </a:lnTo>
                  <a:lnTo>
                    <a:pt x="275" y="858"/>
                  </a:lnTo>
                  <a:lnTo>
                    <a:pt x="275" y="852"/>
                  </a:lnTo>
                  <a:lnTo>
                    <a:pt x="275" y="846"/>
                  </a:lnTo>
                  <a:lnTo>
                    <a:pt x="282" y="846"/>
                  </a:lnTo>
                  <a:lnTo>
                    <a:pt x="282" y="839"/>
                  </a:lnTo>
                  <a:lnTo>
                    <a:pt x="288" y="839"/>
                  </a:lnTo>
                  <a:lnTo>
                    <a:pt x="295" y="839"/>
                  </a:lnTo>
                  <a:lnTo>
                    <a:pt x="295" y="833"/>
                  </a:lnTo>
                  <a:lnTo>
                    <a:pt x="295" y="826"/>
                  </a:lnTo>
                  <a:lnTo>
                    <a:pt x="295" y="820"/>
                  </a:lnTo>
                  <a:lnTo>
                    <a:pt x="288" y="813"/>
                  </a:lnTo>
                  <a:lnTo>
                    <a:pt x="288" y="807"/>
                  </a:lnTo>
                  <a:lnTo>
                    <a:pt x="295" y="801"/>
                  </a:lnTo>
                  <a:lnTo>
                    <a:pt x="295" y="794"/>
                  </a:lnTo>
                  <a:lnTo>
                    <a:pt x="301" y="781"/>
                  </a:lnTo>
                  <a:lnTo>
                    <a:pt x="307" y="762"/>
                  </a:lnTo>
                  <a:lnTo>
                    <a:pt x="307" y="756"/>
                  </a:lnTo>
                  <a:lnTo>
                    <a:pt x="307" y="749"/>
                  </a:lnTo>
                  <a:lnTo>
                    <a:pt x="301" y="743"/>
                  </a:lnTo>
                  <a:lnTo>
                    <a:pt x="301" y="737"/>
                  </a:lnTo>
                  <a:lnTo>
                    <a:pt x="295" y="730"/>
                  </a:lnTo>
                  <a:lnTo>
                    <a:pt x="288" y="730"/>
                  </a:lnTo>
                  <a:lnTo>
                    <a:pt x="282" y="730"/>
                  </a:lnTo>
                  <a:lnTo>
                    <a:pt x="275" y="724"/>
                  </a:lnTo>
                  <a:lnTo>
                    <a:pt x="269" y="724"/>
                  </a:lnTo>
                  <a:lnTo>
                    <a:pt x="269" y="717"/>
                  </a:lnTo>
                  <a:lnTo>
                    <a:pt x="263" y="717"/>
                  </a:lnTo>
                  <a:lnTo>
                    <a:pt x="256" y="717"/>
                  </a:lnTo>
                  <a:lnTo>
                    <a:pt x="250" y="717"/>
                  </a:lnTo>
                  <a:lnTo>
                    <a:pt x="250" y="711"/>
                  </a:lnTo>
                  <a:lnTo>
                    <a:pt x="243" y="711"/>
                  </a:lnTo>
                  <a:lnTo>
                    <a:pt x="243" y="705"/>
                  </a:lnTo>
                  <a:lnTo>
                    <a:pt x="250" y="705"/>
                  </a:lnTo>
                  <a:lnTo>
                    <a:pt x="250" y="698"/>
                  </a:lnTo>
                  <a:lnTo>
                    <a:pt x="256" y="698"/>
                  </a:lnTo>
                  <a:lnTo>
                    <a:pt x="250" y="692"/>
                  </a:lnTo>
                  <a:lnTo>
                    <a:pt x="250" y="685"/>
                  </a:lnTo>
                  <a:lnTo>
                    <a:pt x="243" y="679"/>
                  </a:lnTo>
                  <a:lnTo>
                    <a:pt x="237" y="673"/>
                  </a:lnTo>
                  <a:lnTo>
                    <a:pt x="231" y="673"/>
                  </a:lnTo>
                  <a:lnTo>
                    <a:pt x="224" y="673"/>
                  </a:lnTo>
                  <a:lnTo>
                    <a:pt x="218" y="673"/>
                  </a:lnTo>
                  <a:lnTo>
                    <a:pt x="218" y="666"/>
                  </a:lnTo>
                  <a:lnTo>
                    <a:pt x="211" y="666"/>
                  </a:lnTo>
                  <a:lnTo>
                    <a:pt x="205" y="666"/>
                  </a:lnTo>
                  <a:lnTo>
                    <a:pt x="199" y="666"/>
                  </a:lnTo>
                  <a:lnTo>
                    <a:pt x="192" y="666"/>
                  </a:lnTo>
                  <a:lnTo>
                    <a:pt x="186" y="666"/>
                  </a:lnTo>
                  <a:lnTo>
                    <a:pt x="186" y="660"/>
                  </a:lnTo>
                  <a:lnTo>
                    <a:pt x="179" y="660"/>
                  </a:lnTo>
                  <a:lnTo>
                    <a:pt x="173" y="660"/>
                  </a:lnTo>
                  <a:lnTo>
                    <a:pt x="173" y="666"/>
                  </a:lnTo>
                  <a:lnTo>
                    <a:pt x="167" y="666"/>
                  </a:lnTo>
                  <a:lnTo>
                    <a:pt x="160" y="666"/>
                  </a:lnTo>
                  <a:lnTo>
                    <a:pt x="154" y="666"/>
                  </a:lnTo>
                  <a:lnTo>
                    <a:pt x="147" y="666"/>
                  </a:lnTo>
                  <a:lnTo>
                    <a:pt x="141" y="666"/>
                  </a:lnTo>
                  <a:lnTo>
                    <a:pt x="135" y="666"/>
                  </a:lnTo>
                  <a:lnTo>
                    <a:pt x="128" y="666"/>
                  </a:lnTo>
                  <a:lnTo>
                    <a:pt x="122" y="666"/>
                  </a:lnTo>
                  <a:lnTo>
                    <a:pt x="115" y="666"/>
                  </a:lnTo>
                  <a:lnTo>
                    <a:pt x="115" y="673"/>
                  </a:lnTo>
                  <a:lnTo>
                    <a:pt x="109" y="673"/>
                  </a:lnTo>
                  <a:lnTo>
                    <a:pt x="109" y="679"/>
                  </a:lnTo>
                  <a:lnTo>
                    <a:pt x="109" y="685"/>
                  </a:lnTo>
                  <a:lnTo>
                    <a:pt x="109" y="692"/>
                  </a:lnTo>
                  <a:lnTo>
                    <a:pt x="103" y="698"/>
                  </a:lnTo>
                  <a:lnTo>
                    <a:pt x="103" y="705"/>
                  </a:lnTo>
                  <a:lnTo>
                    <a:pt x="96" y="705"/>
                  </a:lnTo>
                  <a:lnTo>
                    <a:pt x="96" y="711"/>
                  </a:lnTo>
                  <a:lnTo>
                    <a:pt x="90" y="711"/>
                  </a:lnTo>
                  <a:lnTo>
                    <a:pt x="83" y="711"/>
                  </a:lnTo>
                  <a:lnTo>
                    <a:pt x="77" y="711"/>
                  </a:lnTo>
                  <a:lnTo>
                    <a:pt x="70" y="717"/>
                  </a:lnTo>
                  <a:lnTo>
                    <a:pt x="64" y="717"/>
                  </a:lnTo>
                  <a:lnTo>
                    <a:pt x="58" y="724"/>
                  </a:lnTo>
                  <a:lnTo>
                    <a:pt x="51" y="724"/>
                  </a:lnTo>
                  <a:lnTo>
                    <a:pt x="45" y="724"/>
                  </a:lnTo>
                  <a:lnTo>
                    <a:pt x="38" y="730"/>
                  </a:lnTo>
                  <a:lnTo>
                    <a:pt x="32" y="730"/>
                  </a:lnTo>
                  <a:lnTo>
                    <a:pt x="32" y="724"/>
                  </a:lnTo>
                  <a:lnTo>
                    <a:pt x="26" y="724"/>
                  </a:lnTo>
                  <a:lnTo>
                    <a:pt x="19" y="717"/>
                  </a:lnTo>
                  <a:lnTo>
                    <a:pt x="13" y="717"/>
                  </a:lnTo>
                  <a:lnTo>
                    <a:pt x="19" y="717"/>
                  </a:lnTo>
                  <a:lnTo>
                    <a:pt x="13" y="711"/>
                  </a:lnTo>
                  <a:lnTo>
                    <a:pt x="0" y="698"/>
                  </a:lnTo>
                  <a:lnTo>
                    <a:pt x="0" y="692"/>
                  </a:lnTo>
                  <a:lnTo>
                    <a:pt x="0" y="685"/>
                  </a:lnTo>
                  <a:lnTo>
                    <a:pt x="0" y="679"/>
                  </a:lnTo>
                  <a:lnTo>
                    <a:pt x="0" y="673"/>
                  </a:lnTo>
                  <a:lnTo>
                    <a:pt x="6" y="673"/>
                  </a:lnTo>
                  <a:lnTo>
                    <a:pt x="13" y="679"/>
                  </a:lnTo>
                  <a:lnTo>
                    <a:pt x="19" y="679"/>
                  </a:lnTo>
                  <a:lnTo>
                    <a:pt x="26" y="685"/>
                  </a:lnTo>
                  <a:lnTo>
                    <a:pt x="26" y="679"/>
                  </a:lnTo>
                  <a:lnTo>
                    <a:pt x="32" y="679"/>
                  </a:lnTo>
                  <a:lnTo>
                    <a:pt x="38" y="679"/>
                  </a:lnTo>
                  <a:lnTo>
                    <a:pt x="38" y="673"/>
                  </a:lnTo>
                  <a:lnTo>
                    <a:pt x="45" y="673"/>
                  </a:lnTo>
                  <a:lnTo>
                    <a:pt x="51" y="673"/>
                  </a:lnTo>
                  <a:lnTo>
                    <a:pt x="58" y="673"/>
                  </a:lnTo>
                  <a:lnTo>
                    <a:pt x="58" y="666"/>
                  </a:lnTo>
                  <a:lnTo>
                    <a:pt x="64" y="666"/>
                  </a:lnTo>
                  <a:lnTo>
                    <a:pt x="70" y="660"/>
                  </a:lnTo>
                  <a:lnTo>
                    <a:pt x="77" y="660"/>
                  </a:lnTo>
                  <a:lnTo>
                    <a:pt x="77" y="653"/>
                  </a:lnTo>
                  <a:lnTo>
                    <a:pt x="70" y="653"/>
                  </a:lnTo>
                  <a:lnTo>
                    <a:pt x="70" y="647"/>
                  </a:lnTo>
                  <a:lnTo>
                    <a:pt x="64" y="647"/>
                  </a:lnTo>
                  <a:lnTo>
                    <a:pt x="64" y="641"/>
                  </a:lnTo>
                  <a:lnTo>
                    <a:pt x="58" y="641"/>
                  </a:lnTo>
                  <a:lnTo>
                    <a:pt x="51" y="641"/>
                  </a:lnTo>
                  <a:lnTo>
                    <a:pt x="45" y="641"/>
                  </a:lnTo>
                  <a:lnTo>
                    <a:pt x="38" y="641"/>
                  </a:lnTo>
                  <a:lnTo>
                    <a:pt x="32" y="641"/>
                  </a:lnTo>
                  <a:lnTo>
                    <a:pt x="26" y="641"/>
                  </a:lnTo>
                  <a:lnTo>
                    <a:pt x="19" y="641"/>
                  </a:lnTo>
                  <a:lnTo>
                    <a:pt x="13" y="641"/>
                  </a:lnTo>
                  <a:lnTo>
                    <a:pt x="6" y="634"/>
                  </a:lnTo>
                  <a:lnTo>
                    <a:pt x="6" y="628"/>
                  </a:lnTo>
                  <a:lnTo>
                    <a:pt x="6" y="621"/>
                  </a:lnTo>
                  <a:lnTo>
                    <a:pt x="6" y="615"/>
                  </a:lnTo>
                  <a:lnTo>
                    <a:pt x="6" y="609"/>
                  </a:lnTo>
                  <a:lnTo>
                    <a:pt x="6" y="602"/>
                  </a:lnTo>
                  <a:lnTo>
                    <a:pt x="6" y="596"/>
                  </a:lnTo>
                  <a:lnTo>
                    <a:pt x="13" y="596"/>
                  </a:lnTo>
                  <a:lnTo>
                    <a:pt x="13" y="589"/>
                  </a:lnTo>
                  <a:lnTo>
                    <a:pt x="19" y="596"/>
                  </a:lnTo>
                  <a:lnTo>
                    <a:pt x="26" y="596"/>
                  </a:lnTo>
                  <a:lnTo>
                    <a:pt x="32" y="602"/>
                  </a:lnTo>
                  <a:lnTo>
                    <a:pt x="38" y="602"/>
                  </a:lnTo>
                  <a:lnTo>
                    <a:pt x="38" y="596"/>
                  </a:lnTo>
                  <a:lnTo>
                    <a:pt x="45" y="596"/>
                  </a:lnTo>
                  <a:lnTo>
                    <a:pt x="51" y="596"/>
                  </a:lnTo>
                  <a:lnTo>
                    <a:pt x="51" y="589"/>
                  </a:lnTo>
                  <a:lnTo>
                    <a:pt x="58" y="589"/>
                  </a:lnTo>
                  <a:lnTo>
                    <a:pt x="58" y="596"/>
                  </a:lnTo>
                  <a:lnTo>
                    <a:pt x="64" y="596"/>
                  </a:lnTo>
                  <a:lnTo>
                    <a:pt x="64" y="589"/>
                  </a:lnTo>
                  <a:lnTo>
                    <a:pt x="70" y="589"/>
                  </a:lnTo>
                  <a:lnTo>
                    <a:pt x="77" y="589"/>
                  </a:lnTo>
                  <a:lnTo>
                    <a:pt x="83" y="589"/>
                  </a:lnTo>
                  <a:lnTo>
                    <a:pt x="90" y="589"/>
                  </a:lnTo>
                  <a:lnTo>
                    <a:pt x="96" y="589"/>
                  </a:lnTo>
                  <a:lnTo>
                    <a:pt x="103" y="589"/>
                  </a:lnTo>
                  <a:lnTo>
                    <a:pt x="103" y="596"/>
                  </a:lnTo>
                  <a:lnTo>
                    <a:pt x="109" y="596"/>
                  </a:lnTo>
                  <a:lnTo>
                    <a:pt x="115" y="596"/>
                  </a:lnTo>
                  <a:lnTo>
                    <a:pt x="122" y="596"/>
                  </a:lnTo>
                  <a:lnTo>
                    <a:pt x="128" y="589"/>
                  </a:lnTo>
                  <a:lnTo>
                    <a:pt x="135" y="589"/>
                  </a:lnTo>
                  <a:lnTo>
                    <a:pt x="135" y="583"/>
                  </a:lnTo>
                  <a:lnTo>
                    <a:pt x="141" y="583"/>
                  </a:lnTo>
                  <a:lnTo>
                    <a:pt x="141" y="577"/>
                  </a:lnTo>
                  <a:lnTo>
                    <a:pt x="141" y="570"/>
                  </a:lnTo>
                  <a:lnTo>
                    <a:pt x="135" y="570"/>
                  </a:lnTo>
                  <a:lnTo>
                    <a:pt x="135" y="564"/>
                  </a:lnTo>
                  <a:lnTo>
                    <a:pt x="128" y="557"/>
                  </a:lnTo>
                  <a:lnTo>
                    <a:pt x="128" y="551"/>
                  </a:lnTo>
                  <a:lnTo>
                    <a:pt x="122" y="551"/>
                  </a:lnTo>
                  <a:lnTo>
                    <a:pt x="115" y="551"/>
                  </a:lnTo>
                  <a:lnTo>
                    <a:pt x="115" y="545"/>
                  </a:lnTo>
                  <a:lnTo>
                    <a:pt x="115" y="551"/>
                  </a:lnTo>
                  <a:lnTo>
                    <a:pt x="109" y="551"/>
                  </a:lnTo>
                  <a:lnTo>
                    <a:pt x="103" y="551"/>
                  </a:lnTo>
                  <a:lnTo>
                    <a:pt x="103" y="557"/>
                  </a:lnTo>
                  <a:lnTo>
                    <a:pt x="96" y="557"/>
                  </a:lnTo>
                  <a:lnTo>
                    <a:pt x="90" y="564"/>
                  </a:lnTo>
                  <a:lnTo>
                    <a:pt x="83" y="564"/>
                  </a:lnTo>
                  <a:lnTo>
                    <a:pt x="77" y="564"/>
                  </a:lnTo>
                  <a:lnTo>
                    <a:pt x="77" y="570"/>
                  </a:lnTo>
                  <a:lnTo>
                    <a:pt x="70" y="570"/>
                  </a:lnTo>
                  <a:lnTo>
                    <a:pt x="64" y="570"/>
                  </a:lnTo>
                  <a:lnTo>
                    <a:pt x="64" y="577"/>
                  </a:lnTo>
                  <a:lnTo>
                    <a:pt x="58" y="577"/>
                  </a:lnTo>
                  <a:lnTo>
                    <a:pt x="58" y="570"/>
                  </a:lnTo>
                  <a:lnTo>
                    <a:pt x="51" y="564"/>
                  </a:lnTo>
                  <a:lnTo>
                    <a:pt x="51" y="557"/>
                  </a:lnTo>
                  <a:lnTo>
                    <a:pt x="45" y="557"/>
                  </a:lnTo>
                  <a:lnTo>
                    <a:pt x="45" y="551"/>
                  </a:lnTo>
                  <a:lnTo>
                    <a:pt x="45" y="545"/>
                  </a:lnTo>
                  <a:lnTo>
                    <a:pt x="45" y="538"/>
                  </a:lnTo>
                  <a:lnTo>
                    <a:pt x="38" y="532"/>
                  </a:lnTo>
                  <a:lnTo>
                    <a:pt x="38" y="525"/>
                  </a:lnTo>
                  <a:lnTo>
                    <a:pt x="32" y="525"/>
                  </a:lnTo>
                  <a:lnTo>
                    <a:pt x="32" y="519"/>
                  </a:lnTo>
                  <a:lnTo>
                    <a:pt x="32" y="513"/>
                  </a:lnTo>
                  <a:lnTo>
                    <a:pt x="32" y="506"/>
                  </a:lnTo>
                  <a:lnTo>
                    <a:pt x="38" y="506"/>
                  </a:lnTo>
                  <a:lnTo>
                    <a:pt x="38" y="500"/>
                  </a:lnTo>
                  <a:lnTo>
                    <a:pt x="45" y="493"/>
                  </a:lnTo>
                  <a:lnTo>
                    <a:pt x="51" y="493"/>
                  </a:lnTo>
                  <a:lnTo>
                    <a:pt x="58" y="493"/>
                  </a:lnTo>
                  <a:lnTo>
                    <a:pt x="64" y="500"/>
                  </a:lnTo>
                  <a:lnTo>
                    <a:pt x="70" y="506"/>
                  </a:lnTo>
                  <a:lnTo>
                    <a:pt x="70" y="513"/>
                  </a:lnTo>
                  <a:lnTo>
                    <a:pt x="70" y="519"/>
                  </a:lnTo>
                  <a:lnTo>
                    <a:pt x="77" y="519"/>
                  </a:lnTo>
                  <a:lnTo>
                    <a:pt x="83" y="519"/>
                  </a:lnTo>
                  <a:lnTo>
                    <a:pt x="83" y="525"/>
                  </a:lnTo>
                  <a:lnTo>
                    <a:pt x="90" y="525"/>
                  </a:lnTo>
                  <a:lnTo>
                    <a:pt x="90" y="519"/>
                  </a:lnTo>
                  <a:lnTo>
                    <a:pt x="96" y="519"/>
                  </a:lnTo>
                  <a:lnTo>
                    <a:pt x="103" y="519"/>
                  </a:lnTo>
                  <a:lnTo>
                    <a:pt x="109" y="513"/>
                  </a:lnTo>
                  <a:lnTo>
                    <a:pt x="109" y="506"/>
                  </a:lnTo>
                  <a:lnTo>
                    <a:pt x="109" y="500"/>
                  </a:lnTo>
                  <a:lnTo>
                    <a:pt x="109" y="493"/>
                  </a:lnTo>
                  <a:lnTo>
                    <a:pt x="109" y="487"/>
                  </a:lnTo>
                  <a:lnTo>
                    <a:pt x="115" y="487"/>
                  </a:lnTo>
                  <a:lnTo>
                    <a:pt x="115" y="481"/>
                  </a:lnTo>
                  <a:lnTo>
                    <a:pt x="109" y="481"/>
                  </a:lnTo>
                  <a:lnTo>
                    <a:pt x="109" y="474"/>
                  </a:lnTo>
                  <a:lnTo>
                    <a:pt x="109" y="468"/>
                  </a:lnTo>
                  <a:lnTo>
                    <a:pt x="109" y="461"/>
                  </a:lnTo>
                  <a:lnTo>
                    <a:pt x="103" y="461"/>
                  </a:lnTo>
                  <a:lnTo>
                    <a:pt x="96" y="455"/>
                  </a:lnTo>
                  <a:lnTo>
                    <a:pt x="90" y="455"/>
                  </a:lnTo>
                  <a:lnTo>
                    <a:pt x="83" y="455"/>
                  </a:lnTo>
                  <a:lnTo>
                    <a:pt x="83" y="449"/>
                  </a:lnTo>
                  <a:lnTo>
                    <a:pt x="83" y="442"/>
                  </a:lnTo>
                  <a:lnTo>
                    <a:pt x="90" y="442"/>
                  </a:lnTo>
                  <a:lnTo>
                    <a:pt x="90" y="436"/>
                  </a:lnTo>
                  <a:lnTo>
                    <a:pt x="90" y="429"/>
                  </a:lnTo>
                  <a:lnTo>
                    <a:pt x="90" y="423"/>
                  </a:lnTo>
                  <a:lnTo>
                    <a:pt x="90" y="417"/>
                  </a:lnTo>
                  <a:lnTo>
                    <a:pt x="90" y="410"/>
                  </a:lnTo>
                  <a:lnTo>
                    <a:pt x="96" y="410"/>
                  </a:lnTo>
                  <a:lnTo>
                    <a:pt x="96" y="404"/>
                  </a:lnTo>
                  <a:lnTo>
                    <a:pt x="96" y="397"/>
                  </a:lnTo>
                  <a:lnTo>
                    <a:pt x="90" y="391"/>
                  </a:lnTo>
                  <a:lnTo>
                    <a:pt x="96" y="391"/>
                  </a:lnTo>
                  <a:lnTo>
                    <a:pt x="96" y="385"/>
                  </a:lnTo>
                  <a:lnTo>
                    <a:pt x="103" y="385"/>
                  </a:lnTo>
                  <a:lnTo>
                    <a:pt x="103" y="378"/>
                  </a:lnTo>
                  <a:lnTo>
                    <a:pt x="103" y="372"/>
                  </a:lnTo>
                  <a:lnTo>
                    <a:pt x="103" y="365"/>
                  </a:lnTo>
                  <a:lnTo>
                    <a:pt x="109" y="365"/>
                  </a:lnTo>
                  <a:lnTo>
                    <a:pt x="115" y="359"/>
                  </a:lnTo>
                  <a:lnTo>
                    <a:pt x="115" y="353"/>
                  </a:lnTo>
                  <a:lnTo>
                    <a:pt x="115" y="346"/>
                  </a:lnTo>
                  <a:lnTo>
                    <a:pt x="115" y="340"/>
                  </a:lnTo>
                  <a:lnTo>
                    <a:pt x="115" y="333"/>
                  </a:lnTo>
                  <a:lnTo>
                    <a:pt x="115" y="327"/>
                  </a:lnTo>
                  <a:lnTo>
                    <a:pt x="115" y="321"/>
                  </a:lnTo>
                  <a:lnTo>
                    <a:pt x="115" y="314"/>
                  </a:lnTo>
                  <a:lnTo>
                    <a:pt x="115" y="308"/>
                  </a:lnTo>
                  <a:lnTo>
                    <a:pt x="115" y="301"/>
                  </a:lnTo>
                  <a:lnTo>
                    <a:pt x="115" y="295"/>
                  </a:lnTo>
                  <a:lnTo>
                    <a:pt x="115" y="289"/>
                  </a:lnTo>
                  <a:lnTo>
                    <a:pt x="115" y="282"/>
                  </a:lnTo>
                  <a:lnTo>
                    <a:pt x="115" y="276"/>
                  </a:lnTo>
                  <a:lnTo>
                    <a:pt x="122" y="269"/>
                  </a:lnTo>
                  <a:lnTo>
                    <a:pt x="128" y="269"/>
                  </a:lnTo>
                  <a:lnTo>
                    <a:pt x="128" y="263"/>
                  </a:lnTo>
                  <a:lnTo>
                    <a:pt x="135" y="263"/>
                  </a:lnTo>
                  <a:lnTo>
                    <a:pt x="141" y="263"/>
                  </a:lnTo>
                  <a:lnTo>
                    <a:pt x="147" y="263"/>
                  </a:lnTo>
                  <a:lnTo>
                    <a:pt x="147" y="257"/>
                  </a:lnTo>
                  <a:lnTo>
                    <a:pt x="147" y="250"/>
                  </a:lnTo>
                  <a:lnTo>
                    <a:pt x="141" y="244"/>
                  </a:lnTo>
                  <a:lnTo>
                    <a:pt x="135" y="244"/>
                  </a:lnTo>
                  <a:lnTo>
                    <a:pt x="128" y="237"/>
                  </a:lnTo>
                  <a:lnTo>
                    <a:pt x="128" y="231"/>
                  </a:lnTo>
                  <a:lnTo>
                    <a:pt x="128" y="225"/>
                  </a:lnTo>
                  <a:lnTo>
                    <a:pt x="122" y="225"/>
                  </a:lnTo>
                  <a:lnTo>
                    <a:pt x="122" y="218"/>
                  </a:lnTo>
                  <a:lnTo>
                    <a:pt x="122" y="212"/>
                  </a:lnTo>
                  <a:lnTo>
                    <a:pt x="122" y="205"/>
                  </a:lnTo>
                  <a:lnTo>
                    <a:pt x="122" y="199"/>
                  </a:lnTo>
                  <a:lnTo>
                    <a:pt x="122" y="192"/>
                  </a:lnTo>
                  <a:lnTo>
                    <a:pt x="128" y="192"/>
                  </a:lnTo>
                  <a:lnTo>
                    <a:pt x="128" y="186"/>
                  </a:lnTo>
                  <a:lnTo>
                    <a:pt x="122" y="186"/>
                  </a:lnTo>
                  <a:lnTo>
                    <a:pt x="122" y="180"/>
                  </a:lnTo>
                  <a:lnTo>
                    <a:pt x="122" y="173"/>
                  </a:lnTo>
                  <a:lnTo>
                    <a:pt x="128" y="173"/>
                  </a:lnTo>
                  <a:lnTo>
                    <a:pt x="135" y="180"/>
                  </a:lnTo>
                  <a:lnTo>
                    <a:pt x="141" y="180"/>
                  </a:lnTo>
                  <a:lnTo>
                    <a:pt x="147" y="180"/>
                  </a:lnTo>
                  <a:lnTo>
                    <a:pt x="154" y="180"/>
                  </a:lnTo>
                  <a:lnTo>
                    <a:pt x="154" y="186"/>
                  </a:lnTo>
                  <a:lnTo>
                    <a:pt x="160" y="186"/>
                  </a:lnTo>
                  <a:lnTo>
                    <a:pt x="167" y="186"/>
                  </a:lnTo>
                  <a:lnTo>
                    <a:pt x="173" y="186"/>
                  </a:lnTo>
                  <a:lnTo>
                    <a:pt x="173" y="180"/>
                  </a:lnTo>
                  <a:lnTo>
                    <a:pt x="179" y="180"/>
                  </a:lnTo>
                  <a:lnTo>
                    <a:pt x="186" y="180"/>
                  </a:lnTo>
                  <a:lnTo>
                    <a:pt x="179" y="180"/>
                  </a:lnTo>
                  <a:lnTo>
                    <a:pt x="179" y="186"/>
                  </a:lnTo>
                  <a:lnTo>
                    <a:pt x="186" y="186"/>
                  </a:lnTo>
                  <a:lnTo>
                    <a:pt x="186" y="192"/>
                  </a:lnTo>
                  <a:lnTo>
                    <a:pt x="186" y="199"/>
                  </a:lnTo>
                  <a:lnTo>
                    <a:pt x="192" y="205"/>
                  </a:lnTo>
                  <a:lnTo>
                    <a:pt x="192" y="212"/>
                  </a:lnTo>
                  <a:lnTo>
                    <a:pt x="186" y="212"/>
                  </a:lnTo>
                  <a:lnTo>
                    <a:pt x="186" y="218"/>
                  </a:lnTo>
                  <a:lnTo>
                    <a:pt x="179" y="218"/>
                  </a:lnTo>
                  <a:lnTo>
                    <a:pt x="186" y="225"/>
                  </a:lnTo>
                  <a:lnTo>
                    <a:pt x="186" y="231"/>
                  </a:lnTo>
                  <a:lnTo>
                    <a:pt x="192" y="231"/>
                  </a:lnTo>
                  <a:lnTo>
                    <a:pt x="199" y="231"/>
                  </a:lnTo>
                  <a:lnTo>
                    <a:pt x="205" y="231"/>
                  </a:lnTo>
                  <a:lnTo>
                    <a:pt x="205" y="237"/>
                  </a:lnTo>
                  <a:lnTo>
                    <a:pt x="205" y="244"/>
                  </a:lnTo>
                  <a:lnTo>
                    <a:pt x="211" y="244"/>
                  </a:lnTo>
                  <a:lnTo>
                    <a:pt x="218" y="250"/>
                  </a:lnTo>
                  <a:lnTo>
                    <a:pt x="224" y="250"/>
                  </a:lnTo>
                  <a:lnTo>
                    <a:pt x="231" y="244"/>
                  </a:lnTo>
                  <a:lnTo>
                    <a:pt x="237" y="244"/>
                  </a:lnTo>
                  <a:lnTo>
                    <a:pt x="243" y="244"/>
                  </a:lnTo>
                  <a:lnTo>
                    <a:pt x="250" y="244"/>
                  </a:lnTo>
                  <a:lnTo>
                    <a:pt x="250" y="250"/>
                  </a:lnTo>
                  <a:lnTo>
                    <a:pt x="256" y="250"/>
                  </a:lnTo>
                  <a:lnTo>
                    <a:pt x="256" y="244"/>
                  </a:lnTo>
                  <a:lnTo>
                    <a:pt x="263" y="244"/>
                  </a:lnTo>
                  <a:lnTo>
                    <a:pt x="269" y="244"/>
                  </a:lnTo>
                  <a:lnTo>
                    <a:pt x="275" y="244"/>
                  </a:lnTo>
                  <a:lnTo>
                    <a:pt x="282" y="244"/>
                  </a:lnTo>
                  <a:lnTo>
                    <a:pt x="282" y="250"/>
                  </a:lnTo>
                  <a:lnTo>
                    <a:pt x="282" y="257"/>
                  </a:lnTo>
                  <a:lnTo>
                    <a:pt x="275" y="257"/>
                  </a:lnTo>
                  <a:lnTo>
                    <a:pt x="269" y="257"/>
                  </a:lnTo>
                  <a:lnTo>
                    <a:pt x="269" y="263"/>
                  </a:lnTo>
                  <a:lnTo>
                    <a:pt x="269" y="269"/>
                  </a:lnTo>
                  <a:lnTo>
                    <a:pt x="263" y="269"/>
                  </a:lnTo>
                  <a:lnTo>
                    <a:pt x="263" y="276"/>
                  </a:lnTo>
                  <a:lnTo>
                    <a:pt x="269" y="276"/>
                  </a:lnTo>
                  <a:lnTo>
                    <a:pt x="275" y="276"/>
                  </a:lnTo>
                  <a:lnTo>
                    <a:pt x="282" y="276"/>
                  </a:lnTo>
                  <a:lnTo>
                    <a:pt x="282" y="282"/>
                  </a:lnTo>
                  <a:lnTo>
                    <a:pt x="288" y="282"/>
                  </a:lnTo>
                  <a:lnTo>
                    <a:pt x="288" y="289"/>
                  </a:lnTo>
                  <a:lnTo>
                    <a:pt x="288" y="295"/>
                  </a:lnTo>
                  <a:lnTo>
                    <a:pt x="295" y="295"/>
                  </a:lnTo>
                  <a:lnTo>
                    <a:pt x="295" y="301"/>
                  </a:lnTo>
                  <a:lnTo>
                    <a:pt x="301" y="301"/>
                  </a:lnTo>
                  <a:lnTo>
                    <a:pt x="307" y="308"/>
                  </a:lnTo>
                  <a:lnTo>
                    <a:pt x="314" y="308"/>
                  </a:lnTo>
                  <a:lnTo>
                    <a:pt x="320" y="308"/>
                  </a:lnTo>
                  <a:lnTo>
                    <a:pt x="327" y="301"/>
                  </a:lnTo>
                  <a:lnTo>
                    <a:pt x="333" y="301"/>
                  </a:lnTo>
                  <a:lnTo>
                    <a:pt x="339" y="301"/>
                  </a:lnTo>
                  <a:lnTo>
                    <a:pt x="346" y="301"/>
                  </a:lnTo>
                  <a:lnTo>
                    <a:pt x="352" y="301"/>
                  </a:lnTo>
                  <a:lnTo>
                    <a:pt x="352" y="308"/>
                  </a:lnTo>
                  <a:lnTo>
                    <a:pt x="359" y="308"/>
                  </a:lnTo>
                  <a:lnTo>
                    <a:pt x="365" y="308"/>
                  </a:lnTo>
                  <a:lnTo>
                    <a:pt x="365" y="301"/>
                  </a:lnTo>
                  <a:lnTo>
                    <a:pt x="371" y="301"/>
                  </a:lnTo>
                  <a:lnTo>
                    <a:pt x="371" y="295"/>
                  </a:lnTo>
                  <a:lnTo>
                    <a:pt x="378" y="295"/>
                  </a:lnTo>
                  <a:lnTo>
                    <a:pt x="384" y="295"/>
                  </a:lnTo>
                  <a:lnTo>
                    <a:pt x="384" y="301"/>
                  </a:lnTo>
                  <a:lnTo>
                    <a:pt x="384" y="308"/>
                  </a:lnTo>
                  <a:lnTo>
                    <a:pt x="391" y="308"/>
                  </a:lnTo>
                  <a:lnTo>
                    <a:pt x="397" y="308"/>
                  </a:lnTo>
                  <a:lnTo>
                    <a:pt x="397" y="301"/>
                  </a:lnTo>
                  <a:lnTo>
                    <a:pt x="403" y="301"/>
                  </a:lnTo>
                  <a:lnTo>
                    <a:pt x="403" y="295"/>
                  </a:lnTo>
                  <a:lnTo>
                    <a:pt x="410" y="295"/>
                  </a:lnTo>
                  <a:lnTo>
                    <a:pt x="410" y="289"/>
                  </a:lnTo>
                  <a:lnTo>
                    <a:pt x="403" y="282"/>
                  </a:lnTo>
                  <a:lnTo>
                    <a:pt x="397" y="276"/>
                  </a:lnTo>
                  <a:lnTo>
                    <a:pt x="397" y="269"/>
                  </a:lnTo>
                  <a:lnTo>
                    <a:pt x="397" y="263"/>
                  </a:lnTo>
                  <a:lnTo>
                    <a:pt x="403" y="263"/>
                  </a:lnTo>
                  <a:lnTo>
                    <a:pt x="403" y="257"/>
                  </a:lnTo>
                  <a:lnTo>
                    <a:pt x="397" y="257"/>
                  </a:lnTo>
                  <a:lnTo>
                    <a:pt x="397" y="250"/>
                  </a:lnTo>
                  <a:lnTo>
                    <a:pt x="397" y="244"/>
                  </a:lnTo>
                  <a:lnTo>
                    <a:pt x="397" y="237"/>
                  </a:lnTo>
                  <a:lnTo>
                    <a:pt x="397" y="231"/>
                  </a:lnTo>
                  <a:lnTo>
                    <a:pt x="403" y="225"/>
                  </a:lnTo>
                  <a:lnTo>
                    <a:pt x="410" y="218"/>
                  </a:lnTo>
                  <a:lnTo>
                    <a:pt x="416" y="218"/>
                  </a:lnTo>
                  <a:lnTo>
                    <a:pt x="423" y="218"/>
                  </a:lnTo>
                  <a:lnTo>
                    <a:pt x="423" y="212"/>
                  </a:lnTo>
                  <a:lnTo>
                    <a:pt x="429" y="212"/>
                  </a:lnTo>
                  <a:lnTo>
                    <a:pt x="429" y="205"/>
                  </a:lnTo>
                  <a:lnTo>
                    <a:pt x="429" y="199"/>
                  </a:lnTo>
                  <a:lnTo>
                    <a:pt x="429" y="192"/>
                  </a:lnTo>
                  <a:lnTo>
                    <a:pt x="429" y="186"/>
                  </a:lnTo>
                  <a:lnTo>
                    <a:pt x="429" y="180"/>
                  </a:lnTo>
                  <a:lnTo>
                    <a:pt x="423" y="180"/>
                  </a:lnTo>
                  <a:lnTo>
                    <a:pt x="423" y="173"/>
                  </a:lnTo>
                  <a:lnTo>
                    <a:pt x="423" y="167"/>
                  </a:lnTo>
                  <a:lnTo>
                    <a:pt x="423" y="160"/>
                  </a:lnTo>
                  <a:lnTo>
                    <a:pt x="423" y="154"/>
                  </a:lnTo>
                  <a:lnTo>
                    <a:pt x="429" y="148"/>
                  </a:lnTo>
                  <a:lnTo>
                    <a:pt x="435" y="135"/>
                  </a:lnTo>
                  <a:lnTo>
                    <a:pt x="442" y="128"/>
                  </a:lnTo>
                  <a:lnTo>
                    <a:pt x="448" y="109"/>
                  </a:lnTo>
                  <a:lnTo>
                    <a:pt x="461" y="84"/>
                  </a:lnTo>
                  <a:lnTo>
                    <a:pt x="468" y="77"/>
                  </a:lnTo>
                  <a:lnTo>
                    <a:pt x="468" y="71"/>
                  </a:lnTo>
                  <a:lnTo>
                    <a:pt x="474" y="64"/>
                  </a:lnTo>
                  <a:lnTo>
                    <a:pt x="474" y="58"/>
                  </a:lnTo>
                  <a:lnTo>
                    <a:pt x="468" y="58"/>
                  </a:lnTo>
                  <a:lnTo>
                    <a:pt x="468" y="52"/>
                  </a:lnTo>
                  <a:lnTo>
                    <a:pt x="474" y="52"/>
                  </a:lnTo>
                  <a:lnTo>
                    <a:pt x="480" y="52"/>
                  </a:lnTo>
                  <a:lnTo>
                    <a:pt x="480" y="45"/>
                  </a:lnTo>
                  <a:lnTo>
                    <a:pt x="487" y="45"/>
                  </a:lnTo>
                  <a:lnTo>
                    <a:pt x="487" y="39"/>
                  </a:lnTo>
                  <a:lnTo>
                    <a:pt x="493" y="39"/>
                  </a:lnTo>
                  <a:lnTo>
                    <a:pt x="500" y="45"/>
                  </a:lnTo>
                  <a:lnTo>
                    <a:pt x="506" y="45"/>
                  </a:lnTo>
                  <a:lnTo>
                    <a:pt x="506" y="39"/>
                  </a:lnTo>
                  <a:lnTo>
                    <a:pt x="512" y="39"/>
                  </a:lnTo>
                  <a:lnTo>
                    <a:pt x="512" y="32"/>
                  </a:lnTo>
                  <a:lnTo>
                    <a:pt x="519" y="32"/>
                  </a:lnTo>
                  <a:lnTo>
                    <a:pt x="519" y="39"/>
                  </a:lnTo>
                  <a:lnTo>
                    <a:pt x="519" y="45"/>
                  </a:lnTo>
                  <a:lnTo>
                    <a:pt x="519" y="39"/>
                  </a:lnTo>
                  <a:lnTo>
                    <a:pt x="525" y="39"/>
                  </a:lnTo>
                  <a:lnTo>
                    <a:pt x="525" y="45"/>
                  </a:lnTo>
                  <a:lnTo>
                    <a:pt x="532" y="45"/>
                  </a:lnTo>
                  <a:lnTo>
                    <a:pt x="532" y="52"/>
                  </a:lnTo>
                  <a:lnTo>
                    <a:pt x="532" y="58"/>
                  </a:lnTo>
                  <a:lnTo>
                    <a:pt x="538" y="58"/>
                  </a:lnTo>
                  <a:lnTo>
                    <a:pt x="544" y="58"/>
                  </a:lnTo>
                  <a:lnTo>
                    <a:pt x="544" y="52"/>
                  </a:lnTo>
                  <a:lnTo>
                    <a:pt x="544" y="45"/>
                  </a:lnTo>
                  <a:lnTo>
                    <a:pt x="551" y="45"/>
                  </a:lnTo>
                  <a:lnTo>
                    <a:pt x="557" y="45"/>
                  </a:lnTo>
                  <a:lnTo>
                    <a:pt x="564" y="45"/>
                  </a:lnTo>
                  <a:lnTo>
                    <a:pt x="564" y="39"/>
                  </a:lnTo>
                  <a:lnTo>
                    <a:pt x="570" y="39"/>
                  </a:lnTo>
                  <a:lnTo>
                    <a:pt x="570" y="32"/>
                  </a:lnTo>
                  <a:lnTo>
                    <a:pt x="570" y="39"/>
                  </a:lnTo>
                  <a:lnTo>
                    <a:pt x="576" y="39"/>
                  </a:lnTo>
                  <a:lnTo>
                    <a:pt x="576" y="32"/>
                  </a:lnTo>
                  <a:lnTo>
                    <a:pt x="583" y="32"/>
                  </a:lnTo>
                  <a:lnTo>
                    <a:pt x="583" y="26"/>
                  </a:lnTo>
                  <a:lnTo>
                    <a:pt x="589" y="26"/>
                  </a:lnTo>
                  <a:lnTo>
                    <a:pt x="589" y="32"/>
                  </a:lnTo>
                  <a:lnTo>
                    <a:pt x="596" y="32"/>
                  </a:lnTo>
                  <a:lnTo>
                    <a:pt x="596" y="39"/>
                  </a:lnTo>
                  <a:lnTo>
                    <a:pt x="602" y="39"/>
                  </a:lnTo>
                  <a:lnTo>
                    <a:pt x="608" y="45"/>
                  </a:lnTo>
                  <a:lnTo>
                    <a:pt x="615" y="45"/>
                  </a:lnTo>
                  <a:lnTo>
                    <a:pt x="615" y="39"/>
                  </a:lnTo>
                  <a:lnTo>
                    <a:pt x="615" y="32"/>
                  </a:lnTo>
                  <a:lnTo>
                    <a:pt x="621" y="32"/>
                  </a:lnTo>
                  <a:lnTo>
                    <a:pt x="621" y="26"/>
                  </a:lnTo>
                  <a:lnTo>
                    <a:pt x="628" y="26"/>
                  </a:lnTo>
                  <a:lnTo>
                    <a:pt x="634" y="20"/>
                  </a:lnTo>
                  <a:lnTo>
                    <a:pt x="647" y="20"/>
                  </a:lnTo>
                  <a:lnTo>
                    <a:pt x="660" y="20"/>
                  </a:lnTo>
                  <a:lnTo>
                    <a:pt x="666" y="20"/>
                  </a:lnTo>
                  <a:lnTo>
                    <a:pt x="672" y="20"/>
                  </a:lnTo>
                  <a:lnTo>
                    <a:pt x="679" y="13"/>
                  </a:lnTo>
                  <a:lnTo>
                    <a:pt x="685" y="13"/>
                  </a:lnTo>
                  <a:lnTo>
                    <a:pt x="692" y="13"/>
                  </a:lnTo>
                  <a:lnTo>
                    <a:pt x="698" y="20"/>
                  </a:lnTo>
                  <a:lnTo>
                    <a:pt x="704" y="13"/>
                  </a:lnTo>
                  <a:lnTo>
                    <a:pt x="711" y="7"/>
                  </a:lnTo>
                  <a:lnTo>
                    <a:pt x="711" y="0"/>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endParaRPr lang="fr-FR" noProof="0" dirty="0"/>
            </a:p>
          </p:txBody>
        </p:sp>
      </p:grpSp>
      <p:sp>
        <p:nvSpPr>
          <p:cNvPr id="63" name="Graphic 61" descr="Marker with solid fill">
            <a:extLst>
              <a:ext uri="{FF2B5EF4-FFF2-40B4-BE49-F238E27FC236}">
                <a16:creationId xmlns:a16="http://schemas.microsoft.com/office/drawing/2014/main" id="{DB2BFE7E-5084-80F8-8F09-5A67E75EA6CC}"/>
              </a:ext>
            </a:extLst>
          </p:cNvPr>
          <p:cNvSpPr/>
          <p:nvPr/>
        </p:nvSpPr>
        <p:spPr>
          <a:xfrm>
            <a:off x="10677064" y="1888368"/>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endParaRPr lang="fr-FR" noProof="0" dirty="0"/>
          </a:p>
        </p:txBody>
      </p:sp>
      <p:sp>
        <p:nvSpPr>
          <p:cNvPr id="64" name="Graphic 61" descr="Marker with solid fill">
            <a:extLst>
              <a:ext uri="{FF2B5EF4-FFF2-40B4-BE49-F238E27FC236}">
                <a16:creationId xmlns:a16="http://schemas.microsoft.com/office/drawing/2014/main" id="{DF5CA78A-D03F-8A77-AEC6-E1580B274E3C}"/>
              </a:ext>
            </a:extLst>
          </p:cNvPr>
          <p:cNvSpPr/>
          <p:nvPr/>
        </p:nvSpPr>
        <p:spPr>
          <a:xfrm>
            <a:off x="10840559" y="2682697"/>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endParaRPr lang="fr-FR" noProof="0" dirty="0"/>
          </a:p>
        </p:txBody>
      </p:sp>
      <p:sp>
        <p:nvSpPr>
          <p:cNvPr id="66" name="Graphic 61" descr="Marker with solid fill">
            <a:extLst>
              <a:ext uri="{FF2B5EF4-FFF2-40B4-BE49-F238E27FC236}">
                <a16:creationId xmlns:a16="http://schemas.microsoft.com/office/drawing/2014/main" id="{AB29858D-D27A-81CA-EB8A-A72CC3FF20F2}"/>
              </a:ext>
            </a:extLst>
          </p:cNvPr>
          <p:cNvSpPr/>
          <p:nvPr/>
        </p:nvSpPr>
        <p:spPr>
          <a:xfrm>
            <a:off x="11068611" y="3527949"/>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endParaRPr lang="fr-FR" noProof="0" dirty="0"/>
          </a:p>
        </p:txBody>
      </p:sp>
      <p:sp>
        <p:nvSpPr>
          <p:cNvPr id="67" name="Graphic 61" descr="Marker with solid fill">
            <a:extLst>
              <a:ext uri="{FF2B5EF4-FFF2-40B4-BE49-F238E27FC236}">
                <a16:creationId xmlns:a16="http://schemas.microsoft.com/office/drawing/2014/main" id="{1D3AA556-FAE8-E167-773E-59526A95D8B9}"/>
              </a:ext>
            </a:extLst>
          </p:cNvPr>
          <p:cNvSpPr/>
          <p:nvPr/>
        </p:nvSpPr>
        <p:spPr>
          <a:xfrm>
            <a:off x="11135884" y="4429319"/>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endParaRPr lang="fr-FR" noProof="0" dirty="0"/>
          </a:p>
        </p:txBody>
      </p:sp>
      <p:sp>
        <p:nvSpPr>
          <p:cNvPr id="73" name="Graphic 61" descr="Marker with solid fill">
            <a:extLst>
              <a:ext uri="{FF2B5EF4-FFF2-40B4-BE49-F238E27FC236}">
                <a16:creationId xmlns:a16="http://schemas.microsoft.com/office/drawing/2014/main" id="{60201400-4567-4109-791F-B37DE792148D}"/>
              </a:ext>
            </a:extLst>
          </p:cNvPr>
          <p:cNvSpPr/>
          <p:nvPr/>
        </p:nvSpPr>
        <p:spPr>
          <a:xfrm>
            <a:off x="11203157" y="5208560"/>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endParaRPr lang="fr-FR" noProof="0" dirty="0"/>
          </a:p>
        </p:txBody>
      </p:sp>
      <p:grpSp>
        <p:nvGrpSpPr>
          <p:cNvPr id="80" name="Group 79">
            <a:extLst>
              <a:ext uri="{FF2B5EF4-FFF2-40B4-BE49-F238E27FC236}">
                <a16:creationId xmlns:a16="http://schemas.microsoft.com/office/drawing/2014/main" id="{AA6C7946-0B54-24E4-FD34-C236526F0D21}"/>
              </a:ext>
            </a:extLst>
          </p:cNvPr>
          <p:cNvGrpSpPr/>
          <p:nvPr/>
        </p:nvGrpSpPr>
        <p:grpSpPr>
          <a:xfrm>
            <a:off x="10140184" y="5794620"/>
            <a:ext cx="1238944" cy="230741"/>
            <a:chOff x="10325237" y="5829179"/>
            <a:chExt cx="1238944" cy="230741"/>
          </a:xfrm>
        </p:grpSpPr>
        <p:sp>
          <p:nvSpPr>
            <p:cNvPr id="74" name="Graphic 61" descr="Marker with solid fill">
              <a:extLst>
                <a:ext uri="{FF2B5EF4-FFF2-40B4-BE49-F238E27FC236}">
                  <a16:creationId xmlns:a16="http://schemas.microsoft.com/office/drawing/2014/main" id="{3C6E8328-4C51-D56D-C589-2B91A13E22F1}"/>
                </a:ext>
              </a:extLst>
            </p:cNvPr>
            <p:cNvSpPr/>
            <p:nvPr/>
          </p:nvSpPr>
          <p:spPr>
            <a:xfrm>
              <a:off x="10325237" y="5841371"/>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endParaRPr lang="fr-FR" noProof="0" dirty="0"/>
            </a:p>
          </p:txBody>
        </p:sp>
        <p:sp>
          <p:nvSpPr>
            <p:cNvPr id="75" name="TextBox 74">
              <a:extLst>
                <a:ext uri="{FF2B5EF4-FFF2-40B4-BE49-F238E27FC236}">
                  <a16:creationId xmlns:a16="http://schemas.microsoft.com/office/drawing/2014/main" id="{666AEA23-5FB6-6D3F-EEE3-494C6A7924B8}"/>
                </a:ext>
              </a:extLst>
            </p:cNvPr>
            <p:cNvSpPr txBox="1"/>
            <p:nvPr/>
          </p:nvSpPr>
          <p:spPr>
            <a:xfrm>
              <a:off x="10537056" y="5829179"/>
              <a:ext cx="1027125" cy="218549"/>
            </a:xfrm>
            <a:prstGeom prst="rect">
              <a:avLst/>
            </a:prstGeom>
            <a:ln w="6350">
              <a:noFill/>
              <a:miter lim="800000"/>
            </a:ln>
          </p:spPr>
          <p:txBody>
            <a:bodyPr vert="horz" wrap="square" lIns="0" tIns="0" rIns="0" bIns="0" rtlCol="0">
              <a:noAutofit/>
            </a:bodyPr>
            <a:lstStyle/>
            <a:p>
              <a:pPr algn="ctr">
                <a:spcBef>
                  <a:spcPts val="300"/>
                </a:spcBef>
                <a:spcAft>
                  <a:spcPts val="300"/>
                </a:spcAft>
                <a:buNone/>
              </a:pPr>
              <a:r>
                <a:rPr lang="fr-FR" sz="900" noProof="0" dirty="0"/>
                <a:t>Régions couvertes par le projet</a:t>
              </a:r>
            </a:p>
          </p:txBody>
        </p:sp>
      </p:grpSp>
      <p:grpSp>
        <p:nvGrpSpPr>
          <p:cNvPr id="79" name="Group 78">
            <a:extLst>
              <a:ext uri="{FF2B5EF4-FFF2-40B4-BE49-F238E27FC236}">
                <a16:creationId xmlns:a16="http://schemas.microsoft.com/office/drawing/2014/main" id="{FD22CC78-0F67-DE52-3752-F1F8858C54BF}"/>
              </a:ext>
            </a:extLst>
          </p:cNvPr>
          <p:cNvGrpSpPr/>
          <p:nvPr/>
        </p:nvGrpSpPr>
        <p:grpSpPr>
          <a:xfrm>
            <a:off x="1462075" y="6029247"/>
            <a:ext cx="8260153" cy="239250"/>
            <a:chOff x="1462075" y="5661497"/>
            <a:chExt cx="8260153" cy="239250"/>
          </a:xfrm>
        </p:grpSpPr>
        <p:sp>
          <p:nvSpPr>
            <p:cNvPr id="35" name="TextBox 34">
              <a:extLst>
                <a:ext uri="{FF2B5EF4-FFF2-40B4-BE49-F238E27FC236}">
                  <a16:creationId xmlns:a16="http://schemas.microsoft.com/office/drawing/2014/main" id="{BA423C47-2798-AFCE-EA3A-0D6B644C5C19}"/>
                </a:ext>
              </a:extLst>
            </p:cNvPr>
            <p:cNvSpPr txBox="1"/>
            <p:nvPr/>
          </p:nvSpPr>
          <p:spPr>
            <a:xfrm>
              <a:off x="1462075" y="5661497"/>
              <a:ext cx="1494907" cy="239250"/>
            </a:xfrm>
            <a:prstGeom prst="rect">
              <a:avLst/>
            </a:prstGeom>
            <a:ln w="6350">
              <a:noFill/>
              <a:miter lim="800000"/>
            </a:ln>
          </p:spPr>
          <p:txBody>
            <a:bodyPr vert="horz" wrap="square" lIns="0" tIns="0" rIns="0" bIns="0" rtlCol="0">
              <a:noAutofit/>
            </a:bodyPr>
            <a:lstStyle/>
            <a:p>
              <a:pPr algn="l">
                <a:spcBef>
                  <a:spcPts val="300"/>
                </a:spcBef>
                <a:spcAft>
                  <a:spcPts val="300"/>
                </a:spcAft>
                <a:buNone/>
              </a:pPr>
              <a:r>
                <a:rPr lang="fr-FR" sz="1150" noProof="0" dirty="0"/>
                <a:t>Etude de préfaisabilité</a:t>
              </a:r>
            </a:p>
          </p:txBody>
        </p:sp>
        <p:sp>
          <p:nvSpPr>
            <p:cNvPr id="36" name="TextBox 35">
              <a:extLst>
                <a:ext uri="{FF2B5EF4-FFF2-40B4-BE49-F238E27FC236}">
                  <a16:creationId xmlns:a16="http://schemas.microsoft.com/office/drawing/2014/main" id="{8721D6BC-0C6B-ECE3-F431-1B0C3132C922}"/>
                </a:ext>
              </a:extLst>
            </p:cNvPr>
            <p:cNvSpPr txBox="1"/>
            <p:nvPr/>
          </p:nvSpPr>
          <p:spPr>
            <a:xfrm>
              <a:off x="3717524" y="5661497"/>
              <a:ext cx="1494907" cy="239250"/>
            </a:xfrm>
            <a:prstGeom prst="rect">
              <a:avLst/>
            </a:prstGeom>
            <a:ln w="6350">
              <a:noFill/>
              <a:miter lim="800000"/>
            </a:ln>
          </p:spPr>
          <p:txBody>
            <a:bodyPr vert="horz" wrap="square" lIns="0" tIns="0" rIns="0" bIns="0" rtlCol="0">
              <a:noAutofit/>
            </a:bodyPr>
            <a:lstStyle/>
            <a:p>
              <a:pPr algn="ctr">
                <a:spcBef>
                  <a:spcPts val="300"/>
                </a:spcBef>
                <a:spcAft>
                  <a:spcPts val="300"/>
                </a:spcAft>
                <a:buNone/>
              </a:pPr>
              <a:r>
                <a:rPr lang="fr-FR" sz="1150" noProof="0" dirty="0"/>
                <a:t>Etude de faisabilité</a:t>
              </a:r>
            </a:p>
          </p:txBody>
        </p:sp>
        <p:sp>
          <p:nvSpPr>
            <p:cNvPr id="38" name="TextBox 37">
              <a:extLst>
                <a:ext uri="{FF2B5EF4-FFF2-40B4-BE49-F238E27FC236}">
                  <a16:creationId xmlns:a16="http://schemas.microsoft.com/office/drawing/2014/main" id="{E31FD273-1B36-F71B-0887-DC76D264BD47}"/>
                </a:ext>
              </a:extLst>
            </p:cNvPr>
            <p:cNvSpPr txBox="1"/>
            <p:nvPr/>
          </p:nvSpPr>
          <p:spPr>
            <a:xfrm>
              <a:off x="5974718" y="5661497"/>
              <a:ext cx="1494907" cy="239250"/>
            </a:xfrm>
            <a:prstGeom prst="rect">
              <a:avLst/>
            </a:prstGeom>
            <a:ln w="6350">
              <a:noFill/>
              <a:miter lim="800000"/>
            </a:ln>
          </p:spPr>
          <p:txBody>
            <a:bodyPr vert="horz" wrap="square" lIns="0" tIns="0" rIns="0" bIns="0" rtlCol="0">
              <a:noAutofit/>
            </a:bodyPr>
            <a:lstStyle/>
            <a:p>
              <a:pPr algn="ctr">
                <a:spcBef>
                  <a:spcPts val="300"/>
                </a:spcBef>
                <a:spcAft>
                  <a:spcPts val="300"/>
                </a:spcAft>
                <a:buNone/>
              </a:pPr>
              <a:r>
                <a:rPr lang="fr-FR" sz="1150" noProof="0" dirty="0"/>
                <a:t>Appel d’offre</a:t>
              </a:r>
            </a:p>
          </p:txBody>
        </p:sp>
        <p:sp>
          <p:nvSpPr>
            <p:cNvPr id="77" name="TextBox 76">
              <a:extLst>
                <a:ext uri="{FF2B5EF4-FFF2-40B4-BE49-F238E27FC236}">
                  <a16:creationId xmlns:a16="http://schemas.microsoft.com/office/drawing/2014/main" id="{E4E2A865-F68E-D248-BA11-09AC4601A8EE}"/>
                </a:ext>
              </a:extLst>
            </p:cNvPr>
            <p:cNvSpPr txBox="1"/>
            <p:nvPr/>
          </p:nvSpPr>
          <p:spPr>
            <a:xfrm>
              <a:off x="8227321" y="5661497"/>
              <a:ext cx="1494907" cy="239250"/>
            </a:xfrm>
            <a:prstGeom prst="rect">
              <a:avLst/>
            </a:prstGeom>
            <a:ln w="6350">
              <a:noFill/>
              <a:miter lim="800000"/>
            </a:ln>
          </p:spPr>
          <p:txBody>
            <a:bodyPr vert="horz" wrap="square" lIns="0" tIns="0" rIns="0" bIns="0" rtlCol="0">
              <a:noAutofit/>
            </a:bodyPr>
            <a:lstStyle/>
            <a:p>
              <a:pPr algn="ctr">
                <a:spcBef>
                  <a:spcPts val="300"/>
                </a:spcBef>
                <a:spcAft>
                  <a:spcPts val="300"/>
                </a:spcAft>
                <a:buNone/>
              </a:pPr>
              <a:r>
                <a:rPr lang="fr-FR" sz="1150" noProof="0" dirty="0"/>
                <a:t>Démarrage du projet</a:t>
              </a:r>
            </a:p>
          </p:txBody>
        </p:sp>
      </p:grpSp>
      <p:sp>
        <p:nvSpPr>
          <p:cNvPr id="78" name="CustomShape 21">
            <a:extLst>
              <a:ext uri="{FF2B5EF4-FFF2-40B4-BE49-F238E27FC236}">
                <a16:creationId xmlns:a16="http://schemas.microsoft.com/office/drawing/2014/main" id="{69F98668-620F-8F79-A5DD-4F06D542F424}"/>
              </a:ext>
            </a:extLst>
          </p:cNvPr>
          <p:cNvSpPr/>
          <p:nvPr/>
        </p:nvSpPr>
        <p:spPr>
          <a:xfrm>
            <a:off x="9755812" y="1107486"/>
            <a:ext cx="0" cy="5158745"/>
          </a:xfrm>
          <a:prstGeom prst="straightConnector1">
            <a:avLst/>
          </a:prstGeom>
          <a:noFill/>
          <a:ln w="12600">
            <a:solidFill>
              <a:schemeClr val="accent6"/>
            </a:solidFill>
            <a:round/>
          </a:ln>
        </p:spPr>
        <p:style>
          <a:lnRef idx="0">
            <a:scrgbClr r="0" g="0" b="0"/>
          </a:lnRef>
          <a:fillRef idx="0">
            <a:scrgbClr r="0" g="0" b="0"/>
          </a:fillRef>
          <a:effectRef idx="0">
            <a:scrgbClr r="0" g="0" b="0"/>
          </a:effectRef>
          <a:fontRef idx="minor"/>
        </p:style>
        <p:txBody>
          <a:bodyPr/>
          <a:lstStyle/>
          <a:p>
            <a:endParaRPr lang="fr-FR" noProof="0" dirty="0"/>
          </a:p>
        </p:txBody>
      </p:sp>
      <p:sp>
        <p:nvSpPr>
          <p:cNvPr id="81" name="TextBox 80">
            <a:extLst>
              <a:ext uri="{FF2B5EF4-FFF2-40B4-BE49-F238E27FC236}">
                <a16:creationId xmlns:a16="http://schemas.microsoft.com/office/drawing/2014/main" id="{D31636E0-1CD2-24E2-D9A5-EC9E598AAF0D}"/>
              </a:ext>
            </a:extLst>
          </p:cNvPr>
          <p:cNvSpPr txBox="1"/>
          <p:nvPr/>
        </p:nvSpPr>
        <p:spPr>
          <a:xfrm>
            <a:off x="9901180" y="6543853"/>
            <a:ext cx="1398938" cy="221491"/>
          </a:xfrm>
          <a:prstGeom prst="rect">
            <a:avLst/>
          </a:prstGeom>
          <a:ln w="6350">
            <a:noFill/>
            <a:miter lim="800000"/>
          </a:ln>
        </p:spPr>
        <p:txBody>
          <a:bodyPr vert="horz" wrap="square" lIns="0" tIns="0" rIns="0" bIns="0" rtlCol="0">
            <a:noAutofit/>
          </a:bodyPr>
          <a:lstStyle/>
          <a:p>
            <a:pPr algn="l">
              <a:spcBef>
                <a:spcPts val="300"/>
              </a:spcBef>
              <a:spcAft>
                <a:spcPts val="300"/>
              </a:spcAft>
              <a:buNone/>
            </a:pPr>
            <a:r>
              <a:rPr lang="fr-FR" sz="1050" i="1" noProof="0" dirty="0"/>
              <a:t>Mise à jour : 03/2026</a:t>
            </a:r>
          </a:p>
        </p:txBody>
      </p:sp>
      <p:grpSp>
        <p:nvGrpSpPr>
          <p:cNvPr id="13" name="Group 33">
            <a:extLst>
              <a:ext uri="{FF2B5EF4-FFF2-40B4-BE49-F238E27FC236}">
                <a16:creationId xmlns:a16="http://schemas.microsoft.com/office/drawing/2014/main" id="{734C2D60-03D7-801C-8ECF-535B9DB384B4}"/>
              </a:ext>
            </a:extLst>
          </p:cNvPr>
          <p:cNvGrpSpPr/>
          <p:nvPr/>
        </p:nvGrpSpPr>
        <p:grpSpPr>
          <a:xfrm>
            <a:off x="1980100" y="5650860"/>
            <a:ext cx="351015" cy="351015"/>
            <a:chOff x="2730547" y="5911505"/>
            <a:chExt cx="351015" cy="351015"/>
          </a:xfrm>
        </p:grpSpPr>
        <p:sp>
          <p:nvSpPr>
            <p:cNvPr id="15" name="Oval 27">
              <a:extLst>
                <a:ext uri="{FF2B5EF4-FFF2-40B4-BE49-F238E27FC236}">
                  <a16:creationId xmlns:a16="http://schemas.microsoft.com/office/drawing/2014/main" id="{F53C5BA6-6065-B341-8DB1-2C389F0D1F18}"/>
                </a:ext>
              </a:extLst>
            </p:cNvPr>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fr-FR" sz="800" noProof="0" dirty="0">
                <a:solidFill>
                  <a:srgbClr val="236800"/>
                </a:solidFill>
              </a:endParaRPr>
            </a:p>
          </p:txBody>
        </p:sp>
        <p:sp>
          <p:nvSpPr>
            <p:cNvPr id="16" name="Graphic 15" descr="Badge Cross with solid fill">
              <a:extLst>
                <a:ext uri="{FF2B5EF4-FFF2-40B4-BE49-F238E27FC236}">
                  <a16:creationId xmlns:a16="http://schemas.microsoft.com/office/drawing/2014/main" id="{F75781CD-2487-F0A2-32DF-4CACDA5CD697}"/>
                </a:ext>
              </a:extLst>
            </p:cNvPr>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endParaRPr lang="fr-FR" noProof="0" dirty="0"/>
            </a:p>
          </p:txBody>
        </p:sp>
      </p:grpSp>
    </p:spTree>
    <p:extLst>
      <p:ext uri="{BB962C8B-B14F-4D97-AF65-F5344CB8AC3E}">
        <p14:creationId xmlns:p14="http://schemas.microsoft.com/office/powerpoint/2010/main" val="719005374"/>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8DCADB-C54A-E639-8AA6-FBEBA2F13EFF}"/>
            </a:ext>
          </a:extLst>
        </p:cNvPr>
        <p:cNvGrpSpPr/>
        <p:nvPr/>
      </p:nvGrpSpPr>
      <p:grpSpPr>
        <a:xfrm>
          <a:off x="0" y="0"/>
          <a:ext cx="0" cy="0"/>
          <a:chOff x="0" y="0"/>
          <a:chExt cx="0" cy="0"/>
        </a:xfrm>
      </p:grpSpPr>
      <p:sp>
        <p:nvSpPr>
          <p:cNvPr id="95" name="CustomShape 1">
            <a:extLst>
              <a:ext uri="{FF2B5EF4-FFF2-40B4-BE49-F238E27FC236}">
                <a16:creationId xmlns:a16="http://schemas.microsoft.com/office/drawing/2014/main" id="{3E4EAA94-4952-62B8-2BCB-BC093C1BB1BA}"/>
              </a:ext>
            </a:extLst>
          </p:cNvPr>
          <p:cNvSpPr/>
          <p:nvPr/>
        </p:nvSpPr>
        <p:spPr>
          <a:xfrm>
            <a:off x="267975" y="941850"/>
            <a:ext cx="11723397" cy="5450637"/>
          </a:xfrm>
          <a:prstGeom prst="rect">
            <a:avLst/>
          </a:prstGeom>
          <a:noFill/>
          <a:ln w="25560">
            <a:solidFill>
              <a:srgbClr val="006D00"/>
            </a:solidFill>
            <a:round/>
          </a:ln>
        </p:spPr>
        <p:style>
          <a:lnRef idx="0">
            <a:scrgbClr r="0" g="0" b="0"/>
          </a:lnRef>
          <a:fillRef idx="0">
            <a:scrgbClr r="0" g="0" b="0"/>
          </a:fillRef>
          <a:effectRef idx="0">
            <a:scrgbClr r="0" g="0" b="0"/>
          </a:effectRef>
          <a:fontRef idx="minor"/>
        </p:style>
        <p:txBody>
          <a:bodyPr/>
          <a:lstStyle/>
          <a:p>
            <a:pPr defTabSz="932863"/>
            <a:endParaRPr lang="en-GB" sz="1837" dirty="0">
              <a:solidFill>
                <a:srgbClr val="000000"/>
              </a:solidFill>
              <a:latin typeface="Arial"/>
            </a:endParaRPr>
          </a:p>
        </p:txBody>
      </p:sp>
      <p:sp>
        <p:nvSpPr>
          <p:cNvPr id="86" name="CustomShape 2">
            <a:extLst>
              <a:ext uri="{FF2B5EF4-FFF2-40B4-BE49-F238E27FC236}">
                <a16:creationId xmlns:a16="http://schemas.microsoft.com/office/drawing/2014/main" id="{B9AA7977-7236-1619-07BC-187AC56BFB03}"/>
              </a:ext>
            </a:extLst>
          </p:cNvPr>
          <p:cNvSpPr/>
          <p:nvPr/>
        </p:nvSpPr>
        <p:spPr>
          <a:xfrm>
            <a:off x="374214" y="1056436"/>
            <a:ext cx="1013071" cy="1200759"/>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defTabSz="932863"/>
            <a:r>
              <a:rPr lang="en-ZA" sz="1204" b="1" dirty="0">
                <a:solidFill>
                  <a:srgbClr val="FFFFFF"/>
                </a:solidFill>
                <a:latin typeface="Arial"/>
                <a:ea typeface="Arial"/>
              </a:rPr>
              <a:t>Aperçu</a:t>
            </a:r>
            <a:endParaRPr sz="1837" dirty="0">
              <a:solidFill>
                <a:srgbClr val="000000"/>
              </a:solidFill>
              <a:latin typeface="Arial"/>
            </a:endParaRPr>
          </a:p>
        </p:txBody>
      </p:sp>
      <p:sp>
        <p:nvSpPr>
          <p:cNvPr id="87" name="CustomShape 3">
            <a:extLst>
              <a:ext uri="{FF2B5EF4-FFF2-40B4-BE49-F238E27FC236}">
                <a16:creationId xmlns:a16="http://schemas.microsoft.com/office/drawing/2014/main" id="{C02506E0-104B-865D-366A-289507CDF3BF}"/>
              </a:ext>
            </a:extLst>
          </p:cNvPr>
          <p:cNvSpPr/>
          <p:nvPr/>
        </p:nvSpPr>
        <p:spPr>
          <a:xfrm>
            <a:off x="375850" y="2328312"/>
            <a:ext cx="1017605" cy="3204387"/>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defTabSz="932863"/>
            <a:r>
              <a:rPr lang="en-ZA" sz="1204" b="1" dirty="0">
                <a:solidFill>
                  <a:srgbClr val="FFFFFF"/>
                </a:solidFill>
                <a:latin typeface="Arial"/>
                <a:ea typeface="Arial"/>
              </a:rPr>
              <a:t>Description</a:t>
            </a:r>
            <a:endParaRPr sz="1837" dirty="0">
              <a:solidFill>
                <a:srgbClr val="000000"/>
              </a:solidFill>
              <a:latin typeface="Arial"/>
            </a:endParaRPr>
          </a:p>
        </p:txBody>
      </p:sp>
      <p:sp>
        <p:nvSpPr>
          <p:cNvPr id="89" name="CustomShape 5">
            <a:extLst>
              <a:ext uri="{FF2B5EF4-FFF2-40B4-BE49-F238E27FC236}">
                <a16:creationId xmlns:a16="http://schemas.microsoft.com/office/drawing/2014/main" id="{38076D23-03BC-A62A-2B75-EB57B021F875}"/>
              </a:ext>
            </a:extLst>
          </p:cNvPr>
          <p:cNvSpPr/>
          <p:nvPr/>
        </p:nvSpPr>
        <p:spPr>
          <a:xfrm>
            <a:off x="2005277" y="1250851"/>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en-ZA" sz="1204" b="1" dirty="0">
                <a:solidFill>
                  <a:srgbClr val="236800"/>
                </a:solidFill>
                <a:latin typeface="Arial"/>
                <a:ea typeface="Arial"/>
              </a:rPr>
              <a:t>Localisation</a:t>
            </a:r>
            <a:endParaRPr sz="1837" dirty="0">
              <a:solidFill>
                <a:srgbClr val="000000"/>
              </a:solidFill>
              <a:latin typeface="Arial"/>
            </a:endParaRPr>
          </a:p>
        </p:txBody>
      </p:sp>
      <p:sp>
        <p:nvSpPr>
          <p:cNvPr id="90" name="CustomShape 6">
            <a:extLst>
              <a:ext uri="{FF2B5EF4-FFF2-40B4-BE49-F238E27FC236}">
                <a16:creationId xmlns:a16="http://schemas.microsoft.com/office/drawing/2014/main" id="{FCE27D85-A420-CD88-5BB8-421C38902CD0}"/>
              </a:ext>
            </a:extLst>
          </p:cNvPr>
          <p:cNvSpPr/>
          <p:nvPr/>
        </p:nvSpPr>
        <p:spPr>
          <a:xfrm>
            <a:off x="3218166" y="1250852"/>
            <a:ext cx="5508665" cy="253049"/>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a:defRPr/>
            </a:pPr>
            <a:r>
              <a:rPr lang="fr-FR" sz="1153" dirty="0">
                <a:solidFill>
                  <a:srgbClr val="000000"/>
                </a:solidFill>
              </a:rPr>
              <a:t>Dans toutes les cinq régions</a:t>
            </a:r>
            <a:r>
              <a:rPr lang="fr-FR" sz="1153" dirty="0"/>
              <a:t> </a:t>
            </a:r>
            <a:r>
              <a:rPr lang="fr-FR" sz="1153" dirty="0">
                <a:solidFill>
                  <a:srgbClr val="000000"/>
                </a:solidFill>
              </a:rPr>
              <a:t>du Togo</a:t>
            </a:r>
          </a:p>
        </p:txBody>
      </p:sp>
      <p:sp>
        <p:nvSpPr>
          <p:cNvPr id="91" name="CustomShape 7">
            <a:extLst>
              <a:ext uri="{FF2B5EF4-FFF2-40B4-BE49-F238E27FC236}">
                <a16:creationId xmlns:a16="http://schemas.microsoft.com/office/drawing/2014/main" id="{189FB1DA-3A16-10B7-0905-67755F1ABB32}"/>
              </a:ext>
            </a:extLst>
          </p:cNvPr>
          <p:cNvSpPr/>
          <p:nvPr/>
        </p:nvSpPr>
        <p:spPr>
          <a:xfrm>
            <a:off x="2020800" y="1831353"/>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en-ZA" sz="1204" b="1" dirty="0">
                <a:solidFill>
                  <a:srgbClr val="236800"/>
                </a:solidFill>
                <a:latin typeface="Arial"/>
                <a:ea typeface="Arial"/>
              </a:rPr>
              <a:t>Coût estimatif</a:t>
            </a:r>
            <a:endParaRPr sz="1837" dirty="0">
              <a:solidFill>
                <a:srgbClr val="000000"/>
              </a:solidFill>
              <a:latin typeface="Arial"/>
            </a:endParaRPr>
          </a:p>
        </p:txBody>
      </p:sp>
      <p:sp>
        <p:nvSpPr>
          <p:cNvPr id="92" name="CustomShape 8">
            <a:extLst>
              <a:ext uri="{FF2B5EF4-FFF2-40B4-BE49-F238E27FC236}">
                <a16:creationId xmlns:a16="http://schemas.microsoft.com/office/drawing/2014/main" id="{4EF74105-8E37-B0F3-1D2D-D8D52F8F9016}"/>
              </a:ext>
            </a:extLst>
          </p:cNvPr>
          <p:cNvSpPr/>
          <p:nvPr/>
        </p:nvSpPr>
        <p:spPr>
          <a:xfrm>
            <a:off x="3341667" y="1784243"/>
            <a:ext cx="5508665" cy="253049"/>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fr-FR" sz="1200" b="1" dirty="0"/>
              <a:t>9 682 990 000 FCFA ou 16 millions de dollars US</a:t>
            </a:r>
            <a:r>
              <a:rPr lang="fr-FR" sz="1200" dirty="0"/>
              <a:t> </a:t>
            </a:r>
            <a:endParaRPr sz="1400" dirty="0">
              <a:solidFill>
                <a:srgbClr val="000000"/>
              </a:solidFill>
              <a:latin typeface="Arial"/>
            </a:endParaRPr>
          </a:p>
        </p:txBody>
      </p:sp>
      <p:sp>
        <p:nvSpPr>
          <p:cNvPr id="97" name="CustomShape 13">
            <a:extLst>
              <a:ext uri="{FF2B5EF4-FFF2-40B4-BE49-F238E27FC236}">
                <a16:creationId xmlns:a16="http://schemas.microsoft.com/office/drawing/2014/main" id="{9327EDF7-C183-D33E-391D-182543F15AA2}"/>
              </a:ext>
            </a:extLst>
          </p:cNvPr>
          <p:cNvSpPr/>
          <p:nvPr/>
        </p:nvSpPr>
        <p:spPr>
          <a:xfrm>
            <a:off x="2026936" y="2401808"/>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en-ZA" sz="1204" b="1" dirty="0">
                <a:solidFill>
                  <a:srgbClr val="236800"/>
                </a:solidFill>
                <a:latin typeface="Arial"/>
                <a:ea typeface="Arial"/>
              </a:rPr>
              <a:t>Description et </a:t>
            </a:r>
            <a:r>
              <a:rPr lang="en-ZA" sz="1204" b="1" dirty="0">
                <a:solidFill>
                  <a:srgbClr val="236800"/>
                </a:solidFill>
                <a:ea typeface="Arial"/>
              </a:rPr>
              <a:t>caractéristiques</a:t>
            </a:r>
            <a:r>
              <a:rPr lang="en-ZA" sz="1204" b="1" dirty="0">
                <a:solidFill>
                  <a:srgbClr val="236800"/>
                </a:solidFill>
                <a:latin typeface="Arial"/>
                <a:ea typeface="Arial"/>
              </a:rPr>
              <a:t> techniques</a:t>
            </a:r>
            <a:endParaRPr sz="1837" dirty="0">
              <a:solidFill>
                <a:srgbClr val="000000"/>
              </a:solidFill>
              <a:latin typeface="Arial"/>
            </a:endParaRPr>
          </a:p>
        </p:txBody>
      </p:sp>
      <p:sp>
        <p:nvSpPr>
          <p:cNvPr id="99" name="CustomShape 15">
            <a:extLst>
              <a:ext uri="{FF2B5EF4-FFF2-40B4-BE49-F238E27FC236}">
                <a16:creationId xmlns:a16="http://schemas.microsoft.com/office/drawing/2014/main" id="{7DFB3538-91FD-4E03-F3F1-A3C988CEE1D0}"/>
              </a:ext>
            </a:extLst>
          </p:cNvPr>
          <p:cNvSpPr/>
          <p:nvPr/>
        </p:nvSpPr>
        <p:spPr>
          <a:xfrm>
            <a:off x="2022124" y="3494160"/>
            <a:ext cx="1419494" cy="368738"/>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en-ZA" sz="1204" b="1" dirty="0" err="1">
                <a:solidFill>
                  <a:srgbClr val="236800"/>
                </a:solidFill>
                <a:latin typeface="Arial"/>
                <a:ea typeface="Arial"/>
              </a:rPr>
              <a:t>Opportunités</a:t>
            </a:r>
            <a:r>
              <a:rPr lang="en-ZA" sz="1204" b="1" dirty="0">
                <a:solidFill>
                  <a:srgbClr val="236800"/>
                </a:solidFill>
                <a:latin typeface="Arial"/>
                <a:ea typeface="Arial"/>
              </a:rPr>
              <a:t> de l’investissement</a:t>
            </a:r>
            <a:endParaRPr sz="1837" dirty="0">
              <a:solidFill>
                <a:srgbClr val="000000"/>
              </a:solidFill>
              <a:latin typeface="Arial"/>
            </a:endParaRPr>
          </a:p>
        </p:txBody>
      </p:sp>
      <p:sp>
        <p:nvSpPr>
          <p:cNvPr id="105" name="CustomShape 21">
            <a:extLst>
              <a:ext uri="{FF2B5EF4-FFF2-40B4-BE49-F238E27FC236}">
                <a16:creationId xmlns:a16="http://schemas.microsoft.com/office/drawing/2014/main" id="{8138A260-7D93-A1F8-A084-95EF0FFDA788}"/>
              </a:ext>
            </a:extLst>
          </p:cNvPr>
          <p:cNvSpPr/>
          <p:nvPr/>
        </p:nvSpPr>
        <p:spPr>
          <a:xfrm>
            <a:off x="1654163" y="2295300"/>
            <a:ext cx="7812000" cy="0"/>
          </a:xfrm>
          <a:prstGeom prst="straightConnector1">
            <a:avLst/>
          </a:prstGeom>
          <a:noFill/>
          <a:ln w="12600">
            <a:solidFill>
              <a:schemeClr val="accent6"/>
            </a:solidFill>
            <a:round/>
          </a:ln>
        </p:spPr>
        <p:style>
          <a:lnRef idx="0">
            <a:scrgbClr r="0" g="0" b="0"/>
          </a:lnRef>
          <a:fillRef idx="0">
            <a:scrgbClr r="0" g="0" b="0"/>
          </a:fillRef>
          <a:effectRef idx="0">
            <a:scrgbClr r="0" g="0" b="0"/>
          </a:effectRef>
          <a:fontRef idx="minor"/>
        </p:style>
        <p:txBody>
          <a:bodyPr/>
          <a:lstStyle/>
          <a:p>
            <a:endParaRPr lang="fr-TG"/>
          </a:p>
        </p:txBody>
      </p:sp>
      <p:sp>
        <p:nvSpPr>
          <p:cNvPr id="106" name="CustomShape 22">
            <a:extLst>
              <a:ext uri="{FF2B5EF4-FFF2-40B4-BE49-F238E27FC236}">
                <a16:creationId xmlns:a16="http://schemas.microsoft.com/office/drawing/2014/main" id="{FB96223F-931C-0762-ED5A-DDAE230D4D4B}"/>
              </a:ext>
            </a:extLst>
          </p:cNvPr>
          <p:cNvSpPr/>
          <p:nvPr/>
        </p:nvSpPr>
        <p:spPr>
          <a:xfrm>
            <a:off x="1610831" y="1195394"/>
            <a:ext cx="242765" cy="294550"/>
          </a:xfrm>
          <a:custGeom>
            <a:avLst/>
            <a:gdLst/>
            <a:ahLst/>
            <a:cxnLst/>
            <a:rect l="0" t="0" r="r" b="b"/>
            <a:pathLst>
              <a:path w="120001" h="120001">
                <a:moveTo>
                  <a:pt x="98734" y="13125"/>
                </a:moveTo>
                <a:cubicBezTo>
                  <a:pt x="88101" y="4375"/>
                  <a:pt x="73670" y="0"/>
                  <a:pt x="60000" y="0"/>
                </a:cubicBezTo>
                <a:cubicBezTo>
                  <a:pt x="60000" y="0"/>
                  <a:pt x="60000" y="0"/>
                  <a:pt x="60000" y="0"/>
                </a:cubicBezTo>
                <a:cubicBezTo>
                  <a:pt x="46329" y="0"/>
                  <a:pt x="31898" y="4375"/>
                  <a:pt x="21265" y="13125"/>
                </a:cubicBezTo>
                <a:cubicBezTo>
                  <a:pt x="0" y="30625"/>
                  <a:pt x="0" y="59375"/>
                  <a:pt x="21265" y="76875"/>
                </a:cubicBezTo>
                <a:cubicBezTo>
                  <a:pt x="34936" y="89375"/>
                  <a:pt x="46329" y="93125"/>
                  <a:pt x="53164" y="108750"/>
                </a:cubicBezTo>
                <a:cubicBezTo>
                  <a:pt x="56962" y="117500"/>
                  <a:pt x="56962" y="117500"/>
                  <a:pt x="56962" y="117500"/>
                </a:cubicBezTo>
                <a:cubicBezTo>
                  <a:pt x="56962" y="118125"/>
                  <a:pt x="57721" y="120000"/>
                  <a:pt x="60000" y="120000"/>
                </a:cubicBezTo>
                <a:cubicBezTo>
                  <a:pt x="62278" y="120000"/>
                  <a:pt x="63037" y="118125"/>
                  <a:pt x="63037" y="117500"/>
                </a:cubicBezTo>
                <a:cubicBezTo>
                  <a:pt x="66835" y="108750"/>
                  <a:pt x="66835" y="108750"/>
                  <a:pt x="66835" y="108750"/>
                </a:cubicBezTo>
                <a:cubicBezTo>
                  <a:pt x="73670" y="93125"/>
                  <a:pt x="85063" y="89375"/>
                  <a:pt x="98734" y="76875"/>
                </a:cubicBezTo>
                <a:cubicBezTo>
                  <a:pt x="120000" y="59375"/>
                  <a:pt x="120000" y="30625"/>
                  <a:pt x="98734" y="13125"/>
                </a:cubicBezTo>
                <a:lnTo>
                  <a:pt x="60000" y="82500"/>
                </a:lnTo>
                <a:cubicBezTo>
                  <a:pt x="34936" y="82500"/>
                  <a:pt x="14430" y="65625"/>
                  <a:pt x="14430" y="45000"/>
                </a:cubicBezTo>
                <a:cubicBezTo>
                  <a:pt x="14430" y="24375"/>
                  <a:pt x="34936" y="7500"/>
                  <a:pt x="60000" y="7500"/>
                </a:cubicBezTo>
                <a:cubicBezTo>
                  <a:pt x="85063" y="7500"/>
                  <a:pt x="105569" y="24375"/>
                  <a:pt x="105569" y="45000"/>
                </a:cubicBezTo>
                <a:cubicBezTo>
                  <a:pt x="105569" y="65625"/>
                  <a:pt x="85063" y="82500"/>
                  <a:pt x="60000" y="82500"/>
                </a:cubicBezTo>
              </a:path>
            </a:pathLst>
          </a:custGeom>
          <a:solidFill>
            <a:schemeClr val="accent1"/>
          </a:solidFill>
          <a:ln>
            <a:noFill/>
          </a:ln>
        </p:spPr>
        <p:style>
          <a:lnRef idx="0">
            <a:scrgbClr r="0" g="0" b="0"/>
          </a:lnRef>
          <a:fillRef idx="0">
            <a:scrgbClr r="0" g="0" b="0"/>
          </a:fillRef>
          <a:effectRef idx="0">
            <a:scrgbClr r="0" g="0" b="0"/>
          </a:effectRef>
          <a:fontRef idx="minor"/>
        </p:style>
        <p:txBody>
          <a:bodyPr/>
          <a:lstStyle/>
          <a:p>
            <a:endParaRPr lang="fr-TG"/>
          </a:p>
        </p:txBody>
      </p:sp>
      <p:sp>
        <p:nvSpPr>
          <p:cNvPr id="123" name="CustomShape 39">
            <a:extLst>
              <a:ext uri="{FF2B5EF4-FFF2-40B4-BE49-F238E27FC236}">
                <a16:creationId xmlns:a16="http://schemas.microsoft.com/office/drawing/2014/main" id="{0F20E979-F4AD-3FD0-05AA-8AED676BDE88}"/>
              </a:ext>
            </a:extLst>
          </p:cNvPr>
          <p:cNvSpPr/>
          <p:nvPr/>
        </p:nvSpPr>
        <p:spPr>
          <a:xfrm>
            <a:off x="1580851" y="3524643"/>
            <a:ext cx="339724" cy="307772"/>
          </a:xfrm>
          <a:custGeom>
            <a:avLst/>
            <a:gdLst/>
            <a:ahLst/>
            <a:cxnLst/>
            <a:rect l="0" t="0" r="r" b="b"/>
            <a:pathLst>
              <a:path w="120000" h="120001">
                <a:moveTo>
                  <a:pt x="7231" y="92805"/>
                </a:moveTo>
                <a:lnTo>
                  <a:pt x="7231" y="120000"/>
                </a:lnTo>
                <a:lnTo>
                  <a:pt x="34397" y="120000"/>
                </a:lnTo>
                <a:lnTo>
                  <a:pt x="34397" y="69064"/>
                </a:lnTo>
                <a:lnTo>
                  <a:pt x="32833" y="67338"/>
                </a:lnTo>
                <a:lnTo>
                  <a:pt x="7231" y="92805"/>
                </a:lnTo>
                <a:lnTo>
                  <a:pt x="42605" y="78129"/>
                </a:lnTo>
                <a:lnTo>
                  <a:pt x="42605" y="120000"/>
                </a:lnTo>
                <a:lnTo>
                  <a:pt x="70749" y="120000"/>
                </a:lnTo>
                <a:lnTo>
                  <a:pt x="70749" y="75539"/>
                </a:lnTo>
                <a:lnTo>
                  <a:pt x="55114" y="91942"/>
                </a:lnTo>
                <a:lnTo>
                  <a:pt x="42605" y="78129"/>
                </a:lnTo>
                <a:lnTo>
                  <a:pt x="88729" y="10143"/>
                </a:lnTo>
                <a:lnTo>
                  <a:pt x="96938" y="18345"/>
                </a:lnTo>
                <a:lnTo>
                  <a:pt x="55114" y="60863"/>
                </a:lnTo>
                <a:lnTo>
                  <a:pt x="32833" y="36474"/>
                </a:lnTo>
                <a:lnTo>
                  <a:pt x="0" y="69064"/>
                </a:lnTo>
                <a:lnTo>
                  <a:pt x="6449" y="77266"/>
                </a:lnTo>
                <a:lnTo>
                  <a:pt x="32833" y="51798"/>
                </a:lnTo>
                <a:lnTo>
                  <a:pt x="55114" y="76402"/>
                </a:lnTo>
                <a:lnTo>
                  <a:pt x="103583" y="25467"/>
                </a:lnTo>
                <a:lnTo>
                  <a:pt x="111791" y="35611"/>
                </a:lnTo>
                <a:lnTo>
                  <a:pt x="119999" y="0"/>
                </a:lnTo>
                <a:lnTo>
                  <a:pt x="88729" y="10143"/>
                </a:lnTo>
                <a:lnTo>
                  <a:pt x="78957" y="66474"/>
                </a:lnTo>
                <a:lnTo>
                  <a:pt x="78957" y="120000"/>
                </a:lnTo>
                <a:lnTo>
                  <a:pt x="106905" y="120000"/>
                </a:lnTo>
                <a:lnTo>
                  <a:pt x="106905" y="41870"/>
                </a:lnTo>
                <a:lnTo>
                  <a:pt x="105146" y="40143"/>
                </a:lnTo>
                <a:lnTo>
                  <a:pt x="78957" y="66474"/>
                </a:lnTo>
              </a:path>
            </a:pathLst>
          </a:custGeom>
          <a:solidFill>
            <a:schemeClr val="accent1"/>
          </a:solidFill>
          <a:ln>
            <a:noFill/>
          </a:ln>
        </p:spPr>
        <p:style>
          <a:lnRef idx="0">
            <a:scrgbClr r="0" g="0" b="0"/>
          </a:lnRef>
          <a:fillRef idx="0">
            <a:scrgbClr r="0" g="0" b="0"/>
          </a:fillRef>
          <a:effectRef idx="0">
            <a:scrgbClr r="0" g="0" b="0"/>
          </a:effectRef>
          <a:fontRef idx="minor"/>
        </p:style>
        <p:txBody>
          <a:bodyPr/>
          <a:lstStyle/>
          <a:p>
            <a:endParaRPr lang="fr-TG"/>
          </a:p>
        </p:txBody>
      </p:sp>
      <p:sp>
        <p:nvSpPr>
          <p:cNvPr id="133" name="CustomShape 48">
            <a:extLst>
              <a:ext uri="{FF2B5EF4-FFF2-40B4-BE49-F238E27FC236}">
                <a16:creationId xmlns:a16="http://schemas.microsoft.com/office/drawing/2014/main" id="{589D129B-F048-CE5E-B725-3ACA8C8AC38A}"/>
              </a:ext>
            </a:extLst>
          </p:cNvPr>
          <p:cNvSpPr/>
          <p:nvPr/>
        </p:nvSpPr>
        <p:spPr>
          <a:xfrm>
            <a:off x="1994522" y="4892680"/>
            <a:ext cx="1419494" cy="368738"/>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en-ZA" sz="1204" b="1" dirty="0" err="1">
                <a:solidFill>
                  <a:srgbClr val="236800"/>
                </a:solidFill>
                <a:latin typeface="Arial"/>
                <a:ea typeface="Arial"/>
              </a:rPr>
              <a:t>Partenariat</a:t>
            </a:r>
            <a:r>
              <a:rPr lang="en-ZA" sz="1204" b="1" dirty="0">
                <a:solidFill>
                  <a:srgbClr val="236800"/>
                </a:solidFill>
                <a:latin typeface="Arial"/>
                <a:ea typeface="Arial"/>
              </a:rPr>
              <a:t> recherché</a:t>
            </a:r>
            <a:endParaRPr sz="1837" dirty="0">
              <a:solidFill>
                <a:srgbClr val="000000"/>
              </a:solidFill>
              <a:latin typeface="Arial"/>
            </a:endParaRPr>
          </a:p>
        </p:txBody>
      </p:sp>
      <p:sp>
        <p:nvSpPr>
          <p:cNvPr id="137" name="CustomShape 52">
            <a:extLst>
              <a:ext uri="{FF2B5EF4-FFF2-40B4-BE49-F238E27FC236}">
                <a16:creationId xmlns:a16="http://schemas.microsoft.com/office/drawing/2014/main" id="{9AA98130-7B39-BA84-1C6D-DE3976459793}"/>
              </a:ext>
            </a:extLst>
          </p:cNvPr>
          <p:cNvSpPr/>
          <p:nvPr/>
        </p:nvSpPr>
        <p:spPr>
          <a:xfrm>
            <a:off x="1586690" y="1769285"/>
            <a:ext cx="259659" cy="297121"/>
          </a:xfrm>
          <a:custGeom>
            <a:avLst/>
            <a:gdLst/>
            <a:ahLst/>
            <a:cxnLst/>
            <a:rect l="0" t="0" r="r" b="b"/>
            <a:pathLst>
              <a:path w="120001" h="120001">
                <a:moveTo>
                  <a:pt x="58378" y="102992"/>
                </a:moveTo>
                <a:cubicBezTo>
                  <a:pt x="45405" y="109606"/>
                  <a:pt x="25945" y="109606"/>
                  <a:pt x="12972" y="102992"/>
                </a:cubicBezTo>
                <a:cubicBezTo>
                  <a:pt x="6486" y="100157"/>
                  <a:pt x="3243" y="96377"/>
                  <a:pt x="3243" y="91653"/>
                </a:cubicBezTo>
                <a:cubicBezTo>
                  <a:pt x="3243" y="102047"/>
                  <a:pt x="3243" y="102047"/>
                  <a:pt x="3243" y="102047"/>
                </a:cubicBezTo>
                <a:cubicBezTo>
                  <a:pt x="3243" y="105826"/>
                  <a:pt x="6486" y="110551"/>
                  <a:pt x="12972" y="113385"/>
                </a:cubicBezTo>
                <a:cubicBezTo>
                  <a:pt x="25945" y="120000"/>
                  <a:pt x="45405" y="120000"/>
                  <a:pt x="58378" y="113385"/>
                </a:cubicBezTo>
                <a:cubicBezTo>
                  <a:pt x="64864" y="110551"/>
                  <a:pt x="68108" y="105826"/>
                  <a:pt x="68108" y="102047"/>
                </a:cubicBezTo>
                <a:cubicBezTo>
                  <a:pt x="68108" y="91653"/>
                  <a:pt x="68108" y="91653"/>
                  <a:pt x="68108" y="91653"/>
                </a:cubicBezTo>
                <a:cubicBezTo>
                  <a:pt x="68108" y="96377"/>
                  <a:pt x="64864" y="100157"/>
                  <a:pt x="58378" y="102992"/>
                </a:cubicBezTo>
                <a:lnTo>
                  <a:pt x="58378" y="74645"/>
                </a:lnTo>
                <a:cubicBezTo>
                  <a:pt x="45405" y="81259"/>
                  <a:pt x="25945" y="81259"/>
                  <a:pt x="12972" y="74645"/>
                </a:cubicBezTo>
                <a:cubicBezTo>
                  <a:pt x="6486" y="71811"/>
                  <a:pt x="3243" y="67086"/>
                  <a:pt x="3243" y="63307"/>
                </a:cubicBezTo>
                <a:cubicBezTo>
                  <a:pt x="3243" y="72755"/>
                  <a:pt x="3243" y="72755"/>
                  <a:pt x="3243" y="72755"/>
                </a:cubicBezTo>
                <a:cubicBezTo>
                  <a:pt x="3243" y="77480"/>
                  <a:pt x="6486" y="81259"/>
                  <a:pt x="12972" y="85039"/>
                </a:cubicBezTo>
                <a:cubicBezTo>
                  <a:pt x="25945" y="90708"/>
                  <a:pt x="45405" y="90708"/>
                  <a:pt x="58378" y="85039"/>
                </a:cubicBezTo>
                <a:cubicBezTo>
                  <a:pt x="64864" y="81259"/>
                  <a:pt x="68108" y="77480"/>
                  <a:pt x="68108" y="72755"/>
                </a:cubicBezTo>
                <a:cubicBezTo>
                  <a:pt x="68108" y="63307"/>
                  <a:pt x="68108" y="63307"/>
                  <a:pt x="68108" y="63307"/>
                </a:cubicBezTo>
                <a:cubicBezTo>
                  <a:pt x="68108" y="67086"/>
                  <a:pt x="64864" y="71811"/>
                  <a:pt x="58378" y="74645"/>
                </a:cubicBezTo>
                <a:lnTo>
                  <a:pt x="58378" y="88818"/>
                </a:lnTo>
                <a:cubicBezTo>
                  <a:pt x="45405" y="95433"/>
                  <a:pt x="25945" y="95433"/>
                  <a:pt x="12972" y="88818"/>
                </a:cubicBezTo>
                <a:cubicBezTo>
                  <a:pt x="6486" y="85984"/>
                  <a:pt x="3243" y="82204"/>
                  <a:pt x="3243" y="77480"/>
                </a:cubicBezTo>
                <a:cubicBezTo>
                  <a:pt x="3243" y="87874"/>
                  <a:pt x="3243" y="87874"/>
                  <a:pt x="3243" y="87874"/>
                </a:cubicBezTo>
                <a:cubicBezTo>
                  <a:pt x="3243" y="91653"/>
                  <a:pt x="6486" y="95433"/>
                  <a:pt x="12972" y="99212"/>
                </a:cubicBezTo>
                <a:cubicBezTo>
                  <a:pt x="25945" y="104881"/>
                  <a:pt x="45405" y="104881"/>
                  <a:pt x="58378" y="99212"/>
                </a:cubicBezTo>
                <a:cubicBezTo>
                  <a:pt x="64864" y="95433"/>
                  <a:pt x="68108" y="91653"/>
                  <a:pt x="68108" y="87874"/>
                </a:cubicBezTo>
                <a:cubicBezTo>
                  <a:pt x="68108" y="77480"/>
                  <a:pt x="68108" y="77480"/>
                  <a:pt x="68108" y="77480"/>
                </a:cubicBezTo>
                <a:cubicBezTo>
                  <a:pt x="68108" y="82204"/>
                  <a:pt x="64864" y="85984"/>
                  <a:pt x="58378" y="88818"/>
                </a:cubicBezTo>
                <a:lnTo>
                  <a:pt x="12972" y="68976"/>
                </a:lnTo>
                <a:cubicBezTo>
                  <a:pt x="25945" y="75590"/>
                  <a:pt x="45405" y="75590"/>
                  <a:pt x="58378" y="68976"/>
                </a:cubicBezTo>
                <a:cubicBezTo>
                  <a:pt x="71351" y="63307"/>
                  <a:pt x="71351" y="52913"/>
                  <a:pt x="58378" y="46299"/>
                </a:cubicBezTo>
                <a:cubicBezTo>
                  <a:pt x="45405" y="39685"/>
                  <a:pt x="25945" y="39685"/>
                  <a:pt x="12972" y="46299"/>
                </a:cubicBezTo>
                <a:cubicBezTo>
                  <a:pt x="0" y="52913"/>
                  <a:pt x="0" y="63307"/>
                  <a:pt x="12972" y="68976"/>
                </a:cubicBezTo>
                <a:lnTo>
                  <a:pt x="62702" y="29291"/>
                </a:lnTo>
                <a:cubicBezTo>
                  <a:pt x="74594" y="35905"/>
                  <a:pt x="95135" y="35905"/>
                  <a:pt x="108108" y="29291"/>
                </a:cubicBezTo>
                <a:cubicBezTo>
                  <a:pt x="120000" y="22677"/>
                  <a:pt x="120000" y="12283"/>
                  <a:pt x="108108" y="6614"/>
                </a:cubicBezTo>
                <a:cubicBezTo>
                  <a:pt x="95135" y="0"/>
                  <a:pt x="74594" y="0"/>
                  <a:pt x="62702" y="6614"/>
                </a:cubicBezTo>
                <a:cubicBezTo>
                  <a:pt x="49729" y="12283"/>
                  <a:pt x="49729" y="22677"/>
                  <a:pt x="62702" y="29291"/>
                </a:cubicBezTo>
                <a:lnTo>
                  <a:pt x="108108" y="77480"/>
                </a:lnTo>
                <a:cubicBezTo>
                  <a:pt x="98378" y="82204"/>
                  <a:pt x="84324" y="84094"/>
                  <a:pt x="72432" y="81259"/>
                </a:cubicBezTo>
                <a:cubicBezTo>
                  <a:pt x="72432" y="90708"/>
                  <a:pt x="72432" y="90708"/>
                  <a:pt x="72432" y="90708"/>
                </a:cubicBezTo>
                <a:cubicBezTo>
                  <a:pt x="84324" y="93543"/>
                  <a:pt x="98378" y="92598"/>
                  <a:pt x="108108" y="87874"/>
                </a:cubicBezTo>
                <a:cubicBezTo>
                  <a:pt x="113513" y="84094"/>
                  <a:pt x="116756" y="80314"/>
                  <a:pt x="116756" y="76535"/>
                </a:cubicBezTo>
                <a:cubicBezTo>
                  <a:pt x="116756" y="66141"/>
                  <a:pt x="116756" y="66141"/>
                  <a:pt x="116756" y="66141"/>
                </a:cubicBezTo>
                <a:cubicBezTo>
                  <a:pt x="116756" y="70866"/>
                  <a:pt x="113513" y="74645"/>
                  <a:pt x="108108" y="77480"/>
                </a:cubicBezTo>
                <a:lnTo>
                  <a:pt x="108108" y="49133"/>
                </a:lnTo>
                <a:cubicBezTo>
                  <a:pt x="98378" y="53858"/>
                  <a:pt x="84324" y="54803"/>
                  <a:pt x="72432" y="52913"/>
                </a:cubicBezTo>
                <a:cubicBezTo>
                  <a:pt x="72432" y="62362"/>
                  <a:pt x="72432" y="62362"/>
                  <a:pt x="72432" y="62362"/>
                </a:cubicBezTo>
                <a:cubicBezTo>
                  <a:pt x="84324" y="65196"/>
                  <a:pt x="98378" y="63307"/>
                  <a:pt x="108108" y="58582"/>
                </a:cubicBezTo>
                <a:cubicBezTo>
                  <a:pt x="113513" y="55748"/>
                  <a:pt x="116756" y="51968"/>
                  <a:pt x="116756" y="47244"/>
                </a:cubicBezTo>
                <a:cubicBezTo>
                  <a:pt x="116756" y="37795"/>
                  <a:pt x="116756" y="37795"/>
                  <a:pt x="116756" y="37795"/>
                </a:cubicBezTo>
                <a:cubicBezTo>
                  <a:pt x="116756" y="41574"/>
                  <a:pt x="113513" y="46299"/>
                  <a:pt x="108108" y="49133"/>
                </a:cubicBezTo>
                <a:lnTo>
                  <a:pt x="108108" y="34960"/>
                </a:lnTo>
                <a:cubicBezTo>
                  <a:pt x="95135" y="40629"/>
                  <a:pt x="74594" y="40629"/>
                  <a:pt x="62702" y="34960"/>
                </a:cubicBezTo>
                <a:cubicBezTo>
                  <a:pt x="56216" y="31181"/>
                  <a:pt x="52972" y="27401"/>
                  <a:pt x="52972" y="23622"/>
                </a:cubicBezTo>
                <a:cubicBezTo>
                  <a:pt x="52972" y="33070"/>
                  <a:pt x="52972" y="33070"/>
                  <a:pt x="52972" y="33070"/>
                </a:cubicBezTo>
                <a:cubicBezTo>
                  <a:pt x="52972" y="36850"/>
                  <a:pt x="56216" y="41574"/>
                  <a:pt x="62702" y="44409"/>
                </a:cubicBezTo>
                <a:cubicBezTo>
                  <a:pt x="74594" y="51023"/>
                  <a:pt x="95135" y="51023"/>
                  <a:pt x="108108" y="44409"/>
                </a:cubicBezTo>
                <a:cubicBezTo>
                  <a:pt x="113513" y="41574"/>
                  <a:pt x="116756" y="36850"/>
                  <a:pt x="116756" y="33070"/>
                </a:cubicBezTo>
                <a:cubicBezTo>
                  <a:pt x="116756" y="23622"/>
                  <a:pt x="116756" y="23622"/>
                  <a:pt x="116756" y="23622"/>
                </a:cubicBezTo>
                <a:cubicBezTo>
                  <a:pt x="116756" y="27401"/>
                  <a:pt x="113513" y="31181"/>
                  <a:pt x="108108" y="34960"/>
                </a:cubicBezTo>
                <a:lnTo>
                  <a:pt x="108108" y="63307"/>
                </a:lnTo>
                <a:cubicBezTo>
                  <a:pt x="98378" y="68031"/>
                  <a:pt x="84324" y="68976"/>
                  <a:pt x="72432" y="67086"/>
                </a:cubicBezTo>
                <a:cubicBezTo>
                  <a:pt x="72432" y="76535"/>
                  <a:pt x="72432" y="76535"/>
                  <a:pt x="72432" y="76535"/>
                </a:cubicBezTo>
                <a:cubicBezTo>
                  <a:pt x="84324" y="79370"/>
                  <a:pt x="98378" y="78425"/>
                  <a:pt x="108108" y="73700"/>
                </a:cubicBezTo>
                <a:cubicBezTo>
                  <a:pt x="113513" y="69921"/>
                  <a:pt x="116756" y="66141"/>
                  <a:pt x="116756" y="61417"/>
                </a:cubicBezTo>
                <a:cubicBezTo>
                  <a:pt x="116756" y="51968"/>
                  <a:pt x="116756" y="51968"/>
                  <a:pt x="116756" y="51968"/>
                </a:cubicBezTo>
                <a:cubicBezTo>
                  <a:pt x="116756" y="55748"/>
                  <a:pt x="113513" y="60472"/>
                  <a:pt x="108108" y="63307"/>
                </a:cubicBezTo>
                <a:lnTo>
                  <a:pt x="108108" y="91653"/>
                </a:lnTo>
                <a:cubicBezTo>
                  <a:pt x="98378" y="96377"/>
                  <a:pt x="84324" y="98267"/>
                  <a:pt x="72432" y="95433"/>
                </a:cubicBezTo>
                <a:cubicBezTo>
                  <a:pt x="72432" y="105826"/>
                  <a:pt x="72432" y="105826"/>
                  <a:pt x="72432" y="105826"/>
                </a:cubicBezTo>
                <a:cubicBezTo>
                  <a:pt x="84324" y="107716"/>
                  <a:pt x="98378" y="106771"/>
                  <a:pt x="108108" y="102047"/>
                </a:cubicBezTo>
                <a:cubicBezTo>
                  <a:pt x="113513" y="99212"/>
                  <a:pt x="116756" y="94488"/>
                  <a:pt x="116756" y="90708"/>
                </a:cubicBezTo>
                <a:cubicBezTo>
                  <a:pt x="116756" y="80314"/>
                  <a:pt x="116756" y="80314"/>
                  <a:pt x="116756" y="80314"/>
                </a:cubicBezTo>
                <a:cubicBezTo>
                  <a:pt x="116756" y="85039"/>
                  <a:pt x="113513" y="88818"/>
                  <a:pt x="108108" y="91653"/>
                </a:cubicBezTo>
              </a:path>
            </a:pathLst>
          </a:custGeom>
          <a:solidFill>
            <a:schemeClr val="accent1"/>
          </a:solidFill>
          <a:ln>
            <a:noFill/>
          </a:ln>
        </p:spPr>
        <p:style>
          <a:lnRef idx="0">
            <a:scrgbClr r="0" g="0" b="0"/>
          </a:lnRef>
          <a:fillRef idx="0">
            <a:scrgbClr r="0" g="0" b="0"/>
          </a:fillRef>
          <a:effectRef idx="0">
            <a:scrgbClr r="0" g="0" b="0"/>
          </a:effectRef>
          <a:fontRef idx="minor"/>
        </p:style>
        <p:txBody>
          <a:bodyPr/>
          <a:lstStyle/>
          <a:p>
            <a:endParaRPr lang="fr-TG"/>
          </a:p>
        </p:txBody>
      </p:sp>
      <p:sp>
        <p:nvSpPr>
          <p:cNvPr id="59" name="Shape 2251">
            <a:extLst>
              <a:ext uri="{FF2B5EF4-FFF2-40B4-BE49-F238E27FC236}">
                <a16:creationId xmlns:a16="http://schemas.microsoft.com/office/drawing/2014/main" id="{6F0172E3-6D58-DE3E-2116-DB9441EF19CE}"/>
              </a:ext>
            </a:extLst>
          </p:cNvPr>
          <p:cNvSpPr txBox="1"/>
          <p:nvPr/>
        </p:nvSpPr>
        <p:spPr>
          <a:xfrm>
            <a:off x="3486544" y="2375847"/>
            <a:ext cx="3259705" cy="1057680"/>
          </a:xfrm>
          <a:prstGeom prst="rect">
            <a:avLst/>
          </a:prstGeom>
          <a:noFill/>
          <a:ln>
            <a:noFill/>
          </a:ln>
        </p:spPr>
        <p:txBody>
          <a:bodyPr wrap="square" lIns="0" tIns="0" rIns="0" bIns="0" anchor="t" anchorCtr="0">
            <a:noAutofit/>
          </a:bodyPr>
          <a:lstStyle/>
          <a:p>
            <a:pPr defTabSz="932863">
              <a:buClr>
                <a:srgbClr val="005E00"/>
              </a:buClr>
              <a:buSzPct val="122000"/>
            </a:pPr>
            <a:r>
              <a:rPr lang="fr-FR" sz="1200" dirty="0"/>
              <a:t>Construction, réhabilitation et équipement d’infrastructures scolaires</a:t>
            </a:r>
          </a:p>
          <a:p>
            <a:pPr defTabSz="932863">
              <a:buClr>
                <a:srgbClr val="005E00"/>
              </a:buClr>
              <a:buSzPct val="122000"/>
            </a:pPr>
            <a:endParaRPr lang="fr-FR" sz="1100" dirty="0">
              <a:solidFill>
                <a:srgbClr val="000000"/>
              </a:solidFill>
            </a:endParaRPr>
          </a:p>
        </p:txBody>
      </p:sp>
      <p:sp>
        <p:nvSpPr>
          <p:cNvPr id="60" name="Shape 2253">
            <a:extLst>
              <a:ext uri="{FF2B5EF4-FFF2-40B4-BE49-F238E27FC236}">
                <a16:creationId xmlns:a16="http://schemas.microsoft.com/office/drawing/2014/main" id="{D2743457-F606-89F3-0BAF-28DC4F961E3A}"/>
              </a:ext>
            </a:extLst>
          </p:cNvPr>
          <p:cNvSpPr txBox="1"/>
          <p:nvPr/>
        </p:nvSpPr>
        <p:spPr>
          <a:xfrm>
            <a:off x="3350172" y="3360134"/>
            <a:ext cx="6260815" cy="836857"/>
          </a:xfrm>
          <a:prstGeom prst="rect">
            <a:avLst/>
          </a:prstGeom>
          <a:noFill/>
          <a:ln>
            <a:noFill/>
          </a:ln>
        </p:spPr>
        <p:txBody>
          <a:bodyPr wrap="square" lIns="0" tIns="0" rIns="0" bIns="0" anchor="t" anchorCtr="0">
            <a:noAutofit/>
          </a:bodyPr>
          <a:lstStyle/>
          <a:p>
            <a:pPr marL="174930" lvl="1" indent="-174930">
              <a:spcAft>
                <a:spcPts val="306"/>
              </a:spcAft>
              <a:buClr>
                <a:srgbClr val="236800"/>
              </a:buClr>
              <a:buSzPct val="122500"/>
              <a:buFont typeface="Arial" panose="020B0604020202020204" pitchFamily="34" charset="0"/>
              <a:buChar char="•"/>
            </a:pPr>
            <a:r>
              <a:rPr lang="fr-FR" sz="1200" dirty="0"/>
              <a:t>Le taux brut de scolarisation primaire dépasse 114% en 2024, traduisant une surcharge des capacités existantes;</a:t>
            </a:r>
          </a:p>
          <a:p>
            <a:pPr marL="174930" lvl="1" indent="-174930">
              <a:spcAft>
                <a:spcPts val="306"/>
              </a:spcAft>
              <a:buClr>
                <a:srgbClr val="236800"/>
              </a:buClr>
              <a:buSzPct val="122500"/>
              <a:buFont typeface="Arial" panose="020B0604020202020204" pitchFamily="34" charset="0"/>
              <a:buChar char="•"/>
            </a:pPr>
            <a:r>
              <a:rPr lang="fr-FR" sz="1153" i="1" dirty="0">
                <a:solidFill>
                  <a:srgbClr val="000000"/>
                </a:solidFill>
              </a:rPr>
              <a:t>Budget national de l’éducation en forte croissance (~212 milliards FCFA en 2026)</a:t>
            </a:r>
          </a:p>
          <a:p>
            <a:pPr marL="174930" lvl="1" indent="-174930">
              <a:spcAft>
                <a:spcPts val="306"/>
              </a:spcAft>
              <a:buClr>
                <a:srgbClr val="236800"/>
              </a:buClr>
              <a:buSzPct val="122500"/>
              <a:buFont typeface="Arial" panose="020B0604020202020204" pitchFamily="34" charset="0"/>
              <a:buChar char="•"/>
            </a:pPr>
            <a:r>
              <a:rPr lang="fr-FR" sz="1153" i="1" dirty="0">
                <a:solidFill>
                  <a:srgbClr val="000000"/>
                </a:solidFill>
              </a:rPr>
              <a:t>Projet à fort impact social, éligible aux financements concessionnels (Banque mondiale, BAD) et aux investisseurs à impact ;</a:t>
            </a:r>
          </a:p>
          <a:p>
            <a:pPr marL="174930" lvl="1" indent="-174930">
              <a:spcAft>
                <a:spcPts val="306"/>
              </a:spcAft>
              <a:buClr>
                <a:srgbClr val="236800"/>
              </a:buClr>
              <a:buSzPct val="122500"/>
              <a:buFont typeface="Arial" panose="020B0604020202020204" pitchFamily="34" charset="0"/>
              <a:buChar char="•"/>
            </a:pPr>
            <a:r>
              <a:rPr lang="fr-FR" sz="1153" i="1" dirty="0">
                <a:solidFill>
                  <a:srgbClr val="000000"/>
                </a:solidFill>
              </a:rPr>
              <a:t>Paiements issus de : budget de l’État (contrats publics), financements concessionnels et subventions des bailleurs.</a:t>
            </a:r>
          </a:p>
        </p:txBody>
      </p:sp>
      <p:sp>
        <p:nvSpPr>
          <p:cNvPr id="61" name="Shape 2253">
            <a:extLst>
              <a:ext uri="{FF2B5EF4-FFF2-40B4-BE49-F238E27FC236}">
                <a16:creationId xmlns:a16="http://schemas.microsoft.com/office/drawing/2014/main" id="{22B0ECE5-4943-CDDA-2F8B-A155E8CB113B}"/>
              </a:ext>
            </a:extLst>
          </p:cNvPr>
          <p:cNvSpPr txBox="1"/>
          <p:nvPr/>
        </p:nvSpPr>
        <p:spPr>
          <a:xfrm>
            <a:off x="3251268" y="4889674"/>
            <a:ext cx="6260815" cy="690741"/>
          </a:xfrm>
          <a:prstGeom prst="rect">
            <a:avLst/>
          </a:prstGeom>
          <a:noFill/>
          <a:ln>
            <a:noFill/>
          </a:ln>
        </p:spPr>
        <p:txBody>
          <a:bodyPr wrap="square" lIns="0" tIns="0" rIns="0" bIns="0" numCol="1" anchor="t" anchorCtr="0">
            <a:noAutofit/>
          </a:bodyPr>
          <a:lstStyle/>
          <a:p>
            <a:pPr marL="174930" lvl="1" indent="-174930">
              <a:spcAft>
                <a:spcPts val="306"/>
              </a:spcAft>
              <a:buClr>
                <a:srgbClr val="236800"/>
              </a:buClr>
              <a:buSzPct val="122500"/>
              <a:buFont typeface="Arial" panose="020B0604020202020204" pitchFamily="34" charset="0"/>
              <a:buChar char="•"/>
            </a:pPr>
            <a:r>
              <a:rPr lang="fr-FR" sz="1200" dirty="0"/>
              <a:t>Partenariat Public-Privé (PPP) pour construction et maintenance ; </a:t>
            </a:r>
          </a:p>
          <a:p>
            <a:pPr marL="174930" lvl="1" indent="-174930">
              <a:spcAft>
                <a:spcPts val="306"/>
              </a:spcAft>
              <a:buClr>
                <a:srgbClr val="236800"/>
              </a:buClr>
              <a:buSzPct val="122500"/>
              <a:buFont typeface="Arial" panose="020B0604020202020204" pitchFamily="34" charset="0"/>
              <a:buChar char="•"/>
            </a:pPr>
            <a:r>
              <a:rPr lang="fr-FR" sz="1200" dirty="0"/>
              <a:t>Financement </a:t>
            </a:r>
            <a:r>
              <a:rPr lang="fr-FR" sz="1153" dirty="0"/>
              <a:t>mixte : État + bailleurs + investisseurs à impact ; </a:t>
            </a:r>
          </a:p>
        </p:txBody>
      </p:sp>
      <p:grpSp>
        <p:nvGrpSpPr>
          <p:cNvPr id="65" name="Shape 2300">
            <a:extLst>
              <a:ext uri="{FF2B5EF4-FFF2-40B4-BE49-F238E27FC236}">
                <a16:creationId xmlns:a16="http://schemas.microsoft.com/office/drawing/2014/main" id="{A087492C-590A-98AD-34BB-0E28CBD8CB58}"/>
              </a:ext>
            </a:extLst>
          </p:cNvPr>
          <p:cNvGrpSpPr/>
          <p:nvPr/>
        </p:nvGrpSpPr>
        <p:grpSpPr>
          <a:xfrm>
            <a:off x="1588929" y="2499668"/>
            <a:ext cx="253724" cy="288562"/>
            <a:chOff x="1839913" y="5276850"/>
            <a:chExt cx="693736" cy="788987"/>
          </a:xfrm>
          <a:solidFill>
            <a:schemeClr val="accent1"/>
          </a:solidFill>
        </p:grpSpPr>
        <p:sp>
          <p:nvSpPr>
            <p:cNvPr id="68" name="Shape 2301">
              <a:extLst>
                <a:ext uri="{FF2B5EF4-FFF2-40B4-BE49-F238E27FC236}">
                  <a16:creationId xmlns:a16="http://schemas.microsoft.com/office/drawing/2014/main" id="{7AD8D7D2-FA02-46AD-D1C6-019DD391FE07}"/>
                </a:ext>
              </a:extLst>
            </p:cNvPr>
            <p:cNvSpPr/>
            <p:nvPr/>
          </p:nvSpPr>
          <p:spPr>
            <a:xfrm>
              <a:off x="1897063" y="5276850"/>
              <a:ext cx="166686" cy="192088"/>
            </a:xfrm>
            <a:custGeom>
              <a:avLst/>
              <a:gdLst/>
              <a:ahLst/>
              <a:cxnLst/>
              <a:rect l="0" t="0" r="0" b="0"/>
              <a:pathLst>
                <a:path w="120000" h="120000" extrusionOk="0">
                  <a:moveTo>
                    <a:pt x="60000" y="120000"/>
                  </a:moveTo>
                  <a:cubicBezTo>
                    <a:pt x="93818" y="119685"/>
                    <a:pt x="120000" y="85354"/>
                    <a:pt x="120000" y="55748"/>
                  </a:cubicBezTo>
                  <a:cubicBezTo>
                    <a:pt x="120000" y="25826"/>
                    <a:pt x="93090" y="629"/>
                    <a:pt x="60000" y="0"/>
                  </a:cubicBezTo>
                  <a:cubicBezTo>
                    <a:pt x="26909" y="629"/>
                    <a:pt x="0" y="26141"/>
                    <a:pt x="0" y="55748"/>
                  </a:cubicBezTo>
                  <a:cubicBezTo>
                    <a:pt x="0" y="85354"/>
                    <a:pt x="26545" y="119685"/>
                    <a:pt x="60000" y="120000"/>
                  </a:cubicBezTo>
                  <a:close/>
                </a:path>
              </a:pathLst>
            </a:custGeom>
            <a:grpFill/>
            <a:ln>
              <a:noFill/>
            </a:ln>
          </p:spPr>
          <p:txBody>
            <a:bodyPr wrap="square" lIns="91410" tIns="45704" rIns="91410" bIns="45704" anchor="t" anchorCtr="0">
              <a:noAutofit/>
            </a:bodyPr>
            <a:lstStyle/>
            <a:p>
              <a:pPr defTabSz="932863"/>
              <a:endParaRPr sz="1600" dirty="0">
                <a:solidFill>
                  <a:srgbClr val="000000"/>
                </a:solidFill>
                <a:latin typeface="Arial"/>
                <a:ea typeface="Arial"/>
                <a:cs typeface="Arial"/>
                <a:sym typeface="Arial"/>
              </a:endParaRPr>
            </a:p>
          </p:txBody>
        </p:sp>
        <p:sp>
          <p:nvSpPr>
            <p:cNvPr id="69" name="Shape 2302">
              <a:extLst>
                <a:ext uri="{FF2B5EF4-FFF2-40B4-BE49-F238E27FC236}">
                  <a16:creationId xmlns:a16="http://schemas.microsoft.com/office/drawing/2014/main" id="{EF1AE179-354B-6DF9-36BE-9D5296C93E51}"/>
                </a:ext>
              </a:extLst>
            </p:cNvPr>
            <p:cNvSpPr/>
            <p:nvPr/>
          </p:nvSpPr>
          <p:spPr>
            <a:xfrm>
              <a:off x="1965325" y="5483225"/>
              <a:ext cx="30161" cy="19049"/>
            </a:xfrm>
            <a:custGeom>
              <a:avLst/>
              <a:gdLst/>
              <a:ahLst/>
              <a:cxnLst/>
              <a:rect l="0" t="0" r="0" b="0"/>
              <a:pathLst>
                <a:path w="120000" h="120000" extrusionOk="0">
                  <a:moveTo>
                    <a:pt x="104516" y="3157"/>
                  </a:moveTo>
                  <a:cubicBezTo>
                    <a:pt x="73548" y="0"/>
                    <a:pt x="44516" y="0"/>
                    <a:pt x="13548" y="3157"/>
                  </a:cubicBezTo>
                  <a:cubicBezTo>
                    <a:pt x="9677" y="3157"/>
                    <a:pt x="5806" y="6315"/>
                    <a:pt x="5806" y="12631"/>
                  </a:cubicBezTo>
                  <a:cubicBezTo>
                    <a:pt x="3870" y="18947"/>
                    <a:pt x="1935" y="25263"/>
                    <a:pt x="0" y="31578"/>
                  </a:cubicBezTo>
                  <a:cubicBezTo>
                    <a:pt x="0" y="34736"/>
                    <a:pt x="0" y="41052"/>
                    <a:pt x="0" y="44210"/>
                  </a:cubicBezTo>
                  <a:cubicBezTo>
                    <a:pt x="7741" y="69473"/>
                    <a:pt x="13548" y="91578"/>
                    <a:pt x="21290" y="113684"/>
                  </a:cubicBezTo>
                  <a:cubicBezTo>
                    <a:pt x="21290" y="120000"/>
                    <a:pt x="23225" y="120000"/>
                    <a:pt x="27096" y="120000"/>
                  </a:cubicBezTo>
                  <a:cubicBezTo>
                    <a:pt x="36774" y="120000"/>
                    <a:pt x="48387" y="120000"/>
                    <a:pt x="58064" y="120000"/>
                  </a:cubicBezTo>
                  <a:cubicBezTo>
                    <a:pt x="69677" y="120000"/>
                    <a:pt x="79354" y="120000"/>
                    <a:pt x="90967" y="120000"/>
                  </a:cubicBezTo>
                  <a:cubicBezTo>
                    <a:pt x="94838" y="120000"/>
                    <a:pt x="94838" y="120000"/>
                    <a:pt x="96774" y="113684"/>
                  </a:cubicBezTo>
                  <a:cubicBezTo>
                    <a:pt x="102580" y="97894"/>
                    <a:pt x="106451" y="78947"/>
                    <a:pt x="112258" y="63157"/>
                  </a:cubicBezTo>
                  <a:cubicBezTo>
                    <a:pt x="118064" y="47368"/>
                    <a:pt x="120000" y="31578"/>
                    <a:pt x="112258" y="12631"/>
                  </a:cubicBezTo>
                  <a:cubicBezTo>
                    <a:pt x="110322" y="6315"/>
                    <a:pt x="108387" y="3157"/>
                    <a:pt x="104516" y="3157"/>
                  </a:cubicBezTo>
                  <a:close/>
                </a:path>
              </a:pathLst>
            </a:custGeom>
            <a:grpFill/>
            <a:ln>
              <a:noFill/>
            </a:ln>
          </p:spPr>
          <p:txBody>
            <a:bodyPr wrap="square" lIns="91410" tIns="45704" rIns="91410" bIns="45704" anchor="t" anchorCtr="0">
              <a:noAutofit/>
            </a:bodyPr>
            <a:lstStyle/>
            <a:p>
              <a:pPr defTabSz="932863"/>
              <a:endParaRPr sz="1600" dirty="0">
                <a:solidFill>
                  <a:srgbClr val="000000"/>
                </a:solidFill>
                <a:latin typeface="Arial"/>
                <a:ea typeface="Arial"/>
                <a:cs typeface="Arial"/>
                <a:sym typeface="Arial"/>
              </a:endParaRPr>
            </a:p>
          </p:txBody>
        </p:sp>
        <p:sp>
          <p:nvSpPr>
            <p:cNvPr id="70" name="Shape 2303">
              <a:extLst>
                <a:ext uri="{FF2B5EF4-FFF2-40B4-BE49-F238E27FC236}">
                  <a16:creationId xmlns:a16="http://schemas.microsoft.com/office/drawing/2014/main" id="{F56BEB72-B12C-F102-66DC-42EBD8027CDE}"/>
                </a:ext>
              </a:extLst>
            </p:cNvPr>
            <p:cNvSpPr/>
            <p:nvPr/>
          </p:nvSpPr>
          <p:spPr>
            <a:xfrm>
              <a:off x="1839913" y="5483225"/>
              <a:ext cx="473075" cy="582612"/>
            </a:xfrm>
            <a:custGeom>
              <a:avLst/>
              <a:gdLst/>
              <a:ahLst/>
              <a:cxnLst/>
              <a:rect l="0" t="0" r="0" b="0"/>
              <a:pathLst>
                <a:path w="120000" h="120000" extrusionOk="0">
                  <a:moveTo>
                    <a:pt x="59235" y="14495"/>
                  </a:moveTo>
                  <a:cubicBezTo>
                    <a:pt x="111082" y="14495"/>
                    <a:pt x="111082" y="14495"/>
                    <a:pt x="111082" y="14495"/>
                  </a:cubicBezTo>
                  <a:cubicBezTo>
                    <a:pt x="116050" y="14495"/>
                    <a:pt x="120000" y="11182"/>
                    <a:pt x="120000" y="7247"/>
                  </a:cubicBezTo>
                  <a:cubicBezTo>
                    <a:pt x="120000" y="3313"/>
                    <a:pt x="116050" y="0"/>
                    <a:pt x="111082" y="0"/>
                  </a:cubicBezTo>
                  <a:cubicBezTo>
                    <a:pt x="58980" y="0"/>
                    <a:pt x="58980" y="0"/>
                    <a:pt x="58980" y="0"/>
                  </a:cubicBezTo>
                  <a:cubicBezTo>
                    <a:pt x="58980" y="0"/>
                    <a:pt x="58980" y="0"/>
                    <a:pt x="58980" y="0"/>
                  </a:cubicBezTo>
                  <a:cubicBezTo>
                    <a:pt x="47770" y="0"/>
                    <a:pt x="47770" y="0"/>
                    <a:pt x="47770" y="0"/>
                  </a:cubicBezTo>
                  <a:cubicBezTo>
                    <a:pt x="40000" y="12424"/>
                    <a:pt x="40000" y="12424"/>
                    <a:pt x="40000" y="12424"/>
                  </a:cubicBezTo>
                  <a:cubicBezTo>
                    <a:pt x="39617" y="11389"/>
                    <a:pt x="39363" y="10353"/>
                    <a:pt x="39108" y="9318"/>
                  </a:cubicBezTo>
                  <a:cubicBezTo>
                    <a:pt x="38726" y="7868"/>
                    <a:pt x="38343" y="6315"/>
                    <a:pt x="37834" y="4866"/>
                  </a:cubicBezTo>
                  <a:cubicBezTo>
                    <a:pt x="36433" y="4866"/>
                    <a:pt x="34904" y="4866"/>
                    <a:pt x="33503" y="4866"/>
                  </a:cubicBezTo>
                  <a:cubicBezTo>
                    <a:pt x="33248" y="4866"/>
                    <a:pt x="33248" y="4969"/>
                    <a:pt x="33248" y="5073"/>
                  </a:cubicBezTo>
                  <a:cubicBezTo>
                    <a:pt x="32611" y="7247"/>
                    <a:pt x="32101" y="9421"/>
                    <a:pt x="31464" y="11596"/>
                  </a:cubicBezTo>
                  <a:cubicBezTo>
                    <a:pt x="31464" y="11803"/>
                    <a:pt x="31337" y="12113"/>
                    <a:pt x="31337" y="12320"/>
                  </a:cubicBezTo>
                  <a:cubicBezTo>
                    <a:pt x="23439" y="0"/>
                    <a:pt x="23439" y="0"/>
                    <a:pt x="23439" y="0"/>
                  </a:cubicBezTo>
                  <a:cubicBezTo>
                    <a:pt x="12229" y="0"/>
                    <a:pt x="12229" y="0"/>
                    <a:pt x="12229" y="0"/>
                  </a:cubicBezTo>
                  <a:cubicBezTo>
                    <a:pt x="5477" y="0"/>
                    <a:pt x="0" y="4762"/>
                    <a:pt x="0" y="10560"/>
                  </a:cubicBezTo>
                  <a:cubicBezTo>
                    <a:pt x="0" y="50215"/>
                    <a:pt x="0" y="50215"/>
                    <a:pt x="0" y="50215"/>
                  </a:cubicBezTo>
                  <a:cubicBezTo>
                    <a:pt x="0" y="55703"/>
                    <a:pt x="4840" y="60155"/>
                    <a:pt x="11210" y="60569"/>
                  </a:cubicBezTo>
                  <a:cubicBezTo>
                    <a:pt x="12993" y="76617"/>
                    <a:pt x="14649" y="92769"/>
                    <a:pt x="16433" y="109128"/>
                  </a:cubicBezTo>
                  <a:cubicBezTo>
                    <a:pt x="17197" y="114823"/>
                    <a:pt x="21656" y="119689"/>
                    <a:pt x="26751" y="119896"/>
                  </a:cubicBezTo>
                  <a:cubicBezTo>
                    <a:pt x="32611" y="120000"/>
                    <a:pt x="38598" y="120000"/>
                    <a:pt x="44585" y="119896"/>
                  </a:cubicBezTo>
                  <a:cubicBezTo>
                    <a:pt x="49554" y="119689"/>
                    <a:pt x="54140" y="114823"/>
                    <a:pt x="54777" y="109128"/>
                  </a:cubicBezTo>
                  <a:cubicBezTo>
                    <a:pt x="56305" y="95461"/>
                    <a:pt x="57707" y="81898"/>
                    <a:pt x="59235" y="68438"/>
                  </a:cubicBezTo>
                  <a:cubicBezTo>
                    <a:pt x="59235" y="68438"/>
                    <a:pt x="59235" y="68438"/>
                    <a:pt x="59235" y="68438"/>
                  </a:cubicBezTo>
                  <a:lnTo>
                    <a:pt x="59235" y="14495"/>
                  </a:lnTo>
                  <a:close/>
                </a:path>
              </a:pathLst>
            </a:custGeom>
            <a:grpFill/>
            <a:ln>
              <a:noFill/>
            </a:ln>
          </p:spPr>
          <p:txBody>
            <a:bodyPr wrap="square" lIns="91410" tIns="45704" rIns="91410" bIns="45704" anchor="t" anchorCtr="0">
              <a:noAutofit/>
            </a:bodyPr>
            <a:lstStyle/>
            <a:p>
              <a:pPr defTabSz="932863"/>
              <a:endParaRPr sz="1600" dirty="0">
                <a:solidFill>
                  <a:srgbClr val="000000"/>
                </a:solidFill>
                <a:latin typeface="Arial"/>
                <a:ea typeface="Arial"/>
                <a:cs typeface="Arial"/>
                <a:sym typeface="Arial"/>
              </a:endParaRPr>
            </a:p>
          </p:txBody>
        </p:sp>
        <p:sp>
          <p:nvSpPr>
            <p:cNvPr id="71" name="Shape 2304">
              <a:extLst>
                <a:ext uri="{FF2B5EF4-FFF2-40B4-BE49-F238E27FC236}">
                  <a16:creationId xmlns:a16="http://schemas.microsoft.com/office/drawing/2014/main" id="{269B2DF0-1189-9C30-124C-EAEF728FDFCF}"/>
                </a:ext>
              </a:extLst>
            </p:cNvPr>
            <p:cNvSpPr/>
            <p:nvPr/>
          </p:nvSpPr>
          <p:spPr>
            <a:xfrm>
              <a:off x="2135188" y="5921375"/>
              <a:ext cx="282574" cy="144462"/>
            </a:xfrm>
            <a:custGeom>
              <a:avLst/>
              <a:gdLst/>
              <a:ahLst/>
              <a:cxnLst/>
              <a:rect l="0" t="0" r="0" b="0"/>
              <a:pathLst>
                <a:path w="120000" h="120000" extrusionOk="0">
                  <a:moveTo>
                    <a:pt x="72682" y="0"/>
                  </a:moveTo>
                  <a:cubicBezTo>
                    <a:pt x="47317" y="0"/>
                    <a:pt x="47317" y="0"/>
                    <a:pt x="47317" y="0"/>
                  </a:cubicBezTo>
                  <a:cubicBezTo>
                    <a:pt x="3623" y="88333"/>
                    <a:pt x="3623" y="88333"/>
                    <a:pt x="3623" y="88333"/>
                  </a:cubicBezTo>
                  <a:cubicBezTo>
                    <a:pt x="0" y="95416"/>
                    <a:pt x="0" y="107083"/>
                    <a:pt x="3623" y="114583"/>
                  </a:cubicBezTo>
                  <a:cubicBezTo>
                    <a:pt x="5541" y="117916"/>
                    <a:pt x="7886" y="120000"/>
                    <a:pt x="10017" y="120000"/>
                  </a:cubicBezTo>
                  <a:cubicBezTo>
                    <a:pt x="12362" y="120000"/>
                    <a:pt x="14706" y="117916"/>
                    <a:pt x="16625" y="114583"/>
                  </a:cubicBezTo>
                  <a:cubicBezTo>
                    <a:pt x="60106" y="26250"/>
                    <a:pt x="60106" y="26250"/>
                    <a:pt x="60106" y="26250"/>
                  </a:cubicBezTo>
                  <a:cubicBezTo>
                    <a:pt x="103587" y="114583"/>
                    <a:pt x="103587" y="114583"/>
                    <a:pt x="103587" y="114583"/>
                  </a:cubicBezTo>
                  <a:cubicBezTo>
                    <a:pt x="105293" y="117916"/>
                    <a:pt x="107637" y="120000"/>
                    <a:pt x="109982" y="120000"/>
                  </a:cubicBezTo>
                  <a:cubicBezTo>
                    <a:pt x="112326" y="120000"/>
                    <a:pt x="114671" y="117916"/>
                    <a:pt x="116376" y="114583"/>
                  </a:cubicBezTo>
                  <a:cubicBezTo>
                    <a:pt x="120000" y="107083"/>
                    <a:pt x="120000" y="95416"/>
                    <a:pt x="116376" y="88333"/>
                  </a:cubicBezTo>
                  <a:lnTo>
                    <a:pt x="72682" y="0"/>
                  </a:lnTo>
                  <a:close/>
                </a:path>
              </a:pathLst>
            </a:custGeom>
            <a:grpFill/>
            <a:ln>
              <a:noFill/>
            </a:ln>
          </p:spPr>
          <p:txBody>
            <a:bodyPr wrap="square" lIns="91410" tIns="45704" rIns="91410" bIns="45704" anchor="t" anchorCtr="0">
              <a:noAutofit/>
            </a:bodyPr>
            <a:lstStyle/>
            <a:p>
              <a:pPr defTabSz="932863"/>
              <a:endParaRPr sz="1600" dirty="0">
                <a:solidFill>
                  <a:srgbClr val="000000"/>
                </a:solidFill>
                <a:latin typeface="Arial"/>
                <a:ea typeface="Arial"/>
                <a:cs typeface="Arial"/>
                <a:sym typeface="Arial"/>
              </a:endParaRPr>
            </a:p>
          </p:txBody>
        </p:sp>
        <p:sp>
          <p:nvSpPr>
            <p:cNvPr id="72" name="Shape 2305">
              <a:extLst>
                <a:ext uri="{FF2B5EF4-FFF2-40B4-BE49-F238E27FC236}">
                  <a16:creationId xmlns:a16="http://schemas.microsoft.com/office/drawing/2014/main" id="{D2A7FDA4-3655-D357-7925-0ACF1B65E18B}"/>
                </a:ext>
              </a:extLst>
            </p:cNvPr>
            <p:cNvSpPr/>
            <p:nvPr/>
          </p:nvSpPr>
          <p:spPr>
            <a:xfrm>
              <a:off x="2092325" y="5278437"/>
              <a:ext cx="441324" cy="614363"/>
            </a:xfrm>
            <a:custGeom>
              <a:avLst/>
              <a:gdLst/>
              <a:ahLst/>
              <a:cxnLst/>
              <a:rect l="0" t="0" r="0" b="0"/>
              <a:pathLst>
                <a:path w="120000" h="120000" extrusionOk="0">
                  <a:moveTo>
                    <a:pt x="103071" y="10622"/>
                  </a:moveTo>
                  <a:cubicBezTo>
                    <a:pt x="72491" y="10622"/>
                    <a:pt x="72491" y="10622"/>
                    <a:pt x="72491" y="10622"/>
                  </a:cubicBezTo>
                  <a:cubicBezTo>
                    <a:pt x="71262" y="4622"/>
                    <a:pt x="64163" y="0"/>
                    <a:pt x="55563" y="0"/>
                  </a:cubicBezTo>
                  <a:cubicBezTo>
                    <a:pt x="44232" y="0"/>
                    <a:pt x="44232" y="0"/>
                    <a:pt x="44232" y="0"/>
                  </a:cubicBezTo>
                  <a:cubicBezTo>
                    <a:pt x="35631" y="0"/>
                    <a:pt x="28532" y="4622"/>
                    <a:pt x="27440" y="10622"/>
                  </a:cubicBezTo>
                  <a:cubicBezTo>
                    <a:pt x="0" y="10622"/>
                    <a:pt x="0" y="10622"/>
                    <a:pt x="0" y="10622"/>
                  </a:cubicBezTo>
                  <a:cubicBezTo>
                    <a:pt x="682" y="12688"/>
                    <a:pt x="1228" y="14852"/>
                    <a:pt x="1228" y="17114"/>
                  </a:cubicBezTo>
                  <a:cubicBezTo>
                    <a:pt x="1228" y="17704"/>
                    <a:pt x="1092" y="18196"/>
                    <a:pt x="1092" y="18786"/>
                  </a:cubicBezTo>
                  <a:cubicBezTo>
                    <a:pt x="34402" y="18786"/>
                    <a:pt x="34402" y="18786"/>
                    <a:pt x="34402" y="18786"/>
                  </a:cubicBezTo>
                  <a:cubicBezTo>
                    <a:pt x="38907" y="18786"/>
                    <a:pt x="38907" y="18786"/>
                    <a:pt x="38907" y="18786"/>
                  </a:cubicBezTo>
                  <a:cubicBezTo>
                    <a:pt x="60887" y="18786"/>
                    <a:pt x="60887" y="18786"/>
                    <a:pt x="60887" y="18786"/>
                  </a:cubicBezTo>
                  <a:cubicBezTo>
                    <a:pt x="66894" y="18786"/>
                    <a:pt x="66894" y="18786"/>
                    <a:pt x="66894" y="18786"/>
                  </a:cubicBezTo>
                  <a:cubicBezTo>
                    <a:pt x="103071" y="18786"/>
                    <a:pt x="103071" y="18786"/>
                    <a:pt x="103071" y="18786"/>
                  </a:cubicBezTo>
                  <a:cubicBezTo>
                    <a:pt x="106211" y="18786"/>
                    <a:pt x="108668" y="20852"/>
                    <a:pt x="108668" y="23409"/>
                  </a:cubicBezTo>
                  <a:cubicBezTo>
                    <a:pt x="108668" y="107213"/>
                    <a:pt x="108668" y="107213"/>
                    <a:pt x="108668" y="107213"/>
                  </a:cubicBezTo>
                  <a:cubicBezTo>
                    <a:pt x="108668" y="109770"/>
                    <a:pt x="106211" y="111836"/>
                    <a:pt x="103071" y="111836"/>
                  </a:cubicBezTo>
                  <a:cubicBezTo>
                    <a:pt x="3139" y="111836"/>
                    <a:pt x="3139" y="111836"/>
                    <a:pt x="3139" y="111836"/>
                  </a:cubicBezTo>
                  <a:cubicBezTo>
                    <a:pt x="2866" y="114590"/>
                    <a:pt x="2457" y="117344"/>
                    <a:pt x="2184" y="120000"/>
                  </a:cubicBezTo>
                  <a:cubicBezTo>
                    <a:pt x="103071" y="120000"/>
                    <a:pt x="103071" y="120000"/>
                    <a:pt x="103071" y="120000"/>
                  </a:cubicBezTo>
                  <a:cubicBezTo>
                    <a:pt x="112491" y="120000"/>
                    <a:pt x="120000" y="114295"/>
                    <a:pt x="120000" y="107213"/>
                  </a:cubicBezTo>
                  <a:cubicBezTo>
                    <a:pt x="120000" y="23409"/>
                    <a:pt x="120000" y="23409"/>
                    <a:pt x="120000" y="23409"/>
                  </a:cubicBezTo>
                  <a:cubicBezTo>
                    <a:pt x="120000" y="16327"/>
                    <a:pt x="112491" y="10622"/>
                    <a:pt x="103071" y="10622"/>
                  </a:cubicBezTo>
                  <a:close/>
                </a:path>
              </a:pathLst>
            </a:custGeom>
            <a:grpFill/>
            <a:ln>
              <a:noFill/>
            </a:ln>
          </p:spPr>
          <p:txBody>
            <a:bodyPr wrap="square" lIns="91410" tIns="45704" rIns="91410" bIns="45704" anchor="t" anchorCtr="0">
              <a:noAutofit/>
            </a:bodyPr>
            <a:lstStyle/>
            <a:p>
              <a:pPr defTabSz="932863"/>
              <a:endParaRPr sz="1600" dirty="0">
                <a:solidFill>
                  <a:srgbClr val="000000"/>
                </a:solidFill>
                <a:latin typeface="Arial"/>
                <a:ea typeface="Arial"/>
                <a:cs typeface="Arial"/>
                <a:sym typeface="Arial"/>
              </a:endParaRPr>
            </a:p>
          </p:txBody>
        </p:sp>
      </p:grpSp>
      <p:pic>
        <p:nvPicPr>
          <p:cNvPr id="98" name="Picture 79" descr="A close up of a logo&#10;&#10;Description generated with very high confidence">
            <a:extLst>
              <a:ext uri="{FF2B5EF4-FFF2-40B4-BE49-F238E27FC236}">
                <a16:creationId xmlns:a16="http://schemas.microsoft.com/office/drawing/2014/main" id="{A76C817C-49BF-9909-640D-D9B217FBE805}"/>
              </a:ext>
            </a:extLst>
          </p:cNvPr>
          <p:cNvPicPr>
            <a:picLocks noChangeAspect="1"/>
          </p:cNvPicPr>
          <p:nvPr/>
        </p:nvPicPr>
        <p:blipFill rotWithShape="1">
          <a:blip r:embed="rId2" cstate="print">
            <a:duotone>
              <a:schemeClr val="accent1">
                <a:shade val="45000"/>
                <a:satMod val="135000"/>
              </a:schemeClr>
              <a:prstClr val="white"/>
            </a:duotone>
            <a:extLst>
              <a:ext uri="{28A0092B-C50C-407E-A947-70E740481C1C}">
                <a14:useLocalDpi xmlns:a14="http://schemas.microsoft.com/office/drawing/2010/main" val="0"/>
              </a:ext>
            </a:extLst>
          </a:blip>
          <a:srcRect l="7899" t="14124" r="8944" b="27484"/>
          <a:stretch/>
        </p:blipFill>
        <p:spPr>
          <a:xfrm>
            <a:off x="1551982" y="4953101"/>
            <a:ext cx="427501" cy="300190"/>
          </a:xfrm>
          <a:prstGeom prst="rect">
            <a:avLst/>
          </a:prstGeom>
        </p:spPr>
      </p:pic>
      <p:sp>
        <p:nvSpPr>
          <p:cNvPr id="40" name="Titre 23">
            <a:extLst>
              <a:ext uri="{FF2B5EF4-FFF2-40B4-BE49-F238E27FC236}">
                <a16:creationId xmlns:a16="http://schemas.microsoft.com/office/drawing/2014/main" id="{14190077-17AB-F7DC-9E0F-CC01FEFFA448}"/>
              </a:ext>
            </a:extLst>
          </p:cNvPr>
          <p:cNvSpPr txBox="1">
            <a:spLocks/>
          </p:cNvSpPr>
          <p:nvPr/>
        </p:nvSpPr>
        <p:spPr>
          <a:xfrm>
            <a:off x="709494" y="115774"/>
            <a:ext cx="10669634" cy="718559"/>
          </a:xfrm>
          <a:prstGeom prst="rect">
            <a:avLst/>
          </a:prstGeom>
        </p:spPr>
        <p:txBody>
          <a:bodyPr/>
          <a:lstStyle>
            <a:lvl1pPr algn="l" defTabSz="895350" rtl="0" eaLnBrk="1" fontAlgn="base" hangingPunct="1">
              <a:spcBef>
                <a:spcPct val="0"/>
              </a:spcBef>
              <a:spcAft>
                <a:spcPct val="0"/>
              </a:spcAft>
              <a:tabLst>
                <a:tab pos="357188" algn="l"/>
              </a:tabLst>
              <a:defRPr sz="1900" b="1">
                <a:solidFill>
                  <a:schemeClr val="tx2"/>
                </a:solidFill>
                <a:latin typeface="+mj-lt"/>
                <a:ea typeface="+mj-ea"/>
                <a:cs typeface="+mj-cs"/>
              </a:defRPr>
            </a:lvl1pPr>
            <a:lvl2pPr algn="l" defTabSz="895350" rtl="0" eaLnBrk="1" fontAlgn="base" hangingPunct="1">
              <a:spcBef>
                <a:spcPct val="0"/>
              </a:spcBef>
              <a:spcAft>
                <a:spcPct val="0"/>
              </a:spcAft>
              <a:defRPr sz="1900" b="1">
                <a:solidFill>
                  <a:schemeClr val="tx2"/>
                </a:solidFill>
                <a:latin typeface="Arial" charset="0"/>
              </a:defRPr>
            </a:lvl2pPr>
            <a:lvl3pPr algn="l" defTabSz="895350" rtl="0" eaLnBrk="1" fontAlgn="base" hangingPunct="1">
              <a:spcBef>
                <a:spcPct val="0"/>
              </a:spcBef>
              <a:spcAft>
                <a:spcPct val="0"/>
              </a:spcAft>
              <a:defRPr sz="1900" b="1">
                <a:solidFill>
                  <a:schemeClr val="tx2"/>
                </a:solidFill>
                <a:latin typeface="Arial" charset="0"/>
              </a:defRPr>
            </a:lvl3pPr>
            <a:lvl4pPr algn="l" defTabSz="895350" rtl="0" eaLnBrk="1" fontAlgn="base" hangingPunct="1">
              <a:spcBef>
                <a:spcPct val="0"/>
              </a:spcBef>
              <a:spcAft>
                <a:spcPct val="0"/>
              </a:spcAft>
              <a:defRPr sz="1900" b="1">
                <a:solidFill>
                  <a:schemeClr val="tx2"/>
                </a:solidFill>
                <a:latin typeface="Arial" charset="0"/>
              </a:defRPr>
            </a:lvl4pPr>
            <a:lvl5pPr algn="l" defTabSz="895350" rtl="0" eaLnBrk="1" fontAlgn="base" hangingPunct="1">
              <a:spcBef>
                <a:spcPct val="0"/>
              </a:spcBef>
              <a:spcAft>
                <a:spcPct val="0"/>
              </a:spcAft>
              <a:defRPr sz="1900" b="1">
                <a:solidFill>
                  <a:schemeClr val="tx2"/>
                </a:solidFill>
                <a:latin typeface="Arial" charset="0"/>
              </a:defRPr>
            </a:lvl5pPr>
            <a:lvl6pPr marL="457200" algn="l" defTabSz="895350" rtl="0" eaLnBrk="1" fontAlgn="base" hangingPunct="1">
              <a:spcBef>
                <a:spcPct val="0"/>
              </a:spcBef>
              <a:spcAft>
                <a:spcPct val="0"/>
              </a:spcAft>
              <a:defRPr sz="1900" b="1">
                <a:solidFill>
                  <a:schemeClr val="tx2"/>
                </a:solidFill>
                <a:latin typeface="Arial" charset="0"/>
              </a:defRPr>
            </a:lvl6pPr>
            <a:lvl7pPr marL="914400" algn="l" defTabSz="895350" rtl="0" eaLnBrk="1" fontAlgn="base" hangingPunct="1">
              <a:spcBef>
                <a:spcPct val="0"/>
              </a:spcBef>
              <a:spcAft>
                <a:spcPct val="0"/>
              </a:spcAft>
              <a:defRPr sz="1900" b="1">
                <a:solidFill>
                  <a:schemeClr val="tx2"/>
                </a:solidFill>
                <a:latin typeface="Arial" charset="0"/>
              </a:defRPr>
            </a:lvl7pPr>
            <a:lvl8pPr marL="1371600" algn="l" defTabSz="895350" rtl="0" eaLnBrk="1" fontAlgn="base" hangingPunct="1">
              <a:spcBef>
                <a:spcPct val="0"/>
              </a:spcBef>
              <a:spcAft>
                <a:spcPct val="0"/>
              </a:spcAft>
              <a:defRPr sz="1900" b="1">
                <a:solidFill>
                  <a:schemeClr val="tx2"/>
                </a:solidFill>
                <a:latin typeface="Arial" charset="0"/>
              </a:defRPr>
            </a:lvl8pPr>
            <a:lvl9pPr marL="1828800" algn="l" defTabSz="895350" rtl="0" eaLnBrk="1" fontAlgn="base" hangingPunct="1">
              <a:spcBef>
                <a:spcPct val="0"/>
              </a:spcBef>
              <a:spcAft>
                <a:spcPct val="0"/>
              </a:spcAft>
              <a:defRPr sz="1900" b="1">
                <a:solidFill>
                  <a:schemeClr val="tx2"/>
                </a:solidFill>
                <a:latin typeface="Arial" charset="0"/>
              </a:defRPr>
            </a:lvl9pPr>
          </a:lstStyle>
          <a:p>
            <a:r>
              <a:rPr lang="fr-FR" sz="2000" dirty="0">
                <a:solidFill>
                  <a:schemeClr val="accent1"/>
                </a:solidFill>
              </a:rPr>
              <a:t>Projet</a:t>
            </a:r>
            <a:r>
              <a:rPr lang="fr-FR" sz="1939" kern="0" dirty="0">
                <a:solidFill>
                  <a:schemeClr val="accent1"/>
                </a:solidFill>
              </a:rPr>
              <a:t> </a:t>
            </a:r>
            <a:r>
              <a:rPr lang="fr-FR" sz="2000" dirty="0">
                <a:solidFill>
                  <a:schemeClr val="accent1"/>
                </a:solidFill>
              </a:rPr>
              <a:t>de renforcement des infrastructures scolaires dans l’éducation de base (PRISEB)</a:t>
            </a:r>
            <a:endParaRPr lang="fr-FR" sz="1939" kern="0" dirty="0">
              <a:solidFill>
                <a:schemeClr val="accent1"/>
              </a:solidFill>
            </a:endParaRPr>
          </a:p>
        </p:txBody>
      </p:sp>
      <p:sp>
        <p:nvSpPr>
          <p:cNvPr id="39" name="Rectangle 38">
            <a:extLst>
              <a:ext uri="{FF2B5EF4-FFF2-40B4-BE49-F238E27FC236}">
                <a16:creationId xmlns:a16="http://schemas.microsoft.com/office/drawing/2014/main" id="{F051D6D8-6199-9E0B-5185-2D593EA434A3}"/>
              </a:ext>
            </a:extLst>
          </p:cNvPr>
          <p:cNvSpPr/>
          <p:nvPr/>
        </p:nvSpPr>
        <p:spPr>
          <a:xfrm>
            <a:off x="10910416" y="0"/>
            <a:ext cx="1281584" cy="270376"/>
          </a:xfrm>
          <a:prstGeom prst="rect">
            <a:avLst/>
          </a:prstGeom>
          <a:solidFill>
            <a:srgbClr val="005E00"/>
          </a:solidFill>
        </p:spPr>
        <p:txBody>
          <a:bodyPr wrap="square">
            <a:spAutoFit/>
          </a:bodyPr>
          <a:lstStyle/>
          <a:p>
            <a:pPr defTabSz="932863"/>
            <a:r>
              <a:rPr lang="fr-FR" sz="1122" b="1" dirty="0">
                <a:solidFill>
                  <a:srgbClr val="FFFFFF"/>
                </a:solidFill>
              </a:rPr>
              <a:t>FICHE PROJET </a:t>
            </a:r>
            <a:endParaRPr lang="en-GB" sz="1122" dirty="0">
              <a:solidFill>
                <a:srgbClr val="FFFFFF"/>
              </a:solidFill>
            </a:endParaRPr>
          </a:p>
        </p:txBody>
      </p:sp>
      <p:pic>
        <p:nvPicPr>
          <p:cNvPr id="4" name="Graphic 3" descr="Star with solid fill">
            <a:extLst>
              <a:ext uri="{FF2B5EF4-FFF2-40B4-BE49-F238E27FC236}">
                <a16:creationId xmlns:a16="http://schemas.microsoft.com/office/drawing/2014/main" id="{ECFF7C9B-A880-42B2-E3E6-6A9B9B440E18}"/>
              </a:ext>
            </a:extLst>
          </p:cNvPr>
          <p:cNvPicPr>
            <a:picLocks noChangeAspect="1"/>
          </p:cNvPicPr>
          <p:nvPr/>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67975" y="239920"/>
            <a:ext cx="319616" cy="319616"/>
          </a:xfrm>
          <a:prstGeom prst="rect">
            <a:avLst/>
          </a:prstGeom>
        </p:spPr>
      </p:pic>
      <p:pic>
        <p:nvPicPr>
          <p:cNvPr id="5" name="Graphic 4" descr="Star with solid fill">
            <a:extLst>
              <a:ext uri="{FF2B5EF4-FFF2-40B4-BE49-F238E27FC236}">
                <a16:creationId xmlns:a16="http://schemas.microsoft.com/office/drawing/2014/main" id="{F164CF7E-40A9-4F88-4D68-442036249C87}"/>
              </a:ext>
            </a:extLst>
          </p:cNvPr>
          <p:cNvPicPr>
            <a:picLocks noChangeAspect="1"/>
          </p:cNvPicPr>
          <p:nvPr/>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67975" y="6471223"/>
            <a:ext cx="319616" cy="319616"/>
          </a:xfrm>
          <a:prstGeom prst="rect">
            <a:avLst/>
          </a:prstGeom>
        </p:spPr>
      </p:pic>
      <p:sp>
        <p:nvSpPr>
          <p:cNvPr id="6" name="TextBox 5">
            <a:extLst>
              <a:ext uri="{FF2B5EF4-FFF2-40B4-BE49-F238E27FC236}">
                <a16:creationId xmlns:a16="http://schemas.microsoft.com/office/drawing/2014/main" id="{E6D2D037-247F-4B0D-DE3F-D655AF90653D}"/>
              </a:ext>
            </a:extLst>
          </p:cNvPr>
          <p:cNvSpPr txBox="1"/>
          <p:nvPr/>
        </p:nvSpPr>
        <p:spPr>
          <a:xfrm>
            <a:off x="709494" y="6543040"/>
            <a:ext cx="4268906" cy="221491"/>
          </a:xfrm>
          <a:prstGeom prst="rect">
            <a:avLst/>
          </a:prstGeom>
          <a:ln w="6350">
            <a:noFill/>
            <a:miter lim="800000"/>
          </a:ln>
        </p:spPr>
        <p:txBody>
          <a:bodyPr vert="horz" wrap="square" lIns="0" tIns="0" rIns="0" bIns="0" rtlCol="0">
            <a:noAutofit/>
          </a:bodyPr>
          <a:lstStyle/>
          <a:p>
            <a:pPr algn="l">
              <a:spcBef>
                <a:spcPts val="300"/>
              </a:spcBef>
              <a:spcAft>
                <a:spcPts val="300"/>
              </a:spcAft>
              <a:buNone/>
            </a:pPr>
            <a:r>
              <a:rPr lang="fr-FR" sz="1050" dirty="0"/>
              <a:t>Projet phare</a:t>
            </a:r>
          </a:p>
        </p:txBody>
      </p:sp>
      <p:sp>
        <p:nvSpPr>
          <p:cNvPr id="7" name="CustomShape 3">
            <a:extLst>
              <a:ext uri="{FF2B5EF4-FFF2-40B4-BE49-F238E27FC236}">
                <a16:creationId xmlns:a16="http://schemas.microsoft.com/office/drawing/2014/main" id="{31C2546E-CC13-A874-7318-618152EC8A22}"/>
              </a:ext>
            </a:extLst>
          </p:cNvPr>
          <p:cNvSpPr/>
          <p:nvPr/>
        </p:nvSpPr>
        <p:spPr>
          <a:xfrm>
            <a:off x="374214" y="5603816"/>
            <a:ext cx="1017605" cy="715702"/>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algn="ctr" defTabSz="932863"/>
            <a:r>
              <a:rPr lang="fr-FR" sz="1204" b="1" dirty="0">
                <a:solidFill>
                  <a:srgbClr val="FFFFFF"/>
                </a:solidFill>
                <a:latin typeface="Arial"/>
              </a:rPr>
              <a:t>Maturité</a:t>
            </a:r>
            <a:endParaRPr sz="1204" b="1" dirty="0">
              <a:solidFill>
                <a:srgbClr val="FFFFFF"/>
              </a:solidFill>
              <a:latin typeface="Arial"/>
            </a:endParaRPr>
          </a:p>
        </p:txBody>
      </p:sp>
      <p:sp>
        <p:nvSpPr>
          <p:cNvPr id="8" name="CustomShape 17">
            <a:extLst>
              <a:ext uri="{FF2B5EF4-FFF2-40B4-BE49-F238E27FC236}">
                <a16:creationId xmlns:a16="http://schemas.microsoft.com/office/drawing/2014/main" id="{482BDB06-5E97-3A8E-4EBF-6915C383D675}"/>
              </a:ext>
            </a:extLst>
          </p:cNvPr>
          <p:cNvSpPr/>
          <p:nvPr/>
        </p:nvSpPr>
        <p:spPr>
          <a:xfrm>
            <a:off x="1634797" y="3241250"/>
            <a:ext cx="7812000" cy="0"/>
          </a:xfrm>
          <a:prstGeom prst="straightConnector1">
            <a:avLst/>
          </a:prstGeom>
          <a:noFill/>
          <a:ln w="12600">
            <a:solidFill>
              <a:schemeClr val="accent6"/>
            </a:solidFill>
            <a:custDash>
              <a:ds d="100000" sp="300000"/>
            </a:custDash>
            <a:round/>
          </a:ln>
        </p:spPr>
        <p:style>
          <a:lnRef idx="0">
            <a:scrgbClr r="0" g="0" b="0"/>
          </a:lnRef>
          <a:fillRef idx="0">
            <a:scrgbClr r="0" g="0" b="0"/>
          </a:fillRef>
          <a:effectRef idx="0">
            <a:scrgbClr r="0" g="0" b="0"/>
          </a:effectRef>
          <a:fontRef idx="minor"/>
        </p:style>
        <p:txBody>
          <a:bodyPr/>
          <a:lstStyle/>
          <a:p>
            <a:endParaRPr lang="fr-TG"/>
          </a:p>
        </p:txBody>
      </p:sp>
      <p:sp>
        <p:nvSpPr>
          <p:cNvPr id="9" name="CustomShape 17">
            <a:extLst>
              <a:ext uri="{FF2B5EF4-FFF2-40B4-BE49-F238E27FC236}">
                <a16:creationId xmlns:a16="http://schemas.microsoft.com/office/drawing/2014/main" id="{876065AF-23D6-F751-8102-E7D1F403828D}"/>
              </a:ext>
            </a:extLst>
          </p:cNvPr>
          <p:cNvSpPr/>
          <p:nvPr/>
        </p:nvSpPr>
        <p:spPr>
          <a:xfrm>
            <a:off x="1635790" y="4756369"/>
            <a:ext cx="7812000" cy="0"/>
          </a:xfrm>
          <a:prstGeom prst="straightConnector1">
            <a:avLst/>
          </a:prstGeom>
          <a:noFill/>
          <a:ln w="12600">
            <a:solidFill>
              <a:schemeClr val="accent6"/>
            </a:solidFill>
            <a:custDash>
              <a:ds d="100000" sp="300000"/>
            </a:custDash>
            <a:round/>
          </a:ln>
        </p:spPr>
        <p:style>
          <a:lnRef idx="0">
            <a:scrgbClr r="0" g="0" b="0"/>
          </a:lnRef>
          <a:fillRef idx="0">
            <a:scrgbClr r="0" g="0" b="0"/>
          </a:fillRef>
          <a:effectRef idx="0">
            <a:scrgbClr r="0" g="0" b="0"/>
          </a:effectRef>
          <a:fontRef idx="minor"/>
        </p:style>
        <p:txBody>
          <a:bodyPr/>
          <a:lstStyle/>
          <a:p>
            <a:endParaRPr lang="fr-TG"/>
          </a:p>
        </p:txBody>
      </p:sp>
      <p:sp>
        <p:nvSpPr>
          <p:cNvPr id="10" name="CustomShape 21">
            <a:extLst>
              <a:ext uri="{FF2B5EF4-FFF2-40B4-BE49-F238E27FC236}">
                <a16:creationId xmlns:a16="http://schemas.microsoft.com/office/drawing/2014/main" id="{3F6C54C2-5E22-EB1A-E0A8-DD2E8896C856}"/>
              </a:ext>
            </a:extLst>
          </p:cNvPr>
          <p:cNvSpPr/>
          <p:nvPr/>
        </p:nvSpPr>
        <p:spPr>
          <a:xfrm>
            <a:off x="1654163" y="5563035"/>
            <a:ext cx="7812000" cy="0"/>
          </a:xfrm>
          <a:prstGeom prst="straightConnector1">
            <a:avLst/>
          </a:prstGeom>
          <a:noFill/>
          <a:ln w="12600">
            <a:solidFill>
              <a:schemeClr val="accent6"/>
            </a:solidFill>
            <a:round/>
          </a:ln>
        </p:spPr>
        <p:style>
          <a:lnRef idx="0">
            <a:scrgbClr r="0" g="0" b="0"/>
          </a:lnRef>
          <a:fillRef idx="0">
            <a:scrgbClr r="0" g="0" b="0"/>
          </a:fillRef>
          <a:effectRef idx="0">
            <a:scrgbClr r="0" g="0" b="0"/>
          </a:effectRef>
          <a:fontRef idx="minor"/>
        </p:style>
        <p:txBody>
          <a:bodyPr/>
          <a:lstStyle/>
          <a:p>
            <a:endParaRPr lang="fr-TG"/>
          </a:p>
        </p:txBody>
      </p:sp>
      <p:cxnSp>
        <p:nvCxnSpPr>
          <p:cNvPr id="12" name="Straight Connector 11">
            <a:extLst>
              <a:ext uri="{FF2B5EF4-FFF2-40B4-BE49-F238E27FC236}">
                <a16:creationId xmlns:a16="http://schemas.microsoft.com/office/drawing/2014/main" id="{C5A46BFA-115B-021B-5A7A-37D10F87CC17}"/>
              </a:ext>
            </a:extLst>
          </p:cNvPr>
          <p:cNvCxnSpPr>
            <a:cxnSpLocks/>
          </p:cNvCxnSpPr>
          <p:nvPr/>
        </p:nvCxnSpPr>
        <p:spPr>
          <a:xfrm>
            <a:off x="1670794" y="5826367"/>
            <a:ext cx="7823709" cy="0"/>
          </a:xfrm>
          <a:prstGeom prst="line">
            <a:avLst/>
          </a:prstGeom>
          <a:ln w="3810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grpSp>
        <p:nvGrpSpPr>
          <p:cNvPr id="34" name="Group 33">
            <a:extLst>
              <a:ext uri="{FF2B5EF4-FFF2-40B4-BE49-F238E27FC236}">
                <a16:creationId xmlns:a16="http://schemas.microsoft.com/office/drawing/2014/main" id="{5C13E03A-A8CA-C3F3-23F5-221A247F0695}"/>
              </a:ext>
            </a:extLst>
          </p:cNvPr>
          <p:cNvGrpSpPr/>
          <p:nvPr/>
        </p:nvGrpSpPr>
        <p:grpSpPr>
          <a:xfrm>
            <a:off x="4225874" y="5611831"/>
            <a:ext cx="351015" cy="351015"/>
            <a:chOff x="2730547" y="5911505"/>
            <a:chExt cx="351015" cy="351015"/>
          </a:xfrm>
        </p:grpSpPr>
        <p:sp>
          <p:nvSpPr>
            <p:cNvPr id="28" name="Oval 27">
              <a:extLst>
                <a:ext uri="{FF2B5EF4-FFF2-40B4-BE49-F238E27FC236}">
                  <a16:creationId xmlns:a16="http://schemas.microsoft.com/office/drawing/2014/main" id="{B5EE6D22-9FFB-D262-3332-5C0E7CBB608C}"/>
                </a:ext>
              </a:extLst>
            </p:cNvPr>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fr-FR" sz="800" dirty="0" err="1">
                <a:solidFill>
                  <a:srgbClr val="236800"/>
                </a:solidFill>
              </a:endParaRPr>
            </a:p>
          </p:txBody>
        </p:sp>
        <p:sp>
          <p:nvSpPr>
            <p:cNvPr id="31" name="Graphic 15" descr="Badge Cross with solid fill">
              <a:extLst>
                <a:ext uri="{FF2B5EF4-FFF2-40B4-BE49-F238E27FC236}">
                  <a16:creationId xmlns:a16="http://schemas.microsoft.com/office/drawing/2014/main" id="{4DE6071E-6E86-3D35-270E-EE71206CFB7B}"/>
                </a:ext>
              </a:extLst>
            </p:cNvPr>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endParaRPr lang="fr-FR"/>
            </a:p>
          </p:txBody>
        </p:sp>
      </p:grpSp>
      <p:grpSp>
        <p:nvGrpSpPr>
          <p:cNvPr id="45" name="Group 44">
            <a:extLst>
              <a:ext uri="{FF2B5EF4-FFF2-40B4-BE49-F238E27FC236}">
                <a16:creationId xmlns:a16="http://schemas.microsoft.com/office/drawing/2014/main" id="{BB40E545-37D6-B124-C1C9-F5270B7A51C5}"/>
              </a:ext>
            </a:extLst>
          </p:cNvPr>
          <p:cNvGrpSpPr/>
          <p:nvPr/>
        </p:nvGrpSpPr>
        <p:grpSpPr>
          <a:xfrm>
            <a:off x="6552366" y="5654541"/>
            <a:ext cx="351015" cy="351015"/>
            <a:chOff x="2730547" y="5911505"/>
            <a:chExt cx="351015" cy="351015"/>
          </a:xfrm>
        </p:grpSpPr>
        <p:sp>
          <p:nvSpPr>
            <p:cNvPr id="46" name="Oval 45">
              <a:extLst>
                <a:ext uri="{FF2B5EF4-FFF2-40B4-BE49-F238E27FC236}">
                  <a16:creationId xmlns:a16="http://schemas.microsoft.com/office/drawing/2014/main" id="{F6003756-65AE-3ABA-D373-7E5112D1C99A}"/>
                </a:ext>
              </a:extLst>
            </p:cNvPr>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fr-FR" sz="800" dirty="0" err="1">
                <a:solidFill>
                  <a:srgbClr val="236800"/>
                </a:solidFill>
              </a:endParaRPr>
            </a:p>
          </p:txBody>
        </p:sp>
        <p:sp>
          <p:nvSpPr>
            <p:cNvPr id="47" name="Graphic 15" descr="Badge Cross with solid fill">
              <a:extLst>
                <a:ext uri="{FF2B5EF4-FFF2-40B4-BE49-F238E27FC236}">
                  <a16:creationId xmlns:a16="http://schemas.microsoft.com/office/drawing/2014/main" id="{A28ADF7F-225D-2C4C-A239-79C2A235C549}"/>
                </a:ext>
              </a:extLst>
            </p:cNvPr>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endParaRPr lang="fr-FR"/>
            </a:p>
          </p:txBody>
        </p:sp>
      </p:grpSp>
      <p:grpSp>
        <p:nvGrpSpPr>
          <p:cNvPr id="48" name="Group 47">
            <a:extLst>
              <a:ext uri="{FF2B5EF4-FFF2-40B4-BE49-F238E27FC236}">
                <a16:creationId xmlns:a16="http://schemas.microsoft.com/office/drawing/2014/main" id="{529A6AC6-2F0E-8AC3-75FF-95B52F1DF5BB}"/>
              </a:ext>
            </a:extLst>
          </p:cNvPr>
          <p:cNvGrpSpPr/>
          <p:nvPr/>
        </p:nvGrpSpPr>
        <p:grpSpPr>
          <a:xfrm>
            <a:off x="8799872" y="5646860"/>
            <a:ext cx="351015" cy="351015"/>
            <a:chOff x="2730547" y="5911505"/>
            <a:chExt cx="351015" cy="351015"/>
          </a:xfrm>
        </p:grpSpPr>
        <p:sp>
          <p:nvSpPr>
            <p:cNvPr id="49" name="Oval 48">
              <a:extLst>
                <a:ext uri="{FF2B5EF4-FFF2-40B4-BE49-F238E27FC236}">
                  <a16:creationId xmlns:a16="http://schemas.microsoft.com/office/drawing/2014/main" id="{F0B3E480-23ED-63DE-9422-67CF86448E2A}"/>
                </a:ext>
              </a:extLst>
            </p:cNvPr>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fr-FR" sz="800" dirty="0" err="1">
                <a:solidFill>
                  <a:srgbClr val="236800"/>
                </a:solidFill>
              </a:endParaRPr>
            </a:p>
          </p:txBody>
        </p:sp>
        <p:sp>
          <p:nvSpPr>
            <p:cNvPr id="50" name="Graphic 15" descr="Badge Cross with solid fill">
              <a:extLst>
                <a:ext uri="{FF2B5EF4-FFF2-40B4-BE49-F238E27FC236}">
                  <a16:creationId xmlns:a16="http://schemas.microsoft.com/office/drawing/2014/main" id="{F93BB358-B4AC-2D02-8FE4-AD92835F5529}"/>
                </a:ext>
              </a:extLst>
            </p:cNvPr>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endParaRPr lang="fr-FR"/>
            </a:p>
          </p:txBody>
        </p:sp>
      </p:grpSp>
      <p:sp>
        <p:nvSpPr>
          <p:cNvPr id="51" name="ZoneTexte 3">
            <a:extLst>
              <a:ext uri="{FF2B5EF4-FFF2-40B4-BE49-F238E27FC236}">
                <a16:creationId xmlns:a16="http://schemas.microsoft.com/office/drawing/2014/main" id="{C399DD1F-F035-A472-3E3D-E6671A4EA857}"/>
              </a:ext>
            </a:extLst>
          </p:cNvPr>
          <p:cNvSpPr txBox="1"/>
          <p:nvPr/>
        </p:nvSpPr>
        <p:spPr>
          <a:xfrm>
            <a:off x="1586690" y="6236171"/>
            <a:ext cx="3280566" cy="261610"/>
          </a:xfrm>
          <a:prstGeom prst="rect">
            <a:avLst/>
          </a:prstGeom>
          <a:noFill/>
        </p:spPr>
        <p:txBody>
          <a:bodyPr wrap="square">
            <a:spAutoFit/>
          </a:bodyPr>
          <a:lstStyle/>
          <a:p>
            <a:r>
              <a:rPr lang="fr-FR" sz="1100" b="1" dirty="0">
                <a:solidFill>
                  <a:schemeClr val="accent3"/>
                </a:solidFill>
              </a:rPr>
              <a:t>*</a:t>
            </a:r>
            <a:endParaRPr lang="fr-FR" sz="1100" b="1" dirty="0"/>
          </a:p>
        </p:txBody>
      </p:sp>
      <p:grpSp>
        <p:nvGrpSpPr>
          <p:cNvPr id="52" name="Groupe 37">
            <a:extLst>
              <a:ext uri="{FF2B5EF4-FFF2-40B4-BE49-F238E27FC236}">
                <a16:creationId xmlns:a16="http://schemas.microsoft.com/office/drawing/2014/main" id="{2A2F0CC6-B7A9-90D1-ECC5-C503AE9F2B3E}"/>
              </a:ext>
            </a:extLst>
          </p:cNvPr>
          <p:cNvGrpSpPr/>
          <p:nvPr/>
        </p:nvGrpSpPr>
        <p:grpSpPr>
          <a:xfrm>
            <a:off x="10198731" y="1609004"/>
            <a:ext cx="1444433" cy="4034402"/>
            <a:chOff x="3678872" y="1770697"/>
            <a:chExt cx="1139756" cy="3316602"/>
          </a:xfrm>
          <a:solidFill>
            <a:schemeClr val="accent5">
              <a:lumMod val="40000"/>
              <a:lumOff val="60000"/>
            </a:schemeClr>
          </a:solidFill>
        </p:grpSpPr>
        <p:sp>
          <p:nvSpPr>
            <p:cNvPr id="53" name="Freeform 225">
              <a:extLst>
                <a:ext uri="{FF2B5EF4-FFF2-40B4-BE49-F238E27FC236}">
                  <a16:creationId xmlns:a16="http://schemas.microsoft.com/office/drawing/2014/main" id="{2382EC45-6CE3-D89B-DCC0-352C81CABF0F}"/>
                </a:ext>
              </a:extLst>
            </p:cNvPr>
            <p:cNvSpPr>
              <a:spLocks/>
            </p:cNvSpPr>
            <p:nvPr/>
          </p:nvSpPr>
          <p:spPr bwMode="gray">
            <a:xfrm>
              <a:off x="4173951" y="4552009"/>
              <a:ext cx="644677" cy="535290"/>
            </a:xfrm>
            <a:custGeom>
              <a:avLst/>
              <a:gdLst>
                <a:gd name="T0" fmla="*/ 84 w 999"/>
                <a:gd name="T1" fmla="*/ 320 h 743"/>
                <a:gd name="T2" fmla="*/ 141 w 999"/>
                <a:gd name="T3" fmla="*/ 244 h 743"/>
                <a:gd name="T4" fmla="*/ 161 w 999"/>
                <a:gd name="T5" fmla="*/ 179 h 743"/>
                <a:gd name="T6" fmla="*/ 308 w 999"/>
                <a:gd name="T7" fmla="*/ 90 h 743"/>
                <a:gd name="T8" fmla="*/ 365 w 999"/>
                <a:gd name="T9" fmla="*/ 96 h 743"/>
                <a:gd name="T10" fmla="*/ 391 w 999"/>
                <a:gd name="T11" fmla="*/ 115 h 743"/>
                <a:gd name="T12" fmla="*/ 423 w 999"/>
                <a:gd name="T13" fmla="*/ 141 h 743"/>
                <a:gd name="T14" fmla="*/ 481 w 999"/>
                <a:gd name="T15" fmla="*/ 173 h 743"/>
                <a:gd name="T16" fmla="*/ 590 w 999"/>
                <a:gd name="T17" fmla="*/ 115 h 743"/>
                <a:gd name="T18" fmla="*/ 660 w 999"/>
                <a:gd name="T19" fmla="*/ 96 h 743"/>
                <a:gd name="T20" fmla="*/ 711 w 999"/>
                <a:gd name="T21" fmla="*/ 58 h 743"/>
                <a:gd name="T22" fmla="*/ 756 w 999"/>
                <a:gd name="T23" fmla="*/ 32 h 743"/>
                <a:gd name="T24" fmla="*/ 788 w 999"/>
                <a:gd name="T25" fmla="*/ 0 h 743"/>
                <a:gd name="T26" fmla="*/ 814 w 999"/>
                <a:gd name="T27" fmla="*/ 26 h 743"/>
                <a:gd name="T28" fmla="*/ 814 w 999"/>
                <a:gd name="T29" fmla="*/ 77 h 743"/>
                <a:gd name="T30" fmla="*/ 807 w 999"/>
                <a:gd name="T31" fmla="*/ 109 h 743"/>
                <a:gd name="T32" fmla="*/ 820 w 999"/>
                <a:gd name="T33" fmla="*/ 141 h 743"/>
                <a:gd name="T34" fmla="*/ 833 w 999"/>
                <a:gd name="T35" fmla="*/ 173 h 743"/>
                <a:gd name="T36" fmla="*/ 801 w 999"/>
                <a:gd name="T37" fmla="*/ 179 h 743"/>
                <a:gd name="T38" fmla="*/ 795 w 999"/>
                <a:gd name="T39" fmla="*/ 218 h 743"/>
                <a:gd name="T40" fmla="*/ 814 w 999"/>
                <a:gd name="T41" fmla="*/ 237 h 743"/>
                <a:gd name="T42" fmla="*/ 814 w 999"/>
                <a:gd name="T43" fmla="*/ 256 h 743"/>
                <a:gd name="T44" fmla="*/ 827 w 999"/>
                <a:gd name="T45" fmla="*/ 295 h 743"/>
                <a:gd name="T46" fmla="*/ 859 w 999"/>
                <a:gd name="T47" fmla="*/ 314 h 743"/>
                <a:gd name="T48" fmla="*/ 871 w 999"/>
                <a:gd name="T49" fmla="*/ 327 h 743"/>
                <a:gd name="T50" fmla="*/ 897 w 999"/>
                <a:gd name="T51" fmla="*/ 346 h 743"/>
                <a:gd name="T52" fmla="*/ 897 w 999"/>
                <a:gd name="T53" fmla="*/ 372 h 743"/>
                <a:gd name="T54" fmla="*/ 916 w 999"/>
                <a:gd name="T55" fmla="*/ 391 h 743"/>
                <a:gd name="T56" fmla="*/ 929 w 999"/>
                <a:gd name="T57" fmla="*/ 410 h 743"/>
                <a:gd name="T58" fmla="*/ 955 w 999"/>
                <a:gd name="T59" fmla="*/ 429 h 743"/>
                <a:gd name="T60" fmla="*/ 974 w 999"/>
                <a:gd name="T61" fmla="*/ 455 h 743"/>
                <a:gd name="T62" fmla="*/ 967 w 999"/>
                <a:gd name="T63" fmla="*/ 474 h 743"/>
                <a:gd name="T64" fmla="*/ 974 w 999"/>
                <a:gd name="T65" fmla="*/ 493 h 743"/>
                <a:gd name="T66" fmla="*/ 974 w 999"/>
                <a:gd name="T67" fmla="*/ 525 h 743"/>
                <a:gd name="T68" fmla="*/ 987 w 999"/>
                <a:gd name="T69" fmla="*/ 551 h 743"/>
                <a:gd name="T70" fmla="*/ 999 w 999"/>
                <a:gd name="T71" fmla="*/ 576 h 743"/>
                <a:gd name="T72" fmla="*/ 974 w 999"/>
                <a:gd name="T73" fmla="*/ 583 h 743"/>
                <a:gd name="T74" fmla="*/ 948 w 999"/>
                <a:gd name="T75" fmla="*/ 596 h 743"/>
                <a:gd name="T76" fmla="*/ 910 w 999"/>
                <a:gd name="T77" fmla="*/ 608 h 743"/>
                <a:gd name="T78" fmla="*/ 865 w 999"/>
                <a:gd name="T79" fmla="*/ 615 h 743"/>
                <a:gd name="T80" fmla="*/ 833 w 999"/>
                <a:gd name="T81" fmla="*/ 634 h 743"/>
                <a:gd name="T82" fmla="*/ 782 w 999"/>
                <a:gd name="T83" fmla="*/ 647 h 743"/>
                <a:gd name="T84" fmla="*/ 737 w 999"/>
                <a:gd name="T85" fmla="*/ 653 h 743"/>
                <a:gd name="T86" fmla="*/ 686 w 999"/>
                <a:gd name="T87" fmla="*/ 666 h 743"/>
                <a:gd name="T88" fmla="*/ 634 w 999"/>
                <a:gd name="T89" fmla="*/ 679 h 743"/>
                <a:gd name="T90" fmla="*/ 583 w 999"/>
                <a:gd name="T91" fmla="*/ 692 h 743"/>
                <a:gd name="T92" fmla="*/ 545 w 999"/>
                <a:gd name="T93" fmla="*/ 704 h 743"/>
                <a:gd name="T94" fmla="*/ 526 w 999"/>
                <a:gd name="T95" fmla="*/ 711 h 743"/>
                <a:gd name="T96" fmla="*/ 506 w 999"/>
                <a:gd name="T97" fmla="*/ 724 h 743"/>
                <a:gd name="T98" fmla="*/ 468 w 999"/>
                <a:gd name="T99" fmla="*/ 736 h 743"/>
                <a:gd name="T100" fmla="*/ 359 w 999"/>
                <a:gd name="T101" fmla="*/ 692 h 743"/>
                <a:gd name="T102" fmla="*/ 308 w 999"/>
                <a:gd name="T103" fmla="*/ 640 h 743"/>
                <a:gd name="T104" fmla="*/ 269 w 999"/>
                <a:gd name="T105" fmla="*/ 583 h 743"/>
                <a:gd name="T106" fmla="*/ 154 w 999"/>
                <a:gd name="T107" fmla="*/ 525 h 743"/>
                <a:gd name="T108" fmla="*/ 71 w 999"/>
                <a:gd name="T109" fmla="*/ 474 h 743"/>
                <a:gd name="T110" fmla="*/ 33 w 999"/>
                <a:gd name="T111" fmla="*/ 442 h 743"/>
                <a:gd name="T112" fmla="*/ 7 w 999"/>
                <a:gd name="T113" fmla="*/ 391 h 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999" h="743">
                  <a:moveTo>
                    <a:pt x="0" y="359"/>
                  </a:moveTo>
                  <a:lnTo>
                    <a:pt x="7" y="352"/>
                  </a:lnTo>
                  <a:lnTo>
                    <a:pt x="20" y="352"/>
                  </a:lnTo>
                  <a:lnTo>
                    <a:pt x="39" y="346"/>
                  </a:lnTo>
                  <a:lnTo>
                    <a:pt x="52" y="346"/>
                  </a:lnTo>
                  <a:lnTo>
                    <a:pt x="65" y="340"/>
                  </a:lnTo>
                  <a:lnTo>
                    <a:pt x="71" y="333"/>
                  </a:lnTo>
                  <a:lnTo>
                    <a:pt x="84" y="320"/>
                  </a:lnTo>
                  <a:lnTo>
                    <a:pt x="90" y="314"/>
                  </a:lnTo>
                  <a:lnTo>
                    <a:pt x="103" y="301"/>
                  </a:lnTo>
                  <a:lnTo>
                    <a:pt x="109" y="295"/>
                  </a:lnTo>
                  <a:lnTo>
                    <a:pt x="122" y="276"/>
                  </a:lnTo>
                  <a:lnTo>
                    <a:pt x="129" y="269"/>
                  </a:lnTo>
                  <a:lnTo>
                    <a:pt x="135" y="263"/>
                  </a:lnTo>
                  <a:lnTo>
                    <a:pt x="141" y="256"/>
                  </a:lnTo>
                  <a:lnTo>
                    <a:pt x="141" y="244"/>
                  </a:lnTo>
                  <a:lnTo>
                    <a:pt x="148" y="237"/>
                  </a:lnTo>
                  <a:lnTo>
                    <a:pt x="148" y="231"/>
                  </a:lnTo>
                  <a:lnTo>
                    <a:pt x="154" y="231"/>
                  </a:lnTo>
                  <a:lnTo>
                    <a:pt x="161" y="211"/>
                  </a:lnTo>
                  <a:lnTo>
                    <a:pt x="161" y="205"/>
                  </a:lnTo>
                  <a:lnTo>
                    <a:pt x="161" y="199"/>
                  </a:lnTo>
                  <a:lnTo>
                    <a:pt x="161" y="192"/>
                  </a:lnTo>
                  <a:lnTo>
                    <a:pt x="161" y="179"/>
                  </a:lnTo>
                  <a:lnTo>
                    <a:pt x="167" y="167"/>
                  </a:lnTo>
                  <a:lnTo>
                    <a:pt x="161" y="154"/>
                  </a:lnTo>
                  <a:lnTo>
                    <a:pt x="161" y="141"/>
                  </a:lnTo>
                  <a:lnTo>
                    <a:pt x="161" y="122"/>
                  </a:lnTo>
                  <a:lnTo>
                    <a:pt x="161" y="83"/>
                  </a:lnTo>
                  <a:lnTo>
                    <a:pt x="212" y="83"/>
                  </a:lnTo>
                  <a:lnTo>
                    <a:pt x="263" y="90"/>
                  </a:lnTo>
                  <a:lnTo>
                    <a:pt x="308" y="90"/>
                  </a:lnTo>
                  <a:lnTo>
                    <a:pt x="321" y="90"/>
                  </a:lnTo>
                  <a:lnTo>
                    <a:pt x="327" y="90"/>
                  </a:lnTo>
                  <a:lnTo>
                    <a:pt x="333" y="90"/>
                  </a:lnTo>
                  <a:lnTo>
                    <a:pt x="340" y="90"/>
                  </a:lnTo>
                  <a:lnTo>
                    <a:pt x="346" y="90"/>
                  </a:lnTo>
                  <a:lnTo>
                    <a:pt x="359" y="90"/>
                  </a:lnTo>
                  <a:lnTo>
                    <a:pt x="365" y="90"/>
                  </a:lnTo>
                  <a:lnTo>
                    <a:pt x="365" y="96"/>
                  </a:lnTo>
                  <a:lnTo>
                    <a:pt x="359" y="96"/>
                  </a:lnTo>
                  <a:lnTo>
                    <a:pt x="359" y="103"/>
                  </a:lnTo>
                  <a:lnTo>
                    <a:pt x="365" y="103"/>
                  </a:lnTo>
                  <a:lnTo>
                    <a:pt x="372" y="103"/>
                  </a:lnTo>
                  <a:lnTo>
                    <a:pt x="378" y="109"/>
                  </a:lnTo>
                  <a:lnTo>
                    <a:pt x="385" y="109"/>
                  </a:lnTo>
                  <a:lnTo>
                    <a:pt x="385" y="115"/>
                  </a:lnTo>
                  <a:lnTo>
                    <a:pt x="391" y="115"/>
                  </a:lnTo>
                  <a:lnTo>
                    <a:pt x="398" y="115"/>
                  </a:lnTo>
                  <a:lnTo>
                    <a:pt x="398" y="122"/>
                  </a:lnTo>
                  <a:lnTo>
                    <a:pt x="404" y="122"/>
                  </a:lnTo>
                  <a:lnTo>
                    <a:pt x="410" y="122"/>
                  </a:lnTo>
                  <a:lnTo>
                    <a:pt x="410" y="128"/>
                  </a:lnTo>
                  <a:lnTo>
                    <a:pt x="417" y="135"/>
                  </a:lnTo>
                  <a:lnTo>
                    <a:pt x="423" y="135"/>
                  </a:lnTo>
                  <a:lnTo>
                    <a:pt x="423" y="141"/>
                  </a:lnTo>
                  <a:lnTo>
                    <a:pt x="430" y="141"/>
                  </a:lnTo>
                  <a:lnTo>
                    <a:pt x="436" y="141"/>
                  </a:lnTo>
                  <a:lnTo>
                    <a:pt x="442" y="147"/>
                  </a:lnTo>
                  <a:lnTo>
                    <a:pt x="449" y="154"/>
                  </a:lnTo>
                  <a:lnTo>
                    <a:pt x="455" y="160"/>
                  </a:lnTo>
                  <a:lnTo>
                    <a:pt x="462" y="167"/>
                  </a:lnTo>
                  <a:lnTo>
                    <a:pt x="468" y="173"/>
                  </a:lnTo>
                  <a:lnTo>
                    <a:pt x="481" y="173"/>
                  </a:lnTo>
                  <a:lnTo>
                    <a:pt x="494" y="167"/>
                  </a:lnTo>
                  <a:lnTo>
                    <a:pt x="506" y="160"/>
                  </a:lnTo>
                  <a:lnTo>
                    <a:pt x="519" y="147"/>
                  </a:lnTo>
                  <a:lnTo>
                    <a:pt x="538" y="135"/>
                  </a:lnTo>
                  <a:lnTo>
                    <a:pt x="545" y="128"/>
                  </a:lnTo>
                  <a:lnTo>
                    <a:pt x="564" y="122"/>
                  </a:lnTo>
                  <a:lnTo>
                    <a:pt x="577" y="115"/>
                  </a:lnTo>
                  <a:lnTo>
                    <a:pt x="590" y="115"/>
                  </a:lnTo>
                  <a:lnTo>
                    <a:pt x="596" y="109"/>
                  </a:lnTo>
                  <a:lnTo>
                    <a:pt x="609" y="109"/>
                  </a:lnTo>
                  <a:lnTo>
                    <a:pt x="622" y="103"/>
                  </a:lnTo>
                  <a:lnTo>
                    <a:pt x="628" y="103"/>
                  </a:lnTo>
                  <a:lnTo>
                    <a:pt x="634" y="103"/>
                  </a:lnTo>
                  <a:lnTo>
                    <a:pt x="641" y="96"/>
                  </a:lnTo>
                  <a:lnTo>
                    <a:pt x="654" y="96"/>
                  </a:lnTo>
                  <a:lnTo>
                    <a:pt x="660" y="96"/>
                  </a:lnTo>
                  <a:lnTo>
                    <a:pt x="666" y="90"/>
                  </a:lnTo>
                  <a:lnTo>
                    <a:pt x="673" y="90"/>
                  </a:lnTo>
                  <a:lnTo>
                    <a:pt x="686" y="83"/>
                  </a:lnTo>
                  <a:lnTo>
                    <a:pt x="692" y="77"/>
                  </a:lnTo>
                  <a:lnTo>
                    <a:pt x="698" y="71"/>
                  </a:lnTo>
                  <a:lnTo>
                    <a:pt x="705" y="71"/>
                  </a:lnTo>
                  <a:lnTo>
                    <a:pt x="711" y="64"/>
                  </a:lnTo>
                  <a:lnTo>
                    <a:pt x="711" y="58"/>
                  </a:lnTo>
                  <a:lnTo>
                    <a:pt x="718" y="51"/>
                  </a:lnTo>
                  <a:lnTo>
                    <a:pt x="724" y="51"/>
                  </a:lnTo>
                  <a:lnTo>
                    <a:pt x="730" y="45"/>
                  </a:lnTo>
                  <a:lnTo>
                    <a:pt x="737" y="45"/>
                  </a:lnTo>
                  <a:lnTo>
                    <a:pt x="743" y="45"/>
                  </a:lnTo>
                  <a:lnTo>
                    <a:pt x="743" y="39"/>
                  </a:lnTo>
                  <a:lnTo>
                    <a:pt x="750" y="39"/>
                  </a:lnTo>
                  <a:lnTo>
                    <a:pt x="756" y="32"/>
                  </a:lnTo>
                  <a:lnTo>
                    <a:pt x="756" y="26"/>
                  </a:lnTo>
                  <a:lnTo>
                    <a:pt x="756" y="19"/>
                  </a:lnTo>
                  <a:lnTo>
                    <a:pt x="763" y="13"/>
                  </a:lnTo>
                  <a:lnTo>
                    <a:pt x="763" y="7"/>
                  </a:lnTo>
                  <a:lnTo>
                    <a:pt x="769" y="0"/>
                  </a:lnTo>
                  <a:lnTo>
                    <a:pt x="775" y="0"/>
                  </a:lnTo>
                  <a:lnTo>
                    <a:pt x="782" y="0"/>
                  </a:lnTo>
                  <a:lnTo>
                    <a:pt x="788" y="0"/>
                  </a:lnTo>
                  <a:lnTo>
                    <a:pt x="795" y="7"/>
                  </a:lnTo>
                  <a:lnTo>
                    <a:pt x="795" y="13"/>
                  </a:lnTo>
                  <a:lnTo>
                    <a:pt x="801" y="13"/>
                  </a:lnTo>
                  <a:lnTo>
                    <a:pt x="807" y="13"/>
                  </a:lnTo>
                  <a:lnTo>
                    <a:pt x="807" y="19"/>
                  </a:lnTo>
                  <a:lnTo>
                    <a:pt x="814" y="13"/>
                  </a:lnTo>
                  <a:lnTo>
                    <a:pt x="814" y="19"/>
                  </a:lnTo>
                  <a:lnTo>
                    <a:pt x="814" y="26"/>
                  </a:lnTo>
                  <a:lnTo>
                    <a:pt x="814" y="32"/>
                  </a:lnTo>
                  <a:lnTo>
                    <a:pt x="814" y="39"/>
                  </a:lnTo>
                  <a:lnTo>
                    <a:pt x="820" y="39"/>
                  </a:lnTo>
                  <a:lnTo>
                    <a:pt x="814" y="45"/>
                  </a:lnTo>
                  <a:lnTo>
                    <a:pt x="807" y="45"/>
                  </a:lnTo>
                  <a:lnTo>
                    <a:pt x="807" y="51"/>
                  </a:lnTo>
                  <a:lnTo>
                    <a:pt x="814" y="64"/>
                  </a:lnTo>
                  <a:lnTo>
                    <a:pt x="814" y="77"/>
                  </a:lnTo>
                  <a:lnTo>
                    <a:pt x="807" y="83"/>
                  </a:lnTo>
                  <a:lnTo>
                    <a:pt x="814" y="90"/>
                  </a:lnTo>
                  <a:lnTo>
                    <a:pt x="820" y="90"/>
                  </a:lnTo>
                  <a:lnTo>
                    <a:pt x="820" y="96"/>
                  </a:lnTo>
                  <a:lnTo>
                    <a:pt x="814" y="96"/>
                  </a:lnTo>
                  <a:lnTo>
                    <a:pt x="814" y="103"/>
                  </a:lnTo>
                  <a:lnTo>
                    <a:pt x="807" y="103"/>
                  </a:lnTo>
                  <a:lnTo>
                    <a:pt x="807" y="109"/>
                  </a:lnTo>
                  <a:lnTo>
                    <a:pt x="807" y="115"/>
                  </a:lnTo>
                  <a:lnTo>
                    <a:pt x="814" y="115"/>
                  </a:lnTo>
                  <a:lnTo>
                    <a:pt x="820" y="115"/>
                  </a:lnTo>
                  <a:lnTo>
                    <a:pt x="820" y="122"/>
                  </a:lnTo>
                  <a:lnTo>
                    <a:pt x="827" y="128"/>
                  </a:lnTo>
                  <a:lnTo>
                    <a:pt x="820" y="128"/>
                  </a:lnTo>
                  <a:lnTo>
                    <a:pt x="820" y="135"/>
                  </a:lnTo>
                  <a:lnTo>
                    <a:pt x="820" y="141"/>
                  </a:lnTo>
                  <a:lnTo>
                    <a:pt x="820" y="147"/>
                  </a:lnTo>
                  <a:lnTo>
                    <a:pt x="827" y="147"/>
                  </a:lnTo>
                  <a:lnTo>
                    <a:pt x="833" y="147"/>
                  </a:lnTo>
                  <a:lnTo>
                    <a:pt x="827" y="154"/>
                  </a:lnTo>
                  <a:lnTo>
                    <a:pt x="827" y="160"/>
                  </a:lnTo>
                  <a:lnTo>
                    <a:pt x="833" y="160"/>
                  </a:lnTo>
                  <a:lnTo>
                    <a:pt x="833" y="167"/>
                  </a:lnTo>
                  <a:lnTo>
                    <a:pt x="833" y="173"/>
                  </a:lnTo>
                  <a:lnTo>
                    <a:pt x="827" y="173"/>
                  </a:lnTo>
                  <a:lnTo>
                    <a:pt x="820" y="173"/>
                  </a:lnTo>
                  <a:lnTo>
                    <a:pt x="814" y="173"/>
                  </a:lnTo>
                  <a:lnTo>
                    <a:pt x="814" y="179"/>
                  </a:lnTo>
                  <a:lnTo>
                    <a:pt x="807" y="179"/>
                  </a:lnTo>
                  <a:lnTo>
                    <a:pt x="807" y="186"/>
                  </a:lnTo>
                  <a:lnTo>
                    <a:pt x="807" y="179"/>
                  </a:lnTo>
                  <a:lnTo>
                    <a:pt x="801" y="179"/>
                  </a:lnTo>
                  <a:lnTo>
                    <a:pt x="801" y="186"/>
                  </a:lnTo>
                  <a:lnTo>
                    <a:pt x="801" y="192"/>
                  </a:lnTo>
                  <a:lnTo>
                    <a:pt x="801" y="199"/>
                  </a:lnTo>
                  <a:lnTo>
                    <a:pt x="801" y="205"/>
                  </a:lnTo>
                  <a:lnTo>
                    <a:pt x="795" y="211"/>
                  </a:lnTo>
                  <a:lnTo>
                    <a:pt x="788" y="211"/>
                  </a:lnTo>
                  <a:lnTo>
                    <a:pt x="788" y="218"/>
                  </a:lnTo>
                  <a:lnTo>
                    <a:pt x="795" y="218"/>
                  </a:lnTo>
                  <a:lnTo>
                    <a:pt x="801" y="218"/>
                  </a:lnTo>
                  <a:lnTo>
                    <a:pt x="801" y="224"/>
                  </a:lnTo>
                  <a:lnTo>
                    <a:pt x="801" y="231"/>
                  </a:lnTo>
                  <a:lnTo>
                    <a:pt x="801" y="224"/>
                  </a:lnTo>
                  <a:lnTo>
                    <a:pt x="807" y="224"/>
                  </a:lnTo>
                  <a:lnTo>
                    <a:pt x="807" y="231"/>
                  </a:lnTo>
                  <a:lnTo>
                    <a:pt x="814" y="231"/>
                  </a:lnTo>
                  <a:lnTo>
                    <a:pt x="814" y="237"/>
                  </a:lnTo>
                  <a:lnTo>
                    <a:pt x="820" y="237"/>
                  </a:lnTo>
                  <a:lnTo>
                    <a:pt x="820" y="244"/>
                  </a:lnTo>
                  <a:lnTo>
                    <a:pt x="814" y="244"/>
                  </a:lnTo>
                  <a:lnTo>
                    <a:pt x="814" y="250"/>
                  </a:lnTo>
                  <a:lnTo>
                    <a:pt x="820" y="250"/>
                  </a:lnTo>
                  <a:lnTo>
                    <a:pt x="827" y="250"/>
                  </a:lnTo>
                  <a:lnTo>
                    <a:pt x="820" y="256"/>
                  </a:lnTo>
                  <a:lnTo>
                    <a:pt x="814" y="256"/>
                  </a:lnTo>
                  <a:lnTo>
                    <a:pt x="814" y="263"/>
                  </a:lnTo>
                  <a:lnTo>
                    <a:pt x="814" y="269"/>
                  </a:lnTo>
                  <a:lnTo>
                    <a:pt x="814" y="276"/>
                  </a:lnTo>
                  <a:lnTo>
                    <a:pt x="820" y="276"/>
                  </a:lnTo>
                  <a:lnTo>
                    <a:pt x="820" y="282"/>
                  </a:lnTo>
                  <a:lnTo>
                    <a:pt x="820" y="288"/>
                  </a:lnTo>
                  <a:lnTo>
                    <a:pt x="827" y="288"/>
                  </a:lnTo>
                  <a:lnTo>
                    <a:pt x="827" y="295"/>
                  </a:lnTo>
                  <a:lnTo>
                    <a:pt x="833" y="295"/>
                  </a:lnTo>
                  <a:lnTo>
                    <a:pt x="839" y="295"/>
                  </a:lnTo>
                  <a:lnTo>
                    <a:pt x="846" y="295"/>
                  </a:lnTo>
                  <a:lnTo>
                    <a:pt x="846" y="301"/>
                  </a:lnTo>
                  <a:lnTo>
                    <a:pt x="846" y="308"/>
                  </a:lnTo>
                  <a:lnTo>
                    <a:pt x="852" y="308"/>
                  </a:lnTo>
                  <a:lnTo>
                    <a:pt x="852" y="314"/>
                  </a:lnTo>
                  <a:lnTo>
                    <a:pt x="859" y="314"/>
                  </a:lnTo>
                  <a:lnTo>
                    <a:pt x="859" y="320"/>
                  </a:lnTo>
                  <a:lnTo>
                    <a:pt x="865" y="320"/>
                  </a:lnTo>
                  <a:lnTo>
                    <a:pt x="865" y="314"/>
                  </a:lnTo>
                  <a:lnTo>
                    <a:pt x="871" y="314"/>
                  </a:lnTo>
                  <a:lnTo>
                    <a:pt x="871" y="320"/>
                  </a:lnTo>
                  <a:lnTo>
                    <a:pt x="865" y="320"/>
                  </a:lnTo>
                  <a:lnTo>
                    <a:pt x="865" y="327"/>
                  </a:lnTo>
                  <a:lnTo>
                    <a:pt x="871" y="327"/>
                  </a:lnTo>
                  <a:lnTo>
                    <a:pt x="871" y="333"/>
                  </a:lnTo>
                  <a:lnTo>
                    <a:pt x="871" y="340"/>
                  </a:lnTo>
                  <a:lnTo>
                    <a:pt x="878" y="340"/>
                  </a:lnTo>
                  <a:lnTo>
                    <a:pt x="878" y="333"/>
                  </a:lnTo>
                  <a:lnTo>
                    <a:pt x="884" y="333"/>
                  </a:lnTo>
                  <a:lnTo>
                    <a:pt x="891" y="340"/>
                  </a:lnTo>
                  <a:lnTo>
                    <a:pt x="897" y="340"/>
                  </a:lnTo>
                  <a:lnTo>
                    <a:pt x="897" y="346"/>
                  </a:lnTo>
                  <a:lnTo>
                    <a:pt x="897" y="352"/>
                  </a:lnTo>
                  <a:lnTo>
                    <a:pt x="903" y="352"/>
                  </a:lnTo>
                  <a:lnTo>
                    <a:pt x="903" y="359"/>
                  </a:lnTo>
                  <a:lnTo>
                    <a:pt x="903" y="365"/>
                  </a:lnTo>
                  <a:lnTo>
                    <a:pt x="903" y="372"/>
                  </a:lnTo>
                  <a:lnTo>
                    <a:pt x="903" y="378"/>
                  </a:lnTo>
                  <a:lnTo>
                    <a:pt x="897" y="378"/>
                  </a:lnTo>
                  <a:lnTo>
                    <a:pt x="897" y="372"/>
                  </a:lnTo>
                  <a:lnTo>
                    <a:pt x="897" y="378"/>
                  </a:lnTo>
                  <a:lnTo>
                    <a:pt x="897" y="384"/>
                  </a:lnTo>
                  <a:lnTo>
                    <a:pt x="903" y="384"/>
                  </a:lnTo>
                  <a:lnTo>
                    <a:pt x="903" y="391"/>
                  </a:lnTo>
                  <a:lnTo>
                    <a:pt x="910" y="391"/>
                  </a:lnTo>
                  <a:lnTo>
                    <a:pt x="910" y="384"/>
                  </a:lnTo>
                  <a:lnTo>
                    <a:pt x="916" y="384"/>
                  </a:lnTo>
                  <a:lnTo>
                    <a:pt x="916" y="391"/>
                  </a:lnTo>
                  <a:lnTo>
                    <a:pt x="916" y="397"/>
                  </a:lnTo>
                  <a:lnTo>
                    <a:pt x="923" y="397"/>
                  </a:lnTo>
                  <a:lnTo>
                    <a:pt x="929" y="397"/>
                  </a:lnTo>
                  <a:lnTo>
                    <a:pt x="929" y="404"/>
                  </a:lnTo>
                  <a:lnTo>
                    <a:pt x="929" y="397"/>
                  </a:lnTo>
                  <a:lnTo>
                    <a:pt x="935" y="397"/>
                  </a:lnTo>
                  <a:lnTo>
                    <a:pt x="935" y="404"/>
                  </a:lnTo>
                  <a:lnTo>
                    <a:pt x="929" y="410"/>
                  </a:lnTo>
                  <a:lnTo>
                    <a:pt x="935" y="410"/>
                  </a:lnTo>
                  <a:lnTo>
                    <a:pt x="942" y="410"/>
                  </a:lnTo>
                  <a:lnTo>
                    <a:pt x="948" y="410"/>
                  </a:lnTo>
                  <a:lnTo>
                    <a:pt x="948" y="416"/>
                  </a:lnTo>
                  <a:lnTo>
                    <a:pt x="942" y="423"/>
                  </a:lnTo>
                  <a:lnTo>
                    <a:pt x="948" y="423"/>
                  </a:lnTo>
                  <a:lnTo>
                    <a:pt x="955" y="423"/>
                  </a:lnTo>
                  <a:lnTo>
                    <a:pt x="955" y="429"/>
                  </a:lnTo>
                  <a:lnTo>
                    <a:pt x="948" y="429"/>
                  </a:lnTo>
                  <a:lnTo>
                    <a:pt x="948" y="436"/>
                  </a:lnTo>
                  <a:lnTo>
                    <a:pt x="955" y="442"/>
                  </a:lnTo>
                  <a:lnTo>
                    <a:pt x="961" y="442"/>
                  </a:lnTo>
                  <a:lnTo>
                    <a:pt x="961" y="448"/>
                  </a:lnTo>
                  <a:lnTo>
                    <a:pt x="967" y="448"/>
                  </a:lnTo>
                  <a:lnTo>
                    <a:pt x="967" y="455"/>
                  </a:lnTo>
                  <a:lnTo>
                    <a:pt x="974" y="455"/>
                  </a:lnTo>
                  <a:lnTo>
                    <a:pt x="974" y="461"/>
                  </a:lnTo>
                  <a:lnTo>
                    <a:pt x="967" y="461"/>
                  </a:lnTo>
                  <a:lnTo>
                    <a:pt x="967" y="455"/>
                  </a:lnTo>
                  <a:lnTo>
                    <a:pt x="967" y="461"/>
                  </a:lnTo>
                  <a:lnTo>
                    <a:pt x="967" y="468"/>
                  </a:lnTo>
                  <a:lnTo>
                    <a:pt x="961" y="468"/>
                  </a:lnTo>
                  <a:lnTo>
                    <a:pt x="961" y="474"/>
                  </a:lnTo>
                  <a:lnTo>
                    <a:pt x="967" y="474"/>
                  </a:lnTo>
                  <a:lnTo>
                    <a:pt x="974" y="474"/>
                  </a:lnTo>
                  <a:lnTo>
                    <a:pt x="967" y="474"/>
                  </a:lnTo>
                  <a:lnTo>
                    <a:pt x="967" y="480"/>
                  </a:lnTo>
                  <a:lnTo>
                    <a:pt x="961" y="480"/>
                  </a:lnTo>
                  <a:lnTo>
                    <a:pt x="961" y="487"/>
                  </a:lnTo>
                  <a:lnTo>
                    <a:pt x="967" y="487"/>
                  </a:lnTo>
                  <a:lnTo>
                    <a:pt x="967" y="493"/>
                  </a:lnTo>
                  <a:lnTo>
                    <a:pt x="974" y="493"/>
                  </a:lnTo>
                  <a:lnTo>
                    <a:pt x="980" y="493"/>
                  </a:lnTo>
                  <a:lnTo>
                    <a:pt x="980" y="500"/>
                  </a:lnTo>
                  <a:lnTo>
                    <a:pt x="974" y="500"/>
                  </a:lnTo>
                  <a:lnTo>
                    <a:pt x="974" y="506"/>
                  </a:lnTo>
                  <a:lnTo>
                    <a:pt x="980" y="512"/>
                  </a:lnTo>
                  <a:lnTo>
                    <a:pt x="980" y="519"/>
                  </a:lnTo>
                  <a:lnTo>
                    <a:pt x="980" y="525"/>
                  </a:lnTo>
                  <a:lnTo>
                    <a:pt x="974" y="525"/>
                  </a:lnTo>
                  <a:lnTo>
                    <a:pt x="974" y="532"/>
                  </a:lnTo>
                  <a:lnTo>
                    <a:pt x="980" y="532"/>
                  </a:lnTo>
                  <a:lnTo>
                    <a:pt x="980" y="538"/>
                  </a:lnTo>
                  <a:lnTo>
                    <a:pt x="980" y="544"/>
                  </a:lnTo>
                  <a:lnTo>
                    <a:pt x="980" y="538"/>
                  </a:lnTo>
                  <a:lnTo>
                    <a:pt x="987" y="538"/>
                  </a:lnTo>
                  <a:lnTo>
                    <a:pt x="987" y="544"/>
                  </a:lnTo>
                  <a:lnTo>
                    <a:pt x="987" y="551"/>
                  </a:lnTo>
                  <a:lnTo>
                    <a:pt x="987" y="557"/>
                  </a:lnTo>
                  <a:lnTo>
                    <a:pt x="987" y="564"/>
                  </a:lnTo>
                  <a:lnTo>
                    <a:pt x="980" y="564"/>
                  </a:lnTo>
                  <a:lnTo>
                    <a:pt x="987" y="564"/>
                  </a:lnTo>
                  <a:lnTo>
                    <a:pt x="987" y="570"/>
                  </a:lnTo>
                  <a:lnTo>
                    <a:pt x="987" y="576"/>
                  </a:lnTo>
                  <a:lnTo>
                    <a:pt x="993" y="576"/>
                  </a:lnTo>
                  <a:lnTo>
                    <a:pt x="999" y="576"/>
                  </a:lnTo>
                  <a:lnTo>
                    <a:pt x="999" y="583"/>
                  </a:lnTo>
                  <a:lnTo>
                    <a:pt x="993" y="583"/>
                  </a:lnTo>
                  <a:lnTo>
                    <a:pt x="987" y="589"/>
                  </a:lnTo>
                  <a:lnTo>
                    <a:pt x="980" y="589"/>
                  </a:lnTo>
                  <a:lnTo>
                    <a:pt x="980" y="583"/>
                  </a:lnTo>
                  <a:lnTo>
                    <a:pt x="974" y="583"/>
                  </a:lnTo>
                  <a:lnTo>
                    <a:pt x="980" y="583"/>
                  </a:lnTo>
                  <a:lnTo>
                    <a:pt x="974" y="583"/>
                  </a:lnTo>
                  <a:lnTo>
                    <a:pt x="967" y="589"/>
                  </a:lnTo>
                  <a:lnTo>
                    <a:pt x="967" y="583"/>
                  </a:lnTo>
                  <a:lnTo>
                    <a:pt x="967" y="589"/>
                  </a:lnTo>
                  <a:lnTo>
                    <a:pt x="967" y="596"/>
                  </a:lnTo>
                  <a:lnTo>
                    <a:pt x="961" y="589"/>
                  </a:lnTo>
                  <a:lnTo>
                    <a:pt x="961" y="596"/>
                  </a:lnTo>
                  <a:lnTo>
                    <a:pt x="955" y="596"/>
                  </a:lnTo>
                  <a:lnTo>
                    <a:pt x="948" y="596"/>
                  </a:lnTo>
                  <a:lnTo>
                    <a:pt x="942" y="596"/>
                  </a:lnTo>
                  <a:lnTo>
                    <a:pt x="942" y="602"/>
                  </a:lnTo>
                  <a:lnTo>
                    <a:pt x="935" y="602"/>
                  </a:lnTo>
                  <a:lnTo>
                    <a:pt x="929" y="602"/>
                  </a:lnTo>
                  <a:lnTo>
                    <a:pt x="923" y="602"/>
                  </a:lnTo>
                  <a:lnTo>
                    <a:pt x="923" y="608"/>
                  </a:lnTo>
                  <a:lnTo>
                    <a:pt x="916" y="608"/>
                  </a:lnTo>
                  <a:lnTo>
                    <a:pt x="910" y="608"/>
                  </a:lnTo>
                  <a:lnTo>
                    <a:pt x="903" y="608"/>
                  </a:lnTo>
                  <a:lnTo>
                    <a:pt x="897" y="608"/>
                  </a:lnTo>
                  <a:lnTo>
                    <a:pt x="891" y="615"/>
                  </a:lnTo>
                  <a:lnTo>
                    <a:pt x="884" y="608"/>
                  </a:lnTo>
                  <a:lnTo>
                    <a:pt x="884" y="615"/>
                  </a:lnTo>
                  <a:lnTo>
                    <a:pt x="878" y="615"/>
                  </a:lnTo>
                  <a:lnTo>
                    <a:pt x="871" y="615"/>
                  </a:lnTo>
                  <a:lnTo>
                    <a:pt x="865" y="615"/>
                  </a:lnTo>
                  <a:lnTo>
                    <a:pt x="859" y="615"/>
                  </a:lnTo>
                  <a:lnTo>
                    <a:pt x="859" y="621"/>
                  </a:lnTo>
                  <a:lnTo>
                    <a:pt x="852" y="621"/>
                  </a:lnTo>
                  <a:lnTo>
                    <a:pt x="846" y="621"/>
                  </a:lnTo>
                  <a:lnTo>
                    <a:pt x="839" y="621"/>
                  </a:lnTo>
                  <a:lnTo>
                    <a:pt x="839" y="628"/>
                  </a:lnTo>
                  <a:lnTo>
                    <a:pt x="839" y="634"/>
                  </a:lnTo>
                  <a:lnTo>
                    <a:pt x="833" y="634"/>
                  </a:lnTo>
                  <a:lnTo>
                    <a:pt x="827" y="634"/>
                  </a:lnTo>
                  <a:lnTo>
                    <a:pt x="820" y="634"/>
                  </a:lnTo>
                  <a:lnTo>
                    <a:pt x="814" y="634"/>
                  </a:lnTo>
                  <a:lnTo>
                    <a:pt x="807" y="640"/>
                  </a:lnTo>
                  <a:lnTo>
                    <a:pt x="801" y="640"/>
                  </a:lnTo>
                  <a:lnTo>
                    <a:pt x="795" y="640"/>
                  </a:lnTo>
                  <a:lnTo>
                    <a:pt x="788" y="640"/>
                  </a:lnTo>
                  <a:lnTo>
                    <a:pt x="782" y="647"/>
                  </a:lnTo>
                  <a:lnTo>
                    <a:pt x="775" y="647"/>
                  </a:lnTo>
                  <a:lnTo>
                    <a:pt x="769" y="647"/>
                  </a:lnTo>
                  <a:lnTo>
                    <a:pt x="763" y="647"/>
                  </a:lnTo>
                  <a:lnTo>
                    <a:pt x="756" y="647"/>
                  </a:lnTo>
                  <a:lnTo>
                    <a:pt x="756" y="653"/>
                  </a:lnTo>
                  <a:lnTo>
                    <a:pt x="750" y="653"/>
                  </a:lnTo>
                  <a:lnTo>
                    <a:pt x="743" y="653"/>
                  </a:lnTo>
                  <a:lnTo>
                    <a:pt x="737" y="653"/>
                  </a:lnTo>
                  <a:lnTo>
                    <a:pt x="730" y="653"/>
                  </a:lnTo>
                  <a:lnTo>
                    <a:pt x="724" y="653"/>
                  </a:lnTo>
                  <a:lnTo>
                    <a:pt x="724" y="660"/>
                  </a:lnTo>
                  <a:lnTo>
                    <a:pt x="711" y="660"/>
                  </a:lnTo>
                  <a:lnTo>
                    <a:pt x="705" y="660"/>
                  </a:lnTo>
                  <a:lnTo>
                    <a:pt x="698" y="660"/>
                  </a:lnTo>
                  <a:lnTo>
                    <a:pt x="692" y="660"/>
                  </a:lnTo>
                  <a:lnTo>
                    <a:pt x="686" y="666"/>
                  </a:lnTo>
                  <a:lnTo>
                    <a:pt x="679" y="666"/>
                  </a:lnTo>
                  <a:lnTo>
                    <a:pt x="673" y="666"/>
                  </a:lnTo>
                  <a:lnTo>
                    <a:pt x="666" y="672"/>
                  </a:lnTo>
                  <a:lnTo>
                    <a:pt x="660" y="672"/>
                  </a:lnTo>
                  <a:lnTo>
                    <a:pt x="654" y="672"/>
                  </a:lnTo>
                  <a:lnTo>
                    <a:pt x="647" y="672"/>
                  </a:lnTo>
                  <a:lnTo>
                    <a:pt x="641" y="679"/>
                  </a:lnTo>
                  <a:lnTo>
                    <a:pt x="634" y="679"/>
                  </a:lnTo>
                  <a:lnTo>
                    <a:pt x="628" y="679"/>
                  </a:lnTo>
                  <a:lnTo>
                    <a:pt x="622" y="685"/>
                  </a:lnTo>
                  <a:lnTo>
                    <a:pt x="615" y="685"/>
                  </a:lnTo>
                  <a:lnTo>
                    <a:pt x="609" y="685"/>
                  </a:lnTo>
                  <a:lnTo>
                    <a:pt x="602" y="685"/>
                  </a:lnTo>
                  <a:lnTo>
                    <a:pt x="596" y="692"/>
                  </a:lnTo>
                  <a:lnTo>
                    <a:pt x="590" y="692"/>
                  </a:lnTo>
                  <a:lnTo>
                    <a:pt x="583" y="692"/>
                  </a:lnTo>
                  <a:lnTo>
                    <a:pt x="577" y="692"/>
                  </a:lnTo>
                  <a:lnTo>
                    <a:pt x="577" y="698"/>
                  </a:lnTo>
                  <a:lnTo>
                    <a:pt x="570" y="698"/>
                  </a:lnTo>
                  <a:lnTo>
                    <a:pt x="564" y="698"/>
                  </a:lnTo>
                  <a:lnTo>
                    <a:pt x="558" y="698"/>
                  </a:lnTo>
                  <a:lnTo>
                    <a:pt x="558" y="704"/>
                  </a:lnTo>
                  <a:lnTo>
                    <a:pt x="551" y="704"/>
                  </a:lnTo>
                  <a:lnTo>
                    <a:pt x="545" y="704"/>
                  </a:lnTo>
                  <a:lnTo>
                    <a:pt x="538" y="704"/>
                  </a:lnTo>
                  <a:lnTo>
                    <a:pt x="538" y="711"/>
                  </a:lnTo>
                  <a:lnTo>
                    <a:pt x="532" y="711"/>
                  </a:lnTo>
                  <a:lnTo>
                    <a:pt x="526" y="711"/>
                  </a:lnTo>
                  <a:lnTo>
                    <a:pt x="526" y="717"/>
                  </a:lnTo>
                  <a:lnTo>
                    <a:pt x="526" y="724"/>
                  </a:lnTo>
                  <a:lnTo>
                    <a:pt x="526" y="717"/>
                  </a:lnTo>
                  <a:lnTo>
                    <a:pt x="526" y="711"/>
                  </a:lnTo>
                  <a:lnTo>
                    <a:pt x="519" y="717"/>
                  </a:lnTo>
                  <a:lnTo>
                    <a:pt x="526" y="717"/>
                  </a:lnTo>
                  <a:lnTo>
                    <a:pt x="519" y="717"/>
                  </a:lnTo>
                  <a:lnTo>
                    <a:pt x="519" y="724"/>
                  </a:lnTo>
                  <a:lnTo>
                    <a:pt x="526" y="724"/>
                  </a:lnTo>
                  <a:lnTo>
                    <a:pt x="519" y="724"/>
                  </a:lnTo>
                  <a:lnTo>
                    <a:pt x="513" y="724"/>
                  </a:lnTo>
                  <a:lnTo>
                    <a:pt x="506" y="724"/>
                  </a:lnTo>
                  <a:lnTo>
                    <a:pt x="500" y="724"/>
                  </a:lnTo>
                  <a:lnTo>
                    <a:pt x="494" y="724"/>
                  </a:lnTo>
                  <a:lnTo>
                    <a:pt x="494" y="730"/>
                  </a:lnTo>
                  <a:lnTo>
                    <a:pt x="487" y="730"/>
                  </a:lnTo>
                  <a:lnTo>
                    <a:pt x="481" y="730"/>
                  </a:lnTo>
                  <a:lnTo>
                    <a:pt x="474" y="730"/>
                  </a:lnTo>
                  <a:lnTo>
                    <a:pt x="468" y="730"/>
                  </a:lnTo>
                  <a:lnTo>
                    <a:pt x="468" y="736"/>
                  </a:lnTo>
                  <a:lnTo>
                    <a:pt x="462" y="736"/>
                  </a:lnTo>
                  <a:lnTo>
                    <a:pt x="455" y="736"/>
                  </a:lnTo>
                  <a:lnTo>
                    <a:pt x="455" y="743"/>
                  </a:lnTo>
                  <a:lnTo>
                    <a:pt x="449" y="743"/>
                  </a:lnTo>
                  <a:lnTo>
                    <a:pt x="442" y="743"/>
                  </a:lnTo>
                  <a:lnTo>
                    <a:pt x="442" y="692"/>
                  </a:lnTo>
                  <a:lnTo>
                    <a:pt x="391" y="692"/>
                  </a:lnTo>
                  <a:lnTo>
                    <a:pt x="359" y="692"/>
                  </a:lnTo>
                  <a:lnTo>
                    <a:pt x="340" y="692"/>
                  </a:lnTo>
                  <a:lnTo>
                    <a:pt x="333" y="679"/>
                  </a:lnTo>
                  <a:lnTo>
                    <a:pt x="333" y="672"/>
                  </a:lnTo>
                  <a:lnTo>
                    <a:pt x="327" y="666"/>
                  </a:lnTo>
                  <a:lnTo>
                    <a:pt x="321" y="653"/>
                  </a:lnTo>
                  <a:lnTo>
                    <a:pt x="321" y="647"/>
                  </a:lnTo>
                  <a:lnTo>
                    <a:pt x="314" y="647"/>
                  </a:lnTo>
                  <a:lnTo>
                    <a:pt x="308" y="640"/>
                  </a:lnTo>
                  <a:lnTo>
                    <a:pt x="301" y="634"/>
                  </a:lnTo>
                  <a:lnTo>
                    <a:pt x="295" y="634"/>
                  </a:lnTo>
                  <a:lnTo>
                    <a:pt x="289" y="628"/>
                  </a:lnTo>
                  <a:lnTo>
                    <a:pt x="289" y="621"/>
                  </a:lnTo>
                  <a:lnTo>
                    <a:pt x="282" y="615"/>
                  </a:lnTo>
                  <a:lnTo>
                    <a:pt x="276" y="589"/>
                  </a:lnTo>
                  <a:lnTo>
                    <a:pt x="276" y="583"/>
                  </a:lnTo>
                  <a:lnTo>
                    <a:pt x="269" y="583"/>
                  </a:lnTo>
                  <a:lnTo>
                    <a:pt x="269" y="576"/>
                  </a:lnTo>
                  <a:lnTo>
                    <a:pt x="269" y="570"/>
                  </a:lnTo>
                  <a:lnTo>
                    <a:pt x="269" y="564"/>
                  </a:lnTo>
                  <a:lnTo>
                    <a:pt x="269" y="557"/>
                  </a:lnTo>
                  <a:lnTo>
                    <a:pt x="263" y="551"/>
                  </a:lnTo>
                  <a:lnTo>
                    <a:pt x="257" y="538"/>
                  </a:lnTo>
                  <a:lnTo>
                    <a:pt x="161" y="538"/>
                  </a:lnTo>
                  <a:lnTo>
                    <a:pt x="154" y="525"/>
                  </a:lnTo>
                  <a:lnTo>
                    <a:pt x="141" y="506"/>
                  </a:lnTo>
                  <a:lnTo>
                    <a:pt x="129" y="493"/>
                  </a:lnTo>
                  <a:lnTo>
                    <a:pt x="116" y="487"/>
                  </a:lnTo>
                  <a:lnTo>
                    <a:pt x="103" y="480"/>
                  </a:lnTo>
                  <a:lnTo>
                    <a:pt x="97" y="480"/>
                  </a:lnTo>
                  <a:lnTo>
                    <a:pt x="84" y="474"/>
                  </a:lnTo>
                  <a:lnTo>
                    <a:pt x="77" y="474"/>
                  </a:lnTo>
                  <a:lnTo>
                    <a:pt x="71" y="474"/>
                  </a:lnTo>
                  <a:lnTo>
                    <a:pt x="65" y="468"/>
                  </a:lnTo>
                  <a:lnTo>
                    <a:pt x="65" y="461"/>
                  </a:lnTo>
                  <a:lnTo>
                    <a:pt x="65" y="455"/>
                  </a:lnTo>
                  <a:lnTo>
                    <a:pt x="58" y="448"/>
                  </a:lnTo>
                  <a:lnTo>
                    <a:pt x="52" y="448"/>
                  </a:lnTo>
                  <a:lnTo>
                    <a:pt x="45" y="448"/>
                  </a:lnTo>
                  <a:lnTo>
                    <a:pt x="39" y="442"/>
                  </a:lnTo>
                  <a:lnTo>
                    <a:pt x="33" y="442"/>
                  </a:lnTo>
                  <a:lnTo>
                    <a:pt x="33" y="436"/>
                  </a:lnTo>
                  <a:lnTo>
                    <a:pt x="33" y="429"/>
                  </a:lnTo>
                  <a:lnTo>
                    <a:pt x="33" y="423"/>
                  </a:lnTo>
                  <a:lnTo>
                    <a:pt x="26" y="410"/>
                  </a:lnTo>
                  <a:lnTo>
                    <a:pt x="26" y="404"/>
                  </a:lnTo>
                  <a:lnTo>
                    <a:pt x="20" y="404"/>
                  </a:lnTo>
                  <a:lnTo>
                    <a:pt x="13" y="397"/>
                  </a:lnTo>
                  <a:lnTo>
                    <a:pt x="7" y="391"/>
                  </a:lnTo>
                  <a:lnTo>
                    <a:pt x="7" y="384"/>
                  </a:lnTo>
                  <a:lnTo>
                    <a:pt x="7" y="372"/>
                  </a:lnTo>
                  <a:lnTo>
                    <a:pt x="0" y="365"/>
                  </a:lnTo>
                  <a:lnTo>
                    <a:pt x="0" y="359"/>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endParaRPr lang="fr-FR"/>
            </a:p>
          </p:txBody>
        </p:sp>
        <p:sp>
          <p:nvSpPr>
            <p:cNvPr id="54" name="Freeform 226">
              <a:extLst>
                <a:ext uri="{FF2B5EF4-FFF2-40B4-BE49-F238E27FC236}">
                  <a16:creationId xmlns:a16="http://schemas.microsoft.com/office/drawing/2014/main" id="{FC5DD5C7-E1A4-5B92-C2DD-7A7BDA51484C}"/>
                </a:ext>
              </a:extLst>
            </p:cNvPr>
            <p:cNvSpPr>
              <a:spLocks/>
            </p:cNvSpPr>
            <p:nvPr/>
          </p:nvSpPr>
          <p:spPr bwMode="gray">
            <a:xfrm>
              <a:off x="4056309" y="3598417"/>
              <a:ext cx="689851" cy="1213228"/>
            </a:xfrm>
            <a:custGeom>
              <a:avLst/>
              <a:gdLst>
                <a:gd name="T0" fmla="*/ 1024 w 1069"/>
                <a:gd name="T1" fmla="*/ 627 h 1684"/>
                <a:gd name="T2" fmla="*/ 1056 w 1069"/>
                <a:gd name="T3" fmla="*/ 781 h 1684"/>
                <a:gd name="T4" fmla="*/ 1031 w 1069"/>
                <a:gd name="T5" fmla="*/ 1050 h 1684"/>
                <a:gd name="T6" fmla="*/ 960 w 1069"/>
                <a:gd name="T7" fmla="*/ 1280 h 1684"/>
                <a:gd name="T8" fmla="*/ 973 w 1069"/>
                <a:gd name="T9" fmla="*/ 1319 h 1684"/>
                <a:gd name="T10" fmla="*/ 935 w 1069"/>
                <a:gd name="T11" fmla="*/ 1364 h 1684"/>
                <a:gd name="T12" fmla="*/ 883 w 1069"/>
                <a:gd name="T13" fmla="*/ 1396 h 1684"/>
                <a:gd name="T14" fmla="*/ 807 w 1069"/>
                <a:gd name="T15" fmla="*/ 1428 h 1684"/>
                <a:gd name="T16" fmla="*/ 679 w 1069"/>
                <a:gd name="T17" fmla="*/ 1492 h 1684"/>
                <a:gd name="T18" fmla="*/ 608 w 1069"/>
                <a:gd name="T19" fmla="*/ 1460 h 1684"/>
                <a:gd name="T20" fmla="*/ 563 w 1069"/>
                <a:gd name="T21" fmla="*/ 1434 h 1684"/>
                <a:gd name="T22" fmla="*/ 518 w 1069"/>
                <a:gd name="T23" fmla="*/ 1415 h 1684"/>
                <a:gd name="T24" fmla="*/ 352 w 1069"/>
                <a:gd name="T25" fmla="*/ 1492 h 1684"/>
                <a:gd name="T26" fmla="*/ 326 w 1069"/>
                <a:gd name="T27" fmla="*/ 1581 h 1684"/>
                <a:gd name="T28" fmla="*/ 237 w 1069"/>
                <a:gd name="T29" fmla="*/ 1671 h 1684"/>
                <a:gd name="T30" fmla="*/ 211 w 1069"/>
                <a:gd name="T31" fmla="*/ 1652 h 1684"/>
                <a:gd name="T32" fmla="*/ 166 w 1069"/>
                <a:gd name="T33" fmla="*/ 1633 h 1684"/>
                <a:gd name="T34" fmla="*/ 147 w 1069"/>
                <a:gd name="T35" fmla="*/ 1613 h 1684"/>
                <a:gd name="T36" fmla="*/ 115 w 1069"/>
                <a:gd name="T37" fmla="*/ 1588 h 1684"/>
                <a:gd name="T38" fmla="*/ 121 w 1069"/>
                <a:gd name="T39" fmla="*/ 1530 h 1684"/>
                <a:gd name="T40" fmla="*/ 102 w 1069"/>
                <a:gd name="T41" fmla="*/ 1485 h 1684"/>
                <a:gd name="T42" fmla="*/ 57 w 1069"/>
                <a:gd name="T43" fmla="*/ 1472 h 1684"/>
                <a:gd name="T44" fmla="*/ 45 w 1069"/>
                <a:gd name="T45" fmla="*/ 1415 h 1684"/>
                <a:gd name="T46" fmla="*/ 19 w 1069"/>
                <a:gd name="T47" fmla="*/ 1389 h 1684"/>
                <a:gd name="T48" fmla="*/ 45 w 1069"/>
                <a:gd name="T49" fmla="*/ 1338 h 1684"/>
                <a:gd name="T50" fmla="*/ 6 w 1069"/>
                <a:gd name="T51" fmla="*/ 1306 h 1684"/>
                <a:gd name="T52" fmla="*/ 38 w 1069"/>
                <a:gd name="T53" fmla="*/ 1261 h 1684"/>
                <a:gd name="T54" fmla="*/ 83 w 1069"/>
                <a:gd name="T55" fmla="*/ 1229 h 1684"/>
                <a:gd name="T56" fmla="*/ 96 w 1069"/>
                <a:gd name="T57" fmla="*/ 1172 h 1684"/>
                <a:gd name="T58" fmla="*/ 89 w 1069"/>
                <a:gd name="T59" fmla="*/ 1108 h 1684"/>
                <a:gd name="T60" fmla="*/ 115 w 1069"/>
                <a:gd name="T61" fmla="*/ 1056 h 1684"/>
                <a:gd name="T62" fmla="*/ 134 w 1069"/>
                <a:gd name="T63" fmla="*/ 973 h 1684"/>
                <a:gd name="T64" fmla="*/ 121 w 1069"/>
                <a:gd name="T65" fmla="*/ 915 h 1684"/>
                <a:gd name="T66" fmla="*/ 102 w 1069"/>
                <a:gd name="T67" fmla="*/ 890 h 1684"/>
                <a:gd name="T68" fmla="*/ 32 w 1069"/>
                <a:gd name="T69" fmla="*/ 877 h 1684"/>
                <a:gd name="T70" fmla="*/ 6 w 1069"/>
                <a:gd name="T71" fmla="*/ 826 h 1684"/>
                <a:gd name="T72" fmla="*/ 13 w 1069"/>
                <a:gd name="T73" fmla="*/ 755 h 1684"/>
                <a:gd name="T74" fmla="*/ 38 w 1069"/>
                <a:gd name="T75" fmla="*/ 698 h 1684"/>
                <a:gd name="T76" fmla="*/ 70 w 1069"/>
                <a:gd name="T77" fmla="*/ 659 h 1684"/>
                <a:gd name="T78" fmla="*/ 89 w 1069"/>
                <a:gd name="T79" fmla="*/ 615 h 1684"/>
                <a:gd name="T80" fmla="*/ 96 w 1069"/>
                <a:gd name="T81" fmla="*/ 570 h 1684"/>
                <a:gd name="T82" fmla="*/ 102 w 1069"/>
                <a:gd name="T83" fmla="*/ 525 h 1684"/>
                <a:gd name="T84" fmla="*/ 109 w 1069"/>
                <a:gd name="T85" fmla="*/ 455 h 1684"/>
                <a:gd name="T86" fmla="*/ 141 w 1069"/>
                <a:gd name="T87" fmla="*/ 435 h 1684"/>
                <a:gd name="T88" fmla="*/ 185 w 1069"/>
                <a:gd name="T89" fmla="*/ 403 h 1684"/>
                <a:gd name="T90" fmla="*/ 275 w 1069"/>
                <a:gd name="T91" fmla="*/ 371 h 1684"/>
                <a:gd name="T92" fmla="*/ 333 w 1069"/>
                <a:gd name="T93" fmla="*/ 378 h 1684"/>
                <a:gd name="T94" fmla="*/ 390 w 1069"/>
                <a:gd name="T95" fmla="*/ 365 h 1684"/>
                <a:gd name="T96" fmla="*/ 442 w 1069"/>
                <a:gd name="T97" fmla="*/ 365 h 1684"/>
                <a:gd name="T98" fmla="*/ 493 w 1069"/>
                <a:gd name="T99" fmla="*/ 371 h 1684"/>
                <a:gd name="T100" fmla="*/ 563 w 1069"/>
                <a:gd name="T101" fmla="*/ 365 h 1684"/>
                <a:gd name="T102" fmla="*/ 621 w 1069"/>
                <a:gd name="T103" fmla="*/ 346 h 1684"/>
                <a:gd name="T104" fmla="*/ 659 w 1069"/>
                <a:gd name="T105" fmla="*/ 314 h 1684"/>
                <a:gd name="T106" fmla="*/ 691 w 1069"/>
                <a:gd name="T107" fmla="*/ 275 h 1684"/>
                <a:gd name="T108" fmla="*/ 691 w 1069"/>
                <a:gd name="T109" fmla="*/ 224 h 1684"/>
                <a:gd name="T110" fmla="*/ 698 w 1069"/>
                <a:gd name="T111" fmla="*/ 179 h 1684"/>
                <a:gd name="T112" fmla="*/ 691 w 1069"/>
                <a:gd name="T113" fmla="*/ 147 h 1684"/>
                <a:gd name="T114" fmla="*/ 679 w 1069"/>
                <a:gd name="T115" fmla="*/ 122 h 1684"/>
                <a:gd name="T116" fmla="*/ 672 w 1069"/>
                <a:gd name="T117" fmla="*/ 77 h 1684"/>
                <a:gd name="T118" fmla="*/ 666 w 1069"/>
                <a:gd name="T119" fmla="*/ 26 h 1684"/>
                <a:gd name="T120" fmla="*/ 749 w 1069"/>
                <a:gd name="T121" fmla="*/ 6 h 1684"/>
                <a:gd name="T122" fmla="*/ 948 w 1069"/>
                <a:gd name="T123" fmla="*/ 6 h 16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69" h="1684">
                  <a:moveTo>
                    <a:pt x="1018" y="0"/>
                  </a:moveTo>
                  <a:lnTo>
                    <a:pt x="1024" y="19"/>
                  </a:lnTo>
                  <a:lnTo>
                    <a:pt x="1031" y="26"/>
                  </a:lnTo>
                  <a:lnTo>
                    <a:pt x="1031" y="77"/>
                  </a:lnTo>
                  <a:lnTo>
                    <a:pt x="1031" y="154"/>
                  </a:lnTo>
                  <a:lnTo>
                    <a:pt x="1031" y="173"/>
                  </a:lnTo>
                  <a:lnTo>
                    <a:pt x="1031" y="397"/>
                  </a:lnTo>
                  <a:lnTo>
                    <a:pt x="1024" y="493"/>
                  </a:lnTo>
                  <a:lnTo>
                    <a:pt x="1031" y="519"/>
                  </a:lnTo>
                  <a:lnTo>
                    <a:pt x="1024" y="627"/>
                  </a:lnTo>
                  <a:lnTo>
                    <a:pt x="1024" y="647"/>
                  </a:lnTo>
                  <a:lnTo>
                    <a:pt x="1031" y="659"/>
                  </a:lnTo>
                  <a:lnTo>
                    <a:pt x="1031" y="672"/>
                  </a:lnTo>
                  <a:lnTo>
                    <a:pt x="1044" y="691"/>
                  </a:lnTo>
                  <a:lnTo>
                    <a:pt x="1044" y="704"/>
                  </a:lnTo>
                  <a:lnTo>
                    <a:pt x="1044" y="736"/>
                  </a:lnTo>
                  <a:lnTo>
                    <a:pt x="1044" y="755"/>
                  </a:lnTo>
                  <a:lnTo>
                    <a:pt x="1050" y="768"/>
                  </a:lnTo>
                  <a:lnTo>
                    <a:pt x="1050" y="781"/>
                  </a:lnTo>
                  <a:lnTo>
                    <a:pt x="1056" y="781"/>
                  </a:lnTo>
                  <a:lnTo>
                    <a:pt x="1063" y="787"/>
                  </a:lnTo>
                  <a:lnTo>
                    <a:pt x="1069" y="794"/>
                  </a:lnTo>
                  <a:lnTo>
                    <a:pt x="1069" y="800"/>
                  </a:lnTo>
                  <a:lnTo>
                    <a:pt x="1044" y="800"/>
                  </a:lnTo>
                  <a:lnTo>
                    <a:pt x="1037" y="813"/>
                  </a:lnTo>
                  <a:lnTo>
                    <a:pt x="1037" y="839"/>
                  </a:lnTo>
                  <a:lnTo>
                    <a:pt x="1031" y="871"/>
                  </a:lnTo>
                  <a:lnTo>
                    <a:pt x="1031" y="890"/>
                  </a:lnTo>
                  <a:lnTo>
                    <a:pt x="1031" y="922"/>
                  </a:lnTo>
                  <a:lnTo>
                    <a:pt x="1031" y="1050"/>
                  </a:lnTo>
                  <a:lnTo>
                    <a:pt x="1037" y="1261"/>
                  </a:lnTo>
                  <a:lnTo>
                    <a:pt x="1031" y="1261"/>
                  </a:lnTo>
                  <a:lnTo>
                    <a:pt x="1005" y="1261"/>
                  </a:lnTo>
                  <a:lnTo>
                    <a:pt x="986" y="1261"/>
                  </a:lnTo>
                  <a:lnTo>
                    <a:pt x="986" y="1255"/>
                  </a:lnTo>
                  <a:lnTo>
                    <a:pt x="960" y="1255"/>
                  </a:lnTo>
                  <a:lnTo>
                    <a:pt x="960" y="1261"/>
                  </a:lnTo>
                  <a:lnTo>
                    <a:pt x="960" y="1268"/>
                  </a:lnTo>
                  <a:lnTo>
                    <a:pt x="960" y="1274"/>
                  </a:lnTo>
                  <a:lnTo>
                    <a:pt x="960" y="1280"/>
                  </a:lnTo>
                  <a:lnTo>
                    <a:pt x="960" y="1287"/>
                  </a:lnTo>
                  <a:lnTo>
                    <a:pt x="967" y="1287"/>
                  </a:lnTo>
                  <a:lnTo>
                    <a:pt x="967" y="1293"/>
                  </a:lnTo>
                  <a:lnTo>
                    <a:pt x="967" y="1300"/>
                  </a:lnTo>
                  <a:lnTo>
                    <a:pt x="973" y="1300"/>
                  </a:lnTo>
                  <a:lnTo>
                    <a:pt x="973" y="1306"/>
                  </a:lnTo>
                  <a:lnTo>
                    <a:pt x="980" y="1306"/>
                  </a:lnTo>
                  <a:lnTo>
                    <a:pt x="980" y="1312"/>
                  </a:lnTo>
                  <a:lnTo>
                    <a:pt x="980" y="1319"/>
                  </a:lnTo>
                  <a:lnTo>
                    <a:pt x="973" y="1319"/>
                  </a:lnTo>
                  <a:lnTo>
                    <a:pt x="973" y="1325"/>
                  </a:lnTo>
                  <a:lnTo>
                    <a:pt x="967" y="1325"/>
                  </a:lnTo>
                  <a:lnTo>
                    <a:pt x="960" y="1325"/>
                  </a:lnTo>
                  <a:lnTo>
                    <a:pt x="954" y="1325"/>
                  </a:lnTo>
                  <a:lnTo>
                    <a:pt x="948" y="1332"/>
                  </a:lnTo>
                  <a:lnTo>
                    <a:pt x="948" y="1338"/>
                  </a:lnTo>
                  <a:lnTo>
                    <a:pt x="941" y="1344"/>
                  </a:lnTo>
                  <a:lnTo>
                    <a:pt x="941" y="1351"/>
                  </a:lnTo>
                  <a:lnTo>
                    <a:pt x="941" y="1357"/>
                  </a:lnTo>
                  <a:lnTo>
                    <a:pt x="935" y="1364"/>
                  </a:lnTo>
                  <a:lnTo>
                    <a:pt x="928" y="1364"/>
                  </a:lnTo>
                  <a:lnTo>
                    <a:pt x="928" y="1370"/>
                  </a:lnTo>
                  <a:lnTo>
                    <a:pt x="922" y="1370"/>
                  </a:lnTo>
                  <a:lnTo>
                    <a:pt x="915" y="1370"/>
                  </a:lnTo>
                  <a:lnTo>
                    <a:pt x="909" y="1376"/>
                  </a:lnTo>
                  <a:lnTo>
                    <a:pt x="903" y="1376"/>
                  </a:lnTo>
                  <a:lnTo>
                    <a:pt x="896" y="1383"/>
                  </a:lnTo>
                  <a:lnTo>
                    <a:pt x="896" y="1389"/>
                  </a:lnTo>
                  <a:lnTo>
                    <a:pt x="890" y="1396"/>
                  </a:lnTo>
                  <a:lnTo>
                    <a:pt x="883" y="1396"/>
                  </a:lnTo>
                  <a:lnTo>
                    <a:pt x="877" y="1402"/>
                  </a:lnTo>
                  <a:lnTo>
                    <a:pt x="871" y="1408"/>
                  </a:lnTo>
                  <a:lnTo>
                    <a:pt x="858" y="1415"/>
                  </a:lnTo>
                  <a:lnTo>
                    <a:pt x="851" y="1415"/>
                  </a:lnTo>
                  <a:lnTo>
                    <a:pt x="845" y="1421"/>
                  </a:lnTo>
                  <a:lnTo>
                    <a:pt x="839" y="1421"/>
                  </a:lnTo>
                  <a:lnTo>
                    <a:pt x="826" y="1421"/>
                  </a:lnTo>
                  <a:lnTo>
                    <a:pt x="819" y="1428"/>
                  </a:lnTo>
                  <a:lnTo>
                    <a:pt x="813" y="1428"/>
                  </a:lnTo>
                  <a:lnTo>
                    <a:pt x="807" y="1428"/>
                  </a:lnTo>
                  <a:lnTo>
                    <a:pt x="794" y="1434"/>
                  </a:lnTo>
                  <a:lnTo>
                    <a:pt x="781" y="1434"/>
                  </a:lnTo>
                  <a:lnTo>
                    <a:pt x="775" y="1440"/>
                  </a:lnTo>
                  <a:lnTo>
                    <a:pt x="762" y="1440"/>
                  </a:lnTo>
                  <a:lnTo>
                    <a:pt x="749" y="1447"/>
                  </a:lnTo>
                  <a:lnTo>
                    <a:pt x="730" y="1453"/>
                  </a:lnTo>
                  <a:lnTo>
                    <a:pt x="723" y="1460"/>
                  </a:lnTo>
                  <a:lnTo>
                    <a:pt x="704" y="1472"/>
                  </a:lnTo>
                  <a:lnTo>
                    <a:pt x="691" y="1485"/>
                  </a:lnTo>
                  <a:lnTo>
                    <a:pt x="679" y="1492"/>
                  </a:lnTo>
                  <a:lnTo>
                    <a:pt x="666" y="1498"/>
                  </a:lnTo>
                  <a:lnTo>
                    <a:pt x="653" y="1498"/>
                  </a:lnTo>
                  <a:lnTo>
                    <a:pt x="647" y="1492"/>
                  </a:lnTo>
                  <a:lnTo>
                    <a:pt x="640" y="1485"/>
                  </a:lnTo>
                  <a:lnTo>
                    <a:pt x="634" y="1479"/>
                  </a:lnTo>
                  <a:lnTo>
                    <a:pt x="627" y="1472"/>
                  </a:lnTo>
                  <a:lnTo>
                    <a:pt x="621" y="1466"/>
                  </a:lnTo>
                  <a:lnTo>
                    <a:pt x="615" y="1466"/>
                  </a:lnTo>
                  <a:lnTo>
                    <a:pt x="608" y="1466"/>
                  </a:lnTo>
                  <a:lnTo>
                    <a:pt x="608" y="1460"/>
                  </a:lnTo>
                  <a:lnTo>
                    <a:pt x="602" y="1460"/>
                  </a:lnTo>
                  <a:lnTo>
                    <a:pt x="595" y="1453"/>
                  </a:lnTo>
                  <a:lnTo>
                    <a:pt x="595" y="1447"/>
                  </a:lnTo>
                  <a:lnTo>
                    <a:pt x="589" y="1447"/>
                  </a:lnTo>
                  <a:lnTo>
                    <a:pt x="583" y="1447"/>
                  </a:lnTo>
                  <a:lnTo>
                    <a:pt x="583" y="1440"/>
                  </a:lnTo>
                  <a:lnTo>
                    <a:pt x="576" y="1440"/>
                  </a:lnTo>
                  <a:lnTo>
                    <a:pt x="570" y="1440"/>
                  </a:lnTo>
                  <a:lnTo>
                    <a:pt x="570" y="1434"/>
                  </a:lnTo>
                  <a:lnTo>
                    <a:pt x="563" y="1434"/>
                  </a:lnTo>
                  <a:lnTo>
                    <a:pt x="557" y="1428"/>
                  </a:lnTo>
                  <a:lnTo>
                    <a:pt x="550" y="1428"/>
                  </a:lnTo>
                  <a:lnTo>
                    <a:pt x="544" y="1428"/>
                  </a:lnTo>
                  <a:lnTo>
                    <a:pt x="544" y="1421"/>
                  </a:lnTo>
                  <a:lnTo>
                    <a:pt x="550" y="1421"/>
                  </a:lnTo>
                  <a:lnTo>
                    <a:pt x="550" y="1415"/>
                  </a:lnTo>
                  <a:lnTo>
                    <a:pt x="544" y="1415"/>
                  </a:lnTo>
                  <a:lnTo>
                    <a:pt x="531" y="1415"/>
                  </a:lnTo>
                  <a:lnTo>
                    <a:pt x="525" y="1415"/>
                  </a:lnTo>
                  <a:lnTo>
                    <a:pt x="518" y="1415"/>
                  </a:lnTo>
                  <a:lnTo>
                    <a:pt x="512" y="1415"/>
                  </a:lnTo>
                  <a:lnTo>
                    <a:pt x="506" y="1415"/>
                  </a:lnTo>
                  <a:lnTo>
                    <a:pt x="493" y="1415"/>
                  </a:lnTo>
                  <a:lnTo>
                    <a:pt x="448" y="1415"/>
                  </a:lnTo>
                  <a:lnTo>
                    <a:pt x="397" y="1408"/>
                  </a:lnTo>
                  <a:lnTo>
                    <a:pt x="346" y="1408"/>
                  </a:lnTo>
                  <a:lnTo>
                    <a:pt x="346" y="1447"/>
                  </a:lnTo>
                  <a:lnTo>
                    <a:pt x="346" y="1466"/>
                  </a:lnTo>
                  <a:lnTo>
                    <a:pt x="346" y="1479"/>
                  </a:lnTo>
                  <a:lnTo>
                    <a:pt x="352" y="1492"/>
                  </a:lnTo>
                  <a:lnTo>
                    <a:pt x="346" y="1504"/>
                  </a:lnTo>
                  <a:lnTo>
                    <a:pt x="346" y="1517"/>
                  </a:lnTo>
                  <a:lnTo>
                    <a:pt x="346" y="1524"/>
                  </a:lnTo>
                  <a:lnTo>
                    <a:pt x="346" y="1530"/>
                  </a:lnTo>
                  <a:lnTo>
                    <a:pt x="346" y="1536"/>
                  </a:lnTo>
                  <a:lnTo>
                    <a:pt x="339" y="1556"/>
                  </a:lnTo>
                  <a:lnTo>
                    <a:pt x="333" y="1556"/>
                  </a:lnTo>
                  <a:lnTo>
                    <a:pt x="333" y="1562"/>
                  </a:lnTo>
                  <a:lnTo>
                    <a:pt x="326" y="1569"/>
                  </a:lnTo>
                  <a:lnTo>
                    <a:pt x="326" y="1581"/>
                  </a:lnTo>
                  <a:lnTo>
                    <a:pt x="320" y="1588"/>
                  </a:lnTo>
                  <a:lnTo>
                    <a:pt x="314" y="1594"/>
                  </a:lnTo>
                  <a:lnTo>
                    <a:pt x="307" y="1601"/>
                  </a:lnTo>
                  <a:lnTo>
                    <a:pt x="294" y="1620"/>
                  </a:lnTo>
                  <a:lnTo>
                    <a:pt x="288" y="1626"/>
                  </a:lnTo>
                  <a:lnTo>
                    <a:pt x="275" y="1639"/>
                  </a:lnTo>
                  <a:lnTo>
                    <a:pt x="269" y="1645"/>
                  </a:lnTo>
                  <a:lnTo>
                    <a:pt x="256" y="1658"/>
                  </a:lnTo>
                  <a:lnTo>
                    <a:pt x="250" y="1665"/>
                  </a:lnTo>
                  <a:lnTo>
                    <a:pt x="237" y="1671"/>
                  </a:lnTo>
                  <a:lnTo>
                    <a:pt x="224" y="1671"/>
                  </a:lnTo>
                  <a:lnTo>
                    <a:pt x="205" y="1677"/>
                  </a:lnTo>
                  <a:lnTo>
                    <a:pt x="192" y="1677"/>
                  </a:lnTo>
                  <a:lnTo>
                    <a:pt x="185" y="1684"/>
                  </a:lnTo>
                  <a:lnTo>
                    <a:pt x="185" y="1677"/>
                  </a:lnTo>
                  <a:lnTo>
                    <a:pt x="192" y="1671"/>
                  </a:lnTo>
                  <a:lnTo>
                    <a:pt x="198" y="1665"/>
                  </a:lnTo>
                  <a:lnTo>
                    <a:pt x="205" y="1665"/>
                  </a:lnTo>
                  <a:lnTo>
                    <a:pt x="205" y="1658"/>
                  </a:lnTo>
                  <a:lnTo>
                    <a:pt x="211" y="1652"/>
                  </a:lnTo>
                  <a:lnTo>
                    <a:pt x="211" y="1645"/>
                  </a:lnTo>
                  <a:lnTo>
                    <a:pt x="211" y="1639"/>
                  </a:lnTo>
                  <a:lnTo>
                    <a:pt x="205" y="1639"/>
                  </a:lnTo>
                  <a:lnTo>
                    <a:pt x="205" y="1633"/>
                  </a:lnTo>
                  <a:lnTo>
                    <a:pt x="198" y="1633"/>
                  </a:lnTo>
                  <a:lnTo>
                    <a:pt x="192" y="1633"/>
                  </a:lnTo>
                  <a:lnTo>
                    <a:pt x="185" y="1633"/>
                  </a:lnTo>
                  <a:lnTo>
                    <a:pt x="179" y="1633"/>
                  </a:lnTo>
                  <a:lnTo>
                    <a:pt x="173" y="1633"/>
                  </a:lnTo>
                  <a:lnTo>
                    <a:pt x="166" y="1633"/>
                  </a:lnTo>
                  <a:lnTo>
                    <a:pt x="160" y="1633"/>
                  </a:lnTo>
                  <a:lnTo>
                    <a:pt x="153" y="1633"/>
                  </a:lnTo>
                  <a:lnTo>
                    <a:pt x="153" y="1626"/>
                  </a:lnTo>
                  <a:lnTo>
                    <a:pt x="160" y="1626"/>
                  </a:lnTo>
                  <a:lnTo>
                    <a:pt x="160" y="1620"/>
                  </a:lnTo>
                  <a:lnTo>
                    <a:pt x="153" y="1620"/>
                  </a:lnTo>
                  <a:lnTo>
                    <a:pt x="153" y="1613"/>
                  </a:lnTo>
                  <a:lnTo>
                    <a:pt x="147" y="1613"/>
                  </a:lnTo>
                  <a:lnTo>
                    <a:pt x="147" y="1607"/>
                  </a:lnTo>
                  <a:lnTo>
                    <a:pt x="147" y="1613"/>
                  </a:lnTo>
                  <a:lnTo>
                    <a:pt x="141" y="1613"/>
                  </a:lnTo>
                  <a:lnTo>
                    <a:pt x="141" y="1620"/>
                  </a:lnTo>
                  <a:lnTo>
                    <a:pt x="134" y="1620"/>
                  </a:lnTo>
                  <a:lnTo>
                    <a:pt x="134" y="1613"/>
                  </a:lnTo>
                  <a:lnTo>
                    <a:pt x="128" y="1613"/>
                  </a:lnTo>
                  <a:lnTo>
                    <a:pt x="128" y="1607"/>
                  </a:lnTo>
                  <a:lnTo>
                    <a:pt x="121" y="1601"/>
                  </a:lnTo>
                  <a:lnTo>
                    <a:pt x="121" y="1594"/>
                  </a:lnTo>
                  <a:lnTo>
                    <a:pt x="115" y="1594"/>
                  </a:lnTo>
                  <a:lnTo>
                    <a:pt x="115" y="1588"/>
                  </a:lnTo>
                  <a:lnTo>
                    <a:pt x="115" y="1581"/>
                  </a:lnTo>
                  <a:lnTo>
                    <a:pt x="115" y="1575"/>
                  </a:lnTo>
                  <a:lnTo>
                    <a:pt x="115" y="1569"/>
                  </a:lnTo>
                  <a:lnTo>
                    <a:pt x="115" y="1562"/>
                  </a:lnTo>
                  <a:lnTo>
                    <a:pt x="121" y="1562"/>
                  </a:lnTo>
                  <a:lnTo>
                    <a:pt x="121" y="1556"/>
                  </a:lnTo>
                  <a:lnTo>
                    <a:pt x="121" y="1549"/>
                  </a:lnTo>
                  <a:lnTo>
                    <a:pt x="121" y="1543"/>
                  </a:lnTo>
                  <a:lnTo>
                    <a:pt x="121" y="1536"/>
                  </a:lnTo>
                  <a:lnTo>
                    <a:pt x="121" y="1530"/>
                  </a:lnTo>
                  <a:lnTo>
                    <a:pt x="121" y="1524"/>
                  </a:lnTo>
                  <a:lnTo>
                    <a:pt x="121" y="1517"/>
                  </a:lnTo>
                  <a:lnTo>
                    <a:pt x="121" y="1511"/>
                  </a:lnTo>
                  <a:lnTo>
                    <a:pt x="121" y="1504"/>
                  </a:lnTo>
                  <a:lnTo>
                    <a:pt x="121" y="1498"/>
                  </a:lnTo>
                  <a:lnTo>
                    <a:pt x="121" y="1492"/>
                  </a:lnTo>
                  <a:lnTo>
                    <a:pt x="115" y="1492"/>
                  </a:lnTo>
                  <a:lnTo>
                    <a:pt x="115" y="1485"/>
                  </a:lnTo>
                  <a:lnTo>
                    <a:pt x="109" y="1485"/>
                  </a:lnTo>
                  <a:lnTo>
                    <a:pt x="102" y="1485"/>
                  </a:lnTo>
                  <a:lnTo>
                    <a:pt x="96" y="1479"/>
                  </a:lnTo>
                  <a:lnTo>
                    <a:pt x="96" y="1485"/>
                  </a:lnTo>
                  <a:lnTo>
                    <a:pt x="89" y="1485"/>
                  </a:lnTo>
                  <a:lnTo>
                    <a:pt x="83" y="1485"/>
                  </a:lnTo>
                  <a:lnTo>
                    <a:pt x="83" y="1479"/>
                  </a:lnTo>
                  <a:lnTo>
                    <a:pt x="77" y="1479"/>
                  </a:lnTo>
                  <a:lnTo>
                    <a:pt x="70" y="1479"/>
                  </a:lnTo>
                  <a:lnTo>
                    <a:pt x="70" y="1472"/>
                  </a:lnTo>
                  <a:lnTo>
                    <a:pt x="64" y="1472"/>
                  </a:lnTo>
                  <a:lnTo>
                    <a:pt x="57" y="1472"/>
                  </a:lnTo>
                  <a:lnTo>
                    <a:pt x="57" y="1466"/>
                  </a:lnTo>
                  <a:lnTo>
                    <a:pt x="57" y="1460"/>
                  </a:lnTo>
                  <a:lnTo>
                    <a:pt x="51" y="1453"/>
                  </a:lnTo>
                  <a:lnTo>
                    <a:pt x="51" y="1447"/>
                  </a:lnTo>
                  <a:lnTo>
                    <a:pt x="51" y="1440"/>
                  </a:lnTo>
                  <a:lnTo>
                    <a:pt x="57" y="1440"/>
                  </a:lnTo>
                  <a:lnTo>
                    <a:pt x="57" y="1434"/>
                  </a:lnTo>
                  <a:lnTo>
                    <a:pt x="51" y="1428"/>
                  </a:lnTo>
                  <a:lnTo>
                    <a:pt x="45" y="1421"/>
                  </a:lnTo>
                  <a:lnTo>
                    <a:pt x="45" y="1415"/>
                  </a:lnTo>
                  <a:lnTo>
                    <a:pt x="38" y="1408"/>
                  </a:lnTo>
                  <a:lnTo>
                    <a:pt x="32" y="1408"/>
                  </a:lnTo>
                  <a:lnTo>
                    <a:pt x="25" y="1408"/>
                  </a:lnTo>
                  <a:lnTo>
                    <a:pt x="25" y="1415"/>
                  </a:lnTo>
                  <a:lnTo>
                    <a:pt x="19" y="1415"/>
                  </a:lnTo>
                  <a:lnTo>
                    <a:pt x="19" y="1408"/>
                  </a:lnTo>
                  <a:lnTo>
                    <a:pt x="13" y="1408"/>
                  </a:lnTo>
                  <a:lnTo>
                    <a:pt x="19" y="1402"/>
                  </a:lnTo>
                  <a:lnTo>
                    <a:pt x="19" y="1396"/>
                  </a:lnTo>
                  <a:lnTo>
                    <a:pt x="19" y="1389"/>
                  </a:lnTo>
                  <a:lnTo>
                    <a:pt x="19" y="1383"/>
                  </a:lnTo>
                  <a:lnTo>
                    <a:pt x="25" y="1383"/>
                  </a:lnTo>
                  <a:lnTo>
                    <a:pt x="25" y="1376"/>
                  </a:lnTo>
                  <a:lnTo>
                    <a:pt x="25" y="1370"/>
                  </a:lnTo>
                  <a:lnTo>
                    <a:pt x="32" y="1364"/>
                  </a:lnTo>
                  <a:lnTo>
                    <a:pt x="38" y="1364"/>
                  </a:lnTo>
                  <a:lnTo>
                    <a:pt x="38" y="1357"/>
                  </a:lnTo>
                  <a:lnTo>
                    <a:pt x="45" y="1351"/>
                  </a:lnTo>
                  <a:lnTo>
                    <a:pt x="45" y="1344"/>
                  </a:lnTo>
                  <a:lnTo>
                    <a:pt x="45" y="1338"/>
                  </a:lnTo>
                  <a:lnTo>
                    <a:pt x="45" y="1325"/>
                  </a:lnTo>
                  <a:lnTo>
                    <a:pt x="45" y="1319"/>
                  </a:lnTo>
                  <a:lnTo>
                    <a:pt x="38" y="1319"/>
                  </a:lnTo>
                  <a:lnTo>
                    <a:pt x="32" y="1319"/>
                  </a:lnTo>
                  <a:lnTo>
                    <a:pt x="32" y="1312"/>
                  </a:lnTo>
                  <a:lnTo>
                    <a:pt x="25" y="1312"/>
                  </a:lnTo>
                  <a:lnTo>
                    <a:pt x="19" y="1312"/>
                  </a:lnTo>
                  <a:lnTo>
                    <a:pt x="13" y="1312"/>
                  </a:lnTo>
                  <a:lnTo>
                    <a:pt x="13" y="1306"/>
                  </a:lnTo>
                  <a:lnTo>
                    <a:pt x="6" y="1306"/>
                  </a:lnTo>
                  <a:lnTo>
                    <a:pt x="6" y="1300"/>
                  </a:lnTo>
                  <a:lnTo>
                    <a:pt x="6" y="1293"/>
                  </a:lnTo>
                  <a:lnTo>
                    <a:pt x="6" y="1287"/>
                  </a:lnTo>
                  <a:lnTo>
                    <a:pt x="6" y="1280"/>
                  </a:lnTo>
                  <a:lnTo>
                    <a:pt x="13" y="1280"/>
                  </a:lnTo>
                  <a:lnTo>
                    <a:pt x="13" y="1274"/>
                  </a:lnTo>
                  <a:lnTo>
                    <a:pt x="19" y="1274"/>
                  </a:lnTo>
                  <a:lnTo>
                    <a:pt x="25" y="1268"/>
                  </a:lnTo>
                  <a:lnTo>
                    <a:pt x="32" y="1261"/>
                  </a:lnTo>
                  <a:lnTo>
                    <a:pt x="38" y="1261"/>
                  </a:lnTo>
                  <a:lnTo>
                    <a:pt x="45" y="1261"/>
                  </a:lnTo>
                  <a:lnTo>
                    <a:pt x="51" y="1261"/>
                  </a:lnTo>
                  <a:lnTo>
                    <a:pt x="57" y="1261"/>
                  </a:lnTo>
                  <a:lnTo>
                    <a:pt x="64" y="1261"/>
                  </a:lnTo>
                  <a:lnTo>
                    <a:pt x="70" y="1255"/>
                  </a:lnTo>
                  <a:lnTo>
                    <a:pt x="70" y="1248"/>
                  </a:lnTo>
                  <a:lnTo>
                    <a:pt x="77" y="1248"/>
                  </a:lnTo>
                  <a:lnTo>
                    <a:pt x="77" y="1242"/>
                  </a:lnTo>
                  <a:lnTo>
                    <a:pt x="83" y="1236"/>
                  </a:lnTo>
                  <a:lnTo>
                    <a:pt x="83" y="1229"/>
                  </a:lnTo>
                  <a:lnTo>
                    <a:pt x="77" y="1223"/>
                  </a:lnTo>
                  <a:lnTo>
                    <a:pt x="77" y="1216"/>
                  </a:lnTo>
                  <a:lnTo>
                    <a:pt x="77" y="1210"/>
                  </a:lnTo>
                  <a:lnTo>
                    <a:pt x="77" y="1204"/>
                  </a:lnTo>
                  <a:lnTo>
                    <a:pt x="77" y="1197"/>
                  </a:lnTo>
                  <a:lnTo>
                    <a:pt x="83" y="1197"/>
                  </a:lnTo>
                  <a:lnTo>
                    <a:pt x="83" y="1191"/>
                  </a:lnTo>
                  <a:lnTo>
                    <a:pt x="89" y="1184"/>
                  </a:lnTo>
                  <a:lnTo>
                    <a:pt x="89" y="1178"/>
                  </a:lnTo>
                  <a:lnTo>
                    <a:pt x="96" y="1172"/>
                  </a:lnTo>
                  <a:lnTo>
                    <a:pt x="96" y="1165"/>
                  </a:lnTo>
                  <a:lnTo>
                    <a:pt x="96" y="1159"/>
                  </a:lnTo>
                  <a:lnTo>
                    <a:pt x="89" y="1159"/>
                  </a:lnTo>
                  <a:lnTo>
                    <a:pt x="83" y="1159"/>
                  </a:lnTo>
                  <a:lnTo>
                    <a:pt x="77" y="1152"/>
                  </a:lnTo>
                  <a:lnTo>
                    <a:pt x="77" y="1146"/>
                  </a:lnTo>
                  <a:lnTo>
                    <a:pt x="77" y="1133"/>
                  </a:lnTo>
                  <a:lnTo>
                    <a:pt x="83" y="1127"/>
                  </a:lnTo>
                  <a:lnTo>
                    <a:pt x="89" y="1114"/>
                  </a:lnTo>
                  <a:lnTo>
                    <a:pt x="89" y="1108"/>
                  </a:lnTo>
                  <a:lnTo>
                    <a:pt x="96" y="1108"/>
                  </a:lnTo>
                  <a:lnTo>
                    <a:pt x="96" y="1101"/>
                  </a:lnTo>
                  <a:lnTo>
                    <a:pt x="96" y="1095"/>
                  </a:lnTo>
                  <a:lnTo>
                    <a:pt x="102" y="1095"/>
                  </a:lnTo>
                  <a:lnTo>
                    <a:pt x="102" y="1088"/>
                  </a:lnTo>
                  <a:lnTo>
                    <a:pt x="109" y="1088"/>
                  </a:lnTo>
                  <a:lnTo>
                    <a:pt x="109" y="1082"/>
                  </a:lnTo>
                  <a:lnTo>
                    <a:pt x="109" y="1076"/>
                  </a:lnTo>
                  <a:lnTo>
                    <a:pt x="115" y="1069"/>
                  </a:lnTo>
                  <a:lnTo>
                    <a:pt x="115" y="1056"/>
                  </a:lnTo>
                  <a:lnTo>
                    <a:pt x="115" y="1044"/>
                  </a:lnTo>
                  <a:lnTo>
                    <a:pt x="115" y="1031"/>
                  </a:lnTo>
                  <a:lnTo>
                    <a:pt x="121" y="1024"/>
                  </a:lnTo>
                  <a:lnTo>
                    <a:pt x="121" y="1018"/>
                  </a:lnTo>
                  <a:lnTo>
                    <a:pt x="121" y="999"/>
                  </a:lnTo>
                  <a:lnTo>
                    <a:pt x="128" y="999"/>
                  </a:lnTo>
                  <a:lnTo>
                    <a:pt x="128" y="992"/>
                  </a:lnTo>
                  <a:lnTo>
                    <a:pt x="134" y="986"/>
                  </a:lnTo>
                  <a:lnTo>
                    <a:pt x="134" y="980"/>
                  </a:lnTo>
                  <a:lnTo>
                    <a:pt x="134" y="973"/>
                  </a:lnTo>
                  <a:lnTo>
                    <a:pt x="134" y="967"/>
                  </a:lnTo>
                  <a:lnTo>
                    <a:pt x="134" y="960"/>
                  </a:lnTo>
                  <a:lnTo>
                    <a:pt x="134" y="954"/>
                  </a:lnTo>
                  <a:lnTo>
                    <a:pt x="128" y="948"/>
                  </a:lnTo>
                  <a:lnTo>
                    <a:pt x="128" y="941"/>
                  </a:lnTo>
                  <a:lnTo>
                    <a:pt x="128" y="935"/>
                  </a:lnTo>
                  <a:lnTo>
                    <a:pt x="128" y="928"/>
                  </a:lnTo>
                  <a:lnTo>
                    <a:pt x="121" y="928"/>
                  </a:lnTo>
                  <a:lnTo>
                    <a:pt x="121" y="922"/>
                  </a:lnTo>
                  <a:lnTo>
                    <a:pt x="121" y="915"/>
                  </a:lnTo>
                  <a:lnTo>
                    <a:pt x="128" y="915"/>
                  </a:lnTo>
                  <a:lnTo>
                    <a:pt x="128" y="909"/>
                  </a:lnTo>
                  <a:lnTo>
                    <a:pt x="121" y="909"/>
                  </a:lnTo>
                  <a:lnTo>
                    <a:pt x="121" y="903"/>
                  </a:lnTo>
                  <a:lnTo>
                    <a:pt x="121" y="896"/>
                  </a:lnTo>
                  <a:lnTo>
                    <a:pt x="128" y="896"/>
                  </a:lnTo>
                  <a:lnTo>
                    <a:pt x="121" y="890"/>
                  </a:lnTo>
                  <a:lnTo>
                    <a:pt x="115" y="890"/>
                  </a:lnTo>
                  <a:lnTo>
                    <a:pt x="109" y="890"/>
                  </a:lnTo>
                  <a:lnTo>
                    <a:pt x="102" y="890"/>
                  </a:lnTo>
                  <a:lnTo>
                    <a:pt x="102" y="883"/>
                  </a:lnTo>
                  <a:lnTo>
                    <a:pt x="96" y="883"/>
                  </a:lnTo>
                  <a:lnTo>
                    <a:pt x="89" y="890"/>
                  </a:lnTo>
                  <a:lnTo>
                    <a:pt x="77" y="890"/>
                  </a:lnTo>
                  <a:lnTo>
                    <a:pt x="70" y="896"/>
                  </a:lnTo>
                  <a:lnTo>
                    <a:pt x="64" y="896"/>
                  </a:lnTo>
                  <a:lnTo>
                    <a:pt x="57" y="896"/>
                  </a:lnTo>
                  <a:lnTo>
                    <a:pt x="51" y="890"/>
                  </a:lnTo>
                  <a:lnTo>
                    <a:pt x="38" y="883"/>
                  </a:lnTo>
                  <a:lnTo>
                    <a:pt x="32" y="877"/>
                  </a:lnTo>
                  <a:lnTo>
                    <a:pt x="25" y="871"/>
                  </a:lnTo>
                  <a:lnTo>
                    <a:pt x="25" y="864"/>
                  </a:lnTo>
                  <a:lnTo>
                    <a:pt x="25" y="858"/>
                  </a:lnTo>
                  <a:lnTo>
                    <a:pt x="19" y="851"/>
                  </a:lnTo>
                  <a:lnTo>
                    <a:pt x="19" y="845"/>
                  </a:lnTo>
                  <a:lnTo>
                    <a:pt x="19" y="839"/>
                  </a:lnTo>
                  <a:lnTo>
                    <a:pt x="13" y="839"/>
                  </a:lnTo>
                  <a:lnTo>
                    <a:pt x="6" y="839"/>
                  </a:lnTo>
                  <a:lnTo>
                    <a:pt x="0" y="832"/>
                  </a:lnTo>
                  <a:lnTo>
                    <a:pt x="6" y="826"/>
                  </a:lnTo>
                  <a:lnTo>
                    <a:pt x="13" y="826"/>
                  </a:lnTo>
                  <a:lnTo>
                    <a:pt x="13" y="819"/>
                  </a:lnTo>
                  <a:lnTo>
                    <a:pt x="13" y="813"/>
                  </a:lnTo>
                  <a:lnTo>
                    <a:pt x="13" y="807"/>
                  </a:lnTo>
                  <a:lnTo>
                    <a:pt x="13" y="800"/>
                  </a:lnTo>
                  <a:lnTo>
                    <a:pt x="13" y="794"/>
                  </a:lnTo>
                  <a:lnTo>
                    <a:pt x="6" y="787"/>
                  </a:lnTo>
                  <a:lnTo>
                    <a:pt x="6" y="781"/>
                  </a:lnTo>
                  <a:lnTo>
                    <a:pt x="6" y="768"/>
                  </a:lnTo>
                  <a:lnTo>
                    <a:pt x="13" y="755"/>
                  </a:lnTo>
                  <a:lnTo>
                    <a:pt x="13" y="743"/>
                  </a:lnTo>
                  <a:lnTo>
                    <a:pt x="13" y="730"/>
                  </a:lnTo>
                  <a:lnTo>
                    <a:pt x="13" y="723"/>
                  </a:lnTo>
                  <a:lnTo>
                    <a:pt x="13" y="717"/>
                  </a:lnTo>
                  <a:lnTo>
                    <a:pt x="13" y="711"/>
                  </a:lnTo>
                  <a:lnTo>
                    <a:pt x="19" y="711"/>
                  </a:lnTo>
                  <a:lnTo>
                    <a:pt x="25" y="704"/>
                  </a:lnTo>
                  <a:lnTo>
                    <a:pt x="32" y="704"/>
                  </a:lnTo>
                  <a:lnTo>
                    <a:pt x="32" y="698"/>
                  </a:lnTo>
                  <a:lnTo>
                    <a:pt x="38" y="698"/>
                  </a:lnTo>
                  <a:lnTo>
                    <a:pt x="45" y="698"/>
                  </a:lnTo>
                  <a:lnTo>
                    <a:pt x="51" y="691"/>
                  </a:lnTo>
                  <a:lnTo>
                    <a:pt x="57" y="691"/>
                  </a:lnTo>
                  <a:lnTo>
                    <a:pt x="64" y="691"/>
                  </a:lnTo>
                  <a:lnTo>
                    <a:pt x="64" y="685"/>
                  </a:lnTo>
                  <a:lnTo>
                    <a:pt x="70" y="685"/>
                  </a:lnTo>
                  <a:lnTo>
                    <a:pt x="70" y="679"/>
                  </a:lnTo>
                  <a:lnTo>
                    <a:pt x="70" y="672"/>
                  </a:lnTo>
                  <a:lnTo>
                    <a:pt x="70" y="666"/>
                  </a:lnTo>
                  <a:lnTo>
                    <a:pt x="70" y="659"/>
                  </a:lnTo>
                  <a:lnTo>
                    <a:pt x="70" y="653"/>
                  </a:lnTo>
                  <a:lnTo>
                    <a:pt x="70" y="647"/>
                  </a:lnTo>
                  <a:lnTo>
                    <a:pt x="70" y="640"/>
                  </a:lnTo>
                  <a:lnTo>
                    <a:pt x="70" y="634"/>
                  </a:lnTo>
                  <a:lnTo>
                    <a:pt x="70" y="627"/>
                  </a:lnTo>
                  <a:lnTo>
                    <a:pt x="70" y="621"/>
                  </a:lnTo>
                  <a:lnTo>
                    <a:pt x="77" y="621"/>
                  </a:lnTo>
                  <a:lnTo>
                    <a:pt x="77" y="615"/>
                  </a:lnTo>
                  <a:lnTo>
                    <a:pt x="83" y="615"/>
                  </a:lnTo>
                  <a:lnTo>
                    <a:pt x="89" y="615"/>
                  </a:lnTo>
                  <a:lnTo>
                    <a:pt x="96" y="615"/>
                  </a:lnTo>
                  <a:lnTo>
                    <a:pt x="102" y="615"/>
                  </a:lnTo>
                  <a:lnTo>
                    <a:pt x="109" y="608"/>
                  </a:lnTo>
                  <a:lnTo>
                    <a:pt x="102" y="602"/>
                  </a:lnTo>
                  <a:lnTo>
                    <a:pt x="102" y="595"/>
                  </a:lnTo>
                  <a:lnTo>
                    <a:pt x="102" y="589"/>
                  </a:lnTo>
                  <a:lnTo>
                    <a:pt x="102" y="583"/>
                  </a:lnTo>
                  <a:lnTo>
                    <a:pt x="102" y="576"/>
                  </a:lnTo>
                  <a:lnTo>
                    <a:pt x="96" y="576"/>
                  </a:lnTo>
                  <a:lnTo>
                    <a:pt x="96" y="570"/>
                  </a:lnTo>
                  <a:lnTo>
                    <a:pt x="96" y="563"/>
                  </a:lnTo>
                  <a:lnTo>
                    <a:pt x="102" y="557"/>
                  </a:lnTo>
                  <a:lnTo>
                    <a:pt x="109" y="557"/>
                  </a:lnTo>
                  <a:lnTo>
                    <a:pt x="115" y="557"/>
                  </a:lnTo>
                  <a:lnTo>
                    <a:pt x="115" y="551"/>
                  </a:lnTo>
                  <a:lnTo>
                    <a:pt x="115" y="544"/>
                  </a:lnTo>
                  <a:lnTo>
                    <a:pt x="109" y="544"/>
                  </a:lnTo>
                  <a:lnTo>
                    <a:pt x="109" y="538"/>
                  </a:lnTo>
                  <a:lnTo>
                    <a:pt x="109" y="531"/>
                  </a:lnTo>
                  <a:lnTo>
                    <a:pt x="102" y="525"/>
                  </a:lnTo>
                  <a:lnTo>
                    <a:pt x="102" y="512"/>
                  </a:lnTo>
                  <a:lnTo>
                    <a:pt x="102" y="506"/>
                  </a:lnTo>
                  <a:lnTo>
                    <a:pt x="102" y="499"/>
                  </a:lnTo>
                  <a:lnTo>
                    <a:pt x="102" y="493"/>
                  </a:lnTo>
                  <a:lnTo>
                    <a:pt x="102" y="487"/>
                  </a:lnTo>
                  <a:lnTo>
                    <a:pt x="102" y="480"/>
                  </a:lnTo>
                  <a:lnTo>
                    <a:pt x="109" y="474"/>
                  </a:lnTo>
                  <a:lnTo>
                    <a:pt x="109" y="467"/>
                  </a:lnTo>
                  <a:lnTo>
                    <a:pt x="109" y="461"/>
                  </a:lnTo>
                  <a:lnTo>
                    <a:pt x="109" y="455"/>
                  </a:lnTo>
                  <a:lnTo>
                    <a:pt x="102" y="455"/>
                  </a:lnTo>
                  <a:lnTo>
                    <a:pt x="102" y="448"/>
                  </a:lnTo>
                  <a:lnTo>
                    <a:pt x="102" y="442"/>
                  </a:lnTo>
                  <a:lnTo>
                    <a:pt x="102" y="435"/>
                  </a:lnTo>
                  <a:lnTo>
                    <a:pt x="115" y="435"/>
                  </a:lnTo>
                  <a:lnTo>
                    <a:pt x="121" y="435"/>
                  </a:lnTo>
                  <a:lnTo>
                    <a:pt x="121" y="429"/>
                  </a:lnTo>
                  <a:lnTo>
                    <a:pt x="128" y="429"/>
                  </a:lnTo>
                  <a:lnTo>
                    <a:pt x="134" y="429"/>
                  </a:lnTo>
                  <a:lnTo>
                    <a:pt x="141" y="435"/>
                  </a:lnTo>
                  <a:lnTo>
                    <a:pt x="147" y="435"/>
                  </a:lnTo>
                  <a:lnTo>
                    <a:pt x="153" y="435"/>
                  </a:lnTo>
                  <a:lnTo>
                    <a:pt x="160" y="429"/>
                  </a:lnTo>
                  <a:lnTo>
                    <a:pt x="166" y="429"/>
                  </a:lnTo>
                  <a:lnTo>
                    <a:pt x="166" y="423"/>
                  </a:lnTo>
                  <a:lnTo>
                    <a:pt x="173" y="416"/>
                  </a:lnTo>
                  <a:lnTo>
                    <a:pt x="179" y="416"/>
                  </a:lnTo>
                  <a:lnTo>
                    <a:pt x="179" y="410"/>
                  </a:lnTo>
                  <a:lnTo>
                    <a:pt x="185" y="410"/>
                  </a:lnTo>
                  <a:lnTo>
                    <a:pt x="185" y="403"/>
                  </a:lnTo>
                  <a:lnTo>
                    <a:pt x="192" y="403"/>
                  </a:lnTo>
                  <a:lnTo>
                    <a:pt x="198" y="403"/>
                  </a:lnTo>
                  <a:lnTo>
                    <a:pt x="205" y="403"/>
                  </a:lnTo>
                  <a:lnTo>
                    <a:pt x="218" y="397"/>
                  </a:lnTo>
                  <a:lnTo>
                    <a:pt x="230" y="397"/>
                  </a:lnTo>
                  <a:lnTo>
                    <a:pt x="250" y="391"/>
                  </a:lnTo>
                  <a:lnTo>
                    <a:pt x="262" y="384"/>
                  </a:lnTo>
                  <a:lnTo>
                    <a:pt x="269" y="378"/>
                  </a:lnTo>
                  <a:lnTo>
                    <a:pt x="269" y="371"/>
                  </a:lnTo>
                  <a:lnTo>
                    <a:pt x="275" y="371"/>
                  </a:lnTo>
                  <a:lnTo>
                    <a:pt x="282" y="371"/>
                  </a:lnTo>
                  <a:lnTo>
                    <a:pt x="288" y="378"/>
                  </a:lnTo>
                  <a:lnTo>
                    <a:pt x="294" y="378"/>
                  </a:lnTo>
                  <a:lnTo>
                    <a:pt x="294" y="371"/>
                  </a:lnTo>
                  <a:lnTo>
                    <a:pt x="294" y="365"/>
                  </a:lnTo>
                  <a:lnTo>
                    <a:pt x="301" y="365"/>
                  </a:lnTo>
                  <a:lnTo>
                    <a:pt x="307" y="365"/>
                  </a:lnTo>
                  <a:lnTo>
                    <a:pt x="314" y="371"/>
                  </a:lnTo>
                  <a:lnTo>
                    <a:pt x="320" y="378"/>
                  </a:lnTo>
                  <a:lnTo>
                    <a:pt x="333" y="378"/>
                  </a:lnTo>
                  <a:lnTo>
                    <a:pt x="339" y="378"/>
                  </a:lnTo>
                  <a:lnTo>
                    <a:pt x="346" y="371"/>
                  </a:lnTo>
                  <a:lnTo>
                    <a:pt x="352" y="371"/>
                  </a:lnTo>
                  <a:lnTo>
                    <a:pt x="352" y="365"/>
                  </a:lnTo>
                  <a:lnTo>
                    <a:pt x="358" y="365"/>
                  </a:lnTo>
                  <a:lnTo>
                    <a:pt x="365" y="365"/>
                  </a:lnTo>
                  <a:lnTo>
                    <a:pt x="371" y="365"/>
                  </a:lnTo>
                  <a:lnTo>
                    <a:pt x="378" y="365"/>
                  </a:lnTo>
                  <a:lnTo>
                    <a:pt x="384" y="365"/>
                  </a:lnTo>
                  <a:lnTo>
                    <a:pt x="390" y="365"/>
                  </a:lnTo>
                  <a:lnTo>
                    <a:pt x="397" y="365"/>
                  </a:lnTo>
                  <a:lnTo>
                    <a:pt x="403" y="359"/>
                  </a:lnTo>
                  <a:lnTo>
                    <a:pt x="410" y="359"/>
                  </a:lnTo>
                  <a:lnTo>
                    <a:pt x="416" y="359"/>
                  </a:lnTo>
                  <a:lnTo>
                    <a:pt x="416" y="352"/>
                  </a:lnTo>
                  <a:lnTo>
                    <a:pt x="416" y="359"/>
                  </a:lnTo>
                  <a:lnTo>
                    <a:pt x="422" y="359"/>
                  </a:lnTo>
                  <a:lnTo>
                    <a:pt x="429" y="365"/>
                  </a:lnTo>
                  <a:lnTo>
                    <a:pt x="435" y="365"/>
                  </a:lnTo>
                  <a:lnTo>
                    <a:pt x="442" y="365"/>
                  </a:lnTo>
                  <a:lnTo>
                    <a:pt x="454" y="365"/>
                  </a:lnTo>
                  <a:lnTo>
                    <a:pt x="461" y="365"/>
                  </a:lnTo>
                  <a:lnTo>
                    <a:pt x="461" y="371"/>
                  </a:lnTo>
                  <a:lnTo>
                    <a:pt x="467" y="371"/>
                  </a:lnTo>
                  <a:lnTo>
                    <a:pt x="474" y="378"/>
                  </a:lnTo>
                  <a:lnTo>
                    <a:pt x="480" y="378"/>
                  </a:lnTo>
                  <a:lnTo>
                    <a:pt x="480" y="384"/>
                  </a:lnTo>
                  <a:lnTo>
                    <a:pt x="486" y="384"/>
                  </a:lnTo>
                  <a:lnTo>
                    <a:pt x="486" y="378"/>
                  </a:lnTo>
                  <a:lnTo>
                    <a:pt x="493" y="371"/>
                  </a:lnTo>
                  <a:lnTo>
                    <a:pt x="499" y="371"/>
                  </a:lnTo>
                  <a:lnTo>
                    <a:pt x="512" y="371"/>
                  </a:lnTo>
                  <a:lnTo>
                    <a:pt x="518" y="371"/>
                  </a:lnTo>
                  <a:lnTo>
                    <a:pt x="525" y="371"/>
                  </a:lnTo>
                  <a:lnTo>
                    <a:pt x="531" y="371"/>
                  </a:lnTo>
                  <a:lnTo>
                    <a:pt x="538" y="371"/>
                  </a:lnTo>
                  <a:lnTo>
                    <a:pt x="544" y="371"/>
                  </a:lnTo>
                  <a:lnTo>
                    <a:pt x="550" y="365"/>
                  </a:lnTo>
                  <a:lnTo>
                    <a:pt x="557" y="365"/>
                  </a:lnTo>
                  <a:lnTo>
                    <a:pt x="563" y="365"/>
                  </a:lnTo>
                  <a:lnTo>
                    <a:pt x="570" y="365"/>
                  </a:lnTo>
                  <a:lnTo>
                    <a:pt x="576" y="365"/>
                  </a:lnTo>
                  <a:lnTo>
                    <a:pt x="589" y="359"/>
                  </a:lnTo>
                  <a:lnTo>
                    <a:pt x="595" y="359"/>
                  </a:lnTo>
                  <a:lnTo>
                    <a:pt x="602" y="359"/>
                  </a:lnTo>
                  <a:lnTo>
                    <a:pt x="608" y="359"/>
                  </a:lnTo>
                  <a:lnTo>
                    <a:pt x="608" y="352"/>
                  </a:lnTo>
                  <a:lnTo>
                    <a:pt x="615" y="352"/>
                  </a:lnTo>
                  <a:lnTo>
                    <a:pt x="615" y="346"/>
                  </a:lnTo>
                  <a:lnTo>
                    <a:pt x="621" y="346"/>
                  </a:lnTo>
                  <a:lnTo>
                    <a:pt x="621" y="339"/>
                  </a:lnTo>
                  <a:lnTo>
                    <a:pt x="627" y="339"/>
                  </a:lnTo>
                  <a:lnTo>
                    <a:pt x="634" y="339"/>
                  </a:lnTo>
                  <a:lnTo>
                    <a:pt x="634" y="333"/>
                  </a:lnTo>
                  <a:lnTo>
                    <a:pt x="640" y="333"/>
                  </a:lnTo>
                  <a:lnTo>
                    <a:pt x="647" y="333"/>
                  </a:lnTo>
                  <a:lnTo>
                    <a:pt x="653" y="326"/>
                  </a:lnTo>
                  <a:lnTo>
                    <a:pt x="653" y="320"/>
                  </a:lnTo>
                  <a:lnTo>
                    <a:pt x="659" y="320"/>
                  </a:lnTo>
                  <a:lnTo>
                    <a:pt x="659" y="314"/>
                  </a:lnTo>
                  <a:lnTo>
                    <a:pt x="666" y="314"/>
                  </a:lnTo>
                  <a:lnTo>
                    <a:pt x="672" y="314"/>
                  </a:lnTo>
                  <a:lnTo>
                    <a:pt x="672" y="307"/>
                  </a:lnTo>
                  <a:lnTo>
                    <a:pt x="672" y="301"/>
                  </a:lnTo>
                  <a:lnTo>
                    <a:pt x="679" y="301"/>
                  </a:lnTo>
                  <a:lnTo>
                    <a:pt x="685" y="294"/>
                  </a:lnTo>
                  <a:lnTo>
                    <a:pt x="685" y="288"/>
                  </a:lnTo>
                  <a:lnTo>
                    <a:pt x="685" y="282"/>
                  </a:lnTo>
                  <a:lnTo>
                    <a:pt x="685" y="275"/>
                  </a:lnTo>
                  <a:lnTo>
                    <a:pt x="691" y="275"/>
                  </a:lnTo>
                  <a:lnTo>
                    <a:pt x="691" y="269"/>
                  </a:lnTo>
                  <a:lnTo>
                    <a:pt x="691" y="262"/>
                  </a:lnTo>
                  <a:lnTo>
                    <a:pt x="691" y="256"/>
                  </a:lnTo>
                  <a:lnTo>
                    <a:pt x="685" y="256"/>
                  </a:lnTo>
                  <a:lnTo>
                    <a:pt x="685" y="250"/>
                  </a:lnTo>
                  <a:lnTo>
                    <a:pt x="691" y="243"/>
                  </a:lnTo>
                  <a:lnTo>
                    <a:pt x="685" y="237"/>
                  </a:lnTo>
                  <a:lnTo>
                    <a:pt x="685" y="230"/>
                  </a:lnTo>
                  <a:lnTo>
                    <a:pt x="691" y="230"/>
                  </a:lnTo>
                  <a:lnTo>
                    <a:pt x="691" y="224"/>
                  </a:lnTo>
                  <a:lnTo>
                    <a:pt x="691" y="218"/>
                  </a:lnTo>
                  <a:lnTo>
                    <a:pt x="685" y="211"/>
                  </a:lnTo>
                  <a:lnTo>
                    <a:pt x="685" y="205"/>
                  </a:lnTo>
                  <a:lnTo>
                    <a:pt x="691" y="205"/>
                  </a:lnTo>
                  <a:lnTo>
                    <a:pt x="691" y="198"/>
                  </a:lnTo>
                  <a:lnTo>
                    <a:pt x="698" y="198"/>
                  </a:lnTo>
                  <a:lnTo>
                    <a:pt x="698" y="192"/>
                  </a:lnTo>
                  <a:lnTo>
                    <a:pt x="691" y="192"/>
                  </a:lnTo>
                  <a:lnTo>
                    <a:pt x="698" y="186"/>
                  </a:lnTo>
                  <a:lnTo>
                    <a:pt x="698" y="179"/>
                  </a:lnTo>
                  <a:lnTo>
                    <a:pt x="691" y="179"/>
                  </a:lnTo>
                  <a:lnTo>
                    <a:pt x="691" y="173"/>
                  </a:lnTo>
                  <a:lnTo>
                    <a:pt x="691" y="166"/>
                  </a:lnTo>
                  <a:lnTo>
                    <a:pt x="691" y="160"/>
                  </a:lnTo>
                  <a:lnTo>
                    <a:pt x="691" y="154"/>
                  </a:lnTo>
                  <a:lnTo>
                    <a:pt x="698" y="154"/>
                  </a:lnTo>
                  <a:lnTo>
                    <a:pt x="698" y="147"/>
                  </a:lnTo>
                  <a:lnTo>
                    <a:pt x="691" y="147"/>
                  </a:lnTo>
                  <a:lnTo>
                    <a:pt x="685" y="147"/>
                  </a:lnTo>
                  <a:lnTo>
                    <a:pt x="691" y="147"/>
                  </a:lnTo>
                  <a:lnTo>
                    <a:pt x="691" y="141"/>
                  </a:lnTo>
                  <a:lnTo>
                    <a:pt x="685" y="141"/>
                  </a:lnTo>
                  <a:lnTo>
                    <a:pt x="679" y="141"/>
                  </a:lnTo>
                  <a:lnTo>
                    <a:pt x="679" y="134"/>
                  </a:lnTo>
                  <a:lnTo>
                    <a:pt x="685" y="134"/>
                  </a:lnTo>
                  <a:lnTo>
                    <a:pt x="685" y="128"/>
                  </a:lnTo>
                  <a:lnTo>
                    <a:pt x="679" y="128"/>
                  </a:lnTo>
                  <a:lnTo>
                    <a:pt x="679" y="122"/>
                  </a:lnTo>
                  <a:lnTo>
                    <a:pt x="679" y="115"/>
                  </a:lnTo>
                  <a:lnTo>
                    <a:pt x="679" y="122"/>
                  </a:lnTo>
                  <a:lnTo>
                    <a:pt x="685" y="122"/>
                  </a:lnTo>
                  <a:lnTo>
                    <a:pt x="685" y="115"/>
                  </a:lnTo>
                  <a:lnTo>
                    <a:pt x="685" y="109"/>
                  </a:lnTo>
                  <a:lnTo>
                    <a:pt x="685" y="102"/>
                  </a:lnTo>
                  <a:lnTo>
                    <a:pt x="679" y="102"/>
                  </a:lnTo>
                  <a:lnTo>
                    <a:pt x="679" y="96"/>
                  </a:lnTo>
                  <a:lnTo>
                    <a:pt x="679" y="90"/>
                  </a:lnTo>
                  <a:lnTo>
                    <a:pt x="679" y="83"/>
                  </a:lnTo>
                  <a:lnTo>
                    <a:pt x="679" y="77"/>
                  </a:lnTo>
                  <a:lnTo>
                    <a:pt x="672" y="77"/>
                  </a:lnTo>
                  <a:lnTo>
                    <a:pt x="672" y="70"/>
                  </a:lnTo>
                  <a:lnTo>
                    <a:pt x="666" y="64"/>
                  </a:lnTo>
                  <a:lnTo>
                    <a:pt x="666" y="58"/>
                  </a:lnTo>
                  <a:lnTo>
                    <a:pt x="666" y="51"/>
                  </a:lnTo>
                  <a:lnTo>
                    <a:pt x="666" y="45"/>
                  </a:lnTo>
                  <a:lnTo>
                    <a:pt x="672" y="45"/>
                  </a:lnTo>
                  <a:lnTo>
                    <a:pt x="672" y="38"/>
                  </a:lnTo>
                  <a:lnTo>
                    <a:pt x="666" y="38"/>
                  </a:lnTo>
                  <a:lnTo>
                    <a:pt x="666" y="32"/>
                  </a:lnTo>
                  <a:lnTo>
                    <a:pt x="666" y="26"/>
                  </a:lnTo>
                  <a:lnTo>
                    <a:pt x="672" y="26"/>
                  </a:lnTo>
                  <a:lnTo>
                    <a:pt x="672" y="19"/>
                  </a:lnTo>
                  <a:lnTo>
                    <a:pt x="666" y="19"/>
                  </a:lnTo>
                  <a:lnTo>
                    <a:pt x="666" y="13"/>
                  </a:lnTo>
                  <a:lnTo>
                    <a:pt x="672" y="13"/>
                  </a:lnTo>
                  <a:lnTo>
                    <a:pt x="672" y="6"/>
                  </a:lnTo>
                  <a:lnTo>
                    <a:pt x="679" y="6"/>
                  </a:lnTo>
                  <a:lnTo>
                    <a:pt x="679" y="0"/>
                  </a:lnTo>
                  <a:lnTo>
                    <a:pt x="704" y="0"/>
                  </a:lnTo>
                  <a:lnTo>
                    <a:pt x="749" y="6"/>
                  </a:lnTo>
                  <a:lnTo>
                    <a:pt x="787" y="6"/>
                  </a:lnTo>
                  <a:lnTo>
                    <a:pt x="800" y="6"/>
                  </a:lnTo>
                  <a:lnTo>
                    <a:pt x="832" y="6"/>
                  </a:lnTo>
                  <a:lnTo>
                    <a:pt x="845" y="6"/>
                  </a:lnTo>
                  <a:lnTo>
                    <a:pt x="871" y="6"/>
                  </a:lnTo>
                  <a:lnTo>
                    <a:pt x="883" y="6"/>
                  </a:lnTo>
                  <a:lnTo>
                    <a:pt x="909" y="6"/>
                  </a:lnTo>
                  <a:lnTo>
                    <a:pt x="928" y="6"/>
                  </a:lnTo>
                  <a:lnTo>
                    <a:pt x="935" y="6"/>
                  </a:lnTo>
                  <a:lnTo>
                    <a:pt x="948" y="6"/>
                  </a:lnTo>
                  <a:lnTo>
                    <a:pt x="960" y="6"/>
                  </a:lnTo>
                  <a:lnTo>
                    <a:pt x="980" y="0"/>
                  </a:lnTo>
                  <a:lnTo>
                    <a:pt x="986" y="0"/>
                  </a:lnTo>
                  <a:lnTo>
                    <a:pt x="1018" y="0"/>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endParaRPr lang="fr-FR" dirty="0"/>
            </a:p>
          </p:txBody>
        </p:sp>
        <p:sp>
          <p:nvSpPr>
            <p:cNvPr id="55" name="Freeform 229">
              <a:extLst>
                <a:ext uri="{FF2B5EF4-FFF2-40B4-BE49-F238E27FC236}">
                  <a16:creationId xmlns:a16="http://schemas.microsoft.com/office/drawing/2014/main" id="{6E65A2F6-CA52-D56E-458A-D2D3155CB8E5}"/>
                </a:ext>
              </a:extLst>
            </p:cNvPr>
            <p:cNvSpPr>
              <a:spLocks/>
            </p:cNvSpPr>
            <p:nvPr/>
          </p:nvSpPr>
          <p:spPr bwMode="gray">
            <a:xfrm>
              <a:off x="3678872" y="1770697"/>
              <a:ext cx="673717" cy="825628"/>
            </a:xfrm>
            <a:custGeom>
              <a:avLst/>
              <a:gdLst>
                <a:gd name="T0" fmla="*/ 999 w 1044"/>
                <a:gd name="T1" fmla="*/ 858 h 1146"/>
                <a:gd name="T2" fmla="*/ 948 w 1044"/>
                <a:gd name="T3" fmla="*/ 883 h 1146"/>
                <a:gd name="T4" fmla="*/ 909 w 1044"/>
                <a:gd name="T5" fmla="*/ 870 h 1146"/>
                <a:gd name="T6" fmla="*/ 877 w 1044"/>
                <a:gd name="T7" fmla="*/ 883 h 1146"/>
                <a:gd name="T8" fmla="*/ 852 w 1044"/>
                <a:gd name="T9" fmla="*/ 877 h 1146"/>
                <a:gd name="T10" fmla="*/ 826 w 1044"/>
                <a:gd name="T11" fmla="*/ 877 h 1146"/>
                <a:gd name="T12" fmla="*/ 807 w 1044"/>
                <a:gd name="T13" fmla="*/ 902 h 1146"/>
                <a:gd name="T14" fmla="*/ 756 w 1044"/>
                <a:gd name="T15" fmla="*/ 998 h 1146"/>
                <a:gd name="T16" fmla="*/ 762 w 1044"/>
                <a:gd name="T17" fmla="*/ 1050 h 1146"/>
                <a:gd name="T18" fmla="*/ 730 w 1044"/>
                <a:gd name="T19" fmla="*/ 1088 h 1146"/>
                <a:gd name="T20" fmla="*/ 743 w 1044"/>
                <a:gd name="T21" fmla="*/ 1133 h 1146"/>
                <a:gd name="T22" fmla="*/ 711 w 1044"/>
                <a:gd name="T23" fmla="*/ 1133 h 1146"/>
                <a:gd name="T24" fmla="*/ 672 w 1044"/>
                <a:gd name="T25" fmla="*/ 1139 h 1146"/>
                <a:gd name="T26" fmla="*/ 621 w 1044"/>
                <a:gd name="T27" fmla="*/ 1133 h 1146"/>
                <a:gd name="T28" fmla="*/ 602 w 1044"/>
                <a:gd name="T29" fmla="*/ 1107 h 1146"/>
                <a:gd name="T30" fmla="*/ 596 w 1044"/>
                <a:gd name="T31" fmla="*/ 1082 h 1146"/>
                <a:gd name="T32" fmla="*/ 551 w 1044"/>
                <a:gd name="T33" fmla="*/ 1088 h 1146"/>
                <a:gd name="T34" fmla="*/ 512 w 1044"/>
                <a:gd name="T35" fmla="*/ 1056 h 1146"/>
                <a:gd name="T36" fmla="*/ 512 w 1044"/>
                <a:gd name="T37" fmla="*/ 1018 h 1146"/>
                <a:gd name="T38" fmla="*/ 500 w 1044"/>
                <a:gd name="T39" fmla="*/ 1005 h 1146"/>
                <a:gd name="T40" fmla="*/ 487 w 1044"/>
                <a:gd name="T41" fmla="*/ 966 h 1146"/>
                <a:gd name="T42" fmla="*/ 448 w 1044"/>
                <a:gd name="T43" fmla="*/ 954 h 1146"/>
                <a:gd name="T44" fmla="*/ 455 w 1044"/>
                <a:gd name="T45" fmla="*/ 902 h 1146"/>
                <a:gd name="T46" fmla="*/ 448 w 1044"/>
                <a:gd name="T47" fmla="*/ 858 h 1146"/>
                <a:gd name="T48" fmla="*/ 455 w 1044"/>
                <a:gd name="T49" fmla="*/ 806 h 1146"/>
                <a:gd name="T50" fmla="*/ 461 w 1044"/>
                <a:gd name="T51" fmla="*/ 781 h 1146"/>
                <a:gd name="T52" fmla="*/ 487 w 1044"/>
                <a:gd name="T53" fmla="*/ 762 h 1146"/>
                <a:gd name="T54" fmla="*/ 448 w 1044"/>
                <a:gd name="T55" fmla="*/ 762 h 1146"/>
                <a:gd name="T56" fmla="*/ 416 w 1044"/>
                <a:gd name="T57" fmla="*/ 755 h 1146"/>
                <a:gd name="T58" fmla="*/ 423 w 1044"/>
                <a:gd name="T59" fmla="*/ 730 h 1146"/>
                <a:gd name="T60" fmla="*/ 403 w 1044"/>
                <a:gd name="T61" fmla="*/ 704 h 1146"/>
                <a:gd name="T62" fmla="*/ 403 w 1044"/>
                <a:gd name="T63" fmla="*/ 685 h 1146"/>
                <a:gd name="T64" fmla="*/ 384 w 1044"/>
                <a:gd name="T65" fmla="*/ 659 h 1146"/>
                <a:gd name="T66" fmla="*/ 359 w 1044"/>
                <a:gd name="T67" fmla="*/ 666 h 1146"/>
                <a:gd name="T68" fmla="*/ 314 w 1044"/>
                <a:gd name="T69" fmla="*/ 666 h 1146"/>
                <a:gd name="T70" fmla="*/ 288 w 1044"/>
                <a:gd name="T71" fmla="*/ 653 h 1146"/>
                <a:gd name="T72" fmla="*/ 256 w 1044"/>
                <a:gd name="T73" fmla="*/ 582 h 1146"/>
                <a:gd name="T74" fmla="*/ 186 w 1044"/>
                <a:gd name="T75" fmla="*/ 538 h 1146"/>
                <a:gd name="T76" fmla="*/ 122 w 1044"/>
                <a:gd name="T77" fmla="*/ 486 h 1146"/>
                <a:gd name="T78" fmla="*/ 71 w 1044"/>
                <a:gd name="T79" fmla="*/ 461 h 1146"/>
                <a:gd name="T80" fmla="*/ 58 w 1044"/>
                <a:gd name="T81" fmla="*/ 390 h 1146"/>
                <a:gd name="T82" fmla="*/ 58 w 1044"/>
                <a:gd name="T83" fmla="*/ 352 h 1146"/>
                <a:gd name="T84" fmla="*/ 83 w 1044"/>
                <a:gd name="T85" fmla="*/ 313 h 1146"/>
                <a:gd name="T86" fmla="*/ 109 w 1044"/>
                <a:gd name="T87" fmla="*/ 281 h 1146"/>
                <a:gd name="T88" fmla="*/ 109 w 1044"/>
                <a:gd name="T89" fmla="*/ 230 h 1146"/>
                <a:gd name="T90" fmla="*/ 115 w 1044"/>
                <a:gd name="T91" fmla="*/ 185 h 1146"/>
                <a:gd name="T92" fmla="*/ 147 w 1044"/>
                <a:gd name="T93" fmla="*/ 147 h 1146"/>
                <a:gd name="T94" fmla="*/ 154 w 1044"/>
                <a:gd name="T95" fmla="*/ 102 h 1146"/>
                <a:gd name="T96" fmla="*/ 122 w 1044"/>
                <a:gd name="T97" fmla="*/ 32 h 1146"/>
                <a:gd name="T98" fmla="*/ 51 w 1044"/>
                <a:gd name="T99" fmla="*/ 45 h 1146"/>
                <a:gd name="T100" fmla="*/ 0 w 1044"/>
                <a:gd name="T101" fmla="*/ 25 h 1146"/>
                <a:gd name="T102" fmla="*/ 32 w 1044"/>
                <a:gd name="T103" fmla="*/ 6 h 1146"/>
                <a:gd name="T104" fmla="*/ 160 w 1044"/>
                <a:gd name="T105" fmla="*/ 32 h 1146"/>
                <a:gd name="T106" fmla="*/ 371 w 1044"/>
                <a:gd name="T107" fmla="*/ 70 h 1146"/>
                <a:gd name="T108" fmla="*/ 589 w 1044"/>
                <a:gd name="T109" fmla="*/ 128 h 1146"/>
                <a:gd name="T110" fmla="*/ 596 w 1044"/>
                <a:gd name="T111" fmla="*/ 153 h 1146"/>
                <a:gd name="T112" fmla="*/ 589 w 1044"/>
                <a:gd name="T113" fmla="*/ 192 h 1146"/>
                <a:gd name="T114" fmla="*/ 916 w 1044"/>
                <a:gd name="T115" fmla="*/ 128 h 1146"/>
                <a:gd name="T116" fmla="*/ 922 w 1044"/>
                <a:gd name="T117" fmla="*/ 307 h 1146"/>
                <a:gd name="T118" fmla="*/ 845 w 1044"/>
                <a:gd name="T119" fmla="*/ 698 h 1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44" h="1146">
                  <a:moveTo>
                    <a:pt x="1044" y="838"/>
                  </a:moveTo>
                  <a:lnTo>
                    <a:pt x="1044" y="845"/>
                  </a:lnTo>
                  <a:lnTo>
                    <a:pt x="1037" y="851"/>
                  </a:lnTo>
                  <a:lnTo>
                    <a:pt x="1031" y="858"/>
                  </a:lnTo>
                  <a:lnTo>
                    <a:pt x="1025" y="851"/>
                  </a:lnTo>
                  <a:lnTo>
                    <a:pt x="1018" y="851"/>
                  </a:lnTo>
                  <a:lnTo>
                    <a:pt x="1012" y="851"/>
                  </a:lnTo>
                  <a:lnTo>
                    <a:pt x="1005" y="858"/>
                  </a:lnTo>
                  <a:lnTo>
                    <a:pt x="999" y="858"/>
                  </a:lnTo>
                  <a:lnTo>
                    <a:pt x="993" y="858"/>
                  </a:lnTo>
                  <a:lnTo>
                    <a:pt x="980" y="858"/>
                  </a:lnTo>
                  <a:lnTo>
                    <a:pt x="967" y="858"/>
                  </a:lnTo>
                  <a:lnTo>
                    <a:pt x="961" y="864"/>
                  </a:lnTo>
                  <a:lnTo>
                    <a:pt x="954" y="864"/>
                  </a:lnTo>
                  <a:lnTo>
                    <a:pt x="954" y="870"/>
                  </a:lnTo>
                  <a:lnTo>
                    <a:pt x="948" y="870"/>
                  </a:lnTo>
                  <a:lnTo>
                    <a:pt x="948" y="877"/>
                  </a:lnTo>
                  <a:lnTo>
                    <a:pt x="948" y="883"/>
                  </a:lnTo>
                  <a:lnTo>
                    <a:pt x="941" y="883"/>
                  </a:lnTo>
                  <a:lnTo>
                    <a:pt x="935" y="877"/>
                  </a:lnTo>
                  <a:lnTo>
                    <a:pt x="929" y="877"/>
                  </a:lnTo>
                  <a:lnTo>
                    <a:pt x="929" y="870"/>
                  </a:lnTo>
                  <a:lnTo>
                    <a:pt x="922" y="870"/>
                  </a:lnTo>
                  <a:lnTo>
                    <a:pt x="922" y="864"/>
                  </a:lnTo>
                  <a:lnTo>
                    <a:pt x="916" y="864"/>
                  </a:lnTo>
                  <a:lnTo>
                    <a:pt x="916" y="870"/>
                  </a:lnTo>
                  <a:lnTo>
                    <a:pt x="909" y="870"/>
                  </a:lnTo>
                  <a:lnTo>
                    <a:pt x="909" y="877"/>
                  </a:lnTo>
                  <a:lnTo>
                    <a:pt x="903" y="877"/>
                  </a:lnTo>
                  <a:lnTo>
                    <a:pt x="903" y="870"/>
                  </a:lnTo>
                  <a:lnTo>
                    <a:pt x="903" y="877"/>
                  </a:lnTo>
                  <a:lnTo>
                    <a:pt x="897" y="877"/>
                  </a:lnTo>
                  <a:lnTo>
                    <a:pt x="897" y="883"/>
                  </a:lnTo>
                  <a:lnTo>
                    <a:pt x="890" y="883"/>
                  </a:lnTo>
                  <a:lnTo>
                    <a:pt x="884" y="883"/>
                  </a:lnTo>
                  <a:lnTo>
                    <a:pt x="877" y="883"/>
                  </a:lnTo>
                  <a:lnTo>
                    <a:pt x="877" y="890"/>
                  </a:lnTo>
                  <a:lnTo>
                    <a:pt x="877" y="896"/>
                  </a:lnTo>
                  <a:lnTo>
                    <a:pt x="871" y="896"/>
                  </a:lnTo>
                  <a:lnTo>
                    <a:pt x="865" y="896"/>
                  </a:lnTo>
                  <a:lnTo>
                    <a:pt x="865" y="890"/>
                  </a:lnTo>
                  <a:lnTo>
                    <a:pt x="865" y="883"/>
                  </a:lnTo>
                  <a:lnTo>
                    <a:pt x="858" y="883"/>
                  </a:lnTo>
                  <a:lnTo>
                    <a:pt x="858" y="877"/>
                  </a:lnTo>
                  <a:lnTo>
                    <a:pt x="852" y="877"/>
                  </a:lnTo>
                  <a:lnTo>
                    <a:pt x="852" y="883"/>
                  </a:lnTo>
                  <a:lnTo>
                    <a:pt x="852" y="877"/>
                  </a:lnTo>
                  <a:lnTo>
                    <a:pt x="852" y="870"/>
                  </a:lnTo>
                  <a:lnTo>
                    <a:pt x="845" y="870"/>
                  </a:lnTo>
                  <a:lnTo>
                    <a:pt x="845" y="877"/>
                  </a:lnTo>
                  <a:lnTo>
                    <a:pt x="839" y="877"/>
                  </a:lnTo>
                  <a:lnTo>
                    <a:pt x="839" y="883"/>
                  </a:lnTo>
                  <a:lnTo>
                    <a:pt x="833" y="883"/>
                  </a:lnTo>
                  <a:lnTo>
                    <a:pt x="826" y="877"/>
                  </a:lnTo>
                  <a:lnTo>
                    <a:pt x="820" y="877"/>
                  </a:lnTo>
                  <a:lnTo>
                    <a:pt x="820" y="883"/>
                  </a:lnTo>
                  <a:lnTo>
                    <a:pt x="813" y="883"/>
                  </a:lnTo>
                  <a:lnTo>
                    <a:pt x="813" y="890"/>
                  </a:lnTo>
                  <a:lnTo>
                    <a:pt x="807" y="890"/>
                  </a:lnTo>
                  <a:lnTo>
                    <a:pt x="801" y="890"/>
                  </a:lnTo>
                  <a:lnTo>
                    <a:pt x="801" y="896"/>
                  </a:lnTo>
                  <a:lnTo>
                    <a:pt x="807" y="896"/>
                  </a:lnTo>
                  <a:lnTo>
                    <a:pt x="807" y="902"/>
                  </a:lnTo>
                  <a:lnTo>
                    <a:pt x="801" y="909"/>
                  </a:lnTo>
                  <a:lnTo>
                    <a:pt x="801" y="915"/>
                  </a:lnTo>
                  <a:lnTo>
                    <a:pt x="794" y="922"/>
                  </a:lnTo>
                  <a:lnTo>
                    <a:pt x="781" y="947"/>
                  </a:lnTo>
                  <a:lnTo>
                    <a:pt x="775" y="966"/>
                  </a:lnTo>
                  <a:lnTo>
                    <a:pt x="768" y="973"/>
                  </a:lnTo>
                  <a:lnTo>
                    <a:pt x="762" y="986"/>
                  </a:lnTo>
                  <a:lnTo>
                    <a:pt x="756" y="992"/>
                  </a:lnTo>
                  <a:lnTo>
                    <a:pt x="756" y="998"/>
                  </a:lnTo>
                  <a:lnTo>
                    <a:pt x="756" y="1005"/>
                  </a:lnTo>
                  <a:lnTo>
                    <a:pt x="756" y="1011"/>
                  </a:lnTo>
                  <a:lnTo>
                    <a:pt x="756" y="1018"/>
                  </a:lnTo>
                  <a:lnTo>
                    <a:pt x="762" y="1018"/>
                  </a:lnTo>
                  <a:lnTo>
                    <a:pt x="762" y="1024"/>
                  </a:lnTo>
                  <a:lnTo>
                    <a:pt x="762" y="1030"/>
                  </a:lnTo>
                  <a:lnTo>
                    <a:pt x="762" y="1037"/>
                  </a:lnTo>
                  <a:lnTo>
                    <a:pt x="762" y="1043"/>
                  </a:lnTo>
                  <a:lnTo>
                    <a:pt x="762" y="1050"/>
                  </a:lnTo>
                  <a:lnTo>
                    <a:pt x="756" y="1050"/>
                  </a:lnTo>
                  <a:lnTo>
                    <a:pt x="756" y="1056"/>
                  </a:lnTo>
                  <a:lnTo>
                    <a:pt x="749" y="1056"/>
                  </a:lnTo>
                  <a:lnTo>
                    <a:pt x="743" y="1056"/>
                  </a:lnTo>
                  <a:lnTo>
                    <a:pt x="736" y="1063"/>
                  </a:lnTo>
                  <a:lnTo>
                    <a:pt x="730" y="1069"/>
                  </a:lnTo>
                  <a:lnTo>
                    <a:pt x="730" y="1075"/>
                  </a:lnTo>
                  <a:lnTo>
                    <a:pt x="730" y="1082"/>
                  </a:lnTo>
                  <a:lnTo>
                    <a:pt x="730" y="1088"/>
                  </a:lnTo>
                  <a:lnTo>
                    <a:pt x="730" y="1095"/>
                  </a:lnTo>
                  <a:lnTo>
                    <a:pt x="736" y="1095"/>
                  </a:lnTo>
                  <a:lnTo>
                    <a:pt x="736" y="1101"/>
                  </a:lnTo>
                  <a:lnTo>
                    <a:pt x="730" y="1101"/>
                  </a:lnTo>
                  <a:lnTo>
                    <a:pt x="730" y="1107"/>
                  </a:lnTo>
                  <a:lnTo>
                    <a:pt x="730" y="1114"/>
                  </a:lnTo>
                  <a:lnTo>
                    <a:pt x="736" y="1120"/>
                  </a:lnTo>
                  <a:lnTo>
                    <a:pt x="743" y="1127"/>
                  </a:lnTo>
                  <a:lnTo>
                    <a:pt x="743" y="1133"/>
                  </a:lnTo>
                  <a:lnTo>
                    <a:pt x="736" y="1133"/>
                  </a:lnTo>
                  <a:lnTo>
                    <a:pt x="736" y="1139"/>
                  </a:lnTo>
                  <a:lnTo>
                    <a:pt x="730" y="1139"/>
                  </a:lnTo>
                  <a:lnTo>
                    <a:pt x="730" y="1146"/>
                  </a:lnTo>
                  <a:lnTo>
                    <a:pt x="724" y="1146"/>
                  </a:lnTo>
                  <a:lnTo>
                    <a:pt x="717" y="1146"/>
                  </a:lnTo>
                  <a:lnTo>
                    <a:pt x="717" y="1139"/>
                  </a:lnTo>
                  <a:lnTo>
                    <a:pt x="717" y="1133"/>
                  </a:lnTo>
                  <a:lnTo>
                    <a:pt x="711" y="1133"/>
                  </a:lnTo>
                  <a:lnTo>
                    <a:pt x="704" y="1133"/>
                  </a:lnTo>
                  <a:lnTo>
                    <a:pt x="704" y="1139"/>
                  </a:lnTo>
                  <a:lnTo>
                    <a:pt x="698" y="1139"/>
                  </a:lnTo>
                  <a:lnTo>
                    <a:pt x="698" y="1146"/>
                  </a:lnTo>
                  <a:lnTo>
                    <a:pt x="692" y="1146"/>
                  </a:lnTo>
                  <a:lnTo>
                    <a:pt x="685" y="1146"/>
                  </a:lnTo>
                  <a:lnTo>
                    <a:pt x="685" y="1139"/>
                  </a:lnTo>
                  <a:lnTo>
                    <a:pt x="679" y="1139"/>
                  </a:lnTo>
                  <a:lnTo>
                    <a:pt x="672" y="1139"/>
                  </a:lnTo>
                  <a:lnTo>
                    <a:pt x="666" y="1139"/>
                  </a:lnTo>
                  <a:lnTo>
                    <a:pt x="660" y="1139"/>
                  </a:lnTo>
                  <a:lnTo>
                    <a:pt x="653" y="1146"/>
                  </a:lnTo>
                  <a:lnTo>
                    <a:pt x="647" y="1146"/>
                  </a:lnTo>
                  <a:lnTo>
                    <a:pt x="640" y="1146"/>
                  </a:lnTo>
                  <a:lnTo>
                    <a:pt x="634" y="1139"/>
                  </a:lnTo>
                  <a:lnTo>
                    <a:pt x="628" y="1139"/>
                  </a:lnTo>
                  <a:lnTo>
                    <a:pt x="628" y="1133"/>
                  </a:lnTo>
                  <a:lnTo>
                    <a:pt x="621" y="1133"/>
                  </a:lnTo>
                  <a:lnTo>
                    <a:pt x="621" y="1127"/>
                  </a:lnTo>
                  <a:lnTo>
                    <a:pt x="621" y="1120"/>
                  </a:lnTo>
                  <a:lnTo>
                    <a:pt x="615" y="1120"/>
                  </a:lnTo>
                  <a:lnTo>
                    <a:pt x="615" y="1114"/>
                  </a:lnTo>
                  <a:lnTo>
                    <a:pt x="608" y="1114"/>
                  </a:lnTo>
                  <a:lnTo>
                    <a:pt x="602" y="1114"/>
                  </a:lnTo>
                  <a:lnTo>
                    <a:pt x="596" y="1114"/>
                  </a:lnTo>
                  <a:lnTo>
                    <a:pt x="596" y="1107"/>
                  </a:lnTo>
                  <a:lnTo>
                    <a:pt x="602" y="1107"/>
                  </a:lnTo>
                  <a:lnTo>
                    <a:pt x="602" y="1101"/>
                  </a:lnTo>
                  <a:lnTo>
                    <a:pt x="602" y="1095"/>
                  </a:lnTo>
                  <a:lnTo>
                    <a:pt x="608" y="1095"/>
                  </a:lnTo>
                  <a:lnTo>
                    <a:pt x="615" y="1095"/>
                  </a:lnTo>
                  <a:lnTo>
                    <a:pt x="615" y="1088"/>
                  </a:lnTo>
                  <a:lnTo>
                    <a:pt x="615" y="1082"/>
                  </a:lnTo>
                  <a:lnTo>
                    <a:pt x="608" y="1082"/>
                  </a:lnTo>
                  <a:lnTo>
                    <a:pt x="602" y="1082"/>
                  </a:lnTo>
                  <a:lnTo>
                    <a:pt x="596" y="1082"/>
                  </a:lnTo>
                  <a:lnTo>
                    <a:pt x="589" y="1082"/>
                  </a:lnTo>
                  <a:lnTo>
                    <a:pt x="589" y="1088"/>
                  </a:lnTo>
                  <a:lnTo>
                    <a:pt x="583" y="1088"/>
                  </a:lnTo>
                  <a:lnTo>
                    <a:pt x="583" y="1082"/>
                  </a:lnTo>
                  <a:lnTo>
                    <a:pt x="576" y="1082"/>
                  </a:lnTo>
                  <a:lnTo>
                    <a:pt x="570" y="1082"/>
                  </a:lnTo>
                  <a:lnTo>
                    <a:pt x="564" y="1082"/>
                  </a:lnTo>
                  <a:lnTo>
                    <a:pt x="557" y="1088"/>
                  </a:lnTo>
                  <a:lnTo>
                    <a:pt x="551" y="1088"/>
                  </a:lnTo>
                  <a:lnTo>
                    <a:pt x="544" y="1082"/>
                  </a:lnTo>
                  <a:lnTo>
                    <a:pt x="538" y="1082"/>
                  </a:lnTo>
                  <a:lnTo>
                    <a:pt x="538" y="1075"/>
                  </a:lnTo>
                  <a:lnTo>
                    <a:pt x="538" y="1069"/>
                  </a:lnTo>
                  <a:lnTo>
                    <a:pt x="532" y="1069"/>
                  </a:lnTo>
                  <a:lnTo>
                    <a:pt x="525" y="1069"/>
                  </a:lnTo>
                  <a:lnTo>
                    <a:pt x="519" y="1069"/>
                  </a:lnTo>
                  <a:lnTo>
                    <a:pt x="519" y="1063"/>
                  </a:lnTo>
                  <a:lnTo>
                    <a:pt x="512" y="1056"/>
                  </a:lnTo>
                  <a:lnTo>
                    <a:pt x="519" y="1056"/>
                  </a:lnTo>
                  <a:lnTo>
                    <a:pt x="519" y="1050"/>
                  </a:lnTo>
                  <a:lnTo>
                    <a:pt x="525" y="1050"/>
                  </a:lnTo>
                  <a:lnTo>
                    <a:pt x="525" y="1043"/>
                  </a:lnTo>
                  <a:lnTo>
                    <a:pt x="519" y="1037"/>
                  </a:lnTo>
                  <a:lnTo>
                    <a:pt x="519" y="1030"/>
                  </a:lnTo>
                  <a:lnTo>
                    <a:pt x="519" y="1024"/>
                  </a:lnTo>
                  <a:lnTo>
                    <a:pt x="512" y="1024"/>
                  </a:lnTo>
                  <a:lnTo>
                    <a:pt x="512" y="1018"/>
                  </a:lnTo>
                  <a:lnTo>
                    <a:pt x="519" y="1018"/>
                  </a:lnTo>
                  <a:lnTo>
                    <a:pt x="512" y="1018"/>
                  </a:lnTo>
                  <a:lnTo>
                    <a:pt x="506" y="1018"/>
                  </a:lnTo>
                  <a:lnTo>
                    <a:pt x="506" y="1024"/>
                  </a:lnTo>
                  <a:lnTo>
                    <a:pt x="500" y="1024"/>
                  </a:lnTo>
                  <a:lnTo>
                    <a:pt x="500" y="1018"/>
                  </a:lnTo>
                  <a:lnTo>
                    <a:pt x="506" y="1011"/>
                  </a:lnTo>
                  <a:lnTo>
                    <a:pt x="506" y="1005"/>
                  </a:lnTo>
                  <a:lnTo>
                    <a:pt x="500" y="1005"/>
                  </a:lnTo>
                  <a:lnTo>
                    <a:pt x="500" y="998"/>
                  </a:lnTo>
                  <a:lnTo>
                    <a:pt x="506" y="998"/>
                  </a:lnTo>
                  <a:lnTo>
                    <a:pt x="506" y="992"/>
                  </a:lnTo>
                  <a:lnTo>
                    <a:pt x="506" y="986"/>
                  </a:lnTo>
                  <a:lnTo>
                    <a:pt x="506" y="979"/>
                  </a:lnTo>
                  <a:lnTo>
                    <a:pt x="500" y="979"/>
                  </a:lnTo>
                  <a:lnTo>
                    <a:pt x="500" y="973"/>
                  </a:lnTo>
                  <a:lnTo>
                    <a:pt x="493" y="973"/>
                  </a:lnTo>
                  <a:lnTo>
                    <a:pt x="487" y="966"/>
                  </a:lnTo>
                  <a:lnTo>
                    <a:pt x="480" y="966"/>
                  </a:lnTo>
                  <a:lnTo>
                    <a:pt x="474" y="966"/>
                  </a:lnTo>
                  <a:lnTo>
                    <a:pt x="468" y="966"/>
                  </a:lnTo>
                  <a:lnTo>
                    <a:pt x="468" y="960"/>
                  </a:lnTo>
                  <a:lnTo>
                    <a:pt x="461" y="960"/>
                  </a:lnTo>
                  <a:lnTo>
                    <a:pt x="461" y="966"/>
                  </a:lnTo>
                  <a:lnTo>
                    <a:pt x="455" y="960"/>
                  </a:lnTo>
                  <a:lnTo>
                    <a:pt x="448" y="960"/>
                  </a:lnTo>
                  <a:lnTo>
                    <a:pt x="448" y="954"/>
                  </a:lnTo>
                  <a:lnTo>
                    <a:pt x="448" y="947"/>
                  </a:lnTo>
                  <a:lnTo>
                    <a:pt x="448" y="941"/>
                  </a:lnTo>
                  <a:lnTo>
                    <a:pt x="448" y="934"/>
                  </a:lnTo>
                  <a:lnTo>
                    <a:pt x="455" y="934"/>
                  </a:lnTo>
                  <a:lnTo>
                    <a:pt x="455" y="928"/>
                  </a:lnTo>
                  <a:lnTo>
                    <a:pt x="455" y="922"/>
                  </a:lnTo>
                  <a:lnTo>
                    <a:pt x="455" y="915"/>
                  </a:lnTo>
                  <a:lnTo>
                    <a:pt x="455" y="909"/>
                  </a:lnTo>
                  <a:lnTo>
                    <a:pt x="455" y="902"/>
                  </a:lnTo>
                  <a:lnTo>
                    <a:pt x="448" y="896"/>
                  </a:lnTo>
                  <a:lnTo>
                    <a:pt x="448" y="890"/>
                  </a:lnTo>
                  <a:lnTo>
                    <a:pt x="448" y="883"/>
                  </a:lnTo>
                  <a:lnTo>
                    <a:pt x="448" y="877"/>
                  </a:lnTo>
                  <a:lnTo>
                    <a:pt x="448" y="870"/>
                  </a:lnTo>
                  <a:lnTo>
                    <a:pt x="448" y="864"/>
                  </a:lnTo>
                  <a:lnTo>
                    <a:pt x="448" y="858"/>
                  </a:lnTo>
                  <a:lnTo>
                    <a:pt x="455" y="858"/>
                  </a:lnTo>
                  <a:lnTo>
                    <a:pt x="448" y="858"/>
                  </a:lnTo>
                  <a:lnTo>
                    <a:pt x="448" y="851"/>
                  </a:lnTo>
                  <a:lnTo>
                    <a:pt x="448" y="845"/>
                  </a:lnTo>
                  <a:lnTo>
                    <a:pt x="455" y="845"/>
                  </a:lnTo>
                  <a:lnTo>
                    <a:pt x="455" y="838"/>
                  </a:lnTo>
                  <a:lnTo>
                    <a:pt x="455" y="832"/>
                  </a:lnTo>
                  <a:lnTo>
                    <a:pt x="455" y="826"/>
                  </a:lnTo>
                  <a:lnTo>
                    <a:pt x="455" y="819"/>
                  </a:lnTo>
                  <a:lnTo>
                    <a:pt x="455" y="813"/>
                  </a:lnTo>
                  <a:lnTo>
                    <a:pt x="455" y="806"/>
                  </a:lnTo>
                  <a:lnTo>
                    <a:pt x="455" y="800"/>
                  </a:lnTo>
                  <a:lnTo>
                    <a:pt x="461" y="800"/>
                  </a:lnTo>
                  <a:lnTo>
                    <a:pt x="468" y="800"/>
                  </a:lnTo>
                  <a:lnTo>
                    <a:pt x="468" y="794"/>
                  </a:lnTo>
                  <a:lnTo>
                    <a:pt x="474" y="794"/>
                  </a:lnTo>
                  <a:lnTo>
                    <a:pt x="474" y="787"/>
                  </a:lnTo>
                  <a:lnTo>
                    <a:pt x="468" y="787"/>
                  </a:lnTo>
                  <a:lnTo>
                    <a:pt x="468" y="781"/>
                  </a:lnTo>
                  <a:lnTo>
                    <a:pt x="461" y="781"/>
                  </a:lnTo>
                  <a:lnTo>
                    <a:pt x="468" y="781"/>
                  </a:lnTo>
                  <a:lnTo>
                    <a:pt x="468" y="774"/>
                  </a:lnTo>
                  <a:lnTo>
                    <a:pt x="474" y="781"/>
                  </a:lnTo>
                  <a:lnTo>
                    <a:pt x="474" y="774"/>
                  </a:lnTo>
                  <a:lnTo>
                    <a:pt x="474" y="768"/>
                  </a:lnTo>
                  <a:lnTo>
                    <a:pt x="480" y="768"/>
                  </a:lnTo>
                  <a:lnTo>
                    <a:pt x="487" y="762"/>
                  </a:lnTo>
                  <a:lnTo>
                    <a:pt x="493" y="762"/>
                  </a:lnTo>
                  <a:lnTo>
                    <a:pt x="487" y="762"/>
                  </a:lnTo>
                  <a:lnTo>
                    <a:pt x="493" y="755"/>
                  </a:lnTo>
                  <a:lnTo>
                    <a:pt x="487" y="755"/>
                  </a:lnTo>
                  <a:lnTo>
                    <a:pt x="480" y="755"/>
                  </a:lnTo>
                  <a:lnTo>
                    <a:pt x="474" y="755"/>
                  </a:lnTo>
                  <a:lnTo>
                    <a:pt x="468" y="755"/>
                  </a:lnTo>
                  <a:lnTo>
                    <a:pt x="461" y="755"/>
                  </a:lnTo>
                  <a:lnTo>
                    <a:pt x="455" y="755"/>
                  </a:lnTo>
                  <a:lnTo>
                    <a:pt x="448" y="755"/>
                  </a:lnTo>
                  <a:lnTo>
                    <a:pt x="448" y="762"/>
                  </a:lnTo>
                  <a:lnTo>
                    <a:pt x="442" y="762"/>
                  </a:lnTo>
                  <a:lnTo>
                    <a:pt x="436" y="762"/>
                  </a:lnTo>
                  <a:lnTo>
                    <a:pt x="429" y="755"/>
                  </a:lnTo>
                  <a:lnTo>
                    <a:pt x="423" y="755"/>
                  </a:lnTo>
                  <a:lnTo>
                    <a:pt x="423" y="762"/>
                  </a:lnTo>
                  <a:lnTo>
                    <a:pt x="423" y="755"/>
                  </a:lnTo>
                  <a:lnTo>
                    <a:pt x="416" y="755"/>
                  </a:lnTo>
                  <a:lnTo>
                    <a:pt x="416" y="762"/>
                  </a:lnTo>
                  <a:lnTo>
                    <a:pt x="416" y="755"/>
                  </a:lnTo>
                  <a:lnTo>
                    <a:pt x="423" y="755"/>
                  </a:lnTo>
                  <a:lnTo>
                    <a:pt x="423" y="749"/>
                  </a:lnTo>
                  <a:lnTo>
                    <a:pt x="429" y="749"/>
                  </a:lnTo>
                  <a:lnTo>
                    <a:pt x="429" y="742"/>
                  </a:lnTo>
                  <a:lnTo>
                    <a:pt x="436" y="742"/>
                  </a:lnTo>
                  <a:lnTo>
                    <a:pt x="436" y="736"/>
                  </a:lnTo>
                  <a:lnTo>
                    <a:pt x="429" y="736"/>
                  </a:lnTo>
                  <a:lnTo>
                    <a:pt x="429" y="730"/>
                  </a:lnTo>
                  <a:lnTo>
                    <a:pt x="423" y="730"/>
                  </a:lnTo>
                  <a:lnTo>
                    <a:pt x="423" y="736"/>
                  </a:lnTo>
                  <a:lnTo>
                    <a:pt x="416" y="736"/>
                  </a:lnTo>
                  <a:lnTo>
                    <a:pt x="416" y="730"/>
                  </a:lnTo>
                  <a:lnTo>
                    <a:pt x="416" y="723"/>
                  </a:lnTo>
                  <a:lnTo>
                    <a:pt x="416" y="717"/>
                  </a:lnTo>
                  <a:lnTo>
                    <a:pt x="416" y="710"/>
                  </a:lnTo>
                  <a:lnTo>
                    <a:pt x="410" y="710"/>
                  </a:lnTo>
                  <a:lnTo>
                    <a:pt x="410" y="704"/>
                  </a:lnTo>
                  <a:lnTo>
                    <a:pt x="403" y="704"/>
                  </a:lnTo>
                  <a:lnTo>
                    <a:pt x="403" y="698"/>
                  </a:lnTo>
                  <a:lnTo>
                    <a:pt x="397" y="698"/>
                  </a:lnTo>
                  <a:lnTo>
                    <a:pt x="391" y="698"/>
                  </a:lnTo>
                  <a:lnTo>
                    <a:pt x="391" y="691"/>
                  </a:lnTo>
                  <a:lnTo>
                    <a:pt x="397" y="691"/>
                  </a:lnTo>
                  <a:lnTo>
                    <a:pt x="391" y="691"/>
                  </a:lnTo>
                  <a:lnTo>
                    <a:pt x="397" y="691"/>
                  </a:lnTo>
                  <a:lnTo>
                    <a:pt x="397" y="685"/>
                  </a:lnTo>
                  <a:lnTo>
                    <a:pt x="403" y="685"/>
                  </a:lnTo>
                  <a:lnTo>
                    <a:pt x="403" y="678"/>
                  </a:lnTo>
                  <a:lnTo>
                    <a:pt x="403" y="672"/>
                  </a:lnTo>
                  <a:lnTo>
                    <a:pt x="403" y="666"/>
                  </a:lnTo>
                  <a:lnTo>
                    <a:pt x="397" y="666"/>
                  </a:lnTo>
                  <a:lnTo>
                    <a:pt x="391" y="666"/>
                  </a:lnTo>
                  <a:lnTo>
                    <a:pt x="391" y="659"/>
                  </a:lnTo>
                  <a:lnTo>
                    <a:pt x="391" y="653"/>
                  </a:lnTo>
                  <a:lnTo>
                    <a:pt x="384" y="653"/>
                  </a:lnTo>
                  <a:lnTo>
                    <a:pt x="384" y="659"/>
                  </a:lnTo>
                  <a:lnTo>
                    <a:pt x="384" y="653"/>
                  </a:lnTo>
                  <a:lnTo>
                    <a:pt x="384" y="659"/>
                  </a:lnTo>
                  <a:lnTo>
                    <a:pt x="378" y="659"/>
                  </a:lnTo>
                  <a:lnTo>
                    <a:pt x="378" y="653"/>
                  </a:lnTo>
                  <a:lnTo>
                    <a:pt x="378" y="659"/>
                  </a:lnTo>
                  <a:lnTo>
                    <a:pt x="371" y="659"/>
                  </a:lnTo>
                  <a:lnTo>
                    <a:pt x="371" y="666"/>
                  </a:lnTo>
                  <a:lnTo>
                    <a:pt x="365" y="666"/>
                  </a:lnTo>
                  <a:lnTo>
                    <a:pt x="359" y="666"/>
                  </a:lnTo>
                  <a:lnTo>
                    <a:pt x="352" y="666"/>
                  </a:lnTo>
                  <a:lnTo>
                    <a:pt x="346" y="659"/>
                  </a:lnTo>
                  <a:lnTo>
                    <a:pt x="339" y="659"/>
                  </a:lnTo>
                  <a:lnTo>
                    <a:pt x="333" y="653"/>
                  </a:lnTo>
                  <a:lnTo>
                    <a:pt x="327" y="653"/>
                  </a:lnTo>
                  <a:lnTo>
                    <a:pt x="320" y="653"/>
                  </a:lnTo>
                  <a:lnTo>
                    <a:pt x="320" y="659"/>
                  </a:lnTo>
                  <a:lnTo>
                    <a:pt x="314" y="659"/>
                  </a:lnTo>
                  <a:lnTo>
                    <a:pt x="314" y="666"/>
                  </a:lnTo>
                  <a:lnTo>
                    <a:pt x="320" y="666"/>
                  </a:lnTo>
                  <a:lnTo>
                    <a:pt x="320" y="672"/>
                  </a:lnTo>
                  <a:lnTo>
                    <a:pt x="314" y="672"/>
                  </a:lnTo>
                  <a:lnTo>
                    <a:pt x="307" y="672"/>
                  </a:lnTo>
                  <a:lnTo>
                    <a:pt x="301" y="672"/>
                  </a:lnTo>
                  <a:lnTo>
                    <a:pt x="301" y="666"/>
                  </a:lnTo>
                  <a:lnTo>
                    <a:pt x="295" y="659"/>
                  </a:lnTo>
                  <a:lnTo>
                    <a:pt x="295" y="653"/>
                  </a:lnTo>
                  <a:lnTo>
                    <a:pt x="288" y="653"/>
                  </a:lnTo>
                  <a:lnTo>
                    <a:pt x="282" y="653"/>
                  </a:lnTo>
                  <a:lnTo>
                    <a:pt x="282" y="646"/>
                  </a:lnTo>
                  <a:lnTo>
                    <a:pt x="282" y="640"/>
                  </a:lnTo>
                  <a:lnTo>
                    <a:pt x="282" y="634"/>
                  </a:lnTo>
                  <a:lnTo>
                    <a:pt x="275" y="627"/>
                  </a:lnTo>
                  <a:lnTo>
                    <a:pt x="269" y="621"/>
                  </a:lnTo>
                  <a:lnTo>
                    <a:pt x="269" y="608"/>
                  </a:lnTo>
                  <a:lnTo>
                    <a:pt x="263" y="595"/>
                  </a:lnTo>
                  <a:lnTo>
                    <a:pt x="256" y="582"/>
                  </a:lnTo>
                  <a:lnTo>
                    <a:pt x="256" y="576"/>
                  </a:lnTo>
                  <a:lnTo>
                    <a:pt x="250" y="570"/>
                  </a:lnTo>
                  <a:lnTo>
                    <a:pt x="237" y="563"/>
                  </a:lnTo>
                  <a:lnTo>
                    <a:pt x="231" y="557"/>
                  </a:lnTo>
                  <a:lnTo>
                    <a:pt x="224" y="550"/>
                  </a:lnTo>
                  <a:lnTo>
                    <a:pt x="211" y="550"/>
                  </a:lnTo>
                  <a:lnTo>
                    <a:pt x="199" y="544"/>
                  </a:lnTo>
                  <a:lnTo>
                    <a:pt x="192" y="538"/>
                  </a:lnTo>
                  <a:lnTo>
                    <a:pt x="186" y="538"/>
                  </a:lnTo>
                  <a:lnTo>
                    <a:pt x="186" y="531"/>
                  </a:lnTo>
                  <a:lnTo>
                    <a:pt x="179" y="512"/>
                  </a:lnTo>
                  <a:lnTo>
                    <a:pt x="173" y="512"/>
                  </a:lnTo>
                  <a:lnTo>
                    <a:pt x="173" y="506"/>
                  </a:lnTo>
                  <a:lnTo>
                    <a:pt x="167" y="499"/>
                  </a:lnTo>
                  <a:lnTo>
                    <a:pt x="154" y="499"/>
                  </a:lnTo>
                  <a:lnTo>
                    <a:pt x="135" y="493"/>
                  </a:lnTo>
                  <a:lnTo>
                    <a:pt x="128" y="486"/>
                  </a:lnTo>
                  <a:lnTo>
                    <a:pt x="122" y="486"/>
                  </a:lnTo>
                  <a:lnTo>
                    <a:pt x="122" y="480"/>
                  </a:lnTo>
                  <a:lnTo>
                    <a:pt x="115" y="480"/>
                  </a:lnTo>
                  <a:lnTo>
                    <a:pt x="109" y="480"/>
                  </a:lnTo>
                  <a:lnTo>
                    <a:pt x="103" y="474"/>
                  </a:lnTo>
                  <a:lnTo>
                    <a:pt x="96" y="474"/>
                  </a:lnTo>
                  <a:lnTo>
                    <a:pt x="90" y="474"/>
                  </a:lnTo>
                  <a:lnTo>
                    <a:pt x="83" y="467"/>
                  </a:lnTo>
                  <a:lnTo>
                    <a:pt x="77" y="467"/>
                  </a:lnTo>
                  <a:lnTo>
                    <a:pt x="71" y="461"/>
                  </a:lnTo>
                  <a:lnTo>
                    <a:pt x="64" y="461"/>
                  </a:lnTo>
                  <a:lnTo>
                    <a:pt x="64" y="454"/>
                  </a:lnTo>
                  <a:lnTo>
                    <a:pt x="58" y="448"/>
                  </a:lnTo>
                  <a:lnTo>
                    <a:pt x="58" y="435"/>
                  </a:lnTo>
                  <a:lnTo>
                    <a:pt x="58" y="422"/>
                  </a:lnTo>
                  <a:lnTo>
                    <a:pt x="51" y="403"/>
                  </a:lnTo>
                  <a:lnTo>
                    <a:pt x="51" y="397"/>
                  </a:lnTo>
                  <a:lnTo>
                    <a:pt x="51" y="390"/>
                  </a:lnTo>
                  <a:lnTo>
                    <a:pt x="58" y="390"/>
                  </a:lnTo>
                  <a:lnTo>
                    <a:pt x="58" y="384"/>
                  </a:lnTo>
                  <a:lnTo>
                    <a:pt x="64" y="384"/>
                  </a:lnTo>
                  <a:lnTo>
                    <a:pt x="64" y="377"/>
                  </a:lnTo>
                  <a:lnTo>
                    <a:pt x="58" y="371"/>
                  </a:lnTo>
                  <a:lnTo>
                    <a:pt x="64" y="371"/>
                  </a:lnTo>
                  <a:lnTo>
                    <a:pt x="64" y="365"/>
                  </a:lnTo>
                  <a:lnTo>
                    <a:pt x="64" y="358"/>
                  </a:lnTo>
                  <a:lnTo>
                    <a:pt x="64" y="352"/>
                  </a:lnTo>
                  <a:lnTo>
                    <a:pt x="58" y="352"/>
                  </a:lnTo>
                  <a:lnTo>
                    <a:pt x="64" y="345"/>
                  </a:lnTo>
                  <a:lnTo>
                    <a:pt x="64" y="339"/>
                  </a:lnTo>
                  <a:lnTo>
                    <a:pt x="64" y="333"/>
                  </a:lnTo>
                  <a:lnTo>
                    <a:pt x="71" y="333"/>
                  </a:lnTo>
                  <a:lnTo>
                    <a:pt x="71" y="326"/>
                  </a:lnTo>
                  <a:lnTo>
                    <a:pt x="77" y="326"/>
                  </a:lnTo>
                  <a:lnTo>
                    <a:pt x="77" y="320"/>
                  </a:lnTo>
                  <a:lnTo>
                    <a:pt x="83" y="320"/>
                  </a:lnTo>
                  <a:lnTo>
                    <a:pt x="83" y="313"/>
                  </a:lnTo>
                  <a:lnTo>
                    <a:pt x="90" y="313"/>
                  </a:lnTo>
                  <a:lnTo>
                    <a:pt x="90" y="307"/>
                  </a:lnTo>
                  <a:lnTo>
                    <a:pt x="96" y="307"/>
                  </a:lnTo>
                  <a:lnTo>
                    <a:pt x="96" y="301"/>
                  </a:lnTo>
                  <a:lnTo>
                    <a:pt x="103" y="301"/>
                  </a:lnTo>
                  <a:lnTo>
                    <a:pt x="103" y="294"/>
                  </a:lnTo>
                  <a:lnTo>
                    <a:pt x="109" y="294"/>
                  </a:lnTo>
                  <a:lnTo>
                    <a:pt x="109" y="288"/>
                  </a:lnTo>
                  <a:lnTo>
                    <a:pt x="109" y="281"/>
                  </a:lnTo>
                  <a:lnTo>
                    <a:pt x="109" y="275"/>
                  </a:lnTo>
                  <a:lnTo>
                    <a:pt x="103" y="269"/>
                  </a:lnTo>
                  <a:lnTo>
                    <a:pt x="103" y="262"/>
                  </a:lnTo>
                  <a:lnTo>
                    <a:pt x="103" y="256"/>
                  </a:lnTo>
                  <a:lnTo>
                    <a:pt x="103" y="249"/>
                  </a:lnTo>
                  <a:lnTo>
                    <a:pt x="103" y="243"/>
                  </a:lnTo>
                  <a:lnTo>
                    <a:pt x="103" y="237"/>
                  </a:lnTo>
                  <a:lnTo>
                    <a:pt x="109" y="237"/>
                  </a:lnTo>
                  <a:lnTo>
                    <a:pt x="109" y="230"/>
                  </a:lnTo>
                  <a:lnTo>
                    <a:pt x="115" y="224"/>
                  </a:lnTo>
                  <a:lnTo>
                    <a:pt x="115" y="217"/>
                  </a:lnTo>
                  <a:lnTo>
                    <a:pt x="115" y="211"/>
                  </a:lnTo>
                  <a:lnTo>
                    <a:pt x="122" y="211"/>
                  </a:lnTo>
                  <a:lnTo>
                    <a:pt x="122" y="205"/>
                  </a:lnTo>
                  <a:lnTo>
                    <a:pt x="122" y="198"/>
                  </a:lnTo>
                  <a:lnTo>
                    <a:pt x="122" y="192"/>
                  </a:lnTo>
                  <a:lnTo>
                    <a:pt x="122" y="185"/>
                  </a:lnTo>
                  <a:lnTo>
                    <a:pt x="115" y="185"/>
                  </a:lnTo>
                  <a:lnTo>
                    <a:pt x="115" y="179"/>
                  </a:lnTo>
                  <a:lnTo>
                    <a:pt x="122" y="173"/>
                  </a:lnTo>
                  <a:lnTo>
                    <a:pt x="122" y="166"/>
                  </a:lnTo>
                  <a:lnTo>
                    <a:pt x="122" y="160"/>
                  </a:lnTo>
                  <a:lnTo>
                    <a:pt x="128" y="160"/>
                  </a:lnTo>
                  <a:lnTo>
                    <a:pt x="135" y="153"/>
                  </a:lnTo>
                  <a:lnTo>
                    <a:pt x="141" y="153"/>
                  </a:lnTo>
                  <a:lnTo>
                    <a:pt x="141" y="147"/>
                  </a:lnTo>
                  <a:lnTo>
                    <a:pt x="147" y="147"/>
                  </a:lnTo>
                  <a:lnTo>
                    <a:pt x="154" y="147"/>
                  </a:lnTo>
                  <a:lnTo>
                    <a:pt x="160" y="147"/>
                  </a:lnTo>
                  <a:lnTo>
                    <a:pt x="160" y="141"/>
                  </a:lnTo>
                  <a:lnTo>
                    <a:pt x="160" y="134"/>
                  </a:lnTo>
                  <a:lnTo>
                    <a:pt x="160" y="128"/>
                  </a:lnTo>
                  <a:lnTo>
                    <a:pt x="160" y="121"/>
                  </a:lnTo>
                  <a:lnTo>
                    <a:pt x="154" y="121"/>
                  </a:lnTo>
                  <a:lnTo>
                    <a:pt x="154" y="115"/>
                  </a:lnTo>
                  <a:lnTo>
                    <a:pt x="154" y="102"/>
                  </a:lnTo>
                  <a:lnTo>
                    <a:pt x="154" y="96"/>
                  </a:lnTo>
                  <a:lnTo>
                    <a:pt x="154" y="77"/>
                  </a:lnTo>
                  <a:lnTo>
                    <a:pt x="154" y="70"/>
                  </a:lnTo>
                  <a:lnTo>
                    <a:pt x="154" y="57"/>
                  </a:lnTo>
                  <a:lnTo>
                    <a:pt x="154" y="51"/>
                  </a:lnTo>
                  <a:lnTo>
                    <a:pt x="147" y="45"/>
                  </a:lnTo>
                  <a:lnTo>
                    <a:pt x="141" y="38"/>
                  </a:lnTo>
                  <a:lnTo>
                    <a:pt x="135" y="38"/>
                  </a:lnTo>
                  <a:lnTo>
                    <a:pt x="122" y="32"/>
                  </a:lnTo>
                  <a:lnTo>
                    <a:pt x="115" y="32"/>
                  </a:lnTo>
                  <a:lnTo>
                    <a:pt x="103" y="25"/>
                  </a:lnTo>
                  <a:lnTo>
                    <a:pt x="96" y="32"/>
                  </a:lnTo>
                  <a:lnTo>
                    <a:pt x="83" y="32"/>
                  </a:lnTo>
                  <a:lnTo>
                    <a:pt x="77" y="32"/>
                  </a:lnTo>
                  <a:lnTo>
                    <a:pt x="71" y="38"/>
                  </a:lnTo>
                  <a:lnTo>
                    <a:pt x="64" y="38"/>
                  </a:lnTo>
                  <a:lnTo>
                    <a:pt x="58" y="38"/>
                  </a:lnTo>
                  <a:lnTo>
                    <a:pt x="51" y="45"/>
                  </a:lnTo>
                  <a:lnTo>
                    <a:pt x="45" y="45"/>
                  </a:lnTo>
                  <a:lnTo>
                    <a:pt x="38" y="38"/>
                  </a:lnTo>
                  <a:lnTo>
                    <a:pt x="32" y="38"/>
                  </a:lnTo>
                  <a:lnTo>
                    <a:pt x="26" y="38"/>
                  </a:lnTo>
                  <a:lnTo>
                    <a:pt x="26" y="32"/>
                  </a:lnTo>
                  <a:lnTo>
                    <a:pt x="19" y="32"/>
                  </a:lnTo>
                  <a:lnTo>
                    <a:pt x="13" y="25"/>
                  </a:lnTo>
                  <a:lnTo>
                    <a:pt x="6" y="25"/>
                  </a:lnTo>
                  <a:lnTo>
                    <a:pt x="0" y="25"/>
                  </a:lnTo>
                  <a:lnTo>
                    <a:pt x="0" y="32"/>
                  </a:lnTo>
                  <a:lnTo>
                    <a:pt x="0" y="25"/>
                  </a:lnTo>
                  <a:lnTo>
                    <a:pt x="0" y="19"/>
                  </a:lnTo>
                  <a:lnTo>
                    <a:pt x="0" y="13"/>
                  </a:lnTo>
                  <a:lnTo>
                    <a:pt x="0" y="6"/>
                  </a:lnTo>
                  <a:lnTo>
                    <a:pt x="0" y="0"/>
                  </a:lnTo>
                  <a:lnTo>
                    <a:pt x="6" y="0"/>
                  </a:lnTo>
                  <a:lnTo>
                    <a:pt x="19" y="0"/>
                  </a:lnTo>
                  <a:lnTo>
                    <a:pt x="32" y="6"/>
                  </a:lnTo>
                  <a:lnTo>
                    <a:pt x="38" y="6"/>
                  </a:lnTo>
                  <a:lnTo>
                    <a:pt x="45" y="6"/>
                  </a:lnTo>
                  <a:lnTo>
                    <a:pt x="64" y="13"/>
                  </a:lnTo>
                  <a:lnTo>
                    <a:pt x="77" y="13"/>
                  </a:lnTo>
                  <a:lnTo>
                    <a:pt x="96" y="19"/>
                  </a:lnTo>
                  <a:lnTo>
                    <a:pt x="103" y="19"/>
                  </a:lnTo>
                  <a:lnTo>
                    <a:pt x="115" y="19"/>
                  </a:lnTo>
                  <a:lnTo>
                    <a:pt x="141" y="25"/>
                  </a:lnTo>
                  <a:lnTo>
                    <a:pt x="160" y="32"/>
                  </a:lnTo>
                  <a:lnTo>
                    <a:pt x="186" y="32"/>
                  </a:lnTo>
                  <a:lnTo>
                    <a:pt x="205" y="38"/>
                  </a:lnTo>
                  <a:lnTo>
                    <a:pt x="211" y="45"/>
                  </a:lnTo>
                  <a:lnTo>
                    <a:pt x="218" y="45"/>
                  </a:lnTo>
                  <a:lnTo>
                    <a:pt x="250" y="51"/>
                  </a:lnTo>
                  <a:lnTo>
                    <a:pt x="288" y="57"/>
                  </a:lnTo>
                  <a:lnTo>
                    <a:pt x="327" y="64"/>
                  </a:lnTo>
                  <a:lnTo>
                    <a:pt x="352" y="70"/>
                  </a:lnTo>
                  <a:lnTo>
                    <a:pt x="371" y="70"/>
                  </a:lnTo>
                  <a:lnTo>
                    <a:pt x="391" y="77"/>
                  </a:lnTo>
                  <a:lnTo>
                    <a:pt x="410" y="77"/>
                  </a:lnTo>
                  <a:lnTo>
                    <a:pt x="474" y="96"/>
                  </a:lnTo>
                  <a:lnTo>
                    <a:pt x="487" y="96"/>
                  </a:lnTo>
                  <a:lnTo>
                    <a:pt x="500" y="96"/>
                  </a:lnTo>
                  <a:lnTo>
                    <a:pt x="519" y="102"/>
                  </a:lnTo>
                  <a:lnTo>
                    <a:pt x="589" y="115"/>
                  </a:lnTo>
                  <a:lnTo>
                    <a:pt x="589" y="121"/>
                  </a:lnTo>
                  <a:lnTo>
                    <a:pt x="589" y="128"/>
                  </a:lnTo>
                  <a:lnTo>
                    <a:pt x="583" y="128"/>
                  </a:lnTo>
                  <a:lnTo>
                    <a:pt x="583" y="134"/>
                  </a:lnTo>
                  <a:lnTo>
                    <a:pt x="589" y="134"/>
                  </a:lnTo>
                  <a:lnTo>
                    <a:pt x="596" y="134"/>
                  </a:lnTo>
                  <a:lnTo>
                    <a:pt x="596" y="141"/>
                  </a:lnTo>
                  <a:lnTo>
                    <a:pt x="596" y="147"/>
                  </a:lnTo>
                  <a:lnTo>
                    <a:pt x="602" y="147"/>
                  </a:lnTo>
                  <a:lnTo>
                    <a:pt x="602" y="153"/>
                  </a:lnTo>
                  <a:lnTo>
                    <a:pt x="596" y="153"/>
                  </a:lnTo>
                  <a:lnTo>
                    <a:pt x="596" y="160"/>
                  </a:lnTo>
                  <a:lnTo>
                    <a:pt x="596" y="166"/>
                  </a:lnTo>
                  <a:lnTo>
                    <a:pt x="596" y="173"/>
                  </a:lnTo>
                  <a:lnTo>
                    <a:pt x="596" y="179"/>
                  </a:lnTo>
                  <a:lnTo>
                    <a:pt x="589" y="179"/>
                  </a:lnTo>
                  <a:lnTo>
                    <a:pt x="589" y="185"/>
                  </a:lnTo>
                  <a:lnTo>
                    <a:pt x="583" y="185"/>
                  </a:lnTo>
                  <a:lnTo>
                    <a:pt x="589" y="185"/>
                  </a:lnTo>
                  <a:lnTo>
                    <a:pt x="589" y="192"/>
                  </a:lnTo>
                  <a:lnTo>
                    <a:pt x="596" y="192"/>
                  </a:lnTo>
                  <a:lnTo>
                    <a:pt x="666" y="153"/>
                  </a:lnTo>
                  <a:lnTo>
                    <a:pt x="679" y="147"/>
                  </a:lnTo>
                  <a:lnTo>
                    <a:pt x="730" y="128"/>
                  </a:lnTo>
                  <a:lnTo>
                    <a:pt x="781" y="128"/>
                  </a:lnTo>
                  <a:lnTo>
                    <a:pt x="801" y="128"/>
                  </a:lnTo>
                  <a:lnTo>
                    <a:pt x="826" y="128"/>
                  </a:lnTo>
                  <a:lnTo>
                    <a:pt x="903" y="128"/>
                  </a:lnTo>
                  <a:lnTo>
                    <a:pt x="916" y="128"/>
                  </a:lnTo>
                  <a:lnTo>
                    <a:pt x="941" y="128"/>
                  </a:lnTo>
                  <a:lnTo>
                    <a:pt x="948" y="128"/>
                  </a:lnTo>
                  <a:lnTo>
                    <a:pt x="967" y="128"/>
                  </a:lnTo>
                  <a:lnTo>
                    <a:pt x="948" y="192"/>
                  </a:lnTo>
                  <a:lnTo>
                    <a:pt x="954" y="211"/>
                  </a:lnTo>
                  <a:lnTo>
                    <a:pt x="954" y="237"/>
                  </a:lnTo>
                  <a:lnTo>
                    <a:pt x="935" y="256"/>
                  </a:lnTo>
                  <a:lnTo>
                    <a:pt x="935" y="294"/>
                  </a:lnTo>
                  <a:lnTo>
                    <a:pt x="922" y="307"/>
                  </a:lnTo>
                  <a:lnTo>
                    <a:pt x="884" y="352"/>
                  </a:lnTo>
                  <a:lnTo>
                    <a:pt x="865" y="377"/>
                  </a:lnTo>
                  <a:lnTo>
                    <a:pt x="858" y="403"/>
                  </a:lnTo>
                  <a:lnTo>
                    <a:pt x="865" y="448"/>
                  </a:lnTo>
                  <a:lnTo>
                    <a:pt x="865" y="467"/>
                  </a:lnTo>
                  <a:lnTo>
                    <a:pt x="865" y="512"/>
                  </a:lnTo>
                  <a:lnTo>
                    <a:pt x="845" y="570"/>
                  </a:lnTo>
                  <a:lnTo>
                    <a:pt x="839" y="685"/>
                  </a:lnTo>
                  <a:lnTo>
                    <a:pt x="845" y="698"/>
                  </a:lnTo>
                  <a:lnTo>
                    <a:pt x="961" y="774"/>
                  </a:lnTo>
                  <a:lnTo>
                    <a:pt x="1044" y="838"/>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pPr algn="ctr">
                <a:lnSpc>
                  <a:spcPct val="107000"/>
                </a:lnSpc>
                <a:spcAft>
                  <a:spcPts val="800"/>
                </a:spcAft>
              </a:pPr>
              <a:r>
                <a:rPr lang="fr-FR" sz="110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56" name="Freeform 227">
              <a:extLst>
                <a:ext uri="{FF2B5EF4-FFF2-40B4-BE49-F238E27FC236}">
                  <a16:creationId xmlns:a16="http://schemas.microsoft.com/office/drawing/2014/main" id="{CF81F3BF-B39A-6E73-411F-290E7D3CE328}"/>
                </a:ext>
              </a:extLst>
            </p:cNvPr>
            <p:cNvSpPr>
              <a:spLocks/>
            </p:cNvSpPr>
            <p:nvPr/>
          </p:nvSpPr>
          <p:spPr bwMode="gray">
            <a:xfrm>
              <a:off x="3977881" y="2977587"/>
              <a:ext cx="752447" cy="931534"/>
            </a:xfrm>
            <a:custGeom>
              <a:avLst/>
              <a:gdLst>
                <a:gd name="T0" fmla="*/ 967 w 1166"/>
                <a:gd name="T1" fmla="*/ 864 h 1293"/>
                <a:gd name="T2" fmla="*/ 788 w 1166"/>
                <a:gd name="T3" fmla="*/ 877 h 1293"/>
                <a:gd name="T4" fmla="*/ 788 w 1166"/>
                <a:gd name="T5" fmla="*/ 922 h 1293"/>
                <a:gd name="T6" fmla="*/ 807 w 1166"/>
                <a:gd name="T7" fmla="*/ 980 h 1293"/>
                <a:gd name="T8" fmla="*/ 813 w 1166"/>
                <a:gd name="T9" fmla="*/ 1005 h 1293"/>
                <a:gd name="T10" fmla="*/ 820 w 1166"/>
                <a:gd name="T11" fmla="*/ 1044 h 1293"/>
                <a:gd name="T12" fmla="*/ 807 w 1166"/>
                <a:gd name="T13" fmla="*/ 1088 h 1293"/>
                <a:gd name="T14" fmla="*/ 807 w 1166"/>
                <a:gd name="T15" fmla="*/ 1146 h 1293"/>
                <a:gd name="T16" fmla="*/ 769 w 1166"/>
                <a:gd name="T17" fmla="*/ 1191 h 1293"/>
                <a:gd name="T18" fmla="*/ 724 w 1166"/>
                <a:gd name="T19" fmla="*/ 1217 h 1293"/>
                <a:gd name="T20" fmla="*/ 647 w 1166"/>
                <a:gd name="T21" fmla="*/ 1229 h 1293"/>
                <a:gd name="T22" fmla="*/ 583 w 1166"/>
                <a:gd name="T23" fmla="*/ 1229 h 1293"/>
                <a:gd name="T24" fmla="*/ 525 w 1166"/>
                <a:gd name="T25" fmla="*/ 1217 h 1293"/>
                <a:gd name="T26" fmla="*/ 461 w 1166"/>
                <a:gd name="T27" fmla="*/ 1236 h 1293"/>
                <a:gd name="T28" fmla="*/ 397 w 1166"/>
                <a:gd name="T29" fmla="*/ 1229 h 1293"/>
                <a:gd name="T30" fmla="*/ 307 w 1166"/>
                <a:gd name="T31" fmla="*/ 1268 h 1293"/>
                <a:gd name="T32" fmla="*/ 250 w 1166"/>
                <a:gd name="T33" fmla="*/ 1287 h 1293"/>
                <a:gd name="T34" fmla="*/ 211 w 1166"/>
                <a:gd name="T35" fmla="*/ 1236 h 1293"/>
                <a:gd name="T36" fmla="*/ 205 w 1166"/>
                <a:gd name="T37" fmla="*/ 1165 h 1293"/>
                <a:gd name="T38" fmla="*/ 199 w 1166"/>
                <a:gd name="T39" fmla="*/ 1095 h 1293"/>
                <a:gd name="T40" fmla="*/ 211 w 1166"/>
                <a:gd name="T41" fmla="*/ 1031 h 1293"/>
                <a:gd name="T42" fmla="*/ 231 w 1166"/>
                <a:gd name="T43" fmla="*/ 992 h 1293"/>
                <a:gd name="T44" fmla="*/ 282 w 1166"/>
                <a:gd name="T45" fmla="*/ 941 h 1293"/>
                <a:gd name="T46" fmla="*/ 327 w 1166"/>
                <a:gd name="T47" fmla="*/ 896 h 1293"/>
                <a:gd name="T48" fmla="*/ 301 w 1166"/>
                <a:gd name="T49" fmla="*/ 839 h 1293"/>
                <a:gd name="T50" fmla="*/ 256 w 1166"/>
                <a:gd name="T51" fmla="*/ 794 h 1293"/>
                <a:gd name="T52" fmla="*/ 231 w 1166"/>
                <a:gd name="T53" fmla="*/ 743 h 1293"/>
                <a:gd name="T54" fmla="*/ 186 w 1166"/>
                <a:gd name="T55" fmla="*/ 711 h 1293"/>
                <a:gd name="T56" fmla="*/ 147 w 1166"/>
                <a:gd name="T57" fmla="*/ 679 h 1293"/>
                <a:gd name="T58" fmla="*/ 109 w 1166"/>
                <a:gd name="T59" fmla="*/ 647 h 1293"/>
                <a:gd name="T60" fmla="*/ 19 w 1166"/>
                <a:gd name="T61" fmla="*/ 538 h 1293"/>
                <a:gd name="T62" fmla="*/ 13 w 1166"/>
                <a:gd name="T63" fmla="*/ 499 h 1293"/>
                <a:gd name="T64" fmla="*/ 19 w 1166"/>
                <a:gd name="T65" fmla="*/ 474 h 1293"/>
                <a:gd name="T66" fmla="*/ 58 w 1166"/>
                <a:gd name="T67" fmla="*/ 480 h 1293"/>
                <a:gd name="T68" fmla="*/ 77 w 1166"/>
                <a:gd name="T69" fmla="*/ 455 h 1293"/>
                <a:gd name="T70" fmla="*/ 115 w 1166"/>
                <a:gd name="T71" fmla="*/ 448 h 1293"/>
                <a:gd name="T72" fmla="*/ 135 w 1166"/>
                <a:gd name="T73" fmla="*/ 397 h 1293"/>
                <a:gd name="T74" fmla="*/ 173 w 1166"/>
                <a:gd name="T75" fmla="*/ 391 h 1293"/>
                <a:gd name="T76" fmla="*/ 199 w 1166"/>
                <a:gd name="T77" fmla="*/ 352 h 1293"/>
                <a:gd name="T78" fmla="*/ 231 w 1166"/>
                <a:gd name="T79" fmla="*/ 314 h 1293"/>
                <a:gd name="T80" fmla="*/ 256 w 1166"/>
                <a:gd name="T81" fmla="*/ 288 h 1293"/>
                <a:gd name="T82" fmla="*/ 288 w 1166"/>
                <a:gd name="T83" fmla="*/ 263 h 1293"/>
                <a:gd name="T84" fmla="*/ 314 w 1166"/>
                <a:gd name="T85" fmla="*/ 231 h 1293"/>
                <a:gd name="T86" fmla="*/ 359 w 1166"/>
                <a:gd name="T87" fmla="*/ 231 h 1293"/>
                <a:gd name="T88" fmla="*/ 384 w 1166"/>
                <a:gd name="T89" fmla="*/ 250 h 1293"/>
                <a:gd name="T90" fmla="*/ 423 w 1166"/>
                <a:gd name="T91" fmla="*/ 275 h 1293"/>
                <a:gd name="T92" fmla="*/ 474 w 1166"/>
                <a:gd name="T93" fmla="*/ 275 h 1293"/>
                <a:gd name="T94" fmla="*/ 512 w 1166"/>
                <a:gd name="T95" fmla="*/ 269 h 1293"/>
                <a:gd name="T96" fmla="*/ 551 w 1166"/>
                <a:gd name="T97" fmla="*/ 237 h 1293"/>
                <a:gd name="T98" fmla="*/ 576 w 1166"/>
                <a:gd name="T99" fmla="*/ 205 h 1293"/>
                <a:gd name="T100" fmla="*/ 564 w 1166"/>
                <a:gd name="T101" fmla="*/ 122 h 1293"/>
                <a:gd name="T102" fmla="*/ 640 w 1166"/>
                <a:gd name="T103" fmla="*/ 19 h 1293"/>
                <a:gd name="T104" fmla="*/ 743 w 1166"/>
                <a:gd name="T105" fmla="*/ 45 h 1293"/>
                <a:gd name="T106" fmla="*/ 788 w 1166"/>
                <a:gd name="T107" fmla="*/ 58 h 1293"/>
                <a:gd name="T108" fmla="*/ 871 w 1166"/>
                <a:gd name="T109" fmla="*/ 45 h 1293"/>
                <a:gd name="T110" fmla="*/ 941 w 1166"/>
                <a:gd name="T111" fmla="*/ 0 h 1293"/>
                <a:gd name="T112" fmla="*/ 1127 w 1166"/>
                <a:gd name="T113" fmla="*/ 179 h 1293"/>
                <a:gd name="T114" fmla="*/ 1166 w 1166"/>
                <a:gd name="T115" fmla="*/ 749 h 1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66" h="1293">
                  <a:moveTo>
                    <a:pt x="1140" y="858"/>
                  </a:moveTo>
                  <a:lnTo>
                    <a:pt x="1108" y="858"/>
                  </a:lnTo>
                  <a:lnTo>
                    <a:pt x="1102" y="858"/>
                  </a:lnTo>
                  <a:lnTo>
                    <a:pt x="1082" y="864"/>
                  </a:lnTo>
                  <a:lnTo>
                    <a:pt x="1070" y="864"/>
                  </a:lnTo>
                  <a:lnTo>
                    <a:pt x="1057" y="864"/>
                  </a:lnTo>
                  <a:lnTo>
                    <a:pt x="1050" y="864"/>
                  </a:lnTo>
                  <a:lnTo>
                    <a:pt x="1031" y="864"/>
                  </a:lnTo>
                  <a:lnTo>
                    <a:pt x="1005" y="864"/>
                  </a:lnTo>
                  <a:lnTo>
                    <a:pt x="993" y="864"/>
                  </a:lnTo>
                  <a:lnTo>
                    <a:pt x="967" y="864"/>
                  </a:lnTo>
                  <a:lnTo>
                    <a:pt x="954" y="864"/>
                  </a:lnTo>
                  <a:lnTo>
                    <a:pt x="922" y="864"/>
                  </a:lnTo>
                  <a:lnTo>
                    <a:pt x="909" y="864"/>
                  </a:lnTo>
                  <a:lnTo>
                    <a:pt x="871" y="864"/>
                  </a:lnTo>
                  <a:lnTo>
                    <a:pt x="826" y="858"/>
                  </a:lnTo>
                  <a:lnTo>
                    <a:pt x="801" y="858"/>
                  </a:lnTo>
                  <a:lnTo>
                    <a:pt x="801" y="864"/>
                  </a:lnTo>
                  <a:lnTo>
                    <a:pt x="794" y="864"/>
                  </a:lnTo>
                  <a:lnTo>
                    <a:pt x="794" y="871"/>
                  </a:lnTo>
                  <a:lnTo>
                    <a:pt x="788" y="871"/>
                  </a:lnTo>
                  <a:lnTo>
                    <a:pt x="788" y="877"/>
                  </a:lnTo>
                  <a:lnTo>
                    <a:pt x="794" y="877"/>
                  </a:lnTo>
                  <a:lnTo>
                    <a:pt x="794" y="884"/>
                  </a:lnTo>
                  <a:lnTo>
                    <a:pt x="788" y="884"/>
                  </a:lnTo>
                  <a:lnTo>
                    <a:pt x="788" y="890"/>
                  </a:lnTo>
                  <a:lnTo>
                    <a:pt x="788" y="896"/>
                  </a:lnTo>
                  <a:lnTo>
                    <a:pt x="794" y="896"/>
                  </a:lnTo>
                  <a:lnTo>
                    <a:pt x="794" y="903"/>
                  </a:lnTo>
                  <a:lnTo>
                    <a:pt x="788" y="903"/>
                  </a:lnTo>
                  <a:lnTo>
                    <a:pt x="788" y="909"/>
                  </a:lnTo>
                  <a:lnTo>
                    <a:pt x="788" y="916"/>
                  </a:lnTo>
                  <a:lnTo>
                    <a:pt x="788" y="922"/>
                  </a:lnTo>
                  <a:lnTo>
                    <a:pt x="794" y="928"/>
                  </a:lnTo>
                  <a:lnTo>
                    <a:pt x="794" y="935"/>
                  </a:lnTo>
                  <a:lnTo>
                    <a:pt x="801" y="935"/>
                  </a:lnTo>
                  <a:lnTo>
                    <a:pt x="801" y="941"/>
                  </a:lnTo>
                  <a:lnTo>
                    <a:pt x="801" y="948"/>
                  </a:lnTo>
                  <a:lnTo>
                    <a:pt x="801" y="954"/>
                  </a:lnTo>
                  <a:lnTo>
                    <a:pt x="801" y="960"/>
                  </a:lnTo>
                  <a:lnTo>
                    <a:pt x="807" y="960"/>
                  </a:lnTo>
                  <a:lnTo>
                    <a:pt x="807" y="967"/>
                  </a:lnTo>
                  <a:lnTo>
                    <a:pt x="807" y="973"/>
                  </a:lnTo>
                  <a:lnTo>
                    <a:pt x="807" y="980"/>
                  </a:lnTo>
                  <a:lnTo>
                    <a:pt x="801" y="980"/>
                  </a:lnTo>
                  <a:lnTo>
                    <a:pt x="801" y="973"/>
                  </a:lnTo>
                  <a:lnTo>
                    <a:pt x="801" y="980"/>
                  </a:lnTo>
                  <a:lnTo>
                    <a:pt x="801" y="986"/>
                  </a:lnTo>
                  <a:lnTo>
                    <a:pt x="807" y="986"/>
                  </a:lnTo>
                  <a:lnTo>
                    <a:pt x="807" y="992"/>
                  </a:lnTo>
                  <a:lnTo>
                    <a:pt x="801" y="992"/>
                  </a:lnTo>
                  <a:lnTo>
                    <a:pt x="801" y="999"/>
                  </a:lnTo>
                  <a:lnTo>
                    <a:pt x="807" y="999"/>
                  </a:lnTo>
                  <a:lnTo>
                    <a:pt x="813" y="999"/>
                  </a:lnTo>
                  <a:lnTo>
                    <a:pt x="813" y="1005"/>
                  </a:lnTo>
                  <a:lnTo>
                    <a:pt x="807" y="1005"/>
                  </a:lnTo>
                  <a:lnTo>
                    <a:pt x="813" y="1005"/>
                  </a:lnTo>
                  <a:lnTo>
                    <a:pt x="820" y="1005"/>
                  </a:lnTo>
                  <a:lnTo>
                    <a:pt x="820" y="1012"/>
                  </a:lnTo>
                  <a:lnTo>
                    <a:pt x="813" y="1012"/>
                  </a:lnTo>
                  <a:lnTo>
                    <a:pt x="813" y="1018"/>
                  </a:lnTo>
                  <a:lnTo>
                    <a:pt x="813" y="1024"/>
                  </a:lnTo>
                  <a:lnTo>
                    <a:pt x="813" y="1031"/>
                  </a:lnTo>
                  <a:lnTo>
                    <a:pt x="813" y="1037"/>
                  </a:lnTo>
                  <a:lnTo>
                    <a:pt x="820" y="1037"/>
                  </a:lnTo>
                  <a:lnTo>
                    <a:pt x="820" y="1044"/>
                  </a:lnTo>
                  <a:lnTo>
                    <a:pt x="813" y="1050"/>
                  </a:lnTo>
                  <a:lnTo>
                    <a:pt x="820" y="1050"/>
                  </a:lnTo>
                  <a:lnTo>
                    <a:pt x="820" y="1056"/>
                  </a:lnTo>
                  <a:lnTo>
                    <a:pt x="813" y="1056"/>
                  </a:lnTo>
                  <a:lnTo>
                    <a:pt x="813" y="1063"/>
                  </a:lnTo>
                  <a:lnTo>
                    <a:pt x="807" y="1063"/>
                  </a:lnTo>
                  <a:lnTo>
                    <a:pt x="807" y="1069"/>
                  </a:lnTo>
                  <a:lnTo>
                    <a:pt x="813" y="1076"/>
                  </a:lnTo>
                  <a:lnTo>
                    <a:pt x="813" y="1082"/>
                  </a:lnTo>
                  <a:lnTo>
                    <a:pt x="813" y="1088"/>
                  </a:lnTo>
                  <a:lnTo>
                    <a:pt x="807" y="1088"/>
                  </a:lnTo>
                  <a:lnTo>
                    <a:pt x="807" y="1095"/>
                  </a:lnTo>
                  <a:lnTo>
                    <a:pt x="813" y="1101"/>
                  </a:lnTo>
                  <a:lnTo>
                    <a:pt x="807" y="1108"/>
                  </a:lnTo>
                  <a:lnTo>
                    <a:pt x="807" y="1114"/>
                  </a:lnTo>
                  <a:lnTo>
                    <a:pt x="813" y="1114"/>
                  </a:lnTo>
                  <a:lnTo>
                    <a:pt x="813" y="1120"/>
                  </a:lnTo>
                  <a:lnTo>
                    <a:pt x="813" y="1127"/>
                  </a:lnTo>
                  <a:lnTo>
                    <a:pt x="813" y="1133"/>
                  </a:lnTo>
                  <a:lnTo>
                    <a:pt x="807" y="1133"/>
                  </a:lnTo>
                  <a:lnTo>
                    <a:pt x="807" y="1140"/>
                  </a:lnTo>
                  <a:lnTo>
                    <a:pt x="807" y="1146"/>
                  </a:lnTo>
                  <a:lnTo>
                    <a:pt x="807" y="1152"/>
                  </a:lnTo>
                  <a:lnTo>
                    <a:pt x="801" y="1159"/>
                  </a:lnTo>
                  <a:lnTo>
                    <a:pt x="794" y="1159"/>
                  </a:lnTo>
                  <a:lnTo>
                    <a:pt x="794" y="1165"/>
                  </a:lnTo>
                  <a:lnTo>
                    <a:pt x="794" y="1172"/>
                  </a:lnTo>
                  <a:lnTo>
                    <a:pt x="788" y="1172"/>
                  </a:lnTo>
                  <a:lnTo>
                    <a:pt x="781" y="1172"/>
                  </a:lnTo>
                  <a:lnTo>
                    <a:pt x="781" y="1178"/>
                  </a:lnTo>
                  <a:lnTo>
                    <a:pt x="775" y="1178"/>
                  </a:lnTo>
                  <a:lnTo>
                    <a:pt x="775" y="1184"/>
                  </a:lnTo>
                  <a:lnTo>
                    <a:pt x="769" y="1191"/>
                  </a:lnTo>
                  <a:lnTo>
                    <a:pt x="762" y="1191"/>
                  </a:lnTo>
                  <a:lnTo>
                    <a:pt x="756" y="1191"/>
                  </a:lnTo>
                  <a:lnTo>
                    <a:pt x="756" y="1197"/>
                  </a:lnTo>
                  <a:lnTo>
                    <a:pt x="749" y="1197"/>
                  </a:lnTo>
                  <a:lnTo>
                    <a:pt x="743" y="1197"/>
                  </a:lnTo>
                  <a:lnTo>
                    <a:pt x="743" y="1204"/>
                  </a:lnTo>
                  <a:lnTo>
                    <a:pt x="737" y="1204"/>
                  </a:lnTo>
                  <a:lnTo>
                    <a:pt x="737" y="1210"/>
                  </a:lnTo>
                  <a:lnTo>
                    <a:pt x="730" y="1210"/>
                  </a:lnTo>
                  <a:lnTo>
                    <a:pt x="730" y="1217"/>
                  </a:lnTo>
                  <a:lnTo>
                    <a:pt x="724" y="1217"/>
                  </a:lnTo>
                  <a:lnTo>
                    <a:pt x="717" y="1217"/>
                  </a:lnTo>
                  <a:lnTo>
                    <a:pt x="711" y="1217"/>
                  </a:lnTo>
                  <a:lnTo>
                    <a:pt x="698" y="1223"/>
                  </a:lnTo>
                  <a:lnTo>
                    <a:pt x="692" y="1223"/>
                  </a:lnTo>
                  <a:lnTo>
                    <a:pt x="685" y="1223"/>
                  </a:lnTo>
                  <a:lnTo>
                    <a:pt x="679" y="1223"/>
                  </a:lnTo>
                  <a:lnTo>
                    <a:pt x="672" y="1223"/>
                  </a:lnTo>
                  <a:lnTo>
                    <a:pt x="666" y="1229"/>
                  </a:lnTo>
                  <a:lnTo>
                    <a:pt x="660" y="1229"/>
                  </a:lnTo>
                  <a:lnTo>
                    <a:pt x="653" y="1229"/>
                  </a:lnTo>
                  <a:lnTo>
                    <a:pt x="647" y="1229"/>
                  </a:lnTo>
                  <a:lnTo>
                    <a:pt x="640" y="1229"/>
                  </a:lnTo>
                  <a:lnTo>
                    <a:pt x="634" y="1229"/>
                  </a:lnTo>
                  <a:lnTo>
                    <a:pt x="621" y="1229"/>
                  </a:lnTo>
                  <a:lnTo>
                    <a:pt x="615" y="1229"/>
                  </a:lnTo>
                  <a:lnTo>
                    <a:pt x="608" y="1236"/>
                  </a:lnTo>
                  <a:lnTo>
                    <a:pt x="608" y="1242"/>
                  </a:lnTo>
                  <a:lnTo>
                    <a:pt x="602" y="1242"/>
                  </a:lnTo>
                  <a:lnTo>
                    <a:pt x="602" y="1236"/>
                  </a:lnTo>
                  <a:lnTo>
                    <a:pt x="596" y="1236"/>
                  </a:lnTo>
                  <a:lnTo>
                    <a:pt x="589" y="1229"/>
                  </a:lnTo>
                  <a:lnTo>
                    <a:pt x="583" y="1229"/>
                  </a:lnTo>
                  <a:lnTo>
                    <a:pt x="583" y="1223"/>
                  </a:lnTo>
                  <a:lnTo>
                    <a:pt x="576" y="1223"/>
                  </a:lnTo>
                  <a:lnTo>
                    <a:pt x="564" y="1223"/>
                  </a:lnTo>
                  <a:lnTo>
                    <a:pt x="557" y="1223"/>
                  </a:lnTo>
                  <a:lnTo>
                    <a:pt x="551" y="1223"/>
                  </a:lnTo>
                  <a:lnTo>
                    <a:pt x="544" y="1217"/>
                  </a:lnTo>
                  <a:lnTo>
                    <a:pt x="538" y="1217"/>
                  </a:lnTo>
                  <a:lnTo>
                    <a:pt x="538" y="1210"/>
                  </a:lnTo>
                  <a:lnTo>
                    <a:pt x="538" y="1217"/>
                  </a:lnTo>
                  <a:lnTo>
                    <a:pt x="532" y="1217"/>
                  </a:lnTo>
                  <a:lnTo>
                    <a:pt x="525" y="1217"/>
                  </a:lnTo>
                  <a:lnTo>
                    <a:pt x="519" y="1223"/>
                  </a:lnTo>
                  <a:lnTo>
                    <a:pt x="512" y="1223"/>
                  </a:lnTo>
                  <a:lnTo>
                    <a:pt x="506" y="1223"/>
                  </a:lnTo>
                  <a:lnTo>
                    <a:pt x="500" y="1223"/>
                  </a:lnTo>
                  <a:lnTo>
                    <a:pt x="493" y="1223"/>
                  </a:lnTo>
                  <a:lnTo>
                    <a:pt x="487" y="1223"/>
                  </a:lnTo>
                  <a:lnTo>
                    <a:pt x="480" y="1223"/>
                  </a:lnTo>
                  <a:lnTo>
                    <a:pt x="474" y="1223"/>
                  </a:lnTo>
                  <a:lnTo>
                    <a:pt x="474" y="1229"/>
                  </a:lnTo>
                  <a:lnTo>
                    <a:pt x="468" y="1229"/>
                  </a:lnTo>
                  <a:lnTo>
                    <a:pt x="461" y="1236"/>
                  </a:lnTo>
                  <a:lnTo>
                    <a:pt x="455" y="1236"/>
                  </a:lnTo>
                  <a:lnTo>
                    <a:pt x="442" y="1236"/>
                  </a:lnTo>
                  <a:lnTo>
                    <a:pt x="436" y="1229"/>
                  </a:lnTo>
                  <a:lnTo>
                    <a:pt x="429" y="1223"/>
                  </a:lnTo>
                  <a:lnTo>
                    <a:pt x="423" y="1223"/>
                  </a:lnTo>
                  <a:lnTo>
                    <a:pt x="416" y="1223"/>
                  </a:lnTo>
                  <a:lnTo>
                    <a:pt x="416" y="1229"/>
                  </a:lnTo>
                  <a:lnTo>
                    <a:pt x="416" y="1236"/>
                  </a:lnTo>
                  <a:lnTo>
                    <a:pt x="410" y="1236"/>
                  </a:lnTo>
                  <a:lnTo>
                    <a:pt x="404" y="1229"/>
                  </a:lnTo>
                  <a:lnTo>
                    <a:pt x="397" y="1229"/>
                  </a:lnTo>
                  <a:lnTo>
                    <a:pt x="391" y="1229"/>
                  </a:lnTo>
                  <a:lnTo>
                    <a:pt x="391" y="1236"/>
                  </a:lnTo>
                  <a:lnTo>
                    <a:pt x="384" y="1242"/>
                  </a:lnTo>
                  <a:lnTo>
                    <a:pt x="372" y="1249"/>
                  </a:lnTo>
                  <a:lnTo>
                    <a:pt x="352" y="1255"/>
                  </a:lnTo>
                  <a:lnTo>
                    <a:pt x="340" y="1255"/>
                  </a:lnTo>
                  <a:lnTo>
                    <a:pt x="327" y="1261"/>
                  </a:lnTo>
                  <a:lnTo>
                    <a:pt x="320" y="1261"/>
                  </a:lnTo>
                  <a:lnTo>
                    <a:pt x="314" y="1261"/>
                  </a:lnTo>
                  <a:lnTo>
                    <a:pt x="307" y="1261"/>
                  </a:lnTo>
                  <a:lnTo>
                    <a:pt x="307" y="1268"/>
                  </a:lnTo>
                  <a:lnTo>
                    <a:pt x="301" y="1268"/>
                  </a:lnTo>
                  <a:lnTo>
                    <a:pt x="301" y="1274"/>
                  </a:lnTo>
                  <a:lnTo>
                    <a:pt x="295" y="1274"/>
                  </a:lnTo>
                  <a:lnTo>
                    <a:pt x="288" y="1281"/>
                  </a:lnTo>
                  <a:lnTo>
                    <a:pt x="288" y="1287"/>
                  </a:lnTo>
                  <a:lnTo>
                    <a:pt x="282" y="1287"/>
                  </a:lnTo>
                  <a:lnTo>
                    <a:pt x="275" y="1293"/>
                  </a:lnTo>
                  <a:lnTo>
                    <a:pt x="269" y="1293"/>
                  </a:lnTo>
                  <a:lnTo>
                    <a:pt x="263" y="1293"/>
                  </a:lnTo>
                  <a:lnTo>
                    <a:pt x="256" y="1287"/>
                  </a:lnTo>
                  <a:lnTo>
                    <a:pt x="250" y="1287"/>
                  </a:lnTo>
                  <a:lnTo>
                    <a:pt x="243" y="1287"/>
                  </a:lnTo>
                  <a:lnTo>
                    <a:pt x="243" y="1293"/>
                  </a:lnTo>
                  <a:lnTo>
                    <a:pt x="237" y="1293"/>
                  </a:lnTo>
                  <a:lnTo>
                    <a:pt x="224" y="1293"/>
                  </a:lnTo>
                  <a:lnTo>
                    <a:pt x="224" y="1281"/>
                  </a:lnTo>
                  <a:lnTo>
                    <a:pt x="224" y="1268"/>
                  </a:lnTo>
                  <a:lnTo>
                    <a:pt x="218" y="1268"/>
                  </a:lnTo>
                  <a:lnTo>
                    <a:pt x="218" y="1261"/>
                  </a:lnTo>
                  <a:lnTo>
                    <a:pt x="218" y="1249"/>
                  </a:lnTo>
                  <a:lnTo>
                    <a:pt x="211" y="1242"/>
                  </a:lnTo>
                  <a:lnTo>
                    <a:pt x="211" y="1236"/>
                  </a:lnTo>
                  <a:lnTo>
                    <a:pt x="211" y="1229"/>
                  </a:lnTo>
                  <a:lnTo>
                    <a:pt x="205" y="1223"/>
                  </a:lnTo>
                  <a:lnTo>
                    <a:pt x="205" y="1217"/>
                  </a:lnTo>
                  <a:lnTo>
                    <a:pt x="205" y="1210"/>
                  </a:lnTo>
                  <a:lnTo>
                    <a:pt x="211" y="1204"/>
                  </a:lnTo>
                  <a:lnTo>
                    <a:pt x="211" y="1197"/>
                  </a:lnTo>
                  <a:lnTo>
                    <a:pt x="211" y="1191"/>
                  </a:lnTo>
                  <a:lnTo>
                    <a:pt x="211" y="1184"/>
                  </a:lnTo>
                  <a:lnTo>
                    <a:pt x="211" y="1178"/>
                  </a:lnTo>
                  <a:lnTo>
                    <a:pt x="205" y="1172"/>
                  </a:lnTo>
                  <a:lnTo>
                    <a:pt x="205" y="1165"/>
                  </a:lnTo>
                  <a:lnTo>
                    <a:pt x="205" y="1159"/>
                  </a:lnTo>
                  <a:lnTo>
                    <a:pt x="205" y="1152"/>
                  </a:lnTo>
                  <a:lnTo>
                    <a:pt x="205" y="1146"/>
                  </a:lnTo>
                  <a:lnTo>
                    <a:pt x="199" y="1140"/>
                  </a:lnTo>
                  <a:lnTo>
                    <a:pt x="199" y="1133"/>
                  </a:lnTo>
                  <a:lnTo>
                    <a:pt x="199" y="1127"/>
                  </a:lnTo>
                  <a:lnTo>
                    <a:pt x="199" y="1120"/>
                  </a:lnTo>
                  <a:lnTo>
                    <a:pt x="199" y="1114"/>
                  </a:lnTo>
                  <a:lnTo>
                    <a:pt x="199" y="1108"/>
                  </a:lnTo>
                  <a:lnTo>
                    <a:pt x="199" y="1101"/>
                  </a:lnTo>
                  <a:lnTo>
                    <a:pt x="199" y="1095"/>
                  </a:lnTo>
                  <a:lnTo>
                    <a:pt x="199" y="1088"/>
                  </a:lnTo>
                  <a:lnTo>
                    <a:pt x="199" y="1082"/>
                  </a:lnTo>
                  <a:lnTo>
                    <a:pt x="199" y="1076"/>
                  </a:lnTo>
                  <a:lnTo>
                    <a:pt x="205" y="1069"/>
                  </a:lnTo>
                  <a:lnTo>
                    <a:pt x="211" y="1069"/>
                  </a:lnTo>
                  <a:lnTo>
                    <a:pt x="211" y="1063"/>
                  </a:lnTo>
                  <a:lnTo>
                    <a:pt x="218" y="1056"/>
                  </a:lnTo>
                  <a:lnTo>
                    <a:pt x="218" y="1050"/>
                  </a:lnTo>
                  <a:lnTo>
                    <a:pt x="218" y="1044"/>
                  </a:lnTo>
                  <a:lnTo>
                    <a:pt x="211" y="1037"/>
                  </a:lnTo>
                  <a:lnTo>
                    <a:pt x="211" y="1031"/>
                  </a:lnTo>
                  <a:lnTo>
                    <a:pt x="205" y="1031"/>
                  </a:lnTo>
                  <a:lnTo>
                    <a:pt x="199" y="1024"/>
                  </a:lnTo>
                  <a:lnTo>
                    <a:pt x="192" y="1018"/>
                  </a:lnTo>
                  <a:lnTo>
                    <a:pt x="192" y="1012"/>
                  </a:lnTo>
                  <a:lnTo>
                    <a:pt x="199" y="1005"/>
                  </a:lnTo>
                  <a:lnTo>
                    <a:pt x="205" y="999"/>
                  </a:lnTo>
                  <a:lnTo>
                    <a:pt x="211" y="999"/>
                  </a:lnTo>
                  <a:lnTo>
                    <a:pt x="218" y="999"/>
                  </a:lnTo>
                  <a:lnTo>
                    <a:pt x="224" y="999"/>
                  </a:lnTo>
                  <a:lnTo>
                    <a:pt x="224" y="992"/>
                  </a:lnTo>
                  <a:lnTo>
                    <a:pt x="231" y="992"/>
                  </a:lnTo>
                  <a:lnTo>
                    <a:pt x="231" y="986"/>
                  </a:lnTo>
                  <a:lnTo>
                    <a:pt x="231" y="980"/>
                  </a:lnTo>
                  <a:lnTo>
                    <a:pt x="237" y="973"/>
                  </a:lnTo>
                  <a:lnTo>
                    <a:pt x="243" y="967"/>
                  </a:lnTo>
                  <a:lnTo>
                    <a:pt x="243" y="960"/>
                  </a:lnTo>
                  <a:lnTo>
                    <a:pt x="250" y="954"/>
                  </a:lnTo>
                  <a:lnTo>
                    <a:pt x="263" y="954"/>
                  </a:lnTo>
                  <a:lnTo>
                    <a:pt x="269" y="954"/>
                  </a:lnTo>
                  <a:lnTo>
                    <a:pt x="275" y="954"/>
                  </a:lnTo>
                  <a:lnTo>
                    <a:pt x="282" y="948"/>
                  </a:lnTo>
                  <a:lnTo>
                    <a:pt x="282" y="941"/>
                  </a:lnTo>
                  <a:lnTo>
                    <a:pt x="288" y="941"/>
                  </a:lnTo>
                  <a:lnTo>
                    <a:pt x="295" y="935"/>
                  </a:lnTo>
                  <a:lnTo>
                    <a:pt x="301" y="941"/>
                  </a:lnTo>
                  <a:lnTo>
                    <a:pt x="307" y="941"/>
                  </a:lnTo>
                  <a:lnTo>
                    <a:pt x="314" y="935"/>
                  </a:lnTo>
                  <a:lnTo>
                    <a:pt x="320" y="935"/>
                  </a:lnTo>
                  <a:lnTo>
                    <a:pt x="327" y="928"/>
                  </a:lnTo>
                  <a:lnTo>
                    <a:pt x="327" y="922"/>
                  </a:lnTo>
                  <a:lnTo>
                    <a:pt x="327" y="916"/>
                  </a:lnTo>
                  <a:lnTo>
                    <a:pt x="327" y="903"/>
                  </a:lnTo>
                  <a:lnTo>
                    <a:pt x="327" y="896"/>
                  </a:lnTo>
                  <a:lnTo>
                    <a:pt x="327" y="890"/>
                  </a:lnTo>
                  <a:lnTo>
                    <a:pt x="320" y="890"/>
                  </a:lnTo>
                  <a:lnTo>
                    <a:pt x="314" y="884"/>
                  </a:lnTo>
                  <a:lnTo>
                    <a:pt x="314" y="877"/>
                  </a:lnTo>
                  <a:lnTo>
                    <a:pt x="307" y="877"/>
                  </a:lnTo>
                  <a:lnTo>
                    <a:pt x="307" y="871"/>
                  </a:lnTo>
                  <a:lnTo>
                    <a:pt x="307" y="864"/>
                  </a:lnTo>
                  <a:lnTo>
                    <a:pt x="307" y="858"/>
                  </a:lnTo>
                  <a:lnTo>
                    <a:pt x="307" y="852"/>
                  </a:lnTo>
                  <a:lnTo>
                    <a:pt x="307" y="845"/>
                  </a:lnTo>
                  <a:lnTo>
                    <a:pt x="301" y="839"/>
                  </a:lnTo>
                  <a:lnTo>
                    <a:pt x="301" y="832"/>
                  </a:lnTo>
                  <a:lnTo>
                    <a:pt x="295" y="832"/>
                  </a:lnTo>
                  <a:lnTo>
                    <a:pt x="288" y="826"/>
                  </a:lnTo>
                  <a:lnTo>
                    <a:pt x="282" y="820"/>
                  </a:lnTo>
                  <a:lnTo>
                    <a:pt x="275" y="820"/>
                  </a:lnTo>
                  <a:lnTo>
                    <a:pt x="269" y="813"/>
                  </a:lnTo>
                  <a:lnTo>
                    <a:pt x="263" y="813"/>
                  </a:lnTo>
                  <a:lnTo>
                    <a:pt x="256" y="813"/>
                  </a:lnTo>
                  <a:lnTo>
                    <a:pt x="256" y="807"/>
                  </a:lnTo>
                  <a:lnTo>
                    <a:pt x="256" y="800"/>
                  </a:lnTo>
                  <a:lnTo>
                    <a:pt x="256" y="794"/>
                  </a:lnTo>
                  <a:lnTo>
                    <a:pt x="256" y="788"/>
                  </a:lnTo>
                  <a:lnTo>
                    <a:pt x="256" y="781"/>
                  </a:lnTo>
                  <a:lnTo>
                    <a:pt x="256" y="775"/>
                  </a:lnTo>
                  <a:lnTo>
                    <a:pt x="256" y="768"/>
                  </a:lnTo>
                  <a:lnTo>
                    <a:pt x="250" y="762"/>
                  </a:lnTo>
                  <a:lnTo>
                    <a:pt x="250" y="756"/>
                  </a:lnTo>
                  <a:lnTo>
                    <a:pt x="250" y="749"/>
                  </a:lnTo>
                  <a:lnTo>
                    <a:pt x="250" y="743"/>
                  </a:lnTo>
                  <a:lnTo>
                    <a:pt x="243" y="743"/>
                  </a:lnTo>
                  <a:lnTo>
                    <a:pt x="237" y="743"/>
                  </a:lnTo>
                  <a:lnTo>
                    <a:pt x="231" y="743"/>
                  </a:lnTo>
                  <a:lnTo>
                    <a:pt x="231" y="736"/>
                  </a:lnTo>
                  <a:lnTo>
                    <a:pt x="231" y="730"/>
                  </a:lnTo>
                  <a:lnTo>
                    <a:pt x="224" y="730"/>
                  </a:lnTo>
                  <a:lnTo>
                    <a:pt x="218" y="730"/>
                  </a:lnTo>
                  <a:lnTo>
                    <a:pt x="218" y="724"/>
                  </a:lnTo>
                  <a:lnTo>
                    <a:pt x="211" y="724"/>
                  </a:lnTo>
                  <a:lnTo>
                    <a:pt x="205" y="724"/>
                  </a:lnTo>
                  <a:lnTo>
                    <a:pt x="199" y="724"/>
                  </a:lnTo>
                  <a:lnTo>
                    <a:pt x="192" y="717"/>
                  </a:lnTo>
                  <a:lnTo>
                    <a:pt x="186" y="717"/>
                  </a:lnTo>
                  <a:lnTo>
                    <a:pt x="186" y="711"/>
                  </a:lnTo>
                  <a:lnTo>
                    <a:pt x="179" y="711"/>
                  </a:lnTo>
                  <a:lnTo>
                    <a:pt x="179" y="704"/>
                  </a:lnTo>
                  <a:lnTo>
                    <a:pt x="173" y="704"/>
                  </a:lnTo>
                  <a:lnTo>
                    <a:pt x="173" y="698"/>
                  </a:lnTo>
                  <a:lnTo>
                    <a:pt x="173" y="692"/>
                  </a:lnTo>
                  <a:lnTo>
                    <a:pt x="167" y="692"/>
                  </a:lnTo>
                  <a:lnTo>
                    <a:pt x="160" y="692"/>
                  </a:lnTo>
                  <a:lnTo>
                    <a:pt x="154" y="692"/>
                  </a:lnTo>
                  <a:lnTo>
                    <a:pt x="154" y="685"/>
                  </a:lnTo>
                  <a:lnTo>
                    <a:pt x="147" y="685"/>
                  </a:lnTo>
                  <a:lnTo>
                    <a:pt x="147" y="679"/>
                  </a:lnTo>
                  <a:lnTo>
                    <a:pt x="147" y="672"/>
                  </a:lnTo>
                  <a:lnTo>
                    <a:pt x="141" y="672"/>
                  </a:lnTo>
                  <a:lnTo>
                    <a:pt x="141" y="679"/>
                  </a:lnTo>
                  <a:lnTo>
                    <a:pt x="135" y="679"/>
                  </a:lnTo>
                  <a:lnTo>
                    <a:pt x="128" y="679"/>
                  </a:lnTo>
                  <a:lnTo>
                    <a:pt x="122" y="672"/>
                  </a:lnTo>
                  <a:lnTo>
                    <a:pt x="115" y="672"/>
                  </a:lnTo>
                  <a:lnTo>
                    <a:pt x="115" y="666"/>
                  </a:lnTo>
                  <a:lnTo>
                    <a:pt x="109" y="660"/>
                  </a:lnTo>
                  <a:lnTo>
                    <a:pt x="109" y="653"/>
                  </a:lnTo>
                  <a:lnTo>
                    <a:pt x="109" y="647"/>
                  </a:lnTo>
                  <a:lnTo>
                    <a:pt x="103" y="647"/>
                  </a:lnTo>
                  <a:lnTo>
                    <a:pt x="96" y="647"/>
                  </a:lnTo>
                  <a:lnTo>
                    <a:pt x="90" y="647"/>
                  </a:lnTo>
                  <a:lnTo>
                    <a:pt x="90" y="640"/>
                  </a:lnTo>
                  <a:lnTo>
                    <a:pt x="83" y="634"/>
                  </a:lnTo>
                  <a:lnTo>
                    <a:pt x="77" y="628"/>
                  </a:lnTo>
                  <a:lnTo>
                    <a:pt x="64" y="602"/>
                  </a:lnTo>
                  <a:lnTo>
                    <a:pt x="58" y="589"/>
                  </a:lnTo>
                  <a:lnTo>
                    <a:pt x="45" y="576"/>
                  </a:lnTo>
                  <a:lnTo>
                    <a:pt x="32" y="557"/>
                  </a:lnTo>
                  <a:lnTo>
                    <a:pt x="19" y="538"/>
                  </a:lnTo>
                  <a:lnTo>
                    <a:pt x="13" y="519"/>
                  </a:lnTo>
                  <a:lnTo>
                    <a:pt x="13" y="512"/>
                  </a:lnTo>
                  <a:lnTo>
                    <a:pt x="7" y="512"/>
                  </a:lnTo>
                  <a:lnTo>
                    <a:pt x="0" y="506"/>
                  </a:lnTo>
                  <a:lnTo>
                    <a:pt x="7" y="506"/>
                  </a:lnTo>
                  <a:lnTo>
                    <a:pt x="13" y="506"/>
                  </a:lnTo>
                  <a:lnTo>
                    <a:pt x="19" y="506"/>
                  </a:lnTo>
                  <a:lnTo>
                    <a:pt x="26" y="506"/>
                  </a:lnTo>
                  <a:lnTo>
                    <a:pt x="26" y="499"/>
                  </a:lnTo>
                  <a:lnTo>
                    <a:pt x="19" y="499"/>
                  </a:lnTo>
                  <a:lnTo>
                    <a:pt x="13" y="499"/>
                  </a:lnTo>
                  <a:lnTo>
                    <a:pt x="13" y="493"/>
                  </a:lnTo>
                  <a:lnTo>
                    <a:pt x="7" y="493"/>
                  </a:lnTo>
                  <a:lnTo>
                    <a:pt x="7" y="487"/>
                  </a:lnTo>
                  <a:lnTo>
                    <a:pt x="7" y="480"/>
                  </a:lnTo>
                  <a:lnTo>
                    <a:pt x="7" y="474"/>
                  </a:lnTo>
                  <a:lnTo>
                    <a:pt x="7" y="467"/>
                  </a:lnTo>
                  <a:lnTo>
                    <a:pt x="7" y="474"/>
                  </a:lnTo>
                  <a:lnTo>
                    <a:pt x="13" y="474"/>
                  </a:lnTo>
                  <a:lnTo>
                    <a:pt x="19" y="474"/>
                  </a:lnTo>
                  <a:lnTo>
                    <a:pt x="19" y="467"/>
                  </a:lnTo>
                  <a:lnTo>
                    <a:pt x="19" y="474"/>
                  </a:lnTo>
                  <a:lnTo>
                    <a:pt x="26" y="474"/>
                  </a:lnTo>
                  <a:lnTo>
                    <a:pt x="26" y="467"/>
                  </a:lnTo>
                  <a:lnTo>
                    <a:pt x="32" y="467"/>
                  </a:lnTo>
                  <a:lnTo>
                    <a:pt x="32" y="474"/>
                  </a:lnTo>
                  <a:lnTo>
                    <a:pt x="32" y="467"/>
                  </a:lnTo>
                  <a:lnTo>
                    <a:pt x="39" y="467"/>
                  </a:lnTo>
                  <a:lnTo>
                    <a:pt x="39" y="474"/>
                  </a:lnTo>
                  <a:lnTo>
                    <a:pt x="45" y="474"/>
                  </a:lnTo>
                  <a:lnTo>
                    <a:pt x="45" y="480"/>
                  </a:lnTo>
                  <a:lnTo>
                    <a:pt x="51" y="480"/>
                  </a:lnTo>
                  <a:lnTo>
                    <a:pt x="58" y="480"/>
                  </a:lnTo>
                  <a:lnTo>
                    <a:pt x="64" y="480"/>
                  </a:lnTo>
                  <a:lnTo>
                    <a:pt x="64" y="474"/>
                  </a:lnTo>
                  <a:lnTo>
                    <a:pt x="58" y="467"/>
                  </a:lnTo>
                  <a:lnTo>
                    <a:pt x="58" y="474"/>
                  </a:lnTo>
                  <a:lnTo>
                    <a:pt x="51" y="474"/>
                  </a:lnTo>
                  <a:lnTo>
                    <a:pt x="51" y="467"/>
                  </a:lnTo>
                  <a:lnTo>
                    <a:pt x="58" y="467"/>
                  </a:lnTo>
                  <a:lnTo>
                    <a:pt x="64" y="461"/>
                  </a:lnTo>
                  <a:lnTo>
                    <a:pt x="64" y="455"/>
                  </a:lnTo>
                  <a:lnTo>
                    <a:pt x="71" y="455"/>
                  </a:lnTo>
                  <a:lnTo>
                    <a:pt x="77" y="455"/>
                  </a:lnTo>
                  <a:lnTo>
                    <a:pt x="77" y="461"/>
                  </a:lnTo>
                  <a:lnTo>
                    <a:pt x="83" y="461"/>
                  </a:lnTo>
                  <a:lnTo>
                    <a:pt x="83" y="467"/>
                  </a:lnTo>
                  <a:lnTo>
                    <a:pt x="90" y="474"/>
                  </a:lnTo>
                  <a:lnTo>
                    <a:pt x="90" y="467"/>
                  </a:lnTo>
                  <a:lnTo>
                    <a:pt x="96" y="467"/>
                  </a:lnTo>
                  <a:lnTo>
                    <a:pt x="103" y="467"/>
                  </a:lnTo>
                  <a:lnTo>
                    <a:pt x="109" y="467"/>
                  </a:lnTo>
                  <a:lnTo>
                    <a:pt x="109" y="461"/>
                  </a:lnTo>
                  <a:lnTo>
                    <a:pt x="115" y="455"/>
                  </a:lnTo>
                  <a:lnTo>
                    <a:pt x="115" y="448"/>
                  </a:lnTo>
                  <a:lnTo>
                    <a:pt x="115" y="442"/>
                  </a:lnTo>
                  <a:lnTo>
                    <a:pt x="115" y="435"/>
                  </a:lnTo>
                  <a:lnTo>
                    <a:pt x="115" y="429"/>
                  </a:lnTo>
                  <a:lnTo>
                    <a:pt x="115" y="423"/>
                  </a:lnTo>
                  <a:lnTo>
                    <a:pt x="122" y="423"/>
                  </a:lnTo>
                  <a:lnTo>
                    <a:pt x="122" y="416"/>
                  </a:lnTo>
                  <a:lnTo>
                    <a:pt x="128" y="416"/>
                  </a:lnTo>
                  <a:lnTo>
                    <a:pt x="135" y="416"/>
                  </a:lnTo>
                  <a:lnTo>
                    <a:pt x="135" y="410"/>
                  </a:lnTo>
                  <a:lnTo>
                    <a:pt x="135" y="403"/>
                  </a:lnTo>
                  <a:lnTo>
                    <a:pt x="135" y="397"/>
                  </a:lnTo>
                  <a:lnTo>
                    <a:pt x="141" y="397"/>
                  </a:lnTo>
                  <a:lnTo>
                    <a:pt x="141" y="403"/>
                  </a:lnTo>
                  <a:lnTo>
                    <a:pt x="147" y="403"/>
                  </a:lnTo>
                  <a:lnTo>
                    <a:pt x="147" y="410"/>
                  </a:lnTo>
                  <a:lnTo>
                    <a:pt x="154" y="410"/>
                  </a:lnTo>
                  <a:lnTo>
                    <a:pt x="154" y="403"/>
                  </a:lnTo>
                  <a:lnTo>
                    <a:pt x="160" y="403"/>
                  </a:lnTo>
                  <a:lnTo>
                    <a:pt x="160" y="397"/>
                  </a:lnTo>
                  <a:lnTo>
                    <a:pt x="167" y="397"/>
                  </a:lnTo>
                  <a:lnTo>
                    <a:pt x="167" y="391"/>
                  </a:lnTo>
                  <a:lnTo>
                    <a:pt x="173" y="391"/>
                  </a:lnTo>
                  <a:lnTo>
                    <a:pt x="179" y="391"/>
                  </a:lnTo>
                  <a:lnTo>
                    <a:pt x="186" y="391"/>
                  </a:lnTo>
                  <a:lnTo>
                    <a:pt x="192" y="391"/>
                  </a:lnTo>
                  <a:lnTo>
                    <a:pt x="192" y="384"/>
                  </a:lnTo>
                  <a:lnTo>
                    <a:pt x="192" y="378"/>
                  </a:lnTo>
                  <a:lnTo>
                    <a:pt x="186" y="371"/>
                  </a:lnTo>
                  <a:lnTo>
                    <a:pt x="186" y="365"/>
                  </a:lnTo>
                  <a:lnTo>
                    <a:pt x="192" y="365"/>
                  </a:lnTo>
                  <a:lnTo>
                    <a:pt x="192" y="359"/>
                  </a:lnTo>
                  <a:lnTo>
                    <a:pt x="199" y="359"/>
                  </a:lnTo>
                  <a:lnTo>
                    <a:pt x="199" y="352"/>
                  </a:lnTo>
                  <a:lnTo>
                    <a:pt x="199" y="346"/>
                  </a:lnTo>
                  <a:lnTo>
                    <a:pt x="205" y="346"/>
                  </a:lnTo>
                  <a:lnTo>
                    <a:pt x="211" y="346"/>
                  </a:lnTo>
                  <a:lnTo>
                    <a:pt x="205" y="339"/>
                  </a:lnTo>
                  <a:lnTo>
                    <a:pt x="211" y="333"/>
                  </a:lnTo>
                  <a:lnTo>
                    <a:pt x="211" y="327"/>
                  </a:lnTo>
                  <a:lnTo>
                    <a:pt x="218" y="327"/>
                  </a:lnTo>
                  <a:lnTo>
                    <a:pt x="224" y="327"/>
                  </a:lnTo>
                  <a:lnTo>
                    <a:pt x="224" y="320"/>
                  </a:lnTo>
                  <a:lnTo>
                    <a:pt x="224" y="314"/>
                  </a:lnTo>
                  <a:lnTo>
                    <a:pt x="231" y="314"/>
                  </a:lnTo>
                  <a:lnTo>
                    <a:pt x="231" y="307"/>
                  </a:lnTo>
                  <a:lnTo>
                    <a:pt x="231" y="301"/>
                  </a:lnTo>
                  <a:lnTo>
                    <a:pt x="237" y="295"/>
                  </a:lnTo>
                  <a:lnTo>
                    <a:pt x="231" y="295"/>
                  </a:lnTo>
                  <a:lnTo>
                    <a:pt x="231" y="288"/>
                  </a:lnTo>
                  <a:lnTo>
                    <a:pt x="231" y="282"/>
                  </a:lnTo>
                  <a:lnTo>
                    <a:pt x="237" y="282"/>
                  </a:lnTo>
                  <a:lnTo>
                    <a:pt x="243" y="282"/>
                  </a:lnTo>
                  <a:lnTo>
                    <a:pt x="250" y="282"/>
                  </a:lnTo>
                  <a:lnTo>
                    <a:pt x="256" y="282"/>
                  </a:lnTo>
                  <a:lnTo>
                    <a:pt x="256" y="288"/>
                  </a:lnTo>
                  <a:lnTo>
                    <a:pt x="256" y="295"/>
                  </a:lnTo>
                  <a:lnTo>
                    <a:pt x="263" y="295"/>
                  </a:lnTo>
                  <a:lnTo>
                    <a:pt x="263" y="288"/>
                  </a:lnTo>
                  <a:lnTo>
                    <a:pt x="269" y="288"/>
                  </a:lnTo>
                  <a:lnTo>
                    <a:pt x="269" y="282"/>
                  </a:lnTo>
                  <a:lnTo>
                    <a:pt x="275" y="282"/>
                  </a:lnTo>
                  <a:lnTo>
                    <a:pt x="275" y="275"/>
                  </a:lnTo>
                  <a:lnTo>
                    <a:pt x="275" y="269"/>
                  </a:lnTo>
                  <a:lnTo>
                    <a:pt x="282" y="269"/>
                  </a:lnTo>
                  <a:lnTo>
                    <a:pt x="288" y="269"/>
                  </a:lnTo>
                  <a:lnTo>
                    <a:pt x="288" y="263"/>
                  </a:lnTo>
                  <a:lnTo>
                    <a:pt x="288" y="269"/>
                  </a:lnTo>
                  <a:lnTo>
                    <a:pt x="295" y="269"/>
                  </a:lnTo>
                  <a:lnTo>
                    <a:pt x="295" y="263"/>
                  </a:lnTo>
                  <a:lnTo>
                    <a:pt x="301" y="263"/>
                  </a:lnTo>
                  <a:lnTo>
                    <a:pt x="301" y="256"/>
                  </a:lnTo>
                  <a:lnTo>
                    <a:pt x="307" y="256"/>
                  </a:lnTo>
                  <a:lnTo>
                    <a:pt x="307" y="250"/>
                  </a:lnTo>
                  <a:lnTo>
                    <a:pt x="314" y="250"/>
                  </a:lnTo>
                  <a:lnTo>
                    <a:pt x="314" y="243"/>
                  </a:lnTo>
                  <a:lnTo>
                    <a:pt x="314" y="237"/>
                  </a:lnTo>
                  <a:lnTo>
                    <a:pt x="314" y="231"/>
                  </a:lnTo>
                  <a:lnTo>
                    <a:pt x="320" y="231"/>
                  </a:lnTo>
                  <a:lnTo>
                    <a:pt x="327" y="231"/>
                  </a:lnTo>
                  <a:lnTo>
                    <a:pt x="333" y="231"/>
                  </a:lnTo>
                  <a:lnTo>
                    <a:pt x="333" y="237"/>
                  </a:lnTo>
                  <a:lnTo>
                    <a:pt x="340" y="237"/>
                  </a:lnTo>
                  <a:lnTo>
                    <a:pt x="346" y="237"/>
                  </a:lnTo>
                  <a:lnTo>
                    <a:pt x="346" y="231"/>
                  </a:lnTo>
                  <a:lnTo>
                    <a:pt x="346" y="237"/>
                  </a:lnTo>
                  <a:lnTo>
                    <a:pt x="352" y="237"/>
                  </a:lnTo>
                  <a:lnTo>
                    <a:pt x="352" y="231"/>
                  </a:lnTo>
                  <a:lnTo>
                    <a:pt x="359" y="231"/>
                  </a:lnTo>
                  <a:lnTo>
                    <a:pt x="365" y="231"/>
                  </a:lnTo>
                  <a:lnTo>
                    <a:pt x="365" y="224"/>
                  </a:lnTo>
                  <a:lnTo>
                    <a:pt x="372" y="224"/>
                  </a:lnTo>
                  <a:lnTo>
                    <a:pt x="372" y="231"/>
                  </a:lnTo>
                  <a:lnTo>
                    <a:pt x="378" y="231"/>
                  </a:lnTo>
                  <a:lnTo>
                    <a:pt x="372" y="231"/>
                  </a:lnTo>
                  <a:lnTo>
                    <a:pt x="372" y="237"/>
                  </a:lnTo>
                  <a:lnTo>
                    <a:pt x="378" y="237"/>
                  </a:lnTo>
                  <a:lnTo>
                    <a:pt x="378" y="243"/>
                  </a:lnTo>
                  <a:lnTo>
                    <a:pt x="378" y="250"/>
                  </a:lnTo>
                  <a:lnTo>
                    <a:pt x="384" y="250"/>
                  </a:lnTo>
                  <a:lnTo>
                    <a:pt x="384" y="256"/>
                  </a:lnTo>
                  <a:lnTo>
                    <a:pt x="391" y="256"/>
                  </a:lnTo>
                  <a:lnTo>
                    <a:pt x="391" y="263"/>
                  </a:lnTo>
                  <a:lnTo>
                    <a:pt x="397" y="263"/>
                  </a:lnTo>
                  <a:lnTo>
                    <a:pt x="404" y="263"/>
                  </a:lnTo>
                  <a:lnTo>
                    <a:pt x="404" y="256"/>
                  </a:lnTo>
                  <a:lnTo>
                    <a:pt x="410" y="263"/>
                  </a:lnTo>
                  <a:lnTo>
                    <a:pt x="410" y="269"/>
                  </a:lnTo>
                  <a:lnTo>
                    <a:pt x="416" y="269"/>
                  </a:lnTo>
                  <a:lnTo>
                    <a:pt x="423" y="269"/>
                  </a:lnTo>
                  <a:lnTo>
                    <a:pt x="423" y="275"/>
                  </a:lnTo>
                  <a:lnTo>
                    <a:pt x="429" y="275"/>
                  </a:lnTo>
                  <a:lnTo>
                    <a:pt x="436" y="275"/>
                  </a:lnTo>
                  <a:lnTo>
                    <a:pt x="436" y="282"/>
                  </a:lnTo>
                  <a:lnTo>
                    <a:pt x="436" y="275"/>
                  </a:lnTo>
                  <a:lnTo>
                    <a:pt x="442" y="282"/>
                  </a:lnTo>
                  <a:lnTo>
                    <a:pt x="442" y="275"/>
                  </a:lnTo>
                  <a:lnTo>
                    <a:pt x="448" y="275"/>
                  </a:lnTo>
                  <a:lnTo>
                    <a:pt x="455" y="275"/>
                  </a:lnTo>
                  <a:lnTo>
                    <a:pt x="461" y="282"/>
                  </a:lnTo>
                  <a:lnTo>
                    <a:pt x="468" y="275"/>
                  </a:lnTo>
                  <a:lnTo>
                    <a:pt x="474" y="275"/>
                  </a:lnTo>
                  <a:lnTo>
                    <a:pt x="474" y="282"/>
                  </a:lnTo>
                  <a:lnTo>
                    <a:pt x="480" y="282"/>
                  </a:lnTo>
                  <a:lnTo>
                    <a:pt x="480" y="275"/>
                  </a:lnTo>
                  <a:lnTo>
                    <a:pt x="487" y="275"/>
                  </a:lnTo>
                  <a:lnTo>
                    <a:pt x="487" y="269"/>
                  </a:lnTo>
                  <a:lnTo>
                    <a:pt x="493" y="269"/>
                  </a:lnTo>
                  <a:lnTo>
                    <a:pt x="500" y="269"/>
                  </a:lnTo>
                  <a:lnTo>
                    <a:pt x="506" y="269"/>
                  </a:lnTo>
                  <a:lnTo>
                    <a:pt x="512" y="269"/>
                  </a:lnTo>
                  <a:lnTo>
                    <a:pt x="512" y="275"/>
                  </a:lnTo>
                  <a:lnTo>
                    <a:pt x="512" y="269"/>
                  </a:lnTo>
                  <a:lnTo>
                    <a:pt x="519" y="269"/>
                  </a:lnTo>
                  <a:lnTo>
                    <a:pt x="525" y="269"/>
                  </a:lnTo>
                  <a:lnTo>
                    <a:pt x="532" y="269"/>
                  </a:lnTo>
                  <a:lnTo>
                    <a:pt x="532" y="263"/>
                  </a:lnTo>
                  <a:lnTo>
                    <a:pt x="538" y="263"/>
                  </a:lnTo>
                  <a:lnTo>
                    <a:pt x="544" y="263"/>
                  </a:lnTo>
                  <a:lnTo>
                    <a:pt x="544" y="256"/>
                  </a:lnTo>
                  <a:lnTo>
                    <a:pt x="544" y="250"/>
                  </a:lnTo>
                  <a:lnTo>
                    <a:pt x="544" y="243"/>
                  </a:lnTo>
                  <a:lnTo>
                    <a:pt x="551" y="243"/>
                  </a:lnTo>
                  <a:lnTo>
                    <a:pt x="551" y="237"/>
                  </a:lnTo>
                  <a:lnTo>
                    <a:pt x="551" y="231"/>
                  </a:lnTo>
                  <a:lnTo>
                    <a:pt x="557" y="231"/>
                  </a:lnTo>
                  <a:lnTo>
                    <a:pt x="564" y="231"/>
                  </a:lnTo>
                  <a:lnTo>
                    <a:pt x="570" y="231"/>
                  </a:lnTo>
                  <a:lnTo>
                    <a:pt x="570" y="224"/>
                  </a:lnTo>
                  <a:lnTo>
                    <a:pt x="576" y="224"/>
                  </a:lnTo>
                  <a:lnTo>
                    <a:pt x="583" y="224"/>
                  </a:lnTo>
                  <a:lnTo>
                    <a:pt x="576" y="224"/>
                  </a:lnTo>
                  <a:lnTo>
                    <a:pt x="576" y="218"/>
                  </a:lnTo>
                  <a:lnTo>
                    <a:pt x="576" y="211"/>
                  </a:lnTo>
                  <a:lnTo>
                    <a:pt x="576" y="205"/>
                  </a:lnTo>
                  <a:lnTo>
                    <a:pt x="570" y="199"/>
                  </a:lnTo>
                  <a:lnTo>
                    <a:pt x="570" y="192"/>
                  </a:lnTo>
                  <a:lnTo>
                    <a:pt x="564" y="179"/>
                  </a:lnTo>
                  <a:lnTo>
                    <a:pt x="564" y="173"/>
                  </a:lnTo>
                  <a:lnTo>
                    <a:pt x="564" y="160"/>
                  </a:lnTo>
                  <a:lnTo>
                    <a:pt x="564" y="154"/>
                  </a:lnTo>
                  <a:lnTo>
                    <a:pt x="557" y="154"/>
                  </a:lnTo>
                  <a:lnTo>
                    <a:pt x="557" y="147"/>
                  </a:lnTo>
                  <a:lnTo>
                    <a:pt x="557" y="135"/>
                  </a:lnTo>
                  <a:lnTo>
                    <a:pt x="557" y="128"/>
                  </a:lnTo>
                  <a:lnTo>
                    <a:pt x="564" y="122"/>
                  </a:lnTo>
                  <a:lnTo>
                    <a:pt x="570" y="109"/>
                  </a:lnTo>
                  <a:lnTo>
                    <a:pt x="589" y="83"/>
                  </a:lnTo>
                  <a:lnTo>
                    <a:pt x="596" y="71"/>
                  </a:lnTo>
                  <a:lnTo>
                    <a:pt x="602" y="58"/>
                  </a:lnTo>
                  <a:lnTo>
                    <a:pt x="602" y="51"/>
                  </a:lnTo>
                  <a:lnTo>
                    <a:pt x="602" y="45"/>
                  </a:lnTo>
                  <a:lnTo>
                    <a:pt x="615" y="39"/>
                  </a:lnTo>
                  <a:lnTo>
                    <a:pt x="621" y="32"/>
                  </a:lnTo>
                  <a:lnTo>
                    <a:pt x="628" y="26"/>
                  </a:lnTo>
                  <a:lnTo>
                    <a:pt x="634" y="26"/>
                  </a:lnTo>
                  <a:lnTo>
                    <a:pt x="640" y="19"/>
                  </a:lnTo>
                  <a:lnTo>
                    <a:pt x="647" y="26"/>
                  </a:lnTo>
                  <a:lnTo>
                    <a:pt x="660" y="26"/>
                  </a:lnTo>
                  <a:lnTo>
                    <a:pt x="666" y="32"/>
                  </a:lnTo>
                  <a:lnTo>
                    <a:pt x="672" y="32"/>
                  </a:lnTo>
                  <a:lnTo>
                    <a:pt x="685" y="39"/>
                  </a:lnTo>
                  <a:lnTo>
                    <a:pt x="698" y="39"/>
                  </a:lnTo>
                  <a:lnTo>
                    <a:pt x="705" y="39"/>
                  </a:lnTo>
                  <a:lnTo>
                    <a:pt x="711" y="45"/>
                  </a:lnTo>
                  <a:lnTo>
                    <a:pt x="724" y="45"/>
                  </a:lnTo>
                  <a:lnTo>
                    <a:pt x="737" y="45"/>
                  </a:lnTo>
                  <a:lnTo>
                    <a:pt x="743" y="45"/>
                  </a:lnTo>
                  <a:lnTo>
                    <a:pt x="749" y="51"/>
                  </a:lnTo>
                  <a:lnTo>
                    <a:pt x="749" y="58"/>
                  </a:lnTo>
                  <a:lnTo>
                    <a:pt x="749" y="64"/>
                  </a:lnTo>
                  <a:lnTo>
                    <a:pt x="756" y="71"/>
                  </a:lnTo>
                  <a:lnTo>
                    <a:pt x="762" y="77"/>
                  </a:lnTo>
                  <a:lnTo>
                    <a:pt x="762" y="83"/>
                  </a:lnTo>
                  <a:lnTo>
                    <a:pt x="769" y="77"/>
                  </a:lnTo>
                  <a:lnTo>
                    <a:pt x="775" y="71"/>
                  </a:lnTo>
                  <a:lnTo>
                    <a:pt x="781" y="71"/>
                  </a:lnTo>
                  <a:lnTo>
                    <a:pt x="788" y="64"/>
                  </a:lnTo>
                  <a:lnTo>
                    <a:pt x="788" y="58"/>
                  </a:lnTo>
                  <a:lnTo>
                    <a:pt x="788" y="51"/>
                  </a:lnTo>
                  <a:lnTo>
                    <a:pt x="794" y="45"/>
                  </a:lnTo>
                  <a:lnTo>
                    <a:pt x="807" y="39"/>
                  </a:lnTo>
                  <a:lnTo>
                    <a:pt x="813" y="32"/>
                  </a:lnTo>
                  <a:lnTo>
                    <a:pt x="833" y="32"/>
                  </a:lnTo>
                  <a:lnTo>
                    <a:pt x="845" y="39"/>
                  </a:lnTo>
                  <a:lnTo>
                    <a:pt x="852" y="45"/>
                  </a:lnTo>
                  <a:lnTo>
                    <a:pt x="858" y="45"/>
                  </a:lnTo>
                  <a:lnTo>
                    <a:pt x="865" y="51"/>
                  </a:lnTo>
                  <a:lnTo>
                    <a:pt x="871" y="51"/>
                  </a:lnTo>
                  <a:lnTo>
                    <a:pt x="871" y="45"/>
                  </a:lnTo>
                  <a:lnTo>
                    <a:pt x="884" y="39"/>
                  </a:lnTo>
                  <a:lnTo>
                    <a:pt x="884" y="32"/>
                  </a:lnTo>
                  <a:lnTo>
                    <a:pt x="890" y="32"/>
                  </a:lnTo>
                  <a:lnTo>
                    <a:pt x="897" y="19"/>
                  </a:lnTo>
                  <a:lnTo>
                    <a:pt x="903" y="19"/>
                  </a:lnTo>
                  <a:lnTo>
                    <a:pt x="909" y="13"/>
                  </a:lnTo>
                  <a:lnTo>
                    <a:pt x="916" y="13"/>
                  </a:lnTo>
                  <a:lnTo>
                    <a:pt x="916" y="7"/>
                  </a:lnTo>
                  <a:lnTo>
                    <a:pt x="922" y="7"/>
                  </a:lnTo>
                  <a:lnTo>
                    <a:pt x="935" y="0"/>
                  </a:lnTo>
                  <a:lnTo>
                    <a:pt x="941" y="0"/>
                  </a:lnTo>
                  <a:lnTo>
                    <a:pt x="948" y="0"/>
                  </a:lnTo>
                  <a:lnTo>
                    <a:pt x="961" y="0"/>
                  </a:lnTo>
                  <a:lnTo>
                    <a:pt x="967" y="7"/>
                  </a:lnTo>
                  <a:lnTo>
                    <a:pt x="986" y="19"/>
                  </a:lnTo>
                  <a:lnTo>
                    <a:pt x="993" y="26"/>
                  </a:lnTo>
                  <a:lnTo>
                    <a:pt x="999" y="51"/>
                  </a:lnTo>
                  <a:lnTo>
                    <a:pt x="1044" y="90"/>
                  </a:lnTo>
                  <a:lnTo>
                    <a:pt x="1063" y="109"/>
                  </a:lnTo>
                  <a:lnTo>
                    <a:pt x="1089" y="122"/>
                  </a:lnTo>
                  <a:lnTo>
                    <a:pt x="1108" y="160"/>
                  </a:lnTo>
                  <a:lnTo>
                    <a:pt x="1127" y="179"/>
                  </a:lnTo>
                  <a:lnTo>
                    <a:pt x="1140" y="205"/>
                  </a:lnTo>
                  <a:lnTo>
                    <a:pt x="1140" y="224"/>
                  </a:lnTo>
                  <a:lnTo>
                    <a:pt x="1146" y="250"/>
                  </a:lnTo>
                  <a:lnTo>
                    <a:pt x="1153" y="282"/>
                  </a:lnTo>
                  <a:lnTo>
                    <a:pt x="1146" y="307"/>
                  </a:lnTo>
                  <a:lnTo>
                    <a:pt x="1153" y="371"/>
                  </a:lnTo>
                  <a:lnTo>
                    <a:pt x="1153" y="448"/>
                  </a:lnTo>
                  <a:lnTo>
                    <a:pt x="1146" y="653"/>
                  </a:lnTo>
                  <a:lnTo>
                    <a:pt x="1153" y="685"/>
                  </a:lnTo>
                  <a:lnTo>
                    <a:pt x="1153" y="717"/>
                  </a:lnTo>
                  <a:lnTo>
                    <a:pt x="1166" y="749"/>
                  </a:lnTo>
                  <a:lnTo>
                    <a:pt x="1166" y="762"/>
                  </a:lnTo>
                  <a:lnTo>
                    <a:pt x="1153" y="781"/>
                  </a:lnTo>
                  <a:lnTo>
                    <a:pt x="1153" y="800"/>
                  </a:lnTo>
                  <a:lnTo>
                    <a:pt x="1146" y="807"/>
                  </a:lnTo>
                  <a:lnTo>
                    <a:pt x="1146" y="826"/>
                  </a:lnTo>
                  <a:lnTo>
                    <a:pt x="1140" y="845"/>
                  </a:lnTo>
                  <a:lnTo>
                    <a:pt x="1140" y="858"/>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endParaRPr lang="fr-FR"/>
            </a:p>
          </p:txBody>
        </p:sp>
        <p:sp>
          <p:nvSpPr>
            <p:cNvPr id="57" name="Freeform 228">
              <a:extLst>
                <a:ext uri="{FF2B5EF4-FFF2-40B4-BE49-F238E27FC236}">
                  <a16:creationId xmlns:a16="http://schemas.microsoft.com/office/drawing/2014/main" id="{02D2665B-9E37-6A15-AE36-344FC0F23800}"/>
                </a:ext>
              </a:extLst>
            </p:cNvPr>
            <p:cNvSpPr>
              <a:spLocks/>
            </p:cNvSpPr>
            <p:nvPr/>
          </p:nvSpPr>
          <p:spPr bwMode="gray">
            <a:xfrm>
              <a:off x="3894551" y="2371660"/>
              <a:ext cx="702756" cy="899834"/>
            </a:xfrm>
            <a:custGeom>
              <a:avLst/>
              <a:gdLst>
                <a:gd name="T0" fmla="*/ 1044 w 1089"/>
                <a:gd name="T1" fmla="*/ 532 h 1249"/>
                <a:gd name="T2" fmla="*/ 1050 w 1089"/>
                <a:gd name="T3" fmla="*/ 673 h 1249"/>
                <a:gd name="T4" fmla="*/ 1069 w 1089"/>
                <a:gd name="T5" fmla="*/ 839 h 1249"/>
                <a:gd name="T6" fmla="*/ 999 w 1089"/>
                <a:gd name="T7" fmla="*/ 890 h 1249"/>
                <a:gd name="T8" fmla="*/ 909 w 1089"/>
                <a:gd name="T9" fmla="*/ 910 h 1249"/>
                <a:gd name="T10" fmla="*/ 839 w 1089"/>
                <a:gd name="T11" fmla="*/ 884 h 1249"/>
                <a:gd name="T12" fmla="*/ 743 w 1089"/>
                <a:gd name="T13" fmla="*/ 878 h 1249"/>
                <a:gd name="T14" fmla="*/ 692 w 1089"/>
                <a:gd name="T15" fmla="*/ 993 h 1249"/>
                <a:gd name="T16" fmla="*/ 698 w 1089"/>
                <a:gd name="T17" fmla="*/ 1063 h 1249"/>
                <a:gd name="T18" fmla="*/ 660 w 1089"/>
                <a:gd name="T19" fmla="*/ 1102 h 1249"/>
                <a:gd name="T20" fmla="*/ 608 w 1089"/>
                <a:gd name="T21" fmla="*/ 1114 h 1249"/>
                <a:gd name="T22" fmla="*/ 564 w 1089"/>
                <a:gd name="T23" fmla="*/ 1114 h 1249"/>
                <a:gd name="T24" fmla="*/ 512 w 1089"/>
                <a:gd name="T25" fmla="*/ 1095 h 1249"/>
                <a:gd name="T26" fmla="*/ 487 w 1089"/>
                <a:gd name="T27" fmla="*/ 1070 h 1249"/>
                <a:gd name="T28" fmla="*/ 442 w 1089"/>
                <a:gd name="T29" fmla="*/ 1076 h 1249"/>
                <a:gd name="T30" fmla="*/ 410 w 1089"/>
                <a:gd name="T31" fmla="*/ 1108 h 1249"/>
                <a:gd name="T32" fmla="*/ 371 w 1089"/>
                <a:gd name="T33" fmla="*/ 1121 h 1249"/>
                <a:gd name="T34" fmla="*/ 346 w 1089"/>
                <a:gd name="T35" fmla="*/ 1166 h 1249"/>
                <a:gd name="T36" fmla="*/ 314 w 1089"/>
                <a:gd name="T37" fmla="*/ 1210 h 1249"/>
                <a:gd name="T38" fmla="*/ 282 w 1089"/>
                <a:gd name="T39" fmla="*/ 1249 h 1249"/>
                <a:gd name="T40" fmla="*/ 256 w 1089"/>
                <a:gd name="T41" fmla="*/ 1178 h 1249"/>
                <a:gd name="T42" fmla="*/ 205 w 1089"/>
                <a:gd name="T43" fmla="*/ 1082 h 1249"/>
                <a:gd name="T44" fmla="*/ 237 w 1089"/>
                <a:gd name="T45" fmla="*/ 1012 h 1249"/>
                <a:gd name="T46" fmla="*/ 269 w 1089"/>
                <a:gd name="T47" fmla="*/ 942 h 1249"/>
                <a:gd name="T48" fmla="*/ 269 w 1089"/>
                <a:gd name="T49" fmla="*/ 858 h 1249"/>
                <a:gd name="T50" fmla="*/ 288 w 1089"/>
                <a:gd name="T51" fmla="*/ 807 h 1249"/>
                <a:gd name="T52" fmla="*/ 275 w 1089"/>
                <a:gd name="T53" fmla="*/ 724 h 1249"/>
                <a:gd name="T54" fmla="*/ 250 w 1089"/>
                <a:gd name="T55" fmla="*/ 692 h 1249"/>
                <a:gd name="T56" fmla="*/ 186 w 1089"/>
                <a:gd name="T57" fmla="*/ 666 h 1249"/>
                <a:gd name="T58" fmla="*/ 122 w 1089"/>
                <a:gd name="T59" fmla="*/ 666 h 1249"/>
                <a:gd name="T60" fmla="*/ 83 w 1089"/>
                <a:gd name="T61" fmla="*/ 711 h 1249"/>
                <a:gd name="T62" fmla="*/ 13 w 1089"/>
                <a:gd name="T63" fmla="*/ 717 h 1249"/>
                <a:gd name="T64" fmla="*/ 26 w 1089"/>
                <a:gd name="T65" fmla="*/ 679 h 1249"/>
                <a:gd name="T66" fmla="*/ 70 w 1089"/>
                <a:gd name="T67" fmla="*/ 653 h 1249"/>
                <a:gd name="T68" fmla="*/ 6 w 1089"/>
                <a:gd name="T69" fmla="*/ 634 h 1249"/>
                <a:gd name="T70" fmla="*/ 38 w 1089"/>
                <a:gd name="T71" fmla="*/ 602 h 1249"/>
                <a:gd name="T72" fmla="*/ 90 w 1089"/>
                <a:gd name="T73" fmla="*/ 589 h 1249"/>
                <a:gd name="T74" fmla="*/ 141 w 1089"/>
                <a:gd name="T75" fmla="*/ 570 h 1249"/>
                <a:gd name="T76" fmla="*/ 96 w 1089"/>
                <a:gd name="T77" fmla="*/ 557 h 1249"/>
                <a:gd name="T78" fmla="*/ 45 w 1089"/>
                <a:gd name="T79" fmla="*/ 557 h 1249"/>
                <a:gd name="T80" fmla="*/ 45 w 1089"/>
                <a:gd name="T81" fmla="*/ 493 h 1249"/>
                <a:gd name="T82" fmla="*/ 96 w 1089"/>
                <a:gd name="T83" fmla="*/ 519 h 1249"/>
                <a:gd name="T84" fmla="*/ 109 w 1089"/>
                <a:gd name="T85" fmla="*/ 461 h 1249"/>
                <a:gd name="T86" fmla="*/ 90 w 1089"/>
                <a:gd name="T87" fmla="*/ 410 h 1249"/>
                <a:gd name="T88" fmla="*/ 115 w 1089"/>
                <a:gd name="T89" fmla="*/ 359 h 1249"/>
                <a:gd name="T90" fmla="*/ 115 w 1089"/>
                <a:gd name="T91" fmla="*/ 282 h 1249"/>
                <a:gd name="T92" fmla="*/ 128 w 1089"/>
                <a:gd name="T93" fmla="*/ 237 h 1249"/>
                <a:gd name="T94" fmla="*/ 122 w 1089"/>
                <a:gd name="T95" fmla="*/ 180 h 1249"/>
                <a:gd name="T96" fmla="*/ 179 w 1089"/>
                <a:gd name="T97" fmla="*/ 180 h 1249"/>
                <a:gd name="T98" fmla="*/ 186 w 1089"/>
                <a:gd name="T99" fmla="*/ 225 h 1249"/>
                <a:gd name="T100" fmla="*/ 243 w 1089"/>
                <a:gd name="T101" fmla="*/ 244 h 1249"/>
                <a:gd name="T102" fmla="*/ 269 w 1089"/>
                <a:gd name="T103" fmla="*/ 257 h 1249"/>
                <a:gd name="T104" fmla="*/ 295 w 1089"/>
                <a:gd name="T105" fmla="*/ 295 h 1249"/>
                <a:gd name="T106" fmla="*/ 359 w 1089"/>
                <a:gd name="T107" fmla="*/ 308 h 1249"/>
                <a:gd name="T108" fmla="*/ 403 w 1089"/>
                <a:gd name="T109" fmla="*/ 301 h 1249"/>
                <a:gd name="T110" fmla="*/ 397 w 1089"/>
                <a:gd name="T111" fmla="*/ 244 h 1249"/>
                <a:gd name="T112" fmla="*/ 429 w 1089"/>
                <a:gd name="T113" fmla="*/ 186 h 1249"/>
                <a:gd name="T114" fmla="*/ 468 w 1089"/>
                <a:gd name="T115" fmla="*/ 77 h 1249"/>
                <a:gd name="T116" fmla="*/ 500 w 1089"/>
                <a:gd name="T117" fmla="*/ 45 h 1249"/>
                <a:gd name="T118" fmla="*/ 532 w 1089"/>
                <a:gd name="T119" fmla="*/ 52 h 1249"/>
                <a:gd name="T120" fmla="*/ 570 w 1089"/>
                <a:gd name="T121" fmla="*/ 39 h 1249"/>
                <a:gd name="T122" fmla="*/ 615 w 1089"/>
                <a:gd name="T123" fmla="*/ 39 h 1249"/>
                <a:gd name="T124" fmla="*/ 692 w 1089"/>
                <a:gd name="T125" fmla="*/ 13 h 1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89" h="1249">
                  <a:moveTo>
                    <a:pt x="711" y="0"/>
                  </a:moveTo>
                  <a:lnTo>
                    <a:pt x="858" y="96"/>
                  </a:lnTo>
                  <a:lnTo>
                    <a:pt x="967" y="167"/>
                  </a:lnTo>
                  <a:lnTo>
                    <a:pt x="1005" y="186"/>
                  </a:lnTo>
                  <a:lnTo>
                    <a:pt x="1012" y="192"/>
                  </a:lnTo>
                  <a:lnTo>
                    <a:pt x="1031" y="199"/>
                  </a:lnTo>
                  <a:lnTo>
                    <a:pt x="1037" y="231"/>
                  </a:lnTo>
                  <a:lnTo>
                    <a:pt x="1037" y="353"/>
                  </a:lnTo>
                  <a:lnTo>
                    <a:pt x="1037" y="481"/>
                  </a:lnTo>
                  <a:lnTo>
                    <a:pt x="1044" y="500"/>
                  </a:lnTo>
                  <a:lnTo>
                    <a:pt x="1044" y="513"/>
                  </a:lnTo>
                  <a:lnTo>
                    <a:pt x="1044" y="532"/>
                  </a:lnTo>
                  <a:lnTo>
                    <a:pt x="1037" y="570"/>
                  </a:lnTo>
                  <a:lnTo>
                    <a:pt x="1025" y="596"/>
                  </a:lnTo>
                  <a:lnTo>
                    <a:pt x="1018" y="615"/>
                  </a:lnTo>
                  <a:lnTo>
                    <a:pt x="1018" y="628"/>
                  </a:lnTo>
                  <a:lnTo>
                    <a:pt x="1031" y="653"/>
                  </a:lnTo>
                  <a:lnTo>
                    <a:pt x="1031" y="666"/>
                  </a:lnTo>
                  <a:lnTo>
                    <a:pt x="1031" y="673"/>
                  </a:lnTo>
                  <a:lnTo>
                    <a:pt x="1037" y="673"/>
                  </a:lnTo>
                  <a:lnTo>
                    <a:pt x="1044" y="673"/>
                  </a:lnTo>
                  <a:lnTo>
                    <a:pt x="1044" y="666"/>
                  </a:lnTo>
                  <a:lnTo>
                    <a:pt x="1050" y="666"/>
                  </a:lnTo>
                  <a:lnTo>
                    <a:pt x="1050" y="673"/>
                  </a:lnTo>
                  <a:lnTo>
                    <a:pt x="1050" y="666"/>
                  </a:lnTo>
                  <a:lnTo>
                    <a:pt x="1057" y="666"/>
                  </a:lnTo>
                  <a:lnTo>
                    <a:pt x="1063" y="666"/>
                  </a:lnTo>
                  <a:lnTo>
                    <a:pt x="1063" y="679"/>
                  </a:lnTo>
                  <a:lnTo>
                    <a:pt x="1069" y="717"/>
                  </a:lnTo>
                  <a:lnTo>
                    <a:pt x="1069" y="724"/>
                  </a:lnTo>
                  <a:lnTo>
                    <a:pt x="1069" y="737"/>
                  </a:lnTo>
                  <a:lnTo>
                    <a:pt x="1069" y="781"/>
                  </a:lnTo>
                  <a:lnTo>
                    <a:pt x="1082" y="826"/>
                  </a:lnTo>
                  <a:lnTo>
                    <a:pt x="1089" y="839"/>
                  </a:lnTo>
                  <a:lnTo>
                    <a:pt x="1076" y="839"/>
                  </a:lnTo>
                  <a:lnTo>
                    <a:pt x="1069" y="839"/>
                  </a:lnTo>
                  <a:lnTo>
                    <a:pt x="1063" y="839"/>
                  </a:lnTo>
                  <a:lnTo>
                    <a:pt x="1050" y="846"/>
                  </a:lnTo>
                  <a:lnTo>
                    <a:pt x="1044" y="846"/>
                  </a:lnTo>
                  <a:lnTo>
                    <a:pt x="1044" y="852"/>
                  </a:lnTo>
                  <a:lnTo>
                    <a:pt x="1037" y="852"/>
                  </a:lnTo>
                  <a:lnTo>
                    <a:pt x="1031" y="858"/>
                  </a:lnTo>
                  <a:lnTo>
                    <a:pt x="1025" y="858"/>
                  </a:lnTo>
                  <a:lnTo>
                    <a:pt x="1018" y="871"/>
                  </a:lnTo>
                  <a:lnTo>
                    <a:pt x="1012" y="871"/>
                  </a:lnTo>
                  <a:lnTo>
                    <a:pt x="1012" y="878"/>
                  </a:lnTo>
                  <a:lnTo>
                    <a:pt x="999" y="884"/>
                  </a:lnTo>
                  <a:lnTo>
                    <a:pt x="999" y="890"/>
                  </a:lnTo>
                  <a:lnTo>
                    <a:pt x="993" y="890"/>
                  </a:lnTo>
                  <a:lnTo>
                    <a:pt x="986" y="884"/>
                  </a:lnTo>
                  <a:lnTo>
                    <a:pt x="980" y="884"/>
                  </a:lnTo>
                  <a:lnTo>
                    <a:pt x="973" y="878"/>
                  </a:lnTo>
                  <a:lnTo>
                    <a:pt x="961" y="871"/>
                  </a:lnTo>
                  <a:lnTo>
                    <a:pt x="941" y="871"/>
                  </a:lnTo>
                  <a:lnTo>
                    <a:pt x="935" y="878"/>
                  </a:lnTo>
                  <a:lnTo>
                    <a:pt x="922" y="884"/>
                  </a:lnTo>
                  <a:lnTo>
                    <a:pt x="916" y="890"/>
                  </a:lnTo>
                  <a:lnTo>
                    <a:pt x="916" y="897"/>
                  </a:lnTo>
                  <a:lnTo>
                    <a:pt x="916" y="903"/>
                  </a:lnTo>
                  <a:lnTo>
                    <a:pt x="909" y="910"/>
                  </a:lnTo>
                  <a:lnTo>
                    <a:pt x="903" y="910"/>
                  </a:lnTo>
                  <a:lnTo>
                    <a:pt x="897" y="916"/>
                  </a:lnTo>
                  <a:lnTo>
                    <a:pt x="890" y="922"/>
                  </a:lnTo>
                  <a:lnTo>
                    <a:pt x="890" y="916"/>
                  </a:lnTo>
                  <a:lnTo>
                    <a:pt x="884" y="910"/>
                  </a:lnTo>
                  <a:lnTo>
                    <a:pt x="877" y="903"/>
                  </a:lnTo>
                  <a:lnTo>
                    <a:pt x="877" y="897"/>
                  </a:lnTo>
                  <a:lnTo>
                    <a:pt x="877" y="890"/>
                  </a:lnTo>
                  <a:lnTo>
                    <a:pt x="871" y="884"/>
                  </a:lnTo>
                  <a:lnTo>
                    <a:pt x="865" y="884"/>
                  </a:lnTo>
                  <a:lnTo>
                    <a:pt x="852" y="884"/>
                  </a:lnTo>
                  <a:lnTo>
                    <a:pt x="839" y="884"/>
                  </a:lnTo>
                  <a:lnTo>
                    <a:pt x="833" y="878"/>
                  </a:lnTo>
                  <a:lnTo>
                    <a:pt x="826" y="878"/>
                  </a:lnTo>
                  <a:lnTo>
                    <a:pt x="813" y="878"/>
                  </a:lnTo>
                  <a:lnTo>
                    <a:pt x="800" y="871"/>
                  </a:lnTo>
                  <a:lnTo>
                    <a:pt x="794" y="871"/>
                  </a:lnTo>
                  <a:lnTo>
                    <a:pt x="788" y="865"/>
                  </a:lnTo>
                  <a:lnTo>
                    <a:pt x="775" y="865"/>
                  </a:lnTo>
                  <a:lnTo>
                    <a:pt x="768" y="858"/>
                  </a:lnTo>
                  <a:lnTo>
                    <a:pt x="762" y="865"/>
                  </a:lnTo>
                  <a:lnTo>
                    <a:pt x="756" y="865"/>
                  </a:lnTo>
                  <a:lnTo>
                    <a:pt x="749" y="871"/>
                  </a:lnTo>
                  <a:lnTo>
                    <a:pt x="743" y="878"/>
                  </a:lnTo>
                  <a:lnTo>
                    <a:pt x="730" y="884"/>
                  </a:lnTo>
                  <a:lnTo>
                    <a:pt x="730" y="890"/>
                  </a:lnTo>
                  <a:lnTo>
                    <a:pt x="730" y="897"/>
                  </a:lnTo>
                  <a:lnTo>
                    <a:pt x="724" y="910"/>
                  </a:lnTo>
                  <a:lnTo>
                    <a:pt x="717" y="922"/>
                  </a:lnTo>
                  <a:lnTo>
                    <a:pt x="698" y="948"/>
                  </a:lnTo>
                  <a:lnTo>
                    <a:pt x="692" y="961"/>
                  </a:lnTo>
                  <a:lnTo>
                    <a:pt x="685" y="967"/>
                  </a:lnTo>
                  <a:lnTo>
                    <a:pt x="685" y="974"/>
                  </a:lnTo>
                  <a:lnTo>
                    <a:pt x="685" y="986"/>
                  </a:lnTo>
                  <a:lnTo>
                    <a:pt x="685" y="993"/>
                  </a:lnTo>
                  <a:lnTo>
                    <a:pt x="692" y="993"/>
                  </a:lnTo>
                  <a:lnTo>
                    <a:pt x="692" y="999"/>
                  </a:lnTo>
                  <a:lnTo>
                    <a:pt x="692" y="1012"/>
                  </a:lnTo>
                  <a:lnTo>
                    <a:pt x="692" y="1018"/>
                  </a:lnTo>
                  <a:lnTo>
                    <a:pt x="698" y="1031"/>
                  </a:lnTo>
                  <a:lnTo>
                    <a:pt x="698" y="1038"/>
                  </a:lnTo>
                  <a:lnTo>
                    <a:pt x="704" y="1044"/>
                  </a:lnTo>
                  <a:lnTo>
                    <a:pt x="704" y="1050"/>
                  </a:lnTo>
                  <a:lnTo>
                    <a:pt x="704" y="1057"/>
                  </a:lnTo>
                  <a:lnTo>
                    <a:pt x="704" y="1063"/>
                  </a:lnTo>
                  <a:lnTo>
                    <a:pt x="711" y="1063"/>
                  </a:lnTo>
                  <a:lnTo>
                    <a:pt x="704" y="1063"/>
                  </a:lnTo>
                  <a:lnTo>
                    <a:pt x="698" y="1063"/>
                  </a:lnTo>
                  <a:lnTo>
                    <a:pt x="698" y="1070"/>
                  </a:lnTo>
                  <a:lnTo>
                    <a:pt x="692" y="1070"/>
                  </a:lnTo>
                  <a:lnTo>
                    <a:pt x="685" y="1070"/>
                  </a:lnTo>
                  <a:lnTo>
                    <a:pt x="679" y="1070"/>
                  </a:lnTo>
                  <a:lnTo>
                    <a:pt x="679" y="1076"/>
                  </a:lnTo>
                  <a:lnTo>
                    <a:pt x="679" y="1082"/>
                  </a:lnTo>
                  <a:lnTo>
                    <a:pt x="672" y="1082"/>
                  </a:lnTo>
                  <a:lnTo>
                    <a:pt x="672" y="1089"/>
                  </a:lnTo>
                  <a:lnTo>
                    <a:pt x="672" y="1095"/>
                  </a:lnTo>
                  <a:lnTo>
                    <a:pt x="672" y="1102"/>
                  </a:lnTo>
                  <a:lnTo>
                    <a:pt x="666" y="1102"/>
                  </a:lnTo>
                  <a:lnTo>
                    <a:pt x="660" y="1102"/>
                  </a:lnTo>
                  <a:lnTo>
                    <a:pt x="660" y="1108"/>
                  </a:lnTo>
                  <a:lnTo>
                    <a:pt x="653" y="1108"/>
                  </a:lnTo>
                  <a:lnTo>
                    <a:pt x="647" y="1108"/>
                  </a:lnTo>
                  <a:lnTo>
                    <a:pt x="640" y="1108"/>
                  </a:lnTo>
                  <a:lnTo>
                    <a:pt x="640" y="1114"/>
                  </a:lnTo>
                  <a:lnTo>
                    <a:pt x="640" y="1108"/>
                  </a:lnTo>
                  <a:lnTo>
                    <a:pt x="634" y="1108"/>
                  </a:lnTo>
                  <a:lnTo>
                    <a:pt x="628" y="1108"/>
                  </a:lnTo>
                  <a:lnTo>
                    <a:pt x="621" y="1108"/>
                  </a:lnTo>
                  <a:lnTo>
                    <a:pt x="615" y="1108"/>
                  </a:lnTo>
                  <a:lnTo>
                    <a:pt x="615" y="1114"/>
                  </a:lnTo>
                  <a:lnTo>
                    <a:pt x="608" y="1114"/>
                  </a:lnTo>
                  <a:lnTo>
                    <a:pt x="608" y="1121"/>
                  </a:lnTo>
                  <a:lnTo>
                    <a:pt x="602" y="1121"/>
                  </a:lnTo>
                  <a:lnTo>
                    <a:pt x="602" y="1114"/>
                  </a:lnTo>
                  <a:lnTo>
                    <a:pt x="596" y="1114"/>
                  </a:lnTo>
                  <a:lnTo>
                    <a:pt x="589" y="1121"/>
                  </a:lnTo>
                  <a:lnTo>
                    <a:pt x="583" y="1114"/>
                  </a:lnTo>
                  <a:lnTo>
                    <a:pt x="576" y="1114"/>
                  </a:lnTo>
                  <a:lnTo>
                    <a:pt x="570" y="1114"/>
                  </a:lnTo>
                  <a:lnTo>
                    <a:pt x="570" y="1121"/>
                  </a:lnTo>
                  <a:lnTo>
                    <a:pt x="564" y="1114"/>
                  </a:lnTo>
                  <a:lnTo>
                    <a:pt x="564" y="1121"/>
                  </a:lnTo>
                  <a:lnTo>
                    <a:pt x="564" y="1114"/>
                  </a:lnTo>
                  <a:lnTo>
                    <a:pt x="557" y="1114"/>
                  </a:lnTo>
                  <a:lnTo>
                    <a:pt x="551" y="1114"/>
                  </a:lnTo>
                  <a:lnTo>
                    <a:pt x="551" y="1108"/>
                  </a:lnTo>
                  <a:lnTo>
                    <a:pt x="544" y="1108"/>
                  </a:lnTo>
                  <a:lnTo>
                    <a:pt x="538" y="1108"/>
                  </a:lnTo>
                  <a:lnTo>
                    <a:pt x="538" y="1102"/>
                  </a:lnTo>
                  <a:lnTo>
                    <a:pt x="532" y="1095"/>
                  </a:lnTo>
                  <a:lnTo>
                    <a:pt x="532" y="1102"/>
                  </a:lnTo>
                  <a:lnTo>
                    <a:pt x="525" y="1102"/>
                  </a:lnTo>
                  <a:lnTo>
                    <a:pt x="519" y="1102"/>
                  </a:lnTo>
                  <a:lnTo>
                    <a:pt x="519" y="1095"/>
                  </a:lnTo>
                  <a:lnTo>
                    <a:pt x="512" y="1095"/>
                  </a:lnTo>
                  <a:lnTo>
                    <a:pt x="512" y="1089"/>
                  </a:lnTo>
                  <a:lnTo>
                    <a:pt x="506" y="1089"/>
                  </a:lnTo>
                  <a:lnTo>
                    <a:pt x="506" y="1082"/>
                  </a:lnTo>
                  <a:lnTo>
                    <a:pt x="506" y="1076"/>
                  </a:lnTo>
                  <a:lnTo>
                    <a:pt x="500" y="1076"/>
                  </a:lnTo>
                  <a:lnTo>
                    <a:pt x="500" y="1070"/>
                  </a:lnTo>
                  <a:lnTo>
                    <a:pt x="506" y="1070"/>
                  </a:lnTo>
                  <a:lnTo>
                    <a:pt x="500" y="1070"/>
                  </a:lnTo>
                  <a:lnTo>
                    <a:pt x="500" y="1063"/>
                  </a:lnTo>
                  <a:lnTo>
                    <a:pt x="493" y="1063"/>
                  </a:lnTo>
                  <a:lnTo>
                    <a:pt x="493" y="1070"/>
                  </a:lnTo>
                  <a:lnTo>
                    <a:pt x="487" y="1070"/>
                  </a:lnTo>
                  <a:lnTo>
                    <a:pt x="480" y="1070"/>
                  </a:lnTo>
                  <a:lnTo>
                    <a:pt x="480" y="1076"/>
                  </a:lnTo>
                  <a:lnTo>
                    <a:pt x="474" y="1076"/>
                  </a:lnTo>
                  <a:lnTo>
                    <a:pt x="474" y="1070"/>
                  </a:lnTo>
                  <a:lnTo>
                    <a:pt x="474" y="1076"/>
                  </a:lnTo>
                  <a:lnTo>
                    <a:pt x="468" y="1076"/>
                  </a:lnTo>
                  <a:lnTo>
                    <a:pt x="461" y="1076"/>
                  </a:lnTo>
                  <a:lnTo>
                    <a:pt x="461" y="1070"/>
                  </a:lnTo>
                  <a:lnTo>
                    <a:pt x="455" y="1070"/>
                  </a:lnTo>
                  <a:lnTo>
                    <a:pt x="448" y="1070"/>
                  </a:lnTo>
                  <a:lnTo>
                    <a:pt x="442" y="1070"/>
                  </a:lnTo>
                  <a:lnTo>
                    <a:pt x="442" y="1076"/>
                  </a:lnTo>
                  <a:lnTo>
                    <a:pt x="442" y="1082"/>
                  </a:lnTo>
                  <a:lnTo>
                    <a:pt x="442" y="1089"/>
                  </a:lnTo>
                  <a:lnTo>
                    <a:pt x="435" y="1089"/>
                  </a:lnTo>
                  <a:lnTo>
                    <a:pt x="435" y="1095"/>
                  </a:lnTo>
                  <a:lnTo>
                    <a:pt x="429" y="1095"/>
                  </a:lnTo>
                  <a:lnTo>
                    <a:pt x="429" y="1102"/>
                  </a:lnTo>
                  <a:lnTo>
                    <a:pt x="423" y="1102"/>
                  </a:lnTo>
                  <a:lnTo>
                    <a:pt x="423" y="1108"/>
                  </a:lnTo>
                  <a:lnTo>
                    <a:pt x="416" y="1108"/>
                  </a:lnTo>
                  <a:lnTo>
                    <a:pt x="416" y="1102"/>
                  </a:lnTo>
                  <a:lnTo>
                    <a:pt x="416" y="1108"/>
                  </a:lnTo>
                  <a:lnTo>
                    <a:pt x="410" y="1108"/>
                  </a:lnTo>
                  <a:lnTo>
                    <a:pt x="403" y="1108"/>
                  </a:lnTo>
                  <a:lnTo>
                    <a:pt x="403" y="1114"/>
                  </a:lnTo>
                  <a:lnTo>
                    <a:pt x="403" y="1121"/>
                  </a:lnTo>
                  <a:lnTo>
                    <a:pt x="397" y="1121"/>
                  </a:lnTo>
                  <a:lnTo>
                    <a:pt x="397" y="1127"/>
                  </a:lnTo>
                  <a:lnTo>
                    <a:pt x="391" y="1127"/>
                  </a:lnTo>
                  <a:lnTo>
                    <a:pt x="391" y="1134"/>
                  </a:lnTo>
                  <a:lnTo>
                    <a:pt x="384" y="1134"/>
                  </a:lnTo>
                  <a:lnTo>
                    <a:pt x="384" y="1127"/>
                  </a:lnTo>
                  <a:lnTo>
                    <a:pt x="384" y="1121"/>
                  </a:lnTo>
                  <a:lnTo>
                    <a:pt x="378" y="1121"/>
                  </a:lnTo>
                  <a:lnTo>
                    <a:pt x="371" y="1121"/>
                  </a:lnTo>
                  <a:lnTo>
                    <a:pt x="365" y="1121"/>
                  </a:lnTo>
                  <a:lnTo>
                    <a:pt x="359" y="1121"/>
                  </a:lnTo>
                  <a:lnTo>
                    <a:pt x="359" y="1127"/>
                  </a:lnTo>
                  <a:lnTo>
                    <a:pt x="359" y="1134"/>
                  </a:lnTo>
                  <a:lnTo>
                    <a:pt x="365" y="1134"/>
                  </a:lnTo>
                  <a:lnTo>
                    <a:pt x="359" y="1140"/>
                  </a:lnTo>
                  <a:lnTo>
                    <a:pt x="359" y="1146"/>
                  </a:lnTo>
                  <a:lnTo>
                    <a:pt x="359" y="1153"/>
                  </a:lnTo>
                  <a:lnTo>
                    <a:pt x="352" y="1153"/>
                  </a:lnTo>
                  <a:lnTo>
                    <a:pt x="352" y="1159"/>
                  </a:lnTo>
                  <a:lnTo>
                    <a:pt x="352" y="1166"/>
                  </a:lnTo>
                  <a:lnTo>
                    <a:pt x="346" y="1166"/>
                  </a:lnTo>
                  <a:lnTo>
                    <a:pt x="339" y="1166"/>
                  </a:lnTo>
                  <a:lnTo>
                    <a:pt x="339" y="1172"/>
                  </a:lnTo>
                  <a:lnTo>
                    <a:pt x="333" y="1178"/>
                  </a:lnTo>
                  <a:lnTo>
                    <a:pt x="339" y="1185"/>
                  </a:lnTo>
                  <a:lnTo>
                    <a:pt x="333" y="1185"/>
                  </a:lnTo>
                  <a:lnTo>
                    <a:pt x="327" y="1185"/>
                  </a:lnTo>
                  <a:lnTo>
                    <a:pt x="327" y="1191"/>
                  </a:lnTo>
                  <a:lnTo>
                    <a:pt x="327" y="1198"/>
                  </a:lnTo>
                  <a:lnTo>
                    <a:pt x="320" y="1198"/>
                  </a:lnTo>
                  <a:lnTo>
                    <a:pt x="320" y="1204"/>
                  </a:lnTo>
                  <a:lnTo>
                    <a:pt x="314" y="1204"/>
                  </a:lnTo>
                  <a:lnTo>
                    <a:pt x="314" y="1210"/>
                  </a:lnTo>
                  <a:lnTo>
                    <a:pt x="320" y="1217"/>
                  </a:lnTo>
                  <a:lnTo>
                    <a:pt x="320" y="1223"/>
                  </a:lnTo>
                  <a:lnTo>
                    <a:pt x="320" y="1230"/>
                  </a:lnTo>
                  <a:lnTo>
                    <a:pt x="314" y="1230"/>
                  </a:lnTo>
                  <a:lnTo>
                    <a:pt x="307" y="1230"/>
                  </a:lnTo>
                  <a:lnTo>
                    <a:pt x="301" y="1230"/>
                  </a:lnTo>
                  <a:lnTo>
                    <a:pt x="295" y="1230"/>
                  </a:lnTo>
                  <a:lnTo>
                    <a:pt x="295" y="1236"/>
                  </a:lnTo>
                  <a:lnTo>
                    <a:pt x="288" y="1236"/>
                  </a:lnTo>
                  <a:lnTo>
                    <a:pt x="288" y="1242"/>
                  </a:lnTo>
                  <a:lnTo>
                    <a:pt x="282" y="1242"/>
                  </a:lnTo>
                  <a:lnTo>
                    <a:pt x="282" y="1249"/>
                  </a:lnTo>
                  <a:lnTo>
                    <a:pt x="275" y="1249"/>
                  </a:lnTo>
                  <a:lnTo>
                    <a:pt x="275" y="1242"/>
                  </a:lnTo>
                  <a:lnTo>
                    <a:pt x="269" y="1242"/>
                  </a:lnTo>
                  <a:lnTo>
                    <a:pt x="269" y="1236"/>
                  </a:lnTo>
                  <a:lnTo>
                    <a:pt x="269" y="1230"/>
                  </a:lnTo>
                  <a:lnTo>
                    <a:pt x="263" y="1223"/>
                  </a:lnTo>
                  <a:lnTo>
                    <a:pt x="263" y="1217"/>
                  </a:lnTo>
                  <a:lnTo>
                    <a:pt x="256" y="1210"/>
                  </a:lnTo>
                  <a:lnTo>
                    <a:pt x="256" y="1204"/>
                  </a:lnTo>
                  <a:lnTo>
                    <a:pt x="256" y="1198"/>
                  </a:lnTo>
                  <a:lnTo>
                    <a:pt x="256" y="1191"/>
                  </a:lnTo>
                  <a:lnTo>
                    <a:pt x="256" y="1178"/>
                  </a:lnTo>
                  <a:lnTo>
                    <a:pt x="256" y="1172"/>
                  </a:lnTo>
                  <a:lnTo>
                    <a:pt x="250" y="1166"/>
                  </a:lnTo>
                  <a:lnTo>
                    <a:pt x="243" y="1166"/>
                  </a:lnTo>
                  <a:lnTo>
                    <a:pt x="243" y="1159"/>
                  </a:lnTo>
                  <a:lnTo>
                    <a:pt x="237" y="1159"/>
                  </a:lnTo>
                  <a:lnTo>
                    <a:pt x="224" y="1127"/>
                  </a:lnTo>
                  <a:lnTo>
                    <a:pt x="224" y="1114"/>
                  </a:lnTo>
                  <a:lnTo>
                    <a:pt x="218" y="1108"/>
                  </a:lnTo>
                  <a:lnTo>
                    <a:pt x="218" y="1102"/>
                  </a:lnTo>
                  <a:lnTo>
                    <a:pt x="211" y="1095"/>
                  </a:lnTo>
                  <a:lnTo>
                    <a:pt x="211" y="1089"/>
                  </a:lnTo>
                  <a:lnTo>
                    <a:pt x="205" y="1082"/>
                  </a:lnTo>
                  <a:lnTo>
                    <a:pt x="205" y="1076"/>
                  </a:lnTo>
                  <a:lnTo>
                    <a:pt x="211" y="1070"/>
                  </a:lnTo>
                  <a:lnTo>
                    <a:pt x="211" y="1063"/>
                  </a:lnTo>
                  <a:lnTo>
                    <a:pt x="211" y="1057"/>
                  </a:lnTo>
                  <a:lnTo>
                    <a:pt x="211" y="1050"/>
                  </a:lnTo>
                  <a:lnTo>
                    <a:pt x="218" y="1044"/>
                  </a:lnTo>
                  <a:lnTo>
                    <a:pt x="218" y="1038"/>
                  </a:lnTo>
                  <a:lnTo>
                    <a:pt x="224" y="1038"/>
                  </a:lnTo>
                  <a:lnTo>
                    <a:pt x="231" y="1031"/>
                  </a:lnTo>
                  <a:lnTo>
                    <a:pt x="231" y="1025"/>
                  </a:lnTo>
                  <a:lnTo>
                    <a:pt x="237" y="1018"/>
                  </a:lnTo>
                  <a:lnTo>
                    <a:pt x="237" y="1012"/>
                  </a:lnTo>
                  <a:lnTo>
                    <a:pt x="237" y="1006"/>
                  </a:lnTo>
                  <a:lnTo>
                    <a:pt x="231" y="999"/>
                  </a:lnTo>
                  <a:lnTo>
                    <a:pt x="231" y="993"/>
                  </a:lnTo>
                  <a:lnTo>
                    <a:pt x="231" y="986"/>
                  </a:lnTo>
                  <a:lnTo>
                    <a:pt x="231" y="980"/>
                  </a:lnTo>
                  <a:lnTo>
                    <a:pt x="237" y="980"/>
                  </a:lnTo>
                  <a:lnTo>
                    <a:pt x="243" y="980"/>
                  </a:lnTo>
                  <a:lnTo>
                    <a:pt x="250" y="974"/>
                  </a:lnTo>
                  <a:lnTo>
                    <a:pt x="256" y="967"/>
                  </a:lnTo>
                  <a:lnTo>
                    <a:pt x="256" y="961"/>
                  </a:lnTo>
                  <a:lnTo>
                    <a:pt x="269" y="948"/>
                  </a:lnTo>
                  <a:lnTo>
                    <a:pt x="269" y="942"/>
                  </a:lnTo>
                  <a:lnTo>
                    <a:pt x="275" y="935"/>
                  </a:lnTo>
                  <a:lnTo>
                    <a:pt x="275" y="929"/>
                  </a:lnTo>
                  <a:lnTo>
                    <a:pt x="275" y="922"/>
                  </a:lnTo>
                  <a:lnTo>
                    <a:pt x="269" y="916"/>
                  </a:lnTo>
                  <a:lnTo>
                    <a:pt x="263" y="910"/>
                  </a:lnTo>
                  <a:lnTo>
                    <a:pt x="256" y="897"/>
                  </a:lnTo>
                  <a:lnTo>
                    <a:pt x="256" y="890"/>
                  </a:lnTo>
                  <a:lnTo>
                    <a:pt x="256" y="884"/>
                  </a:lnTo>
                  <a:lnTo>
                    <a:pt x="256" y="878"/>
                  </a:lnTo>
                  <a:lnTo>
                    <a:pt x="263" y="871"/>
                  </a:lnTo>
                  <a:lnTo>
                    <a:pt x="263" y="865"/>
                  </a:lnTo>
                  <a:lnTo>
                    <a:pt x="269" y="858"/>
                  </a:lnTo>
                  <a:lnTo>
                    <a:pt x="275" y="858"/>
                  </a:lnTo>
                  <a:lnTo>
                    <a:pt x="275" y="852"/>
                  </a:lnTo>
                  <a:lnTo>
                    <a:pt x="275" y="846"/>
                  </a:lnTo>
                  <a:lnTo>
                    <a:pt x="282" y="846"/>
                  </a:lnTo>
                  <a:lnTo>
                    <a:pt x="282" y="839"/>
                  </a:lnTo>
                  <a:lnTo>
                    <a:pt x="288" y="839"/>
                  </a:lnTo>
                  <a:lnTo>
                    <a:pt x="295" y="839"/>
                  </a:lnTo>
                  <a:lnTo>
                    <a:pt x="295" y="833"/>
                  </a:lnTo>
                  <a:lnTo>
                    <a:pt x="295" y="826"/>
                  </a:lnTo>
                  <a:lnTo>
                    <a:pt x="295" y="820"/>
                  </a:lnTo>
                  <a:lnTo>
                    <a:pt x="288" y="813"/>
                  </a:lnTo>
                  <a:lnTo>
                    <a:pt x="288" y="807"/>
                  </a:lnTo>
                  <a:lnTo>
                    <a:pt x="295" y="801"/>
                  </a:lnTo>
                  <a:lnTo>
                    <a:pt x="295" y="794"/>
                  </a:lnTo>
                  <a:lnTo>
                    <a:pt x="301" y="781"/>
                  </a:lnTo>
                  <a:lnTo>
                    <a:pt x="307" y="762"/>
                  </a:lnTo>
                  <a:lnTo>
                    <a:pt x="307" y="756"/>
                  </a:lnTo>
                  <a:lnTo>
                    <a:pt x="307" y="749"/>
                  </a:lnTo>
                  <a:lnTo>
                    <a:pt x="301" y="743"/>
                  </a:lnTo>
                  <a:lnTo>
                    <a:pt x="301" y="737"/>
                  </a:lnTo>
                  <a:lnTo>
                    <a:pt x="295" y="730"/>
                  </a:lnTo>
                  <a:lnTo>
                    <a:pt x="288" y="730"/>
                  </a:lnTo>
                  <a:lnTo>
                    <a:pt x="282" y="730"/>
                  </a:lnTo>
                  <a:lnTo>
                    <a:pt x="275" y="724"/>
                  </a:lnTo>
                  <a:lnTo>
                    <a:pt x="269" y="724"/>
                  </a:lnTo>
                  <a:lnTo>
                    <a:pt x="269" y="717"/>
                  </a:lnTo>
                  <a:lnTo>
                    <a:pt x="263" y="717"/>
                  </a:lnTo>
                  <a:lnTo>
                    <a:pt x="256" y="717"/>
                  </a:lnTo>
                  <a:lnTo>
                    <a:pt x="250" y="717"/>
                  </a:lnTo>
                  <a:lnTo>
                    <a:pt x="250" y="711"/>
                  </a:lnTo>
                  <a:lnTo>
                    <a:pt x="243" y="711"/>
                  </a:lnTo>
                  <a:lnTo>
                    <a:pt x="243" y="705"/>
                  </a:lnTo>
                  <a:lnTo>
                    <a:pt x="250" y="705"/>
                  </a:lnTo>
                  <a:lnTo>
                    <a:pt x="250" y="698"/>
                  </a:lnTo>
                  <a:lnTo>
                    <a:pt x="256" y="698"/>
                  </a:lnTo>
                  <a:lnTo>
                    <a:pt x="250" y="692"/>
                  </a:lnTo>
                  <a:lnTo>
                    <a:pt x="250" y="685"/>
                  </a:lnTo>
                  <a:lnTo>
                    <a:pt x="243" y="679"/>
                  </a:lnTo>
                  <a:lnTo>
                    <a:pt x="237" y="673"/>
                  </a:lnTo>
                  <a:lnTo>
                    <a:pt x="231" y="673"/>
                  </a:lnTo>
                  <a:lnTo>
                    <a:pt x="224" y="673"/>
                  </a:lnTo>
                  <a:lnTo>
                    <a:pt x="218" y="673"/>
                  </a:lnTo>
                  <a:lnTo>
                    <a:pt x="218" y="666"/>
                  </a:lnTo>
                  <a:lnTo>
                    <a:pt x="211" y="666"/>
                  </a:lnTo>
                  <a:lnTo>
                    <a:pt x="205" y="666"/>
                  </a:lnTo>
                  <a:lnTo>
                    <a:pt x="199" y="666"/>
                  </a:lnTo>
                  <a:lnTo>
                    <a:pt x="192" y="666"/>
                  </a:lnTo>
                  <a:lnTo>
                    <a:pt x="186" y="666"/>
                  </a:lnTo>
                  <a:lnTo>
                    <a:pt x="186" y="660"/>
                  </a:lnTo>
                  <a:lnTo>
                    <a:pt x="179" y="660"/>
                  </a:lnTo>
                  <a:lnTo>
                    <a:pt x="173" y="660"/>
                  </a:lnTo>
                  <a:lnTo>
                    <a:pt x="173" y="666"/>
                  </a:lnTo>
                  <a:lnTo>
                    <a:pt x="167" y="666"/>
                  </a:lnTo>
                  <a:lnTo>
                    <a:pt x="160" y="666"/>
                  </a:lnTo>
                  <a:lnTo>
                    <a:pt x="154" y="666"/>
                  </a:lnTo>
                  <a:lnTo>
                    <a:pt x="147" y="666"/>
                  </a:lnTo>
                  <a:lnTo>
                    <a:pt x="141" y="666"/>
                  </a:lnTo>
                  <a:lnTo>
                    <a:pt x="135" y="666"/>
                  </a:lnTo>
                  <a:lnTo>
                    <a:pt x="128" y="666"/>
                  </a:lnTo>
                  <a:lnTo>
                    <a:pt x="122" y="666"/>
                  </a:lnTo>
                  <a:lnTo>
                    <a:pt x="115" y="666"/>
                  </a:lnTo>
                  <a:lnTo>
                    <a:pt x="115" y="673"/>
                  </a:lnTo>
                  <a:lnTo>
                    <a:pt x="109" y="673"/>
                  </a:lnTo>
                  <a:lnTo>
                    <a:pt x="109" y="679"/>
                  </a:lnTo>
                  <a:lnTo>
                    <a:pt x="109" y="685"/>
                  </a:lnTo>
                  <a:lnTo>
                    <a:pt x="109" y="692"/>
                  </a:lnTo>
                  <a:lnTo>
                    <a:pt x="103" y="698"/>
                  </a:lnTo>
                  <a:lnTo>
                    <a:pt x="103" y="705"/>
                  </a:lnTo>
                  <a:lnTo>
                    <a:pt x="96" y="705"/>
                  </a:lnTo>
                  <a:lnTo>
                    <a:pt x="96" y="711"/>
                  </a:lnTo>
                  <a:lnTo>
                    <a:pt x="90" y="711"/>
                  </a:lnTo>
                  <a:lnTo>
                    <a:pt x="83" y="711"/>
                  </a:lnTo>
                  <a:lnTo>
                    <a:pt x="77" y="711"/>
                  </a:lnTo>
                  <a:lnTo>
                    <a:pt x="70" y="717"/>
                  </a:lnTo>
                  <a:lnTo>
                    <a:pt x="64" y="717"/>
                  </a:lnTo>
                  <a:lnTo>
                    <a:pt x="58" y="724"/>
                  </a:lnTo>
                  <a:lnTo>
                    <a:pt x="51" y="724"/>
                  </a:lnTo>
                  <a:lnTo>
                    <a:pt x="45" y="724"/>
                  </a:lnTo>
                  <a:lnTo>
                    <a:pt x="38" y="730"/>
                  </a:lnTo>
                  <a:lnTo>
                    <a:pt x="32" y="730"/>
                  </a:lnTo>
                  <a:lnTo>
                    <a:pt x="32" y="724"/>
                  </a:lnTo>
                  <a:lnTo>
                    <a:pt x="26" y="724"/>
                  </a:lnTo>
                  <a:lnTo>
                    <a:pt x="19" y="717"/>
                  </a:lnTo>
                  <a:lnTo>
                    <a:pt x="13" y="717"/>
                  </a:lnTo>
                  <a:lnTo>
                    <a:pt x="19" y="717"/>
                  </a:lnTo>
                  <a:lnTo>
                    <a:pt x="13" y="711"/>
                  </a:lnTo>
                  <a:lnTo>
                    <a:pt x="0" y="698"/>
                  </a:lnTo>
                  <a:lnTo>
                    <a:pt x="0" y="692"/>
                  </a:lnTo>
                  <a:lnTo>
                    <a:pt x="0" y="685"/>
                  </a:lnTo>
                  <a:lnTo>
                    <a:pt x="0" y="679"/>
                  </a:lnTo>
                  <a:lnTo>
                    <a:pt x="0" y="673"/>
                  </a:lnTo>
                  <a:lnTo>
                    <a:pt x="6" y="673"/>
                  </a:lnTo>
                  <a:lnTo>
                    <a:pt x="13" y="679"/>
                  </a:lnTo>
                  <a:lnTo>
                    <a:pt x="19" y="679"/>
                  </a:lnTo>
                  <a:lnTo>
                    <a:pt x="26" y="685"/>
                  </a:lnTo>
                  <a:lnTo>
                    <a:pt x="26" y="679"/>
                  </a:lnTo>
                  <a:lnTo>
                    <a:pt x="32" y="679"/>
                  </a:lnTo>
                  <a:lnTo>
                    <a:pt x="38" y="679"/>
                  </a:lnTo>
                  <a:lnTo>
                    <a:pt x="38" y="673"/>
                  </a:lnTo>
                  <a:lnTo>
                    <a:pt x="45" y="673"/>
                  </a:lnTo>
                  <a:lnTo>
                    <a:pt x="51" y="673"/>
                  </a:lnTo>
                  <a:lnTo>
                    <a:pt x="58" y="673"/>
                  </a:lnTo>
                  <a:lnTo>
                    <a:pt x="58" y="666"/>
                  </a:lnTo>
                  <a:lnTo>
                    <a:pt x="64" y="666"/>
                  </a:lnTo>
                  <a:lnTo>
                    <a:pt x="70" y="660"/>
                  </a:lnTo>
                  <a:lnTo>
                    <a:pt x="77" y="660"/>
                  </a:lnTo>
                  <a:lnTo>
                    <a:pt x="77" y="653"/>
                  </a:lnTo>
                  <a:lnTo>
                    <a:pt x="70" y="653"/>
                  </a:lnTo>
                  <a:lnTo>
                    <a:pt x="70" y="647"/>
                  </a:lnTo>
                  <a:lnTo>
                    <a:pt x="64" y="647"/>
                  </a:lnTo>
                  <a:lnTo>
                    <a:pt x="64" y="641"/>
                  </a:lnTo>
                  <a:lnTo>
                    <a:pt x="58" y="641"/>
                  </a:lnTo>
                  <a:lnTo>
                    <a:pt x="51" y="641"/>
                  </a:lnTo>
                  <a:lnTo>
                    <a:pt x="45" y="641"/>
                  </a:lnTo>
                  <a:lnTo>
                    <a:pt x="38" y="641"/>
                  </a:lnTo>
                  <a:lnTo>
                    <a:pt x="32" y="641"/>
                  </a:lnTo>
                  <a:lnTo>
                    <a:pt x="26" y="641"/>
                  </a:lnTo>
                  <a:lnTo>
                    <a:pt x="19" y="641"/>
                  </a:lnTo>
                  <a:lnTo>
                    <a:pt x="13" y="641"/>
                  </a:lnTo>
                  <a:lnTo>
                    <a:pt x="6" y="634"/>
                  </a:lnTo>
                  <a:lnTo>
                    <a:pt x="6" y="628"/>
                  </a:lnTo>
                  <a:lnTo>
                    <a:pt x="6" y="621"/>
                  </a:lnTo>
                  <a:lnTo>
                    <a:pt x="6" y="615"/>
                  </a:lnTo>
                  <a:lnTo>
                    <a:pt x="6" y="609"/>
                  </a:lnTo>
                  <a:lnTo>
                    <a:pt x="6" y="602"/>
                  </a:lnTo>
                  <a:lnTo>
                    <a:pt x="6" y="596"/>
                  </a:lnTo>
                  <a:lnTo>
                    <a:pt x="13" y="596"/>
                  </a:lnTo>
                  <a:lnTo>
                    <a:pt x="13" y="589"/>
                  </a:lnTo>
                  <a:lnTo>
                    <a:pt x="19" y="596"/>
                  </a:lnTo>
                  <a:lnTo>
                    <a:pt x="26" y="596"/>
                  </a:lnTo>
                  <a:lnTo>
                    <a:pt x="32" y="602"/>
                  </a:lnTo>
                  <a:lnTo>
                    <a:pt x="38" y="602"/>
                  </a:lnTo>
                  <a:lnTo>
                    <a:pt x="38" y="596"/>
                  </a:lnTo>
                  <a:lnTo>
                    <a:pt x="45" y="596"/>
                  </a:lnTo>
                  <a:lnTo>
                    <a:pt x="51" y="596"/>
                  </a:lnTo>
                  <a:lnTo>
                    <a:pt x="51" y="589"/>
                  </a:lnTo>
                  <a:lnTo>
                    <a:pt x="58" y="589"/>
                  </a:lnTo>
                  <a:lnTo>
                    <a:pt x="58" y="596"/>
                  </a:lnTo>
                  <a:lnTo>
                    <a:pt x="64" y="596"/>
                  </a:lnTo>
                  <a:lnTo>
                    <a:pt x="64" y="589"/>
                  </a:lnTo>
                  <a:lnTo>
                    <a:pt x="70" y="589"/>
                  </a:lnTo>
                  <a:lnTo>
                    <a:pt x="77" y="589"/>
                  </a:lnTo>
                  <a:lnTo>
                    <a:pt x="83" y="589"/>
                  </a:lnTo>
                  <a:lnTo>
                    <a:pt x="90" y="589"/>
                  </a:lnTo>
                  <a:lnTo>
                    <a:pt x="96" y="589"/>
                  </a:lnTo>
                  <a:lnTo>
                    <a:pt x="103" y="589"/>
                  </a:lnTo>
                  <a:lnTo>
                    <a:pt x="103" y="596"/>
                  </a:lnTo>
                  <a:lnTo>
                    <a:pt x="109" y="596"/>
                  </a:lnTo>
                  <a:lnTo>
                    <a:pt x="115" y="596"/>
                  </a:lnTo>
                  <a:lnTo>
                    <a:pt x="122" y="596"/>
                  </a:lnTo>
                  <a:lnTo>
                    <a:pt x="128" y="589"/>
                  </a:lnTo>
                  <a:lnTo>
                    <a:pt x="135" y="589"/>
                  </a:lnTo>
                  <a:lnTo>
                    <a:pt x="135" y="583"/>
                  </a:lnTo>
                  <a:lnTo>
                    <a:pt x="141" y="583"/>
                  </a:lnTo>
                  <a:lnTo>
                    <a:pt x="141" y="577"/>
                  </a:lnTo>
                  <a:lnTo>
                    <a:pt x="141" y="570"/>
                  </a:lnTo>
                  <a:lnTo>
                    <a:pt x="135" y="570"/>
                  </a:lnTo>
                  <a:lnTo>
                    <a:pt x="135" y="564"/>
                  </a:lnTo>
                  <a:lnTo>
                    <a:pt x="128" y="557"/>
                  </a:lnTo>
                  <a:lnTo>
                    <a:pt x="128" y="551"/>
                  </a:lnTo>
                  <a:lnTo>
                    <a:pt x="122" y="551"/>
                  </a:lnTo>
                  <a:lnTo>
                    <a:pt x="115" y="551"/>
                  </a:lnTo>
                  <a:lnTo>
                    <a:pt x="115" y="545"/>
                  </a:lnTo>
                  <a:lnTo>
                    <a:pt x="115" y="551"/>
                  </a:lnTo>
                  <a:lnTo>
                    <a:pt x="109" y="551"/>
                  </a:lnTo>
                  <a:lnTo>
                    <a:pt x="103" y="551"/>
                  </a:lnTo>
                  <a:lnTo>
                    <a:pt x="103" y="557"/>
                  </a:lnTo>
                  <a:lnTo>
                    <a:pt x="96" y="557"/>
                  </a:lnTo>
                  <a:lnTo>
                    <a:pt x="90" y="564"/>
                  </a:lnTo>
                  <a:lnTo>
                    <a:pt x="83" y="564"/>
                  </a:lnTo>
                  <a:lnTo>
                    <a:pt x="77" y="564"/>
                  </a:lnTo>
                  <a:lnTo>
                    <a:pt x="77" y="570"/>
                  </a:lnTo>
                  <a:lnTo>
                    <a:pt x="70" y="570"/>
                  </a:lnTo>
                  <a:lnTo>
                    <a:pt x="64" y="570"/>
                  </a:lnTo>
                  <a:lnTo>
                    <a:pt x="64" y="577"/>
                  </a:lnTo>
                  <a:lnTo>
                    <a:pt x="58" y="577"/>
                  </a:lnTo>
                  <a:lnTo>
                    <a:pt x="58" y="570"/>
                  </a:lnTo>
                  <a:lnTo>
                    <a:pt x="51" y="564"/>
                  </a:lnTo>
                  <a:lnTo>
                    <a:pt x="51" y="557"/>
                  </a:lnTo>
                  <a:lnTo>
                    <a:pt x="45" y="557"/>
                  </a:lnTo>
                  <a:lnTo>
                    <a:pt x="45" y="551"/>
                  </a:lnTo>
                  <a:lnTo>
                    <a:pt x="45" y="545"/>
                  </a:lnTo>
                  <a:lnTo>
                    <a:pt x="45" y="538"/>
                  </a:lnTo>
                  <a:lnTo>
                    <a:pt x="38" y="532"/>
                  </a:lnTo>
                  <a:lnTo>
                    <a:pt x="38" y="525"/>
                  </a:lnTo>
                  <a:lnTo>
                    <a:pt x="32" y="525"/>
                  </a:lnTo>
                  <a:lnTo>
                    <a:pt x="32" y="519"/>
                  </a:lnTo>
                  <a:lnTo>
                    <a:pt x="32" y="513"/>
                  </a:lnTo>
                  <a:lnTo>
                    <a:pt x="32" y="506"/>
                  </a:lnTo>
                  <a:lnTo>
                    <a:pt x="38" y="506"/>
                  </a:lnTo>
                  <a:lnTo>
                    <a:pt x="38" y="500"/>
                  </a:lnTo>
                  <a:lnTo>
                    <a:pt x="45" y="493"/>
                  </a:lnTo>
                  <a:lnTo>
                    <a:pt x="51" y="493"/>
                  </a:lnTo>
                  <a:lnTo>
                    <a:pt x="58" y="493"/>
                  </a:lnTo>
                  <a:lnTo>
                    <a:pt x="64" y="500"/>
                  </a:lnTo>
                  <a:lnTo>
                    <a:pt x="70" y="506"/>
                  </a:lnTo>
                  <a:lnTo>
                    <a:pt x="70" y="513"/>
                  </a:lnTo>
                  <a:lnTo>
                    <a:pt x="70" y="519"/>
                  </a:lnTo>
                  <a:lnTo>
                    <a:pt x="77" y="519"/>
                  </a:lnTo>
                  <a:lnTo>
                    <a:pt x="83" y="519"/>
                  </a:lnTo>
                  <a:lnTo>
                    <a:pt x="83" y="525"/>
                  </a:lnTo>
                  <a:lnTo>
                    <a:pt x="90" y="525"/>
                  </a:lnTo>
                  <a:lnTo>
                    <a:pt x="90" y="519"/>
                  </a:lnTo>
                  <a:lnTo>
                    <a:pt x="96" y="519"/>
                  </a:lnTo>
                  <a:lnTo>
                    <a:pt x="103" y="519"/>
                  </a:lnTo>
                  <a:lnTo>
                    <a:pt x="109" y="513"/>
                  </a:lnTo>
                  <a:lnTo>
                    <a:pt x="109" y="506"/>
                  </a:lnTo>
                  <a:lnTo>
                    <a:pt x="109" y="500"/>
                  </a:lnTo>
                  <a:lnTo>
                    <a:pt x="109" y="493"/>
                  </a:lnTo>
                  <a:lnTo>
                    <a:pt x="109" y="487"/>
                  </a:lnTo>
                  <a:lnTo>
                    <a:pt x="115" y="487"/>
                  </a:lnTo>
                  <a:lnTo>
                    <a:pt x="115" y="481"/>
                  </a:lnTo>
                  <a:lnTo>
                    <a:pt x="109" y="481"/>
                  </a:lnTo>
                  <a:lnTo>
                    <a:pt x="109" y="474"/>
                  </a:lnTo>
                  <a:lnTo>
                    <a:pt x="109" y="468"/>
                  </a:lnTo>
                  <a:lnTo>
                    <a:pt x="109" y="461"/>
                  </a:lnTo>
                  <a:lnTo>
                    <a:pt x="103" y="461"/>
                  </a:lnTo>
                  <a:lnTo>
                    <a:pt x="96" y="455"/>
                  </a:lnTo>
                  <a:lnTo>
                    <a:pt x="90" y="455"/>
                  </a:lnTo>
                  <a:lnTo>
                    <a:pt x="83" y="455"/>
                  </a:lnTo>
                  <a:lnTo>
                    <a:pt x="83" y="449"/>
                  </a:lnTo>
                  <a:lnTo>
                    <a:pt x="83" y="442"/>
                  </a:lnTo>
                  <a:lnTo>
                    <a:pt x="90" y="442"/>
                  </a:lnTo>
                  <a:lnTo>
                    <a:pt x="90" y="436"/>
                  </a:lnTo>
                  <a:lnTo>
                    <a:pt x="90" y="429"/>
                  </a:lnTo>
                  <a:lnTo>
                    <a:pt x="90" y="423"/>
                  </a:lnTo>
                  <a:lnTo>
                    <a:pt x="90" y="417"/>
                  </a:lnTo>
                  <a:lnTo>
                    <a:pt x="90" y="410"/>
                  </a:lnTo>
                  <a:lnTo>
                    <a:pt x="96" y="410"/>
                  </a:lnTo>
                  <a:lnTo>
                    <a:pt x="96" y="404"/>
                  </a:lnTo>
                  <a:lnTo>
                    <a:pt x="96" y="397"/>
                  </a:lnTo>
                  <a:lnTo>
                    <a:pt x="90" y="391"/>
                  </a:lnTo>
                  <a:lnTo>
                    <a:pt x="96" y="391"/>
                  </a:lnTo>
                  <a:lnTo>
                    <a:pt x="96" y="385"/>
                  </a:lnTo>
                  <a:lnTo>
                    <a:pt x="103" y="385"/>
                  </a:lnTo>
                  <a:lnTo>
                    <a:pt x="103" y="378"/>
                  </a:lnTo>
                  <a:lnTo>
                    <a:pt x="103" y="372"/>
                  </a:lnTo>
                  <a:lnTo>
                    <a:pt x="103" y="365"/>
                  </a:lnTo>
                  <a:lnTo>
                    <a:pt x="109" y="365"/>
                  </a:lnTo>
                  <a:lnTo>
                    <a:pt x="115" y="359"/>
                  </a:lnTo>
                  <a:lnTo>
                    <a:pt x="115" y="353"/>
                  </a:lnTo>
                  <a:lnTo>
                    <a:pt x="115" y="346"/>
                  </a:lnTo>
                  <a:lnTo>
                    <a:pt x="115" y="340"/>
                  </a:lnTo>
                  <a:lnTo>
                    <a:pt x="115" y="333"/>
                  </a:lnTo>
                  <a:lnTo>
                    <a:pt x="115" y="327"/>
                  </a:lnTo>
                  <a:lnTo>
                    <a:pt x="115" y="321"/>
                  </a:lnTo>
                  <a:lnTo>
                    <a:pt x="115" y="314"/>
                  </a:lnTo>
                  <a:lnTo>
                    <a:pt x="115" y="308"/>
                  </a:lnTo>
                  <a:lnTo>
                    <a:pt x="115" y="301"/>
                  </a:lnTo>
                  <a:lnTo>
                    <a:pt x="115" y="295"/>
                  </a:lnTo>
                  <a:lnTo>
                    <a:pt x="115" y="289"/>
                  </a:lnTo>
                  <a:lnTo>
                    <a:pt x="115" y="282"/>
                  </a:lnTo>
                  <a:lnTo>
                    <a:pt x="115" y="276"/>
                  </a:lnTo>
                  <a:lnTo>
                    <a:pt x="122" y="269"/>
                  </a:lnTo>
                  <a:lnTo>
                    <a:pt x="128" y="269"/>
                  </a:lnTo>
                  <a:lnTo>
                    <a:pt x="128" y="263"/>
                  </a:lnTo>
                  <a:lnTo>
                    <a:pt x="135" y="263"/>
                  </a:lnTo>
                  <a:lnTo>
                    <a:pt x="141" y="263"/>
                  </a:lnTo>
                  <a:lnTo>
                    <a:pt x="147" y="263"/>
                  </a:lnTo>
                  <a:lnTo>
                    <a:pt x="147" y="257"/>
                  </a:lnTo>
                  <a:lnTo>
                    <a:pt x="147" y="250"/>
                  </a:lnTo>
                  <a:lnTo>
                    <a:pt x="141" y="244"/>
                  </a:lnTo>
                  <a:lnTo>
                    <a:pt x="135" y="244"/>
                  </a:lnTo>
                  <a:lnTo>
                    <a:pt x="128" y="237"/>
                  </a:lnTo>
                  <a:lnTo>
                    <a:pt x="128" y="231"/>
                  </a:lnTo>
                  <a:lnTo>
                    <a:pt x="128" y="225"/>
                  </a:lnTo>
                  <a:lnTo>
                    <a:pt x="122" y="225"/>
                  </a:lnTo>
                  <a:lnTo>
                    <a:pt x="122" y="218"/>
                  </a:lnTo>
                  <a:lnTo>
                    <a:pt x="122" y="212"/>
                  </a:lnTo>
                  <a:lnTo>
                    <a:pt x="122" y="205"/>
                  </a:lnTo>
                  <a:lnTo>
                    <a:pt x="122" y="199"/>
                  </a:lnTo>
                  <a:lnTo>
                    <a:pt x="122" y="192"/>
                  </a:lnTo>
                  <a:lnTo>
                    <a:pt x="128" y="192"/>
                  </a:lnTo>
                  <a:lnTo>
                    <a:pt x="128" y="186"/>
                  </a:lnTo>
                  <a:lnTo>
                    <a:pt x="122" y="186"/>
                  </a:lnTo>
                  <a:lnTo>
                    <a:pt x="122" y="180"/>
                  </a:lnTo>
                  <a:lnTo>
                    <a:pt x="122" y="173"/>
                  </a:lnTo>
                  <a:lnTo>
                    <a:pt x="128" y="173"/>
                  </a:lnTo>
                  <a:lnTo>
                    <a:pt x="135" y="180"/>
                  </a:lnTo>
                  <a:lnTo>
                    <a:pt x="141" y="180"/>
                  </a:lnTo>
                  <a:lnTo>
                    <a:pt x="147" y="180"/>
                  </a:lnTo>
                  <a:lnTo>
                    <a:pt x="154" y="180"/>
                  </a:lnTo>
                  <a:lnTo>
                    <a:pt x="154" y="186"/>
                  </a:lnTo>
                  <a:lnTo>
                    <a:pt x="160" y="186"/>
                  </a:lnTo>
                  <a:lnTo>
                    <a:pt x="167" y="186"/>
                  </a:lnTo>
                  <a:lnTo>
                    <a:pt x="173" y="186"/>
                  </a:lnTo>
                  <a:lnTo>
                    <a:pt x="173" y="180"/>
                  </a:lnTo>
                  <a:lnTo>
                    <a:pt x="179" y="180"/>
                  </a:lnTo>
                  <a:lnTo>
                    <a:pt x="186" y="180"/>
                  </a:lnTo>
                  <a:lnTo>
                    <a:pt x="179" y="180"/>
                  </a:lnTo>
                  <a:lnTo>
                    <a:pt x="179" y="186"/>
                  </a:lnTo>
                  <a:lnTo>
                    <a:pt x="186" y="186"/>
                  </a:lnTo>
                  <a:lnTo>
                    <a:pt x="186" y="192"/>
                  </a:lnTo>
                  <a:lnTo>
                    <a:pt x="186" y="199"/>
                  </a:lnTo>
                  <a:lnTo>
                    <a:pt x="192" y="205"/>
                  </a:lnTo>
                  <a:lnTo>
                    <a:pt x="192" y="212"/>
                  </a:lnTo>
                  <a:lnTo>
                    <a:pt x="186" y="212"/>
                  </a:lnTo>
                  <a:lnTo>
                    <a:pt x="186" y="218"/>
                  </a:lnTo>
                  <a:lnTo>
                    <a:pt x="179" y="218"/>
                  </a:lnTo>
                  <a:lnTo>
                    <a:pt x="186" y="225"/>
                  </a:lnTo>
                  <a:lnTo>
                    <a:pt x="186" y="231"/>
                  </a:lnTo>
                  <a:lnTo>
                    <a:pt x="192" y="231"/>
                  </a:lnTo>
                  <a:lnTo>
                    <a:pt x="199" y="231"/>
                  </a:lnTo>
                  <a:lnTo>
                    <a:pt x="205" y="231"/>
                  </a:lnTo>
                  <a:lnTo>
                    <a:pt x="205" y="237"/>
                  </a:lnTo>
                  <a:lnTo>
                    <a:pt x="205" y="244"/>
                  </a:lnTo>
                  <a:lnTo>
                    <a:pt x="211" y="244"/>
                  </a:lnTo>
                  <a:lnTo>
                    <a:pt x="218" y="250"/>
                  </a:lnTo>
                  <a:lnTo>
                    <a:pt x="224" y="250"/>
                  </a:lnTo>
                  <a:lnTo>
                    <a:pt x="231" y="244"/>
                  </a:lnTo>
                  <a:lnTo>
                    <a:pt x="237" y="244"/>
                  </a:lnTo>
                  <a:lnTo>
                    <a:pt x="243" y="244"/>
                  </a:lnTo>
                  <a:lnTo>
                    <a:pt x="250" y="244"/>
                  </a:lnTo>
                  <a:lnTo>
                    <a:pt x="250" y="250"/>
                  </a:lnTo>
                  <a:lnTo>
                    <a:pt x="256" y="250"/>
                  </a:lnTo>
                  <a:lnTo>
                    <a:pt x="256" y="244"/>
                  </a:lnTo>
                  <a:lnTo>
                    <a:pt x="263" y="244"/>
                  </a:lnTo>
                  <a:lnTo>
                    <a:pt x="269" y="244"/>
                  </a:lnTo>
                  <a:lnTo>
                    <a:pt x="275" y="244"/>
                  </a:lnTo>
                  <a:lnTo>
                    <a:pt x="282" y="244"/>
                  </a:lnTo>
                  <a:lnTo>
                    <a:pt x="282" y="250"/>
                  </a:lnTo>
                  <a:lnTo>
                    <a:pt x="282" y="257"/>
                  </a:lnTo>
                  <a:lnTo>
                    <a:pt x="275" y="257"/>
                  </a:lnTo>
                  <a:lnTo>
                    <a:pt x="269" y="257"/>
                  </a:lnTo>
                  <a:lnTo>
                    <a:pt x="269" y="263"/>
                  </a:lnTo>
                  <a:lnTo>
                    <a:pt x="269" y="269"/>
                  </a:lnTo>
                  <a:lnTo>
                    <a:pt x="263" y="269"/>
                  </a:lnTo>
                  <a:lnTo>
                    <a:pt x="263" y="276"/>
                  </a:lnTo>
                  <a:lnTo>
                    <a:pt x="269" y="276"/>
                  </a:lnTo>
                  <a:lnTo>
                    <a:pt x="275" y="276"/>
                  </a:lnTo>
                  <a:lnTo>
                    <a:pt x="282" y="276"/>
                  </a:lnTo>
                  <a:lnTo>
                    <a:pt x="282" y="282"/>
                  </a:lnTo>
                  <a:lnTo>
                    <a:pt x="288" y="282"/>
                  </a:lnTo>
                  <a:lnTo>
                    <a:pt x="288" y="289"/>
                  </a:lnTo>
                  <a:lnTo>
                    <a:pt x="288" y="295"/>
                  </a:lnTo>
                  <a:lnTo>
                    <a:pt x="295" y="295"/>
                  </a:lnTo>
                  <a:lnTo>
                    <a:pt x="295" y="301"/>
                  </a:lnTo>
                  <a:lnTo>
                    <a:pt x="301" y="301"/>
                  </a:lnTo>
                  <a:lnTo>
                    <a:pt x="307" y="308"/>
                  </a:lnTo>
                  <a:lnTo>
                    <a:pt x="314" y="308"/>
                  </a:lnTo>
                  <a:lnTo>
                    <a:pt x="320" y="308"/>
                  </a:lnTo>
                  <a:lnTo>
                    <a:pt x="327" y="301"/>
                  </a:lnTo>
                  <a:lnTo>
                    <a:pt x="333" y="301"/>
                  </a:lnTo>
                  <a:lnTo>
                    <a:pt x="339" y="301"/>
                  </a:lnTo>
                  <a:lnTo>
                    <a:pt x="346" y="301"/>
                  </a:lnTo>
                  <a:lnTo>
                    <a:pt x="352" y="301"/>
                  </a:lnTo>
                  <a:lnTo>
                    <a:pt x="352" y="308"/>
                  </a:lnTo>
                  <a:lnTo>
                    <a:pt x="359" y="308"/>
                  </a:lnTo>
                  <a:lnTo>
                    <a:pt x="365" y="308"/>
                  </a:lnTo>
                  <a:lnTo>
                    <a:pt x="365" y="301"/>
                  </a:lnTo>
                  <a:lnTo>
                    <a:pt x="371" y="301"/>
                  </a:lnTo>
                  <a:lnTo>
                    <a:pt x="371" y="295"/>
                  </a:lnTo>
                  <a:lnTo>
                    <a:pt x="378" y="295"/>
                  </a:lnTo>
                  <a:lnTo>
                    <a:pt x="384" y="295"/>
                  </a:lnTo>
                  <a:lnTo>
                    <a:pt x="384" y="301"/>
                  </a:lnTo>
                  <a:lnTo>
                    <a:pt x="384" y="308"/>
                  </a:lnTo>
                  <a:lnTo>
                    <a:pt x="391" y="308"/>
                  </a:lnTo>
                  <a:lnTo>
                    <a:pt x="397" y="308"/>
                  </a:lnTo>
                  <a:lnTo>
                    <a:pt x="397" y="301"/>
                  </a:lnTo>
                  <a:lnTo>
                    <a:pt x="403" y="301"/>
                  </a:lnTo>
                  <a:lnTo>
                    <a:pt x="403" y="295"/>
                  </a:lnTo>
                  <a:lnTo>
                    <a:pt x="410" y="295"/>
                  </a:lnTo>
                  <a:lnTo>
                    <a:pt x="410" y="289"/>
                  </a:lnTo>
                  <a:lnTo>
                    <a:pt x="403" y="282"/>
                  </a:lnTo>
                  <a:lnTo>
                    <a:pt x="397" y="276"/>
                  </a:lnTo>
                  <a:lnTo>
                    <a:pt x="397" y="269"/>
                  </a:lnTo>
                  <a:lnTo>
                    <a:pt x="397" y="263"/>
                  </a:lnTo>
                  <a:lnTo>
                    <a:pt x="403" y="263"/>
                  </a:lnTo>
                  <a:lnTo>
                    <a:pt x="403" y="257"/>
                  </a:lnTo>
                  <a:lnTo>
                    <a:pt x="397" y="257"/>
                  </a:lnTo>
                  <a:lnTo>
                    <a:pt x="397" y="250"/>
                  </a:lnTo>
                  <a:lnTo>
                    <a:pt x="397" y="244"/>
                  </a:lnTo>
                  <a:lnTo>
                    <a:pt x="397" y="237"/>
                  </a:lnTo>
                  <a:lnTo>
                    <a:pt x="397" y="231"/>
                  </a:lnTo>
                  <a:lnTo>
                    <a:pt x="403" y="225"/>
                  </a:lnTo>
                  <a:lnTo>
                    <a:pt x="410" y="218"/>
                  </a:lnTo>
                  <a:lnTo>
                    <a:pt x="416" y="218"/>
                  </a:lnTo>
                  <a:lnTo>
                    <a:pt x="423" y="218"/>
                  </a:lnTo>
                  <a:lnTo>
                    <a:pt x="423" y="212"/>
                  </a:lnTo>
                  <a:lnTo>
                    <a:pt x="429" y="212"/>
                  </a:lnTo>
                  <a:lnTo>
                    <a:pt x="429" y="205"/>
                  </a:lnTo>
                  <a:lnTo>
                    <a:pt x="429" y="199"/>
                  </a:lnTo>
                  <a:lnTo>
                    <a:pt x="429" y="192"/>
                  </a:lnTo>
                  <a:lnTo>
                    <a:pt x="429" y="186"/>
                  </a:lnTo>
                  <a:lnTo>
                    <a:pt x="429" y="180"/>
                  </a:lnTo>
                  <a:lnTo>
                    <a:pt x="423" y="180"/>
                  </a:lnTo>
                  <a:lnTo>
                    <a:pt x="423" y="173"/>
                  </a:lnTo>
                  <a:lnTo>
                    <a:pt x="423" y="167"/>
                  </a:lnTo>
                  <a:lnTo>
                    <a:pt x="423" y="160"/>
                  </a:lnTo>
                  <a:lnTo>
                    <a:pt x="423" y="154"/>
                  </a:lnTo>
                  <a:lnTo>
                    <a:pt x="429" y="148"/>
                  </a:lnTo>
                  <a:lnTo>
                    <a:pt x="435" y="135"/>
                  </a:lnTo>
                  <a:lnTo>
                    <a:pt x="442" y="128"/>
                  </a:lnTo>
                  <a:lnTo>
                    <a:pt x="448" y="109"/>
                  </a:lnTo>
                  <a:lnTo>
                    <a:pt x="461" y="84"/>
                  </a:lnTo>
                  <a:lnTo>
                    <a:pt x="468" y="77"/>
                  </a:lnTo>
                  <a:lnTo>
                    <a:pt x="468" y="71"/>
                  </a:lnTo>
                  <a:lnTo>
                    <a:pt x="474" y="64"/>
                  </a:lnTo>
                  <a:lnTo>
                    <a:pt x="474" y="58"/>
                  </a:lnTo>
                  <a:lnTo>
                    <a:pt x="468" y="58"/>
                  </a:lnTo>
                  <a:lnTo>
                    <a:pt x="468" y="52"/>
                  </a:lnTo>
                  <a:lnTo>
                    <a:pt x="474" y="52"/>
                  </a:lnTo>
                  <a:lnTo>
                    <a:pt x="480" y="52"/>
                  </a:lnTo>
                  <a:lnTo>
                    <a:pt x="480" y="45"/>
                  </a:lnTo>
                  <a:lnTo>
                    <a:pt x="487" y="45"/>
                  </a:lnTo>
                  <a:lnTo>
                    <a:pt x="487" y="39"/>
                  </a:lnTo>
                  <a:lnTo>
                    <a:pt x="493" y="39"/>
                  </a:lnTo>
                  <a:lnTo>
                    <a:pt x="500" y="45"/>
                  </a:lnTo>
                  <a:lnTo>
                    <a:pt x="506" y="45"/>
                  </a:lnTo>
                  <a:lnTo>
                    <a:pt x="506" y="39"/>
                  </a:lnTo>
                  <a:lnTo>
                    <a:pt x="512" y="39"/>
                  </a:lnTo>
                  <a:lnTo>
                    <a:pt x="512" y="32"/>
                  </a:lnTo>
                  <a:lnTo>
                    <a:pt x="519" y="32"/>
                  </a:lnTo>
                  <a:lnTo>
                    <a:pt x="519" y="39"/>
                  </a:lnTo>
                  <a:lnTo>
                    <a:pt x="519" y="45"/>
                  </a:lnTo>
                  <a:lnTo>
                    <a:pt x="519" y="39"/>
                  </a:lnTo>
                  <a:lnTo>
                    <a:pt x="525" y="39"/>
                  </a:lnTo>
                  <a:lnTo>
                    <a:pt x="525" y="45"/>
                  </a:lnTo>
                  <a:lnTo>
                    <a:pt x="532" y="45"/>
                  </a:lnTo>
                  <a:lnTo>
                    <a:pt x="532" y="52"/>
                  </a:lnTo>
                  <a:lnTo>
                    <a:pt x="532" y="58"/>
                  </a:lnTo>
                  <a:lnTo>
                    <a:pt x="538" y="58"/>
                  </a:lnTo>
                  <a:lnTo>
                    <a:pt x="544" y="58"/>
                  </a:lnTo>
                  <a:lnTo>
                    <a:pt x="544" y="52"/>
                  </a:lnTo>
                  <a:lnTo>
                    <a:pt x="544" y="45"/>
                  </a:lnTo>
                  <a:lnTo>
                    <a:pt x="551" y="45"/>
                  </a:lnTo>
                  <a:lnTo>
                    <a:pt x="557" y="45"/>
                  </a:lnTo>
                  <a:lnTo>
                    <a:pt x="564" y="45"/>
                  </a:lnTo>
                  <a:lnTo>
                    <a:pt x="564" y="39"/>
                  </a:lnTo>
                  <a:lnTo>
                    <a:pt x="570" y="39"/>
                  </a:lnTo>
                  <a:lnTo>
                    <a:pt x="570" y="32"/>
                  </a:lnTo>
                  <a:lnTo>
                    <a:pt x="570" y="39"/>
                  </a:lnTo>
                  <a:lnTo>
                    <a:pt x="576" y="39"/>
                  </a:lnTo>
                  <a:lnTo>
                    <a:pt x="576" y="32"/>
                  </a:lnTo>
                  <a:lnTo>
                    <a:pt x="583" y="32"/>
                  </a:lnTo>
                  <a:lnTo>
                    <a:pt x="583" y="26"/>
                  </a:lnTo>
                  <a:lnTo>
                    <a:pt x="589" y="26"/>
                  </a:lnTo>
                  <a:lnTo>
                    <a:pt x="589" y="32"/>
                  </a:lnTo>
                  <a:lnTo>
                    <a:pt x="596" y="32"/>
                  </a:lnTo>
                  <a:lnTo>
                    <a:pt x="596" y="39"/>
                  </a:lnTo>
                  <a:lnTo>
                    <a:pt x="602" y="39"/>
                  </a:lnTo>
                  <a:lnTo>
                    <a:pt x="608" y="45"/>
                  </a:lnTo>
                  <a:lnTo>
                    <a:pt x="615" y="45"/>
                  </a:lnTo>
                  <a:lnTo>
                    <a:pt x="615" y="39"/>
                  </a:lnTo>
                  <a:lnTo>
                    <a:pt x="615" y="32"/>
                  </a:lnTo>
                  <a:lnTo>
                    <a:pt x="621" y="32"/>
                  </a:lnTo>
                  <a:lnTo>
                    <a:pt x="621" y="26"/>
                  </a:lnTo>
                  <a:lnTo>
                    <a:pt x="628" y="26"/>
                  </a:lnTo>
                  <a:lnTo>
                    <a:pt x="634" y="20"/>
                  </a:lnTo>
                  <a:lnTo>
                    <a:pt x="647" y="20"/>
                  </a:lnTo>
                  <a:lnTo>
                    <a:pt x="660" y="20"/>
                  </a:lnTo>
                  <a:lnTo>
                    <a:pt x="666" y="20"/>
                  </a:lnTo>
                  <a:lnTo>
                    <a:pt x="672" y="20"/>
                  </a:lnTo>
                  <a:lnTo>
                    <a:pt x="679" y="13"/>
                  </a:lnTo>
                  <a:lnTo>
                    <a:pt x="685" y="13"/>
                  </a:lnTo>
                  <a:lnTo>
                    <a:pt x="692" y="13"/>
                  </a:lnTo>
                  <a:lnTo>
                    <a:pt x="698" y="20"/>
                  </a:lnTo>
                  <a:lnTo>
                    <a:pt x="704" y="13"/>
                  </a:lnTo>
                  <a:lnTo>
                    <a:pt x="711" y="7"/>
                  </a:lnTo>
                  <a:lnTo>
                    <a:pt x="711" y="0"/>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endParaRPr lang="fr-FR" dirty="0"/>
            </a:p>
          </p:txBody>
        </p:sp>
      </p:grpSp>
      <p:sp>
        <p:nvSpPr>
          <p:cNvPr id="63" name="Graphic 61" descr="Marker with solid fill">
            <a:extLst>
              <a:ext uri="{FF2B5EF4-FFF2-40B4-BE49-F238E27FC236}">
                <a16:creationId xmlns:a16="http://schemas.microsoft.com/office/drawing/2014/main" id="{EAD43DE3-552E-8443-7AF7-65561403AC38}"/>
              </a:ext>
            </a:extLst>
          </p:cNvPr>
          <p:cNvSpPr/>
          <p:nvPr/>
        </p:nvSpPr>
        <p:spPr>
          <a:xfrm>
            <a:off x="10677064" y="1888368"/>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endParaRPr lang="fr-FR"/>
          </a:p>
        </p:txBody>
      </p:sp>
      <p:sp>
        <p:nvSpPr>
          <p:cNvPr id="64" name="Graphic 61" descr="Marker with solid fill">
            <a:extLst>
              <a:ext uri="{FF2B5EF4-FFF2-40B4-BE49-F238E27FC236}">
                <a16:creationId xmlns:a16="http://schemas.microsoft.com/office/drawing/2014/main" id="{957BA5A7-63A2-AD82-9AD4-AD324D897D83}"/>
              </a:ext>
            </a:extLst>
          </p:cNvPr>
          <p:cNvSpPr/>
          <p:nvPr/>
        </p:nvSpPr>
        <p:spPr>
          <a:xfrm>
            <a:off x="10840559" y="2682697"/>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endParaRPr lang="fr-FR"/>
          </a:p>
        </p:txBody>
      </p:sp>
      <p:sp>
        <p:nvSpPr>
          <p:cNvPr id="66" name="Graphic 61" descr="Marker with solid fill">
            <a:extLst>
              <a:ext uri="{FF2B5EF4-FFF2-40B4-BE49-F238E27FC236}">
                <a16:creationId xmlns:a16="http://schemas.microsoft.com/office/drawing/2014/main" id="{66CAD1DD-456F-7ED6-57D4-F4A60C299A29}"/>
              </a:ext>
            </a:extLst>
          </p:cNvPr>
          <p:cNvSpPr/>
          <p:nvPr/>
        </p:nvSpPr>
        <p:spPr>
          <a:xfrm>
            <a:off x="11068611" y="3527949"/>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endParaRPr lang="fr-FR"/>
          </a:p>
        </p:txBody>
      </p:sp>
      <p:sp>
        <p:nvSpPr>
          <p:cNvPr id="67" name="Graphic 61" descr="Marker with solid fill">
            <a:extLst>
              <a:ext uri="{FF2B5EF4-FFF2-40B4-BE49-F238E27FC236}">
                <a16:creationId xmlns:a16="http://schemas.microsoft.com/office/drawing/2014/main" id="{F711AF15-2F27-5E3B-61CF-CEA600E9D47E}"/>
              </a:ext>
            </a:extLst>
          </p:cNvPr>
          <p:cNvSpPr/>
          <p:nvPr/>
        </p:nvSpPr>
        <p:spPr>
          <a:xfrm>
            <a:off x="11135884" y="4429319"/>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endParaRPr lang="fr-FR"/>
          </a:p>
        </p:txBody>
      </p:sp>
      <p:sp>
        <p:nvSpPr>
          <p:cNvPr id="73" name="Graphic 61" descr="Marker with solid fill">
            <a:extLst>
              <a:ext uri="{FF2B5EF4-FFF2-40B4-BE49-F238E27FC236}">
                <a16:creationId xmlns:a16="http://schemas.microsoft.com/office/drawing/2014/main" id="{23244067-48F4-7E8B-F7D6-7B2E75F4F0B6}"/>
              </a:ext>
            </a:extLst>
          </p:cNvPr>
          <p:cNvSpPr/>
          <p:nvPr/>
        </p:nvSpPr>
        <p:spPr>
          <a:xfrm>
            <a:off x="11203157" y="5208560"/>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endParaRPr lang="fr-FR"/>
          </a:p>
        </p:txBody>
      </p:sp>
      <p:grpSp>
        <p:nvGrpSpPr>
          <p:cNvPr id="80" name="Group 79">
            <a:extLst>
              <a:ext uri="{FF2B5EF4-FFF2-40B4-BE49-F238E27FC236}">
                <a16:creationId xmlns:a16="http://schemas.microsoft.com/office/drawing/2014/main" id="{010BAA75-5B7E-BD4E-2F73-1FB5253659DC}"/>
              </a:ext>
            </a:extLst>
          </p:cNvPr>
          <p:cNvGrpSpPr/>
          <p:nvPr/>
        </p:nvGrpSpPr>
        <p:grpSpPr>
          <a:xfrm>
            <a:off x="10140184" y="5794620"/>
            <a:ext cx="1238944" cy="230741"/>
            <a:chOff x="10325237" y="5829179"/>
            <a:chExt cx="1238944" cy="230741"/>
          </a:xfrm>
        </p:grpSpPr>
        <p:sp>
          <p:nvSpPr>
            <p:cNvPr id="74" name="Graphic 61" descr="Marker with solid fill">
              <a:extLst>
                <a:ext uri="{FF2B5EF4-FFF2-40B4-BE49-F238E27FC236}">
                  <a16:creationId xmlns:a16="http://schemas.microsoft.com/office/drawing/2014/main" id="{A40B7CFB-0415-4880-FF9E-797659CC1DA4}"/>
                </a:ext>
              </a:extLst>
            </p:cNvPr>
            <p:cNvSpPr/>
            <p:nvPr/>
          </p:nvSpPr>
          <p:spPr>
            <a:xfrm>
              <a:off x="10325237" y="5841371"/>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endParaRPr lang="fr-FR"/>
            </a:p>
          </p:txBody>
        </p:sp>
        <p:sp>
          <p:nvSpPr>
            <p:cNvPr id="75" name="TextBox 74">
              <a:extLst>
                <a:ext uri="{FF2B5EF4-FFF2-40B4-BE49-F238E27FC236}">
                  <a16:creationId xmlns:a16="http://schemas.microsoft.com/office/drawing/2014/main" id="{1AF6A1A2-4702-EEDB-AC50-3CA215391027}"/>
                </a:ext>
              </a:extLst>
            </p:cNvPr>
            <p:cNvSpPr txBox="1"/>
            <p:nvPr/>
          </p:nvSpPr>
          <p:spPr>
            <a:xfrm>
              <a:off x="10537056" y="5829179"/>
              <a:ext cx="1027125" cy="218549"/>
            </a:xfrm>
            <a:prstGeom prst="rect">
              <a:avLst/>
            </a:prstGeom>
            <a:ln w="6350">
              <a:noFill/>
              <a:miter lim="800000"/>
            </a:ln>
          </p:spPr>
          <p:txBody>
            <a:bodyPr vert="horz" wrap="square" lIns="0" tIns="0" rIns="0" bIns="0" rtlCol="0">
              <a:noAutofit/>
            </a:bodyPr>
            <a:lstStyle/>
            <a:p>
              <a:pPr algn="ctr">
                <a:spcBef>
                  <a:spcPts val="300"/>
                </a:spcBef>
                <a:spcAft>
                  <a:spcPts val="300"/>
                </a:spcAft>
                <a:buNone/>
              </a:pPr>
              <a:r>
                <a:rPr lang="fr-FR" sz="900" dirty="0"/>
                <a:t>Régions couvertes par le projet</a:t>
              </a:r>
            </a:p>
          </p:txBody>
        </p:sp>
      </p:grpSp>
      <p:grpSp>
        <p:nvGrpSpPr>
          <p:cNvPr id="79" name="Group 78">
            <a:extLst>
              <a:ext uri="{FF2B5EF4-FFF2-40B4-BE49-F238E27FC236}">
                <a16:creationId xmlns:a16="http://schemas.microsoft.com/office/drawing/2014/main" id="{7C016CC4-A11F-6C58-9334-9B1B4BA14125}"/>
              </a:ext>
            </a:extLst>
          </p:cNvPr>
          <p:cNvGrpSpPr/>
          <p:nvPr/>
        </p:nvGrpSpPr>
        <p:grpSpPr>
          <a:xfrm>
            <a:off x="1462075" y="6029247"/>
            <a:ext cx="8260153" cy="239250"/>
            <a:chOff x="1462075" y="5661497"/>
            <a:chExt cx="8260153" cy="239250"/>
          </a:xfrm>
        </p:grpSpPr>
        <p:sp>
          <p:nvSpPr>
            <p:cNvPr id="35" name="TextBox 34">
              <a:extLst>
                <a:ext uri="{FF2B5EF4-FFF2-40B4-BE49-F238E27FC236}">
                  <a16:creationId xmlns:a16="http://schemas.microsoft.com/office/drawing/2014/main" id="{33284FF0-6509-63DF-FEAF-5CFAEE9267D2}"/>
                </a:ext>
              </a:extLst>
            </p:cNvPr>
            <p:cNvSpPr txBox="1"/>
            <p:nvPr/>
          </p:nvSpPr>
          <p:spPr>
            <a:xfrm>
              <a:off x="1462075" y="5661497"/>
              <a:ext cx="1494907" cy="239250"/>
            </a:xfrm>
            <a:prstGeom prst="rect">
              <a:avLst/>
            </a:prstGeom>
            <a:ln w="6350">
              <a:noFill/>
              <a:miter lim="800000"/>
            </a:ln>
          </p:spPr>
          <p:txBody>
            <a:bodyPr vert="horz" wrap="square" lIns="0" tIns="0" rIns="0" bIns="0" rtlCol="0">
              <a:noAutofit/>
            </a:bodyPr>
            <a:lstStyle/>
            <a:p>
              <a:pPr algn="l">
                <a:spcBef>
                  <a:spcPts val="300"/>
                </a:spcBef>
                <a:spcAft>
                  <a:spcPts val="300"/>
                </a:spcAft>
                <a:buNone/>
              </a:pPr>
              <a:r>
                <a:rPr lang="fr-FR" sz="1150" dirty="0"/>
                <a:t>Etude de préfaisabilité</a:t>
              </a:r>
            </a:p>
          </p:txBody>
        </p:sp>
        <p:sp>
          <p:nvSpPr>
            <p:cNvPr id="36" name="TextBox 35">
              <a:extLst>
                <a:ext uri="{FF2B5EF4-FFF2-40B4-BE49-F238E27FC236}">
                  <a16:creationId xmlns:a16="http://schemas.microsoft.com/office/drawing/2014/main" id="{1A89436A-0146-DD28-A0DE-358A6A88CB0A}"/>
                </a:ext>
              </a:extLst>
            </p:cNvPr>
            <p:cNvSpPr txBox="1"/>
            <p:nvPr/>
          </p:nvSpPr>
          <p:spPr>
            <a:xfrm>
              <a:off x="3717524" y="5661497"/>
              <a:ext cx="1494907" cy="239250"/>
            </a:xfrm>
            <a:prstGeom prst="rect">
              <a:avLst/>
            </a:prstGeom>
            <a:ln w="6350">
              <a:noFill/>
              <a:miter lim="800000"/>
            </a:ln>
          </p:spPr>
          <p:txBody>
            <a:bodyPr vert="horz" wrap="square" lIns="0" tIns="0" rIns="0" bIns="0" rtlCol="0">
              <a:noAutofit/>
            </a:bodyPr>
            <a:lstStyle/>
            <a:p>
              <a:pPr algn="ctr">
                <a:spcBef>
                  <a:spcPts val="300"/>
                </a:spcBef>
                <a:spcAft>
                  <a:spcPts val="300"/>
                </a:spcAft>
                <a:buNone/>
              </a:pPr>
              <a:r>
                <a:rPr lang="fr-FR" sz="1150" dirty="0"/>
                <a:t>Etude de faisabilité</a:t>
              </a:r>
            </a:p>
          </p:txBody>
        </p:sp>
        <p:sp>
          <p:nvSpPr>
            <p:cNvPr id="38" name="TextBox 37">
              <a:extLst>
                <a:ext uri="{FF2B5EF4-FFF2-40B4-BE49-F238E27FC236}">
                  <a16:creationId xmlns:a16="http://schemas.microsoft.com/office/drawing/2014/main" id="{CA730055-6452-869A-3415-ADB72056FF29}"/>
                </a:ext>
              </a:extLst>
            </p:cNvPr>
            <p:cNvSpPr txBox="1"/>
            <p:nvPr/>
          </p:nvSpPr>
          <p:spPr>
            <a:xfrm>
              <a:off x="5974718" y="5661497"/>
              <a:ext cx="1494907" cy="239250"/>
            </a:xfrm>
            <a:prstGeom prst="rect">
              <a:avLst/>
            </a:prstGeom>
            <a:ln w="6350">
              <a:noFill/>
              <a:miter lim="800000"/>
            </a:ln>
          </p:spPr>
          <p:txBody>
            <a:bodyPr vert="horz" wrap="square" lIns="0" tIns="0" rIns="0" bIns="0" rtlCol="0">
              <a:noAutofit/>
            </a:bodyPr>
            <a:lstStyle/>
            <a:p>
              <a:pPr algn="ctr">
                <a:spcBef>
                  <a:spcPts val="300"/>
                </a:spcBef>
                <a:spcAft>
                  <a:spcPts val="300"/>
                </a:spcAft>
                <a:buNone/>
              </a:pPr>
              <a:r>
                <a:rPr lang="fr-FR" sz="1150" dirty="0"/>
                <a:t>Appel d’offre</a:t>
              </a:r>
            </a:p>
          </p:txBody>
        </p:sp>
        <p:sp>
          <p:nvSpPr>
            <p:cNvPr id="77" name="TextBox 76">
              <a:extLst>
                <a:ext uri="{FF2B5EF4-FFF2-40B4-BE49-F238E27FC236}">
                  <a16:creationId xmlns:a16="http://schemas.microsoft.com/office/drawing/2014/main" id="{F15D3154-734C-78BB-1D83-80412D607727}"/>
                </a:ext>
              </a:extLst>
            </p:cNvPr>
            <p:cNvSpPr txBox="1"/>
            <p:nvPr/>
          </p:nvSpPr>
          <p:spPr>
            <a:xfrm>
              <a:off x="8227321" y="5661497"/>
              <a:ext cx="1494907" cy="239250"/>
            </a:xfrm>
            <a:prstGeom prst="rect">
              <a:avLst/>
            </a:prstGeom>
            <a:ln w="6350">
              <a:noFill/>
              <a:miter lim="800000"/>
            </a:ln>
          </p:spPr>
          <p:txBody>
            <a:bodyPr vert="horz" wrap="square" lIns="0" tIns="0" rIns="0" bIns="0" rtlCol="0">
              <a:noAutofit/>
            </a:bodyPr>
            <a:lstStyle/>
            <a:p>
              <a:pPr algn="ctr">
                <a:spcBef>
                  <a:spcPts val="300"/>
                </a:spcBef>
                <a:spcAft>
                  <a:spcPts val="300"/>
                </a:spcAft>
                <a:buNone/>
              </a:pPr>
              <a:r>
                <a:rPr lang="fr-FR" sz="1150" dirty="0"/>
                <a:t>Démarrage du projet</a:t>
              </a:r>
            </a:p>
          </p:txBody>
        </p:sp>
      </p:grpSp>
      <p:sp>
        <p:nvSpPr>
          <p:cNvPr id="78" name="CustomShape 21">
            <a:extLst>
              <a:ext uri="{FF2B5EF4-FFF2-40B4-BE49-F238E27FC236}">
                <a16:creationId xmlns:a16="http://schemas.microsoft.com/office/drawing/2014/main" id="{071D70A2-CEB7-878E-017E-0F633C50E6B7}"/>
              </a:ext>
            </a:extLst>
          </p:cNvPr>
          <p:cNvSpPr/>
          <p:nvPr/>
        </p:nvSpPr>
        <p:spPr>
          <a:xfrm>
            <a:off x="9755812" y="1107486"/>
            <a:ext cx="0" cy="5158745"/>
          </a:xfrm>
          <a:prstGeom prst="straightConnector1">
            <a:avLst/>
          </a:prstGeom>
          <a:noFill/>
          <a:ln w="12600">
            <a:solidFill>
              <a:schemeClr val="accent6"/>
            </a:solidFill>
            <a:round/>
          </a:ln>
        </p:spPr>
        <p:style>
          <a:lnRef idx="0">
            <a:scrgbClr r="0" g="0" b="0"/>
          </a:lnRef>
          <a:fillRef idx="0">
            <a:scrgbClr r="0" g="0" b="0"/>
          </a:fillRef>
          <a:effectRef idx="0">
            <a:scrgbClr r="0" g="0" b="0"/>
          </a:effectRef>
          <a:fontRef idx="minor"/>
        </p:style>
        <p:txBody>
          <a:bodyPr/>
          <a:lstStyle/>
          <a:p>
            <a:endParaRPr lang="fr-TG"/>
          </a:p>
        </p:txBody>
      </p:sp>
      <p:sp>
        <p:nvSpPr>
          <p:cNvPr id="81" name="TextBox 80">
            <a:extLst>
              <a:ext uri="{FF2B5EF4-FFF2-40B4-BE49-F238E27FC236}">
                <a16:creationId xmlns:a16="http://schemas.microsoft.com/office/drawing/2014/main" id="{B9620817-05E2-3A2C-FC65-1CB2659C9884}"/>
              </a:ext>
            </a:extLst>
          </p:cNvPr>
          <p:cNvSpPr txBox="1"/>
          <p:nvPr/>
        </p:nvSpPr>
        <p:spPr>
          <a:xfrm>
            <a:off x="9901180" y="6543853"/>
            <a:ext cx="1865704" cy="193031"/>
          </a:xfrm>
          <a:prstGeom prst="rect">
            <a:avLst/>
          </a:prstGeom>
          <a:ln w="6350">
            <a:noFill/>
            <a:miter lim="800000"/>
          </a:ln>
        </p:spPr>
        <p:txBody>
          <a:bodyPr vert="horz" wrap="square" lIns="0" tIns="0" rIns="0" bIns="0" rtlCol="0">
            <a:noAutofit/>
          </a:bodyPr>
          <a:lstStyle/>
          <a:p>
            <a:pPr algn="l">
              <a:spcBef>
                <a:spcPts val="300"/>
              </a:spcBef>
              <a:spcAft>
                <a:spcPts val="300"/>
              </a:spcAft>
              <a:buNone/>
            </a:pPr>
            <a:r>
              <a:rPr lang="fr-FR" sz="1050" dirty="0"/>
              <a:t>Mise à jour : mars/2026</a:t>
            </a:r>
          </a:p>
        </p:txBody>
      </p:sp>
      <p:sp>
        <p:nvSpPr>
          <p:cNvPr id="2" name="Rectangle 1">
            <a:extLst>
              <a:ext uri="{FF2B5EF4-FFF2-40B4-BE49-F238E27FC236}">
                <a16:creationId xmlns:a16="http://schemas.microsoft.com/office/drawing/2014/main" id="{A346E365-3CC9-4D03-71BD-F26EAC4ED172}"/>
              </a:ext>
            </a:extLst>
          </p:cNvPr>
          <p:cNvSpPr/>
          <p:nvPr/>
        </p:nvSpPr>
        <p:spPr>
          <a:xfrm>
            <a:off x="10910416" y="0"/>
            <a:ext cx="1281584" cy="437684"/>
          </a:xfrm>
          <a:prstGeom prst="rect">
            <a:avLst/>
          </a:prstGeom>
          <a:solidFill>
            <a:srgbClr val="005E00"/>
          </a:solidFill>
        </p:spPr>
        <p:txBody>
          <a:bodyPr wrap="square">
            <a:spAutoFit/>
          </a:bodyPr>
          <a:lstStyle/>
          <a:p>
            <a:pPr defTabSz="932863"/>
            <a:r>
              <a:rPr lang="fr-FR" sz="1122" b="1" noProof="0" dirty="0">
                <a:solidFill>
                  <a:srgbClr val="FFFFFF"/>
                </a:solidFill>
              </a:rPr>
              <a:t>FICHE PROJET</a:t>
            </a:r>
          </a:p>
          <a:p>
            <a:pPr algn="ctr" defTabSz="932863"/>
            <a:r>
              <a:rPr lang="fr-FR" sz="1122" b="1" noProof="0" dirty="0">
                <a:solidFill>
                  <a:srgbClr val="FFFFFF"/>
                </a:solidFill>
              </a:rPr>
              <a:t>MEN </a:t>
            </a:r>
            <a:endParaRPr lang="fr-FR" sz="1122" noProof="0" dirty="0">
              <a:solidFill>
                <a:srgbClr val="FFFFFF"/>
              </a:solidFill>
            </a:endParaRPr>
          </a:p>
        </p:txBody>
      </p:sp>
      <p:grpSp>
        <p:nvGrpSpPr>
          <p:cNvPr id="3" name="Group 33">
            <a:extLst>
              <a:ext uri="{FF2B5EF4-FFF2-40B4-BE49-F238E27FC236}">
                <a16:creationId xmlns:a16="http://schemas.microsoft.com/office/drawing/2014/main" id="{38A94B56-B541-C47E-1D92-2A457368B3CB}"/>
              </a:ext>
            </a:extLst>
          </p:cNvPr>
          <p:cNvGrpSpPr/>
          <p:nvPr/>
        </p:nvGrpSpPr>
        <p:grpSpPr>
          <a:xfrm>
            <a:off x="2102638" y="5643406"/>
            <a:ext cx="351015" cy="351015"/>
            <a:chOff x="2730547" y="5911505"/>
            <a:chExt cx="351015" cy="351015"/>
          </a:xfrm>
        </p:grpSpPr>
        <p:sp>
          <p:nvSpPr>
            <p:cNvPr id="11" name="Oval 27">
              <a:extLst>
                <a:ext uri="{FF2B5EF4-FFF2-40B4-BE49-F238E27FC236}">
                  <a16:creationId xmlns:a16="http://schemas.microsoft.com/office/drawing/2014/main" id="{B11DC859-F029-9FA7-E987-9E1192299E70}"/>
                </a:ext>
              </a:extLst>
            </p:cNvPr>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fr-FR" sz="800" dirty="0" err="1">
                <a:solidFill>
                  <a:srgbClr val="236800"/>
                </a:solidFill>
              </a:endParaRPr>
            </a:p>
          </p:txBody>
        </p:sp>
        <p:sp>
          <p:nvSpPr>
            <p:cNvPr id="13" name="Graphic 15" descr="Badge Cross with solid fill">
              <a:extLst>
                <a:ext uri="{FF2B5EF4-FFF2-40B4-BE49-F238E27FC236}">
                  <a16:creationId xmlns:a16="http://schemas.microsoft.com/office/drawing/2014/main" id="{F4A14FA5-D292-B942-D051-23BA85099987}"/>
                </a:ext>
              </a:extLst>
            </p:cNvPr>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endParaRPr lang="fr-FR"/>
            </a:p>
          </p:txBody>
        </p:sp>
      </p:grpSp>
    </p:spTree>
    <p:extLst>
      <p:ext uri="{BB962C8B-B14F-4D97-AF65-F5344CB8AC3E}">
        <p14:creationId xmlns:p14="http://schemas.microsoft.com/office/powerpoint/2010/main" val="1606447160"/>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CustomShape 1">
            <a:extLst>
              <a:ext uri="{FF2B5EF4-FFF2-40B4-BE49-F238E27FC236}">
                <a16:creationId xmlns:a16="http://schemas.microsoft.com/office/drawing/2014/main" id="{7ECE9A03-C0D4-4269-BE80-5F6B3FCAC40E}"/>
              </a:ext>
            </a:extLst>
          </p:cNvPr>
          <p:cNvSpPr/>
          <p:nvPr/>
        </p:nvSpPr>
        <p:spPr>
          <a:xfrm>
            <a:off x="267975" y="941850"/>
            <a:ext cx="11723397" cy="5450637"/>
          </a:xfrm>
          <a:prstGeom prst="rect">
            <a:avLst/>
          </a:prstGeom>
          <a:noFill/>
          <a:ln w="25560">
            <a:solidFill>
              <a:srgbClr val="006D00"/>
            </a:solidFill>
            <a:round/>
          </a:ln>
        </p:spPr>
        <p:style>
          <a:lnRef idx="0">
            <a:scrgbClr r="0" g="0" b="0"/>
          </a:lnRef>
          <a:fillRef idx="0">
            <a:scrgbClr r="0" g="0" b="0"/>
          </a:fillRef>
          <a:effectRef idx="0">
            <a:scrgbClr r="0" g="0" b="0"/>
          </a:effectRef>
          <a:fontRef idx="minor"/>
        </p:style>
        <p:txBody>
          <a:bodyPr/>
          <a:lstStyle/>
          <a:p>
            <a:pPr defTabSz="932863"/>
            <a:endParaRPr lang="en-GB" sz="1837" dirty="0">
              <a:solidFill>
                <a:srgbClr val="000000"/>
              </a:solidFill>
              <a:latin typeface="Arial"/>
            </a:endParaRPr>
          </a:p>
        </p:txBody>
      </p:sp>
      <p:sp>
        <p:nvSpPr>
          <p:cNvPr id="86" name="CustomShape 2"/>
          <p:cNvSpPr/>
          <p:nvPr/>
        </p:nvSpPr>
        <p:spPr>
          <a:xfrm>
            <a:off x="374214" y="1056436"/>
            <a:ext cx="1013071" cy="1200759"/>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defTabSz="932863"/>
            <a:r>
              <a:rPr lang="en-ZA" sz="1204" b="1" dirty="0">
                <a:solidFill>
                  <a:srgbClr val="FFFFFF"/>
                </a:solidFill>
                <a:latin typeface="Arial"/>
                <a:ea typeface="Arial"/>
              </a:rPr>
              <a:t>Aperçu</a:t>
            </a:r>
            <a:endParaRPr sz="1837" dirty="0">
              <a:solidFill>
                <a:srgbClr val="000000"/>
              </a:solidFill>
              <a:latin typeface="Arial"/>
            </a:endParaRPr>
          </a:p>
        </p:txBody>
      </p:sp>
      <p:sp>
        <p:nvSpPr>
          <p:cNvPr id="87" name="CustomShape 3"/>
          <p:cNvSpPr/>
          <p:nvPr/>
        </p:nvSpPr>
        <p:spPr>
          <a:xfrm>
            <a:off x="375850" y="2328312"/>
            <a:ext cx="1017605" cy="3204387"/>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defTabSz="932863"/>
            <a:r>
              <a:rPr lang="en-ZA" sz="1204" b="1" dirty="0">
                <a:solidFill>
                  <a:srgbClr val="FFFFFF"/>
                </a:solidFill>
                <a:latin typeface="Arial"/>
                <a:ea typeface="Arial"/>
              </a:rPr>
              <a:t>Description</a:t>
            </a:r>
            <a:endParaRPr sz="1837" dirty="0">
              <a:solidFill>
                <a:srgbClr val="000000"/>
              </a:solidFill>
              <a:latin typeface="Arial"/>
            </a:endParaRPr>
          </a:p>
        </p:txBody>
      </p:sp>
      <p:sp>
        <p:nvSpPr>
          <p:cNvPr id="89" name="CustomShape 5"/>
          <p:cNvSpPr/>
          <p:nvPr/>
        </p:nvSpPr>
        <p:spPr>
          <a:xfrm>
            <a:off x="1999955" y="1238970"/>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en-ZA" sz="1204" b="1" dirty="0">
                <a:solidFill>
                  <a:srgbClr val="236800"/>
                </a:solidFill>
                <a:latin typeface="Arial"/>
                <a:ea typeface="Arial"/>
              </a:rPr>
              <a:t>Localisation</a:t>
            </a:r>
            <a:endParaRPr sz="1837" dirty="0">
              <a:solidFill>
                <a:srgbClr val="000000"/>
              </a:solidFill>
              <a:latin typeface="Arial"/>
            </a:endParaRPr>
          </a:p>
        </p:txBody>
      </p:sp>
      <p:sp>
        <p:nvSpPr>
          <p:cNvPr id="90" name="CustomShape 6"/>
          <p:cNvSpPr/>
          <p:nvPr/>
        </p:nvSpPr>
        <p:spPr>
          <a:xfrm>
            <a:off x="3212844" y="1238971"/>
            <a:ext cx="5508665" cy="253049"/>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a:defRPr/>
            </a:pPr>
            <a:r>
              <a:rPr lang="fr-FR" sz="1153" dirty="0">
                <a:solidFill>
                  <a:srgbClr val="000000"/>
                </a:solidFill>
              </a:rPr>
              <a:t>Dans toutes les cinq régions</a:t>
            </a:r>
            <a:r>
              <a:rPr lang="fr-FR" sz="1153" dirty="0"/>
              <a:t> </a:t>
            </a:r>
            <a:r>
              <a:rPr lang="fr-FR" sz="1153" dirty="0">
                <a:solidFill>
                  <a:srgbClr val="000000"/>
                </a:solidFill>
              </a:rPr>
              <a:t>du Togo</a:t>
            </a:r>
          </a:p>
        </p:txBody>
      </p:sp>
      <p:sp>
        <p:nvSpPr>
          <p:cNvPr id="91" name="CustomShape 7"/>
          <p:cNvSpPr/>
          <p:nvPr/>
        </p:nvSpPr>
        <p:spPr>
          <a:xfrm>
            <a:off x="2020800" y="1840788"/>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en-ZA" sz="1204" b="1" dirty="0">
                <a:solidFill>
                  <a:srgbClr val="236800"/>
                </a:solidFill>
                <a:latin typeface="Arial"/>
                <a:ea typeface="Arial"/>
              </a:rPr>
              <a:t>Coût estimatif</a:t>
            </a:r>
            <a:endParaRPr sz="1837" dirty="0">
              <a:solidFill>
                <a:srgbClr val="000000"/>
              </a:solidFill>
              <a:latin typeface="Arial"/>
            </a:endParaRPr>
          </a:p>
        </p:txBody>
      </p:sp>
      <p:sp>
        <p:nvSpPr>
          <p:cNvPr id="92" name="CustomShape 8"/>
          <p:cNvSpPr/>
          <p:nvPr/>
        </p:nvSpPr>
        <p:spPr>
          <a:xfrm>
            <a:off x="3341667" y="1793678"/>
            <a:ext cx="5508665" cy="253049"/>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fr-FR" sz="1200" b="1" dirty="0"/>
              <a:t>9 345 140 000 FCFA ou 15 millions de dollars US</a:t>
            </a:r>
            <a:r>
              <a:rPr lang="fr-FR" sz="1200" dirty="0"/>
              <a:t> </a:t>
            </a:r>
            <a:endParaRPr sz="1400" dirty="0">
              <a:solidFill>
                <a:srgbClr val="000000"/>
              </a:solidFill>
              <a:latin typeface="Arial"/>
            </a:endParaRPr>
          </a:p>
        </p:txBody>
      </p:sp>
      <p:sp>
        <p:nvSpPr>
          <p:cNvPr id="97" name="CustomShape 13"/>
          <p:cNvSpPr/>
          <p:nvPr/>
        </p:nvSpPr>
        <p:spPr>
          <a:xfrm>
            <a:off x="2026936" y="2401808"/>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en-ZA" sz="1204" b="1" dirty="0">
                <a:solidFill>
                  <a:srgbClr val="236800"/>
                </a:solidFill>
                <a:latin typeface="Arial"/>
                <a:ea typeface="Arial"/>
              </a:rPr>
              <a:t>Description et </a:t>
            </a:r>
            <a:r>
              <a:rPr lang="en-ZA" sz="1204" b="1" dirty="0">
                <a:solidFill>
                  <a:srgbClr val="236800"/>
                </a:solidFill>
                <a:ea typeface="Arial"/>
              </a:rPr>
              <a:t>caractéristiques</a:t>
            </a:r>
            <a:r>
              <a:rPr lang="en-ZA" sz="1204" b="1" dirty="0">
                <a:solidFill>
                  <a:srgbClr val="236800"/>
                </a:solidFill>
                <a:latin typeface="Arial"/>
                <a:ea typeface="Arial"/>
              </a:rPr>
              <a:t> techniques</a:t>
            </a:r>
            <a:endParaRPr sz="1837" dirty="0">
              <a:solidFill>
                <a:srgbClr val="000000"/>
              </a:solidFill>
              <a:latin typeface="Arial"/>
            </a:endParaRPr>
          </a:p>
        </p:txBody>
      </p:sp>
      <p:sp>
        <p:nvSpPr>
          <p:cNvPr id="99" name="CustomShape 15"/>
          <p:cNvSpPr/>
          <p:nvPr/>
        </p:nvSpPr>
        <p:spPr>
          <a:xfrm>
            <a:off x="2044396" y="3477403"/>
            <a:ext cx="1419494" cy="368738"/>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en-ZA" sz="1204" b="1" dirty="0" err="1">
                <a:solidFill>
                  <a:srgbClr val="236800"/>
                </a:solidFill>
                <a:latin typeface="Arial"/>
                <a:ea typeface="Arial"/>
              </a:rPr>
              <a:t>Opportunités</a:t>
            </a:r>
            <a:r>
              <a:rPr lang="en-ZA" sz="1204" b="1" dirty="0">
                <a:solidFill>
                  <a:srgbClr val="236800"/>
                </a:solidFill>
                <a:latin typeface="Arial"/>
                <a:ea typeface="Arial"/>
              </a:rPr>
              <a:t> de l’investissement</a:t>
            </a:r>
            <a:endParaRPr sz="1837" dirty="0">
              <a:solidFill>
                <a:srgbClr val="000000"/>
              </a:solidFill>
              <a:latin typeface="Arial"/>
            </a:endParaRPr>
          </a:p>
        </p:txBody>
      </p:sp>
      <p:sp>
        <p:nvSpPr>
          <p:cNvPr id="105" name="CustomShape 21"/>
          <p:cNvSpPr/>
          <p:nvPr/>
        </p:nvSpPr>
        <p:spPr>
          <a:xfrm>
            <a:off x="1654163" y="2295300"/>
            <a:ext cx="7812000" cy="0"/>
          </a:xfrm>
          <a:prstGeom prst="straightConnector1">
            <a:avLst/>
          </a:prstGeom>
          <a:noFill/>
          <a:ln w="12600">
            <a:solidFill>
              <a:schemeClr val="accent6"/>
            </a:solidFill>
            <a:round/>
          </a:ln>
        </p:spPr>
        <p:style>
          <a:lnRef idx="0">
            <a:scrgbClr r="0" g="0" b="0"/>
          </a:lnRef>
          <a:fillRef idx="0">
            <a:scrgbClr r="0" g="0" b="0"/>
          </a:fillRef>
          <a:effectRef idx="0">
            <a:scrgbClr r="0" g="0" b="0"/>
          </a:effectRef>
          <a:fontRef idx="minor"/>
        </p:style>
        <p:txBody>
          <a:bodyPr/>
          <a:lstStyle/>
          <a:p>
            <a:endParaRPr lang="fr-TG"/>
          </a:p>
        </p:txBody>
      </p:sp>
      <p:sp>
        <p:nvSpPr>
          <p:cNvPr id="106" name="CustomShape 22"/>
          <p:cNvSpPr/>
          <p:nvPr/>
        </p:nvSpPr>
        <p:spPr>
          <a:xfrm>
            <a:off x="1605509" y="1183513"/>
            <a:ext cx="242765" cy="294550"/>
          </a:xfrm>
          <a:custGeom>
            <a:avLst/>
            <a:gdLst/>
            <a:ahLst/>
            <a:cxnLst/>
            <a:rect l="0" t="0" r="r" b="b"/>
            <a:pathLst>
              <a:path w="120001" h="120001">
                <a:moveTo>
                  <a:pt x="98734" y="13125"/>
                </a:moveTo>
                <a:cubicBezTo>
                  <a:pt x="88101" y="4375"/>
                  <a:pt x="73670" y="0"/>
                  <a:pt x="60000" y="0"/>
                </a:cubicBezTo>
                <a:cubicBezTo>
                  <a:pt x="60000" y="0"/>
                  <a:pt x="60000" y="0"/>
                  <a:pt x="60000" y="0"/>
                </a:cubicBezTo>
                <a:cubicBezTo>
                  <a:pt x="46329" y="0"/>
                  <a:pt x="31898" y="4375"/>
                  <a:pt x="21265" y="13125"/>
                </a:cubicBezTo>
                <a:cubicBezTo>
                  <a:pt x="0" y="30625"/>
                  <a:pt x="0" y="59375"/>
                  <a:pt x="21265" y="76875"/>
                </a:cubicBezTo>
                <a:cubicBezTo>
                  <a:pt x="34936" y="89375"/>
                  <a:pt x="46329" y="93125"/>
                  <a:pt x="53164" y="108750"/>
                </a:cubicBezTo>
                <a:cubicBezTo>
                  <a:pt x="56962" y="117500"/>
                  <a:pt x="56962" y="117500"/>
                  <a:pt x="56962" y="117500"/>
                </a:cubicBezTo>
                <a:cubicBezTo>
                  <a:pt x="56962" y="118125"/>
                  <a:pt x="57721" y="120000"/>
                  <a:pt x="60000" y="120000"/>
                </a:cubicBezTo>
                <a:cubicBezTo>
                  <a:pt x="62278" y="120000"/>
                  <a:pt x="63037" y="118125"/>
                  <a:pt x="63037" y="117500"/>
                </a:cubicBezTo>
                <a:cubicBezTo>
                  <a:pt x="66835" y="108750"/>
                  <a:pt x="66835" y="108750"/>
                  <a:pt x="66835" y="108750"/>
                </a:cubicBezTo>
                <a:cubicBezTo>
                  <a:pt x="73670" y="93125"/>
                  <a:pt x="85063" y="89375"/>
                  <a:pt x="98734" y="76875"/>
                </a:cubicBezTo>
                <a:cubicBezTo>
                  <a:pt x="120000" y="59375"/>
                  <a:pt x="120000" y="30625"/>
                  <a:pt x="98734" y="13125"/>
                </a:cubicBezTo>
                <a:lnTo>
                  <a:pt x="60000" y="82500"/>
                </a:lnTo>
                <a:cubicBezTo>
                  <a:pt x="34936" y="82500"/>
                  <a:pt x="14430" y="65625"/>
                  <a:pt x="14430" y="45000"/>
                </a:cubicBezTo>
                <a:cubicBezTo>
                  <a:pt x="14430" y="24375"/>
                  <a:pt x="34936" y="7500"/>
                  <a:pt x="60000" y="7500"/>
                </a:cubicBezTo>
                <a:cubicBezTo>
                  <a:pt x="85063" y="7500"/>
                  <a:pt x="105569" y="24375"/>
                  <a:pt x="105569" y="45000"/>
                </a:cubicBezTo>
                <a:cubicBezTo>
                  <a:pt x="105569" y="65625"/>
                  <a:pt x="85063" y="82500"/>
                  <a:pt x="60000" y="82500"/>
                </a:cubicBezTo>
              </a:path>
            </a:pathLst>
          </a:custGeom>
          <a:solidFill>
            <a:schemeClr val="accent1"/>
          </a:solidFill>
          <a:ln>
            <a:noFill/>
          </a:ln>
        </p:spPr>
        <p:style>
          <a:lnRef idx="0">
            <a:scrgbClr r="0" g="0" b="0"/>
          </a:lnRef>
          <a:fillRef idx="0">
            <a:scrgbClr r="0" g="0" b="0"/>
          </a:fillRef>
          <a:effectRef idx="0">
            <a:scrgbClr r="0" g="0" b="0"/>
          </a:effectRef>
          <a:fontRef idx="minor"/>
        </p:style>
        <p:txBody>
          <a:bodyPr/>
          <a:lstStyle/>
          <a:p>
            <a:endParaRPr lang="fr-TG"/>
          </a:p>
        </p:txBody>
      </p:sp>
      <p:sp>
        <p:nvSpPr>
          <p:cNvPr id="123" name="CustomShape 39"/>
          <p:cNvSpPr/>
          <p:nvPr/>
        </p:nvSpPr>
        <p:spPr>
          <a:xfrm>
            <a:off x="1603123" y="3507886"/>
            <a:ext cx="339724" cy="307772"/>
          </a:xfrm>
          <a:custGeom>
            <a:avLst/>
            <a:gdLst/>
            <a:ahLst/>
            <a:cxnLst/>
            <a:rect l="0" t="0" r="r" b="b"/>
            <a:pathLst>
              <a:path w="120000" h="120001">
                <a:moveTo>
                  <a:pt x="7231" y="92805"/>
                </a:moveTo>
                <a:lnTo>
                  <a:pt x="7231" y="120000"/>
                </a:lnTo>
                <a:lnTo>
                  <a:pt x="34397" y="120000"/>
                </a:lnTo>
                <a:lnTo>
                  <a:pt x="34397" y="69064"/>
                </a:lnTo>
                <a:lnTo>
                  <a:pt x="32833" y="67338"/>
                </a:lnTo>
                <a:lnTo>
                  <a:pt x="7231" y="92805"/>
                </a:lnTo>
                <a:lnTo>
                  <a:pt x="42605" y="78129"/>
                </a:lnTo>
                <a:lnTo>
                  <a:pt x="42605" y="120000"/>
                </a:lnTo>
                <a:lnTo>
                  <a:pt x="70749" y="120000"/>
                </a:lnTo>
                <a:lnTo>
                  <a:pt x="70749" y="75539"/>
                </a:lnTo>
                <a:lnTo>
                  <a:pt x="55114" y="91942"/>
                </a:lnTo>
                <a:lnTo>
                  <a:pt x="42605" y="78129"/>
                </a:lnTo>
                <a:lnTo>
                  <a:pt x="88729" y="10143"/>
                </a:lnTo>
                <a:lnTo>
                  <a:pt x="96938" y="18345"/>
                </a:lnTo>
                <a:lnTo>
                  <a:pt x="55114" y="60863"/>
                </a:lnTo>
                <a:lnTo>
                  <a:pt x="32833" y="36474"/>
                </a:lnTo>
                <a:lnTo>
                  <a:pt x="0" y="69064"/>
                </a:lnTo>
                <a:lnTo>
                  <a:pt x="6449" y="77266"/>
                </a:lnTo>
                <a:lnTo>
                  <a:pt x="32833" y="51798"/>
                </a:lnTo>
                <a:lnTo>
                  <a:pt x="55114" y="76402"/>
                </a:lnTo>
                <a:lnTo>
                  <a:pt x="103583" y="25467"/>
                </a:lnTo>
                <a:lnTo>
                  <a:pt x="111791" y="35611"/>
                </a:lnTo>
                <a:lnTo>
                  <a:pt x="119999" y="0"/>
                </a:lnTo>
                <a:lnTo>
                  <a:pt x="88729" y="10143"/>
                </a:lnTo>
                <a:lnTo>
                  <a:pt x="78957" y="66474"/>
                </a:lnTo>
                <a:lnTo>
                  <a:pt x="78957" y="120000"/>
                </a:lnTo>
                <a:lnTo>
                  <a:pt x="106905" y="120000"/>
                </a:lnTo>
                <a:lnTo>
                  <a:pt x="106905" y="41870"/>
                </a:lnTo>
                <a:lnTo>
                  <a:pt x="105146" y="40143"/>
                </a:lnTo>
                <a:lnTo>
                  <a:pt x="78957" y="66474"/>
                </a:lnTo>
              </a:path>
            </a:pathLst>
          </a:custGeom>
          <a:solidFill>
            <a:schemeClr val="accent1"/>
          </a:solidFill>
          <a:ln>
            <a:noFill/>
          </a:ln>
        </p:spPr>
        <p:style>
          <a:lnRef idx="0">
            <a:scrgbClr r="0" g="0" b="0"/>
          </a:lnRef>
          <a:fillRef idx="0">
            <a:scrgbClr r="0" g="0" b="0"/>
          </a:fillRef>
          <a:effectRef idx="0">
            <a:scrgbClr r="0" g="0" b="0"/>
          </a:effectRef>
          <a:fontRef idx="minor"/>
        </p:style>
        <p:txBody>
          <a:bodyPr/>
          <a:lstStyle/>
          <a:p>
            <a:endParaRPr lang="fr-TG"/>
          </a:p>
        </p:txBody>
      </p:sp>
      <p:sp>
        <p:nvSpPr>
          <p:cNvPr id="133" name="CustomShape 48"/>
          <p:cNvSpPr/>
          <p:nvPr/>
        </p:nvSpPr>
        <p:spPr>
          <a:xfrm>
            <a:off x="2008294" y="4882054"/>
            <a:ext cx="1419494" cy="368738"/>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en-ZA" sz="1204" b="1" dirty="0" err="1">
                <a:solidFill>
                  <a:srgbClr val="236800"/>
                </a:solidFill>
                <a:latin typeface="Arial"/>
                <a:ea typeface="Arial"/>
              </a:rPr>
              <a:t>Partenariat</a:t>
            </a:r>
            <a:r>
              <a:rPr lang="en-ZA" sz="1204" b="1" dirty="0">
                <a:solidFill>
                  <a:srgbClr val="236800"/>
                </a:solidFill>
                <a:latin typeface="Arial"/>
                <a:ea typeface="Arial"/>
              </a:rPr>
              <a:t> recherché</a:t>
            </a:r>
            <a:endParaRPr sz="1837" dirty="0">
              <a:solidFill>
                <a:srgbClr val="000000"/>
              </a:solidFill>
              <a:latin typeface="Arial"/>
            </a:endParaRPr>
          </a:p>
        </p:txBody>
      </p:sp>
      <p:sp>
        <p:nvSpPr>
          <p:cNvPr id="137" name="CustomShape 52"/>
          <p:cNvSpPr/>
          <p:nvPr/>
        </p:nvSpPr>
        <p:spPr>
          <a:xfrm>
            <a:off x="1586690" y="1778720"/>
            <a:ext cx="259659" cy="297121"/>
          </a:xfrm>
          <a:custGeom>
            <a:avLst/>
            <a:gdLst/>
            <a:ahLst/>
            <a:cxnLst/>
            <a:rect l="0" t="0" r="r" b="b"/>
            <a:pathLst>
              <a:path w="120001" h="120001">
                <a:moveTo>
                  <a:pt x="58378" y="102992"/>
                </a:moveTo>
                <a:cubicBezTo>
                  <a:pt x="45405" y="109606"/>
                  <a:pt x="25945" y="109606"/>
                  <a:pt x="12972" y="102992"/>
                </a:cubicBezTo>
                <a:cubicBezTo>
                  <a:pt x="6486" y="100157"/>
                  <a:pt x="3243" y="96377"/>
                  <a:pt x="3243" y="91653"/>
                </a:cubicBezTo>
                <a:cubicBezTo>
                  <a:pt x="3243" y="102047"/>
                  <a:pt x="3243" y="102047"/>
                  <a:pt x="3243" y="102047"/>
                </a:cubicBezTo>
                <a:cubicBezTo>
                  <a:pt x="3243" y="105826"/>
                  <a:pt x="6486" y="110551"/>
                  <a:pt x="12972" y="113385"/>
                </a:cubicBezTo>
                <a:cubicBezTo>
                  <a:pt x="25945" y="120000"/>
                  <a:pt x="45405" y="120000"/>
                  <a:pt x="58378" y="113385"/>
                </a:cubicBezTo>
                <a:cubicBezTo>
                  <a:pt x="64864" y="110551"/>
                  <a:pt x="68108" y="105826"/>
                  <a:pt x="68108" y="102047"/>
                </a:cubicBezTo>
                <a:cubicBezTo>
                  <a:pt x="68108" y="91653"/>
                  <a:pt x="68108" y="91653"/>
                  <a:pt x="68108" y="91653"/>
                </a:cubicBezTo>
                <a:cubicBezTo>
                  <a:pt x="68108" y="96377"/>
                  <a:pt x="64864" y="100157"/>
                  <a:pt x="58378" y="102992"/>
                </a:cubicBezTo>
                <a:lnTo>
                  <a:pt x="58378" y="74645"/>
                </a:lnTo>
                <a:cubicBezTo>
                  <a:pt x="45405" y="81259"/>
                  <a:pt x="25945" y="81259"/>
                  <a:pt x="12972" y="74645"/>
                </a:cubicBezTo>
                <a:cubicBezTo>
                  <a:pt x="6486" y="71811"/>
                  <a:pt x="3243" y="67086"/>
                  <a:pt x="3243" y="63307"/>
                </a:cubicBezTo>
                <a:cubicBezTo>
                  <a:pt x="3243" y="72755"/>
                  <a:pt x="3243" y="72755"/>
                  <a:pt x="3243" y="72755"/>
                </a:cubicBezTo>
                <a:cubicBezTo>
                  <a:pt x="3243" y="77480"/>
                  <a:pt x="6486" y="81259"/>
                  <a:pt x="12972" y="85039"/>
                </a:cubicBezTo>
                <a:cubicBezTo>
                  <a:pt x="25945" y="90708"/>
                  <a:pt x="45405" y="90708"/>
                  <a:pt x="58378" y="85039"/>
                </a:cubicBezTo>
                <a:cubicBezTo>
                  <a:pt x="64864" y="81259"/>
                  <a:pt x="68108" y="77480"/>
                  <a:pt x="68108" y="72755"/>
                </a:cubicBezTo>
                <a:cubicBezTo>
                  <a:pt x="68108" y="63307"/>
                  <a:pt x="68108" y="63307"/>
                  <a:pt x="68108" y="63307"/>
                </a:cubicBezTo>
                <a:cubicBezTo>
                  <a:pt x="68108" y="67086"/>
                  <a:pt x="64864" y="71811"/>
                  <a:pt x="58378" y="74645"/>
                </a:cubicBezTo>
                <a:lnTo>
                  <a:pt x="58378" y="88818"/>
                </a:lnTo>
                <a:cubicBezTo>
                  <a:pt x="45405" y="95433"/>
                  <a:pt x="25945" y="95433"/>
                  <a:pt x="12972" y="88818"/>
                </a:cubicBezTo>
                <a:cubicBezTo>
                  <a:pt x="6486" y="85984"/>
                  <a:pt x="3243" y="82204"/>
                  <a:pt x="3243" y="77480"/>
                </a:cubicBezTo>
                <a:cubicBezTo>
                  <a:pt x="3243" y="87874"/>
                  <a:pt x="3243" y="87874"/>
                  <a:pt x="3243" y="87874"/>
                </a:cubicBezTo>
                <a:cubicBezTo>
                  <a:pt x="3243" y="91653"/>
                  <a:pt x="6486" y="95433"/>
                  <a:pt x="12972" y="99212"/>
                </a:cubicBezTo>
                <a:cubicBezTo>
                  <a:pt x="25945" y="104881"/>
                  <a:pt x="45405" y="104881"/>
                  <a:pt x="58378" y="99212"/>
                </a:cubicBezTo>
                <a:cubicBezTo>
                  <a:pt x="64864" y="95433"/>
                  <a:pt x="68108" y="91653"/>
                  <a:pt x="68108" y="87874"/>
                </a:cubicBezTo>
                <a:cubicBezTo>
                  <a:pt x="68108" y="77480"/>
                  <a:pt x="68108" y="77480"/>
                  <a:pt x="68108" y="77480"/>
                </a:cubicBezTo>
                <a:cubicBezTo>
                  <a:pt x="68108" y="82204"/>
                  <a:pt x="64864" y="85984"/>
                  <a:pt x="58378" y="88818"/>
                </a:cubicBezTo>
                <a:lnTo>
                  <a:pt x="12972" y="68976"/>
                </a:lnTo>
                <a:cubicBezTo>
                  <a:pt x="25945" y="75590"/>
                  <a:pt x="45405" y="75590"/>
                  <a:pt x="58378" y="68976"/>
                </a:cubicBezTo>
                <a:cubicBezTo>
                  <a:pt x="71351" y="63307"/>
                  <a:pt x="71351" y="52913"/>
                  <a:pt x="58378" y="46299"/>
                </a:cubicBezTo>
                <a:cubicBezTo>
                  <a:pt x="45405" y="39685"/>
                  <a:pt x="25945" y="39685"/>
                  <a:pt x="12972" y="46299"/>
                </a:cubicBezTo>
                <a:cubicBezTo>
                  <a:pt x="0" y="52913"/>
                  <a:pt x="0" y="63307"/>
                  <a:pt x="12972" y="68976"/>
                </a:cubicBezTo>
                <a:lnTo>
                  <a:pt x="62702" y="29291"/>
                </a:lnTo>
                <a:cubicBezTo>
                  <a:pt x="74594" y="35905"/>
                  <a:pt x="95135" y="35905"/>
                  <a:pt x="108108" y="29291"/>
                </a:cubicBezTo>
                <a:cubicBezTo>
                  <a:pt x="120000" y="22677"/>
                  <a:pt x="120000" y="12283"/>
                  <a:pt x="108108" y="6614"/>
                </a:cubicBezTo>
                <a:cubicBezTo>
                  <a:pt x="95135" y="0"/>
                  <a:pt x="74594" y="0"/>
                  <a:pt x="62702" y="6614"/>
                </a:cubicBezTo>
                <a:cubicBezTo>
                  <a:pt x="49729" y="12283"/>
                  <a:pt x="49729" y="22677"/>
                  <a:pt x="62702" y="29291"/>
                </a:cubicBezTo>
                <a:lnTo>
                  <a:pt x="108108" y="77480"/>
                </a:lnTo>
                <a:cubicBezTo>
                  <a:pt x="98378" y="82204"/>
                  <a:pt x="84324" y="84094"/>
                  <a:pt x="72432" y="81259"/>
                </a:cubicBezTo>
                <a:cubicBezTo>
                  <a:pt x="72432" y="90708"/>
                  <a:pt x="72432" y="90708"/>
                  <a:pt x="72432" y="90708"/>
                </a:cubicBezTo>
                <a:cubicBezTo>
                  <a:pt x="84324" y="93543"/>
                  <a:pt x="98378" y="92598"/>
                  <a:pt x="108108" y="87874"/>
                </a:cubicBezTo>
                <a:cubicBezTo>
                  <a:pt x="113513" y="84094"/>
                  <a:pt x="116756" y="80314"/>
                  <a:pt x="116756" y="76535"/>
                </a:cubicBezTo>
                <a:cubicBezTo>
                  <a:pt x="116756" y="66141"/>
                  <a:pt x="116756" y="66141"/>
                  <a:pt x="116756" y="66141"/>
                </a:cubicBezTo>
                <a:cubicBezTo>
                  <a:pt x="116756" y="70866"/>
                  <a:pt x="113513" y="74645"/>
                  <a:pt x="108108" y="77480"/>
                </a:cubicBezTo>
                <a:lnTo>
                  <a:pt x="108108" y="49133"/>
                </a:lnTo>
                <a:cubicBezTo>
                  <a:pt x="98378" y="53858"/>
                  <a:pt x="84324" y="54803"/>
                  <a:pt x="72432" y="52913"/>
                </a:cubicBezTo>
                <a:cubicBezTo>
                  <a:pt x="72432" y="62362"/>
                  <a:pt x="72432" y="62362"/>
                  <a:pt x="72432" y="62362"/>
                </a:cubicBezTo>
                <a:cubicBezTo>
                  <a:pt x="84324" y="65196"/>
                  <a:pt x="98378" y="63307"/>
                  <a:pt x="108108" y="58582"/>
                </a:cubicBezTo>
                <a:cubicBezTo>
                  <a:pt x="113513" y="55748"/>
                  <a:pt x="116756" y="51968"/>
                  <a:pt x="116756" y="47244"/>
                </a:cubicBezTo>
                <a:cubicBezTo>
                  <a:pt x="116756" y="37795"/>
                  <a:pt x="116756" y="37795"/>
                  <a:pt x="116756" y="37795"/>
                </a:cubicBezTo>
                <a:cubicBezTo>
                  <a:pt x="116756" y="41574"/>
                  <a:pt x="113513" y="46299"/>
                  <a:pt x="108108" y="49133"/>
                </a:cubicBezTo>
                <a:lnTo>
                  <a:pt x="108108" y="34960"/>
                </a:lnTo>
                <a:cubicBezTo>
                  <a:pt x="95135" y="40629"/>
                  <a:pt x="74594" y="40629"/>
                  <a:pt x="62702" y="34960"/>
                </a:cubicBezTo>
                <a:cubicBezTo>
                  <a:pt x="56216" y="31181"/>
                  <a:pt x="52972" y="27401"/>
                  <a:pt x="52972" y="23622"/>
                </a:cubicBezTo>
                <a:cubicBezTo>
                  <a:pt x="52972" y="33070"/>
                  <a:pt x="52972" y="33070"/>
                  <a:pt x="52972" y="33070"/>
                </a:cubicBezTo>
                <a:cubicBezTo>
                  <a:pt x="52972" y="36850"/>
                  <a:pt x="56216" y="41574"/>
                  <a:pt x="62702" y="44409"/>
                </a:cubicBezTo>
                <a:cubicBezTo>
                  <a:pt x="74594" y="51023"/>
                  <a:pt x="95135" y="51023"/>
                  <a:pt x="108108" y="44409"/>
                </a:cubicBezTo>
                <a:cubicBezTo>
                  <a:pt x="113513" y="41574"/>
                  <a:pt x="116756" y="36850"/>
                  <a:pt x="116756" y="33070"/>
                </a:cubicBezTo>
                <a:cubicBezTo>
                  <a:pt x="116756" y="23622"/>
                  <a:pt x="116756" y="23622"/>
                  <a:pt x="116756" y="23622"/>
                </a:cubicBezTo>
                <a:cubicBezTo>
                  <a:pt x="116756" y="27401"/>
                  <a:pt x="113513" y="31181"/>
                  <a:pt x="108108" y="34960"/>
                </a:cubicBezTo>
                <a:lnTo>
                  <a:pt x="108108" y="63307"/>
                </a:lnTo>
                <a:cubicBezTo>
                  <a:pt x="98378" y="68031"/>
                  <a:pt x="84324" y="68976"/>
                  <a:pt x="72432" y="67086"/>
                </a:cubicBezTo>
                <a:cubicBezTo>
                  <a:pt x="72432" y="76535"/>
                  <a:pt x="72432" y="76535"/>
                  <a:pt x="72432" y="76535"/>
                </a:cubicBezTo>
                <a:cubicBezTo>
                  <a:pt x="84324" y="79370"/>
                  <a:pt x="98378" y="78425"/>
                  <a:pt x="108108" y="73700"/>
                </a:cubicBezTo>
                <a:cubicBezTo>
                  <a:pt x="113513" y="69921"/>
                  <a:pt x="116756" y="66141"/>
                  <a:pt x="116756" y="61417"/>
                </a:cubicBezTo>
                <a:cubicBezTo>
                  <a:pt x="116756" y="51968"/>
                  <a:pt x="116756" y="51968"/>
                  <a:pt x="116756" y="51968"/>
                </a:cubicBezTo>
                <a:cubicBezTo>
                  <a:pt x="116756" y="55748"/>
                  <a:pt x="113513" y="60472"/>
                  <a:pt x="108108" y="63307"/>
                </a:cubicBezTo>
                <a:lnTo>
                  <a:pt x="108108" y="91653"/>
                </a:lnTo>
                <a:cubicBezTo>
                  <a:pt x="98378" y="96377"/>
                  <a:pt x="84324" y="98267"/>
                  <a:pt x="72432" y="95433"/>
                </a:cubicBezTo>
                <a:cubicBezTo>
                  <a:pt x="72432" y="105826"/>
                  <a:pt x="72432" y="105826"/>
                  <a:pt x="72432" y="105826"/>
                </a:cubicBezTo>
                <a:cubicBezTo>
                  <a:pt x="84324" y="107716"/>
                  <a:pt x="98378" y="106771"/>
                  <a:pt x="108108" y="102047"/>
                </a:cubicBezTo>
                <a:cubicBezTo>
                  <a:pt x="113513" y="99212"/>
                  <a:pt x="116756" y="94488"/>
                  <a:pt x="116756" y="90708"/>
                </a:cubicBezTo>
                <a:cubicBezTo>
                  <a:pt x="116756" y="80314"/>
                  <a:pt x="116756" y="80314"/>
                  <a:pt x="116756" y="80314"/>
                </a:cubicBezTo>
                <a:cubicBezTo>
                  <a:pt x="116756" y="85039"/>
                  <a:pt x="113513" y="88818"/>
                  <a:pt x="108108" y="91653"/>
                </a:cubicBezTo>
              </a:path>
            </a:pathLst>
          </a:custGeom>
          <a:solidFill>
            <a:schemeClr val="accent1"/>
          </a:solidFill>
          <a:ln>
            <a:noFill/>
          </a:ln>
        </p:spPr>
        <p:style>
          <a:lnRef idx="0">
            <a:scrgbClr r="0" g="0" b="0"/>
          </a:lnRef>
          <a:fillRef idx="0">
            <a:scrgbClr r="0" g="0" b="0"/>
          </a:fillRef>
          <a:effectRef idx="0">
            <a:scrgbClr r="0" g="0" b="0"/>
          </a:effectRef>
          <a:fontRef idx="minor"/>
        </p:style>
        <p:txBody>
          <a:bodyPr/>
          <a:lstStyle/>
          <a:p>
            <a:endParaRPr lang="fr-TG"/>
          </a:p>
        </p:txBody>
      </p:sp>
      <p:sp>
        <p:nvSpPr>
          <p:cNvPr id="59" name="Shape 2251"/>
          <p:cNvSpPr txBox="1"/>
          <p:nvPr/>
        </p:nvSpPr>
        <p:spPr>
          <a:xfrm>
            <a:off x="3341667" y="2366025"/>
            <a:ext cx="6152836" cy="1057680"/>
          </a:xfrm>
          <a:prstGeom prst="rect">
            <a:avLst/>
          </a:prstGeom>
          <a:noFill/>
          <a:ln>
            <a:noFill/>
          </a:ln>
        </p:spPr>
        <p:txBody>
          <a:bodyPr wrap="square" lIns="0" tIns="0" rIns="0" bIns="0" anchor="t" anchorCtr="0">
            <a:noAutofit/>
          </a:bodyPr>
          <a:lstStyle/>
          <a:p>
            <a:pPr defTabSz="932863">
              <a:buClr>
                <a:srgbClr val="005E00"/>
              </a:buClr>
              <a:buSzPct val="122000"/>
            </a:pPr>
            <a:r>
              <a:rPr lang="fr-FR" sz="1200" dirty="0"/>
              <a:t>Construction, réhabilitation et équipement d’infrastructures scolaires et formation du corps enseignant et d’encadrement</a:t>
            </a:r>
            <a:endParaRPr lang="fr-FR" sz="1000" dirty="0">
              <a:solidFill>
                <a:srgbClr val="000000"/>
              </a:solidFill>
            </a:endParaRPr>
          </a:p>
        </p:txBody>
      </p:sp>
      <p:grpSp>
        <p:nvGrpSpPr>
          <p:cNvPr id="65" name="Shape 2300">
            <a:extLst>
              <a:ext uri="{FF2B5EF4-FFF2-40B4-BE49-F238E27FC236}">
                <a16:creationId xmlns:a16="http://schemas.microsoft.com/office/drawing/2014/main" id="{9E0B91E6-A723-4E00-B509-4FAD7302E64C}"/>
              </a:ext>
            </a:extLst>
          </p:cNvPr>
          <p:cNvGrpSpPr/>
          <p:nvPr/>
        </p:nvGrpSpPr>
        <p:grpSpPr>
          <a:xfrm>
            <a:off x="1588929" y="2499668"/>
            <a:ext cx="253724" cy="288562"/>
            <a:chOff x="1839913" y="5276850"/>
            <a:chExt cx="693736" cy="788987"/>
          </a:xfrm>
          <a:solidFill>
            <a:schemeClr val="accent1"/>
          </a:solidFill>
        </p:grpSpPr>
        <p:sp>
          <p:nvSpPr>
            <p:cNvPr id="68" name="Shape 2301">
              <a:extLst>
                <a:ext uri="{FF2B5EF4-FFF2-40B4-BE49-F238E27FC236}">
                  <a16:creationId xmlns:a16="http://schemas.microsoft.com/office/drawing/2014/main" id="{C02219D6-63E7-41FB-8C54-F48ED1141912}"/>
                </a:ext>
              </a:extLst>
            </p:cNvPr>
            <p:cNvSpPr/>
            <p:nvPr/>
          </p:nvSpPr>
          <p:spPr>
            <a:xfrm>
              <a:off x="1897063" y="5276850"/>
              <a:ext cx="166686" cy="192088"/>
            </a:xfrm>
            <a:custGeom>
              <a:avLst/>
              <a:gdLst/>
              <a:ahLst/>
              <a:cxnLst/>
              <a:rect l="0" t="0" r="0" b="0"/>
              <a:pathLst>
                <a:path w="120000" h="120000" extrusionOk="0">
                  <a:moveTo>
                    <a:pt x="60000" y="120000"/>
                  </a:moveTo>
                  <a:cubicBezTo>
                    <a:pt x="93818" y="119685"/>
                    <a:pt x="120000" y="85354"/>
                    <a:pt x="120000" y="55748"/>
                  </a:cubicBezTo>
                  <a:cubicBezTo>
                    <a:pt x="120000" y="25826"/>
                    <a:pt x="93090" y="629"/>
                    <a:pt x="60000" y="0"/>
                  </a:cubicBezTo>
                  <a:cubicBezTo>
                    <a:pt x="26909" y="629"/>
                    <a:pt x="0" y="26141"/>
                    <a:pt x="0" y="55748"/>
                  </a:cubicBezTo>
                  <a:cubicBezTo>
                    <a:pt x="0" y="85354"/>
                    <a:pt x="26545" y="119685"/>
                    <a:pt x="60000" y="120000"/>
                  </a:cubicBezTo>
                  <a:close/>
                </a:path>
              </a:pathLst>
            </a:custGeom>
            <a:grpFill/>
            <a:ln>
              <a:noFill/>
            </a:ln>
          </p:spPr>
          <p:txBody>
            <a:bodyPr wrap="square" lIns="91410" tIns="45704" rIns="91410" bIns="45704" anchor="t" anchorCtr="0">
              <a:noAutofit/>
            </a:bodyPr>
            <a:lstStyle/>
            <a:p>
              <a:pPr defTabSz="932863"/>
              <a:endParaRPr sz="1600" dirty="0">
                <a:solidFill>
                  <a:srgbClr val="000000"/>
                </a:solidFill>
                <a:latin typeface="Arial"/>
                <a:ea typeface="Arial"/>
                <a:cs typeface="Arial"/>
                <a:sym typeface="Arial"/>
              </a:endParaRPr>
            </a:p>
          </p:txBody>
        </p:sp>
        <p:sp>
          <p:nvSpPr>
            <p:cNvPr id="69" name="Shape 2302">
              <a:extLst>
                <a:ext uri="{FF2B5EF4-FFF2-40B4-BE49-F238E27FC236}">
                  <a16:creationId xmlns:a16="http://schemas.microsoft.com/office/drawing/2014/main" id="{2A18D865-3B1E-44B2-9B14-D94E676363A2}"/>
                </a:ext>
              </a:extLst>
            </p:cNvPr>
            <p:cNvSpPr/>
            <p:nvPr/>
          </p:nvSpPr>
          <p:spPr>
            <a:xfrm>
              <a:off x="1965325" y="5483225"/>
              <a:ext cx="30161" cy="19049"/>
            </a:xfrm>
            <a:custGeom>
              <a:avLst/>
              <a:gdLst/>
              <a:ahLst/>
              <a:cxnLst/>
              <a:rect l="0" t="0" r="0" b="0"/>
              <a:pathLst>
                <a:path w="120000" h="120000" extrusionOk="0">
                  <a:moveTo>
                    <a:pt x="104516" y="3157"/>
                  </a:moveTo>
                  <a:cubicBezTo>
                    <a:pt x="73548" y="0"/>
                    <a:pt x="44516" y="0"/>
                    <a:pt x="13548" y="3157"/>
                  </a:cubicBezTo>
                  <a:cubicBezTo>
                    <a:pt x="9677" y="3157"/>
                    <a:pt x="5806" y="6315"/>
                    <a:pt x="5806" y="12631"/>
                  </a:cubicBezTo>
                  <a:cubicBezTo>
                    <a:pt x="3870" y="18947"/>
                    <a:pt x="1935" y="25263"/>
                    <a:pt x="0" y="31578"/>
                  </a:cubicBezTo>
                  <a:cubicBezTo>
                    <a:pt x="0" y="34736"/>
                    <a:pt x="0" y="41052"/>
                    <a:pt x="0" y="44210"/>
                  </a:cubicBezTo>
                  <a:cubicBezTo>
                    <a:pt x="7741" y="69473"/>
                    <a:pt x="13548" y="91578"/>
                    <a:pt x="21290" y="113684"/>
                  </a:cubicBezTo>
                  <a:cubicBezTo>
                    <a:pt x="21290" y="120000"/>
                    <a:pt x="23225" y="120000"/>
                    <a:pt x="27096" y="120000"/>
                  </a:cubicBezTo>
                  <a:cubicBezTo>
                    <a:pt x="36774" y="120000"/>
                    <a:pt x="48387" y="120000"/>
                    <a:pt x="58064" y="120000"/>
                  </a:cubicBezTo>
                  <a:cubicBezTo>
                    <a:pt x="69677" y="120000"/>
                    <a:pt x="79354" y="120000"/>
                    <a:pt x="90967" y="120000"/>
                  </a:cubicBezTo>
                  <a:cubicBezTo>
                    <a:pt x="94838" y="120000"/>
                    <a:pt x="94838" y="120000"/>
                    <a:pt x="96774" y="113684"/>
                  </a:cubicBezTo>
                  <a:cubicBezTo>
                    <a:pt x="102580" y="97894"/>
                    <a:pt x="106451" y="78947"/>
                    <a:pt x="112258" y="63157"/>
                  </a:cubicBezTo>
                  <a:cubicBezTo>
                    <a:pt x="118064" y="47368"/>
                    <a:pt x="120000" y="31578"/>
                    <a:pt x="112258" y="12631"/>
                  </a:cubicBezTo>
                  <a:cubicBezTo>
                    <a:pt x="110322" y="6315"/>
                    <a:pt x="108387" y="3157"/>
                    <a:pt x="104516" y="3157"/>
                  </a:cubicBezTo>
                  <a:close/>
                </a:path>
              </a:pathLst>
            </a:custGeom>
            <a:grpFill/>
            <a:ln>
              <a:noFill/>
            </a:ln>
          </p:spPr>
          <p:txBody>
            <a:bodyPr wrap="square" lIns="91410" tIns="45704" rIns="91410" bIns="45704" anchor="t" anchorCtr="0">
              <a:noAutofit/>
            </a:bodyPr>
            <a:lstStyle/>
            <a:p>
              <a:pPr defTabSz="932863"/>
              <a:endParaRPr sz="1600" dirty="0">
                <a:solidFill>
                  <a:srgbClr val="000000"/>
                </a:solidFill>
                <a:latin typeface="Arial"/>
                <a:ea typeface="Arial"/>
                <a:cs typeface="Arial"/>
                <a:sym typeface="Arial"/>
              </a:endParaRPr>
            </a:p>
          </p:txBody>
        </p:sp>
        <p:sp>
          <p:nvSpPr>
            <p:cNvPr id="70" name="Shape 2303">
              <a:extLst>
                <a:ext uri="{FF2B5EF4-FFF2-40B4-BE49-F238E27FC236}">
                  <a16:creationId xmlns:a16="http://schemas.microsoft.com/office/drawing/2014/main" id="{84A25411-F685-4A8B-A5D8-6C9FBAADFBFB}"/>
                </a:ext>
              </a:extLst>
            </p:cNvPr>
            <p:cNvSpPr/>
            <p:nvPr/>
          </p:nvSpPr>
          <p:spPr>
            <a:xfrm>
              <a:off x="1839913" y="5483225"/>
              <a:ext cx="473075" cy="582612"/>
            </a:xfrm>
            <a:custGeom>
              <a:avLst/>
              <a:gdLst/>
              <a:ahLst/>
              <a:cxnLst/>
              <a:rect l="0" t="0" r="0" b="0"/>
              <a:pathLst>
                <a:path w="120000" h="120000" extrusionOk="0">
                  <a:moveTo>
                    <a:pt x="59235" y="14495"/>
                  </a:moveTo>
                  <a:cubicBezTo>
                    <a:pt x="111082" y="14495"/>
                    <a:pt x="111082" y="14495"/>
                    <a:pt x="111082" y="14495"/>
                  </a:cubicBezTo>
                  <a:cubicBezTo>
                    <a:pt x="116050" y="14495"/>
                    <a:pt x="120000" y="11182"/>
                    <a:pt x="120000" y="7247"/>
                  </a:cubicBezTo>
                  <a:cubicBezTo>
                    <a:pt x="120000" y="3313"/>
                    <a:pt x="116050" y="0"/>
                    <a:pt x="111082" y="0"/>
                  </a:cubicBezTo>
                  <a:cubicBezTo>
                    <a:pt x="58980" y="0"/>
                    <a:pt x="58980" y="0"/>
                    <a:pt x="58980" y="0"/>
                  </a:cubicBezTo>
                  <a:cubicBezTo>
                    <a:pt x="58980" y="0"/>
                    <a:pt x="58980" y="0"/>
                    <a:pt x="58980" y="0"/>
                  </a:cubicBezTo>
                  <a:cubicBezTo>
                    <a:pt x="47770" y="0"/>
                    <a:pt x="47770" y="0"/>
                    <a:pt x="47770" y="0"/>
                  </a:cubicBezTo>
                  <a:cubicBezTo>
                    <a:pt x="40000" y="12424"/>
                    <a:pt x="40000" y="12424"/>
                    <a:pt x="40000" y="12424"/>
                  </a:cubicBezTo>
                  <a:cubicBezTo>
                    <a:pt x="39617" y="11389"/>
                    <a:pt x="39363" y="10353"/>
                    <a:pt x="39108" y="9318"/>
                  </a:cubicBezTo>
                  <a:cubicBezTo>
                    <a:pt x="38726" y="7868"/>
                    <a:pt x="38343" y="6315"/>
                    <a:pt x="37834" y="4866"/>
                  </a:cubicBezTo>
                  <a:cubicBezTo>
                    <a:pt x="36433" y="4866"/>
                    <a:pt x="34904" y="4866"/>
                    <a:pt x="33503" y="4866"/>
                  </a:cubicBezTo>
                  <a:cubicBezTo>
                    <a:pt x="33248" y="4866"/>
                    <a:pt x="33248" y="4969"/>
                    <a:pt x="33248" y="5073"/>
                  </a:cubicBezTo>
                  <a:cubicBezTo>
                    <a:pt x="32611" y="7247"/>
                    <a:pt x="32101" y="9421"/>
                    <a:pt x="31464" y="11596"/>
                  </a:cubicBezTo>
                  <a:cubicBezTo>
                    <a:pt x="31464" y="11803"/>
                    <a:pt x="31337" y="12113"/>
                    <a:pt x="31337" y="12320"/>
                  </a:cubicBezTo>
                  <a:cubicBezTo>
                    <a:pt x="23439" y="0"/>
                    <a:pt x="23439" y="0"/>
                    <a:pt x="23439" y="0"/>
                  </a:cubicBezTo>
                  <a:cubicBezTo>
                    <a:pt x="12229" y="0"/>
                    <a:pt x="12229" y="0"/>
                    <a:pt x="12229" y="0"/>
                  </a:cubicBezTo>
                  <a:cubicBezTo>
                    <a:pt x="5477" y="0"/>
                    <a:pt x="0" y="4762"/>
                    <a:pt x="0" y="10560"/>
                  </a:cubicBezTo>
                  <a:cubicBezTo>
                    <a:pt x="0" y="50215"/>
                    <a:pt x="0" y="50215"/>
                    <a:pt x="0" y="50215"/>
                  </a:cubicBezTo>
                  <a:cubicBezTo>
                    <a:pt x="0" y="55703"/>
                    <a:pt x="4840" y="60155"/>
                    <a:pt x="11210" y="60569"/>
                  </a:cubicBezTo>
                  <a:cubicBezTo>
                    <a:pt x="12993" y="76617"/>
                    <a:pt x="14649" y="92769"/>
                    <a:pt x="16433" y="109128"/>
                  </a:cubicBezTo>
                  <a:cubicBezTo>
                    <a:pt x="17197" y="114823"/>
                    <a:pt x="21656" y="119689"/>
                    <a:pt x="26751" y="119896"/>
                  </a:cubicBezTo>
                  <a:cubicBezTo>
                    <a:pt x="32611" y="120000"/>
                    <a:pt x="38598" y="120000"/>
                    <a:pt x="44585" y="119896"/>
                  </a:cubicBezTo>
                  <a:cubicBezTo>
                    <a:pt x="49554" y="119689"/>
                    <a:pt x="54140" y="114823"/>
                    <a:pt x="54777" y="109128"/>
                  </a:cubicBezTo>
                  <a:cubicBezTo>
                    <a:pt x="56305" y="95461"/>
                    <a:pt x="57707" y="81898"/>
                    <a:pt x="59235" y="68438"/>
                  </a:cubicBezTo>
                  <a:cubicBezTo>
                    <a:pt x="59235" y="68438"/>
                    <a:pt x="59235" y="68438"/>
                    <a:pt x="59235" y="68438"/>
                  </a:cubicBezTo>
                  <a:lnTo>
                    <a:pt x="59235" y="14495"/>
                  </a:lnTo>
                  <a:close/>
                </a:path>
              </a:pathLst>
            </a:custGeom>
            <a:grpFill/>
            <a:ln>
              <a:noFill/>
            </a:ln>
          </p:spPr>
          <p:txBody>
            <a:bodyPr wrap="square" lIns="91410" tIns="45704" rIns="91410" bIns="45704" anchor="t" anchorCtr="0">
              <a:noAutofit/>
            </a:bodyPr>
            <a:lstStyle/>
            <a:p>
              <a:pPr defTabSz="932863"/>
              <a:endParaRPr sz="1600" dirty="0">
                <a:solidFill>
                  <a:srgbClr val="000000"/>
                </a:solidFill>
                <a:latin typeface="Arial"/>
                <a:ea typeface="Arial"/>
                <a:cs typeface="Arial"/>
                <a:sym typeface="Arial"/>
              </a:endParaRPr>
            </a:p>
          </p:txBody>
        </p:sp>
        <p:sp>
          <p:nvSpPr>
            <p:cNvPr id="71" name="Shape 2304">
              <a:extLst>
                <a:ext uri="{FF2B5EF4-FFF2-40B4-BE49-F238E27FC236}">
                  <a16:creationId xmlns:a16="http://schemas.microsoft.com/office/drawing/2014/main" id="{69D599DE-86A9-4E36-B0D7-CC58B19ED2E7}"/>
                </a:ext>
              </a:extLst>
            </p:cNvPr>
            <p:cNvSpPr/>
            <p:nvPr/>
          </p:nvSpPr>
          <p:spPr>
            <a:xfrm>
              <a:off x="2135188" y="5921375"/>
              <a:ext cx="282574" cy="144462"/>
            </a:xfrm>
            <a:custGeom>
              <a:avLst/>
              <a:gdLst/>
              <a:ahLst/>
              <a:cxnLst/>
              <a:rect l="0" t="0" r="0" b="0"/>
              <a:pathLst>
                <a:path w="120000" h="120000" extrusionOk="0">
                  <a:moveTo>
                    <a:pt x="72682" y="0"/>
                  </a:moveTo>
                  <a:cubicBezTo>
                    <a:pt x="47317" y="0"/>
                    <a:pt x="47317" y="0"/>
                    <a:pt x="47317" y="0"/>
                  </a:cubicBezTo>
                  <a:cubicBezTo>
                    <a:pt x="3623" y="88333"/>
                    <a:pt x="3623" y="88333"/>
                    <a:pt x="3623" y="88333"/>
                  </a:cubicBezTo>
                  <a:cubicBezTo>
                    <a:pt x="0" y="95416"/>
                    <a:pt x="0" y="107083"/>
                    <a:pt x="3623" y="114583"/>
                  </a:cubicBezTo>
                  <a:cubicBezTo>
                    <a:pt x="5541" y="117916"/>
                    <a:pt x="7886" y="120000"/>
                    <a:pt x="10017" y="120000"/>
                  </a:cubicBezTo>
                  <a:cubicBezTo>
                    <a:pt x="12362" y="120000"/>
                    <a:pt x="14706" y="117916"/>
                    <a:pt x="16625" y="114583"/>
                  </a:cubicBezTo>
                  <a:cubicBezTo>
                    <a:pt x="60106" y="26250"/>
                    <a:pt x="60106" y="26250"/>
                    <a:pt x="60106" y="26250"/>
                  </a:cubicBezTo>
                  <a:cubicBezTo>
                    <a:pt x="103587" y="114583"/>
                    <a:pt x="103587" y="114583"/>
                    <a:pt x="103587" y="114583"/>
                  </a:cubicBezTo>
                  <a:cubicBezTo>
                    <a:pt x="105293" y="117916"/>
                    <a:pt x="107637" y="120000"/>
                    <a:pt x="109982" y="120000"/>
                  </a:cubicBezTo>
                  <a:cubicBezTo>
                    <a:pt x="112326" y="120000"/>
                    <a:pt x="114671" y="117916"/>
                    <a:pt x="116376" y="114583"/>
                  </a:cubicBezTo>
                  <a:cubicBezTo>
                    <a:pt x="120000" y="107083"/>
                    <a:pt x="120000" y="95416"/>
                    <a:pt x="116376" y="88333"/>
                  </a:cubicBezTo>
                  <a:lnTo>
                    <a:pt x="72682" y="0"/>
                  </a:lnTo>
                  <a:close/>
                </a:path>
              </a:pathLst>
            </a:custGeom>
            <a:grpFill/>
            <a:ln>
              <a:noFill/>
            </a:ln>
          </p:spPr>
          <p:txBody>
            <a:bodyPr wrap="square" lIns="91410" tIns="45704" rIns="91410" bIns="45704" anchor="t" anchorCtr="0">
              <a:noAutofit/>
            </a:bodyPr>
            <a:lstStyle/>
            <a:p>
              <a:pPr defTabSz="932863"/>
              <a:endParaRPr sz="1600" dirty="0">
                <a:solidFill>
                  <a:srgbClr val="000000"/>
                </a:solidFill>
                <a:latin typeface="Arial"/>
                <a:ea typeface="Arial"/>
                <a:cs typeface="Arial"/>
                <a:sym typeface="Arial"/>
              </a:endParaRPr>
            </a:p>
          </p:txBody>
        </p:sp>
        <p:sp>
          <p:nvSpPr>
            <p:cNvPr id="72" name="Shape 2305">
              <a:extLst>
                <a:ext uri="{FF2B5EF4-FFF2-40B4-BE49-F238E27FC236}">
                  <a16:creationId xmlns:a16="http://schemas.microsoft.com/office/drawing/2014/main" id="{F4BAE191-290C-42F5-8531-556E328EC965}"/>
                </a:ext>
              </a:extLst>
            </p:cNvPr>
            <p:cNvSpPr/>
            <p:nvPr/>
          </p:nvSpPr>
          <p:spPr>
            <a:xfrm>
              <a:off x="2092325" y="5278437"/>
              <a:ext cx="441324" cy="614363"/>
            </a:xfrm>
            <a:custGeom>
              <a:avLst/>
              <a:gdLst/>
              <a:ahLst/>
              <a:cxnLst/>
              <a:rect l="0" t="0" r="0" b="0"/>
              <a:pathLst>
                <a:path w="120000" h="120000" extrusionOk="0">
                  <a:moveTo>
                    <a:pt x="103071" y="10622"/>
                  </a:moveTo>
                  <a:cubicBezTo>
                    <a:pt x="72491" y="10622"/>
                    <a:pt x="72491" y="10622"/>
                    <a:pt x="72491" y="10622"/>
                  </a:cubicBezTo>
                  <a:cubicBezTo>
                    <a:pt x="71262" y="4622"/>
                    <a:pt x="64163" y="0"/>
                    <a:pt x="55563" y="0"/>
                  </a:cubicBezTo>
                  <a:cubicBezTo>
                    <a:pt x="44232" y="0"/>
                    <a:pt x="44232" y="0"/>
                    <a:pt x="44232" y="0"/>
                  </a:cubicBezTo>
                  <a:cubicBezTo>
                    <a:pt x="35631" y="0"/>
                    <a:pt x="28532" y="4622"/>
                    <a:pt x="27440" y="10622"/>
                  </a:cubicBezTo>
                  <a:cubicBezTo>
                    <a:pt x="0" y="10622"/>
                    <a:pt x="0" y="10622"/>
                    <a:pt x="0" y="10622"/>
                  </a:cubicBezTo>
                  <a:cubicBezTo>
                    <a:pt x="682" y="12688"/>
                    <a:pt x="1228" y="14852"/>
                    <a:pt x="1228" y="17114"/>
                  </a:cubicBezTo>
                  <a:cubicBezTo>
                    <a:pt x="1228" y="17704"/>
                    <a:pt x="1092" y="18196"/>
                    <a:pt x="1092" y="18786"/>
                  </a:cubicBezTo>
                  <a:cubicBezTo>
                    <a:pt x="34402" y="18786"/>
                    <a:pt x="34402" y="18786"/>
                    <a:pt x="34402" y="18786"/>
                  </a:cubicBezTo>
                  <a:cubicBezTo>
                    <a:pt x="38907" y="18786"/>
                    <a:pt x="38907" y="18786"/>
                    <a:pt x="38907" y="18786"/>
                  </a:cubicBezTo>
                  <a:cubicBezTo>
                    <a:pt x="60887" y="18786"/>
                    <a:pt x="60887" y="18786"/>
                    <a:pt x="60887" y="18786"/>
                  </a:cubicBezTo>
                  <a:cubicBezTo>
                    <a:pt x="66894" y="18786"/>
                    <a:pt x="66894" y="18786"/>
                    <a:pt x="66894" y="18786"/>
                  </a:cubicBezTo>
                  <a:cubicBezTo>
                    <a:pt x="103071" y="18786"/>
                    <a:pt x="103071" y="18786"/>
                    <a:pt x="103071" y="18786"/>
                  </a:cubicBezTo>
                  <a:cubicBezTo>
                    <a:pt x="106211" y="18786"/>
                    <a:pt x="108668" y="20852"/>
                    <a:pt x="108668" y="23409"/>
                  </a:cubicBezTo>
                  <a:cubicBezTo>
                    <a:pt x="108668" y="107213"/>
                    <a:pt x="108668" y="107213"/>
                    <a:pt x="108668" y="107213"/>
                  </a:cubicBezTo>
                  <a:cubicBezTo>
                    <a:pt x="108668" y="109770"/>
                    <a:pt x="106211" y="111836"/>
                    <a:pt x="103071" y="111836"/>
                  </a:cubicBezTo>
                  <a:cubicBezTo>
                    <a:pt x="3139" y="111836"/>
                    <a:pt x="3139" y="111836"/>
                    <a:pt x="3139" y="111836"/>
                  </a:cubicBezTo>
                  <a:cubicBezTo>
                    <a:pt x="2866" y="114590"/>
                    <a:pt x="2457" y="117344"/>
                    <a:pt x="2184" y="120000"/>
                  </a:cubicBezTo>
                  <a:cubicBezTo>
                    <a:pt x="103071" y="120000"/>
                    <a:pt x="103071" y="120000"/>
                    <a:pt x="103071" y="120000"/>
                  </a:cubicBezTo>
                  <a:cubicBezTo>
                    <a:pt x="112491" y="120000"/>
                    <a:pt x="120000" y="114295"/>
                    <a:pt x="120000" y="107213"/>
                  </a:cubicBezTo>
                  <a:cubicBezTo>
                    <a:pt x="120000" y="23409"/>
                    <a:pt x="120000" y="23409"/>
                    <a:pt x="120000" y="23409"/>
                  </a:cubicBezTo>
                  <a:cubicBezTo>
                    <a:pt x="120000" y="16327"/>
                    <a:pt x="112491" y="10622"/>
                    <a:pt x="103071" y="10622"/>
                  </a:cubicBezTo>
                  <a:close/>
                </a:path>
              </a:pathLst>
            </a:custGeom>
            <a:grpFill/>
            <a:ln>
              <a:noFill/>
            </a:ln>
          </p:spPr>
          <p:txBody>
            <a:bodyPr wrap="square" lIns="91410" tIns="45704" rIns="91410" bIns="45704" anchor="t" anchorCtr="0">
              <a:noAutofit/>
            </a:bodyPr>
            <a:lstStyle/>
            <a:p>
              <a:pPr defTabSz="932863"/>
              <a:endParaRPr sz="1600" dirty="0">
                <a:solidFill>
                  <a:srgbClr val="000000"/>
                </a:solidFill>
                <a:latin typeface="Arial"/>
                <a:ea typeface="Arial"/>
                <a:cs typeface="Arial"/>
                <a:sym typeface="Arial"/>
              </a:endParaRPr>
            </a:p>
          </p:txBody>
        </p:sp>
      </p:grpSp>
      <p:pic>
        <p:nvPicPr>
          <p:cNvPr id="98" name="Picture 79" descr="A close up of a logo&#10;&#10;Description generated with very high confidence">
            <a:extLst>
              <a:ext uri="{FF2B5EF4-FFF2-40B4-BE49-F238E27FC236}">
                <a16:creationId xmlns:a16="http://schemas.microsoft.com/office/drawing/2014/main" id="{12B79ABC-661B-49DB-B7B5-8AF5464B40F6}"/>
              </a:ext>
            </a:extLst>
          </p:cNvPr>
          <p:cNvPicPr>
            <a:picLocks noChangeAspect="1"/>
          </p:cNvPicPr>
          <p:nvPr/>
        </p:nvPicPr>
        <p:blipFill rotWithShape="1">
          <a:blip r:embed="rId2" cstate="print">
            <a:duotone>
              <a:schemeClr val="accent1">
                <a:shade val="45000"/>
                <a:satMod val="135000"/>
              </a:schemeClr>
              <a:prstClr val="white"/>
            </a:duotone>
            <a:extLst>
              <a:ext uri="{28A0092B-C50C-407E-A947-70E740481C1C}">
                <a14:useLocalDpi xmlns:a14="http://schemas.microsoft.com/office/drawing/2010/main" val="0"/>
              </a:ext>
            </a:extLst>
          </a:blip>
          <a:srcRect l="7899" t="14124" r="8944" b="27484"/>
          <a:stretch/>
        </p:blipFill>
        <p:spPr>
          <a:xfrm>
            <a:off x="1565754" y="4942475"/>
            <a:ext cx="427501" cy="300190"/>
          </a:xfrm>
          <a:prstGeom prst="rect">
            <a:avLst/>
          </a:prstGeom>
        </p:spPr>
      </p:pic>
      <p:sp>
        <p:nvSpPr>
          <p:cNvPr id="40" name="Titre 23">
            <a:extLst>
              <a:ext uri="{FF2B5EF4-FFF2-40B4-BE49-F238E27FC236}">
                <a16:creationId xmlns:a16="http://schemas.microsoft.com/office/drawing/2014/main" id="{95BA5E4A-3BB6-497D-BCA5-51A37862FE12}"/>
              </a:ext>
            </a:extLst>
          </p:cNvPr>
          <p:cNvSpPr txBox="1">
            <a:spLocks/>
          </p:cNvSpPr>
          <p:nvPr/>
        </p:nvSpPr>
        <p:spPr>
          <a:xfrm>
            <a:off x="709494" y="137346"/>
            <a:ext cx="10560936" cy="757227"/>
          </a:xfrm>
          <a:prstGeom prst="rect">
            <a:avLst/>
          </a:prstGeom>
        </p:spPr>
        <p:txBody>
          <a:bodyPr/>
          <a:lstStyle>
            <a:lvl1pPr algn="l" defTabSz="895350" rtl="0" eaLnBrk="1" fontAlgn="base" hangingPunct="1">
              <a:spcBef>
                <a:spcPct val="0"/>
              </a:spcBef>
              <a:spcAft>
                <a:spcPct val="0"/>
              </a:spcAft>
              <a:tabLst>
                <a:tab pos="357188" algn="l"/>
              </a:tabLst>
              <a:defRPr sz="1900" b="1">
                <a:solidFill>
                  <a:schemeClr val="tx2"/>
                </a:solidFill>
                <a:latin typeface="+mj-lt"/>
                <a:ea typeface="+mj-ea"/>
                <a:cs typeface="+mj-cs"/>
              </a:defRPr>
            </a:lvl1pPr>
            <a:lvl2pPr algn="l" defTabSz="895350" rtl="0" eaLnBrk="1" fontAlgn="base" hangingPunct="1">
              <a:spcBef>
                <a:spcPct val="0"/>
              </a:spcBef>
              <a:spcAft>
                <a:spcPct val="0"/>
              </a:spcAft>
              <a:defRPr sz="1900" b="1">
                <a:solidFill>
                  <a:schemeClr val="tx2"/>
                </a:solidFill>
                <a:latin typeface="Arial" charset="0"/>
              </a:defRPr>
            </a:lvl2pPr>
            <a:lvl3pPr algn="l" defTabSz="895350" rtl="0" eaLnBrk="1" fontAlgn="base" hangingPunct="1">
              <a:spcBef>
                <a:spcPct val="0"/>
              </a:spcBef>
              <a:spcAft>
                <a:spcPct val="0"/>
              </a:spcAft>
              <a:defRPr sz="1900" b="1">
                <a:solidFill>
                  <a:schemeClr val="tx2"/>
                </a:solidFill>
                <a:latin typeface="Arial" charset="0"/>
              </a:defRPr>
            </a:lvl3pPr>
            <a:lvl4pPr algn="l" defTabSz="895350" rtl="0" eaLnBrk="1" fontAlgn="base" hangingPunct="1">
              <a:spcBef>
                <a:spcPct val="0"/>
              </a:spcBef>
              <a:spcAft>
                <a:spcPct val="0"/>
              </a:spcAft>
              <a:defRPr sz="1900" b="1">
                <a:solidFill>
                  <a:schemeClr val="tx2"/>
                </a:solidFill>
                <a:latin typeface="Arial" charset="0"/>
              </a:defRPr>
            </a:lvl4pPr>
            <a:lvl5pPr algn="l" defTabSz="895350" rtl="0" eaLnBrk="1" fontAlgn="base" hangingPunct="1">
              <a:spcBef>
                <a:spcPct val="0"/>
              </a:spcBef>
              <a:spcAft>
                <a:spcPct val="0"/>
              </a:spcAft>
              <a:defRPr sz="1900" b="1">
                <a:solidFill>
                  <a:schemeClr val="tx2"/>
                </a:solidFill>
                <a:latin typeface="Arial" charset="0"/>
              </a:defRPr>
            </a:lvl5pPr>
            <a:lvl6pPr marL="457200" algn="l" defTabSz="895350" rtl="0" eaLnBrk="1" fontAlgn="base" hangingPunct="1">
              <a:spcBef>
                <a:spcPct val="0"/>
              </a:spcBef>
              <a:spcAft>
                <a:spcPct val="0"/>
              </a:spcAft>
              <a:defRPr sz="1900" b="1">
                <a:solidFill>
                  <a:schemeClr val="tx2"/>
                </a:solidFill>
                <a:latin typeface="Arial" charset="0"/>
              </a:defRPr>
            </a:lvl6pPr>
            <a:lvl7pPr marL="914400" algn="l" defTabSz="895350" rtl="0" eaLnBrk="1" fontAlgn="base" hangingPunct="1">
              <a:spcBef>
                <a:spcPct val="0"/>
              </a:spcBef>
              <a:spcAft>
                <a:spcPct val="0"/>
              </a:spcAft>
              <a:defRPr sz="1900" b="1">
                <a:solidFill>
                  <a:schemeClr val="tx2"/>
                </a:solidFill>
                <a:latin typeface="Arial" charset="0"/>
              </a:defRPr>
            </a:lvl7pPr>
            <a:lvl8pPr marL="1371600" algn="l" defTabSz="895350" rtl="0" eaLnBrk="1" fontAlgn="base" hangingPunct="1">
              <a:spcBef>
                <a:spcPct val="0"/>
              </a:spcBef>
              <a:spcAft>
                <a:spcPct val="0"/>
              </a:spcAft>
              <a:defRPr sz="1900" b="1">
                <a:solidFill>
                  <a:schemeClr val="tx2"/>
                </a:solidFill>
                <a:latin typeface="Arial" charset="0"/>
              </a:defRPr>
            </a:lvl8pPr>
            <a:lvl9pPr marL="1828800" algn="l" defTabSz="895350" rtl="0" eaLnBrk="1" fontAlgn="base" hangingPunct="1">
              <a:spcBef>
                <a:spcPct val="0"/>
              </a:spcBef>
              <a:spcAft>
                <a:spcPct val="0"/>
              </a:spcAft>
              <a:defRPr sz="1900" b="1">
                <a:solidFill>
                  <a:schemeClr val="tx2"/>
                </a:solidFill>
                <a:latin typeface="Arial" charset="0"/>
              </a:defRPr>
            </a:lvl9pPr>
          </a:lstStyle>
          <a:p>
            <a:r>
              <a:rPr lang="fr-FR" sz="1939" kern="0" dirty="0">
                <a:solidFill>
                  <a:schemeClr val="accent1"/>
                </a:solidFill>
              </a:rPr>
              <a:t>Projet d’appui au développement de l’enseignement secondaire(PADES)</a:t>
            </a:r>
          </a:p>
          <a:p>
            <a:endParaRPr lang="fr-FR" sz="1939" kern="0" dirty="0">
              <a:solidFill>
                <a:schemeClr val="accent1"/>
              </a:solidFill>
            </a:endParaRPr>
          </a:p>
        </p:txBody>
      </p:sp>
      <p:sp>
        <p:nvSpPr>
          <p:cNvPr id="39" name="Rectangle 38">
            <a:extLst>
              <a:ext uri="{FF2B5EF4-FFF2-40B4-BE49-F238E27FC236}">
                <a16:creationId xmlns:a16="http://schemas.microsoft.com/office/drawing/2014/main" id="{23FCC8E4-7155-4ECB-A517-2CC900A34664}"/>
              </a:ext>
            </a:extLst>
          </p:cNvPr>
          <p:cNvSpPr/>
          <p:nvPr/>
        </p:nvSpPr>
        <p:spPr>
          <a:xfrm>
            <a:off x="10910416" y="0"/>
            <a:ext cx="1281584" cy="270376"/>
          </a:xfrm>
          <a:prstGeom prst="rect">
            <a:avLst/>
          </a:prstGeom>
          <a:solidFill>
            <a:srgbClr val="005E00"/>
          </a:solidFill>
        </p:spPr>
        <p:txBody>
          <a:bodyPr wrap="square">
            <a:spAutoFit/>
          </a:bodyPr>
          <a:lstStyle/>
          <a:p>
            <a:pPr defTabSz="932863"/>
            <a:r>
              <a:rPr lang="fr-FR" sz="1122" b="1" dirty="0">
                <a:solidFill>
                  <a:srgbClr val="FFFFFF"/>
                </a:solidFill>
              </a:rPr>
              <a:t>FICHE PROJET </a:t>
            </a:r>
            <a:endParaRPr lang="en-GB" sz="1122" dirty="0">
              <a:solidFill>
                <a:srgbClr val="FFFFFF"/>
              </a:solidFill>
            </a:endParaRPr>
          </a:p>
        </p:txBody>
      </p:sp>
      <p:pic>
        <p:nvPicPr>
          <p:cNvPr id="4" name="Graphic 3" descr="Star with solid fill">
            <a:extLst>
              <a:ext uri="{FF2B5EF4-FFF2-40B4-BE49-F238E27FC236}">
                <a16:creationId xmlns:a16="http://schemas.microsoft.com/office/drawing/2014/main" id="{0704C949-A515-6196-E154-476AC44B3703}"/>
              </a:ext>
            </a:extLst>
          </p:cNvPr>
          <p:cNvPicPr>
            <a:picLocks noChangeAspect="1"/>
          </p:cNvPicPr>
          <p:nvPr/>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67975" y="239920"/>
            <a:ext cx="319616" cy="319616"/>
          </a:xfrm>
          <a:prstGeom prst="rect">
            <a:avLst/>
          </a:prstGeom>
        </p:spPr>
      </p:pic>
      <p:pic>
        <p:nvPicPr>
          <p:cNvPr id="5" name="Graphic 4" descr="Star with solid fill">
            <a:extLst>
              <a:ext uri="{FF2B5EF4-FFF2-40B4-BE49-F238E27FC236}">
                <a16:creationId xmlns:a16="http://schemas.microsoft.com/office/drawing/2014/main" id="{B4226F5A-B809-499A-93A2-5EE4D3DEB25E}"/>
              </a:ext>
            </a:extLst>
          </p:cNvPr>
          <p:cNvPicPr>
            <a:picLocks noChangeAspect="1"/>
          </p:cNvPicPr>
          <p:nvPr/>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67975" y="6471223"/>
            <a:ext cx="319616" cy="319616"/>
          </a:xfrm>
          <a:prstGeom prst="rect">
            <a:avLst/>
          </a:prstGeom>
        </p:spPr>
      </p:pic>
      <p:sp>
        <p:nvSpPr>
          <p:cNvPr id="6" name="TextBox 5">
            <a:extLst>
              <a:ext uri="{FF2B5EF4-FFF2-40B4-BE49-F238E27FC236}">
                <a16:creationId xmlns:a16="http://schemas.microsoft.com/office/drawing/2014/main" id="{F66E0D47-ECBE-760F-EEA8-300558C4C710}"/>
              </a:ext>
            </a:extLst>
          </p:cNvPr>
          <p:cNvSpPr txBox="1"/>
          <p:nvPr/>
        </p:nvSpPr>
        <p:spPr>
          <a:xfrm>
            <a:off x="709494" y="6543040"/>
            <a:ext cx="4268906" cy="221491"/>
          </a:xfrm>
          <a:prstGeom prst="rect">
            <a:avLst/>
          </a:prstGeom>
          <a:ln w="6350">
            <a:noFill/>
            <a:miter lim="800000"/>
          </a:ln>
        </p:spPr>
        <p:txBody>
          <a:bodyPr vert="horz" wrap="square" lIns="0" tIns="0" rIns="0" bIns="0" rtlCol="0">
            <a:noAutofit/>
          </a:bodyPr>
          <a:lstStyle/>
          <a:p>
            <a:pPr algn="l">
              <a:spcBef>
                <a:spcPts val="300"/>
              </a:spcBef>
              <a:spcAft>
                <a:spcPts val="300"/>
              </a:spcAft>
              <a:buNone/>
            </a:pPr>
            <a:r>
              <a:rPr lang="fr-FR" sz="1050" dirty="0"/>
              <a:t>Projet phare</a:t>
            </a:r>
          </a:p>
        </p:txBody>
      </p:sp>
      <p:sp>
        <p:nvSpPr>
          <p:cNvPr id="7" name="CustomShape 3">
            <a:extLst>
              <a:ext uri="{FF2B5EF4-FFF2-40B4-BE49-F238E27FC236}">
                <a16:creationId xmlns:a16="http://schemas.microsoft.com/office/drawing/2014/main" id="{0AA333FE-025F-DDBF-5149-F10DAE38715C}"/>
              </a:ext>
            </a:extLst>
          </p:cNvPr>
          <p:cNvSpPr/>
          <p:nvPr/>
        </p:nvSpPr>
        <p:spPr>
          <a:xfrm>
            <a:off x="374214" y="5603816"/>
            <a:ext cx="1017605" cy="715702"/>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algn="ctr" defTabSz="932863"/>
            <a:r>
              <a:rPr lang="fr-FR" sz="1204" b="1" dirty="0">
                <a:solidFill>
                  <a:srgbClr val="FFFFFF"/>
                </a:solidFill>
                <a:latin typeface="Arial"/>
              </a:rPr>
              <a:t>Maturité</a:t>
            </a:r>
            <a:endParaRPr sz="1204" b="1" dirty="0">
              <a:solidFill>
                <a:srgbClr val="FFFFFF"/>
              </a:solidFill>
              <a:latin typeface="Arial"/>
            </a:endParaRPr>
          </a:p>
        </p:txBody>
      </p:sp>
      <p:sp>
        <p:nvSpPr>
          <p:cNvPr id="8" name="CustomShape 17">
            <a:extLst>
              <a:ext uri="{FF2B5EF4-FFF2-40B4-BE49-F238E27FC236}">
                <a16:creationId xmlns:a16="http://schemas.microsoft.com/office/drawing/2014/main" id="{9F56C4CE-8132-DAB8-0F1E-68745485DB2B}"/>
              </a:ext>
            </a:extLst>
          </p:cNvPr>
          <p:cNvSpPr/>
          <p:nvPr/>
        </p:nvSpPr>
        <p:spPr>
          <a:xfrm>
            <a:off x="1682503" y="3159970"/>
            <a:ext cx="7812000" cy="0"/>
          </a:xfrm>
          <a:prstGeom prst="straightConnector1">
            <a:avLst/>
          </a:prstGeom>
          <a:noFill/>
          <a:ln w="12600">
            <a:solidFill>
              <a:schemeClr val="accent6"/>
            </a:solidFill>
            <a:custDash>
              <a:ds d="100000" sp="300000"/>
            </a:custDash>
            <a:round/>
          </a:ln>
        </p:spPr>
        <p:style>
          <a:lnRef idx="0">
            <a:scrgbClr r="0" g="0" b="0"/>
          </a:lnRef>
          <a:fillRef idx="0">
            <a:scrgbClr r="0" g="0" b="0"/>
          </a:fillRef>
          <a:effectRef idx="0">
            <a:scrgbClr r="0" g="0" b="0"/>
          </a:effectRef>
          <a:fontRef idx="minor"/>
        </p:style>
        <p:txBody>
          <a:bodyPr/>
          <a:lstStyle/>
          <a:p>
            <a:endParaRPr lang="fr-TG"/>
          </a:p>
        </p:txBody>
      </p:sp>
      <p:sp>
        <p:nvSpPr>
          <p:cNvPr id="9" name="CustomShape 17">
            <a:extLst>
              <a:ext uri="{FF2B5EF4-FFF2-40B4-BE49-F238E27FC236}">
                <a16:creationId xmlns:a16="http://schemas.microsoft.com/office/drawing/2014/main" id="{FCD1BD5D-B08C-6DC1-EA55-185C330D6AB4}"/>
              </a:ext>
            </a:extLst>
          </p:cNvPr>
          <p:cNvSpPr/>
          <p:nvPr/>
        </p:nvSpPr>
        <p:spPr>
          <a:xfrm>
            <a:off x="1634797" y="4675501"/>
            <a:ext cx="7812000" cy="0"/>
          </a:xfrm>
          <a:prstGeom prst="straightConnector1">
            <a:avLst/>
          </a:prstGeom>
          <a:noFill/>
          <a:ln w="12600">
            <a:solidFill>
              <a:schemeClr val="accent6"/>
            </a:solidFill>
            <a:custDash>
              <a:ds d="100000" sp="300000"/>
            </a:custDash>
            <a:round/>
          </a:ln>
        </p:spPr>
        <p:style>
          <a:lnRef idx="0">
            <a:scrgbClr r="0" g="0" b="0"/>
          </a:lnRef>
          <a:fillRef idx="0">
            <a:scrgbClr r="0" g="0" b="0"/>
          </a:fillRef>
          <a:effectRef idx="0">
            <a:scrgbClr r="0" g="0" b="0"/>
          </a:effectRef>
          <a:fontRef idx="minor"/>
        </p:style>
        <p:txBody>
          <a:bodyPr/>
          <a:lstStyle/>
          <a:p>
            <a:endParaRPr lang="fr-TG"/>
          </a:p>
        </p:txBody>
      </p:sp>
      <p:sp>
        <p:nvSpPr>
          <p:cNvPr id="10" name="CustomShape 21">
            <a:extLst>
              <a:ext uri="{FF2B5EF4-FFF2-40B4-BE49-F238E27FC236}">
                <a16:creationId xmlns:a16="http://schemas.microsoft.com/office/drawing/2014/main" id="{2E565EFC-F7E3-3C30-8DA7-04AF92B0020F}"/>
              </a:ext>
            </a:extLst>
          </p:cNvPr>
          <p:cNvSpPr/>
          <p:nvPr/>
        </p:nvSpPr>
        <p:spPr>
          <a:xfrm>
            <a:off x="1654163" y="5563035"/>
            <a:ext cx="7812000" cy="0"/>
          </a:xfrm>
          <a:prstGeom prst="straightConnector1">
            <a:avLst/>
          </a:prstGeom>
          <a:noFill/>
          <a:ln w="12600">
            <a:solidFill>
              <a:schemeClr val="accent6"/>
            </a:solidFill>
            <a:round/>
          </a:ln>
        </p:spPr>
        <p:style>
          <a:lnRef idx="0">
            <a:scrgbClr r="0" g="0" b="0"/>
          </a:lnRef>
          <a:fillRef idx="0">
            <a:scrgbClr r="0" g="0" b="0"/>
          </a:fillRef>
          <a:effectRef idx="0">
            <a:scrgbClr r="0" g="0" b="0"/>
          </a:effectRef>
          <a:fontRef idx="minor"/>
        </p:style>
        <p:txBody>
          <a:bodyPr/>
          <a:lstStyle/>
          <a:p>
            <a:endParaRPr lang="fr-TG"/>
          </a:p>
        </p:txBody>
      </p:sp>
      <p:cxnSp>
        <p:nvCxnSpPr>
          <p:cNvPr id="12" name="Straight Connector 11">
            <a:extLst>
              <a:ext uri="{FF2B5EF4-FFF2-40B4-BE49-F238E27FC236}">
                <a16:creationId xmlns:a16="http://schemas.microsoft.com/office/drawing/2014/main" id="{DCC491C9-98ED-8BE1-F2B2-8378254D0304}"/>
              </a:ext>
            </a:extLst>
          </p:cNvPr>
          <p:cNvCxnSpPr>
            <a:cxnSpLocks/>
          </p:cNvCxnSpPr>
          <p:nvPr/>
        </p:nvCxnSpPr>
        <p:spPr>
          <a:xfrm>
            <a:off x="1670794" y="5826367"/>
            <a:ext cx="7823709" cy="0"/>
          </a:xfrm>
          <a:prstGeom prst="line">
            <a:avLst/>
          </a:prstGeom>
          <a:ln w="3810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grpSp>
        <p:nvGrpSpPr>
          <p:cNvPr id="34" name="Group 33">
            <a:extLst>
              <a:ext uri="{FF2B5EF4-FFF2-40B4-BE49-F238E27FC236}">
                <a16:creationId xmlns:a16="http://schemas.microsoft.com/office/drawing/2014/main" id="{ECFD0F46-9755-CC1D-ED4F-CFF4A44756DE}"/>
              </a:ext>
            </a:extLst>
          </p:cNvPr>
          <p:cNvGrpSpPr/>
          <p:nvPr/>
        </p:nvGrpSpPr>
        <p:grpSpPr>
          <a:xfrm>
            <a:off x="4304859" y="5650860"/>
            <a:ext cx="351015" cy="351015"/>
            <a:chOff x="2730547" y="5911505"/>
            <a:chExt cx="351015" cy="351015"/>
          </a:xfrm>
        </p:grpSpPr>
        <p:sp>
          <p:nvSpPr>
            <p:cNvPr id="28" name="Oval 27">
              <a:extLst>
                <a:ext uri="{FF2B5EF4-FFF2-40B4-BE49-F238E27FC236}">
                  <a16:creationId xmlns:a16="http://schemas.microsoft.com/office/drawing/2014/main" id="{01010739-0B37-C31D-B6AC-26ADCD459682}"/>
                </a:ext>
              </a:extLst>
            </p:cNvPr>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fr-FR" sz="800" dirty="0" err="1">
                <a:solidFill>
                  <a:srgbClr val="236800"/>
                </a:solidFill>
              </a:endParaRPr>
            </a:p>
          </p:txBody>
        </p:sp>
        <p:sp>
          <p:nvSpPr>
            <p:cNvPr id="31" name="Graphic 15" descr="Badge Cross with solid fill">
              <a:extLst>
                <a:ext uri="{FF2B5EF4-FFF2-40B4-BE49-F238E27FC236}">
                  <a16:creationId xmlns:a16="http://schemas.microsoft.com/office/drawing/2014/main" id="{3D0D0534-95BF-18A7-225B-5054C53A57BF}"/>
                </a:ext>
              </a:extLst>
            </p:cNvPr>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endParaRPr lang="fr-FR"/>
            </a:p>
          </p:txBody>
        </p:sp>
      </p:grpSp>
      <p:grpSp>
        <p:nvGrpSpPr>
          <p:cNvPr id="45" name="Group 44">
            <a:extLst>
              <a:ext uri="{FF2B5EF4-FFF2-40B4-BE49-F238E27FC236}">
                <a16:creationId xmlns:a16="http://schemas.microsoft.com/office/drawing/2014/main" id="{3F8C2A74-B4F6-5885-4BF9-542468612A4E}"/>
              </a:ext>
            </a:extLst>
          </p:cNvPr>
          <p:cNvGrpSpPr/>
          <p:nvPr/>
        </p:nvGrpSpPr>
        <p:grpSpPr>
          <a:xfrm>
            <a:off x="6552366" y="5654541"/>
            <a:ext cx="351015" cy="351015"/>
            <a:chOff x="2730547" y="5911505"/>
            <a:chExt cx="351015" cy="351015"/>
          </a:xfrm>
        </p:grpSpPr>
        <p:sp>
          <p:nvSpPr>
            <p:cNvPr id="46" name="Oval 45">
              <a:extLst>
                <a:ext uri="{FF2B5EF4-FFF2-40B4-BE49-F238E27FC236}">
                  <a16:creationId xmlns:a16="http://schemas.microsoft.com/office/drawing/2014/main" id="{663B1EBB-CA0E-0D77-EA7F-92FDDC298815}"/>
                </a:ext>
              </a:extLst>
            </p:cNvPr>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fr-FR" sz="800" dirty="0" err="1">
                <a:solidFill>
                  <a:srgbClr val="236800"/>
                </a:solidFill>
              </a:endParaRPr>
            </a:p>
          </p:txBody>
        </p:sp>
        <p:sp>
          <p:nvSpPr>
            <p:cNvPr id="47" name="Graphic 15" descr="Badge Cross with solid fill">
              <a:extLst>
                <a:ext uri="{FF2B5EF4-FFF2-40B4-BE49-F238E27FC236}">
                  <a16:creationId xmlns:a16="http://schemas.microsoft.com/office/drawing/2014/main" id="{9A23B7A9-3E45-1275-270A-0E754A01F981}"/>
                </a:ext>
              </a:extLst>
            </p:cNvPr>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endParaRPr lang="fr-FR"/>
            </a:p>
          </p:txBody>
        </p:sp>
      </p:grpSp>
      <p:grpSp>
        <p:nvGrpSpPr>
          <p:cNvPr id="48" name="Group 47">
            <a:extLst>
              <a:ext uri="{FF2B5EF4-FFF2-40B4-BE49-F238E27FC236}">
                <a16:creationId xmlns:a16="http://schemas.microsoft.com/office/drawing/2014/main" id="{5BC5402D-992A-F57C-E0E9-BFE15BA3F50F}"/>
              </a:ext>
            </a:extLst>
          </p:cNvPr>
          <p:cNvGrpSpPr/>
          <p:nvPr/>
        </p:nvGrpSpPr>
        <p:grpSpPr>
          <a:xfrm>
            <a:off x="8799872" y="5646860"/>
            <a:ext cx="351015" cy="351015"/>
            <a:chOff x="2730547" y="5911505"/>
            <a:chExt cx="351015" cy="351015"/>
          </a:xfrm>
        </p:grpSpPr>
        <p:sp>
          <p:nvSpPr>
            <p:cNvPr id="49" name="Oval 48">
              <a:extLst>
                <a:ext uri="{FF2B5EF4-FFF2-40B4-BE49-F238E27FC236}">
                  <a16:creationId xmlns:a16="http://schemas.microsoft.com/office/drawing/2014/main" id="{C1AED6D0-A84A-CB00-03CD-73CB654932C9}"/>
                </a:ext>
              </a:extLst>
            </p:cNvPr>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fr-FR" sz="800" dirty="0" err="1">
                <a:solidFill>
                  <a:srgbClr val="236800"/>
                </a:solidFill>
              </a:endParaRPr>
            </a:p>
          </p:txBody>
        </p:sp>
        <p:sp>
          <p:nvSpPr>
            <p:cNvPr id="50" name="Graphic 15" descr="Badge Cross with solid fill">
              <a:extLst>
                <a:ext uri="{FF2B5EF4-FFF2-40B4-BE49-F238E27FC236}">
                  <a16:creationId xmlns:a16="http://schemas.microsoft.com/office/drawing/2014/main" id="{57265CD5-ADBC-769B-FD61-76393C6D15BC}"/>
                </a:ext>
              </a:extLst>
            </p:cNvPr>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endParaRPr lang="fr-FR"/>
            </a:p>
          </p:txBody>
        </p:sp>
      </p:grpSp>
      <p:sp>
        <p:nvSpPr>
          <p:cNvPr id="51" name="ZoneTexte 3">
            <a:extLst>
              <a:ext uri="{FF2B5EF4-FFF2-40B4-BE49-F238E27FC236}">
                <a16:creationId xmlns:a16="http://schemas.microsoft.com/office/drawing/2014/main" id="{01B8B82E-A097-612F-A59B-13DD289A39C9}"/>
              </a:ext>
            </a:extLst>
          </p:cNvPr>
          <p:cNvSpPr txBox="1"/>
          <p:nvPr/>
        </p:nvSpPr>
        <p:spPr>
          <a:xfrm>
            <a:off x="1586690" y="6236171"/>
            <a:ext cx="3280566" cy="261610"/>
          </a:xfrm>
          <a:prstGeom prst="rect">
            <a:avLst/>
          </a:prstGeom>
          <a:noFill/>
        </p:spPr>
        <p:txBody>
          <a:bodyPr wrap="square">
            <a:spAutoFit/>
          </a:bodyPr>
          <a:lstStyle/>
          <a:p>
            <a:r>
              <a:rPr lang="fr-FR" sz="1100" b="1" dirty="0">
                <a:solidFill>
                  <a:schemeClr val="accent3"/>
                </a:solidFill>
              </a:rPr>
              <a:t>*</a:t>
            </a:r>
            <a:endParaRPr lang="fr-FR" sz="1100" b="1" dirty="0"/>
          </a:p>
        </p:txBody>
      </p:sp>
      <p:grpSp>
        <p:nvGrpSpPr>
          <p:cNvPr id="52" name="Groupe 37">
            <a:extLst>
              <a:ext uri="{FF2B5EF4-FFF2-40B4-BE49-F238E27FC236}">
                <a16:creationId xmlns:a16="http://schemas.microsoft.com/office/drawing/2014/main" id="{C4A3D91E-1FC0-ECEE-5D79-CD9387C6BD3F}"/>
              </a:ext>
            </a:extLst>
          </p:cNvPr>
          <p:cNvGrpSpPr/>
          <p:nvPr/>
        </p:nvGrpSpPr>
        <p:grpSpPr>
          <a:xfrm>
            <a:off x="10198731" y="1609004"/>
            <a:ext cx="1444433" cy="4034402"/>
            <a:chOff x="3678872" y="1770697"/>
            <a:chExt cx="1139756" cy="3316602"/>
          </a:xfrm>
          <a:solidFill>
            <a:schemeClr val="accent5">
              <a:lumMod val="40000"/>
              <a:lumOff val="60000"/>
            </a:schemeClr>
          </a:solidFill>
        </p:grpSpPr>
        <p:sp>
          <p:nvSpPr>
            <p:cNvPr id="53" name="Freeform 225">
              <a:extLst>
                <a:ext uri="{FF2B5EF4-FFF2-40B4-BE49-F238E27FC236}">
                  <a16:creationId xmlns:a16="http://schemas.microsoft.com/office/drawing/2014/main" id="{11851010-460E-0843-414A-21AA9DD04170}"/>
                </a:ext>
              </a:extLst>
            </p:cNvPr>
            <p:cNvSpPr>
              <a:spLocks/>
            </p:cNvSpPr>
            <p:nvPr/>
          </p:nvSpPr>
          <p:spPr bwMode="gray">
            <a:xfrm>
              <a:off x="4173951" y="4552009"/>
              <a:ext cx="644677" cy="535290"/>
            </a:xfrm>
            <a:custGeom>
              <a:avLst/>
              <a:gdLst>
                <a:gd name="T0" fmla="*/ 84 w 999"/>
                <a:gd name="T1" fmla="*/ 320 h 743"/>
                <a:gd name="T2" fmla="*/ 141 w 999"/>
                <a:gd name="T3" fmla="*/ 244 h 743"/>
                <a:gd name="T4" fmla="*/ 161 w 999"/>
                <a:gd name="T5" fmla="*/ 179 h 743"/>
                <a:gd name="T6" fmla="*/ 308 w 999"/>
                <a:gd name="T7" fmla="*/ 90 h 743"/>
                <a:gd name="T8" fmla="*/ 365 w 999"/>
                <a:gd name="T9" fmla="*/ 96 h 743"/>
                <a:gd name="T10" fmla="*/ 391 w 999"/>
                <a:gd name="T11" fmla="*/ 115 h 743"/>
                <a:gd name="T12" fmla="*/ 423 w 999"/>
                <a:gd name="T13" fmla="*/ 141 h 743"/>
                <a:gd name="T14" fmla="*/ 481 w 999"/>
                <a:gd name="T15" fmla="*/ 173 h 743"/>
                <a:gd name="T16" fmla="*/ 590 w 999"/>
                <a:gd name="T17" fmla="*/ 115 h 743"/>
                <a:gd name="T18" fmla="*/ 660 w 999"/>
                <a:gd name="T19" fmla="*/ 96 h 743"/>
                <a:gd name="T20" fmla="*/ 711 w 999"/>
                <a:gd name="T21" fmla="*/ 58 h 743"/>
                <a:gd name="T22" fmla="*/ 756 w 999"/>
                <a:gd name="T23" fmla="*/ 32 h 743"/>
                <a:gd name="T24" fmla="*/ 788 w 999"/>
                <a:gd name="T25" fmla="*/ 0 h 743"/>
                <a:gd name="T26" fmla="*/ 814 w 999"/>
                <a:gd name="T27" fmla="*/ 26 h 743"/>
                <a:gd name="T28" fmla="*/ 814 w 999"/>
                <a:gd name="T29" fmla="*/ 77 h 743"/>
                <a:gd name="T30" fmla="*/ 807 w 999"/>
                <a:gd name="T31" fmla="*/ 109 h 743"/>
                <a:gd name="T32" fmla="*/ 820 w 999"/>
                <a:gd name="T33" fmla="*/ 141 h 743"/>
                <a:gd name="T34" fmla="*/ 833 w 999"/>
                <a:gd name="T35" fmla="*/ 173 h 743"/>
                <a:gd name="T36" fmla="*/ 801 w 999"/>
                <a:gd name="T37" fmla="*/ 179 h 743"/>
                <a:gd name="T38" fmla="*/ 795 w 999"/>
                <a:gd name="T39" fmla="*/ 218 h 743"/>
                <a:gd name="T40" fmla="*/ 814 w 999"/>
                <a:gd name="T41" fmla="*/ 237 h 743"/>
                <a:gd name="T42" fmla="*/ 814 w 999"/>
                <a:gd name="T43" fmla="*/ 256 h 743"/>
                <a:gd name="T44" fmla="*/ 827 w 999"/>
                <a:gd name="T45" fmla="*/ 295 h 743"/>
                <a:gd name="T46" fmla="*/ 859 w 999"/>
                <a:gd name="T47" fmla="*/ 314 h 743"/>
                <a:gd name="T48" fmla="*/ 871 w 999"/>
                <a:gd name="T49" fmla="*/ 327 h 743"/>
                <a:gd name="T50" fmla="*/ 897 w 999"/>
                <a:gd name="T51" fmla="*/ 346 h 743"/>
                <a:gd name="T52" fmla="*/ 897 w 999"/>
                <a:gd name="T53" fmla="*/ 372 h 743"/>
                <a:gd name="T54" fmla="*/ 916 w 999"/>
                <a:gd name="T55" fmla="*/ 391 h 743"/>
                <a:gd name="T56" fmla="*/ 929 w 999"/>
                <a:gd name="T57" fmla="*/ 410 h 743"/>
                <a:gd name="T58" fmla="*/ 955 w 999"/>
                <a:gd name="T59" fmla="*/ 429 h 743"/>
                <a:gd name="T60" fmla="*/ 974 w 999"/>
                <a:gd name="T61" fmla="*/ 455 h 743"/>
                <a:gd name="T62" fmla="*/ 967 w 999"/>
                <a:gd name="T63" fmla="*/ 474 h 743"/>
                <a:gd name="T64" fmla="*/ 974 w 999"/>
                <a:gd name="T65" fmla="*/ 493 h 743"/>
                <a:gd name="T66" fmla="*/ 974 w 999"/>
                <a:gd name="T67" fmla="*/ 525 h 743"/>
                <a:gd name="T68" fmla="*/ 987 w 999"/>
                <a:gd name="T69" fmla="*/ 551 h 743"/>
                <a:gd name="T70" fmla="*/ 999 w 999"/>
                <a:gd name="T71" fmla="*/ 576 h 743"/>
                <a:gd name="T72" fmla="*/ 974 w 999"/>
                <a:gd name="T73" fmla="*/ 583 h 743"/>
                <a:gd name="T74" fmla="*/ 948 w 999"/>
                <a:gd name="T75" fmla="*/ 596 h 743"/>
                <a:gd name="T76" fmla="*/ 910 w 999"/>
                <a:gd name="T77" fmla="*/ 608 h 743"/>
                <a:gd name="T78" fmla="*/ 865 w 999"/>
                <a:gd name="T79" fmla="*/ 615 h 743"/>
                <a:gd name="T80" fmla="*/ 833 w 999"/>
                <a:gd name="T81" fmla="*/ 634 h 743"/>
                <a:gd name="T82" fmla="*/ 782 w 999"/>
                <a:gd name="T83" fmla="*/ 647 h 743"/>
                <a:gd name="T84" fmla="*/ 737 w 999"/>
                <a:gd name="T85" fmla="*/ 653 h 743"/>
                <a:gd name="T86" fmla="*/ 686 w 999"/>
                <a:gd name="T87" fmla="*/ 666 h 743"/>
                <a:gd name="T88" fmla="*/ 634 w 999"/>
                <a:gd name="T89" fmla="*/ 679 h 743"/>
                <a:gd name="T90" fmla="*/ 583 w 999"/>
                <a:gd name="T91" fmla="*/ 692 h 743"/>
                <a:gd name="T92" fmla="*/ 545 w 999"/>
                <a:gd name="T93" fmla="*/ 704 h 743"/>
                <a:gd name="T94" fmla="*/ 526 w 999"/>
                <a:gd name="T95" fmla="*/ 711 h 743"/>
                <a:gd name="T96" fmla="*/ 506 w 999"/>
                <a:gd name="T97" fmla="*/ 724 h 743"/>
                <a:gd name="T98" fmla="*/ 468 w 999"/>
                <a:gd name="T99" fmla="*/ 736 h 743"/>
                <a:gd name="T100" fmla="*/ 359 w 999"/>
                <a:gd name="T101" fmla="*/ 692 h 743"/>
                <a:gd name="T102" fmla="*/ 308 w 999"/>
                <a:gd name="T103" fmla="*/ 640 h 743"/>
                <a:gd name="T104" fmla="*/ 269 w 999"/>
                <a:gd name="T105" fmla="*/ 583 h 743"/>
                <a:gd name="T106" fmla="*/ 154 w 999"/>
                <a:gd name="T107" fmla="*/ 525 h 743"/>
                <a:gd name="T108" fmla="*/ 71 w 999"/>
                <a:gd name="T109" fmla="*/ 474 h 743"/>
                <a:gd name="T110" fmla="*/ 33 w 999"/>
                <a:gd name="T111" fmla="*/ 442 h 743"/>
                <a:gd name="T112" fmla="*/ 7 w 999"/>
                <a:gd name="T113" fmla="*/ 391 h 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999" h="743">
                  <a:moveTo>
                    <a:pt x="0" y="359"/>
                  </a:moveTo>
                  <a:lnTo>
                    <a:pt x="7" y="352"/>
                  </a:lnTo>
                  <a:lnTo>
                    <a:pt x="20" y="352"/>
                  </a:lnTo>
                  <a:lnTo>
                    <a:pt x="39" y="346"/>
                  </a:lnTo>
                  <a:lnTo>
                    <a:pt x="52" y="346"/>
                  </a:lnTo>
                  <a:lnTo>
                    <a:pt x="65" y="340"/>
                  </a:lnTo>
                  <a:lnTo>
                    <a:pt x="71" y="333"/>
                  </a:lnTo>
                  <a:lnTo>
                    <a:pt x="84" y="320"/>
                  </a:lnTo>
                  <a:lnTo>
                    <a:pt x="90" y="314"/>
                  </a:lnTo>
                  <a:lnTo>
                    <a:pt x="103" y="301"/>
                  </a:lnTo>
                  <a:lnTo>
                    <a:pt x="109" y="295"/>
                  </a:lnTo>
                  <a:lnTo>
                    <a:pt x="122" y="276"/>
                  </a:lnTo>
                  <a:lnTo>
                    <a:pt x="129" y="269"/>
                  </a:lnTo>
                  <a:lnTo>
                    <a:pt x="135" y="263"/>
                  </a:lnTo>
                  <a:lnTo>
                    <a:pt x="141" y="256"/>
                  </a:lnTo>
                  <a:lnTo>
                    <a:pt x="141" y="244"/>
                  </a:lnTo>
                  <a:lnTo>
                    <a:pt x="148" y="237"/>
                  </a:lnTo>
                  <a:lnTo>
                    <a:pt x="148" y="231"/>
                  </a:lnTo>
                  <a:lnTo>
                    <a:pt x="154" y="231"/>
                  </a:lnTo>
                  <a:lnTo>
                    <a:pt x="161" y="211"/>
                  </a:lnTo>
                  <a:lnTo>
                    <a:pt x="161" y="205"/>
                  </a:lnTo>
                  <a:lnTo>
                    <a:pt x="161" y="199"/>
                  </a:lnTo>
                  <a:lnTo>
                    <a:pt x="161" y="192"/>
                  </a:lnTo>
                  <a:lnTo>
                    <a:pt x="161" y="179"/>
                  </a:lnTo>
                  <a:lnTo>
                    <a:pt x="167" y="167"/>
                  </a:lnTo>
                  <a:lnTo>
                    <a:pt x="161" y="154"/>
                  </a:lnTo>
                  <a:lnTo>
                    <a:pt x="161" y="141"/>
                  </a:lnTo>
                  <a:lnTo>
                    <a:pt x="161" y="122"/>
                  </a:lnTo>
                  <a:lnTo>
                    <a:pt x="161" y="83"/>
                  </a:lnTo>
                  <a:lnTo>
                    <a:pt x="212" y="83"/>
                  </a:lnTo>
                  <a:lnTo>
                    <a:pt x="263" y="90"/>
                  </a:lnTo>
                  <a:lnTo>
                    <a:pt x="308" y="90"/>
                  </a:lnTo>
                  <a:lnTo>
                    <a:pt x="321" y="90"/>
                  </a:lnTo>
                  <a:lnTo>
                    <a:pt x="327" y="90"/>
                  </a:lnTo>
                  <a:lnTo>
                    <a:pt x="333" y="90"/>
                  </a:lnTo>
                  <a:lnTo>
                    <a:pt x="340" y="90"/>
                  </a:lnTo>
                  <a:lnTo>
                    <a:pt x="346" y="90"/>
                  </a:lnTo>
                  <a:lnTo>
                    <a:pt x="359" y="90"/>
                  </a:lnTo>
                  <a:lnTo>
                    <a:pt x="365" y="90"/>
                  </a:lnTo>
                  <a:lnTo>
                    <a:pt x="365" y="96"/>
                  </a:lnTo>
                  <a:lnTo>
                    <a:pt x="359" y="96"/>
                  </a:lnTo>
                  <a:lnTo>
                    <a:pt x="359" y="103"/>
                  </a:lnTo>
                  <a:lnTo>
                    <a:pt x="365" y="103"/>
                  </a:lnTo>
                  <a:lnTo>
                    <a:pt x="372" y="103"/>
                  </a:lnTo>
                  <a:lnTo>
                    <a:pt x="378" y="109"/>
                  </a:lnTo>
                  <a:lnTo>
                    <a:pt x="385" y="109"/>
                  </a:lnTo>
                  <a:lnTo>
                    <a:pt x="385" y="115"/>
                  </a:lnTo>
                  <a:lnTo>
                    <a:pt x="391" y="115"/>
                  </a:lnTo>
                  <a:lnTo>
                    <a:pt x="398" y="115"/>
                  </a:lnTo>
                  <a:lnTo>
                    <a:pt x="398" y="122"/>
                  </a:lnTo>
                  <a:lnTo>
                    <a:pt x="404" y="122"/>
                  </a:lnTo>
                  <a:lnTo>
                    <a:pt x="410" y="122"/>
                  </a:lnTo>
                  <a:lnTo>
                    <a:pt x="410" y="128"/>
                  </a:lnTo>
                  <a:lnTo>
                    <a:pt x="417" y="135"/>
                  </a:lnTo>
                  <a:lnTo>
                    <a:pt x="423" y="135"/>
                  </a:lnTo>
                  <a:lnTo>
                    <a:pt x="423" y="141"/>
                  </a:lnTo>
                  <a:lnTo>
                    <a:pt x="430" y="141"/>
                  </a:lnTo>
                  <a:lnTo>
                    <a:pt x="436" y="141"/>
                  </a:lnTo>
                  <a:lnTo>
                    <a:pt x="442" y="147"/>
                  </a:lnTo>
                  <a:lnTo>
                    <a:pt x="449" y="154"/>
                  </a:lnTo>
                  <a:lnTo>
                    <a:pt x="455" y="160"/>
                  </a:lnTo>
                  <a:lnTo>
                    <a:pt x="462" y="167"/>
                  </a:lnTo>
                  <a:lnTo>
                    <a:pt x="468" y="173"/>
                  </a:lnTo>
                  <a:lnTo>
                    <a:pt x="481" y="173"/>
                  </a:lnTo>
                  <a:lnTo>
                    <a:pt x="494" y="167"/>
                  </a:lnTo>
                  <a:lnTo>
                    <a:pt x="506" y="160"/>
                  </a:lnTo>
                  <a:lnTo>
                    <a:pt x="519" y="147"/>
                  </a:lnTo>
                  <a:lnTo>
                    <a:pt x="538" y="135"/>
                  </a:lnTo>
                  <a:lnTo>
                    <a:pt x="545" y="128"/>
                  </a:lnTo>
                  <a:lnTo>
                    <a:pt x="564" y="122"/>
                  </a:lnTo>
                  <a:lnTo>
                    <a:pt x="577" y="115"/>
                  </a:lnTo>
                  <a:lnTo>
                    <a:pt x="590" y="115"/>
                  </a:lnTo>
                  <a:lnTo>
                    <a:pt x="596" y="109"/>
                  </a:lnTo>
                  <a:lnTo>
                    <a:pt x="609" y="109"/>
                  </a:lnTo>
                  <a:lnTo>
                    <a:pt x="622" y="103"/>
                  </a:lnTo>
                  <a:lnTo>
                    <a:pt x="628" y="103"/>
                  </a:lnTo>
                  <a:lnTo>
                    <a:pt x="634" y="103"/>
                  </a:lnTo>
                  <a:lnTo>
                    <a:pt x="641" y="96"/>
                  </a:lnTo>
                  <a:lnTo>
                    <a:pt x="654" y="96"/>
                  </a:lnTo>
                  <a:lnTo>
                    <a:pt x="660" y="96"/>
                  </a:lnTo>
                  <a:lnTo>
                    <a:pt x="666" y="90"/>
                  </a:lnTo>
                  <a:lnTo>
                    <a:pt x="673" y="90"/>
                  </a:lnTo>
                  <a:lnTo>
                    <a:pt x="686" y="83"/>
                  </a:lnTo>
                  <a:lnTo>
                    <a:pt x="692" y="77"/>
                  </a:lnTo>
                  <a:lnTo>
                    <a:pt x="698" y="71"/>
                  </a:lnTo>
                  <a:lnTo>
                    <a:pt x="705" y="71"/>
                  </a:lnTo>
                  <a:lnTo>
                    <a:pt x="711" y="64"/>
                  </a:lnTo>
                  <a:lnTo>
                    <a:pt x="711" y="58"/>
                  </a:lnTo>
                  <a:lnTo>
                    <a:pt x="718" y="51"/>
                  </a:lnTo>
                  <a:lnTo>
                    <a:pt x="724" y="51"/>
                  </a:lnTo>
                  <a:lnTo>
                    <a:pt x="730" y="45"/>
                  </a:lnTo>
                  <a:lnTo>
                    <a:pt x="737" y="45"/>
                  </a:lnTo>
                  <a:lnTo>
                    <a:pt x="743" y="45"/>
                  </a:lnTo>
                  <a:lnTo>
                    <a:pt x="743" y="39"/>
                  </a:lnTo>
                  <a:lnTo>
                    <a:pt x="750" y="39"/>
                  </a:lnTo>
                  <a:lnTo>
                    <a:pt x="756" y="32"/>
                  </a:lnTo>
                  <a:lnTo>
                    <a:pt x="756" y="26"/>
                  </a:lnTo>
                  <a:lnTo>
                    <a:pt x="756" y="19"/>
                  </a:lnTo>
                  <a:lnTo>
                    <a:pt x="763" y="13"/>
                  </a:lnTo>
                  <a:lnTo>
                    <a:pt x="763" y="7"/>
                  </a:lnTo>
                  <a:lnTo>
                    <a:pt x="769" y="0"/>
                  </a:lnTo>
                  <a:lnTo>
                    <a:pt x="775" y="0"/>
                  </a:lnTo>
                  <a:lnTo>
                    <a:pt x="782" y="0"/>
                  </a:lnTo>
                  <a:lnTo>
                    <a:pt x="788" y="0"/>
                  </a:lnTo>
                  <a:lnTo>
                    <a:pt x="795" y="7"/>
                  </a:lnTo>
                  <a:lnTo>
                    <a:pt x="795" y="13"/>
                  </a:lnTo>
                  <a:lnTo>
                    <a:pt x="801" y="13"/>
                  </a:lnTo>
                  <a:lnTo>
                    <a:pt x="807" y="13"/>
                  </a:lnTo>
                  <a:lnTo>
                    <a:pt x="807" y="19"/>
                  </a:lnTo>
                  <a:lnTo>
                    <a:pt x="814" y="13"/>
                  </a:lnTo>
                  <a:lnTo>
                    <a:pt x="814" y="19"/>
                  </a:lnTo>
                  <a:lnTo>
                    <a:pt x="814" y="26"/>
                  </a:lnTo>
                  <a:lnTo>
                    <a:pt x="814" y="32"/>
                  </a:lnTo>
                  <a:lnTo>
                    <a:pt x="814" y="39"/>
                  </a:lnTo>
                  <a:lnTo>
                    <a:pt x="820" y="39"/>
                  </a:lnTo>
                  <a:lnTo>
                    <a:pt x="814" y="45"/>
                  </a:lnTo>
                  <a:lnTo>
                    <a:pt x="807" y="45"/>
                  </a:lnTo>
                  <a:lnTo>
                    <a:pt x="807" y="51"/>
                  </a:lnTo>
                  <a:lnTo>
                    <a:pt x="814" y="64"/>
                  </a:lnTo>
                  <a:lnTo>
                    <a:pt x="814" y="77"/>
                  </a:lnTo>
                  <a:lnTo>
                    <a:pt x="807" y="83"/>
                  </a:lnTo>
                  <a:lnTo>
                    <a:pt x="814" y="90"/>
                  </a:lnTo>
                  <a:lnTo>
                    <a:pt x="820" y="90"/>
                  </a:lnTo>
                  <a:lnTo>
                    <a:pt x="820" y="96"/>
                  </a:lnTo>
                  <a:lnTo>
                    <a:pt x="814" y="96"/>
                  </a:lnTo>
                  <a:lnTo>
                    <a:pt x="814" y="103"/>
                  </a:lnTo>
                  <a:lnTo>
                    <a:pt x="807" y="103"/>
                  </a:lnTo>
                  <a:lnTo>
                    <a:pt x="807" y="109"/>
                  </a:lnTo>
                  <a:lnTo>
                    <a:pt x="807" y="115"/>
                  </a:lnTo>
                  <a:lnTo>
                    <a:pt x="814" y="115"/>
                  </a:lnTo>
                  <a:lnTo>
                    <a:pt x="820" y="115"/>
                  </a:lnTo>
                  <a:lnTo>
                    <a:pt x="820" y="122"/>
                  </a:lnTo>
                  <a:lnTo>
                    <a:pt x="827" y="128"/>
                  </a:lnTo>
                  <a:lnTo>
                    <a:pt x="820" y="128"/>
                  </a:lnTo>
                  <a:lnTo>
                    <a:pt x="820" y="135"/>
                  </a:lnTo>
                  <a:lnTo>
                    <a:pt x="820" y="141"/>
                  </a:lnTo>
                  <a:lnTo>
                    <a:pt x="820" y="147"/>
                  </a:lnTo>
                  <a:lnTo>
                    <a:pt x="827" y="147"/>
                  </a:lnTo>
                  <a:lnTo>
                    <a:pt x="833" y="147"/>
                  </a:lnTo>
                  <a:lnTo>
                    <a:pt x="827" y="154"/>
                  </a:lnTo>
                  <a:lnTo>
                    <a:pt x="827" y="160"/>
                  </a:lnTo>
                  <a:lnTo>
                    <a:pt x="833" y="160"/>
                  </a:lnTo>
                  <a:lnTo>
                    <a:pt x="833" y="167"/>
                  </a:lnTo>
                  <a:lnTo>
                    <a:pt x="833" y="173"/>
                  </a:lnTo>
                  <a:lnTo>
                    <a:pt x="827" y="173"/>
                  </a:lnTo>
                  <a:lnTo>
                    <a:pt x="820" y="173"/>
                  </a:lnTo>
                  <a:lnTo>
                    <a:pt x="814" y="173"/>
                  </a:lnTo>
                  <a:lnTo>
                    <a:pt x="814" y="179"/>
                  </a:lnTo>
                  <a:lnTo>
                    <a:pt x="807" y="179"/>
                  </a:lnTo>
                  <a:lnTo>
                    <a:pt x="807" y="186"/>
                  </a:lnTo>
                  <a:lnTo>
                    <a:pt x="807" y="179"/>
                  </a:lnTo>
                  <a:lnTo>
                    <a:pt x="801" y="179"/>
                  </a:lnTo>
                  <a:lnTo>
                    <a:pt x="801" y="186"/>
                  </a:lnTo>
                  <a:lnTo>
                    <a:pt x="801" y="192"/>
                  </a:lnTo>
                  <a:lnTo>
                    <a:pt x="801" y="199"/>
                  </a:lnTo>
                  <a:lnTo>
                    <a:pt x="801" y="205"/>
                  </a:lnTo>
                  <a:lnTo>
                    <a:pt x="795" y="211"/>
                  </a:lnTo>
                  <a:lnTo>
                    <a:pt x="788" y="211"/>
                  </a:lnTo>
                  <a:lnTo>
                    <a:pt x="788" y="218"/>
                  </a:lnTo>
                  <a:lnTo>
                    <a:pt x="795" y="218"/>
                  </a:lnTo>
                  <a:lnTo>
                    <a:pt x="801" y="218"/>
                  </a:lnTo>
                  <a:lnTo>
                    <a:pt x="801" y="224"/>
                  </a:lnTo>
                  <a:lnTo>
                    <a:pt x="801" y="231"/>
                  </a:lnTo>
                  <a:lnTo>
                    <a:pt x="801" y="224"/>
                  </a:lnTo>
                  <a:lnTo>
                    <a:pt x="807" y="224"/>
                  </a:lnTo>
                  <a:lnTo>
                    <a:pt x="807" y="231"/>
                  </a:lnTo>
                  <a:lnTo>
                    <a:pt x="814" y="231"/>
                  </a:lnTo>
                  <a:lnTo>
                    <a:pt x="814" y="237"/>
                  </a:lnTo>
                  <a:lnTo>
                    <a:pt x="820" y="237"/>
                  </a:lnTo>
                  <a:lnTo>
                    <a:pt x="820" y="244"/>
                  </a:lnTo>
                  <a:lnTo>
                    <a:pt x="814" y="244"/>
                  </a:lnTo>
                  <a:lnTo>
                    <a:pt x="814" y="250"/>
                  </a:lnTo>
                  <a:lnTo>
                    <a:pt x="820" y="250"/>
                  </a:lnTo>
                  <a:lnTo>
                    <a:pt x="827" y="250"/>
                  </a:lnTo>
                  <a:lnTo>
                    <a:pt x="820" y="256"/>
                  </a:lnTo>
                  <a:lnTo>
                    <a:pt x="814" y="256"/>
                  </a:lnTo>
                  <a:lnTo>
                    <a:pt x="814" y="263"/>
                  </a:lnTo>
                  <a:lnTo>
                    <a:pt x="814" y="269"/>
                  </a:lnTo>
                  <a:lnTo>
                    <a:pt x="814" y="276"/>
                  </a:lnTo>
                  <a:lnTo>
                    <a:pt x="820" y="276"/>
                  </a:lnTo>
                  <a:lnTo>
                    <a:pt x="820" y="282"/>
                  </a:lnTo>
                  <a:lnTo>
                    <a:pt x="820" y="288"/>
                  </a:lnTo>
                  <a:lnTo>
                    <a:pt x="827" y="288"/>
                  </a:lnTo>
                  <a:lnTo>
                    <a:pt x="827" y="295"/>
                  </a:lnTo>
                  <a:lnTo>
                    <a:pt x="833" y="295"/>
                  </a:lnTo>
                  <a:lnTo>
                    <a:pt x="839" y="295"/>
                  </a:lnTo>
                  <a:lnTo>
                    <a:pt x="846" y="295"/>
                  </a:lnTo>
                  <a:lnTo>
                    <a:pt x="846" y="301"/>
                  </a:lnTo>
                  <a:lnTo>
                    <a:pt x="846" y="308"/>
                  </a:lnTo>
                  <a:lnTo>
                    <a:pt x="852" y="308"/>
                  </a:lnTo>
                  <a:lnTo>
                    <a:pt x="852" y="314"/>
                  </a:lnTo>
                  <a:lnTo>
                    <a:pt x="859" y="314"/>
                  </a:lnTo>
                  <a:lnTo>
                    <a:pt x="859" y="320"/>
                  </a:lnTo>
                  <a:lnTo>
                    <a:pt x="865" y="320"/>
                  </a:lnTo>
                  <a:lnTo>
                    <a:pt x="865" y="314"/>
                  </a:lnTo>
                  <a:lnTo>
                    <a:pt x="871" y="314"/>
                  </a:lnTo>
                  <a:lnTo>
                    <a:pt x="871" y="320"/>
                  </a:lnTo>
                  <a:lnTo>
                    <a:pt x="865" y="320"/>
                  </a:lnTo>
                  <a:lnTo>
                    <a:pt x="865" y="327"/>
                  </a:lnTo>
                  <a:lnTo>
                    <a:pt x="871" y="327"/>
                  </a:lnTo>
                  <a:lnTo>
                    <a:pt x="871" y="333"/>
                  </a:lnTo>
                  <a:lnTo>
                    <a:pt x="871" y="340"/>
                  </a:lnTo>
                  <a:lnTo>
                    <a:pt x="878" y="340"/>
                  </a:lnTo>
                  <a:lnTo>
                    <a:pt x="878" y="333"/>
                  </a:lnTo>
                  <a:lnTo>
                    <a:pt x="884" y="333"/>
                  </a:lnTo>
                  <a:lnTo>
                    <a:pt x="891" y="340"/>
                  </a:lnTo>
                  <a:lnTo>
                    <a:pt x="897" y="340"/>
                  </a:lnTo>
                  <a:lnTo>
                    <a:pt x="897" y="346"/>
                  </a:lnTo>
                  <a:lnTo>
                    <a:pt x="897" y="352"/>
                  </a:lnTo>
                  <a:lnTo>
                    <a:pt x="903" y="352"/>
                  </a:lnTo>
                  <a:lnTo>
                    <a:pt x="903" y="359"/>
                  </a:lnTo>
                  <a:lnTo>
                    <a:pt x="903" y="365"/>
                  </a:lnTo>
                  <a:lnTo>
                    <a:pt x="903" y="372"/>
                  </a:lnTo>
                  <a:lnTo>
                    <a:pt x="903" y="378"/>
                  </a:lnTo>
                  <a:lnTo>
                    <a:pt x="897" y="378"/>
                  </a:lnTo>
                  <a:lnTo>
                    <a:pt x="897" y="372"/>
                  </a:lnTo>
                  <a:lnTo>
                    <a:pt x="897" y="378"/>
                  </a:lnTo>
                  <a:lnTo>
                    <a:pt x="897" y="384"/>
                  </a:lnTo>
                  <a:lnTo>
                    <a:pt x="903" y="384"/>
                  </a:lnTo>
                  <a:lnTo>
                    <a:pt x="903" y="391"/>
                  </a:lnTo>
                  <a:lnTo>
                    <a:pt x="910" y="391"/>
                  </a:lnTo>
                  <a:lnTo>
                    <a:pt x="910" y="384"/>
                  </a:lnTo>
                  <a:lnTo>
                    <a:pt x="916" y="384"/>
                  </a:lnTo>
                  <a:lnTo>
                    <a:pt x="916" y="391"/>
                  </a:lnTo>
                  <a:lnTo>
                    <a:pt x="916" y="397"/>
                  </a:lnTo>
                  <a:lnTo>
                    <a:pt x="923" y="397"/>
                  </a:lnTo>
                  <a:lnTo>
                    <a:pt x="929" y="397"/>
                  </a:lnTo>
                  <a:lnTo>
                    <a:pt x="929" y="404"/>
                  </a:lnTo>
                  <a:lnTo>
                    <a:pt x="929" y="397"/>
                  </a:lnTo>
                  <a:lnTo>
                    <a:pt x="935" y="397"/>
                  </a:lnTo>
                  <a:lnTo>
                    <a:pt x="935" y="404"/>
                  </a:lnTo>
                  <a:lnTo>
                    <a:pt x="929" y="410"/>
                  </a:lnTo>
                  <a:lnTo>
                    <a:pt x="935" y="410"/>
                  </a:lnTo>
                  <a:lnTo>
                    <a:pt x="942" y="410"/>
                  </a:lnTo>
                  <a:lnTo>
                    <a:pt x="948" y="410"/>
                  </a:lnTo>
                  <a:lnTo>
                    <a:pt x="948" y="416"/>
                  </a:lnTo>
                  <a:lnTo>
                    <a:pt x="942" y="423"/>
                  </a:lnTo>
                  <a:lnTo>
                    <a:pt x="948" y="423"/>
                  </a:lnTo>
                  <a:lnTo>
                    <a:pt x="955" y="423"/>
                  </a:lnTo>
                  <a:lnTo>
                    <a:pt x="955" y="429"/>
                  </a:lnTo>
                  <a:lnTo>
                    <a:pt x="948" y="429"/>
                  </a:lnTo>
                  <a:lnTo>
                    <a:pt x="948" y="436"/>
                  </a:lnTo>
                  <a:lnTo>
                    <a:pt x="955" y="442"/>
                  </a:lnTo>
                  <a:lnTo>
                    <a:pt x="961" y="442"/>
                  </a:lnTo>
                  <a:lnTo>
                    <a:pt x="961" y="448"/>
                  </a:lnTo>
                  <a:lnTo>
                    <a:pt x="967" y="448"/>
                  </a:lnTo>
                  <a:lnTo>
                    <a:pt x="967" y="455"/>
                  </a:lnTo>
                  <a:lnTo>
                    <a:pt x="974" y="455"/>
                  </a:lnTo>
                  <a:lnTo>
                    <a:pt x="974" y="461"/>
                  </a:lnTo>
                  <a:lnTo>
                    <a:pt x="967" y="461"/>
                  </a:lnTo>
                  <a:lnTo>
                    <a:pt x="967" y="455"/>
                  </a:lnTo>
                  <a:lnTo>
                    <a:pt x="967" y="461"/>
                  </a:lnTo>
                  <a:lnTo>
                    <a:pt x="967" y="468"/>
                  </a:lnTo>
                  <a:lnTo>
                    <a:pt x="961" y="468"/>
                  </a:lnTo>
                  <a:lnTo>
                    <a:pt x="961" y="474"/>
                  </a:lnTo>
                  <a:lnTo>
                    <a:pt x="967" y="474"/>
                  </a:lnTo>
                  <a:lnTo>
                    <a:pt x="974" y="474"/>
                  </a:lnTo>
                  <a:lnTo>
                    <a:pt x="967" y="474"/>
                  </a:lnTo>
                  <a:lnTo>
                    <a:pt x="967" y="480"/>
                  </a:lnTo>
                  <a:lnTo>
                    <a:pt x="961" y="480"/>
                  </a:lnTo>
                  <a:lnTo>
                    <a:pt x="961" y="487"/>
                  </a:lnTo>
                  <a:lnTo>
                    <a:pt x="967" y="487"/>
                  </a:lnTo>
                  <a:lnTo>
                    <a:pt x="967" y="493"/>
                  </a:lnTo>
                  <a:lnTo>
                    <a:pt x="974" y="493"/>
                  </a:lnTo>
                  <a:lnTo>
                    <a:pt x="980" y="493"/>
                  </a:lnTo>
                  <a:lnTo>
                    <a:pt x="980" y="500"/>
                  </a:lnTo>
                  <a:lnTo>
                    <a:pt x="974" y="500"/>
                  </a:lnTo>
                  <a:lnTo>
                    <a:pt x="974" y="506"/>
                  </a:lnTo>
                  <a:lnTo>
                    <a:pt x="980" y="512"/>
                  </a:lnTo>
                  <a:lnTo>
                    <a:pt x="980" y="519"/>
                  </a:lnTo>
                  <a:lnTo>
                    <a:pt x="980" y="525"/>
                  </a:lnTo>
                  <a:lnTo>
                    <a:pt x="974" y="525"/>
                  </a:lnTo>
                  <a:lnTo>
                    <a:pt x="974" y="532"/>
                  </a:lnTo>
                  <a:lnTo>
                    <a:pt x="980" y="532"/>
                  </a:lnTo>
                  <a:lnTo>
                    <a:pt x="980" y="538"/>
                  </a:lnTo>
                  <a:lnTo>
                    <a:pt x="980" y="544"/>
                  </a:lnTo>
                  <a:lnTo>
                    <a:pt x="980" y="538"/>
                  </a:lnTo>
                  <a:lnTo>
                    <a:pt x="987" y="538"/>
                  </a:lnTo>
                  <a:lnTo>
                    <a:pt x="987" y="544"/>
                  </a:lnTo>
                  <a:lnTo>
                    <a:pt x="987" y="551"/>
                  </a:lnTo>
                  <a:lnTo>
                    <a:pt x="987" y="557"/>
                  </a:lnTo>
                  <a:lnTo>
                    <a:pt x="987" y="564"/>
                  </a:lnTo>
                  <a:lnTo>
                    <a:pt x="980" y="564"/>
                  </a:lnTo>
                  <a:lnTo>
                    <a:pt x="987" y="564"/>
                  </a:lnTo>
                  <a:lnTo>
                    <a:pt x="987" y="570"/>
                  </a:lnTo>
                  <a:lnTo>
                    <a:pt x="987" y="576"/>
                  </a:lnTo>
                  <a:lnTo>
                    <a:pt x="993" y="576"/>
                  </a:lnTo>
                  <a:lnTo>
                    <a:pt x="999" y="576"/>
                  </a:lnTo>
                  <a:lnTo>
                    <a:pt x="999" y="583"/>
                  </a:lnTo>
                  <a:lnTo>
                    <a:pt x="993" y="583"/>
                  </a:lnTo>
                  <a:lnTo>
                    <a:pt x="987" y="589"/>
                  </a:lnTo>
                  <a:lnTo>
                    <a:pt x="980" y="589"/>
                  </a:lnTo>
                  <a:lnTo>
                    <a:pt x="980" y="583"/>
                  </a:lnTo>
                  <a:lnTo>
                    <a:pt x="974" y="583"/>
                  </a:lnTo>
                  <a:lnTo>
                    <a:pt x="980" y="583"/>
                  </a:lnTo>
                  <a:lnTo>
                    <a:pt x="974" y="583"/>
                  </a:lnTo>
                  <a:lnTo>
                    <a:pt x="967" y="589"/>
                  </a:lnTo>
                  <a:lnTo>
                    <a:pt x="967" y="583"/>
                  </a:lnTo>
                  <a:lnTo>
                    <a:pt x="967" y="589"/>
                  </a:lnTo>
                  <a:lnTo>
                    <a:pt x="967" y="596"/>
                  </a:lnTo>
                  <a:lnTo>
                    <a:pt x="961" y="589"/>
                  </a:lnTo>
                  <a:lnTo>
                    <a:pt x="961" y="596"/>
                  </a:lnTo>
                  <a:lnTo>
                    <a:pt x="955" y="596"/>
                  </a:lnTo>
                  <a:lnTo>
                    <a:pt x="948" y="596"/>
                  </a:lnTo>
                  <a:lnTo>
                    <a:pt x="942" y="596"/>
                  </a:lnTo>
                  <a:lnTo>
                    <a:pt x="942" y="602"/>
                  </a:lnTo>
                  <a:lnTo>
                    <a:pt x="935" y="602"/>
                  </a:lnTo>
                  <a:lnTo>
                    <a:pt x="929" y="602"/>
                  </a:lnTo>
                  <a:lnTo>
                    <a:pt x="923" y="602"/>
                  </a:lnTo>
                  <a:lnTo>
                    <a:pt x="923" y="608"/>
                  </a:lnTo>
                  <a:lnTo>
                    <a:pt x="916" y="608"/>
                  </a:lnTo>
                  <a:lnTo>
                    <a:pt x="910" y="608"/>
                  </a:lnTo>
                  <a:lnTo>
                    <a:pt x="903" y="608"/>
                  </a:lnTo>
                  <a:lnTo>
                    <a:pt x="897" y="608"/>
                  </a:lnTo>
                  <a:lnTo>
                    <a:pt x="891" y="615"/>
                  </a:lnTo>
                  <a:lnTo>
                    <a:pt x="884" y="608"/>
                  </a:lnTo>
                  <a:lnTo>
                    <a:pt x="884" y="615"/>
                  </a:lnTo>
                  <a:lnTo>
                    <a:pt x="878" y="615"/>
                  </a:lnTo>
                  <a:lnTo>
                    <a:pt x="871" y="615"/>
                  </a:lnTo>
                  <a:lnTo>
                    <a:pt x="865" y="615"/>
                  </a:lnTo>
                  <a:lnTo>
                    <a:pt x="859" y="615"/>
                  </a:lnTo>
                  <a:lnTo>
                    <a:pt x="859" y="621"/>
                  </a:lnTo>
                  <a:lnTo>
                    <a:pt x="852" y="621"/>
                  </a:lnTo>
                  <a:lnTo>
                    <a:pt x="846" y="621"/>
                  </a:lnTo>
                  <a:lnTo>
                    <a:pt x="839" y="621"/>
                  </a:lnTo>
                  <a:lnTo>
                    <a:pt x="839" y="628"/>
                  </a:lnTo>
                  <a:lnTo>
                    <a:pt x="839" y="634"/>
                  </a:lnTo>
                  <a:lnTo>
                    <a:pt x="833" y="634"/>
                  </a:lnTo>
                  <a:lnTo>
                    <a:pt x="827" y="634"/>
                  </a:lnTo>
                  <a:lnTo>
                    <a:pt x="820" y="634"/>
                  </a:lnTo>
                  <a:lnTo>
                    <a:pt x="814" y="634"/>
                  </a:lnTo>
                  <a:lnTo>
                    <a:pt x="807" y="640"/>
                  </a:lnTo>
                  <a:lnTo>
                    <a:pt x="801" y="640"/>
                  </a:lnTo>
                  <a:lnTo>
                    <a:pt x="795" y="640"/>
                  </a:lnTo>
                  <a:lnTo>
                    <a:pt x="788" y="640"/>
                  </a:lnTo>
                  <a:lnTo>
                    <a:pt x="782" y="647"/>
                  </a:lnTo>
                  <a:lnTo>
                    <a:pt x="775" y="647"/>
                  </a:lnTo>
                  <a:lnTo>
                    <a:pt x="769" y="647"/>
                  </a:lnTo>
                  <a:lnTo>
                    <a:pt x="763" y="647"/>
                  </a:lnTo>
                  <a:lnTo>
                    <a:pt x="756" y="647"/>
                  </a:lnTo>
                  <a:lnTo>
                    <a:pt x="756" y="653"/>
                  </a:lnTo>
                  <a:lnTo>
                    <a:pt x="750" y="653"/>
                  </a:lnTo>
                  <a:lnTo>
                    <a:pt x="743" y="653"/>
                  </a:lnTo>
                  <a:lnTo>
                    <a:pt x="737" y="653"/>
                  </a:lnTo>
                  <a:lnTo>
                    <a:pt x="730" y="653"/>
                  </a:lnTo>
                  <a:lnTo>
                    <a:pt x="724" y="653"/>
                  </a:lnTo>
                  <a:lnTo>
                    <a:pt x="724" y="660"/>
                  </a:lnTo>
                  <a:lnTo>
                    <a:pt x="711" y="660"/>
                  </a:lnTo>
                  <a:lnTo>
                    <a:pt x="705" y="660"/>
                  </a:lnTo>
                  <a:lnTo>
                    <a:pt x="698" y="660"/>
                  </a:lnTo>
                  <a:lnTo>
                    <a:pt x="692" y="660"/>
                  </a:lnTo>
                  <a:lnTo>
                    <a:pt x="686" y="666"/>
                  </a:lnTo>
                  <a:lnTo>
                    <a:pt x="679" y="666"/>
                  </a:lnTo>
                  <a:lnTo>
                    <a:pt x="673" y="666"/>
                  </a:lnTo>
                  <a:lnTo>
                    <a:pt x="666" y="672"/>
                  </a:lnTo>
                  <a:lnTo>
                    <a:pt x="660" y="672"/>
                  </a:lnTo>
                  <a:lnTo>
                    <a:pt x="654" y="672"/>
                  </a:lnTo>
                  <a:lnTo>
                    <a:pt x="647" y="672"/>
                  </a:lnTo>
                  <a:lnTo>
                    <a:pt x="641" y="679"/>
                  </a:lnTo>
                  <a:lnTo>
                    <a:pt x="634" y="679"/>
                  </a:lnTo>
                  <a:lnTo>
                    <a:pt x="628" y="679"/>
                  </a:lnTo>
                  <a:lnTo>
                    <a:pt x="622" y="685"/>
                  </a:lnTo>
                  <a:lnTo>
                    <a:pt x="615" y="685"/>
                  </a:lnTo>
                  <a:lnTo>
                    <a:pt x="609" y="685"/>
                  </a:lnTo>
                  <a:lnTo>
                    <a:pt x="602" y="685"/>
                  </a:lnTo>
                  <a:lnTo>
                    <a:pt x="596" y="692"/>
                  </a:lnTo>
                  <a:lnTo>
                    <a:pt x="590" y="692"/>
                  </a:lnTo>
                  <a:lnTo>
                    <a:pt x="583" y="692"/>
                  </a:lnTo>
                  <a:lnTo>
                    <a:pt x="577" y="692"/>
                  </a:lnTo>
                  <a:lnTo>
                    <a:pt x="577" y="698"/>
                  </a:lnTo>
                  <a:lnTo>
                    <a:pt x="570" y="698"/>
                  </a:lnTo>
                  <a:lnTo>
                    <a:pt x="564" y="698"/>
                  </a:lnTo>
                  <a:lnTo>
                    <a:pt x="558" y="698"/>
                  </a:lnTo>
                  <a:lnTo>
                    <a:pt x="558" y="704"/>
                  </a:lnTo>
                  <a:lnTo>
                    <a:pt x="551" y="704"/>
                  </a:lnTo>
                  <a:lnTo>
                    <a:pt x="545" y="704"/>
                  </a:lnTo>
                  <a:lnTo>
                    <a:pt x="538" y="704"/>
                  </a:lnTo>
                  <a:lnTo>
                    <a:pt x="538" y="711"/>
                  </a:lnTo>
                  <a:lnTo>
                    <a:pt x="532" y="711"/>
                  </a:lnTo>
                  <a:lnTo>
                    <a:pt x="526" y="711"/>
                  </a:lnTo>
                  <a:lnTo>
                    <a:pt x="526" y="717"/>
                  </a:lnTo>
                  <a:lnTo>
                    <a:pt x="526" y="724"/>
                  </a:lnTo>
                  <a:lnTo>
                    <a:pt x="526" y="717"/>
                  </a:lnTo>
                  <a:lnTo>
                    <a:pt x="526" y="711"/>
                  </a:lnTo>
                  <a:lnTo>
                    <a:pt x="519" y="717"/>
                  </a:lnTo>
                  <a:lnTo>
                    <a:pt x="526" y="717"/>
                  </a:lnTo>
                  <a:lnTo>
                    <a:pt x="519" y="717"/>
                  </a:lnTo>
                  <a:lnTo>
                    <a:pt x="519" y="724"/>
                  </a:lnTo>
                  <a:lnTo>
                    <a:pt x="526" y="724"/>
                  </a:lnTo>
                  <a:lnTo>
                    <a:pt x="519" y="724"/>
                  </a:lnTo>
                  <a:lnTo>
                    <a:pt x="513" y="724"/>
                  </a:lnTo>
                  <a:lnTo>
                    <a:pt x="506" y="724"/>
                  </a:lnTo>
                  <a:lnTo>
                    <a:pt x="500" y="724"/>
                  </a:lnTo>
                  <a:lnTo>
                    <a:pt x="494" y="724"/>
                  </a:lnTo>
                  <a:lnTo>
                    <a:pt x="494" y="730"/>
                  </a:lnTo>
                  <a:lnTo>
                    <a:pt x="487" y="730"/>
                  </a:lnTo>
                  <a:lnTo>
                    <a:pt x="481" y="730"/>
                  </a:lnTo>
                  <a:lnTo>
                    <a:pt x="474" y="730"/>
                  </a:lnTo>
                  <a:lnTo>
                    <a:pt x="468" y="730"/>
                  </a:lnTo>
                  <a:lnTo>
                    <a:pt x="468" y="736"/>
                  </a:lnTo>
                  <a:lnTo>
                    <a:pt x="462" y="736"/>
                  </a:lnTo>
                  <a:lnTo>
                    <a:pt x="455" y="736"/>
                  </a:lnTo>
                  <a:lnTo>
                    <a:pt x="455" y="743"/>
                  </a:lnTo>
                  <a:lnTo>
                    <a:pt x="449" y="743"/>
                  </a:lnTo>
                  <a:lnTo>
                    <a:pt x="442" y="743"/>
                  </a:lnTo>
                  <a:lnTo>
                    <a:pt x="442" y="692"/>
                  </a:lnTo>
                  <a:lnTo>
                    <a:pt x="391" y="692"/>
                  </a:lnTo>
                  <a:lnTo>
                    <a:pt x="359" y="692"/>
                  </a:lnTo>
                  <a:lnTo>
                    <a:pt x="340" y="692"/>
                  </a:lnTo>
                  <a:lnTo>
                    <a:pt x="333" y="679"/>
                  </a:lnTo>
                  <a:lnTo>
                    <a:pt x="333" y="672"/>
                  </a:lnTo>
                  <a:lnTo>
                    <a:pt x="327" y="666"/>
                  </a:lnTo>
                  <a:lnTo>
                    <a:pt x="321" y="653"/>
                  </a:lnTo>
                  <a:lnTo>
                    <a:pt x="321" y="647"/>
                  </a:lnTo>
                  <a:lnTo>
                    <a:pt x="314" y="647"/>
                  </a:lnTo>
                  <a:lnTo>
                    <a:pt x="308" y="640"/>
                  </a:lnTo>
                  <a:lnTo>
                    <a:pt x="301" y="634"/>
                  </a:lnTo>
                  <a:lnTo>
                    <a:pt x="295" y="634"/>
                  </a:lnTo>
                  <a:lnTo>
                    <a:pt x="289" y="628"/>
                  </a:lnTo>
                  <a:lnTo>
                    <a:pt x="289" y="621"/>
                  </a:lnTo>
                  <a:lnTo>
                    <a:pt x="282" y="615"/>
                  </a:lnTo>
                  <a:lnTo>
                    <a:pt x="276" y="589"/>
                  </a:lnTo>
                  <a:lnTo>
                    <a:pt x="276" y="583"/>
                  </a:lnTo>
                  <a:lnTo>
                    <a:pt x="269" y="583"/>
                  </a:lnTo>
                  <a:lnTo>
                    <a:pt x="269" y="576"/>
                  </a:lnTo>
                  <a:lnTo>
                    <a:pt x="269" y="570"/>
                  </a:lnTo>
                  <a:lnTo>
                    <a:pt x="269" y="564"/>
                  </a:lnTo>
                  <a:lnTo>
                    <a:pt x="269" y="557"/>
                  </a:lnTo>
                  <a:lnTo>
                    <a:pt x="263" y="551"/>
                  </a:lnTo>
                  <a:lnTo>
                    <a:pt x="257" y="538"/>
                  </a:lnTo>
                  <a:lnTo>
                    <a:pt x="161" y="538"/>
                  </a:lnTo>
                  <a:lnTo>
                    <a:pt x="154" y="525"/>
                  </a:lnTo>
                  <a:lnTo>
                    <a:pt x="141" y="506"/>
                  </a:lnTo>
                  <a:lnTo>
                    <a:pt x="129" y="493"/>
                  </a:lnTo>
                  <a:lnTo>
                    <a:pt x="116" y="487"/>
                  </a:lnTo>
                  <a:lnTo>
                    <a:pt x="103" y="480"/>
                  </a:lnTo>
                  <a:lnTo>
                    <a:pt x="97" y="480"/>
                  </a:lnTo>
                  <a:lnTo>
                    <a:pt x="84" y="474"/>
                  </a:lnTo>
                  <a:lnTo>
                    <a:pt x="77" y="474"/>
                  </a:lnTo>
                  <a:lnTo>
                    <a:pt x="71" y="474"/>
                  </a:lnTo>
                  <a:lnTo>
                    <a:pt x="65" y="468"/>
                  </a:lnTo>
                  <a:lnTo>
                    <a:pt x="65" y="461"/>
                  </a:lnTo>
                  <a:lnTo>
                    <a:pt x="65" y="455"/>
                  </a:lnTo>
                  <a:lnTo>
                    <a:pt x="58" y="448"/>
                  </a:lnTo>
                  <a:lnTo>
                    <a:pt x="52" y="448"/>
                  </a:lnTo>
                  <a:lnTo>
                    <a:pt x="45" y="448"/>
                  </a:lnTo>
                  <a:lnTo>
                    <a:pt x="39" y="442"/>
                  </a:lnTo>
                  <a:lnTo>
                    <a:pt x="33" y="442"/>
                  </a:lnTo>
                  <a:lnTo>
                    <a:pt x="33" y="436"/>
                  </a:lnTo>
                  <a:lnTo>
                    <a:pt x="33" y="429"/>
                  </a:lnTo>
                  <a:lnTo>
                    <a:pt x="33" y="423"/>
                  </a:lnTo>
                  <a:lnTo>
                    <a:pt x="26" y="410"/>
                  </a:lnTo>
                  <a:lnTo>
                    <a:pt x="26" y="404"/>
                  </a:lnTo>
                  <a:lnTo>
                    <a:pt x="20" y="404"/>
                  </a:lnTo>
                  <a:lnTo>
                    <a:pt x="13" y="397"/>
                  </a:lnTo>
                  <a:lnTo>
                    <a:pt x="7" y="391"/>
                  </a:lnTo>
                  <a:lnTo>
                    <a:pt x="7" y="384"/>
                  </a:lnTo>
                  <a:lnTo>
                    <a:pt x="7" y="372"/>
                  </a:lnTo>
                  <a:lnTo>
                    <a:pt x="0" y="365"/>
                  </a:lnTo>
                  <a:lnTo>
                    <a:pt x="0" y="359"/>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endParaRPr lang="fr-FR"/>
            </a:p>
          </p:txBody>
        </p:sp>
        <p:sp>
          <p:nvSpPr>
            <p:cNvPr id="54" name="Freeform 226">
              <a:extLst>
                <a:ext uri="{FF2B5EF4-FFF2-40B4-BE49-F238E27FC236}">
                  <a16:creationId xmlns:a16="http://schemas.microsoft.com/office/drawing/2014/main" id="{1BBB3B06-671E-03D0-6C00-33D4487820C0}"/>
                </a:ext>
              </a:extLst>
            </p:cNvPr>
            <p:cNvSpPr>
              <a:spLocks/>
            </p:cNvSpPr>
            <p:nvPr/>
          </p:nvSpPr>
          <p:spPr bwMode="gray">
            <a:xfrm>
              <a:off x="4056309" y="3598417"/>
              <a:ext cx="689851" cy="1213228"/>
            </a:xfrm>
            <a:custGeom>
              <a:avLst/>
              <a:gdLst>
                <a:gd name="T0" fmla="*/ 1024 w 1069"/>
                <a:gd name="T1" fmla="*/ 627 h 1684"/>
                <a:gd name="T2" fmla="*/ 1056 w 1069"/>
                <a:gd name="T3" fmla="*/ 781 h 1684"/>
                <a:gd name="T4" fmla="*/ 1031 w 1069"/>
                <a:gd name="T5" fmla="*/ 1050 h 1684"/>
                <a:gd name="T6" fmla="*/ 960 w 1069"/>
                <a:gd name="T7" fmla="*/ 1280 h 1684"/>
                <a:gd name="T8" fmla="*/ 973 w 1069"/>
                <a:gd name="T9" fmla="*/ 1319 h 1684"/>
                <a:gd name="T10" fmla="*/ 935 w 1069"/>
                <a:gd name="T11" fmla="*/ 1364 h 1684"/>
                <a:gd name="T12" fmla="*/ 883 w 1069"/>
                <a:gd name="T13" fmla="*/ 1396 h 1684"/>
                <a:gd name="T14" fmla="*/ 807 w 1069"/>
                <a:gd name="T15" fmla="*/ 1428 h 1684"/>
                <a:gd name="T16" fmla="*/ 679 w 1069"/>
                <a:gd name="T17" fmla="*/ 1492 h 1684"/>
                <a:gd name="T18" fmla="*/ 608 w 1069"/>
                <a:gd name="T19" fmla="*/ 1460 h 1684"/>
                <a:gd name="T20" fmla="*/ 563 w 1069"/>
                <a:gd name="T21" fmla="*/ 1434 h 1684"/>
                <a:gd name="T22" fmla="*/ 518 w 1069"/>
                <a:gd name="T23" fmla="*/ 1415 h 1684"/>
                <a:gd name="T24" fmla="*/ 352 w 1069"/>
                <a:gd name="T25" fmla="*/ 1492 h 1684"/>
                <a:gd name="T26" fmla="*/ 326 w 1069"/>
                <a:gd name="T27" fmla="*/ 1581 h 1684"/>
                <a:gd name="T28" fmla="*/ 237 w 1069"/>
                <a:gd name="T29" fmla="*/ 1671 h 1684"/>
                <a:gd name="T30" fmla="*/ 211 w 1069"/>
                <a:gd name="T31" fmla="*/ 1652 h 1684"/>
                <a:gd name="T32" fmla="*/ 166 w 1069"/>
                <a:gd name="T33" fmla="*/ 1633 h 1684"/>
                <a:gd name="T34" fmla="*/ 147 w 1069"/>
                <a:gd name="T35" fmla="*/ 1613 h 1684"/>
                <a:gd name="T36" fmla="*/ 115 w 1069"/>
                <a:gd name="T37" fmla="*/ 1588 h 1684"/>
                <a:gd name="T38" fmla="*/ 121 w 1069"/>
                <a:gd name="T39" fmla="*/ 1530 h 1684"/>
                <a:gd name="T40" fmla="*/ 102 w 1069"/>
                <a:gd name="T41" fmla="*/ 1485 h 1684"/>
                <a:gd name="T42" fmla="*/ 57 w 1069"/>
                <a:gd name="T43" fmla="*/ 1472 h 1684"/>
                <a:gd name="T44" fmla="*/ 45 w 1069"/>
                <a:gd name="T45" fmla="*/ 1415 h 1684"/>
                <a:gd name="T46" fmla="*/ 19 w 1069"/>
                <a:gd name="T47" fmla="*/ 1389 h 1684"/>
                <a:gd name="T48" fmla="*/ 45 w 1069"/>
                <a:gd name="T49" fmla="*/ 1338 h 1684"/>
                <a:gd name="T50" fmla="*/ 6 w 1069"/>
                <a:gd name="T51" fmla="*/ 1306 h 1684"/>
                <a:gd name="T52" fmla="*/ 38 w 1069"/>
                <a:gd name="T53" fmla="*/ 1261 h 1684"/>
                <a:gd name="T54" fmla="*/ 83 w 1069"/>
                <a:gd name="T55" fmla="*/ 1229 h 1684"/>
                <a:gd name="T56" fmla="*/ 96 w 1069"/>
                <a:gd name="T57" fmla="*/ 1172 h 1684"/>
                <a:gd name="T58" fmla="*/ 89 w 1069"/>
                <a:gd name="T59" fmla="*/ 1108 h 1684"/>
                <a:gd name="T60" fmla="*/ 115 w 1069"/>
                <a:gd name="T61" fmla="*/ 1056 h 1684"/>
                <a:gd name="T62" fmla="*/ 134 w 1069"/>
                <a:gd name="T63" fmla="*/ 973 h 1684"/>
                <a:gd name="T64" fmla="*/ 121 w 1069"/>
                <a:gd name="T65" fmla="*/ 915 h 1684"/>
                <a:gd name="T66" fmla="*/ 102 w 1069"/>
                <a:gd name="T67" fmla="*/ 890 h 1684"/>
                <a:gd name="T68" fmla="*/ 32 w 1069"/>
                <a:gd name="T69" fmla="*/ 877 h 1684"/>
                <a:gd name="T70" fmla="*/ 6 w 1069"/>
                <a:gd name="T71" fmla="*/ 826 h 1684"/>
                <a:gd name="T72" fmla="*/ 13 w 1069"/>
                <a:gd name="T73" fmla="*/ 755 h 1684"/>
                <a:gd name="T74" fmla="*/ 38 w 1069"/>
                <a:gd name="T75" fmla="*/ 698 h 1684"/>
                <a:gd name="T76" fmla="*/ 70 w 1069"/>
                <a:gd name="T77" fmla="*/ 659 h 1684"/>
                <a:gd name="T78" fmla="*/ 89 w 1069"/>
                <a:gd name="T79" fmla="*/ 615 h 1684"/>
                <a:gd name="T80" fmla="*/ 96 w 1069"/>
                <a:gd name="T81" fmla="*/ 570 h 1684"/>
                <a:gd name="T82" fmla="*/ 102 w 1069"/>
                <a:gd name="T83" fmla="*/ 525 h 1684"/>
                <a:gd name="T84" fmla="*/ 109 w 1069"/>
                <a:gd name="T85" fmla="*/ 455 h 1684"/>
                <a:gd name="T86" fmla="*/ 141 w 1069"/>
                <a:gd name="T87" fmla="*/ 435 h 1684"/>
                <a:gd name="T88" fmla="*/ 185 w 1069"/>
                <a:gd name="T89" fmla="*/ 403 h 1684"/>
                <a:gd name="T90" fmla="*/ 275 w 1069"/>
                <a:gd name="T91" fmla="*/ 371 h 1684"/>
                <a:gd name="T92" fmla="*/ 333 w 1069"/>
                <a:gd name="T93" fmla="*/ 378 h 1684"/>
                <a:gd name="T94" fmla="*/ 390 w 1069"/>
                <a:gd name="T95" fmla="*/ 365 h 1684"/>
                <a:gd name="T96" fmla="*/ 442 w 1069"/>
                <a:gd name="T97" fmla="*/ 365 h 1684"/>
                <a:gd name="T98" fmla="*/ 493 w 1069"/>
                <a:gd name="T99" fmla="*/ 371 h 1684"/>
                <a:gd name="T100" fmla="*/ 563 w 1069"/>
                <a:gd name="T101" fmla="*/ 365 h 1684"/>
                <a:gd name="T102" fmla="*/ 621 w 1069"/>
                <a:gd name="T103" fmla="*/ 346 h 1684"/>
                <a:gd name="T104" fmla="*/ 659 w 1069"/>
                <a:gd name="T105" fmla="*/ 314 h 1684"/>
                <a:gd name="T106" fmla="*/ 691 w 1069"/>
                <a:gd name="T107" fmla="*/ 275 h 1684"/>
                <a:gd name="T108" fmla="*/ 691 w 1069"/>
                <a:gd name="T109" fmla="*/ 224 h 1684"/>
                <a:gd name="T110" fmla="*/ 698 w 1069"/>
                <a:gd name="T111" fmla="*/ 179 h 1684"/>
                <a:gd name="T112" fmla="*/ 691 w 1069"/>
                <a:gd name="T113" fmla="*/ 147 h 1684"/>
                <a:gd name="T114" fmla="*/ 679 w 1069"/>
                <a:gd name="T115" fmla="*/ 122 h 1684"/>
                <a:gd name="T116" fmla="*/ 672 w 1069"/>
                <a:gd name="T117" fmla="*/ 77 h 1684"/>
                <a:gd name="T118" fmla="*/ 666 w 1069"/>
                <a:gd name="T119" fmla="*/ 26 h 1684"/>
                <a:gd name="T120" fmla="*/ 749 w 1069"/>
                <a:gd name="T121" fmla="*/ 6 h 1684"/>
                <a:gd name="T122" fmla="*/ 948 w 1069"/>
                <a:gd name="T123" fmla="*/ 6 h 16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69" h="1684">
                  <a:moveTo>
                    <a:pt x="1018" y="0"/>
                  </a:moveTo>
                  <a:lnTo>
                    <a:pt x="1024" y="19"/>
                  </a:lnTo>
                  <a:lnTo>
                    <a:pt x="1031" y="26"/>
                  </a:lnTo>
                  <a:lnTo>
                    <a:pt x="1031" y="77"/>
                  </a:lnTo>
                  <a:lnTo>
                    <a:pt x="1031" y="154"/>
                  </a:lnTo>
                  <a:lnTo>
                    <a:pt x="1031" y="173"/>
                  </a:lnTo>
                  <a:lnTo>
                    <a:pt x="1031" y="397"/>
                  </a:lnTo>
                  <a:lnTo>
                    <a:pt x="1024" y="493"/>
                  </a:lnTo>
                  <a:lnTo>
                    <a:pt x="1031" y="519"/>
                  </a:lnTo>
                  <a:lnTo>
                    <a:pt x="1024" y="627"/>
                  </a:lnTo>
                  <a:lnTo>
                    <a:pt x="1024" y="647"/>
                  </a:lnTo>
                  <a:lnTo>
                    <a:pt x="1031" y="659"/>
                  </a:lnTo>
                  <a:lnTo>
                    <a:pt x="1031" y="672"/>
                  </a:lnTo>
                  <a:lnTo>
                    <a:pt x="1044" y="691"/>
                  </a:lnTo>
                  <a:lnTo>
                    <a:pt x="1044" y="704"/>
                  </a:lnTo>
                  <a:lnTo>
                    <a:pt x="1044" y="736"/>
                  </a:lnTo>
                  <a:lnTo>
                    <a:pt x="1044" y="755"/>
                  </a:lnTo>
                  <a:lnTo>
                    <a:pt x="1050" y="768"/>
                  </a:lnTo>
                  <a:lnTo>
                    <a:pt x="1050" y="781"/>
                  </a:lnTo>
                  <a:lnTo>
                    <a:pt x="1056" y="781"/>
                  </a:lnTo>
                  <a:lnTo>
                    <a:pt x="1063" y="787"/>
                  </a:lnTo>
                  <a:lnTo>
                    <a:pt x="1069" y="794"/>
                  </a:lnTo>
                  <a:lnTo>
                    <a:pt x="1069" y="800"/>
                  </a:lnTo>
                  <a:lnTo>
                    <a:pt x="1044" y="800"/>
                  </a:lnTo>
                  <a:lnTo>
                    <a:pt x="1037" y="813"/>
                  </a:lnTo>
                  <a:lnTo>
                    <a:pt x="1037" y="839"/>
                  </a:lnTo>
                  <a:lnTo>
                    <a:pt x="1031" y="871"/>
                  </a:lnTo>
                  <a:lnTo>
                    <a:pt x="1031" y="890"/>
                  </a:lnTo>
                  <a:lnTo>
                    <a:pt x="1031" y="922"/>
                  </a:lnTo>
                  <a:lnTo>
                    <a:pt x="1031" y="1050"/>
                  </a:lnTo>
                  <a:lnTo>
                    <a:pt x="1037" y="1261"/>
                  </a:lnTo>
                  <a:lnTo>
                    <a:pt x="1031" y="1261"/>
                  </a:lnTo>
                  <a:lnTo>
                    <a:pt x="1005" y="1261"/>
                  </a:lnTo>
                  <a:lnTo>
                    <a:pt x="986" y="1261"/>
                  </a:lnTo>
                  <a:lnTo>
                    <a:pt x="986" y="1255"/>
                  </a:lnTo>
                  <a:lnTo>
                    <a:pt x="960" y="1255"/>
                  </a:lnTo>
                  <a:lnTo>
                    <a:pt x="960" y="1261"/>
                  </a:lnTo>
                  <a:lnTo>
                    <a:pt x="960" y="1268"/>
                  </a:lnTo>
                  <a:lnTo>
                    <a:pt x="960" y="1274"/>
                  </a:lnTo>
                  <a:lnTo>
                    <a:pt x="960" y="1280"/>
                  </a:lnTo>
                  <a:lnTo>
                    <a:pt x="960" y="1287"/>
                  </a:lnTo>
                  <a:lnTo>
                    <a:pt x="967" y="1287"/>
                  </a:lnTo>
                  <a:lnTo>
                    <a:pt x="967" y="1293"/>
                  </a:lnTo>
                  <a:lnTo>
                    <a:pt x="967" y="1300"/>
                  </a:lnTo>
                  <a:lnTo>
                    <a:pt x="973" y="1300"/>
                  </a:lnTo>
                  <a:lnTo>
                    <a:pt x="973" y="1306"/>
                  </a:lnTo>
                  <a:lnTo>
                    <a:pt x="980" y="1306"/>
                  </a:lnTo>
                  <a:lnTo>
                    <a:pt x="980" y="1312"/>
                  </a:lnTo>
                  <a:lnTo>
                    <a:pt x="980" y="1319"/>
                  </a:lnTo>
                  <a:lnTo>
                    <a:pt x="973" y="1319"/>
                  </a:lnTo>
                  <a:lnTo>
                    <a:pt x="973" y="1325"/>
                  </a:lnTo>
                  <a:lnTo>
                    <a:pt x="967" y="1325"/>
                  </a:lnTo>
                  <a:lnTo>
                    <a:pt x="960" y="1325"/>
                  </a:lnTo>
                  <a:lnTo>
                    <a:pt x="954" y="1325"/>
                  </a:lnTo>
                  <a:lnTo>
                    <a:pt x="948" y="1332"/>
                  </a:lnTo>
                  <a:lnTo>
                    <a:pt x="948" y="1338"/>
                  </a:lnTo>
                  <a:lnTo>
                    <a:pt x="941" y="1344"/>
                  </a:lnTo>
                  <a:lnTo>
                    <a:pt x="941" y="1351"/>
                  </a:lnTo>
                  <a:lnTo>
                    <a:pt x="941" y="1357"/>
                  </a:lnTo>
                  <a:lnTo>
                    <a:pt x="935" y="1364"/>
                  </a:lnTo>
                  <a:lnTo>
                    <a:pt x="928" y="1364"/>
                  </a:lnTo>
                  <a:lnTo>
                    <a:pt x="928" y="1370"/>
                  </a:lnTo>
                  <a:lnTo>
                    <a:pt x="922" y="1370"/>
                  </a:lnTo>
                  <a:lnTo>
                    <a:pt x="915" y="1370"/>
                  </a:lnTo>
                  <a:lnTo>
                    <a:pt x="909" y="1376"/>
                  </a:lnTo>
                  <a:lnTo>
                    <a:pt x="903" y="1376"/>
                  </a:lnTo>
                  <a:lnTo>
                    <a:pt x="896" y="1383"/>
                  </a:lnTo>
                  <a:lnTo>
                    <a:pt x="896" y="1389"/>
                  </a:lnTo>
                  <a:lnTo>
                    <a:pt x="890" y="1396"/>
                  </a:lnTo>
                  <a:lnTo>
                    <a:pt x="883" y="1396"/>
                  </a:lnTo>
                  <a:lnTo>
                    <a:pt x="877" y="1402"/>
                  </a:lnTo>
                  <a:lnTo>
                    <a:pt x="871" y="1408"/>
                  </a:lnTo>
                  <a:lnTo>
                    <a:pt x="858" y="1415"/>
                  </a:lnTo>
                  <a:lnTo>
                    <a:pt x="851" y="1415"/>
                  </a:lnTo>
                  <a:lnTo>
                    <a:pt x="845" y="1421"/>
                  </a:lnTo>
                  <a:lnTo>
                    <a:pt x="839" y="1421"/>
                  </a:lnTo>
                  <a:lnTo>
                    <a:pt x="826" y="1421"/>
                  </a:lnTo>
                  <a:lnTo>
                    <a:pt x="819" y="1428"/>
                  </a:lnTo>
                  <a:lnTo>
                    <a:pt x="813" y="1428"/>
                  </a:lnTo>
                  <a:lnTo>
                    <a:pt x="807" y="1428"/>
                  </a:lnTo>
                  <a:lnTo>
                    <a:pt x="794" y="1434"/>
                  </a:lnTo>
                  <a:lnTo>
                    <a:pt x="781" y="1434"/>
                  </a:lnTo>
                  <a:lnTo>
                    <a:pt x="775" y="1440"/>
                  </a:lnTo>
                  <a:lnTo>
                    <a:pt x="762" y="1440"/>
                  </a:lnTo>
                  <a:lnTo>
                    <a:pt x="749" y="1447"/>
                  </a:lnTo>
                  <a:lnTo>
                    <a:pt x="730" y="1453"/>
                  </a:lnTo>
                  <a:lnTo>
                    <a:pt x="723" y="1460"/>
                  </a:lnTo>
                  <a:lnTo>
                    <a:pt x="704" y="1472"/>
                  </a:lnTo>
                  <a:lnTo>
                    <a:pt x="691" y="1485"/>
                  </a:lnTo>
                  <a:lnTo>
                    <a:pt x="679" y="1492"/>
                  </a:lnTo>
                  <a:lnTo>
                    <a:pt x="666" y="1498"/>
                  </a:lnTo>
                  <a:lnTo>
                    <a:pt x="653" y="1498"/>
                  </a:lnTo>
                  <a:lnTo>
                    <a:pt x="647" y="1492"/>
                  </a:lnTo>
                  <a:lnTo>
                    <a:pt x="640" y="1485"/>
                  </a:lnTo>
                  <a:lnTo>
                    <a:pt x="634" y="1479"/>
                  </a:lnTo>
                  <a:lnTo>
                    <a:pt x="627" y="1472"/>
                  </a:lnTo>
                  <a:lnTo>
                    <a:pt x="621" y="1466"/>
                  </a:lnTo>
                  <a:lnTo>
                    <a:pt x="615" y="1466"/>
                  </a:lnTo>
                  <a:lnTo>
                    <a:pt x="608" y="1466"/>
                  </a:lnTo>
                  <a:lnTo>
                    <a:pt x="608" y="1460"/>
                  </a:lnTo>
                  <a:lnTo>
                    <a:pt x="602" y="1460"/>
                  </a:lnTo>
                  <a:lnTo>
                    <a:pt x="595" y="1453"/>
                  </a:lnTo>
                  <a:lnTo>
                    <a:pt x="595" y="1447"/>
                  </a:lnTo>
                  <a:lnTo>
                    <a:pt x="589" y="1447"/>
                  </a:lnTo>
                  <a:lnTo>
                    <a:pt x="583" y="1447"/>
                  </a:lnTo>
                  <a:lnTo>
                    <a:pt x="583" y="1440"/>
                  </a:lnTo>
                  <a:lnTo>
                    <a:pt x="576" y="1440"/>
                  </a:lnTo>
                  <a:lnTo>
                    <a:pt x="570" y="1440"/>
                  </a:lnTo>
                  <a:lnTo>
                    <a:pt x="570" y="1434"/>
                  </a:lnTo>
                  <a:lnTo>
                    <a:pt x="563" y="1434"/>
                  </a:lnTo>
                  <a:lnTo>
                    <a:pt x="557" y="1428"/>
                  </a:lnTo>
                  <a:lnTo>
                    <a:pt x="550" y="1428"/>
                  </a:lnTo>
                  <a:lnTo>
                    <a:pt x="544" y="1428"/>
                  </a:lnTo>
                  <a:lnTo>
                    <a:pt x="544" y="1421"/>
                  </a:lnTo>
                  <a:lnTo>
                    <a:pt x="550" y="1421"/>
                  </a:lnTo>
                  <a:lnTo>
                    <a:pt x="550" y="1415"/>
                  </a:lnTo>
                  <a:lnTo>
                    <a:pt x="544" y="1415"/>
                  </a:lnTo>
                  <a:lnTo>
                    <a:pt x="531" y="1415"/>
                  </a:lnTo>
                  <a:lnTo>
                    <a:pt x="525" y="1415"/>
                  </a:lnTo>
                  <a:lnTo>
                    <a:pt x="518" y="1415"/>
                  </a:lnTo>
                  <a:lnTo>
                    <a:pt x="512" y="1415"/>
                  </a:lnTo>
                  <a:lnTo>
                    <a:pt x="506" y="1415"/>
                  </a:lnTo>
                  <a:lnTo>
                    <a:pt x="493" y="1415"/>
                  </a:lnTo>
                  <a:lnTo>
                    <a:pt x="448" y="1415"/>
                  </a:lnTo>
                  <a:lnTo>
                    <a:pt x="397" y="1408"/>
                  </a:lnTo>
                  <a:lnTo>
                    <a:pt x="346" y="1408"/>
                  </a:lnTo>
                  <a:lnTo>
                    <a:pt x="346" y="1447"/>
                  </a:lnTo>
                  <a:lnTo>
                    <a:pt x="346" y="1466"/>
                  </a:lnTo>
                  <a:lnTo>
                    <a:pt x="346" y="1479"/>
                  </a:lnTo>
                  <a:lnTo>
                    <a:pt x="352" y="1492"/>
                  </a:lnTo>
                  <a:lnTo>
                    <a:pt x="346" y="1504"/>
                  </a:lnTo>
                  <a:lnTo>
                    <a:pt x="346" y="1517"/>
                  </a:lnTo>
                  <a:lnTo>
                    <a:pt x="346" y="1524"/>
                  </a:lnTo>
                  <a:lnTo>
                    <a:pt x="346" y="1530"/>
                  </a:lnTo>
                  <a:lnTo>
                    <a:pt x="346" y="1536"/>
                  </a:lnTo>
                  <a:lnTo>
                    <a:pt x="339" y="1556"/>
                  </a:lnTo>
                  <a:lnTo>
                    <a:pt x="333" y="1556"/>
                  </a:lnTo>
                  <a:lnTo>
                    <a:pt x="333" y="1562"/>
                  </a:lnTo>
                  <a:lnTo>
                    <a:pt x="326" y="1569"/>
                  </a:lnTo>
                  <a:lnTo>
                    <a:pt x="326" y="1581"/>
                  </a:lnTo>
                  <a:lnTo>
                    <a:pt x="320" y="1588"/>
                  </a:lnTo>
                  <a:lnTo>
                    <a:pt x="314" y="1594"/>
                  </a:lnTo>
                  <a:lnTo>
                    <a:pt x="307" y="1601"/>
                  </a:lnTo>
                  <a:lnTo>
                    <a:pt x="294" y="1620"/>
                  </a:lnTo>
                  <a:lnTo>
                    <a:pt x="288" y="1626"/>
                  </a:lnTo>
                  <a:lnTo>
                    <a:pt x="275" y="1639"/>
                  </a:lnTo>
                  <a:lnTo>
                    <a:pt x="269" y="1645"/>
                  </a:lnTo>
                  <a:lnTo>
                    <a:pt x="256" y="1658"/>
                  </a:lnTo>
                  <a:lnTo>
                    <a:pt x="250" y="1665"/>
                  </a:lnTo>
                  <a:lnTo>
                    <a:pt x="237" y="1671"/>
                  </a:lnTo>
                  <a:lnTo>
                    <a:pt x="224" y="1671"/>
                  </a:lnTo>
                  <a:lnTo>
                    <a:pt x="205" y="1677"/>
                  </a:lnTo>
                  <a:lnTo>
                    <a:pt x="192" y="1677"/>
                  </a:lnTo>
                  <a:lnTo>
                    <a:pt x="185" y="1684"/>
                  </a:lnTo>
                  <a:lnTo>
                    <a:pt x="185" y="1677"/>
                  </a:lnTo>
                  <a:lnTo>
                    <a:pt x="192" y="1671"/>
                  </a:lnTo>
                  <a:lnTo>
                    <a:pt x="198" y="1665"/>
                  </a:lnTo>
                  <a:lnTo>
                    <a:pt x="205" y="1665"/>
                  </a:lnTo>
                  <a:lnTo>
                    <a:pt x="205" y="1658"/>
                  </a:lnTo>
                  <a:lnTo>
                    <a:pt x="211" y="1652"/>
                  </a:lnTo>
                  <a:lnTo>
                    <a:pt x="211" y="1645"/>
                  </a:lnTo>
                  <a:lnTo>
                    <a:pt x="211" y="1639"/>
                  </a:lnTo>
                  <a:lnTo>
                    <a:pt x="205" y="1639"/>
                  </a:lnTo>
                  <a:lnTo>
                    <a:pt x="205" y="1633"/>
                  </a:lnTo>
                  <a:lnTo>
                    <a:pt x="198" y="1633"/>
                  </a:lnTo>
                  <a:lnTo>
                    <a:pt x="192" y="1633"/>
                  </a:lnTo>
                  <a:lnTo>
                    <a:pt x="185" y="1633"/>
                  </a:lnTo>
                  <a:lnTo>
                    <a:pt x="179" y="1633"/>
                  </a:lnTo>
                  <a:lnTo>
                    <a:pt x="173" y="1633"/>
                  </a:lnTo>
                  <a:lnTo>
                    <a:pt x="166" y="1633"/>
                  </a:lnTo>
                  <a:lnTo>
                    <a:pt x="160" y="1633"/>
                  </a:lnTo>
                  <a:lnTo>
                    <a:pt x="153" y="1633"/>
                  </a:lnTo>
                  <a:lnTo>
                    <a:pt x="153" y="1626"/>
                  </a:lnTo>
                  <a:lnTo>
                    <a:pt x="160" y="1626"/>
                  </a:lnTo>
                  <a:lnTo>
                    <a:pt x="160" y="1620"/>
                  </a:lnTo>
                  <a:lnTo>
                    <a:pt x="153" y="1620"/>
                  </a:lnTo>
                  <a:lnTo>
                    <a:pt x="153" y="1613"/>
                  </a:lnTo>
                  <a:lnTo>
                    <a:pt x="147" y="1613"/>
                  </a:lnTo>
                  <a:lnTo>
                    <a:pt x="147" y="1607"/>
                  </a:lnTo>
                  <a:lnTo>
                    <a:pt x="147" y="1613"/>
                  </a:lnTo>
                  <a:lnTo>
                    <a:pt x="141" y="1613"/>
                  </a:lnTo>
                  <a:lnTo>
                    <a:pt x="141" y="1620"/>
                  </a:lnTo>
                  <a:lnTo>
                    <a:pt x="134" y="1620"/>
                  </a:lnTo>
                  <a:lnTo>
                    <a:pt x="134" y="1613"/>
                  </a:lnTo>
                  <a:lnTo>
                    <a:pt x="128" y="1613"/>
                  </a:lnTo>
                  <a:lnTo>
                    <a:pt x="128" y="1607"/>
                  </a:lnTo>
                  <a:lnTo>
                    <a:pt x="121" y="1601"/>
                  </a:lnTo>
                  <a:lnTo>
                    <a:pt x="121" y="1594"/>
                  </a:lnTo>
                  <a:lnTo>
                    <a:pt x="115" y="1594"/>
                  </a:lnTo>
                  <a:lnTo>
                    <a:pt x="115" y="1588"/>
                  </a:lnTo>
                  <a:lnTo>
                    <a:pt x="115" y="1581"/>
                  </a:lnTo>
                  <a:lnTo>
                    <a:pt x="115" y="1575"/>
                  </a:lnTo>
                  <a:lnTo>
                    <a:pt x="115" y="1569"/>
                  </a:lnTo>
                  <a:lnTo>
                    <a:pt x="115" y="1562"/>
                  </a:lnTo>
                  <a:lnTo>
                    <a:pt x="121" y="1562"/>
                  </a:lnTo>
                  <a:lnTo>
                    <a:pt x="121" y="1556"/>
                  </a:lnTo>
                  <a:lnTo>
                    <a:pt x="121" y="1549"/>
                  </a:lnTo>
                  <a:lnTo>
                    <a:pt x="121" y="1543"/>
                  </a:lnTo>
                  <a:lnTo>
                    <a:pt x="121" y="1536"/>
                  </a:lnTo>
                  <a:lnTo>
                    <a:pt x="121" y="1530"/>
                  </a:lnTo>
                  <a:lnTo>
                    <a:pt x="121" y="1524"/>
                  </a:lnTo>
                  <a:lnTo>
                    <a:pt x="121" y="1517"/>
                  </a:lnTo>
                  <a:lnTo>
                    <a:pt x="121" y="1511"/>
                  </a:lnTo>
                  <a:lnTo>
                    <a:pt x="121" y="1504"/>
                  </a:lnTo>
                  <a:lnTo>
                    <a:pt x="121" y="1498"/>
                  </a:lnTo>
                  <a:lnTo>
                    <a:pt x="121" y="1492"/>
                  </a:lnTo>
                  <a:lnTo>
                    <a:pt x="115" y="1492"/>
                  </a:lnTo>
                  <a:lnTo>
                    <a:pt x="115" y="1485"/>
                  </a:lnTo>
                  <a:lnTo>
                    <a:pt x="109" y="1485"/>
                  </a:lnTo>
                  <a:lnTo>
                    <a:pt x="102" y="1485"/>
                  </a:lnTo>
                  <a:lnTo>
                    <a:pt x="96" y="1479"/>
                  </a:lnTo>
                  <a:lnTo>
                    <a:pt x="96" y="1485"/>
                  </a:lnTo>
                  <a:lnTo>
                    <a:pt x="89" y="1485"/>
                  </a:lnTo>
                  <a:lnTo>
                    <a:pt x="83" y="1485"/>
                  </a:lnTo>
                  <a:lnTo>
                    <a:pt x="83" y="1479"/>
                  </a:lnTo>
                  <a:lnTo>
                    <a:pt x="77" y="1479"/>
                  </a:lnTo>
                  <a:lnTo>
                    <a:pt x="70" y="1479"/>
                  </a:lnTo>
                  <a:lnTo>
                    <a:pt x="70" y="1472"/>
                  </a:lnTo>
                  <a:lnTo>
                    <a:pt x="64" y="1472"/>
                  </a:lnTo>
                  <a:lnTo>
                    <a:pt x="57" y="1472"/>
                  </a:lnTo>
                  <a:lnTo>
                    <a:pt x="57" y="1466"/>
                  </a:lnTo>
                  <a:lnTo>
                    <a:pt x="57" y="1460"/>
                  </a:lnTo>
                  <a:lnTo>
                    <a:pt x="51" y="1453"/>
                  </a:lnTo>
                  <a:lnTo>
                    <a:pt x="51" y="1447"/>
                  </a:lnTo>
                  <a:lnTo>
                    <a:pt x="51" y="1440"/>
                  </a:lnTo>
                  <a:lnTo>
                    <a:pt x="57" y="1440"/>
                  </a:lnTo>
                  <a:lnTo>
                    <a:pt x="57" y="1434"/>
                  </a:lnTo>
                  <a:lnTo>
                    <a:pt x="51" y="1428"/>
                  </a:lnTo>
                  <a:lnTo>
                    <a:pt x="45" y="1421"/>
                  </a:lnTo>
                  <a:lnTo>
                    <a:pt x="45" y="1415"/>
                  </a:lnTo>
                  <a:lnTo>
                    <a:pt x="38" y="1408"/>
                  </a:lnTo>
                  <a:lnTo>
                    <a:pt x="32" y="1408"/>
                  </a:lnTo>
                  <a:lnTo>
                    <a:pt x="25" y="1408"/>
                  </a:lnTo>
                  <a:lnTo>
                    <a:pt x="25" y="1415"/>
                  </a:lnTo>
                  <a:lnTo>
                    <a:pt x="19" y="1415"/>
                  </a:lnTo>
                  <a:lnTo>
                    <a:pt x="19" y="1408"/>
                  </a:lnTo>
                  <a:lnTo>
                    <a:pt x="13" y="1408"/>
                  </a:lnTo>
                  <a:lnTo>
                    <a:pt x="19" y="1402"/>
                  </a:lnTo>
                  <a:lnTo>
                    <a:pt x="19" y="1396"/>
                  </a:lnTo>
                  <a:lnTo>
                    <a:pt x="19" y="1389"/>
                  </a:lnTo>
                  <a:lnTo>
                    <a:pt x="19" y="1383"/>
                  </a:lnTo>
                  <a:lnTo>
                    <a:pt x="25" y="1383"/>
                  </a:lnTo>
                  <a:lnTo>
                    <a:pt x="25" y="1376"/>
                  </a:lnTo>
                  <a:lnTo>
                    <a:pt x="25" y="1370"/>
                  </a:lnTo>
                  <a:lnTo>
                    <a:pt x="32" y="1364"/>
                  </a:lnTo>
                  <a:lnTo>
                    <a:pt x="38" y="1364"/>
                  </a:lnTo>
                  <a:lnTo>
                    <a:pt x="38" y="1357"/>
                  </a:lnTo>
                  <a:lnTo>
                    <a:pt x="45" y="1351"/>
                  </a:lnTo>
                  <a:lnTo>
                    <a:pt x="45" y="1344"/>
                  </a:lnTo>
                  <a:lnTo>
                    <a:pt x="45" y="1338"/>
                  </a:lnTo>
                  <a:lnTo>
                    <a:pt x="45" y="1325"/>
                  </a:lnTo>
                  <a:lnTo>
                    <a:pt x="45" y="1319"/>
                  </a:lnTo>
                  <a:lnTo>
                    <a:pt x="38" y="1319"/>
                  </a:lnTo>
                  <a:lnTo>
                    <a:pt x="32" y="1319"/>
                  </a:lnTo>
                  <a:lnTo>
                    <a:pt x="32" y="1312"/>
                  </a:lnTo>
                  <a:lnTo>
                    <a:pt x="25" y="1312"/>
                  </a:lnTo>
                  <a:lnTo>
                    <a:pt x="19" y="1312"/>
                  </a:lnTo>
                  <a:lnTo>
                    <a:pt x="13" y="1312"/>
                  </a:lnTo>
                  <a:lnTo>
                    <a:pt x="13" y="1306"/>
                  </a:lnTo>
                  <a:lnTo>
                    <a:pt x="6" y="1306"/>
                  </a:lnTo>
                  <a:lnTo>
                    <a:pt x="6" y="1300"/>
                  </a:lnTo>
                  <a:lnTo>
                    <a:pt x="6" y="1293"/>
                  </a:lnTo>
                  <a:lnTo>
                    <a:pt x="6" y="1287"/>
                  </a:lnTo>
                  <a:lnTo>
                    <a:pt x="6" y="1280"/>
                  </a:lnTo>
                  <a:lnTo>
                    <a:pt x="13" y="1280"/>
                  </a:lnTo>
                  <a:lnTo>
                    <a:pt x="13" y="1274"/>
                  </a:lnTo>
                  <a:lnTo>
                    <a:pt x="19" y="1274"/>
                  </a:lnTo>
                  <a:lnTo>
                    <a:pt x="25" y="1268"/>
                  </a:lnTo>
                  <a:lnTo>
                    <a:pt x="32" y="1261"/>
                  </a:lnTo>
                  <a:lnTo>
                    <a:pt x="38" y="1261"/>
                  </a:lnTo>
                  <a:lnTo>
                    <a:pt x="45" y="1261"/>
                  </a:lnTo>
                  <a:lnTo>
                    <a:pt x="51" y="1261"/>
                  </a:lnTo>
                  <a:lnTo>
                    <a:pt x="57" y="1261"/>
                  </a:lnTo>
                  <a:lnTo>
                    <a:pt x="64" y="1261"/>
                  </a:lnTo>
                  <a:lnTo>
                    <a:pt x="70" y="1255"/>
                  </a:lnTo>
                  <a:lnTo>
                    <a:pt x="70" y="1248"/>
                  </a:lnTo>
                  <a:lnTo>
                    <a:pt x="77" y="1248"/>
                  </a:lnTo>
                  <a:lnTo>
                    <a:pt x="77" y="1242"/>
                  </a:lnTo>
                  <a:lnTo>
                    <a:pt x="83" y="1236"/>
                  </a:lnTo>
                  <a:lnTo>
                    <a:pt x="83" y="1229"/>
                  </a:lnTo>
                  <a:lnTo>
                    <a:pt x="77" y="1223"/>
                  </a:lnTo>
                  <a:lnTo>
                    <a:pt x="77" y="1216"/>
                  </a:lnTo>
                  <a:lnTo>
                    <a:pt x="77" y="1210"/>
                  </a:lnTo>
                  <a:lnTo>
                    <a:pt x="77" y="1204"/>
                  </a:lnTo>
                  <a:lnTo>
                    <a:pt x="77" y="1197"/>
                  </a:lnTo>
                  <a:lnTo>
                    <a:pt x="83" y="1197"/>
                  </a:lnTo>
                  <a:lnTo>
                    <a:pt x="83" y="1191"/>
                  </a:lnTo>
                  <a:lnTo>
                    <a:pt x="89" y="1184"/>
                  </a:lnTo>
                  <a:lnTo>
                    <a:pt x="89" y="1178"/>
                  </a:lnTo>
                  <a:lnTo>
                    <a:pt x="96" y="1172"/>
                  </a:lnTo>
                  <a:lnTo>
                    <a:pt x="96" y="1165"/>
                  </a:lnTo>
                  <a:lnTo>
                    <a:pt x="96" y="1159"/>
                  </a:lnTo>
                  <a:lnTo>
                    <a:pt x="89" y="1159"/>
                  </a:lnTo>
                  <a:lnTo>
                    <a:pt x="83" y="1159"/>
                  </a:lnTo>
                  <a:lnTo>
                    <a:pt x="77" y="1152"/>
                  </a:lnTo>
                  <a:lnTo>
                    <a:pt x="77" y="1146"/>
                  </a:lnTo>
                  <a:lnTo>
                    <a:pt x="77" y="1133"/>
                  </a:lnTo>
                  <a:lnTo>
                    <a:pt x="83" y="1127"/>
                  </a:lnTo>
                  <a:lnTo>
                    <a:pt x="89" y="1114"/>
                  </a:lnTo>
                  <a:lnTo>
                    <a:pt x="89" y="1108"/>
                  </a:lnTo>
                  <a:lnTo>
                    <a:pt x="96" y="1108"/>
                  </a:lnTo>
                  <a:lnTo>
                    <a:pt x="96" y="1101"/>
                  </a:lnTo>
                  <a:lnTo>
                    <a:pt x="96" y="1095"/>
                  </a:lnTo>
                  <a:lnTo>
                    <a:pt x="102" y="1095"/>
                  </a:lnTo>
                  <a:lnTo>
                    <a:pt x="102" y="1088"/>
                  </a:lnTo>
                  <a:lnTo>
                    <a:pt x="109" y="1088"/>
                  </a:lnTo>
                  <a:lnTo>
                    <a:pt x="109" y="1082"/>
                  </a:lnTo>
                  <a:lnTo>
                    <a:pt x="109" y="1076"/>
                  </a:lnTo>
                  <a:lnTo>
                    <a:pt x="115" y="1069"/>
                  </a:lnTo>
                  <a:lnTo>
                    <a:pt x="115" y="1056"/>
                  </a:lnTo>
                  <a:lnTo>
                    <a:pt x="115" y="1044"/>
                  </a:lnTo>
                  <a:lnTo>
                    <a:pt x="115" y="1031"/>
                  </a:lnTo>
                  <a:lnTo>
                    <a:pt x="121" y="1024"/>
                  </a:lnTo>
                  <a:lnTo>
                    <a:pt x="121" y="1018"/>
                  </a:lnTo>
                  <a:lnTo>
                    <a:pt x="121" y="999"/>
                  </a:lnTo>
                  <a:lnTo>
                    <a:pt x="128" y="999"/>
                  </a:lnTo>
                  <a:lnTo>
                    <a:pt x="128" y="992"/>
                  </a:lnTo>
                  <a:lnTo>
                    <a:pt x="134" y="986"/>
                  </a:lnTo>
                  <a:lnTo>
                    <a:pt x="134" y="980"/>
                  </a:lnTo>
                  <a:lnTo>
                    <a:pt x="134" y="973"/>
                  </a:lnTo>
                  <a:lnTo>
                    <a:pt x="134" y="967"/>
                  </a:lnTo>
                  <a:lnTo>
                    <a:pt x="134" y="960"/>
                  </a:lnTo>
                  <a:lnTo>
                    <a:pt x="134" y="954"/>
                  </a:lnTo>
                  <a:lnTo>
                    <a:pt x="128" y="948"/>
                  </a:lnTo>
                  <a:lnTo>
                    <a:pt x="128" y="941"/>
                  </a:lnTo>
                  <a:lnTo>
                    <a:pt x="128" y="935"/>
                  </a:lnTo>
                  <a:lnTo>
                    <a:pt x="128" y="928"/>
                  </a:lnTo>
                  <a:lnTo>
                    <a:pt x="121" y="928"/>
                  </a:lnTo>
                  <a:lnTo>
                    <a:pt x="121" y="922"/>
                  </a:lnTo>
                  <a:lnTo>
                    <a:pt x="121" y="915"/>
                  </a:lnTo>
                  <a:lnTo>
                    <a:pt x="128" y="915"/>
                  </a:lnTo>
                  <a:lnTo>
                    <a:pt x="128" y="909"/>
                  </a:lnTo>
                  <a:lnTo>
                    <a:pt x="121" y="909"/>
                  </a:lnTo>
                  <a:lnTo>
                    <a:pt x="121" y="903"/>
                  </a:lnTo>
                  <a:lnTo>
                    <a:pt x="121" y="896"/>
                  </a:lnTo>
                  <a:lnTo>
                    <a:pt x="128" y="896"/>
                  </a:lnTo>
                  <a:lnTo>
                    <a:pt x="121" y="890"/>
                  </a:lnTo>
                  <a:lnTo>
                    <a:pt x="115" y="890"/>
                  </a:lnTo>
                  <a:lnTo>
                    <a:pt x="109" y="890"/>
                  </a:lnTo>
                  <a:lnTo>
                    <a:pt x="102" y="890"/>
                  </a:lnTo>
                  <a:lnTo>
                    <a:pt x="102" y="883"/>
                  </a:lnTo>
                  <a:lnTo>
                    <a:pt x="96" y="883"/>
                  </a:lnTo>
                  <a:lnTo>
                    <a:pt x="89" y="890"/>
                  </a:lnTo>
                  <a:lnTo>
                    <a:pt x="77" y="890"/>
                  </a:lnTo>
                  <a:lnTo>
                    <a:pt x="70" y="896"/>
                  </a:lnTo>
                  <a:lnTo>
                    <a:pt x="64" y="896"/>
                  </a:lnTo>
                  <a:lnTo>
                    <a:pt x="57" y="896"/>
                  </a:lnTo>
                  <a:lnTo>
                    <a:pt x="51" y="890"/>
                  </a:lnTo>
                  <a:lnTo>
                    <a:pt x="38" y="883"/>
                  </a:lnTo>
                  <a:lnTo>
                    <a:pt x="32" y="877"/>
                  </a:lnTo>
                  <a:lnTo>
                    <a:pt x="25" y="871"/>
                  </a:lnTo>
                  <a:lnTo>
                    <a:pt x="25" y="864"/>
                  </a:lnTo>
                  <a:lnTo>
                    <a:pt x="25" y="858"/>
                  </a:lnTo>
                  <a:lnTo>
                    <a:pt x="19" y="851"/>
                  </a:lnTo>
                  <a:lnTo>
                    <a:pt x="19" y="845"/>
                  </a:lnTo>
                  <a:lnTo>
                    <a:pt x="19" y="839"/>
                  </a:lnTo>
                  <a:lnTo>
                    <a:pt x="13" y="839"/>
                  </a:lnTo>
                  <a:lnTo>
                    <a:pt x="6" y="839"/>
                  </a:lnTo>
                  <a:lnTo>
                    <a:pt x="0" y="832"/>
                  </a:lnTo>
                  <a:lnTo>
                    <a:pt x="6" y="826"/>
                  </a:lnTo>
                  <a:lnTo>
                    <a:pt x="13" y="826"/>
                  </a:lnTo>
                  <a:lnTo>
                    <a:pt x="13" y="819"/>
                  </a:lnTo>
                  <a:lnTo>
                    <a:pt x="13" y="813"/>
                  </a:lnTo>
                  <a:lnTo>
                    <a:pt x="13" y="807"/>
                  </a:lnTo>
                  <a:lnTo>
                    <a:pt x="13" y="800"/>
                  </a:lnTo>
                  <a:lnTo>
                    <a:pt x="13" y="794"/>
                  </a:lnTo>
                  <a:lnTo>
                    <a:pt x="6" y="787"/>
                  </a:lnTo>
                  <a:lnTo>
                    <a:pt x="6" y="781"/>
                  </a:lnTo>
                  <a:lnTo>
                    <a:pt x="6" y="768"/>
                  </a:lnTo>
                  <a:lnTo>
                    <a:pt x="13" y="755"/>
                  </a:lnTo>
                  <a:lnTo>
                    <a:pt x="13" y="743"/>
                  </a:lnTo>
                  <a:lnTo>
                    <a:pt x="13" y="730"/>
                  </a:lnTo>
                  <a:lnTo>
                    <a:pt x="13" y="723"/>
                  </a:lnTo>
                  <a:lnTo>
                    <a:pt x="13" y="717"/>
                  </a:lnTo>
                  <a:lnTo>
                    <a:pt x="13" y="711"/>
                  </a:lnTo>
                  <a:lnTo>
                    <a:pt x="19" y="711"/>
                  </a:lnTo>
                  <a:lnTo>
                    <a:pt x="25" y="704"/>
                  </a:lnTo>
                  <a:lnTo>
                    <a:pt x="32" y="704"/>
                  </a:lnTo>
                  <a:lnTo>
                    <a:pt x="32" y="698"/>
                  </a:lnTo>
                  <a:lnTo>
                    <a:pt x="38" y="698"/>
                  </a:lnTo>
                  <a:lnTo>
                    <a:pt x="45" y="698"/>
                  </a:lnTo>
                  <a:lnTo>
                    <a:pt x="51" y="691"/>
                  </a:lnTo>
                  <a:lnTo>
                    <a:pt x="57" y="691"/>
                  </a:lnTo>
                  <a:lnTo>
                    <a:pt x="64" y="691"/>
                  </a:lnTo>
                  <a:lnTo>
                    <a:pt x="64" y="685"/>
                  </a:lnTo>
                  <a:lnTo>
                    <a:pt x="70" y="685"/>
                  </a:lnTo>
                  <a:lnTo>
                    <a:pt x="70" y="679"/>
                  </a:lnTo>
                  <a:lnTo>
                    <a:pt x="70" y="672"/>
                  </a:lnTo>
                  <a:lnTo>
                    <a:pt x="70" y="666"/>
                  </a:lnTo>
                  <a:lnTo>
                    <a:pt x="70" y="659"/>
                  </a:lnTo>
                  <a:lnTo>
                    <a:pt x="70" y="653"/>
                  </a:lnTo>
                  <a:lnTo>
                    <a:pt x="70" y="647"/>
                  </a:lnTo>
                  <a:lnTo>
                    <a:pt x="70" y="640"/>
                  </a:lnTo>
                  <a:lnTo>
                    <a:pt x="70" y="634"/>
                  </a:lnTo>
                  <a:lnTo>
                    <a:pt x="70" y="627"/>
                  </a:lnTo>
                  <a:lnTo>
                    <a:pt x="70" y="621"/>
                  </a:lnTo>
                  <a:lnTo>
                    <a:pt x="77" y="621"/>
                  </a:lnTo>
                  <a:lnTo>
                    <a:pt x="77" y="615"/>
                  </a:lnTo>
                  <a:lnTo>
                    <a:pt x="83" y="615"/>
                  </a:lnTo>
                  <a:lnTo>
                    <a:pt x="89" y="615"/>
                  </a:lnTo>
                  <a:lnTo>
                    <a:pt x="96" y="615"/>
                  </a:lnTo>
                  <a:lnTo>
                    <a:pt x="102" y="615"/>
                  </a:lnTo>
                  <a:lnTo>
                    <a:pt x="109" y="608"/>
                  </a:lnTo>
                  <a:lnTo>
                    <a:pt x="102" y="602"/>
                  </a:lnTo>
                  <a:lnTo>
                    <a:pt x="102" y="595"/>
                  </a:lnTo>
                  <a:lnTo>
                    <a:pt x="102" y="589"/>
                  </a:lnTo>
                  <a:lnTo>
                    <a:pt x="102" y="583"/>
                  </a:lnTo>
                  <a:lnTo>
                    <a:pt x="102" y="576"/>
                  </a:lnTo>
                  <a:lnTo>
                    <a:pt x="96" y="576"/>
                  </a:lnTo>
                  <a:lnTo>
                    <a:pt x="96" y="570"/>
                  </a:lnTo>
                  <a:lnTo>
                    <a:pt x="96" y="563"/>
                  </a:lnTo>
                  <a:lnTo>
                    <a:pt x="102" y="557"/>
                  </a:lnTo>
                  <a:lnTo>
                    <a:pt x="109" y="557"/>
                  </a:lnTo>
                  <a:lnTo>
                    <a:pt x="115" y="557"/>
                  </a:lnTo>
                  <a:lnTo>
                    <a:pt x="115" y="551"/>
                  </a:lnTo>
                  <a:lnTo>
                    <a:pt x="115" y="544"/>
                  </a:lnTo>
                  <a:lnTo>
                    <a:pt x="109" y="544"/>
                  </a:lnTo>
                  <a:lnTo>
                    <a:pt x="109" y="538"/>
                  </a:lnTo>
                  <a:lnTo>
                    <a:pt x="109" y="531"/>
                  </a:lnTo>
                  <a:lnTo>
                    <a:pt x="102" y="525"/>
                  </a:lnTo>
                  <a:lnTo>
                    <a:pt x="102" y="512"/>
                  </a:lnTo>
                  <a:lnTo>
                    <a:pt x="102" y="506"/>
                  </a:lnTo>
                  <a:lnTo>
                    <a:pt x="102" y="499"/>
                  </a:lnTo>
                  <a:lnTo>
                    <a:pt x="102" y="493"/>
                  </a:lnTo>
                  <a:lnTo>
                    <a:pt x="102" y="487"/>
                  </a:lnTo>
                  <a:lnTo>
                    <a:pt x="102" y="480"/>
                  </a:lnTo>
                  <a:lnTo>
                    <a:pt x="109" y="474"/>
                  </a:lnTo>
                  <a:lnTo>
                    <a:pt x="109" y="467"/>
                  </a:lnTo>
                  <a:lnTo>
                    <a:pt x="109" y="461"/>
                  </a:lnTo>
                  <a:lnTo>
                    <a:pt x="109" y="455"/>
                  </a:lnTo>
                  <a:lnTo>
                    <a:pt x="102" y="455"/>
                  </a:lnTo>
                  <a:lnTo>
                    <a:pt x="102" y="448"/>
                  </a:lnTo>
                  <a:lnTo>
                    <a:pt x="102" y="442"/>
                  </a:lnTo>
                  <a:lnTo>
                    <a:pt x="102" y="435"/>
                  </a:lnTo>
                  <a:lnTo>
                    <a:pt x="115" y="435"/>
                  </a:lnTo>
                  <a:lnTo>
                    <a:pt x="121" y="435"/>
                  </a:lnTo>
                  <a:lnTo>
                    <a:pt x="121" y="429"/>
                  </a:lnTo>
                  <a:lnTo>
                    <a:pt x="128" y="429"/>
                  </a:lnTo>
                  <a:lnTo>
                    <a:pt x="134" y="429"/>
                  </a:lnTo>
                  <a:lnTo>
                    <a:pt x="141" y="435"/>
                  </a:lnTo>
                  <a:lnTo>
                    <a:pt x="147" y="435"/>
                  </a:lnTo>
                  <a:lnTo>
                    <a:pt x="153" y="435"/>
                  </a:lnTo>
                  <a:lnTo>
                    <a:pt x="160" y="429"/>
                  </a:lnTo>
                  <a:lnTo>
                    <a:pt x="166" y="429"/>
                  </a:lnTo>
                  <a:lnTo>
                    <a:pt x="166" y="423"/>
                  </a:lnTo>
                  <a:lnTo>
                    <a:pt x="173" y="416"/>
                  </a:lnTo>
                  <a:lnTo>
                    <a:pt x="179" y="416"/>
                  </a:lnTo>
                  <a:lnTo>
                    <a:pt x="179" y="410"/>
                  </a:lnTo>
                  <a:lnTo>
                    <a:pt x="185" y="410"/>
                  </a:lnTo>
                  <a:lnTo>
                    <a:pt x="185" y="403"/>
                  </a:lnTo>
                  <a:lnTo>
                    <a:pt x="192" y="403"/>
                  </a:lnTo>
                  <a:lnTo>
                    <a:pt x="198" y="403"/>
                  </a:lnTo>
                  <a:lnTo>
                    <a:pt x="205" y="403"/>
                  </a:lnTo>
                  <a:lnTo>
                    <a:pt x="218" y="397"/>
                  </a:lnTo>
                  <a:lnTo>
                    <a:pt x="230" y="397"/>
                  </a:lnTo>
                  <a:lnTo>
                    <a:pt x="250" y="391"/>
                  </a:lnTo>
                  <a:lnTo>
                    <a:pt x="262" y="384"/>
                  </a:lnTo>
                  <a:lnTo>
                    <a:pt x="269" y="378"/>
                  </a:lnTo>
                  <a:lnTo>
                    <a:pt x="269" y="371"/>
                  </a:lnTo>
                  <a:lnTo>
                    <a:pt x="275" y="371"/>
                  </a:lnTo>
                  <a:lnTo>
                    <a:pt x="282" y="371"/>
                  </a:lnTo>
                  <a:lnTo>
                    <a:pt x="288" y="378"/>
                  </a:lnTo>
                  <a:lnTo>
                    <a:pt x="294" y="378"/>
                  </a:lnTo>
                  <a:lnTo>
                    <a:pt x="294" y="371"/>
                  </a:lnTo>
                  <a:lnTo>
                    <a:pt x="294" y="365"/>
                  </a:lnTo>
                  <a:lnTo>
                    <a:pt x="301" y="365"/>
                  </a:lnTo>
                  <a:lnTo>
                    <a:pt x="307" y="365"/>
                  </a:lnTo>
                  <a:lnTo>
                    <a:pt x="314" y="371"/>
                  </a:lnTo>
                  <a:lnTo>
                    <a:pt x="320" y="378"/>
                  </a:lnTo>
                  <a:lnTo>
                    <a:pt x="333" y="378"/>
                  </a:lnTo>
                  <a:lnTo>
                    <a:pt x="339" y="378"/>
                  </a:lnTo>
                  <a:lnTo>
                    <a:pt x="346" y="371"/>
                  </a:lnTo>
                  <a:lnTo>
                    <a:pt x="352" y="371"/>
                  </a:lnTo>
                  <a:lnTo>
                    <a:pt x="352" y="365"/>
                  </a:lnTo>
                  <a:lnTo>
                    <a:pt x="358" y="365"/>
                  </a:lnTo>
                  <a:lnTo>
                    <a:pt x="365" y="365"/>
                  </a:lnTo>
                  <a:lnTo>
                    <a:pt x="371" y="365"/>
                  </a:lnTo>
                  <a:lnTo>
                    <a:pt x="378" y="365"/>
                  </a:lnTo>
                  <a:lnTo>
                    <a:pt x="384" y="365"/>
                  </a:lnTo>
                  <a:lnTo>
                    <a:pt x="390" y="365"/>
                  </a:lnTo>
                  <a:lnTo>
                    <a:pt x="397" y="365"/>
                  </a:lnTo>
                  <a:lnTo>
                    <a:pt x="403" y="359"/>
                  </a:lnTo>
                  <a:lnTo>
                    <a:pt x="410" y="359"/>
                  </a:lnTo>
                  <a:lnTo>
                    <a:pt x="416" y="359"/>
                  </a:lnTo>
                  <a:lnTo>
                    <a:pt x="416" y="352"/>
                  </a:lnTo>
                  <a:lnTo>
                    <a:pt x="416" y="359"/>
                  </a:lnTo>
                  <a:lnTo>
                    <a:pt x="422" y="359"/>
                  </a:lnTo>
                  <a:lnTo>
                    <a:pt x="429" y="365"/>
                  </a:lnTo>
                  <a:lnTo>
                    <a:pt x="435" y="365"/>
                  </a:lnTo>
                  <a:lnTo>
                    <a:pt x="442" y="365"/>
                  </a:lnTo>
                  <a:lnTo>
                    <a:pt x="454" y="365"/>
                  </a:lnTo>
                  <a:lnTo>
                    <a:pt x="461" y="365"/>
                  </a:lnTo>
                  <a:lnTo>
                    <a:pt x="461" y="371"/>
                  </a:lnTo>
                  <a:lnTo>
                    <a:pt x="467" y="371"/>
                  </a:lnTo>
                  <a:lnTo>
                    <a:pt x="474" y="378"/>
                  </a:lnTo>
                  <a:lnTo>
                    <a:pt x="480" y="378"/>
                  </a:lnTo>
                  <a:lnTo>
                    <a:pt x="480" y="384"/>
                  </a:lnTo>
                  <a:lnTo>
                    <a:pt x="486" y="384"/>
                  </a:lnTo>
                  <a:lnTo>
                    <a:pt x="486" y="378"/>
                  </a:lnTo>
                  <a:lnTo>
                    <a:pt x="493" y="371"/>
                  </a:lnTo>
                  <a:lnTo>
                    <a:pt x="499" y="371"/>
                  </a:lnTo>
                  <a:lnTo>
                    <a:pt x="512" y="371"/>
                  </a:lnTo>
                  <a:lnTo>
                    <a:pt x="518" y="371"/>
                  </a:lnTo>
                  <a:lnTo>
                    <a:pt x="525" y="371"/>
                  </a:lnTo>
                  <a:lnTo>
                    <a:pt x="531" y="371"/>
                  </a:lnTo>
                  <a:lnTo>
                    <a:pt x="538" y="371"/>
                  </a:lnTo>
                  <a:lnTo>
                    <a:pt x="544" y="371"/>
                  </a:lnTo>
                  <a:lnTo>
                    <a:pt x="550" y="365"/>
                  </a:lnTo>
                  <a:lnTo>
                    <a:pt x="557" y="365"/>
                  </a:lnTo>
                  <a:lnTo>
                    <a:pt x="563" y="365"/>
                  </a:lnTo>
                  <a:lnTo>
                    <a:pt x="570" y="365"/>
                  </a:lnTo>
                  <a:lnTo>
                    <a:pt x="576" y="365"/>
                  </a:lnTo>
                  <a:lnTo>
                    <a:pt x="589" y="359"/>
                  </a:lnTo>
                  <a:lnTo>
                    <a:pt x="595" y="359"/>
                  </a:lnTo>
                  <a:lnTo>
                    <a:pt x="602" y="359"/>
                  </a:lnTo>
                  <a:lnTo>
                    <a:pt x="608" y="359"/>
                  </a:lnTo>
                  <a:lnTo>
                    <a:pt x="608" y="352"/>
                  </a:lnTo>
                  <a:lnTo>
                    <a:pt x="615" y="352"/>
                  </a:lnTo>
                  <a:lnTo>
                    <a:pt x="615" y="346"/>
                  </a:lnTo>
                  <a:lnTo>
                    <a:pt x="621" y="346"/>
                  </a:lnTo>
                  <a:lnTo>
                    <a:pt x="621" y="339"/>
                  </a:lnTo>
                  <a:lnTo>
                    <a:pt x="627" y="339"/>
                  </a:lnTo>
                  <a:lnTo>
                    <a:pt x="634" y="339"/>
                  </a:lnTo>
                  <a:lnTo>
                    <a:pt x="634" y="333"/>
                  </a:lnTo>
                  <a:lnTo>
                    <a:pt x="640" y="333"/>
                  </a:lnTo>
                  <a:lnTo>
                    <a:pt x="647" y="333"/>
                  </a:lnTo>
                  <a:lnTo>
                    <a:pt x="653" y="326"/>
                  </a:lnTo>
                  <a:lnTo>
                    <a:pt x="653" y="320"/>
                  </a:lnTo>
                  <a:lnTo>
                    <a:pt x="659" y="320"/>
                  </a:lnTo>
                  <a:lnTo>
                    <a:pt x="659" y="314"/>
                  </a:lnTo>
                  <a:lnTo>
                    <a:pt x="666" y="314"/>
                  </a:lnTo>
                  <a:lnTo>
                    <a:pt x="672" y="314"/>
                  </a:lnTo>
                  <a:lnTo>
                    <a:pt x="672" y="307"/>
                  </a:lnTo>
                  <a:lnTo>
                    <a:pt x="672" y="301"/>
                  </a:lnTo>
                  <a:lnTo>
                    <a:pt x="679" y="301"/>
                  </a:lnTo>
                  <a:lnTo>
                    <a:pt x="685" y="294"/>
                  </a:lnTo>
                  <a:lnTo>
                    <a:pt x="685" y="288"/>
                  </a:lnTo>
                  <a:lnTo>
                    <a:pt x="685" y="282"/>
                  </a:lnTo>
                  <a:lnTo>
                    <a:pt x="685" y="275"/>
                  </a:lnTo>
                  <a:lnTo>
                    <a:pt x="691" y="275"/>
                  </a:lnTo>
                  <a:lnTo>
                    <a:pt x="691" y="269"/>
                  </a:lnTo>
                  <a:lnTo>
                    <a:pt x="691" y="262"/>
                  </a:lnTo>
                  <a:lnTo>
                    <a:pt x="691" y="256"/>
                  </a:lnTo>
                  <a:lnTo>
                    <a:pt x="685" y="256"/>
                  </a:lnTo>
                  <a:lnTo>
                    <a:pt x="685" y="250"/>
                  </a:lnTo>
                  <a:lnTo>
                    <a:pt x="691" y="243"/>
                  </a:lnTo>
                  <a:lnTo>
                    <a:pt x="685" y="237"/>
                  </a:lnTo>
                  <a:lnTo>
                    <a:pt x="685" y="230"/>
                  </a:lnTo>
                  <a:lnTo>
                    <a:pt x="691" y="230"/>
                  </a:lnTo>
                  <a:lnTo>
                    <a:pt x="691" y="224"/>
                  </a:lnTo>
                  <a:lnTo>
                    <a:pt x="691" y="218"/>
                  </a:lnTo>
                  <a:lnTo>
                    <a:pt x="685" y="211"/>
                  </a:lnTo>
                  <a:lnTo>
                    <a:pt x="685" y="205"/>
                  </a:lnTo>
                  <a:lnTo>
                    <a:pt x="691" y="205"/>
                  </a:lnTo>
                  <a:lnTo>
                    <a:pt x="691" y="198"/>
                  </a:lnTo>
                  <a:lnTo>
                    <a:pt x="698" y="198"/>
                  </a:lnTo>
                  <a:lnTo>
                    <a:pt x="698" y="192"/>
                  </a:lnTo>
                  <a:lnTo>
                    <a:pt x="691" y="192"/>
                  </a:lnTo>
                  <a:lnTo>
                    <a:pt x="698" y="186"/>
                  </a:lnTo>
                  <a:lnTo>
                    <a:pt x="698" y="179"/>
                  </a:lnTo>
                  <a:lnTo>
                    <a:pt x="691" y="179"/>
                  </a:lnTo>
                  <a:lnTo>
                    <a:pt x="691" y="173"/>
                  </a:lnTo>
                  <a:lnTo>
                    <a:pt x="691" y="166"/>
                  </a:lnTo>
                  <a:lnTo>
                    <a:pt x="691" y="160"/>
                  </a:lnTo>
                  <a:lnTo>
                    <a:pt x="691" y="154"/>
                  </a:lnTo>
                  <a:lnTo>
                    <a:pt x="698" y="154"/>
                  </a:lnTo>
                  <a:lnTo>
                    <a:pt x="698" y="147"/>
                  </a:lnTo>
                  <a:lnTo>
                    <a:pt x="691" y="147"/>
                  </a:lnTo>
                  <a:lnTo>
                    <a:pt x="685" y="147"/>
                  </a:lnTo>
                  <a:lnTo>
                    <a:pt x="691" y="147"/>
                  </a:lnTo>
                  <a:lnTo>
                    <a:pt x="691" y="141"/>
                  </a:lnTo>
                  <a:lnTo>
                    <a:pt x="685" y="141"/>
                  </a:lnTo>
                  <a:lnTo>
                    <a:pt x="679" y="141"/>
                  </a:lnTo>
                  <a:lnTo>
                    <a:pt x="679" y="134"/>
                  </a:lnTo>
                  <a:lnTo>
                    <a:pt x="685" y="134"/>
                  </a:lnTo>
                  <a:lnTo>
                    <a:pt x="685" y="128"/>
                  </a:lnTo>
                  <a:lnTo>
                    <a:pt x="679" y="128"/>
                  </a:lnTo>
                  <a:lnTo>
                    <a:pt x="679" y="122"/>
                  </a:lnTo>
                  <a:lnTo>
                    <a:pt x="679" y="115"/>
                  </a:lnTo>
                  <a:lnTo>
                    <a:pt x="679" y="122"/>
                  </a:lnTo>
                  <a:lnTo>
                    <a:pt x="685" y="122"/>
                  </a:lnTo>
                  <a:lnTo>
                    <a:pt x="685" y="115"/>
                  </a:lnTo>
                  <a:lnTo>
                    <a:pt x="685" y="109"/>
                  </a:lnTo>
                  <a:lnTo>
                    <a:pt x="685" y="102"/>
                  </a:lnTo>
                  <a:lnTo>
                    <a:pt x="679" y="102"/>
                  </a:lnTo>
                  <a:lnTo>
                    <a:pt x="679" y="96"/>
                  </a:lnTo>
                  <a:lnTo>
                    <a:pt x="679" y="90"/>
                  </a:lnTo>
                  <a:lnTo>
                    <a:pt x="679" y="83"/>
                  </a:lnTo>
                  <a:lnTo>
                    <a:pt x="679" y="77"/>
                  </a:lnTo>
                  <a:lnTo>
                    <a:pt x="672" y="77"/>
                  </a:lnTo>
                  <a:lnTo>
                    <a:pt x="672" y="70"/>
                  </a:lnTo>
                  <a:lnTo>
                    <a:pt x="666" y="64"/>
                  </a:lnTo>
                  <a:lnTo>
                    <a:pt x="666" y="58"/>
                  </a:lnTo>
                  <a:lnTo>
                    <a:pt x="666" y="51"/>
                  </a:lnTo>
                  <a:lnTo>
                    <a:pt x="666" y="45"/>
                  </a:lnTo>
                  <a:lnTo>
                    <a:pt x="672" y="45"/>
                  </a:lnTo>
                  <a:lnTo>
                    <a:pt x="672" y="38"/>
                  </a:lnTo>
                  <a:lnTo>
                    <a:pt x="666" y="38"/>
                  </a:lnTo>
                  <a:lnTo>
                    <a:pt x="666" y="32"/>
                  </a:lnTo>
                  <a:lnTo>
                    <a:pt x="666" y="26"/>
                  </a:lnTo>
                  <a:lnTo>
                    <a:pt x="672" y="26"/>
                  </a:lnTo>
                  <a:lnTo>
                    <a:pt x="672" y="19"/>
                  </a:lnTo>
                  <a:lnTo>
                    <a:pt x="666" y="19"/>
                  </a:lnTo>
                  <a:lnTo>
                    <a:pt x="666" y="13"/>
                  </a:lnTo>
                  <a:lnTo>
                    <a:pt x="672" y="13"/>
                  </a:lnTo>
                  <a:lnTo>
                    <a:pt x="672" y="6"/>
                  </a:lnTo>
                  <a:lnTo>
                    <a:pt x="679" y="6"/>
                  </a:lnTo>
                  <a:lnTo>
                    <a:pt x="679" y="0"/>
                  </a:lnTo>
                  <a:lnTo>
                    <a:pt x="704" y="0"/>
                  </a:lnTo>
                  <a:lnTo>
                    <a:pt x="749" y="6"/>
                  </a:lnTo>
                  <a:lnTo>
                    <a:pt x="787" y="6"/>
                  </a:lnTo>
                  <a:lnTo>
                    <a:pt x="800" y="6"/>
                  </a:lnTo>
                  <a:lnTo>
                    <a:pt x="832" y="6"/>
                  </a:lnTo>
                  <a:lnTo>
                    <a:pt x="845" y="6"/>
                  </a:lnTo>
                  <a:lnTo>
                    <a:pt x="871" y="6"/>
                  </a:lnTo>
                  <a:lnTo>
                    <a:pt x="883" y="6"/>
                  </a:lnTo>
                  <a:lnTo>
                    <a:pt x="909" y="6"/>
                  </a:lnTo>
                  <a:lnTo>
                    <a:pt x="928" y="6"/>
                  </a:lnTo>
                  <a:lnTo>
                    <a:pt x="935" y="6"/>
                  </a:lnTo>
                  <a:lnTo>
                    <a:pt x="948" y="6"/>
                  </a:lnTo>
                  <a:lnTo>
                    <a:pt x="960" y="6"/>
                  </a:lnTo>
                  <a:lnTo>
                    <a:pt x="980" y="0"/>
                  </a:lnTo>
                  <a:lnTo>
                    <a:pt x="986" y="0"/>
                  </a:lnTo>
                  <a:lnTo>
                    <a:pt x="1018" y="0"/>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endParaRPr lang="fr-FR" dirty="0"/>
            </a:p>
          </p:txBody>
        </p:sp>
        <p:sp>
          <p:nvSpPr>
            <p:cNvPr id="55" name="Freeform 229">
              <a:extLst>
                <a:ext uri="{FF2B5EF4-FFF2-40B4-BE49-F238E27FC236}">
                  <a16:creationId xmlns:a16="http://schemas.microsoft.com/office/drawing/2014/main" id="{A3DD1B95-01E1-7CE2-EF7B-62EF3A0A96B9}"/>
                </a:ext>
              </a:extLst>
            </p:cNvPr>
            <p:cNvSpPr>
              <a:spLocks/>
            </p:cNvSpPr>
            <p:nvPr/>
          </p:nvSpPr>
          <p:spPr bwMode="gray">
            <a:xfrm>
              <a:off x="3678872" y="1770697"/>
              <a:ext cx="673717" cy="825628"/>
            </a:xfrm>
            <a:custGeom>
              <a:avLst/>
              <a:gdLst>
                <a:gd name="T0" fmla="*/ 999 w 1044"/>
                <a:gd name="T1" fmla="*/ 858 h 1146"/>
                <a:gd name="T2" fmla="*/ 948 w 1044"/>
                <a:gd name="T3" fmla="*/ 883 h 1146"/>
                <a:gd name="T4" fmla="*/ 909 w 1044"/>
                <a:gd name="T5" fmla="*/ 870 h 1146"/>
                <a:gd name="T6" fmla="*/ 877 w 1044"/>
                <a:gd name="T7" fmla="*/ 883 h 1146"/>
                <a:gd name="T8" fmla="*/ 852 w 1044"/>
                <a:gd name="T9" fmla="*/ 877 h 1146"/>
                <a:gd name="T10" fmla="*/ 826 w 1044"/>
                <a:gd name="T11" fmla="*/ 877 h 1146"/>
                <a:gd name="T12" fmla="*/ 807 w 1044"/>
                <a:gd name="T13" fmla="*/ 902 h 1146"/>
                <a:gd name="T14" fmla="*/ 756 w 1044"/>
                <a:gd name="T15" fmla="*/ 998 h 1146"/>
                <a:gd name="T16" fmla="*/ 762 w 1044"/>
                <a:gd name="T17" fmla="*/ 1050 h 1146"/>
                <a:gd name="T18" fmla="*/ 730 w 1044"/>
                <a:gd name="T19" fmla="*/ 1088 h 1146"/>
                <a:gd name="T20" fmla="*/ 743 w 1044"/>
                <a:gd name="T21" fmla="*/ 1133 h 1146"/>
                <a:gd name="T22" fmla="*/ 711 w 1044"/>
                <a:gd name="T23" fmla="*/ 1133 h 1146"/>
                <a:gd name="T24" fmla="*/ 672 w 1044"/>
                <a:gd name="T25" fmla="*/ 1139 h 1146"/>
                <a:gd name="T26" fmla="*/ 621 w 1044"/>
                <a:gd name="T27" fmla="*/ 1133 h 1146"/>
                <a:gd name="T28" fmla="*/ 602 w 1044"/>
                <a:gd name="T29" fmla="*/ 1107 h 1146"/>
                <a:gd name="T30" fmla="*/ 596 w 1044"/>
                <a:gd name="T31" fmla="*/ 1082 h 1146"/>
                <a:gd name="T32" fmla="*/ 551 w 1044"/>
                <a:gd name="T33" fmla="*/ 1088 h 1146"/>
                <a:gd name="T34" fmla="*/ 512 w 1044"/>
                <a:gd name="T35" fmla="*/ 1056 h 1146"/>
                <a:gd name="T36" fmla="*/ 512 w 1044"/>
                <a:gd name="T37" fmla="*/ 1018 h 1146"/>
                <a:gd name="T38" fmla="*/ 500 w 1044"/>
                <a:gd name="T39" fmla="*/ 1005 h 1146"/>
                <a:gd name="T40" fmla="*/ 487 w 1044"/>
                <a:gd name="T41" fmla="*/ 966 h 1146"/>
                <a:gd name="T42" fmla="*/ 448 w 1044"/>
                <a:gd name="T43" fmla="*/ 954 h 1146"/>
                <a:gd name="T44" fmla="*/ 455 w 1044"/>
                <a:gd name="T45" fmla="*/ 902 h 1146"/>
                <a:gd name="T46" fmla="*/ 448 w 1044"/>
                <a:gd name="T47" fmla="*/ 858 h 1146"/>
                <a:gd name="T48" fmla="*/ 455 w 1044"/>
                <a:gd name="T49" fmla="*/ 806 h 1146"/>
                <a:gd name="T50" fmla="*/ 461 w 1044"/>
                <a:gd name="T51" fmla="*/ 781 h 1146"/>
                <a:gd name="T52" fmla="*/ 487 w 1044"/>
                <a:gd name="T53" fmla="*/ 762 h 1146"/>
                <a:gd name="T54" fmla="*/ 448 w 1044"/>
                <a:gd name="T55" fmla="*/ 762 h 1146"/>
                <a:gd name="T56" fmla="*/ 416 w 1044"/>
                <a:gd name="T57" fmla="*/ 755 h 1146"/>
                <a:gd name="T58" fmla="*/ 423 w 1044"/>
                <a:gd name="T59" fmla="*/ 730 h 1146"/>
                <a:gd name="T60" fmla="*/ 403 w 1044"/>
                <a:gd name="T61" fmla="*/ 704 h 1146"/>
                <a:gd name="T62" fmla="*/ 403 w 1044"/>
                <a:gd name="T63" fmla="*/ 685 h 1146"/>
                <a:gd name="T64" fmla="*/ 384 w 1044"/>
                <a:gd name="T65" fmla="*/ 659 h 1146"/>
                <a:gd name="T66" fmla="*/ 359 w 1044"/>
                <a:gd name="T67" fmla="*/ 666 h 1146"/>
                <a:gd name="T68" fmla="*/ 314 w 1044"/>
                <a:gd name="T69" fmla="*/ 666 h 1146"/>
                <a:gd name="T70" fmla="*/ 288 w 1044"/>
                <a:gd name="T71" fmla="*/ 653 h 1146"/>
                <a:gd name="T72" fmla="*/ 256 w 1044"/>
                <a:gd name="T73" fmla="*/ 582 h 1146"/>
                <a:gd name="T74" fmla="*/ 186 w 1044"/>
                <a:gd name="T75" fmla="*/ 538 h 1146"/>
                <a:gd name="T76" fmla="*/ 122 w 1044"/>
                <a:gd name="T77" fmla="*/ 486 h 1146"/>
                <a:gd name="T78" fmla="*/ 71 w 1044"/>
                <a:gd name="T79" fmla="*/ 461 h 1146"/>
                <a:gd name="T80" fmla="*/ 58 w 1044"/>
                <a:gd name="T81" fmla="*/ 390 h 1146"/>
                <a:gd name="T82" fmla="*/ 58 w 1044"/>
                <a:gd name="T83" fmla="*/ 352 h 1146"/>
                <a:gd name="T84" fmla="*/ 83 w 1044"/>
                <a:gd name="T85" fmla="*/ 313 h 1146"/>
                <a:gd name="T86" fmla="*/ 109 w 1044"/>
                <a:gd name="T87" fmla="*/ 281 h 1146"/>
                <a:gd name="T88" fmla="*/ 109 w 1044"/>
                <a:gd name="T89" fmla="*/ 230 h 1146"/>
                <a:gd name="T90" fmla="*/ 115 w 1044"/>
                <a:gd name="T91" fmla="*/ 185 h 1146"/>
                <a:gd name="T92" fmla="*/ 147 w 1044"/>
                <a:gd name="T93" fmla="*/ 147 h 1146"/>
                <a:gd name="T94" fmla="*/ 154 w 1044"/>
                <a:gd name="T95" fmla="*/ 102 h 1146"/>
                <a:gd name="T96" fmla="*/ 122 w 1044"/>
                <a:gd name="T97" fmla="*/ 32 h 1146"/>
                <a:gd name="T98" fmla="*/ 51 w 1044"/>
                <a:gd name="T99" fmla="*/ 45 h 1146"/>
                <a:gd name="T100" fmla="*/ 0 w 1044"/>
                <a:gd name="T101" fmla="*/ 25 h 1146"/>
                <a:gd name="T102" fmla="*/ 32 w 1044"/>
                <a:gd name="T103" fmla="*/ 6 h 1146"/>
                <a:gd name="T104" fmla="*/ 160 w 1044"/>
                <a:gd name="T105" fmla="*/ 32 h 1146"/>
                <a:gd name="T106" fmla="*/ 371 w 1044"/>
                <a:gd name="T107" fmla="*/ 70 h 1146"/>
                <a:gd name="T108" fmla="*/ 589 w 1044"/>
                <a:gd name="T109" fmla="*/ 128 h 1146"/>
                <a:gd name="T110" fmla="*/ 596 w 1044"/>
                <a:gd name="T111" fmla="*/ 153 h 1146"/>
                <a:gd name="T112" fmla="*/ 589 w 1044"/>
                <a:gd name="T113" fmla="*/ 192 h 1146"/>
                <a:gd name="T114" fmla="*/ 916 w 1044"/>
                <a:gd name="T115" fmla="*/ 128 h 1146"/>
                <a:gd name="T116" fmla="*/ 922 w 1044"/>
                <a:gd name="T117" fmla="*/ 307 h 1146"/>
                <a:gd name="T118" fmla="*/ 845 w 1044"/>
                <a:gd name="T119" fmla="*/ 698 h 1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44" h="1146">
                  <a:moveTo>
                    <a:pt x="1044" y="838"/>
                  </a:moveTo>
                  <a:lnTo>
                    <a:pt x="1044" y="845"/>
                  </a:lnTo>
                  <a:lnTo>
                    <a:pt x="1037" y="851"/>
                  </a:lnTo>
                  <a:lnTo>
                    <a:pt x="1031" y="858"/>
                  </a:lnTo>
                  <a:lnTo>
                    <a:pt x="1025" y="851"/>
                  </a:lnTo>
                  <a:lnTo>
                    <a:pt x="1018" y="851"/>
                  </a:lnTo>
                  <a:lnTo>
                    <a:pt x="1012" y="851"/>
                  </a:lnTo>
                  <a:lnTo>
                    <a:pt x="1005" y="858"/>
                  </a:lnTo>
                  <a:lnTo>
                    <a:pt x="999" y="858"/>
                  </a:lnTo>
                  <a:lnTo>
                    <a:pt x="993" y="858"/>
                  </a:lnTo>
                  <a:lnTo>
                    <a:pt x="980" y="858"/>
                  </a:lnTo>
                  <a:lnTo>
                    <a:pt x="967" y="858"/>
                  </a:lnTo>
                  <a:lnTo>
                    <a:pt x="961" y="864"/>
                  </a:lnTo>
                  <a:lnTo>
                    <a:pt x="954" y="864"/>
                  </a:lnTo>
                  <a:lnTo>
                    <a:pt x="954" y="870"/>
                  </a:lnTo>
                  <a:lnTo>
                    <a:pt x="948" y="870"/>
                  </a:lnTo>
                  <a:lnTo>
                    <a:pt x="948" y="877"/>
                  </a:lnTo>
                  <a:lnTo>
                    <a:pt x="948" y="883"/>
                  </a:lnTo>
                  <a:lnTo>
                    <a:pt x="941" y="883"/>
                  </a:lnTo>
                  <a:lnTo>
                    <a:pt x="935" y="877"/>
                  </a:lnTo>
                  <a:lnTo>
                    <a:pt x="929" y="877"/>
                  </a:lnTo>
                  <a:lnTo>
                    <a:pt x="929" y="870"/>
                  </a:lnTo>
                  <a:lnTo>
                    <a:pt x="922" y="870"/>
                  </a:lnTo>
                  <a:lnTo>
                    <a:pt x="922" y="864"/>
                  </a:lnTo>
                  <a:lnTo>
                    <a:pt x="916" y="864"/>
                  </a:lnTo>
                  <a:lnTo>
                    <a:pt x="916" y="870"/>
                  </a:lnTo>
                  <a:lnTo>
                    <a:pt x="909" y="870"/>
                  </a:lnTo>
                  <a:lnTo>
                    <a:pt x="909" y="877"/>
                  </a:lnTo>
                  <a:lnTo>
                    <a:pt x="903" y="877"/>
                  </a:lnTo>
                  <a:lnTo>
                    <a:pt x="903" y="870"/>
                  </a:lnTo>
                  <a:lnTo>
                    <a:pt x="903" y="877"/>
                  </a:lnTo>
                  <a:lnTo>
                    <a:pt x="897" y="877"/>
                  </a:lnTo>
                  <a:lnTo>
                    <a:pt x="897" y="883"/>
                  </a:lnTo>
                  <a:lnTo>
                    <a:pt x="890" y="883"/>
                  </a:lnTo>
                  <a:lnTo>
                    <a:pt x="884" y="883"/>
                  </a:lnTo>
                  <a:lnTo>
                    <a:pt x="877" y="883"/>
                  </a:lnTo>
                  <a:lnTo>
                    <a:pt x="877" y="890"/>
                  </a:lnTo>
                  <a:lnTo>
                    <a:pt x="877" y="896"/>
                  </a:lnTo>
                  <a:lnTo>
                    <a:pt x="871" y="896"/>
                  </a:lnTo>
                  <a:lnTo>
                    <a:pt x="865" y="896"/>
                  </a:lnTo>
                  <a:lnTo>
                    <a:pt x="865" y="890"/>
                  </a:lnTo>
                  <a:lnTo>
                    <a:pt x="865" y="883"/>
                  </a:lnTo>
                  <a:lnTo>
                    <a:pt x="858" y="883"/>
                  </a:lnTo>
                  <a:lnTo>
                    <a:pt x="858" y="877"/>
                  </a:lnTo>
                  <a:lnTo>
                    <a:pt x="852" y="877"/>
                  </a:lnTo>
                  <a:lnTo>
                    <a:pt x="852" y="883"/>
                  </a:lnTo>
                  <a:lnTo>
                    <a:pt x="852" y="877"/>
                  </a:lnTo>
                  <a:lnTo>
                    <a:pt x="852" y="870"/>
                  </a:lnTo>
                  <a:lnTo>
                    <a:pt x="845" y="870"/>
                  </a:lnTo>
                  <a:lnTo>
                    <a:pt x="845" y="877"/>
                  </a:lnTo>
                  <a:lnTo>
                    <a:pt x="839" y="877"/>
                  </a:lnTo>
                  <a:lnTo>
                    <a:pt x="839" y="883"/>
                  </a:lnTo>
                  <a:lnTo>
                    <a:pt x="833" y="883"/>
                  </a:lnTo>
                  <a:lnTo>
                    <a:pt x="826" y="877"/>
                  </a:lnTo>
                  <a:lnTo>
                    <a:pt x="820" y="877"/>
                  </a:lnTo>
                  <a:lnTo>
                    <a:pt x="820" y="883"/>
                  </a:lnTo>
                  <a:lnTo>
                    <a:pt x="813" y="883"/>
                  </a:lnTo>
                  <a:lnTo>
                    <a:pt x="813" y="890"/>
                  </a:lnTo>
                  <a:lnTo>
                    <a:pt x="807" y="890"/>
                  </a:lnTo>
                  <a:lnTo>
                    <a:pt x="801" y="890"/>
                  </a:lnTo>
                  <a:lnTo>
                    <a:pt x="801" y="896"/>
                  </a:lnTo>
                  <a:lnTo>
                    <a:pt x="807" y="896"/>
                  </a:lnTo>
                  <a:lnTo>
                    <a:pt x="807" y="902"/>
                  </a:lnTo>
                  <a:lnTo>
                    <a:pt x="801" y="909"/>
                  </a:lnTo>
                  <a:lnTo>
                    <a:pt x="801" y="915"/>
                  </a:lnTo>
                  <a:lnTo>
                    <a:pt x="794" y="922"/>
                  </a:lnTo>
                  <a:lnTo>
                    <a:pt x="781" y="947"/>
                  </a:lnTo>
                  <a:lnTo>
                    <a:pt x="775" y="966"/>
                  </a:lnTo>
                  <a:lnTo>
                    <a:pt x="768" y="973"/>
                  </a:lnTo>
                  <a:lnTo>
                    <a:pt x="762" y="986"/>
                  </a:lnTo>
                  <a:lnTo>
                    <a:pt x="756" y="992"/>
                  </a:lnTo>
                  <a:lnTo>
                    <a:pt x="756" y="998"/>
                  </a:lnTo>
                  <a:lnTo>
                    <a:pt x="756" y="1005"/>
                  </a:lnTo>
                  <a:lnTo>
                    <a:pt x="756" y="1011"/>
                  </a:lnTo>
                  <a:lnTo>
                    <a:pt x="756" y="1018"/>
                  </a:lnTo>
                  <a:lnTo>
                    <a:pt x="762" y="1018"/>
                  </a:lnTo>
                  <a:lnTo>
                    <a:pt x="762" y="1024"/>
                  </a:lnTo>
                  <a:lnTo>
                    <a:pt x="762" y="1030"/>
                  </a:lnTo>
                  <a:lnTo>
                    <a:pt x="762" y="1037"/>
                  </a:lnTo>
                  <a:lnTo>
                    <a:pt x="762" y="1043"/>
                  </a:lnTo>
                  <a:lnTo>
                    <a:pt x="762" y="1050"/>
                  </a:lnTo>
                  <a:lnTo>
                    <a:pt x="756" y="1050"/>
                  </a:lnTo>
                  <a:lnTo>
                    <a:pt x="756" y="1056"/>
                  </a:lnTo>
                  <a:lnTo>
                    <a:pt x="749" y="1056"/>
                  </a:lnTo>
                  <a:lnTo>
                    <a:pt x="743" y="1056"/>
                  </a:lnTo>
                  <a:lnTo>
                    <a:pt x="736" y="1063"/>
                  </a:lnTo>
                  <a:lnTo>
                    <a:pt x="730" y="1069"/>
                  </a:lnTo>
                  <a:lnTo>
                    <a:pt x="730" y="1075"/>
                  </a:lnTo>
                  <a:lnTo>
                    <a:pt x="730" y="1082"/>
                  </a:lnTo>
                  <a:lnTo>
                    <a:pt x="730" y="1088"/>
                  </a:lnTo>
                  <a:lnTo>
                    <a:pt x="730" y="1095"/>
                  </a:lnTo>
                  <a:lnTo>
                    <a:pt x="736" y="1095"/>
                  </a:lnTo>
                  <a:lnTo>
                    <a:pt x="736" y="1101"/>
                  </a:lnTo>
                  <a:lnTo>
                    <a:pt x="730" y="1101"/>
                  </a:lnTo>
                  <a:lnTo>
                    <a:pt x="730" y="1107"/>
                  </a:lnTo>
                  <a:lnTo>
                    <a:pt x="730" y="1114"/>
                  </a:lnTo>
                  <a:lnTo>
                    <a:pt x="736" y="1120"/>
                  </a:lnTo>
                  <a:lnTo>
                    <a:pt x="743" y="1127"/>
                  </a:lnTo>
                  <a:lnTo>
                    <a:pt x="743" y="1133"/>
                  </a:lnTo>
                  <a:lnTo>
                    <a:pt x="736" y="1133"/>
                  </a:lnTo>
                  <a:lnTo>
                    <a:pt x="736" y="1139"/>
                  </a:lnTo>
                  <a:lnTo>
                    <a:pt x="730" y="1139"/>
                  </a:lnTo>
                  <a:lnTo>
                    <a:pt x="730" y="1146"/>
                  </a:lnTo>
                  <a:lnTo>
                    <a:pt x="724" y="1146"/>
                  </a:lnTo>
                  <a:lnTo>
                    <a:pt x="717" y="1146"/>
                  </a:lnTo>
                  <a:lnTo>
                    <a:pt x="717" y="1139"/>
                  </a:lnTo>
                  <a:lnTo>
                    <a:pt x="717" y="1133"/>
                  </a:lnTo>
                  <a:lnTo>
                    <a:pt x="711" y="1133"/>
                  </a:lnTo>
                  <a:lnTo>
                    <a:pt x="704" y="1133"/>
                  </a:lnTo>
                  <a:lnTo>
                    <a:pt x="704" y="1139"/>
                  </a:lnTo>
                  <a:lnTo>
                    <a:pt x="698" y="1139"/>
                  </a:lnTo>
                  <a:lnTo>
                    <a:pt x="698" y="1146"/>
                  </a:lnTo>
                  <a:lnTo>
                    <a:pt x="692" y="1146"/>
                  </a:lnTo>
                  <a:lnTo>
                    <a:pt x="685" y="1146"/>
                  </a:lnTo>
                  <a:lnTo>
                    <a:pt x="685" y="1139"/>
                  </a:lnTo>
                  <a:lnTo>
                    <a:pt x="679" y="1139"/>
                  </a:lnTo>
                  <a:lnTo>
                    <a:pt x="672" y="1139"/>
                  </a:lnTo>
                  <a:lnTo>
                    <a:pt x="666" y="1139"/>
                  </a:lnTo>
                  <a:lnTo>
                    <a:pt x="660" y="1139"/>
                  </a:lnTo>
                  <a:lnTo>
                    <a:pt x="653" y="1146"/>
                  </a:lnTo>
                  <a:lnTo>
                    <a:pt x="647" y="1146"/>
                  </a:lnTo>
                  <a:lnTo>
                    <a:pt x="640" y="1146"/>
                  </a:lnTo>
                  <a:lnTo>
                    <a:pt x="634" y="1139"/>
                  </a:lnTo>
                  <a:lnTo>
                    <a:pt x="628" y="1139"/>
                  </a:lnTo>
                  <a:lnTo>
                    <a:pt x="628" y="1133"/>
                  </a:lnTo>
                  <a:lnTo>
                    <a:pt x="621" y="1133"/>
                  </a:lnTo>
                  <a:lnTo>
                    <a:pt x="621" y="1127"/>
                  </a:lnTo>
                  <a:lnTo>
                    <a:pt x="621" y="1120"/>
                  </a:lnTo>
                  <a:lnTo>
                    <a:pt x="615" y="1120"/>
                  </a:lnTo>
                  <a:lnTo>
                    <a:pt x="615" y="1114"/>
                  </a:lnTo>
                  <a:lnTo>
                    <a:pt x="608" y="1114"/>
                  </a:lnTo>
                  <a:lnTo>
                    <a:pt x="602" y="1114"/>
                  </a:lnTo>
                  <a:lnTo>
                    <a:pt x="596" y="1114"/>
                  </a:lnTo>
                  <a:lnTo>
                    <a:pt x="596" y="1107"/>
                  </a:lnTo>
                  <a:lnTo>
                    <a:pt x="602" y="1107"/>
                  </a:lnTo>
                  <a:lnTo>
                    <a:pt x="602" y="1101"/>
                  </a:lnTo>
                  <a:lnTo>
                    <a:pt x="602" y="1095"/>
                  </a:lnTo>
                  <a:lnTo>
                    <a:pt x="608" y="1095"/>
                  </a:lnTo>
                  <a:lnTo>
                    <a:pt x="615" y="1095"/>
                  </a:lnTo>
                  <a:lnTo>
                    <a:pt x="615" y="1088"/>
                  </a:lnTo>
                  <a:lnTo>
                    <a:pt x="615" y="1082"/>
                  </a:lnTo>
                  <a:lnTo>
                    <a:pt x="608" y="1082"/>
                  </a:lnTo>
                  <a:lnTo>
                    <a:pt x="602" y="1082"/>
                  </a:lnTo>
                  <a:lnTo>
                    <a:pt x="596" y="1082"/>
                  </a:lnTo>
                  <a:lnTo>
                    <a:pt x="589" y="1082"/>
                  </a:lnTo>
                  <a:lnTo>
                    <a:pt x="589" y="1088"/>
                  </a:lnTo>
                  <a:lnTo>
                    <a:pt x="583" y="1088"/>
                  </a:lnTo>
                  <a:lnTo>
                    <a:pt x="583" y="1082"/>
                  </a:lnTo>
                  <a:lnTo>
                    <a:pt x="576" y="1082"/>
                  </a:lnTo>
                  <a:lnTo>
                    <a:pt x="570" y="1082"/>
                  </a:lnTo>
                  <a:lnTo>
                    <a:pt x="564" y="1082"/>
                  </a:lnTo>
                  <a:lnTo>
                    <a:pt x="557" y="1088"/>
                  </a:lnTo>
                  <a:lnTo>
                    <a:pt x="551" y="1088"/>
                  </a:lnTo>
                  <a:lnTo>
                    <a:pt x="544" y="1082"/>
                  </a:lnTo>
                  <a:lnTo>
                    <a:pt x="538" y="1082"/>
                  </a:lnTo>
                  <a:lnTo>
                    <a:pt x="538" y="1075"/>
                  </a:lnTo>
                  <a:lnTo>
                    <a:pt x="538" y="1069"/>
                  </a:lnTo>
                  <a:lnTo>
                    <a:pt x="532" y="1069"/>
                  </a:lnTo>
                  <a:lnTo>
                    <a:pt x="525" y="1069"/>
                  </a:lnTo>
                  <a:lnTo>
                    <a:pt x="519" y="1069"/>
                  </a:lnTo>
                  <a:lnTo>
                    <a:pt x="519" y="1063"/>
                  </a:lnTo>
                  <a:lnTo>
                    <a:pt x="512" y="1056"/>
                  </a:lnTo>
                  <a:lnTo>
                    <a:pt x="519" y="1056"/>
                  </a:lnTo>
                  <a:lnTo>
                    <a:pt x="519" y="1050"/>
                  </a:lnTo>
                  <a:lnTo>
                    <a:pt x="525" y="1050"/>
                  </a:lnTo>
                  <a:lnTo>
                    <a:pt x="525" y="1043"/>
                  </a:lnTo>
                  <a:lnTo>
                    <a:pt x="519" y="1037"/>
                  </a:lnTo>
                  <a:lnTo>
                    <a:pt x="519" y="1030"/>
                  </a:lnTo>
                  <a:lnTo>
                    <a:pt x="519" y="1024"/>
                  </a:lnTo>
                  <a:lnTo>
                    <a:pt x="512" y="1024"/>
                  </a:lnTo>
                  <a:lnTo>
                    <a:pt x="512" y="1018"/>
                  </a:lnTo>
                  <a:lnTo>
                    <a:pt x="519" y="1018"/>
                  </a:lnTo>
                  <a:lnTo>
                    <a:pt x="512" y="1018"/>
                  </a:lnTo>
                  <a:lnTo>
                    <a:pt x="506" y="1018"/>
                  </a:lnTo>
                  <a:lnTo>
                    <a:pt x="506" y="1024"/>
                  </a:lnTo>
                  <a:lnTo>
                    <a:pt x="500" y="1024"/>
                  </a:lnTo>
                  <a:lnTo>
                    <a:pt x="500" y="1018"/>
                  </a:lnTo>
                  <a:lnTo>
                    <a:pt x="506" y="1011"/>
                  </a:lnTo>
                  <a:lnTo>
                    <a:pt x="506" y="1005"/>
                  </a:lnTo>
                  <a:lnTo>
                    <a:pt x="500" y="1005"/>
                  </a:lnTo>
                  <a:lnTo>
                    <a:pt x="500" y="998"/>
                  </a:lnTo>
                  <a:lnTo>
                    <a:pt x="506" y="998"/>
                  </a:lnTo>
                  <a:lnTo>
                    <a:pt x="506" y="992"/>
                  </a:lnTo>
                  <a:lnTo>
                    <a:pt x="506" y="986"/>
                  </a:lnTo>
                  <a:lnTo>
                    <a:pt x="506" y="979"/>
                  </a:lnTo>
                  <a:lnTo>
                    <a:pt x="500" y="979"/>
                  </a:lnTo>
                  <a:lnTo>
                    <a:pt x="500" y="973"/>
                  </a:lnTo>
                  <a:lnTo>
                    <a:pt x="493" y="973"/>
                  </a:lnTo>
                  <a:lnTo>
                    <a:pt x="487" y="966"/>
                  </a:lnTo>
                  <a:lnTo>
                    <a:pt x="480" y="966"/>
                  </a:lnTo>
                  <a:lnTo>
                    <a:pt x="474" y="966"/>
                  </a:lnTo>
                  <a:lnTo>
                    <a:pt x="468" y="966"/>
                  </a:lnTo>
                  <a:lnTo>
                    <a:pt x="468" y="960"/>
                  </a:lnTo>
                  <a:lnTo>
                    <a:pt x="461" y="960"/>
                  </a:lnTo>
                  <a:lnTo>
                    <a:pt x="461" y="966"/>
                  </a:lnTo>
                  <a:lnTo>
                    <a:pt x="455" y="960"/>
                  </a:lnTo>
                  <a:lnTo>
                    <a:pt x="448" y="960"/>
                  </a:lnTo>
                  <a:lnTo>
                    <a:pt x="448" y="954"/>
                  </a:lnTo>
                  <a:lnTo>
                    <a:pt x="448" y="947"/>
                  </a:lnTo>
                  <a:lnTo>
                    <a:pt x="448" y="941"/>
                  </a:lnTo>
                  <a:lnTo>
                    <a:pt x="448" y="934"/>
                  </a:lnTo>
                  <a:lnTo>
                    <a:pt x="455" y="934"/>
                  </a:lnTo>
                  <a:lnTo>
                    <a:pt x="455" y="928"/>
                  </a:lnTo>
                  <a:lnTo>
                    <a:pt x="455" y="922"/>
                  </a:lnTo>
                  <a:lnTo>
                    <a:pt x="455" y="915"/>
                  </a:lnTo>
                  <a:lnTo>
                    <a:pt x="455" y="909"/>
                  </a:lnTo>
                  <a:lnTo>
                    <a:pt x="455" y="902"/>
                  </a:lnTo>
                  <a:lnTo>
                    <a:pt x="448" y="896"/>
                  </a:lnTo>
                  <a:lnTo>
                    <a:pt x="448" y="890"/>
                  </a:lnTo>
                  <a:lnTo>
                    <a:pt x="448" y="883"/>
                  </a:lnTo>
                  <a:lnTo>
                    <a:pt x="448" y="877"/>
                  </a:lnTo>
                  <a:lnTo>
                    <a:pt x="448" y="870"/>
                  </a:lnTo>
                  <a:lnTo>
                    <a:pt x="448" y="864"/>
                  </a:lnTo>
                  <a:lnTo>
                    <a:pt x="448" y="858"/>
                  </a:lnTo>
                  <a:lnTo>
                    <a:pt x="455" y="858"/>
                  </a:lnTo>
                  <a:lnTo>
                    <a:pt x="448" y="858"/>
                  </a:lnTo>
                  <a:lnTo>
                    <a:pt x="448" y="851"/>
                  </a:lnTo>
                  <a:lnTo>
                    <a:pt x="448" y="845"/>
                  </a:lnTo>
                  <a:lnTo>
                    <a:pt x="455" y="845"/>
                  </a:lnTo>
                  <a:lnTo>
                    <a:pt x="455" y="838"/>
                  </a:lnTo>
                  <a:lnTo>
                    <a:pt x="455" y="832"/>
                  </a:lnTo>
                  <a:lnTo>
                    <a:pt x="455" y="826"/>
                  </a:lnTo>
                  <a:lnTo>
                    <a:pt x="455" y="819"/>
                  </a:lnTo>
                  <a:lnTo>
                    <a:pt x="455" y="813"/>
                  </a:lnTo>
                  <a:lnTo>
                    <a:pt x="455" y="806"/>
                  </a:lnTo>
                  <a:lnTo>
                    <a:pt x="455" y="800"/>
                  </a:lnTo>
                  <a:lnTo>
                    <a:pt x="461" y="800"/>
                  </a:lnTo>
                  <a:lnTo>
                    <a:pt x="468" y="800"/>
                  </a:lnTo>
                  <a:lnTo>
                    <a:pt x="468" y="794"/>
                  </a:lnTo>
                  <a:lnTo>
                    <a:pt x="474" y="794"/>
                  </a:lnTo>
                  <a:lnTo>
                    <a:pt x="474" y="787"/>
                  </a:lnTo>
                  <a:lnTo>
                    <a:pt x="468" y="787"/>
                  </a:lnTo>
                  <a:lnTo>
                    <a:pt x="468" y="781"/>
                  </a:lnTo>
                  <a:lnTo>
                    <a:pt x="461" y="781"/>
                  </a:lnTo>
                  <a:lnTo>
                    <a:pt x="468" y="781"/>
                  </a:lnTo>
                  <a:lnTo>
                    <a:pt x="468" y="774"/>
                  </a:lnTo>
                  <a:lnTo>
                    <a:pt x="474" y="781"/>
                  </a:lnTo>
                  <a:lnTo>
                    <a:pt x="474" y="774"/>
                  </a:lnTo>
                  <a:lnTo>
                    <a:pt x="474" y="768"/>
                  </a:lnTo>
                  <a:lnTo>
                    <a:pt x="480" y="768"/>
                  </a:lnTo>
                  <a:lnTo>
                    <a:pt x="487" y="762"/>
                  </a:lnTo>
                  <a:lnTo>
                    <a:pt x="493" y="762"/>
                  </a:lnTo>
                  <a:lnTo>
                    <a:pt x="487" y="762"/>
                  </a:lnTo>
                  <a:lnTo>
                    <a:pt x="493" y="755"/>
                  </a:lnTo>
                  <a:lnTo>
                    <a:pt x="487" y="755"/>
                  </a:lnTo>
                  <a:lnTo>
                    <a:pt x="480" y="755"/>
                  </a:lnTo>
                  <a:lnTo>
                    <a:pt x="474" y="755"/>
                  </a:lnTo>
                  <a:lnTo>
                    <a:pt x="468" y="755"/>
                  </a:lnTo>
                  <a:lnTo>
                    <a:pt x="461" y="755"/>
                  </a:lnTo>
                  <a:lnTo>
                    <a:pt x="455" y="755"/>
                  </a:lnTo>
                  <a:lnTo>
                    <a:pt x="448" y="755"/>
                  </a:lnTo>
                  <a:lnTo>
                    <a:pt x="448" y="762"/>
                  </a:lnTo>
                  <a:lnTo>
                    <a:pt x="442" y="762"/>
                  </a:lnTo>
                  <a:lnTo>
                    <a:pt x="436" y="762"/>
                  </a:lnTo>
                  <a:lnTo>
                    <a:pt x="429" y="755"/>
                  </a:lnTo>
                  <a:lnTo>
                    <a:pt x="423" y="755"/>
                  </a:lnTo>
                  <a:lnTo>
                    <a:pt x="423" y="762"/>
                  </a:lnTo>
                  <a:lnTo>
                    <a:pt x="423" y="755"/>
                  </a:lnTo>
                  <a:lnTo>
                    <a:pt x="416" y="755"/>
                  </a:lnTo>
                  <a:lnTo>
                    <a:pt x="416" y="762"/>
                  </a:lnTo>
                  <a:lnTo>
                    <a:pt x="416" y="755"/>
                  </a:lnTo>
                  <a:lnTo>
                    <a:pt x="423" y="755"/>
                  </a:lnTo>
                  <a:lnTo>
                    <a:pt x="423" y="749"/>
                  </a:lnTo>
                  <a:lnTo>
                    <a:pt x="429" y="749"/>
                  </a:lnTo>
                  <a:lnTo>
                    <a:pt x="429" y="742"/>
                  </a:lnTo>
                  <a:lnTo>
                    <a:pt x="436" y="742"/>
                  </a:lnTo>
                  <a:lnTo>
                    <a:pt x="436" y="736"/>
                  </a:lnTo>
                  <a:lnTo>
                    <a:pt x="429" y="736"/>
                  </a:lnTo>
                  <a:lnTo>
                    <a:pt x="429" y="730"/>
                  </a:lnTo>
                  <a:lnTo>
                    <a:pt x="423" y="730"/>
                  </a:lnTo>
                  <a:lnTo>
                    <a:pt x="423" y="736"/>
                  </a:lnTo>
                  <a:lnTo>
                    <a:pt x="416" y="736"/>
                  </a:lnTo>
                  <a:lnTo>
                    <a:pt x="416" y="730"/>
                  </a:lnTo>
                  <a:lnTo>
                    <a:pt x="416" y="723"/>
                  </a:lnTo>
                  <a:lnTo>
                    <a:pt x="416" y="717"/>
                  </a:lnTo>
                  <a:lnTo>
                    <a:pt x="416" y="710"/>
                  </a:lnTo>
                  <a:lnTo>
                    <a:pt x="410" y="710"/>
                  </a:lnTo>
                  <a:lnTo>
                    <a:pt x="410" y="704"/>
                  </a:lnTo>
                  <a:lnTo>
                    <a:pt x="403" y="704"/>
                  </a:lnTo>
                  <a:lnTo>
                    <a:pt x="403" y="698"/>
                  </a:lnTo>
                  <a:lnTo>
                    <a:pt x="397" y="698"/>
                  </a:lnTo>
                  <a:lnTo>
                    <a:pt x="391" y="698"/>
                  </a:lnTo>
                  <a:lnTo>
                    <a:pt x="391" y="691"/>
                  </a:lnTo>
                  <a:lnTo>
                    <a:pt x="397" y="691"/>
                  </a:lnTo>
                  <a:lnTo>
                    <a:pt x="391" y="691"/>
                  </a:lnTo>
                  <a:lnTo>
                    <a:pt x="397" y="691"/>
                  </a:lnTo>
                  <a:lnTo>
                    <a:pt x="397" y="685"/>
                  </a:lnTo>
                  <a:lnTo>
                    <a:pt x="403" y="685"/>
                  </a:lnTo>
                  <a:lnTo>
                    <a:pt x="403" y="678"/>
                  </a:lnTo>
                  <a:lnTo>
                    <a:pt x="403" y="672"/>
                  </a:lnTo>
                  <a:lnTo>
                    <a:pt x="403" y="666"/>
                  </a:lnTo>
                  <a:lnTo>
                    <a:pt x="397" y="666"/>
                  </a:lnTo>
                  <a:lnTo>
                    <a:pt x="391" y="666"/>
                  </a:lnTo>
                  <a:lnTo>
                    <a:pt x="391" y="659"/>
                  </a:lnTo>
                  <a:lnTo>
                    <a:pt x="391" y="653"/>
                  </a:lnTo>
                  <a:lnTo>
                    <a:pt x="384" y="653"/>
                  </a:lnTo>
                  <a:lnTo>
                    <a:pt x="384" y="659"/>
                  </a:lnTo>
                  <a:lnTo>
                    <a:pt x="384" y="653"/>
                  </a:lnTo>
                  <a:lnTo>
                    <a:pt x="384" y="659"/>
                  </a:lnTo>
                  <a:lnTo>
                    <a:pt x="378" y="659"/>
                  </a:lnTo>
                  <a:lnTo>
                    <a:pt x="378" y="653"/>
                  </a:lnTo>
                  <a:lnTo>
                    <a:pt x="378" y="659"/>
                  </a:lnTo>
                  <a:lnTo>
                    <a:pt x="371" y="659"/>
                  </a:lnTo>
                  <a:lnTo>
                    <a:pt x="371" y="666"/>
                  </a:lnTo>
                  <a:lnTo>
                    <a:pt x="365" y="666"/>
                  </a:lnTo>
                  <a:lnTo>
                    <a:pt x="359" y="666"/>
                  </a:lnTo>
                  <a:lnTo>
                    <a:pt x="352" y="666"/>
                  </a:lnTo>
                  <a:lnTo>
                    <a:pt x="346" y="659"/>
                  </a:lnTo>
                  <a:lnTo>
                    <a:pt x="339" y="659"/>
                  </a:lnTo>
                  <a:lnTo>
                    <a:pt x="333" y="653"/>
                  </a:lnTo>
                  <a:lnTo>
                    <a:pt x="327" y="653"/>
                  </a:lnTo>
                  <a:lnTo>
                    <a:pt x="320" y="653"/>
                  </a:lnTo>
                  <a:lnTo>
                    <a:pt x="320" y="659"/>
                  </a:lnTo>
                  <a:lnTo>
                    <a:pt x="314" y="659"/>
                  </a:lnTo>
                  <a:lnTo>
                    <a:pt x="314" y="666"/>
                  </a:lnTo>
                  <a:lnTo>
                    <a:pt x="320" y="666"/>
                  </a:lnTo>
                  <a:lnTo>
                    <a:pt x="320" y="672"/>
                  </a:lnTo>
                  <a:lnTo>
                    <a:pt x="314" y="672"/>
                  </a:lnTo>
                  <a:lnTo>
                    <a:pt x="307" y="672"/>
                  </a:lnTo>
                  <a:lnTo>
                    <a:pt x="301" y="672"/>
                  </a:lnTo>
                  <a:lnTo>
                    <a:pt x="301" y="666"/>
                  </a:lnTo>
                  <a:lnTo>
                    <a:pt x="295" y="659"/>
                  </a:lnTo>
                  <a:lnTo>
                    <a:pt x="295" y="653"/>
                  </a:lnTo>
                  <a:lnTo>
                    <a:pt x="288" y="653"/>
                  </a:lnTo>
                  <a:lnTo>
                    <a:pt x="282" y="653"/>
                  </a:lnTo>
                  <a:lnTo>
                    <a:pt x="282" y="646"/>
                  </a:lnTo>
                  <a:lnTo>
                    <a:pt x="282" y="640"/>
                  </a:lnTo>
                  <a:lnTo>
                    <a:pt x="282" y="634"/>
                  </a:lnTo>
                  <a:lnTo>
                    <a:pt x="275" y="627"/>
                  </a:lnTo>
                  <a:lnTo>
                    <a:pt x="269" y="621"/>
                  </a:lnTo>
                  <a:lnTo>
                    <a:pt x="269" y="608"/>
                  </a:lnTo>
                  <a:lnTo>
                    <a:pt x="263" y="595"/>
                  </a:lnTo>
                  <a:lnTo>
                    <a:pt x="256" y="582"/>
                  </a:lnTo>
                  <a:lnTo>
                    <a:pt x="256" y="576"/>
                  </a:lnTo>
                  <a:lnTo>
                    <a:pt x="250" y="570"/>
                  </a:lnTo>
                  <a:lnTo>
                    <a:pt x="237" y="563"/>
                  </a:lnTo>
                  <a:lnTo>
                    <a:pt x="231" y="557"/>
                  </a:lnTo>
                  <a:lnTo>
                    <a:pt x="224" y="550"/>
                  </a:lnTo>
                  <a:lnTo>
                    <a:pt x="211" y="550"/>
                  </a:lnTo>
                  <a:lnTo>
                    <a:pt x="199" y="544"/>
                  </a:lnTo>
                  <a:lnTo>
                    <a:pt x="192" y="538"/>
                  </a:lnTo>
                  <a:lnTo>
                    <a:pt x="186" y="538"/>
                  </a:lnTo>
                  <a:lnTo>
                    <a:pt x="186" y="531"/>
                  </a:lnTo>
                  <a:lnTo>
                    <a:pt x="179" y="512"/>
                  </a:lnTo>
                  <a:lnTo>
                    <a:pt x="173" y="512"/>
                  </a:lnTo>
                  <a:lnTo>
                    <a:pt x="173" y="506"/>
                  </a:lnTo>
                  <a:lnTo>
                    <a:pt x="167" y="499"/>
                  </a:lnTo>
                  <a:lnTo>
                    <a:pt x="154" y="499"/>
                  </a:lnTo>
                  <a:lnTo>
                    <a:pt x="135" y="493"/>
                  </a:lnTo>
                  <a:lnTo>
                    <a:pt x="128" y="486"/>
                  </a:lnTo>
                  <a:lnTo>
                    <a:pt x="122" y="486"/>
                  </a:lnTo>
                  <a:lnTo>
                    <a:pt x="122" y="480"/>
                  </a:lnTo>
                  <a:lnTo>
                    <a:pt x="115" y="480"/>
                  </a:lnTo>
                  <a:lnTo>
                    <a:pt x="109" y="480"/>
                  </a:lnTo>
                  <a:lnTo>
                    <a:pt x="103" y="474"/>
                  </a:lnTo>
                  <a:lnTo>
                    <a:pt x="96" y="474"/>
                  </a:lnTo>
                  <a:lnTo>
                    <a:pt x="90" y="474"/>
                  </a:lnTo>
                  <a:lnTo>
                    <a:pt x="83" y="467"/>
                  </a:lnTo>
                  <a:lnTo>
                    <a:pt x="77" y="467"/>
                  </a:lnTo>
                  <a:lnTo>
                    <a:pt x="71" y="461"/>
                  </a:lnTo>
                  <a:lnTo>
                    <a:pt x="64" y="461"/>
                  </a:lnTo>
                  <a:lnTo>
                    <a:pt x="64" y="454"/>
                  </a:lnTo>
                  <a:lnTo>
                    <a:pt x="58" y="448"/>
                  </a:lnTo>
                  <a:lnTo>
                    <a:pt x="58" y="435"/>
                  </a:lnTo>
                  <a:lnTo>
                    <a:pt x="58" y="422"/>
                  </a:lnTo>
                  <a:lnTo>
                    <a:pt x="51" y="403"/>
                  </a:lnTo>
                  <a:lnTo>
                    <a:pt x="51" y="397"/>
                  </a:lnTo>
                  <a:lnTo>
                    <a:pt x="51" y="390"/>
                  </a:lnTo>
                  <a:lnTo>
                    <a:pt x="58" y="390"/>
                  </a:lnTo>
                  <a:lnTo>
                    <a:pt x="58" y="384"/>
                  </a:lnTo>
                  <a:lnTo>
                    <a:pt x="64" y="384"/>
                  </a:lnTo>
                  <a:lnTo>
                    <a:pt x="64" y="377"/>
                  </a:lnTo>
                  <a:lnTo>
                    <a:pt x="58" y="371"/>
                  </a:lnTo>
                  <a:lnTo>
                    <a:pt x="64" y="371"/>
                  </a:lnTo>
                  <a:lnTo>
                    <a:pt x="64" y="365"/>
                  </a:lnTo>
                  <a:lnTo>
                    <a:pt x="64" y="358"/>
                  </a:lnTo>
                  <a:lnTo>
                    <a:pt x="64" y="352"/>
                  </a:lnTo>
                  <a:lnTo>
                    <a:pt x="58" y="352"/>
                  </a:lnTo>
                  <a:lnTo>
                    <a:pt x="64" y="345"/>
                  </a:lnTo>
                  <a:lnTo>
                    <a:pt x="64" y="339"/>
                  </a:lnTo>
                  <a:lnTo>
                    <a:pt x="64" y="333"/>
                  </a:lnTo>
                  <a:lnTo>
                    <a:pt x="71" y="333"/>
                  </a:lnTo>
                  <a:lnTo>
                    <a:pt x="71" y="326"/>
                  </a:lnTo>
                  <a:lnTo>
                    <a:pt x="77" y="326"/>
                  </a:lnTo>
                  <a:lnTo>
                    <a:pt x="77" y="320"/>
                  </a:lnTo>
                  <a:lnTo>
                    <a:pt x="83" y="320"/>
                  </a:lnTo>
                  <a:lnTo>
                    <a:pt x="83" y="313"/>
                  </a:lnTo>
                  <a:lnTo>
                    <a:pt x="90" y="313"/>
                  </a:lnTo>
                  <a:lnTo>
                    <a:pt x="90" y="307"/>
                  </a:lnTo>
                  <a:lnTo>
                    <a:pt x="96" y="307"/>
                  </a:lnTo>
                  <a:lnTo>
                    <a:pt x="96" y="301"/>
                  </a:lnTo>
                  <a:lnTo>
                    <a:pt x="103" y="301"/>
                  </a:lnTo>
                  <a:lnTo>
                    <a:pt x="103" y="294"/>
                  </a:lnTo>
                  <a:lnTo>
                    <a:pt x="109" y="294"/>
                  </a:lnTo>
                  <a:lnTo>
                    <a:pt x="109" y="288"/>
                  </a:lnTo>
                  <a:lnTo>
                    <a:pt x="109" y="281"/>
                  </a:lnTo>
                  <a:lnTo>
                    <a:pt x="109" y="275"/>
                  </a:lnTo>
                  <a:lnTo>
                    <a:pt x="103" y="269"/>
                  </a:lnTo>
                  <a:lnTo>
                    <a:pt x="103" y="262"/>
                  </a:lnTo>
                  <a:lnTo>
                    <a:pt x="103" y="256"/>
                  </a:lnTo>
                  <a:lnTo>
                    <a:pt x="103" y="249"/>
                  </a:lnTo>
                  <a:lnTo>
                    <a:pt x="103" y="243"/>
                  </a:lnTo>
                  <a:lnTo>
                    <a:pt x="103" y="237"/>
                  </a:lnTo>
                  <a:lnTo>
                    <a:pt x="109" y="237"/>
                  </a:lnTo>
                  <a:lnTo>
                    <a:pt x="109" y="230"/>
                  </a:lnTo>
                  <a:lnTo>
                    <a:pt x="115" y="224"/>
                  </a:lnTo>
                  <a:lnTo>
                    <a:pt x="115" y="217"/>
                  </a:lnTo>
                  <a:lnTo>
                    <a:pt x="115" y="211"/>
                  </a:lnTo>
                  <a:lnTo>
                    <a:pt x="122" y="211"/>
                  </a:lnTo>
                  <a:lnTo>
                    <a:pt x="122" y="205"/>
                  </a:lnTo>
                  <a:lnTo>
                    <a:pt x="122" y="198"/>
                  </a:lnTo>
                  <a:lnTo>
                    <a:pt x="122" y="192"/>
                  </a:lnTo>
                  <a:lnTo>
                    <a:pt x="122" y="185"/>
                  </a:lnTo>
                  <a:lnTo>
                    <a:pt x="115" y="185"/>
                  </a:lnTo>
                  <a:lnTo>
                    <a:pt x="115" y="179"/>
                  </a:lnTo>
                  <a:lnTo>
                    <a:pt x="122" y="173"/>
                  </a:lnTo>
                  <a:lnTo>
                    <a:pt x="122" y="166"/>
                  </a:lnTo>
                  <a:lnTo>
                    <a:pt x="122" y="160"/>
                  </a:lnTo>
                  <a:lnTo>
                    <a:pt x="128" y="160"/>
                  </a:lnTo>
                  <a:lnTo>
                    <a:pt x="135" y="153"/>
                  </a:lnTo>
                  <a:lnTo>
                    <a:pt x="141" y="153"/>
                  </a:lnTo>
                  <a:lnTo>
                    <a:pt x="141" y="147"/>
                  </a:lnTo>
                  <a:lnTo>
                    <a:pt x="147" y="147"/>
                  </a:lnTo>
                  <a:lnTo>
                    <a:pt x="154" y="147"/>
                  </a:lnTo>
                  <a:lnTo>
                    <a:pt x="160" y="147"/>
                  </a:lnTo>
                  <a:lnTo>
                    <a:pt x="160" y="141"/>
                  </a:lnTo>
                  <a:lnTo>
                    <a:pt x="160" y="134"/>
                  </a:lnTo>
                  <a:lnTo>
                    <a:pt x="160" y="128"/>
                  </a:lnTo>
                  <a:lnTo>
                    <a:pt x="160" y="121"/>
                  </a:lnTo>
                  <a:lnTo>
                    <a:pt x="154" y="121"/>
                  </a:lnTo>
                  <a:lnTo>
                    <a:pt x="154" y="115"/>
                  </a:lnTo>
                  <a:lnTo>
                    <a:pt x="154" y="102"/>
                  </a:lnTo>
                  <a:lnTo>
                    <a:pt x="154" y="96"/>
                  </a:lnTo>
                  <a:lnTo>
                    <a:pt x="154" y="77"/>
                  </a:lnTo>
                  <a:lnTo>
                    <a:pt x="154" y="70"/>
                  </a:lnTo>
                  <a:lnTo>
                    <a:pt x="154" y="57"/>
                  </a:lnTo>
                  <a:lnTo>
                    <a:pt x="154" y="51"/>
                  </a:lnTo>
                  <a:lnTo>
                    <a:pt x="147" y="45"/>
                  </a:lnTo>
                  <a:lnTo>
                    <a:pt x="141" y="38"/>
                  </a:lnTo>
                  <a:lnTo>
                    <a:pt x="135" y="38"/>
                  </a:lnTo>
                  <a:lnTo>
                    <a:pt x="122" y="32"/>
                  </a:lnTo>
                  <a:lnTo>
                    <a:pt x="115" y="32"/>
                  </a:lnTo>
                  <a:lnTo>
                    <a:pt x="103" y="25"/>
                  </a:lnTo>
                  <a:lnTo>
                    <a:pt x="96" y="32"/>
                  </a:lnTo>
                  <a:lnTo>
                    <a:pt x="83" y="32"/>
                  </a:lnTo>
                  <a:lnTo>
                    <a:pt x="77" y="32"/>
                  </a:lnTo>
                  <a:lnTo>
                    <a:pt x="71" y="38"/>
                  </a:lnTo>
                  <a:lnTo>
                    <a:pt x="64" y="38"/>
                  </a:lnTo>
                  <a:lnTo>
                    <a:pt x="58" y="38"/>
                  </a:lnTo>
                  <a:lnTo>
                    <a:pt x="51" y="45"/>
                  </a:lnTo>
                  <a:lnTo>
                    <a:pt x="45" y="45"/>
                  </a:lnTo>
                  <a:lnTo>
                    <a:pt x="38" y="38"/>
                  </a:lnTo>
                  <a:lnTo>
                    <a:pt x="32" y="38"/>
                  </a:lnTo>
                  <a:lnTo>
                    <a:pt x="26" y="38"/>
                  </a:lnTo>
                  <a:lnTo>
                    <a:pt x="26" y="32"/>
                  </a:lnTo>
                  <a:lnTo>
                    <a:pt x="19" y="32"/>
                  </a:lnTo>
                  <a:lnTo>
                    <a:pt x="13" y="25"/>
                  </a:lnTo>
                  <a:lnTo>
                    <a:pt x="6" y="25"/>
                  </a:lnTo>
                  <a:lnTo>
                    <a:pt x="0" y="25"/>
                  </a:lnTo>
                  <a:lnTo>
                    <a:pt x="0" y="32"/>
                  </a:lnTo>
                  <a:lnTo>
                    <a:pt x="0" y="25"/>
                  </a:lnTo>
                  <a:lnTo>
                    <a:pt x="0" y="19"/>
                  </a:lnTo>
                  <a:lnTo>
                    <a:pt x="0" y="13"/>
                  </a:lnTo>
                  <a:lnTo>
                    <a:pt x="0" y="6"/>
                  </a:lnTo>
                  <a:lnTo>
                    <a:pt x="0" y="0"/>
                  </a:lnTo>
                  <a:lnTo>
                    <a:pt x="6" y="0"/>
                  </a:lnTo>
                  <a:lnTo>
                    <a:pt x="19" y="0"/>
                  </a:lnTo>
                  <a:lnTo>
                    <a:pt x="32" y="6"/>
                  </a:lnTo>
                  <a:lnTo>
                    <a:pt x="38" y="6"/>
                  </a:lnTo>
                  <a:lnTo>
                    <a:pt x="45" y="6"/>
                  </a:lnTo>
                  <a:lnTo>
                    <a:pt x="64" y="13"/>
                  </a:lnTo>
                  <a:lnTo>
                    <a:pt x="77" y="13"/>
                  </a:lnTo>
                  <a:lnTo>
                    <a:pt x="96" y="19"/>
                  </a:lnTo>
                  <a:lnTo>
                    <a:pt x="103" y="19"/>
                  </a:lnTo>
                  <a:lnTo>
                    <a:pt x="115" y="19"/>
                  </a:lnTo>
                  <a:lnTo>
                    <a:pt x="141" y="25"/>
                  </a:lnTo>
                  <a:lnTo>
                    <a:pt x="160" y="32"/>
                  </a:lnTo>
                  <a:lnTo>
                    <a:pt x="186" y="32"/>
                  </a:lnTo>
                  <a:lnTo>
                    <a:pt x="205" y="38"/>
                  </a:lnTo>
                  <a:lnTo>
                    <a:pt x="211" y="45"/>
                  </a:lnTo>
                  <a:lnTo>
                    <a:pt x="218" y="45"/>
                  </a:lnTo>
                  <a:lnTo>
                    <a:pt x="250" y="51"/>
                  </a:lnTo>
                  <a:lnTo>
                    <a:pt x="288" y="57"/>
                  </a:lnTo>
                  <a:lnTo>
                    <a:pt x="327" y="64"/>
                  </a:lnTo>
                  <a:lnTo>
                    <a:pt x="352" y="70"/>
                  </a:lnTo>
                  <a:lnTo>
                    <a:pt x="371" y="70"/>
                  </a:lnTo>
                  <a:lnTo>
                    <a:pt x="391" y="77"/>
                  </a:lnTo>
                  <a:lnTo>
                    <a:pt x="410" y="77"/>
                  </a:lnTo>
                  <a:lnTo>
                    <a:pt x="474" y="96"/>
                  </a:lnTo>
                  <a:lnTo>
                    <a:pt x="487" y="96"/>
                  </a:lnTo>
                  <a:lnTo>
                    <a:pt x="500" y="96"/>
                  </a:lnTo>
                  <a:lnTo>
                    <a:pt x="519" y="102"/>
                  </a:lnTo>
                  <a:lnTo>
                    <a:pt x="589" y="115"/>
                  </a:lnTo>
                  <a:lnTo>
                    <a:pt x="589" y="121"/>
                  </a:lnTo>
                  <a:lnTo>
                    <a:pt x="589" y="128"/>
                  </a:lnTo>
                  <a:lnTo>
                    <a:pt x="583" y="128"/>
                  </a:lnTo>
                  <a:lnTo>
                    <a:pt x="583" y="134"/>
                  </a:lnTo>
                  <a:lnTo>
                    <a:pt x="589" y="134"/>
                  </a:lnTo>
                  <a:lnTo>
                    <a:pt x="596" y="134"/>
                  </a:lnTo>
                  <a:lnTo>
                    <a:pt x="596" y="141"/>
                  </a:lnTo>
                  <a:lnTo>
                    <a:pt x="596" y="147"/>
                  </a:lnTo>
                  <a:lnTo>
                    <a:pt x="602" y="147"/>
                  </a:lnTo>
                  <a:lnTo>
                    <a:pt x="602" y="153"/>
                  </a:lnTo>
                  <a:lnTo>
                    <a:pt x="596" y="153"/>
                  </a:lnTo>
                  <a:lnTo>
                    <a:pt x="596" y="160"/>
                  </a:lnTo>
                  <a:lnTo>
                    <a:pt x="596" y="166"/>
                  </a:lnTo>
                  <a:lnTo>
                    <a:pt x="596" y="173"/>
                  </a:lnTo>
                  <a:lnTo>
                    <a:pt x="596" y="179"/>
                  </a:lnTo>
                  <a:lnTo>
                    <a:pt x="589" y="179"/>
                  </a:lnTo>
                  <a:lnTo>
                    <a:pt x="589" y="185"/>
                  </a:lnTo>
                  <a:lnTo>
                    <a:pt x="583" y="185"/>
                  </a:lnTo>
                  <a:lnTo>
                    <a:pt x="589" y="185"/>
                  </a:lnTo>
                  <a:lnTo>
                    <a:pt x="589" y="192"/>
                  </a:lnTo>
                  <a:lnTo>
                    <a:pt x="596" y="192"/>
                  </a:lnTo>
                  <a:lnTo>
                    <a:pt x="666" y="153"/>
                  </a:lnTo>
                  <a:lnTo>
                    <a:pt x="679" y="147"/>
                  </a:lnTo>
                  <a:lnTo>
                    <a:pt x="730" y="128"/>
                  </a:lnTo>
                  <a:lnTo>
                    <a:pt x="781" y="128"/>
                  </a:lnTo>
                  <a:lnTo>
                    <a:pt x="801" y="128"/>
                  </a:lnTo>
                  <a:lnTo>
                    <a:pt x="826" y="128"/>
                  </a:lnTo>
                  <a:lnTo>
                    <a:pt x="903" y="128"/>
                  </a:lnTo>
                  <a:lnTo>
                    <a:pt x="916" y="128"/>
                  </a:lnTo>
                  <a:lnTo>
                    <a:pt x="941" y="128"/>
                  </a:lnTo>
                  <a:lnTo>
                    <a:pt x="948" y="128"/>
                  </a:lnTo>
                  <a:lnTo>
                    <a:pt x="967" y="128"/>
                  </a:lnTo>
                  <a:lnTo>
                    <a:pt x="948" y="192"/>
                  </a:lnTo>
                  <a:lnTo>
                    <a:pt x="954" y="211"/>
                  </a:lnTo>
                  <a:lnTo>
                    <a:pt x="954" y="237"/>
                  </a:lnTo>
                  <a:lnTo>
                    <a:pt x="935" y="256"/>
                  </a:lnTo>
                  <a:lnTo>
                    <a:pt x="935" y="294"/>
                  </a:lnTo>
                  <a:lnTo>
                    <a:pt x="922" y="307"/>
                  </a:lnTo>
                  <a:lnTo>
                    <a:pt x="884" y="352"/>
                  </a:lnTo>
                  <a:lnTo>
                    <a:pt x="865" y="377"/>
                  </a:lnTo>
                  <a:lnTo>
                    <a:pt x="858" y="403"/>
                  </a:lnTo>
                  <a:lnTo>
                    <a:pt x="865" y="448"/>
                  </a:lnTo>
                  <a:lnTo>
                    <a:pt x="865" y="467"/>
                  </a:lnTo>
                  <a:lnTo>
                    <a:pt x="865" y="512"/>
                  </a:lnTo>
                  <a:lnTo>
                    <a:pt x="845" y="570"/>
                  </a:lnTo>
                  <a:lnTo>
                    <a:pt x="839" y="685"/>
                  </a:lnTo>
                  <a:lnTo>
                    <a:pt x="845" y="698"/>
                  </a:lnTo>
                  <a:lnTo>
                    <a:pt x="961" y="774"/>
                  </a:lnTo>
                  <a:lnTo>
                    <a:pt x="1044" y="838"/>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pPr algn="ctr">
                <a:lnSpc>
                  <a:spcPct val="107000"/>
                </a:lnSpc>
                <a:spcAft>
                  <a:spcPts val="800"/>
                </a:spcAft>
              </a:pPr>
              <a:r>
                <a:rPr lang="fr-FR" sz="110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56" name="Freeform 227">
              <a:extLst>
                <a:ext uri="{FF2B5EF4-FFF2-40B4-BE49-F238E27FC236}">
                  <a16:creationId xmlns:a16="http://schemas.microsoft.com/office/drawing/2014/main" id="{FF201220-263F-0F13-CA40-9C30A404EEFF}"/>
                </a:ext>
              </a:extLst>
            </p:cNvPr>
            <p:cNvSpPr>
              <a:spLocks/>
            </p:cNvSpPr>
            <p:nvPr/>
          </p:nvSpPr>
          <p:spPr bwMode="gray">
            <a:xfrm>
              <a:off x="3977881" y="2977587"/>
              <a:ext cx="752447" cy="931534"/>
            </a:xfrm>
            <a:custGeom>
              <a:avLst/>
              <a:gdLst>
                <a:gd name="T0" fmla="*/ 967 w 1166"/>
                <a:gd name="T1" fmla="*/ 864 h 1293"/>
                <a:gd name="T2" fmla="*/ 788 w 1166"/>
                <a:gd name="T3" fmla="*/ 877 h 1293"/>
                <a:gd name="T4" fmla="*/ 788 w 1166"/>
                <a:gd name="T5" fmla="*/ 922 h 1293"/>
                <a:gd name="T6" fmla="*/ 807 w 1166"/>
                <a:gd name="T7" fmla="*/ 980 h 1293"/>
                <a:gd name="T8" fmla="*/ 813 w 1166"/>
                <a:gd name="T9" fmla="*/ 1005 h 1293"/>
                <a:gd name="T10" fmla="*/ 820 w 1166"/>
                <a:gd name="T11" fmla="*/ 1044 h 1293"/>
                <a:gd name="T12" fmla="*/ 807 w 1166"/>
                <a:gd name="T13" fmla="*/ 1088 h 1293"/>
                <a:gd name="T14" fmla="*/ 807 w 1166"/>
                <a:gd name="T15" fmla="*/ 1146 h 1293"/>
                <a:gd name="T16" fmla="*/ 769 w 1166"/>
                <a:gd name="T17" fmla="*/ 1191 h 1293"/>
                <a:gd name="T18" fmla="*/ 724 w 1166"/>
                <a:gd name="T19" fmla="*/ 1217 h 1293"/>
                <a:gd name="T20" fmla="*/ 647 w 1166"/>
                <a:gd name="T21" fmla="*/ 1229 h 1293"/>
                <a:gd name="T22" fmla="*/ 583 w 1166"/>
                <a:gd name="T23" fmla="*/ 1229 h 1293"/>
                <a:gd name="T24" fmla="*/ 525 w 1166"/>
                <a:gd name="T25" fmla="*/ 1217 h 1293"/>
                <a:gd name="T26" fmla="*/ 461 w 1166"/>
                <a:gd name="T27" fmla="*/ 1236 h 1293"/>
                <a:gd name="T28" fmla="*/ 397 w 1166"/>
                <a:gd name="T29" fmla="*/ 1229 h 1293"/>
                <a:gd name="T30" fmla="*/ 307 w 1166"/>
                <a:gd name="T31" fmla="*/ 1268 h 1293"/>
                <a:gd name="T32" fmla="*/ 250 w 1166"/>
                <a:gd name="T33" fmla="*/ 1287 h 1293"/>
                <a:gd name="T34" fmla="*/ 211 w 1166"/>
                <a:gd name="T35" fmla="*/ 1236 h 1293"/>
                <a:gd name="T36" fmla="*/ 205 w 1166"/>
                <a:gd name="T37" fmla="*/ 1165 h 1293"/>
                <a:gd name="T38" fmla="*/ 199 w 1166"/>
                <a:gd name="T39" fmla="*/ 1095 h 1293"/>
                <a:gd name="T40" fmla="*/ 211 w 1166"/>
                <a:gd name="T41" fmla="*/ 1031 h 1293"/>
                <a:gd name="T42" fmla="*/ 231 w 1166"/>
                <a:gd name="T43" fmla="*/ 992 h 1293"/>
                <a:gd name="T44" fmla="*/ 282 w 1166"/>
                <a:gd name="T45" fmla="*/ 941 h 1293"/>
                <a:gd name="T46" fmla="*/ 327 w 1166"/>
                <a:gd name="T47" fmla="*/ 896 h 1293"/>
                <a:gd name="T48" fmla="*/ 301 w 1166"/>
                <a:gd name="T49" fmla="*/ 839 h 1293"/>
                <a:gd name="T50" fmla="*/ 256 w 1166"/>
                <a:gd name="T51" fmla="*/ 794 h 1293"/>
                <a:gd name="T52" fmla="*/ 231 w 1166"/>
                <a:gd name="T53" fmla="*/ 743 h 1293"/>
                <a:gd name="T54" fmla="*/ 186 w 1166"/>
                <a:gd name="T55" fmla="*/ 711 h 1293"/>
                <a:gd name="T56" fmla="*/ 147 w 1166"/>
                <a:gd name="T57" fmla="*/ 679 h 1293"/>
                <a:gd name="T58" fmla="*/ 109 w 1166"/>
                <a:gd name="T59" fmla="*/ 647 h 1293"/>
                <a:gd name="T60" fmla="*/ 19 w 1166"/>
                <a:gd name="T61" fmla="*/ 538 h 1293"/>
                <a:gd name="T62" fmla="*/ 13 w 1166"/>
                <a:gd name="T63" fmla="*/ 499 h 1293"/>
                <a:gd name="T64" fmla="*/ 19 w 1166"/>
                <a:gd name="T65" fmla="*/ 474 h 1293"/>
                <a:gd name="T66" fmla="*/ 58 w 1166"/>
                <a:gd name="T67" fmla="*/ 480 h 1293"/>
                <a:gd name="T68" fmla="*/ 77 w 1166"/>
                <a:gd name="T69" fmla="*/ 455 h 1293"/>
                <a:gd name="T70" fmla="*/ 115 w 1166"/>
                <a:gd name="T71" fmla="*/ 448 h 1293"/>
                <a:gd name="T72" fmla="*/ 135 w 1166"/>
                <a:gd name="T73" fmla="*/ 397 h 1293"/>
                <a:gd name="T74" fmla="*/ 173 w 1166"/>
                <a:gd name="T75" fmla="*/ 391 h 1293"/>
                <a:gd name="T76" fmla="*/ 199 w 1166"/>
                <a:gd name="T77" fmla="*/ 352 h 1293"/>
                <a:gd name="T78" fmla="*/ 231 w 1166"/>
                <a:gd name="T79" fmla="*/ 314 h 1293"/>
                <a:gd name="T80" fmla="*/ 256 w 1166"/>
                <a:gd name="T81" fmla="*/ 288 h 1293"/>
                <a:gd name="T82" fmla="*/ 288 w 1166"/>
                <a:gd name="T83" fmla="*/ 263 h 1293"/>
                <a:gd name="T84" fmla="*/ 314 w 1166"/>
                <a:gd name="T85" fmla="*/ 231 h 1293"/>
                <a:gd name="T86" fmla="*/ 359 w 1166"/>
                <a:gd name="T87" fmla="*/ 231 h 1293"/>
                <a:gd name="T88" fmla="*/ 384 w 1166"/>
                <a:gd name="T89" fmla="*/ 250 h 1293"/>
                <a:gd name="T90" fmla="*/ 423 w 1166"/>
                <a:gd name="T91" fmla="*/ 275 h 1293"/>
                <a:gd name="T92" fmla="*/ 474 w 1166"/>
                <a:gd name="T93" fmla="*/ 275 h 1293"/>
                <a:gd name="T94" fmla="*/ 512 w 1166"/>
                <a:gd name="T95" fmla="*/ 269 h 1293"/>
                <a:gd name="T96" fmla="*/ 551 w 1166"/>
                <a:gd name="T97" fmla="*/ 237 h 1293"/>
                <a:gd name="T98" fmla="*/ 576 w 1166"/>
                <a:gd name="T99" fmla="*/ 205 h 1293"/>
                <a:gd name="T100" fmla="*/ 564 w 1166"/>
                <a:gd name="T101" fmla="*/ 122 h 1293"/>
                <a:gd name="T102" fmla="*/ 640 w 1166"/>
                <a:gd name="T103" fmla="*/ 19 h 1293"/>
                <a:gd name="T104" fmla="*/ 743 w 1166"/>
                <a:gd name="T105" fmla="*/ 45 h 1293"/>
                <a:gd name="T106" fmla="*/ 788 w 1166"/>
                <a:gd name="T107" fmla="*/ 58 h 1293"/>
                <a:gd name="T108" fmla="*/ 871 w 1166"/>
                <a:gd name="T109" fmla="*/ 45 h 1293"/>
                <a:gd name="T110" fmla="*/ 941 w 1166"/>
                <a:gd name="T111" fmla="*/ 0 h 1293"/>
                <a:gd name="T112" fmla="*/ 1127 w 1166"/>
                <a:gd name="T113" fmla="*/ 179 h 1293"/>
                <a:gd name="T114" fmla="*/ 1166 w 1166"/>
                <a:gd name="T115" fmla="*/ 749 h 1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66" h="1293">
                  <a:moveTo>
                    <a:pt x="1140" y="858"/>
                  </a:moveTo>
                  <a:lnTo>
                    <a:pt x="1108" y="858"/>
                  </a:lnTo>
                  <a:lnTo>
                    <a:pt x="1102" y="858"/>
                  </a:lnTo>
                  <a:lnTo>
                    <a:pt x="1082" y="864"/>
                  </a:lnTo>
                  <a:lnTo>
                    <a:pt x="1070" y="864"/>
                  </a:lnTo>
                  <a:lnTo>
                    <a:pt x="1057" y="864"/>
                  </a:lnTo>
                  <a:lnTo>
                    <a:pt x="1050" y="864"/>
                  </a:lnTo>
                  <a:lnTo>
                    <a:pt x="1031" y="864"/>
                  </a:lnTo>
                  <a:lnTo>
                    <a:pt x="1005" y="864"/>
                  </a:lnTo>
                  <a:lnTo>
                    <a:pt x="993" y="864"/>
                  </a:lnTo>
                  <a:lnTo>
                    <a:pt x="967" y="864"/>
                  </a:lnTo>
                  <a:lnTo>
                    <a:pt x="954" y="864"/>
                  </a:lnTo>
                  <a:lnTo>
                    <a:pt x="922" y="864"/>
                  </a:lnTo>
                  <a:lnTo>
                    <a:pt x="909" y="864"/>
                  </a:lnTo>
                  <a:lnTo>
                    <a:pt x="871" y="864"/>
                  </a:lnTo>
                  <a:lnTo>
                    <a:pt x="826" y="858"/>
                  </a:lnTo>
                  <a:lnTo>
                    <a:pt x="801" y="858"/>
                  </a:lnTo>
                  <a:lnTo>
                    <a:pt x="801" y="864"/>
                  </a:lnTo>
                  <a:lnTo>
                    <a:pt x="794" y="864"/>
                  </a:lnTo>
                  <a:lnTo>
                    <a:pt x="794" y="871"/>
                  </a:lnTo>
                  <a:lnTo>
                    <a:pt x="788" y="871"/>
                  </a:lnTo>
                  <a:lnTo>
                    <a:pt x="788" y="877"/>
                  </a:lnTo>
                  <a:lnTo>
                    <a:pt x="794" y="877"/>
                  </a:lnTo>
                  <a:lnTo>
                    <a:pt x="794" y="884"/>
                  </a:lnTo>
                  <a:lnTo>
                    <a:pt x="788" y="884"/>
                  </a:lnTo>
                  <a:lnTo>
                    <a:pt x="788" y="890"/>
                  </a:lnTo>
                  <a:lnTo>
                    <a:pt x="788" y="896"/>
                  </a:lnTo>
                  <a:lnTo>
                    <a:pt x="794" y="896"/>
                  </a:lnTo>
                  <a:lnTo>
                    <a:pt x="794" y="903"/>
                  </a:lnTo>
                  <a:lnTo>
                    <a:pt x="788" y="903"/>
                  </a:lnTo>
                  <a:lnTo>
                    <a:pt x="788" y="909"/>
                  </a:lnTo>
                  <a:lnTo>
                    <a:pt x="788" y="916"/>
                  </a:lnTo>
                  <a:lnTo>
                    <a:pt x="788" y="922"/>
                  </a:lnTo>
                  <a:lnTo>
                    <a:pt x="794" y="928"/>
                  </a:lnTo>
                  <a:lnTo>
                    <a:pt x="794" y="935"/>
                  </a:lnTo>
                  <a:lnTo>
                    <a:pt x="801" y="935"/>
                  </a:lnTo>
                  <a:lnTo>
                    <a:pt x="801" y="941"/>
                  </a:lnTo>
                  <a:lnTo>
                    <a:pt x="801" y="948"/>
                  </a:lnTo>
                  <a:lnTo>
                    <a:pt x="801" y="954"/>
                  </a:lnTo>
                  <a:lnTo>
                    <a:pt x="801" y="960"/>
                  </a:lnTo>
                  <a:lnTo>
                    <a:pt x="807" y="960"/>
                  </a:lnTo>
                  <a:lnTo>
                    <a:pt x="807" y="967"/>
                  </a:lnTo>
                  <a:lnTo>
                    <a:pt x="807" y="973"/>
                  </a:lnTo>
                  <a:lnTo>
                    <a:pt x="807" y="980"/>
                  </a:lnTo>
                  <a:lnTo>
                    <a:pt x="801" y="980"/>
                  </a:lnTo>
                  <a:lnTo>
                    <a:pt x="801" y="973"/>
                  </a:lnTo>
                  <a:lnTo>
                    <a:pt x="801" y="980"/>
                  </a:lnTo>
                  <a:lnTo>
                    <a:pt x="801" y="986"/>
                  </a:lnTo>
                  <a:lnTo>
                    <a:pt x="807" y="986"/>
                  </a:lnTo>
                  <a:lnTo>
                    <a:pt x="807" y="992"/>
                  </a:lnTo>
                  <a:lnTo>
                    <a:pt x="801" y="992"/>
                  </a:lnTo>
                  <a:lnTo>
                    <a:pt x="801" y="999"/>
                  </a:lnTo>
                  <a:lnTo>
                    <a:pt x="807" y="999"/>
                  </a:lnTo>
                  <a:lnTo>
                    <a:pt x="813" y="999"/>
                  </a:lnTo>
                  <a:lnTo>
                    <a:pt x="813" y="1005"/>
                  </a:lnTo>
                  <a:lnTo>
                    <a:pt x="807" y="1005"/>
                  </a:lnTo>
                  <a:lnTo>
                    <a:pt x="813" y="1005"/>
                  </a:lnTo>
                  <a:lnTo>
                    <a:pt x="820" y="1005"/>
                  </a:lnTo>
                  <a:lnTo>
                    <a:pt x="820" y="1012"/>
                  </a:lnTo>
                  <a:lnTo>
                    <a:pt x="813" y="1012"/>
                  </a:lnTo>
                  <a:lnTo>
                    <a:pt x="813" y="1018"/>
                  </a:lnTo>
                  <a:lnTo>
                    <a:pt x="813" y="1024"/>
                  </a:lnTo>
                  <a:lnTo>
                    <a:pt x="813" y="1031"/>
                  </a:lnTo>
                  <a:lnTo>
                    <a:pt x="813" y="1037"/>
                  </a:lnTo>
                  <a:lnTo>
                    <a:pt x="820" y="1037"/>
                  </a:lnTo>
                  <a:lnTo>
                    <a:pt x="820" y="1044"/>
                  </a:lnTo>
                  <a:lnTo>
                    <a:pt x="813" y="1050"/>
                  </a:lnTo>
                  <a:lnTo>
                    <a:pt x="820" y="1050"/>
                  </a:lnTo>
                  <a:lnTo>
                    <a:pt x="820" y="1056"/>
                  </a:lnTo>
                  <a:lnTo>
                    <a:pt x="813" y="1056"/>
                  </a:lnTo>
                  <a:lnTo>
                    <a:pt x="813" y="1063"/>
                  </a:lnTo>
                  <a:lnTo>
                    <a:pt x="807" y="1063"/>
                  </a:lnTo>
                  <a:lnTo>
                    <a:pt x="807" y="1069"/>
                  </a:lnTo>
                  <a:lnTo>
                    <a:pt x="813" y="1076"/>
                  </a:lnTo>
                  <a:lnTo>
                    <a:pt x="813" y="1082"/>
                  </a:lnTo>
                  <a:lnTo>
                    <a:pt x="813" y="1088"/>
                  </a:lnTo>
                  <a:lnTo>
                    <a:pt x="807" y="1088"/>
                  </a:lnTo>
                  <a:lnTo>
                    <a:pt x="807" y="1095"/>
                  </a:lnTo>
                  <a:lnTo>
                    <a:pt x="813" y="1101"/>
                  </a:lnTo>
                  <a:lnTo>
                    <a:pt x="807" y="1108"/>
                  </a:lnTo>
                  <a:lnTo>
                    <a:pt x="807" y="1114"/>
                  </a:lnTo>
                  <a:lnTo>
                    <a:pt x="813" y="1114"/>
                  </a:lnTo>
                  <a:lnTo>
                    <a:pt x="813" y="1120"/>
                  </a:lnTo>
                  <a:lnTo>
                    <a:pt x="813" y="1127"/>
                  </a:lnTo>
                  <a:lnTo>
                    <a:pt x="813" y="1133"/>
                  </a:lnTo>
                  <a:lnTo>
                    <a:pt x="807" y="1133"/>
                  </a:lnTo>
                  <a:lnTo>
                    <a:pt x="807" y="1140"/>
                  </a:lnTo>
                  <a:lnTo>
                    <a:pt x="807" y="1146"/>
                  </a:lnTo>
                  <a:lnTo>
                    <a:pt x="807" y="1152"/>
                  </a:lnTo>
                  <a:lnTo>
                    <a:pt x="801" y="1159"/>
                  </a:lnTo>
                  <a:lnTo>
                    <a:pt x="794" y="1159"/>
                  </a:lnTo>
                  <a:lnTo>
                    <a:pt x="794" y="1165"/>
                  </a:lnTo>
                  <a:lnTo>
                    <a:pt x="794" y="1172"/>
                  </a:lnTo>
                  <a:lnTo>
                    <a:pt x="788" y="1172"/>
                  </a:lnTo>
                  <a:lnTo>
                    <a:pt x="781" y="1172"/>
                  </a:lnTo>
                  <a:lnTo>
                    <a:pt x="781" y="1178"/>
                  </a:lnTo>
                  <a:lnTo>
                    <a:pt x="775" y="1178"/>
                  </a:lnTo>
                  <a:lnTo>
                    <a:pt x="775" y="1184"/>
                  </a:lnTo>
                  <a:lnTo>
                    <a:pt x="769" y="1191"/>
                  </a:lnTo>
                  <a:lnTo>
                    <a:pt x="762" y="1191"/>
                  </a:lnTo>
                  <a:lnTo>
                    <a:pt x="756" y="1191"/>
                  </a:lnTo>
                  <a:lnTo>
                    <a:pt x="756" y="1197"/>
                  </a:lnTo>
                  <a:lnTo>
                    <a:pt x="749" y="1197"/>
                  </a:lnTo>
                  <a:lnTo>
                    <a:pt x="743" y="1197"/>
                  </a:lnTo>
                  <a:lnTo>
                    <a:pt x="743" y="1204"/>
                  </a:lnTo>
                  <a:lnTo>
                    <a:pt x="737" y="1204"/>
                  </a:lnTo>
                  <a:lnTo>
                    <a:pt x="737" y="1210"/>
                  </a:lnTo>
                  <a:lnTo>
                    <a:pt x="730" y="1210"/>
                  </a:lnTo>
                  <a:lnTo>
                    <a:pt x="730" y="1217"/>
                  </a:lnTo>
                  <a:lnTo>
                    <a:pt x="724" y="1217"/>
                  </a:lnTo>
                  <a:lnTo>
                    <a:pt x="717" y="1217"/>
                  </a:lnTo>
                  <a:lnTo>
                    <a:pt x="711" y="1217"/>
                  </a:lnTo>
                  <a:lnTo>
                    <a:pt x="698" y="1223"/>
                  </a:lnTo>
                  <a:lnTo>
                    <a:pt x="692" y="1223"/>
                  </a:lnTo>
                  <a:lnTo>
                    <a:pt x="685" y="1223"/>
                  </a:lnTo>
                  <a:lnTo>
                    <a:pt x="679" y="1223"/>
                  </a:lnTo>
                  <a:lnTo>
                    <a:pt x="672" y="1223"/>
                  </a:lnTo>
                  <a:lnTo>
                    <a:pt x="666" y="1229"/>
                  </a:lnTo>
                  <a:lnTo>
                    <a:pt x="660" y="1229"/>
                  </a:lnTo>
                  <a:lnTo>
                    <a:pt x="653" y="1229"/>
                  </a:lnTo>
                  <a:lnTo>
                    <a:pt x="647" y="1229"/>
                  </a:lnTo>
                  <a:lnTo>
                    <a:pt x="640" y="1229"/>
                  </a:lnTo>
                  <a:lnTo>
                    <a:pt x="634" y="1229"/>
                  </a:lnTo>
                  <a:lnTo>
                    <a:pt x="621" y="1229"/>
                  </a:lnTo>
                  <a:lnTo>
                    <a:pt x="615" y="1229"/>
                  </a:lnTo>
                  <a:lnTo>
                    <a:pt x="608" y="1236"/>
                  </a:lnTo>
                  <a:lnTo>
                    <a:pt x="608" y="1242"/>
                  </a:lnTo>
                  <a:lnTo>
                    <a:pt x="602" y="1242"/>
                  </a:lnTo>
                  <a:lnTo>
                    <a:pt x="602" y="1236"/>
                  </a:lnTo>
                  <a:lnTo>
                    <a:pt x="596" y="1236"/>
                  </a:lnTo>
                  <a:lnTo>
                    <a:pt x="589" y="1229"/>
                  </a:lnTo>
                  <a:lnTo>
                    <a:pt x="583" y="1229"/>
                  </a:lnTo>
                  <a:lnTo>
                    <a:pt x="583" y="1223"/>
                  </a:lnTo>
                  <a:lnTo>
                    <a:pt x="576" y="1223"/>
                  </a:lnTo>
                  <a:lnTo>
                    <a:pt x="564" y="1223"/>
                  </a:lnTo>
                  <a:lnTo>
                    <a:pt x="557" y="1223"/>
                  </a:lnTo>
                  <a:lnTo>
                    <a:pt x="551" y="1223"/>
                  </a:lnTo>
                  <a:lnTo>
                    <a:pt x="544" y="1217"/>
                  </a:lnTo>
                  <a:lnTo>
                    <a:pt x="538" y="1217"/>
                  </a:lnTo>
                  <a:lnTo>
                    <a:pt x="538" y="1210"/>
                  </a:lnTo>
                  <a:lnTo>
                    <a:pt x="538" y="1217"/>
                  </a:lnTo>
                  <a:lnTo>
                    <a:pt x="532" y="1217"/>
                  </a:lnTo>
                  <a:lnTo>
                    <a:pt x="525" y="1217"/>
                  </a:lnTo>
                  <a:lnTo>
                    <a:pt x="519" y="1223"/>
                  </a:lnTo>
                  <a:lnTo>
                    <a:pt x="512" y="1223"/>
                  </a:lnTo>
                  <a:lnTo>
                    <a:pt x="506" y="1223"/>
                  </a:lnTo>
                  <a:lnTo>
                    <a:pt x="500" y="1223"/>
                  </a:lnTo>
                  <a:lnTo>
                    <a:pt x="493" y="1223"/>
                  </a:lnTo>
                  <a:lnTo>
                    <a:pt x="487" y="1223"/>
                  </a:lnTo>
                  <a:lnTo>
                    <a:pt x="480" y="1223"/>
                  </a:lnTo>
                  <a:lnTo>
                    <a:pt x="474" y="1223"/>
                  </a:lnTo>
                  <a:lnTo>
                    <a:pt x="474" y="1229"/>
                  </a:lnTo>
                  <a:lnTo>
                    <a:pt x="468" y="1229"/>
                  </a:lnTo>
                  <a:lnTo>
                    <a:pt x="461" y="1236"/>
                  </a:lnTo>
                  <a:lnTo>
                    <a:pt x="455" y="1236"/>
                  </a:lnTo>
                  <a:lnTo>
                    <a:pt x="442" y="1236"/>
                  </a:lnTo>
                  <a:lnTo>
                    <a:pt x="436" y="1229"/>
                  </a:lnTo>
                  <a:lnTo>
                    <a:pt x="429" y="1223"/>
                  </a:lnTo>
                  <a:lnTo>
                    <a:pt x="423" y="1223"/>
                  </a:lnTo>
                  <a:lnTo>
                    <a:pt x="416" y="1223"/>
                  </a:lnTo>
                  <a:lnTo>
                    <a:pt x="416" y="1229"/>
                  </a:lnTo>
                  <a:lnTo>
                    <a:pt x="416" y="1236"/>
                  </a:lnTo>
                  <a:lnTo>
                    <a:pt x="410" y="1236"/>
                  </a:lnTo>
                  <a:lnTo>
                    <a:pt x="404" y="1229"/>
                  </a:lnTo>
                  <a:lnTo>
                    <a:pt x="397" y="1229"/>
                  </a:lnTo>
                  <a:lnTo>
                    <a:pt x="391" y="1229"/>
                  </a:lnTo>
                  <a:lnTo>
                    <a:pt x="391" y="1236"/>
                  </a:lnTo>
                  <a:lnTo>
                    <a:pt x="384" y="1242"/>
                  </a:lnTo>
                  <a:lnTo>
                    <a:pt x="372" y="1249"/>
                  </a:lnTo>
                  <a:lnTo>
                    <a:pt x="352" y="1255"/>
                  </a:lnTo>
                  <a:lnTo>
                    <a:pt x="340" y="1255"/>
                  </a:lnTo>
                  <a:lnTo>
                    <a:pt x="327" y="1261"/>
                  </a:lnTo>
                  <a:lnTo>
                    <a:pt x="320" y="1261"/>
                  </a:lnTo>
                  <a:lnTo>
                    <a:pt x="314" y="1261"/>
                  </a:lnTo>
                  <a:lnTo>
                    <a:pt x="307" y="1261"/>
                  </a:lnTo>
                  <a:lnTo>
                    <a:pt x="307" y="1268"/>
                  </a:lnTo>
                  <a:lnTo>
                    <a:pt x="301" y="1268"/>
                  </a:lnTo>
                  <a:lnTo>
                    <a:pt x="301" y="1274"/>
                  </a:lnTo>
                  <a:lnTo>
                    <a:pt x="295" y="1274"/>
                  </a:lnTo>
                  <a:lnTo>
                    <a:pt x="288" y="1281"/>
                  </a:lnTo>
                  <a:lnTo>
                    <a:pt x="288" y="1287"/>
                  </a:lnTo>
                  <a:lnTo>
                    <a:pt x="282" y="1287"/>
                  </a:lnTo>
                  <a:lnTo>
                    <a:pt x="275" y="1293"/>
                  </a:lnTo>
                  <a:lnTo>
                    <a:pt x="269" y="1293"/>
                  </a:lnTo>
                  <a:lnTo>
                    <a:pt x="263" y="1293"/>
                  </a:lnTo>
                  <a:lnTo>
                    <a:pt x="256" y="1287"/>
                  </a:lnTo>
                  <a:lnTo>
                    <a:pt x="250" y="1287"/>
                  </a:lnTo>
                  <a:lnTo>
                    <a:pt x="243" y="1287"/>
                  </a:lnTo>
                  <a:lnTo>
                    <a:pt x="243" y="1293"/>
                  </a:lnTo>
                  <a:lnTo>
                    <a:pt x="237" y="1293"/>
                  </a:lnTo>
                  <a:lnTo>
                    <a:pt x="224" y="1293"/>
                  </a:lnTo>
                  <a:lnTo>
                    <a:pt x="224" y="1281"/>
                  </a:lnTo>
                  <a:lnTo>
                    <a:pt x="224" y="1268"/>
                  </a:lnTo>
                  <a:lnTo>
                    <a:pt x="218" y="1268"/>
                  </a:lnTo>
                  <a:lnTo>
                    <a:pt x="218" y="1261"/>
                  </a:lnTo>
                  <a:lnTo>
                    <a:pt x="218" y="1249"/>
                  </a:lnTo>
                  <a:lnTo>
                    <a:pt x="211" y="1242"/>
                  </a:lnTo>
                  <a:lnTo>
                    <a:pt x="211" y="1236"/>
                  </a:lnTo>
                  <a:lnTo>
                    <a:pt x="211" y="1229"/>
                  </a:lnTo>
                  <a:lnTo>
                    <a:pt x="205" y="1223"/>
                  </a:lnTo>
                  <a:lnTo>
                    <a:pt x="205" y="1217"/>
                  </a:lnTo>
                  <a:lnTo>
                    <a:pt x="205" y="1210"/>
                  </a:lnTo>
                  <a:lnTo>
                    <a:pt x="211" y="1204"/>
                  </a:lnTo>
                  <a:lnTo>
                    <a:pt x="211" y="1197"/>
                  </a:lnTo>
                  <a:lnTo>
                    <a:pt x="211" y="1191"/>
                  </a:lnTo>
                  <a:lnTo>
                    <a:pt x="211" y="1184"/>
                  </a:lnTo>
                  <a:lnTo>
                    <a:pt x="211" y="1178"/>
                  </a:lnTo>
                  <a:lnTo>
                    <a:pt x="205" y="1172"/>
                  </a:lnTo>
                  <a:lnTo>
                    <a:pt x="205" y="1165"/>
                  </a:lnTo>
                  <a:lnTo>
                    <a:pt x="205" y="1159"/>
                  </a:lnTo>
                  <a:lnTo>
                    <a:pt x="205" y="1152"/>
                  </a:lnTo>
                  <a:lnTo>
                    <a:pt x="205" y="1146"/>
                  </a:lnTo>
                  <a:lnTo>
                    <a:pt x="199" y="1140"/>
                  </a:lnTo>
                  <a:lnTo>
                    <a:pt x="199" y="1133"/>
                  </a:lnTo>
                  <a:lnTo>
                    <a:pt x="199" y="1127"/>
                  </a:lnTo>
                  <a:lnTo>
                    <a:pt x="199" y="1120"/>
                  </a:lnTo>
                  <a:lnTo>
                    <a:pt x="199" y="1114"/>
                  </a:lnTo>
                  <a:lnTo>
                    <a:pt x="199" y="1108"/>
                  </a:lnTo>
                  <a:lnTo>
                    <a:pt x="199" y="1101"/>
                  </a:lnTo>
                  <a:lnTo>
                    <a:pt x="199" y="1095"/>
                  </a:lnTo>
                  <a:lnTo>
                    <a:pt x="199" y="1088"/>
                  </a:lnTo>
                  <a:lnTo>
                    <a:pt x="199" y="1082"/>
                  </a:lnTo>
                  <a:lnTo>
                    <a:pt x="199" y="1076"/>
                  </a:lnTo>
                  <a:lnTo>
                    <a:pt x="205" y="1069"/>
                  </a:lnTo>
                  <a:lnTo>
                    <a:pt x="211" y="1069"/>
                  </a:lnTo>
                  <a:lnTo>
                    <a:pt x="211" y="1063"/>
                  </a:lnTo>
                  <a:lnTo>
                    <a:pt x="218" y="1056"/>
                  </a:lnTo>
                  <a:lnTo>
                    <a:pt x="218" y="1050"/>
                  </a:lnTo>
                  <a:lnTo>
                    <a:pt x="218" y="1044"/>
                  </a:lnTo>
                  <a:lnTo>
                    <a:pt x="211" y="1037"/>
                  </a:lnTo>
                  <a:lnTo>
                    <a:pt x="211" y="1031"/>
                  </a:lnTo>
                  <a:lnTo>
                    <a:pt x="205" y="1031"/>
                  </a:lnTo>
                  <a:lnTo>
                    <a:pt x="199" y="1024"/>
                  </a:lnTo>
                  <a:lnTo>
                    <a:pt x="192" y="1018"/>
                  </a:lnTo>
                  <a:lnTo>
                    <a:pt x="192" y="1012"/>
                  </a:lnTo>
                  <a:lnTo>
                    <a:pt x="199" y="1005"/>
                  </a:lnTo>
                  <a:lnTo>
                    <a:pt x="205" y="999"/>
                  </a:lnTo>
                  <a:lnTo>
                    <a:pt x="211" y="999"/>
                  </a:lnTo>
                  <a:lnTo>
                    <a:pt x="218" y="999"/>
                  </a:lnTo>
                  <a:lnTo>
                    <a:pt x="224" y="999"/>
                  </a:lnTo>
                  <a:lnTo>
                    <a:pt x="224" y="992"/>
                  </a:lnTo>
                  <a:lnTo>
                    <a:pt x="231" y="992"/>
                  </a:lnTo>
                  <a:lnTo>
                    <a:pt x="231" y="986"/>
                  </a:lnTo>
                  <a:lnTo>
                    <a:pt x="231" y="980"/>
                  </a:lnTo>
                  <a:lnTo>
                    <a:pt x="237" y="973"/>
                  </a:lnTo>
                  <a:lnTo>
                    <a:pt x="243" y="967"/>
                  </a:lnTo>
                  <a:lnTo>
                    <a:pt x="243" y="960"/>
                  </a:lnTo>
                  <a:lnTo>
                    <a:pt x="250" y="954"/>
                  </a:lnTo>
                  <a:lnTo>
                    <a:pt x="263" y="954"/>
                  </a:lnTo>
                  <a:lnTo>
                    <a:pt x="269" y="954"/>
                  </a:lnTo>
                  <a:lnTo>
                    <a:pt x="275" y="954"/>
                  </a:lnTo>
                  <a:lnTo>
                    <a:pt x="282" y="948"/>
                  </a:lnTo>
                  <a:lnTo>
                    <a:pt x="282" y="941"/>
                  </a:lnTo>
                  <a:lnTo>
                    <a:pt x="288" y="941"/>
                  </a:lnTo>
                  <a:lnTo>
                    <a:pt x="295" y="935"/>
                  </a:lnTo>
                  <a:lnTo>
                    <a:pt x="301" y="941"/>
                  </a:lnTo>
                  <a:lnTo>
                    <a:pt x="307" y="941"/>
                  </a:lnTo>
                  <a:lnTo>
                    <a:pt x="314" y="935"/>
                  </a:lnTo>
                  <a:lnTo>
                    <a:pt x="320" y="935"/>
                  </a:lnTo>
                  <a:lnTo>
                    <a:pt x="327" y="928"/>
                  </a:lnTo>
                  <a:lnTo>
                    <a:pt x="327" y="922"/>
                  </a:lnTo>
                  <a:lnTo>
                    <a:pt x="327" y="916"/>
                  </a:lnTo>
                  <a:lnTo>
                    <a:pt x="327" y="903"/>
                  </a:lnTo>
                  <a:lnTo>
                    <a:pt x="327" y="896"/>
                  </a:lnTo>
                  <a:lnTo>
                    <a:pt x="327" y="890"/>
                  </a:lnTo>
                  <a:lnTo>
                    <a:pt x="320" y="890"/>
                  </a:lnTo>
                  <a:lnTo>
                    <a:pt x="314" y="884"/>
                  </a:lnTo>
                  <a:lnTo>
                    <a:pt x="314" y="877"/>
                  </a:lnTo>
                  <a:lnTo>
                    <a:pt x="307" y="877"/>
                  </a:lnTo>
                  <a:lnTo>
                    <a:pt x="307" y="871"/>
                  </a:lnTo>
                  <a:lnTo>
                    <a:pt x="307" y="864"/>
                  </a:lnTo>
                  <a:lnTo>
                    <a:pt x="307" y="858"/>
                  </a:lnTo>
                  <a:lnTo>
                    <a:pt x="307" y="852"/>
                  </a:lnTo>
                  <a:lnTo>
                    <a:pt x="307" y="845"/>
                  </a:lnTo>
                  <a:lnTo>
                    <a:pt x="301" y="839"/>
                  </a:lnTo>
                  <a:lnTo>
                    <a:pt x="301" y="832"/>
                  </a:lnTo>
                  <a:lnTo>
                    <a:pt x="295" y="832"/>
                  </a:lnTo>
                  <a:lnTo>
                    <a:pt x="288" y="826"/>
                  </a:lnTo>
                  <a:lnTo>
                    <a:pt x="282" y="820"/>
                  </a:lnTo>
                  <a:lnTo>
                    <a:pt x="275" y="820"/>
                  </a:lnTo>
                  <a:lnTo>
                    <a:pt x="269" y="813"/>
                  </a:lnTo>
                  <a:lnTo>
                    <a:pt x="263" y="813"/>
                  </a:lnTo>
                  <a:lnTo>
                    <a:pt x="256" y="813"/>
                  </a:lnTo>
                  <a:lnTo>
                    <a:pt x="256" y="807"/>
                  </a:lnTo>
                  <a:lnTo>
                    <a:pt x="256" y="800"/>
                  </a:lnTo>
                  <a:lnTo>
                    <a:pt x="256" y="794"/>
                  </a:lnTo>
                  <a:lnTo>
                    <a:pt x="256" y="788"/>
                  </a:lnTo>
                  <a:lnTo>
                    <a:pt x="256" y="781"/>
                  </a:lnTo>
                  <a:lnTo>
                    <a:pt x="256" y="775"/>
                  </a:lnTo>
                  <a:lnTo>
                    <a:pt x="256" y="768"/>
                  </a:lnTo>
                  <a:lnTo>
                    <a:pt x="250" y="762"/>
                  </a:lnTo>
                  <a:lnTo>
                    <a:pt x="250" y="756"/>
                  </a:lnTo>
                  <a:lnTo>
                    <a:pt x="250" y="749"/>
                  </a:lnTo>
                  <a:lnTo>
                    <a:pt x="250" y="743"/>
                  </a:lnTo>
                  <a:lnTo>
                    <a:pt x="243" y="743"/>
                  </a:lnTo>
                  <a:lnTo>
                    <a:pt x="237" y="743"/>
                  </a:lnTo>
                  <a:lnTo>
                    <a:pt x="231" y="743"/>
                  </a:lnTo>
                  <a:lnTo>
                    <a:pt x="231" y="736"/>
                  </a:lnTo>
                  <a:lnTo>
                    <a:pt x="231" y="730"/>
                  </a:lnTo>
                  <a:lnTo>
                    <a:pt x="224" y="730"/>
                  </a:lnTo>
                  <a:lnTo>
                    <a:pt x="218" y="730"/>
                  </a:lnTo>
                  <a:lnTo>
                    <a:pt x="218" y="724"/>
                  </a:lnTo>
                  <a:lnTo>
                    <a:pt x="211" y="724"/>
                  </a:lnTo>
                  <a:lnTo>
                    <a:pt x="205" y="724"/>
                  </a:lnTo>
                  <a:lnTo>
                    <a:pt x="199" y="724"/>
                  </a:lnTo>
                  <a:lnTo>
                    <a:pt x="192" y="717"/>
                  </a:lnTo>
                  <a:lnTo>
                    <a:pt x="186" y="717"/>
                  </a:lnTo>
                  <a:lnTo>
                    <a:pt x="186" y="711"/>
                  </a:lnTo>
                  <a:lnTo>
                    <a:pt x="179" y="711"/>
                  </a:lnTo>
                  <a:lnTo>
                    <a:pt x="179" y="704"/>
                  </a:lnTo>
                  <a:lnTo>
                    <a:pt x="173" y="704"/>
                  </a:lnTo>
                  <a:lnTo>
                    <a:pt x="173" y="698"/>
                  </a:lnTo>
                  <a:lnTo>
                    <a:pt x="173" y="692"/>
                  </a:lnTo>
                  <a:lnTo>
                    <a:pt x="167" y="692"/>
                  </a:lnTo>
                  <a:lnTo>
                    <a:pt x="160" y="692"/>
                  </a:lnTo>
                  <a:lnTo>
                    <a:pt x="154" y="692"/>
                  </a:lnTo>
                  <a:lnTo>
                    <a:pt x="154" y="685"/>
                  </a:lnTo>
                  <a:lnTo>
                    <a:pt x="147" y="685"/>
                  </a:lnTo>
                  <a:lnTo>
                    <a:pt x="147" y="679"/>
                  </a:lnTo>
                  <a:lnTo>
                    <a:pt x="147" y="672"/>
                  </a:lnTo>
                  <a:lnTo>
                    <a:pt x="141" y="672"/>
                  </a:lnTo>
                  <a:lnTo>
                    <a:pt x="141" y="679"/>
                  </a:lnTo>
                  <a:lnTo>
                    <a:pt x="135" y="679"/>
                  </a:lnTo>
                  <a:lnTo>
                    <a:pt x="128" y="679"/>
                  </a:lnTo>
                  <a:lnTo>
                    <a:pt x="122" y="672"/>
                  </a:lnTo>
                  <a:lnTo>
                    <a:pt x="115" y="672"/>
                  </a:lnTo>
                  <a:lnTo>
                    <a:pt x="115" y="666"/>
                  </a:lnTo>
                  <a:lnTo>
                    <a:pt x="109" y="660"/>
                  </a:lnTo>
                  <a:lnTo>
                    <a:pt x="109" y="653"/>
                  </a:lnTo>
                  <a:lnTo>
                    <a:pt x="109" y="647"/>
                  </a:lnTo>
                  <a:lnTo>
                    <a:pt x="103" y="647"/>
                  </a:lnTo>
                  <a:lnTo>
                    <a:pt x="96" y="647"/>
                  </a:lnTo>
                  <a:lnTo>
                    <a:pt x="90" y="647"/>
                  </a:lnTo>
                  <a:lnTo>
                    <a:pt x="90" y="640"/>
                  </a:lnTo>
                  <a:lnTo>
                    <a:pt x="83" y="634"/>
                  </a:lnTo>
                  <a:lnTo>
                    <a:pt x="77" y="628"/>
                  </a:lnTo>
                  <a:lnTo>
                    <a:pt x="64" y="602"/>
                  </a:lnTo>
                  <a:lnTo>
                    <a:pt x="58" y="589"/>
                  </a:lnTo>
                  <a:lnTo>
                    <a:pt x="45" y="576"/>
                  </a:lnTo>
                  <a:lnTo>
                    <a:pt x="32" y="557"/>
                  </a:lnTo>
                  <a:lnTo>
                    <a:pt x="19" y="538"/>
                  </a:lnTo>
                  <a:lnTo>
                    <a:pt x="13" y="519"/>
                  </a:lnTo>
                  <a:lnTo>
                    <a:pt x="13" y="512"/>
                  </a:lnTo>
                  <a:lnTo>
                    <a:pt x="7" y="512"/>
                  </a:lnTo>
                  <a:lnTo>
                    <a:pt x="0" y="506"/>
                  </a:lnTo>
                  <a:lnTo>
                    <a:pt x="7" y="506"/>
                  </a:lnTo>
                  <a:lnTo>
                    <a:pt x="13" y="506"/>
                  </a:lnTo>
                  <a:lnTo>
                    <a:pt x="19" y="506"/>
                  </a:lnTo>
                  <a:lnTo>
                    <a:pt x="26" y="506"/>
                  </a:lnTo>
                  <a:lnTo>
                    <a:pt x="26" y="499"/>
                  </a:lnTo>
                  <a:lnTo>
                    <a:pt x="19" y="499"/>
                  </a:lnTo>
                  <a:lnTo>
                    <a:pt x="13" y="499"/>
                  </a:lnTo>
                  <a:lnTo>
                    <a:pt x="13" y="493"/>
                  </a:lnTo>
                  <a:lnTo>
                    <a:pt x="7" y="493"/>
                  </a:lnTo>
                  <a:lnTo>
                    <a:pt x="7" y="487"/>
                  </a:lnTo>
                  <a:lnTo>
                    <a:pt x="7" y="480"/>
                  </a:lnTo>
                  <a:lnTo>
                    <a:pt x="7" y="474"/>
                  </a:lnTo>
                  <a:lnTo>
                    <a:pt x="7" y="467"/>
                  </a:lnTo>
                  <a:lnTo>
                    <a:pt x="7" y="474"/>
                  </a:lnTo>
                  <a:lnTo>
                    <a:pt x="13" y="474"/>
                  </a:lnTo>
                  <a:lnTo>
                    <a:pt x="19" y="474"/>
                  </a:lnTo>
                  <a:lnTo>
                    <a:pt x="19" y="467"/>
                  </a:lnTo>
                  <a:lnTo>
                    <a:pt x="19" y="474"/>
                  </a:lnTo>
                  <a:lnTo>
                    <a:pt x="26" y="474"/>
                  </a:lnTo>
                  <a:lnTo>
                    <a:pt x="26" y="467"/>
                  </a:lnTo>
                  <a:lnTo>
                    <a:pt x="32" y="467"/>
                  </a:lnTo>
                  <a:lnTo>
                    <a:pt x="32" y="474"/>
                  </a:lnTo>
                  <a:lnTo>
                    <a:pt x="32" y="467"/>
                  </a:lnTo>
                  <a:lnTo>
                    <a:pt x="39" y="467"/>
                  </a:lnTo>
                  <a:lnTo>
                    <a:pt x="39" y="474"/>
                  </a:lnTo>
                  <a:lnTo>
                    <a:pt x="45" y="474"/>
                  </a:lnTo>
                  <a:lnTo>
                    <a:pt x="45" y="480"/>
                  </a:lnTo>
                  <a:lnTo>
                    <a:pt x="51" y="480"/>
                  </a:lnTo>
                  <a:lnTo>
                    <a:pt x="58" y="480"/>
                  </a:lnTo>
                  <a:lnTo>
                    <a:pt x="64" y="480"/>
                  </a:lnTo>
                  <a:lnTo>
                    <a:pt x="64" y="474"/>
                  </a:lnTo>
                  <a:lnTo>
                    <a:pt x="58" y="467"/>
                  </a:lnTo>
                  <a:lnTo>
                    <a:pt x="58" y="474"/>
                  </a:lnTo>
                  <a:lnTo>
                    <a:pt x="51" y="474"/>
                  </a:lnTo>
                  <a:lnTo>
                    <a:pt x="51" y="467"/>
                  </a:lnTo>
                  <a:lnTo>
                    <a:pt x="58" y="467"/>
                  </a:lnTo>
                  <a:lnTo>
                    <a:pt x="64" y="461"/>
                  </a:lnTo>
                  <a:lnTo>
                    <a:pt x="64" y="455"/>
                  </a:lnTo>
                  <a:lnTo>
                    <a:pt x="71" y="455"/>
                  </a:lnTo>
                  <a:lnTo>
                    <a:pt x="77" y="455"/>
                  </a:lnTo>
                  <a:lnTo>
                    <a:pt x="77" y="461"/>
                  </a:lnTo>
                  <a:lnTo>
                    <a:pt x="83" y="461"/>
                  </a:lnTo>
                  <a:lnTo>
                    <a:pt x="83" y="467"/>
                  </a:lnTo>
                  <a:lnTo>
                    <a:pt x="90" y="474"/>
                  </a:lnTo>
                  <a:lnTo>
                    <a:pt x="90" y="467"/>
                  </a:lnTo>
                  <a:lnTo>
                    <a:pt x="96" y="467"/>
                  </a:lnTo>
                  <a:lnTo>
                    <a:pt x="103" y="467"/>
                  </a:lnTo>
                  <a:lnTo>
                    <a:pt x="109" y="467"/>
                  </a:lnTo>
                  <a:lnTo>
                    <a:pt x="109" y="461"/>
                  </a:lnTo>
                  <a:lnTo>
                    <a:pt x="115" y="455"/>
                  </a:lnTo>
                  <a:lnTo>
                    <a:pt x="115" y="448"/>
                  </a:lnTo>
                  <a:lnTo>
                    <a:pt x="115" y="442"/>
                  </a:lnTo>
                  <a:lnTo>
                    <a:pt x="115" y="435"/>
                  </a:lnTo>
                  <a:lnTo>
                    <a:pt x="115" y="429"/>
                  </a:lnTo>
                  <a:lnTo>
                    <a:pt x="115" y="423"/>
                  </a:lnTo>
                  <a:lnTo>
                    <a:pt x="122" y="423"/>
                  </a:lnTo>
                  <a:lnTo>
                    <a:pt x="122" y="416"/>
                  </a:lnTo>
                  <a:lnTo>
                    <a:pt x="128" y="416"/>
                  </a:lnTo>
                  <a:lnTo>
                    <a:pt x="135" y="416"/>
                  </a:lnTo>
                  <a:lnTo>
                    <a:pt x="135" y="410"/>
                  </a:lnTo>
                  <a:lnTo>
                    <a:pt x="135" y="403"/>
                  </a:lnTo>
                  <a:lnTo>
                    <a:pt x="135" y="397"/>
                  </a:lnTo>
                  <a:lnTo>
                    <a:pt x="141" y="397"/>
                  </a:lnTo>
                  <a:lnTo>
                    <a:pt x="141" y="403"/>
                  </a:lnTo>
                  <a:lnTo>
                    <a:pt x="147" y="403"/>
                  </a:lnTo>
                  <a:lnTo>
                    <a:pt x="147" y="410"/>
                  </a:lnTo>
                  <a:lnTo>
                    <a:pt x="154" y="410"/>
                  </a:lnTo>
                  <a:lnTo>
                    <a:pt x="154" y="403"/>
                  </a:lnTo>
                  <a:lnTo>
                    <a:pt x="160" y="403"/>
                  </a:lnTo>
                  <a:lnTo>
                    <a:pt x="160" y="397"/>
                  </a:lnTo>
                  <a:lnTo>
                    <a:pt x="167" y="397"/>
                  </a:lnTo>
                  <a:lnTo>
                    <a:pt x="167" y="391"/>
                  </a:lnTo>
                  <a:lnTo>
                    <a:pt x="173" y="391"/>
                  </a:lnTo>
                  <a:lnTo>
                    <a:pt x="179" y="391"/>
                  </a:lnTo>
                  <a:lnTo>
                    <a:pt x="186" y="391"/>
                  </a:lnTo>
                  <a:lnTo>
                    <a:pt x="192" y="391"/>
                  </a:lnTo>
                  <a:lnTo>
                    <a:pt x="192" y="384"/>
                  </a:lnTo>
                  <a:lnTo>
                    <a:pt x="192" y="378"/>
                  </a:lnTo>
                  <a:lnTo>
                    <a:pt x="186" y="371"/>
                  </a:lnTo>
                  <a:lnTo>
                    <a:pt x="186" y="365"/>
                  </a:lnTo>
                  <a:lnTo>
                    <a:pt x="192" y="365"/>
                  </a:lnTo>
                  <a:lnTo>
                    <a:pt x="192" y="359"/>
                  </a:lnTo>
                  <a:lnTo>
                    <a:pt x="199" y="359"/>
                  </a:lnTo>
                  <a:lnTo>
                    <a:pt x="199" y="352"/>
                  </a:lnTo>
                  <a:lnTo>
                    <a:pt x="199" y="346"/>
                  </a:lnTo>
                  <a:lnTo>
                    <a:pt x="205" y="346"/>
                  </a:lnTo>
                  <a:lnTo>
                    <a:pt x="211" y="346"/>
                  </a:lnTo>
                  <a:lnTo>
                    <a:pt x="205" y="339"/>
                  </a:lnTo>
                  <a:lnTo>
                    <a:pt x="211" y="333"/>
                  </a:lnTo>
                  <a:lnTo>
                    <a:pt x="211" y="327"/>
                  </a:lnTo>
                  <a:lnTo>
                    <a:pt x="218" y="327"/>
                  </a:lnTo>
                  <a:lnTo>
                    <a:pt x="224" y="327"/>
                  </a:lnTo>
                  <a:lnTo>
                    <a:pt x="224" y="320"/>
                  </a:lnTo>
                  <a:lnTo>
                    <a:pt x="224" y="314"/>
                  </a:lnTo>
                  <a:lnTo>
                    <a:pt x="231" y="314"/>
                  </a:lnTo>
                  <a:lnTo>
                    <a:pt x="231" y="307"/>
                  </a:lnTo>
                  <a:lnTo>
                    <a:pt x="231" y="301"/>
                  </a:lnTo>
                  <a:lnTo>
                    <a:pt x="237" y="295"/>
                  </a:lnTo>
                  <a:lnTo>
                    <a:pt x="231" y="295"/>
                  </a:lnTo>
                  <a:lnTo>
                    <a:pt x="231" y="288"/>
                  </a:lnTo>
                  <a:lnTo>
                    <a:pt x="231" y="282"/>
                  </a:lnTo>
                  <a:lnTo>
                    <a:pt x="237" y="282"/>
                  </a:lnTo>
                  <a:lnTo>
                    <a:pt x="243" y="282"/>
                  </a:lnTo>
                  <a:lnTo>
                    <a:pt x="250" y="282"/>
                  </a:lnTo>
                  <a:lnTo>
                    <a:pt x="256" y="282"/>
                  </a:lnTo>
                  <a:lnTo>
                    <a:pt x="256" y="288"/>
                  </a:lnTo>
                  <a:lnTo>
                    <a:pt x="256" y="295"/>
                  </a:lnTo>
                  <a:lnTo>
                    <a:pt x="263" y="295"/>
                  </a:lnTo>
                  <a:lnTo>
                    <a:pt x="263" y="288"/>
                  </a:lnTo>
                  <a:lnTo>
                    <a:pt x="269" y="288"/>
                  </a:lnTo>
                  <a:lnTo>
                    <a:pt x="269" y="282"/>
                  </a:lnTo>
                  <a:lnTo>
                    <a:pt x="275" y="282"/>
                  </a:lnTo>
                  <a:lnTo>
                    <a:pt x="275" y="275"/>
                  </a:lnTo>
                  <a:lnTo>
                    <a:pt x="275" y="269"/>
                  </a:lnTo>
                  <a:lnTo>
                    <a:pt x="282" y="269"/>
                  </a:lnTo>
                  <a:lnTo>
                    <a:pt x="288" y="269"/>
                  </a:lnTo>
                  <a:lnTo>
                    <a:pt x="288" y="263"/>
                  </a:lnTo>
                  <a:lnTo>
                    <a:pt x="288" y="269"/>
                  </a:lnTo>
                  <a:lnTo>
                    <a:pt x="295" y="269"/>
                  </a:lnTo>
                  <a:lnTo>
                    <a:pt x="295" y="263"/>
                  </a:lnTo>
                  <a:lnTo>
                    <a:pt x="301" y="263"/>
                  </a:lnTo>
                  <a:lnTo>
                    <a:pt x="301" y="256"/>
                  </a:lnTo>
                  <a:lnTo>
                    <a:pt x="307" y="256"/>
                  </a:lnTo>
                  <a:lnTo>
                    <a:pt x="307" y="250"/>
                  </a:lnTo>
                  <a:lnTo>
                    <a:pt x="314" y="250"/>
                  </a:lnTo>
                  <a:lnTo>
                    <a:pt x="314" y="243"/>
                  </a:lnTo>
                  <a:lnTo>
                    <a:pt x="314" y="237"/>
                  </a:lnTo>
                  <a:lnTo>
                    <a:pt x="314" y="231"/>
                  </a:lnTo>
                  <a:lnTo>
                    <a:pt x="320" y="231"/>
                  </a:lnTo>
                  <a:lnTo>
                    <a:pt x="327" y="231"/>
                  </a:lnTo>
                  <a:lnTo>
                    <a:pt x="333" y="231"/>
                  </a:lnTo>
                  <a:lnTo>
                    <a:pt x="333" y="237"/>
                  </a:lnTo>
                  <a:lnTo>
                    <a:pt x="340" y="237"/>
                  </a:lnTo>
                  <a:lnTo>
                    <a:pt x="346" y="237"/>
                  </a:lnTo>
                  <a:lnTo>
                    <a:pt x="346" y="231"/>
                  </a:lnTo>
                  <a:lnTo>
                    <a:pt x="346" y="237"/>
                  </a:lnTo>
                  <a:lnTo>
                    <a:pt x="352" y="237"/>
                  </a:lnTo>
                  <a:lnTo>
                    <a:pt x="352" y="231"/>
                  </a:lnTo>
                  <a:lnTo>
                    <a:pt x="359" y="231"/>
                  </a:lnTo>
                  <a:lnTo>
                    <a:pt x="365" y="231"/>
                  </a:lnTo>
                  <a:lnTo>
                    <a:pt x="365" y="224"/>
                  </a:lnTo>
                  <a:lnTo>
                    <a:pt x="372" y="224"/>
                  </a:lnTo>
                  <a:lnTo>
                    <a:pt x="372" y="231"/>
                  </a:lnTo>
                  <a:lnTo>
                    <a:pt x="378" y="231"/>
                  </a:lnTo>
                  <a:lnTo>
                    <a:pt x="372" y="231"/>
                  </a:lnTo>
                  <a:lnTo>
                    <a:pt x="372" y="237"/>
                  </a:lnTo>
                  <a:lnTo>
                    <a:pt x="378" y="237"/>
                  </a:lnTo>
                  <a:lnTo>
                    <a:pt x="378" y="243"/>
                  </a:lnTo>
                  <a:lnTo>
                    <a:pt x="378" y="250"/>
                  </a:lnTo>
                  <a:lnTo>
                    <a:pt x="384" y="250"/>
                  </a:lnTo>
                  <a:lnTo>
                    <a:pt x="384" y="256"/>
                  </a:lnTo>
                  <a:lnTo>
                    <a:pt x="391" y="256"/>
                  </a:lnTo>
                  <a:lnTo>
                    <a:pt x="391" y="263"/>
                  </a:lnTo>
                  <a:lnTo>
                    <a:pt x="397" y="263"/>
                  </a:lnTo>
                  <a:lnTo>
                    <a:pt x="404" y="263"/>
                  </a:lnTo>
                  <a:lnTo>
                    <a:pt x="404" y="256"/>
                  </a:lnTo>
                  <a:lnTo>
                    <a:pt x="410" y="263"/>
                  </a:lnTo>
                  <a:lnTo>
                    <a:pt x="410" y="269"/>
                  </a:lnTo>
                  <a:lnTo>
                    <a:pt x="416" y="269"/>
                  </a:lnTo>
                  <a:lnTo>
                    <a:pt x="423" y="269"/>
                  </a:lnTo>
                  <a:lnTo>
                    <a:pt x="423" y="275"/>
                  </a:lnTo>
                  <a:lnTo>
                    <a:pt x="429" y="275"/>
                  </a:lnTo>
                  <a:lnTo>
                    <a:pt x="436" y="275"/>
                  </a:lnTo>
                  <a:lnTo>
                    <a:pt x="436" y="282"/>
                  </a:lnTo>
                  <a:lnTo>
                    <a:pt x="436" y="275"/>
                  </a:lnTo>
                  <a:lnTo>
                    <a:pt x="442" y="282"/>
                  </a:lnTo>
                  <a:lnTo>
                    <a:pt x="442" y="275"/>
                  </a:lnTo>
                  <a:lnTo>
                    <a:pt x="448" y="275"/>
                  </a:lnTo>
                  <a:lnTo>
                    <a:pt x="455" y="275"/>
                  </a:lnTo>
                  <a:lnTo>
                    <a:pt x="461" y="282"/>
                  </a:lnTo>
                  <a:lnTo>
                    <a:pt x="468" y="275"/>
                  </a:lnTo>
                  <a:lnTo>
                    <a:pt x="474" y="275"/>
                  </a:lnTo>
                  <a:lnTo>
                    <a:pt x="474" y="282"/>
                  </a:lnTo>
                  <a:lnTo>
                    <a:pt x="480" y="282"/>
                  </a:lnTo>
                  <a:lnTo>
                    <a:pt x="480" y="275"/>
                  </a:lnTo>
                  <a:lnTo>
                    <a:pt x="487" y="275"/>
                  </a:lnTo>
                  <a:lnTo>
                    <a:pt x="487" y="269"/>
                  </a:lnTo>
                  <a:lnTo>
                    <a:pt x="493" y="269"/>
                  </a:lnTo>
                  <a:lnTo>
                    <a:pt x="500" y="269"/>
                  </a:lnTo>
                  <a:lnTo>
                    <a:pt x="506" y="269"/>
                  </a:lnTo>
                  <a:lnTo>
                    <a:pt x="512" y="269"/>
                  </a:lnTo>
                  <a:lnTo>
                    <a:pt x="512" y="275"/>
                  </a:lnTo>
                  <a:lnTo>
                    <a:pt x="512" y="269"/>
                  </a:lnTo>
                  <a:lnTo>
                    <a:pt x="519" y="269"/>
                  </a:lnTo>
                  <a:lnTo>
                    <a:pt x="525" y="269"/>
                  </a:lnTo>
                  <a:lnTo>
                    <a:pt x="532" y="269"/>
                  </a:lnTo>
                  <a:lnTo>
                    <a:pt x="532" y="263"/>
                  </a:lnTo>
                  <a:lnTo>
                    <a:pt x="538" y="263"/>
                  </a:lnTo>
                  <a:lnTo>
                    <a:pt x="544" y="263"/>
                  </a:lnTo>
                  <a:lnTo>
                    <a:pt x="544" y="256"/>
                  </a:lnTo>
                  <a:lnTo>
                    <a:pt x="544" y="250"/>
                  </a:lnTo>
                  <a:lnTo>
                    <a:pt x="544" y="243"/>
                  </a:lnTo>
                  <a:lnTo>
                    <a:pt x="551" y="243"/>
                  </a:lnTo>
                  <a:lnTo>
                    <a:pt x="551" y="237"/>
                  </a:lnTo>
                  <a:lnTo>
                    <a:pt x="551" y="231"/>
                  </a:lnTo>
                  <a:lnTo>
                    <a:pt x="557" y="231"/>
                  </a:lnTo>
                  <a:lnTo>
                    <a:pt x="564" y="231"/>
                  </a:lnTo>
                  <a:lnTo>
                    <a:pt x="570" y="231"/>
                  </a:lnTo>
                  <a:lnTo>
                    <a:pt x="570" y="224"/>
                  </a:lnTo>
                  <a:lnTo>
                    <a:pt x="576" y="224"/>
                  </a:lnTo>
                  <a:lnTo>
                    <a:pt x="583" y="224"/>
                  </a:lnTo>
                  <a:lnTo>
                    <a:pt x="576" y="224"/>
                  </a:lnTo>
                  <a:lnTo>
                    <a:pt x="576" y="218"/>
                  </a:lnTo>
                  <a:lnTo>
                    <a:pt x="576" y="211"/>
                  </a:lnTo>
                  <a:lnTo>
                    <a:pt x="576" y="205"/>
                  </a:lnTo>
                  <a:lnTo>
                    <a:pt x="570" y="199"/>
                  </a:lnTo>
                  <a:lnTo>
                    <a:pt x="570" y="192"/>
                  </a:lnTo>
                  <a:lnTo>
                    <a:pt x="564" y="179"/>
                  </a:lnTo>
                  <a:lnTo>
                    <a:pt x="564" y="173"/>
                  </a:lnTo>
                  <a:lnTo>
                    <a:pt x="564" y="160"/>
                  </a:lnTo>
                  <a:lnTo>
                    <a:pt x="564" y="154"/>
                  </a:lnTo>
                  <a:lnTo>
                    <a:pt x="557" y="154"/>
                  </a:lnTo>
                  <a:lnTo>
                    <a:pt x="557" y="147"/>
                  </a:lnTo>
                  <a:lnTo>
                    <a:pt x="557" y="135"/>
                  </a:lnTo>
                  <a:lnTo>
                    <a:pt x="557" y="128"/>
                  </a:lnTo>
                  <a:lnTo>
                    <a:pt x="564" y="122"/>
                  </a:lnTo>
                  <a:lnTo>
                    <a:pt x="570" y="109"/>
                  </a:lnTo>
                  <a:lnTo>
                    <a:pt x="589" y="83"/>
                  </a:lnTo>
                  <a:lnTo>
                    <a:pt x="596" y="71"/>
                  </a:lnTo>
                  <a:lnTo>
                    <a:pt x="602" y="58"/>
                  </a:lnTo>
                  <a:lnTo>
                    <a:pt x="602" y="51"/>
                  </a:lnTo>
                  <a:lnTo>
                    <a:pt x="602" y="45"/>
                  </a:lnTo>
                  <a:lnTo>
                    <a:pt x="615" y="39"/>
                  </a:lnTo>
                  <a:lnTo>
                    <a:pt x="621" y="32"/>
                  </a:lnTo>
                  <a:lnTo>
                    <a:pt x="628" y="26"/>
                  </a:lnTo>
                  <a:lnTo>
                    <a:pt x="634" y="26"/>
                  </a:lnTo>
                  <a:lnTo>
                    <a:pt x="640" y="19"/>
                  </a:lnTo>
                  <a:lnTo>
                    <a:pt x="647" y="26"/>
                  </a:lnTo>
                  <a:lnTo>
                    <a:pt x="660" y="26"/>
                  </a:lnTo>
                  <a:lnTo>
                    <a:pt x="666" y="32"/>
                  </a:lnTo>
                  <a:lnTo>
                    <a:pt x="672" y="32"/>
                  </a:lnTo>
                  <a:lnTo>
                    <a:pt x="685" y="39"/>
                  </a:lnTo>
                  <a:lnTo>
                    <a:pt x="698" y="39"/>
                  </a:lnTo>
                  <a:lnTo>
                    <a:pt x="705" y="39"/>
                  </a:lnTo>
                  <a:lnTo>
                    <a:pt x="711" y="45"/>
                  </a:lnTo>
                  <a:lnTo>
                    <a:pt x="724" y="45"/>
                  </a:lnTo>
                  <a:lnTo>
                    <a:pt x="737" y="45"/>
                  </a:lnTo>
                  <a:lnTo>
                    <a:pt x="743" y="45"/>
                  </a:lnTo>
                  <a:lnTo>
                    <a:pt x="749" y="51"/>
                  </a:lnTo>
                  <a:lnTo>
                    <a:pt x="749" y="58"/>
                  </a:lnTo>
                  <a:lnTo>
                    <a:pt x="749" y="64"/>
                  </a:lnTo>
                  <a:lnTo>
                    <a:pt x="756" y="71"/>
                  </a:lnTo>
                  <a:lnTo>
                    <a:pt x="762" y="77"/>
                  </a:lnTo>
                  <a:lnTo>
                    <a:pt x="762" y="83"/>
                  </a:lnTo>
                  <a:lnTo>
                    <a:pt x="769" y="77"/>
                  </a:lnTo>
                  <a:lnTo>
                    <a:pt x="775" y="71"/>
                  </a:lnTo>
                  <a:lnTo>
                    <a:pt x="781" y="71"/>
                  </a:lnTo>
                  <a:lnTo>
                    <a:pt x="788" y="64"/>
                  </a:lnTo>
                  <a:lnTo>
                    <a:pt x="788" y="58"/>
                  </a:lnTo>
                  <a:lnTo>
                    <a:pt x="788" y="51"/>
                  </a:lnTo>
                  <a:lnTo>
                    <a:pt x="794" y="45"/>
                  </a:lnTo>
                  <a:lnTo>
                    <a:pt x="807" y="39"/>
                  </a:lnTo>
                  <a:lnTo>
                    <a:pt x="813" y="32"/>
                  </a:lnTo>
                  <a:lnTo>
                    <a:pt x="833" y="32"/>
                  </a:lnTo>
                  <a:lnTo>
                    <a:pt x="845" y="39"/>
                  </a:lnTo>
                  <a:lnTo>
                    <a:pt x="852" y="45"/>
                  </a:lnTo>
                  <a:lnTo>
                    <a:pt x="858" y="45"/>
                  </a:lnTo>
                  <a:lnTo>
                    <a:pt x="865" y="51"/>
                  </a:lnTo>
                  <a:lnTo>
                    <a:pt x="871" y="51"/>
                  </a:lnTo>
                  <a:lnTo>
                    <a:pt x="871" y="45"/>
                  </a:lnTo>
                  <a:lnTo>
                    <a:pt x="884" y="39"/>
                  </a:lnTo>
                  <a:lnTo>
                    <a:pt x="884" y="32"/>
                  </a:lnTo>
                  <a:lnTo>
                    <a:pt x="890" y="32"/>
                  </a:lnTo>
                  <a:lnTo>
                    <a:pt x="897" y="19"/>
                  </a:lnTo>
                  <a:lnTo>
                    <a:pt x="903" y="19"/>
                  </a:lnTo>
                  <a:lnTo>
                    <a:pt x="909" y="13"/>
                  </a:lnTo>
                  <a:lnTo>
                    <a:pt x="916" y="13"/>
                  </a:lnTo>
                  <a:lnTo>
                    <a:pt x="916" y="7"/>
                  </a:lnTo>
                  <a:lnTo>
                    <a:pt x="922" y="7"/>
                  </a:lnTo>
                  <a:lnTo>
                    <a:pt x="935" y="0"/>
                  </a:lnTo>
                  <a:lnTo>
                    <a:pt x="941" y="0"/>
                  </a:lnTo>
                  <a:lnTo>
                    <a:pt x="948" y="0"/>
                  </a:lnTo>
                  <a:lnTo>
                    <a:pt x="961" y="0"/>
                  </a:lnTo>
                  <a:lnTo>
                    <a:pt x="967" y="7"/>
                  </a:lnTo>
                  <a:lnTo>
                    <a:pt x="986" y="19"/>
                  </a:lnTo>
                  <a:lnTo>
                    <a:pt x="993" y="26"/>
                  </a:lnTo>
                  <a:lnTo>
                    <a:pt x="999" y="51"/>
                  </a:lnTo>
                  <a:lnTo>
                    <a:pt x="1044" y="90"/>
                  </a:lnTo>
                  <a:lnTo>
                    <a:pt x="1063" y="109"/>
                  </a:lnTo>
                  <a:lnTo>
                    <a:pt x="1089" y="122"/>
                  </a:lnTo>
                  <a:lnTo>
                    <a:pt x="1108" y="160"/>
                  </a:lnTo>
                  <a:lnTo>
                    <a:pt x="1127" y="179"/>
                  </a:lnTo>
                  <a:lnTo>
                    <a:pt x="1140" y="205"/>
                  </a:lnTo>
                  <a:lnTo>
                    <a:pt x="1140" y="224"/>
                  </a:lnTo>
                  <a:lnTo>
                    <a:pt x="1146" y="250"/>
                  </a:lnTo>
                  <a:lnTo>
                    <a:pt x="1153" y="282"/>
                  </a:lnTo>
                  <a:lnTo>
                    <a:pt x="1146" y="307"/>
                  </a:lnTo>
                  <a:lnTo>
                    <a:pt x="1153" y="371"/>
                  </a:lnTo>
                  <a:lnTo>
                    <a:pt x="1153" y="448"/>
                  </a:lnTo>
                  <a:lnTo>
                    <a:pt x="1146" y="653"/>
                  </a:lnTo>
                  <a:lnTo>
                    <a:pt x="1153" y="685"/>
                  </a:lnTo>
                  <a:lnTo>
                    <a:pt x="1153" y="717"/>
                  </a:lnTo>
                  <a:lnTo>
                    <a:pt x="1166" y="749"/>
                  </a:lnTo>
                  <a:lnTo>
                    <a:pt x="1166" y="762"/>
                  </a:lnTo>
                  <a:lnTo>
                    <a:pt x="1153" y="781"/>
                  </a:lnTo>
                  <a:lnTo>
                    <a:pt x="1153" y="800"/>
                  </a:lnTo>
                  <a:lnTo>
                    <a:pt x="1146" y="807"/>
                  </a:lnTo>
                  <a:lnTo>
                    <a:pt x="1146" y="826"/>
                  </a:lnTo>
                  <a:lnTo>
                    <a:pt x="1140" y="845"/>
                  </a:lnTo>
                  <a:lnTo>
                    <a:pt x="1140" y="858"/>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endParaRPr lang="fr-FR"/>
            </a:p>
          </p:txBody>
        </p:sp>
        <p:sp>
          <p:nvSpPr>
            <p:cNvPr id="57" name="Freeform 228">
              <a:extLst>
                <a:ext uri="{FF2B5EF4-FFF2-40B4-BE49-F238E27FC236}">
                  <a16:creationId xmlns:a16="http://schemas.microsoft.com/office/drawing/2014/main" id="{1A8F3D10-0A24-C114-18D4-F210F8BAB291}"/>
                </a:ext>
              </a:extLst>
            </p:cNvPr>
            <p:cNvSpPr>
              <a:spLocks/>
            </p:cNvSpPr>
            <p:nvPr/>
          </p:nvSpPr>
          <p:spPr bwMode="gray">
            <a:xfrm>
              <a:off x="3894551" y="2371660"/>
              <a:ext cx="702756" cy="899834"/>
            </a:xfrm>
            <a:custGeom>
              <a:avLst/>
              <a:gdLst>
                <a:gd name="T0" fmla="*/ 1044 w 1089"/>
                <a:gd name="T1" fmla="*/ 532 h 1249"/>
                <a:gd name="T2" fmla="*/ 1050 w 1089"/>
                <a:gd name="T3" fmla="*/ 673 h 1249"/>
                <a:gd name="T4" fmla="*/ 1069 w 1089"/>
                <a:gd name="T5" fmla="*/ 839 h 1249"/>
                <a:gd name="T6" fmla="*/ 999 w 1089"/>
                <a:gd name="T7" fmla="*/ 890 h 1249"/>
                <a:gd name="T8" fmla="*/ 909 w 1089"/>
                <a:gd name="T9" fmla="*/ 910 h 1249"/>
                <a:gd name="T10" fmla="*/ 839 w 1089"/>
                <a:gd name="T11" fmla="*/ 884 h 1249"/>
                <a:gd name="T12" fmla="*/ 743 w 1089"/>
                <a:gd name="T13" fmla="*/ 878 h 1249"/>
                <a:gd name="T14" fmla="*/ 692 w 1089"/>
                <a:gd name="T15" fmla="*/ 993 h 1249"/>
                <a:gd name="T16" fmla="*/ 698 w 1089"/>
                <a:gd name="T17" fmla="*/ 1063 h 1249"/>
                <a:gd name="T18" fmla="*/ 660 w 1089"/>
                <a:gd name="T19" fmla="*/ 1102 h 1249"/>
                <a:gd name="T20" fmla="*/ 608 w 1089"/>
                <a:gd name="T21" fmla="*/ 1114 h 1249"/>
                <a:gd name="T22" fmla="*/ 564 w 1089"/>
                <a:gd name="T23" fmla="*/ 1114 h 1249"/>
                <a:gd name="T24" fmla="*/ 512 w 1089"/>
                <a:gd name="T25" fmla="*/ 1095 h 1249"/>
                <a:gd name="T26" fmla="*/ 487 w 1089"/>
                <a:gd name="T27" fmla="*/ 1070 h 1249"/>
                <a:gd name="T28" fmla="*/ 442 w 1089"/>
                <a:gd name="T29" fmla="*/ 1076 h 1249"/>
                <a:gd name="T30" fmla="*/ 410 w 1089"/>
                <a:gd name="T31" fmla="*/ 1108 h 1249"/>
                <a:gd name="T32" fmla="*/ 371 w 1089"/>
                <a:gd name="T33" fmla="*/ 1121 h 1249"/>
                <a:gd name="T34" fmla="*/ 346 w 1089"/>
                <a:gd name="T35" fmla="*/ 1166 h 1249"/>
                <a:gd name="T36" fmla="*/ 314 w 1089"/>
                <a:gd name="T37" fmla="*/ 1210 h 1249"/>
                <a:gd name="T38" fmla="*/ 282 w 1089"/>
                <a:gd name="T39" fmla="*/ 1249 h 1249"/>
                <a:gd name="T40" fmla="*/ 256 w 1089"/>
                <a:gd name="T41" fmla="*/ 1178 h 1249"/>
                <a:gd name="T42" fmla="*/ 205 w 1089"/>
                <a:gd name="T43" fmla="*/ 1082 h 1249"/>
                <a:gd name="T44" fmla="*/ 237 w 1089"/>
                <a:gd name="T45" fmla="*/ 1012 h 1249"/>
                <a:gd name="T46" fmla="*/ 269 w 1089"/>
                <a:gd name="T47" fmla="*/ 942 h 1249"/>
                <a:gd name="T48" fmla="*/ 269 w 1089"/>
                <a:gd name="T49" fmla="*/ 858 h 1249"/>
                <a:gd name="T50" fmla="*/ 288 w 1089"/>
                <a:gd name="T51" fmla="*/ 807 h 1249"/>
                <a:gd name="T52" fmla="*/ 275 w 1089"/>
                <a:gd name="T53" fmla="*/ 724 h 1249"/>
                <a:gd name="T54" fmla="*/ 250 w 1089"/>
                <a:gd name="T55" fmla="*/ 692 h 1249"/>
                <a:gd name="T56" fmla="*/ 186 w 1089"/>
                <a:gd name="T57" fmla="*/ 666 h 1249"/>
                <a:gd name="T58" fmla="*/ 122 w 1089"/>
                <a:gd name="T59" fmla="*/ 666 h 1249"/>
                <a:gd name="T60" fmla="*/ 83 w 1089"/>
                <a:gd name="T61" fmla="*/ 711 h 1249"/>
                <a:gd name="T62" fmla="*/ 13 w 1089"/>
                <a:gd name="T63" fmla="*/ 717 h 1249"/>
                <a:gd name="T64" fmla="*/ 26 w 1089"/>
                <a:gd name="T65" fmla="*/ 679 h 1249"/>
                <a:gd name="T66" fmla="*/ 70 w 1089"/>
                <a:gd name="T67" fmla="*/ 653 h 1249"/>
                <a:gd name="T68" fmla="*/ 6 w 1089"/>
                <a:gd name="T69" fmla="*/ 634 h 1249"/>
                <a:gd name="T70" fmla="*/ 38 w 1089"/>
                <a:gd name="T71" fmla="*/ 602 h 1249"/>
                <a:gd name="T72" fmla="*/ 90 w 1089"/>
                <a:gd name="T73" fmla="*/ 589 h 1249"/>
                <a:gd name="T74" fmla="*/ 141 w 1089"/>
                <a:gd name="T75" fmla="*/ 570 h 1249"/>
                <a:gd name="T76" fmla="*/ 96 w 1089"/>
                <a:gd name="T77" fmla="*/ 557 h 1249"/>
                <a:gd name="T78" fmla="*/ 45 w 1089"/>
                <a:gd name="T79" fmla="*/ 557 h 1249"/>
                <a:gd name="T80" fmla="*/ 45 w 1089"/>
                <a:gd name="T81" fmla="*/ 493 h 1249"/>
                <a:gd name="T82" fmla="*/ 96 w 1089"/>
                <a:gd name="T83" fmla="*/ 519 h 1249"/>
                <a:gd name="T84" fmla="*/ 109 w 1089"/>
                <a:gd name="T85" fmla="*/ 461 h 1249"/>
                <a:gd name="T86" fmla="*/ 90 w 1089"/>
                <a:gd name="T87" fmla="*/ 410 h 1249"/>
                <a:gd name="T88" fmla="*/ 115 w 1089"/>
                <a:gd name="T89" fmla="*/ 359 h 1249"/>
                <a:gd name="T90" fmla="*/ 115 w 1089"/>
                <a:gd name="T91" fmla="*/ 282 h 1249"/>
                <a:gd name="T92" fmla="*/ 128 w 1089"/>
                <a:gd name="T93" fmla="*/ 237 h 1249"/>
                <a:gd name="T94" fmla="*/ 122 w 1089"/>
                <a:gd name="T95" fmla="*/ 180 h 1249"/>
                <a:gd name="T96" fmla="*/ 179 w 1089"/>
                <a:gd name="T97" fmla="*/ 180 h 1249"/>
                <a:gd name="T98" fmla="*/ 186 w 1089"/>
                <a:gd name="T99" fmla="*/ 225 h 1249"/>
                <a:gd name="T100" fmla="*/ 243 w 1089"/>
                <a:gd name="T101" fmla="*/ 244 h 1249"/>
                <a:gd name="T102" fmla="*/ 269 w 1089"/>
                <a:gd name="T103" fmla="*/ 257 h 1249"/>
                <a:gd name="T104" fmla="*/ 295 w 1089"/>
                <a:gd name="T105" fmla="*/ 295 h 1249"/>
                <a:gd name="T106" fmla="*/ 359 w 1089"/>
                <a:gd name="T107" fmla="*/ 308 h 1249"/>
                <a:gd name="T108" fmla="*/ 403 w 1089"/>
                <a:gd name="T109" fmla="*/ 301 h 1249"/>
                <a:gd name="T110" fmla="*/ 397 w 1089"/>
                <a:gd name="T111" fmla="*/ 244 h 1249"/>
                <a:gd name="T112" fmla="*/ 429 w 1089"/>
                <a:gd name="T113" fmla="*/ 186 h 1249"/>
                <a:gd name="T114" fmla="*/ 468 w 1089"/>
                <a:gd name="T115" fmla="*/ 77 h 1249"/>
                <a:gd name="T116" fmla="*/ 500 w 1089"/>
                <a:gd name="T117" fmla="*/ 45 h 1249"/>
                <a:gd name="T118" fmla="*/ 532 w 1089"/>
                <a:gd name="T119" fmla="*/ 52 h 1249"/>
                <a:gd name="T120" fmla="*/ 570 w 1089"/>
                <a:gd name="T121" fmla="*/ 39 h 1249"/>
                <a:gd name="T122" fmla="*/ 615 w 1089"/>
                <a:gd name="T123" fmla="*/ 39 h 1249"/>
                <a:gd name="T124" fmla="*/ 692 w 1089"/>
                <a:gd name="T125" fmla="*/ 13 h 1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89" h="1249">
                  <a:moveTo>
                    <a:pt x="711" y="0"/>
                  </a:moveTo>
                  <a:lnTo>
                    <a:pt x="858" y="96"/>
                  </a:lnTo>
                  <a:lnTo>
                    <a:pt x="967" y="167"/>
                  </a:lnTo>
                  <a:lnTo>
                    <a:pt x="1005" y="186"/>
                  </a:lnTo>
                  <a:lnTo>
                    <a:pt x="1012" y="192"/>
                  </a:lnTo>
                  <a:lnTo>
                    <a:pt x="1031" y="199"/>
                  </a:lnTo>
                  <a:lnTo>
                    <a:pt x="1037" y="231"/>
                  </a:lnTo>
                  <a:lnTo>
                    <a:pt x="1037" y="353"/>
                  </a:lnTo>
                  <a:lnTo>
                    <a:pt x="1037" y="481"/>
                  </a:lnTo>
                  <a:lnTo>
                    <a:pt x="1044" y="500"/>
                  </a:lnTo>
                  <a:lnTo>
                    <a:pt x="1044" y="513"/>
                  </a:lnTo>
                  <a:lnTo>
                    <a:pt x="1044" y="532"/>
                  </a:lnTo>
                  <a:lnTo>
                    <a:pt x="1037" y="570"/>
                  </a:lnTo>
                  <a:lnTo>
                    <a:pt x="1025" y="596"/>
                  </a:lnTo>
                  <a:lnTo>
                    <a:pt x="1018" y="615"/>
                  </a:lnTo>
                  <a:lnTo>
                    <a:pt x="1018" y="628"/>
                  </a:lnTo>
                  <a:lnTo>
                    <a:pt x="1031" y="653"/>
                  </a:lnTo>
                  <a:lnTo>
                    <a:pt x="1031" y="666"/>
                  </a:lnTo>
                  <a:lnTo>
                    <a:pt x="1031" y="673"/>
                  </a:lnTo>
                  <a:lnTo>
                    <a:pt x="1037" y="673"/>
                  </a:lnTo>
                  <a:lnTo>
                    <a:pt x="1044" y="673"/>
                  </a:lnTo>
                  <a:lnTo>
                    <a:pt x="1044" y="666"/>
                  </a:lnTo>
                  <a:lnTo>
                    <a:pt x="1050" y="666"/>
                  </a:lnTo>
                  <a:lnTo>
                    <a:pt x="1050" y="673"/>
                  </a:lnTo>
                  <a:lnTo>
                    <a:pt x="1050" y="666"/>
                  </a:lnTo>
                  <a:lnTo>
                    <a:pt x="1057" y="666"/>
                  </a:lnTo>
                  <a:lnTo>
                    <a:pt x="1063" y="666"/>
                  </a:lnTo>
                  <a:lnTo>
                    <a:pt x="1063" y="679"/>
                  </a:lnTo>
                  <a:lnTo>
                    <a:pt x="1069" y="717"/>
                  </a:lnTo>
                  <a:lnTo>
                    <a:pt x="1069" y="724"/>
                  </a:lnTo>
                  <a:lnTo>
                    <a:pt x="1069" y="737"/>
                  </a:lnTo>
                  <a:lnTo>
                    <a:pt x="1069" y="781"/>
                  </a:lnTo>
                  <a:lnTo>
                    <a:pt x="1082" y="826"/>
                  </a:lnTo>
                  <a:lnTo>
                    <a:pt x="1089" y="839"/>
                  </a:lnTo>
                  <a:lnTo>
                    <a:pt x="1076" y="839"/>
                  </a:lnTo>
                  <a:lnTo>
                    <a:pt x="1069" y="839"/>
                  </a:lnTo>
                  <a:lnTo>
                    <a:pt x="1063" y="839"/>
                  </a:lnTo>
                  <a:lnTo>
                    <a:pt x="1050" y="846"/>
                  </a:lnTo>
                  <a:lnTo>
                    <a:pt x="1044" y="846"/>
                  </a:lnTo>
                  <a:lnTo>
                    <a:pt x="1044" y="852"/>
                  </a:lnTo>
                  <a:lnTo>
                    <a:pt x="1037" y="852"/>
                  </a:lnTo>
                  <a:lnTo>
                    <a:pt x="1031" y="858"/>
                  </a:lnTo>
                  <a:lnTo>
                    <a:pt x="1025" y="858"/>
                  </a:lnTo>
                  <a:lnTo>
                    <a:pt x="1018" y="871"/>
                  </a:lnTo>
                  <a:lnTo>
                    <a:pt x="1012" y="871"/>
                  </a:lnTo>
                  <a:lnTo>
                    <a:pt x="1012" y="878"/>
                  </a:lnTo>
                  <a:lnTo>
                    <a:pt x="999" y="884"/>
                  </a:lnTo>
                  <a:lnTo>
                    <a:pt x="999" y="890"/>
                  </a:lnTo>
                  <a:lnTo>
                    <a:pt x="993" y="890"/>
                  </a:lnTo>
                  <a:lnTo>
                    <a:pt x="986" y="884"/>
                  </a:lnTo>
                  <a:lnTo>
                    <a:pt x="980" y="884"/>
                  </a:lnTo>
                  <a:lnTo>
                    <a:pt x="973" y="878"/>
                  </a:lnTo>
                  <a:lnTo>
                    <a:pt x="961" y="871"/>
                  </a:lnTo>
                  <a:lnTo>
                    <a:pt x="941" y="871"/>
                  </a:lnTo>
                  <a:lnTo>
                    <a:pt x="935" y="878"/>
                  </a:lnTo>
                  <a:lnTo>
                    <a:pt x="922" y="884"/>
                  </a:lnTo>
                  <a:lnTo>
                    <a:pt x="916" y="890"/>
                  </a:lnTo>
                  <a:lnTo>
                    <a:pt x="916" y="897"/>
                  </a:lnTo>
                  <a:lnTo>
                    <a:pt x="916" y="903"/>
                  </a:lnTo>
                  <a:lnTo>
                    <a:pt x="909" y="910"/>
                  </a:lnTo>
                  <a:lnTo>
                    <a:pt x="903" y="910"/>
                  </a:lnTo>
                  <a:lnTo>
                    <a:pt x="897" y="916"/>
                  </a:lnTo>
                  <a:lnTo>
                    <a:pt x="890" y="922"/>
                  </a:lnTo>
                  <a:lnTo>
                    <a:pt x="890" y="916"/>
                  </a:lnTo>
                  <a:lnTo>
                    <a:pt x="884" y="910"/>
                  </a:lnTo>
                  <a:lnTo>
                    <a:pt x="877" y="903"/>
                  </a:lnTo>
                  <a:lnTo>
                    <a:pt x="877" y="897"/>
                  </a:lnTo>
                  <a:lnTo>
                    <a:pt x="877" y="890"/>
                  </a:lnTo>
                  <a:lnTo>
                    <a:pt x="871" y="884"/>
                  </a:lnTo>
                  <a:lnTo>
                    <a:pt x="865" y="884"/>
                  </a:lnTo>
                  <a:lnTo>
                    <a:pt x="852" y="884"/>
                  </a:lnTo>
                  <a:lnTo>
                    <a:pt x="839" y="884"/>
                  </a:lnTo>
                  <a:lnTo>
                    <a:pt x="833" y="878"/>
                  </a:lnTo>
                  <a:lnTo>
                    <a:pt x="826" y="878"/>
                  </a:lnTo>
                  <a:lnTo>
                    <a:pt x="813" y="878"/>
                  </a:lnTo>
                  <a:lnTo>
                    <a:pt x="800" y="871"/>
                  </a:lnTo>
                  <a:lnTo>
                    <a:pt x="794" y="871"/>
                  </a:lnTo>
                  <a:lnTo>
                    <a:pt x="788" y="865"/>
                  </a:lnTo>
                  <a:lnTo>
                    <a:pt x="775" y="865"/>
                  </a:lnTo>
                  <a:lnTo>
                    <a:pt x="768" y="858"/>
                  </a:lnTo>
                  <a:lnTo>
                    <a:pt x="762" y="865"/>
                  </a:lnTo>
                  <a:lnTo>
                    <a:pt x="756" y="865"/>
                  </a:lnTo>
                  <a:lnTo>
                    <a:pt x="749" y="871"/>
                  </a:lnTo>
                  <a:lnTo>
                    <a:pt x="743" y="878"/>
                  </a:lnTo>
                  <a:lnTo>
                    <a:pt x="730" y="884"/>
                  </a:lnTo>
                  <a:lnTo>
                    <a:pt x="730" y="890"/>
                  </a:lnTo>
                  <a:lnTo>
                    <a:pt x="730" y="897"/>
                  </a:lnTo>
                  <a:lnTo>
                    <a:pt x="724" y="910"/>
                  </a:lnTo>
                  <a:lnTo>
                    <a:pt x="717" y="922"/>
                  </a:lnTo>
                  <a:lnTo>
                    <a:pt x="698" y="948"/>
                  </a:lnTo>
                  <a:lnTo>
                    <a:pt x="692" y="961"/>
                  </a:lnTo>
                  <a:lnTo>
                    <a:pt x="685" y="967"/>
                  </a:lnTo>
                  <a:lnTo>
                    <a:pt x="685" y="974"/>
                  </a:lnTo>
                  <a:lnTo>
                    <a:pt x="685" y="986"/>
                  </a:lnTo>
                  <a:lnTo>
                    <a:pt x="685" y="993"/>
                  </a:lnTo>
                  <a:lnTo>
                    <a:pt x="692" y="993"/>
                  </a:lnTo>
                  <a:lnTo>
                    <a:pt x="692" y="999"/>
                  </a:lnTo>
                  <a:lnTo>
                    <a:pt x="692" y="1012"/>
                  </a:lnTo>
                  <a:lnTo>
                    <a:pt x="692" y="1018"/>
                  </a:lnTo>
                  <a:lnTo>
                    <a:pt x="698" y="1031"/>
                  </a:lnTo>
                  <a:lnTo>
                    <a:pt x="698" y="1038"/>
                  </a:lnTo>
                  <a:lnTo>
                    <a:pt x="704" y="1044"/>
                  </a:lnTo>
                  <a:lnTo>
                    <a:pt x="704" y="1050"/>
                  </a:lnTo>
                  <a:lnTo>
                    <a:pt x="704" y="1057"/>
                  </a:lnTo>
                  <a:lnTo>
                    <a:pt x="704" y="1063"/>
                  </a:lnTo>
                  <a:lnTo>
                    <a:pt x="711" y="1063"/>
                  </a:lnTo>
                  <a:lnTo>
                    <a:pt x="704" y="1063"/>
                  </a:lnTo>
                  <a:lnTo>
                    <a:pt x="698" y="1063"/>
                  </a:lnTo>
                  <a:lnTo>
                    <a:pt x="698" y="1070"/>
                  </a:lnTo>
                  <a:lnTo>
                    <a:pt x="692" y="1070"/>
                  </a:lnTo>
                  <a:lnTo>
                    <a:pt x="685" y="1070"/>
                  </a:lnTo>
                  <a:lnTo>
                    <a:pt x="679" y="1070"/>
                  </a:lnTo>
                  <a:lnTo>
                    <a:pt x="679" y="1076"/>
                  </a:lnTo>
                  <a:lnTo>
                    <a:pt x="679" y="1082"/>
                  </a:lnTo>
                  <a:lnTo>
                    <a:pt x="672" y="1082"/>
                  </a:lnTo>
                  <a:lnTo>
                    <a:pt x="672" y="1089"/>
                  </a:lnTo>
                  <a:lnTo>
                    <a:pt x="672" y="1095"/>
                  </a:lnTo>
                  <a:lnTo>
                    <a:pt x="672" y="1102"/>
                  </a:lnTo>
                  <a:lnTo>
                    <a:pt x="666" y="1102"/>
                  </a:lnTo>
                  <a:lnTo>
                    <a:pt x="660" y="1102"/>
                  </a:lnTo>
                  <a:lnTo>
                    <a:pt x="660" y="1108"/>
                  </a:lnTo>
                  <a:lnTo>
                    <a:pt x="653" y="1108"/>
                  </a:lnTo>
                  <a:lnTo>
                    <a:pt x="647" y="1108"/>
                  </a:lnTo>
                  <a:lnTo>
                    <a:pt x="640" y="1108"/>
                  </a:lnTo>
                  <a:lnTo>
                    <a:pt x="640" y="1114"/>
                  </a:lnTo>
                  <a:lnTo>
                    <a:pt x="640" y="1108"/>
                  </a:lnTo>
                  <a:lnTo>
                    <a:pt x="634" y="1108"/>
                  </a:lnTo>
                  <a:lnTo>
                    <a:pt x="628" y="1108"/>
                  </a:lnTo>
                  <a:lnTo>
                    <a:pt x="621" y="1108"/>
                  </a:lnTo>
                  <a:lnTo>
                    <a:pt x="615" y="1108"/>
                  </a:lnTo>
                  <a:lnTo>
                    <a:pt x="615" y="1114"/>
                  </a:lnTo>
                  <a:lnTo>
                    <a:pt x="608" y="1114"/>
                  </a:lnTo>
                  <a:lnTo>
                    <a:pt x="608" y="1121"/>
                  </a:lnTo>
                  <a:lnTo>
                    <a:pt x="602" y="1121"/>
                  </a:lnTo>
                  <a:lnTo>
                    <a:pt x="602" y="1114"/>
                  </a:lnTo>
                  <a:lnTo>
                    <a:pt x="596" y="1114"/>
                  </a:lnTo>
                  <a:lnTo>
                    <a:pt x="589" y="1121"/>
                  </a:lnTo>
                  <a:lnTo>
                    <a:pt x="583" y="1114"/>
                  </a:lnTo>
                  <a:lnTo>
                    <a:pt x="576" y="1114"/>
                  </a:lnTo>
                  <a:lnTo>
                    <a:pt x="570" y="1114"/>
                  </a:lnTo>
                  <a:lnTo>
                    <a:pt x="570" y="1121"/>
                  </a:lnTo>
                  <a:lnTo>
                    <a:pt x="564" y="1114"/>
                  </a:lnTo>
                  <a:lnTo>
                    <a:pt x="564" y="1121"/>
                  </a:lnTo>
                  <a:lnTo>
                    <a:pt x="564" y="1114"/>
                  </a:lnTo>
                  <a:lnTo>
                    <a:pt x="557" y="1114"/>
                  </a:lnTo>
                  <a:lnTo>
                    <a:pt x="551" y="1114"/>
                  </a:lnTo>
                  <a:lnTo>
                    <a:pt x="551" y="1108"/>
                  </a:lnTo>
                  <a:lnTo>
                    <a:pt x="544" y="1108"/>
                  </a:lnTo>
                  <a:lnTo>
                    <a:pt x="538" y="1108"/>
                  </a:lnTo>
                  <a:lnTo>
                    <a:pt x="538" y="1102"/>
                  </a:lnTo>
                  <a:lnTo>
                    <a:pt x="532" y="1095"/>
                  </a:lnTo>
                  <a:lnTo>
                    <a:pt x="532" y="1102"/>
                  </a:lnTo>
                  <a:lnTo>
                    <a:pt x="525" y="1102"/>
                  </a:lnTo>
                  <a:lnTo>
                    <a:pt x="519" y="1102"/>
                  </a:lnTo>
                  <a:lnTo>
                    <a:pt x="519" y="1095"/>
                  </a:lnTo>
                  <a:lnTo>
                    <a:pt x="512" y="1095"/>
                  </a:lnTo>
                  <a:lnTo>
                    <a:pt x="512" y="1089"/>
                  </a:lnTo>
                  <a:lnTo>
                    <a:pt x="506" y="1089"/>
                  </a:lnTo>
                  <a:lnTo>
                    <a:pt x="506" y="1082"/>
                  </a:lnTo>
                  <a:lnTo>
                    <a:pt x="506" y="1076"/>
                  </a:lnTo>
                  <a:lnTo>
                    <a:pt x="500" y="1076"/>
                  </a:lnTo>
                  <a:lnTo>
                    <a:pt x="500" y="1070"/>
                  </a:lnTo>
                  <a:lnTo>
                    <a:pt x="506" y="1070"/>
                  </a:lnTo>
                  <a:lnTo>
                    <a:pt x="500" y="1070"/>
                  </a:lnTo>
                  <a:lnTo>
                    <a:pt x="500" y="1063"/>
                  </a:lnTo>
                  <a:lnTo>
                    <a:pt x="493" y="1063"/>
                  </a:lnTo>
                  <a:lnTo>
                    <a:pt x="493" y="1070"/>
                  </a:lnTo>
                  <a:lnTo>
                    <a:pt x="487" y="1070"/>
                  </a:lnTo>
                  <a:lnTo>
                    <a:pt x="480" y="1070"/>
                  </a:lnTo>
                  <a:lnTo>
                    <a:pt x="480" y="1076"/>
                  </a:lnTo>
                  <a:lnTo>
                    <a:pt x="474" y="1076"/>
                  </a:lnTo>
                  <a:lnTo>
                    <a:pt x="474" y="1070"/>
                  </a:lnTo>
                  <a:lnTo>
                    <a:pt x="474" y="1076"/>
                  </a:lnTo>
                  <a:lnTo>
                    <a:pt x="468" y="1076"/>
                  </a:lnTo>
                  <a:lnTo>
                    <a:pt x="461" y="1076"/>
                  </a:lnTo>
                  <a:lnTo>
                    <a:pt x="461" y="1070"/>
                  </a:lnTo>
                  <a:lnTo>
                    <a:pt x="455" y="1070"/>
                  </a:lnTo>
                  <a:lnTo>
                    <a:pt x="448" y="1070"/>
                  </a:lnTo>
                  <a:lnTo>
                    <a:pt x="442" y="1070"/>
                  </a:lnTo>
                  <a:lnTo>
                    <a:pt x="442" y="1076"/>
                  </a:lnTo>
                  <a:lnTo>
                    <a:pt x="442" y="1082"/>
                  </a:lnTo>
                  <a:lnTo>
                    <a:pt x="442" y="1089"/>
                  </a:lnTo>
                  <a:lnTo>
                    <a:pt x="435" y="1089"/>
                  </a:lnTo>
                  <a:lnTo>
                    <a:pt x="435" y="1095"/>
                  </a:lnTo>
                  <a:lnTo>
                    <a:pt x="429" y="1095"/>
                  </a:lnTo>
                  <a:lnTo>
                    <a:pt x="429" y="1102"/>
                  </a:lnTo>
                  <a:lnTo>
                    <a:pt x="423" y="1102"/>
                  </a:lnTo>
                  <a:lnTo>
                    <a:pt x="423" y="1108"/>
                  </a:lnTo>
                  <a:lnTo>
                    <a:pt x="416" y="1108"/>
                  </a:lnTo>
                  <a:lnTo>
                    <a:pt x="416" y="1102"/>
                  </a:lnTo>
                  <a:lnTo>
                    <a:pt x="416" y="1108"/>
                  </a:lnTo>
                  <a:lnTo>
                    <a:pt x="410" y="1108"/>
                  </a:lnTo>
                  <a:lnTo>
                    <a:pt x="403" y="1108"/>
                  </a:lnTo>
                  <a:lnTo>
                    <a:pt x="403" y="1114"/>
                  </a:lnTo>
                  <a:lnTo>
                    <a:pt x="403" y="1121"/>
                  </a:lnTo>
                  <a:lnTo>
                    <a:pt x="397" y="1121"/>
                  </a:lnTo>
                  <a:lnTo>
                    <a:pt x="397" y="1127"/>
                  </a:lnTo>
                  <a:lnTo>
                    <a:pt x="391" y="1127"/>
                  </a:lnTo>
                  <a:lnTo>
                    <a:pt x="391" y="1134"/>
                  </a:lnTo>
                  <a:lnTo>
                    <a:pt x="384" y="1134"/>
                  </a:lnTo>
                  <a:lnTo>
                    <a:pt x="384" y="1127"/>
                  </a:lnTo>
                  <a:lnTo>
                    <a:pt x="384" y="1121"/>
                  </a:lnTo>
                  <a:lnTo>
                    <a:pt x="378" y="1121"/>
                  </a:lnTo>
                  <a:lnTo>
                    <a:pt x="371" y="1121"/>
                  </a:lnTo>
                  <a:lnTo>
                    <a:pt x="365" y="1121"/>
                  </a:lnTo>
                  <a:lnTo>
                    <a:pt x="359" y="1121"/>
                  </a:lnTo>
                  <a:lnTo>
                    <a:pt x="359" y="1127"/>
                  </a:lnTo>
                  <a:lnTo>
                    <a:pt x="359" y="1134"/>
                  </a:lnTo>
                  <a:lnTo>
                    <a:pt x="365" y="1134"/>
                  </a:lnTo>
                  <a:lnTo>
                    <a:pt x="359" y="1140"/>
                  </a:lnTo>
                  <a:lnTo>
                    <a:pt x="359" y="1146"/>
                  </a:lnTo>
                  <a:lnTo>
                    <a:pt x="359" y="1153"/>
                  </a:lnTo>
                  <a:lnTo>
                    <a:pt x="352" y="1153"/>
                  </a:lnTo>
                  <a:lnTo>
                    <a:pt x="352" y="1159"/>
                  </a:lnTo>
                  <a:lnTo>
                    <a:pt x="352" y="1166"/>
                  </a:lnTo>
                  <a:lnTo>
                    <a:pt x="346" y="1166"/>
                  </a:lnTo>
                  <a:lnTo>
                    <a:pt x="339" y="1166"/>
                  </a:lnTo>
                  <a:lnTo>
                    <a:pt x="339" y="1172"/>
                  </a:lnTo>
                  <a:lnTo>
                    <a:pt x="333" y="1178"/>
                  </a:lnTo>
                  <a:lnTo>
                    <a:pt x="339" y="1185"/>
                  </a:lnTo>
                  <a:lnTo>
                    <a:pt x="333" y="1185"/>
                  </a:lnTo>
                  <a:lnTo>
                    <a:pt x="327" y="1185"/>
                  </a:lnTo>
                  <a:lnTo>
                    <a:pt x="327" y="1191"/>
                  </a:lnTo>
                  <a:lnTo>
                    <a:pt x="327" y="1198"/>
                  </a:lnTo>
                  <a:lnTo>
                    <a:pt x="320" y="1198"/>
                  </a:lnTo>
                  <a:lnTo>
                    <a:pt x="320" y="1204"/>
                  </a:lnTo>
                  <a:lnTo>
                    <a:pt x="314" y="1204"/>
                  </a:lnTo>
                  <a:lnTo>
                    <a:pt x="314" y="1210"/>
                  </a:lnTo>
                  <a:lnTo>
                    <a:pt x="320" y="1217"/>
                  </a:lnTo>
                  <a:lnTo>
                    <a:pt x="320" y="1223"/>
                  </a:lnTo>
                  <a:lnTo>
                    <a:pt x="320" y="1230"/>
                  </a:lnTo>
                  <a:lnTo>
                    <a:pt x="314" y="1230"/>
                  </a:lnTo>
                  <a:lnTo>
                    <a:pt x="307" y="1230"/>
                  </a:lnTo>
                  <a:lnTo>
                    <a:pt x="301" y="1230"/>
                  </a:lnTo>
                  <a:lnTo>
                    <a:pt x="295" y="1230"/>
                  </a:lnTo>
                  <a:lnTo>
                    <a:pt x="295" y="1236"/>
                  </a:lnTo>
                  <a:lnTo>
                    <a:pt x="288" y="1236"/>
                  </a:lnTo>
                  <a:lnTo>
                    <a:pt x="288" y="1242"/>
                  </a:lnTo>
                  <a:lnTo>
                    <a:pt x="282" y="1242"/>
                  </a:lnTo>
                  <a:lnTo>
                    <a:pt x="282" y="1249"/>
                  </a:lnTo>
                  <a:lnTo>
                    <a:pt x="275" y="1249"/>
                  </a:lnTo>
                  <a:lnTo>
                    <a:pt x="275" y="1242"/>
                  </a:lnTo>
                  <a:lnTo>
                    <a:pt x="269" y="1242"/>
                  </a:lnTo>
                  <a:lnTo>
                    <a:pt x="269" y="1236"/>
                  </a:lnTo>
                  <a:lnTo>
                    <a:pt x="269" y="1230"/>
                  </a:lnTo>
                  <a:lnTo>
                    <a:pt x="263" y="1223"/>
                  </a:lnTo>
                  <a:lnTo>
                    <a:pt x="263" y="1217"/>
                  </a:lnTo>
                  <a:lnTo>
                    <a:pt x="256" y="1210"/>
                  </a:lnTo>
                  <a:lnTo>
                    <a:pt x="256" y="1204"/>
                  </a:lnTo>
                  <a:lnTo>
                    <a:pt x="256" y="1198"/>
                  </a:lnTo>
                  <a:lnTo>
                    <a:pt x="256" y="1191"/>
                  </a:lnTo>
                  <a:lnTo>
                    <a:pt x="256" y="1178"/>
                  </a:lnTo>
                  <a:lnTo>
                    <a:pt x="256" y="1172"/>
                  </a:lnTo>
                  <a:lnTo>
                    <a:pt x="250" y="1166"/>
                  </a:lnTo>
                  <a:lnTo>
                    <a:pt x="243" y="1166"/>
                  </a:lnTo>
                  <a:lnTo>
                    <a:pt x="243" y="1159"/>
                  </a:lnTo>
                  <a:lnTo>
                    <a:pt x="237" y="1159"/>
                  </a:lnTo>
                  <a:lnTo>
                    <a:pt x="224" y="1127"/>
                  </a:lnTo>
                  <a:lnTo>
                    <a:pt x="224" y="1114"/>
                  </a:lnTo>
                  <a:lnTo>
                    <a:pt x="218" y="1108"/>
                  </a:lnTo>
                  <a:lnTo>
                    <a:pt x="218" y="1102"/>
                  </a:lnTo>
                  <a:lnTo>
                    <a:pt x="211" y="1095"/>
                  </a:lnTo>
                  <a:lnTo>
                    <a:pt x="211" y="1089"/>
                  </a:lnTo>
                  <a:lnTo>
                    <a:pt x="205" y="1082"/>
                  </a:lnTo>
                  <a:lnTo>
                    <a:pt x="205" y="1076"/>
                  </a:lnTo>
                  <a:lnTo>
                    <a:pt x="211" y="1070"/>
                  </a:lnTo>
                  <a:lnTo>
                    <a:pt x="211" y="1063"/>
                  </a:lnTo>
                  <a:lnTo>
                    <a:pt x="211" y="1057"/>
                  </a:lnTo>
                  <a:lnTo>
                    <a:pt x="211" y="1050"/>
                  </a:lnTo>
                  <a:lnTo>
                    <a:pt x="218" y="1044"/>
                  </a:lnTo>
                  <a:lnTo>
                    <a:pt x="218" y="1038"/>
                  </a:lnTo>
                  <a:lnTo>
                    <a:pt x="224" y="1038"/>
                  </a:lnTo>
                  <a:lnTo>
                    <a:pt x="231" y="1031"/>
                  </a:lnTo>
                  <a:lnTo>
                    <a:pt x="231" y="1025"/>
                  </a:lnTo>
                  <a:lnTo>
                    <a:pt x="237" y="1018"/>
                  </a:lnTo>
                  <a:lnTo>
                    <a:pt x="237" y="1012"/>
                  </a:lnTo>
                  <a:lnTo>
                    <a:pt x="237" y="1006"/>
                  </a:lnTo>
                  <a:lnTo>
                    <a:pt x="231" y="999"/>
                  </a:lnTo>
                  <a:lnTo>
                    <a:pt x="231" y="993"/>
                  </a:lnTo>
                  <a:lnTo>
                    <a:pt x="231" y="986"/>
                  </a:lnTo>
                  <a:lnTo>
                    <a:pt x="231" y="980"/>
                  </a:lnTo>
                  <a:lnTo>
                    <a:pt x="237" y="980"/>
                  </a:lnTo>
                  <a:lnTo>
                    <a:pt x="243" y="980"/>
                  </a:lnTo>
                  <a:lnTo>
                    <a:pt x="250" y="974"/>
                  </a:lnTo>
                  <a:lnTo>
                    <a:pt x="256" y="967"/>
                  </a:lnTo>
                  <a:lnTo>
                    <a:pt x="256" y="961"/>
                  </a:lnTo>
                  <a:lnTo>
                    <a:pt x="269" y="948"/>
                  </a:lnTo>
                  <a:lnTo>
                    <a:pt x="269" y="942"/>
                  </a:lnTo>
                  <a:lnTo>
                    <a:pt x="275" y="935"/>
                  </a:lnTo>
                  <a:lnTo>
                    <a:pt x="275" y="929"/>
                  </a:lnTo>
                  <a:lnTo>
                    <a:pt x="275" y="922"/>
                  </a:lnTo>
                  <a:lnTo>
                    <a:pt x="269" y="916"/>
                  </a:lnTo>
                  <a:lnTo>
                    <a:pt x="263" y="910"/>
                  </a:lnTo>
                  <a:lnTo>
                    <a:pt x="256" y="897"/>
                  </a:lnTo>
                  <a:lnTo>
                    <a:pt x="256" y="890"/>
                  </a:lnTo>
                  <a:lnTo>
                    <a:pt x="256" y="884"/>
                  </a:lnTo>
                  <a:lnTo>
                    <a:pt x="256" y="878"/>
                  </a:lnTo>
                  <a:lnTo>
                    <a:pt x="263" y="871"/>
                  </a:lnTo>
                  <a:lnTo>
                    <a:pt x="263" y="865"/>
                  </a:lnTo>
                  <a:lnTo>
                    <a:pt x="269" y="858"/>
                  </a:lnTo>
                  <a:lnTo>
                    <a:pt x="275" y="858"/>
                  </a:lnTo>
                  <a:lnTo>
                    <a:pt x="275" y="852"/>
                  </a:lnTo>
                  <a:lnTo>
                    <a:pt x="275" y="846"/>
                  </a:lnTo>
                  <a:lnTo>
                    <a:pt x="282" y="846"/>
                  </a:lnTo>
                  <a:lnTo>
                    <a:pt x="282" y="839"/>
                  </a:lnTo>
                  <a:lnTo>
                    <a:pt x="288" y="839"/>
                  </a:lnTo>
                  <a:lnTo>
                    <a:pt x="295" y="839"/>
                  </a:lnTo>
                  <a:lnTo>
                    <a:pt x="295" y="833"/>
                  </a:lnTo>
                  <a:lnTo>
                    <a:pt x="295" y="826"/>
                  </a:lnTo>
                  <a:lnTo>
                    <a:pt x="295" y="820"/>
                  </a:lnTo>
                  <a:lnTo>
                    <a:pt x="288" y="813"/>
                  </a:lnTo>
                  <a:lnTo>
                    <a:pt x="288" y="807"/>
                  </a:lnTo>
                  <a:lnTo>
                    <a:pt x="295" y="801"/>
                  </a:lnTo>
                  <a:lnTo>
                    <a:pt x="295" y="794"/>
                  </a:lnTo>
                  <a:lnTo>
                    <a:pt x="301" y="781"/>
                  </a:lnTo>
                  <a:lnTo>
                    <a:pt x="307" y="762"/>
                  </a:lnTo>
                  <a:lnTo>
                    <a:pt x="307" y="756"/>
                  </a:lnTo>
                  <a:lnTo>
                    <a:pt x="307" y="749"/>
                  </a:lnTo>
                  <a:lnTo>
                    <a:pt x="301" y="743"/>
                  </a:lnTo>
                  <a:lnTo>
                    <a:pt x="301" y="737"/>
                  </a:lnTo>
                  <a:lnTo>
                    <a:pt x="295" y="730"/>
                  </a:lnTo>
                  <a:lnTo>
                    <a:pt x="288" y="730"/>
                  </a:lnTo>
                  <a:lnTo>
                    <a:pt x="282" y="730"/>
                  </a:lnTo>
                  <a:lnTo>
                    <a:pt x="275" y="724"/>
                  </a:lnTo>
                  <a:lnTo>
                    <a:pt x="269" y="724"/>
                  </a:lnTo>
                  <a:lnTo>
                    <a:pt x="269" y="717"/>
                  </a:lnTo>
                  <a:lnTo>
                    <a:pt x="263" y="717"/>
                  </a:lnTo>
                  <a:lnTo>
                    <a:pt x="256" y="717"/>
                  </a:lnTo>
                  <a:lnTo>
                    <a:pt x="250" y="717"/>
                  </a:lnTo>
                  <a:lnTo>
                    <a:pt x="250" y="711"/>
                  </a:lnTo>
                  <a:lnTo>
                    <a:pt x="243" y="711"/>
                  </a:lnTo>
                  <a:lnTo>
                    <a:pt x="243" y="705"/>
                  </a:lnTo>
                  <a:lnTo>
                    <a:pt x="250" y="705"/>
                  </a:lnTo>
                  <a:lnTo>
                    <a:pt x="250" y="698"/>
                  </a:lnTo>
                  <a:lnTo>
                    <a:pt x="256" y="698"/>
                  </a:lnTo>
                  <a:lnTo>
                    <a:pt x="250" y="692"/>
                  </a:lnTo>
                  <a:lnTo>
                    <a:pt x="250" y="685"/>
                  </a:lnTo>
                  <a:lnTo>
                    <a:pt x="243" y="679"/>
                  </a:lnTo>
                  <a:lnTo>
                    <a:pt x="237" y="673"/>
                  </a:lnTo>
                  <a:lnTo>
                    <a:pt x="231" y="673"/>
                  </a:lnTo>
                  <a:lnTo>
                    <a:pt x="224" y="673"/>
                  </a:lnTo>
                  <a:lnTo>
                    <a:pt x="218" y="673"/>
                  </a:lnTo>
                  <a:lnTo>
                    <a:pt x="218" y="666"/>
                  </a:lnTo>
                  <a:lnTo>
                    <a:pt x="211" y="666"/>
                  </a:lnTo>
                  <a:lnTo>
                    <a:pt x="205" y="666"/>
                  </a:lnTo>
                  <a:lnTo>
                    <a:pt x="199" y="666"/>
                  </a:lnTo>
                  <a:lnTo>
                    <a:pt x="192" y="666"/>
                  </a:lnTo>
                  <a:lnTo>
                    <a:pt x="186" y="666"/>
                  </a:lnTo>
                  <a:lnTo>
                    <a:pt x="186" y="660"/>
                  </a:lnTo>
                  <a:lnTo>
                    <a:pt x="179" y="660"/>
                  </a:lnTo>
                  <a:lnTo>
                    <a:pt x="173" y="660"/>
                  </a:lnTo>
                  <a:lnTo>
                    <a:pt x="173" y="666"/>
                  </a:lnTo>
                  <a:lnTo>
                    <a:pt x="167" y="666"/>
                  </a:lnTo>
                  <a:lnTo>
                    <a:pt x="160" y="666"/>
                  </a:lnTo>
                  <a:lnTo>
                    <a:pt x="154" y="666"/>
                  </a:lnTo>
                  <a:lnTo>
                    <a:pt x="147" y="666"/>
                  </a:lnTo>
                  <a:lnTo>
                    <a:pt x="141" y="666"/>
                  </a:lnTo>
                  <a:lnTo>
                    <a:pt x="135" y="666"/>
                  </a:lnTo>
                  <a:lnTo>
                    <a:pt x="128" y="666"/>
                  </a:lnTo>
                  <a:lnTo>
                    <a:pt x="122" y="666"/>
                  </a:lnTo>
                  <a:lnTo>
                    <a:pt x="115" y="666"/>
                  </a:lnTo>
                  <a:lnTo>
                    <a:pt x="115" y="673"/>
                  </a:lnTo>
                  <a:lnTo>
                    <a:pt x="109" y="673"/>
                  </a:lnTo>
                  <a:lnTo>
                    <a:pt x="109" y="679"/>
                  </a:lnTo>
                  <a:lnTo>
                    <a:pt x="109" y="685"/>
                  </a:lnTo>
                  <a:lnTo>
                    <a:pt x="109" y="692"/>
                  </a:lnTo>
                  <a:lnTo>
                    <a:pt x="103" y="698"/>
                  </a:lnTo>
                  <a:lnTo>
                    <a:pt x="103" y="705"/>
                  </a:lnTo>
                  <a:lnTo>
                    <a:pt x="96" y="705"/>
                  </a:lnTo>
                  <a:lnTo>
                    <a:pt x="96" y="711"/>
                  </a:lnTo>
                  <a:lnTo>
                    <a:pt x="90" y="711"/>
                  </a:lnTo>
                  <a:lnTo>
                    <a:pt x="83" y="711"/>
                  </a:lnTo>
                  <a:lnTo>
                    <a:pt x="77" y="711"/>
                  </a:lnTo>
                  <a:lnTo>
                    <a:pt x="70" y="717"/>
                  </a:lnTo>
                  <a:lnTo>
                    <a:pt x="64" y="717"/>
                  </a:lnTo>
                  <a:lnTo>
                    <a:pt x="58" y="724"/>
                  </a:lnTo>
                  <a:lnTo>
                    <a:pt x="51" y="724"/>
                  </a:lnTo>
                  <a:lnTo>
                    <a:pt x="45" y="724"/>
                  </a:lnTo>
                  <a:lnTo>
                    <a:pt x="38" y="730"/>
                  </a:lnTo>
                  <a:lnTo>
                    <a:pt x="32" y="730"/>
                  </a:lnTo>
                  <a:lnTo>
                    <a:pt x="32" y="724"/>
                  </a:lnTo>
                  <a:lnTo>
                    <a:pt x="26" y="724"/>
                  </a:lnTo>
                  <a:lnTo>
                    <a:pt x="19" y="717"/>
                  </a:lnTo>
                  <a:lnTo>
                    <a:pt x="13" y="717"/>
                  </a:lnTo>
                  <a:lnTo>
                    <a:pt x="19" y="717"/>
                  </a:lnTo>
                  <a:lnTo>
                    <a:pt x="13" y="711"/>
                  </a:lnTo>
                  <a:lnTo>
                    <a:pt x="0" y="698"/>
                  </a:lnTo>
                  <a:lnTo>
                    <a:pt x="0" y="692"/>
                  </a:lnTo>
                  <a:lnTo>
                    <a:pt x="0" y="685"/>
                  </a:lnTo>
                  <a:lnTo>
                    <a:pt x="0" y="679"/>
                  </a:lnTo>
                  <a:lnTo>
                    <a:pt x="0" y="673"/>
                  </a:lnTo>
                  <a:lnTo>
                    <a:pt x="6" y="673"/>
                  </a:lnTo>
                  <a:lnTo>
                    <a:pt x="13" y="679"/>
                  </a:lnTo>
                  <a:lnTo>
                    <a:pt x="19" y="679"/>
                  </a:lnTo>
                  <a:lnTo>
                    <a:pt x="26" y="685"/>
                  </a:lnTo>
                  <a:lnTo>
                    <a:pt x="26" y="679"/>
                  </a:lnTo>
                  <a:lnTo>
                    <a:pt x="32" y="679"/>
                  </a:lnTo>
                  <a:lnTo>
                    <a:pt x="38" y="679"/>
                  </a:lnTo>
                  <a:lnTo>
                    <a:pt x="38" y="673"/>
                  </a:lnTo>
                  <a:lnTo>
                    <a:pt x="45" y="673"/>
                  </a:lnTo>
                  <a:lnTo>
                    <a:pt x="51" y="673"/>
                  </a:lnTo>
                  <a:lnTo>
                    <a:pt x="58" y="673"/>
                  </a:lnTo>
                  <a:lnTo>
                    <a:pt x="58" y="666"/>
                  </a:lnTo>
                  <a:lnTo>
                    <a:pt x="64" y="666"/>
                  </a:lnTo>
                  <a:lnTo>
                    <a:pt x="70" y="660"/>
                  </a:lnTo>
                  <a:lnTo>
                    <a:pt x="77" y="660"/>
                  </a:lnTo>
                  <a:lnTo>
                    <a:pt x="77" y="653"/>
                  </a:lnTo>
                  <a:lnTo>
                    <a:pt x="70" y="653"/>
                  </a:lnTo>
                  <a:lnTo>
                    <a:pt x="70" y="647"/>
                  </a:lnTo>
                  <a:lnTo>
                    <a:pt x="64" y="647"/>
                  </a:lnTo>
                  <a:lnTo>
                    <a:pt x="64" y="641"/>
                  </a:lnTo>
                  <a:lnTo>
                    <a:pt x="58" y="641"/>
                  </a:lnTo>
                  <a:lnTo>
                    <a:pt x="51" y="641"/>
                  </a:lnTo>
                  <a:lnTo>
                    <a:pt x="45" y="641"/>
                  </a:lnTo>
                  <a:lnTo>
                    <a:pt x="38" y="641"/>
                  </a:lnTo>
                  <a:lnTo>
                    <a:pt x="32" y="641"/>
                  </a:lnTo>
                  <a:lnTo>
                    <a:pt x="26" y="641"/>
                  </a:lnTo>
                  <a:lnTo>
                    <a:pt x="19" y="641"/>
                  </a:lnTo>
                  <a:lnTo>
                    <a:pt x="13" y="641"/>
                  </a:lnTo>
                  <a:lnTo>
                    <a:pt x="6" y="634"/>
                  </a:lnTo>
                  <a:lnTo>
                    <a:pt x="6" y="628"/>
                  </a:lnTo>
                  <a:lnTo>
                    <a:pt x="6" y="621"/>
                  </a:lnTo>
                  <a:lnTo>
                    <a:pt x="6" y="615"/>
                  </a:lnTo>
                  <a:lnTo>
                    <a:pt x="6" y="609"/>
                  </a:lnTo>
                  <a:lnTo>
                    <a:pt x="6" y="602"/>
                  </a:lnTo>
                  <a:lnTo>
                    <a:pt x="6" y="596"/>
                  </a:lnTo>
                  <a:lnTo>
                    <a:pt x="13" y="596"/>
                  </a:lnTo>
                  <a:lnTo>
                    <a:pt x="13" y="589"/>
                  </a:lnTo>
                  <a:lnTo>
                    <a:pt x="19" y="596"/>
                  </a:lnTo>
                  <a:lnTo>
                    <a:pt x="26" y="596"/>
                  </a:lnTo>
                  <a:lnTo>
                    <a:pt x="32" y="602"/>
                  </a:lnTo>
                  <a:lnTo>
                    <a:pt x="38" y="602"/>
                  </a:lnTo>
                  <a:lnTo>
                    <a:pt x="38" y="596"/>
                  </a:lnTo>
                  <a:lnTo>
                    <a:pt x="45" y="596"/>
                  </a:lnTo>
                  <a:lnTo>
                    <a:pt x="51" y="596"/>
                  </a:lnTo>
                  <a:lnTo>
                    <a:pt x="51" y="589"/>
                  </a:lnTo>
                  <a:lnTo>
                    <a:pt x="58" y="589"/>
                  </a:lnTo>
                  <a:lnTo>
                    <a:pt x="58" y="596"/>
                  </a:lnTo>
                  <a:lnTo>
                    <a:pt x="64" y="596"/>
                  </a:lnTo>
                  <a:lnTo>
                    <a:pt x="64" y="589"/>
                  </a:lnTo>
                  <a:lnTo>
                    <a:pt x="70" y="589"/>
                  </a:lnTo>
                  <a:lnTo>
                    <a:pt x="77" y="589"/>
                  </a:lnTo>
                  <a:lnTo>
                    <a:pt x="83" y="589"/>
                  </a:lnTo>
                  <a:lnTo>
                    <a:pt x="90" y="589"/>
                  </a:lnTo>
                  <a:lnTo>
                    <a:pt x="96" y="589"/>
                  </a:lnTo>
                  <a:lnTo>
                    <a:pt x="103" y="589"/>
                  </a:lnTo>
                  <a:lnTo>
                    <a:pt x="103" y="596"/>
                  </a:lnTo>
                  <a:lnTo>
                    <a:pt x="109" y="596"/>
                  </a:lnTo>
                  <a:lnTo>
                    <a:pt x="115" y="596"/>
                  </a:lnTo>
                  <a:lnTo>
                    <a:pt x="122" y="596"/>
                  </a:lnTo>
                  <a:lnTo>
                    <a:pt x="128" y="589"/>
                  </a:lnTo>
                  <a:lnTo>
                    <a:pt x="135" y="589"/>
                  </a:lnTo>
                  <a:lnTo>
                    <a:pt x="135" y="583"/>
                  </a:lnTo>
                  <a:lnTo>
                    <a:pt x="141" y="583"/>
                  </a:lnTo>
                  <a:lnTo>
                    <a:pt x="141" y="577"/>
                  </a:lnTo>
                  <a:lnTo>
                    <a:pt x="141" y="570"/>
                  </a:lnTo>
                  <a:lnTo>
                    <a:pt x="135" y="570"/>
                  </a:lnTo>
                  <a:lnTo>
                    <a:pt x="135" y="564"/>
                  </a:lnTo>
                  <a:lnTo>
                    <a:pt x="128" y="557"/>
                  </a:lnTo>
                  <a:lnTo>
                    <a:pt x="128" y="551"/>
                  </a:lnTo>
                  <a:lnTo>
                    <a:pt x="122" y="551"/>
                  </a:lnTo>
                  <a:lnTo>
                    <a:pt x="115" y="551"/>
                  </a:lnTo>
                  <a:lnTo>
                    <a:pt x="115" y="545"/>
                  </a:lnTo>
                  <a:lnTo>
                    <a:pt x="115" y="551"/>
                  </a:lnTo>
                  <a:lnTo>
                    <a:pt x="109" y="551"/>
                  </a:lnTo>
                  <a:lnTo>
                    <a:pt x="103" y="551"/>
                  </a:lnTo>
                  <a:lnTo>
                    <a:pt x="103" y="557"/>
                  </a:lnTo>
                  <a:lnTo>
                    <a:pt x="96" y="557"/>
                  </a:lnTo>
                  <a:lnTo>
                    <a:pt x="90" y="564"/>
                  </a:lnTo>
                  <a:lnTo>
                    <a:pt x="83" y="564"/>
                  </a:lnTo>
                  <a:lnTo>
                    <a:pt x="77" y="564"/>
                  </a:lnTo>
                  <a:lnTo>
                    <a:pt x="77" y="570"/>
                  </a:lnTo>
                  <a:lnTo>
                    <a:pt x="70" y="570"/>
                  </a:lnTo>
                  <a:lnTo>
                    <a:pt x="64" y="570"/>
                  </a:lnTo>
                  <a:lnTo>
                    <a:pt x="64" y="577"/>
                  </a:lnTo>
                  <a:lnTo>
                    <a:pt x="58" y="577"/>
                  </a:lnTo>
                  <a:lnTo>
                    <a:pt x="58" y="570"/>
                  </a:lnTo>
                  <a:lnTo>
                    <a:pt x="51" y="564"/>
                  </a:lnTo>
                  <a:lnTo>
                    <a:pt x="51" y="557"/>
                  </a:lnTo>
                  <a:lnTo>
                    <a:pt x="45" y="557"/>
                  </a:lnTo>
                  <a:lnTo>
                    <a:pt x="45" y="551"/>
                  </a:lnTo>
                  <a:lnTo>
                    <a:pt x="45" y="545"/>
                  </a:lnTo>
                  <a:lnTo>
                    <a:pt x="45" y="538"/>
                  </a:lnTo>
                  <a:lnTo>
                    <a:pt x="38" y="532"/>
                  </a:lnTo>
                  <a:lnTo>
                    <a:pt x="38" y="525"/>
                  </a:lnTo>
                  <a:lnTo>
                    <a:pt x="32" y="525"/>
                  </a:lnTo>
                  <a:lnTo>
                    <a:pt x="32" y="519"/>
                  </a:lnTo>
                  <a:lnTo>
                    <a:pt x="32" y="513"/>
                  </a:lnTo>
                  <a:lnTo>
                    <a:pt x="32" y="506"/>
                  </a:lnTo>
                  <a:lnTo>
                    <a:pt x="38" y="506"/>
                  </a:lnTo>
                  <a:lnTo>
                    <a:pt x="38" y="500"/>
                  </a:lnTo>
                  <a:lnTo>
                    <a:pt x="45" y="493"/>
                  </a:lnTo>
                  <a:lnTo>
                    <a:pt x="51" y="493"/>
                  </a:lnTo>
                  <a:lnTo>
                    <a:pt x="58" y="493"/>
                  </a:lnTo>
                  <a:lnTo>
                    <a:pt x="64" y="500"/>
                  </a:lnTo>
                  <a:lnTo>
                    <a:pt x="70" y="506"/>
                  </a:lnTo>
                  <a:lnTo>
                    <a:pt x="70" y="513"/>
                  </a:lnTo>
                  <a:lnTo>
                    <a:pt x="70" y="519"/>
                  </a:lnTo>
                  <a:lnTo>
                    <a:pt x="77" y="519"/>
                  </a:lnTo>
                  <a:lnTo>
                    <a:pt x="83" y="519"/>
                  </a:lnTo>
                  <a:lnTo>
                    <a:pt x="83" y="525"/>
                  </a:lnTo>
                  <a:lnTo>
                    <a:pt x="90" y="525"/>
                  </a:lnTo>
                  <a:lnTo>
                    <a:pt x="90" y="519"/>
                  </a:lnTo>
                  <a:lnTo>
                    <a:pt x="96" y="519"/>
                  </a:lnTo>
                  <a:lnTo>
                    <a:pt x="103" y="519"/>
                  </a:lnTo>
                  <a:lnTo>
                    <a:pt x="109" y="513"/>
                  </a:lnTo>
                  <a:lnTo>
                    <a:pt x="109" y="506"/>
                  </a:lnTo>
                  <a:lnTo>
                    <a:pt x="109" y="500"/>
                  </a:lnTo>
                  <a:lnTo>
                    <a:pt x="109" y="493"/>
                  </a:lnTo>
                  <a:lnTo>
                    <a:pt x="109" y="487"/>
                  </a:lnTo>
                  <a:lnTo>
                    <a:pt x="115" y="487"/>
                  </a:lnTo>
                  <a:lnTo>
                    <a:pt x="115" y="481"/>
                  </a:lnTo>
                  <a:lnTo>
                    <a:pt x="109" y="481"/>
                  </a:lnTo>
                  <a:lnTo>
                    <a:pt x="109" y="474"/>
                  </a:lnTo>
                  <a:lnTo>
                    <a:pt x="109" y="468"/>
                  </a:lnTo>
                  <a:lnTo>
                    <a:pt x="109" y="461"/>
                  </a:lnTo>
                  <a:lnTo>
                    <a:pt x="103" y="461"/>
                  </a:lnTo>
                  <a:lnTo>
                    <a:pt x="96" y="455"/>
                  </a:lnTo>
                  <a:lnTo>
                    <a:pt x="90" y="455"/>
                  </a:lnTo>
                  <a:lnTo>
                    <a:pt x="83" y="455"/>
                  </a:lnTo>
                  <a:lnTo>
                    <a:pt x="83" y="449"/>
                  </a:lnTo>
                  <a:lnTo>
                    <a:pt x="83" y="442"/>
                  </a:lnTo>
                  <a:lnTo>
                    <a:pt x="90" y="442"/>
                  </a:lnTo>
                  <a:lnTo>
                    <a:pt x="90" y="436"/>
                  </a:lnTo>
                  <a:lnTo>
                    <a:pt x="90" y="429"/>
                  </a:lnTo>
                  <a:lnTo>
                    <a:pt x="90" y="423"/>
                  </a:lnTo>
                  <a:lnTo>
                    <a:pt x="90" y="417"/>
                  </a:lnTo>
                  <a:lnTo>
                    <a:pt x="90" y="410"/>
                  </a:lnTo>
                  <a:lnTo>
                    <a:pt x="96" y="410"/>
                  </a:lnTo>
                  <a:lnTo>
                    <a:pt x="96" y="404"/>
                  </a:lnTo>
                  <a:lnTo>
                    <a:pt x="96" y="397"/>
                  </a:lnTo>
                  <a:lnTo>
                    <a:pt x="90" y="391"/>
                  </a:lnTo>
                  <a:lnTo>
                    <a:pt x="96" y="391"/>
                  </a:lnTo>
                  <a:lnTo>
                    <a:pt x="96" y="385"/>
                  </a:lnTo>
                  <a:lnTo>
                    <a:pt x="103" y="385"/>
                  </a:lnTo>
                  <a:lnTo>
                    <a:pt x="103" y="378"/>
                  </a:lnTo>
                  <a:lnTo>
                    <a:pt x="103" y="372"/>
                  </a:lnTo>
                  <a:lnTo>
                    <a:pt x="103" y="365"/>
                  </a:lnTo>
                  <a:lnTo>
                    <a:pt x="109" y="365"/>
                  </a:lnTo>
                  <a:lnTo>
                    <a:pt x="115" y="359"/>
                  </a:lnTo>
                  <a:lnTo>
                    <a:pt x="115" y="353"/>
                  </a:lnTo>
                  <a:lnTo>
                    <a:pt x="115" y="346"/>
                  </a:lnTo>
                  <a:lnTo>
                    <a:pt x="115" y="340"/>
                  </a:lnTo>
                  <a:lnTo>
                    <a:pt x="115" y="333"/>
                  </a:lnTo>
                  <a:lnTo>
                    <a:pt x="115" y="327"/>
                  </a:lnTo>
                  <a:lnTo>
                    <a:pt x="115" y="321"/>
                  </a:lnTo>
                  <a:lnTo>
                    <a:pt x="115" y="314"/>
                  </a:lnTo>
                  <a:lnTo>
                    <a:pt x="115" y="308"/>
                  </a:lnTo>
                  <a:lnTo>
                    <a:pt x="115" y="301"/>
                  </a:lnTo>
                  <a:lnTo>
                    <a:pt x="115" y="295"/>
                  </a:lnTo>
                  <a:lnTo>
                    <a:pt x="115" y="289"/>
                  </a:lnTo>
                  <a:lnTo>
                    <a:pt x="115" y="282"/>
                  </a:lnTo>
                  <a:lnTo>
                    <a:pt x="115" y="276"/>
                  </a:lnTo>
                  <a:lnTo>
                    <a:pt x="122" y="269"/>
                  </a:lnTo>
                  <a:lnTo>
                    <a:pt x="128" y="269"/>
                  </a:lnTo>
                  <a:lnTo>
                    <a:pt x="128" y="263"/>
                  </a:lnTo>
                  <a:lnTo>
                    <a:pt x="135" y="263"/>
                  </a:lnTo>
                  <a:lnTo>
                    <a:pt x="141" y="263"/>
                  </a:lnTo>
                  <a:lnTo>
                    <a:pt x="147" y="263"/>
                  </a:lnTo>
                  <a:lnTo>
                    <a:pt x="147" y="257"/>
                  </a:lnTo>
                  <a:lnTo>
                    <a:pt x="147" y="250"/>
                  </a:lnTo>
                  <a:lnTo>
                    <a:pt x="141" y="244"/>
                  </a:lnTo>
                  <a:lnTo>
                    <a:pt x="135" y="244"/>
                  </a:lnTo>
                  <a:lnTo>
                    <a:pt x="128" y="237"/>
                  </a:lnTo>
                  <a:lnTo>
                    <a:pt x="128" y="231"/>
                  </a:lnTo>
                  <a:lnTo>
                    <a:pt x="128" y="225"/>
                  </a:lnTo>
                  <a:lnTo>
                    <a:pt x="122" y="225"/>
                  </a:lnTo>
                  <a:lnTo>
                    <a:pt x="122" y="218"/>
                  </a:lnTo>
                  <a:lnTo>
                    <a:pt x="122" y="212"/>
                  </a:lnTo>
                  <a:lnTo>
                    <a:pt x="122" y="205"/>
                  </a:lnTo>
                  <a:lnTo>
                    <a:pt x="122" y="199"/>
                  </a:lnTo>
                  <a:lnTo>
                    <a:pt x="122" y="192"/>
                  </a:lnTo>
                  <a:lnTo>
                    <a:pt x="128" y="192"/>
                  </a:lnTo>
                  <a:lnTo>
                    <a:pt x="128" y="186"/>
                  </a:lnTo>
                  <a:lnTo>
                    <a:pt x="122" y="186"/>
                  </a:lnTo>
                  <a:lnTo>
                    <a:pt x="122" y="180"/>
                  </a:lnTo>
                  <a:lnTo>
                    <a:pt x="122" y="173"/>
                  </a:lnTo>
                  <a:lnTo>
                    <a:pt x="128" y="173"/>
                  </a:lnTo>
                  <a:lnTo>
                    <a:pt x="135" y="180"/>
                  </a:lnTo>
                  <a:lnTo>
                    <a:pt x="141" y="180"/>
                  </a:lnTo>
                  <a:lnTo>
                    <a:pt x="147" y="180"/>
                  </a:lnTo>
                  <a:lnTo>
                    <a:pt x="154" y="180"/>
                  </a:lnTo>
                  <a:lnTo>
                    <a:pt x="154" y="186"/>
                  </a:lnTo>
                  <a:lnTo>
                    <a:pt x="160" y="186"/>
                  </a:lnTo>
                  <a:lnTo>
                    <a:pt x="167" y="186"/>
                  </a:lnTo>
                  <a:lnTo>
                    <a:pt x="173" y="186"/>
                  </a:lnTo>
                  <a:lnTo>
                    <a:pt x="173" y="180"/>
                  </a:lnTo>
                  <a:lnTo>
                    <a:pt x="179" y="180"/>
                  </a:lnTo>
                  <a:lnTo>
                    <a:pt x="186" y="180"/>
                  </a:lnTo>
                  <a:lnTo>
                    <a:pt x="179" y="180"/>
                  </a:lnTo>
                  <a:lnTo>
                    <a:pt x="179" y="186"/>
                  </a:lnTo>
                  <a:lnTo>
                    <a:pt x="186" y="186"/>
                  </a:lnTo>
                  <a:lnTo>
                    <a:pt x="186" y="192"/>
                  </a:lnTo>
                  <a:lnTo>
                    <a:pt x="186" y="199"/>
                  </a:lnTo>
                  <a:lnTo>
                    <a:pt x="192" y="205"/>
                  </a:lnTo>
                  <a:lnTo>
                    <a:pt x="192" y="212"/>
                  </a:lnTo>
                  <a:lnTo>
                    <a:pt x="186" y="212"/>
                  </a:lnTo>
                  <a:lnTo>
                    <a:pt x="186" y="218"/>
                  </a:lnTo>
                  <a:lnTo>
                    <a:pt x="179" y="218"/>
                  </a:lnTo>
                  <a:lnTo>
                    <a:pt x="186" y="225"/>
                  </a:lnTo>
                  <a:lnTo>
                    <a:pt x="186" y="231"/>
                  </a:lnTo>
                  <a:lnTo>
                    <a:pt x="192" y="231"/>
                  </a:lnTo>
                  <a:lnTo>
                    <a:pt x="199" y="231"/>
                  </a:lnTo>
                  <a:lnTo>
                    <a:pt x="205" y="231"/>
                  </a:lnTo>
                  <a:lnTo>
                    <a:pt x="205" y="237"/>
                  </a:lnTo>
                  <a:lnTo>
                    <a:pt x="205" y="244"/>
                  </a:lnTo>
                  <a:lnTo>
                    <a:pt x="211" y="244"/>
                  </a:lnTo>
                  <a:lnTo>
                    <a:pt x="218" y="250"/>
                  </a:lnTo>
                  <a:lnTo>
                    <a:pt x="224" y="250"/>
                  </a:lnTo>
                  <a:lnTo>
                    <a:pt x="231" y="244"/>
                  </a:lnTo>
                  <a:lnTo>
                    <a:pt x="237" y="244"/>
                  </a:lnTo>
                  <a:lnTo>
                    <a:pt x="243" y="244"/>
                  </a:lnTo>
                  <a:lnTo>
                    <a:pt x="250" y="244"/>
                  </a:lnTo>
                  <a:lnTo>
                    <a:pt x="250" y="250"/>
                  </a:lnTo>
                  <a:lnTo>
                    <a:pt x="256" y="250"/>
                  </a:lnTo>
                  <a:lnTo>
                    <a:pt x="256" y="244"/>
                  </a:lnTo>
                  <a:lnTo>
                    <a:pt x="263" y="244"/>
                  </a:lnTo>
                  <a:lnTo>
                    <a:pt x="269" y="244"/>
                  </a:lnTo>
                  <a:lnTo>
                    <a:pt x="275" y="244"/>
                  </a:lnTo>
                  <a:lnTo>
                    <a:pt x="282" y="244"/>
                  </a:lnTo>
                  <a:lnTo>
                    <a:pt x="282" y="250"/>
                  </a:lnTo>
                  <a:lnTo>
                    <a:pt x="282" y="257"/>
                  </a:lnTo>
                  <a:lnTo>
                    <a:pt x="275" y="257"/>
                  </a:lnTo>
                  <a:lnTo>
                    <a:pt x="269" y="257"/>
                  </a:lnTo>
                  <a:lnTo>
                    <a:pt x="269" y="263"/>
                  </a:lnTo>
                  <a:lnTo>
                    <a:pt x="269" y="269"/>
                  </a:lnTo>
                  <a:lnTo>
                    <a:pt x="263" y="269"/>
                  </a:lnTo>
                  <a:lnTo>
                    <a:pt x="263" y="276"/>
                  </a:lnTo>
                  <a:lnTo>
                    <a:pt x="269" y="276"/>
                  </a:lnTo>
                  <a:lnTo>
                    <a:pt x="275" y="276"/>
                  </a:lnTo>
                  <a:lnTo>
                    <a:pt x="282" y="276"/>
                  </a:lnTo>
                  <a:lnTo>
                    <a:pt x="282" y="282"/>
                  </a:lnTo>
                  <a:lnTo>
                    <a:pt x="288" y="282"/>
                  </a:lnTo>
                  <a:lnTo>
                    <a:pt x="288" y="289"/>
                  </a:lnTo>
                  <a:lnTo>
                    <a:pt x="288" y="295"/>
                  </a:lnTo>
                  <a:lnTo>
                    <a:pt x="295" y="295"/>
                  </a:lnTo>
                  <a:lnTo>
                    <a:pt x="295" y="301"/>
                  </a:lnTo>
                  <a:lnTo>
                    <a:pt x="301" y="301"/>
                  </a:lnTo>
                  <a:lnTo>
                    <a:pt x="307" y="308"/>
                  </a:lnTo>
                  <a:lnTo>
                    <a:pt x="314" y="308"/>
                  </a:lnTo>
                  <a:lnTo>
                    <a:pt x="320" y="308"/>
                  </a:lnTo>
                  <a:lnTo>
                    <a:pt x="327" y="301"/>
                  </a:lnTo>
                  <a:lnTo>
                    <a:pt x="333" y="301"/>
                  </a:lnTo>
                  <a:lnTo>
                    <a:pt x="339" y="301"/>
                  </a:lnTo>
                  <a:lnTo>
                    <a:pt x="346" y="301"/>
                  </a:lnTo>
                  <a:lnTo>
                    <a:pt x="352" y="301"/>
                  </a:lnTo>
                  <a:lnTo>
                    <a:pt x="352" y="308"/>
                  </a:lnTo>
                  <a:lnTo>
                    <a:pt x="359" y="308"/>
                  </a:lnTo>
                  <a:lnTo>
                    <a:pt x="365" y="308"/>
                  </a:lnTo>
                  <a:lnTo>
                    <a:pt x="365" y="301"/>
                  </a:lnTo>
                  <a:lnTo>
                    <a:pt x="371" y="301"/>
                  </a:lnTo>
                  <a:lnTo>
                    <a:pt x="371" y="295"/>
                  </a:lnTo>
                  <a:lnTo>
                    <a:pt x="378" y="295"/>
                  </a:lnTo>
                  <a:lnTo>
                    <a:pt x="384" y="295"/>
                  </a:lnTo>
                  <a:lnTo>
                    <a:pt x="384" y="301"/>
                  </a:lnTo>
                  <a:lnTo>
                    <a:pt x="384" y="308"/>
                  </a:lnTo>
                  <a:lnTo>
                    <a:pt x="391" y="308"/>
                  </a:lnTo>
                  <a:lnTo>
                    <a:pt x="397" y="308"/>
                  </a:lnTo>
                  <a:lnTo>
                    <a:pt x="397" y="301"/>
                  </a:lnTo>
                  <a:lnTo>
                    <a:pt x="403" y="301"/>
                  </a:lnTo>
                  <a:lnTo>
                    <a:pt x="403" y="295"/>
                  </a:lnTo>
                  <a:lnTo>
                    <a:pt x="410" y="295"/>
                  </a:lnTo>
                  <a:lnTo>
                    <a:pt x="410" y="289"/>
                  </a:lnTo>
                  <a:lnTo>
                    <a:pt x="403" y="282"/>
                  </a:lnTo>
                  <a:lnTo>
                    <a:pt x="397" y="276"/>
                  </a:lnTo>
                  <a:lnTo>
                    <a:pt x="397" y="269"/>
                  </a:lnTo>
                  <a:lnTo>
                    <a:pt x="397" y="263"/>
                  </a:lnTo>
                  <a:lnTo>
                    <a:pt x="403" y="263"/>
                  </a:lnTo>
                  <a:lnTo>
                    <a:pt x="403" y="257"/>
                  </a:lnTo>
                  <a:lnTo>
                    <a:pt x="397" y="257"/>
                  </a:lnTo>
                  <a:lnTo>
                    <a:pt x="397" y="250"/>
                  </a:lnTo>
                  <a:lnTo>
                    <a:pt x="397" y="244"/>
                  </a:lnTo>
                  <a:lnTo>
                    <a:pt x="397" y="237"/>
                  </a:lnTo>
                  <a:lnTo>
                    <a:pt x="397" y="231"/>
                  </a:lnTo>
                  <a:lnTo>
                    <a:pt x="403" y="225"/>
                  </a:lnTo>
                  <a:lnTo>
                    <a:pt x="410" y="218"/>
                  </a:lnTo>
                  <a:lnTo>
                    <a:pt x="416" y="218"/>
                  </a:lnTo>
                  <a:lnTo>
                    <a:pt x="423" y="218"/>
                  </a:lnTo>
                  <a:lnTo>
                    <a:pt x="423" y="212"/>
                  </a:lnTo>
                  <a:lnTo>
                    <a:pt x="429" y="212"/>
                  </a:lnTo>
                  <a:lnTo>
                    <a:pt x="429" y="205"/>
                  </a:lnTo>
                  <a:lnTo>
                    <a:pt x="429" y="199"/>
                  </a:lnTo>
                  <a:lnTo>
                    <a:pt x="429" y="192"/>
                  </a:lnTo>
                  <a:lnTo>
                    <a:pt x="429" y="186"/>
                  </a:lnTo>
                  <a:lnTo>
                    <a:pt x="429" y="180"/>
                  </a:lnTo>
                  <a:lnTo>
                    <a:pt x="423" y="180"/>
                  </a:lnTo>
                  <a:lnTo>
                    <a:pt x="423" y="173"/>
                  </a:lnTo>
                  <a:lnTo>
                    <a:pt x="423" y="167"/>
                  </a:lnTo>
                  <a:lnTo>
                    <a:pt x="423" y="160"/>
                  </a:lnTo>
                  <a:lnTo>
                    <a:pt x="423" y="154"/>
                  </a:lnTo>
                  <a:lnTo>
                    <a:pt x="429" y="148"/>
                  </a:lnTo>
                  <a:lnTo>
                    <a:pt x="435" y="135"/>
                  </a:lnTo>
                  <a:lnTo>
                    <a:pt x="442" y="128"/>
                  </a:lnTo>
                  <a:lnTo>
                    <a:pt x="448" y="109"/>
                  </a:lnTo>
                  <a:lnTo>
                    <a:pt x="461" y="84"/>
                  </a:lnTo>
                  <a:lnTo>
                    <a:pt x="468" y="77"/>
                  </a:lnTo>
                  <a:lnTo>
                    <a:pt x="468" y="71"/>
                  </a:lnTo>
                  <a:lnTo>
                    <a:pt x="474" y="64"/>
                  </a:lnTo>
                  <a:lnTo>
                    <a:pt x="474" y="58"/>
                  </a:lnTo>
                  <a:lnTo>
                    <a:pt x="468" y="58"/>
                  </a:lnTo>
                  <a:lnTo>
                    <a:pt x="468" y="52"/>
                  </a:lnTo>
                  <a:lnTo>
                    <a:pt x="474" y="52"/>
                  </a:lnTo>
                  <a:lnTo>
                    <a:pt x="480" y="52"/>
                  </a:lnTo>
                  <a:lnTo>
                    <a:pt x="480" y="45"/>
                  </a:lnTo>
                  <a:lnTo>
                    <a:pt x="487" y="45"/>
                  </a:lnTo>
                  <a:lnTo>
                    <a:pt x="487" y="39"/>
                  </a:lnTo>
                  <a:lnTo>
                    <a:pt x="493" y="39"/>
                  </a:lnTo>
                  <a:lnTo>
                    <a:pt x="500" y="45"/>
                  </a:lnTo>
                  <a:lnTo>
                    <a:pt x="506" y="45"/>
                  </a:lnTo>
                  <a:lnTo>
                    <a:pt x="506" y="39"/>
                  </a:lnTo>
                  <a:lnTo>
                    <a:pt x="512" y="39"/>
                  </a:lnTo>
                  <a:lnTo>
                    <a:pt x="512" y="32"/>
                  </a:lnTo>
                  <a:lnTo>
                    <a:pt x="519" y="32"/>
                  </a:lnTo>
                  <a:lnTo>
                    <a:pt x="519" y="39"/>
                  </a:lnTo>
                  <a:lnTo>
                    <a:pt x="519" y="45"/>
                  </a:lnTo>
                  <a:lnTo>
                    <a:pt x="519" y="39"/>
                  </a:lnTo>
                  <a:lnTo>
                    <a:pt x="525" y="39"/>
                  </a:lnTo>
                  <a:lnTo>
                    <a:pt x="525" y="45"/>
                  </a:lnTo>
                  <a:lnTo>
                    <a:pt x="532" y="45"/>
                  </a:lnTo>
                  <a:lnTo>
                    <a:pt x="532" y="52"/>
                  </a:lnTo>
                  <a:lnTo>
                    <a:pt x="532" y="58"/>
                  </a:lnTo>
                  <a:lnTo>
                    <a:pt x="538" y="58"/>
                  </a:lnTo>
                  <a:lnTo>
                    <a:pt x="544" y="58"/>
                  </a:lnTo>
                  <a:lnTo>
                    <a:pt x="544" y="52"/>
                  </a:lnTo>
                  <a:lnTo>
                    <a:pt x="544" y="45"/>
                  </a:lnTo>
                  <a:lnTo>
                    <a:pt x="551" y="45"/>
                  </a:lnTo>
                  <a:lnTo>
                    <a:pt x="557" y="45"/>
                  </a:lnTo>
                  <a:lnTo>
                    <a:pt x="564" y="45"/>
                  </a:lnTo>
                  <a:lnTo>
                    <a:pt x="564" y="39"/>
                  </a:lnTo>
                  <a:lnTo>
                    <a:pt x="570" y="39"/>
                  </a:lnTo>
                  <a:lnTo>
                    <a:pt x="570" y="32"/>
                  </a:lnTo>
                  <a:lnTo>
                    <a:pt x="570" y="39"/>
                  </a:lnTo>
                  <a:lnTo>
                    <a:pt x="576" y="39"/>
                  </a:lnTo>
                  <a:lnTo>
                    <a:pt x="576" y="32"/>
                  </a:lnTo>
                  <a:lnTo>
                    <a:pt x="583" y="32"/>
                  </a:lnTo>
                  <a:lnTo>
                    <a:pt x="583" y="26"/>
                  </a:lnTo>
                  <a:lnTo>
                    <a:pt x="589" y="26"/>
                  </a:lnTo>
                  <a:lnTo>
                    <a:pt x="589" y="32"/>
                  </a:lnTo>
                  <a:lnTo>
                    <a:pt x="596" y="32"/>
                  </a:lnTo>
                  <a:lnTo>
                    <a:pt x="596" y="39"/>
                  </a:lnTo>
                  <a:lnTo>
                    <a:pt x="602" y="39"/>
                  </a:lnTo>
                  <a:lnTo>
                    <a:pt x="608" y="45"/>
                  </a:lnTo>
                  <a:lnTo>
                    <a:pt x="615" y="45"/>
                  </a:lnTo>
                  <a:lnTo>
                    <a:pt x="615" y="39"/>
                  </a:lnTo>
                  <a:lnTo>
                    <a:pt x="615" y="32"/>
                  </a:lnTo>
                  <a:lnTo>
                    <a:pt x="621" y="32"/>
                  </a:lnTo>
                  <a:lnTo>
                    <a:pt x="621" y="26"/>
                  </a:lnTo>
                  <a:lnTo>
                    <a:pt x="628" y="26"/>
                  </a:lnTo>
                  <a:lnTo>
                    <a:pt x="634" y="20"/>
                  </a:lnTo>
                  <a:lnTo>
                    <a:pt x="647" y="20"/>
                  </a:lnTo>
                  <a:lnTo>
                    <a:pt x="660" y="20"/>
                  </a:lnTo>
                  <a:lnTo>
                    <a:pt x="666" y="20"/>
                  </a:lnTo>
                  <a:lnTo>
                    <a:pt x="672" y="20"/>
                  </a:lnTo>
                  <a:lnTo>
                    <a:pt x="679" y="13"/>
                  </a:lnTo>
                  <a:lnTo>
                    <a:pt x="685" y="13"/>
                  </a:lnTo>
                  <a:lnTo>
                    <a:pt x="692" y="13"/>
                  </a:lnTo>
                  <a:lnTo>
                    <a:pt x="698" y="20"/>
                  </a:lnTo>
                  <a:lnTo>
                    <a:pt x="704" y="13"/>
                  </a:lnTo>
                  <a:lnTo>
                    <a:pt x="711" y="7"/>
                  </a:lnTo>
                  <a:lnTo>
                    <a:pt x="711" y="0"/>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endParaRPr lang="fr-FR" dirty="0"/>
            </a:p>
          </p:txBody>
        </p:sp>
      </p:grpSp>
      <p:sp>
        <p:nvSpPr>
          <p:cNvPr id="63" name="Graphic 61" descr="Marker with solid fill">
            <a:extLst>
              <a:ext uri="{FF2B5EF4-FFF2-40B4-BE49-F238E27FC236}">
                <a16:creationId xmlns:a16="http://schemas.microsoft.com/office/drawing/2014/main" id="{DB2BFE7E-5084-80F8-8F09-5A67E75EA6CC}"/>
              </a:ext>
            </a:extLst>
          </p:cNvPr>
          <p:cNvSpPr/>
          <p:nvPr/>
        </p:nvSpPr>
        <p:spPr>
          <a:xfrm>
            <a:off x="10677064" y="1888368"/>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endParaRPr lang="fr-FR"/>
          </a:p>
        </p:txBody>
      </p:sp>
      <p:sp>
        <p:nvSpPr>
          <p:cNvPr id="64" name="Graphic 61" descr="Marker with solid fill">
            <a:extLst>
              <a:ext uri="{FF2B5EF4-FFF2-40B4-BE49-F238E27FC236}">
                <a16:creationId xmlns:a16="http://schemas.microsoft.com/office/drawing/2014/main" id="{DF5CA78A-D03F-8A77-AEC6-E1580B274E3C}"/>
              </a:ext>
            </a:extLst>
          </p:cNvPr>
          <p:cNvSpPr/>
          <p:nvPr/>
        </p:nvSpPr>
        <p:spPr>
          <a:xfrm>
            <a:off x="10840559" y="2682697"/>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endParaRPr lang="fr-FR"/>
          </a:p>
        </p:txBody>
      </p:sp>
      <p:sp>
        <p:nvSpPr>
          <p:cNvPr id="66" name="Graphic 61" descr="Marker with solid fill">
            <a:extLst>
              <a:ext uri="{FF2B5EF4-FFF2-40B4-BE49-F238E27FC236}">
                <a16:creationId xmlns:a16="http://schemas.microsoft.com/office/drawing/2014/main" id="{AB29858D-D27A-81CA-EB8A-A72CC3FF20F2}"/>
              </a:ext>
            </a:extLst>
          </p:cNvPr>
          <p:cNvSpPr/>
          <p:nvPr/>
        </p:nvSpPr>
        <p:spPr>
          <a:xfrm>
            <a:off x="11068611" y="3527949"/>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endParaRPr lang="fr-FR"/>
          </a:p>
        </p:txBody>
      </p:sp>
      <p:sp>
        <p:nvSpPr>
          <p:cNvPr id="67" name="Graphic 61" descr="Marker with solid fill">
            <a:extLst>
              <a:ext uri="{FF2B5EF4-FFF2-40B4-BE49-F238E27FC236}">
                <a16:creationId xmlns:a16="http://schemas.microsoft.com/office/drawing/2014/main" id="{1D3AA556-FAE8-E167-773E-59526A95D8B9}"/>
              </a:ext>
            </a:extLst>
          </p:cNvPr>
          <p:cNvSpPr/>
          <p:nvPr/>
        </p:nvSpPr>
        <p:spPr>
          <a:xfrm>
            <a:off x="11135884" y="4429319"/>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endParaRPr lang="fr-FR"/>
          </a:p>
        </p:txBody>
      </p:sp>
      <p:sp>
        <p:nvSpPr>
          <p:cNvPr id="73" name="Graphic 61" descr="Marker with solid fill">
            <a:extLst>
              <a:ext uri="{FF2B5EF4-FFF2-40B4-BE49-F238E27FC236}">
                <a16:creationId xmlns:a16="http://schemas.microsoft.com/office/drawing/2014/main" id="{60201400-4567-4109-791F-B37DE792148D}"/>
              </a:ext>
            </a:extLst>
          </p:cNvPr>
          <p:cNvSpPr/>
          <p:nvPr/>
        </p:nvSpPr>
        <p:spPr>
          <a:xfrm>
            <a:off x="11203157" y="5208560"/>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endParaRPr lang="fr-FR"/>
          </a:p>
        </p:txBody>
      </p:sp>
      <p:grpSp>
        <p:nvGrpSpPr>
          <p:cNvPr id="80" name="Group 79">
            <a:extLst>
              <a:ext uri="{FF2B5EF4-FFF2-40B4-BE49-F238E27FC236}">
                <a16:creationId xmlns:a16="http://schemas.microsoft.com/office/drawing/2014/main" id="{AA6C7946-0B54-24E4-FD34-C236526F0D21}"/>
              </a:ext>
            </a:extLst>
          </p:cNvPr>
          <p:cNvGrpSpPr/>
          <p:nvPr/>
        </p:nvGrpSpPr>
        <p:grpSpPr>
          <a:xfrm>
            <a:off x="10140184" y="5794620"/>
            <a:ext cx="1238944" cy="230741"/>
            <a:chOff x="10325237" y="5829179"/>
            <a:chExt cx="1238944" cy="230741"/>
          </a:xfrm>
        </p:grpSpPr>
        <p:sp>
          <p:nvSpPr>
            <p:cNvPr id="74" name="Graphic 61" descr="Marker with solid fill">
              <a:extLst>
                <a:ext uri="{FF2B5EF4-FFF2-40B4-BE49-F238E27FC236}">
                  <a16:creationId xmlns:a16="http://schemas.microsoft.com/office/drawing/2014/main" id="{3C6E8328-4C51-D56D-C589-2B91A13E22F1}"/>
                </a:ext>
              </a:extLst>
            </p:cNvPr>
            <p:cNvSpPr/>
            <p:nvPr/>
          </p:nvSpPr>
          <p:spPr>
            <a:xfrm>
              <a:off x="10325237" y="5841371"/>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endParaRPr lang="fr-FR"/>
            </a:p>
          </p:txBody>
        </p:sp>
        <p:sp>
          <p:nvSpPr>
            <p:cNvPr id="75" name="TextBox 74">
              <a:extLst>
                <a:ext uri="{FF2B5EF4-FFF2-40B4-BE49-F238E27FC236}">
                  <a16:creationId xmlns:a16="http://schemas.microsoft.com/office/drawing/2014/main" id="{666AEA23-5FB6-6D3F-EEE3-494C6A7924B8}"/>
                </a:ext>
              </a:extLst>
            </p:cNvPr>
            <p:cNvSpPr txBox="1"/>
            <p:nvPr/>
          </p:nvSpPr>
          <p:spPr>
            <a:xfrm>
              <a:off x="10537056" y="5829179"/>
              <a:ext cx="1027125" cy="218549"/>
            </a:xfrm>
            <a:prstGeom prst="rect">
              <a:avLst/>
            </a:prstGeom>
            <a:ln w="6350">
              <a:noFill/>
              <a:miter lim="800000"/>
            </a:ln>
          </p:spPr>
          <p:txBody>
            <a:bodyPr vert="horz" wrap="square" lIns="0" tIns="0" rIns="0" bIns="0" rtlCol="0">
              <a:noAutofit/>
            </a:bodyPr>
            <a:lstStyle/>
            <a:p>
              <a:pPr algn="ctr">
                <a:spcBef>
                  <a:spcPts val="300"/>
                </a:spcBef>
                <a:spcAft>
                  <a:spcPts val="300"/>
                </a:spcAft>
                <a:buNone/>
              </a:pPr>
              <a:r>
                <a:rPr lang="fr-FR" sz="900" dirty="0"/>
                <a:t>Régions couvertes par le projet</a:t>
              </a:r>
            </a:p>
          </p:txBody>
        </p:sp>
      </p:grpSp>
      <p:grpSp>
        <p:nvGrpSpPr>
          <p:cNvPr id="79" name="Group 78">
            <a:extLst>
              <a:ext uri="{FF2B5EF4-FFF2-40B4-BE49-F238E27FC236}">
                <a16:creationId xmlns:a16="http://schemas.microsoft.com/office/drawing/2014/main" id="{FD22CC78-0F67-DE52-3752-F1F8858C54BF}"/>
              </a:ext>
            </a:extLst>
          </p:cNvPr>
          <p:cNvGrpSpPr/>
          <p:nvPr/>
        </p:nvGrpSpPr>
        <p:grpSpPr>
          <a:xfrm>
            <a:off x="1462075" y="6029247"/>
            <a:ext cx="8260153" cy="239250"/>
            <a:chOff x="1462075" y="5661497"/>
            <a:chExt cx="8260153" cy="239250"/>
          </a:xfrm>
        </p:grpSpPr>
        <p:sp>
          <p:nvSpPr>
            <p:cNvPr id="35" name="TextBox 34">
              <a:extLst>
                <a:ext uri="{FF2B5EF4-FFF2-40B4-BE49-F238E27FC236}">
                  <a16:creationId xmlns:a16="http://schemas.microsoft.com/office/drawing/2014/main" id="{BA423C47-2798-AFCE-EA3A-0D6B644C5C19}"/>
                </a:ext>
              </a:extLst>
            </p:cNvPr>
            <p:cNvSpPr txBox="1"/>
            <p:nvPr/>
          </p:nvSpPr>
          <p:spPr>
            <a:xfrm>
              <a:off x="1462075" y="5661497"/>
              <a:ext cx="1494907" cy="239250"/>
            </a:xfrm>
            <a:prstGeom prst="rect">
              <a:avLst/>
            </a:prstGeom>
            <a:ln w="6350">
              <a:noFill/>
              <a:miter lim="800000"/>
            </a:ln>
          </p:spPr>
          <p:txBody>
            <a:bodyPr vert="horz" wrap="square" lIns="0" tIns="0" rIns="0" bIns="0" rtlCol="0">
              <a:noAutofit/>
            </a:bodyPr>
            <a:lstStyle/>
            <a:p>
              <a:pPr algn="l">
                <a:spcBef>
                  <a:spcPts val="300"/>
                </a:spcBef>
                <a:spcAft>
                  <a:spcPts val="300"/>
                </a:spcAft>
                <a:buNone/>
              </a:pPr>
              <a:r>
                <a:rPr lang="fr-FR" sz="1150" dirty="0"/>
                <a:t>Etude de préfaisabilité</a:t>
              </a:r>
            </a:p>
          </p:txBody>
        </p:sp>
        <p:sp>
          <p:nvSpPr>
            <p:cNvPr id="36" name="TextBox 35">
              <a:extLst>
                <a:ext uri="{FF2B5EF4-FFF2-40B4-BE49-F238E27FC236}">
                  <a16:creationId xmlns:a16="http://schemas.microsoft.com/office/drawing/2014/main" id="{8721D6BC-0C6B-ECE3-F431-1B0C3132C922}"/>
                </a:ext>
              </a:extLst>
            </p:cNvPr>
            <p:cNvSpPr txBox="1"/>
            <p:nvPr/>
          </p:nvSpPr>
          <p:spPr>
            <a:xfrm>
              <a:off x="3717524" y="5661497"/>
              <a:ext cx="1494907" cy="239250"/>
            </a:xfrm>
            <a:prstGeom prst="rect">
              <a:avLst/>
            </a:prstGeom>
            <a:ln w="6350">
              <a:noFill/>
              <a:miter lim="800000"/>
            </a:ln>
          </p:spPr>
          <p:txBody>
            <a:bodyPr vert="horz" wrap="square" lIns="0" tIns="0" rIns="0" bIns="0" rtlCol="0">
              <a:noAutofit/>
            </a:bodyPr>
            <a:lstStyle/>
            <a:p>
              <a:pPr algn="ctr">
                <a:spcBef>
                  <a:spcPts val="300"/>
                </a:spcBef>
                <a:spcAft>
                  <a:spcPts val="300"/>
                </a:spcAft>
                <a:buNone/>
              </a:pPr>
              <a:r>
                <a:rPr lang="fr-FR" sz="1150" dirty="0"/>
                <a:t>Etude de faisabilité</a:t>
              </a:r>
            </a:p>
          </p:txBody>
        </p:sp>
        <p:sp>
          <p:nvSpPr>
            <p:cNvPr id="38" name="TextBox 37">
              <a:extLst>
                <a:ext uri="{FF2B5EF4-FFF2-40B4-BE49-F238E27FC236}">
                  <a16:creationId xmlns:a16="http://schemas.microsoft.com/office/drawing/2014/main" id="{E31FD273-1B36-F71B-0887-DC76D264BD47}"/>
                </a:ext>
              </a:extLst>
            </p:cNvPr>
            <p:cNvSpPr txBox="1"/>
            <p:nvPr/>
          </p:nvSpPr>
          <p:spPr>
            <a:xfrm>
              <a:off x="5974718" y="5661497"/>
              <a:ext cx="1494907" cy="239250"/>
            </a:xfrm>
            <a:prstGeom prst="rect">
              <a:avLst/>
            </a:prstGeom>
            <a:ln w="6350">
              <a:noFill/>
              <a:miter lim="800000"/>
            </a:ln>
          </p:spPr>
          <p:txBody>
            <a:bodyPr vert="horz" wrap="square" lIns="0" tIns="0" rIns="0" bIns="0" rtlCol="0">
              <a:noAutofit/>
            </a:bodyPr>
            <a:lstStyle/>
            <a:p>
              <a:pPr algn="ctr">
                <a:spcBef>
                  <a:spcPts val="300"/>
                </a:spcBef>
                <a:spcAft>
                  <a:spcPts val="300"/>
                </a:spcAft>
                <a:buNone/>
              </a:pPr>
              <a:r>
                <a:rPr lang="fr-FR" sz="1150" dirty="0"/>
                <a:t>Appel d’offre</a:t>
              </a:r>
            </a:p>
          </p:txBody>
        </p:sp>
        <p:sp>
          <p:nvSpPr>
            <p:cNvPr id="77" name="TextBox 76">
              <a:extLst>
                <a:ext uri="{FF2B5EF4-FFF2-40B4-BE49-F238E27FC236}">
                  <a16:creationId xmlns:a16="http://schemas.microsoft.com/office/drawing/2014/main" id="{E4E2A865-F68E-D248-BA11-09AC4601A8EE}"/>
                </a:ext>
              </a:extLst>
            </p:cNvPr>
            <p:cNvSpPr txBox="1"/>
            <p:nvPr/>
          </p:nvSpPr>
          <p:spPr>
            <a:xfrm>
              <a:off x="8227321" y="5661497"/>
              <a:ext cx="1494907" cy="239250"/>
            </a:xfrm>
            <a:prstGeom prst="rect">
              <a:avLst/>
            </a:prstGeom>
            <a:ln w="6350">
              <a:noFill/>
              <a:miter lim="800000"/>
            </a:ln>
          </p:spPr>
          <p:txBody>
            <a:bodyPr vert="horz" wrap="square" lIns="0" tIns="0" rIns="0" bIns="0" rtlCol="0">
              <a:noAutofit/>
            </a:bodyPr>
            <a:lstStyle/>
            <a:p>
              <a:pPr algn="ctr">
                <a:spcBef>
                  <a:spcPts val="300"/>
                </a:spcBef>
                <a:spcAft>
                  <a:spcPts val="300"/>
                </a:spcAft>
                <a:buNone/>
              </a:pPr>
              <a:r>
                <a:rPr lang="fr-FR" sz="1150" dirty="0"/>
                <a:t>Démarrage du projet</a:t>
              </a:r>
            </a:p>
          </p:txBody>
        </p:sp>
      </p:grpSp>
      <p:sp>
        <p:nvSpPr>
          <p:cNvPr id="78" name="CustomShape 21">
            <a:extLst>
              <a:ext uri="{FF2B5EF4-FFF2-40B4-BE49-F238E27FC236}">
                <a16:creationId xmlns:a16="http://schemas.microsoft.com/office/drawing/2014/main" id="{69F98668-620F-8F79-A5DD-4F06D542F424}"/>
              </a:ext>
            </a:extLst>
          </p:cNvPr>
          <p:cNvSpPr/>
          <p:nvPr/>
        </p:nvSpPr>
        <p:spPr>
          <a:xfrm>
            <a:off x="9755812" y="1107486"/>
            <a:ext cx="0" cy="5158745"/>
          </a:xfrm>
          <a:prstGeom prst="straightConnector1">
            <a:avLst/>
          </a:prstGeom>
          <a:noFill/>
          <a:ln w="12600">
            <a:solidFill>
              <a:schemeClr val="accent6"/>
            </a:solidFill>
            <a:round/>
          </a:ln>
        </p:spPr>
        <p:style>
          <a:lnRef idx="0">
            <a:scrgbClr r="0" g="0" b="0"/>
          </a:lnRef>
          <a:fillRef idx="0">
            <a:scrgbClr r="0" g="0" b="0"/>
          </a:fillRef>
          <a:effectRef idx="0">
            <a:scrgbClr r="0" g="0" b="0"/>
          </a:effectRef>
          <a:fontRef idx="minor"/>
        </p:style>
        <p:txBody>
          <a:bodyPr/>
          <a:lstStyle/>
          <a:p>
            <a:endParaRPr lang="fr-TG"/>
          </a:p>
        </p:txBody>
      </p:sp>
      <p:sp>
        <p:nvSpPr>
          <p:cNvPr id="81" name="TextBox 80">
            <a:extLst>
              <a:ext uri="{FF2B5EF4-FFF2-40B4-BE49-F238E27FC236}">
                <a16:creationId xmlns:a16="http://schemas.microsoft.com/office/drawing/2014/main" id="{D31636E0-1CD2-24E2-D9A5-EC9E598AAF0D}"/>
              </a:ext>
            </a:extLst>
          </p:cNvPr>
          <p:cNvSpPr txBox="1"/>
          <p:nvPr/>
        </p:nvSpPr>
        <p:spPr>
          <a:xfrm>
            <a:off x="9901180" y="6543853"/>
            <a:ext cx="1398938" cy="221491"/>
          </a:xfrm>
          <a:prstGeom prst="rect">
            <a:avLst/>
          </a:prstGeom>
          <a:ln w="6350">
            <a:noFill/>
            <a:miter lim="800000"/>
          </a:ln>
        </p:spPr>
        <p:txBody>
          <a:bodyPr vert="horz" wrap="square" lIns="0" tIns="0" rIns="0" bIns="0" rtlCol="0">
            <a:noAutofit/>
          </a:bodyPr>
          <a:lstStyle/>
          <a:p>
            <a:pPr>
              <a:spcBef>
                <a:spcPts val="300"/>
              </a:spcBef>
              <a:spcAft>
                <a:spcPts val="300"/>
              </a:spcAft>
            </a:pPr>
            <a:r>
              <a:rPr lang="fr-FR" sz="1050" i="1" dirty="0"/>
              <a:t>Mise à </a:t>
            </a:r>
            <a:r>
              <a:rPr lang="fr-FR" sz="1050" i="1" dirty="0">
                <a:highlight>
                  <a:srgbClr val="FFFFFF"/>
                </a:highlight>
              </a:rPr>
              <a:t>jour : 04/2026</a:t>
            </a:r>
          </a:p>
        </p:txBody>
      </p:sp>
      <p:sp>
        <p:nvSpPr>
          <p:cNvPr id="2" name="Rectangle 1">
            <a:extLst>
              <a:ext uri="{FF2B5EF4-FFF2-40B4-BE49-F238E27FC236}">
                <a16:creationId xmlns:a16="http://schemas.microsoft.com/office/drawing/2014/main" id="{34FD51DF-FD01-FF09-F7B7-40519033090A}"/>
              </a:ext>
            </a:extLst>
          </p:cNvPr>
          <p:cNvSpPr/>
          <p:nvPr/>
        </p:nvSpPr>
        <p:spPr>
          <a:xfrm>
            <a:off x="10910416" y="0"/>
            <a:ext cx="1281584" cy="437684"/>
          </a:xfrm>
          <a:prstGeom prst="rect">
            <a:avLst/>
          </a:prstGeom>
          <a:solidFill>
            <a:srgbClr val="005E00"/>
          </a:solidFill>
        </p:spPr>
        <p:txBody>
          <a:bodyPr wrap="square">
            <a:spAutoFit/>
          </a:bodyPr>
          <a:lstStyle/>
          <a:p>
            <a:pPr defTabSz="932863"/>
            <a:r>
              <a:rPr lang="fr-FR" sz="1122" b="1" noProof="0" dirty="0">
                <a:solidFill>
                  <a:srgbClr val="FFFFFF"/>
                </a:solidFill>
              </a:rPr>
              <a:t>FICHE PROJET</a:t>
            </a:r>
          </a:p>
          <a:p>
            <a:pPr algn="ctr" defTabSz="932863"/>
            <a:r>
              <a:rPr lang="fr-FR" sz="1122" b="1" noProof="0" dirty="0">
                <a:solidFill>
                  <a:srgbClr val="FFFFFF"/>
                </a:solidFill>
              </a:rPr>
              <a:t>MEN </a:t>
            </a:r>
            <a:endParaRPr lang="fr-FR" sz="1122" noProof="0" dirty="0">
              <a:solidFill>
                <a:srgbClr val="FFFFFF"/>
              </a:solidFill>
            </a:endParaRPr>
          </a:p>
        </p:txBody>
      </p:sp>
      <p:sp>
        <p:nvSpPr>
          <p:cNvPr id="3" name="Shape 2253">
            <a:extLst>
              <a:ext uri="{FF2B5EF4-FFF2-40B4-BE49-F238E27FC236}">
                <a16:creationId xmlns:a16="http://schemas.microsoft.com/office/drawing/2014/main" id="{5FDAF402-D455-A8D7-E830-3CDE64451697}"/>
              </a:ext>
            </a:extLst>
          </p:cNvPr>
          <p:cNvSpPr txBox="1"/>
          <p:nvPr/>
        </p:nvSpPr>
        <p:spPr>
          <a:xfrm>
            <a:off x="3350172" y="3228539"/>
            <a:ext cx="6260815" cy="836857"/>
          </a:xfrm>
          <a:prstGeom prst="rect">
            <a:avLst/>
          </a:prstGeom>
          <a:noFill/>
          <a:ln>
            <a:noFill/>
          </a:ln>
        </p:spPr>
        <p:txBody>
          <a:bodyPr wrap="square" lIns="0" tIns="0" rIns="0" bIns="0" anchor="t" anchorCtr="0">
            <a:noAutofit/>
          </a:bodyPr>
          <a:lstStyle/>
          <a:p>
            <a:pPr marL="174930" lvl="1" indent="-174930">
              <a:spcAft>
                <a:spcPts val="306"/>
              </a:spcAft>
              <a:buClr>
                <a:srgbClr val="236800"/>
              </a:buClr>
              <a:buSzPct val="122500"/>
              <a:buFont typeface="Arial" panose="020B0604020202020204" pitchFamily="34" charset="0"/>
              <a:buChar char="•"/>
            </a:pPr>
            <a:r>
              <a:rPr lang="fr-FR" sz="1200" dirty="0"/>
              <a:t>Le taux brut de scolarisation primaire dépasse 114% en 2024, traduisant une surcharge des capacités existantes;</a:t>
            </a:r>
          </a:p>
          <a:p>
            <a:pPr marL="174930" lvl="1" indent="-174930">
              <a:spcAft>
                <a:spcPts val="306"/>
              </a:spcAft>
              <a:buClr>
                <a:srgbClr val="236800"/>
              </a:buClr>
              <a:buSzPct val="122500"/>
              <a:buFont typeface="Arial" panose="020B0604020202020204" pitchFamily="34" charset="0"/>
              <a:buChar char="•"/>
            </a:pPr>
            <a:r>
              <a:rPr lang="fr-FR" sz="1153" i="1" dirty="0">
                <a:solidFill>
                  <a:srgbClr val="000000"/>
                </a:solidFill>
              </a:rPr>
              <a:t>Budget national de l’éducation en forte croissance (~212 milliards FCFA en 2026)</a:t>
            </a:r>
          </a:p>
          <a:p>
            <a:pPr marL="174930" lvl="1" indent="-174930">
              <a:spcAft>
                <a:spcPts val="306"/>
              </a:spcAft>
              <a:buClr>
                <a:srgbClr val="236800"/>
              </a:buClr>
              <a:buSzPct val="122500"/>
              <a:buFont typeface="Arial" panose="020B0604020202020204" pitchFamily="34" charset="0"/>
              <a:buChar char="•"/>
            </a:pPr>
            <a:r>
              <a:rPr lang="fr-FR" sz="1153" i="1" dirty="0">
                <a:solidFill>
                  <a:srgbClr val="000000"/>
                </a:solidFill>
              </a:rPr>
              <a:t>Projet à fort impact social, éligible aux financements concessionnels (Banque mondiale, BAD) et aux investisseurs à impact ;</a:t>
            </a:r>
          </a:p>
          <a:p>
            <a:pPr marL="174930" lvl="1" indent="-174930">
              <a:spcAft>
                <a:spcPts val="306"/>
              </a:spcAft>
              <a:buClr>
                <a:srgbClr val="236800"/>
              </a:buClr>
              <a:buSzPct val="122500"/>
              <a:buFont typeface="Arial" panose="020B0604020202020204" pitchFamily="34" charset="0"/>
              <a:buChar char="•"/>
            </a:pPr>
            <a:r>
              <a:rPr lang="fr-FR" sz="1153" i="1" dirty="0">
                <a:solidFill>
                  <a:srgbClr val="000000"/>
                </a:solidFill>
              </a:rPr>
              <a:t>Paiements issus de : budget de l’État (contrats publics), financements concessionnels et subventions des bailleurs.</a:t>
            </a:r>
          </a:p>
        </p:txBody>
      </p:sp>
      <p:sp>
        <p:nvSpPr>
          <p:cNvPr id="13" name="Shape 2253">
            <a:extLst>
              <a:ext uri="{FF2B5EF4-FFF2-40B4-BE49-F238E27FC236}">
                <a16:creationId xmlns:a16="http://schemas.microsoft.com/office/drawing/2014/main" id="{4D5E91F8-EFFB-E6CB-E4BF-E959773E6E6F}"/>
              </a:ext>
            </a:extLst>
          </p:cNvPr>
          <p:cNvSpPr txBox="1"/>
          <p:nvPr/>
        </p:nvSpPr>
        <p:spPr>
          <a:xfrm>
            <a:off x="3251268" y="4889674"/>
            <a:ext cx="6260815" cy="690741"/>
          </a:xfrm>
          <a:prstGeom prst="rect">
            <a:avLst/>
          </a:prstGeom>
          <a:noFill/>
          <a:ln>
            <a:noFill/>
          </a:ln>
        </p:spPr>
        <p:txBody>
          <a:bodyPr wrap="square" lIns="0" tIns="0" rIns="0" bIns="0" numCol="1" anchor="t" anchorCtr="0">
            <a:noAutofit/>
          </a:bodyPr>
          <a:lstStyle/>
          <a:p>
            <a:pPr marL="174930" lvl="1" indent="-174930">
              <a:spcAft>
                <a:spcPts val="306"/>
              </a:spcAft>
              <a:buClr>
                <a:srgbClr val="236800"/>
              </a:buClr>
              <a:buSzPct val="122500"/>
              <a:buFont typeface="Arial" panose="020B0604020202020204" pitchFamily="34" charset="0"/>
              <a:buChar char="•"/>
            </a:pPr>
            <a:r>
              <a:rPr lang="fr-FR" sz="1200" dirty="0"/>
              <a:t>Partenariat Public-Privé (PPP) pour construction et maintenance ; </a:t>
            </a:r>
          </a:p>
          <a:p>
            <a:pPr marL="174930" lvl="1" indent="-174930">
              <a:spcAft>
                <a:spcPts val="306"/>
              </a:spcAft>
              <a:buClr>
                <a:srgbClr val="236800"/>
              </a:buClr>
              <a:buSzPct val="122500"/>
              <a:buFont typeface="Arial" panose="020B0604020202020204" pitchFamily="34" charset="0"/>
              <a:buChar char="•"/>
            </a:pPr>
            <a:r>
              <a:rPr lang="fr-FR" sz="1200" dirty="0"/>
              <a:t>Financement </a:t>
            </a:r>
            <a:r>
              <a:rPr lang="fr-FR" sz="1153" dirty="0"/>
              <a:t>mixte : État + bailleurs + investisseurs à impact ; </a:t>
            </a:r>
          </a:p>
        </p:txBody>
      </p:sp>
      <p:grpSp>
        <p:nvGrpSpPr>
          <p:cNvPr id="11" name="Group 33">
            <a:extLst>
              <a:ext uri="{FF2B5EF4-FFF2-40B4-BE49-F238E27FC236}">
                <a16:creationId xmlns:a16="http://schemas.microsoft.com/office/drawing/2014/main" id="{7EE39F77-2279-33C7-7E19-DC0799BAF948}"/>
              </a:ext>
            </a:extLst>
          </p:cNvPr>
          <p:cNvGrpSpPr/>
          <p:nvPr/>
        </p:nvGrpSpPr>
        <p:grpSpPr>
          <a:xfrm>
            <a:off x="1983076" y="5650860"/>
            <a:ext cx="351015" cy="351015"/>
            <a:chOff x="2730547" y="5911505"/>
            <a:chExt cx="351015" cy="351015"/>
          </a:xfrm>
        </p:grpSpPr>
        <p:sp>
          <p:nvSpPr>
            <p:cNvPr id="15" name="Oval 27">
              <a:extLst>
                <a:ext uri="{FF2B5EF4-FFF2-40B4-BE49-F238E27FC236}">
                  <a16:creationId xmlns:a16="http://schemas.microsoft.com/office/drawing/2014/main" id="{28EC9468-D881-68CC-7F55-DFCEE7E0DA79}"/>
                </a:ext>
              </a:extLst>
            </p:cNvPr>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fr-FR" sz="800" dirty="0" err="1">
                <a:solidFill>
                  <a:srgbClr val="236800"/>
                </a:solidFill>
              </a:endParaRPr>
            </a:p>
          </p:txBody>
        </p:sp>
        <p:sp>
          <p:nvSpPr>
            <p:cNvPr id="16" name="Graphic 15" descr="Badge Cross with solid fill">
              <a:extLst>
                <a:ext uri="{FF2B5EF4-FFF2-40B4-BE49-F238E27FC236}">
                  <a16:creationId xmlns:a16="http://schemas.microsoft.com/office/drawing/2014/main" id="{399440B9-F667-7971-7FE9-6497DC3C8ECD}"/>
                </a:ext>
              </a:extLst>
            </p:cNvPr>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endParaRPr lang="fr-FR"/>
            </a:p>
          </p:txBody>
        </p:sp>
      </p:grpSp>
    </p:spTree>
    <p:extLst>
      <p:ext uri="{BB962C8B-B14F-4D97-AF65-F5344CB8AC3E}">
        <p14:creationId xmlns:p14="http://schemas.microsoft.com/office/powerpoint/2010/main" val="3856215560"/>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117462-3A10-E216-B6E3-DA786C74204F}"/>
            </a:ext>
          </a:extLst>
        </p:cNvPr>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D429523E-A482-5C3D-8780-AC9F08850C08}"/>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08" imgH="309" progId="TCLayout.ActiveDocument.1">
                  <p:embed/>
                </p:oleObj>
              </mc:Choice>
              <mc:Fallback>
                <p:oleObj name="think-cell Slide" r:id="rId4" imgW="308" imgH="309" progId="TCLayout.ActiveDocument.1">
                  <p:embed/>
                  <p:pic>
                    <p:nvPicPr>
                      <p:cNvPr id="2" name="Object 1" hidden="1">
                        <a:extLst>
                          <a:ext uri="{FF2B5EF4-FFF2-40B4-BE49-F238E27FC236}">
                            <a16:creationId xmlns:a16="http://schemas.microsoft.com/office/drawing/2014/main" id="{57AE5C42-933D-010D-4E7D-B2874B928162}"/>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 name="ZoneTexte 5">
            <a:extLst>
              <a:ext uri="{FF2B5EF4-FFF2-40B4-BE49-F238E27FC236}">
                <a16:creationId xmlns:a16="http://schemas.microsoft.com/office/drawing/2014/main" id="{2D3E8F2B-7F13-134B-7F18-DAC92B3831DC}"/>
              </a:ext>
            </a:extLst>
          </p:cNvPr>
          <p:cNvSpPr txBox="1"/>
          <p:nvPr/>
        </p:nvSpPr>
        <p:spPr>
          <a:xfrm>
            <a:off x="-294639" y="1853107"/>
            <a:ext cx="6390639" cy="1938992"/>
          </a:xfrm>
          <a:prstGeom prst="rect">
            <a:avLst/>
          </a:prstGeom>
        </p:spPr>
        <p:txBody>
          <a:bodyPr vert="horz" wrap="square" lIns="91440" tIns="45720" rIns="91440" bIns="45720" rtlCol="0" anchor="ctr">
            <a:spAutoFit/>
          </a:bodyPr>
          <a:lstStyle>
            <a:lvl1pPr algn="ctr">
              <a:spcBef>
                <a:spcPct val="0"/>
              </a:spcBef>
              <a:buNone/>
              <a:defRPr sz="8800" b="1">
                <a:solidFill>
                  <a:srgbClr val="006A4F"/>
                </a:solidFill>
                <a:ea typeface="+mj-ea"/>
                <a:cs typeface="+mj-cs"/>
              </a:defRPr>
            </a:lvl1pPr>
          </a:lstStyle>
          <a:p>
            <a:pPr fontAlgn="auto">
              <a:spcAft>
                <a:spcPts val="0"/>
              </a:spcAft>
            </a:pPr>
            <a:r>
              <a:rPr lang="fr-FR" sz="4000" dirty="0">
                <a:latin typeface="Book Antiqua" panose="02040602050305030304" pitchFamily="18" charset="0"/>
              </a:rPr>
              <a:t>EAU </a:t>
            </a:r>
          </a:p>
          <a:p>
            <a:pPr fontAlgn="auto">
              <a:spcAft>
                <a:spcPts val="0"/>
              </a:spcAft>
            </a:pPr>
            <a:r>
              <a:rPr lang="fr-FR" sz="4000" dirty="0">
                <a:latin typeface="Book Antiqua" panose="02040602050305030304" pitchFamily="18" charset="0"/>
              </a:rPr>
              <a:t>&amp; </a:t>
            </a:r>
          </a:p>
          <a:p>
            <a:pPr fontAlgn="auto">
              <a:spcAft>
                <a:spcPts val="0"/>
              </a:spcAft>
            </a:pPr>
            <a:r>
              <a:rPr lang="fr-FR" sz="4000" dirty="0">
                <a:latin typeface="Book Antiqua" panose="02040602050305030304" pitchFamily="18" charset="0"/>
              </a:rPr>
              <a:t>ASSAINISSEMENT</a:t>
            </a:r>
          </a:p>
        </p:txBody>
      </p:sp>
      <p:pic>
        <p:nvPicPr>
          <p:cNvPr id="6146" name="Picture 2" descr="Projet Eau et Assainissement en Milieu Rural (PEAMIR) – Ministère de  l'Hydraulique et de l'Assainissement du Sénégal">
            <a:extLst>
              <a:ext uri="{FF2B5EF4-FFF2-40B4-BE49-F238E27FC236}">
                <a16:creationId xmlns:a16="http://schemas.microsoft.com/office/drawing/2014/main" id="{27EFCB8C-BC20-4C3D-F3A9-1055D9965C0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86400" y="1107440"/>
            <a:ext cx="6469698" cy="431712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21225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CustomShape 1"/>
          <p:cNvSpPr/>
          <p:nvPr/>
        </p:nvSpPr>
        <p:spPr>
          <a:xfrm>
            <a:off x="267975" y="941850"/>
            <a:ext cx="11723397" cy="5450637"/>
          </a:xfrm>
          <a:prstGeom prst="rect">
            <a:avLst/>
          </a:prstGeom>
          <a:noFill/>
          <a:ln w="25560">
            <a:solidFill>
              <a:srgbClr val="006D00"/>
            </a:solidFill>
            <a:round/>
          </a:ln>
        </p:spPr>
        <p:style>
          <a:lnRef idx="0">
            <a:scrgbClr r="0" g="0" b="0"/>
          </a:lnRef>
          <a:fillRef idx="0">
            <a:scrgbClr r="0" g="0" b="0"/>
          </a:fillRef>
          <a:effectRef idx="0">
            <a:scrgbClr r="0" g="0" b="0"/>
          </a:effectRef>
          <a:fontRef idx="minor"/>
        </p:style>
        <p:txBody>
          <a:bodyPr/>
          <a:lstStyle/>
          <a:p>
            <a:pPr defTabSz="932815"/>
            <a:endParaRPr lang="fr-FR" sz="1835" noProof="0" dirty="0">
              <a:solidFill>
                <a:srgbClr val="000000"/>
              </a:solidFill>
              <a:latin typeface="Arial" panose="020B0604020202020204"/>
            </a:endParaRPr>
          </a:p>
        </p:txBody>
      </p:sp>
      <p:sp>
        <p:nvSpPr>
          <p:cNvPr id="86" name="CustomShape 2"/>
          <p:cNvSpPr/>
          <p:nvPr/>
        </p:nvSpPr>
        <p:spPr>
          <a:xfrm>
            <a:off x="374214" y="1056436"/>
            <a:ext cx="1013071" cy="1200759"/>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defTabSz="932815"/>
            <a:r>
              <a:rPr lang="fr-FR" sz="1205" b="1" noProof="0" dirty="0">
                <a:solidFill>
                  <a:srgbClr val="FFFFFF"/>
                </a:solidFill>
                <a:latin typeface="Arial" panose="020B0604020202020204"/>
                <a:ea typeface="Arial" panose="020B0604020202020204"/>
              </a:rPr>
              <a:t>Aperçu</a:t>
            </a:r>
            <a:endParaRPr lang="fr-FR" sz="1835" noProof="0" dirty="0">
              <a:solidFill>
                <a:srgbClr val="000000"/>
              </a:solidFill>
              <a:latin typeface="Arial" panose="020B0604020202020204"/>
            </a:endParaRPr>
          </a:p>
        </p:txBody>
      </p:sp>
      <p:sp>
        <p:nvSpPr>
          <p:cNvPr id="87" name="CustomShape 3"/>
          <p:cNvSpPr/>
          <p:nvPr/>
        </p:nvSpPr>
        <p:spPr>
          <a:xfrm>
            <a:off x="375850" y="2328312"/>
            <a:ext cx="1017605" cy="3204387"/>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defTabSz="932815"/>
            <a:r>
              <a:rPr lang="fr-FR" sz="1205" b="1" noProof="0" dirty="0">
                <a:solidFill>
                  <a:srgbClr val="FFFFFF"/>
                </a:solidFill>
                <a:latin typeface="Arial" panose="020B0604020202020204"/>
                <a:ea typeface="Arial" panose="020B0604020202020204"/>
              </a:rPr>
              <a:t>Description</a:t>
            </a:r>
            <a:endParaRPr lang="fr-FR" sz="1835" noProof="0" dirty="0">
              <a:solidFill>
                <a:srgbClr val="000000"/>
              </a:solidFill>
              <a:latin typeface="Arial" panose="020B0604020202020204"/>
            </a:endParaRPr>
          </a:p>
        </p:txBody>
      </p:sp>
      <p:sp>
        <p:nvSpPr>
          <p:cNvPr id="89" name="CustomShape 5"/>
          <p:cNvSpPr/>
          <p:nvPr/>
        </p:nvSpPr>
        <p:spPr>
          <a:xfrm>
            <a:off x="2020800" y="1301570"/>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15"/>
            <a:r>
              <a:rPr lang="fr-FR" sz="1205" b="1" noProof="0" dirty="0">
                <a:solidFill>
                  <a:srgbClr val="236800"/>
                </a:solidFill>
                <a:latin typeface="Arial" panose="020B0604020202020204"/>
                <a:ea typeface="Arial" panose="020B0604020202020204"/>
              </a:rPr>
              <a:t>Localisation</a:t>
            </a:r>
            <a:endParaRPr lang="fr-FR" sz="1835" noProof="0" dirty="0">
              <a:solidFill>
                <a:srgbClr val="000000"/>
              </a:solidFill>
              <a:latin typeface="Arial" panose="020B0604020202020204"/>
            </a:endParaRPr>
          </a:p>
        </p:txBody>
      </p:sp>
      <p:sp>
        <p:nvSpPr>
          <p:cNvPr id="90" name="CustomShape 6"/>
          <p:cNvSpPr/>
          <p:nvPr/>
        </p:nvSpPr>
        <p:spPr>
          <a:xfrm>
            <a:off x="3291206" y="1312074"/>
            <a:ext cx="5249026" cy="197557"/>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a:lnSpc>
                <a:spcPct val="100000"/>
              </a:lnSpc>
            </a:pPr>
            <a:r>
              <a:rPr lang="fr-FR" sz="1100" noProof="0" dirty="0"/>
              <a:t>Grand Lomé, Hahotoe, Vogan, Tsévié (Région Maritime, Togo</a:t>
            </a:r>
            <a:r>
              <a:rPr lang="fr-FR" sz="1100" b="1" noProof="0" dirty="0"/>
              <a:t>)</a:t>
            </a:r>
          </a:p>
        </p:txBody>
      </p:sp>
      <p:sp>
        <p:nvSpPr>
          <p:cNvPr id="91" name="CustomShape 7"/>
          <p:cNvSpPr/>
          <p:nvPr/>
        </p:nvSpPr>
        <p:spPr>
          <a:xfrm>
            <a:off x="2020800" y="1840445"/>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15"/>
            <a:r>
              <a:rPr lang="fr-FR" sz="1205" b="1" noProof="0" dirty="0">
                <a:solidFill>
                  <a:srgbClr val="236800"/>
                </a:solidFill>
                <a:latin typeface="Arial" panose="020B0604020202020204"/>
                <a:ea typeface="Arial" panose="020B0604020202020204"/>
              </a:rPr>
              <a:t>Coût estimatif</a:t>
            </a:r>
            <a:endParaRPr lang="fr-FR" sz="1835" noProof="0" dirty="0">
              <a:solidFill>
                <a:srgbClr val="000000"/>
              </a:solidFill>
              <a:latin typeface="Arial" panose="020B0604020202020204"/>
            </a:endParaRPr>
          </a:p>
        </p:txBody>
      </p:sp>
      <p:sp>
        <p:nvSpPr>
          <p:cNvPr id="92" name="CustomShape 8"/>
          <p:cNvSpPr/>
          <p:nvPr/>
        </p:nvSpPr>
        <p:spPr>
          <a:xfrm>
            <a:off x="3291207" y="1846138"/>
            <a:ext cx="5508665" cy="253049"/>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15"/>
            <a:r>
              <a:rPr lang="en-US" altLang="fr-FR" sz="1100" noProof="0" dirty="0"/>
              <a:t>112,914</a:t>
            </a:r>
            <a:r>
              <a:rPr lang="fr-FR" sz="1100" noProof="0" dirty="0"/>
              <a:t> milliards FCFA ou 188,3 millions de dollars US</a:t>
            </a:r>
          </a:p>
        </p:txBody>
      </p:sp>
      <p:sp>
        <p:nvSpPr>
          <p:cNvPr id="97" name="CustomShape 13"/>
          <p:cNvSpPr/>
          <p:nvPr/>
        </p:nvSpPr>
        <p:spPr>
          <a:xfrm>
            <a:off x="2026936" y="2401808"/>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15"/>
            <a:r>
              <a:rPr lang="fr-FR" sz="1205" b="1" noProof="0" dirty="0">
                <a:solidFill>
                  <a:srgbClr val="236800"/>
                </a:solidFill>
                <a:latin typeface="Arial" panose="020B0604020202020204"/>
                <a:ea typeface="Arial" panose="020B0604020202020204"/>
              </a:rPr>
              <a:t>Description et </a:t>
            </a:r>
            <a:r>
              <a:rPr lang="en-ZA" sz="1204" b="1" dirty="0">
                <a:solidFill>
                  <a:srgbClr val="236800"/>
                </a:solidFill>
                <a:ea typeface="Arial"/>
              </a:rPr>
              <a:t>caractéristiques</a:t>
            </a:r>
            <a:r>
              <a:rPr lang="fr-FR" sz="1205" b="1" noProof="0" dirty="0">
                <a:solidFill>
                  <a:srgbClr val="236800"/>
                </a:solidFill>
                <a:latin typeface="Arial" panose="020B0604020202020204"/>
                <a:ea typeface="Arial" panose="020B0604020202020204"/>
              </a:rPr>
              <a:t> techniques</a:t>
            </a:r>
            <a:endParaRPr lang="fr-FR" sz="1835" noProof="0" dirty="0">
              <a:solidFill>
                <a:srgbClr val="000000"/>
              </a:solidFill>
              <a:latin typeface="Arial" panose="020B0604020202020204"/>
            </a:endParaRPr>
          </a:p>
        </p:txBody>
      </p:sp>
      <p:sp>
        <p:nvSpPr>
          <p:cNvPr id="99" name="CustomShape 15"/>
          <p:cNvSpPr/>
          <p:nvPr/>
        </p:nvSpPr>
        <p:spPr>
          <a:xfrm>
            <a:off x="1993255" y="3749459"/>
            <a:ext cx="1419494" cy="368738"/>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15"/>
            <a:r>
              <a:rPr lang="fr-FR" sz="1205" b="1" noProof="0" dirty="0">
                <a:solidFill>
                  <a:srgbClr val="236800"/>
                </a:solidFill>
                <a:latin typeface="Arial" panose="020B0604020202020204"/>
                <a:ea typeface="Arial" panose="020B0604020202020204"/>
              </a:rPr>
              <a:t>Opportunités de l’investissement</a:t>
            </a:r>
            <a:endParaRPr lang="fr-FR" sz="1835" noProof="0" dirty="0">
              <a:solidFill>
                <a:srgbClr val="000000"/>
              </a:solidFill>
              <a:latin typeface="Arial" panose="020B0604020202020204"/>
            </a:endParaRPr>
          </a:p>
        </p:txBody>
      </p:sp>
      <p:sp>
        <p:nvSpPr>
          <p:cNvPr id="105" name="CustomShape 21"/>
          <p:cNvSpPr/>
          <p:nvPr/>
        </p:nvSpPr>
        <p:spPr>
          <a:xfrm>
            <a:off x="1654163" y="2295300"/>
            <a:ext cx="7812000" cy="0"/>
          </a:xfrm>
          <a:prstGeom prst="straightConnector1">
            <a:avLst/>
          </a:prstGeom>
          <a:noFill/>
          <a:ln w="12600">
            <a:solidFill>
              <a:schemeClr val="accent6"/>
            </a:solidFill>
            <a:round/>
          </a:ln>
        </p:spPr>
        <p:style>
          <a:lnRef idx="0">
            <a:scrgbClr r="0" g="0" b="0"/>
          </a:lnRef>
          <a:fillRef idx="0">
            <a:scrgbClr r="0" g="0" b="0"/>
          </a:fillRef>
          <a:effectRef idx="0">
            <a:scrgbClr r="0" g="0" b="0"/>
          </a:effectRef>
          <a:fontRef idx="minor"/>
        </p:style>
        <p:txBody>
          <a:bodyPr/>
          <a:lstStyle/>
          <a:p>
            <a:endParaRPr lang="fr-FR" noProof="0" dirty="0"/>
          </a:p>
        </p:txBody>
      </p:sp>
      <p:sp>
        <p:nvSpPr>
          <p:cNvPr id="133" name="CustomShape 48"/>
          <p:cNvSpPr/>
          <p:nvPr/>
        </p:nvSpPr>
        <p:spPr>
          <a:xfrm>
            <a:off x="1996212" y="4771941"/>
            <a:ext cx="1419494" cy="368738"/>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15"/>
            <a:r>
              <a:rPr lang="fr-FR" sz="1205" b="1" noProof="0" dirty="0">
                <a:solidFill>
                  <a:srgbClr val="236800"/>
                </a:solidFill>
                <a:latin typeface="Arial" panose="020B0604020202020204"/>
                <a:ea typeface="Arial" panose="020B0604020202020204"/>
              </a:rPr>
              <a:t>Partenariat recherché</a:t>
            </a:r>
            <a:endParaRPr lang="fr-FR" sz="1835" noProof="0" dirty="0">
              <a:solidFill>
                <a:srgbClr val="000000"/>
              </a:solidFill>
              <a:latin typeface="Arial" panose="020B0604020202020204"/>
            </a:endParaRPr>
          </a:p>
        </p:txBody>
      </p:sp>
      <p:sp>
        <p:nvSpPr>
          <p:cNvPr id="59" name="Shape 2251"/>
          <p:cNvSpPr txBox="1"/>
          <p:nvPr/>
        </p:nvSpPr>
        <p:spPr>
          <a:xfrm>
            <a:off x="3291206" y="2366025"/>
            <a:ext cx="6203297" cy="1057680"/>
          </a:xfrm>
          <a:prstGeom prst="rect">
            <a:avLst/>
          </a:prstGeom>
          <a:noFill/>
          <a:ln>
            <a:noFill/>
          </a:ln>
        </p:spPr>
        <p:txBody>
          <a:bodyPr wrap="square" lIns="0" tIns="0" rIns="0" bIns="0" anchor="t" anchorCtr="0">
            <a:noAutofit/>
          </a:bodyPr>
          <a:lstStyle/>
          <a:p>
            <a:pPr algn="just" defTabSz="932863">
              <a:buClr>
                <a:srgbClr val="005E00"/>
              </a:buClr>
              <a:buSzPct val="122000"/>
            </a:pPr>
            <a:r>
              <a:rPr lang="fr-FR" sz="1153" dirty="0">
                <a:solidFill>
                  <a:srgbClr val="000000"/>
                </a:solidFill>
              </a:rPr>
              <a:t>Le projet vise </a:t>
            </a:r>
            <a:r>
              <a:rPr lang="fr-FR" sz="1153" b="1" dirty="0">
                <a:solidFill>
                  <a:srgbClr val="000000"/>
                </a:solidFill>
              </a:rPr>
              <a:t>la mobilisation des eaux souterraines à partir du champ captant </a:t>
            </a:r>
            <a:r>
              <a:rPr lang="fr-FR" sz="1153" dirty="0">
                <a:solidFill>
                  <a:srgbClr val="000000"/>
                </a:solidFill>
              </a:rPr>
              <a:t>situé au Nord-Est du Lac Togo. </a:t>
            </a:r>
          </a:p>
          <a:p>
            <a:pPr algn="just" defTabSz="932863">
              <a:buClr>
                <a:srgbClr val="005E00"/>
              </a:buClr>
              <a:buSzPct val="122000"/>
            </a:pPr>
            <a:r>
              <a:rPr lang="fr-FR" sz="1153" dirty="0">
                <a:solidFill>
                  <a:srgbClr val="000000"/>
                </a:solidFill>
              </a:rPr>
              <a:t>Il prévoit une </a:t>
            </a:r>
            <a:r>
              <a:rPr lang="fr-FR" sz="1153" b="1" dirty="0">
                <a:solidFill>
                  <a:srgbClr val="000000"/>
                </a:solidFill>
              </a:rPr>
              <a:t>augmentation de la productivité d’environ 40 000 m³/jour </a:t>
            </a:r>
            <a:r>
              <a:rPr lang="fr-FR" sz="1153" dirty="0">
                <a:solidFill>
                  <a:srgbClr val="000000"/>
                </a:solidFill>
              </a:rPr>
              <a:t>grâce à la réalisation d’une vingtaine de forages dans les formations géologiques du Paléocène et du Maastrichtien.</a:t>
            </a:r>
          </a:p>
        </p:txBody>
      </p:sp>
      <p:sp>
        <p:nvSpPr>
          <p:cNvPr id="60" name="Shape 2253"/>
          <p:cNvSpPr txBox="1"/>
          <p:nvPr/>
        </p:nvSpPr>
        <p:spPr>
          <a:xfrm>
            <a:off x="3159761" y="3528060"/>
            <a:ext cx="6260816" cy="1231265"/>
          </a:xfrm>
          <a:prstGeom prst="rect">
            <a:avLst/>
          </a:prstGeom>
          <a:noFill/>
          <a:ln>
            <a:noFill/>
          </a:ln>
        </p:spPr>
        <p:txBody>
          <a:bodyPr wrap="square" lIns="0" tIns="0" rIns="0" bIns="0" anchor="t" anchorCtr="0">
            <a:noAutofit/>
          </a:bodyPr>
          <a:lstStyle/>
          <a:p>
            <a:pPr marL="0" lvl="1" indent="-171450" defTabSz="932815">
              <a:spcAft>
                <a:spcPts val="305"/>
              </a:spcAft>
              <a:buClr>
                <a:schemeClr val="dk2"/>
              </a:buClr>
              <a:buSzPct val="123000"/>
              <a:buFont typeface="Arial" panose="020B0604020202020204" pitchFamily="34" charset="0"/>
              <a:buChar char="•"/>
            </a:pPr>
            <a:r>
              <a:rPr lang="fr-FR" sz="1100" b="1" noProof="0" dirty="0"/>
              <a:t>• </a:t>
            </a:r>
            <a:r>
              <a:rPr lang="fr-FR" sz="1100" noProof="0" dirty="0"/>
              <a:t>Réduction du déficit en eau potable dans le Grand Lomé et ses environs</a:t>
            </a:r>
          </a:p>
          <a:p>
            <a:pPr marL="0" lvl="1" indent="-174625" defTabSz="932815">
              <a:spcAft>
                <a:spcPts val="305"/>
              </a:spcAft>
              <a:buClr>
                <a:schemeClr val="dk2"/>
              </a:buClr>
              <a:buSzPct val="123000"/>
              <a:buFont typeface="Arial" panose="020B0604020202020204" pitchFamily="34" charset="0"/>
              <a:buChar char="•"/>
            </a:pPr>
            <a:r>
              <a:rPr lang="fr-FR" sz="1100" noProof="0" dirty="0"/>
              <a:t>• Amélioration des conditions de vie des populations</a:t>
            </a:r>
          </a:p>
          <a:p>
            <a:pPr marL="0" lvl="1" indent="-174625" defTabSz="932815">
              <a:spcAft>
                <a:spcPts val="305"/>
              </a:spcAft>
              <a:buClr>
                <a:schemeClr val="dk2"/>
              </a:buClr>
              <a:buSzPct val="123000"/>
              <a:buFont typeface="Arial" panose="020B0604020202020204" pitchFamily="34" charset="0"/>
              <a:buChar char="•"/>
            </a:pPr>
            <a:r>
              <a:rPr lang="fr-FR" sz="1100" noProof="0" dirty="0"/>
              <a:t>• Opportunités de partenariats public-privé (PPP)</a:t>
            </a:r>
          </a:p>
          <a:p>
            <a:pPr marL="0" lvl="1" indent="-174625" defTabSz="932815">
              <a:spcAft>
                <a:spcPts val="305"/>
              </a:spcAft>
              <a:buClr>
                <a:schemeClr val="dk2"/>
              </a:buClr>
              <a:buSzPct val="123000"/>
              <a:buFont typeface="Arial" panose="020B0604020202020204" pitchFamily="34" charset="0"/>
              <a:buChar char="•"/>
            </a:pPr>
            <a:r>
              <a:rPr lang="fr-FR" sz="1100" noProof="0" dirty="0"/>
              <a:t>• Contribution aux objectifs de développement durable (ODD 6)</a:t>
            </a:r>
          </a:p>
          <a:p>
            <a:pPr marL="0" lvl="1" indent="-174625" defTabSz="932815">
              <a:spcAft>
                <a:spcPts val="305"/>
              </a:spcAft>
              <a:buClr>
                <a:schemeClr val="dk2"/>
              </a:buClr>
              <a:buSzPct val="123000"/>
              <a:buFont typeface="Arial" panose="020B0604020202020204" pitchFamily="34" charset="0"/>
              <a:buChar char="•"/>
            </a:pPr>
            <a:r>
              <a:rPr lang="fr-FR" sz="1100" noProof="0" dirty="0">
                <a:sym typeface="+mn-ea"/>
              </a:rPr>
              <a:t>• Le taux de rendement interne du projet est 10,58 %</a:t>
            </a:r>
            <a:endParaRPr lang="fr-FR" sz="1100" noProof="0" dirty="0"/>
          </a:p>
          <a:p>
            <a:pPr marL="0" lvl="1" indent="-174625" defTabSz="932815">
              <a:spcAft>
                <a:spcPts val="305"/>
              </a:spcAft>
              <a:buClr>
                <a:schemeClr val="dk2"/>
              </a:buClr>
              <a:buSzPct val="123000"/>
              <a:buFont typeface="Arial" panose="020B0604020202020204" pitchFamily="34" charset="0"/>
              <a:buChar char="•"/>
            </a:pPr>
            <a:endParaRPr lang="fr-FR" sz="1100" b="1" noProof="0" dirty="0"/>
          </a:p>
        </p:txBody>
      </p:sp>
      <p:sp>
        <p:nvSpPr>
          <p:cNvPr id="61" name="Shape 2253"/>
          <p:cNvSpPr txBox="1"/>
          <p:nvPr/>
        </p:nvSpPr>
        <p:spPr>
          <a:xfrm>
            <a:off x="3137729" y="4760030"/>
            <a:ext cx="6260815" cy="690741"/>
          </a:xfrm>
          <a:prstGeom prst="rect">
            <a:avLst/>
          </a:prstGeom>
          <a:noFill/>
          <a:ln>
            <a:noFill/>
          </a:ln>
        </p:spPr>
        <p:txBody>
          <a:bodyPr wrap="square" lIns="0" tIns="0" rIns="0" bIns="0" numCol="1" anchor="t" anchorCtr="0">
            <a:noAutofit/>
          </a:bodyPr>
          <a:lstStyle/>
          <a:p>
            <a:pPr marL="201295" lvl="1" indent="-201295">
              <a:spcAft>
                <a:spcPts val="305"/>
              </a:spcAft>
              <a:buClr>
                <a:schemeClr val="dk2"/>
              </a:buClr>
              <a:buSzPct val="123000"/>
              <a:buFont typeface="Arial" panose="020B0604020202020204" pitchFamily="34" charset="0"/>
              <a:buChar char="•"/>
            </a:pPr>
            <a:r>
              <a:rPr lang="fr-FR" sz="1100" noProof="0" dirty="0">
                <a:sym typeface="Arial" panose="020B0604020202020204"/>
              </a:rPr>
              <a:t>Type de partenariat : Partenariat public-privé (PPP)</a:t>
            </a:r>
          </a:p>
          <a:p>
            <a:pPr marL="201295" lvl="1" indent="-201295" algn="l">
              <a:spcAft>
                <a:spcPts val="305"/>
              </a:spcAft>
              <a:buClr>
                <a:schemeClr val="dk2"/>
              </a:buClr>
              <a:buSzPct val="123000"/>
              <a:buFont typeface="Arial" panose="020B0604020202020204" pitchFamily="34" charset="0"/>
              <a:buChar char="•"/>
            </a:pPr>
            <a:r>
              <a:rPr lang="fr-FR" sz="1100" noProof="0" dirty="0">
                <a:solidFill>
                  <a:schemeClr val="tx1"/>
                </a:solidFill>
                <a:sym typeface="Arial" panose="020B0604020202020204"/>
              </a:rPr>
              <a:t>. Mode de remboursement</a:t>
            </a:r>
            <a:r>
              <a:rPr lang="fr-FR" sz="1155" i="1" noProof="0" dirty="0">
                <a:solidFill>
                  <a:schemeClr val="tx1"/>
                </a:solidFill>
                <a:ea typeface="Arial" panose="020B0604020202020204"/>
                <a:cs typeface="Arial" panose="020B0604020202020204"/>
                <a:sym typeface="Arial" panose="020B0604020202020204"/>
              </a:rPr>
              <a:t>:</a:t>
            </a:r>
            <a:r>
              <a:rPr lang="fr-FR" sz="1155" i="1" noProof="0" dirty="0">
                <a:solidFill>
                  <a:srgbClr val="FF0000"/>
                </a:solidFill>
                <a:ea typeface="Arial" panose="020B0604020202020204"/>
                <a:cs typeface="Arial" panose="020B0604020202020204"/>
                <a:sym typeface="Arial" panose="020B0604020202020204"/>
              </a:rPr>
              <a:t> </a:t>
            </a:r>
            <a:r>
              <a:rPr lang="fr-FR" sz="1100" noProof="0" dirty="0">
                <a:sym typeface="Arial" panose="020B0604020202020204"/>
              </a:rPr>
              <a:t>PPP par paiement Etat</a:t>
            </a:r>
          </a:p>
        </p:txBody>
      </p:sp>
      <p:sp>
        <p:nvSpPr>
          <p:cNvPr id="40" name="Titre 23"/>
          <p:cNvSpPr txBox="1"/>
          <p:nvPr/>
        </p:nvSpPr>
        <p:spPr>
          <a:xfrm>
            <a:off x="709494" y="105308"/>
            <a:ext cx="9967570" cy="582382"/>
          </a:xfrm>
          <a:prstGeom prst="rect">
            <a:avLst/>
          </a:prstGeom>
        </p:spPr>
        <p:txBody>
          <a:bodyPr/>
          <a:lstStyle>
            <a:lvl1pPr algn="l" defTabSz="895350" rtl="0" eaLnBrk="1" fontAlgn="base" hangingPunct="1">
              <a:spcBef>
                <a:spcPct val="0"/>
              </a:spcBef>
              <a:spcAft>
                <a:spcPct val="0"/>
              </a:spcAft>
              <a:tabLst>
                <a:tab pos="356870" algn="l"/>
              </a:tabLst>
              <a:defRPr sz="1900" b="1">
                <a:solidFill>
                  <a:schemeClr val="tx2"/>
                </a:solidFill>
                <a:latin typeface="+mj-lt"/>
                <a:ea typeface="+mj-ea"/>
                <a:cs typeface="+mj-cs"/>
              </a:defRPr>
            </a:lvl1pPr>
            <a:lvl2pPr algn="l" defTabSz="895350" rtl="0" eaLnBrk="1" fontAlgn="base" hangingPunct="1">
              <a:spcBef>
                <a:spcPct val="0"/>
              </a:spcBef>
              <a:spcAft>
                <a:spcPct val="0"/>
              </a:spcAft>
              <a:defRPr sz="1900" b="1">
                <a:solidFill>
                  <a:schemeClr val="tx2"/>
                </a:solidFill>
                <a:latin typeface="Arial" panose="020B0604020202020204" pitchFamily="34" charset="0"/>
              </a:defRPr>
            </a:lvl2pPr>
            <a:lvl3pPr algn="l" defTabSz="895350" rtl="0" eaLnBrk="1" fontAlgn="base" hangingPunct="1">
              <a:spcBef>
                <a:spcPct val="0"/>
              </a:spcBef>
              <a:spcAft>
                <a:spcPct val="0"/>
              </a:spcAft>
              <a:defRPr sz="1900" b="1">
                <a:solidFill>
                  <a:schemeClr val="tx2"/>
                </a:solidFill>
                <a:latin typeface="Arial" panose="020B0604020202020204" pitchFamily="34" charset="0"/>
              </a:defRPr>
            </a:lvl3pPr>
            <a:lvl4pPr algn="l" defTabSz="895350" rtl="0" eaLnBrk="1" fontAlgn="base" hangingPunct="1">
              <a:spcBef>
                <a:spcPct val="0"/>
              </a:spcBef>
              <a:spcAft>
                <a:spcPct val="0"/>
              </a:spcAft>
              <a:defRPr sz="1900" b="1">
                <a:solidFill>
                  <a:schemeClr val="tx2"/>
                </a:solidFill>
                <a:latin typeface="Arial" panose="020B0604020202020204" pitchFamily="34" charset="0"/>
              </a:defRPr>
            </a:lvl4pPr>
            <a:lvl5pPr algn="l" defTabSz="895350" rtl="0" eaLnBrk="1" fontAlgn="base" hangingPunct="1">
              <a:spcBef>
                <a:spcPct val="0"/>
              </a:spcBef>
              <a:spcAft>
                <a:spcPct val="0"/>
              </a:spcAft>
              <a:defRPr sz="1900" b="1">
                <a:solidFill>
                  <a:schemeClr val="tx2"/>
                </a:solidFill>
                <a:latin typeface="Arial" panose="020B0604020202020204" pitchFamily="34" charset="0"/>
              </a:defRPr>
            </a:lvl5pPr>
            <a:lvl6pPr marL="457200" algn="l" defTabSz="895350" rtl="0" eaLnBrk="1" fontAlgn="base" hangingPunct="1">
              <a:spcBef>
                <a:spcPct val="0"/>
              </a:spcBef>
              <a:spcAft>
                <a:spcPct val="0"/>
              </a:spcAft>
              <a:defRPr sz="1900" b="1">
                <a:solidFill>
                  <a:schemeClr val="tx2"/>
                </a:solidFill>
                <a:latin typeface="Arial" panose="020B0604020202020204" pitchFamily="34" charset="0"/>
              </a:defRPr>
            </a:lvl6pPr>
            <a:lvl7pPr marL="914400" algn="l" defTabSz="895350" rtl="0" eaLnBrk="1" fontAlgn="base" hangingPunct="1">
              <a:spcBef>
                <a:spcPct val="0"/>
              </a:spcBef>
              <a:spcAft>
                <a:spcPct val="0"/>
              </a:spcAft>
              <a:defRPr sz="1900" b="1">
                <a:solidFill>
                  <a:schemeClr val="tx2"/>
                </a:solidFill>
                <a:latin typeface="Arial" panose="020B0604020202020204" pitchFamily="34" charset="0"/>
              </a:defRPr>
            </a:lvl7pPr>
            <a:lvl8pPr marL="1371600" algn="l" defTabSz="895350" rtl="0" eaLnBrk="1" fontAlgn="base" hangingPunct="1">
              <a:spcBef>
                <a:spcPct val="0"/>
              </a:spcBef>
              <a:spcAft>
                <a:spcPct val="0"/>
              </a:spcAft>
              <a:defRPr sz="1900" b="1">
                <a:solidFill>
                  <a:schemeClr val="tx2"/>
                </a:solidFill>
                <a:latin typeface="Arial" panose="020B0604020202020204" pitchFamily="34" charset="0"/>
              </a:defRPr>
            </a:lvl8pPr>
            <a:lvl9pPr marL="1828800" algn="l" defTabSz="895350" rtl="0" eaLnBrk="1" fontAlgn="base" hangingPunct="1">
              <a:spcBef>
                <a:spcPct val="0"/>
              </a:spcBef>
              <a:spcAft>
                <a:spcPct val="0"/>
              </a:spcAft>
              <a:defRPr sz="1900" b="1">
                <a:solidFill>
                  <a:schemeClr val="tx2"/>
                </a:solidFill>
                <a:latin typeface="Arial" panose="020B0604020202020204" pitchFamily="34" charset="0"/>
              </a:defRPr>
            </a:lvl9pPr>
          </a:lstStyle>
          <a:p>
            <a:r>
              <a:rPr lang="fr-FR" sz="1940" kern="0" noProof="0" dirty="0">
                <a:solidFill>
                  <a:schemeClr val="accent1"/>
                </a:solidFill>
              </a:rPr>
              <a:t>Projet de construction, de fourniture et de services connexes, d’alimentation en eau potable à partir du Champ Captant à l’Est</a:t>
            </a:r>
          </a:p>
        </p:txBody>
      </p:sp>
      <p:sp>
        <p:nvSpPr>
          <p:cNvPr id="39" name="Rectangle 38"/>
          <p:cNvSpPr/>
          <p:nvPr/>
        </p:nvSpPr>
        <p:spPr>
          <a:xfrm>
            <a:off x="10910416" y="0"/>
            <a:ext cx="1281584" cy="437043"/>
          </a:xfrm>
          <a:prstGeom prst="rect">
            <a:avLst/>
          </a:prstGeom>
          <a:solidFill>
            <a:srgbClr val="005E00"/>
          </a:solidFill>
        </p:spPr>
        <p:txBody>
          <a:bodyPr wrap="square">
            <a:spAutoFit/>
          </a:bodyPr>
          <a:lstStyle/>
          <a:p>
            <a:pPr defTabSz="932815"/>
            <a:r>
              <a:rPr lang="fr-FR" sz="1120" b="1" noProof="0" dirty="0">
                <a:solidFill>
                  <a:srgbClr val="FFFFFF"/>
                </a:solidFill>
              </a:rPr>
              <a:t>FICHE PROJET</a:t>
            </a:r>
          </a:p>
          <a:p>
            <a:pPr algn="ctr" defTabSz="932815"/>
            <a:r>
              <a:rPr lang="fr-FR" sz="1120" b="1" noProof="0" dirty="0">
                <a:solidFill>
                  <a:srgbClr val="FFFFFF"/>
                </a:solidFill>
              </a:rPr>
              <a:t>MDEA </a:t>
            </a:r>
            <a:endParaRPr lang="fr-FR" sz="1120" noProof="0" dirty="0">
              <a:solidFill>
                <a:srgbClr val="FFFFFF"/>
              </a:solidFill>
            </a:endParaRPr>
          </a:p>
        </p:txBody>
      </p:sp>
      <p:pic>
        <p:nvPicPr>
          <p:cNvPr id="4" name="Graphic 3" descr="Star with solid fill"/>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267975" y="239920"/>
            <a:ext cx="319616" cy="319616"/>
          </a:xfrm>
          <a:prstGeom prst="rect">
            <a:avLst/>
          </a:prstGeom>
        </p:spPr>
      </p:pic>
      <p:pic>
        <p:nvPicPr>
          <p:cNvPr id="5" name="Graphic 4" descr="Star with solid fill"/>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267975" y="6471223"/>
            <a:ext cx="319616" cy="319616"/>
          </a:xfrm>
          <a:prstGeom prst="rect">
            <a:avLst/>
          </a:prstGeom>
        </p:spPr>
      </p:pic>
      <p:sp>
        <p:nvSpPr>
          <p:cNvPr id="6" name="TextBox 5"/>
          <p:cNvSpPr txBox="1"/>
          <p:nvPr/>
        </p:nvSpPr>
        <p:spPr>
          <a:xfrm>
            <a:off x="709494" y="6543040"/>
            <a:ext cx="4268906" cy="221491"/>
          </a:xfrm>
          <a:prstGeom prst="rect">
            <a:avLst/>
          </a:prstGeom>
          <a:ln w="6350">
            <a:noFill/>
            <a:miter lim="800000"/>
          </a:ln>
        </p:spPr>
        <p:txBody>
          <a:bodyPr vert="horz" wrap="square" lIns="0" tIns="0" rIns="0" bIns="0" rtlCol="0">
            <a:noAutofit/>
          </a:bodyPr>
          <a:lstStyle/>
          <a:p>
            <a:pPr algn="l">
              <a:spcBef>
                <a:spcPts val="300"/>
              </a:spcBef>
              <a:spcAft>
                <a:spcPts val="300"/>
              </a:spcAft>
              <a:buNone/>
            </a:pPr>
            <a:r>
              <a:rPr lang="fr-FR" sz="1050" noProof="0" dirty="0"/>
              <a:t>Projet phare</a:t>
            </a:r>
          </a:p>
        </p:txBody>
      </p:sp>
      <p:sp>
        <p:nvSpPr>
          <p:cNvPr id="7" name="CustomShape 3"/>
          <p:cNvSpPr/>
          <p:nvPr/>
        </p:nvSpPr>
        <p:spPr>
          <a:xfrm>
            <a:off x="374214" y="5603816"/>
            <a:ext cx="1017605" cy="715702"/>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algn="ctr" defTabSz="932815"/>
            <a:r>
              <a:rPr lang="fr-FR" sz="1205" b="1" noProof="0" dirty="0">
                <a:solidFill>
                  <a:srgbClr val="FFFFFF"/>
                </a:solidFill>
                <a:latin typeface="Arial" panose="020B0604020202020204"/>
              </a:rPr>
              <a:t>Maturité</a:t>
            </a:r>
          </a:p>
        </p:txBody>
      </p:sp>
      <p:sp>
        <p:nvSpPr>
          <p:cNvPr id="8" name="CustomShape 17"/>
          <p:cNvSpPr/>
          <p:nvPr/>
        </p:nvSpPr>
        <p:spPr>
          <a:xfrm>
            <a:off x="1634797" y="3434823"/>
            <a:ext cx="7812000" cy="0"/>
          </a:xfrm>
          <a:prstGeom prst="straightConnector1">
            <a:avLst/>
          </a:prstGeom>
          <a:noFill/>
          <a:ln w="12600">
            <a:solidFill>
              <a:schemeClr val="accent6"/>
            </a:solidFill>
            <a:custDash>
              <a:ds d="100000" sp="300000"/>
            </a:custDash>
            <a:round/>
          </a:ln>
        </p:spPr>
        <p:style>
          <a:lnRef idx="0">
            <a:scrgbClr r="0" g="0" b="0"/>
          </a:lnRef>
          <a:fillRef idx="0">
            <a:scrgbClr r="0" g="0" b="0"/>
          </a:fillRef>
          <a:effectRef idx="0">
            <a:scrgbClr r="0" g="0" b="0"/>
          </a:effectRef>
          <a:fontRef idx="minor"/>
        </p:style>
        <p:txBody>
          <a:bodyPr/>
          <a:lstStyle/>
          <a:p>
            <a:endParaRPr lang="fr-FR" noProof="0" dirty="0"/>
          </a:p>
        </p:txBody>
      </p:sp>
      <p:sp>
        <p:nvSpPr>
          <p:cNvPr id="9" name="CustomShape 17"/>
          <p:cNvSpPr/>
          <p:nvPr/>
        </p:nvSpPr>
        <p:spPr>
          <a:xfrm>
            <a:off x="1645828" y="4619873"/>
            <a:ext cx="7812000" cy="0"/>
          </a:xfrm>
          <a:prstGeom prst="straightConnector1">
            <a:avLst/>
          </a:prstGeom>
          <a:noFill/>
          <a:ln w="12600">
            <a:solidFill>
              <a:schemeClr val="accent6"/>
            </a:solidFill>
            <a:custDash>
              <a:ds d="100000" sp="300000"/>
            </a:custDash>
            <a:round/>
          </a:ln>
        </p:spPr>
        <p:style>
          <a:lnRef idx="0">
            <a:scrgbClr r="0" g="0" b="0"/>
          </a:lnRef>
          <a:fillRef idx="0">
            <a:scrgbClr r="0" g="0" b="0"/>
          </a:fillRef>
          <a:effectRef idx="0">
            <a:scrgbClr r="0" g="0" b="0"/>
          </a:effectRef>
          <a:fontRef idx="minor"/>
        </p:style>
        <p:txBody>
          <a:bodyPr/>
          <a:lstStyle/>
          <a:p>
            <a:endParaRPr lang="fr-FR" noProof="0" dirty="0"/>
          </a:p>
        </p:txBody>
      </p:sp>
      <p:sp>
        <p:nvSpPr>
          <p:cNvPr id="10" name="CustomShape 21"/>
          <p:cNvSpPr/>
          <p:nvPr/>
        </p:nvSpPr>
        <p:spPr>
          <a:xfrm>
            <a:off x="1654163" y="5563035"/>
            <a:ext cx="7812000" cy="0"/>
          </a:xfrm>
          <a:prstGeom prst="straightConnector1">
            <a:avLst/>
          </a:prstGeom>
          <a:noFill/>
          <a:ln w="12600">
            <a:solidFill>
              <a:schemeClr val="accent6"/>
            </a:solidFill>
            <a:round/>
          </a:ln>
        </p:spPr>
        <p:style>
          <a:lnRef idx="0">
            <a:scrgbClr r="0" g="0" b="0"/>
          </a:lnRef>
          <a:fillRef idx="0">
            <a:scrgbClr r="0" g="0" b="0"/>
          </a:fillRef>
          <a:effectRef idx="0">
            <a:scrgbClr r="0" g="0" b="0"/>
          </a:effectRef>
          <a:fontRef idx="minor"/>
        </p:style>
        <p:txBody>
          <a:bodyPr/>
          <a:lstStyle/>
          <a:p>
            <a:endParaRPr lang="fr-FR" noProof="0" dirty="0"/>
          </a:p>
        </p:txBody>
      </p:sp>
      <p:cxnSp>
        <p:nvCxnSpPr>
          <p:cNvPr id="12" name="Straight Connector 11"/>
          <p:cNvCxnSpPr/>
          <p:nvPr/>
        </p:nvCxnSpPr>
        <p:spPr>
          <a:xfrm>
            <a:off x="1670794" y="5826367"/>
            <a:ext cx="7823709" cy="0"/>
          </a:xfrm>
          <a:prstGeom prst="line">
            <a:avLst/>
          </a:prstGeom>
          <a:ln w="3810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grpSp>
        <p:nvGrpSpPr>
          <p:cNvPr id="34" name="Group 33"/>
          <p:cNvGrpSpPr/>
          <p:nvPr/>
        </p:nvGrpSpPr>
        <p:grpSpPr>
          <a:xfrm>
            <a:off x="4304859" y="5650860"/>
            <a:ext cx="351015" cy="351015"/>
            <a:chOff x="2730547" y="5911505"/>
            <a:chExt cx="351015" cy="351015"/>
          </a:xfrm>
        </p:grpSpPr>
        <p:sp>
          <p:nvSpPr>
            <p:cNvPr id="28" name="Oval 27"/>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spcBef>
                  <a:spcPts val="300"/>
                </a:spcBef>
                <a:spcAft>
                  <a:spcPts val="300"/>
                </a:spcAft>
              </a:pPr>
              <a:endParaRPr lang="fr-FR" sz="800" noProof="0" dirty="0">
                <a:solidFill>
                  <a:srgbClr val="236800"/>
                </a:solidFill>
              </a:endParaRPr>
            </a:p>
          </p:txBody>
        </p:sp>
        <p:sp>
          <p:nvSpPr>
            <p:cNvPr id="31" name="Graphic 15" descr="Badge Cross with solid fill"/>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endParaRPr lang="fr-FR" noProof="0" dirty="0"/>
            </a:p>
          </p:txBody>
        </p:sp>
      </p:grpSp>
      <p:grpSp>
        <p:nvGrpSpPr>
          <p:cNvPr id="45" name="Group 44"/>
          <p:cNvGrpSpPr/>
          <p:nvPr/>
        </p:nvGrpSpPr>
        <p:grpSpPr>
          <a:xfrm>
            <a:off x="6552366" y="5654541"/>
            <a:ext cx="351015" cy="351015"/>
            <a:chOff x="2730547" y="5911505"/>
            <a:chExt cx="351015" cy="351015"/>
          </a:xfrm>
        </p:grpSpPr>
        <p:sp>
          <p:nvSpPr>
            <p:cNvPr id="46" name="Oval 45"/>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spcBef>
                  <a:spcPts val="300"/>
                </a:spcBef>
                <a:spcAft>
                  <a:spcPts val="300"/>
                </a:spcAft>
              </a:pPr>
              <a:endParaRPr lang="fr-FR" sz="800" noProof="0" dirty="0">
                <a:solidFill>
                  <a:srgbClr val="236800"/>
                </a:solidFill>
              </a:endParaRPr>
            </a:p>
          </p:txBody>
        </p:sp>
        <p:sp>
          <p:nvSpPr>
            <p:cNvPr id="47" name="Graphic 15" descr="Badge Cross with solid fill"/>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endParaRPr lang="fr-FR" noProof="0" dirty="0"/>
            </a:p>
          </p:txBody>
        </p:sp>
      </p:grpSp>
      <p:grpSp>
        <p:nvGrpSpPr>
          <p:cNvPr id="48" name="Group 47"/>
          <p:cNvGrpSpPr/>
          <p:nvPr/>
        </p:nvGrpSpPr>
        <p:grpSpPr>
          <a:xfrm>
            <a:off x="8799872" y="5646860"/>
            <a:ext cx="351015" cy="351015"/>
            <a:chOff x="2730547" y="5911505"/>
            <a:chExt cx="351015" cy="351015"/>
          </a:xfrm>
        </p:grpSpPr>
        <p:sp>
          <p:nvSpPr>
            <p:cNvPr id="49" name="Oval 48"/>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spcBef>
                  <a:spcPts val="300"/>
                </a:spcBef>
                <a:spcAft>
                  <a:spcPts val="300"/>
                </a:spcAft>
              </a:pPr>
              <a:endParaRPr lang="fr-FR" sz="800" noProof="0" dirty="0">
                <a:solidFill>
                  <a:srgbClr val="236800"/>
                </a:solidFill>
              </a:endParaRPr>
            </a:p>
          </p:txBody>
        </p:sp>
        <p:sp>
          <p:nvSpPr>
            <p:cNvPr id="50" name="Graphic 15" descr="Badge Cross with solid fill"/>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endParaRPr lang="fr-FR" noProof="0" dirty="0"/>
            </a:p>
          </p:txBody>
        </p:sp>
      </p:grpSp>
      <p:sp>
        <p:nvSpPr>
          <p:cNvPr id="51" name="ZoneTexte 3"/>
          <p:cNvSpPr txBox="1"/>
          <p:nvPr/>
        </p:nvSpPr>
        <p:spPr>
          <a:xfrm>
            <a:off x="1586690" y="6236171"/>
            <a:ext cx="3280566" cy="261610"/>
          </a:xfrm>
          <a:prstGeom prst="rect">
            <a:avLst/>
          </a:prstGeom>
          <a:noFill/>
        </p:spPr>
        <p:txBody>
          <a:bodyPr wrap="square">
            <a:spAutoFit/>
          </a:bodyPr>
          <a:lstStyle/>
          <a:p>
            <a:r>
              <a:rPr lang="fr-FR" sz="1100" b="1" noProof="0" dirty="0">
                <a:solidFill>
                  <a:schemeClr val="accent3"/>
                </a:solidFill>
              </a:rPr>
              <a:t>*</a:t>
            </a:r>
            <a:endParaRPr lang="fr-FR" sz="1100" b="1" noProof="0" dirty="0"/>
          </a:p>
        </p:txBody>
      </p:sp>
      <p:grpSp>
        <p:nvGrpSpPr>
          <p:cNvPr id="52" name="Groupe 37"/>
          <p:cNvGrpSpPr/>
          <p:nvPr/>
        </p:nvGrpSpPr>
        <p:grpSpPr>
          <a:xfrm>
            <a:off x="10198731" y="1609004"/>
            <a:ext cx="1444433" cy="4034402"/>
            <a:chOff x="3678872" y="1770697"/>
            <a:chExt cx="1139756" cy="3316602"/>
          </a:xfrm>
          <a:solidFill>
            <a:schemeClr val="accent5">
              <a:lumMod val="40000"/>
              <a:lumOff val="60000"/>
            </a:schemeClr>
          </a:solidFill>
        </p:grpSpPr>
        <p:sp>
          <p:nvSpPr>
            <p:cNvPr id="53" name="Freeform 225"/>
            <p:cNvSpPr/>
            <p:nvPr/>
          </p:nvSpPr>
          <p:spPr bwMode="gray">
            <a:xfrm>
              <a:off x="4173951" y="4552009"/>
              <a:ext cx="644677" cy="535290"/>
            </a:xfrm>
            <a:custGeom>
              <a:avLst/>
              <a:gdLst>
                <a:gd name="T0" fmla="*/ 84 w 999"/>
                <a:gd name="T1" fmla="*/ 320 h 743"/>
                <a:gd name="T2" fmla="*/ 141 w 999"/>
                <a:gd name="T3" fmla="*/ 244 h 743"/>
                <a:gd name="T4" fmla="*/ 161 w 999"/>
                <a:gd name="T5" fmla="*/ 179 h 743"/>
                <a:gd name="T6" fmla="*/ 308 w 999"/>
                <a:gd name="T7" fmla="*/ 90 h 743"/>
                <a:gd name="T8" fmla="*/ 365 w 999"/>
                <a:gd name="T9" fmla="*/ 96 h 743"/>
                <a:gd name="T10" fmla="*/ 391 w 999"/>
                <a:gd name="T11" fmla="*/ 115 h 743"/>
                <a:gd name="T12" fmla="*/ 423 w 999"/>
                <a:gd name="T13" fmla="*/ 141 h 743"/>
                <a:gd name="T14" fmla="*/ 481 w 999"/>
                <a:gd name="T15" fmla="*/ 173 h 743"/>
                <a:gd name="T16" fmla="*/ 590 w 999"/>
                <a:gd name="T17" fmla="*/ 115 h 743"/>
                <a:gd name="T18" fmla="*/ 660 w 999"/>
                <a:gd name="T19" fmla="*/ 96 h 743"/>
                <a:gd name="T20" fmla="*/ 711 w 999"/>
                <a:gd name="T21" fmla="*/ 58 h 743"/>
                <a:gd name="T22" fmla="*/ 756 w 999"/>
                <a:gd name="T23" fmla="*/ 32 h 743"/>
                <a:gd name="T24" fmla="*/ 788 w 999"/>
                <a:gd name="T25" fmla="*/ 0 h 743"/>
                <a:gd name="T26" fmla="*/ 814 w 999"/>
                <a:gd name="T27" fmla="*/ 26 h 743"/>
                <a:gd name="T28" fmla="*/ 814 w 999"/>
                <a:gd name="T29" fmla="*/ 77 h 743"/>
                <a:gd name="T30" fmla="*/ 807 w 999"/>
                <a:gd name="T31" fmla="*/ 109 h 743"/>
                <a:gd name="T32" fmla="*/ 820 w 999"/>
                <a:gd name="T33" fmla="*/ 141 h 743"/>
                <a:gd name="T34" fmla="*/ 833 w 999"/>
                <a:gd name="T35" fmla="*/ 173 h 743"/>
                <a:gd name="T36" fmla="*/ 801 w 999"/>
                <a:gd name="T37" fmla="*/ 179 h 743"/>
                <a:gd name="T38" fmla="*/ 795 w 999"/>
                <a:gd name="T39" fmla="*/ 218 h 743"/>
                <a:gd name="T40" fmla="*/ 814 w 999"/>
                <a:gd name="T41" fmla="*/ 237 h 743"/>
                <a:gd name="T42" fmla="*/ 814 w 999"/>
                <a:gd name="T43" fmla="*/ 256 h 743"/>
                <a:gd name="T44" fmla="*/ 827 w 999"/>
                <a:gd name="T45" fmla="*/ 295 h 743"/>
                <a:gd name="T46" fmla="*/ 859 w 999"/>
                <a:gd name="T47" fmla="*/ 314 h 743"/>
                <a:gd name="T48" fmla="*/ 871 w 999"/>
                <a:gd name="T49" fmla="*/ 327 h 743"/>
                <a:gd name="T50" fmla="*/ 897 w 999"/>
                <a:gd name="T51" fmla="*/ 346 h 743"/>
                <a:gd name="T52" fmla="*/ 897 w 999"/>
                <a:gd name="T53" fmla="*/ 372 h 743"/>
                <a:gd name="T54" fmla="*/ 916 w 999"/>
                <a:gd name="T55" fmla="*/ 391 h 743"/>
                <a:gd name="T56" fmla="*/ 929 w 999"/>
                <a:gd name="T57" fmla="*/ 410 h 743"/>
                <a:gd name="T58" fmla="*/ 955 w 999"/>
                <a:gd name="T59" fmla="*/ 429 h 743"/>
                <a:gd name="T60" fmla="*/ 974 w 999"/>
                <a:gd name="T61" fmla="*/ 455 h 743"/>
                <a:gd name="T62" fmla="*/ 967 w 999"/>
                <a:gd name="T63" fmla="*/ 474 h 743"/>
                <a:gd name="T64" fmla="*/ 974 w 999"/>
                <a:gd name="T65" fmla="*/ 493 h 743"/>
                <a:gd name="T66" fmla="*/ 974 w 999"/>
                <a:gd name="T67" fmla="*/ 525 h 743"/>
                <a:gd name="T68" fmla="*/ 987 w 999"/>
                <a:gd name="T69" fmla="*/ 551 h 743"/>
                <a:gd name="T70" fmla="*/ 999 w 999"/>
                <a:gd name="T71" fmla="*/ 576 h 743"/>
                <a:gd name="T72" fmla="*/ 974 w 999"/>
                <a:gd name="T73" fmla="*/ 583 h 743"/>
                <a:gd name="T74" fmla="*/ 948 w 999"/>
                <a:gd name="T75" fmla="*/ 596 h 743"/>
                <a:gd name="T76" fmla="*/ 910 w 999"/>
                <a:gd name="T77" fmla="*/ 608 h 743"/>
                <a:gd name="T78" fmla="*/ 865 w 999"/>
                <a:gd name="T79" fmla="*/ 615 h 743"/>
                <a:gd name="T80" fmla="*/ 833 w 999"/>
                <a:gd name="T81" fmla="*/ 634 h 743"/>
                <a:gd name="T82" fmla="*/ 782 w 999"/>
                <a:gd name="T83" fmla="*/ 647 h 743"/>
                <a:gd name="T84" fmla="*/ 737 w 999"/>
                <a:gd name="T85" fmla="*/ 653 h 743"/>
                <a:gd name="T86" fmla="*/ 686 w 999"/>
                <a:gd name="T87" fmla="*/ 666 h 743"/>
                <a:gd name="T88" fmla="*/ 634 w 999"/>
                <a:gd name="T89" fmla="*/ 679 h 743"/>
                <a:gd name="T90" fmla="*/ 583 w 999"/>
                <a:gd name="T91" fmla="*/ 692 h 743"/>
                <a:gd name="T92" fmla="*/ 545 w 999"/>
                <a:gd name="T93" fmla="*/ 704 h 743"/>
                <a:gd name="T94" fmla="*/ 526 w 999"/>
                <a:gd name="T95" fmla="*/ 711 h 743"/>
                <a:gd name="T96" fmla="*/ 506 w 999"/>
                <a:gd name="T97" fmla="*/ 724 h 743"/>
                <a:gd name="T98" fmla="*/ 468 w 999"/>
                <a:gd name="T99" fmla="*/ 736 h 743"/>
                <a:gd name="T100" fmla="*/ 359 w 999"/>
                <a:gd name="T101" fmla="*/ 692 h 743"/>
                <a:gd name="T102" fmla="*/ 308 w 999"/>
                <a:gd name="T103" fmla="*/ 640 h 743"/>
                <a:gd name="T104" fmla="*/ 269 w 999"/>
                <a:gd name="T105" fmla="*/ 583 h 743"/>
                <a:gd name="T106" fmla="*/ 154 w 999"/>
                <a:gd name="T107" fmla="*/ 525 h 743"/>
                <a:gd name="T108" fmla="*/ 71 w 999"/>
                <a:gd name="T109" fmla="*/ 474 h 743"/>
                <a:gd name="T110" fmla="*/ 33 w 999"/>
                <a:gd name="T111" fmla="*/ 442 h 743"/>
                <a:gd name="T112" fmla="*/ 7 w 999"/>
                <a:gd name="T113" fmla="*/ 391 h 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999" h="743">
                  <a:moveTo>
                    <a:pt x="0" y="359"/>
                  </a:moveTo>
                  <a:lnTo>
                    <a:pt x="7" y="352"/>
                  </a:lnTo>
                  <a:lnTo>
                    <a:pt x="20" y="352"/>
                  </a:lnTo>
                  <a:lnTo>
                    <a:pt x="39" y="346"/>
                  </a:lnTo>
                  <a:lnTo>
                    <a:pt x="52" y="346"/>
                  </a:lnTo>
                  <a:lnTo>
                    <a:pt x="65" y="340"/>
                  </a:lnTo>
                  <a:lnTo>
                    <a:pt x="71" y="333"/>
                  </a:lnTo>
                  <a:lnTo>
                    <a:pt x="84" y="320"/>
                  </a:lnTo>
                  <a:lnTo>
                    <a:pt x="90" y="314"/>
                  </a:lnTo>
                  <a:lnTo>
                    <a:pt x="103" y="301"/>
                  </a:lnTo>
                  <a:lnTo>
                    <a:pt x="109" y="295"/>
                  </a:lnTo>
                  <a:lnTo>
                    <a:pt x="122" y="276"/>
                  </a:lnTo>
                  <a:lnTo>
                    <a:pt x="129" y="269"/>
                  </a:lnTo>
                  <a:lnTo>
                    <a:pt x="135" y="263"/>
                  </a:lnTo>
                  <a:lnTo>
                    <a:pt x="141" y="256"/>
                  </a:lnTo>
                  <a:lnTo>
                    <a:pt x="141" y="244"/>
                  </a:lnTo>
                  <a:lnTo>
                    <a:pt x="148" y="237"/>
                  </a:lnTo>
                  <a:lnTo>
                    <a:pt x="148" y="231"/>
                  </a:lnTo>
                  <a:lnTo>
                    <a:pt x="154" y="231"/>
                  </a:lnTo>
                  <a:lnTo>
                    <a:pt x="161" y="211"/>
                  </a:lnTo>
                  <a:lnTo>
                    <a:pt x="161" y="205"/>
                  </a:lnTo>
                  <a:lnTo>
                    <a:pt x="161" y="199"/>
                  </a:lnTo>
                  <a:lnTo>
                    <a:pt x="161" y="192"/>
                  </a:lnTo>
                  <a:lnTo>
                    <a:pt x="161" y="179"/>
                  </a:lnTo>
                  <a:lnTo>
                    <a:pt x="167" y="167"/>
                  </a:lnTo>
                  <a:lnTo>
                    <a:pt x="161" y="154"/>
                  </a:lnTo>
                  <a:lnTo>
                    <a:pt x="161" y="141"/>
                  </a:lnTo>
                  <a:lnTo>
                    <a:pt x="161" y="122"/>
                  </a:lnTo>
                  <a:lnTo>
                    <a:pt x="161" y="83"/>
                  </a:lnTo>
                  <a:lnTo>
                    <a:pt x="212" y="83"/>
                  </a:lnTo>
                  <a:lnTo>
                    <a:pt x="263" y="90"/>
                  </a:lnTo>
                  <a:lnTo>
                    <a:pt x="308" y="90"/>
                  </a:lnTo>
                  <a:lnTo>
                    <a:pt x="321" y="90"/>
                  </a:lnTo>
                  <a:lnTo>
                    <a:pt x="327" y="90"/>
                  </a:lnTo>
                  <a:lnTo>
                    <a:pt x="333" y="90"/>
                  </a:lnTo>
                  <a:lnTo>
                    <a:pt x="340" y="90"/>
                  </a:lnTo>
                  <a:lnTo>
                    <a:pt x="346" y="90"/>
                  </a:lnTo>
                  <a:lnTo>
                    <a:pt x="359" y="90"/>
                  </a:lnTo>
                  <a:lnTo>
                    <a:pt x="365" y="90"/>
                  </a:lnTo>
                  <a:lnTo>
                    <a:pt x="365" y="96"/>
                  </a:lnTo>
                  <a:lnTo>
                    <a:pt x="359" y="96"/>
                  </a:lnTo>
                  <a:lnTo>
                    <a:pt x="359" y="103"/>
                  </a:lnTo>
                  <a:lnTo>
                    <a:pt x="365" y="103"/>
                  </a:lnTo>
                  <a:lnTo>
                    <a:pt x="372" y="103"/>
                  </a:lnTo>
                  <a:lnTo>
                    <a:pt x="378" y="109"/>
                  </a:lnTo>
                  <a:lnTo>
                    <a:pt x="385" y="109"/>
                  </a:lnTo>
                  <a:lnTo>
                    <a:pt x="385" y="115"/>
                  </a:lnTo>
                  <a:lnTo>
                    <a:pt x="391" y="115"/>
                  </a:lnTo>
                  <a:lnTo>
                    <a:pt x="398" y="115"/>
                  </a:lnTo>
                  <a:lnTo>
                    <a:pt x="398" y="122"/>
                  </a:lnTo>
                  <a:lnTo>
                    <a:pt x="404" y="122"/>
                  </a:lnTo>
                  <a:lnTo>
                    <a:pt x="410" y="122"/>
                  </a:lnTo>
                  <a:lnTo>
                    <a:pt x="410" y="128"/>
                  </a:lnTo>
                  <a:lnTo>
                    <a:pt x="417" y="135"/>
                  </a:lnTo>
                  <a:lnTo>
                    <a:pt x="423" y="135"/>
                  </a:lnTo>
                  <a:lnTo>
                    <a:pt x="423" y="141"/>
                  </a:lnTo>
                  <a:lnTo>
                    <a:pt x="430" y="141"/>
                  </a:lnTo>
                  <a:lnTo>
                    <a:pt x="436" y="141"/>
                  </a:lnTo>
                  <a:lnTo>
                    <a:pt x="442" y="147"/>
                  </a:lnTo>
                  <a:lnTo>
                    <a:pt x="449" y="154"/>
                  </a:lnTo>
                  <a:lnTo>
                    <a:pt x="455" y="160"/>
                  </a:lnTo>
                  <a:lnTo>
                    <a:pt x="462" y="167"/>
                  </a:lnTo>
                  <a:lnTo>
                    <a:pt x="468" y="173"/>
                  </a:lnTo>
                  <a:lnTo>
                    <a:pt x="481" y="173"/>
                  </a:lnTo>
                  <a:lnTo>
                    <a:pt x="494" y="167"/>
                  </a:lnTo>
                  <a:lnTo>
                    <a:pt x="506" y="160"/>
                  </a:lnTo>
                  <a:lnTo>
                    <a:pt x="519" y="147"/>
                  </a:lnTo>
                  <a:lnTo>
                    <a:pt x="538" y="135"/>
                  </a:lnTo>
                  <a:lnTo>
                    <a:pt x="545" y="128"/>
                  </a:lnTo>
                  <a:lnTo>
                    <a:pt x="564" y="122"/>
                  </a:lnTo>
                  <a:lnTo>
                    <a:pt x="577" y="115"/>
                  </a:lnTo>
                  <a:lnTo>
                    <a:pt x="590" y="115"/>
                  </a:lnTo>
                  <a:lnTo>
                    <a:pt x="596" y="109"/>
                  </a:lnTo>
                  <a:lnTo>
                    <a:pt x="609" y="109"/>
                  </a:lnTo>
                  <a:lnTo>
                    <a:pt x="622" y="103"/>
                  </a:lnTo>
                  <a:lnTo>
                    <a:pt x="628" y="103"/>
                  </a:lnTo>
                  <a:lnTo>
                    <a:pt x="634" y="103"/>
                  </a:lnTo>
                  <a:lnTo>
                    <a:pt x="641" y="96"/>
                  </a:lnTo>
                  <a:lnTo>
                    <a:pt x="654" y="96"/>
                  </a:lnTo>
                  <a:lnTo>
                    <a:pt x="660" y="96"/>
                  </a:lnTo>
                  <a:lnTo>
                    <a:pt x="666" y="90"/>
                  </a:lnTo>
                  <a:lnTo>
                    <a:pt x="673" y="90"/>
                  </a:lnTo>
                  <a:lnTo>
                    <a:pt x="686" y="83"/>
                  </a:lnTo>
                  <a:lnTo>
                    <a:pt x="692" y="77"/>
                  </a:lnTo>
                  <a:lnTo>
                    <a:pt x="698" y="71"/>
                  </a:lnTo>
                  <a:lnTo>
                    <a:pt x="705" y="71"/>
                  </a:lnTo>
                  <a:lnTo>
                    <a:pt x="711" y="64"/>
                  </a:lnTo>
                  <a:lnTo>
                    <a:pt x="711" y="58"/>
                  </a:lnTo>
                  <a:lnTo>
                    <a:pt x="718" y="51"/>
                  </a:lnTo>
                  <a:lnTo>
                    <a:pt x="724" y="51"/>
                  </a:lnTo>
                  <a:lnTo>
                    <a:pt x="730" y="45"/>
                  </a:lnTo>
                  <a:lnTo>
                    <a:pt x="737" y="45"/>
                  </a:lnTo>
                  <a:lnTo>
                    <a:pt x="743" y="45"/>
                  </a:lnTo>
                  <a:lnTo>
                    <a:pt x="743" y="39"/>
                  </a:lnTo>
                  <a:lnTo>
                    <a:pt x="750" y="39"/>
                  </a:lnTo>
                  <a:lnTo>
                    <a:pt x="756" y="32"/>
                  </a:lnTo>
                  <a:lnTo>
                    <a:pt x="756" y="26"/>
                  </a:lnTo>
                  <a:lnTo>
                    <a:pt x="756" y="19"/>
                  </a:lnTo>
                  <a:lnTo>
                    <a:pt x="763" y="13"/>
                  </a:lnTo>
                  <a:lnTo>
                    <a:pt x="763" y="7"/>
                  </a:lnTo>
                  <a:lnTo>
                    <a:pt x="769" y="0"/>
                  </a:lnTo>
                  <a:lnTo>
                    <a:pt x="775" y="0"/>
                  </a:lnTo>
                  <a:lnTo>
                    <a:pt x="782" y="0"/>
                  </a:lnTo>
                  <a:lnTo>
                    <a:pt x="788" y="0"/>
                  </a:lnTo>
                  <a:lnTo>
                    <a:pt x="795" y="7"/>
                  </a:lnTo>
                  <a:lnTo>
                    <a:pt x="795" y="13"/>
                  </a:lnTo>
                  <a:lnTo>
                    <a:pt x="801" y="13"/>
                  </a:lnTo>
                  <a:lnTo>
                    <a:pt x="807" y="13"/>
                  </a:lnTo>
                  <a:lnTo>
                    <a:pt x="807" y="19"/>
                  </a:lnTo>
                  <a:lnTo>
                    <a:pt x="814" y="13"/>
                  </a:lnTo>
                  <a:lnTo>
                    <a:pt x="814" y="19"/>
                  </a:lnTo>
                  <a:lnTo>
                    <a:pt x="814" y="26"/>
                  </a:lnTo>
                  <a:lnTo>
                    <a:pt x="814" y="32"/>
                  </a:lnTo>
                  <a:lnTo>
                    <a:pt x="814" y="39"/>
                  </a:lnTo>
                  <a:lnTo>
                    <a:pt x="820" y="39"/>
                  </a:lnTo>
                  <a:lnTo>
                    <a:pt x="814" y="45"/>
                  </a:lnTo>
                  <a:lnTo>
                    <a:pt x="807" y="45"/>
                  </a:lnTo>
                  <a:lnTo>
                    <a:pt x="807" y="51"/>
                  </a:lnTo>
                  <a:lnTo>
                    <a:pt x="814" y="64"/>
                  </a:lnTo>
                  <a:lnTo>
                    <a:pt x="814" y="77"/>
                  </a:lnTo>
                  <a:lnTo>
                    <a:pt x="807" y="83"/>
                  </a:lnTo>
                  <a:lnTo>
                    <a:pt x="814" y="90"/>
                  </a:lnTo>
                  <a:lnTo>
                    <a:pt x="820" y="90"/>
                  </a:lnTo>
                  <a:lnTo>
                    <a:pt x="820" y="96"/>
                  </a:lnTo>
                  <a:lnTo>
                    <a:pt x="814" y="96"/>
                  </a:lnTo>
                  <a:lnTo>
                    <a:pt x="814" y="103"/>
                  </a:lnTo>
                  <a:lnTo>
                    <a:pt x="807" y="103"/>
                  </a:lnTo>
                  <a:lnTo>
                    <a:pt x="807" y="109"/>
                  </a:lnTo>
                  <a:lnTo>
                    <a:pt x="807" y="115"/>
                  </a:lnTo>
                  <a:lnTo>
                    <a:pt x="814" y="115"/>
                  </a:lnTo>
                  <a:lnTo>
                    <a:pt x="820" y="115"/>
                  </a:lnTo>
                  <a:lnTo>
                    <a:pt x="820" y="122"/>
                  </a:lnTo>
                  <a:lnTo>
                    <a:pt x="827" y="128"/>
                  </a:lnTo>
                  <a:lnTo>
                    <a:pt x="820" y="128"/>
                  </a:lnTo>
                  <a:lnTo>
                    <a:pt x="820" y="135"/>
                  </a:lnTo>
                  <a:lnTo>
                    <a:pt x="820" y="141"/>
                  </a:lnTo>
                  <a:lnTo>
                    <a:pt x="820" y="147"/>
                  </a:lnTo>
                  <a:lnTo>
                    <a:pt x="827" y="147"/>
                  </a:lnTo>
                  <a:lnTo>
                    <a:pt x="833" y="147"/>
                  </a:lnTo>
                  <a:lnTo>
                    <a:pt x="827" y="154"/>
                  </a:lnTo>
                  <a:lnTo>
                    <a:pt x="827" y="160"/>
                  </a:lnTo>
                  <a:lnTo>
                    <a:pt x="833" y="160"/>
                  </a:lnTo>
                  <a:lnTo>
                    <a:pt x="833" y="167"/>
                  </a:lnTo>
                  <a:lnTo>
                    <a:pt x="833" y="173"/>
                  </a:lnTo>
                  <a:lnTo>
                    <a:pt x="827" y="173"/>
                  </a:lnTo>
                  <a:lnTo>
                    <a:pt x="820" y="173"/>
                  </a:lnTo>
                  <a:lnTo>
                    <a:pt x="814" y="173"/>
                  </a:lnTo>
                  <a:lnTo>
                    <a:pt x="814" y="179"/>
                  </a:lnTo>
                  <a:lnTo>
                    <a:pt x="807" y="179"/>
                  </a:lnTo>
                  <a:lnTo>
                    <a:pt x="807" y="186"/>
                  </a:lnTo>
                  <a:lnTo>
                    <a:pt x="807" y="179"/>
                  </a:lnTo>
                  <a:lnTo>
                    <a:pt x="801" y="179"/>
                  </a:lnTo>
                  <a:lnTo>
                    <a:pt x="801" y="186"/>
                  </a:lnTo>
                  <a:lnTo>
                    <a:pt x="801" y="192"/>
                  </a:lnTo>
                  <a:lnTo>
                    <a:pt x="801" y="199"/>
                  </a:lnTo>
                  <a:lnTo>
                    <a:pt x="801" y="205"/>
                  </a:lnTo>
                  <a:lnTo>
                    <a:pt x="795" y="211"/>
                  </a:lnTo>
                  <a:lnTo>
                    <a:pt x="788" y="211"/>
                  </a:lnTo>
                  <a:lnTo>
                    <a:pt x="788" y="218"/>
                  </a:lnTo>
                  <a:lnTo>
                    <a:pt x="795" y="218"/>
                  </a:lnTo>
                  <a:lnTo>
                    <a:pt x="801" y="218"/>
                  </a:lnTo>
                  <a:lnTo>
                    <a:pt x="801" y="224"/>
                  </a:lnTo>
                  <a:lnTo>
                    <a:pt x="801" y="231"/>
                  </a:lnTo>
                  <a:lnTo>
                    <a:pt x="801" y="224"/>
                  </a:lnTo>
                  <a:lnTo>
                    <a:pt x="807" y="224"/>
                  </a:lnTo>
                  <a:lnTo>
                    <a:pt x="807" y="231"/>
                  </a:lnTo>
                  <a:lnTo>
                    <a:pt x="814" y="231"/>
                  </a:lnTo>
                  <a:lnTo>
                    <a:pt x="814" y="237"/>
                  </a:lnTo>
                  <a:lnTo>
                    <a:pt x="820" y="237"/>
                  </a:lnTo>
                  <a:lnTo>
                    <a:pt x="820" y="244"/>
                  </a:lnTo>
                  <a:lnTo>
                    <a:pt x="814" y="244"/>
                  </a:lnTo>
                  <a:lnTo>
                    <a:pt x="814" y="250"/>
                  </a:lnTo>
                  <a:lnTo>
                    <a:pt x="820" y="250"/>
                  </a:lnTo>
                  <a:lnTo>
                    <a:pt x="827" y="250"/>
                  </a:lnTo>
                  <a:lnTo>
                    <a:pt x="820" y="256"/>
                  </a:lnTo>
                  <a:lnTo>
                    <a:pt x="814" y="256"/>
                  </a:lnTo>
                  <a:lnTo>
                    <a:pt x="814" y="263"/>
                  </a:lnTo>
                  <a:lnTo>
                    <a:pt x="814" y="269"/>
                  </a:lnTo>
                  <a:lnTo>
                    <a:pt x="814" y="276"/>
                  </a:lnTo>
                  <a:lnTo>
                    <a:pt x="820" y="276"/>
                  </a:lnTo>
                  <a:lnTo>
                    <a:pt x="820" y="282"/>
                  </a:lnTo>
                  <a:lnTo>
                    <a:pt x="820" y="288"/>
                  </a:lnTo>
                  <a:lnTo>
                    <a:pt x="827" y="288"/>
                  </a:lnTo>
                  <a:lnTo>
                    <a:pt x="827" y="295"/>
                  </a:lnTo>
                  <a:lnTo>
                    <a:pt x="833" y="295"/>
                  </a:lnTo>
                  <a:lnTo>
                    <a:pt x="839" y="295"/>
                  </a:lnTo>
                  <a:lnTo>
                    <a:pt x="846" y="295"/>
                  </a:lnTo>
                  <a:lnTo>
                    <a:pt x="846" y="301"/>
                  </a:lnTo>
                  <a:lnTo>
                    <a:pt x="846" y="308"/>
                  </a:lnTo>
                  <a:lnTo>
                    <a:pt x="852" y="308"/>
                  </a:lnTo>
                  <a:lnTo>
                    <a:pt x="852" y="314"/>
                  </a:lnTo>
                  <a:lnTo>
                    <a:pt x="859" y="314"/>
                  </a:lnTo>
                  <a:lnTo>
                    <a:pt x="859" y="320"/>
                  </a:lnTo>
                  <a:lnTo>
                    <a:pt x="865" y="320"/>
                  </a:lnTo>
                  <a:lnTo>
                    <a:pt x="865" y="314"/>
                  </a:lnTo>
                  <a:lnTo>
                    <a:pt x="871" y="314"/>
                  </a:lnTo>
                  <a:lnTo>
                    <a:pt x="871" y="320"/>
                  </a:lnTo>
                  <a:lnTo>
                    <a:pt x="865" y="320"/>
                  </a:lnTo>
                  <a:lnTo>
                    <a:pt x="865" y="327"/>
                  </a:lnTo>
                  <a:lnTo>
                    <a:pt x="871" y="327"/>
                  </a:lnTo>
                  <a:lnTo>
                    <a:pt x="871" y="333"/>
                  </a:lnTo>
                  <a:lnTo>
                    <a:pt x="871" y="340"/>
                  </a:lnTo>
                  <a:lnTo>
                    <a:pt x="878" y="340"/>
                  </a:lnTo>
                  <a:lnTo>
                    <a:pt x="878" y="333"/>
                  </a:lnTo>
                  <a:lnTo>
                    <a:pt x="884" y="333"/>
                  </a:lnTo>
                  <a:lnTo>
                    <a:pt x="891" y="340"/>
                  </a:lnTo>
                  <a:lnTo>
                    <a:pt x="897" y="340"/>
                  </a:lnTo>
                  <a:lnTo>
                    <a:pt x="897" y="346"/>
                  </a:lnTo>
                  <a:lnTo>
                    <a:pt x="897" y="352"/>
                  </a:lnTo>
                  <a:lnTo>
                    <a:pt x="903" y="352"/>
                  </a:lnTo>
                  <a:lnTo>
                    <a:pt x="903" y="359"/>
                  </a:lnTo>
                  <a:lnTo>
                    <a:pt x="903" y="365"/>
                  </a:lnTo>
                  <a:lnTo>
                    <a:pt x="903" y="372"/>
                  </a:lnTo>
                  <a:lnTo>
                    <a:pt x="903" y="378"/>
                  </a:lnTo>
                  <a:lnTo>
                    <a:pt x="897" y="378"/>
                  </a:lnTo>
                  <a:lnTo>
                    <a:pt x="897" y="372"/>
                  </a:lnTo>
                  <a:lnTo>
                    <a:pt x="897" y="378"/>
                  </a:lnTo>
                  <a:lnTo>
                    <a:pt x="897" y="384"/>
                  </a:lnTo>
                  <a:lnTo>
                    <a:pt x="903" y="384"/>
                  </a:lnTo>
                  <a:lnTo>
                    <a:pt x="903" y="391"/>
                  </a:lnTo>
                  <a:lnTo>
                    <a:pt x="910" y="391"/>
                  </a:lnTo>
                  <a:lnTo>
                    <a:pt x="910" y="384"/>
                  </a:lnTo>
                  <a:lnTo>
                    <a:pt x="916" y="384"/>
                  </a:lnTo>
                  <a:lnTo>
                    <a:pt x="916" y="391"/>
                  </a:lnTo>
                  <a:lnTo>
                    <a:pt x="916" y="397"/>
                  </a:lnTo>
                  <a:lnTo>
                    <a:pt x="923" y="397"/>
                  </a:lnTo>
                  <a:lnTo>
                    <a:pt x="929" y="397"/>
                  </a:lnTo>
                  <a:lnTo>
                    <a:pt x="929" y="404"/>
                  </a:lnTo>
                  <a:lnTo>
                    <a:pt x="929" y="397"/>
                  </a:lnTo>
                  <a:lnTo>
                    <a:pt x="935" y="397"/>
                  </a:lnTo>
                  <a:lnTo>
                    <a:pt x="935" y="404"/>
                  </a:lnTo>
                  <a:lnTo>
                    <a:pt x="929" y="410"/>
                  </a:lnTo>
                  <a:lnTo>
                    <a:pt x="935" y="410"/>
                  </a:lnTo>
                  <a:lnTo>
                    <a:pt x="942" y="410"/>
                  </a:lnTo>
                  <a:lnTo>
                    <a:pt x="948" y="410"/>
                  </a:lnTo>
                  <a:lnTo>
                    <a:pt x="948" y="416"/>
                  </a:lnTo>
                  <a:lnTo>
                    <a:pt x="942" y="423"/>
                  </a:lnTo>
                  <a:lnTo>
                    <a:pt x="948" y="423"/>
                  </a:lnTo>
                  <a:lnTo>
                    <a:pt x="955" y="423"/>
                  </a:lnTo>
                  <a:lnTo>
                    <a:pt x="955" y="429"/>
                  </a:lnTo>
                  <a:lnTo>
                    <a:pt x="948" y="429"/>
                  </a:lnTo>
                  <a:lnTo>
                    <a:pt x="948" y="436"/>
                  </a:lnTo>
                  <a:lnTo>
                    <a:pt x="955" y="442"/>
                  </a:lnTo>
                  <a:lnTo>
                    <a:pt x="961" y="442"/>
                  </a:lnTo>
                  <a:lnTo>
                    <a:pt x="961" y="448"/>
                  </a:lnTo>
                  <a:lnTo>
                    <a:pt x="967" y="448"/>
                  </a:lnTo>
                  <a:lnTo>
                    <a:pt x="967" y="455"/>
                  </a:lnTo>
                  <a:lnTo>
                    <a:pt x="974" y="455"/>
                  </a:lnTo>
                  <a:lnTo>
                    <a:pt x="974" y="461"/>
                  </a:lnTo>
                  <a:lnTo>
                    <a:pt x="967" y="461"/>
                  </a:lnTo>
                  <a:lnTo>
                    <a:pt x="967" y="455"/>
                  </a:lnTo>
                  <a:lnTo>
                    <a:pt x="967" y="461"/>
                  </a:lnTo>
                  <a:lnTo>
                    <a:pt x="967" y="468"/>
                  </a:lnTo>
                  <a:lnTo>
                    <a:pt x="961" y="468"/>
                  </a:lnTo>
                  <a:lnTo>
                    <a:pt x="961" y="474"/>
                  </a:lnTo>
                  <a:lnTo>
                    <a:pt x="967" y="474"/>
                  </a:lnTo>
                  <a:lnTo>
                    <a:pt x="974" y="474"/>
                  </a:lnTo>
                  <a:lnTo>
                    <a:pt x="967" y="474"/>
                  </a:lnTo>
                  <a:lnTo>
                    <a:pt x="967" y="480"/>
                  </a:lnTo>
                  <a:lnTo>
                    <a:pt x="961" y="480"/>
                  </a:lnTo>
                  <a:lnTo>
                    <a:pt x="961" y="487"/>
                  </a:lnTo>
                  <a:lnTo>
                    <a:pt x="967" y="487"/>
                  </a:lnTo>
                  <a:lnTo>
                    <a:pt x="967" y="493"/>
                  </a:lnTo>
                  <a:lnTo>
                    <a:pt x="974" y="493"/>
                  </a:lnTo>
                  <a:lnTo>
                    <a:pt x="980" y="493"/>
                  </a:lnTo>
                  <a:lnTo>
                    <a:pt x="980" y="500"/>
                  </a:lnTo>
                  <a:lnTo>
                    <a:pt x="974" y="500"/>
                  </a:lnTo>
                  <a:lnTo>
                    <a:pt x="974" y="506"/>
                  </a:lnTo>
                  <a:lnTo>
                    <a:pt x="980" y="512"/>
                  </a:lnTo>
                  <a:lnTo>
                    <a:pt x="980" y="519"/>
                  </a:lnTo>
                  <a:lnTo>
                    <a:pt x="980" y="525"/>
                  </a:lnTo>
                  <a:lnTo>
                    <a:pt x="974" y="525"/>
                  </a:lnTo>
                  <a:lnTo>
                    <a:pt x="974" y="532"/>
                  </a:lnTo>
                  <a:lnTo>
                    <a:pt x="980" y="532"/>
                  </a:lnTo>
                  <a:lnTo>
                    <a:pt x="980" y="538"/>
                  </a:lnTo>
                  <a:lnTo>
                    <a:pt x="980" y="544"/>
                  </a:lnTo>
                  <a:lnTo>
                    <a:pt x="980" y="538"/>
                  </a:lnTo>
                  <a:lnTo>
                    <a:pt x="987" y="538"/>
                  </a:lnTo>
                  <a:lnTo>
                    <a:pt x="987" y="544"/>
                  </a:lnTo>
                  <a:lnTo>
                    <a:pt x="987" y="551"/>
                  </a:lnTo>
                  <a:lnTo>
                    <a:pt x="987" y="557"/>
                  </a:lnTo>
                  <a:lnTo>
                    <a:pt x="987" y="564"/>
                  </a:lnTo>
                  <a:lnTo>
                    <a:pt x="980" y="564"/>
                  </a:lnTo>
                  <a:lnTo>
                    <a:pt x="987" y="564"/>
                  </a:lnTo>
                  <a:lnTo>
                    <a:pt x="987" y="570"/>
                  </a:lnTo>
                  <a:lnTo>
                    <a:pt x="987" y="576"/>
                  </a:lnTo>
                  <a:lnTo>
                    <a:pt x="993" y="576"/>
                  </a:lnTo>
                  <a:lnTo>
                    <a:pt x="999" y="576"/>
                  </a:lnTo>
                  <a:lnTo>
                    <a:pt x="999" y="583"/>
                  </a:lnTo>
                  <a:lnTo>
                    <a:pt x="993" y="583"/>
                  </a:lnTo>
                  <a:lnTo>
                    <a:pt x="987" y="589"/>
                  </a:lnTo>
                  <a:lnTo>
                    <a:pt x="980" y="589"/>
                  </a:lnTo>
                  <a:lnTo>
                    <a:pt x="980" y="583"/>
                  </a:lnTo>
                  <a:lnTo>
                    <a:pt x="974" y="583"/>
                  </a:lnTo>
                  <a:lnTo>
                    <a:pt x="980" y="583"/>
                  </a:lnTo>
                  <a:lnTo>
                    <a:pt x="974" y="583"/>
                  </a:lnTo>
                  <a:lnTo>
                    <a:pt x="967" y="589"/>
                  </a:lnTo>
                  <a:lnTo>
                    <a:pt x="967" y="583"/>
                  </a:lnTo>
                  <a:lnTo>
                    <a:pt x="967" y="589"/>
                  </a:lnTo>
                  <a:lnTo>
                    <a:pt x="967" y="596"/>
                  </a:lnTo>
                  <a:lnTo>
                    <a:pt x="961" y="589"/>
                  </a:lnTo>
                  <a:lnTo>
                    <a:pt x="961" y="596"/>
                  </a:lnTo>
                  <a:lnTo>
                    <a:pt x="955" y="596"/>
                  </a:lnTo>
                  <a:lnTo>
                    <a:pt x="948" y="596"/>
                  </a:lnTo>
                  <a:lnTo>
                    <a:pt x="942" y="596"/>
                  </a:lnTo>
                  <a:lnTo>
                    <a:pt x="942" y="602"/>
                  </a:lnTo>
                  <a:lnTo>
                    <a:pt x="935" y="602"/>
                  </a:lnTo>
                  <a:lnTo>
                    <a:pt x="929" y="602"/>
                  </a:lnTo>
                  <a:lnTo>
                    <a:pt x="923" y="602"/>
                  </a:lnTo>
                  <a:lnTo>
                    <a:pt x="923" y="608"/>
                  </a:lnTo>
                  <a:lnTo>
                    <a:pt x="916" y="608"/>
                  </a:lnTo>
                  <a:lnTo>
                    <a:pt x="910" y="608"/>
                  </a:lnTo>
                  <a:lnTo>
                    <a:pt x="903" y="608"/>
                  </a:lnTo>
                  <a:lnTo>
                    <a:pt x="897" y="608"/>
                  </a:lnTo>
                  <a:lnTo>
                    <a:pt x="891" y="615"/>
                  </a:lnTo>
                  <a:lnTo>
                    <a:pt x="884" y="608"/>
                  </a:lnTo>
                  <a:lnTo>
                    <a:pt x="884" y="615"/>
                  </a:lnTo>
                  <a:lnTo>
                    <a:pt x="878" y="615"/>
                  </a:lnTo>
                  <a:lnTo>
                    <a:pt x="871" y="615"/>
                  </a:lnTo>
                  <a:lnTo>
                    <a:pt x="865" y="615"/>
                  </a:lnTo>
                  <a:lnTo>
                    <a:pt x="859" y="615"/>
                  </a:lnTo>
                  <a:lnTo>
                    <a:pt x="859" y="621"/>
                  </a:lnTo>
                  <a:lnTo>
                    <a:pt x="852" y="621"/>
                  </a:lnTo>
                  <a:lnTo>
                    <a:pt x="846" y="621"/>
                  </a:lnTo>
                  <a:lnTo>
                    <a:pt x="839" y="621"/>
                  </a:lnTo>
                  <a:lnTo>
                    <a:pt x="839" y="628"/>
                  </a:lnTo>
                  <a:lnTo>
                    <a:pt x="839" y="634"/>
                  </a:lnTo>
                  <a:lnTo>
                    <a:pt x="833" y="634"/>
                  </a:lnTo>
                  <a:lnTo>
                    <a:pt x="827" y="634"/>
                  </a:lnTo>
                  <a:lnTo>
                    <a:pt x="820" y="634"/>
                  </a:lnTo>
                  <a:lnTo>
                    <a:pt x="814" y="634"/>
                  </a:lnTo>
                  <a:lnTo>
                    <a:pt x="807" y="640"/>
                  </a:lnTo>
                  <a:lnTo>
                    <a:pt x="801" y="640"/>
                  </a:lnTo>
                  <a:lnTo>
                    <a:pt x="795" y="640"/>
                  </a:lnTo>
                  <a:lnTo>
                    <a:pt x="788" y="640"/>
                  </a:lnTo>
                  <a:lnTo>
                    <a:pt x="782" y="647"/>
                  </a:lnTo>
                  <a:lnTo>
                    <a:pt x="775" y="647"/>
                  </a:lnTo>
                  <a:lnTo>
                    <a:pt x="769" y="647"/>
                  </a:lnTo>
                  <a:lnTo>
                    <a:pt x="763" y="647"/>
                  </a:lnTo>
                  <a:lnTo>
                    <a:pt x="756" y="647"/>
                  </a:lnTo>
                  <a:lnTo>
                    <a:pt x="756" y="653"/>
                  </a:lnTo>
                  <a:lnTo>
                    <a:pt x="750" y="653"/>
                  </a:lnTo>
                  <a:lnTo>
                    <a:pt x="743" y="653"/>
                  </a:lnTo>
                  <a:lnTo>
                    <a:pt x="737" y="653"/>
                  </a:lnTo>
                  <a:lnTo>
                    <a:pt x="730" y="653"/>
                  </a:lnTo>
                  <a:lnTo>
                    <a:pt x="724" y="653"/>
                  </a:lnTo>
                  <a:lnTo>
                    <a:pt x="724" y="660"/>
                  </a:lnTo>
                  <a:lnTo>
                    <a:pt x="711" y="660"/>
                  </a:lnTo>
                  <a:lnTo>
                    <a:pt x="705" y="660"/>
                  </a:lnTo>
                  <a:lnTo>
                    <a:pt x="698" y="660"/>
                  </a:lnTo>
                  <a:lnTo>
                    <a:pt x="692" y="660"/>
                  </a:lnTo>
                  <a:lnTo>
                    <a:pt x="686" y="666"/>
                  </a:lnTo>
                  <a:lnTo>
                    <a:pt x="679" y="666"/>
                  </a:lnTo>
                  <a:lnTo>
                    <a:pt x="673" y="666"/>
                  </a:lnTo>
                  <a:lnTo>
                    <a:pt x="666" y="672"/>
                  </a:lnTo>
                  <a:lnTo>
                    <a:pt x="660" y="672"/>
                  </a:lnTo>
                  <a:lnTo>
                    <a:pt x="654" y="672"/>
                  </a:lnTo>
                  <a:lnTo>
                    <a:pt x="647" y="672"/>
                  </a:lnTo>
                  <a:lnTo>
                    <a:pt x="641" y="679"/>
                  </a:lnTo>
                  <a:lnTo>
                    <a:pt x="634" y="679"/>
                  </a:lnTo>
                  <a:lnTo>
                    <a:pt x="628" y="679"/>
                  </a:lnTo>
                  <a:lnTo>
                    <a:pt x="622" y="685"/>
                  </a:lnTo>
                  <a:lnTo>
                    <a:pt x="615" y="685"/>
                  </a:lnTo>
                  <a:lnTo>
                    <a:pt x="609" y="685"/>
                  </a:lnTo>
                  <a:lnTo>
                    <a:pt x="602" y="685"/>
                  </a:lnTo>
                  <a:lnTo>
                    <a:pt x="596" y="692"/>
                  </a:lnTo>
                  <a:lnTo>
                    <a:pt x="590" y="692"/>
                  </a:lnTo>
                  <a:lnTo>
                    <a:pt x="583" y="692"/>
                  </a:lnTo>
                  <a:lnTo>
                    <a:pt x="577" y="692"/>
                  </a:lnTo>
                  <a:lnTo>
                    <a:pt x="577" y="698"/>
                  </a:lnTo>
                  <a:lnTo>
                    <a:pt x="570" y="698"/>
                  </a:lnTo>
                  <a:lnTo>
                    <a:pt x="564" y="698"/>
                  </a:lnTo>
                  <a:lnTo>
                    <a:pt x="558" y="698"/>
                  </a:lnTo>
                  <a:lnTo>
                    <a:pt x="558" y="704"/>
                  </a:lnTo>
                  <a:lnTo>
                    <a:pt x="551" y="704"/>
                  </a:lnTo>
                  <a:lnTo>
                    <a:pt x="545" y="704"/>
                  </a:lnTo>
                  <a:lnTo>
                    <a:pt x="538" y="704"/>
                  </a:lnTo>
                  <a:lnTo>
                    <a:pt x="538" y="711"/>
                  </a:lnTo>
                  <a:lnTo>
                    <a:pt x="532" y="711"/>
                  </a:lnTo>
                  <a:lnTo>
                    <a:pt x="526" y="711"/>
                  </a:lnTo>
                  <a:lnTo>
                    <a:pt x="526" y="717"/>
                  </a:lnTo>
                  <a:lnTo>
                    <a:pt x="526" y="724"/>
                  </a:lnTo>
                  <a:lnTo>
                    <a:pt x="526" y="717"/>
                  </a:lnTo>
                  <a:lnTo>
                    <a:pt x="526" y="711"/>
                  </a:lnTo>
                  <a:lnTo>
                    <a:pt x="519" y="717"/>
                  </a:lnTo>
                  <a:lnTo>
                    <a:pt x="526" y="717"/>
                  </a:lnTo>
                  <a:lnTo>
                    <a:pt x="519" y="717"/>
                  </a:lnTo>
                  <a:lnTo>
                    <a:pt x="519" y="724"/>
                  </a:lnTo>
                  <a:lnTo>
                    <a:pt x="526" y="724"/>
                  </a:lnTo>
                  <a:lnTo>
                    <a:pt x="519" y="724"/>
                  </a:lnTo>
                  <a:lnTo>
                    <a:pt x="513" y="724"/>
                  </a:lnTo>
                  <a:lnTo>
                    <a:pt x="506" y="724"/>
                  </a:lnTo>
                  <a:lnTo>
                    <a:pt x="500" y="724"/>
                  </a:lnTo>
                  <a:lnTo>
                    <a:pt x="494" y="724"/>
                  </a:lnTo>
                  <a:lnTo>
                    <a:pt x="494" y="730"/>
                  </a:lnTo>
                  <a:lnTo>
                    <a:pt x="487" y="730"/>
                  </a:lnTo>
                  <a:lnTo>
                    <a:pt x="481" y="730"/>
                  </a:lnTo>
                  <a:lnTo>
                    <a:pt x="474" y="730"/>
                  </a:lnTo>
                  <a:lnTo>
                    <a:pt x="468" y="730"/>
                  </a:lnTo>
                  <a:lnTo>
                    <a:pt x="468" y="736"/>
                  </a:lnTo>
                  <a:lnTo>
                    <a:pt x="462" y="736"/>
                  </a:lnTo>
                  <a:lnTo>
                    <a:pt x="455" y="736"/>
                  </a:lnTo>
                  <a:lnTo>
                    <a:pt x="455" y="743"/>
                  </a:lnTo>
                  <a:lnTo>
                    <a:pt x="449" y="743"/>
                  </a:lnTo>
                  <a:lnTo>
                    <a:pt x="442" y="743"/>
                  </a:lnTo>
                  <a:lnTo>
                    <a:pt x="442" y="692"/>
                  </a:lnTo>
                  <a:lnTo>
                    <a:pt x="391" y="692"/>
                  </a:lnTo>
                  <a:lnTo>
                    <a:pt x="359" y="692"/>
                  </a:lnTo>
                  <a:lnTo>
                    <a:pt x="340" y="692"/>
                  </a:lnTo>
                  <a:lnTo>
                    <a:pt x="333" y="679"/>
                  </a:lnTo>
                  <a:lnTo>
                    <a:pt x="333" y="672"/>
                  </a:lnTo>
                  <a:lnTo>
                    <a:pt x="327" y="666"/>
                  </a:lnTo>
                  <a:lnTo>
                    <a:pt x="321" y="653"/>
                  </a:lnTo>
                  <a:lnTo>
                    <a:pt x="321" y="647"/>
                  </a:lnTo>
                  <a:lnTo>
                    <a:pt x="314" y="647"/>
                  </a:lnTo>
                  <a:lnTo>
                    <a:pt x="308" y="640"/>
                  </a:lnTo>
                  <a:lnTo>
                    <a:pt x="301" y="634"/>
                  </a:lnTo>
                  <a:lnTo>
                    <a:pt x="295" y="634"/>
                  </a:lnTo>
                  <a:lnTo>
                    <a:pt x="289" y="628"/>
                  </a:lnTo>
                  <a:lnTo>
                    <a:pt x="289" y="621"/>
                  </a:lnTo>
                  <a:lnTo>
                    <a:pt x="282" y="615"/>
                  </a:lnTo>
                  <a:lnTo>
                    <a:pt x="276" y="589"/>
                  </a:lnTo>
                  <a:lnTo>
                    <a:pt x="276" y="583"/>
                  </a:lnTo>
                  <a:lnTo>
                    <a:pt x="269" y="583"/>
                  </a:lnTo>
                  <a:lnTo>
                    <a:pt x="269" y="576"/>
                  </a:lnTo>
                  <a:lnTo>
                    <a:pt x="269" y="570"/>
                  </a:lnTo>
                  <a:lnTo>
                    <a:pt x="269" y="564"/>
                  </a:lnTo>
                  <a:lnTo>
                    <a:pt x="269" y="557"/>
                  </a:lnTo>
                  <a:lnTo>
                    <a:pt x="263" y="551"/>
                  </a:lnTo>
                  <a:lnTo>
                    <a:pt x="257" y="538"/>
                  </a:lnTo>
                  <a:lnTo>
                    <a:pt x="161" y="538"/>
                  </a:lnTo>
                  <a:lnTo>
                    <a:pt x="154" y="525"/>
                  </a:lnTo>
                  <a:lnTo>
                    <a:pt x="141" y="506"/>
                  </a:lnTo>
                  <a:lnTo>
                    <a:pt x="129" y="493"/>
                  </a:lnTo>
                  <a:lnTo>
                    <a:pt x="116" y="487"/>
                  </a:lnTo>
                  <a:lnTo>
                    <a:pt x="103" y="480"/>
                  </a:lnTo>
                  <a:lnTo>
                    <a:pt x="97" y="480"/>
                  </a:lnTo>
                  <a:lnTo>
                    <a:pt x="84" y="474"/>
                  </a:lnTo>
                  <a:lnTo>
                    <a:pt x="77" y="474"/>
                  </a:lnTo>
                  <a:lnTo>
                    <a:pt x="71" y="474"/>
                  </a:lnTo>
                  <a:lnTo>
                    <a:pt x="65" y="468"/>
                  </a:lnTo>
                  <a:lnTo>
                    <a:pt x="65" y="461"/>
                  </a:lnTo>
                  <a:lnTo>
                    <a:pt x="65" y="455"/>
                  </a:lnTo>
                  <a:lnTo>
                    <a:pt x="58" y="448"/>
                  </a:lnTo>
                  <a:lnTo>
                    <a:pt x="52" y="448"/>
                  </a:lnTo>
                  <a:lnTo>
                    <a:pt x="45" y="448"/>
                  </a:lnTo>
                  <a:lnTo>
                    <a:pt x="39" y="442"/>
                  </a:lnTo>
                  <a:lnTo>
                    <a:pt x="33" y="442"/>
                  </a:lnTo>
                  <a:lnTo>
                    <a:pt x="33" y="436"/>
                  </a:lnTo>
                  <a:lnTo>
                    <a:pt x="33" y="429"/>
                  </a:lnTo>
                  <a:lnTo>
                    <a:pt x="33" y="423"/>
                  </a:lnTo>
                  <a:lnTo>
                    <a:pt x="26" y="410"/>
                  </a:lnTo>
                  <a:lnTo>
                    <a:pt x="26" y="404"/>
                  </a:lnTo>
                  <a:lnTo>
                    <a:pt x="20" y="404"/>
                  </a:lnTo>
                  <a:lnTo>
                    <a:pt x="13" y="397"/>
                  </a:lnTo>
                  <a:lnTo>
                    <a:pt x="7" y="391"/>
                  </a:lnTo>
                  <a:lnTo>
                    <a:pt x="7" y="384"/>
                  </a:lnTo>
                  <a:lnTo>
                    <a:pt x="7" y="372"/>
                  </a:lnTo>
                  <a:lnTo>
                    <a:pt x="0" y="365"/>
                  </a:lnTo>
                  <a:lnTo>
                    <a:pt x="0" y="359"/>
                  </a:lnTo>
                  <a:close/>
                </a:path>
              </a:pathLst>
            </a:custGeom>
            <a:solidFill>
              <a:srgbClr val="FFF6B3"/>
            </a:solidFill>
            <a:ln w="6350">
              <a:solidFill>
                <a:schemeClr val="accent5">
                  <a:lumMod val="50000"/>
                </a:schemeClr>
              </a:solidFill>
            </a:ln>
          </p:spPr>
          <p:txBody>
            <a:bodyPr vert="horz" wrap="square" lIns="91440" tIns="45720" rIns="91440" bIns="45720" numCol="1" anchor="t" anchorCtr="0" compatLnSpc="1">
              <a:noAutofit/>
            </a:bodyPr>
            <a:lstStyle/>
            <a:p>
              <a:endParaRPr lang="fr-FR" noProof="0" dirty="0"/>
            </a:p>
          </p:txBody>
        </p:sp>
        <p:sp>
          <p:nvSpPr>
            <p:cNvPr id="54" name="Freeform 226"/>
            <p:cNvSpPr/>
            <p:nvPr/>
          </p:nvSpPr>
          <p:spPr bwMode="gray">
            <a:xfrm>
              <a:off x="4056309" y="3598417"/>
              <a:ext cx="689851" cy="1213228"/>
            </a:xfrm>
            <a:custGeom>
              <a:avLst/>
              <a:gdLst>
                <a:gd name="T0" fmla="*/ 1024 w 1069"/>
                <a:gd name="T1" fmla="*/ 627 h 1684"/>
                <a:gd name="T2" fmla="*/ 1056 w 1069"/>
                <a:gd name="T3" fmla="*/ 781 h 1684"/>
                <a:gd name="T4" fmla="*/ 1031 w 1069"/>
                <a:gd name="T5" fmla="*/ 1050 h 1684"/>
                <a:gd name="T6" fmla="*/ 960 w 1069"/>
                <a:gd name="T7" fmla="*/ 1280 h 1684"/>
                <a:gd name="T8" fmla="*/ 973 w 1069"/>
                <a:gd name="T9" fmla="*/ 1319 h 1684"/>
                <a:gd name="T10" fmla="*/ 935 w 1069"/>
                <a:gd name="T11" fmla="*/ 1364 h 1684"/>
                <a:gd name="T12" fmla="*/ 883 w 1069"/>
                <a:gd name="T13" fmla="*/ 1396 h 1684"/>
                <a:gd name="T14" fmla="*/ 807 w 1069"/>
                <a:gd name="T15" fmla="*/ 1428 h 1684"/>
                <a:gd name="T16" fmla="*/ 679 w 1069"/>
                <a:gd name="T17" fmla="*/ 1492 h 1684"/>
                <a:gd name="T18" fmla="*/ 608 w 1069"/>
                <a:gd name="T19" fmla="*/ 1460 h 1684"/>
                <a:gd name="T20" fmla="*/ 563 w 1069"/>
                <a:gd name="T21" fmla="*/ 1434 h 1684"/>
                <a:gd name="T22" fmla="*/ 518 w 1069"/>
                <a:gd name="T23" fmla="*/ 1415 h 1684"/>
                <a:gd name="T24" fmla="*/ 352 w 1069"/>
                <a:gd name="T25" fmla="*/ 1492 h 1684"/>
                <a:gd name="T26" fmla="*/ 326 w 1069"/>
                <a:gd name="T27" fmla="*/ 1581 h 1684"/>
                <a:gd name="T28" fmla="*/ 237 w 1069"/>
                <a:gd name="T29" fmla="*/ 1671 h 1684"/>
                <a:gd name="T30" fmla="*/ 211 w 1069"/>
                <a:gd name="T31" fmla="*/ 1652 h 1684"/>
                <a:gd name="T32" fmla="*/ 166 w 1069"/>
                <a:gd name="T33" fmla="*/ 1633 h 1684"/>
                <a:gd name="T34" fmla="*/ 147 w 1069"/>
                <a:gd name="T35" fmla="*/ 1613 h 1684"/>
                <a:gd name="T36" fmla="*/ 115 w 1069"/>
                <a:gd name="T37" fmla="*/ 1588 h 1684"/>
                <a:gd name="T38" fmla="*/ 121 w 1069"/>
                <a:gd name="T39" fmla="*/ 1530 h 1684"/>
                <a:gd name="T40" fmla="*/ 102 w 1069"/>
                <a:gd name="T41" fmla="*/ 1485 h 1684"/>
                <a:gd name="T42" fmla="*/ 57 w 1069"/>
                <a:gd name="T43" fmla="*/ 1472 h 1684"/>
                <a:gd name="T44" fmla="*/ 45 w 1069"/>
                <a:gd name="T45" fmla="*/ 1415 h 1684"/>
                <a:gd name="T46" fmla="*/ 19 w 1069"/>
                <a:gd name="T47" fmla="*/ 1389 h 1684"/>
                <a:gd name="T48" fmla="*/ 45 w 1069"/>
                <a:gd name="T49" fmla="*/ 1338 h 1684"/>
                <a:gd name="T50" fmla="*/ 6 w 1069"/>
                <a:gd name="T51" fmla="*/ 1306 h 1684"/>
                <a:gd name="T52" fmla="*/ 38 w 1069"/>
                <a:gd name="T53" fmla="*/ 1261 h 1684"/>
                <a:gd name="T54" fmla="*/ 83 w 1069"/>
                <a:gd name="T55" fmla="*/ 1229 h 1684"/>
                <a:gd name="T56" fmla="*/ 96 w 1069"/>
                <a:gd name="T57" fmla="*/ 1172 h 1684"/>
                <a:gd name="T58" fmla="*/ 89 w 1069"/>
                <a:gd name="T59" fmla="*/ 1108 h 1684"/>
                <a:gd name="T60" fmla="*/ 115 w 1069"/>
                <a:gd name="T61" fmla="*/ 1056 h 1684"/>
                <a:gd name="T62" fmla="*/ 134 w 1069"/>
                <a:gd name="T63" fmla="*/ 973 h 1684"/>
                <a:gd name="T64" fmla="*/ 121 w 1069"/>
                <a:gd name="T65" fmla="*/ 915 h 1684"/>
                <a:gd name="T66" fmla="*/ 102 w 1069"/>
                <a:gd name="T67" fmla="*/ 890 h 1684"/>
                <a:gd name="T68" fmla="*/ 32 w 1069"/>
                <a:gd name="T69" fmla="*/ 877 h 1684"/>
                <a:gd name="T70" fmla="*/ 6 w 1069"/>
                <a:gd name="T71" fmla="*/ 826 h 1684"/>
                <a:gd name="T72" fmla="*/ 13 w 1069"/>
                <a:gd name="T73" fmla="*/ 755 h 1684"/>
                <a:gd name="T74" fmla="*/ 38 w 1069"/>
                <a:gd name="T75" fmla="*/ 698 h 1684"/>
                <a:gd name="T76" fmla="*/ 70 w 1069"/>
                <a:gd name="T77" fmla="*/ 659 h 1684"/>
                <a:gd name="T78" fmla="*/ 89 w 1069"/>
                <a:gd name="T79" fmla="*/ 615 h 1684"/>
                <a:gd name="T80" fmla="*/ 96 w 1069"/>
                <a:gd name="T81" fmla="*/ 570 h 1684"/>
                <a:gd name="T82" fmla="*/ 102 w 1069"/>
                <a:gd name="T83" fmla="*/ 525 h 1684"/>
                <a:gd name="T84" fmla="*/ 109 w 1069"/>
                <a:gd name="T85" fmla="*/ 455 h 1684"/>
                <a:gd name="T86" fmla="*/ 141 w 1069"/>
                <a:gd name="T87" fmla="*/ 435 h 1684"/>
                <a:gd name="T88" fmla="*/ 185 w 1069"/>
                <a:gd name="T89" fmla="*/ 403 h 1684"/>
                <a:gd name="T90" fmla="*/ 275 w 1069"/>
                <a:gd name="T91" fmla="*/ 371 h 1684"/>
                <a:gd name="T92" fmla="*/ 333 w 1069"/>
                <a:gd name="T93" fmla="*/ 378 h 1684"/>
                <a:gd name="T94" fmla="*/ 390 w 1069"/>
                <a:gd name="T95" fmla="*/ 365 h 1684"/>
                <a:gd name="T96" fmla="*/ 442 w 1069"/>
                <a:gd name="T97" fmla="*/ 365 h 1684"/>
                <a:gd name="T98" fmla="*/ 493 w 1069"/>
                <a:gd name="T99" fmla="*/ 371 h 1684"/>
                <a:gd name="T100" fmla="*/ 563 w 1069"/>
                <a:gd name="T101" fmla="*/ 365 h 1684"/>
                <a:gd name="T102" fmla="*/ 621 w 1069"/>
                <a:gd name="T103" fmla="*/ 346 h 1684"/>
                <a:gd name="T104" fmla="*/ 659 w 1069"/>
                <a:gd name="T105" fmla="*/ 314 h 1684"/>
                <a:gd name="T106" fmla="*/ 691 w 1069"/>
                <a:gd name="T107" fmla="*/ 275 h 1684"/>
                <a:gd name="T108" fmla="*/ 691 w 1069"/>
                <a:gd name="T109" fmla="*/ 224 h 1684"/>
                <a:gd name="T110" fmla="*/ 698 w 1069"/>
                <a:gd name="T111" fmla="*/ 179 h 1684"/>
                <a:gd name="T112" fmla="*/ 691 w 1069"/>
                <a:gd name="T113" fmla="*/ 147 h 1684"/>
                <a:gd name="T114" fmla="*/ 679 w 1069"/>
                <a:gd name="T115" fmla="*/ 122 h 1684"/>
                <a:gd name="T116" fmla="*/ 672 w 1069"/>
                <a:gd name="T117" fmla="*/ 77 h 1684"/>
                <a:gd name="T118" fmla="*/ 666 w 1069"/>
                <a:gd name="T119" fmla="*/ 26 h 1684"/>
                <a:gd name="T120" fmla="*/ 749 w 1069"/>
                <a:gd name="T121" fmla="*/ 6 h 1684"/>
                <a:gd name="T122" fmla="*/ 948 w 1069"/>
                <a:gd name="T123" fmla="*/ 6 h 16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69" h="1684">
                  <a:moveTo>
                    <a:pt x="1018" y="0"/>
                  </a:moveTo>
                  <a:lnTo>
                    <a:pt x="1024" y="19"/>
                  </a:lnTo>
                  <a:lnTo>
                    <a:pt x="1031" y="26"/>
                  </a:lnTo>
                  <a:lnTo>
                    <a:pt x="1031" y="77"/>
                  </a:lnTo>
                  <a:lnTo>
                    <a:pt x="1031" y="154"/>
                  </a:lnTo>
                  <a:lnTo>
                    <a:pt x="1031" y="173"/>
                  </a:lnTo>
                  <a:lnTo>
                    <a:pt x="1031" y="397"/>
                  </a:lnTo>
                  <a:lnTo>
                    <a:pt x="1024" y="493"/>
                  </a:lnTo>
                  <a:lnTo>
                    <a:pt x="1031" y="519"/>
                  </a:lnTo>
                  <a:lnTo>
                    <a:pt x="1024" y="627"/>
                  </a:lnTo>
                  <a:lnTo>
                    <a:pt x="1024" y="647"/>
                  </a:lnTo>
                  <a:lnTo>
                    <a:pt x="1031" y="659"/>
                  </a:lnTo>
                  <a:lnTo>
                    <a:pt x="1031" y="672"/>
                  </a:lnTo>
                  <a:lnTo>
                    <a:pt x="1044" y="691"/>
                  </a:lnTo>
                  <a:lnTo>
                    <a:pt x="1044" y="704"/>
                  </a:lnTo>
                  <a:lnTo>
                    <a:pt x="1044" y="736"/>
                  </a:lnTo>
                  <a:lnTo>
                    <a:pt x="1044" y="755"/>
                  </a:lnTo>
                  <a:lnTo>
                    <a:pt x="1050" y="768"/>
                  </a:lnTo>
                  <a:lnTo>
                    <a:pt x="1050" y="781"/>
                  </a:lnTo>
                  <a:lnTo>
                    <a:pt x="1056" y="781"/>
                  </a:lnTo>
                  <a:lnTo>
                    <a:pt x="1063" y="787"/>
                  </a:lnTo>
                  <a:lnTo>
                    <a:pt x="1069" y="794"/>
                  </a:lnTo>
                  <a:lnTo>
                    <a:pt x="1069" y="800"/>
                  </a:lnTo>
                  <a:lnTo>
                    <a:pt x="1044" y="800"/>
                  </a:lnTo>
                  <a:lnTo>
                    <a:pt x="1037" y="813"/>
                  </a:lnTo>
                  <a:lnTo>
                    <a:pt x="1037" y="839"/>
                  </a:lnTo>
                  <a:lnTo>
                    <a:pt x="1031" y="871"/>
                  </a:lnTo>
                  <a:lnTo>
                    <a:pt x="1031" y="890"/>
                  </a:lnTo>
                  <a:lnTo>
                    <a:pt x="1031" y="922"/>
                  </a:lnTo>
                  <a:lnTo>
                    <a:pt x="1031" y="1050"/>
                  </a:lnTo>
                  <a:lnTo>
                    <a:pt x="1037" y="1261"/>
                  </a:lnTo>
                  <a:lnTo>
                    <a:pt x="1031" y="1261"/>
                  </a:lnTo>
                  <a:lnTo>
                    <a:pt x="1005" y="1261"/>
                  </a:lnTo>
                  <a:lnTo>
                    <a:pt x="986" y="1261"/>
                  </a:lnTo>
                  <a:lnTo>
                    <a:pt x="986" y="1255"/>
                  </a:lnTo>
                  <a:lnTo>
                    <a:pt x="960" y="1255"/>
                  </a:lnTo>
                  <a:lnTo>
                    <a:pt x="960" y="1261"/>
                  </a:lnTo>
                  <a:lnTo>
                    <a:pt x="960" y="1268"/>
                  </a:lnTo>
                  <a:lnTo>
                    <a:pt x="960" y="1274"/>
                  </a:lnTo>
                  <a:lnTo>
                    <a:pt x="960" y="1280"/>
                  </a:lnTo>
                  <a:lnTo>
                    <a:pt x="960" y="1287"/>
                  </a:lnTo>
                  <a:lnTo>
                    <a:pt x="967" y="1287"/>
                  </a:lnTo>
                  <a:lnTo>
                    <a:pt x="967" y="1293"/>
                  </a:lnTo>
                  <a:lnTo>
                    <a:pt x="967" y="1300"/>
                  </a:lnTo>
                  <a:lnTo>
                    <a:pt x="973" y="1300"/>
                  </a:lnTo>
                  <a:lnTo>
                    <a:pt x="973" y="1306"/>
                  </a:lnTo>
                  <a:lnTo>
                    <a:pt x="980" y="1306"/>
                  </a:lnTo>
                  <a:lnTo>
                    <a:pt x="980" y="1312"/>
                  </a:lnTo>
                  <a:lnTo>
                    <a:pt x="980" y="1319"/>
                  </a:lnTo>
                  <a:lnTo>
                    <a:pt x="973" y="1319"/>
                  </a:lnTo>
                  <a:lnTo>
                    <a:pt x="973" y="1325"/>
                  </a:lnTo>
                  <a:lnTo>
                    <a:pt x="967" y="1325"/>
                  </a:lnTo>
                  <a:lnTo>
                    <a:pt x="960" y="1325"/>
                  </a:lnTo>
                  <a:lnTo>
                    <a:pt x="954" y="1325"/>
                  </a:lnTo>
                  <a:lnTo>
                    <a:pt x="948" y="1332"/>
                  </a:lnTo>
                  <a:lnTo>
                    <a:pt x="948" y="1338"/>
                  </a:lnTo>
                  <a:lnTo>
                    <a:pt x="941" y="1344"/>
                  </a:lnTo>
                  <a:lnTo>
                    <a:pt x="941" y="1351"/>
                  </a:lnTo>
                  <a:lnTo>
                    <a:pt x="941" y="1357"/>
                  </a:lnTo>
                  <a:lnTo>
                    <a:pt x="935" y="1364"/>
                  </a:lnTo>
                  <a:lnTo>
                    <a:pt x="928" y="1364"/>
                  </a:lnTo>
                  <a:lnTo>
                    <a:pt x="928" y="1370"/>
                  </a:lnTo>
                  <a:lnTo>
                    <a:pt x="922" y="1370"/>
                  </a:lnTo>
                  <a:lnTo>
                    <a:pt x="915" y="1370"/>
                  </a:lnTo>
                  <a:lnTo>
                    <a:pt x="909" y="1376"/>
                  </a:lnTo>
                  <a:lnTo>
                    <a:pt x="903" y="1376"/>
                  </a:lnTo>
                  <a:lnTo>
                    <a:pt x="896" y="1383"/>
                  </a:lnTo>
                  <a:lnTo>
                    <a:pt x="896" y="1389"/>
                  </a:lnTo>
                  <a:lnTo>
                    <a:pt x="890" y="1396"/>
                  </a:lnTo>
                  <a:lnTo>
                    <a:pt x="883" y="1396"/>
                  </a:lnTo>
                  <a:lnTo>
                    <a:pt x="877" y="1402"/>
                  </a:lnTo>
                  <a:lnTo>
                    <a:pt x="871" y="1408"/>
                  </a:lnTo>
                  <a:lnTo>
                    <a:pt x="858" y="1415"/>
                  </a:lnTo>
                  <a:lnTo>
                    <a:pt x="851" y="1415"/>
                  </a:lnTo>
                  <a:lnTo>
                    <a:pt x="845" y="1421"/>
                  </a:lnTo>
                  <a:lnTo>
                    <a:pt x="839" y="1421"/>
                  </a:lnTo>
                  <a:lnTo>
                    <a:pt x="826" y="1421"/>
                  </a:lnTo>
                  <a:lnTo>
                    <a:pt x="819" y="1428"/>
                  </a:lnTo>
                  <a:lnTo>
                    <a:pt x="813" y="1428"/>
                  </a:lnTo>
                  <a:lnTo>
                    <a:pt x="807" y="1428"/>
                  </a:lnTo>
                  <a:lnTo>
                    <a:pt x="794" y="1434"/>
                  </a:lnTo>
                  <a:lnTo>
                    <a:pt x="781" y="1434"/>
                  </a:lnTo>
                  <a:lnTo>
                    <a:pt x="775" y="1440"/>
                  </a:lnTo>
                  <a:lnTo>
                    <a:pt x="762" y="1440"/>
                  </a:lnTo>
                  <a:lnTo>
                    <a:pt x="749" y="1447"/>
                  </a:lnTo>
                  <a:lnTo>
                    <a:pt x="730" y="1453"/>
                  </a:lnTo>
                  <a:lnTo>
                    <a:pt x="723" y="1460"/>
                  </a:lnTo>
                  <a:lnTo>
                    <a:pt x="704" y="1472"/>
                  </a:lnTo>
                  <a:lnTo>
                    <a:pt x="691" y="1485"/>
                  </a:lnTo>
                  <a:lnTo>
                    <a:pt x="679" y="1492"/>
                  </a:lnTo>
                  <a:lnTo>
                    <a:pt x="666" y="1498"/>
                  </a:lnTo>
                  <a:lnTo>
                    <a:pt x="653" y="1498"/>
                  </a:lnTo>
                  <a:lnTo>
                    <a:pt x="647" y="1492"/>
                  </a:lnTo>
                  <a:lnTo>
                    <a:pt x="640" y="1485"/>
                  </a:lnTo>
                  <a:lnTo>
                    <a:pt x="634" y="1479"/>
                  </a:lnTo>
                  <a:lnTo>
                    <a:pt x="627" y="1472"/>
                  </a:lnTo>
                  <a:lnTo>
                    <a:pt x="621" y="1466"/>
                  </a:lnTo>
                  <a:lnTo>
                    <a:pt x="615" y="1466"/>
                  </a:lnTo>
                  <a:lnTo>
                    <a:pt x="608" y="1466"/>
                  </a:lnTo>
                  <a:lnTo>
                    <a:pt x="608" y="1460"/>
                  </a:lnTo>
                  <a:lnTo>
                    <a:pt x="602" y="1460"/>
                  </a:lnTo>
                  <a:lnTo>
                    <a:pt x="595" y="1453"/>
                  </a:lnTo>
                  <a:lnTo>
                    <a:pt x="595" y="1447"/>
                  </a:lnTo>
                  <a:lnTo>
                    <a:pt x="589" y="1447"/>
                  </a:lnTo>
                  <a:lnTo>
                    <a:pt x="583" y="1447"/>
                  </a:lnTo>
                  <a:lnTo>
                    <a:pt x="583" y="1440"/>
                  </a:lnTo>
                  <a:lnTo>
                    <a:pt x="576" y="1440"/>
                  </a:lnTo>
                  <a:lnTo>
                    <a:pt x="570" y="1440"/>
                  </a:lnTo>
                  <a:lnTo>
                    <a:pt x="570" y="1434"/>
                  </a:lnTo>
                  <a:lnTo>
                    <a:pt x="563" y="1434"/>
                  </a:lnTo>
                  <a:lnTo>
                    <a:pt x="557" y="1428"/>
                  </a:lnTo>
                  <a:lnTo>
                    <a:pt x="550" y="1428"/>
                  </a:lnTo>
                  <a:lnTo>
                    <a:pt x="544" y="1428"/>
                  </a:lnTo>
                  <a:lnTo>
                    <a:pt x="544" y="1421"/>
                  </a:lnTo>
                  <a:lnTo>
                    <a:pt x="550" y="1421"/>
                  </a:lnTo>
                  <a:lnTo>
                    <a:pt x="550" y="1415"/>
                  </a:lnTo>
                  <a:lnTo>
                    <a:pt x="544" y="1415"/>
                  </a:lnTo>
                  <a:lnTo>
                    <a:pt x="531" y="1415"/>
                  </a:lnTo>
                  <a:lnTo>
                    <a:pt x="525" y="1415"/>
                  </a:lnTo>
                  <a:lnTo>
                    <a:pt x="518" y="1415"/>
                  </a:lnTo>
                  <a:lnTo>
                    <a:pt x="512" y="1415"/>
                  </a:lnTo>
                  <a:lnTo>
                    <a:pt x="506" y="1415"/>
                  </a:lnTo>
                  <a:lnTo>
                    <a:pt x="493" y="1415"/>
                  </a:lnTo>
                  <a:lnTo>
                    <a:pt x="448" y="1415"/>
                  </a:lnTo>
                  <a:lnTo>
                    <a:pt x="397" y="1408"/>
                  </a:lnTo>
                  <a:lnTo>
                    <a:pt x="346" y="1408"/>
                  </a:lnTo>
                  <a:lnTo>
                    <a:pt x="346" y="1447"/>
                  </a:lnTo>
                  <a:lnTo>
                    <a:pt x="346" y="1466"/>
                  </a:lnTo>
                  <a:lnTo>
                    <a:pt x="346" y="1479"/>
                  </a:lnTo>
                  <a:lnTo>
                    <a:pt x="352" y="1492"/>
                  </a:lnTo>
                  <a:lnTo>
                    <a:pt x="346" y="1504"/>
                  </a:lnTo>
                  <a:lnTo>
                    <a:pt x="346" y="1517"/>
                  </a:lnTo>
                  <a:lnTo>
                    <a:pt x="346" y="1524"/>
                  </a:lnTo>
                  <a:lnTo>
                    <a:pt x="346" y="1530"/>
                  </a:lnTo>
                  <a:lnTo>
                    <a:pt x="346" y="1536"/>
                  </a:lnTo>
                  <a:lnTo>
                    <a:pt x="339" y="1556"/>
                  </a:lnTo>
                  <a:lnTo>
                    <a:pt x="333" y="1556"/>
                  </a:lnTo>
                  <a:lnTo>
                    <a:pt x="333" y="1562"/>
                  </a:lnTo>
                  <a:lnTo>
                    <a:pt x="326" y="1569"/>
                  </a:lnTo>
                  <a:lnTo>
                    <a:pt x="326" y="1581"/>
                  </a:lnTo>
                  <a:lnTo>
                    <a:pt x="320" y="1588"/>
                  </a:lnTo>
                  <a:lnTo>
                    <a:pt x="314" y="1594"/>
                  </a:lnTo>
                  <a:lnTo>
                    <a:pt x="307" y="1601"/>
                  </a:lnTo>
                  <a:lnTo>
                    <a:pt x="294" y="1620"/>
                  </a:lnTo>
                  <a:lnTo>
                    <a:pt x="288" y="1626"/>
                  </a:lnTo>
                  <a:lnTo>
                    <a:pt x="275" y="1639"/>
                  </a:lnTo>
                  <a:lnTo>
                    <a:pt x="269" y="1645"/>
                  </a:lnTo>
                  <a:lnTo>
                    <a:pt x="256" y="1658"/>
                  </a:lnTo>
                  <a:lnTo>
                    <a:pt x="250" y="1665"/>
                  </a:lnTo>
                  <a:lnTo>
                    <a:pt x="237" y="1671"/>
                  </a:lnTo>
                  <a:lnTo>
                    <a:pt x="224" y="1671"/>
                  </a:lnTo>
                  <a:lnTo>
                    <a:pt x="205" y="1677"/>
                  </a:lnTo>
                  <a:lnTo>
                    <a:pt x="192" y="1677"/>
                  </a:lnTo>
                  <a:lnTo>
                    <a:pt x="185" y="1684"/>
                  </a:lnTo>
                  <a:lnTo>
                    <a:pt x="185" y="1677"/>
                  </a:lnTo>
                  <a:lnTo>
                    <a:pt x="192" y="1671"/>
                  </a:lnTo>
                  <a:lnTo>
                    <a:pt x="198" y="1665"/>
                  </a:lnTo>
                  <a:lnTo>
                    <a:pt x="205" y="1665"/>
                  </a:lnTo>
                  <a:lnTo>
                    <a:pt x="205" y="1658"/>
                  </a:lnTo>
                  <a:lnTo>
                    <a:pt x="211" y="1652"/>
                  </a:lnTo>
                  <a:lnTo>
                    <a:pt x="211" y="1645"/>
                  </a:lnTo>
                  <a:lnTo>
                    <a:pt x="211" y="1639"/>
                  </a:lnTo>
                  <a:lnTo>
                    <a:pt x="205" y="1639"/>
                  </a:lnTo>
                  <a:lnTo>
                    <a:pt x="205" y="1633"/>
                  </a:lnTo>
                  <a:lnTo>
                    <a:pt x="198" y="1633"/>
                  </a:lnTo>
                  <a:lnTo>
                    <a:pt x="192" y="1633"/>
                  </a:lnTo>
                  <a:lnTo>
                    <a:pt x="185" y="1633"/>
                  </a:lnTo>
                  <a:lnTo>
                    <a:pt x="179" y="1633"/>
                  </a:lnTo>
                  <a:lnTo>
                    <a:pt x="173" y="1633"/>
                  </a:lnTo>
                  <a:lnTo>
                    <a:pt x="166" y="1633"/>
                  </a:lnTo>
                  <a:lnTo>
                    <a:pt x="160" y="1633"/>
                  </a:lnTo>
                  <a:lnTo>
                    <a:pt x="153" y="1633"/>
                  </a:lnTo>
                  <a:lnTo>
                    <a:pt x="153" y="1626"/>
                  </a:lnTo>
                  <a:lnTo>
                    <a:pt x="160" y="1626"/>
                  </a:lnTo>
                  <a:lnTo>
                    <a:pt x="160" y="1620"/>
                  </a:lnTo>
                  <a:lnTo>
                    <a:pt x="153" y="1620"/>
                  </a:lnTo>
                  <a:lnTo>
                    <a:pt x="153" y="1613"/>
                  </a:lnTo>
                  <a:lnTo>
                    <a:pt x="147" y="1613"/>
                  </a:lnTo>
                  <a:lnTo>
                    <a:pt x="147" y="1607"/>
                  </a:lnTo>
                  <a:lnTo>
                    <a:pt x="147" y="1613"/>
                  </a:lnTo>
                  <a:lnTo>
                    <a:pt x="141" y="1613"/>
                  </a:lnTo>
                  <a:lnTo>
                    <a:pt x="141" y="1620"/>
                  </a:lnTo>
                  <a:lnTo>
                    <a:pt x="134" y="1620"/>
                  </a:lnTo>
                  <a:lnTo>
                    <a:pt x="134" y="1613"/>
                  </a:lnTo>
                  <a:lnTo>
                    <a:pt x="128" y="1613"/>
                  </a:lnTo>
                  <a:lnTo>
                    <a:pt x="128" y="1607"/>
                  </a:lnTo>
                  <a:lnTo>
                    <a:pt x="121" y="1601"/>
                  </a:lnTo>
                  <a:lnTo>
                    <a:pt x="121" y="1594"/>
                  </a:lnTo>
                  <a:lnTo>
                    <a:pt x="115" y="1594"/>
                  </a:lnTo>
                  <a:lnTo>
                    <a:pt x="115" y="1588"/>
                  </a:lnTo>
                  <a:lnTo>
                    <a:pt x="115" y="1581"/>
                  </a:lnTo>
                  <a:lnTo>
                    <a:pt x="115" y="1575"/>
                  </a:lnTo>
                  <a:lnTo>
                    <a:pt x="115" y="1569"/>
                  </a:lnTo>
                  <a:lnTo>
                    <a:pt x="115" y="1562"/>
                  </a:lnTo>
                  <a:lnTo>
                    <a:pt x="121" y="1562"/>
                  </a:lnTo>
                  <a:lnTo>
                    <a:pt x="121" y="1556"/>
                  </a:lnTo>
                  <a:lnTo>
                    <a:pt x="121" y="1549"/>
                  </a:lnTo>
                  <a:lnTo>
                    <a:pt x="121" y="1543"/>
                  </a:lnTo>
                  <a:lnTo>
                    <a:pt x="121" y="1536"/>
                  </a:lnTo>
                  <a:lnTo>
                    <a:pt x="121" y="1530"/>
                  </a:lnTo>
                  <a:lnTo>
                    <a:pt x="121" y="1524"/>
                  </a:lnTo>
                  <a:lnTo>
                    <a:pt x="121" y="1517"/>
                  </a:lnTo>
                  <a:lnTo>
                    <a:pt x="121" y="1511"/>
                  </a:lnTo>
                  <a:lnTo>
                    <a:pt x="121" y="1504"/>
                  </a:lnTo>
                  <a:lnTo>
                    <a:pt x="121" y="1498"/>
                  </a:lnTo>
                  <a:lnTo>
                    <a:pt x="121" y="1492"/>
                  </a:lnTo>
                  <a:lnTo>
                    <a:pt x="115" y="1492"/>
                  </a:lnTo>
                  <a:lnTo>
                    <a:pt x="115" y="1485"/>
                  </a:lnTo>
                  <a:lnTo>
                    <a:pt x="109" y="1485"/>
                  </a:lnTo>
                  <a:lnTo>
                    <a:pt x="102" y="1485"/>
                  </a:lnTo>
                  <a:lnTo>
                    <a:pt x="96" y="1479"/>
                  </a:lnTo>
                  <a:lnTo>
                    <a:pt x="96" y="1485"/>
                  </a:lnTo>
                  <a:lnTo>
                    <a:pt x="89" y="1485"/>
                  </a:lnTo>
                  <a:lnTo>
                    <a:pt x="83" y="1485"/>
                  </a:lnTo>
                  <a:lnTo>
                    <a:pt x="83" y="1479"/>
                  </a:lnTo>
                  <a:lnTo>
                    <a:pt x="77" y="1479"/>
                  </a:lnTo>
                  <a:lnTo>
                    <a:pt x="70" y="1479"/>
                  </a:lnTo>
                  <a:lnTo>
                    <a:pt x="70" y="1472"/>
                  </a:lnTo>
                  <a:lnTo>
                    <a:pt x="64" y="1472"/>
                  </a:lnTo>
                  <a:lnTo>
                    <a:pt x="57" y="1472"/>
                  </a:lnTo>
                  <a:lnTo>
                    <a:pt x="57" y="1466"/>
                  </a:lnTo>
                  <a:lnTo>
                    <a:pt x="57" y="1460"/>
                  </a:lnTo>
                  <a:lnTo>
                    <a:pt x="51" y="1453"/>
                  </a:lnTo>
                  <a:lnTo>
                    <a:pt x="51" y="1447"/>
                  </a:lnTo>
                  <a:lnTo>
                    <a:pt x="51" y="1440"/>
                  </a:lnTo>
                  <a:lnTo>
                    <a:pt x="57" y="1440"/>
                  </a:lnTo>
                  <a:lnTo>
                    <a:pt x="57" y="1434"/>
                  </a:lnTo>
                  <a:lnTo>
                    <a:pt x="51" y="1428"/>
                  </a:lnTo>
                  <a:lnTo>
                    <a:pt x="45" y="1421"/>
                  </a:lnTo>
                  <a:lnTo>
                    <a:pt x="45" y="1415"/>
                  </a:lnTo>
                  <a:lnTo>
                    <a:pt x="38" y="1408"/>
                  </a:lnTo>
                  <a:lnTo>
                    <a:pt x="32" y="1408"/>
                  </a:lnTo>
                  <a:lnTo>
                    <a:pt x="25" y="1408"/>
                  </a:lnTo>
                  <a:lnTo>
                    <a:pt x="25" y="1415"/>
                  </a:lnTo>
                  <a:lnTo>
                    <a:pt x="19" y="1415"/>
                  </a:lnTo>
                  <a:lnTo>
                    <a:pt x="19" y="1408"/>
                  </a:lnTo>
                  <a:lnTo>
                    <a:pt x="13" y="1408"/>
                  </a:lnTo>
                  <a:lnTo>
                    <a:pt x="19" y="1402"/>
                  </a:lnTo>
                  <a:lnTo>
                    <a:pt x="19" y="1396"/>
                  </a:lnTo>
                  <a:lnTo>
                    <a:pt x="19" y="1389"/>
                  </a:lnTo>
                  <a:lnTo>
                    <a:pt x="19" y="1383"/>
                  </a:lnTo>
                  <a:lnTo>
                    <a:pt x="25" y="1383"/>
                  </a:lnTo>
                  <a:lnTo>
                    <a:pt x="25" y="1376"/>
                  </a:lnTo>
                  <a:lnTo>
                    <a:pt x="25" y="1370"/>
                  </a:lnTo>
                  <a:lnTo>
                    <a:pt x="32" y="1364"/>
                  </a:lnTo>
                  <a:lnTo>
                    <a:pt x="38" y="1364"/>
                  </a:lnTo>
                  <a:lnTo>
                    <a:pt x="38" y="1357"/>
                  </a:lnTo>
                  <a:lnTo>
                    <a:pt x="45" y="1351"/>
                  </a:lnTo>
                  <a:lnTo>
                    <a:pt x="45" y="1344"/>
                  </a:lnTo>
                  <a:lnTo>
                    <a:pt x="45" y="1338"/>
                  </a:lnTo>
                  <a:lnTo>
                    <a:pt x="45" y="1325"/>
                  </a:lnTo>
                  <a:lnTo>
                    <a:pt x="45" y="1319"/>
                  </a:lnTo>
                  <a:lnTo>
                    <a:pt x="38" y="1319"/>
                  </a:lnTo>
                  <a:lnTo>
                    <a:pt x="32" y="1319"/>
                  </a:lnTo>
                  <a:lnTo>
                    <a:pt x="32" y="1312"/>
                  </a:lnTo>
                  <a:lnTo>
                    <a:pt x="25" y="1312"/>
                  </a:lnTo>
                  <a:lnTo>
                    <a:pt x="19" y="1312"/>
                  </a:lnTo>
                  <a:lnTo>
                    <a:pt x="13" y="1312"/>
                  </a:lnTo>
                  <a:lnTo>
                    <a:pt x="13" y="1306"/>
                  </a:lnTo>
                  <a:lnTo>
                    <a:pt x="6" y="1306"/>
                  </a:lnTo>
                  <a:lnTo>
                    <a:pt x="6" y="1300"/>
                  </a:lnTo>
                  <a:lnTo>
                    <a:pt x="6" y="1293"/>
                  </a:lnTo>
                  <a:lnTo>
                    <a:pt x="6" y="1287"/>
                  </a:lnTo>
                  <a:lnTo>
                    <a:pt x="6" y="1280"/>
                  </a:lnTo>
                  <a:lnTo>
                    <a:pt x="13" y="1280"/>
                  </a:lnTo>
                  <a:lnTo>
                    <a:pt x="13" y="1274"/>
                  </a:lnTo>
                  <a:lnTo>
                    <a:pt x="19" y="1274"/>
                  </a:lnTo>
                  <a:lnTo>
                    <a:pt x="25" y="1268"/>
                  </a:lnTo>
                  <a:lnTo>
                    <a:pt x="32" y="1261"/>
                  </a:lnTo>
                  <a:lnTo>
                    <a:pt x="38" y="1261"/>
                  </a:lnTo>
                  <a:lnTo>
                    <a:pt x="45" y="1261"/>
                  </a:lnTo>
                  <a:lnTo>
                    <a:pt x="51" y="1261"/>
                  </a:lnTo>
                  <a:lnTo>
                    <a:pt x="57" y="1261"/>
                  </a:lnTo>
                  <a:lnTo>
                    <a:pt x="64" y="1261"/>
                  </a:lnTo>
                  <a:lnTo>
                    <a:pt x="70" y="1255"/>
                  </a:lnTo>
                  <a:lnTo>
                    <a:pt x="70" y="1248"/>
                  </a:lnTo>
                  <a:lnTo>
                    <a:pt x="77" y="1248"/>
                  </a:lnTo>
                  <a:lnTo>
                    <a:pt x="77" y="1242"/>
                  </a:lnTo>
                  <a:lnTo>
                    <a:pt x="83" y="1236"/>
                  </a:lnTo>
                  <a:lnTo>
                    <a:pt x="83" y="1229"/>
                  </a:lnTo>
                  <a:lnTo>
                    <a:pt x="77" y="1223"/>
                  </a:lnTo>
                  <a:lnTo>
                    <a:pt x="77" y="1216"/>
                  </a:lnTo>
                  <a:lnTo>
                    <a:pt x="77" y="1210"/>
                  </a:lnTo>
                  <a:lnTo>
                    <a:pt x="77" y="1204"/>
                  </a:lnTo>
                  <a:lnTo>
                    <a:pt x="77" y="1197"/>
                  </a:lnTo>
                  <a:lnTo>
                    <a:pt x="83" y="1197"/>
                  </a:lnTo>
                  <a:lnTo>
                    <a:pt x="83" y="1191"/>
                  </a:lnTo>
                  <a:lnTo>
                    <a:pt x="89" y="1184"/>
                  </a:lnTo>
                  <a:lnTo>
                    <a:pt x="89" y="1178"/>
                  </a:lnTo>
                  <a:lnTo>
                    <a:pt x="96" y="1172"/>
                  </a:lnTo>
                  <a:lnTo>
                    <a:pt x="96" y="1165"/>
                  </a:lnTo>
                  <a:lnTo>
                    <a:pt x="96" y="1159"/>
                  </a:lnTo>
                  <a:lnTo>
                    <a:pt x="89" y="1159"/>
                  </a:lnTo>
                  <a:lnTo>
                    <a:pt x="83" y="1159"/>
                  </a:lnTo>
                  <a:lnTo>
                    <a:pt x="77" y="1152"/>
                  </a:lnTo>
                  <a:lnTo>
                    <a:pt x="77" y="1146"/>
                  </a:lnTo>
                  <a:lnTo>
                    <a:pt x="77" y="1133"/>
                  </a:lnTo>
                  <a:lnTo>
                    <a:pt x="83" y="1127"/>
                  </a:lnTo>
                  <a:lnTo>
                    <a:pt x="89" y="1114"/>
                  </a:lnTo>
                  <a:lnTo>
                    <a:pt x="89" y="1108"/>
                  </a:lnTo>
                  <a:lnTo>
                    <a:pt x="96" y="1108"/>
                  </a:lnTo>
                  <a:lnTo>
                    <a:pt x="96" y="1101"/>
                  </a:lnTo>
                  <a:lnTo>
                    <a:pt x="96" y="1095"/>
                  </a:lnTo>
                  <a:lnTo>
                    <a:pt x="102" y="1095"/>
                  </a:lnTo>
                  <a:lnTo>
                    <a:pt x="102" y="1088"/>
                  </a:lnTo>
                  <a:lnTo>
                    <a:pt x="109" y="1088"/>
                  </a:lnTo>
                  <a:lnTo>
                    <a:pt x="109" y="1082"/>
                  </a:lnTo>
                  <a:lnTo>
                    <a:pt x="109" y="1076"/>
                  </a:lnTo>
                  <a:lnTo>
                    <a:pt x="115" y="1069"/>
                  </a:lnTo>
                  <a:lnTo>
                    <a:pt x="115" y="1056"/>
                  </a:lnTo>
                  <a:lnTo>
                    <a:pt x="115" y="1044"/>
                  </a:lnTo>
                  <a:lnTo>
                    <a:pt x="115" y="1031"/>
                  </a:lnTo>
                  <a:lnTo>
                    <a:pt x="121" y="1024"/>
                  </a:lnTo>
                  <a:lnTo>
                    <a:pt x="121" y="1018"/>
                  </a:lnTo>
                  <a:lnTo>
                    <a:pt x="121" y="999"/>
                  </a:lnTo>
                  <a:lnTo>
                    <a:pt x="128" y="999"/>
                  </a:lnTo>
                  <a:lnTo>
                    <a:pt x="128" y="992"/>
                  </a:lnTo>
                  <a:lnTo>
                    <a:pt x="134" y="986"/>
                  </a:lnTo>
                  <a:lnTo>
                    <a:pt x="134" y="980"/>
                  </a:lnTo>
                  <a:lnTo>
                    <a:pt x="134" y="973"/>
                  </a:lnTo>
                  <a:lnTo>
                    <a:pt x="134" y="967"/>
                  </a:lnTo>
                  <a:lnTo>
                    <a:pt x="134" y="960"/>
                  </a:lnTo>
                  <a:lnTo>
                    <a:pt x="134" y="954"/>
                  </a:lnTo>
                  <a:lnTo>
                    <a:pt x="128" y="948"/>
                  </a:lnTo>
                  <a:lnTo>
                    <a:pt x="128" y="941"/>
                  </a:lnTo>
                  <a:lnTo>
                    <a:pt x="128" y="935"/>
                  </a:lnTo>
                  <a:lnTo>
                    <a:pt x="128" y="928"/>
                  </a:lnTo>
                  <a:lnTo>
                    <a:pt x="121" y="928"/>
                  </a:lnTo>
                  <a:lnTo>
                    <a:pt x="121" y="922"/>
                  </a:lnTo>
                  <a:lnTo>
                    <a:pt x="121" y="915"/>
                  </a:lnTo>
                  <a:lnTo>
                    <a:pt x="128" y="915"/>
                  </a:lnTo>
                  <a:lnTo>
                    <a:pt x="128" y="909"/>
                  </a:lnTo>
                  <a:lnTo>
                    <a:pt x="121" y="909"/>
                  </a:lnTo>
                  <a:lnTo>
                    <a:pt x="121" y="903"/>
                  </a:lnTo>
                  <a:lnTo>
                    <a:pt x="121" y="896"/>
                  </a:lnTo>
                  <a:lnTo>
                    <a:pt x="128" y="896"/>
                  </a:lnTo>
                  <a:lnTo>
                    <a:pt x="121" y="890"/>
                  </a:lnTo>
                  <a:lnTo>
                    <a:pt x="115" y="890"/>
                  </a:lnTo>
                  <a:lnTo>
                    <a:pt x="109" y="890"/>
                  </a:lnTo>
                  <a:lnTo>
                    <a:pt x="102" y="890"/>
                  </a:lnTo>
                  <a:lnTo>
                    <a:pt x="102" y="883"/>
                  </a:lnTo>
                  <a:lnTo>
                    <a:pt x="96" y="883"/>
                  </a:lnTo>
                  <a:lnTo>
                    <a:pt x="89" y="890"/>
                  </a:lnTo>
                  <a:lnTo>
                    <a:pt x="77" y="890"/>
                  </a:lnTo>
                  <a:lnTo>
                    <a:pt x="70" y="896"/>
                  </a:lnTo>
                  <a:lnTo>
                    <a:pt x="64" y="896"/>
                  </a:lnTo>
                  <a:lnTo>
                    <a:pt x="57" y="896"/>
                  </a:lnTo>
                  <a:lnTo>
                    <a:pt x="51" y="890"/>
                  </a:lnTo>
                  <a:lnTo>
                    <a:pt x="38" y="883"/>
                  </a:lnTo>
                  <a:lnTo>
                    <a:pt x="32" y="877"/>
                  </a:lnTo>
                  <a:lnTo>
                    <a:pt x="25" y="871"/>
                  </a:lnTo>
                  <a:lnTo>
                    <a:pt x="25" y="864"/>
                  </a:lnTo>
                  <a:lnTo>
                    <a:pt x="25" y="858"/>
                  </a:lnTo>
                  <a:lnTo>
                    <a:pt x="19" y="851"/>
                  </a:lnTo>
                  <a:lnTo>
                    <a:pt x="19" y="845"/>
                  </a:lnTo>
                  <a:lnTo>
                    <a:pt x="19" y="839"/>
                  </a:lnTo>
                  <a:lnTo>
                    <a:pt x="13" y="839"/>
                  </a:lnTo>
                  <a:lnTo>
                    <a:pt x="6" y="839"/>
                  </a:lnTo>
                  <a:lnTo>
                    <a:pt x="0" y="832"/>
                  </a:lnTo>
                  <a:lnTo>
                    <a:pt x="6" y="826"/>
                  </a:lnTo>
                  <a:lnTo>
                    <a:pt x="13" y="826"/>
                  </a:lnTo>
                  <a:lnTo>
                    <a:pt x="13" y="819"/>
                  </a:lnTo>
                  <a:lnTo>
                    <a:pt x="13" y="813"/>
                  </a:lnTo>
                  <a:lnTo>
                    <a:pt x="13" y="807"/>
                  </a:lnTo>
                  <a:lnTo>
                    <a:pt x="13" y="800"/>
                  </a:lnTo>
                  <a:lnTo>
                    <a:pt x="13" y="794"/>
                  </a:lnTo>
                  <a:lnTo>
                    <a:pt x="6" y="787"/>
                  </a:lnTo>
                  <a:lnTo>
                    <a:pt x="6" y="781"/>
                  </a:lnTo>
                  <a:lnTo>
                    <a:pt x="6" y="768"/>
                  </a:lnTo>
                  <a:lnTo>
                    <a:pt x="13" y="755"/>
                  </a:lnTo>
                  <a:lnTo>
                    <a:pt x="13" y="743"/>
                  </a:lnTo>
                  <a:lnTo>
                    <a:pt x="13" y="730"/>
                  </a:lnTo>
                  <a:lnTo>
                    <a:pt x="13" y="723"/>
                  </a:lnTo>
                  <a:lnTo>
                    <a:pt x="13" y="717"/>
                  </a:lnTo>
                  <a:lnTo>
                    <a:pt x="13" y="711"/>
                  </a:lnTo>
                  <a:lnTo>
                    <a:pt x="19" y="711"/>
                  </a:lnTo>
                  <a:lnTo>
                    <a:pt x="25" y="704"/>
                  </a:lnTo>
                  <a:lnTo>
                    <a:pt x="32" y="704"/>
                  </a:lnTo>
                  <a:lnTo>
                    <a:pt x="32" y="698"/>
                  </a:lnTo>
                  <a:lnTo>
                    <a:pt x="38" y="698"/>
                  </a:lnTo>
                  <a:lnTo>
                    <a:pt x="45" y="698"/>
                  </a:lnTo>
                  <a:lnTo>
                    <a:pt x="51" y="691"/>
                  </a:lnTo>
                  <a:lnTo>
                    <a:pt x="57" y="691"/>
                  </a:lnTo>
                  <a:lnTo>
                    <a:pt x="64" y="691"/>
                  </a:lnTo>
                  <a:lnTo>
                    <a:pt x="64" y="685"/>
                  </a:lnTo>
                  <a:lnTo>
                    <a:pt x="70" y="685"/>
                  </a:lnTo>
                  <a:lnTo>
                    <a:pt x="70" y="679"/>
                  </a:lnTo>
                  <a:lnTo>
                    <a:pt x="70" y="672"/>
                  </a:lnTo>
                  <a:lnTo>
                    <a:pt x="70" y="666"/>
                  </a:lnTo>
                  <a:lnTo>
                    <a:pt x="70" y="659"/>
                  </a:lnTo>
                  <a:lnTo>
                    <a:pt x="70" y="653"/>
                  </a:lnTo>
                  <a:lnTo>
                    <a:pt x="70" y="647"/>
                  </a:lnTo>
                  <a:lnTo>
                    <a:pt x="70" y="640"/>
                  </a:lnTo>
                  <a:lnTo>
                    <a:pt x="70" y="634"/>
                  </a:lnTo>
                  <a:lnTo>
                    <a:pt x="70" y="627"/>
                  </a:lnTo>
                  <a:lnTo>
                    <a:pt x="70" y="621"/>
                  </a:lnTo>
                  <a:lnTo>
                    <a:pt x="77" y="621"/>
                  </a:lnTo>
                  <a:lnTo>
                    <a:pt x="77" y="615"/>
                  </a:lnTo>
                  <a:lnTo>
                    <a:pt x="83" y="615"/>
                  </a:lnTo>
                  <a:lnTo>
                    <a:pt x="89" y="615"/>
                  </a:lnTo>
                  <a:lnTo>
                    <a:pt x="96" y="615"/>
                  </a:lnTo>
                  <a:lnTo>
                    <a:pt x="102" y="615"/>
                  </a:lnTo>
                  <a:lnTo>
                    <a:pt x="109" y="608"/>
                  </a:lnTo>
                  <a:lnTo>
                    <a:pt x="102" y="602"/>
                  </a:lnTo>
                  <a:lnTo>
                    <a:pt x="102" y="595"/>
                  </a:lnTo>
                  <a:lnTo>
                    <a:pt x="102" y="589"/>
                  </a:lnTo>
                  <a:lnTo>
                    <a:pt x="102" y="583"/>
                  </a:lnTo>
                  <a:lnTo>
                    <a:pt x="102" y="576"/>
                  </a:lnTo>
                  <a:lnTo>
                    <a:pt x="96" y="576"/>
                  </a:lnTo>
                  <a:lnTo>
                    <a:pt x="96" y="570"/>
                  </a:lnTo>
                  <a:lnTo>
                    <a:pt x="96" y="563"/>
                  </a:lnTo>
                  <a:lnTo>
                    <a:pt x="102" y="557"/>
                  </a:lnTo>
                  <a:lnTo>
                    <a:pt x="109" y="557"/>
                  </a:lnTo>
                  <a:lnTo>
                    <a:pt x="115" y="557"/>
                  </a:lnTo>
                  <a:lnTo>
                    <a:pt x="115" y="551"/>
                  </a:lnTo>
                  <a:lnTo>
                    <a:pt x="115" y="544"/>
                  </a:lnTo>
                  <a:lnTo>
                    <a:pt x="109" y="544"/>
                  </a:lnTo>
                  <a:lnTo>
                    <a:pt x="109" y="538"/>
                  </a:lnTo>
                  <a:lnTo>
                    <a:pt x="109" y="531"/>
                  </a:lnTo>
                  <a:lnTo>
                    <a:pt x="102" y="525"/>
                  </a:lnTo>
                  <a:lnTo>
                    <a:pt x="102" y="512"/>
                  </a:lnTo>
                  <a:lnTo>
                    <a:pt x="102" y="506"/>
                  </a:lnTo>
                  <a:lnTo>
                    <a:pt x="102" y="499"/>
                  </a:lnTo>
                  <a:lnTo>
                    <a:pt x="102" y="493"/>
                  </a:lnTo>
                  <a:lnTo>
                    <a:pt x="102" y="487"/>
                  </a:lnTo>
                  <a:lnTo>
                    <a:pt x="102" y="480"/>
                  </a:lnTo>
                  <a:lnTo>
                    <a:pt x="109" y="474"/>
                  </a:lnTo>
                  <a:lnTo>
                    <a:pt x="109" y="467"/>
                  </a:lnTo>
                  <a:lnTo>
                    <a:pt x="109" y="461"/>
                  </a:lnTo>
                  <a:lnTo>
                    <a:pt x="109" y="455"/>
                  </a:lnTo>
                  <a:lnTo>
                    <a:pt x="102" y="455"/>
                  </a:lnTo>
                  <a:lnTo>
                    <a:pt x="102" y="448"/>
                  </a:lnTo>
                  <a:lnTo>
                    <a:pt x="102" y="442"/>
                  </a:lnTo>
                  <a:lnTo>
                    <a:pt x="102" y="435"/>
                  </a:lnTo>
                  <a:lnTo>
                    <a:pt x="115" y="435"/>
                  </a:lnTo>
                  <a:lnTo>
                    <a:pt x="121" y="435"/>
                  </a:lnTo>
                  <a:lnTo>
                    <a:pt x="121" y="429"/>
                  </a:lnTo>
                  <a:lnTo>
                    <a:pt x="128" y="429"/>
                  </a:lnTo>
                  <a:lnTo>
                    <a:pt x="134" y="429"/>
                  </a:lnTo>
                  <a:lnTo>
                    <a:pt x="141" y="435"/>
                  </a:lnTo>
                  <a:lnTo>
                    <a:pt x="147" y="435"/>
                  </a:lnTo>
                  <a:lnTo>
                    <a:pt x="153" y="435"/>
                  </a:lnTo>
                  <a:lnTo>
                    <a:pt x="160" y="429"/>
                  </a:lnTo>
                  <a:lnTo>
                    <a:pt x="166" y="429"/>
                  </a:lnTo>
                  <a:lnTo>
                    <a:pt x="166" y="423"/>
                  </a:lnTo>
                  <a:lnTo>
                    <a:pt x="173" y="416"/>
                  </a:lnTo>
                  <a:lnTo>
                    <a:pt x="179" y="416"/>
                  </a:lnTo>
                  <a:lnTo>
                    <a:pt x="179" y="410"/>
                  </a:lnTo>
                  <a:lnTo>
                    <a:pt x="185" y="410"/>
                  </a:lnTo>
                  <a:lnTo>
                    <a:pt x="185" y="403"/>
                  </a:lnTo>
                  <a:lnTo>
                    <a:pt x="192" y="403"/>
                  </a:lnTo>
                  <a:lnTo>
                    <a:pt x="198" y="403"/>
                  </a:lnTo>
                  <a:lnTo>
                    <a:pt x="205" y="403"/>
                  </a:lnTo>
                  <a:lnTo>
                    <a:pt x="218" y="397"/>
                  </a:lnTo>
                  <a:lnTo>
                    <a:pt x="230" y="397"/>
                  </a:lnTo>
                  <a:lnTo>
                    <a:pt x="250" y="391"/>
                  </a:lnTo>
                  <a:lnTo>
                    <a:pt x="262" y="384"/>
                  </a:lnTo>
                  <a:lnTo>
                    <a:pt x="269" y="378"/>
                  </a:lnTo>
                  <a:lnTo>
                    <a:pt x="269" y="371"/>
                  </a:lnTo>
                  <a:lnTo>
                    <a:pt x="275" y="371"/>
                  </a:lnTo>
                  <a:lnTo>
                    <a:pt x="282" y="371"/>
                  </a:lnTo>
                  <a:lnTo>
                    <a:pt x="288" y="378"/>
                  </a:lnTo>
                  <a:lnTo>
                    <a:pt x="294" y="378"/>
                  </a:lnTo>
                  <a:lnTo>
                    <a:pt x="294" y="371"/>
                  </a:lnTo>
                  <a:lnTo>
                    <a:pt x="294" y="365"/>
                  </a:lnTo>
                  <a:lnTo>
                    <a:pt x="301" y="365"/>
                  </a:lnTo>
                  <a:lnTo>
                    <a:pt x="307" y="365"/>
                  </a:lnTo>
                  <a:lnTo>
                    <a:pt x="314" y="371"/>
                  </a:lnTo>
                  <a:lnTo>
                    <a:pt x="320" y="378"/>
                  </a:lnTo>
                  <a:lnTo>
                    <a:pt x="333" y="378"/>
                  </a:lnTo>
                  <a:lnTo>
                    <a:pt x="339" y="378"/>
                  </a:lnTo>
                  <a:lnTo>
                    <a:pt x="346" y="371"/>
                  </a:lnTo>
                  <a:lnTo>
                    <a:pt x="352" y="371"/>
                  </a:lnTo>
                  <a:lnTo>
                    <a:pt x="352" y="365"/>
                  </a:lnTo>
                  <a:lnTo>
                    <a:pt x="358" y="365"/>
                  </a:lnTo>
                  <a:lnTo>
                    <a:pt x="365" y="365"/>
                  </a:lnTo>
                  <a:lnTo>
                    <a:pt x="371" y="365"/>
                  </a:lnTo>
                  <a:lnTo>
                    <a:pt x="378" y="365"/>
                  </a:lnTo>
                  <a:lnTo>
                    <a:pt x="384" y="365"/>
                  </a:lnTo>
                  <a:lnTo>
                    <a:pt x="390" y="365"/>
                  </a:lnTo>
                  <a:lnTo>
                    <a:pt x="397" y="365"/>
                  </a:lnTo>
                  <a:lnTo>
                    <a:pt x="403" y="359"/>
                  </a:lnTo>
                  <a:lnTo>
                    <a:pt x="410" y="359"/>
                  </a:lnTo>
                  <a:lnTo>
                    <a:pt x="416" y="359"/>
                  </a:lnTo>
                  <a:lnTo>
                    <a:pt x="416" y="352"/>
                  </a:lnTo>
                  <a:lnTo>
                    <a:pt x="416" y="359"/>
                  </a:lnTo>
                  <a:lnTo>
                    <a:pt x="422" y="359"/>
                  </a:lnTo>
                  <a:lnTo>
                    <a:pt x="429" y="365"/>
                  </a:lnTo>
                  <a:lnTo>
                    <a:pt x="435" y="365"/>
                  </a:lnTo>
                  <a:lnTo>
                    <a:pt x="442" y="365"/>
                  </a:lnTo>
                  <a:lnTo>
                    <a:pt x="454" y="365"/>
                  </a:lnTo>
                  <a:lnTo>
                    <a:pt x="461" y="365"/>
                  </a:lnTo>
                  <a:lnTo>
                    <a:pt x="461" y="371"/>
                  </a:lnTo>
                  <a:lnTo>
                    <a:pt x="467" y="371"/>
                  </a:lnTo>
                  <a:lnTo>
                    <a:pt x="474" y="378"/>
                  </a:lnTo>
                  <a:lnTo>
                    <a:pt x="480" y="378"/>
                  </a:lnTo>
                  <a:lnTo>
                    <a:pt x="480" y="384"/>
                  </a:lnTo>
                  <a:lnTo>
                    <a:pt x="486" y="384"/>
                  </a:lnTo>
                  <a:lnTo>
                    <a:pt x="486" y="378"/>
                  </a:lnTo>
                  <a:lnTo>
                    <a:pt x="493" y="371"/>
                  </a:lnTo>
                  <a:lnTo>
                    <a:pt x="499" y="371"/>
                  </a:lnTo>
                  <a:lnTo>
                    <a:pt x="512" y="371"/>
                  </a:lnTo>
                  <a:lnTo>
                    <a:pt x="518" y="371"/>
                  </a:lnTo>
                  <a:lnTo>
                    <a:pt x="525" y="371"/>
                  </a:lnTo>
                  <a:lnTo>
                    <a:pt x="531" y="371"/>
                  </a:lnTo>
                  <a:lnTo>
                    <a:pt x="538" y="371"/>
                  </a:lnTo>
                  <a:lnTo>
                    <a:pt x="544" y="371"/>
                  </a:lnTo>
                  <a:lnTo>
                    <a:pt x="550" y="365"/>
                  </a:lnTo>
                  <a:lnTo>
                    <a:pt x="557" y="365"/>
                  </a:lnTo>
                  <a:lnTo>
                    <a:pt x="563" y="365"/>
                  </a:lnTo>
                  <a:lnTo>
                    <a:pt x="570" y="365"/>
                  </a:lnTo>
                  <a:lnTo>
                    <a:pt x="576" y="365"/>
                  </a:lnTo>
                  <a:lnTo>
                    <a:pt x="589" y="359"/>
                  </a:lnTo>
                  <a:lnTo>
                    <a:pt x="595" y="359"/>
                  </a:lnTo>
                  <a:lnTo>
                    <a:pt x="602" y="359"/>
                  </a:lnTo>
                  <a:lnTo>
                    <a:pt x="608" y="359"/>
                  </a:lnTo>
                  <a:lnTo>
                    <a:pt x="608" y="352"/>
                  </a:lnTo>
                  <a:lnTo>
                    <a:pt x="615" y="352"/>
                  </a:lnTo>
                  <a:lnTo>
                    <a:pt x="615" y="346"/>
                  </a:lnTo>
                  <a:lnTo>
                    <a:pt x="621" y="346"/>
                  </a:lnTo>
                  <a:lnTo>
                    <a:pt x="621" y="339"/>
                  </a:lnTo>
                  <a:lnTo>
                    <a:pt x="627" y="339"/>
                  </a:lnTo>
                  <a:lnTo>
                    <a:pt x="634" y="339"/>
                  </a:lnTo>
                  <a:lnTo>
                    <a:pt x="634" y="333"/>
                  </a:lnTo>
                  <a:lnTo>
                    <a:pt x="640" y="333"/>
                  </a:lnTo>
                  <a:lnTo>
                    <a:pt x="647" y="333"/>
                  </a:lnTo>
                  <a:lnTo>
                    <a:pt x="653" y="326"/>
                  </a:lnTo>
                  <a:lnTo>
                    <a:pt x="653" y="320"/>
                  </a:lnTo>
                  <a:lnTo>
                    <a:pt x="659" y="320"/>
                  </a:lnTo>
                  <a:lnTo>
                    <a:pt x="659" y="314"/>
                  </a:lnTo>
                  <a:lnTo>
                    <a:pt x="666" y="314"/>
                  </a:lnTo>
                  <a:lnTo>
                    <a:pt x="672" y="314"/>
                  </a:lnTo>
                  <a:lnTo>
                    <a:pt x="672" y="307"/>
                  </a:lnTo>
                  <a:lnTo>
                    <a:pt x="672" y="301"/>
                  </a:lnTo>
                  <a:lnTo>
                    <a:pt x="679" y="301"/>
                  </a:lnTo>
                  <a:lnTo>
                    <a:pt x="685" y="294"/>
                  </a:lnTo>
                  <a:lnTo>
                    <a:pt x="685" y="288"/>
                  </a:lnTo>
                  <a:lnTo>
                    <a:pt x="685" y="282"/>
                  </a:lnTo>
                  <a:lnTo>
                    <a:pt x="685" y="275"/>
                  </a:lnTo>
                  <a:lnTo>
                    <a:pt x="691" y="275"/>
                  </a:lnTo>
                  <a:lnTo>
                    <a:pt x="691" y="269"/>
                  </a:lnTo>
                  <a:lnTo>
                    <a:pt x="691" y="262"/>
                  </a:lnTo>
                  <a:lnTo>
                    <a:pt x="691" y="256"/>
                  </a:lnTo>
                  <a:lnTo>
                    <a:pt x="685" y="256"/>
                  </a:lnTo>
                  <a:lnTo>
                    <a:pt x="685" y="250"/>
                  </a:lnTo>
                  <a:lnTo>
                    <a:pt x="691" y="243"/>
                  </a:lnTo>
                  <a:lnTo>
                    <a:pt x="685" y="237"/>
                  </a:lnTo>
                  <a:lnTo>
                    <a:pt x="685" y="230"/>
                  </a:lnTo>
                  <a:lnTo>
                    <a:pt x="691" y="230"/>
                  </a:lnTo>
                  <a:lnTo>
                    <a:pt x="691" y="224"/>
                  </a:lnTo>
                  <a:lnTo>
                    <a:pt x="691" y="218"/>
                  </a:lnTo>
                  <a:lnTo>
                    <a:pt x="685" y="211"/>
                  </a:lnTo>
                  <a:lnTo>
                    <a:pt x="685" y="205"/>
                  </a:lnTo>
                  <a:lnTo>
                    <a:pt x="691" y="205"/>
                  </a:lnTo>
                  <a:lnTo>
                    <a:pt x="691" y="198"/>
                  </a:lnTo>
                  <a:lnTo>
                    <a:pt x="698" y="198"/>
                  </a:lnTo>
                  <a:lnTo>
                    <a:pt x="698" y="192"/>
                  </a:lnTo>
                  <a:lnTo>
                    <a:pt x="691" y="192"/>
                  </a:lnTo>
                  <a:lnTo>
                    <a:pt x="698" y="186"/>
                  </a:lnTo>
                  <a:lnTo>
                    <a:pt x="698" y="179"/>
                  </a:lnTo>
                  <a:lnTo>
                    <a:pt x="691" y="179"/>
                  </a:lnTo>
                  <a:lnTo>
                    <a:pt x="691" y="173"/>
                  </a:lnTo>
                  <a:lnTo>
                    <a:pt x="691" y="166"/>
                  </a:lnTo>
                  <a:lnTo>
                    <a:pt x="691" y="160"/>
                  </a:lnTo>
                  <a:lnTo>
                    <a:pt x="691" y="154"/>
                  </a:lnTo>
                  <a:lnTo>
                    <a:pt x="698" y="154"/>
                  </a:lnTo>
                  <a:lnTo>
                    <a:pt x="698" y="147"/>
                  </a:lnTo>
                  <a:lnTo>
                    <a:pt x="691" y="147"/>
                  </a:lnTo>
                  <a:lnTo>
                    <a:pt x="685" y="147"/>
                  </a:lnTo>
                  <a:lnTo>
                    <a:pt x="691" y="147"/>
                  </a:lnTo>
                  <a:lnTo>
                    <a:pt x="691" y="141"/>
                  </a:lnTo>
                  <a:lnTo>
                    <a:pt x="685" y="141"/>
                  </a:lnTo>
                  <a:lnTo>
                    <a:pt x="679" y="141"/>
                  </a:lnTo>
                  <a:lnTo>
                    <a:pt x="679" y="134"/>
                  </a:lnTo>
                  <a:lnTo>
                    <a:pt x="685" y="134"/>
                  </a:lnTo>
                  <a:lnTo>
                    <a:pt x="685" y="128"/>
                  </a:lnTo>
                  <a:lnTo>
                    <a:pt x="679" y="128"/>
                  </a:lnTo>
                  <a:lnTo>
                    <a:pt x="679" y="122"/>
                  </a:lnTo>
                  <a:lnTo>
                    <a:pt x="679" y="115"/>
                  </a:lnTo>
                  <a:lnTo>
                    <a:pt x="679" y="122"/>
                  </a:lnTo>
                  <a:lnTo>
                    <a:pt x="685" y="122"/>
                  </a:lnTo>
                  <a:lnTo>
                    <a:pt x="685" y="115"/>
                  </a:lnTo>
                  <a:lnTo>
                    <a:pt x="685" y="109"/>
                  </a:lnTo>
                  <a:lnTo>
                    <a:pt x="685" y="102"/>
                  </a:lnTo>
                  <a:lnTo>
                    <a:pt x="679" y="102"/>
                  </a:lnTo>
                  <a:lnTo>
                    <a:pt x="679" y="96"/>
                  </a:lnTo>
                  <a:lnTo>
                    <a:pt x="679" y="90"/>
                  </a:lnTo>
                  <a:lnTo>
                    <a:pt x="679" y="83"/>
                  </a:lnTo>
                  <a:lnTo>
                    <a:pt x="679" y="77"/>
                  </a:lnTo>
                  <a:lnTo>
                    <a:pt x="672" y="77"/>
                  </a:lnTo>
                  <a:lnTo>
                    <a:pt x="672" y="70"/>
                  </a:lnTo>
                  <a:lnTo>
                    <a:pt x="666" y="64"/>
                  </a:lnTo>
                  <a:lnTo>
                    <a:pt x="666" y="58"/>
                  </a:lnTo>
                  <a:lnTo>
                    <a:pt x="666" y="51"/>
                  </a:lnTo>
                  <a:lnTo>
                    <a:pt x="666" y="45"/>
                  </a:lnTo>
                  <a:lnTo>
                    <a:pt x="672" y="45"/>
                  </a:lnTo>
                  <a:lnTo>
                    <a:pt x="672" y="38"/>
                  </a:lnTo>
                  <a:lnTo>
                    <a:pt x="666" y="38"/>
                  </a:lnTo>
                  <a:lnTo>
                    <a:pt x="666" y="32"/>
                  </a:lnTo>
                  <a:lnTo>
                    <a:pt x="666" y="26"/>
                  </a:lnTo>
                  <a:lnTo>
                    <a:pt x="672" y="26"/>
                  </a:lnTo>
                  <a:lnTo>
                    <a:pt x="672" y="19"/>
                  </a:lnTo>
                  <a:lnTo>
                    <a:pt x="666" y="19"/>
                  </a:lnTo>
                  <a:lnTo>
                    <a:pt x="666" y="13"/>
                  </a:lnTo>
                  <a:lnTo>
                    <a:pt x="672" y="13"/>
                  </a:lnTo>
                  <a:lnTo>
                    <a:pt x="672" y="6"/>
                  </a:lnTo>
                  <a:lnTo>
                    <a:pt x="679" y="6"/>
                  </a:lnTo>
                  <a:lnTo>
                    <a:pt x="679" y="0"/>
                  </a:lnTo>
                  <a:lnTo>
                    <a:pt x="704" y="0"/>
                  </a:lnTo>
                  <a:lnTo>
                    <a:pt x="749" y="6"/>
                  </a:lnTo>
                  <a:lnTo>
                    <a:pt x="787" y="6"/>
                  </a:lnTo>
                  <a:lnTo>
                    <a:pt x="800" y="6"/>
                  </a:lnTo>
                  <a:lnTo>
                    <a:pt x="832" y="6"/>
                  </a:lnTo>
                  <a:lnTo>
                    <a:pt x="845" y="6"/>
                  </a:lnTo>
                  <a:lnTo>
                    <a:pt x="871" y="6"/>
                  </a:lnTo>
                  <a:lnTo>
                    <a:pt x="883" y="6"/>
                  </a:lnTo>
                  <a:lnTo>
                    <a:pt x="909" y="6"/>
                  </a:lnTo>
                  <a:lnTo>
                    <a:pt x="928" y="6"/>
                  </a:lnTo>
                  <a:lnTo>
                    <a:pt x="935" y="6"/>
                  </a:lnTo>
                  <a:lnTo>
                    <a:pt x="948" y="6"/>
                  </a:lnTo>
                  <a:lnTo>
                    <a:pt x="960" y="6"/>
                  </a:lnTo>
                  <a:lnTo>
                    <a:pt x="980" y="0"/>
                  </a:lnTo>
                  <a:lnTo>
                    <a:pt x="986" y="0"/>
                  </a:lnTo>
                  <a:lnTo>
                    <a:pt x="1018" y="0"/>
                  </a:lnTo>
                  <a:close/>
                </a:path>
              </a:pathLst>
            </a:custGeom>
            <a:grpFill/>
            <a:ln w="6350">
              <a:solidFill>
                <a:schemeClr val="accent5">
                  <a:lumMod val="50000"/>
                </a:schemeClr>
              </a:solidFill>
            </a:ln>
          </p:spPr>
          <p:txBody>
            <a:bodyPr vert="horz" wrap="square" lIns="91440" tIns="45720" rIns="91440" bIns="45720" numCol="1" anchor="t" anchorCtr="0" compatLnSpc="1">
              <a:noAutofit/>
            </a:bodyPr>
            <a:lstStyle/>
            <a:p>
              <a:endParaRPr lang="fr-FR" noProof="0" dirty="0"/>
            </a:p>
          </p:txBody>
        </p:sp>
        <p:sp>
          <p:nvSpPr>
            <p:cNvPr id="55" name="Freeform 229"/>
            <p:cNvSpPr/>
            <p:nvPr/>
          </p:nvSpPr>
          <p:spPr bwMode="gray">
            <a:xfrm>
              <a:off x="3678872" y="1770697"/>
              <a:ext cx="673717" cy="825628"/>
            </a:xfrm>
            <a:custGeom>
              <a:avLst/>
              <a:gdLst>
                <a:gd name="T0" fmla="*/ 999 w 1044"/>
                <a:gd name="T1" fmla="*/ 858 h 1146"/>
                <a:gd name="T2" fmla="*/ 948 w 1044"/>
                <a:gd name="T3" fmla="*/ 883 h 1146"/>
                <a:gd name="T4" fmla="*/ 909 w 1044"/>
                <a:gd name="T5" fmla="*/ 870 h 1146"/>
                <a:gd name="T6" fmla="*/ 877 w 1044"/>
                <a:gd name="T7" fmla="*/ 883 h 1146"/>
                <a:gd name="T8" fmla="*/ 852 w 1044"/>
                <a:gd name="T9" fmla="*/ 877 h 1146"/>
                <a:gd name="T10" fmla="*/ 826 w 1044"/>
                <a:gd name="T11" fmla="*/ 877 h 1146"/>
                <a:gd name="T12" fmla="*/ 807 w 1044"/>
                <a:gd name="T13" fmla="*/ 902 h 1146"/>
                <a:gd name="T14" fmla="*/ 756 w 1044"/>
                <a:gd name="T15" fmla="*/ 998 h 1146"/>
                <a:gd name="T16" fmla="*/ 762 w 1044"/>
                <a:gd name="T17" fmla="*/ 1050 h 1146"/>
                <a:gd name="T18" fmla="*/ 730 w 1044"/>
                <a:gd name="T19" fmla="*/ 1088 h 1146"/>
                <a:gd name="T20" fmla="*/ 743 w 1044"/>
                <a:gd name="T21" fmla="*/ 1133 h 1146"/>
                <a:gd name="T22" fmla="*/ 711 w 1044"/>
                <a:gd name="T23" fmla="*/ 1133 h 1146"/>
                <a:gd name="T24" fmla="*/ 672 w 1044"/>
                <a:gd name="T25" fmla="*/ 1139 h 1146"/>
                <a:gd name="T26" fmla="*/ 621 w 1044"/>
                <a:gd name="T27" fmla="*/ 1133 h 1146"/>
                <a:gd name="T28" fmla="*/ 602 w 1044"/>
                <a:gd name="T29" fmla="*/ 1107 h 1146"/>
                <a:gd name="T30" fmla="*/ 596 w 1044"/>
                <a:gd name="T31" fmla="*/ 1082 h 1146"/>
                <a:gd name="T32" fmla="*/ 551 w 1044"/>
                <a:gd name="T33" fmla="*/ 1088 h 1146"/>
                <a:gd name="T34" fmla="*/ 512 w 1044"/>
                <a:gd name="T35" fmla="*/ 1056 h 1146"/>
                <a:gd name="T36" fmla="*/ 512 w 1044"/>
                <a:gd name="T37" fmla="*/ 1018 h 1146"/>
                <a:gd name="T38" fmla="*/ 500 w 1044"/>
                <a:gd name="T39" fmla="*/ 1005 h 1146"/>
                <a:gd name="T40" fmla="*/ 487 w 1044"/>
                <a:gd name="T41" fmla="*/ 966 h 1146"/>
                <a:gd name="T42" fmla="*/ 448 w 1044"/>
                <a:gd name="T43" fmla="*/ 954 h 1146"/>
                <a:gd name="T44" fmla="*/ 455 w 1044"/>
                <a:gd name="T45" fmla="*/ 902 h 1146"/>
                <a:gd name="T46" fmla="*/ 448 w 1044"/>
                <a:gd name="T47" fmla="*/ 858 h 1146"/>
                <a:gd name="T48" fmla="*/ 455 w 1044"/>
                <a:gd name="T49" fmla="*/ 806 h 1146"/>
                <a:gd name="T50" fmla="*/ 461 w 1044"/>
                <a:gd name="T51" fmla="*/ 781 h 1146"/>
                <a:gd name="T52" fmla="*/ 487 w 1044"/>
                <a:gd name="T53" fmla="*/ 762 h 1146"/>
                <a:gd name="T54" fmla="*/ 448 w 1044"/>
                <a:gd name="T55" fmla="*/ 762 h 1146"/>
                <a:gd name="T56" fmla="*/ 416 w 1044"/>
                <a:gd name="T57" fmla="*/ 755 h 1146"/>
                <a:gd name="T58" fmla="*/ 423 w 1044"/>
                <a:gd name="T59" fmla="*/ 730 h 1146"/>
                <a:gd name="T60" fmla="*/ 403 w 1044"/>
                <a:gd name="T61" fmla="*/ 704 h 1146"/>
                <a:gd name="T62" fmla="*/ 403 w 1044"/>
                <a:gd name="T63" fmla="*/ 685 h 1146"/>
                <a:gd name="T64" fmla="*/ 384 w 1044"/>
                <a:gd name="T65" fmla="*/ 659 h 1146"/>
                <a:gd name="T66" fmla="*/ 359 w 1044"/>
                <a:gd name="T67" fmla="*/ 666 h 1146"/>
                <a:gd name="T68" fmla="*/ 314 w 1044"/>
                <a:gd name="T69" fmla="*/ 666 h 1146"/>
                <a:gd name="T70" fmla="*/ 288 w 1044"/>
                <a:gd name="T71" fmla="*/ 653 h 1146"/>
                <a:gd name="T72" fmla="*/ 256 w 1044"/>
                <a:gd name="T73" fmla="*/ 582 h 1146"/>
                <a:gd name="T74" fmla="*/ 186 w 1044"/>
                <a:gd name="T75" fmla="*/ 538 h 1146"/>
                <a:gd name="T76" fmla="*/ 122 w 1044"/>
                <a:gd name="T77" fmla="*/ 486 h 1146"/>
                <a:gd name="T78" fmla="*/ 71 w 1044"/>
                <a:gd name="T79" fmla="*/ 461 h 1146"/>
                <a:gd name="T80" fmla="*/ 58 w 1044"/>
                <a:gd name="T81" fmla="*/ 390 h 1146"/>
                <a:gd name="T82" fmla="*/ 58 w 1044"/>
                <a:gd name="T83" fmla="*/ 352 h 1146"/>
                <a:gd name="T84" fmla="*/ 83 w 1044"/>
                <a:gd name="T85" fmla="*/ 313 h 1146"/>
                <a:gd name="T86" fmla="*/ 109 w 1044"/>
                <a:gd name="T87" fmla="*/ 281 h 1146"/>
                <a:gd name="T88" fmla="*/ 109 w 1044"/>
                <a:gd name="T89" fmla="*/ 230 h 1146"/>
                <a:gd name="T90" fmla="*/ 115 w 1044"/>
                <a:gd name="T91" fmla="*/ 185 h 1146"/>
                <a:gd name="T92" fmla="*/ 147 w 1044"/>
                <a:gd name="T93" fmla="*/ 147 h 1146"/>
                <a:gd name="T94" fmla="*/ 154 w 1044"/>
                <a:gd name="T95" fmla="*/ 102 h 1146"/>
                <a:gd name="T96" fmla="*/ 122 w 1044"/>
                <a:gd name="T97" fmla="*/ 32 h 1146"/>
                <a:gd name="T98" fmla="*/ 51 w 1044"/>
                <a:gd name="T99" fmla="*/ 45 h 1146"/>
                <a:gd name="T100" fmla="*/ 0 w 1044"/>
                <a:gd name="T101" fmla="*/ 25 h 1146"/>
                <a:gd name="T102" fmla="*/ 32 w 1044"/>
                <a:gd name="T103" fmla="*/ 6 h 1146"/>
                <a:gd name="T104" fmla="*/ 160 w 1044"/>
                <a:gd name="T105" fmla="*/ 32 h 1146"/>
                <a:gd name="T106" fmla="*/ 371 w 1044"/>
                <a:gd name="T107" fmla="*/ 70 h 1146"/>
                <a:gd name="T108" fmla="*/ 589 w 1044"/>
                <a:gd name="T109" fmla="*/ 128 h 1146"/>
                <a:gd name="T110" fmla="*/ 596 w 1044"/>
                <a:gd name="T111" fmla="*/ 153 h 1146"/>
                <a:gd name="T112" fmla="*/ 589 w 1044"/>
                <a:gd name="T113" fmla="*/ 192 h 1146"/>
                <a:gd name="T114" fmla="*/ 916 w 1044"/>
                <a:gd name="T115" fmla="*/ 128 h 1146"/>
                <a:gd name="T116" fmla="*/ 922 w 1044"/>
                <a:gd name="T117" fmla="*/ 307 h 1146"/>
                <a:gd name="T118" fmla="*/ 845 w 1044"/>
                <a:gd name="T119" fmla="*/ 698 h 1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44" h="1146">
                  <a:moveTo>
                    <a:pt x="1044" y="838"/>
                  </a:moveTo>
                  <a:lnTo>
                    <a:pt x="1044" y="845"/>
                  </a:lnTo>
                  <a:lnTo>
                    <a:pt x="1037" y="851"/>
                  </a:lnTo>
                  <a:lnTo>
                    <a:pt x="1031" y="858"/>
                  </a:lnTo>
                  <a:lnTo>
                    <a:pt x="1025" y="851"/>
                  </a:lnTo>
                  <a:lnTo>
                    <a:pt x="1018" y="851"/>
                  </a:lnTo>
                  <a:lnTo>
                    <a:pt x="1012" y="851"/>
                  </a:lnTo>
                  <a:lnTo>
                    <a:pt x="1005" y="858"/>
                  </a:lnTo>
                  <a:lnTo>
                    <a:pt x="999" y="858"/>
                  </a:lnTo>
                  <a:lnTo>
                    <a:pt x="993" y="858"/>
                  </a:lnTo>
                  <a:lnTo>
                    <a:pt x="980" y="858"/>
                  </a:lnTo>
                  <a:lnTo>
                    <a:pt x="967" y="858"/>
                  </a:lnTo>
                  <a:lnTo>
                    <a:pt x="961" y="864"/>
                  </a:lnTo>
                  <a:lnTo>
                    <a:pt x="954" y="864"/>
                  </a:lnTo>
                  <a:lnTo>
                    <a:pt x="954" y="870"/>
                  </a:lnTo>
                  <a:lnTo>
                    <a:pt x="948" y="870"/>
                  </a:lnTo>
                  <a:lnTo>
                    <a:pt x="948" y="877"/>
                  </a:lnTo>
                  <a:lnTo>
                    <a:pt x="948" y="883"/>
                  </a:lnTo>
                  <a:lnTo>
                    <a:pt x="941" y="883"/>
                  </a:lnTo>
                  <a:lnTo>
                    <a:pt x="935" y="877"/>
                  </a:lnTo>
                  <a:lnTo>
                    <a:pt x="929" y="877"/>
                  </a:lnTo>
                  <a:lnTo>
                    <a:pt x="929" y="870"/>
                  </a:lnTo>
                  <a:lnTo>
                    <a:pt x="922" y="870"/>
                  </a:lnTo>
                  <a:lnTo>
                    <a:pt x="922" y="864"/>
                  </a:lnTo>
                  <a:lnTo>
                    <a:pt x="916" y="864"/>
                  </a:lnTo>
                  <a:lnTo>
                    <a:pt x="916" y="870"/>
                  </a:lnTo>
                  <a:lnTo>
                    <a:pt x="909" y="870"/>
                  </a:lnTo>
                  <a:lnTo>
                    <a:pt x="909" y="877"/>
                  </a:lnTo>
                  <a:lnTo>
                    <a:pt x="903" y="877"/>
                  </a:lnTo>
                  <a:lnTo>
                    <a:pt x="903" y="870"/>
                  </a:lnTo>
                  <a:lnTo>
                    <a:pt x="903" y="877"/>
                  </a:lnTo>
                  <a:lnTo>
                    <a:pt x="897" y="877"/>
                  </a:lnTo>
                  <a:lnTo>
                    <a:pt x="897" y="883"/>
                  </a:lnTo>
                  <a:lnTo>
                    <a:pt x="890" y="883"/>
                  </a:lnTo>
                  <a:lnTo>
                    <a:pt x="884" y="883"/>
                  </a:lnTo>
                  <a:lnTo>
                    <a:pt x="877" y="883"/>
                  </a:lnTo>
                  <a:lnTo>
                    <a:pt x="877" y="890"/>
                  </a:lnTo>
                  <a:lnTo>
                    <a:pt x="877" y="896"/>
                  </a:lnTo>
                  <a:lnTo>
                    <a:pt x="871" y="896"/>
                  </a:lnTo>
                  <a:lnTo>
                    <a:pt x="865" y="896"/>
                  </a:lnTo>
                  <a:lnTo>
                    <a:pt x="865" y="890"/>
                  </a:lnTo>
                  <a:lnTo>
                    <a:pt x="865" y="883"/>
                  </a:lnTo>
                  <a:lnTo>
                    <a:pt x="858" y="883"/>
                  </a:lnTo>
                  <a:lnTo>
                    <a:pt x="858" y="877"/>
                  </a:lnTo>
                  <a:lnTo>
                    <a:pt x="852" y="877"/>
                  </a:lnTo>
                  <a:lnTo>
                    <a:pt x="852" y="883"/>
                  </a:lnTo>
                  <a:lnTo>
                    <a:pt x="852" y="877"/>
                  </a:lnTo>
                  <a:lnTo>
                    <a:pt x="852" y="870"/>
                  </a:lnTo>
                  <a:lnTo>
                    <a:pt x="845" y="870"/>
                  </a:lnTo>
                  <a:lnTo>
                    <a:pt x="845" y="877"/>
                  </a:lnTo>
                  <a:lnTo>
                    <a:pt x="839" y="877"/>
                  </a:lnTo>
                  <a:lnTo>
                    <a:pt x="839" y="883"/>
                  </a:lnTo>
                  <a:lnTo>
                    <a:pt x="833" y="883"/>
                  </a:lnTo>
                  <a:lnTo>
                    <a:pt x="826" y="877"/>
                  </a:lnTo>
                  <a:lnTo>
                    <a:pt x="820" y="877"/>
                  </a:lnTo>
                  <a:lnTo>
                    <a:pt x="820" y="883"/>
                  </a:lnTo>
                  <a:lnTo>
                    <a:pt x="813" y="883"/>
                  </a:lnTo>
                  <a:lnTo>
                    <a:pt x="813" y="890"/>
                  </a:lnTo>
                  <a:lnTo>
                    <a:pt x="807" y="890"/>
                  </a:lnTo>
                  <a:lnTo>
                    <a:pt x="801" y="890"/>
                  </a:lnTo>
                  <a:lnTo>
                    <a:pt x="801" y="896"/>
                  </a:lnTo>
                  <a:lnTo>
                    <a:pt x="807" y="896"/>
                  </a:lnTo>
                  <a:lnTo>
                    <a:pt x="807" y="902"/>
                  </a:lnTo>
                  <a:lnTo>
                    <a:pt x="801" y="909"/>
                  </a:lnTo>
                  <a:lnTo>
                    <a:pt x="801" y="915"/>
                  </a:lnTo>
                  <a:lnTo>
                    <a:pt x="794" y="922"/>
                  </a:lnTo>
                  <a:lnTo>
                    <a:pt x="781" y="947"/>
                  </a:lnTo>
                  <a:lnTo>
                    <a:pt x="775" y="966"/>
                  </a:lnTo>
                  <a:lnTo>
                    <a:pt x="768" y="973"/>
                  </a:lnTo>
                  <a:lnTo>
                    <a:pt x="762" y="986"/>
                  </a:lnTo>
                  <a:lnTo>
                    <a:pt x="756" y="992"/>
                  </a:lnTo>
                  <a:lnTo>
                    <a:pt x="756" y="998"/>
                  </a:lnTo>
                  <a:lnTo>
                    <a:pt x="756" y="1005"/>
                  </a:lnTo>
                  <a:lnTo>
                    <a:pt x="756" y="1011"/>
                  </a:lnTo>
                  <a:lnTo>
                    <a:pt x="756" y="1018"/>
                  </a:lnTo>
                  <a:lnTo>
                    <a:pt x="762" y="1018"/>
                  </a:lnTo>
                  <a:lnTo>
                    <a:pt x="762" y="1024"/>
                  </a:lnTo>
                  <a:lnTo>
                    <a:pt x="762" y="1030"/>
                  </a:lnTo>
                  <a:lnTo>
                    <a:pt x="762" y="1037"/>
                  </a:lnTo>
                  <a:lnTo>
                    <a:pt x="762" y="1043"/>
                  </a:lnTo>
                  <a:lnTo>
                    <a:pt x="762" y="1050"/>
                  </a:lnTo>
                  <a:lnTo>
                    <a:pt x="756" y="1050"/>
                  </a:lnTo>
                  <a:lnTo>
                    <a:pt x="756" y="1056"/>
                  </a:lnTo>
                  <a:lnTo>
                    <a:pt x="749" y="1056"/>
                  </a:lnTo>
                  <a:lnTo>
                    <a:pt x="743" y="1056"/>
                  </a:lnTo>
                  <a:lnTo>
                    <a:pt x="736" y="1063"/>
                  </a:lnTo>
                  <a:lnTo>
                    <a:pt x="730" y="1069"/>
                  </a:lnTo>
                  <a:lnTo>
                    <a:pt x="730" y="1075"/>
                  </a:lnTo>
                  <a:lnTo>
                    <a:pt x="730" y="1082"/>
                  </a:lnTo>
                  <a:lnTo>
                    <a:pt x="730" y="1088"/>
                  </a:lnTo>
                  <a:lnTo>
                    <a:pt x="730" y="1095"/>
                  </a:lnTo>
                  <a:lnTo>
                    <a:pt x="736" y="1095"/>
                  </a:lnTo>
                  <a:lnTo>
                    <a:pt x="736" y="1101"/>
                  </a:lnTo>
                  <a:lnTo>
                    <a:pt x="730" y="1101"/>
                  </a:lnTo>
                  <a:lnTo>
                    <a:pt x="730" y="1107"/>
                  </a:lnTo>
                  <a:lnTo>
                    <a:pt x="730" y="1114"/>
                  </a:lnTo>
                  <a:lnTo>
                    <a:pt x="736" y="1120"/>
                  </a:lnTo>
                  <a:lnTo>
                    <a:pt x="743" y="1127"/>
                  </a:lnTo>
                  <a:lnTo>
                    <a:pt x="743" y="1133"/>
                  </a:lnTo>
                  <a:lnTo>
                    <a:pt x="736" y="1133"/>
                  </a:lnTo>
                  <a:lnTo>
                    <a:pt x="736" y="1139"/>
                  </a:lnTo>
                  <a:lnTo>
                    <a:pt x="730" y="1139"/>
                  </a:lnTo>
                  <a:lnTo>
                    <a:pt x="730" y="1146"/>
                  </a:lnTo>
                  <a:lnTo>
                    <a:pt x="724" y="1146"/>
                  </a:lnTo>
                  <a:lnTo>
                    <a:pt x="717" y="1146"/>
                  </a:lnTo>
                  <a:lnTo>
                    <a:pt x="717" y="1139"/>
                  </a:lnTo>
                  <a:lnTo>
                    <a:pt x="717" y="1133"/>
                  </a:lnTo>
                  <a:lnTo>
                    <a:pt x="711" y="1133"/>
                  </a:lnTo>
                  <a:lnTo>
                    <a:pt x="704" y="1133"/>
                  </a:lnTo>
                  <a:lnTo>
                    <a:pt x="704" y="1139"/>
                  </a:lnTo>
                  <a:lnTo>
                    <a:pt x="698" y="1139"/>
                  </a:lnTo>
                  <a:lnTo>
                    <a:pt x="698" y="1146"/>
                  </a:lnTo>
                  <a:lnTo>
                    <a:pt x="692" y="1146"/>
                  </a:lnTo>
                  <a:lnTo>
                    <a:pt x="685" y="1146"/>
                  </a:lnTo>
                  <a:lnTo>
                    <a:pt x="685" y="1139"/>
                  </a:lnTo>
                  <a:lnTo>
                    <a:pt x="679" y="1139"/>
                  </a:lnTo>
                  <a:lnTo>
                    <a:pt x="672" y="1139"/>
                  </a:lnTo>
                  <a:lnTo>
                    <a:pt x="666" y="1139"/>
                  </a:lnTo>
                  <a:lnTo>
                    <a:pt x="660" y="1139"/>
                  </a:lnTo>
                  <a:lnTo>
                    <a:pt x="653" y="1146"/>
                  </a:lnTo>
                  <a:lnTo>
                    <a:pt x="647" y="1146"/>
                  </a:lnTo>
                  <a:lnTo>
                    <a:pt x="640" y="1146"/>
                  </a:lnTo>
                  <a:lnTo>
                    <a:pt x="634" y="1139"/>
                  </a:lnTo>
                  <a:lnTo>
                    <a:pt x="628" y="1139"/>
                  </a:lnTo>
                  <a:lnTo>
                    <a:pt x="628" y="1133"/>
                  </a:lnTo>
                  <a:lnTo>
                    <a:pt x="621" y="1133"/>
                  </a:lnTo>
                  <a:lnTo>
                    <a:pt x="621" y="1127"/>
                  </a:lnTo>
                  <a:lnTo>
                    <a:pt x="621" y="1120"/>
                  </a:lnTo>
                  <a:lnTo>
                    <a:pt x="615" y="1120"/>
                  </a:lnTo>
                  <a:lnTo>
                    <a:pt x="615" y="1114"/>
                  </a:lnTo>
                  <a:lnTo>
                    <a:pt x="608" y="1114"/>
                  </a:lnTo>
                  <a:lnTo>
                    <a:pt x="602" y="1114"/>
                  </a:lnTo>
                  <a:lnTo>
                    <a:pt x="596" y="1114"/>
                  </a:lnTo>
                  <a:lnTo>
                    <a:pt x="596" y="1107"/>
                  </a:lnTo>
                  <a:lnTo>
                    <a:pt x="602" y="1107"/>
                  </a:lnTo>
                  <a:lnTo>
                    <a:pt x="602" y="1101"/>
                  </a:lnTo>
                  <a:lnTo>
                    <a:pt x="602" y="1095"/>
                  </a:lnTo>
                  <a:lnTo>
                    <a:pt x="608" y="1095"/>
                  </a:lnTo>
                  <a:lnTo>
                    <a:pt x="615" y="1095"/>
                  </a:lnTo>
                  <a:lnTo>
                    <a:pt x="615" y="1088"/>
                  </a:lnTo>
                  <a:lnTo>
                    <a:pt x="615" y="1082"/>
                  </a:lnTo>
                  <a:lnTo>
                    <a:pt x="608" y="1082"/>
                  </a:lnTo>
                  <a:lnTo>
                    <a:pt x="602" y="1082"/>
                  </a:lnTo>
                  <a:lnTo>
                    <a:pt x="596" y="1082"/>
                  </a:lnTo>
                  <a:lnTo>
                    <a:pt x="589" y="1082"/>
                  </a:lnTo>
                  <a:lnTo>
                    <a:pt x="589" y="1088"/>
                  </a:lnTo>
                  <a:lnTo>
                    <a:pt x="583" y="1088"/>
                  </a:lnTo>
                  <a:lnTo>
                    <a:pt x="583" y="1082"/>
                  </a:lnTo>
                  <a:lnTo>
                    <a:pt x="576" y="1082"/>
                  </a:lnTo>
                  <a:lnTo>
                    <a:pt x="570" y="1082"/>
                  </a:lnTo>
                  <a:lnTo>
                    <a:pt x="564" y="1082"/>
                  </a:lnTo>
                  <a:lnTo>
                    <a:pt x="557" y="1088"/>
                  </a:lnTo>
                  <a:lnTo>
                    <a:pt x="551" y="1088"/>
                  </a:lnTo>
                  <a:lnTo>
                    <a:pt x="544" y="1082"/>
                  </a:lnTo>
                  <a:lnTo>
                    <a:pt x="538" y="1082"/>
                  </a:lnTo>
                  <a:lnTo>
                    <a:pt x="538" y="1075"/>
                  </a:lnTo>
                  <a:lnTo>
                    <a:pt x="538" y="1069"/>
                  </a:lnTo>
                  <a:lnTo>
                    <a:pt x="532" y="1069"/>
                  </a:lnTo>
                  <a:lnTo>
                    <a:pt x="525" y="1069"/>
                  </a:lnTo>
                  <a:lnTo>
                    <a:pt x="519" y="1069"/>
                  </a:lnTo>
                  <a:lnTo>
                    <a:pt x="519" y="1063"/>
                  </a:lnTo>
                  <a:lnTo>
                    <a:pt x="512" y="1056"/>
                  </a:lnTo>
                  <a:lnTo>
                    <a:pt x="519" y="1056"/>
                  </a:lnTo>
                  <a:lnTo>
                    <a:pt x="519" y="1050"/>
                  </a:lnTo>
                  <a:lnTo>
                    <a:pt x="525" y="1050"/>
                  </a:lnTo>
                  <a:lnTo>
                    <a:pt x="525" y="1043"/>
                  </a:lnTo>
                  <a:lnTo>
                    <a:pt x="519" y="1037"/>
                  </a:lnTo>
                  <a:lnTo>
                    <a:pt x="519" y="1030"/>
                  </a:lnTo>
                  <a:lnTo>
                    <a:pt x="519" y="1024"/>
                  </a:lnTo>
                  <a:lnTo>
                    <a:pt x="512" y="1024"/>
                  </a:lnTo>
                  <a:lnTo>
                    <a:pt x="512" y="1018"/>
                  </a:lnTo>
                  <a:lnTo>
                    <a:pt x="519" y="1018"/>
                  </a:lnTo>
                  <a:lnTo>
                    <a:pt x="512" y="1018"/>
                  </a:lnTo>
                  <a:lnTo>
                    <a:pt x="506" y="1018"/>
                  </a:lnTo>
                  <a:lnTo>
                    <a:pt x="506" y="1024"/>
                  </a:lnTo>
                  <a:lnTo>
                    <a:pt x="500" y="1024"/>
                  </a:lnTo>
                  <a:lnTo>
                    <a:pt x="500" y="1018"/>
                  </a:lnTo>
                  <a:lnTo>
                    <a:pt x="506" y="1011"/>
                  </a:lnTo>
                  <a:lnTo>
                    <a:pt x="506" y="1005"/>
                  </a:lnTo>
                  <a:lnTo>
                    <a:pt x="500" y="1005"/>
                  </a:lnTo>
                  <a:lnTo>
                    <a:pt x="500" y="998"/>
                  </a:lnTo>
                  <a:lnTo>
                    <a:pt x="506" y="998"/>
                  </a:lnTo>
                  <a:lnTo>
                    <a:pt x="506" y="992"/>
                  </a:lnTo>
                  <a:lnTo>
                    <a:pt x="506" y="986"/>
                  </a:lnTo>
                  <a:lnTo>
                    <a:pt x="506" y="979"/>
                  </a:lnTo>
                  <a:lnTo>
                    <a:pt x="500" y="979"/>
                  </a:lnTo>
                  <a:lnTo>
                    <a:pt x="500" y="973"/>
                  </a:lnTo>
                  <a:lnTo>
                    <a:pt x="493" y="973"/>
                  </a:lnTo>
                  <a:lnTo>
                    <a:pt x="487" y="966"/>
                  </a:lnTo>
                  <a:lnTo>
                    <a:pt x="480" y="966"/>
                  </a:lnTo>
                  <a:lnTo>
                    <a:pt x="474" y="966"/>
                  </a:lnTo>
                  <a:lnTo>
                    <a:pt x="468" y="966"/>
                  </a:lnTo>
                  <a:lnTo>
                    <a:pt x="468" y="960"/>
                  </a:lnTo>
                  <a:lnTo>
                    <a:pt x="461" y="960"/>
                  </a:lnTo>
                  <a:lnTo>
                    <a:pt x="461" y="966"/>
                  </a:lnTo>
                  <a:lnTo>
                    <a:pt x="455" y="960"/>
                  </a:lnTo>
                  <a:lnTo>
                    <a:pt x="448" y="960"/>
                  </a:lnTo>
                  <a:lnTo>
                    <a:pt x="448" y="954"/>
                  </a:lnTo>
                  <a:lnTo>
                    <a:pt x="448" y="947"/>
                  </a:lnTo>
                  <a:lnTo>
                    <a:pt x="448" y="941"/>
                  </a:lnTo>
                  <a:lnTo>
                    <a:pt x="448" y="934"/>
                  </a:lnTo>
                  <a:lnTo>
                    <a:pt x="455" y="934"/>
                  </a:lnTo>
                  <a:lnTo>
                    <a:pt x="455" y="928"/>
                  </a:lnTo>
                  <a:lnTo>
                    <a:pt x="455" y="922"/>
                  </a:lnTo>
                  <a:lnTo>
                    <a:pt x="455" y="915"/>
                  </a:lnTo>
                  <a:lnTo>
                    <a:pt x="455" y="909"/>
                  </a:lnTo>
                  <a:lnTo>
                    <a:pt x="455" y="902"/>
                  </a:lnTo>
                  <a:lnTo>
                    <a:pt x="448" y="896"/>
                  </a:lnTo>
                  <a:lnTo>
                    <a:pt x="448" y="890"/>
                  </a:lnTo>
                  <a:lnTo>
                    <a:pt x="448" y="883"/>
                  </a:lnTo>
                  <a:lnTo>
                    <a:pt x="448" y="877"/>
                  </a:lnTo>
                  <a:lnTo>
                    <a:pt x="448" y="870"/>
                  </a:lnTo>
                  <a:lnTo>
                    <a:pt x="448" y="864"/>
                  </a:lnTo>
                  <a:lnTo>
                    <a:pt x="448" y="858"/>
                  </a:lnTo>
                  <a:lnTo>
                    <a:pt x="455" y="858"/>
                  </a:lnTo>
                  <a:lnTo>
                    <a:pt x="448" y="858"/>
                  </a:lnTo>
                  <a:lnTo>
                    <a:pt x="448" y="851"/>
                  </a:lnTo>
                  <a:lnTo>
                    <a:pt x="448" y="845"/>
                  </a:lnTo>
                  <a:lnTo>
                    <a:pt x="455" y="845"/>
                  </a:lnTo>
                  <a:lnTo>
                    <a:pt x="455" y="838"/>
                  </a:lnTo>
                  <a:lnTo>
                    <a:pt x="455" y="832"/>
                  </a:lnTo>
                  <a:lnTo>
                    <a:pt x="455" y="826"/>
                  </a:lnTo>
                  <a:lnTo>
                    <a:pt x="455" y="819"/>
                  </a:lnTo>
                  <a:lnTo>
                    <a:pt x="455" y="813"/>
                  </a:lnTo>
                  <a:lnTo>
                    <a:pt x="455" y="806"/>
                  </a:lnTo>
                  <a:lnTo>
                    <a:pt x="455" y="800"/>
                  </a:lnTo>
                  <a:lnTo>
                    <a:pt x="461" y="800"/>
                  </a:lnTo>
                  <a:lnTo>
                    <a:pt x="468" y="800"/>
                  </a:lnTo>
                  <a:lnTo>
                    <a:pt x="468" y="794"/>
                  </a:lnTo>
                  <a:lnTo>
                    <a:pt x="474" y="794"/>
                  </a:lnTo>
                  <a:lnTo>
                    <a:pt x="474" y="787"/>
                  </a:lnTo>
                  <a:lnTo>
                    <a:pt x="468" y="787"/>
                  </a:lnTo>
                  <a:lnTo>
                    <a:pt x="468" y="781"/>
                  </a:lnTo>
                  <a:lnTo>
                    <a:pt x="461" y="781"/>
                  </a:lnTo>
                  <a:lnTo>
                    <a:pt x="468" y="781"/>
                  </a:lnTo>
                  <a:lnTo>
                    <a:pt x="468" y="774"/>
                  </a:lnTo>
                  <a:lnTo>
                    <a:pt x="474" y="781"/>
                  </a:lnTo>
                  <a:lnTo>
                    <a:pt x="474" y="774"/>
                  </a:lnTo>
                  <a:lnTo>
                    <a:pt x="474" y="768"/>
                  </a:lnTo>
                  <a:lnTo>
                    <a:pt x="480" y="768"/>
                  </a:lnTo>
                  <a:lnTo>
                    <a:pt x="487" y="762"/>
                  </a:lnTo>
                  <a:lnTo>
                    <a:pt x="493" y="762"/>
                  </a:lnTo>
                  <a:lnTo>
                    <a:pt x="487" y="762"/>
                  </a:lnTo>
                  <a:lnTo>
                    <a:pt x="493" y="755"/>
                  </a:lnTo>
                  <a:lnTo>
                    <a:pt x="487" y="755"/>
                  </a:lnTo>
                  <a:lnTo>
                    <a:pt x="480" y="755"/>
                  </a:lnTo>
                  <a:lnTo>
                    <a:pt x="474" y="755"/>
                  </a:lnTo>
                  <a:lnTo>
                    <a:pt x="468" y="755"/>
                  </a:lnTo>
                  <a:lnTo>
                    <a:pt x="461" y="755"/>
                  </a:lnTo>
                  <a:lnTo>
                    <a:pt x="455" y="755"/>
                  </a:lnTo>
                  <a:lnTo>
                    <a:pt x="448" y="755"/>
                  </a:lnTo>
                  <a:lnTo>
                    <a:pt x="448" y="762"/>
                  </a:lnTo>
                  <a:lnTo>
                    <a:pt x="442" y="762"/>
                  </a:lnTo>
                  <a:lnTo>
                    <a:pt x="436" y="762"/>
                  </a:lnTo>
                  <a:lnTo>
                    <a:pt x="429" y="755"/>
                  </a:lnTo>
                  <a:lnTo>
                    <a:pt x="423" y="755"/>
                  </a:lnTo>
                  <a:lnTo>
                    <a:pt x="423" y="762"/>
                  </a:lnTo>
                  <a:lnTo>
                    <a:pt x="423" y="755"/>
                  </a:lnTo>
                  <a:lnTo>
                    <a:pt x="416" y="755"/>
                  </a:lnTo>
                  <a:lnTo>
                    <a:pt x="416" y="762"/>
                  </a:lnTo>
                  <a:lnTo>
                    <a:pt x="416" y="755"/>
                  </a:lnTo>
                  <a:lnTo>
                    <a:pt x="423" y="755"/>
                  </a:lnTo>
                  <a:lnTo>
                    <a:pt x="423" y="749"/>
                  </a:lnTo>
                  <a:lnTo>
                    <a:pt x="429" y="749"/>
                  </a:lnTo>
                  <a:lnTo>
                    <a:pt x="429" y="742"/>
                  </a:lnTo>
                  <a:lnTo>
                    <a:pt x="436" y="742"/>
                  </a:lnTo>
                  <a:lnTo>
                    <a:pt x="436" y="736"/>
                  </a:lnTo>
                  <a:lnTo>
                    <a:pt x="429" y="736"/>
                  </a:lnTo>
                  <a:lnTo>
                    <a:pt x="429" y="730"/>
                  </a:lnTo>
                  <a:lnTo>
                    <a:pt x="423" y="730"/>
                  </a:lnTo>
                  <a:lnTo>
                    <a:pt x="423" y="736"/>
                  </a:lnTo>
                  <a:lnTo>
                    <a:pt x="416" y="736"/>
                  </a:lnTo>
                  <a:lnTo>
                    <a:pt x="416" y="730"/>
                  </a:lnTo>
                  <a:lnTo>
                    <a:pt x="416" y="723"/>
                  </a:lnTo>
                  <a:lnTo>
                    <a:pt x="416" y="717"/>
                  </a:lnTo>
                  <a:lnTo>
                    <a:pt x="416" y="710"/>
                  </a:lnTo>
                  <a:lnTo>
                    <a:pt x="410" y="710"/>
                  </a:lnTo>
                  <a:lnTo>
                    <a:pt x="410" y="704"/>
                  </a:lnTo>
                  <a:lnTo>
                    <a:pt x="403" y="704"/>
                  </a:lnTo>
                  <a:lnTo>
                    <a:pt x="403" y="698"/>
                  </a:lnTo>
                  <a:lnTo>
                    <a:pt x="397" y="698"/>
                  </a:lnTo>
                  <a:lnTo>
                    <a:pt x="391" y="698"/>
                  </a:lnTo>
                  <a:lnTo>
                    <a:pt x="391" y="691"/>
                  </a:lnTo>
                  <a:lnTo>
                    <a:pt x="397" y="691"/>
                  </a:lnTo>
                  <a:lnTo>
                    <a:pt x="391" y="691"/>
                  </a:lnTo>
                  <a:lnTo>
                    <a:pt x="397" y="691"/>
                  </a:lnTo>
                  <a:lnTo>
                    <a:pt x="397" y="685"/>
                  </a:lnTo>
                  <a:lnTo>
                    <a:pt x="403" y="685"/>
                  </a:lnTo>
                  <a:lnTo>
                    <a:pt x="403" y="678"/>
                  </a:lnTo>
                  <a:lnTo>
                    <a:pt x="403" y="672"/>
                  </a:lnTo>
                  <a:lnTo>
                    <a:pt x="403" y="666"/>
                  </a:lnTo>
                  <a:lnTo>
                    <a:pt x="397" y="666"/>
                  </a:lnTo>
                  <a:lnTo>
                    <a:pt x="391" y="666"/>
                  </a:lnTo>
                  <a:lnTo>
                    <a:pt x="391" y="659"/>
                  </a:lnTo>
                  <a:lnTo>
                    <a:pt x="391" y="653"/>
                  </a:lnTo>
                  <a:lnTo>
                    <a:pt x="384" y="653"/>
                  </a:lnTo>
                  <a:lnTo>
                    <a:pt x="384" y="659"/>
                  </a:lnTo>
                  <a:lnTo>
                    <a:pt x="384" y="653"/>
                  </a:lnTo>
                  <a:lnTo>
                    <a:pt x="384" y="659"/>
                  </a:lnTo>
                  <a:lnTo>
                    <a:pt x="378" y="659"/>
                  </a:lnTo>
                  <a:lnTo>
                    <a:pt x="378" y="653"/>
                  </a:lnTo>
                  <a:lnTo>
                    <a:pt x="378" y="659"/>
                  </a:lnTo>
                  <a:lnTo>
                    <a:pt x="371" y="659"/>
                  </a:lnTo>
                  <a:lnTo>
                    <a:pt x="371" y="666"/>
                  </a:lnTo>
                  <a:lnTo>
                    <a:pt x="365" y="666"/>
                  </a:lnTo>
                  <a:lnTo>
                    <a:pt x="359" y="666"/>
                  </a:lnTo>
                  <a:lnTo>
                    <a:pt x="352" y="666"/>
                  </a:lnTo>
                  <a:lnTo>
                    <a:pt x="346" y="659"/>
                  </a:lnTo>
                  <a:lnTo>
                    <a:pt x="339" y="659"/>
                  </a:lnTo>
                  <a:lnTo>
                    <a:pt x="333" y="653"/>
                  </a:lnTo>
                  <a:lnTo>
                    <a:pt x="327" y="653"/>
                  </a:lnTo>
                  <a:lnTo>
                    <a:pt x="320" y="653"/>
                  </a:lnTo>
                  <a:lnTo>
                    <a:pt x="320" y="659"/>
                  </a:lnTo>
                  <a:lnTo>
                    <a:pt x="314" y="659"/>
                  </a:lnTo>
                  <a:lnTo>
                    <a:pt x="314" y="666"/>
                  </a:lnTo>
                  <a:lnTo>
                    <a:pt x="320" y="666"/>
                  </a:lnTo>
                  <a:lnTo>
                    <a:pt x="320" y="672"/>
                  </a:lnTo>
                  <a:lnTo>
                    <a:pt x="314" y="672"/>
                  </a:lnTo>
                  <a:lnTo>
                    <a:pt x="307" y="672"/>
                  </a:lnTo>
                  <a:lnTo>
                    <a:pt x="301" y="672"/>
                  </a:lnTo>
                  <a:lnTo>
                    <a:pt x="301" y="666"/>
                  </a:lnTo>
                  <a:lnTo>
                    <a:pt x="295" y="659"/>
                  </a:lnTo>
                  <a:lnTo>
                    <a:pt x="295" y="653"/>
                  </a:lnTo>
                  <a:lnTo>
                    <a:pt x="288" y="653"/>
                  </a:lnTo>
                  <a:lnTo>
                    <a:pt x="282" y="653"/>
                  </a:lnTo>
                  <a:lnTo>
                    <a:pt x="282" y="646"/>
                  </a:lnTo>
                  <a:lnTo>
                    <a:pt x="282" y="640"/>
                  </a:lnTo>
                  <a:lnTo>
                    <a:pt x="282" y="634"/>
                  </a:lnTo>
                  <a:lnTo>
                    <a:pt x="275" y="627"/>
                  </a:lnTo>
                  <a:lnTo>
                    <a:pt x="269" y="621"/>
                  </a:lnTo>
                  <a:lnTo>
                    <a:pt x="269" y="608"/>
                  </a:lnTo>
                  <a:lnTo>
                    <a:pt x="263" y="595"/>
                  </a:lnTo>
                  <a:lnTo>
                    <a:pt x="256" y="582"/>
                  </a:lnTo>
                  <a:lnTo>
                    <a:pt x="256" y="576"/>
                  </a:lnTo>
                  <a:lnTo>
                    <a:pt x="250" y="570"/>
                  </a:lnTo>
                  <a:lnTo>
                    <a:pt x="237" y="563"/>
                  </a:lnTo>
                  <a:lnTo>
                    <a:pt x="231" y="557"/>
                  </a:lnTo>
                  <a:lnTo>
                    <a:pt x="224" y="550"/>
                  </a:lnTo>
                  <a:lnTo>
                    <a:pt x="211" y="550"/>
                  </a:lnTo>
                  <a:lnTo>
                    <a:pt x="199" y="544"/>
                  </a:lnTo>
                  <a:lnTo>
                    <a:pt x="192" y="538"/>
                  </a:lnTo>
                  <a:lnTo>
                    <a:pt x="186" y="538"/>
                  </a:lnTo>
                  <a:lnTo>
                    <a:pt x="186" y="531"/>
                  </a:lnTo>
                  <a:lnTo>
                    <a:pt x="179" y="512"/>
                  </a:lnTo>
                  <a:lnTo>
                    <a:pt x="173" y="512"/>
                  </a:lnTo>
                  <a:lnTo>
                    <a:pt x="173" y="506"/>
                  </a:lnTo>
                  <a:lnTo>
                    <a:pt x="167" y="499"/>
                  </a:lnTo>
                  <a:lnTo>
                    <a:pt x="154" y="499"/>
                  </a:lnTo>
                  <a:lnTo>
                    <a:pt x="135" y="493"/>
                  </a:lnTo>
                  <a:lnTo>
                    <a:pt x="128" y="486"/>
                  </a:lnTo>
                  <a:lnTo>
                    <a:pt x="122" y="486"/>
                  </a:lnTo>
                  <a:lnTo>
                    <a:pt x="122" y="480"/>
                  </a:lnTo>
                  <a:lnTo>
                    <a:pt x="115" y="480"/>
                  </a:lnTo>
                  <a:lnTo>
                    <a:pt x="109" y="480"/>
                  </a:lnTo>
                  <a:lnTo>
                    <a:pt x="103" y="474"/>
                  </a:lnTo>
                  <a:lnTo>
                    <a:pt x="96" y="474"/>
                  </a:lnTo>
                  <a:lnTo>
                    <a:pt x="90" y="474"/>
                  </a:lnTo>
                  <a:lnTo>
                    <a:pt x="83" y="467"/>
                  </a:lnTo>
                  <a:lnTo>
                    <a:pt x="77" y="467"/>
                  </a:lnTo>
                  <a:lnTo>
                    <a:pt x="71" y="461"/>
                  </a:lnTo>
                  <a:lnTo>
                    <a:pt x="64" y="461"/>
                  </a:lnTo>
                  <a:lnTo>
                    <a:pt x="64" y="454"/>
                  </a:lnTo>
                  <a:lnTo>
                    <a:pt x="58" y="448"/>
                  </a:lnTo>
                  <a:lnTo>
                    <a:pt x="58" y="435"/>
                  </a:lnTo>
                  <a:lnTo>
                    <a:pt x="58" y="422"/>
                  </a:lnTo>
                  <a:lnTo>
                    <a:pt x="51" y="403"/>
                  </a:lnTo>
                  <a:lnTo>
                    <a:pt x="51" y="397"/>
                  </a:lnTo>
                  <a:lnTo>
                    <a:pt x="51" y="390"/>
                  </a:lnTo>
                  <a:lnTo>
                    <a:pt x="58" y="390"/>
                  </a:lnTo>
                  <a:lnTo>
                    <a:pt x="58" y="384"/>
                  </a:lnTo>
                  <a:lnTo>
                    <a:pt x="64" y="384"/>
                  </a:lnTo>
                  <a:lnTo>
                    <a:pt x="64" y="377"/>
                  </a:lnTo>
                  <a:lnTo>
                    <a:pt x="58" y="371"/>
                  </a:lnTo>
                  <a:lnTo>
                    <a:pt x="64" y="371"/>
                  </a:lnTo>
                  <a:lnTo>
                    <a:pt x="64" y="365"/>
                  </a:lnTo>
                  <a:lnTo>
                    <a:pt x="64" y="358"/>
                  </a:lnTo>
                  <a:lnTo>
                    <a:pt x="64" y="352"/>
                  </a:lnTo>
                  <a:lnTo>
                    <a:pt x="58" y="352"/>
                  </a:lnTo>
                  <a:lnTo>
                    <a:pt x="64" y="345"/>
                  </a:lnTo>
                  <a:lnTo>
                    <a:pt x="64" y="339"/>
                  </a:lnTo>
                  <a:lnTo>
                    <a:pt x="64" y="333"/>
                  </a:lnTo>
                  <a:lnTo>
                    <a:pt x="71" y="333"/>
                  </a:lnTo>
                  <a:lnTo>
                    <a:pt x="71" y="326"/>
                  </a:lnTo>
                  <a:lnTo>
                    <a:pt x="77" y="326"/>
                  </a:lnTo>
                  <a:lnTo>
                    <a:pt x="77" y="320"/>
                  </a:lnTo>
                  <a:lnTo>
                    <a:pt x="83" y="320"/>
                  </a:lnTo>
                  <a:lnTo>
                    <a:pt x="83" y="313"/>
                  </a:lnTo>
                  <a:lnTo>
                    <a:pt x="90" y="313"/>
                  </a:lnTo>
                  <a:lnTo>
                    <a:pt x="90" y="307"/>
                  </a:lnTo>
                  <a:lnTo>
                    <a:pt x="96" y="307"/>
                  </a:lnTo>
                  <a:lnTo>
                    <a:pt x="96" y="301"/>
                  </a:lnTo>
                  <a:lnTo>
                    <a:pt x="103" y="301"/>
                  </a:lnTo>
                  <a:lnTo>
                    <a:pt x="103" y="294"/>
                  </a:lnTo>
                  <a:lnTo>
                    <a:pt x="109" y="294"/>
                  </a:lnTo>
                  <a:lnTo>
                    <a:pt x="109" y="288"/>
                  </a:lnTo>
                  <a:lnTo>
                    <a:pt x="109" y="281"/>
                  </a:lnTo>
                  <a:lnTo>
                    <a:pt x="109" y="275"/>
                  </a:lnTo>
                  <a:lnTo>
                    <a:pt x="103" y="269"/>
                  </a:lnTo>
                  <a:lnTo>
                    <a:pt x="103" y="262"/>
                  </a:lnTo>
                  <a:lnTo>
                    <a:pt x="103" y="256"/>
                  </a:lnTo>
                  <a:lnTo>
                    <a:pt x="103" y="249"/>
                  </a:lnTo>
                  <a:lnTo>
                    <a:pt x="103" y="243"/>
                  </a:lnTo>
                  <a:lnTo>
                    <a:pt x="103" y="237"/>
                  </a:lnTo>
                  <a:lnTo>
                    <a:pt x="109" y="237"/>
                  </a:lnTo>
                  <a:lnTo>
                    <a:pt x="109" y="230"/>
                  </a:lnTo>
                  <a:lnTo>
                    <a:pt x="115" y="224"/>
                  </a:lnTo>
                  <a:lnTo>
                    <a:pt x="115" y="217"/>
                  </a:lnTo>
                  <a:lnTo>
                    <a:pt x="115" y="211"/>
                  </a:lnTo>
                  <a:lnTo>
                    <a:pt x="122" y="211"/>
                  </a:lnTo>
                  <a:lnTo>
                    <a:pt x="122" y="205"/>
                  </a:lnTo>
                  <a:lnTo>
                    <a:pt x="122" y="198"/>
                  </a:lnTo>
                  <a:lnTo>
                    <a:pt x="122" y="192"/>
                  </a:lnTo>
                  <a:lnTo>
                    <a:pt x="122" y="185"/>
                  </a:lnTo>
                  <a:lnTo>
                    <a:pt x="115" y="185"/>
                  </a:lnTo>
                  <a:lnTo>
                    <a:pt x="115" y="179"/>
                  </a:lnTo>
                  <a:lnTo>
                    <a:pt x="122" y="173"/>
                  </a:lnTo>
                  <a:lnTo>
                    <a:pt x="122" y="166"/>
                  </a:lnTo>
                  <a:lnTo>
                    <a:pt x="122" y="160"/>
                  </a:lnTo>
                  <a:lnTo>
                    <a:pt x="128" y="160"/>
                  </a:lnTo>
                  <a:lnTo>
                    <a:pt x="135" y="153"/>
                  </a:lnTo>
                  <a:lnTo>
                    <a:pt x="141" y="153"/>
                  </a:lnTo>
                  <a:lnTo>
                    <a:pt x="141" y="147"/>
                  </a:lnTo>
                  <a:lnTo>
                    <a:pt x="147" y="147"/>
                  </a:lnTo>
                  <a:lnTo>
                    <a:pt x="154" y="147"/>
                  </a:lnTo>
                  <a:lnTo>
                    <a:pt x="160" y="147"/>
                  </a:lnTo>
                  <a:lnTo>
                    <a:pt x="160" y="141"/>
                  </a:lnTo>
                  <a:lnTo>
                    <a:pt x="160" y="134"/>
                  </a:lnTo>
                  <a:lnTo>
                    <a:pt x="160" y="128"/>
                  </a:lnTo>
                  <a:lnTo>
                    <a:pt x="160" y="121"/>
                  </a:lnTo>
                  <a:lnTo>
                    <a:pt x="154" y="121"/>
                  </a:lnTo>
                  <a:lnTo>
                    <a:pt x="154" y="115"/>
                  </a:lnTo>
                  <a:lnTo>
                    <a:pt x="154" y="102"/>
                  </a:lnTo>
                  <a:lnTo>
                    <a:pt x="154" y="96"/>
                  </a:lnTo>
                  <a:lnTo>
                    <a:pt x="154" y="77"/>
                  </a:lnTo>
                  <a:lnTo>
                    <a:pt x="154" y="70"/>
                  </a:lnTo>
                  <a:lnTo>
                    <a:pt x="154" y="57"/>
                  </a:lnTo>
                  <a:lnTo>
                    <a:pt x="154" y="51"/>
                  </a:lnTo>
                  <a:lnTo>
                    <a:pt x="147" y="45"/>
                  </a:lnTo>
                  <a:lnTo>
                    <a:pt x="141" y="38"/>
                  </a:lnTo>
                  <a:lnTo>
                    <a:pt x="135" y="38"/>
                  </a:lnTo>
                  <a:lnTo>
                    <a:pt x="122" y="32"/>
                  </a:lnTo>
                  <a:lnTo>
                    <a:pt x="115" y="32"/>
                  </a:lnTo>
                  <a:lnTo>
                    <a:pt x="103" y="25"/>
                  </a:lnTo>
                  <a:lnTo>
                    <a:pt x="96" y="32"/>
                  </a:lnTo>
                  <a:lnTo>
                    <a:pt x="83" y="32"/>
                  </a:lnTo>
                  <a:lnTo>
                    <a:pt x="77" y="32"/>
                  </a:lnTo>
                  <a:lnTo>
                    <a:pt x="71" y="38"/>
                  </a:lnTo>
                  <a:lnTo>
                    <a:pt x="64" y="38"/>
                  </a:lnTo>
                  <a:lnTo>
                    <a:pt x="58" y="38"/>
                  </a:lnTo>
                  <a:lnTo>
                    <a:pt x="51" y="45"/>
                  </a:lnTo>
                  <a:lnTo>
                    <a:pt x="45" y="45"/>
                  </a:lnTo>
                  <a:lnTo>
                    <a:pt x="38" y="38"/>
                  </a:lnTo>
                  <a:lnTo>
                    <a:pt x="32" y="38"/>
                  </a:lnTo>
                  <a:lnTo>
                    <a:pt x="26" y="38"/>
                  </a:lnTo>
                  <a:lnTo>
                    <a:pt x="26" y="32"/>
                  </a:lnTo>
                  <a:lnTo>
                    <a:pt x="19" y="32"/>
                  </a:lnTo>
                  <a:lnTo>
                    <a:pt x="13" y="25"/>
                  </a:lnTo>
                  <a:lnTo>
                    <a:pt x="6" y="25"/>
                  </a:lnTo>
                  <a:lnTo>
                    <a:pt x="0" y="25"/>
                  </a:lnTo>
                  <a:lnTo>
                    <a:pt x="0" y="32"/>
                  </a:lnTo>
                  <a:lnTo>
                    <a:pt x="0" y="25"/>
                  </a:lnTo>
                  <a:lnTo>
                    <a:pt x="0" y="19"/>
                  </a:lnTo>
                  <a:lnTo>
                    <a:pt x="0" y="13"/>
                  </a:lnTo>
                  <a:lnTo>
                    <a:pt x="0" y="6"/>
                  </a:lnTo>
                  <a:lnTo>
                    <a:pt x="0" y="0"/>
                  </a:lnTo>
                  <a:lnTo>
                    <a:pt x="6" y="0"/>
                  </a:lnTo>
                  <a:lnTo>
                    <a:pt x="19" y="0"/>
                  </a:lnTo>
                  <a:lnTo>
                    <a:pt x="32" y="6"/>
                  </a:lnTo>
                  <a:lnTo>
                    <a:pt x="38" y="6"/>
                  </a:lnTo>
                  <a:lnTo>
                    <a:pt x="45" y="6"/>
                  </a:lnTo>
                  <a:lnTo>
                    <a:pt x="64" y="13"/>
                  </a:lnTo>
                  <a:lnTo>
                    <a:pt x="77" y="13"/>
                  </a:lnTo>
                  <a:lnTo>
                    <a:pt x="96" y="19"/>
                  </a:lnTo>
                  <a:lnTo>
                    <a:pt x="103" y="19"/>
                  </a:lnTo>
                  <a:lnTo>
                    <a:pt x="115" y="19"/>
                  </a:lnTo>
                  <a:lnTo>
                    <a:pt x="141" y="25"/>
                  </a:lnTo>
                  <a:lnTo>
                    <a:pt x="160" y="32"/>
                  </a:lnTo>
                  <a:lnTo>
                    <a:pt x="186" y="32"/>
                  </a:lnTo>
                  <a:lnTo>
                    <a:pt x="205" y="38"/>
                  </a:lnTo>
                  <a:lnTo>
                    <a:pt x="211" y="45"/>
                  </a:lnTo>
                  <a:lnTo>
                    <a:pt x="218" y="45"/>
                  </a:lnTo>
                  <a:lnTo>
                    <a:pt x="250" y="51"/>
                  </a:lnTo>
                  <a:lnTo>
                    <a:pt x="288" y="57"/>
                  </a:lnTo>
                  <a:lnTo>
                    <a:pt x="327" y="64"/>
                  </a:lnTo>
                  <a:lnTo>
                    <a:pt x="352" y="70"/>
                  </a:lnTo>
                  <a:lnTo>
                    <a:pt x="371" y="70"/>
                  </a:lnTo>
                  <a:lnTo>
                    <a:pt x="391" y="77"/>
                  </a:lnTo>
                  <a:lnTo>
                    <a:pt x="410" y="77"/>
                  </a:lnTo>
                  <a:lnTo>
                    <a:pt x="474" y="96"/>
                  </a:lnTo>
                  <a:lnTo>
                    <a:pt x="487" y="96"/>
                  </a:lnTo>
                  <a:lnTo>
                    <a:pt x="500" y="96"/>
                  </a:lnTo>
                  <a:lnTo>
                    <a:pt x="519" y="102"/>
                  </a:lnTo>
                  <a:lnTo>
                    <a:pt x="589" y="115"/>
                  </a:lnTo>
                  <a:lnTo>
                    <a:pt x="589" y="121"/>
                  </a:lnTo>
                  <a:lnTo>
                    <a:pt x="589" y="128"/>
                  </a:lnTo>
                  <a:lnTo>
                    <a:pt x="583" y="128"/>
                  </a:lnTo>
                  <a:lnTo>
                    <a:pt x="583" y="134"/>
                  </a:lnTo>
                  <a:lnTo>
                    <a:pt x="589" y="134"/>
                  </a:lnTo>
                  <a:lnTo>
                    <a:pt x="596" y="134"/>
                  </a:lnTo>
                  <a:lnTo>
                    <a:pt x="596" y="141"/>
                  </a:lnTo>
                  <a:lnTo>
                    <a:pt x="596" y="147"/>
                  </a:lnTo>
                  <a:lnTo>
                    <a:pt x="602" y="147"/>
                  </a:lnTo>
                  <a:lnTo>
                    <a:pt x="602" y="153"/>
                  </a:lnTo>
                  <a:lnTo>
                    <a:pt x="596" y="153"/>
                  </a:lnTo>
                  <a:lnTo>
                    <a:pt x="596" y="160"/>
                  </a:lnTo>
                  <a:lnTo>
                    <a:pt x="596" y="166"/>
                  </a:lnTo>
                  <a:lnTo>
                    <a:pt x="596" y="173"/>
                  </a:lnTo>
                  <a:lnTo>
                    <a:pt x="596" y="179"/>
                  </a:lnTo>
                  <a:lnTo>
                    <a:pt x="589" y="179"/>
                  </a:lnTo>
                  <a:lnTo>
                    <a:pt x="589" y="185"/>
                  </a:lnTo>
                  <a:lnTo>
                    <a:pt x="583" y="185"/>
                  </a:lnTo>
                  <a:lnTo>
                    <a:pt x="589" y="185"/>
                  </a:lnTo>
                  <a:lnTo>
                    <a:pt x="589" y="192"/>
                  </a:lnTo>
                  <a:lnTo>
                    <a:pt x="596" y="192"/>
                  </a:lnTo>
                  <a:lnTo>
                    <a:pt x="666" y="153"/>
                  </a:lnTo>
                  <a:lnTo>
                    <a:pt x="679" y="147"/>
                  </a:lnTo>
                  <a:lnTo>
                    <a:pt x="730" y="128"/>
                  </a:lnTo>
                  <a:lnTo>
                    <a:pt x="781" y="128"/>
                  </a:lnTo>
                  <a:lnTo>
                    <a:pt x="801" y="128"/>
                  </a:lnTo>
                  <a:lnTo>
                    <a:pt x="826" y="128"/>
                  </a:lnTo>
                  <a:lnTo>
                    <a:pt x="903" y="128"/>
                  </a:lnTo>
                  <a:lnTo>
                    <a:pt x="916" y="128"/>
                  </a:lnTo>
                  <a:lnTo>
                    <a:pt x="941" y="128"/>
                  </a:lnTo>
                  <a:lnTo>
                    <a:pt x="948" y="128"/>
                  </a:lnTo>
                  <a:lnTo>
                    <a:pt x="967" y="128"/>
                  </a:lnTo>
                  <a:lnTo>
                    <a:pt x="948" y="192"/>
                  </a:lnTo>
                  <a:lnTo>
                    <a:pt x="954" y="211"/>
                  </a:lnTo>
                  <a:lnTo>
                    <a:pt x="954" y="237"/>
                  </a:lnTo>
                  <a:lnTo>
                    <a:pt x="935" y="256"/>
                  </a:lnTo>
                  <a:lnTo>
                    <a:pt x="935" y="294"/>
                  </a:lnTo>
                  <a:lnTo>
                    <a:pt x="922" y="307"/>
                  </a:lnTo>
                  <a:lnTo>
                    <a:pt x="884" y="352"/>
                  </a:lnTo>
                  <a:lnTo>
                    <a:pt x="865" y="377"/>
                  </a:lnTo>
                  <a:lnTo>
                    <a:pt x="858" y="403"/>
                  </a:lnTo>
                  <a:lnTo>
                    <a:pt x="865" y="448"/>
                  </a:lnTo>
                  <a:lnTo>
                    <a:pt x="865" y="467"/>
                  </a:lnTo>
                  <a:lnTo>
                    <a:pt x="865" y="512"/>
                  </a:lnTo>
                  <a:lnTo>
                    <a:pt x="845" y="570"/>
                  </a:lnTo>
                  <a:lnTo>
                    <a:pt x="839" y="685"/>
                  </a:lnTo>
                  <a:lnTo>
                    <a:pt x="845" y="698"/>
                  </a:lnTo>
                  <a:lnTo>
                    <a:pt x="961" y="774"/>
                  </a:lnTo>
                  <a:lnTo>
                    <a:pt x="1044" y="838"/>
                  </a:lnTo>
                  <a:close/>
                </a:path>
              </a:pathLst>
            </a:custGeom>
            <a:grpFill/>
            <a:ln w="6350">
              <a:solidFill>
                <a:schemeClr val="accent5">
                  <a:lumMod val="50000"/>
                </a:schemeClr>
              </a:solidFill>
            </a:ln>
          </p:spPr>
          <p:txBody>
            <a:bodyPr vert="horz" wrap="square" lIns="91440" tIns="45720" rIns="91440" bIns="45720" numCol="1" anchor="t" anchorCtr="0" compatLnSpc="1">
              <a:noAutofit/>
            </a:bodyPr>
            <a:lstStyle/>
            <a:p>
              <a:pPr algn="ctr">
                <a:lnSpc>
                  <a:spcPct val="107000"/>
                </a:lnSpc>
                <a:spcAft>
                  <a:spcPts val="800"/>
                </a:spcAft>
              </a:pPr>
              <a:r>
                <a:rPr lang="fr-FR" sz="1100" noProof="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56" name="Freeform 227"/>
            <p:cNvSpPr/>
            <p:nvPr/>
          </p:nvSpPr>
          <p:spPr bwMode="gray">
            <a:xfrm>
              <a:off x="3977881" y="2977587"/>
              <a:ext cx="752447" cy="931534"/>
            </a:xfrm>
            <a:custGeom>
              <a:avLst/>
              <a:gdLst>
                <a:gd name="T0" fmla="*/ 967 w 1166"/>
                <a:gd name="T1" fmla="*/ 864 h 1293"/>
                <a:gd name="T2" fmla="*/ 788 w 1166"/>
                <a:gd name="T3" fmla="*/ 877 h 1293"/>
                <a:gd name="T4" fmla="*/ 788 w 1166"/>
                <a:gd name="T5" fmla="*/ 922 h 1293"/>
                <a:gd name="T6" fmla="*/ 807 w 1166"/>
                <a:gd name="T7" fmla="*/ 980 h 1293"/>
                <a:gd name="T8" fmla="*/ 813 w 1166"/>
                <a:gd name="T9" fmla="*/ 1005 h 1293"/>
                <a:gd name="T10" fmla="*/ 820 w 1166"/>
                <a:gd name="T11" fmla="*/ 1044 h 1293"/>
                <a:gd name="T12" fmla="*/ 807 w 1166"/>
                <a:gd name="T13" fmla="*/ 1088 h 1293"/>
                <a:gd name="T14" fmla="*/ 807 w 1166"/>
                <a:gd name="T15" fmla="*/ 1146 h 1293"/>
                <a:gd name="T16" fmla="*/ 769 w 1166"/>
                <a:gd name="T17" fmla="*/ 1191 h 1293"/>
                <a:gd name="T18" fmla="*/ 724 w 1166"/>
                <a:gd name="T19" fmla="*/ 1217 h 1293"/>
                <a:gd name="T20" fmla="*/ 647 w 1166"/>
                <a:gd name="T21" fmla="*/ 1229 h 1293"/>
                <a:gd name="T22" fmla="*/ 583 w 1166"/>
                <a:gd name="T23" fmla="*/ 1229 h 1293"/>
                <a:gd name="T24" fmla="*/ 525 w 1166"/>
                <a:gd name="T25" fmla="*/ 1217 h 1293"/>
                <a:gd name="T26" fmla="*/ 461 w 1166"/>
                <a:gd name="T27" fmla="*/ 1236 h 1293"/>
                <a:gd name="T28" fmla="*/ 397 w 1166"/>
                <a:gd name="T29" fmla="*/ 1229 h 1293"/>
                <a:gd name="T30" fmla="*/ 307 w 1166"/>
                <a:gd name="T31" fmla="*/ 1268 h 1293"/>
                <a:gd name="T32" fmla="*/ 250 w 1166"/>
                <a:gd name="T33" fmla="*/ 1287 h 1293"/>
                <a:gd name="T34" fmla="*/ 211 w 1166"/>
                <a:gd name="T35" fmla="*/ 1236 h 1293"/>
                <a:gd name="T36" fmla="*/ 205 w 1166"/>
                <a:gd name="T37" fmla="*/ 1165 h 1293"/>
                <a:gd name="T38" fmla="*/ 199 w 1166"/>
                <a:gd name="T39" fmla="*/ 1095 h 1293"/>
                <a:gd name="T40" fmla="*/ 211 w 1166"/>
                <a:gd name="T41" fmla="*/ 1031 h 1293"/>
                <a:gd name="T42" fmla="*/ 231 w 1166"/>
                <a:gd name="T43" fmla="*/ 992 h 1293"/>
                <a:gd name="T44" fmla="*/ 282 w 1166"/>
                <a:gd name="T45" fmla="*/ 941 h 1293"/>
                <a:gd name="T46" fmla="*/ 327 w 1166"/>
                <a:gd name="T47" fmla="*/ 896 h 1293"/>
                <a:gd name="T48" fmla="*/ 301 w 1166"/>
                <a:gd name="T49" fmla="*/ 839 h 1293"/>
                <a:gd name="T50" fmla="*/ 256 w 1166"/>
                <a:gd name="T51" fmla="*/ 794 h 1293"/>
                <a:gd name="T52" fmla="*/ 231 w 1166"/>
                <a:gd name="T53" fmla="*/ 743 h 1293"/>
                <a:gd name="T54" fmla="*/ 186 w 1166"/>
                <a:gd name="T55" fmla="*/ 711 h 1293"/>
                <a:gd name="T56" fmla="*/ 147 w 1166"/>
                <a:gd name="T57" fmla="*/ 679 h 1293"/>
                <a:gd name="T58" fmla="*/ 109 w 1166"/>
                <a:gd name="T59" fmla="*/ 647 h 1293"/>
                <a:gd name="T60" fmla="*/ 19 w 1166"/>
                <a:gd name="T61" fmla="*/ 538 h 1293"/>
                <a:gd name="T62" fmla="*/ 13 w 1166"/>
                <a:gd name="T63" fmla="*/ 499 h 1293"/>
                <a:gd name="T64" fmla="*/ 19 w 1166"/>
                <a:gd name="T65" fmla="*/ 474 h 1293"/>
                <a:gd name="T66" fmla="*/ 58 w 1166"/>
                <a:gd name="T67" fmla="*/ 480 h 1293"/>
                <a:gd name="T68" fmla="*/ 77 w 1166"/>
                <a:gd name="T69" fmla="*/ 455 h 1293"/>
                <a:gd name="T70" fmla="*/ 115 w 1166"/>
                <a:gd name="T71" fmla="*/ 448 h 1293"/>
                <a:gd name="T72" fmla="*/ 135 w 1166"/>
                <a:gd name="T73" fmla="*/ 397 h 1293"/>
                <a:gd name="T74" fmla="*/ 173 w 1166"/>
                <a:gd name="T75" fmla="*/ 391 h 1293"/>
                <a:gd name="T76" fmla="*/ 199 w 1166"/>
                <a:gd name="T77" fmla="*/ 352 h 1293"/>
                <a:gd name="T78" fmla="*/ 231 w 1166"/>
                <a:gd name="T79" fmla="*/ 314 h 1293"/>
                <a:gd name="T80" fmla="*/ 256 w 1166"/>
                <a:gd name="T81" fmla="*/ 288 h 1293"/>
                <a:gd name="T82" fmla="*/ 288 w 1166"/>
                <a:gd name="T83" fmla="*/ 263 h 1293"/>
                <a:gd name="T84" fmla="*/ 314 w 1166"/>
                <a:gd name="T85" fmla="*/ 231 h 1293"/>
                <a:gd name="T86" fmla="*/ 359 w 1166"/>
                <a:gd name="T87" fmla="*/ 231 h 1293"/>
                <a:gd name="T88" fmla="*/ 384 w 1166"/>
                <a:gd name="T89" fmla="*/ 250 h 1293"/>
                <a:gd name="T90" fmla="*/ 423 w 1166"/>
                <a:gd name="T91" fmla="*/ 275 h 1293"/>
                <a:gd name="T92" fmla="*/ 474 w 1166"/>
                <a:gd name="T93" fmla="*/ 275 h 1293"/>
                <a:gd name="T94" fmla="*/ 512 w 1166"/>
                <a:gd name="T95" fmla="*/ 269 h 1293"/>
                <a:gd name="T96" fmla="*/ 551 w 1166"/>
                <a:gd name="T97" fmla="*/ 237 h 1293"/>
                <a:gd name="T98" fmla="*/ 576 w 1166"/>
                <a:gd name="T99" fmla="*/ 205 h 1293"/>
                <a:gd name="T100" fmla="*/ 564 w 1166"/>
                <a:gd name="T101" fmla="*/ 122 h 1293"/>
                <a:gd name="T102" fmla="*/ 640 w 1166"/>
                <a:gd name="T103" fmla="*/ 19 h 1293"/>
                <a:gd name="T104" fmla="*/ 743 w 1166"/>
                <a:gd name="T105" fmla="*/ 45 h 1293"/>
                <a:gd name="T106" fmla="*/ 788 w 1166"/>
                <a:gd name="T107" fmla="*/ 58 h 1293"/>
                <a:gd name="T108" fmla="*/ 871 w 1166"/>
                <a:gd name="T109" fmla="*/ 45 h 1293"/>
                <a:gd name="T110" fmla="*/ 941 w 1166"/>
                <a:gd name="T111" fmla="*/ 0 h 1293"/>
                <a:gd name="T112" fmla="*/ 1127 w 1166"/>
                <a:gd name="T113" fmla="*/ 179 h 1293"/>
                <a:gd name="T114" fmla="*/ 1166 w 1166"/>
                <a:gd name="T115" fmla="*/ 749 h 1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66" h="1293">
                  <a:moveTo>
                    <a:pt x="1140" y="858"/>
                  </a:moveTo>
                  <a:lnTo>
                    <a:pt x="1108" y="858"/>
                  </a:lnTo>
                  <a:lnTo>
                    <a:pt x="1102" y="858"/>
                  </a:lnTo>
                  <a:lnTo>
                    <a:pt x="1082" y="864"/>
                  </a:lnTo>
                  <a:lnTo>
                    <a:pt x="1070" y="864"/>
                  </a:lnTo>
                  <a:lnTo>
                    <a:pt x="1057" y="864"/>
                  </a:lnTo>
                  <a:lnTo>
                    <a:pt x="1050" y="864"/>
                  </a:lnTo>
                  <a:lnTo>
                    <a:pt x="1031" y="864"/>
                  </a:lnTo>
                  <a:lnTo>
                    <a:pt x="1005" y="864"/>
                  </a:lnTo>
                  <a:lnTo>
                    <a:pt x="993" y="864"/>
                  </a:lnTo>
                  <a:lnTo>
                    <a:pt x="967" y="864"/>
                  </a:lnTo>
                  <a:lnTo>
                    <a:pt x="954" y="864"/>
                  </a:lnTo>
                  <a:lnTo>
                    <a:pt x="922" y="864"/>
                  </a:lnTo>
                  <a:lnTo>
                    <a:pt x="909" y="864"/>
                  </a:lnTo>
                  <a:lnTo>
                    <a:pt x="871" y="864"/>
                  </a:lnTo>
                  <a:lnTo>
                    <a:pt x="826" y="858"/>
                  </a:lnTo>
                  <a:lnTo>
                    <a:pt x="801" y="858"/>
                  </a:lnTo>
                  <a:lnTo>
                    <a:pt x="801" y="864"/>
                  </a:lnTo>
                  <a:lnTo>
                    <a:pt x="794" y="864"/>
                  </a:lnTo>
                  <a:lnTo>
                    <a:pt x="794" y="871"/>
                  </a:lnTo>
                  <a:lnTo>
                    <a:pt x="788" y="871"/>
                  </a:lnTo>
                  <a:lnTo>
                    <a:pt x="788" y="877"/>
                  </a:lnTo>
                  <a:lnTo>
                    <a:pt x="794" y="877"/>
                  </a:lnTo>
                  <a:lnTo>
                    <a:pt x="794" y="884"/>
                  </a:lnTo>
                  <a:lnTo>
                    <a:pt x="788" y="884"/>
                  </a:lnTo>
                  <a:lnTo>
                    <a:pt x="788" y="890"/>
                  </a:lnTo>
                  <a:lnTo>
                    <a:pt x="788" y="896"/>
                  </a:lnTo>
                  <a:lnTo>
                    <a:pt x="794" y="896"/>
                  </a:lnTo>
                  <a:lnTo>
                    <a:pt x="794" y="903"/>
                  </a:lnTo>
                  <a:lnTo>
                    <a:pt x="788" y="903"/>
                  </a:lnTo>
                  <a:lnTo>
                    <a:pt x="788" y="909"/>
                  </a:lnTo>
                  <a:lnTo>
                    <a:pt x="788" y="916"/>
                  </a:lnTo>
                  <a:lnTo>
                    <a:pt x="788" y="922"/>
                  </a:lnTo>
                  <a:lnTo>
                    <a:pt x="794" y="928"/>
                  </a:lnTo>
                  <a:lnTo>
                    <a:pt x="794" y="935"/>
                  </a:lnTo>
                  <a:lnTo>
                    <a:pt x="801" y="935"/>
                  </a:lnTo>
                  <a:lnTo>
                    <a:pt x="801" y="941"/>
                  </a:lnTo>
                  <a:lnTo>
                    <a:pt x="801" y="948"/>
                  </a:lnTo>
                  <a:lnTo>
                    <a:pt x="801" y="954"/>
                  </a:lnTo>
                  <a:lnTo>
                    <a:pt x="801" y="960"/>
                  </a:lnTo>
                  <a:lnTo>
                    <a:pt x="807" y="960"/>
                  </a:lnTo>
                  <a:lnTo>
                    <a:pt x="807" y="967"/>
                  </a:lnTo>
                  <a:lnTo>
                    <a:pt x="807" y="973"/>
                  </a:lnTo>
                  <a:lnTo>
                    <a:pt x="807" y="980"/>
                  </a:lnTo>
                  <a:lnTo>
                    <a:pt x="801" y="980"/>
                  </a:lnTo>
                  <a:lnTo>
                    <a:pt x="801" y="973"/>
                  </a:lnTo>
                  <a:lnTo>
                    <a:pt x="801" y="980"/>
                  </a:lnTo>
                  <a:lnTo>
                    <a:pt x="801" y="986"/>
                  </a:lnTo>
                  <a:lnTo>
                    <a:pt x="807" y="986"/>
                  </a:lnTo>
                  <a:lnTo>
                    <a:pt x="807" y="992"/>
                  </a:lnTo>
                  <a:lnTo>
                    <a:pt x="801" y="992"/>
                  </a:lnTo>
                  <a:lnTo>
                    <a:pt x="801" y="999"/>
                  </a:lnTo>
                  <a:lnTo>
                    <a:pt x="807" y="999"/>
                  </a:lnTo>
                  <a:lnTo>
                    <a:pt x="813" y="999"/>
                  </a:lnTo>
                  <a:lnTo>
                    <a:pt x="813" y="1005"/>
                  </a:lnTo>
                  <a:lnTo>
                    <a:pt x="807" y="1005"/>
                  </a:lnTo>
                  <a:lnTo>
                    <a:pt x="813" y="1005"/>
                  </a:lnTo>
                  <a:lnTo>
                    <a:pt x="820" y="1005"/>
                  </a:lnTo>
                  <a:lnTo>
                    <a:pt x="820" y="1012"/>
                  </a:lnTo>
                  <a:lnTo>
                    <a:pt x="813" y="1012"/>
                  </a:lnTo>
                  <a:lnTo>
                    <a:pt x="813" y="1018"/>
                  </a:lnTo>
                  <a:lnTo>
                    <a:pt x="813" y="1024"/>
                  </a:lnTo>
                  <a:lnTo>
                    <a:pt x="813" y="1031"/>
                  </a:lnTo>
                  <a:lnTo>
                    <a:pt x="813" y="1037"/>
                  </a:lnTo>
                  <a:lnTo>
                    <a:pt x="820" y="1037"/>
                  </a:lnTo>
                  <a:lnTo>
                    <a:pt x="820" y="1044"/>
                  </a:lnTo>
                  <a:lnTo>
                    <a:pt x="813" y="1050"/>
                  </a:lnTo>
                  <a:lnTo>
                    <a:pt x="820" y="1050"/>
                  </a:lnTo>
                  <a:lnTo>
                    <a:pt x="820" y="1056"/>
                  </a:lnTo>
                  <a:lnTo>
                    <a:pt x="813" y="1056"/>
                  </a:lnTo>
                  <a:lnTo>
                    <a:pt x="813" y="1063"/>
                  </a:lnTo>
                  <a:lnTo>
                    <a:pt x="807" y="1063"/>
                  </a:lnTo>
                  <a:lnTo>
                    <a:pt x="807" y="1069"/>
                  </a:lnTo>
                  <a:lnTo>
                    <a:pt x="813" y="1076"/>
                  </a:lnTo>
                  <a:lnTo>
                    <a:pt x="813" y="1082"/>
                  </a:lnTo>
                  <a:lnTo>
                    <a:pt x="813" y="1088"/>
                  </a:lnTo>
                  <a:lnTo>
                    <a:pt x="807" y="1088"/>
                  </a:lnTo>
                  <a:lnTo>
                    <a:pt x="807" y="1095"/>
                  </a:lnTo>
                  <a:lnTo>
                    <a:pt x="813" y="1101"/>
                  </a:lnTo>
                  <a:lnTo>
                    <a:pt x="807" y="1108"/>
                  </a:lnTo>
                  <a:lnTo>
                    <a:pt x="807" y="1114"/>
                  </a:lnTo>
                  <a:lnTo>
                    <a:pt x="813" y="1114"/>
                  </a:lnTo>
                  <a:lnTo>
                    <a:pt x="813" y="1120"/>
                  </a:lnTo>
                  <a:lnTo>
                    <a:pt x="813" y="1127"/>
                  </a:lnTo>
                  <a:lnTo>
                    <a:pt x="813" y="1133"/>
                  </a:lnTo>
                  <a:lnTo>
                    <a:pt x="807" y="1133"/>
                  </a:lnTo>
                  <a:lnTo>
                    <a:pt x="807" y="1140"/>
                  </a:lnTo>
                  <a:lnTo>
                    <a:pt x="807" y="1146"/>
                  </a:lnTo>
                  <a:lnTo>
                    <a:pt x="807" y="1152"/>
                  </a:lnTo>
                  <a:lnTo>
                    <a:pt x="801" y="1159"/>
                  </a:lnTo>
                  <a:lnTo>
                    <a:pt x="794" y="1159"/>
                  </a:lnTo>
                  <a:lnTo>
                    <a:pt x="794" y="1165"/>
                  </a:lnTo>
                  <a:lnTo>
                    <a:pt x="794" y="1172"/>
                  </a:lnTo>
                  <a:lnTo>
                    <a:pt x="788" y="1172"/>
                  </a:lnTo>
                  <a:lnTo>
                    <a:pt x="781" y="1172"/>
                  </a:lnTo>
                  <a:lnTo>
                    <a:pt x="781" y="1178"/>
                  </a:lnTo>
                  <a:lnTo>
                    <a:pt x="775" y="1178"/>
                  </a:lnTo>
                  <a:lnTo>
                    <a:pt x="775" y="1184"/>
                  </a:lnTo>
                  <a:lnTo>
                    <a:pt x="769" y="1191"/>
                  </a:lnTo>
                  <a:lnTo>
                    <a:pt x="762" y="1191"/>
                  </a:lnTo>
                  <a:lnTo>
                    <a:pt x="756" y="1191"/>
                  </a:lnTo>
                  <a:lnTo>
                    <a:pt x="756" y="1197"/>
                  </a:lnTo>
                  <a:lnTo>
                    <a:pt x="749" y="1197"/>
                  </a:lnTo>
                  <a:lnTo>
                    <a:pt x="743" y="1197"/>
                  </a:lnTo>
                  <a:lnTo>
                    <a:pt x="743" y="1204"/>
                  </a:lnTo>
                  <a:lnTo>
                    <a:pt x="737" y="1204"/>
                  </a:lnTo>
                  <a:lnTo>
                    <a:pt x="737" y="1210"/>
                  </a:lnTo>
                  <a:lnTo>
                    <a:pt x="730" y="1210"/>
                  </a:lnTo>
                  <a:lnTo>
                    <a:pt x="730" y="1217"/>
                  </a:lnTo>
                  <a:lnTo>
                    <a:pt x="724" y="1217"/>
                  </a:lnTo>
                  <a:lnTo>
                    <a:pt x="717" y="1217"/>
                  </a:lnTo>
                  <a:lnTo>
                    <a:pt x="711" y="1217"/>
                  </a:lnTo>
                  <a:lnTo>
                    <a:pt x="698" y="1223"/>
                  </a:lnTo>
                  <a:lnTo>
                    <a:pt x="692" y="1223"/>
                  </a:lnTo>
                  <a:lnTo>
                    <a:pt x="685" y="1223"/>
                  </a:lnTo>
                  <a:lnTo>
                    <a:pt x="679" y="1223"/>
                  </a:lnTo>
                  <a:lnTo>
                    <a:pt x="672" y="1223"/>
                  </a:lnTo>
                  <a:lnTo>
                    <a:pt x="666" y="1229"/>
                  </a:lnTo>
                  <a:lnTo>
                    <a:pt x="660" y="1229"/>
                  </a:lnTo>
                  <a:lnTo>
                    <a:pt x="653" y="1229"/>
                  </a:lnTo>
                  <a:lnTo>
                    <a:pt x="647" y="1229"/>
                  </a:lnTo>
                  <a:lnTo>
                    <a:pt x="640" y="1229"/>
                  </a:lnTo>
                  <a:lnTo>
                    <a:pt x="634" y="1229"/>
                  </a:lnTo>
                  <a:lnTo>
                    <a:pt x="621" y="1229"/>
                  </a:lnTo>
                  <a:lnTo>
                    <a:pt x="615" y="1229"/>
                  </a:lnTo>
                  <a:lnTo>
                    <a:pt x="608" y="1236"/>
                  </a:lnTo>
                  <a:lnTo>
                    <a:pt x="608" y="1242"/>
                  </a:lnTo>
                  <a:lnTo>
                    <a:pt x="602" y="1242"/>
                  </a:lnTo>
                  <a:lnTo>
                    <a:pt x="602" y="1236"/>
                  </a:lnTo>
                  <a:lnTo>
                    <a:pt x="596" y="1236"/>
                  </a:lnTo>
                  <a:lnTo>
                    <a:pt x="589" y="1229"/>
                  </a:lnTo>
                  <a:lnTo>
                    <a:pt x="583" y="1229"/>
                  </a:lnTo>
                  <a:lnTo>
                    <a:pt x="583" y="1223"/>
                  </a:lnTo>
                  <a:lnTo>
                    <a:pt x="576" y="1223"/>
                  </a:lnTo>
                  <a:lnTo>
                    <a:pt x="564" y="1223"/>
                  </a:lnTo>
                  <a:lnTo>
                    <a:pt x="557" y="1223"/>
                  </a:lnTo>
                  <a:lnTo>
                    <a:pt x="551" y="1223"/>
                  </a:lnTo>
                  <a:lnTo>
                    <a:pt x="544" y="1217"/>
                  </a:lnTo>
                  <a:lnTo>
                    <a:pt x="538" y="1217"/>
                  </a:lnTo>
                  <a:lnTo>
                    <a:pt x="538" y="1210"/>
                  </a:lnTo>
                  <a:lnTo>
                    <a:pt x="538" y="1217"/>
                  </a:lnTo>
                  <a:lnTo>
                    <a:pt x="532" y="1217"/>
                  </a:lnTo>
                  <a:lnTo>
                    <a:pt x="525" y="1217"/>
                  </a:lnTo>
                  <a:lnTo>
                    <a:pt x="519" y="1223"/>
                  </a:lnTo>
                  <a:lnTo>
                    <a:pt x="512" y="1223"/>
                  </a:lnTo>
                  <a:lnTo>
                    <a:pt x="506" y="1223"/>
                  </a:lnTo>
                  <a:lnTo>
                    <a:pt x="500" y="1223"/>
                  </a:lnTo>
                  <a:lnTo>
                    <a:pt x="493" y="1223"/>
                  </a:lnTo>
                  <a:lnTo>
                    <a:pt x="487" y="1223"/>
                  </a:lnTo>
                  <a:lnTo>
                    <a:pt x="480" y="1223"/>
                  </a:lnTo>
                  <a:lnTo>
                    <a:pt x="474" y="1223"/>
                  </a:lnTo>
                  <a:lnTo>
                    <a:pt x="474" y="1229"/>
                  </a:lnTo>
                  <a:lnTo>
                    <a:pt x="468" y="1229"/>
                  </a:lnTo>
                  <a:lnTo>
                    <a:pt x="461" y="1236"/>
                  </a:lnTo>
                  <a:lnTo>
                    <a:pt x="455" y="1236"/>
                  </a:lnTo>
                  <a:lnTo>
                    <a:pt x="442" y="1236"/>
                  </a:lnTo>
                  <a:lnTo>
                    <a:pt x="436" y="1229"/>
                  </a:lnTo>
                  <a:lnTo>
                    <a:pt x="429" y="1223"/>
                  </a:lnTo>
                  <a:lnTo>
                    <a:pt x="423" y="1223"/>
                  </a:lnTo>
                  <a:lnTo>
                    <a:pt x="416" y="1223"/>
                  </a:lnTo>
                  <a:lnTo>
                    <a:pt x="416" y="1229"/>
                  </a:lnTo>
                  <a:lnTo>
                    <a:pt x="416" y="1236"/>
                  </a:lnTo>
                  <a:lnTo>
                    <a:pt x="410" y="1236"/>
                  </a:lnTo>
                  <a:lnTo>
                    <a:pt x="404" y="1229"/>
                  </a:lnTo>
                  <a:lnTo>
                    <a:pt x="397" y="1229"/>
                  </a:lnTo>
                  <a:lnTo>
                    <a:pt x="391" y="1229"/>
                  </a:lnTo>
                  <a:lnTo>
                    <a:pt x="391" y="1236"/>
                  </a:lnTo>
                  <a:lnTo>
                    <a:pt x="384" y="1242"/>
                  </a:lnTo>
                  <a:lnTo>
                    <a:pt x="372" y="1249"/>
                  </a:lnTo>
                  <a:lnTo>
                    <a:pt x="352" y="1255"/>
                  </a:lnTo>
                  <a:lnTo>
                    <a:pt x="340" y="1255"/>
                  </a:lnTo>
                  <a:lnTo>
                    <a:pt x="327" y="1261"/>
                  </a:lnTo>
                  <a:lnTo>
                    <a:pt x="320" y="1261"/>
                  </a:lnTo>
                  <a:lnTo>
                    <a:pt x="314" y="1261"/>
                  </a:lnTo>
                  <a:lnTo>
                    <a:pt x="307" y="1261"/>
                  </a:lnTo>
                  <a:lnTo>
                    <a:pt x="307" y="1268"/>
                  </a:lnTo>
                  <a:lnTo>
                    <a:pt x="301" y="1268"/>
                  </a:lnTo>
                  <a:lnTo>
                    <a:pt x="301" y="1274"/>
                  </a:lnTo>
                  <a:lnTo>
                    <a:pt x="295" y="1274"/>
                  </a:lnTo>
                  <a:lnTo>
                    <a:pt x="288" y="1281"/>
                  </a:lnTo>
                  <a:lnTo>
                    <a:pt x="288" y="1287"/>
                  </a:lnTo>
                  <a:lnTo>
                    <a:pt x="282" y="1287"/>
                  </a:lnTo>
                  <a:lnTo>
                    <a:pt x="275" y="1293"/>
                  </a:lnTo>
                  <a:lnTo>
                    <a:pt x="269" y="1293"/>
                  </a:lnTo>
                  <a:lnTo>
                    <a:pt x="263" y="1293"/>
                  </a:lnTo>
                  <a:lnTo>
                    <a:pt x="256" y="1287"/>
                  </a:lnTo>
                  <a:lnTo>
                    <a:pt x="250" y="1287"/>
                  </a:lnTo>
                  <a:lnTo>
                    <a:pt x="243" y="1287"/>
                  </a:lnTo>
                  <a:lnTo>
                    <a:pt x="243" y="1293"/>
                  </a:lnTo>
                  <a:lnTo>
                    <a:pt x="237" y="1293"/>
                  </a:lnTo>
                  <a:lnTo>
                    <a:pt x="224" y="1293"/>
                  </a:lnTo>
                  <a:lnTo>
                    <a:pt x="224" y="1281"/>
                  </a:lnTo>
                  <a:lnTo>
                    <a:pt x="224" y="1268"/>
                  </a:lnTo>
                  <a:lnTo>
                    <a:pt x="218" y="1268"/>
                  </a:lnTo>
                  <a:lnTo>
                    <a:pt x="218" y="1261"/>
                  </a:lnTo>
                  <a:lnTo>
                    <a:pt x="218" y="1249"/>
                  </a:lnTo>
                  <a:lnTo>
                    <a:pt x="211" y="1242"/>
                  </a:lnTo>
                  <a:lnTo>
                    <a:pt x="211" y="1236"/>
                  </a:lnTo>
                  <a:lnTo>
                    <a:pt x="211" y="1229"/>
                  </a:lnTo>
                  <a:lnTo>
                    <a:pt x="205" y="1223"/>
                  </a:lnTo>
                  <a:lnTo>
                    <a:pt x="205" y="1217"/>
                  </a:lnTo>
                  <a:lnTo>
                    <a:pt x="205" y="1210"/>
                  </a:lnTo>
                  <a:lnTo>
                    <a:pt x="211" y="1204"/>
                  </a:lnTo>
                  <a:lnTo>
                    <a:pt x="211" y="1197"/>
                  </a:lnTo>
                  <a:lnTo>
                    <a:pt x="211" y="1191"/>
                  </a:lnTo>
                  <a:lnTo>
                    <a:pt x="211" y="1184"/>
                  </a:lnTo>
                  <a:lnTo>
                    <a:pt x="211" y="1178"/>
                  </a:lnTo>
                  <a:lnTo>
                    <a:pt x="205" y="1172"/>
                  </a:lnTo>
                  <a:lnTo>
                    <a:pt x="205" y="1165"/>
                  </a:lnTo>
                  <a:lnTo>
                    <a:pt x="205" y="1159"/>
                  </a:lnTo>
                  <a:lnTo>
                    <a:pt x="205" y="1152"/>
                  </a:lnTo>
                  <a:lnTo>
                    <a:pt x="205" y="1146"/>
                  </a:lnTo>
                  <a:lnTo>
                    <a:pt x="199" y="1140"/>
                  </a:lnTo>
                  <a:lnTo>
                    <a:pt x="199" y="1133"/>
                  </a:lnTo>
                  <a:lnTo>
                    <a:pt x="199" y="1127"/>
                  </a:lnTo>
                  <a:lnTo>
                    <a:pt x="199" y="1120"/>
                  </a:lnTo>
                  <a:lnTo>
                    <a:pt x="199" y="1114"/>
                  </a:lnTo>
                  <a:lnTo>
                    <a:pt x="199" y="1108"/>
                  </a:lnTo>
                  <a:lnTo>
                    <a:pt x="199" y="1101"/>
                  </a:lnTo>
                  <a:lnTo>
                    <a:pt x="199" y="1095"/>
                  </a:lnTo>
                  <a:lnTo>
                    <a:pt x="199" y="1088"/>
                  </a:lnTo>
                  <a:lnTo>
                    <a:pt x="199" y="1082"/>
                  </a:lnTo>
                  <a:lnTo>
                    <a:pt x="199" y="1076"/>
                  </a:lnTo>
                  <a:lnTo>
                    <a:pt x="205" y="1069"/>
                  </a:lnTo>
                  <a:lnTo>
                    <a:pt x="211" y="1069"/>
                  </a:lnTo>
                  <a:lnTo>
                    <a:pt x="211" y="1063"/>
                  </a:lnTo>
                  <a:lnTo>
                    <a:pt x="218" y="1056"/>
                  </a:lnTo>
                  <a:lnTo>
                    <a:pt x="218" y="1050"/>
                  </a:lnTo>
                  <a:lnTo>
                    <a:pt x="218" y="1044"/>
                  </a:lnTo>
                  <a:lnTo>
                    <a:pt x="211" y="1037"/>
                  </a:lnTo>
                  <a:lnTo>
                    <a:pt x="211" y="1031"/>
                  </a:lnTo>
                  <a:lnTo>
                    <a:pt x="205" y="1031"/>
                  </a:lnTo>
                  <a:lnTo>
                    <a:pt x="199" y="1024"/>
                  </a:lnTo>
                  <a:lnTo>
                    <a:pt x="192" y="1018"/>
                  </a:lnTo>
                  <a:lnTo>
                    <a:pt x="192" y="1012"/>
                  </a:lnTo>
                  <a:lnTo>
                    <a:pt x="199" y="1005"/>
                  </a:lnTo>
                  <a:lnTo>
                    <a:pt x="205" y="999"/>
                  </a:lnTo>
                  <a:lnTo>
                    <a:pt x="211" y="999"/>
                  </a:lnTo>
                  <a:lnTo>
                    <a:pt x="218" y="999"/>
                  </a:lnTo>
                  <a:lnTo>
                    <a:pt x="224" y="999"/>
                  </a:lnTo>
                  <a:lnTo>
                    <a:pt x="224" y="992"/>
                  </a:lnTo>
                  <a:lnTo>
                    <a:pt x="231" y="992"/>
                  </a:lnTo>
                  <a:lnTo>
                    <a:pt x="231" y="986"/>
                  </a:lnTo>
                  <a:lnTo>
                    <a:pt x="231" y="980"/>
                  </a:lnTo>
                  <a:lnTo>
                    <a:pt x="237" y="973"/>
                  </a:lnTo>
                  <a:lnTo>
                    <a:pt x="243" y="967"/>
                  </a:lnTo>
                  <a:lnTo>
                    <a:pt x="243" y="960"/>
                  </a:lnTo>
                  <a:lnTo>
                    <a:pt x="250" y="954"/>
                  </a:lnTo>
                  <a:lnTo>
                    <a:pt x="263" y="954"/>
                  </a:lnTo>
                  <a:lnTo>
                    <a:pt x="269" y="954"/>
                  </a:lnTo>
                  <a:lnTo>
                    <a:pt x="275" y="954"/>
                  </a:lnTo>
                  <a:lnTo>
                    <a:pt x="282" y="948"/>
                  </a:lnTo>
                  <a:lnTo>
                    <a:pt x="282" y="941"/>
                  </a:lnTo>
                  <a:lnTo>
                    <a:pt x="288" y="941"/>
                  </a:lnTo>
                  <a:lnTo>
                    <a:pt x="295" y="935"/>
                  </a:lnTo>
                  <a:lnTo>
                    <a:pt x="301" y="941"/>
                  </a:lnTo>
                  <a:lnTo>
                    <a:pt x="307" y="941"/>
                  </a:lnTo>
                  <a:lnTo>
                    <a:pt x="314" y="935"/>
                  </a:lnTo>
                  <a:lnTo>
                    <a:pt x="320" y="935"/>
                  </a:lnTo>
                  <a:lnTo>
                    <a:pt x="327" y="928"/>
                  </a:lnTo>
                  <a:lnTo>
                    <a:pt x="327" y="922"/>
                  </a:lnTo>
                  <a:lnTo>
                    <a:pt x="327" y="916"/>
                  </a:lnTo>
                  <a:lnTo>
                    <a:pt x="327" y="903"/>
                  </a:lnTo>
                  <a:lnTo>
                    <a:pt x="327" y="896"/>
                  </a:lnTo>
                  <a:lnTo>
                    <a:pt x="327" y="890"/>
                  </a:lnTo>
                  <a:lnTo>
                    <a:pt x="320" y="890"/>
                  </a:lnTo>
                  <a:lnTo>
                    <a:pt x="314" y="884"/>
                  </a:lnTo>
                  <a:lnTo>
                    <a:pt x="314" y="877"/>
                  </a:lnTo>
                  <a:lnTo>
                    <a:pt x="307" y="877"/>
                  </a:lnTo>
                  <a:lnTo>
                    <a:pt x="307" y="871"/>
                  </a:lnTo>
                  <a:lnTo>
                    <a:pt x="307" y="864"/>
                  </a:lnTo>
                  <a:lnTo>
                    <a:pt x="307" y="858"/>
                  </a:lnTo>
                  <a:lnTo>
                    <a:pt x="307" y="852"/>
                  </a:lnTo>
                  <a:lnTo>
                    <a:pt x="307" y="845"/>
                  </a:lnTo>
                  <a:lnTo>
                    <a:pt x="301" y="839"/>
                  </a:lnTo>
                  <a:lnTo>
                    <a:pt x="301" y="832"/>
                  </a:lnTo>
                  <a:lnTo>
                    <a:pt x="295" y="832"/>
                  </a:lnTo>
                  <a:lnTo>
                    <a:pt x="288" y="826"/>
                  </a:lnTo>
                  <a:lnTo>
                    <a:pt x="282" y="820"/>
                  </a:lnTo>
                  <a:lnTo>
                    <a:pt x="275" y="820"/>
                  </a:lnTo>
                  <a:lnTo>
                    <a:pt x="269" y="813"/>
                  </a:lnTo>
                  <a:lnTo>
                    <a:pt x="263" y="813"/>
                  </a:lnTo>
                  <a:lnTo>
                    <a:pt x="256" y="813"/>
                  </a:lnTo>
                  <a:lnTo>
                    <a:pt x="256" y="807"/>
                  </a:lnTo>
                  <a:lnTo>
                    <a:pt x="256" y="800"/>
                  </a:lnTo>
                  <a:lnTo>
                    <a:pt x="256" y="794"/>
                  </a:lnTo>
                  <a:lnTo>
                    <a:pt x="256" y="788"/>
                  </a:lnTo>
                  <a:lnTo>
                    <a:pt x="256" y="781"/>
                  </a:lnTo>
                  <a:lnTo>
                    <a:pt x="256" y="775"/>
                  </a:lnTo>
                  <a:lnTo>
                    <a:pt x="256" y="768"/>
                  </a:lnTo>
                  <a:lnTo>
                    <a:pt x="250" y="762"/>
                  </a:lnTo>
                  <a:lnTo>
                    <a:pt x="250" y="756"/>
                  </a:lnTo>
                  <a:lnTo>
                    <a:pt x="250" y="749"/>
                  </a:lnTo>
                  <a:lnTo>
                    <a:pt x="250" y="743"/>
                  </a:lnTo>
                  <a:lnTo>
                    <a:pt x="243" y="743"/>
                  </a:lnTo>
                  <a:lnTo>
                    <a:pt x="237" y="743"/>
                  </a:lnTo>
                  <a:lnTo>
                    <a:pt x="231" y="743"/>
                  </a:lnTo>
                  <a:lnTo>
                    <a:pt x="231" y="736"/>
                  </a:lnTo>
                  <a:lnTo>
                    <a:pt x="231" y="730"/>
                  </a:lnTo>
                  <a:lnTo>
                    <a:pt x="224" y="730"/>
                  </a:lnTo>
                  <a:lnTo>
                    <a:pt x="218" y="730"/>
                  </a:lnTo>
                  <a:lnTo>
                    <a:pt x="218" y="724"/>
                  </a:lnTo>
                  <a:lnTo>
                    <a:pt x="211" y="724"/>
                  </a:lnTo>
                  <a:lnTo>
                    <a:pt x="205" y="724"/>
                  </a:lnTo>
                  <a:lnTo>
                    <a:pt x="199" y="724"/>
                  </a:lnTo>
                  <a:lnTo>
                    <a:pt x="192" y="717"/>
                  </a:lnTo>
                  <a:lnTo>
                    <a:pt x="186" y="717"/>
                  </a:lnTo>
                  <a:lnTo>
                    <a:pt x="186" y="711"/>
                  </a:lnTo>
                  <a:lnTo>
                    <a:pt x="179" y="711"/>
                  </a:lnTo>
                  <a:lnTo>
                    <a:pt x="179" y="704"/>
                  </a:lnTo>
                  <a:lnTo>
                    <a:pt x="173" y="704"/>
                  </a:lnTo>
                  <a:lnTo>
                    <a:pt x="173" y="698"/>
                  </a:lnTo>
                  <a:lnTo>
                    <a:pt x="173" y="692"/>
                  </a:lnTo>
                  <a:lnTo>
                    <a:pt x="167" y="692"/>
                  </a:lnTo>
                  <a:lnTo>
                    <a:pt x="160" y="692"/>
                  </a:lnTo>
                  <a:lnTo>
                    <a:pt x="154" y="692"/>
                  </a:lnTo>
                  <a:lnTo>
                    <a:pt x="154" y="685"/>
                  </a:lnTo>
                  <a:lnTo>
                    <a:pt x="147" y="685"/>
                  </a:lnTo>
                  <a:lnTo>
                    <a:pt x="147" y="679"/>
                  </a:lnTo>
                  <a:lnTo>
                    <a:pt x="147" y="672"/>
                  </a:lnTo>
                  <a:lnTo>
                    <a:pt x="141" y="672"/>
                  </a:lnTo>
                  <a:lnTo>
                    <a:pt x="141" y="679"/>
                  </a:lnTo>
                  <a:lnTo>
                    <a:pt x="135" y="679"/>
                  </a:lnTo>
                  <a:lnTo>
                    <a:pt x="128" y="679"/>
                  </a:lnTo>
                  <a:lnTo>
                    <a:pt x="122" y="672"/>
                  </a:lnTo>
                  <a:lnTo>
                    <a:pt x="115" y="672"/>
                  </a:lnTo>
                  <a:lnTo>
                    <a:pt x="115" y="666"/>
                  </a:lnTo>
                  <a:lnTo>
                    <a:pt x="109" y="660"/>
                  </a:lnTo>
                  <a:lnTo>
                    <a:pt x="109" y="653"/>
                  </a:lnTo>
                  <a:lnTo>
                    <a:pt x="109" y="647"/>
                  </a:lnTo>
                  <a:lnTo>
                    <a:pt x="103" y="647"/>
                  </a:lnTo>
                  <a:lnTo>
                    <a:pt x="96" y="647"/>
                  </a:lnTo>
                  <a:lnTo>
                    <a:pt x="90" y="647"/>
                  </a:lnTo>
                  <a:lnTo>
                    <a:pt x="90" y="640"/>
                  </a:lnTo>
                  <a:lnTo>
                    <a:pt x="83" y="634"/>
                  </a:lnTo>
                  <a:lnTo>
                    <a:pt x="77" y="628"/>
                  </a:lnTo>
                  <a:lnTo>
                    <a:pt x="64" y="602"/>
                  </a:lnTo>
                  <a:lnTo>
                    <a:pt x="58" y="589"/>
                  </a:lnTo>
                  <a:lnTo>
                    <a:pt x="45" y="576"/>
                  </a:lnTo>
                  <a:lnTo>
                    <a:pt x="32" y="557"/>
                  </a:lnTo>
                  <a:lnTo>
                    <a:pt x="19" y="538"/>
                  </a:lnTo>
                  <a:lnTo>
                    <a:pt x="13" y="519"/>
                  </a:lnTo>
                  <a:lnTo>
                    <a:pt x="13" y="512"/>
                  </a:lnTo>
                  <a:lnTo>
                    <a:pt x="7" y="512"/>
                  </a:lnTo>
                  <a:lnTo>
                    <a:pt x="0" y="506"/>
                  </a:lnTo>
                  <a:lnTo>
                    <a:pt x="7" y="506"/>
                  </a:lnTo>
                  <a:lnTo>
                    <a:pt x="13" y="506"/>
                  </a:lnTo>
                  <a:lnTo>
                    <a:pt x="19" y="506"/>
                  </a:lnTo>
                  <a:lnTo>
                    <a:pt x="26" y="506"/>
                  </a:lnTo>
                  <a:lnTo>
                    <a:pt x="26" y="499"/>
                  </a:lnTo>
                  <a:lnTo>
                    <a:pt x="19" y="499"/>
                  </a:lnTo>
                  <a:lnTo>
                    <a:pt x="13" y="499"/>
                  </a:lnTo>
                  <a:lnTo>
                    <a:pt x="13" y="493"/>
                  </a:lnTo>
                  <a:lnTo>
                    <a:pt x="7" y="493"/>
                  </a:lnTo>
                  <a:lnTo>
                    <a:pt x="7" y="487"/>
                  </a:lnTo>
                  <a:lnTo>
                    <a:pt x="7" y="480"/>
                  </a:lnTo>
                  <a:lnTo>
                    <a:pt x="7" y="474"/>
                  </a:lnTo>
                  <a:lnTo>
                    <a:pt x="7" y="467"/>
                  </a:lnTo>
                  <a:lnTo>
                    <a:pt x="7" y="474"/>
                  </a:lnTo>
                  <a:lnTo>
                    <a:pt x="13" y="474"/>
                  </a:lnTo>
                  <a:lnTo>
                    <a:pt x="19" y="474"/>
                  </a:lnTo>
                  <a:lnTo>
                    <a:pt x="19" y="467"/>
                  </a:lnTo>
                  <a:lnTo>
                    <a:pt x="19" y="474"/>
                  </a:lnTo>
                  <a:lnTo>
                    <a:pt x="26" y="474"/>
                  </a:lnTo>
                  <a:lnTo>
                    <a:pt x="26" y="467"/>
                  </a:lnTo>
                  <a:lnTo>
                    <a:pt x="32" y="467"/>
                  </a:lnTo>
                  <a:lnTo>
                    <a:pt x="32" y="474"/>
                  </a:lnTo>
                  <a:lnTo>
                    <a:pt x="32" y="467"/>
                  </a:lnTo>
                  <a:lnTo>
                    <a:pt x="39" y="467"/>
                  </a:lnTo>
                  <a:lnTo>
                    <a:pt x="39" y="474"/>
                  </a:lnTo>
                  <a:lnTo>
                    <a:pt x="45" y="474"/>
                  </a:lnTo>
                  <a:lnTo>
                    <a:pt x="45" y="480"/>
                  </a:lnTo>
                  <a:lnTo>
                    <a:pt x="51" y="480"/>
                  </a:lnTo>
                  <a:lnTo>
                    <a:pt x="58" y="480"/>
                  </a:lnTo>
                  <a:lnTo>
                    <a:pt x="64" y="480"/>
                  </a:lnTo>
                  <a:lnTo>
                    <a:pt x="64" y="474"/>
                  </a:lnTo>
                  <a:lnTo>
                    <a:pt x="58" y="467"/>
                  </a:lnTo>
                  <a:lnTo>
                    <a:pt x="58" y="474"/>
                  </a:lnTo>
                  <a:lnTo>
                    <a:pt x="51" y="474"/>
                  </a:lnTo>
                  <a:lnTo>
                    <a:pt x="51" y="467"/>
                  </a:lnTo>
                  <a:lnTo>
                    <a:pt x="58" y="467"/>
                  </a:lnTo>
                  <a:lnTo>
                    <a:pt x="64" y="461"/>
                  </a:lnTo>
                  <a:lnTo>
                    <a:pt x="64" y="455"/>
                  </a:lnTo>
                  <a:lnTo>
                    <a:pt x="71" y="455"/>
                  </a:lnTo>
                  <a:lnTo>
                    <a:pt x="77" y="455"/>
                  </a:lnTo>
                  <a:lnTo>
                    <a:pt x="77" y="461"/>
                  </a:lnTo>
                  <a:lnTo>
                    <a:pt x="83" y="461"/>
                  </a:lnTo>
                  <a:lnTo>
                    <a:pt x="83" y="467"/>
                  </a:lnTo>
                  <a:lnTo>
                    <a:pt x="90" y="474"/>
                  </a:lnTo>
                  <a:lnTo>
                    <a:pt x="90" y="467"/>
                  </a:lnTo>
                  <a:lnTo>
                    <a:pt x="96" y="467"/>
                  </a:lnTo>
                  <a:lnTo>
                    <a:pt x="103" y="467"/>
                  </a:lnTo>
                  <a:lnTo>
                    <a:pt x="109" y="467"/>
                  </a:lnTo>
                  <a:lnTo>
                    <a:pt x="109" y="461"/>
                  </a:lnTo>
                  <a:lnTo>
                    <a:pt x="115" y="455"/>
                  </a:lnTo>
                  <a:lnTo>
                    <a:pt x="115" y="448"/>
                  </a:lnTo>
                  <a:lnTo>
                    <a:pt x="115" y="442"/>
                  </a:lnTo>
                  <a:lnTo>
                    <a:pt x="115" y="435"/>
                  </a:lnTo>
                  <a:lnTo>
                    <a:pt x="115" y="429"/>
                  </a:lnTo>
                  <a:lnTo>
                    <a:pt x="115" y="423"/>
                  </a:lnTo>
                  <a:lnTo>
                    <a:pt x="122" y="423"/>
                  </a:lnTo>
                  <a:lnTo>
                    <a:pt x="122" y="416"/>
                  </a:lnTo>
                  <a:lnTo>
                    <a:pt x="128" y="416"/>
                  </a:lnTo>
                  <a:lnTo>
                    <a:pt x="135" y="416"/>
                  </a:lnTo>
                  <a:lnTo>
                    <a:pt x="135" y="410"/>
                  </a:lnTo>
                  <a:lnTo>
                    <a:pt x="135" y="403"/>
                  </a:lnTo>
                  <a:lnTo>
                    <a:pt x="135" y="397"/>
                  </a:lnTo>
                  <a:lnTo>
                    <a:pt x="141" y="397"/>
                  </a:lnTo>
                  <a:lnTo>
                    <a:pt x="141" y="403"/>
                  </a:lnTo>
                  <a:lnTo>
                    <a:pt x="147" y="403"/>
                  </a:lnTo>
                  <a:lnTo>
                    <a:pt x="147" y="410"/>
                  </a:lnTo>
                  <a:lnTo>
                    <a:pt x="154" y="410"/>
                  </a:lnTo>
                  <a:lnTo>
                    <a:pt x="154" y="403"/>
                  </a:lnTo>
                  <a:lnTo>
                    <a:pt x="160" y="403"/>
                  </a:lnTo>
                  <a:lnTo>
                    <a:pt x="160" y="397"/>
                  </a:lnTo>
                  <a:lnTo>
                    <a:pt x="167" y="397"/>
                  </a:lnTo>
                  <a:lnTo>
                    <a:pt x="167" y="391"/>
                  </a:lnTo>
                  <a:lnTo>
                    <a:pt x="173" y="391"/>
                  </a:lnTo>
                  <a:lnTo>
                    <a:pt x="179" y="391"/>
                  </a:lnTo>
                  <a:lnTo>
                    <a:pt x="186" y="391"/>
                  </a:lnTo>
                  <a:lnTo>
                    <a:pt x="192" y="391"/>
                  </a:lnTo>
                  <a:lnTo>
                    <a:pt x="192" y="384"/>
                  </a:lnTo>
                  <a:lnTo>
                    <a:pt x="192" y="378"/>
                  </a:lnTo>
                  <a:lnTo>
                    <a:pt x="186" y="371"/>
                  </a:lnTo>
                  <a:lnTo>
                    <a:pt x="186" y="365"/>
                  </a:lnTo>
                  <a:lnTo>
                    <a:pt x="192" y="365"/>
                  </a:lnTo>
                  <a:lnTo>
                    <a:pt x="192" y="359"/>
                  </a:lnTo>
                  <a:lnTo>
                    <a:pt x="199" y="359"/>
                  </a:lnTo>
                  <a:lnTo>
                    <a:pt x="199" y="352"/>
                  </a:lnTo>
                  <a:lnTo>
                    <a:pt x="199" y="346"/>
                  </a:lnTo>
                  <a:lnTo>
                    <a:pt x="205" y="346"/>
                  </a:lnTo>
                  <a:lnTo>
                    <a:pt x="211" y="346"/>
                  </a:lnTo>
                  <a:lnTo>
                    <a:pt x="205" y="339"/>
                  </a:lnTo>
                  <a:lnTo>
                    <a:pt x="211" y="333"/>
                  </a:lnTo>
                  <a:lnTo>
                    <a:pt x="211" y="327"/>
                  </a:lnTo>
                  <a:lnTo>
                    <a:pt x="218" y="327"/>
                  </a:lnTo>
                  <a:lnTo>
                    <a:pt x="224" y="327"/>
                  </a:lnTo>
                  <a:lnTo>
                    <a:pt x="224" y="320"/>
                  </a:lnTo>
                  <a:lnTo>
                    <a:pt x="224" y="314"/>
                  </a:lnTo>
                  <a:lnTo>
                    <a:pt x="231" y="314"/>
                  </a:lnTo>
                  <a:lnTo>
                    <a:pt x="231" y="307"/>
                  </a:lnTo>
                  <a:lnTo>
                    <a:pt x="231" y="301"/>
                  </a:lnTo>
                  <a:lnTo>
                    <a:pt x="237" y="295"/>
                  </a:lnTo>
                  <a:lnTo>
                    <a:pt x="231" y="295"/>
                  </a:lnTo>
                  <a:lnTo>
                    <a:pt x="231" y="288"/>
                  </a:lnTo>
                  <a:lnTo>
                    <a:pt x="231" y="282"/>
                  </a:lnTo>
                  <a:lnTo>
                    <a:pt x="237" y="282"/>
                  </a:lnTo>
                  <a:lnTo>
                    <a:pt x="243" y="282"/>
                  </a:lnTo>
                  <a:lnTo>
                    <a:pt x="250" y="282"/>
                  </a:lnTo>
                  <a:lnTo>
                    <a:pt x="256" y="282"/>
                  </a:lnTo>
                  <a:lnTo>
                    <a:pt x="256" y="288"/>
                  </a:lnTo>
                  <a:lnTo>
                    <a:pt x="256" y="295"/>
                  </a:lnTo>
                  <a:lnTo>
                    <a:pt x="263" y="295"/>
                  </a:lnTo>
                  <a:lnTo>
                    <a:pt x="263" y="288"/>
                  </a:lnTo>
                  <a:lnTo>
                    <a:pt x="269" y="288"/>
                  </a:lnTo>
                  <a:lnTo>
                    <a:pt x="269" y="282"/>
                  </a:lnTo>
                  <a:lnTo>
                    <a:pt x="275" y="282"/>
                  </a:lnTo>
                  <a:lnTo>
                    <a:pt x="275" y="275"/>
                  </a:lnTo>
                  <a:lnTo>
                    <a:pt x="275" y="269"/>
                  </a:lnTo>
                  <a:lnTo>
                    <a:pt x="282" y="269"/>
                  </a:lnTo>
                  <a:lnTo>
                    <a:pt x="288" y="269"/>
                  </a:lnTo>
                  <a:lnTo>
                    <a:pt x="288" y="263"/>
                  </a:lnTo>
                  <a:lnTo>
                    <a:pt x="288" y="269"/>
                  </a:lnTo>
                  <a:lnTo>
                    <a:pt x="295" y="269"/>
                  </a:lnTo>
                  <a:lnTo>
                    <a:pt x="295" y="263"/>
                  </a:lnTo>
                  <a:lnTo>
                    <a:pt x="301" y="263"/>
                  </a:lnTo>
                  <a:lnTo>
                    <a:pt x="301" y="256"/>
                  </a:lnTo>
                  <a:lnTo>
                    <a:pt x="307" y="256"/>
                  </a:lnTo>
                  <a:lnTo>
                    <a:pt x="307" y="250"/>
                  </a:lnTo>
                  <a:lnTo>
                    <a:pt x="314" y="250"/>
                  </a:lnTo>
                  <a:lnTo>
                    <a:pt x="314" y="243"/>
                  </a:lnTo>
                  <a:lnTo>
                    <a:pt x="314" y="237"/>
                  </a:lnTo>
                  <a:lnTo>
                    <a:pt x="314" y="231"/>
                  </a:lnTo>
                  <a:lnTo>
                    <a:pt x="320" y="231"/>
                  </a:lnTo>
                  <a:lnTo>
                    <a:pt x="327" y="231"/>
                  </a:lnTo>
                  <a:lnTo>
                    <a:pt x="333" y="231"/>
                  </a:lnTo>
                  <a:lnTo>
                    <a:pt x="333" y="237"/>
                  </a:lnTo>
                  <a:lnTo>
                    <a:pt x="340" y="237"/>
                  </a:lnTo>
                  <a:lnTo>
                    <a:pt x="346" y="237"/>
                  </a:lnTo>
                  <a:lnTo>
                    <a:pt x="346" y="231"/>
                  </a:lnTo>
                  <a:lnTo>
                    <a:pt x="346" y="237"/>
                  </a:lnTo>
                  <a:lnTo>
                    <a:pt x="352" y="237"/>
                  </a:lnTo>
                  <a:lnTo>
                    <a:pt x="352" y="231"/>
                  </a:lnTo>
                  <a:lnTo>
                    <a:pt x="359" y="231"/>
                  </a:lnTo>
                  <a:lnTo>
                    <a:pt x="365" y="231"/>
                  </a:lnTo>
                  <a:lnTo>
                    <a:pt x="365" y="224"/>
                  </a:lnTo>
                  <a:lnTo>
                    <a:pt x="372" y="224"/>
                  </a:lnTo>
                  <a:lnTo>
                    <a:pt x="372" y="231"/>
                  </a:lnTo>
                  <a:lnTo>
                    <a:pt x="378" y="231"/>
                  </a:lnTo>
                  <a:lnTo>
                    <a:pt x="372" y="231"/>
                  </a:lnTo>
                  <a:lnTo>
                    <a:pt x="372" y="237"/>
                  </a:lnTo>
                  <a:lnTo>
                    <a:pt x="378" y="237"/>
                  </a:lnTo>
                  <a:lnTo>
                    <a:pt x="378" y="243"/>
                  </a:lnTo>
                  <a:lnTo>
                    <a:pt x="378" y="250"/>
                  </a:lnTo>
                  <a:lnTo>
                    <a:pt x="384" y="250"/>
                  </a:lnTo>
                  <a:lnTo>
                    <a:pt x="384" y="256"/>
                  </a:lnTo>
                  <a:lnTo>
                    <a:pt x="391" y="256"/>
                  </a:lnTo>
                  <a:lnTo>
                    <a:pt x="391" y="263"/>
                  </a:lnTo>
                  <a:lnTo>
                    <a:pt x="397" y="263"/>
                  </a:lnTo>
                  <a:lnTo>
                    <a:pt x="404" y="263"/>
                  </a:lnTo>
                  <a:lnTo>
                    <a:pt x="404" y="256"/>
                  </a:lnTo>
                  <a:lnTo>
                    <a:pt x="410" y="263"/>
                  </a:lnTo>
                  <a:lnTo>
                    <a:pt x="410" y="269"/>
                  </a:lnTo>
                  <a:lnTo>
                    <a:pt x="416" y="269"/>
                  </a:lnTo>
                  <a:lnTo>
                    <a:pt x="423" y="269"/>
                  </a:lnTo>
                  <a:lnTo>
                    <a:pt x="423" y="275"/>
                  </a:lnTo>
                  <a:lnTo>
                    <a:pt x="429" y="275"/>
                  </a:lnTo>
                  <a:lnTo>
                    <a:pt x="436" y="275"/>
                  </a:lnTo>
                  <a:lnTo>
                    <a:pt x="436" y="282"/>
                  </a:lnTo>
                  <a:lnTo>
                    <a:pt x="436" y="275"/>
                  </a:lnTo>
                  <a:lnTo>
                    <a:pt x="442" y="282"/>
                  </a:lnTo>
                  <a:lnTo>
                    <a:pt x="442" y="275"/>
                  </a:lnTo>
                  <a:lnTo>
                    <a:pt x="448" y="275"/>
                  </a:lnTo>
                  <a:lnTo>
                    <a:pt x="455" y="275"/>
                  </a:lnTo>
                  <a:lnTo>
                    <a:pt x="461" y="282"/>
                  </a:lnTo>
                  <a:lnTo>
                    <a:pt x="468" y="275"/>
                  </a:lnTo>
                  <a:lnTo>
                    <a:pt x="474" y="275"/>
                  </a:lnTo>
                  <a:lnTo>
                    <a:pt x="474" y="282"/>
                  </a:lnTo>
                  <a:lnTo>
                    <a:pt x="480" y="282"/>
                  </a:lnTo>
                  <a:lnTo>
                    <a:pt x="480" y="275"/>
                  </a:lnTo>
                  <a:lnTo>
                    <a:pt x="487" y="275"/>
                  </a:lnTo>
                  <a:lnTo>
                    <a:pt x="487" y="269"/>
                  </a:lnTo>
                  <a:lnTo>
                    <a:pt x="493" y="269"/>
                  </a:lnTo>
                  <a:lnTo>
                    <a:pt x="500" y="269"/>
                  </a:lnTo>
                  <a:lnTo>
                    <a:pt x="506" y="269"/>
                  </a:lnTo>
                  <a:lnTo>
                    <a:pt x="512" y="269"/>
                  </a:lnTo>
                  <a:lnTo>
                    <a:pt x="512" y="275"/>
                  </a:lnTo>
                  <a:lnTo>
                    <a:pt x="512" y="269"/>
                  </a:lnTo>
                  <a:lnTo>
                    <a:pt x="519" y="269"/>
                  </a:lnTo>
                  <a:lnTo>
                    <a:pt x="525" y="269"/>
                  </a:lnTo>
                  <a:lnTo>
                    <a:pt x="532" y="269"/>
                  </a:lnTo>
                  <a:lnTo>
                    <a:pt x="532" y="263"/>
                  </a:lnTo>
                  <a:lnTo>
                    <a:pt x="538" y="263"/>
                  </a:lnTo>
                  <a:lnTo>
                    <a:pt x="544" y="263"/>
                  </a:lnTo>
                  <a:lnTo>
                    <a:pt x="544" y="256"/>
                  </a:lnTo>
                  <a:lnTo>
                    <a:pt x="544" y="250"/>
                  </a:lnTo>
                  <a:lnTo>
                    <a:pt x="544" y="243"/>
                  </a:lnTo>
                  <a:lnTo>
                    <a:pt x="551" y="243"/>
                  </a:lnTo>
                  <a:lnTo>
                    <a:pt x="551" y="237"/>
                  </a:lnTo>
                  <a:lnTo>
                    <a:pt x="551" y="231"/>
                  </a:lnTo>
                  <a:lnTo>
                    <a:pt x="557" y="231"/>
                  </a:lnTo>
                  <a:lnTo>
                    <a:pt x="564" y="231"/>
                  </a:lnTo>
                  <a:lnTo>
                    <a:pt x="570" y="231"/>
                  </a:lnTo>
                  <a:lnTo>
                    <a:pt x="570" y="224"/>
                  </a:lnTo>
                  <a:lnTo>
                    <a:pt x="576" y="224"/>
                  </a:lnTo>
                  <a:lnTo>
                    <a:pt x="583" y="224"/>
                  </a:lnTo>
                  <a:lnTo>
                    <a:pt x="576" y="224"/>
                  </a:lnTo>
                  <a:lnTo>
                    <a:pt x="576" y="218"/>
                  </a:lnTo>
                  <a:lnTo>
                    <a:pt x="576" y="211"/>
                  </a:lnTo>
                  <a:lnTo>
                    <a:pt x="576" y="205"/>
                  </a:lnTo>
                  <a:lnTo>
                    <a:pt x="570" y="199"/>
                  </a:lnTo>
                  <a:lnTo>
                    <a:pt x="570" y="192"/>
                  </a:lnTo>
                  <a:lnTo>
                    <a:pt x="564" y="179"/>
                  </a:lnTo>
                  <a:lnTo>
                    <a:pt x="564" y="173"/>
                  </a:lnTo>
                  <a:lnTo>
                    <a:pt x="564" y="160"/>
                  </a:lnTo>
                  <a:lnTo>
                    <a:pt x="564" y="154"/>
                  </a:lnTo>
                  <a:lnTo>
                    <a:pt x="557" y="154"/>
                  </a:lnTo>
                  <a:lnTo>
                    <a:pt x="557" y="147"/>
                  </a:lnTo>
                  <a:lnTo>
                    <a:pt x="557" y="135"/>
                  </a:lnTo>
                  <a:lnTo>
                    <a:pt x="557" y="128"/>
                  </a:lnTo>
                  <a:lnTo>
                    <a:pt x="564" y="122"/>
                  </a:lnTo>
                  <a:lnTo>
                    <a:pt x="570" y="109"/>
                  </a:lnTo>
                  <a:lnTo>
                    <a:pt x="589" y="83"/>
                  </a:lnTo>
                  <a:lnTo>
                    <a:pt x="596" y="71"/>
                  </a:lnTo>
                  <a:lnTo>
                    <a:pt x="602" y="58"/>
                  </a:lnTo>
                  <a:lnTo>
                    <a:pt x="602" y="51"/>
                  </a:lnTo>
                  <a:lnTo>
                    <a:pt x="602" y="45"/>
                  </a:lnTo>
                  <a:lnTo>
                    <a:pt x="615" y="39"/>
                  </a:lnTo>
                  <a:lnTo>
                    <a:pt x="621" y="32"/>
                  </a:lnTo>
                  <a:lnTo>
                    <a:pt x="628" y="26"/>
                  </a:lnTo>
                  <a:lnTo>
                    <a:pt x="634" y="26"/>
                  </a:lnTo>
                  <a:lnTo>
                    <a:pt x="640" y="19"/>
                  </a:lnTo>
                  <a:lnTo>
                    <a:pt x="647" y="26"/>
                  </a:lnTo>
                  <a:lnTo>
                    <a:pt x="660" y="26"/>
                  </a:lnTo>
                  <a:lnTo>
                    <a:pt x="666" y="32"/>
                  </a:lnTo>
                  <a:lnTo>
                    <a:pt x="672" y="32"/>
                  </a:lnTo>
                  <a:lnTo>
                    <a:pt x="685" y="39"/>
                  </a:lnTo>
                  <a:lnTo>
                    <a:pt x="698" y="39"/>
                  </a:lnTo>
                  <a:lnTo>
                    <a:pt x="705" y="39"/>
                  </a:lnTo>
                  <a:lnTo>
                    <a:pt x="711" y="45"/>
                  </a:lnTo>
                  <a:lnTo>
                    <a:pt x="724" y="45"/>
                  </a:lnTo>
                  <a:lnTo>
                    <a:pt x="737" y="45"/>
                  </a:lnTo>
                  <a:lnTo>
                    <a:pt x="743" y="45"/>
                  </a:lnTo>
                  <a:lnTo>
                    <a:pt x="749" y="51"/>
                  </a:lnTo>
                  <a:lnTo>
                    <a:pt x="749" y="58"/>
                  </a:lnTo>
                  <a:lnTo>
                    <a:pt x="749" y="64"/>
                  </a:lnTo>
                  <a:lnTo>
                    <a:pt x="756" y="71"/>
                  </a:lnTo>
                  <a:lnTo>
                    <a:pt x="762" y="77"/>
                  </a:lnTo>
                  <a:lnTo>
                    <a:pt x="762" y="83"/>
                  </a:lnTo>
                  <a:lnTo>
                    <a:pt x="769" y="77"/>
                  </a:lnTo>
                  <a:lnTo>
                    <a:pt x="775" y="71"/>
                  </a:lnTo>
                  <a:lnTo>
                    <a:pt x="781" y="71"/>
                  </a:lnTo>
                  <a:lnTo>
                    <a:pt x="788" y="64"/>
                  </a:lnTo>
                  <a:lnTo>
                    <a:pt x="788" y="58"/>
                  </a:lnTo>
                  <a:lnTo>
                    <a:pt x="788" y="51"/>
                  </a:lnTo>
                  <a:lnTo>
                    <a:pt x="794" y="45"/>
                  </a:lnTo>
                  <a:lnTo>
                    <a:pt x="807" y="39"/>
                  </a:lnTo>
                  <a:lnTo>
                    <a:pt x="813" y="32"/>
                  </a:lnTo>
                  <a:lnTo>
                    <a:pt x="833" y="32"/>
                  </a:lnTo>
                  <a:lnTo>
                    <a:pt x="845" y="39"/>
                  </a:lnTo>
                  <a:lnTo>
                    <a:pt x="852" y="45"/>
                  </a:lnTo>
                  <a:lnTo>
                    <a:pt x="858" y="45"/>
                  </a:lnTo>
                  <a:lnTo>
                    <a:pt x="865" y="51"/>
                  </a:lnTo>
                  <a:lnTo>
                    <a:pt x="871" y="51"/>
                  </a:lnTo>
                  <a:lnTo>
                    <a:pt x="871" y="45"/>
                  </a:lnTo>
                  <a:lnTo>
                    <a:pt x="884" y="39"/>
                  </a:lnTo>
                  <a:lnTo>
                    <a:pt x="884" y="32"/>
                  </a:lnTo>
                  <a:lnTo>
                    <a:pt x="890" y="32"/>
                  </a:lnTo>
                  <a:lnTo>
                    <a:pt x="897" y="19"/>
                  </a:lnTo>
                  <a:lnTo>
                    <a:pt x="903" y="19"/>
                  </a:lnTo>
                  <a:lnTo>
                    <a:pt x="909" y="13"/>
                  </a:lnTo>
                  <a:lnTo>
                    <a:pt x="916" y="13"/>
                  </a:lnTo>
                  <a:lnTo>
                    <a:pt x="916" y="7"/>
                  </a:lnTo>
                  <a:lnTo>
                    <a:pt x="922" y="7"/>
                  </a:lnTo>
                  <a:lnTo>
                    <a:pt x="935" y="0"/>
                  </a:lnTo>
                  <a:lnTo>
                    <a:pt x="941" y="0"/>
                  </a:lnTo>
                  <a:lnTo>
                    <a:pt x="948" y="0"/>
                  </a:lnTo>
                  <a:lnTo>
                    <a:pt x="961" y="0"/>
                  </a:lnTo>
                  <a:lnTo>
                    <a:pt x="967" y="7"/>
                  </a:lnTo>
                  <a:lnTo>
                    <a:pt x="986" y="19"/>
                  </a:lnTo>
                  <a:lnTo>
                    <a:pt x="993" y="26"/>
                  </a:lnTo>
                  <a:lnTo>
                    <a:pt x="999" y="51"/>
                  </a:lnTo>
                  <a:lnTo>
                    <a:pt x="1044" y="90"/>
                  </a:lnTo>
                  <a:lnTo>
                    <a:pt x="1063" y="109"/>
                  </a:lnTo>
                  <a:lnTo>
                    <a:pt x="1089" y="122"/>
                  </a:lnTo>
                  <a:lnTo>
                    <a:pt x="1108" y="160"/>
                  </a:lnTo>
                  <a:lnTo>
                    <a:pt x="1127" y="179"/>
                  </a:lnTo>
                  <a:lnTo>
                    <a:pt x="1140" y="205"/>
                  </a:lnTo>
                  <a:lnTo>
                    <a:pt x="1140" y="224"/>
                  </a:lnTo>
                  <a:lnTo>
                    <a:pt x="1146" y="250"/>
                  </a:lnTo>
                  <a:lnTo>
                    <a:pt x="1153" y="282"/>
                  </a:lnTo>
                  <a:lnTo>
                    <a:pt x="1146" y="307"/>
                  </a:lnTo>
                  <a:lnTo>
                    <a:pt x="1153" y="371"/>
                  </a:lnTo>
                  <a:lnTo>
                    <a:pt x="1153" y="448"/>
                  </a:lnTo>
                  <a:lnTo>
                    <a:pt x="1146" y="653"/>
                  </a:lnTo>
                  <a:lnTo>
                    <a:pt x="1153" y="685"/>
                  </a:lnTo>
                  <a:lnTo>
                    <a:pt x="1153" y="717"/>
                  </a:lnTo>
                  <a:lnTo>
                    <a:pt x="1166" y="749"/>
                  </a:lnTo>
                  <a:lnTo>
                    <a:pt x="1166" y="762"/>
                  </a:lnTo>
                  <a:lnTo>
                    <a:pt x="1153" y="781"/>
                  </a:lnTo>
                  <a:lnTo>
                    <a:pt x="1153" y="800"/>
                  </a:lnTo>
                  <a:lnTo>
                    <a:pt x="1146" y="807"/>
                  </a:lnTo>
                  <a:lnTo>
                    <a:pt x="1146" y="826"/>
                  </a:lnTo>
                  <a:lnTo>
                    <a:pt x="1140" y="845"/>
                  </a:lnTo>
                  <a:lnTo>
                    <a:pt x="1140" y="858"/>
                  </a:lnTo>
                  <a:close/>
                </a:path>
              </a:pathLst>
            </a:custGeom>
            <a:grpFill/>
            <a:ln w="6350">
              <a:solidFill>
                <a:schemeClr val="accent5">
                  <a:lumMod val="50000"/>
                </a:schemeClr>
              </a:solidFill>
            </a:ln>
          </p:spPr>
          <p:txBody>
            <a:bodyPr vert="horz" wrap="square" lIns="91440" tIns="45720" rIns="91440" bIns="45720" numCol="1" anchor="t" anchorCtr="0" compatLnSpc="1">
              <a:noAutofit/>
            </a:bodyPr>
            <a:lstStyle/>
            <a:p>
              <a:endParaRPr lang="fr-FR" noProof="0" dirty="0"/>
            </a:p>
          </p:txBody>
        </p:sp>
        <p:sp>
          <p:nvSpPr>
            <p:cNvPr id="57" name="Freeform 228"/>
            <p:cNvSpPr/>
            <p:nvPr/>
          </p:nvSpPr>
          <p:spPr bwMode="gray">
            <a:xfrm>
              <a:off x="3894551" y="2371660"/>
              <a:ext cx="702756" cy="899834"/>
            </a:xfrm>
            <a:custGeom>
              <a:avLst/>
              <a:gdLst>
                <a:gd name="T0" fmla="*/ 1044 w 1089"/>
                <a:gd name="T1" fmla="*/ 532 h 1249"/>
                <a:gd name="T2" fmla="*/ 1050 w 1089"/>
                <a:gd name="T3" fmla="*/ 673 h 1249"/>
                <a:gd name="T4" fmla="*/ 1069 w 1089"/>
                <a:gd name="T5" fmla="*/ 839 h 1249"/>
                <a:gd name="T6" fmla="*/ 999 w 1089"/>
                <a:gd name="T7" fmla="*/ 890 h 1249"/>
                <a:gd name="T8" fmla="*/ 909 w 1089"/>
                <a:gd name="T9" fmla="*/ 910 h 1249"/>
                <a:gd name="T10" fmla="*/ 839 w 1089"/>
                <a:gd name="T11" fmla="*/ 884 h 1249"/>
                <a:gd name="T12" fmla="*/ 743 w 1089"/>
                <a:gd name="T13" fmla="*/ 878 h 1249"/>
                <a:gd name="T14" fmla="*/ 692 w 1089"/>
                <a:gd name="T15" fmla="*/ 993 h 1249"/>
                <a:gd name="T16" fmla="*/ 698 w 1089"/>
                <a:gd name="T17" fmla="*/ 1063 h 1249"/>
                <a:gd name="T18" fmla="*/ 660 w 1089"/>
                <a:gd name="T19" fmla="*/ 1102 h 1249"/>
                <a:gd name="T20" fmla="*/ 608 w 1089"/>
                <a:gd name="T21" fmla="*/ 1114 h 1249"/>
                <a:gd name="T22" fmla="*/ 564 w 1089"/>
                <a:gd name="T23" fmla="*/ 1114 h 1249"/>
                <a:gd name="T24" fmla="*/ 512 w 1089"/>
                <a:gd name="T25" fmla="*/ 1095 h 1249"/>
                <a:gd name="T26" fmla="*/ 487 w 1089"/>
                <a:gd name="T27" fmla="*/ 1070 h 1249"/>
                <a:gd name="T28" fmla="*/ 442 w 1089"/>
                <a:gd name="T29" fmla="*/ 1076 h 1249"/>
                <a:gd name="T30" fmla="*/ 410 w 1089"/>
                <a:gd name="T31" fmla="*/ 1108 h 1249"/>
                <a:gd name="T32" fmla="*/ 371 w 1089"/>
                <a:gd name="T33" fmla="*/ 1121 h 1249"/>
                <a:gd name="T34" fmla="*/ 346 w 1089"/>
                <a:gd name="T35" fmla="*/ 1166 h 1249"/>
                <a:gd name="T36" fmla="*/ 314 w 1089"/>
                <a:gd name="T37" fmla="*/ 1210 h 1249"/>
                <a:gd name="T38" fmla="*/ 282 w 1089"/>
                <a:gd name="T39" fmla="*/ 1249 h 1249"/>
                <a:gd name="T40" fmla="*/ 256 w 1089"/>
                <a:gd name="T41" fmla="*/ 1178 h 1249"/>
                <a:gd name="T42" fmla="*/ 205 w 1089"/>
                <a:gd name="T43" fmla="*/ 1082 h 1249"/>
                <a:gd name="T44" fmla="*/ 237 w 1089"/>
                <a:gd name="T45" fmla="*/ 1012 h 1249"/>
                <a:gd name="T46" fmla="*/ 269 w 1089"/>
                <a:gd name="T47" fmla="*/ 942 h 1249"/>
                <a:gd name="T48" fmla="*/ 269 w 1089"/>
                <a:gd name="T49" fmla="*/ 858 h 1249"/>
                <a:gd name="T50" fmla="*/ 288 w 1089"/>
                <a:gd name="T51" fmla="*/ 807 h 1249"/>
                <a:gd name="T52" fmla="*/ 275 w 1089"/>
                <a:gd name="T53" fmla="*/ 724 h 1249"/>
                <a:gd name="T54" fmla="*/ 250 w 1089"/>
                <a:gd name="T55" fmla="*/ 692 h 1249"/>
                <a:gd name="T56" fmla="*/ 186 w 1089"/>
                <a:gd name="T57" fmla="*/ 666 h 1249"/>
                <a:gd name="T58" fmla="*/ 122 w 1089"/>
                <a:gd name="T59" fmla="*/ 666 h 1249"/>
                <a:gd name="T60" fmla="*/ 83 w 1089"/>
                <a:gd name="T61" fmla="*/ 711 h 1249"/>
                <a:gd name="T62" fmla="*/ 13 w 1089"/>
                <a:gd name="T63" fmla="*/ 717 h 1249"/>
                <a:gd name="T64" fmla="*/ 26 w 1089"/>
                <a:gd name="T65" fmla="*/ 679 h 1249"/>
                <a:gd name="T66" fmla="*/ 70 w 1089"/>
                <a:gd name="T67" fmla="*/ 653 h 1249"/>
                <a:gd name="T68" fmla="*/ 6 w 1089"/>
                <a:gd name="T69" fmla="*/ 634 h 1249"/>
                <a:gd name="T70" fmla="*/ 38 w 1089"/>
                <a:gd name="T71" fmla="*/ 602 h 1249"/>
                <a:gd name="T72" fmla="*/ 90 w 1089"/>
                <a:gd name="T73" fmla="*/ 589 h 1249"/>
                <a:gd name="T74" fmla="*/ 141 w 1089"/>
                <a:gd name="T75" fmla="*/ 570 h 1249"/>
                <a:gd name="T76" fmla="*/ 96 w 1089"/>
                <a:gd name="T77" fmla="*/ 557 h 1249"/>
                <a:gd name="T78" fmla="*/ 45 w 1089"/>
                <a:gd name="T79" fmla="*/ 557 h 1249"/>
                <a:gd name="T80" fmla="*/ 45 w 1089"/>
                <a:gd name="T81" fmla="*/ 493 h 1249"/>
                <a:gd name="T82" fmla="*/ 96 w 1089"/>
                <a:gd name="T83" fmla="*/ 519 h 1249"/>
                <a:gd name="T84" fmla="*/ 109 w 1089"/>
                <a:gd name="T85" fmla="*/ 461 h 1249"/>
                <a:gd name="T86" fmla="*/ 90 w 1089"/>
                <a:gd name="T87" fmla="*/ 410 h 1249"/>
                <a:gd name="T88" fmla="*/ 115 w 1089"/>
                <a:gd name="T89" fmla="*/ 359 h 1249"/>
                <a:gd name="T90" fmla="*/ 115 w 1089"/>
                <a:gd name="T91" fmla="*/ 282 h 1249"/>
                <a:gd name="T92" fmla="*/ 128 w 1089"/>
                <a:gd name="T93" fmla="*/ 237 h 1249"/>
                <a:gd name="T94" fmla="*/ 122 w 1089"/>
                <a:gd name="T95" fmla="*/ 180 h 1249"/>
                <a:gd name="T96" fmla="*/ 179 w 1089"/>
                <a:gd name="T97" fmla="*/ 180 h 1249"/>
                <a:gd name="T98" fmla="*/ 186 w 1089"/>
                <a:gd name="T99" fmla="*/ 225 h 1249"/>
                <a:gd name="T100" fmla="*/ 243 w 1089"/>
                <a:gd name="T101" fmla="*/ 244 h 1249"/>
                <a:gd name="T102" fmla="*/ 269 w 1089"/>
                <a:gd name="T103" fmla="*/ 257 h 1249"/>
                <a:gd name="T104" fmla="*/ 295 w 1089"/>
                <a:gd name="T105" fmla="*/ 295 h 1249"/>
                <a:gd name="T106" fmla="*/ 359 w 1089"/>
                <a:gd name="T107" fmla="*/ 308 h 1249"/>
                <a:gd name="T108" fmla="*/ 403 w 1089"/>
                <a:gd name="T109" fmla="*/ 301 h 1249"/>
                <a:gd name="T110" fmla="*/ 397 w 1089"/>
                <a:gd name="T111" fmla="*/ 244 h 1249"/>
                <a:gd name="T112" fmla="*/ 429 w 1089"/>
                <a:gd name="T113" fmla="*/ 186 h 1249"/>
                <a:gd name="T114" fmla="*/ 468 w 1089"/>
                <a:gd name="T115" fmla="*/ 77 h 1249"/>
                <a:gd name="T116" fmla="*/ 500 w 1089"/>
                <a:gd name="T117" fmla="*/ 45 h 1249"/>
                <a:gd name="T118" fmla="*/ 532 w 1089"/>
                <a:gd name="T119" fmla="*/ 52 h 1249"/>
                <a:gd name="T120" fmla="*/ 570 w 1089"/>
                <a:gd name="T121" fmla="*/ 39 h 1249"/>
                <a:gd name="T122" fmla="*/ 615 w 1089"/>
                <a:gd name="T123" fmla="*/ 39 h 1249"/>
                <a:gd name="T124" fmla="*/ 692 w 1089"/>
                <a:gd name="T125" fmla="*/ 13 h 1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89" h="1249">
                  <a:moveTo>
                    <a:pt x="711" y="0"/>
                  </a:moveTo>
                  <a:lnTo>
                    <a:pt x="858" y="96"/>
                  </a:lnTo>
                  <a:lnTo>
                    <a:pt x="967" y="167"/>
                  </a:lnTo>
                  <a:lnTo>
                    <a:pt x="1005" y="186"/>
                  </a:lnTo>
                  <a:lnTo>
                    <a:pt x="1012" y="192"/>
                  </a:lnTo>
                  <a:lnTo>
                    <a:pt x="1031" y="199"/>
                  </a:lnTo>
                  <a:lnTo>
                    <a:pt x="1037" y="231"/>
                  </a:lnTo>
                  <a:lnTo>
                    <a:pt x="1037" y="353"/>
                  </a:lnTo>
                  <a:lnTo>
                    <a:pt x="1037" y="481"/>
                  </a:lnTo>
                  <a:lnTo>
                    <a:pt x="1044" y="500"/>
                  </a:lnTo>
                  <a:lnTo>
                    <a:pt x="1044" y="513"/>
                  </a:lnTo>
                  <a:lnTo>
                    <a:pt x="1044" y="532"/>
                  </a:lnTo>
                  <a:lnTo>
                    <a:pt x="1037" y="570"/>
                  </a:lnTo>
                  <a:lnTo>
                    <a:pt x="1025" y="596"/>
                  </a:lnTo>
                  <a:lnTo>
                    <a:pt x="1018" y="615"/>
                  </a:lnTo>
                  <a:lnTo>
                    <a:pt x="1018" y="628"/>
                  </a:lnTo>
                  <a:lnTo>
                    <a:pt x="1031" y="653"/>
                  </a:lnTo>
                  <a:lnTo>
                    <a:pt x="1031" y="666"/>
                  </a:lnTo>
                  <a:lnTo>
                    <a:pt x="1031" y="673"/>
                  </a:lnTo>
                  <a:lnTo>
                    <a:pt x="1037" y="673"/>
                  </a:lnTo>
                  <a:lnTo>
                    <a:pt x="1044" y="673"/>
                  </a:lnTo>
                  <a:lnTo>
                    <a:pt x="1044" y="666"/>
                  </a:lnTo>
                  <a:lnTo>
                    <a:pt x="1050" y="666"/>
                  </a:lnTo>
                  <a:lnTo>
                    <a:pt x="1050" y="673"/>
                  </a:lnTo>
                  <a:lnTo>
                    <a:pt x="1050" y="666"/>
                  </a:lnTo>
                  <a:lnTo>
                    <a:pt x="1057" y="666"/>
                  </a:lnTo>
                  <a:lnTo>
                    <a:pt x="1063" y="666"/>
                  </a:lnTo>
                  <a:lnTo>
                    <a:pt x="1063" y="679"/>
                  </a:lnTo>
                  <a:lnTo>
                    <a:pt x="1069" y="717"/>
                  </a:lnTo>
                  <a:lnTo>
                    <a:pt x="1069" y="724"/>
                  </a:lnTo>
                  <a:lnTo>
                    <a:pt x="1069" y="737"/>
                  </a:lnTo>
                  <a:lnTo>
                    <a:pt x="1069" y="781"/>
                  </a:lnTo>
                  <a:lnTo>
                    <a:pt x="1082" y="826"/>
                  </a:lnTo>
                  <a:lnTo>
                    <a:pt x="1089" y="839"/>
                  </a:lnTo>
                  <a:lnTo>
                    <a:pt x="1076" y="839"/>
                  </a:lnTo>
                  <a:lnTo>
                    <a:pt x="1069" y="839"/>
                  </a:lnTo>
                  <a:lnTo>
                    <a:pt x="1063" y="839"/>
                  </a:lnTo>
                  <a:lnTo>
                    <a:pt x="1050" y="846"/>
                  </a:lnTo>
                  <a:lnTo>
                    <a:pt x="1044" y="846"/>
                  </a:lnTo>
                  <a:lnTo>
                    <a:pt x="1044" y="852"/>
                  </a:lnTo>
                  <a:lnTo>
                    <a:pt x="1037" y="852"/>
                  </a:lnTo>
                  <a:lnTo>
                    <a:pt x="1031" y="858"/>
                  </a:lnTo>
                  <a:lnTo>
                    <a:pt x="1025" y="858"/>
                  </a:lnTo>
                  <a:lnTo>
                    <a:pt x="1018" y="871"/>
                  </a:lnTo>
                  <a:lnTo>
                    <a:pt x="1012" y="871"/>
                  </a:lnTo>
                  <a:lnTo>
                    <a:pt x="1012" y="878"/>
                  </a:lnTo>
                  <a:lnTo>
                    <a:pt x="999" y="884"/>
                  </a:lnTo>
                  <a:lnTo>
                    <a:pt x="999" y="890"/>
                  </a:lnTo>
                  <a:lnTo>
                    <a:pt x="993" y="890"/>
                  </a:lnTo>
                  <a:lnTo>
                    <a:pt x="986" y="884"/>
                  </a:lnTo>
                  <a:lnTo>
                    <a:pt x="980" y="884"/>
                  </a:lnTo>
                  <a:lnTo>
                    <a:pt x="973" y="878"/>
                  </a:lnTo>
                  <a:lnTo>
                    <a:pt x="961" y="871"/>
                  </a:lnTo>
                  <a:lnTo>
                    <a:pt x="941" y="871"/>
                  </a:lnTo>
                  <a:lnTo>
                    <a:pt x="935" y="878"/>
                  </a:lnTo>
                  <a:lnTo>
                    <a:pt x="922" y="884"/>
                  </a:lnTo>
                  <a:lnTo>
                    <a:pt x="916" y="890"/>
                  </a:lnTo>
                  <a:lnTo>
                    <a:pt x="916" y="897"/>
                  </a:lnTo>
                  <a:lnTo>
                    <a:pt x="916" y="903"/>
                  </a:lnTo>
                  <a:lnTo>
                    <a:pt x="909" y="910"/>
                  </a:lnTo>
                  <a:lnTo>
                    <a:pt x="903" y="910"/>
                  </a:lnTo>
                  <a:lnTo>
                    <a:pt x="897" y="916"/>
                  </a:lnTo>
                  <a:lnTo>
                    <a:pt x="890" y="922"/>
                  </a:lnTo>
                  <a:lnTo>
                    <a:pt x="890" y="916"/>
                  </a:lnTo>
                  <a:lnTo>
                    <a:pt x="884" y="910"/>
                  </a:lnTo>
                  <a:lnTo>
                    <a:pt x="877" y="903"/>
                  </a:lnTo>
                  <a:lnTo>
                    <a:pt x="877" y="897"/>
                  </a:lnTo>
                  <a:lnTo>
                    <a:pt x="877" y="890"/>
                  </a:lnTo>
                  <a:lnTo>
                    <a:pt x="871" y="884"/>
                  </a:lnTo>
                  <a:lnTo>
                    <a:pt x="865" y="884"/>
                  </a:lnTo>
                  <a:lnTo>
                    <a:pt x="852" y="884"/>
                  </a:lnTo>
                  <a:lnTo>
                    <a:pt x="839" y="884"/>
                  </a:lnTo>
                  <a:lnTo>
                    <a:pt x="833" y="878"/>
                  </a:lnTo>
                  <a:lnTo>
                    <a:pt x="826" y="878"/>
                  </a:lnTo>
                  <a:lnTo>
                    <a:pt x="813" y="878"/>
                  </a:lnTo>
                  <a:lnTo>
                    <a:pt x="800" y="871"/>
                  </a:lnTo>
                  <a:lnTo>
                    <a:pt x="794" y="871"/>
                  </a:lnTo>
                  <a:lnTo>
                    <a:pt x="788" y="865"/>
                  </a:lnTo>
                  <a:lnTo>
                    <a:pt x="775" y="865"/>
                  </a:lnTo>
                  <a:lnTo>
                    <a:pt x="768" y="858"/>
                  </a:lnTo>
                  <a:lnTo>
                    <a:pt x="762" y="865"/>
                  </a:lnTo>
                  <a:lnTo>
                    <a:pt x="756" y="865"/>
                  </a:lnTo>
                  <a:lnTo>
                    <a:pt x="749" y="871"/>
                  </a:lnTo>
                  <a:lnTo>
                    <a:pt x="743" y="878"/>
                  </a:lnTo>
                  <a:lnTo>
                    <a:pt x="730" y="884"/>
                  </a:lnTo>
                  <a:lnTo>
                    <a:pt x="730" y="890"/>
                  </a:lnTo>
                  <a:lnTo>
                    <a:pt x="730" y="897"/>
                  </a:lnTo>
                  <a:lnTo>
                    <a:pt x="724" y="910"/>
                  </a:lnTo>
                  <a:lnTo>
                    <a:pt x="717" y="922"/>
                  </a:lnTo>
                  <a:lnTo>
                    <a:pt x="698" y="948"/>
                  </a:lnTo>
                  <a:lnTo>
                    <a:pt x="692" y="961"/>
                  </a:lnTo>
                  <a:lnTo>
                    <a:pt x="685" y="967"/>
                  </a:lnTo>
                  <a:lnTo>
                    <a:pt x="685" y="974"/>
                  </a:lnTo>
                  <a:lnTo>
                    <a:pt x="685" y="986"/>
                  </a:lnTo>
                  <a:lnTo>
                    <a:pt x="685" y="993"/>
                  </a:lnTo>
                  <a:lnTo>
                    <a:pt x="692" y="993"/>
                  </a:lnTo>
                  <a:lnTo>
                    <a:pt x="692" y="999"/>
                  </a:lnTo>
                  <a:lnTo>
                    <a:pt x="692" y="1012"/>
                  </a:lnTo>
                  <a:lnTo>
                    <a:pt x="692" y="1018"/>
                  </a:lnTo>
                  <a:lnTo>
                    <a:pt x="698" y="1031"/>
                  </a:lnTo>
                  <a:lnTo>
                    <a:pt x="698" y="1038"/>
                  </a:lnTo>
                  <a:lnTo>
                    <a:pt x="704" y="1044"/>
                  </a:lnTo>
                  <a:lnTo>
                    <a:pt x="704" y="1050"/>
                  </a:lnTo>
                  <a:lnTo>
                    <a:pt x="704" y="1057"/>
                  </a:lnTo>
                  <a:lnTo>
                    <a:pt x="704" y="1063"/>
                  </a:lnTo>
                  <a:lnTo>
                    <a:pt x="711" y="1063"/>
                  </a:lnTo>
                  <a:lnTo>
                    <a:pt x="704" y="1063"/>
                  </a:lnTo>
                  <a:lnTo>
                    <a:pt x="698" y="1063"/>
                  </a:lnTo>
                  <a:lnTo>
                    <a:pt x="698" y="1070"/>
                  </a:lnTo>
                  <a:lnTo>
                    <a:pt x="692" y="1070"/>
                  </a:lnTo>
                  <a:lnTo>
                    <a:pt x="685" y="1070"/>
                  </a:lnTo>
                  <a:lnTo>
                    <a:pt x="679" y="1070"/>
                  </a:lnTo>
                  <a:lnTo>
                    <a:pt x="679" y="1076"/>
                  </a:lnTo>
                  <a:lnTo>
                    <a:pt x="679" y="1082"/>
                  </a:lnTo>
                  <a:lnTo>
                    <a:pt x="672" y="1082"/>
                  </a:lnTo>
                  <a:lnTo>
                    <a:pt x="672" y="1089"/>
                  </a:lnTo>
                  <a:lnTo>
                    <a:pt x="672" y="1095"/>
                  </a:lnTo>
                  <a:lnTo>
                    <a:pt x="672" y="1102"/>
                  </a:lnTo>
                  <a:lnTo>
                    <a:pt x="666" y="1102"/>
                  </a:lnTo>
                  <a:lnTo>
                    <a:pt x="660" y="1102"/>
                  </a:lnTo>
                  <a:lnTo>
                    <a:pt x="660" y="1108"/>
                  </a:lnTo>
                  <a:lnTo>
                    <a:pt x="653" y="1108"/>
                  </a:lnTo>
                  <a:lnTo>
                    <a:pt x="647" y="1108"/>
                  </a:lnTo>
                  <a:lnTo>
                    <a:pt x="640" y="1108"/>
                  </a:lnTo>
                  <a:lnTo>
                    <a:pt x="640" y="1114"/>
                  </a:lnTo>
                  <a:lnTo>
                    <a:pt x="640" y="1108"/>
                  </a:lnTo>
                  <a:lnTo>
                    <a:pt x="634" y="1108"/>
                  </a:lnTo>
                  <a:lnTo>
                    <a:pt x="628" y="1108"/>
                  </a:lnTo>
                  <a:lnTo>
                    <a:pt x="621" y="1108"/>
                  </a:lnTo>
                  <a:lnTo>
                    <a:pt x="615" y="1108"/>
                  </a:lnTo>
                  <a:lnTo>
                    <a:pt x="615" y="1114"/>
                  </a:lnTo>
                  <a:lnTo>
                    <a:pt x="608" y="1114"/>
                  </a:lnTo>
                  <a:lnTo>
                    <a:pt x="608" y="1121"/>
                  </a:lnTo>
                  <a:lnTo>
                    <a:pt x="602" y="1121"/>
                  </a:lnTo>
                  <a:lnTo>
                    <a:pt x="602" y="1114"/>
                  </a:lnTo>
                  <a:lnTo>
                    <a:pt x="596" y="1114"/>
                  </a:lnTo>
                  <a:lnTo>
                    <a:pt x="589" y="1121"/>
                  </a:lnTo>
                  <a:lnTo>
                    <a:pt x="583" y="1114"/>
                  </a:lnTo>
                  <a:lnTo>
                    <a:pt x="576" y="1114"/>
                  </a:lnTo>
                  <a:lnTo>
                    <a:pt x="570" y="1114"/>
                  </a:lnTo>
                  <a:lnTo>
                    <a:pt x="570" y="1121"/>
                  </a:lnTo>
                  <a:lnTo>
                    <a:pt x="564" y="1114"/>
                  </a:lnTo>
                  <a:lnTo>
                    <a:pt x="564" y="1121"/>
                  </a:lnTo>
                  <a:lnTo>
                    <a:pt x="564" y="1114"/>
                  </a:lnTo>
                  <a:lnTo>
                    <a:pt x="557" y="1114"/>
                  </a:lnTo>
                  <a:lnTo>
                    <a:pt x="551" y="1114"/>
                  </a:lnTo>
                  <a:lnTo>
                    <a:pt x="551" y="1108"/>
                  </a:lnTo>
                  <a:lnTo>
                    <a:pt x="544" y="1108"/>
                  </a:lnTo>
                  <a:lnTo>
                    <a:pt x="538" y="1108"/>
                  </a:lnTo>
                  <a:lnTo>
                    <a:pt x="538" y="1102"/>
                  </a:lnTo>
                  <a:lnTo>
                    <a:pt x="532" y="1095"/>
                  </a:lnTo>
                  <a:lnTo>
                    <a:pt x="532" y="1102"/>
                  </a:lnTo>
                  <a:lnTo>
                    <a:pt x="525" y="1102"/>
                  </a:lnTo>
                  <a:lnTo>
                    <a:pt x="519" y="1102"/>
                  </a:lnTo>
                  <a:lnTo>
                    <a:pt x="519" y="1095"/>
                  </a:lnTo>
                  <a:lnTo>
                    <a:pt x="512" y="1095"/>
                  </a:lnTo>
                  <a:lnTo>
                    <a:pt x="512" y="1089"/>
                  </a:lnTo>
                  <a:lnTo>
                    <a:pt x="506" y="1089"/>
                  </a:lnTo>
                  <a:lnTo>
                    <a:pt x="506" y="1082"/>
                  </a:lnTo>
                  <a:lnTo>
                    <a:pt x="506" y="1076"/>
                  </a:lnTo>
                  <a:lnTo>
                    <a:pt x="500" y="1076"/>
                  </a:lnTo>
                  <a:lnTo>
                    <a:pt x="500" y="1070"/>
                  </a:lnTo>
                  <a:lnTo>
                    <a:pt x="506" y="1070"/>
                  </a:lnTo>
                  <a:lnTo>
                    <a:pt x="500" y="1070"/>
                  </a:lnTo>
                  <a:lnTo>
                    <a:pt x="500" y="1063"/>
                  </a:lnTo>
                  <a:lnTo>
                    <a:pt x="493" y="1063"/>
                  </a:lnTo>
                  <a:lnTo>
                    <a:pt x="493" y="1070"/>
                  </a:lnTo>
                  <a:lnTo>
                    <a:pt x="487" y="1070"/>
                  </a:lnTo>
                  <a:lnTo>
                    <a:pt x="480" y="1070"/>
                  </a:lnTo>
                  <a:lnTo>
                    <a:pt x="480" y="1076"/>
                  </a:lnTo>
                  <a:lnTo>
                    <a:pt x="474" y="1076"/>
                  </a:lnTo>
                  <a:lnTo>
                    <a:pt x="474" y="1070"/>
                  </a:lnTo>
                  <a:lnTo>
                    <a:pt x="474" y="1076"/>
                  </a:lnTo>
                  <a:lnTo>
                    <a:pt x="468" y="1076"/>
                  </a:lnTo>
                  <a:lnTo>
                    <a:pt x="461" y="1076"/>
                  </a:lnTo>
                  <a:lnTo>
                    <a:pt x="461" y="1070"/>
                  </a:lnTo>
                  <a:lnTo>
                    <a:pt x="455" y="1070"/>
                  </a:lnTo>
                  <a:lnTo>
                    <a:pt x="448" y="1070"/>
                  </a:lnTo>
                  <a:lnTo>
                    <a:pt x="442" y="1070"/>
                  </a:lnTo>
                  <a:lnTo>
                    <a:pt x="442" y="1076"/>
                  </a:lnTo>
                  <a:lnTo>
                    <a:pt x="442" y="1082"/>
                  </a:lnTo>
                  <a:lnTo>
                    <a:pt x="442" y="1089"/>
                  </a:lnTo>
                  <a:lnTo>
                    <a:pt x="435" y="1089"/>
                  </a:lnTo>
                  <a:lnTo>
                    <a:pt x="435" y="1095"/>
                  </a:lnTo>
                  <a:lnTo>
                    <a:pt x="429" y="1095"/>
                  </a:lnTo>
                  <a:lnTo>
                    <a:pt x="429" y="1102"/>
                  </a:lnTo>
                  <a:lnTo>
                    <a:pt x="423" y="1102"/>
                  </a:lnTo>
                  <a:lnTo>
                    <a:pt x="423" y="1108"/>
                  </a:lnTo>
                  <a:lnTo>
                    <a:pt x="416" y="1108"/>
                  </a:lnTo>
                  <a:lnTo>
                    <a:pt x="416" y="1102"/>
                  </a:lnTo>
                  <a:lnTo>
                    <a:pt x="416" y="1108"/>
                  </a:lnTo>
                  <a:lnTo>
                    <a:pt x="410" y="1108"/>
                  </a:lnTo>
                  <a:lnTo>
                    <a:pt x="403" y="1108"/>
                  </a:lnTo>
                  <a:lnTo>
                    <a:pt x="403" y="1114"/>
                  </a:lnTo>
                  <a:lnTo>
                    <a:pt x="403" y="1121"/>
                  </a:lnTo>
                  <a:lnTo>
                    <a:pt x="397" y="1121"/>
                  </a:lnTo>
                  <a:lnTo>
                    <a:pt x="397" y="1127"/>
                  </a:lnTo>
                  <a:lnTo>
                    <a:pt x="391" y="1127"/>
                  </a:lnTo>
                  <a:lnTo>
                    <a:pt x="391" y="1134"/>
                  </a:lnTo>
                  <a:lnTo>
                    <a:pt x="384" y="1134"/>
                  </a:lnTo>
                  <a:lnTo>
                    <a:pt x="384" y="1127"/>
                  </a:lnTo>
                  <a:lnTo>
                    <a:pt x="384" y="1121"/>
                  </a:lnTo>
                  <a:lnTo>
                    <a:pt x="378" y="1121"/>
                  </a:lnTo>
                  <a:lnTo>
                    <a:pt x="371" y="1121"/>
                  </a:lnTo>
                  <a:lnTo>
                    <a:pt x="365" y="1121"/>
                  </a:lnTo>
                  <a:lnTo>
                    <a:pt x="359" y="1121"/>
                  </a:lnTo>
                  <a:lnTo>
                    <a:pt x="359" y="1127"/>
                  </a:lnTo>
                  <a:lnTo>
                    <a:pt x="359" y="1134"/>
                  </a:lnTo>
                  <a:lnTo>
                    <a:pt x="365" y="1134"/>
                  </a:lnTo>
                  <a:lnTo>
                    <a:pt x="359" y="1140"/>
                  </a:lnTo>
                  <a:lnTo>
                    <a:pt x="359" y="1146"/>
                  </a:lnTo>
                  <a:lnTo>
                    <a:pt x="359" y="1153"/>
                  </a:lnTo>
                  <a:lnTo>
                    <a:pt x="352" y="1153"/>
                  </a:lnTo>
                  <a:lnTo>
                    <a:pt x="352" y="1159"/>
                  </a:lnTo>
                  <a:lnTo>
                    <a:pt x="352" y="1166"/>
                  </a:lnTo>
                  <a:lnTo>
                    <a:pt x="346" y="1166"/>
                  </a:lnTo>
                  <a:lnTo>
                    <a:pt x="339" y="1166"/>
                  </a:lnTo>
                  <a:lnTo>
                    <a:pt x="339" y="1172"/>
                  </a:lnTo>
                  <a:lnTo>
                    <a:pt x="333" y="1178"/>
                  </a:lnTo>
                  <a:lnTo>
                    <a:pt x="339" y="1185"/>
                  </a:lnTo>
                  <a:lnTo>
                    <a:pt x="333" y="1185"/>
                  </a:lnTo>
                  <a:lnTo>
                    <a:pt x="327" y="1185"/>
                  </a:lnTo>
                  <a:lnTo>
                    <a:pt x="327" y="1191"/>
                  </a:lnTo>
                  <a:lnTo>
                    <a:pt x="327" y="1198"/>
                  </a:lnTo>
                  <a:lnTo>
                    <a:pt x="320" y="1198"/>
                  </a:lnTo>
                  <a:lnTo>
                    <a:pt x="320" y="1204"/>
                  </a:lnTo>
                  <a:lnTo>
                    <a:pt x="314" y="1204"/>
                  </a:lnTo>
                  <a:lnTo>
                    <a:pt x="314" y="1210"/>
                  </a:lnTo>
                  <a:lnTo>
                    <a:pt x="320" y="1217"/>
                  </a:lnTo>
                  <a:lnTo>
                    <a:pt x="320" y="1223"/>
                  </a:lnTo>
                  <a:lnTo>
                    <a:pt x="320" y="1230"/>
                  </a:lnTo>
                  <a:lnTo>
                    <a:pt x="314" y="1230"/>
                  </a:lnTo>
                  <a:lnTo>
                    <a:pt x="307" y="1230"/>
                  </a:lnTo>
                  <a:lnTo>
                    <a:pt x="301" y="1230"/>
                  </a:lnTo>
                  <a:lnTo>
                    <a:pt x="295" y="1230"/>
                  </a:lnTo>
                  <a:lnTo>
                    <a:pt x="295" y="1236"/>
                  </a:lnTo>
                  <a:lnTo>
                    <a:pt x="288" y="1236"/>
                  </a:lnTo>
                  <a:lnTo>
                    <a:pt x="288" y="1242"/>
                  </a:lnTo>
                  <a:lnTo>
                    <a:pt x="282" y="1242"/>
                  </a:lnTo>
                  <a:lnTo>
                    <a:pt x="282" y="1249"/>
                  </a:lnTo>
                  <a:lnTo>
                    <a:pt x="275" y="1249"/>
                  </a:lnTo>
                  <a:lnTo>
                    <a:pt x="275" y="1242"/>
                  </a:lnTo>
                  <a:lnTo>
                    <a:pt x="269" y="1242"/>
                  </a:lnTo>
                  <a:lnTo>
                    <a:pt x="269" y="1236"/>
                  </a:lnTo>
                  <a:lnTo>
                    <a:pt x="269" y="1230"/>
                  </a:lnTo>
                  <a:lnTo>
                    <a:pt x="263" y="1223"/>
                  </a:lnTo>
                  <a:lnTo>
                    <a:pt x="263" y="1217"/>
                  </a:lnTo>
                  <a:lnTo>
                    <a:pt x="256" y="1210"/>
                  </a:lnTo>
                  <a:lnTo>
                    <a:pt x="256" y="1204"/>
                  </a:lnTo>
                  <a:lnTo>
                    <a:pt x="256" y="1198"/>
                  </a:lnTo>
                  <a:lnTo>
                    <a:pt x="256" y="1191"/>
                  </a:lnTo>
                  <a:lnTo>
                    <a:pt x="256" y="1178"/>
                  </a:lnTo>
                  <a:lnTo>
                    <a:pt x="256" y="1172"/>
                  </a:lnTo>
                  <a:lnTo>
                    <a:pt x="250" y="1166"/>
                  </a:lnTo>
                  <a:lnTo>
                    <a:pt x="243" y="1166"/>
                  </a:lnTo>
                  <a:lnTo>
                    <a:pt x="243" y="1159"/>
                  </a:lnTo>
                  <a:lnTo>
                    <a:pt x="237" y="1159"/>
                  </a:lnTo>
                  <a:lnTo>
                    <a:pt x="224" y="1127"/>
                  </a:lnTo>
                  <a:lnTo>
                    <a:pt x="224" y="1114"/>
                  </a:lnTo>
                  <a:lnTo>
                    <a:pt x="218" y="1108"/>
                  </a:lnTo>
                  <a:lnTo>
                    <a:pt x="218" y="1102"/>
                  </a:lnTo>
                  <a:lnTo>
                    <a:pt x="211" y="1095"/>
                  </a:lnTo>
                  <a:lnTo>
                    <a:pt x="211" y="1089"/>
                  </a:lnTo>
                  <a:lnTo>
                    <a:pt x="205" y="1082"/>
                  </a:lnTo>
                  <a:lnTo>
                    <a:pt x="205" y="1076"/>
                  </a:lnTo>
                  <a:lnTo>
                    <a:pt x="211" y="1070"/>
                  </a:lnTo>
                  <a:lnTo>
                    <a:pt x="211" y="1063"/>
                  </a:lnTo>
                  <a:lnTo>
                    <a:pt x="211" y="1057"/>
                  </a:lnTo>
                  <a:lnTo>
                    <a:pt x="211" y="1050"/>
                  </a:lnTo>
                  <a:lnTo>
                    <a:pt x="218" y="1044"/>
                  </a:lnTo>
                  <a:lnTo>
                    <a:pt x="218" y="1038"/>
                  </a:lnTo>
                  <a:lnTo>
                    <a:pt x="224" y="1038"/>
                  </a:lnTo>
                  <a:lnTo>
                    <a:pt x="231" y="1031"/>
                  </a:lnTo>
                  <a:lnTo>
                    <a:pt x="231" y="1025"/>
                  </a:lnTo>
                  <a:lnTo>
                    <a:pt x="237" y="1018"/>
                  </a:lnTo>
                  <a:lnTo>
                    <a:pt x="237" y="1012"/>
                  </a:lnTo>
                  <a:lnTo>
                    <a:pt x="237" y="1006"/>
                  </a:lnTo>
                  <a:lnTo>
                    <a:pt x="231" y="999"/>
                  </a:lnTo>
                  <a:lnTo>
                    <a:pt x="231" y="993"/>
                  </a:lnTo>
                  <a:lnTo>
                    <a:pt x="231" y="986"/>
                  </a:lnTo>
                  <a:lnTo>
                    <a:pt x="231" y="980"/>
                  </a:lnTo>
                  <a:lnTo>
                    <a:pt x="237" y="980"/>
                  </a:lnTo>
                  <a:lnTo>
                    <a:pt x="243" y="980"/>
                  </a:lnTo>
                  <a:lnTo>
                    <a:pt x="250" y="974"/>
                  </a:lnTo>
                  <a:lnTo>
                    <a:pt x="256" y="967"/>
                  </a:lnTo>
                  <a:lnTo>
                    <a:pt x="256" y="961"/>
                  </a:lnTo>
                  <a:lnTo>
                    <a:pt x="269" y="948"/>
                  </a:lnTo>
                  <a:lnTo>
                    <a:pt x="269" y="942"/>
                  </a:lnTo>
                  <a:lnTo>
                    <a:pt x="275" y="935"/>
                  </a:lnTo>
                  <a:lnTo>
                    <a:pt x="275" y="929"/>
                  </a:lnTo>
                  <a:lnTo>
                    <a:pt x="275" y="922"/>
                  </a:lnTo>
                  <a:lnTo>
                    <a:pt x="269" y="916"/>
                  </a:lnTo>
                  <a:lnTo>
                    <a:pt x="263" y="910"/>
                  </a:lnTo>
                  <a:lnTo>
                    <a:pt x="256" y="897"/>
                  </a:lnTo>
                  <a:lnTo>
                    <a:pt x="256" y="890"/>
                  </a:lnTo>
                  <a:lnTo>
                    <a:pt x="256" y="884"/>
                  </a:lnTo>
                  <a:lnTo>
                    <a:pt x="256" y="878"/>
                  </a:lnTo>
                  <a:lnTo>
                    <a:pt x="263" y="871"/>
                  </a:lnTo>
                  <a:lnTo>
                    <a:pt x="263" y="865"/>
                  </a:lnTo>
                  <a:lnTo>
                    <a:pt x="269" y="858"/>
                  </a:lnTo>
                  <a:lnTo>
                    <a:pt x="275" y="858"/>
                  </a:lnTo>
                  <a:lnTo>
                    <a:pt x="275" y="852"/>
                  </a:lnTo>
                  <a:lnTo>
                    <a:pt x="275" y="846"/>
                  </a:lnTo>
                  <a:lnTo>
                    <a:pt x="282" y="846"/>
                  </a:lnTo>
                  <a:lnTo>
                    <a:pt x="282" y="839"/>
                  </a:lnTo>
                  <a:lnTo>
                    <a:pt x="288" y="839"/>
                  </a:lnTo>
                  <a:lnTo>
                    <a:pt x="295" y="839"/>
                  </a:lnTo>
                  <a:lnTo>
                    <a:pt x="295" y="833"/>
                  </a:lnTo>
                  <a:lnTo>
                    <a:pt x="295" y="826"/>
                  </a:lnTo>
                  <a:lnTo>
                    <a:pt x="295" y="820"/>
                  </a:lnTo>
                  <a:lnTo>
                    <a:pt x="288" y="813"/>
                  </a:lnTo>
                  <a:lnTo>
                    <a:pt x="288" y="807"/>
                  </a:lnTo>
                  <a:lnTo>
                    <a:pt x="295" y="801"/>
                  </a:lnTo>
                  <a:lnTo>
                    <a:pt x="295" y="794"/>
                  </a:lnTo>
                  <a:lnTo>
                    <a:pt x="301" y="781"/>
                  </a:lnTo>
                  <a:lnTo>
                    <a:pt x="307" y="762"/>
                  </a:lnTo>
                  <a:lnTo>
                    <a:pt x="307" y="756"/>
                  </a:lnTo>
                  <a:lnTo>
                    <a:pt x="307" y="749"/>
                  </a:lnTo>
                  <a:lnTo>
                    <a:pt x="301" y="743"/>
                  </a:lnTo>
                  <a:lnTo>
                    <a:pt x="301" y="737"/>
                  </a:lnTo>
                  <a:lnTo>
                    <a:pt x="295" y="730"/>
                  </a:lnTo>
                  <a:lnTo>
                    <a:pt x="288" y="730"/>
                  </a:lnTo>
                  <a:lnTo>
                    <a:pt x="282" y="730"/>
                  </a:lnTo>
                  <a:lnTo>
                    <a:pt x="275" y="724"/>
                  </a:lnTo>
                  <a:lnTo>
                    <a:pt x="269" y="724"/>
                  </a:lnTo>
                  <a:lnTo>
                    <a:pt x="269" y="717"/>
                  </a:lnTo>
                  <a:lnTo>
                    <a:pt x="263" y="717"/>
                  </a:lnTo>
                  <a:lnTo>
                    <a:pt x="256" y="717"/>
                  </a:lnTo>
                  <a:lnTo>
                    <a:pt x="250" y="717"/>
                  </a:lnTo>
                  <a:lnTo>
                    <a:pt x="250" y="711"/>
                  </a:lnTo>
                  <a:lnTo>
                    <a:pt x="243" y="711"/>
                  </a:lnTo>
                  <a:lnTo>
                    <a:pt x="243" y="705"/>
                  </a:lnTo>
                  <a:lnTo>
                    <a:pt x="250" y="705"/>
                  </a:lnTo>
                  <a:lnTo>
                    <a:pt x="250" y="698"/>
                  </a:lnTo>
                  <a:lnTo>
                    <a:pt x="256" y="698"/>
                  </a:lnTo>
                  <a:lnTo>
                    <a:pt x="250" y="692"/>
                  </a:lnTo>
                  <a:lnTo>
                    <a:pt x="250" y="685"/>
                  </a:lnTo>
                  <a:lnTo>
                    <a:pt x="243" y="679"/>
                  </a:lnTo>
                  <a:lnTo>
                    <a:pt x="237" y="673"/>
                  </a:lnTo>
                  <a:lnTo>
                    <a:pt x="231" y="673"/>
                  </a:lnTo>
                  <a:lnTo>
                    <a:pt x="224" y="673"/>
                  </a:lnTo>
                  <a:lnTo>
                    <a:pt x="218" y="673"/>
                  </a:lnTo>
                  <a:lnTo>
                    <a:pt x="218" y="666"/>
                  </a:lnTo>
                  <a:lnTo>
                    <a:pt x="211" y="666"/>
                  </a:lnTo>
                  <a:lnTo>
                    <a:pt x="205" y="666"/>
                  </a:lnTo>
                  <a:lnTo>
                    <a:pt x="199" y="666"/>
                  </a:lnTo>
                  <a:lnTo>
                    <a:pt x="192" y="666"/>
                  </a:lnTo>
                  <a:lnTo>
                    <a:pt x="186" y="666"/>
                  </a:lnTo>
                  <a:lnTo>
                    <a:pt x="186" y="660"/>
                  </a:lnTo>
                  <a:lnTo>
                    <a:pt x="179" y="660"/>
                  </a:lnTo>
                  <a:lnTo>
                    <a:pt x="173" y="660"/>
                  </a:lnTo>
                  <a:lnTo>
                    <a:pt x="173" y="666"/>
                  </a:lnTo>
                  <a:lnTo>
                    <a:pt x="167" y="666"/>
                  </a:lnTo>
                  <a:lnTo>
                    <a:pt x="160" y="666"/>
                  </a:lnTo>
                  <a:lnTo>
                    <a:pt x="154" y="666"/>
                  </a:lnTo>
                  <a:lnTo>
                    <a:pt x="147" y="666"/>
                  </a:lnTo>
                  <a:lnTo>
                    <a:pt x="141" y="666"/>
                  </a:lnTo>
                  <a:lnTo>
                    <a:pt x="135" y="666"/>
                  </a:lnTo>
                  <a:lnTo>
                    <a:pt x="128" y="666"/>
                  </a:lnTo>
                  <a:lnTo>
                    <a:pt x="122" y="666"/>
                  </a:lnTo>
                  <a:lnTo>
                    <a:pt x="115" y="666"/>
                  </a:lnTo>
                  <a:lnTo>
                    <a:pt x="115" y="673"/>
                  </a:lnTo>
                  <a:lnTo>
                    <a:pt x="109" y="673"/>
                  </a:lnTo>
                  <a:lnTo>
                    <a:pt x="109" y="679"/>
                  </a:lnTo>
                  <a:lnTo>
                    <a:pt x="109" y="685"/>
                  </a:lnTo>
                  <a:lnTo>
                    <a:pt x="109" y="692"/>
                  </a:lnTo>
                  <a:lnTo>
                    <a:pt x="103" y="698"/>
                  </a:lnTo>
                  <a:lnTo>
                    <a:pt x="103" y="705"/>
                  </a:lnTo>
                  <a:lnTo>
                    <a:pt x="96" y="705"/>
                  </a:lnTo>
                  <a:lnTo>
                    <a:pt x="96" y="711"/>
                  </a:lnTo>
                  <a:lnTo>
                    <a:pt x="90" y="711"/>
                  </a:lnTo>
                  <a:lnTo>
                    <a:pt x="83" y="711"/>
                  </a:lnTo>
                  <a:lnTo>
                    <a:pt x="77" y="711"/>
                  </a:lnTo>
                  <a:lnTo>
                    <a:pt x="70" y="717"/>
                  </a:lnTo>
                  <a:lnTo>
                    <a:pt x="64" y="717"/>
                  </a:lnTo>
                  <a:lnTo>
                    <a:pt x="58" y="724"/>
                  </a:lnTo>
                  <a:lnTo>
                    <a:pt x="51" y="724"/>
                  </a:lnTo>
                  <a:lnTo>
                    <a:pt x="45" y="724"/>
                  </a:lnTo>
                  <a:lnTo>
                    <a:pt x="38" y="730"/>
                  </a:lnTo>
                  <a:lnTo>
                    <a:pt x="32" y="730"/>
                  </a:lnTo>
                  <a:lnTo>
                    <a:pt x="32" y="724"/>
                  </a:lnTo>
                  <a:lnTo>
                    <a:pt x="26" y="724"/>
                  </a:lnTo>
                  <a:lnTo>
                    <a:pt x="19" y="717"/>
                  </a:lnTo>
                  <a:lnTo>
                    <a:pt x="13" y="717"/>
                  </a:lnTo>
                  <a:lnTo>
                    <a:pt x="19" y="717"/>
                  </a:lnTo>
                  <a:lnTo>
                    <a:pt x="13" y="711"/>
                  </a:lnTo>
                  <a:lnTo>
                    <a:pt x="0" y="698"/>
                  </a:lnTo>
                  <a:lnTo>
                    <a:pt x="0" y="692"/>
                  </a:lnTo>
                  <a:lnTo>
                    <a:pt x="0" y="685"/>
                  </a:lnTo>
                  <a:lnTo>
                    <a:pt x="0" y="679"/>
                  </a:lnTo>
                  <a:lnTo>
                    <a:pt x="0" y="673"/>
                  </a:lnTo>
                  <a:lnTo>
                    <a:pt x="6" y="673"/>
                  </a:lnTo>
                  <a:lnTo>
                    <a:pt x="13" y="679"/>
                  </a:lnTo>
                  <a:lnTo>
                    <a:pt x="19" y="679"/>
                  </a:lnTo>
                  <a:lnTo>
                    <a:pt x="26" y="685"/>
                  </a:lnTo>
                  <a:lnTo>
                    <a:pt x="26" y="679"/>
                  </a:lnTo>
                  <a:lnTo>
                    <a:pt x="32" y="679"/>
                  </a:lnTo>
                  <a:lnTo>
                    <a:pt x="38" y="679"/>
                  </a:lnTo>
                  <a:lnTo>
                    <a:pt x="38" y="673"/>
                  </a:lnTo>
                  <a:lnTo>
                    <a:pt x="45" y="673"/>
                  </a:lnTo>
                  <a:lnTo>
                    <a:pt x="51" y="673"/>
                  </a:lnTo>
                  <a:lnTo>
                    <a:pt x="58" y="673"/>
                  </a:lnTo>
                  <a:lnTo>
                    <a:pt x="58" y="666"/>
                  </a:lnTo>
                  <a:lnTo>
                    <a:pt x="64" y="666"/>
                  </a:lnTo>
                  <a:lnTo>
                    <a:pt x="70" y="660"/>
                  </a:lnTo>
                  <a:lnTo>
                    <a:pt x="77" y="660"/>
                  </a:lnTo>
                  <a:lnTo>
                    <a:pt x="77" y="653"/>
                  </a:lnTo>
                  <a:lnTo>
                    <a:pt x="70" y="653"/>
                  </a:lnTo>
                  <a:lnTo>
                    <a:pt x="70" y="647"/>
                  </a:lnTo>
                  <a:lnTo>
                    <a:pt x="64" y="647"/>
                  </a:lnTo>
                  <a:lnTo>
                    <a:pt x="64" y="641"/>
                  </a:lnTo>
                  <a:lnTo>
                    <a:pt x="58" y="641"/>
                  </a:lnTo>
                  <a:lnTo>
                    <a:pt x="51" y="641"/>
                  </a:lnTo>
                  <a:lnTo>
                    <a:pt x="45" y="641"/>
                  </a:lnTo>
                  <a:lnTo>
                    <a:pt x="38" y="641"/>
                  </a:lnTo>
                  <a:lnTo>
                    <a:pt x="32" y="641"/>
                  </a:lnTo>
                  <a:lnTo>
                    <a:pt x="26" y="641"/>
                  </a:lnTo>
                  <a:lnTo>
                    <a:pt x="19" y="641"/>
                  </a:lnTo>
                  <a:lnTo>
                    <a:pt x="13" y="641"/>
                  </a:lnTo>
                  <a:lnTo>
                    <a:pt x="6" y="634"/>
                  </a:lnTo>
                  <a:lnTo>
                    <a:pt x="6" y="628"/>
                  </a:lnTo>
                  <a:lnTo>
                    <a:pt x="6" y="621"/>
                  </a:lnTo>
                  <a:lnTo>
                    <a:pt x="6" y="615"/>
                  </a:lnTo>
                  <a:lnTo>
                    <a:pt x="6" y="609"/>
                  </a:lnTo>
                  <a:lnTo>
                    <a:pt x="6" y="602"/>
                  </a:lnTo>
                  <a:lnTo>
                    <a:pt x="6" y="596"/>
                  </a:lnTo>
                  <a:lnTo>
                    <a:pt x="13" y="596"/>
                  </a:lnTo>
                  <a:lnTo>
                    <a:pt x="13" y="589"/>
                  </a:lnTo>
                  <a:lnTo>
                    <a:pt x="19" y="596"/>
                  </a:lnTo>
                  <a:lnTo>
                    <a:pt x="26" y="596"/>
                  </a:lnTo>
                  <a:lnTo>
                    <a:pt x="32" y="602"/>
                  </a:lnTo>
                  <a:lnTo>
                    <a:pt x="38" y="602"/>
                  </a:lnTo>
                  <a:lnTo>
                    <a:pt x="38" y="596"/>
                  </a:lnTo>
                  <a:lnTo>
                    <a:pt x="45" y="596"/>
                  </a:lnTo>
                  <a:lnTo>
                    <a:pt x="51" y="596"/>
                  </a:lnTo>
                  <a:lnTo>
                    <a:pt x="51" y="589"/>
                  </a:lnTo>
                  <a:lnTo>
                    <a:pt x="58" y="589"/>
                  </a:lnTo>
                  <a:lnTo>
                    <a:pt x="58" y="596"/>
                  </a:lnTo>
                  <a:lnTo>
                    <a:pt x="64" y="596"/>
                  </a:lnTo>
                  <a:lnTo>
                    <a:pt x="64" y="589"/>
                  </a:lnTo>
                  <a:lnTo>
                    <a:pt x="70" y="589"/>
                  </a:lnTo>
                  <a:lnTo>
                    <a:pt x="77" y="589"/>
                  </a:lnTo>
                  <a:lnTo>
                    <a:pt x="83" y="589"/>
                  </a:lnTo>
                  <a:lnTo>
                    <a:pt x="90" y="589"/>
                  </a:lnTo>
                  <a:lnTo>
                    <a:pt x="96" y="589"/>
                  </a:lnTo>
                  <a:lnTo>
                    <a:pt x="103" y="589"/>
                  </a:lnTo>
                  <a:lnTo>
                    <a:pt x="103" y="596"/>
                  </a:lnTo>
                  <a:lnTo>
                    <a:pt x="109" y="596"/>
                  </a:lnTo>
                  <a:lnTo>
                    <a:pt x="115" y="596"/>
                  </a:lnTo>
                  <a:lnTo>
                    <a:pt x="122" y="596"/>
                  </a:lnTo>
                  <a:lnTo>
                    <a:pt x="128" y="589"/>
                  </a:lnTo>
                  <a:lnTo>
                    <a:pt x="135" y="589"/>
                  </a:lnTo>
                  <a:lnTo>
                    <a:pt x="135" y="583"/>
                  </a:lnTo>
                  <a:lnTo>
                    <a:pt x="141" y="583"/>
                  </a:lnTo>
                  <a:lnTo>
                    <a:pt x="141" y="577"/>
                  </a:lnTo>
                  <a:lnTo>
                    <a:pt x="141" y="570"/>
                  </a:lnTo>
                  <a:lnTo>
                    <a:pt x="135" y="570"/>
                  </a:lnTo>
                  <a:lnTo>
                    <a:pt x="135" y="564"/>
                  </a:lnTo>
                  <a:lnTo>
                    <a:pt x="128" y="557"/>
                  </a:lnTo>
                  <a:lnTo>
                    <a:pt x="128" y="551"/>
                  </a:lnTo>
                  <a:lnTo>
                    <a:pt x="122" y="551"/>
                  </a:lnTo>
                  <a:lnTo>
                    <a:pt x="115" y="551"/>
                  </a:lnTo>
                  <a:lnTo>
                    <a:pt x="115" y="545"/>
                  </a:lnTo>
                  <a:lnTo>
                    <a:pt x="115" y="551"/>
                  </a:lnTo>
                  <a:lnTo>
                    <a:pt x="109" y="551"/>
                  </a:lnTo>
                  <a:lnTo>
                    <a:pt x="103" y="551"/>
                  </a:lnTo>
                  <a:lnTo>
                    <a:pt x="103" y="557"/>
                  </a:lnTo>
                  <a:lnTo>
                    <a:pt x="96" y="557"/>
                  </a:lnTo>
                  <a:lnTo>
                    <a:pt x="90" y="564"/>
                  </a:lnTo>
                  <a:lnTo>
                    <a:pt x="83" y="564"/>
                  </a:lnTo>
                  <a:lnTo>
                    <a:pt x="77" y="564"/>
                  </a:lnTo>
                  <a:lnTo>
                    <a:pt x="77" y="570"/>
                  </a:lnTo>
                  <a:lnTo>
                    <a:pt x="70" y="570"/>
                  </a:lnTo>
                  <a:lnTo>
                    <a:pt x="64" y="570"/>
                  </a:lnTo>
                  <a:lnTo>
                    <a:pt x="64" y="577"/>
                  </a:lnTo>
                  <a:lnTo>
                    <a:pt x="58" y="577"/>
                  </a:lnTo>
                  <a:lnTo>
                    <a:pt x="58" y="570"/>
                  </a:lnTo>
                  <a:lnTo>
                    <a:pt x="51" y="564"/>
                  </a:lnTo>
                  <a:lnTo>
                    <a:pt x="51" y="557"/>
                  </a:lnTo>
                  <a:lnTo>
                    <a:pt x="45" y="557"/>
                  </a:lnTo>
                  <a:lnTo>
                    <a:pt x="45" y="551"/>
                  </a:lnTo>
                  <a:lnTo>
                    <a:pt x="45" y="545"/>
                  </a:lnTo>
                  <a:lnTo>
                    <a:pt x="45" y="538"/>
                  </a:lnTo>
                  <a:lnTo>
                    <a:pt x="38" y="532"/>
                  </a:lnTo>
                  <a:lnTo>
                    <a:pt x="38" y="525"/>
                  </a:lnTo>
                  <a:lnTo>
                    <a:pt x="32" y="525"/>
                  </a:lnTo>
                  <a:lnTo>
                    <a:pt x="32" y="519"/>
                  </a:lnTo>
                  <a:lnTo>
                    <a:pt x="32" y="513"/>
                  </a:lnTo>
                  <a:lnTo>
                    <a:pt x="32" y="506"/>
                  </a:lnTo>
                  <a:lnTo>
                    <a:pt x="38" y="506"/>
                  </a:lnTo>
                  <a:lnTo>
                    <a:pt x="38" y="500"/>
                  </a:lnTo>
                  <a:lnTo>
                    <a:pt x="45" y="493"/>
                  </a:lnTo>
                  <a:lnTo>
                    <a:pt x="51" y="493"/>
                  </a:lnTo>
                  <a:lnTo>
                    <a:pt x="58" y="493"/>
                  </a:lnTo>
                  <a:lnTo>
                    <a:pt x="64" y="500"/>
                  </a:lnTo>
                  <a:lnTo>
                    <a:pt x="70" y="506"/>
                  </a:lnTo>
                  <a:lnTo>
                    <a:pt x="70" y="513"/>
                  </a:lnTo>
                  <a:lnTo>
                    <a:pt x="70" y="519"/>
                  </a:lnTo>
                  <a:lnTo>
                    <a:pt x="77" y="519"/>
                  </a:lnTo>
                  <a:lnTo>
                    <a:pt x="83" y="519"/>
                  </a:lnTo>
                  <a:lnTo>
                    <a:pt x="83" y="525"/>
                  </a:lnTo>
                  <a:lnTo>
                    <a:pt x="90" y="525"/>
                  </a:lnTo>
                  <a:lnTo>
                    <a:pt x="90" y="519"/>
                  </a:lnTo>
                  <a:lnTo>
                    <a:pt x="96" y="519"/>
                  </a:lnTo>
                  <a:lnTo>
                    <a:pt x="103" y="519"/>
                  </a:lnTo>
                  <a:lnTo>
                    <a:pt x="109" y="513"/>
                  </a:lnTo>
                  <a:lnTo>
                    <a:pt x="109" y="506"/>
                  </a:lnTo>
                  <a:lnTo>
                    <a:pt x="109" y="500"/>
                  </a:lnTo>
                  <a:lnTo>
                    <a:pt x="109" y="493"/>
                  </a:lnTo>
                  <a:lnTo>
                    <a:pt x="109" y="487"/>
                  </a:lnTo>
                  <a:lnTo>
                    <a:pt x="115" y="487"/>
                  </a:lnTo>
                  <a:lnTo>
                    <a:pt x="115" y="481"/>
                  </a:lnTo>
                  <a:lnTo>
                    <a:pt x="109" y="481"/>
                  </a:lnTo>
                  <a:lnTo>
                    <a:pt x="109" y="474"/>
                  </a:lnTo>
                  <a:lnTo>
                    <a:pt x="109" y="468"/>
                  </a:lnTo>
                  <a:lnTo>
                    <a:pt x="109" y="461"/>
                  </a:lnTo>
                  <a:lnTo>
                    <a:pt x="103" y="461"/>
                  </a:lnTo>
                  <a:lnTo>
                    <a:pt x="96" y="455"/>
                  </a:lnTo>
                  <a:lnTo>
                    <a:pt x="90" y="455"/>
                  </a:lnTo>
                  <a:lnTo>
                    <a:pt x="83" y="455"/>
                  </a:lnTo>
                  <a:lnTo>
                    <a:pt x="83" y="449"/>
                  </a:lnTo>
                  <a:lnTo>
                    <a:pt x="83" y="442"/>
                  </a:lnTo>
                  <a:lnTo>
                    <a:pt x="90" y="442"/>
                  </a:lnTo>
                  <a:lnTo>
                    <a:pt x="90" y="436"/>
                  </a:lnTo>
                  <a:lnTo>
                    <a:pt x="90" y="429"/>
                  </a:lnTo>
                  <a:lnTo>
                    <a:pt x="90" y="423"/>
                  </a:lnTo>
                  <a:lnTo>
                    <a:pt x="90" y="417"/>
                  </a:lnTo>
                  <a:lnTo>
                    <a:pt x="90" y="410"/>
                  </a:lnTo>
                  <a:lnTo>
                    <a:pt x="96" y="410"/>
                  </a:lnTo>
                  <a:lnTo>
                    <a:pt x="96" y="404"/>
                  </a:lnTo>
                  <a:lnTo>
                    <a:pt x="96" y="397"/>
                  </a:lnTo>
                  <a:lnTo>
                    <a:pt x="90" y="391"/>
                  </a:lnTo>
                  <a:lnTo>
                    <a:pt x="96" y="391"/>
                  </a:lnTo>
                  <a:lnTo>
                    <a:pt x="96" y="385"/>
                  </a:lnTo>
                  <a:lnTo>
                    <a:pt x="103" y="385"/>
                  </a:lnTo>
                  <a:lnTo>
                    <a:pt x="103" y="378"/>
                  </a:lnTo>
                  <a:lnTo>
                    <a:pt x="103" y="372"/>
                  </a:lnTo>
                  <a:lnTo>
                    <a:pt x="103" y="365"/>
                  </a:lnTo>
                  <a:lnTo>
                    <a:pt x="109" y="365"/>
                  </a:lnTo>
                  <a:lnTo>
                    <a:pt x="115" y="359"/>
                  </a:lnTo>
                  <a:lnTo>
                    <a:pt x="115" y="353"/>
                  </a:lnTo>
                  <a:lnTo>
                    <a:pt x="115" y="346"/>
                  </a:lnTo>
                  <a:lnTo>
                    <a:pt x="115" y="340"/>
                  </a:lnTo>
                  <a:lnTo>
                    <a:pt x="115" y="333"/>
                  </a:lnTo>
                  <a:lnTo>
                    <a:pt x="115" y="327"/>
                  </a:lnTo>
                  <a:lnTo>
                    <a:pt x="115" y="321"/>
                  </a:lnTo>
                  <a:lnTo>
                    <a:pt x="115" y="314"/>
                  </a:lnTo>
                  <a:lnTo>
                    <a:pt x="115" y="308"/>
                  </a:lnTo>
                  <a:lnTo>
                    <a:pt x="115" y="301"/>
                  </a:lnTo>
                  <a:lnTo>
                    <a:pt x="115" y="295"/>
                  </a:lnTo>
                  <a:lnTo>
                    <a:pt x="115" y="289"/>
                  </a:lnTo>
                  <a:lnTo>
                    <a:pt x="115" y="282"/>
                  </a:lnTo>
                  <a:lnTo>
                    <a:pt x="115" y="276"/>
                  </a:lnTo>
                  <a:lnTo>
                    <a:pt x="122" y="269"/>
                  </a:lnTo>
                  <a:lnTo>
                    <a:pt x="128" y="269"/>
                  </a:lnTo>
                  <a:lnTo>
                    <a:pt x="128" y="263"/>
                  </a:lnTo>
                  <a:lnTo>
                    <a:pt x="135" y="263"/>
                  </a:lnTo>
                  <a:lnTo>
                    <a:pt x="141" y="263"/>
                  </a:lnTo>
                  <a:lnTo>
                    <a:pt x="147" y="263"/>
                  </a:lnTo>
                  <a:lnTo>
                    <a:pt x="147" y="257"/>
                  </a:lnTo>
                  <a:lnTo>
                    <a:pt x="147" y="250"/>
                  </a:lnTo>
                  <a:lnTo>
                    <a:pt x="141" y="244"/>
                  </a:lnTo>
                  <a:lnTo>
                    <a:pt x="135" y="244"/>
                  </a:lnTo>
                  <a:lnTo>
                    <a:pt x="128" y="237"/>
                  </a:lnTo>
                  <a:lnTo>
                    <a:pt x="128" y="231"/>
                  </a:lnTo>
                  <a:lnTo>
                    <a:pt x="128" y="225"/>
                  </a:lnTo>
                  <a:lnTo>
                    <a:pt x="122" y="225"/>
                  </a:lnTo>
                  <a:lnTo>
                    <a:pt x="122" y="218"/>
                  </a:lnTo>
                  <a:lnTo>
                    <a:pt x="122" y="212"/>
                  </a:lnTo>
                  <a:lnTo>
                    <a:pt x="122" y="205"/>
                  </a:lnTo>
                  <a:lnTo>
                    <a:pt x="122" y="199"/>
                  </a:lnTo>
                  <a:lnTo>
                    <a:pt x="122" y="192"/>
                  </a:lnTo>
                  <a:lnTo>
                    <a:pt x="128" y="192"/>
                  </a:lnTo>
                  <a:lnTo>
                    <a:pt x="128" y="186"/>
                  </a:lnTo>
                  <a:lnTo>
                    <a:pt x="122" y="186"/>
                  </a:lnTo>
                  <a:lnTo>
                    <a:pt x="122" y="180"/>
                  </a:lnTo>
                  <a:lnTo>
                    <a:pt x="122" y="173"/>
                  </a:lnTo>
                  <a:lnTo>
                    <a:pt x="128" y="173"/>
                  </a:lnTo>
                  <a:lnTo>
                    <a:pt x="135" y="180"/>
                  </a:lnTo>
                  <a:lnTo>
                    <a:pt x="141" y="180"/>
                  </a:lnTo>
                  <a:lnTo>
                    <a:pt x="147" y="180"/>
                  </a:lnTo>
                  <a:lnTo>
                    <a:pt x="154" y="180"/>
                  </a:lnTo>
                  <a:lnTo>
                    <a:pt x="154" y="186"/>
                  </a:lnTo>
                  <a:lnTo>
                    <a:pt x="160" y="186"/>
                  </a:lnTo>
                  <a:lnTo>
                    <a:pt x="167" y="186"/>
                  </a:lnTo>
                  <a:lnTo>
                    <a:pt x="173" y="186"/>
                  </a:lnTo>
                  <a:lnTo>
                    <a:pt x="173" y="180"/>
                  </a:lnTo>
                  <a:lnTo>
                    <a:pt x="179" y="180"/>
                  </a:lnTo>
                  <a:lnTo>
                    <a:pt x="186" y="180"/>
                  </a:lnTo>
                  <a:lnTo>
                    <a:pt x="179" y="180"/>
                  </a:lnTo>
                  <a:lnTo>
                    <a:pt x="179" y="186"/>
                  </a:lnTo>
                  <a:lnTo>
                    <a:pt x="186" y="186"/>
                  </a:lnTo>
                  <a:lnTo>
                    <a:pt x="186" y="192"/>
                  </a:lnTo>
                  <a:lnTo>
                    <a:pt x="186" y="199"/>
                  </a:lnTo>
                  <a:lnTo>
                    <a:pt x="192" y="205"/>
                  </a:lnTo>
                  <a:lnTo>
                    <a:pt x="192" y="212"/>
                  </a:lnTo>
                  <a:lnTo>
                    <a:pt x="186" y="212"/>
                  </a:lnTo>
                  <a:lnTo>
                    <a:pt x="186" y="218"/>
                  </a:lnTo>
                  <a:lnTo>
                    <a:pt x="179" y="218"/>
                  </a:lnTo>
                  <a:lnTo>
                    <a:pt x="186" y="225"/>
                  </a:lnTo>
                  <a:lnTo>
                    <a:pt x="186" y="231"/>
                  </a:lnTo>
                  <a:lnTo>
                    <a:pt x="192" y="231"/>
                  </a:lnTo>
                  <a:lnTo>
                    <a:pt x="199" y="231"/>
                  </a:lnTo>
                  <a:lnTo>
                    <a:pt x="205" y="231"/>
                  </a:lnTo>
                  <a:lnTo>
                    <a:pt x="205" y="237"/>
                  </a:lnTo>
                  <a:lnTo>
                    <a:pt x="205" y="244"/>
                  </a:lnTo>
                  <a:lnTo>
                    <a:pt x="211" y="244"/>
                  </a:lnTo>
                  <a:lnTo>
                    <a:pt x="218" y="250"/>
                  </a:lnTo>
                  <a:lnTo>
                    <a:pt x="224" y="250"/>
                  </a:lnTo>
                  <a:lnTo>
                    <a:pt x="231" y="244"/>
                  </a:lnTo>
                  <a:lnTo>
                    <a:pt x="237" y="244"/>
                  </a:lnTo>
                  <a:lnTo>
                    <a:pt x="243" y="244"/>
                  </a:lnTo>
                  <a:lnTo>
                    <a:pt x="250" y="244"/>
                  </a:lnTo>
                  <a:lnTo>
                    <a:pt x="250" y="250"/>
                  </a:lnTo>
                  <a:lnTo>
                    <a:pt x="256" y="250"/>
                  </a:lnTo>
                  <a:lnTo>
                    <a:pt x="256" y="244"/>
                  </a:lnTo>
                  <a:lnTo>
                    <a:pt x="263" y="244"/>
                  </a:lnTo>
                  <a:lnTo>
                    <a:pt x="269" y="244"/>
                  </a:lnTo>
                  <a:lnTo>
                    <a:pt x="275" y="244"/>
                  </a:lnTo>
                  <a:lnTo>
                    <a:pt x="282" y="244"/>
                  </a:lnTo>
                  <a:lnTo>
                    <a:pt x="282" y="250"/>
                  </a:lnTo>
                  <a:lnTo>
                    <a:pt x="282" y="257"/>
                  </a:lnTo>
                  <a:lnTo>
                    <a:pt x="275" y="257"/>
                  </a:lnTo>
                  <a:lnTo>
                    <a:pt x="269" y="257"/>
                  </a:lnTo>
                  <a:lnTo>
                    <a:pt x="269" y="263"/>
                  </a:lnTo>
                  <a:lnTo>
                    <a:pt x="269" y="269"/>
                  </a:lnTo>
                  <a:lnTo>
                    <a:pt x="263" y="269"/>
                  </a:lnTo>
                  <a:lnTo>
                    <a:pt x="263" y="276"/>
                  </a:lnTo>
                  <a:lnTo>
                    <a:pt x="269" y="276"/>
                  </a:lnTo>
                  <a:lnTo>
                    <a:pt x="275" y="276"/>
                  </a:lnTo>
                  <a:lnTo>
                    <a:pt x="282" y="276"/>
                  </a:lnTo>
                  <a:lnTo>
                    <a:pt x="282" y="282"/>
                  </a:lnTo>
                  <a:lnTo>
                    <a:pt x="288" y="282"/>
                  </a:lnTo>
                  <a:lnTo>
                    <a:pt x="288" y="289"/>
                  </a:lnTo>
                  <a:lnTo>
                    <a:pt x="288" y="295"/>
                  </a:lnTo>
                  <a:lnTo>
                    <a:pt x="295" y="295"/>
                  </a:lnTo>
                  <a:lnTo>
                    <a:pt x="295" y="301"/>
                  </a:lnTo>
                  <a:lnTo>
                    <a:pt x="301" y="301"/>
                  </a:lnTo>
                  <a:lnTo>
                    <a:pt x="307" y="308"/>
                  </a:lnTo>
                  <a:lnTo>
                    <a:pt x="314" y="308"/>
                  </a:lnTo>
                  <a:lnTo>
                    <a:pt x="320" y="308"/>
                  </a:lnTo>
                  <a:lnTo>
                    <a:pt x="327" y="301"/>
                  </a:lnTo>
                  <a:lnTo>
                    <a:pt x="333" y="301"/>
                  </a:lnTo>
                  <a:lnTo>
                    <a:pt x="339" y="301"/>
                  </a:lnTo>
                  <a:lnTo>
                    <a:pt x="346" y="301"/>
                  </a:lnTo>
                  <a:lnTo>
                    <a:pt x="352" y="301"/>
                  </a:lnTo>
                  <a:lnTo>
                    <a:pt x="352" y="308"/>
                  </a:lnTo>
                  <a:lnTo>
                    <a:pt x="359" y="308"/>
                  </a:lnTo>
                  <a:lnTo>
                    <a:pt x="365" y="308"/>
                  </a:lnTo>
                  <a:lnTo>
                    <a:pt x="365" y="301"/>
                  </a:lnTo>
                  <a:lnTo>
                    <a:pt x="371" y="301"/>
                  </a:lnTo>
                  <a:lnTo>
                    <a:pt x="371" y="295"/>
                  </a:lnTo>
                  <a:lnTo>
                    <a:pt x="378" y="295"/>
                  </a:lnTo>
                  <a:lnTo>
                    <a:pt x="384" y="295"/>
                  </a:lnTo>
                  <a:lnTo>
                    <a:pt x="384" y="301"/>
                  </a:lnTo>
                  <a:lnTo>
                    <a:pt x="384" y="308"/>
                  </a:lnTo>
                  <a:lnTo>
                    <a:pt x="391" y="308"/>
                  </a:lnTo>
                  <a:lnTo>
                    <a:pt x="397" y="308"/>
                  </a:lnTo>
                  <a:lnTo>
                    <a:pt x="397" y="301"/>
                  </a:lnTo>
                  <a:lnTo>
                    <a:pt x="403" y="301"/>
                  </a:lnTo>
                  <a:lnTo>
                    <a:pt x="403" y="295"/>
                  </a:lnTo>
                  <a:lnTo>
                    <a:pt x="410" y="295"/>
                  </a:lnTo>
                  <a:lnTo>
                    <a:pt x="410" y="289"/>
                  </a:lnTo>
                  <a:lnTo>
                    <a:pt x="403" y="282"/>
                  </a:lnTo>
                  <a:lnTo>
                    <a:pt x="397" y="276"/>
                  </a:lnTo>
                  <a:lnTo>
                    <a:pt x="397" y="269"/>
                  </a:lnTo>
                  <a:lnTo>
                    <a:pt x="397" y="263"/>
                  </a:lnTo>
                  <a:lnTo>
                    <a:pt x="403" y="263"/>
                  </a:lnTo>
                  <a:lnTo>
                    <a:pt x="403" y="257"/>
                  </a:lnTo>
                  <a:lnTo>
                    <a:pt x="397" y="257"/>
                  </a:lnTo>
                  <a:lnTo>
                    <a:pt x="397" y="250"/>
                  </a:lnTo>
                  <a:lnTo>
                    <a:pt x="397" y="244"/>
                  </a:lnTo>
                  <a:lnTo>
                    <a:pt x="397" y="237"/>
                  </a:lnTo>
                  <a:lnTo>
                    <a:pt x="397" y="231"/>
                  </a:lnTo>
                  <a:lnTo>
                    <a:pt x="403" y="225"/>
                  </a:lnTo>
                  <a:lnTo>
                    <a:pt x="410" y="218"/>
                  </a:lnTo>
                  <a:lnTo>
                    <a:pt x="416" y="218"/>
                  </a:lnTo>
                  <a:lnTo>
                    <a:pt x="423" y="218"/>
                  </a:lnTo>
                  <a:lnTo>
                    <a:pt x="423" y="212"/>
                  </a:lnTo>
                  <a:lnTo>
                    <a:pt x="429" y="212"/>
                  </a:lnTo>
                  <a:lnTo>
                    <a:pt x="429" y="205"/>
                  </a:lnTo>
                  <a:lnTo>
                    <a:pt x="429" y="199"/>
                  </a:lnTo>
                  <a:lnTo>
                    <a:pt x="429" y="192"/>
                  </a:lnTo>
                  <a:lnTo>
                    <a:pt x="429" y="186"/>
                  </a:lnTo>
                  <a:lnTo>
                    <a:pt x="429" y="180"/>
                  </a:lnTo>
                  <a:lnTo>
                    <a:pt x="423" y="180"/>
                  </a:lnTo>
                  <a:lnTo>
                    <a:pt x="423" y="173"/>
                  </a:lnTo>
                  <a:lnTo>
                    <a:pt x="423" y="167"/>
                  </a:lnTo>
                  <a:lnTo>
                    <a:pt x="423" y="160"/>
                  </a:lnTo>
                  <a:lnTo>
                    <a:pt x="423" y="154"/>
                  </a:lnTo>
                  <a:lnTo>
                    <a:pt x="429" y="148"/>
                  </a:lnTo>
                  <a:lnTo>
                    <a:pt x="435" y="135"/>
                  </a:lnTo>
                  <a:lnTo>
                    <a:pt x="442" y="128"/>
                  </a:lnTo>
                  <a:lnTo>
                    <a:pt x="448" y="109"/>
                  </a:lnTo>
                  <a:lnTo>
                    <a:pt x="461" y="84"/>
                  </a:lnTo>
                  <a:lnTo>
                    <a:pt x="468" y="77"/>
                  </a:lnTo>
                  <a:lnTo>
                    <a:pt x="468" y="71"/>
                  </a:lnTo>
                  <a:lnTo>
                    <a:pt x="474" y="64"/>
                  </a:lnTo>
                  <a:lnTo>
                    <a:pt x="474" y="58"/>
                  </a:lnTo>
                  <a:lnTo>
                    <a:pt x="468" y="58"/>
                  </a:lnTo>
                  <a:lnTo>
                    <a:pt x="468" y="52"/>
                  </a:lnTo>
                  <a:lnTo>
                    <a:pt x="474" y="52"/>
                  </a:lnTo>
                  <a:lnTo>
                    <a:pt x="480" y="52"/>
                  </a:lnTo>
                  <a:lnTo>
                    <a:pt x="480" y="45"/>
                  </a:lnTo>
                  <a:lnTo>
                    <a:pt x="487" y="45"/>
                  </a:lnTo>
                  <a:lnTo>
                    <a:pt x="487" y="39"/>
                  </a:lnTo>
                  <a:lnTo>
                    <a:pt x="493" y="39"/>
                  </a:lnTo>
                  <a:lnTo>
                    <a:pt x="500" y="45"/>
                  </a:lnTo>
                  <a:lnTo>
                    <a:pt x="506" y="45"/>
                  </a:lnTo>
                  <a:lnTo>
                    <a:pt x="506" y="39"/>
                  </a:lnTo>
                  <a:lnTo>
                    <a:pt x="512" y="39"/>
                  </a:lnTo>
                  <a:lnTo>
                    <a:pt x="512" y="32"/>
                  </a:lnTo>
                  <a:lnTo>
                    <a:pt x="519" y="32"/>
                  </a:lnTo>
                  <a:lnTo>
                    <a:pt x="519" y="39"/>
                  </a:lnTo>
                  <a:lnTo>
                    <a:pt x="519" y="45"/>
                  </a:lnTo>
                  <a:lnTo>
                    <a:pt x="519" y="39"/>
                  </a:lnTo>
                  <a:lnTo>
                    <a:pt x="525" y="39"/>
                  </a:lnTo>
                  <a:lnTo>
                    <a:pt x="525" y="45"/>
                  </a:lnTo>
                  <a:lnTo>
                    <a:pt x="532" y="45"/>
                  </a:lnTo>
                  <a:lnTo>
                    <a:pt x="532" y="52"/>
                  </a:lnTo>
                  <a:lnTo>
                    <a:pt x="532" y="58"/>
                  </a:lnTo>
                  <a:lnTo>
                    <a:pt x="538" y="58"/>
                  </a:lnTo>
                  <a:lnTo>
                    <a:pt x="544" y="58"/>
                  </a:lnTo>
                  <a:lnTo>
                    <a:pt x="544" y="52"/>
                  </a:lnTo>
                  <a:lnTo>
                    <a:pt x="544" y="45"/>
                  </a:lnTo>
                  <a:lnTo>
                    <a:pt x="551" y="45"/>
                  </a:lnTo>
                  <a:lnTo>
                    <a:pt x="557" y="45"/>
                  </a:lnTo>
                  <a:lnTo>
                    <a:pt x="564" y="45"/>
                  </a:lnTo>
                  <a:lnTo>
                    <a:pt x="564" y="39"/>
                  </a:lnTo>
                  <a:lnTo>
                    <a:pt x="570" y="39"/>
                  </a:lnTo>
                  <a:lnTo>
                    <a:pt x="570" y="32"/>
                  </a:lnTo>
                  <a:lnTo>
                    <a:pt x="570" y="39"/>
                  </a:lnTo>
                  <a:lnTo>
                    <a:pt x="576" y="39"/>
                  </a:lnTo>
                  <a:lnTo>
                    <a:pt x="576" y="32"/>
                  </a:lnTo>
                  <a:lnTo>
                    <a:pt x="583" y="32"/>
                  </a:lnTo>
                  <a:lnTo>
                    <a:pt x="583" y="26"/>
                  </a:lnTo>
                  <a:lnTo>
                    <a:pt x="589" y="26"/>
                  </a:lnTo>
                  <a:lnTo>
                    <a:pt x="589" y="32"/>
                  </a:lnTo>
                  <a:lnTo>
                    <a:pt x="596" y="32"/>
                  </a:lnTo>
                  <a:lnTo>
                    <a:pt x="596" y="39"/>
                  </a:lnTo>
                  <a:lnTo>
                    <a:pt x="602" y="39"/>
                  </a:lnTo>
                  <a:lnTo>
                    <a:pt x="608" y="45"/>
                  </a:lnTo>
                  <a:lnTo>
                    <a:pt x="615" y="45"/>
                  </a:lnTo>
                  <a:lnTo>
                    <a:pt x="615" y="39"/>
                  </a:lnTo>
                  <a:lnTo>
                    <a:pt x="615" y="32"/>
                  </a:lnTo>
                  <a:lnTo>
                    <a:pt x="621" y="32"/>
                  </a:lnTo>
                  <a:lnTo>
                    <a:pt x="621" y="26"/>
                  </a:lnTo>
                  <a:lnTo>
                    <a:pt x="628" y="26"/>
                  </a:lnTo>
                  <a:lnTo>
                    <a:pt x="634" y="20"/>
                  </a:lnTo>
                  <a:lnTo>
                    <a:pt x="647" y="20"/>
                  </a:lnTo>
                  <a:lnTo>
                    <a:pt x="660" y="20"/>
                  </a:lnTo>
                  <a:lnTo>
                    <a:pt x="666" y="20"/>
                  </a:lnTo>
                  <a:lnTo>
                    <a:pt x="672" y="20"/>
                  </a:lnTo>
                  <a:lnTo>
                    <a:pt x="679" y="13"/>
                  </a:lnTo>
                  <a:lnTo>
                    <a:pt x="685" y="13"/>
                  </a:lnTo>
                  <a:lnTo>
                    <a:pt x="692" y="13"/>
                  </a:lnTo>
                  <a:lnTo>
                    <a:pt x="698" y="20"/>
                  </a:lnTo>
                  <a:lnTo>
                    <a:pt x="704" y="13"/>
                  </a:lnTo>
                  <a:lnTo>
                    <a:pt x="711" y="7"/>
                  </a:lnTo>
                  <a:lnTo>
                    <a:pt x="711" y="0"/>
                  </a:lnTo>
                  <a:close/>
                </a:path>
              </a:pathLst>
            </a:custGeom>
            <a:grpFill/>
            <a:ln w="6350">
              <a:solidFill>
                <a:schemeClr val="accent5">
                  <a:lumMod val="50000"/>
                </a:schemeClr>
              </a:solidFill>
            </a:ln>
          </p:spPr>
          <p:txBody>
            <a:bodyPr vert="horz" wrap="square" lIns="91440" tIns="45720" rIns="91440" bIns="45720" numCol="1" anchor="t" anchorCtr="0" compatLnSpc="1">
              <a:noAutofit/>
            </a:bodyPr>
            <a:lstStyle/>
            <a:p>
              <a:endParaRPr lang="fr-FR" noProof="0" dirty="0"/>
            </a:p>
          </p:txBody>
        </p:sp>
      </p:grpSp>
      <p:sp>
        <p:nvSpPr>
          <p:cNvPr id="73" name="Graphic 61" descr="Marker with solid fill"/>
          <p:cNvSpPr/>
          <p:nvPr/>
        </p:nvSpPr>
        <p:spPr>
          <a:xfrm>
            <a:off x="11203157" y="5208560"/>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endParaRPr lang="fr-FR" noProof="0" dirty="0"/>
          </a:p>
        </p:txBody>
      </p:sp>
      <p:grpSp>
        <p:nvGrpSpPr>
          <p:cNvPr id="80" name="Group 79"/>
          <p:cNvGrpSpPr/>
          <p:nvPr/>
        </p:nvGrpSpPr>
        <p:grpSpPr>
          <a:xfrm>
            <a:off x="10140184" y="5794620"/>
            <a:ext cx="1238944" cy="230741"/>
            <a:chOff x="10325237" y="5829179"/>
            <a:chExt cx="1238944" cy="230741"/>
          </a:xfrm>
        </p:grpSpPr>
        <p:sp>
          <p:nvSpPr>
            <p:cNvPr id="74" name="Graphic 61" descr="Marker with solid fill"/>
            <p:cNvSpPr/>
            <p:nvPr/>
          </p:nvSpPr>
          <p:spPr>
            <a:xfrm>
              <a:off x="10325237" y="5841371"/>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endParaRPr lang="fr-FR" noProof="0" dirty="0"/>
            </a:p>
          </p:txBody>
        </p:sp>
        <p:sp>
          <p:nvSpPr>
            <p:cNvPr id="75" name="TextBox 74"/>
            <p:cNvSpPr txBox="1"/>
            <p:nvPr/>
          </p:nvSpPr>
          <p:spPr>
            <a:xfrm>
              <a:off x="10537056" y="5829179"/>
              <a:ext cx="1027125" cy="218549"/>
            </a:xfrm>
            <a:prstGeom prst="rect">
              <a:avLst/>
            </a:prstGeom>
            <a:ln w="6350">
              <a:noFill/>
              <a:miter lim="800000"/>
            </a:ln>
          </p:spPr>
          <p:txBody>
            <a:bodyPr vert="horz" wrap="square" lIns="0" tIns="0" rIns="0" bIns="0" rtlCol="0">
              <a:noAutofit/>
            </a:bodyPr>
            <a:lstStyle/>
            <a:p>
              <a:pPr algn="ctr">
                <a:spcBef>
                  <a:spcPts val="300"/>
                </a:spcBef>
                <a:spcAft>
                  <a:spcPts val="300"/>
                </a:spcAft>
                <a:buNone/>
              </a:pPr>
              <a:r>
                <a:rPr lang="fr-FR" sz="900" noProof="0" dirty="0"/>
                <a:t>Régions couvertes par le projet</a:t>
              </a:r>
            </a:p>
          </p:txBody>
        </p:sp>
      </p:grpSp>
      <p:grpSp>
        <p:nvGrpSpPr>
          <p:cNvPr id="79" name="Group 78"/>
          <p:cNvGrpSpPr/>
          <p:nvPr/>
        </p:nvGrpSpPr>
        <p:grpSpPr>
          <a:xfrm>
            <a:off x="1462075" y="6029247"/>
            <a:ext cx="8260153" cy="239250"/>
            <a:chOff x="1462075" y="5661497"/>
            <a:chExt cx="8260153" cy="239250"/>
          </a:xfrm>
        </p:grpSpPr>
        <p:sp>
          <p:nvSpPr>
            <p:cNvPr id="35" name="TextBox 34"/>
            <p:cNvSpPr txBox="1"/>
            <p:nvPr/>
          </p:nvSpPr>
          <p:spPr>
            <a:xfrm>
              <a:off x="1462075" y="5661497"/>
              <a:ext cx="1494907" cy="239250"/>
            </a:xfrm>
            <a:prstGeom prst="rect">
              <a:avLst/>
            </a:prstGeom>
            <a:ln w="6350">
              <a:noFill/>
              <a:miter lim="800000"/>
            </a:ln>
          </p:spPr>
          <p:txBody>
            <a:bodyPr vert="horz" wrap="square" lIns="0" tIns="0" rIns="0" bIns="0" rtlCol="0">
              <a:noAutofit/>
            </a:bodyPr>
            <a:lstStyle/>
            <a:p>
              <a:pPr algn="l">
                <a:spcBef>
                  <a:spcPts val="300"/>
                </a:spcBef>
                <a:spcAft>
                  <a:spcPts val="300"/>
                </a:spcAft>
                <a:buNone/>
              </a:pPr>
              <a:r>
                <a:rPr lang="fr-FR" sz="1150" noProof="0" dirty="0"/>
                <a:t>Etude de préfaisabilité</a:t>
              </a:r>
            </a:p>
          </p:txBody>
        </p:sp>
        <p:sp>
          <p:nvSpPr>
            <p:cNvPr id="36" name="TextBox 35"/>
            <p:cNvSpPr txBox="1"/>
            <p:nvPr/>
          </p:nvSpPr>
          <p:spPr>
            <a:xfrm>
              <a:off x="3717524" y="5661497"/>
              <a:ext cx="1494907" cy="239250"/>
            </a:xfrm>
            <a:prstGeom prst="rect">
              <a:avLst/>
            </a:prstGeom>
            <a:ln w="6350">
              <a:noFill/>
              <a:miter lim="800000"/>
            </a:ln>
          </p:spPr>
          <p:txBody>
            <a:bodyPr vert="horz" wrap="square" lIns="0" tIns="0" rIns="0" bIns="0" rtlCol="0">
              <a:noAutofit/>
            </a:bodyPr>
            <a:lstStyle/>
            <a:p>
              <a:pPr algn="ctr">
                <a:spcBef>
                  <a:spcPts val="300"/>
                </a:spcBef>
                <a:spcAft>
                  <a:spcPts val="300"/>
                </a:spcAft>
                <a:buNone/>
              </a:pPr>
              <a:r>
                <a:rPr lang="fr-FR" sz="1150" noProof="0" dirty="0"/>
                <a:t>Etude de faisabilité</a:t>
              </a:r>
            </a:p>
          </p:txBody>
        </p:sp>
        <p:sp>
          <p:nvSpPr>
            <p:cNvPr id="38" name="TextBox 37"/>
            <p:cNvSpPr txBox="1"/>
            <p:nvPr/>
          </p:nvSpPr>
          <p:spPr>
            <a:xfrm>
              <a:off x="5974718" y="5661497"/>
              <a:ext cx="1494907" cy="239250"/>
            </a:xfrm>
            <a:prstGeom prst="rect">
              <a:avLst/>
            </a:prstGeom>
            <a:ln w="6350">
              <a:noFill/>
              <a:miter lim="800000"/>
            </a:ln>
          </p:spPr>
          <p:txBody>
            <a:bodyPr vert="horz" wrap="square" lIns="0" tIns="0" rIns="0" bIns="0" rtlCol="0">
              <a:noAutofit/>
            </a:bodyPr>
            <a:lstStyle/>
            <a:p>
              <a:pPr algn="ctr">
                <a:spcBef>
                  <a:spcPts val="300"/>
                </a:spcBef>
                <a:spcAft>
                  <a:spcPts val="300"/>
                </a:spcAft>
                <a:buNone/>
              </a:pPr>
              <a:r>
                <a:rPr lang="fr-FR" sz="1150" noProof="0" dirty="0"/>
                <a:t>Appel d’offre</a:t>
              </a:r>
            </a:p>
          </p:txBody>
        </p:sp>
        <p:sp>
          <p:nvSpPr>
            <p:cNvPr id="77" name="TextBox 76"/>
            <p:cNvSpPr txBox="1"/>
            <p:nvPr/>
          </p:nvSpPr>
          <p:spPr>
            <a:xfrm>
              <a:off x="8227321" y="5661497"/>
              <a:ext cx="1494907" cy="239250"/>
            </a:xfrm>
            <a:prstGeom prst="rect">
              <a:avLst/>
            </a:prstGeom>
            <a:ln w="6350">
              <a:noFill/>
              <a:miter lim="800000"/>
            </a:ln>
          </p:spPr>
          <p:txBody>
            <a:bodyPr vert="horz" wrap="square" lIns="0" tIns="0" rIns="0" bIns="0" rtlCol="0">
              <a:noAutofit/>
            </a:bodyPr>
            <a:lstStyle/>
            <a:p>
              <a:pPr algn="ctr">
                <a:spcBef>
                  <a:spcPts val="300"/>
                </a:spcBef>
                <a:spcAft>
                  <a:spcPts val="300"/>
                </a:spcAft>
                <a:buNone/>
              </a:pPr>
              <a:r>
                <a:rPr lang="fr-FR" sz="1150" noProof="0" dirty="0"/>
                <a:t>Démarrage du projet</a:t>
              </a:r>
            </a:p>
          </p:txBody>
        </p:sp>
      </p:grpSp>
      <p:sp>
        <p:nvSpPr>
          <p:cNvPr id="78" name="CustomShape 21"/>
          <p:cNvSpPr/>
          <p:nvPr/>
        </p:nvSpPr>
        <p:spPr>
          <a:xfrm>
            <a:off x="9755812" y="1107486"/>
            <a:ext cx="0" cy="5158745"/>
          </a:xfrm>
          <a:prstGeom prst="straightConnector1">
            <a:avLst/>
          </a:prstGeom>
          <a:noFill/>
          <a:ln w="12600">
            <a:solidFill>
              <a:schemeClr val="accent6"/>
            </a:solidFill>
            <a:round/>
          </a:ln>
        </p:spPr>
        <p:style>
          <a:lnRef idx="0">
            <a:scrgbClr r="0" g="0" b="0"/>
          </a:lnRef>
          <a:fillRef idx="0">
            <a:scrgbClr r="0" g="0" b="0"/>
          </a:fillRef>
          <a:effectRef idx="0">
            <a:scrgbClr r="0" g="0" b="0"/>
          </a:effectRef>
          <a:fontRef idx="minor"/>
        </p:style>
        <p:txBody>
          <a:bodyPr/>
          <a:lstStyle/>
          <a:p>
            <a:endParaRPr lang="fr-FR" noProof="0" dirty="0"/>
          </a:p>
        </p:txBody>
      </p:sp>
      <p:sp>
        <p:nvSpPr>
          <p:cNvPr id="81" name="TextBox 80"/>
          <p:cNvSpPr txBox="1"/>
          <p:nvPr/>
        </p:nvSpPr>
        <p:spPr>
          <a:xfrm>
            <a:off x="9901180" y="6543853"/>
            <a:ext cx="1398938" cy="221491"/>
          </a:xfrm>
          <a:prstGeom prst="rect">
            <a:avLst/>
          </a:prstGeom>
          <a:ln w="6350">
            <a:noFill/>
            <a:miter lim="800000"/>
          </a:ln>
        </p:spPr>
        <p:txBody>
          <a:bodyPr vert="horz" wrap="square" lIns="0" tIns="0" rIns="0" bIns="0" rtlCol="0">
            <a:noAutofit/>
          </a:bodyPr>
          <a:lstStyle/>
          <a:p>
            <a:pPr algn="l">
              <a:spcBef>
                <a:spcPts val="300"/>
              </a:spcBef>
              <a:spcAft>
                <a:spcPts val="300"/>
              </a:spcAft>
              <a:buNone/>
            </a:pPr>
            <a:r>
              <a:rPr lang="fr-FR" sz="1050" i="1" noProof="0" dirty="0"/>
              <a:t>Mise à jour : 04/2026</a:t>
            </a:r>
          </a:p>
        </p:txBody>
      </p:sp>
      <p:grpSp>
        <p:nvGrpSpPr>
          <p:cNvPr id="13" name="Group 44"/>
          <p:cNvGrpSpPr/>
          <p:nvPr/>
        </p:nvGrpSpPr>
        <p:grpSpPr>
          <a:xfrm>
            <a:off x="1553646" y="5643111"/>
            <a:ext cx="351015" cy="351015"/>
            <a:chOff x="2730547" y="5911505"/>
            <a:chExt cx="351015" cy="351015"/>
          </a:xfrm>
        </p:grpSpPr>
        <p:sp>
          <p:nvSpPr>
            <p:cNvPr id="15" name="Oval 45"/>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spcBef>
                  <a:spcPts val="300"/>
                </a:spcBef>
                <a:spcAft>
                  <a:spcPts val="300"/>
                </a:spcAft>
              </a:pPr>
              <a:endParaRPr lang="fr-FR" sz="800" noProof="0" dirty="0">
                <a:solidFill>
                  <a:srgbClr val="236800"/>
                </a:solidFill>
              </a:endParaRPr>
            </a:p>
          </p:txBody>
        </p:sp>
        <p:sp>
          <p:nvSpPr>
            <p:cNvPr id="16" name="Graphic 15" descr="Badge Cross with solid fill"/>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endParaRPr lang="fr-FR" noProof="0" dirty="0"/>
            </a:p>
          </p:txBody>
        </p:sp>
      </p:grpSp>
      <p:sp>
        <p:nvSpPr>
          <p:cNvPr id="19" name="CustomShape 22">
            <a:extLst>
              <a:ext uri="{FF2B5EF4-FFF2-40B4-BE49-F238E27FC236}">
                <a16:creationId xmlns:a16="http://schemas.microsoft.com/office/drawing/2014/main" id="{5C6AC210-D509-67EB-A8F5-E5300CD6F543}"/>
              </a:ext>
            </a:extLst>
          </p:cNvPr>
          <p:cNvSpPr/>
          <p:nvPr/>
        </p:nvSpPr>
        <p:spPr>
          <a:xfrm>
            <a:off x="1609831" y="1192863"/>
            <a:ext cx="242765" cy="294550"/>
          </a:xfrm>
          <a:custGeom>
            <a:avLst/>
            <a:gdLst/>
            <a:ahLst/>
            <a:cxnLst/>
            <a:rect l="0" t="0" r="r" b="b"/>
            <a:pathLst>
              <a:path w="120001" h="120001">
                <a:moveTo>
                  <a:pt x="98734" y="13125"/>
                </a:moveTo>
                <a:cubicBezTo>
                  <a:pt x="88101" y="4375"/>
                  <a:pt x="73670" y="0"/>
                  <a:pt x="60000" y="0"/>
                </a:cubicBezTo>
                <a:cubicBezTo>
                  <a:pt x="60000" y="0"/>
                  <a:pt x="60000" y="0"/>
                  <a:pt x="60000" y="0"/>
                </a:cubicBezTo>
                <a:cubicBezTo>
                  <a:pt x="46329" y="0"/>
                  <a:pt x="31898" y="4375"/>
                  <a:pt x="21265" y="13125"/>
                </a:cubicBezTo>
                <a:cubicBezTo>
                  <a:pt x="0" y="30625"/>
                  <a:pt x="0" y="59375"/>
                  <a:pt x="21265" y="76875"/>
                </a:cubicBezTo>
                <a:cubicBezTo>
                  <a:pt x="34936" y="89375"/>
                  <a:pt x="46329" y="93125"/>
                  <a:pt x="53164" y="108750"/>
                </a:cubicBezTo>
                <a:cubicBezTo>
                  <a:pt x="56962" y="117500"/>
                  <a:pt x="56962" y="117500"/>
                  <a:pt x="56962" y="117500"/>
                </a:cubicBezTo>
                <a:cubicBezTo>
                  <a:pt x="56962" y="118125"/>
                  <a:pt x="57721" y="120000"/>
                  <a:pt x="60000" y="120000"/>
                </a:cubicBezTo>
                <a:cubicBezTo>
                  <a:pt x="62278" y="120000"/>
                  <a:pt x="63037" y="118125"/>
                  <a:pt x="63037" y="117500"/>
                </a:cubicBezTo>
                <a:cubicBezTo>
                  <a:pt x="66835" y="108750"/>
                  <a:pt x="66835" y="108750"/>
                  <a:pt x="66835" y="108750"/>
                </a:cubicBezTo>
                <a:cubicBezTo>
                  <a:pt x="73670" y="93125"/>
                  <a:pt x="85063" y="89375"/>
                  <a:pt x="98734" y="76875"/>
                </a:cubicBezTo>
                <a:cubicBezTo>
                  <a:pt x="120000" y="59375"/>
                  <a:pt x="120000" y="30625"/>
                  <a:pt x="98734" y="13125"/>
                </a:cubicBezTo>
                <a:lnTo>
                  <a:pt x="60000" y="82500"/>
                </a:lnTo>
                <a:cubicBezTo>
                  <a:pt x="34936" y="82500"/>
                  <a:pt x="14430" y="65625"/>
                  <a:pt x="14430" y="45000"/>
                </a:cubicBezTo>
                <a:cubicBezTo>
                  <a:pt x="14430" y="24375"/>
                  <a:pt x="34936" y="7500"/>
                  <a:pt x="60000" y="7500"/>
                </a:cubicBezTo>
                <a:cubicBezTo>
                  <a:pt x="85063" y="7500"/>
                  <a:pt x="105569" y="24375"/>
                  <a:pt x="105569" y="45000"/>
                </a:cubicBezTo>
                <a:cubicBezTo>
                  <a:pt x="105569" y="65625"/>
                  <a:pt x="85063" y="82500"/>
                  <a:pt x="60000" y="82500"/>
                </a:cubicBezTo>
              </a:path>
            </a:pathLst>
          </a:custGeom>
          <a:solidFill>
            <a:schemeClr val="accent1"/>
          </a:solidFill>
          <a:ln>
            <a:noFill/>
          </a:ln>
        </p:spPr>
        <p:style>
          <a:lnRef idx="0">
            <a:scrgbClr r="0" g="0" b="0"/>
          </a:lnRef>
          <a:fillRef idx="0">
            <a:scrgbClr r="0" g="0" b="0"/>
          </a:fillRef>
          <a:effectRef idx="0">
            <a:scrgbClr r="0" g="0" b="0"/>
          </a:effectRef>
          <a:fontRef idx="minor"/>
        </p:style>
        <p:txBody>
          <a:bodyPr/>
          <a:lstStyle/>
          <a:p>
            <a:endParaRPr lang="fr-FR" noProof="0" dirty="0"/>
          </a:p>
        </p:txBody>
      </p:sp>
      <p:sp>
        <p:nvSpPr>
          <p:cNvPr id="20" name="CustomShape 39">
            <a:extLst>
              <a:ext uri="{FF2B5EF4-FFF2-40B4-BE49-F238E27FC236}">
                <a16:creationId xmlns:a16="http://schemas.microsoft.com/office/drawing/2014/main" id="{DF0FA66D-9C9C-0E93-7965-8ED028A51308}"/>
              </a:ext>
            </a:extLst>
          </p:cNvPr>
          <p:cNvSpPr/>
          <p:nvPr/>
        </p:nvSpPr>
        <p:spPr>
          <a:xfrm>
            <a:off x="1551982" y="3779942"/>
            <a:ext cx="339724" cy="307772"/>
          </a:xfrm>
          <a:custGeom>
            <a:avLst/>
            <a:gdLst/>
            <a:ahLst/>
            <a:cxnLst/>
            <a:rect l="0" t="0" r="r" b="b"/>
            <a:pathLst>
              <a:path w="120000" h="120001">
                <a:moveTo>
                  <a:pt x="7231" y="92805"/>
                </a:moveTo>
                <a:lnTo>
                  <a:pt x="7231" y="120000"/>
                </a:lnTo>
                <a:lnTo>
                  <a:pt x="34397" y="120000"/>
                </a:lnTo>
                <a:lnTo>
                  <a:pt x="34397" y="69064"/>
                </a:lnTo>
                <a:lnTo>
                  <a:pt x="32833" y="67338"/>
                </a:lnTo>
                <a:lnTo>
                  <a:pt x="7231" y="92805"/>
                </a:lnTo>
                <a:lnTo>
                  <a:pt x="42605" y="78129"/>
                </a:lnTo>
                <a:lnTo>
                  <a:pt x="42605" y="120000"/>
                </a:lnTo>
                <a:lnTo>
                  <a:pt x="70749" y="120000"/>
                </a:lnTo>
                <a:lnTo>
                  <a:pt x="70749" y="75539"/>
                </a:lnTo>
                <a:lnTo>
                  <a:pt x="55114" y="91942"/>
                </a:lnTo>
                <a:lnTo>
                  <a:pt x="42605" y="78129"/>
                </a:lnTo>
                <a:lnTo>
                  <a:pt x="88729" y="10143"/>
                </a:lnTo>
                <a:lnTo>
                  <a:pt x="96938" y="18345"/>
                </a:lnTo>
                <a:lnTo>
                  <a:pt x="55114" y="60863"/>
                </a:lnTo>
                <a:lnTo>
                  <a:pt x="32833" y="36474"/>
                </a:lnTo>
                <a:lnTo>
                  <a:pt x="0" y="69064"/>
                </a:lnTo>
                <a:lnTo>
                  <a:pt x="6449" y="77266"/>
                </a:lnTo>
                <a:lnTo>
                  <a:pt x="32833" y="51798"/>
                </a:lnTo>
                <a:lnTo>
                  <a:pt x="55114" y="76402"/>
                </a:lnTo>
                <a:lnTo>
                  <a:pt x="103583" y="25467"/>
                </a:lnTo>
                <a:lnTo>
                  <a:pt x="111791" y="35611"/>
                </a:lnTo>
                <a:lnTo>
                  <a:pt x="119999" y="0"/>
                </a:lnTo>
                <a:lnTo>
                  <a:pt x="88729" y="10143"/>
                </a:lnTo>
                <a:lnTo>
                  <a:pt x="78957" y="66474"/>
                </a:lnTo>
                <a:lnTo>
                  <a:pt x="78957" y="120000"/>
                </a:lnTo>
                <a:lnTo>
                  <a:pt x="106905" y="120000"/>
                </a:lnTo>
                <a:lnTo>
                  <a:pt x="106905" y="41870"/>
                </a:lnTo>
                <a:lnTo>
                  <a:pt x="105146" y="40143"/>
                </a:lnTo>
                <a:lnTo>
                  <a:pt x="78957" y="66474"/>
                </a:lnTo>
              </a:path>
            </a:pathLst>
          </a:custGeom>
          <a:solidFill>
            <a:schemeClr val="accent1"/>
          </a:solidFill>
          <a:ln>
            <a:noFill/>
          </a:ln>
        </p:spPr>
        <p:style>
          <a:lnRef idx="0">
            <a:scrgbClr r="0" g="0" b="0"/>
          </a:lnRef>
          <a:fillRef idx="0">
            <a:scrgbClr r="0" g="0" b="0"/>
          </a:fillRef>
          <a:effectRef idx="0">
            <a:scrgbClr r="0" g="0" b="0"/>
          </a:effectRef>
          <a:fontRef idx="minor"/>
        </p:style>
        <p:txBody>
          <a:bodyPr/>
          <a:lstStyle/>
          <a:p>
            <a:endParaRPr lang="fr-FR" noProof="0" dirty="0"/>
          </a:p>
        </p:txBody>
      </p:sp>
      <p:sp>
        <p:nvSpPr>
          <p:cNvPr id="21" name="CustomShape 52">
            <a:extLst>
              <a:ext uri="{FF2B5EF4-FFF2-40B4-BE49-F238E27FC236}">
                <a16:creationId xmlns:a16="http://schemas.microsoft.com/office/drawing/2014/main" id="{1D871EE2-50E6-05AA-D3B0-61273EBBCE5F}"/>
              </a:ext>
            </a:extLst>
          </p:cNvPr>
          <p:cNvSpPr/>
          <p:nvPr/>
        </p:nvSpPr>
        <p:spPr>
          <a:xfrm>
            <a:off x="1586690" y="1890504"/>
            <a:ext cx="259659" cy="297121"/>
          </a:xfrm>
          <a:custGeom>
            <a:avLst/>
            <a:gdLst/>
            <a:ahLst/>
            <a:cxnLst/>
            <a:rect l="0" t="0" r="r" b="b"/>
            <a:pathLst>
              <a:path w="120001" h="120001">
                <a:moveTo>
                  <a:pt x="58378" y="102992"/>
                </a:moveTo>
                <a:cubicBezTo>
                  <a:pt x="45405" y="109606"/>
                  <a:pt x="25945" y="109606"/>
                  <a:pt x="12972" y="102992"/>
                </a:cubicBezTo>
                <a:cubicBezTo>
                  <a:pt x="6486" y="100157"/>
                  <a:pt x="3243" y="96377"/>
                  <a:pt x="3243" y="91653"/>
                </a:cubicBezTo>
                <a:cubicBezTo>
                  <a:pt x="3243" y="102047"/>
                  <a:pt x="3243" y="102047"/>
                  <a:pt x="3243" y="102047"/>
                </a:cubicBezTo>
                <a:cubicBezTo>
                  <a:pt x="3243" y="105826"/>
                  <a:pt x="6486" y="110551"/>
                  <a:pt x="12972" y="113385"/>
                </a:cubicBezTo>
                <a:cubicBezTo>
                  <a:pt x="25945" y="120000"/>
                  <a:pt x="45405" y="120000"/>
                  <a:pt x="58378" y="113385"/>
                </a:cubicBezTo>
                <a:cubicBezTo>
                  <a:pt x="64864" y="110551"/>
                  <a:pt x="68108" y="105826"/>
                  <a:pt x="68108" y="102047"/>
                </a:cubicBezTo>
                <a:cubicBezTo>
                  <a:pt x="68108" y="91653"/>
                  <a:pt x="68108" y="91653"/>
                  <a:pt x="68108" y="91653"/>
                </a:cubicBezTo>
                <a:cubicBezTo>
                  <a:pt x="68108" y="96377"/>
                  <a:pt x="64864" y="100157"/>
                  <a:pt x="58378" y="102992"/>
                </a:cubicBezTo>
                <a:lnTo>
                  <a:pt x="58378" y="74645"/>
                </a:lnTo>
                <a:cubicBezTo>
                  <a:pt x="45405" y="81259"/>
                  <a:pt x="25945" y="81259"/>
                  <a:pt x="12972" y="74645"/>
                </a:cubicBezTo>
                <a:cubicBezTo>
                  <a:pt x="6486" y="71811"/>
                  <a:pt x="3243" y="67086"/>
                  <a:pt x="3243" y="63307"/>
                </a:cubicBezTo>
                <a:cubicBezTo>
                  <a:pt x="3243" y="72755"/>
                  <a:pt x="3243" y="72755"/>
                  <a:pt x="3243" y="72755"/>
                </a:cubicBezTo>
                <a:cubicBezTo>
                  <a:pt x="3243" y="77480"/>
                  <a:pt x="6486" y="81259"/>
                  <a:pt x="12972" y="85039"/>
                </a:cubicBezTo>
                <a:cubicBezTo>
                  <a:pt x="25945" y="90708"/>
                  <a:pt x="45405" y="90708"/>
                  <a:pt x="58378" y="85039"/>
                </a:cubicBezTo>
                <a:cubicBezTo>
                  <a:pt x="64864" y="81259"/>
                  <a:pt x="68108" y="77480"/>
                  <a:pt x="68108" y="72755"/>
                </a:cubicBezTo>
                <a:cubicBezTo>
                  <a:pt x="68108" y="63307"/>
                  <a:pt x="68108" y="63307"/>
                  <a:pt x="68108" y="63307"/>
                </a:cubicBezTo>
                <a:cubicBezTo>
                  <a:pt x="68108" y="67086"/>
                  <a:pt x="64864" y="71811"/>
                  <a:pt x="58378" y="74645"/>
                </a:cubicBezTo>
                <a:lnTo>
                  <a:pt x="58378" y="88818"/>
                </a:lnTo>
                <a:cubicBezTo>
                  <a:pt x="45405" y="95433"/>
                  <a:pt x="25945" y="95433"/>
                  <a:pt x="12972" y="88818"/>
                </a:cubicBezTo>
                <a:cubicBezTo>
                  <a:pt x="6486" y="85984"/>
                  <a:pt x="3243" y="82204"/>
                  <a:pt x="3243" y="77480"/>
                </a:cubicBezTo>
                <a:cubicBezTo>
                  <a:pt x="3243" y="87874"/>
                  <a:pt x="3243" y="87874"/>
                  <a:pt x="3243" y="87874"/>
                </a:cubicBezTo>
                <a:cubicBezTo>
                  <a:pt x="3243" y="91653"/>
                  <a:pt x="6486" y="95433"/>
                  <a:pt x="12972" y="99212"/>
                </a:cubicBezTo>
                <a:cubicBezTo>
                  <a:pt x="25945" y="104881"/>
                  <a:pt x="45405" y="104881"/>
                  <a:pt x="58378" y="99212"/>
                </a:cubicBezTo>
                <a:cubicBezTo>
                  <a:pt x="64864" y="95433"/>
                  <a:pt x="68108" y="91653"/>
                  <a:pt x="68108" y="87874"/>
                </a:cubicBezTo>
                <a:cubicBezTo>
                  <a:pt x="68108" y="77480"/>
                  <a:pt x="68108" y="77480"/>
                  <a:pt x="68108" y="77480"/>
                </a:cubicBezTo>
                <a:cubicBezTo>
                  <a:pt x="68108" y="82204"/>
                  <a:pt x="64864" y="85984"/>
                  <a:pt x="58378" y="88818"/>
                </a:cubicBezTo>
                <a:lnTo>
                  <a:pt x="12972" y="68976"/>
                </a:lnTo>
                <a:cubicBezTo>
                  <a:pt x="25945" y="75590"/>
                  <a:pt x="45405" y="75590"/>
                  <a:pt x="58378" y="68976"/>
                </a:cubicBezTo>
                <a:cubicBezTo>
                  <a:pt x="71351" y="63307"/>
                  <a:pt x="71351" y="52913"/>
                  <a:pt x="58378" y="46299"/>
                </a:cubicBezTo>
                <a:cubicBezTo>
                  <a:pt x="45405" y="39685"/>
                  <a:pt x="25945" y="39685"/>
                  <a:pt x="12972" y="46299"/>
                </a:cubicBezTo>
                <a:cubicBezTo>
                  <a:pt x="0" y="52913"/>
                  <a:pt x="0" y="63307"/>
                  <a:pt x="12972" y="68976"/>
                </a:cubicBezTo>
                <a:lnTo>
                  <a:pt x="62702" y="29291"/>
                </a:lnTo>
                <a:cubicBezTo>
                  <a:pt x="74594" y="35905"/>
                  <a:pt x="95135" y="35905"/>
                  <a:pt x="108108" y="29291"/>
                </a:cubicBezTo>
                <a:cubicBezTo>
                  <a:pt x="120000" y="22677"/>
                  <a:pt x="120000" y="12283"/>
                  <a:pt x="108108" y="6614"/>
                </a:cubicBezTo>
                <a:cubicBezTo>
                  <a:pt x="95135" y="0"/>
                  <a:pt x="74594" y="0"/>
                  <a:pt x="62702" y="6614"/>
                </a:cubicBezTo>
                <a:cubicBezTo>
                  <a:pt x="49729" y="12283"/>
                  <a:pt x="49729" y="22677"/>
                  <a:pt x="62702" y="29291"/>
                </a:cubicBezTo>
                <a:lnTo>
                  <a:pt x="108108" y="77480"/>
                </a:lnTo>
                <a:cubicBezTo>
                  <a:pt x="98378" y="82204"/>
                  <a:pt x="84324" y="84094"/>
                  <a:pt x="72432" y="81259"/>
                </a:cubicBezTo>
                <a:cubicBezTo>
                  <a:pt x="72432" y="90708"/>
                  <a:pt x="72432" y="90708"/>
                  <a:pt x="72432" y="90708"/>
                </a:cubicBezTo>
                <a:cubicBezTo>
                  <a:pt x="84324" y="93543"/>
                  <a:pt x="98378" y="92598"/>
                  <a:pt x="108108" y="87874"/>
                </a:cubicBezTo>
                <a:cubicBezTo>
                  <a:pt x="113513" y="84094"/>
                  <a:pt x="116756" y="80314"/>
                  <a:pt x="116756" y="76535"/>
                </a:cubicBezTo>
                <a:cubicBezTo>
                  <a:pt x="116756" y="66141"/>
                  <a:pt x="116756" y="66141"/>
                  <a:pt x="116756" y="66141"/>
                </a:cubicBezTo>
                <a:cubicBezTo>
                  <a:pt x="116756" y="70866"/>
                  <a:pt x="113513" y="74645"/>
                  <a:pt x="108108" y="77480"/>
                </a:cubicBezTo>
                <a:lnTo>
                  <a:pt x="108108" y="49133"/>
                </a:lnTo>
                <a:cubicBezTo>
                  <a:pt x="98378" y="53858"/>
                  <a:pt x="84324" y="54803"/>
                  <a:pt x="72432" y="52913"/>
                </a:cubicBezTo>
                <a:cubicBezTo>
                  <a:pt x="72432" y="62362"/>
                  <a:pt x="72432" y="62362"/>
                  <a:pt x="72432" y="62362"/>
                </a:cubicBezTo>
                <a:cubicBezTo>
                  <a:pt x="84324" y="65196"/>
                  <a:pt x="98378" y="63307"/>
                  <a:pt x="108108" y="58582"/>
                </a:cubicBezTo>
                <a:cubicBezTo>
                  <a:pt x="113513" y="55748"/>
                  <a:pt x="116756" y="51968"/>
                  <a:pt x="116756" y="47244"/>
                </a:cubicBezTo>
                <a:cubicBezTo>
                  <a:pt x="116756" y="37795"/>
                  <a:pt x="116756" y="37795"/>
                  <a:pt x="116756" y="37795"/>
                </a:cubicBezTo>
                <a:cubicBezTo>
                  <a:pt x="116756" y="41574"/>
                  <a:pt x="113513" y="46299"/>
                  <a:pt x="108108" y="49133"/>
                </a:cubicBezTo>
                <a:lnTo>
                  <a:pt x="108108" y="34960"/>
                </a:lnTo>
                <a:cubicBezTo>
                  <a:pt x="95135" y="40629"/>
                  <a:pt x="74594" y="40629"/>
                  <a:pt x="62702" y="34960"/>
                </a:cubicBezTo>
                <a:cubicBezTo>
                  <a:pt x="56216" y="31181"/>
                  <a:pt x="52972" y="27401"/>
                  <a:pt x="52972" y="23622"/>
                </a:cubicBezTo>
                <a:cubicBezTo>
                  <a:pt x="52972" y="33070"/>
                  <a:pt x="52972" y="33070"/>
                  <a:pt x="52972" y="33070"/>
                </a:cubicBezTo>
                <a:cubicBezTo>
                  <a:pt x="52972" y="36850"/>
                  <a:pt x="56216" y="41574"/>
                  <a:pt x="62702" y="44409"/>
                </a:cubicBezTo>
                <a:cubicBezTo>
                  <a:pt x="74594" y="51023"/>
                  <a:pt x="95135" y="51023"/>
                  <a:pt x="108108" y="44409"/>
                </a:cubicBezTo>
                <a:cubicBezTo>
                  <a:pt x="113513" y="41574"/>
                  <a:pt x="116756" y="36850"/>
                  <a:pt x="116756" y="33070"/>
                </a:cubicBezTo>
                <a:cubicBezTo>
                  <a:pt x="116756" y="23622"/>
                  <a:pt x="116756" y="23622"/>
                  <a:pt x="116756" y="23622"/>
                </a:cubicBezTo>
                <a:cubicBezTo>
                  <a:pt x="116756" y="27401"/>
                  <a:pt x="113513" y="31181"/>
                  <a:pt x="108108" y="34960"/>
                </a:cubicBezTo>
                <a:lnTo>
                  <a:pt x="108108" y="63307"/>
                </a:lnTo>
                <a:cubicBezTo>
                  <a:pt x="98378" y="68031"/>
                  <a:pt x="84324" y="68976"/>
                  <a:pt x="72432" y="67086"/>
                </a:cubicBezTo>
                <a:cubicBezTo>
                  <a:pt x="72432" y="76535"/>
                  <a:pt x="72432" y="76535"/>
                  <a:pt x="72432" y="76535"/>
                </a:cubicBezTo>
                <a:cubicBezTo>
                  <a:pt x="84324" y="79370"/>
                  <a:pt x="98378" y="78425"/>
                  <a:pt x="108108" y="73700"/>
                </a:cubicBezTo>
                <a:cubicBezTo>
                  <a:pt x="113513" y="69921"/>
                  <a:pt x="116756" y="66141"/>
                  <a:pt x="116756" y="61417"/>
                </a:cubicBezTo>
                <a:cubicBezTo>
                  <a:pt x="116756" y="51968"/>
                  <a:pt x="116756" y="51968"/>
                  <a:pt x="116756" y="51968"/>
                </a:cubicBezTo>
                <a:cubicBezTo>
                  <a:pt x="116756" y="55748"/>
                  <a:pt x="113513" y="60472"/>
                  <a:pt x="108108" y="63307"/>
                </a:cubicBezTo>
                <a:lnTo>
                  <a:pt x="108108" y="91653"/>
                </a:lnTo>
                <a:cubicBezTo>
                  <a:pt x="98378" y="96377"/>
                  <a:pt x="84324" y="98267"/>
                  <a:pt x="72432" y="95433"/>
                </a:cubicBezTo>
                <a:cubicBezTo>
                  <a:pt x="72432" y="105826"/>
                  <a:pt x="72432" y="105826"/>
                  <a:pt x="72432" y="105826"/>
                </a:cubicBezTo>
                <a:cubicBezTo>
                  <a:pt x="84324" y="107716"/>
                  <a:pt x="98378" y="106771"/>
                  <a:pt x="108108" y="102047"/>
                </a:cubicBezTo>
                <a:cubicBezTo>
                  <a:pt x="113513" y="99212"/>
                  <a:pt x="116756" y="94488"/>
                  <a:pt x="116756" y="90708"/>
                </a:cubicBezTo>
                <a:cubicBezTo>
                  <a:pt x="116756" y="80314"/>
                  <a:pt x="116756" y="80314"/>
                  <a:pt x="116756" y="80314"/>
                </a:cubicBezTo>
                <a:cubicBezTo>
                  <a:pt x="116756" y="85039"/>
                  <a:pt x="113513" y="88818"/>
                  <a:pt x="108108" y="91653"/>
                </a:cubicBezTo>
              </a:path>
            </a:pathLst>
          </a:custGeom>
          <a:solidFill>
            <a:schemeClr val="accent1"/>
          </a:solidFill>
          <a:ln>
            <a:noFill/>
          </a:ln>
        </p:spPr>
        <p:style>
          <a:lnRef idx="0">
            <a:scrgbClr r="0" g="0" b="0"/>
          </a:lnRef>
          <a:fillRef idx="0">
            <a:scrgbClr r="0" g="0" b="0"/>
          </a:fillRef>
          <a:effectRef idx="0">
            <a:scrgbClr r="0" g="0" b="0"/>
          </a:effectRef>
          <a:fontRef idx="minor"/>
        </p:style>
        <p:txBody>
          <a:bodyPr/>
          <a:lstStyle/>
          <a:p>
            <a:endParaRPr lang="fr-FR" noProof="0" dirty="0"/>
          </a:p>
        </p:txBody>
      </p:sp>
      <p:grpSp>
        <p:nvGrpSpPr>
          <p:cNvPr id="22" name="Shape 2300">
            <a:extLst>
              <a:ext uri="{FF2B5EF4-FFF2-40B4-BE49-F238E27FC236}">
                <a16:creationId xmlns:a16="http://schemas.microsoft.com/office/drawing/2014/main" id="{3DB0C5D0-9FA2-A217-7B95-1AB1E153B4F3}"/>
              </a:ext>
            </a:extLst>
          </p:cNvPr>
          <p:cNvGrpSpPr/>
          <p:nvPr/>
        </p:nvGrpSpPr>
        <p:grpSpPr>
          <a:xfrm>
            <a:off x="1588929" y="2499668"/>
            <a:ext cx="253724" cy="288562"/>
            <a:chOff x="1839913" y="5276850"/>
            <a:chExt cx="693736" cy="788987"/>
          </a:xfrm>
          <a:solidFill>
            <a:schemeClr val="accent1"/>
          </a:solidFill>
        </p:grpSpPr>
        <p:sp>
          <p:nvSpPr>
            <p:cNvPr id="23" name="Shape 2301">
              <a:extLst>
                <a:ext uri="{FF2B5EF4-FFF2-40B4-BE49-F238E27FC236}">
                  <a16:creationId xmlns:a16="http://schemas.microsoft.com/office/drawing/2014/main" id="{11E9E473-2BC9-8CE0-3D2A-CEECE695A1A7}"/>
                </a:ext>
              </a:extLst>
            </p:cNvPr>
            <p:cNvSpPr/>
            <p:nvPr/>
          </p:nvSpPr>
          <p:spPr>
            <a:xfrm>
              <a:off x="1897063" y="5276850"/>
              <a:ext cx="166686" cy="192088"/>
            </a:xfrm>
            <a:custGeom>
              <a:avLst/>
              <a:gdLst/>
              <a:ahLst/>
              <a:cxnLst/>
              <a:rect l="0" t="0" r="0" b="0"/>
              <a:pathLst>
                <a:path w="120000" h="120000" extrusionOk="0">
                  <a:moveTo>
                    <a:pt x="60000" y="120000"/>
                  </a:moveTo>
                  <a:cubicBezTo>
                    <a:pt x="93818" y="119685"/>
                    <a:pt x="120000" y="85354"/>
                    <a:pt x="120000" y="55748"/>
                  </a:cubicBezTo>
                  <a:cubicBezTo>
                    <a:pt x="120000" y="25826"/>
                    <a:pt x="93090" y="629"/>
                    <a:pt x="60000" y="0"/>
                  </a:cubicBezTo>
                  <a:cubicBezTo>
                    <a:pt x="26909" y="629"/>
                    <a:pt x="0" y="26141"/>
                    <a:pt x="0" y="55748"/>
                  </a:cubicBezTo>
                  <a:cubicBezTo>
                    <a:pt x="0" y="85354"/>
                    <a:pt x="26545" y="119685"/>
                    <a:pt x="60000" y="120000"/>
                  </a:cubicBezTo>
                  <a:close/>
                </a:path>
              </a:pathLst>
            </a:custGeom>
            <a:grpFill/>
            <a:ln>
              <a:noFill/>
            </a:ln>
          </p:spPr>
          <p:txBody>
            <a:bodyPr wrap="square" lIns="91410" tIns="45704" rIns="91410" bIns="45704" anchor="t" anchorCtr="0">
              <a:noAutofit/>
            </a:bodyPr>
            <a:lstStyle/>
            <a:p>
              <a:pPr defTabSz="932815"/>
              <a:endParaRPr lang="fr-FR" sz="1600" noProof="0" dirty="0">
                <a:solidFill>
                  <a:srgbClr val="000000"/>
                </a:solidFill>
                <a:latin typeface="Arial" panose="020B0604020202020204"/>
                <a:ea typeface="Arial" panose="020B0604020202020204"/>
                <a:cs typeface="Arial" panose="020B0604020202020204"/>
                <a:sym typeface="Arial" panose="020B0604020202020204"/>
              </a:endParaRPr>
            </a:p>
          </p:txBody>
        </p:sp>
        <p:sp>
          <p:nvSpPr>
            <p:cNvPr id="24" name="Shape 2302">
              <a:extLst>
                <a:ext uri="{FF2B5EF4-FFF2-40B4-BE49-F238E27FC236}">
                  <a16:creationId xmlns:a16="http://schemas.microsoft.com/office/drawing/2014/main" id="{2E1D870F-359E-311C-898A-3315968AE5A7}"/>
                </a:ext>
              </a:extLst>
            </p:cNvPr>
            <p:cNvSpPr/>
            <p:nvPr/>
          </p:nvSpPr>
          <p:spPr>
            <a:xfrm>
              <a:off x="1965325" y="5483225"/>
              <a:ext cx="30161" cy="19049"/>
            </a:xfrm>
            <a:custGeom>
              <a:avLst/>
              <a:gdLst/>
              <a:ahLst/>
              <a:cxnLst/>
              <a:rect l="0" t="0" r="0" b="0"/>
              <a:pathLst>
                <a:path w="120000" h="120000" extrusionOk="0">
                  <a:moveTo>
                    <a:pt x="104516" y="3157"/>
                  </a:moveTo>
                  <a:cubicBezTo>
                    <a:pt x="73548" y="0"/>
                    <a:pt x="44516" y="0"/>
                    <a:pt x="13548" y="3157"/>
                  </a:cubicBezTo>
                  <a:cubicBezTo>
                    <a:pt x="9677" y="3157"/>
                    <a:pt x="5806" y="6315"/>
                    <a:pt x="5806" y="12631"/>
                  </a:cubicBezTo>
                  <a:cubicBezTo>
                    <a:pt x="3870" y="18947"/>
                    <a:pt x="1935" y="25263"/>
                    <a:pt x="0" y="31578"/>
                  </a:cubicBezTo>
                  <a:cubicBezTo>
                    <a:pt x="0" y="34736"/>
                    <a:pt x="0" y="41052"/>
                    <a:pt x="0" y="44210"/>
                  </a:cubicBezTo>
                  <a:cubicBezTo>
                    <a:pt x="7741" y="69473"/>
                    <a:pt x="13548" y="91578"/>
                    <a:pt x="21290" y="113684"/>
                  </a:cubicBezTo>
                  <a:cubicBezTo>
                    <a:pt x="21290" y="120000"/>
                    <a:pt x="23225" y="120000"/>
                    <a:pt x="27096" y="120000"/>
                  </a:cubicBezTo>
                  <a:cubicBezTo>
                    <a:pt x="36774" y="120000"/>
                    <a:pt x="48387" y="120000"/>
                    <a:pt x="58064" y="120000"/>
                  </a:cubicBezTo>
                  <a:cubicBezTo>
                    <a:pt x="69677" y="120000"/>
                    <a:pt x="79354" y="120000"/>
                    <a:pt x="90967" y="120000"/>
                  </a:cubicBezTo>
                  <a:cubicBezTo>
                    <a:pt x="94838" y="120000"/>
                    <a:pt x="94838" y="120000"/>
                    <a:pt x="96774" y="113684"/>
                  </a:cubicBezTo>
                  <a:cubicBezTo>
                    <a:pt x="102580" y="97894"/>
                    <a:pt x="106451" y="78947"/>
                    <a:pt x="112258" y="63157"/>
                  </a:cubicBezTo>
                  <a:cubicBezTo>
                    <a:pt x="118064" y="47368"/>
                    <a:pt x="120000" y="31578"/>
                    <a:pt x="112258" y="12631"/>
                  </a:cubicBezTo>
                  <a:cubicBezTo>
                    <a:pt x="110322" y="6315"/>
                    <a:pt x="108387" y="3157"/>
                    <a:pt x="104516" y="3157"/>
                  </a:cubicBezTo>
                  <a:close/>
                </a:path>
              </a:pathLst>
            </a:custGeom>
            <a:grpFill/>
            <a:ln>
              <a:noFill/>
            </a:ln>
          </p:spPr>
          <p:txBody>
            <a:bodyPr wrap="square" lIns="91410" tIns="45704" rIns="91410" bIns="45704" anchor="t" anchorCtr="0">
              <a:noAutofit/>
            </a:bodyPr>
            <a:lstStyle/>
            <a:p>
              <a:pPr defTabSz="932815"/>
              <a:endParaRPr lang="fr-FR" sz="1600" noProof="0" dirty="0">
                <a:solidFill>
                  <a:srgbClr val="000000"/>
                </a:solidFill>
                <a:latin typeface="Arial" panose="020B0604020202020204"/>
                <a:ea typeface="Arial" panose="020B0604020202020204"/>
                <a:cs typeface="Arial" panose="020B0604020202020204"/>
                <a:sym typeface="Arial" panose="020B0604020202020204"/>
              </a:endParaRPr>
            </a:p>
          </p:txBody>
        </p:sp>
        <p:sp>
          <p:nvSpPr>
            <p:cNvPr id="25" name="Shape 2303">
              <a:extLst>
                <a:ext uri="{FF2B5EF4-FFF2-40B4-BE49-F238E27FC236}">
                  <a16:creationId xmlns:a16="http://schemas.microsoft.com/office/drawing/2014/main" id="{B346B571-739A-B088-401A-879C901175FE}"/>
                </a:ext>
              </a:extLst>
            </p:cNvPr>
            <p:cNvSpPr/>
            <p:nvPr/>
          </p:nvSpPr>
          <p:spPr>
            <a:xfrm>
              <a:off x="1839913" y="5483225"/>
              <a:ext cx="473075" cy="582612"/>
            </a:xfrm>
            <a:custGeom>
              <a:avLst/>
              <a:gdLst/>
              <a:ahLst/>
              <a:cxnLst/>
              <a:rect l="0" t="0" r="0" b="0"/>
              <a:pathLst>
                <a:path w="120000" h="120000" extrusionOk="0">
                  <a:moveTo>
                    <a:pt x="59235" y="14495"/>
                  </a:moveTo>
                  <a:cubicBezTo>
                    <a:pt x="111082" y="14495"/>
                    <a:pt x="111082" y="14495"/>
                    <a:pt x="111082" y="14495"/>
                  </a:cubicBezTo>
                  <a:cubicBezTo>
                    <a:pt x="116050" y="14495"/>
                    <a:pt x="120000" y="11182"/>
                    <a:pt x="120000" y="7247"/>
                  </a:cubicBezTo>
                  <a:cubicBezTo>
                    <a:pt x="120000" y="3313"/>
                    <a:pt x="116050" y="0"/>
                    <a:pt x="111082" y="0"/>
                  </a:cubicBezTo>
                  <a:cubicBezTo>
                    <a:pt x="58980" y="0"/>
                    <a:pt x="58980" y="0"/>
                    <a:pt x="58980" y="0"/>
                  </a:cubicBezTo>
                  <a:cubicBezTo>
                    <a:pt x="58980" y="0"/>
                    <a:pt x="58980" y="0"/>
                    <a:pt x="58980" y="0"/>
                  </a:cubicBezTo>
                  <a:cubicBezTo>
                    <a:pt x="47770" y="0"/>
                    <a:pt x="47770" y="0"/>
                    <a:pt x="47770" y="0"/>
                  </a:cubicBezTo>
                  <a:cubicBezTo>
                    <a:pt x="40000" y="12424"/>
                    <a:pt x="40000" y="12424"/>
                    <a:pt x="40000" y="12424"/>
                  </a:cubicBezTo>
                  <a:cubicBezTo>
                    <a:pt x="39617" y="11389"/>
                    <a:pt x="39363" y="10353"/>
                    <a:pt x="39108" y="9318"/>
                  </a:cubicBezTo>
                  <a:cubicBezTo>
                    <a:pt x="38726" y="7868"/>
                    <a:pt x="38343" y="6315"/>
                    <a:pt x="37834" y="4866"/>
                  </a:cubicBezTo>
                  <a:cubicBezTo>
                    <a:pt x="36433" y="4866"/>
                    <a:pt x="34904" y="4866"/>
                    <a:pt x="33503" y="4866"/>
                  </a:cubicBezTo>
                  <a:cubicBezTo>
                    <a:pt x="33248" y="4866"/>
                    <a:pt x="33248" y="4969"/>
                    <a:pt x="33248" y="5073"/>
                  </a:cubicBezTo>
                  <a:cubicBezTo>
                    <a:pt x="32611" y="7247"/>
                    <a:pt x="32101" y="9421"/>
                    <a:pt x="31464" y="11596"/>
                  </a:cubicBezTo>
                  <a:cubicBezTo>
                    <a:pt x="31464" y="11803"/>
                    <a:pt x="31337" y="12113"/>
                    <a:pt x="31337" y="12320"/>
                  </a:cubicBezTo>
                  <a:cubicBezTo>
                    <a:pt x="23439" y="0"/>
                    <a:pt x="23439" y="0"/>
                    <a:pt x="23439" y="0"/>
                  </a:cubicBezTo>
                  <a:cubicBezTo>
                    <a:pt x="12229" y="0"/>
                    <a:pt x="12229" y="0"/>
                    <a:pt x="12229" y="0"/>
                  </a:cubicBezTo>
                  <a:cubicBezTo>
                    <a:pt x="5477" y="0"/>
                    <a:pt x="0" y="4762"/>
                    <a:pt x="0" y="10560"/>
                  </a:cubicBezTo>
                  <a:cubicBezTo>
                    <a:pt x="0" y="50215"/>
                    <a:pt x="0" y="50215"/>
                    <a:pt x="0" y="50215"/>
                  </a:cubicBezTo>
                  <a:cubicBezTo>
                    <a:pt x="0" y="55703"/>
                    <a:pt x="4840" y="60155"/>
                    <a:pt x="11210" y="60569"/>
                  </a:cubicBezTo>
                  <a:cubicBezTo>
                    <a:pt x="12993" y="76617"/>
                    <a:pt x="14649" y="92769"/>
                    <a:pt x="16433" y="109128"/>
                  </a:cubicBezTo>
                  <a:cubicBezTo>
                    <a:pt x="17197" y="114823"/>
                    <a:pt x="21656" y="119689"/>
                    <a:pt x="26751" y="119896"/>
                  </a:cubicBezTo>
                  <a:cubicBezTo>
                    <a:pt x="32611" y="120000"/>
                    <a:pt x="38598" y="120000"/>
                    <a:pt x="44585" y="119896"/>
                  </a:cubicBezTo>
                  <a:cubicBezTo>
                    <a:pt x="49554" y="119689"/>
                    <a:pt x="54140" y="114823"/>
                    <a:pt x="54777" y="109128"/>
                  </a:cubicBezTo>
                  <a:cubicBezTo>
                    <a:pt x="56305" y="95461"/>
                    <a:pt x="57707" y="81898"/>
                    <a:pt x="59235" y="68438"/>
                  </a:cubicBezTo>
                  <a:cubicBezTo>
                    <a:pt x="59235" y="68438"/>
                    <a:pt x="59235" y="68438"/>
                    <a:pt x="59235" y="68438"/>
                  </a:cubicBezTo>
                  <a:lnTo>
                    <a:pt x="59235" y="14495"/>
                  </a:lnTo>
                  <a:close/>
                </a:path>
              </a:pathLst>
            </a:custGeom>
            <a:grpFill/>
            <a:ln>
              <a:noFill/>
            </a:ln>
          </p:spPr>
          <p:txBody>
            <a:bodyPr wrap="square" lIns="91410" tIns="45704" rIns="91410" bIns="45704" anchor="t" anchorCtr="0">
              <a:noAutofit/>
            </a:bodyPr>
            <a:lstStyle/>
            <a:p>
              <a:pPr defTabSz="932815"/>
              <a:endParaRPr lang="fr-FR" sz="1600" noProof="0" dirty="0">
                <a:solidFill>
                  <a:srgbClr val="000000"/>
                </a:solidFill>
                <a:latin typeface="Arial" panose="020B0604020202020204"/>
                <a:ea typeface="Arial" panose="020B0604020202020204"/>
                <a:cs typeface="Arial" panose="020B0604020202020204"/>
                <a:sym typeface="Arial" panose="020B0604020202020204"/>
              </a:endParaRPr>
            </a:p>
          </p:txBody>
        </p:sp>
        <p:sp>
          <p:nvSpPr>
            <p:cNvPr id="26" name="Shape 2304">
              <a:extLst>
                <a:ext uri="{FF2B5EF4-FFF2-40B4-BE49-F238E27FC236}">
                  <a16:creationId xmlns:a16="http://schemas.microsoft.com/office/drawing/2014/main" id="{3C552C9B-0284-9A00-0FCE-81342C6B5E3F}"/>
                </a:ext>
              </a:extLst>
            </p:cNvPr>
            <p:cNvSpPr/>
            <p:nvPr/>
          </p:nvSpPr>
          <p:spPr>
            <a:xfrm>
              <a:off x="2135188" y="5921375"/>
              <a:ext cx="282574" cy="144462"/>
            </a:xfrm>
            <a:custGeom>
              <a:avLst/>
              <a:gdLst/>
              <a:ahLst/>
              <a:cxnLst/>
              <a:rect l="0" t="0" r="0" b="0"/>
              <a:pathLst>
                <a:path w="120000" h="120000" extrusionOk="0">
                  <a:moveTo>
                    <a:pt x="72682" y="0"/>
                  </a:moveTo>
                  <a:cubicBezTo>
                    <a:pt x="47317" y="0"/>
                    <a:pt x="47317" y="0"/>
                    <a:pt x="47317" y="0"/>
                  </a:cubicBezTo>
                  <a:cubicBezTo>
                    <a:pt x="3623" y="88333"/>
                    <a:pt x="3623" y="88333"/>
                    <a:pt x="3623" y="88333"/>
                  </a:cubicBezTo>
                  <a:cubicBezTo>
                    <a:pt x="0" y="95416"/>
                    <a:pt x="0" y="107083"/>
                    <a:pt x="3623" y="114583"/>
                  </a:cubicBezTo>
                  <a:cubicBezTo>
                    <a:pt x="5541" y="117916"/>
                    <a:pt x="7886" y="120000"/>
                    <a:pt x="10017" y="120000"/>
                  </a:cubicBezTo>
                  <a:cubicBezTo>
                    <a:pt x="12362" y="120000"/>
                    <a:pt x="14706" y="117916"/>
                    <a:pt x="16625" y="114583"/>
                  </a:cubicBezTo>
                  <a:cubicBezTo>
                    <a:pt x="60106" y="26250"/>
                    <a:pt x="60106" y="26250"/>
                    <a:pt x="60106" y="26250"/>
                  </a:cubicBezTo>
                  <a:cubicBezTo>
                    <a:pt x="103587" y="114583"/>
                    <a:pt x="103587" y="114583"/>
                    <a:pt x="103587" y="114583"/>
                  </a:cubicBezTo>
                  <a:cubicBezTo>
                    <a:pt x="105293" y="117916"/>
                    <a:pt x="107637" y="120000"/>
                    <a:pt x="109982" y="120000"/>
                  </a:cubicBezTo>
                  <a:cubicBezTo>
                    <a:pt x="112326" y="120000"/>
                    <a:pt x="114671" y="117916"/>
                    <a:pt x="116376" y="114583"/>
                  </a:cubicBezTo>
                  <a:cubicBezTo>
                    <a:pt x="120000" y="107083"/>
                    <a:pt x="120000" y="95416"/>
                    <a:pt x="116376" y="88333"/>
                  </a:cubicBezTo>
                  <a:lnTo>
                    <a:pt x="72682" y="0"/>
                  </a:lnTo>
                  <a:close/>
                </a:path>
              </a:pathLst>
            </a:custGeom>
            <a:grpFill/>
            <a:ln>
              <a:noFill/>
            </a:ln>
          </p:spPr>
          <p:txBody>
            <a:bodyPr wrap="square" lIns="91410" tIns="45704" rIns="91410" bIns="45704" anchor="t" anchorCtr="0">
              <a:noAutofit/>
            </a:bodyPr>
            <a:lstStyle/>
            <a:p>
              <a:pPr defTabSz="932815"/>
              <a:endParaRPr lang="fr-FR" sz="1600" noProof="0" dirty="0">
                <a:solidFill>
                  <a:srgbClr val="000000"/>
                </a:solidFill>
                <a:latin typeface="Arial" panose="020B0604020202020204"/>
                <a:ea typeface="Arial" panose="020B0604020202020204"/>
                <a:cs typeface="Arial" panose="020B0604020202020204"/>
                <a:sym typeface="Arial" panose="020B0604020202020204"/>
              </a:endParaRPr>
            </a:p>
          </p:txBody>
        </p:sp>
        <p:sp>
          <p:nvSpPr>
            <p:cNvPr id="27" name="Shape 2305">
              <a:extLst>
                <a:ext uri="{FF2B5EF4-FFF2-40B4-BE49-F238E27FC236}">
                  <a16:creationId xmlns:a16="http://schemas.microsoft.com/office/drawing/2014/main" id="{7EE5618C-9567-470D-AC38-6F782CEE33CE}"/>
                </a:ext>
              </a:extLst>
            </p:cNvPr>
            <p:cNvSpPr/>
            <p:nvPr/>
          </p:nvSpPr>
          <p:spPr>
            <a:xfrm>
              <a:off x="2092325" y="5278437"/>
              <a:ext cx="441324" cy="614363"/>
            </a:xfrm>
            <a:custGeom>
              <a:avLst/>
              <a:gdLst/>
              <a:ahLst/>
              <a:cxnLst/>
              <a:rect l="0" t="0" r="0" b="0"/>
              <a:pathLst>
                <a:path w="120000" h="120000" extrusionOk="0">
                  <a:moveTo>
                    <a:pt x="103071" y="10622"/>
                  </a:moveTo>
                  <a:cubicBezTo>
                    <a:pt x="72491" y="10622"/>
                    <a:pt x="72491" y="10622"/>
                    <a:pt x="72491" y="10622"/>
                  </a:cubicBezTo>
                  <a:cubicBezTo>
                    <a:pt x="71262" y="4622"/>
                    <a:pt x="64163" y="0"/>
                    <a:pt x="55563" y="0"/>
                  </a:cubicBezTo>
                  <a:cubicBezTo>
                    <a:pt x="44232" y="0"/>
                    <a:pt x="44232" y="0"/>
                    <a:pt x="44232" y="0"/>
                  </a:cubicBezTo>
                  <a:cubicBezTo>
                    <a:pt x="35631" y="0"/>
                    <a:pt x="28532" y="4622"/>
                    <a:pt x="27440" y="10622"/>
                  </a:cubicBezTo>
                  <a:cubicBezTo>
                    <a:pt x="0" y="10622"/>
                    <a:pt x="0" y="10622"/>
                    <a:pt x="0" y="10622"/>
                  </a:cubicBezTo>
                  <a:cubicBezTo>
                    <a:pt x="682" y="12688"/>
                    <a:pt x="1228" y="14852"/>
                    <a:pt x="1228" y="17114"/>
                  </a:cubicBezTo>
                  <a:cubicBezTo>
                    <a:pt x="1228" y="17704"/>
                    <a:pt x="1092" y="18196"/>
                    <a:pt x="1092" y="18786"/>
                  </a:cubicBezTo>
                  <a:cubicBezTo>
                    <a:pt x="34402" y="18786"/>
                    <a:pt x="34402" y="18786"/>
                    <a:pt x="34402" y="18786"/>
                  </a:cubicBezTo>
                  <a:cubicBezTo>
                    <a:pt x="38907" y="18786"/>
                    <a:pt x="38907" y="18786"/>
                    <a:pt x="38907" y="18786"/>
                  </a:cubicBezTo>
                  <a:cubicBezTo>
                    <a:pt x="60887" y="18786"/>
                    <a:pt x="60887" y="18786"/>
                    <a:pt x="60887" y="18786"/>
                  </a:cubicBezTo>
                  <a:cubicBezTo>
                    <a:pt x="66894" y="18786"/>
                    <a:pt x="66894" y="18786"/>
                    <a:pt x="66894" y="18786"/>
                  </a:cubicBezTo>
                  <a:cubicBezTo>
                    <a:pt x="103071" y="18786"/>
                    <a:pt x="103071" y="18786"/>
                    <a:pt x="103071" y="18786"/>
                  </a:cubicBezTo>
                  <a:cubicBezTo>
                    <a:pt x="106211" y="18786"/>
                    <a:pt x="108668" y="20852"/>
                    <a:pt x="108668" y="23409"/>
                  </a:cubicBezTo>
                  <a:cubicBezTo>
                    <a:pt x="108668" y="107213"/>
                    <a:pt x="108668" y="107213"/>
                    <a:pt x="108668" y="107213"/>
                  </a:cubicBezTo>
                  <a:cubicBezTo>
                    <a:pt x="108668" y="109770"/>
                    <a:pt x="106211" y="111836"/>
                    <a:pt x="103071" y="111836"/>
                  </a:cubicBezTo>
                  <a:cubicBezTo>
                    <a:pt x="3139" y="111836"/>
                    <a:pt x="3139" y="111836"/>
                    <a:pt x="3139" y="111836"/>
                  </a:cubicBezTo>
                  <a:cubicBezTo>
                    <a:pt x="2866" y="114590"/>
                    <a:pt x="2457" y="117344"/>
                    <a:pt x="2184" y="120000"/>
                  </a:cubicBezTo>
                  <a:cubicBezTo>
                    <a:pt x="103071" y="120000"/>
                    <a:pt x="103071" y="120000"/>
                    <a:pt x="103071" y="120000"/>
                  </a:cubicBezTo>
                  <a:cubicBezTo>
                    <a:pt x="112491" y="120000"/>
                    <a:pt x="120000" y="114295"/>
                    <a:pt x="120000" y="107213"/>
                  </a:cubicBezTo>
                  <a:cubicBezTo>
                    <a:pt x="120000" y="23409"/>
                    <a:pt x="120000" y="23409"/>
                    <a:pt x="120000" y="23409"/>
                  </a:cubicBezTo>
                  <a:cubicBezTo>
                    <a:pt x="120000" y="16327"/>
                    <a:pt x="112491" y="10622"/>
                    <a:pt x="103071" y="10622"/>
                  </a:cubicBezTo>
                  <a:close/>
                </a:path>
              </a:pathLst>
            </a:custGeom>
            <a:grpFill/>
            <a:ln>
              <a:noFill/>
            </a:ln>
          </p:spPr>
          <p:txBody>
            <a:bodyPr wrap="square" lIns="91410" tIns="45704" rIns="91410" bIns="45704" anchor="t" anchorCtr="0">
              <a:noAutofit/>
            </a:bodyPr>
            <a:lstStyle/>
            <a:p>
              <a:pPr defTabSz="932815"/>
              <a:endParaRPr lang="fr-FR" sz="1600" noProof="0" dirty="0">
                <a:solidFill>
                  <a:srgbClr val="000000"/>
                </a:solidFill>
                <a:latin typeface="Arial" panose="020B0604020202020204"/>
                <a:ea typeface="Arial" panose="020B0604020202020204"/>
                <a:cs typeface="Arial" panose="020B0604020202020204"/>
                <a:sym typeface="Arial" panose="020B0604020202020204"/>
              </a:endParaRPr>
            </a:p>
          </p:txBody>
        </p:sp>
      </p:grpSp>
      <p:pic>
        <p:nvPicPr>
          <p:cNvPr id="29" name="Picture 79" descr="A close up of a logo&#10;&#10;Description generated with very high confidence">
            <a:extLst>
              <a:ext uri="{FF2B5EF4-FFF2-40B4-BE49-F238E27FC236}">
                <a16:creationId xmlns:a16="http://schemas.microsoft.com/office/drawing/2014/main" id="{2C4AFCD3-1D5C-0BE0-B4E8-8EFEFB49D39A}"/>
              </a:ext>
            </a:extLst>
          </p:cNvPr>
          <p:cNvPicPr>
            <a:picLocks noChangeAspect="1"/>
          </p:cNvPicPr>
          <p:nvPr/>
        </p:nvPicPr>
        <p:blipFill rotWithShape="1">
          <a:blip r:embed="rId3" cstate="print">
            <a:duotone>
              <a:schemeClr val="accent1">
                <a:shade val="45000"/>
                <a:satMod val="135000"/>
              </a:schemeClr>
              <a:prstClr val="white"/>
            </a:duotone>
            <a:extLst>
              <a:ext uri="{28A0092B-C50C-407E-A947-70E740481C1C}">
                <a14:useLocalDpi xmlns:a14="http://schemas.microsoft.com/office/drawing/2010/main" val="0"/>
              </a:ext>
            </a:extLst>
          </a:blip>
          <a:srcRect l="7899" t="14124" r="8944" b="27484"/>
          <a:stretch>
            <a:fillRect/>
          </a:stretch>
        </p:blipFill>
        <p:spPr>
          <a:xfrm>
            <a:off x="1553672" y="4832362"/>
            <a:ext cx="427501" cy="300190"/>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CustomShape 1"/>
          <p:cNvSpPr/>
          <p:nvPr/>
        </p:nvSpPr>
        <p:spPr>
          <a:xfrm>
            <a:off x="267975" y="941850"/>
            <a:ext cx="11723397" cy="5450637"/>
          </a:xfrm>
          <a:prstGeom prst="rect">
            <a:avLst/>
          </a:prstGeom>
          <a:noFill/>
          <a:ln w="25560">
            <a:solidFill>
              <a:srgbClr val="006D00"/>
            </a:solidFill>
            <a:round/>
          </a:ln>
        </p:spPr>
        <p:style>
          <a:lnRef idx="0">
            <a:scrgbClr r="0" g="0" b="0"/>
          </a:lnRef>
          <a:fillRef idx="0">
            <a:scrgbClr r="0" g="0" b="0"/>
          </a:fillRef>
          <a:effectRef idx="0">
            <a:scrgbClr r="0" g="0" b="0"/>
          </a:effectRef>
          <a:fontRef idx="minor"/>
        </p:style>
        <p:txBody>
          <a:bodyPr/>
          <a:lstStyle/>
          <a:p>
            <a:pPr defTabSz="932815"/>
            <a:endParaRPr lang="fr-FR" sz="1835" noProof="0" dirty="0">
              <a:solidFill>
                <a:srgbClr val="000000"/>
              </a:solidFill>
              <a:latin typeface="Arial" panose="020B0604020202020204"/>
            </a:endParaRPr>
          </a:p>
        </p:txBody>
      </p:sp>
      <p:sp>
        <p:nvSpPr>
          <p:cNvPr id="86" name="CustomShape 2"/>
          <p:cNvSpPr/>
          <p:nvPr/>
        </p:nvSpPr>
        <p:spPr>
          <a:xfrm>
            <a:off x="374214" y="1056436"/>
            <a:ext cx="1013071" cy="1200759"/>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defTabSz="932815"/>
            <a:r>
              <a:rPr lang="fr-FR" sz="1205" b="1" noProof="0" dirty="0">
                <a:solidFill>
                  <a:srgbClr val="FFFFFF"/>
                </a:solidFill>
                <a:latin typeface="Arial" panose="020B0604020202020204"/>
                <a:ea typeface="Arial" panose="020B0604020202020204"/>
              </a:rPr>
              <a:t>Aperçu</a:t>
            </a:r>
            <a:endParaRPr lang="fr-FR" sz="1835" noProof="0" dirty="0">
              <a:solidFill>
                <a:srgbClr val="000000"/>
              </a:solidFill>
              <a:latin typeface="Arial" panose="020B0604020202020204"/>
            </a:endParaRPr>
          </a:p>
        </p:txBody>
      </p:sp>
      <p:sp>
        <p:nvSpPr>
          <p:cNvPr id="87" name="CustomShape 3"/>
          <p:cNvSpPr/>
          <p:nvPr/>
        </p:nvSpPr>
        <p:spPr>
          <a:xfrm>
            <a:off x="375850" y="2328312"/>
            <a:ext cx="1017605" cy="3204387"/>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defTabSz="932815"/>
            <a:r>
              <a:rPr lang="fr-FR" sz="1205" b="1" noProof="0" dirty="0">
                <a:solidFill>
                  <a:srgbClr val="FFFFFF"/>
                </a:solidFill>
                <a:latin typeface="Arial" panose="020B0604020202020204"/>
                <a:ea typeface="Arial" panose="020B0604020202020204"/>
              </a:rPr>
              <a:t>Description</a:t>
            </a:r>
            <a:endParaRPr lang="fr-FR" sz="1835" noProof="0" dirty="0">
              <a:solidFill>
                <a:srgbClr val="000000"/>
              </a:solidFill>
              <a:latin typeface="Arial" panose="020B0604020202020204"/>
            </a:endParaRPr>
          </a:p>
        </p:txBody>
      </p:sp>
      <p:sp>
        <p:nvSpPr>
          <p:cNvPr id="89" name="CustomShape 5"/>
          <p:cNvSpPr/>
          <p:nvPr/>
        </p:nvSpPr>
        <p:spPr>
          <a:xfrm>
            <a:off x="2004277" y="1248320"/>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15"/>
            <a:r>
              <a:rPr lang="fr-FR" sz="1205" b="1" noProof="0" dirty="0">
                <a:solidFill>
                  <a:srgbClr val="236800"/>
                </a:solidFill>
                <a:latin typeface="Arial" panose="020B0604020202020204"/>
                <a:ea typeface="Arial" panose="020B0604020202020204"/>
              </a:rPr>
              <a:t>Localisation</a:t>
            </a:r>
            <a:endParaRPr lang="fr-FR" sz="1835" noProof="0" dirty="0">
              <a:solidFill>
                <a:srgbClr val="000000"/>
              </a:solidFill>
              <a:latin typeface="Arial" panose="020B0604020202020204"/>
            </a:endParaRPr>
          </a:p>
        </p:txBody>
      </p:sp>
      <p:sp>
        <p:nvSpPr>
          <p:cNvPr id="90" name="CustomShape 6"/>
          <p:cNvSpPr/>
          <p:nvPr/>
        </p:nvSpPr>
        <p:spPr>
          <a:xfrm>
            <a:off x="3064366" y="1249148"/>
            <a:ext cx="5508665" cy="253049"/>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a:lnSpc>
                <a:spcPct val="100000"/>
              </a:lnSpc>
            </a:pPr>
            <a:r>
              <a:rPr lang="fr-FR" sz="1100" noProof="0" dirty="0">
                <a:ea typeface="MS Mincho"/>
                <a:cs typeface="Times New Roman" panose="02020603050405020304" pitchFamily="18" charset="0"/>
              </a:rPr>
              <a:t>Grand Lomé </a:t>
            </a:r>
            <a:endParaRPr lang="fr-FR" sz="1100" noProof="0" dirty="0"/>
          </a:p>
        </p:txBody>
      </p:sp>
      <p:sp>
        <p:nvSpPr>
          <p:cNvPr id="91" name="CustomShape 7"/>
          <p:cNvSpPr/>
          <p:nvPr/>
        </p:nvSpPr>
        <p:spPr>
          <a:xfrm>
            <a:off x="2020800" y="1952572"/>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15"/>
            <a:r>
              <a:rPr lang="fr-FR" sz="1205" b="1" noProof="0" dirty="0">
                <a:solidFill>
                  <a:srgbClr val="236800"/>
                </a:solidFill>
                <a:latin typeface="Arial" panose="020B0604020202020204"/>
                <a:ea typeface="Arial" panose="020B0604020202020204"/>
              </a:rPr>
              <a:t>Coût estimatif</a:t>
            </a:r>
            <a:endParaRPr lang="fr-FR" sz="1835" noProof="0" dirty="0">
              <a:solidFill>
                <a:srgbClr val="000000"/>
              </a:solidFill>
              <a:latin typeface="Arial" panose="020B0604020202020204"/>
            </a:endParaRPr>
          </a:p>
        </p:txBody>
      </p:sp>
      <p:sp>
        <p:nvSpPr>
          <p:cNvPr id="92" name="CustomShape 8"/>
          <p:cNvSpPr/>
          <p:nvPr/>
        </p:nvSpPr>
        <p:spPr>
          <a:xfrm>
            <a:off x="3291207" y="1958265"/>
            <a:ext cx="5508665" cy="253049"/>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15"/>
            <a:r>
              <a:rPr lang="fr-FR" sz="1100" noProof="0" dirty="0"/>
              <a:t>191,739 milliards de FCFA ou 320 millions de dollars US</a:t>
            </a:r>
          </a:p>
        </p:txBody>
      </p:sp>
      <p:sp>
        <p:nvSpPr>
          <p:cNvPr id="97" name="CustomShape 13"/>
          <p:cNvSpPr/>
          <p:nvPr/>
        </p:nvSpPr>
        <p:spPr>
          <a:xfrm>
            <a:off x="2026936" y="2401808"/>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15"/>
            <a:r>
              <a:rPr lang="fr-FR" sz="1205" b="1" noProof="0" dirty="0">
                <a:solidFill>
                  <a:srgbClr val="236800"/>
                </a:solidFill>
                <a:latin typeface="Arial" panose="020B0604020202020204"/>
                <a:ea typeface="Arial" panose="020B0604020202020204"/>
              </a:rPr>
              <a:t>Description et </a:t>
            </a:r>
            <a:r>
              <a:rPr lang="en-ZA" sz="1204" b="1" dirty="0">
                <a:solidFill>
                  <a:srgbClr val="236800"/>
                </a:solidFill>
                <a:ea typeface="Arial"/>
              </a:rPr>
              <a:t>caractéristiques</a:t>
            </a:r>
            <a:r>
              <a:rPr lang="fr-FR" sz="1205" b="1" noProof="0" dirty="0">
                <a:solidFill>
                  <a:srgbClr val="236800"/>
                </a:solidFill>
                <a:latin typeface="Arial" panose="020B0604020202020204"/>
                <a:ea typeface="Arial" panose="020B0604020202020204"/>
              </a:rPr>
              <a:t> techniques</a:t>
            </a:r>
            <a:endParaRPr lang="fr-FR" sz="1835" noProof="0" dirty="0">
              <a:solidFill>
                <a:srgbClr val="000000"/>
              </a:solidFill>
              <a:latin typeface="Arial" panose="020B0604020202020204"/>
            </a:endParaRPr>
          </a:p>
        </p:txBody>
      </p:sp>
      <p:sp>
        <p:nvSpPr>
          <p:cNvPr id="99" name="CustomShape 15"/>
          <p:cNvSpPr/>
          <p:nvPr/>
        </p:nvSpPr>
        <p:spPr>
          <a:xfrm>
            <a:off x="1993255" y="3749459"/>
            <a:ext cx="1419494" cy="368738"/>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15"/>
            <a:r>
              <a:rPr lang="fr-FR" sz="1205" b="1" noProof="0" dirty="0">
                <a:solidFill>
                  <a:srgbClr val="236800"/>
                </a:solidFill>
                <a:latin typeface="Arial" panose="020B0604020202020204"/>
                <a:ea typeface="Arial" panose="020B0604020202020204"/>
              </a:rPr>
              <a:t>Opportunités de l’investissement</a:t>
            </a:r>
            <a:endParaRPr lang="fr-FR" sz="1835" noProof="0" dirty="0">
              <a:solidFill>
                <a:srgbClr val="000000"/>
              </a:solidFill>
              <a:latin typeface="Arial" panose="020B0604020202020204"/>
            </a:endParaRPr>
          </a:p>
        </p:txBody>
      </p:sp>
      <p:sp>
        <p:nvSpPr>
          <p:cNvPr id="105" name="CustomShape 21"/>
          <p:cNvSpPr/>
          <p:nvPr/>
        </p:nvSpPr>
        <p:spPr>
          <a:xfrm>
            <a:off x="1654163" y="2295300"/>
            <a:ext cx="7812000" cy="0"/>
          </a:xfrm>
          <a:prstGeom prst="straightConnector1">
            <a:avLst/>
          </a:prstGeom>
          <a:noFill/>
          <a:ln w="12600">
            <a:solidFill>
              <a:schemeClr val="accent6"/>
            </a:solidFill>
            <a:round/>
          </a:ln>
        </p:spPr>
        <p:style>
          <a:lnRef idx="0">
            <a:scrgbClr r="0" g="0" b="0"/>
          </a:lnRef>
          <a:fillRef idx="0">
            <a:scrgbClr r="0" g="0" b="0"/>
          </a:fillRef>
          <a:effectRef idx="0">
            <a:scrgbClr r="0" g="0" b="0"/>
          </a:effectRef>
          <a:fontRef idx="minor"/>
        </p:style>
        <p:txBody>
          <a:bodyPr/>
          <a:lstStyle/>
          <a:p>
            <a:endParaRPr lang="fr-FR" noProof="0" dirty="0"/>
          </a:p>
        </p:txBody>
      </p:sp>
      <p:sp>
        <p:nvSpPr>
          <p:cNvPr id="106" name="CustomShape 22"/>
          <p:cNvSpPr/>
          <p:nvPr/>
        </p:nvSpPr>
        <p:spPr>
          <a:xfrm>
            <a:off x="1609831" y="1192863"/>
            <a:ext cx="242765" cy="294550"/>
          </a:xfrm>
          <a:custGeom>
            <a:avLst/>
            <a:gdLst/>
            <a:ahLst/>
            <a:cxnLst/>
            <a:rect l="0" t="0" r="r" b="b"/>
            <a:pathLst>
              <a:path w="120001" h="120001">
                <a:moveTo>
                  <a:pt x="98734" y="13125"/>
                </a:moveTo>
                <a:cubicBezTo>
                  <a:pt x="88101" y="4375"/>
                  <a:pt x="73670" y="0"/>
                  <a:pt x="60000" y="0"/>
                </a:cubicBezTo>
                <a:cubicBezTo>
                  <a:pt x="60000" y="0"/>
                  <a:pt x="60000" y="0"/>
                  <a:pt x="60000" y="0"/>
                </a:cubicBezTo>
                <a:cubicBezTo>
                  <a:pt x="46329" y="0"/>
                  <a:pt x="31898" y="4375"/>
                  <a:pt x="21265" y="13125"/>
                </a:cubicBezTo>
                <a:cubicBezTo>
                  <a:pt x="0" y="30625"/>
                  <a:pt x="0" y="59375"/>
                  <a:pt x="21265" y="76875"/>
                </a:cubicBezTo>
                <a:cubicBezTo>
                  <a:pt x="34936" y="89375"/>
                  <a:pt x="46329" y="93125"/>
                  <a:pt x="53164" y="108750"/>
                </a:cubicBezTo>
                <a:cubicBezTo>
                  <a:pt x="56962" y="117500"/>
                  <a:pt x="56962" y="117500"/>
                  <a:pt x="56962" y="117500"/>
                </a:cubicBezTo>
                <a:cubicBezTo>
                  <a:pt x="56962" y="118125"/>
                  <a:pt x="57721" y="120000"/>
                  <a:pt x="60000" y="120000"/>
                </a:cubicBezTo>
                <a:cubicBezTo>
                  <a:pt x="62278" y="120000"/>
                  <a:pt x="63037" y="118125"/>
                  <a:pt x="63037" y="117500"/>
                </a:cubicBezTo>
                <a:cubicBezTo>
                  <a:pt x="66835" y="108750"/>
                  <a:pt x="66835" y="108750"/>
                  <a:pt x="66835" y="108750"/>
                </a:cubicBezTo>
                <a:cubicBezTo>
                  <a:pt x="73670" y="93125"/>
                  <a:pt x="85063" y="89375"/>
                  <a:pt x="98734" y="76875"/>
                </a:cubicBezTo>
                <a:cubicBezTo>
                  <a:pt x="120000" y="59375"/>
                  <a:pt x="120000" y="30625"/>
                  <a:pt x="98734" y="13125"/>
                </a:cubicBezTo>
                <a:lnTo>
                  <a:pt x="60000" y="82500"/>
                </a:lnTo>
                <a:cubicBezTo>
                  <a:pt x="34936" y="82500"/>
                  <a:pt x="14430" y="65625"/>
                  <a:pt x="14430" y="45000"/>
                </a:cubicBezTo>
                <a:cubicBezTo>
                  <a:pt x="14430" y="24375"/>
                  <a:pt x="34936" y="7500"/>
                  <a:pt x="60000" y="7500"/>
                </a:cubicBezTo>
                <a:cubicBezTo>
                  <a:pt x="85063" y="7500"/>
                  <a:pt x="105569" y="24375"/>
                  <a:pt x="105569" y="45000"/>
                </a:cubicBezTo>
                <a:cubicBezTo>
                  <a:pt x="105569" y="65625"/>
                  <a:pt x="85063" y="82500"/>
                  <a:pt x="60000" y="82500"/>
                </a:cubicBezTo>
              </a:path>
            </a:pathLst>
          </a:custGeom>
          <a:solidFill>
            <a:schemeClr val="accent1"/>
          </a:solidFill>
          <a:ln>
            <a:noFill/>
          </a:ln>
        </p:spPr>
        <p:style>
          <a:lnRef idx="0">
            <a:scrgbClr r="0" g="0" b="0"/>
          </a:lnRef>
          <a:fillRef idx="0">
            <a:scrgbClr r="0" g="0" b="0"/>
          </a:fillRef>
          <a:effectRef idx="0">
            <a:scrgbClr r="0" g="0" b="0"/>
          </a:effectRef>
          <a:fontRef idx="minor"/>
        </p:style>
        <p:txBody>
          <a:bodyPr/>
          <a:lstStyle/>
          <a:p>
            <a:endParaRPr lang="fr-FR" noProof="0" dirty="0"/>
          </a:p>
        </p:txBody>
      </p:sp>
      <p:sp>
        <p:nvSpPr>
          <p:cNvPr id="123" name="CustomShape 39"/>
          <p:cNvSpPr/>
          <p:nvPr/>
        </p:nvSpPr>
        <p:spPr>
          <a:xfrm>
            <a:off x="1551982" y="3779942"/>
            <a:ext cx="339724" cy="307772"/>
          </a:xfrm>
          <a:custGeom>
            <a:avLst/>
            <a:gdLst/>
            <a:ahLst/>
            <a:cxnLst/>
            <a:rect l="0" t="0" r="r" b="b"/>
            <a:pathLst>
              <a:path w="120000" h="120001">
                <a:moveTo>
                  <a:pt x="7231" y="92805"/>
                </a:moveTo>
                <a:lnTo>
                  <a:pt x="7231" y="120000"/>
                </a:lnTo>
                <a:lnTo>
                  <a:pt x="34397" y="120000"/>
                </a:lnTo>
                <a:lnTo>
                  <a:pt x="34397" y="69064"/>
                </a:lnTo>
                <a:lnTo>
                  <a:pt x="32833" y="67338"/>
                </a:lnTo>
                <a:lnTo>
                  <a:pt x="7231" y="92805"/>
                </a:lnTo>
                <a:lnTo>
                  <a:pt x="42605" y="78129"/>
                </a:lnTo>
                <a:lnTo>
                  <a:pt x="42605" y="120000"/>
                </a:lnTo>
                <a:lnTo>
                  <a:pt x="70749" y="120000"/>
                </a:lnTo>
                <a:lnTo>
                  <a:pt x="70749" y="75539"/>
                </a:lnTo>
                <a:lnTo>
                  <a:pt x="55114" y="91942"/>
                </a:lnTo>
                <a:lnTo>
                  <a:pt x="42605" y="78129"/>
                </a:lnTo>
                <a:lnTo>
                  <a:pt x="88729" y="10143"/>
                </a:lnTo>
                <a:lnTo>
                  <a:pt x="96938" y="18345"/>
                </a:lnTo>
                <a:lnTo>
                  <a:pt x="55114" y="60863"/>
                </a:lnTo>
                <a:lnTo>
                  <a:pt x="32833" y="36474"/>
                </a:lnTo>
                <a:lnTo>
                  <a:pt x="0" y="69064"/>
                </a:lnTo>
                <a:lnTo>
                  <a:pt x="6449" y="77266"/>
                </a:lnTo>
                <a:lnTo>
                  <a:pt x="32833" y="51798"/>
                </a:lnTo>
                <a:lnTo>
                  <a:pt x="55114" y="76402"/>
                </a:lnTo>
                <a:lnTo>
                  <a:pt x="103583" y="25467"/>
                </a:lnTo>
                <a:lnTo>
                  <a:pt x="111791" y="35611"/>
                </a:lnTo>
                <a:lnTo>
                  <a:pt x="119999" y="0"/>
                </a:lnTo>
                <a:lnTo>
                  <a:pt x="88729" y="10143"/>
                </a:lnTo>
                <a:lnTo>
                  <a:pt x="78957" y="66474"/>
                </a:lnTo>
                <a:lnTo>
                  <a:pt x="78957" y="120000"/>
                </a:lnTo>
                <a:lnTo>
                  <a:pt x="106905" y="120000"/>
                </a:lnTo>
                <a:lnTo>
                  <a:pt x="106905" y="41870"/>
                </a:lnTo>
                <a:lnTo>
                  <a:pt x="105146" y="40143"/>
                </a:lnTo>
                <a:lnTo>
                  <a:pt x="78957" y="66474"/>
                </a:lnTo>
              </a:path>
            </a:pathLst>
          </a:custGeom>
          <a:solidFill>
            <a:schemeClr val="accent1"/>
          </a:solidFill>
          <a:ln>
            <a:noFill/>
          </a:ln>
        </p:spPr>
        <p:style>
          <a:lnRef idx="0">
            <a:scrgbClr r="0" g="0" b="0"/>
          </a:lnRef>
          <a:fillRef idx="0">
            <a:scrgbClr r="0" g="0" b="0"/>
          </a:fillRef>
          <a:effectRef idx="0">
            <a:scrgbClr r="0" g="0" b="0"/>
          </a:effectRef>
          <a:fontRef idx="minor"/>
        </p:style>
        <p:txBody>
          <a:bodyPr/>
          <a:lstStyle/>
          <a:p>
            <a:endParaRPr lang="fr-FR" noProof="0" dirty="0"/>
          </a:p>
        </p:txBody>
      </p:sp>
      <p:sp>
        <p:nvSpPr>
          <p:cNvPr id="133" name="CustomShape 48"/>
          <p:cNvSpPr/>
          <p:nvPr/>
        </p:nvSpPr>
        <p:spPr>
          <a:xfrm>
            <a:off x="1996212" y="4771941"/>
            <a:ext cx="1419494" cy="368738"/>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15"/>
            <a:r>
              <a:rPr lang="fr-FR" sz="1205" b="1" noProof="0" dirty="0">
                <a:solidFill>
                  <a:srgbClr val="236800"/>
                </a:solidFill>
                <a:latin typeface="Arial" panose="020B0604020202020204"/>
                <a:ea typeface="Arial" panose="020B0604020202020204"/>
              </a:rPr>
              <a:t>Partenariat recherché</a:t>
            </a:r>
            <a:endParaRPr lang="fr-FR" sz="1835" noProof="0" dirty="0">
              <a:solidFill>
                <a:srgbClr val="000000"/>
              </a:solidFill>
              <a:latin typeface="Arial" panose="020B0604020202020204"/>
            </a:endParaRPr>
          </a:p>
        </p:txBody>
      </p:sp>
      <p:sp>
        <p:nvSpPr>
          <p:cNvPr id="137" name="CustomShape 52"/>
          <p:cNvSpPr/>
          <p:nvPr/>
        </p:nvSpPr>
        <p:spPr>
          <a:xfrm>
            <a:off x="1586690" y="1890504"/>
            <a:ext cx="259659" cy="297121"/>
          </a:xfrm>
          <a:custGeom>
            <a:avLst/>
            <a:gdLst/>
            <a:ahLst/>
            <a:cxnLst/>
            <a:rect l="0" t="0" r="r" b="b"/>
            <a:pathLst>
              <a:path w="120001" h="120001">
                <a:moveTo>
                  <a:pt x="58378" y="102992"/>
                </a:moveTo>
                <a:cubicBezTo>
                  <a:pt x="45405" y="109606"/>
                  <a:pt x="25945" y="109606"/>
                  <a:pt x="12972" y="102992"/>
                </a:cubicBezTo>
                <a:cubicBezTo>
                  <a:pt x="6486" y="100157"/>
                  <a:pt x="3243" y="96377"/>
                  <a:pt x="3243" y="91653"/>
                </a:cubicBezTo>
                <a:cubicBezTo>
                  <a:pt x="3243" y="102047"/>
                  <a:pt x="3243" y="102047"/>
                  <a:pt x="3243" y="102047"/>
                </a:cubicBezTo>
                <a:cubicBezTo>
                  <a:pt x="3243" y="105826"/>
                  <a:pt x="6486" y="110551"/>
                  <a:pt x="12972" y="113385"/>
                </a:cubicBezTo>
                <a:cubicBezTo>
                  <a:pt x="25945" y="120000"/>
                  <a:pt x="45405" y="120000"/>
                  <a:pt x="58378" y="113385"/>
                </a:cubicBezTo>
                <a:cubicBezTo>
                  <a:pt x="64864" y="110551"/>
                  <a:pt x="68108" y="105826"/>
                  <a:pt x="68108" y="102047"/>
                </a:cubicBezTo>
                <a:cubicBezTo>
                  <a:pt x="68108" y="91653"/>
                  <a:pt x="68108" y="91653"/>
                  <a:pt x="68108" y="91653"/>
                </a:cubicBezTo>
                <a:cubicBezTo>
                  <a:pt x="68108" y="96377"/>
                  <a:pt x="64864" y="100157"/>
                  <a:pt x="58378" y="102992"/>
                </a:cubicBezTo>
                <a:lnTo>
                  <a:pt x="58378" y="74645"/>
                </a:lnTo>
                <a:cubicBezTo>
                  <a:pt x="45405" y="81259"/>
                  <a:pt x="25945" y="81259"/>
                  <a:pt x="12972" y="74645"/>
                </a:cubicBezTo>
                <a:cubicBezTo>
                  <a:pt x="6486" y="71811"/>
                  <a:pt x="3243" y="67086"/>
                  <a:pt x="3243" y="63307"/>
                </a:cubicBezTo>
                <a:cubicBezTo>
                  <a:pt x="3243" y="72755"/>
                  <a:pt x="3243" y="72755"/>
                  <a:pt x="3243" y="72755"/>
                </a:cubicBezTo>
                <a:cubicBezTo>
                  <a:pt x="3243" y="77480"/>
                  <a:pt x="6486" y="81259"/>
                  <a:pt x="12972" y="85039"/>
                </a:cubicBezTo>
                <a:cubicBezTo>
                  <a:pt x="25945" y="90708"/>
                  <a:pt x="45405" y="90708"/>
                  <a:pt x="58378" y="85039"/>
                </a:cubicBezTo>
                <a:cubicBezTo>
                  <a:pt x="64864" y="81259"/>
                  <a:pt x="68108" y="77480"/>
                  <a:pt x="68108" y="72755"/>
                </a:cubicBezTo>
                <a:cubicBezTo>
                  <a:pt x="68108" y="63307"/>
                  <a:pt x="68108" y="63307"/>
                  <a:pt x="68108" y="63307"/>
                </a:cubicBezTo>
                <a:cubicBezTo>
                  <a:pt x="68108" y="67086"/>
                  <a:pt x="64864" y="71811"/>
                  <a:pt x="58378" y="74645"/>
                </a:cubicBezTo>
                <a:lnTo>
                  <a:pt x="58378" y="88818"/>
                </a:lnTo>
                <a:cubicBezTo>
                  <a:pt x="45405" y="95433"/>
                  <a:pt x="25945" y="95433"/>
                  <a:pt x="12972" y="88818"/>
                </a:cubicBezTo>
                <a:cubicBezTo>
                  <a:pt x="6486" y="85984"/>
                  <a:pt x="3243" y="82204"/>
                  <a:pt x="3243" y="77480"/>
                </a:cubicBezTo>
                <a:cubicBezTo>
                  <a:pt x="3243" y="87874"/>
                  <a:pt x="3243" y="87874"/>
                  <a:pt x="3243" y="87874"/>
                </a:cubicBezTo>
                <a:cubicBezTo>
                  <a:pt x="3243" y="91653"/>
                  <a:pt x="6486" y="95433"/>
                  <a:pt x="12972" y="99212"/>
                </a:cubicBezTo>
                <a:cubicBezTo>
                  <a:pt x="25945" y="104881"/>
                  <a:pt x="45405" y="104881"/>
                  <a:pt x="58378" y="99212"/>
                </a:cubicBezTo>
                <a:cubicBezTo>
                  <a:pt x="64864" y="95433"/>
                  <a:pt x="68108" y="91653"/>
                  <a:pt x="68108" y="87874"/>
                </a:cubicBezTo>
                <a:cubicBezTo>
                  <a:pt x="68108" y="77480"/>
                  <a:pt x="68108" y="77480"/>
                  <a:pt x="68108" y="77480"/>
                </a:cubicBezTo>
                <a:cubicBezTo>
                  <a:pt x="68108" y="82204"/>
                  <a:pt x="64864" y="85984"/>
                  <a:pt x="58378" y="88818"/>
                </a:cubicBezTo>
                <a:lnTo>
                  <a:pt x="12972" y="68976"/>
                </a:lnTo>
                <a:cubicBezTo>
                  <a:pt x="25945" y="75590"/>
                  <a:pt x="45405" y="75590"/>
                  <a:pt x="58378" y="68976"/>
                </a:cubicBezTo>
                <a:cubicBezTo>
                  <a:pt x="71351" y="63307"/>
                  <a:pt x="71351" y="52913"/>
                  <a:pt x="58378" y="46299"/>
                </a:cubicBezTo>
                <a:cubicBezTo>
                  <a:pt x="45405" y="39685"/>
                  <a:pt x="25945" y="39685"/>
                  <a:pt x="12972" y="46299"/>
                </a:cubicBezTo>
                <a:cubicBezTo>
                  <a:pt x="0" y="52913"/>
                  <a:pt x="0" y="63307"/>
                  <a:pt x="12972" y="68976"/>
                </a:cubicBezTo>
                <a:lnTo>
                  <a:pt x="62702" y="29291"/>
                </a:lnTo>
                <a:cubicBezTo>
                  <a:pt x="74594" y="35905"/>
                  <a:pt x="95135" y="35905"/>
                  <a:pt x="108108" y="29291"/>
                </a:cubicBezTo>
                <a:cubicBezTo>
                  <a:pt x="120000" y="22677"/>
                  <a:pt x="120000" y="12283"/>
                  <a:pt x="108108" y="6614"/>
                </a:cubicBezTo>
                <a:cubicBezTo>
                  <a:pt x="95135" y="0"/>
                  <a:pt x="74594" y="0"/>
                  <a:pt x="62702" y="6614"/>
                </a:cubicBezTo>
                <a:cubicBezTo>
                  <a:pt x="49729" y="12283"/>
                  <a:pt x="49729" y="22677"/>
                  <a:pt x="62702" y="29291"/>
                </a:cubicBezTo>
                <a:lnTo>
                  <a:pt x="108108" y="77480"/>
                </a:lnTo>
                <a:cubicBezTo>
                  <a:pt x="98378" y="82204"/>
                  <a:pt x="84324" y="84094"/>
                  <a:pt x="72432" y="81259"/>
                </a:cubicBezTo>
                <a:cubicBezTo>
                  <a:pt x="72432" y="90708"/>
                  <a:pt x="72432" y="90708"/>
                  <a:pt x="72432" y="90708"/>
                </a:cubicBezTo>
                <a:cubicBezTo>
                  <a:pt x="84324" y="93543"/>
                  <a:pt x="98378" y="92598"/>
                  <a:pt x="108108" y="87874"/>
                </a:cubicBezTo>
                <a:cubicBezTo>
                  <a:pt x="113513" y="84094"/>
                  <a:pt x="116756" y="80314"/>
                  <a:pt x="116756" y="76535"/>
                </a:cubicBezTo>
                <a:cubicBezTo>
                  <a:pt x="116756" y="66141"/>
                  <a:pt x="116756" y="66141"/>
                  <a:pt x="116756" y="66141"/>
                </a:cubicBezTo>
                <a:cubicBezTo>
                  <a:pt x="116756" y="70866"/>
                  <a:pt x="113513" y="74645"/>
                  <a:pt x="108108" y="77480"/>
                </a:cubicBezTo>
                <a:lnTo>
                  <a:pt x="108108" y="49133"/>
                </a:lnTo>
                <a:cubicBezTo>
                  <a:pt x="98378" y="53858"/>
                  <a:pt x="84324" y="54803"/>
                  <a:pt x="72432" y="52913"/>
                </a:cubicBezTo>
                <a:cubicBezTo>
                  <a:pt x="72432" y="62362"/>
                  <a:pt x="72432" y="62362"/>
                  <a:pt x="72432" y="62362"/>
                </a:cubicBezTo>
                <a:cubicBezTo>
                  <a:pt x="84324" y="65196"/>
                  <a:pt x="98378" y="63307"/>
                  <a:pt x="108108" y="58582"/>
                </a:cubicBezTo>
                <a:cubicBezTo>
                  <a:pt x="113513" y="55748"/>
                  <a:pt x="116756" y="51968"/>
                  <a:pt x="116756" y="47244"/>
                </a:cubicBezTo>
                <a:cubicBezTo>
                  <a:pt x="116756" y="37795"/>
                  <a:pt x="116756" y="37795"/>
                  <a:pt x="116756" y="37795"/>
                </a:cubicBezTo>
                <a:cubicBezTo>
                  <a:pt x="116756" y="41574"/>
                  <a:pt x="113513" y="46299"/>
                  <a:pt x="108108" y="49133"/>
                </a:cubicBezTo>
                <a:lnTo>
                  <a:pt x="108108" y="34960"/>
                </a:lnTo>
                <a:cubicBezTo>
                  <a:pt x="95135" y="40629"/>
                  <a:pt x="74594" y="40629"/>
                  <a:pt x="62702" y="34960"/>
                </a:cubicBezTo>
                <a:cubicBezTo>
                  <a:pt x="56216" y="31181"/>
                  <a:pt x="52972" y="27401"/>
                  <a:pt x="52972" y="23622"/>
                </a:cubicBezTo>
                <a:cubicBezTo>
                  <a:pt x="52972" y="33070"/>
                  <a:pt x="52972" y="33070"/>
                  <a:pt x="52972" y="33070"/>
                </a:cubicBezTo>
                <a:cubicBezTo>
                  <a:pt x="52972" y="36850"/>
                  <a:pt x="56216" y="41574"/>
                  <a:pt x="62702" y="44409"/>
                </a:cubicBezTo>
                <a:cubicBezTo>
                  <a:pt x="74594" y="51023"/>
                  <a:pt x="95135" y="51023"/>
                  <a:pt x="108108" y="44409"/>
                </a:cubicBezTo>
                <a:cubicBezTo>
                  <a:pt x="113513" y="41574"/>
                  <a:pt x="116756" y="36850"/>
                  <a:pt x="116756" y="33070"/>
                </a:cubicBezTo>
                <a:cubicBezTo>
                  <a:pt x="116756" y="23622"/>
                  <a:pt x="116756" y="23622"/>
                  <a:pt x="116756" y="23622"/>
                </a:cubicBezTo>
                <a:cubicBezTo>
                  <a:pt x="116756" y="27401"/>
                  <a:pt x="113513" y="31181"/>
                  <a:pt x="108108" y="34960"/>
                </a:cubicBezTo>
                <a:lnTo>
                  <a:pt x="108108" y="63307"/>
                </a:lnTo>
                <a:cubicBezTo>
                  <a:pt x="98378" y="68031"/>
                  <a:pt x="84324" y="68976"/>
                  <a:pt x="72432" y="67086"/>
                </a:cubicBezTo>
                <a:cubicBezTo>
                  <a:pt x="72432" y="76535"/>
                  <a:pt x="72432" y="76535"/>
                  <a:pt x="72432" y="76535"/>
                </a:cubicBezTo>
                <a:cubicBezTo>
                  <a:pt x="84324" y="79370"/>
                  <a:pt x="98378" y="78425"/>
                  <a:pt x="108108" y="73700"/>
                </a:cubicBezTo>
                <a:cubicBezTo>
                  <a:pt x="113513" y="69921"/>
                  <a:pt x="116756" y="66141"/>
                  <a:pt x="116756" y="61417"/>
                </a:cubicBezTo>
                <a:cubicBezTo>
                  <a:pt x="116756" y="51968"/>
                  <a:pt x="116756" y="51968"/>
                  <a:pt x="116756" y="51968"/>
                </a:cubicBezTo>
                <a:cubicBezTo>
                  <a:pt x="116756" y="55748"/>
                  <a:pt x="113513" y="60472"/>
                  <a:pt x="108108" y="63307"/>
                </a:cubicBezTo>
                <a:lnTo>
                  <a:pt x="108108" y="91653"/>
                </a:lnTo>
                <a:cubicBezTo>
                  <a:pt x="98378" y="96377"/>
                  <a:pt x="84324" y="98267"/>
                  <a:pt x="72432" y="95433"/>
                </a:cubicBezTo>
                <a:cubicBezTo>
                  <a:pt x="72432" y="105826"/>
                  <a:pt x="72432" y="105826"/>
                  <a:pt x="72432" y="105826"/>
                </a:cubicBezTo>
                <a:cubicBezTo>
                  <a:pt x="84324" y="107716"/>
                  <a:pt x="98378" y="106771"/>
                  <a:pt x="108108" y="102047"/>
                </a:cubicBezTo>
                <a:cubicBezTo>
                  <a:pt x="113513" y="99212"/>
                  <a:pt x="116756" y="94488"/>
                  <a:pt x="116756" y="90708"/>
                </a:cubicBezTo>
                <a:cubicBezTo>
                  <a:pt x="116756" y="80314"/>
                  <a:pt x="116756" y="80314"/>
                  <a:pt x="116756" y="80314"/>
                </a:cubicBezTo>
                <a:cubicBezTo>
                  <a:pt x="116756" y="85039"/>
                  <a:pt x="113513" y="88818"/>
                  <a:pt x="108108" y="91653"/>
                </a:cubicBezTo>
              </a:path>
            </a:pathLst>
          </a:custGeom>
          <a:solidFill>
            <a:schemeClr val="accent1"/>
          </a:solidFill>
          <a:ln>
            <a:noFill/>
          </a:ln>
        </p:spPr>
        <p:style>
          <a:lnRef idx="0">
            <a:scrgbClr r="0" g="0" b="0"/>
          </a:lnRef>
          <a:fillRef idx="0">
            <a:scrgbClr r="0" g="0" b="0"/>
          </a:fillRef>
          <a:effectRef idx="0">
            <a:scrgbClr r="0" g="0" b="0"/>
          </a:effectRef>
          <a:fontRef idx="minor"/>
        </p:style>
        <p:txBody>
          <a:bodyPr/>
          <a:lstStyle/>
          <a:p>
            <a:endParaRPr lang="fr-FR" noProof="0" dirty="0"/>
          </a:p>
        </p:txBody>
      </p:sp>
      <p:sp>
        <p:nvSpPr>
          <p:cNvPr id="59" name="Shape 2251"/>
          <p:cNvSpPr txBox="1"/>
          <p:nvPr/>
        </p:nvSpPr>
        <p:spPr>
          <a:xfrm>
            <a:off x="3233688" y="2366025"/>
            <a:ext cx="6260815" cy="1057680"/>
          </a:xfrm>
          <a:prstGeom prst="rect">
            <a:avLst/>
          </a:prstGeom>
          <a:noFill/>
          <a:ln>
            <a:noFill/>
          </a:ln>
        </p:spPr>
        <p:txBody>
          <a:bodyPr wrap="square" lIns="0" tIns="0" rIns="0" bIns="0" anchor="t" anchorCtr="0">
            <a:noAutofit/>
          </a:bodyPr>
          <a:lstStyle/>
          <a:p>
            <a:pPr defTabSz="932815"/>
            <a:r>
              <a:rPr lang="fr-FR" sz="1100" noProof="0" dirty="0"/>
              <a:t>Le projet vise </a:t>
            </a:r>
            <a:r>
              <a:rPr lang="fr-FR" sz="1100" b="1" noProof="0" dirty="0"/>
              <a:t>la mobilisation des eaux du fleuve </a:t>
            </a:r>
            <a:r>
              <a:rPr lang="fr-FR" sz="1100" b="1" noProof="0" dirty="0" err="1"/>
              <a:t>Zio</a:t>
            </a:r>
            <a:r>
              <a:rPr lang="fr-FR" sz="1100" b="1" noProof="0" dirty="0"/>
              <a:t> </a:t>
            </a:r>
            <a:r>
              <a:rPr lang="fr-FR" sz="1100" noProof="0" dirty="0"/>
              <a:t>pour une </a:t>
            </a:r>
            <a:r>
              <a:rPr lang="fr-FR" sz="1100" b="1" noProof="0" dirty="0"/>
              <a:t>production estimée à 88 416 m³/jour</a:t>
            </a:r>
            <a:r>
              <a:rPr lang="fr-FR" sz="1100" noProof="0" dirty="0"/>
              <a:t>. </a:t>
            </a:r>
          </a:p>
          <a:p>
            <a:pPr defTabSz="932815"/>
            <a:r>
              <a:rPr lang="fr-FR" sz="1100" noProof="0" dirty="0"/>
              <a:t>Il prévoit la construction d’un barrage sur la période 2024-2028 afin de sécuriser l’approvisionnement en eau potable du Grand Lomé.</a:t>
            </a:r>
          </a:p>
        </p:txBody>
      </p:sp>
      <p:sp>
        <p:nvSpPr>
          <p:cNvPr id="60" name="Shape 2253"/>
          <p:cNvSpPr txBox="1"/>
          <p:nvPr/>
        </p:nvSpPr>
        <p:spPr>
          <a:xfrm>
            <a:off x="3249295" y="3623310"/>
            <a:ext cx="6261100" cy="930910"/>
          </a:xfrm>
          <a:prstGeom prst="rect">
            <a:avLst/>
          </a:prstGeom>
          <a:noFill/>
          <a:ln>
            <a:noFill/>
          </a:ln>
        </p:spPr>
        <p:txBody>
          <a:bodyPr wrap="square" lIns="0" tIns="0" rIns="0" bIns="0" anchor="t" anchorCtr="0">
            <a:noAutofit/>
          </a:bodyPr>
          <a:lstStyle/>
          <a:p>
            <a:pPr marL="174625" lvl="1" indent="-174625">
              <a:spcAft>
                <a:spcPts val="305"/>
              </a:spcAft>
              <a:buClr>
                <a:schemeClr val="dk2"/>
              </a:buClr>
              <a:buSzPct val="123000"/>
              <a:buFont typeface="Arial" panose="020B0604020202020204" pitchFamily="34" charset="0"/>
              <a:buChar char="•"/>
            </a:pPr>
            <a:r>
              <a:rPr lang="fr-FR" sz="1100" noProof="0" dirty="0"/>
              <a:t>•Renforcement durable de l’approvisionnement en eau potable</a:t>
            </a:r>
            <a:br>
              <a:rPr lang="fr-FR" sz="1100" noProof="0" dirty="0"/>
            </a:br>
            <a:r>
              <a:rPr lang="fr-FR" sz="1100" noProof="0" dirty="0"/>
              <a:t>• Sécurisation de la ressource hydrique face à la croissance démographique</a:t>
            </a:r>
            <a:br>
              <a:rPr lang="fr-FR" sz="1100" noProof="0" dirty="0"/>
            </a:br>
            <a:r>
              <a:rPr lang="fr-FR" sz="1100" noProof="0" dirty="0"/>
              <a:t>• Opportunités de partenariats public-privé (PPP)</a:t>
            </a:r>
            <a:br>
              <a:rPr lang="fr-FR" sz="1100" noProof="0" dirty="0"/>
            </a:br>
            <a:r>
              <a:rPr lang="fr-FR" sz="1100" noProof="0" dirty="0"/>
              <a:t>• Contribution aux objectifs de développement durable (ODD 6)</a:t>
            </a:r>
          </a:p>
          <a:p>
            <a:pPr marL="0" lvl="1" indent="-174625">
              <a:spcAft>
                <a:spcPts val="305"/>
              </a:spcAft>
              <a:buClr>
                <a:schemeClr val="dk2"/>
              </a:buClr>
              <a:buSzPct val="123000"/>
              <a:buFont typeface="Arial" panose="020B0604020202020204" pitchFamily="34" charset="0"/>
              <a:buChar char="•"/>
            </a:pPr>
            <a:r>
              <a:rPr lang="fr-FR" sz="1100" noProof="0" dirty="0">
                <a:sym typeface="+mn-ea"/>
              </a:rPr>
              <a:t>•Le taux de rendement interne du projet est 15,8 %</a:t>
            </a:r>
            <a:endParaRPr lang="en-US" altLang="fr-FR" sz="1100" i="1" noProof="0" dirty="0">
              <a:solidFill>
                <a:srgbClr val="2A6D07"/>
              </a:solidFill>
            </a:endParaRPr>
          </a:p>
        </p:txBody>
      </p:sp>
      <p:sp>
        <p:nvSpPr>
          <p:cNvPr id="61" name="Shape 2253"/>
          <p:cNvSpPr txBox="1"/>
          <p:nvPr/>
        </p:nvSpPr>
        <p:spPr>
          <a:xfrm>
            <a:off x="3233688" y="4675513"/>
            <a:ext cx="6260815" cy="690741"/>
          </a:xfrm>
          <a:prstGeom prst="rect">
            <a:avLst/>
          </a:prstGeom>
          <a:noFill/>
          <a:ln>
            <a:noFill/>
          </a:ln>
        </p:spPr>
        <p:txBody>
          <a:bodyPr wrap="square" lIns="0" tIns="0" rIns="0" bIns="0" numCol="1" anchor="t" anchorCtr="0">
            <a:noAutofit/>
          </a:bodyPr>
          <a:lstStyle/>
          <a:p>
            <a:pPr marL="201295" lvl="1" indent="-201295">
              <a:spcAft>
                <a:spcPts val="305"/>
              </a:spcAft>
              <a:buClr>
                <a:schemeClr val="dk2"/>
              </a:buClr>
              <a:buSzPct val="123000"/>
              <a:buFont typeface="Arial" panose="020B0604020202020204" pitchFamily="34" charset="0"/>
              <a:buChar char="•"/>
            </a:pPr>
            <a:r>
              <a:rPr lang="fr-FR" sz="1100" noProof="0" dirty="0">
                <a:sym typeface="Arial" panose="020B0604020202020204"/>
              </a:rPr>
              <a:t>Type de partenariat : Partenariat public-privé (PPP)</a:t>
            </a:r>
          </a:p>
          <a:p>
            <a:pPr marL="201295" lvl="1" indent="-201295" algn="l">
              <a:spcAft>
                <a:spcPts val="305"/>
              </a:spcAft>
              <a:buClr>
                <a:schemeClr val="dk2"/>
              </a:buClr>
              <a:buSzPct val="123000"/>
              <a:buFont typeface="Arial" panose="020B0604020202020204" pitchFamily="34" charset="0"/>
              <a:buChar char="•"/>
            </a:pPr>
            <a:r>
              <a:rPr lang="fr-FR" sz="1100" noProof="0" dirty="0">
                <a:sym typeface="Arial" panose="020B0604020202020204"/>
              </a:rPr>
              <a:t>. Mode de remboursement</a:t>
            </a:r>
            <a:r>
              <a:rPr lang="fr-FR" sz="1100" i="1" noProof="0" dirty="0">
                <a:ea typeface="Arial" panose="020B0604020202020204"/>
                <a:cs typeface="Arial" panose="020B0604020202020204"/>
                <a:sym typeface="Arial" panose="020B0604020202020204"/>
              </a:rPr>
              <a:t>:</a:t>
            </a:r>
            <a:r>
              <a:rPr lang="fr-FR" sz="1100" i="1" noProof="0" dirty="0">
                <a:solidFill>
                  <a:srgbClr val="FF0000"/>
                </a:solidFill>
                <a:ea typeface="Arial" panose="020B0604020202020204"/>
                <a:cs typeface="Arial" panose="020B0604020202020204"/>
                <a:sym typeface="Arial" panose="020B0604020202020204"/>
              </a:rPr>
              <a:t> </a:t>
            </a:r>
            <a:r>
              <a:rPr lang="fr-FR" sz="1100" noProof="0" dirty="0">
                <a:sym typeface="Arial" panose="020B0604020202020204"/>
              </a:rPr>
              <a:t>PPP par paiement Etat</a:t>
            </a:r>
            <a:endParaRPr lang="fr-FR" sz="1100" noProof="0" dirty="0">
              <a:solidFill>
                <a:srgbClr val="FF0000"/>
              </a:solidFill>
              <a:sym typeface="Arial" panose="020B0604020202020204"/>
            </a:endParaRPr>
          </a:p>
        </p:txBody>
      </p:sp>
      <p:grpSp>
        <p:nvGrpSpPr>
          <p:cNvPr id="65" name="Shape 2300"/>
          <p:cNvGrpSpPr/>
          <p:nvPr/>
        </p:nvGrpSpPr>
        <p:grpSpPr>
          <a:xfrm>
            <a:off x="1588929" y="2499668"/>
            <a:ext cx="253724" cy="288562"/>
            <a:chOff x="1839913" y="5276850"/>
            <a:chExt cx="693736" cy="788987"/>
          </a:xfrm>
          <a:solidFill>
            <a:schemeClr val="accent1"/>
          </a:solidFill>
        </p:grpSpPr>
        <p:sp>
          <p:nvSpPr>
            <p:cNvPr id="68" name="Shape 2301"/>
            <p:cNvSpPr/>
            <p:nvPr/>
          </p:nvSpPr>
          <p:spPr>
            <a:xfrm>
              <a:off x="1897063" y="5276850"/>
              <a:ext cx="166686" cy="192088"/>
            </a:xfrm>
            <a:custGeom>
              <a:avLst/>
              <a:gdLst/>
              <a:ahLst/>
              <a:cxnLst/>
              <a:rect l="0" t="0" r="0" b="0"/>
              <a:pathLst>
                <a:path w="120000" h="120000" extrusionOk="0">
                  <a:moveTo>
                    <a:pt x="60000" y="120000"/>
                  </a:moveTo>
                  <a:cubicBezTo>
                    <a:pt x="93818" y="119685"/>
                    <a:pt x="120000" y="85354"/>
                    <a:pt x="120000" y="55748"/>
                  </a:cubicBezTo>
                  <a:cubicBezTo>
                    <a:pt x="120000" y="25826"/>
                    <a:pt x="93090" y="629"/>
                    <a:pt x="60000" y="0"/>
                  </a:cubicBezTo>
                  <a:cubicBezTo>
                    <a:pt x="26909" y="629"/>
                    <a:pt x="0" y="26141"/>
                    <a:pt x="0" y="55748"/>
                  </a:cubicBezTo>
                  <a:cubicBezTo>
                    <a:pt x="0" y="85354"/>
                    <a:pt x="26545" y="119685"/>
                    <a:pt x="60000" y="120000"/>
                  </a:cubicBezTo>
                  <a:close/>
                </a:path>
              </a:pathLst>
            </a:custGeom>
            <a:grpFill/>
            <a:ln>
              <a:noFill/>
            </a:ln>
          </p:spPr>
          <p:txBody>
            <a:bodyPr wrap="square" lIns="91410" tIns="45704" rIns="91410" bIns="45704" anchor="t" anchorCtr="0">
              <a:noAutofit/>
            </a:bodyPr>
            <a:lstStyle/>
            <a:p>
              <a:pPr defTabSz="932815"/>
              <a:endParaRPr lang="fr-FR" sz="1600" noProof="0" dirty="0">
                <a:solidFill>
                  <a:srgbClr val="000000"/>
                </a:solidFill>
                <a:latin typeface="Arial" panose="020B0604020202020204"/>
                <a:ea typeface="Arial" panose="020B0604020202020204"/>
                <a:cs typeface="Arial" panose="020B0604020202020204"/>
                <a:sym typeface="Arial" panose="020B0604020202020204"/>
              </a:endParaRPr>
            </a:p>
          </p:txBody>
        </p:sp>
        <p:sp>
          <p:nvSpPr>
            <p:cNvPr id="69" name="Shape 2302"/>
            <p:cNvSpPr/>
            <p:nvPr/>
          </p:nvSpPr>
          <p:spPr>
            <a:xfrm>
              <a:off x="1965325" y="5483225"/>
              <a:ext cx="30161" cy="19049"/>
            </a:xfrm>
            <a:custGeom>
              <a:avLst/>
              <a:gdLst/>
              <a:ahLst/>
              <a:cxnLst/>
              <a:rect l="0" t="0" r="0" b="0"/>
              <a:pathLst>
                <a:path w="120000" h="120000" extrusionOk="0">
                  <a:moveTo>
                    <a:pt x="104516" y="3157"/>
                  </a:moveTo>
                  <a:cubicBezTo>
                    <a:pt x="73548" y="0"/>
                    <a:pt x="44516" y="0"/>
                    <a:pt x="13548" y="3157"/>
                  </a:cubicBezTo>
                  <a:cubicBezTo>
                    <a:pt x="9677" y="3157"/>
                    <a:pt x="5806" y="6315"/>
                    <a:pt x="5806" y="12631"/>
                  </a:cubicBezTo>
                  <a:cubicBezTo>
                    <a:pt x="3870" y="18947"/>
                    <a:pt x="1935" y="25263"/>
                    <a:pt x="0" y="31578"/>
                  </a:cubicBezTo>
                  <a:cubicBezTo>
                    <a:pt x="0" y="34736"/>
                    <a:pt x="0" y="41052"/>
                    <a:pt x="0" y="44210"/>
                  </a:cubicBezTo>
                  <a:cubicBezTo>
                    <a:pt x="7741" y="69473"/>
                    <a:pt x="13548" y="91578"/>
                    <a:pt x="21290" y="113684"/>
                  </a:cubicBezTo>
                  <a:cubicBezTo>
                    <a:pt x="21290" y="120000"/>
                    <a:pt x="23225" y="120000"/>
                    <a:pt x="27096" y="120000"/>
                  </a:cubicBezTo>
                  <a:cubicBezTo>
                    <a:pt x="36774" y="120000"/>
                    <a:pt x="48387" y="120000"/>
                    <a:pt x="58064" y="120000"/>
                  </a:cubicBezTo>
                  <a:cubicBezTo>
                    <a:pt x="69677" y="120000"/>
                    <a:pt x="79354" y="120000"/>
                    <a:pt x="90967" y="120000"/>
                  </a:cubicBezTo>
                  <a:cubicBezTo>
                    <a:pt x="94838" y="120000"/>
                    <a:pt x="94838" y="120000"/>
                    <a:pt x="96774" y="113684"/>
                  </a:cubicBezTo>
                  <a:cubicBezTo>
                    <a:pt x="102580" y="97894"/>
                    <a:pt x="106451" y="78947"/>
                    <a:pt x="112258" y="63157"/>
                  </a:cubicBezTo>
                  <a:cubicBezTo>
                    <a:pt x="118064" y="47368"/>
                    <a:pt x="120000" y="31578"/>
                    <a:pt x="112258" y="12631"/>
                  </a:cubicBezTo>
                  <a:cubicBezTo>
                    <a:pt x="110322" y="6315"/>
                    <a:pt x="108387" y="3157"/>
                    <a:pt x="104516" y="3157"/>
                  </a:cubicBezTo>
                  <a:close/>
                </a:path>
              </a:pathLst>
            </a:custGeom>
            <a:grpFill/>
            <a:ln>
              <a:noFill/>
            </a:ln>
          </p:spPr>
          <p:txBody>
            <a:bodyPr wrap="square" lIns="91410" tIns="45704" rIns="91410" bIns="45704" anchor="t" anchorCtr="0">
              <a:noAutofit/>
            </a:bodyPr>
            <a:lstStyle/>
            <a:p>
              <a:pPr defTabSz="932815"/>
              <a:endParaRPr lang="fr-FR" sz="1600" noProof="0" dirty="0">
                <a:solidFill>
                  <a:srgbClr val="000000"/>
                </a:solidFill>
                <a:latin typeface="Arial" panose="020B0604020202020204"/>
                <a:ea typeface="Arial" panose="020B0604020202020204"/>
                <a:cs typeface="Arial" panose="020B0604020202020204"/>
                <a:sym typeface="Arial" panose="020B0604020202020204"/>
              </a:endParaRPr>
            </a:p>
          </p:txBody>
        </p:sp>
        <p:sp>
          <p:nvSpPr>
            <p:cNvPr id="70" name="Shape 2303"/>
            <p:cNvSpPr/>
            <p:nvPr/>
          </p:nvSpPr>
          <p:spPr>
            <a:xfrm>
              <a:off x="1839913" y="5483225"/>
              <a:ext cx="473075" cy="582612"/>
            </a:xfrm>
            <a:custGeom>
              <a:avLst/>
              <a:gdLst/>
              <a:ahLst/>
              <a:cxnLst/>
              <a:rect l="0" t="0" r="0" b="0"/>
              <a:pathLst>
                <a:path w="120000" h="120000" extrusionOk="0">
                  <a:moveTo>
                    <a:pt x="59235" y="14495"/>
                  </a:moveTo>
                  <a:cubicBezTo>
                    <a:pt x="111082" y="14495"/>
                    <a:pt x="111082" y="14495"/>
                    <a:pt x="111082" y="14495"/>
                  </a:cubicBezTo>
                  <a:cubicBezTo>
                    <a:pt x="116050" y="14495"/>
                    <a:pt x="120000" y="11182"/>
                    <a:pt x="120000" y="7247"/>
                  </a:cubicBezTo>
                  <a:cubicBezTo>
                    <a:pt x="120000" y="3313"/>
                    <a:pt x="116050" y="0"/>
                    <a:pt x="111082" y="0"/>
                  </a:cubicBezTo>
                  <a:cubicBezTo>
                    <a:pt x="58980" y="0"/>
                    <a:pt x="58980" y="0"/>
                    <a:pt x="58980" y="0"/>
                  </a:cubicBezTo>
                  <a:cubicBezTo>
                    <a:pt x="58980" y="0"/>
                    <a:pt x="58980" y="0"/>
                    <a:pt x="58980" y="0"/>
                  </a:cubicBezTo>
                  <a:cubicBezTo>
                    <a:pt x="47770" y="0"/>
                    <a:pt x="47770" y="0"/>
                    <a:pt x="47770" y="0"/>
                  </a:cubicBezTo>
                  <a:cubicBezTo>
                    <a:pt x="40000" y="12424"/>
                    <a:pt x="40000" y="12424"/>
                    <a:pt x="40000" y="12424"/>
                  </a:cubicBezTo>
                  <a:cubicBezTo>
                    <a:pt x="39617" y="11389"/>
                    <a:pt x="39363" y="10353"/>
                    <a:pt x="39108" y="9318"/>
                  </a:cubicBezTo>
                  <a:cubicBezTo>
                    <a:pt x="38726" y="7868"/>
                    <a:pt x="38343" y="6315"/>
                    <a:pt x="37834" y="4866"/>
                  </a:cubicBezTo>
                  <a:cubicBezTo>
                    <a:pt x="36433" y="4866"/>
                    <a:pt x="34904" y="4866"/>
                    <a:pt x="33503" y="4866"/>
                  </a:cubicBezTo>
                  <a:cubicBezTo>
                    <a:pt x="33248" y="4866"/>
                    <a:pt x="33248" y="4969"/>
                    <a:pt x="33248" y="5073"/>
                  </a:cubicBezTo>
                  <a:cubicBezTo>
                    <a:pt x="32611" y="7247"/>
                    <a:pt x="32101" y="9421"/>
                    <a:pt x="31464" y="11596"/>
                  </a:cubicBezTo>
                  <a:cubicBezTo>
                    <a:pt x="31464" y="11803"/>
                    <a:pt x="31337" y="12113"/>
                    <a:pt x="31337" y="12320"/>
                  </a:cubicBezTo>
                  <a:cubicBezTo>
                    <a:pt x="23439" y="0"/>
                    <a:pt x="23439" y="0"/>
                    <a:pt x="23439" y="0"/>
                  </a:cubicBezTo>
                  <a:cubicBezTo>
                    <a:pt x="12229" y="0"/>
                    <a:pt x="12229" y="0"/>
                    <a:pt x="12229" y="0"/>
                  </a:cubicBezTo>
                  <a:cubicBezTo>
                    <a:pt x="5477" y="0"/>
                    <a:pt x="0" y="4762"/>
                    <a:pt x="0" y="10560"/>
                  </a:cubicBezTo>
                  <a:cubicBezTo>
                    <a:pt x="0" y="50215"/>
                    <a:pt x="0" y="50215"/>
                    <a:pt x="0" y="50215"/>
                  </a:cubicBezTo>
                  <a:cubicBezTo>
                    <a:pt x="0" y="55703"/>
                    <a:pt x="4840" y="60155"/>
                    <a:pt x="11210" y="60569"/>
                  </a:cubicBezTo>
                  <a:cubicBezTo>
                    <a:pt x="12993" y="76617"/>
                    <a:pt x="14649" y="92769"/>
                    <a:pt x="16433" y="109128"/>
                  </a:cubicBezTo>
                  <a:cubicBezTo>
                    <a:pt x="17197" y="114823"/>
                    <a:pt x="21656" y="119689"/>
                    <a:pt x="26751" y="119896"/>
                  </a:cubicBezTo>
                  <a:cubicBezTo>
                    <a:pt x="32611" y="120000"/>
                    <a:pt x="38598" y="120000"/>
                    <a:pt x="44585" y="119896"/>
                  </a:cubicBezTo>
                  <a:cubicBezTo>
                    <a:pt x="49554" y="119689"/>
                    <a:pt x="54140" y="114823"/>
                    <a:pt x="54777" y="109128"/>
                  </a:cubicBezTo>
                  <a:cubicBezTo>
                    <a:pt x="56305" y="95461"/>
                    <a:pt x="57707" y="81898"/>
                    <a:pt x="59235" y="68438"/>
                  </a:cubicBezTo>
                  <a:cubicBezTo>
                    <a:pt x="59235" y="68438"/>
                    <a:pt x="59235" y="68438"/>
                    <a:pt x="59235" y="68438"/>
                  </a:cubicBezTo>
                  <a:lnTo>
                    <a:pt x="59235" y="14495"/>
                  </a:lnTo>
                  <a:close/>
                </a:path>
              </a:pathLst>
            </a:custGeom>
            <a:grpFill/>
            <a:ln>
              <a:noFill/>
            </a:ln>
          </p:spPr>
          <p:txBody>
            <a:bodyPr wrap="square" lIns="91410" tIns="45704" rIns="91410" bIns="45704" anchor="t" anchorCtr="0">
              <a:noAutofit/>
            </a:bodyPr>
            <a:lstStyle/>
            <a:p>
              <a:pPr defTabSz="932815"/>
              <a:endParaRPr lang="fr-FR" sz="1600" noProof="0" dirty="0">
                <a:solidFill>
                  <a:srgbClr val="000000"/>
                </a:solidFill>
                <a:latin typeface="Arial" panose="020B0604020202020204"/>
                <a:ea typeface="Arial" panose="020B0604020202020204"/>
                <a:cs typeface="Arial" panose="020B0604020202020204"/>
                <a:sym typeface="Arial" panose="020B0604020202020204"/>
              </a:endParaRPr>
            </a:p>
          </p:txBody>
        </p:sp>
        <p:sp>
          <p:nvSpPr>
            <p:cNvPr id="71" name="Shape 2304"/>
            <p:cNvSpPr/>
            <p:nvPr/>
          </p:nvSpPr>
          <p:spPr>
            <a:xfrm>
              <a:off x="2135188" y="5921375"/>
              <a:ext cx="282574" cy="144462"/>
            </a:xfrm>
            <a:custGeom>
              <a:avLst/>
              <a:gdLst/>
              <a:ahLst/>
              <a:cxnLst/>
              <a:rect l="0" t="0" r="0" b="0"/>
              <a:pathLst>
                <a:path w="120000" h="120000" extrusionOk="0">
                  <a:moveTo>
                    <a:pt x="72682" y="0"/>
                  </a:moveTo>
                  <a:cubicBezTo>
                    <a:pt x="47317" y="0"/>
                    <a:pt x="47317" y="0"/>
                    <a:pt x="47317" y="0"/>
                  </a:cubicBezTo>
                  <a:cubicBezTo>
                    <a:pt x="3623" y="88333"/>
                    <a:pt x="3623" y="88333"/>
                    <a:pt x="3623" y="88333"/>
                  </a:cubicBezTo>
                  <a:cubicBezTo>
                    <a:pt x="0" y="95416"/>
                    <a:pt x="0" y="107083"/>
                    <a:pt x="3623" y="114583"/>
                  </a:cubicBezTo>
                  <a:cubicBezTo>
                    <a:pt x="5541" y="117916"/>
                    <a:pt x="7886" y="120000"/>
                    <a:pt x="10017" y="120000"/>
                  </a:cubicBezTo>
                  <a:cubicBezTo>
                    <a:pt x="12362" y="120000"/>
                    <a:pt x="14706" y="117916"/>
                    <a:pt x="16625" y="114583"/>
                  </a:cubicBezTo>
                  <a:cubicBezTo>
                    <a:pt x="60106" y="26250"/>
                    <a:pt x="60106" y="26250"/>
                    <a:pt x="60106" y="26250"/>
                  </a:cubicBezTo>
                  <a:cubicBezTo>
                    <a:pt x="103587" y="114583"/>
                    <a:pt x="103587" y="114583"/>
                    <a:pt x="103587" y="114583"/>
                  </a:cubicBezTo>
                  <a:cubicBezTo>
                    <a:pt x="105293" y="117916"/>
                    <a:pt x="107637" y="120000"/>
                    <a:pt x="109982" y="120000"/>
                  </a:cubicBezTo>
                  <a:cubicBezTo>
                    <a:pt x="112326" y="120000"/>
                    <a:pt x="114671" y="117916"/>
                    <a:pt x="116376" y="114583"/>
                  </a:cubicBezTo>
                  <a:cubicBezTo>
                    <a:pt x="120000" y="107083"/>
                    <a:pt x="120000" y="95416"/>
                    <a:pt x="116376" y="88333"/>
                  </a:cubicBezTo>
                  <a:lnTo>
                    <a:pt x="72682" y="0"/>
                  </a:lnTo>
                  <a:close/>
                </a:path>
              </a:pathLst>
            </a:custGeom>
            <a:grpFill/>
            <a:ln>
              <a:noFill/>
            </a:ln>
          </p:spPr>
          <p:txBody>
            <a:bodyPr wrap="square" lIns="91410" tIns="45704" rIns="91410" bIns="45704" anchor="t" anchorCtr="0">
              <a:noAutofit/>
            </a:bodyPr>
            <a:lstStyle/>
            <a:p>
              <a:pPr defTabSz="932815"/>
              <a:endParaRPr lang="fr-FR" sz="1600" noProof="0" dirty="0">
                <a:solidFill>
                  <a:srgbClr val="000000"/>
                </a:solidFill>
                <a:latin typeface="Arial" panose="020B0604020202020204"/>
                <a:ea typeface="Arial" panose="020B0604020202020204"/>
                <a:cs typeface="Arial" panose="020B0604020202020204"/>
                <a:sym typeface="Arial" panose="020B0604020202020204"/>
              </a:endParaRPr>
            </a:p>
          </p:txBody>
        </p:sp>
        <p:sp>
          <p:nvSpPr>
            <p:cNvPr id="72" name="Shape 2305"/>
            <p:cNvSpPr/>
            <p:nvPr/>
          </p:nvSpPr>
          <p:spPr>
            <a:xfrm>
              <a:off x="2092325" y="5278437"/>
              <a:ext cx="441324" cy="614363"/>
            </a:xfrm>
            <a:custGeom>
              <a:avLst/>
              <a:gdLst/>
              <a:ahLst/>
              <a:cxnLst/>
              <a:rect l="0" t="0" r="0" b="0"/>
              <a:pathLst>
                <a:path w="120000" h="120000" extrusionOk="0">
                  <a:moveTo>
                    <a:pt x="103071" y="10622"/>
                  </a:moveTo>
                  <a:cubicBezTo>
                    <a:pt x="72491" y="10622"/>
                    <a:pt x="72491" y="10622"/>
                    <a:pt x="72491" y="10622"/>
                  </a:cubicBezTo>
                  <a:cubicBezTo>
                    <a:pt x="71262" y="4622"/>
                    <a:pt x="64163" y="0"/>
                    <a:pt x="55563" y="0"/>
                  </a:cubicBezTo>
                  <a:cubicBezTo>
                    <a:pt x="44232" y="0"/>
                    <a:pt x="44232" y="0"/>
                    <a:pt x="44232" y="0"/>
                  </a:cubicBezTo>
                  <a:cubicBezTo>
                    <a:pt x="35631" y="0"/>
                    <a:pt x="28532" y="4622"/>
                    <a:pt x="27440" y="10622"/>
                  </a:cubicBezTo>
                  <a:cubicBezTo>
                    <a:pt x="0" y="10622"/>
                    <a:pt x="0" y="10622"/>
                    <a:pt x="0" y="10622"/>
                  </a:cubicBezTo>
                  <a:cubicBezTo>
                    <a:pt x="682" y="12688"/>
                    <a:pt x="1228" y="14852"/>
                    <a:pt x="1228" y="17114"/>
                  </a:cubicBezTo>
                  <a:cubicBezTo>
                    <a:pt x="1228" y="17704"/>
                    <a:pt x="1092" y="18196"/>
                    <a:pt x="1092" y="18786"/>
                  </a:cubicBezTo>
                  <a:cubicBezTo>
                    <a:pt x="34402" y="18786"/>
                    <a:pt x="34402" y="18786"/>
                    <a:pt x="34402" y="18786"/>
                  </a:cubicBezTo>
                  <a:cubicBezTo>
                    <a:pt x="38907" y="18786"/>
                    <a:pt x="38907" y="18786"/>
                    <a:pt x="38907" y="18786"/>
                  </a:cubicBezTo>
                  <a:cubicBezTo>
                    <a:pt x="60887" y="18786"/>
                    <a:pt x="60887" y="18786"/>
                    <a:pt x="60887" y="18786"/>
                  </a:cubicBezTo>
                  <a:cubicBezTo>
                    <a:pt x="66894" y="18786"/>
                    <a:pt x="66894" y="18786"/>
                    <a:pt x="66894" y="18786"/>
                  </a:cubicBezTo>
                  <a:cubicBezTo>
                    <a:pt x="103071" y="18786"/>
                    <a:pt x="103071" y="18786"/>
                    <a:pt x="103071" y="18786"/>
                  </a:cubicBezTo>
                  <a:cubicBezTo>
                    <a:pt x="106211" y="18786"/>
                    <a:pt x="108668" y="20852"/>
                    <a:pt x="108668" y="23409"/>
                  </a:cubicBezTo>
                  <a:cubicBezTo>
                    <a:pt x="108668" y="107213"/>
                    <a:pt x="108668" y="107213"/>
                    <a:pt x="108668" y="107213"/>
                  </a:cubicBezTo>
                  <a:cubicBezTo>
                    <a:pt x="108668" y="109770"/>
                    <a:pt x="106211" y="111836"/>
                    <a:pt x="103071" y="111836"/>
                  </a:cubicBezTo>
                  <a:cubicBezTo>
                    <a:pt x="3139" y="111836"/>
                    <a:pt x="3139" y="111836"/>
                    <a:pt x="3139" y="111836"/>
                  </a:cubicBezTo>
                  <a:cubicBezTo>
                    <a:pt x="2866" y="114590"/>
                    <a:pt x="2457" y="117344"/>
                    <a:pt x="2184" y="120000"/>
                  </a:cubicBezTo>
                  <a:cubicBezTo>
                    <a:pt x="103071" y="120000"/>
                    <a:pt x="103071" y="120000"/>
                    <a:pt x="103071" y="120000"/>
                  </a:cubicBezTo>
                  <a:cubicBezTo>
                    <a:pt x="112491" y="120000"/>
                    <a:pt x="120000" y="114295"/>
                    <a:pt x="120000" y="107213"/>
                  </a:cubicBezTo>
                  <a:cubicBezTo>
                    <a:pt x="120000" y="23409"/>
                    <a:pt x="120000" y="23409"/>
                    <a:pt x="120000" y="23409"/>
                  </a:cubicBezTo>
                  <a:cubicBezTo>
                    <a:pt x="120000" y="16327"/>
                    <a:pt x="112491" y="10622"/>
                    <a:pt x="103071" y="10622"/>
                  </a:cubicBezTo>
                  <a:close/>
                </a:path>
              </a:pathLst>
            </a:custGeom>
            <a:grpFill/>
            <a:ln>
              <a:noFill/>
            </a:ln>
          </p:spPr>
          <p:txBody>
            <a:bodyPr wrap="square" lIns="91410" tIns="45704" rIns="91410" bIns="45704" anchor="t" anchorCtr="0">
              <a:noAutofit/>
            </a:bodyPr>
            <a:lstStyle/>
            <a:p>
              <a:pPr defTabSz="932815"/>
              <a:endParaRPr lang="fr-FR" sz="1600" noProof="0" dirty="0">
                <a:solidFill>
                  <a:srgbClr val="000000"/>
                </a:solidFill>
                <a:latin typeface="Arial" panose="020B0604020202020204"/>
                <a:ea typeface="Arial" panose="020B0604020202020204"/>
                <a:cs typeface="Arial" panose="020B0604020202020204"/>
                <a:sym typeface="Arial" panose="020B0604020202020204"/>
              </a:endParaRPr>
            </a:p>
          </p:txBody>
        </p:sp>
      </p:grpSp>
      <p:pic>
        <p:nvPicPr>
          <p:cNvPr id="98" name="Picture 79" descr="A close up of a logo&#10;&#10;Description generated with very high confidence"/>
          <p:cNvPicPr>
            <a:picLocks noChangeAspect="1"/>
          </p:cNvPicPr>
          <p:nvPr/>
        </p:nvPicPr>
        <p:blipFill rotWithShape="1">
          <a:blip r:embed="rId2" cstate="print">
            <a:duotone>
              <a:schemeClr val="accent1">
                <a:shade val="45000"/>
                <a:satMod val="135000"/>
              </a:schemeClr>
              <a:prstClr val="white"/>
            </a:duotone>
            <a:extLst>
              <a:ext uri="{28A0092B-C50C-407E-A947-70E740481C1C}">
                <a14:useLocalDpi xmlns:a14="http://schemas.microsoft.com/office/drawing/2010/main" val="0"/>
              </a:ext>
            </a:extLst>
          </a:blip>
          <a:srcRect l="7899" t="14124" r="8944" b="27484"/>
          <a:stretch>
            <a:fillRect/>
          </a:stretch>
        </p:blipFill>
        <p:spPr>
          <a:xfrm>
            <a:off x="1553672" y="4832362"/>
            <a:ext cx="427501" cy="300190"/>
          </a:xfrm>
          <a:prstGeom prst="rect">
            <a:avLst/>
          </a:prstGeom>
        </p:spPr>
      </p:pic>
      <p:sp>
        <p:nvSpPr>
          <p:cNvPr id="40" name="Titre 23"/>
          <p:cNvSpPr txBox="1"/>
          <p:nvPr/>
        </p:nvSpPr>
        <p:spPr>
          <a:xfrm>
            <a:off x="801312" y="269959"/>
            <a:ext cx="8954500" cy="408237"/>
          </a:xfrm>
          <a:prstGeom prst="rect">
            <a:avLst/>
          </a:prstGeom>
        </p:spPr>
        <p:txBody>
          <a:bodyPr/>
          <a:lstStyle>
            <a:lvl1pPr algn="l" defTabSz="895350" rtl="0" eaLnBrk="1" fontAlgn="base" hangingPunct="1">
              <a:spcBef>
                <a:spcPct val="0"/>
              </a:spcBef>
              <a:spcAft>
                <a:spcPct val="0"/>
              </a:spcAft>
              <a:tabLst>
                <a:tab pos="356870" algn="l"/>
              </a:tabLst>
              <a:defRPr sz="1900" b="1">
                <a:solidFill>
                  <a:schemeClr val="tx2"/>
                </a:solidFill>
                <a:latin typeface="+mj-lt"/>
                <a:ea typeface="+mj-ea"/>
                <a:cs typeface="+mj-cs"/>
              </a:defRPr>
            </a:lvl1pPr>
            <a:lvl2pPr algn="l" defTabSz="895350" rtl="0" eaLnBrk="1" fontAlgn="base" hangingPunct="1">
              <a:spcBef>
                <a:spcPct val="0"/>
              </a:spcBef>
              <a:spcAft>
                <a:spcPct val="0"/>
              </a:spcAft>
              <a:defRPr sz="1900" b="1">
                <a:solidFill>
                  <a:schemeClr val="tx2"/>
                </a:solidFill>
                <a:latin typeface="Arial" panose="020B0604020202020204" pitchFamily="34" charset="0"/>
              </a:defRPr>
            </a:lvl2pPr>
            <a:lvl3pPr algn="l" defTabSz="895350" rtl="0" eaLnBrk="1" fontAlgn="base" hangingPunct="1">
              <a:spcBef>
                <a:spcPct val="0"/>
              </a:spcBef>
              <a:spcAft>
                <a:spcPct val="0"/>
              </a:spcAft>
              <a:defRPr sz="1900" b="1">
                <a:solidFill>
                  <a:schemeClr val="tx2"/>
                </a:solidFill>
                <a:latin typeface="Arial" panose="020B0604020202020204" pitchFamily="34" charset="0"/>
              </a:defRPr>
            </a:lvl3pPr>
            <a:lvl4pPr algn="l" defTabSz="895350" rtl="0" eaLnBrk="1" fontAlgn="base" hangingPunct="1">
              <a:spcBef>
                <a:spcPct val="0"/>
              </a:spcBef>
              <a:spcAft>
                <a:spcPct val="0"/>
              </a:spcAft>
              <a:defRPr sz="1900" b="1">
                <a:solidFill>
                  <a:schemeClr val="tx2"/>
                </a:solidFill>
                <a:latin typeface="Arial" panose="020B0604020202020204" pitchFamily="34" charset="0"/>
              </a:defRPr>
            </a:lvl4pPr>
            <a:lvl5pPr algn="l" defTabSz="895350" rtl="0" eaLnBrk="1" fontAlgn="base" hangingPunct="1">
              <a:spcBef>
                <a:spcPct val="0"/>
              </a:spcBef>
              <a:spcAft>
                <a:spcPct val="0"/>
              </a:spcAft>
              <a:defRPr sz="1900" b="1">
                <a:solidFill>
                  <a:schemeClr val="tx2"/>
                </a:solidFill>
                <a:latin typeface="Arial" panose="020B0604020202020204" pitchFamily="34" charset="0"/>
              </a:defRPr>
            </a:lvl5pPr>
            <a:lvl6pPr marL="457200" algn="l" defTabSz="895350" rtl="0" eaLnBrk="1" fontAlgn="base" hangingPunct="1">
              <a:spcBef>
                <a:spcPct val="0"/>
              </a:spcBef>
              <a:spcAft>
                <a:spcPct val="0"/>
              </a:spcAft>
              <a:defRPr sz="1900" b="1">
                <a:solidFill>
                  <a:schemeClr val="tx2"/>
                </a:solidFill>
                <a:latin typeface="Arial" panose="020B0604020202020204" pitchFamily="34" charset="0"/>
              </a:defRPr>
            </a:lvl6pPr>
            <a:lvl7pPr marL="914400" algn="l" defTabSz="895350" rtl="0" eaLnBrk="1" fontAlgn="base" hangingPunct="1">
              <a:spcBef>
                <a:spcPct val="0"/>
              </a:spcBef>
              <a:spcAft>
                <a:spcPct val="0"/>
              </a:spcAft>
              <a:defRPr sz="1900" b="1">
                <a:solidFill>
                  <a:schemeClr val="tx2"/>
                </a:solidFill>
                <a:latin typeface="Arial" panose="020B0604020202020204" pitchFamily="34" charset="0"/>
              </a:defRPr>
            </a:lvl7pPr>
            <a:lvl8pPr marL="1371600" algn="l" defTabSz="895350" rtl="0" eaLnBrk="1" fontAlgn="base" hangingPunct="1">
              <a:spcBef>
                <a:spcPct val="0"/>
              </a:spcBef>
              <a:spcAft>
                <a:spcPct val="0"/>
              </a:spcAft>
              <a:defRPr sz="1900" b="1">
                <a:solidFill>
                  <a:schemeClr val="tx2"/>
                </a:solidFill>
                <a:latin typeface="Arial" panose="020B0604020202020204" pitchFamily="34" charset="0"/>
              </a:defRPr>
            </a:lvl8pPr>
            <a:lvl9pPr marL="1828800" algn="l" defTabSz="895350" rtl="0" eaLnBrk="1" fontAlgn="base" hangingPunct="1">
              <a:spcBef>
                <a:spcPct val="0"/>
              </a:spcBef>
              <a:spcAft>
                <a:spcPct val="0"/>
              </a:spcAft>
              <a:defRPr sz="1900" b="1">
                <a:solidFill>
                  <a:schemeClr val="tx2"/>
                </a:solidFill>
                <a:latin typeface="Arial" panose="020B0604020202020204" pitchFamily="34" charset="0"/>
              </a:defRPr>
            </a:lvl9pPr>
          </a:lstStyle>
          <a:p>
            <a:r>
              <a:rPr lang="fr-FR" sz="1940" kern="0" noProof="0" dirty="0">
                <a:solidFill>
                  <a:schemeClr val="accent1"/>
                </a:solidFill>
              </a:rPr>
              <a:t>Projet d’alimentation en eau potable du Grand Lomé à partir du fleuve </a:t>
            </a:r>
            <a:r>
              <a:rPr lang="fr-FR" sz="1940" kern="0" noProof="0" dirty="0" err="1">
                <a:solidFill>
                  <a:schemeClr val="accent1"/>
                </a:solidFill>
              </a:rPr>
              <a:t>Zio</a:t>
            </a:r>
            <a:r>
              <a:rPr lang="fr-FR" sz="1940" kern="0" noProof="0" dirty="0">
                <a:solidFill>
                  <a:schemeClr val="accent1"/>
                </a:solidFill>
              </a:rPr>
              <a:t>.</a:t>
            </a:r>
          </a:p>
        </p:txBody>
      </p:sp>
      <p:sp>
        <p:nvSpPr>
          <p:cNvPr id="39" name="Rectangle 38"/>
          <p:cNvSpPr/>
          <p:nvPr/>
        </p:nvSpPr>
        <p:spPr>
          <a:xfrm>
            <a:off x="10910416" y="0"/>
            <a:ext cx="1281584" cy="270376"/>
          </a:xfrm>
          <a:prstGeom prst="rect">
            <a:avLst/>
          </a:prstGeom>
          <a:solidFill>
            <a:srgbClr val="005E00"/>
          </a:solidFill>
        </p:spPr>
        <p:txBody>
          <a:bodyPr wrap="square">
            <a:spAutoFit/>
          </a:bodyPr>
          <a:lstStyle/>
          <a:p>
            <a:pPr defTabSz="932815"/>
            <a:r>
              <a:rPr lang="fr-FR" sz="1120" b="1" noProof="0" dirty="0">
                <a:solidFill>
                  <a:srgbClr val="FFFFFF"/>
                </a:solidFill>
              </a:rPr>
              <a:t>FICHE PROJET </a:t>
            </a:r>
            <a:endParaRPr lang="fr-FR" sz="1120" noProof="0" dirty="0">
              <a:solidFill>
                <a:srgbClr val="FFFFFF"/>
              </a:solidFill>
            </a:endParaRPr>
          </a:p>
        </p:txBody>
      </p:sp>
      <p:pic>
        <p:nvPicPr>
          <p:cNvPr id="4" name="Graphic 3" descr="Star with solid fill"/>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67975" y="239920"/>
            <a:ext cx="319616" cy="319616"/>
          </a:xfrm>
          <a:prstGeom prst="rect">
            <a:avLst/>
          </a:prstGeom>
        </p:spPr>
      </p:pic>
      <p:pic>
        <p:nvPicPr>
          <p:cNvPr id="5" name="Graphic 4" descr="Star with solid fill"/>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67975" y="6471223"/>
            <a:ext cx="319616" cy="319616"/>
          </a:xfrm>
          <a:prstGeom prst="rect">
            <a:avLst/>
          </a:prstGeom>
        </p:spPr>
      </p:pic>
      <p:sp>
        <p:nvSpPr>
          <p:cNvPr id="6" name="TextBox 5"/>
          <p:cNvSpPr txBox="1"/>
          <p:nvPr/>
        </p:nvSpPr>
        <p:spPr>
          <a:xfrm>
            <a:off x="709494" y="6543040"/>
            <a:ext cx="4268906" cy="221491"/>
          </a:xfrm>
          <a:prstGeom prst="rect">
            <a:avLst/>
          </a:prstGeom>
          <a:ln w="6350">
            <a:noFill/>
            <a:miter lim="800000"/>
          </a:ln>
        </p:spPr>
        <p:txBody>
          <a:bodyPr vert="horz" wrap="square" lIns="0" tIns="0" rIns="0" bIns="0" rtlCol="0">
            <a:noAutofit/>
          </a:bodyPr>
          <a:lstStyle/>
          <a:p>
            <a:pPr algn="l">
              <a:spcBef>
                <a:spcPts val="300"/>
              </a:spcBef>
              <a:spcAft>
                <a:spcPts val="300"/>
              </a:spcAft>
              <a:buNone/>
            </a:pPr>
            <a:r>
              <a:rPr lang="fr-FR" sz="1050" noProof="0" dirty="0"/>
              <a:t>Projet phare</a:t>
            </a:r>
          </a:p>
        </p:txBody>
      </p:sp>
      <p:sp>
        <p:nvSpPr>
          <p:cNvPr id="7" name="CustomShape 3"/>
          <p:cNvSpPr/>
          <p:nvPr/>
        </p:nvSpPr>
        <p:spPr>
          <a:xfrm>
            <a:off x="374214" y="5603816"/>
            <a:ext cx="1017605" cy="715702"/>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algn="ctr" defTabSz="932815"/>
            <a:r>
              <a:rPr lang="fr-FR" sz="1205" b="1" noProof="0" dirty="0">
                <a:solidFill>
                  <a:srgbClr val="FFFFFF"/>
                </a:solidFill>
                <a:latin typeface="Arial" panose="020B0604020202020204"/>
              </a:rPr>
              <a:t>Maturité</a:t>
            </a:r>
          </a:p>
        </p:txBody>
      </p:sp>
      <p:sp>
        <p:nvSpPr>
          <p:cNvPr id="8" name="CustomShape 17"/>
          <p:cNvSpPr/>
          <p:nvPr/>
        </p:nvSpPr>
        <p:spPr>
          <a:xfrm>
            <a:off x="1635790" y="3576530"/>
            <a:ext cx="7812000" cy="0"/>
          </a:xfrm>
          <a:prstGeom prst="straightConnector1">
            <a:avLst/>
          </a:prstGeom>
          <a:noFill/>
          <a:ln w="12600">
            <a:solidFill>
              <a:schemeClr val="accent6"/>
            </a:solidFill>
            <a:custDash>
              <a:ds d="100000" sp="300000"/>
            </a:custDash>
            <a:round/>
          </a:ln>
        </p:spPr>
        <p:style>
          <a:lnRef idx="0">
            <a:scrgbClr r="0" g="0" b="0"/>
          </a:lnRef>
          <a:fillRef idx="0">
            <a:scrgbClr r="0" g="0" b="0"/>
          </a:fillRef>
          <a:effectRef idx="0">
            <a:scrgbClr r="0" g="0" b="0"/>
          </a:effectRef>
          <a:fontRef idx="minor"/>
        </p:style>
        <p:txBody>
          <a:bodyPr/>
          <a:lstStyle/>
          <a:p>
            <a:endParaRPr lang="fr-FR" noProof="0" dirty="0"/>
          </a:p>
        </p:txBody>
      </p:sp>
      <p:sp>
        <p:nvSpPr>
          <p:cNvPr id="9" name="CustomShape 17"/>
          <p:cNvSpPr/>
          <p:nvPr/>
        </p:nvSpPr>
        <p:spPr>
          <a:xfrm>
            <a:off x="1635790" y="4554245"/>
            <a:ext cx="7812000" cy="0"/>
          </a:xfrm>
          <a:prstGeom prst="straightConnector1">
            <a:avLst/>
          </a:prstGeom>
          <a:noFill/>
          <a:ln w="12600">
            <a:solidFill>
              <a:schemeClr val="accent6"/>
            </a:solidFill>
            <a:custDash>
              <a:ds d="100000" sp="300000"/>
            </a:custDash>
            <a:round/>
          </a:ln>
        </p:spPr>
        <p:style>
          <a:lnRef idx="0">
            <a:scrgbClr r="0" g="0" b="0"/>
          </a:lnRef>
          <a:fillRef idx="0">
            <a:scrgbClr r="0" g="0" b="0"/>
          </a:fillRef>
          <a:effectRef idx="0">
            <a:scrgbClr r="0" g="0" b="0"/>
          </a:effectRef>
          <a:fontRef idx="minor"/>
        </p:style>
        <p:txBody>
          <a:bodyPr/>
          <a:lstStyle/>
          <a:p>
            <a:endParaRPr lang="fr-FR" noProof="0" dirty="0"/>
          </a:p>
        </p:txBody>
      </p:sp>
      <p:sp>
        <p:nvSpPr>
          <p:cNvPr id="10" name="CustomShape 21"/>
          <p:cNvSpPr/>
          <p:nvPr/>
        </p:nvSpPr>
        <p:spPr>
          <a:xfrm>
            <a:off x="1654163" y="5563035"/>
            <a:ext cx="7812000" cy="0"/>
          </a:xfrm>
          <a:prstGeom prst="straightConnector1">
            <a:avLst/>
          </a:prstGeom>
          <a:noFill/>
          <a:ln w="12600">
            <a:solidFill>
              <a:schemeClr val="accent6"/>
            </a:solidFill>
            <a:round/>
          </a:ln>
        </p:spPr>
        <p:style>
          <a:lnRef idx="0">
            <a:scrgbClr r="0" g="0" b="0"/>
          </a:lnRef>
          <a:fillRef idx="0">
            <a:scrgbClr r="0" g="0" b="0"/>
          </a:fillRef>
          <a:effectRef idx="0">
            <a:scrgbClr r="0" g="0" b="0"/>
          </a:effectRef>
          <a:fontRef idx="minor"/>
        </p:style>
        <p:txBody>
          <a:bodyPr/>
          <a:lstStyle/>
          <a:p>
            <a:endParaRPr lang="fr-FR" noProof="0" dirty="0"/>
          </a:p>
        </p:txBody>
      </p:sp>
      <p:cxnSp>
        <p:nvCxnSpPr>
          <p:cNvPr id="12" name="Straight Connector 11"/>
          <p:cNvCxnSpPr/>
          <p:nvPr/>
        </p:nvCxnSpPr>
        <p:spPr>
          <a:xfrm>
            <a:off x="1670794" y="5826367"/>
            <a:ext cx="7823709" cy="0"/>
          </a:xfrm>
          <a:prstGeom prst="line">
            <a:avLst/>
          </a:prstGeom>
          <a:ln w="3810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grpSp>
        <p:nvGrpSpPr>
          <p:cNvPr id="45" name="Group 44"/>
          <p:cNvGrpSpPr/>
          <p:nvPr/>
        </p:nvGrpSpPr>
        <p:grpSpPr>
          <a:xfrm>
            <a:off x="6552366" y="5654541"/>
            <a:ext cx="351015" cy="351015"/>
            <a:chOff x="2730547" y="5911505"/>
            <a:chExt cx="351015" cy="351015"/>
          </a:xfrm>
        </p:grpSpPr>
        <p:sp>
          <p:nvSpPr>
            <p:cNvPr id="46" name="Oval 45"/>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spcBef>
                  <a:spcPts val="300"/>
                </a:spcBef>
                <a:spcAft>
                  <a:spcPts val="300"/>
                </a:spcAft>
              </a:pPr>
              <a:endParaRPr lang="fr-FR" sz="800" noProof="0" dirty="0">
                <a:solidFill>
                  <a:srgbClr val="236800"/>
                </a:solidFill>
              </a:endParaRPr>
            </a:p>
          </p:txBody>
        </p:sp>
        <p:sp>
          <p:nvSpPr>
            <p:cNvPr id="47" name="Graphic 15" descr="Badge Cross with solid fill"/>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endParaRPr lang="fr-FR" noProof="0" dirty="0"/>
            </a:p>
          </p:txBody>
        </p:sp>
      </p:grpSp>
      <p:grpSp>
        <p:nvGrpSpPr>
          <p:cNvPr id="48" name="Group 47"/>
          <p:cNvGrpSpPr/>
          <p:nvPr/>
        </p:nvGrpSpPr>
        <p:grpSpPr>
          <a:xfrm>
            <a:off x="8799872" y="5646860"/>
            <a:ext cx="351015" cy="351015"/>
            <a:chOff x="2730547" y="5911505"/>
            <a:chExt cx="351015" cy="351015"/>
          </a:xfrm>
        </p:grpSpPr>
        <p:sp>
          <p:nvSpPr>
            <p:cNvPr id="49" name="Oval 48"/>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spcBef>
                  <a:spcPts val="300"/>
                </a:spcBef>
                <a:spcAft>
                  <a:spcPts val="300"/>
                </a:spcAft>
              </a:pPr>
              <a:endParaRPr lang="fr-FR" sz="800" noProof="0" dirty="0">
                <a:solidFill>
                  <a:srgbClr val="236800"/>
                </a:solidFill>
              </a:endParaRPr>
            </a:p>
          </p:txBody>
        </p:sp>
        <p:sp>
          <p:nvSpPr>
            <p:cNvPr id="50" name="Graphic 15" descr="Badge Cross with solid fill"/>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endParaRPr lang="fr-FR" noProof="0" dirty="0"/>
            </a:p>
          </p:txBody>
        </p:sp>
      </p:grpSp>
      <p:sp>
        <p:nvSpPr>
          <p:cNvPr id="51" name="ZoneTexte 3"/>
          <p:cNvSpPr txBox="1"/>
          <p:nvPr/>
        </p:nvSpPr>
        <p:spPr>
          <a:xfrm>
            <a:off x="1586690" y="6236171"/>
            <a:ext cx="3280566" cy="261610"/>
          </a:xfrm>
          <a:prstGeom prst="rect">
            <a:avLst/>
          </a:prstGeom>
          <a:noFill/>
        </p:spPr>
        <p:txBody>
          <a:bodyPr wrap="square">
            <a:spAutoFit/>
          </a:bodyPr>
          <a:lstStyle/>
          <a:p>
            <a:r>
              <a:rPr lang="fr-FR" sz="1100" b="1" noProof="0" dirty="0">
                <a:solidFill>
                  <a:schemeClr val="accent3"/>
                </a:solidFill>
              </a:rPr>
              <a:t>*</a:t>
            </a:r>
            <a:endParaRPr lang="fr-FR" sz="1100" b="1" noProof="0" dirty="0"/>
          </a:p>
        </p:txBody>
      </p:sp>
      <p:grpSp>
        <p:nvGrpSpPr>
          <p:cNvPr id="52" name="Groupe 37"/>
          <p:cNvGrpSpPr/>
          <p:nvPr/>
        </p:nvGrpSpPr>
        <p:grpSpPr>
          <a:xfrm>
            <a:off x="10198731" y="1609004"/>
            <a:ext cx="1444433" cy="4034402"/>
            <a:chOff x="3678872" y="1770697"/>
            <a:chExt cx="1139756" cy="3316602"/>
          </a:xfrm>
          <a:solidFill>
            <a:schemeClr val="accent5">
              <a:lumMod val="40000"/>
              <a:lumOff val="60000"/>
            </a:schemeClr>
          </a:solidFill>
        </p:grpSpPr>
        <p:sp>
          <p:nvSpPr>
            <p:cNvPr id="53" name="Freeform 225"/>
            <p:cNvSpPr/>
            <p:nvPr/>
          </p:nvSpPr>
          <p:spPr bwMode="gray">
            <a:xfrm>
              <a:off x="4173951" y="4552009"/>
              <a:ext cx="644677" cy="535290"/>
            </a:xfrm>
            <a:custGeom>
              <a:avLst/>
              <a:gdLst>
                <a:gd name="T0" fmla="*/ 84 w 999"/>
                <a:gd name="T1" fmla="*/ 320 h 743"/>
                <a:gd name="T2" fmla="*/ 141 w 999"/>
                <a:gd name="T3" fmla="*/ 244 h 743"/>
                <a:gd name="T4" fmla="*/ 161 w 999"/>
                <a:gd name="T5" fmla="*/ 179 h 743"/>
                <a:gd name="T6" fmla="*/ 308 w 999"/>
                <a:gd name="T7" fmla="*/ 90 h 743"/>
                <a:gd name="T8" fmla="*/ 365 w 999"/>
                <a:gd name="T9" fmla="*/ 96 h 743"/>
                <a:gd name="T10" fmla="*/ 391 w 999"/>
                <a:gd name="T11" fmla="*/ 115 h 743"/>
                <a:gd name="T12" fmla="*/ 423 w 999"/>
                <a:gd name="T13" fmla="*/ 141 h 743"/>
                <a:gd name="T14" fmla="*/ 481 w 999"/>
                <a:gd name="T15" fmla="*/ 173 h 743"/>
                <a:gd name="T16" fmla="*/ 590 w 999"/>
                <a:gd name="T17" fmla="*/ 115 h 743"/>
                <a:gd name="T18" fmla="*/ 660 w 999"/>
                <a:gd name="T19" fmla="*/ 96 h 743"/>
                <a:gd name="T20" fmla="*/ 711 w 999"/>
                <a:gd name="T21" fmla="*/ 58 h 743"/>
                <a:gd name="T22" fmla="*/ 756 w 999"/>
                <a:gd name="T23" fmla="*/ 32 h 743"/>
                <a:gd name="T24" fmla="*/ 788 w 999"/>
                <a:gd name="T25" fmla="*/ 0 h 743"/>
                <a:gd name="T26" fmla="*/ 814 w 999"/>
                <a:gd name="T27" fmla="*/ 26 h 743"/>
                <a:gd name="T28" fmla="*/ 814 w 999"/>
                <a:gd name="T29" fmla="*/ 77 h 743"/>
                <a:gd name="T30" fmla="*/ 807 w 999"/>
                <a:gd name="T31" fmla="*/ 109 h 743"/>
                <a:gd name="T32" fmla="*/ 820 w 999"/>
                <a:gd name="T33" fmla="*/ 141 h 743"/>
                <a:gd name="T34" fmla="*/ 833 w 999"/>
                <a:gd name="T35" fmla="*/ 173 h 743"/>
                <a:gd name="T36" fmla="*/ 801 w 999"/>
                <a:gd name="T37" fmla="*/ 179 h 743"/>
                <a:gd name="T38" fmla="*/ 795 w 999"/>
                <a:gd name="T39" fmla="*/ 218 h 743"/>
                <a:gd name="T40" fmla="*/ 814 w 999"/>
                <a:gd name="T41" fmla="*/ 237 h 743"/>
                <a:gd name="T42" fmla="*/ 814 w 999"/>
                <a:gd name="T43" fmla="*/ 256 h 743"/>
                <a:gd name="T44" fmla="*/ 827 w 999"/>
                <a:gd name="T45" fmla="*/ 295 h 743"/>
                <a:gd name="T46" fmla="*/ 859 w 999"/>
                <a:gd name="T47" fmla="*/ 314 h 743"/>
                <a:gd name="T48" fmla="*/ 871 w 999"/>
                <a:gd name="T49" fmla="*/ 327 h 743"/>
                <a:gd name="T50" fmla="*/ 897 w 999"/>
                <a:gd name="T51" fmla="*/ 346 h 743"/>
                <a:gd name="T52" fmla="*/ 897 w 999"/>
                <a:gd name="T53" fmla="*/ 372 h 743"/>
                <a:gd name="T54" fmla="*/ 916 w 999"/>
                <a:gd name="T55" fmla="*/ 391 h 743"/>
                <a:gd name="T56" fmla="*/ 929 w 999"/>
                <a:gd name="T57" fmla="*/ 410 h 743"/>
                <a:gd name="T58" fmla="*/ 955 w 999"/>
                <a:gd name="T59" fmla="*/ 429 h 743"/>
                <a:gd name="T60" fmla="*/ 974 w 999"/>
                <a:gd name="T61" fmla="*/ 455 h 743"/>
                <a:gd name="T62" fmla="*/ 967 w 999"/>
                <a:gd name="T63" fmla="*/ 474 h 743"/>
                <a:gd name="T64" fmla="*/ 974 w 999"/>
                <a:gd name="T65" fmla="*/ 493 h 743"/>
                <a:gd name="T66" fmla="*/ 974 w 999"/>
                <a:gd name="T67" fmla="*/ 525 h 743"/>
                <a:gd name="T68" fmla="*/ 987 w 999"/>
                <a:gd name="T69" fmla="*/ 551 h 743"/>
                <a:gd name="T70" fmla="*/ 999 w 999"/>
                <a:gd name="T71" fmla="*/ 576 h 743"/>
                <a:gd name="T72" fmla="*/ 974 w 999"/>
                <a:gd name="T73" fmla="*/ 583 h 743"/>
                <a:gd name="T74" fmla="*/ 948 w 999"/>
                <a:gd name="T75" fmla="*/ 596 h 743"/>
                <a:gd name="T76" fmla="*/ 910 w 999"/>
                <a:gd name="T77" fmla="*/ 608 h 743"/>
                <a:gd name="T78" fmla="*/ 865 w 999"/>
                <a:gd name="T79" fmla="*/ 615 h 743"/>
                <a:gd name="T80" fmla="*/ 833 w 999"/>
                <a:gd name="T81" fmla="*/ 634 h 743"/>
                <a:gd name="T82" fmla="*/ 782 w 999"/>
                <a:gd name="T83" fmla="*/ 647 h 743"/>
                <a:gd name="T84" fmla="*/ 737 w 999"/>
                <a:gd name="T85" fmla="*/ 653 h 743"/>
                <a:gd name="T86" fmla="*/ 686 w 999"/>
                <a:gd name="T87" fmla="*/ 666 h 743"/>
                <a:gd name="T88" fmla="*/ 634 w 999"/>
                <a:gd name="T89" fmla="*/ 679 h 743"/>
                <a:gd name="T90" fmla="*/ 583 w 999"/>
                <a:gd name="T91" fmla="*/ 692 h 743"/>
                <a:gd name="T92" fmla="*/ 545 w 999"/>
                <a:gd name="T93" fmla="*/ 704 h 743"/>
                <a:gd name="T94" fmla="*/ 526 w 999"/>
                <a:gd name="T95" fmla="*/ 711 h 743"/>
                <a:gd name="T96" fmla="*/ 506 w 999"/>
                <a:gd name="T97" fmla="*/ 724 h 743"/>
                <a:gd name="T98" fmla="*/ 468 w 999"/>
                <a:gd name="T99" fmla="*/ 736 h 743"/>
                <a:gd name="T100" fmla="*/ 359 w 999"/>
                <a:gd name="T101" fmla="*/ 692 h 743"/>
                <a:gd name="T102" fmla="*/ 308 w 999"/>
                <a:gd name="T103" fmla="*/ 640 h 743"/>
                <a:gd name="T104" fmla="*/ 269 w 999"/>
                <a:gd name="T105" fmla="*/ 583 h 743"/>
                <a:gd name="T106" fmla="*/ 154 w 999"/>
                <a:gd name="T107" fmla="*/ 525 h 743"/>
                <a:gd name="T108" fmla="*/ 71 w 999"/>
                <a:gd name="T109" fmla="*/ 474 h 743"/>
                <a:gd name="T110" fmla="*/ 33 w 999"/>
                <a:gd name="T111" fmla="*/ 442 h 743"/>
                <a:gd name="T112" fmla="*/ 7 w 999"/>
                <a:gd name="T113" fmla="*/ 391 h 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999" h="743">
                  <a:moveTo>
                    <a:pt x="0" y="359"/>
                  </a:moveTo>
                  <a:lnTo>
                    <a:pt x="7" y="352"/>
                  </a:lnTo>
                  <a:lnTo>
                    <a:pt x="20" y="352"/>
                  </a:lnTo>
                  <a:lnTo>
                    <a:pt x="39" y="346"/>
                  </a:lnTo>
                  <a:lnTo>
                    <a:pt x="52" y="346"/>
                  </a:lnTo>
                  <a:lnTo>
                    <a:pt x="65" y="340"/>
                  </a:lnTo>
                  <a:lnTo>
                    <a:pt x="71" y="333"/>
                  </a:lnTo>
                  <a:lnTo>
                    <a:pt x="84" y="320"/>
                  </a:lnTo>
                  <a:lnTo>
                    <a:pt x="90" y="314"/>
                  </a:lnTo>
                  <a:lnTo>
                    <a:pt x="103" y="301"/>
                  </a:lnTo>
                  <a:lnTo>
                    <a:pt x="109" y="295"/>
                  </a:lnTo>
                  <a:lnTo>
                    <a:pt x="122" y="276"/>
                  </a:lnTo>
                  <a:lnTo>
                    <a:pt x="129" y="269"/>
                  </a:lnTo>
                  <a:lnTo>
                    <a:pt x="135" y="263"/>
                  </a:lnTo>
                  <a:lnTo>
                    <a:pt x="141" y="256"/>
                  </a:lnTo>
                  <a:lnTo>
                    <a:pt x="141" y="244"/>
                  </a:lnTo>
                  <a:lnTo>
                    <a:pt x="148" y="237"/>
                  </a:lnTo>
                  <a:lnTo>
                    <a:pt x="148" y="231"/>
                  </a:lnTo>
                  <a:lnTo>
                    <a:pt x="154" y="231"/>
                  </a:lnTo>
                  <a:lnTo>
                    <a:pt x="161" y="211"/>
                  </a:lnTo>
                  <a:lnTo>
                    <a:pt x="161" y="205"/>
                  </a:lnTo>
                  <a:lnTo>
                    <a:pt x="161" y="199"/>
                  </a:lnTo>
                  <a:lnTo>
                    <a:pt x="161" y="192"/>
                  </a:lnTo>
                  <a:lnTo>
                    <a:pt x="161" y="179"/>
                  </a:lnTo>
                  <a:lnTo>
                    <a:pt x="167" y="167"/>
                  </a:lnTo>
                  <a:lnTo>
                    <a:pt x="161" y="154"/>
                  </a:lnTo>
                  <a:lnTo>
                    <a:pt x="161" y="141"/>
                  </a:lnTo>
                  <a:lnTo>
                    <a:pt x="161" y="122"/>
                  </a:lnTo>
                  <a:lnTo>
                    <a:pt x="161" y="83"/>
                  </a:lnTo>
                  <a:lnTo>
                    <a:pt x="212" y="83"/>
                  </a:lnTo>
                  <a:lnTo>
                    <a:pt x="263" y="90"/>
                  </a:lnTo>
                  <a:lnTo>
                    <a:pt x="308" y="90"/>
                  </a:lnTo>
                  <a:lnTo>
                    <a:pt x="321" y="90"/>
                  </a:lnTo>
                  <a:lnTo>
                    <a:pt x="327" y="90"/>
                  </a:lnTo>
                  <a:lnTo>
                    <a:pt x="333" y="90"/>
                  </a:lnTo>
                  <a:lnTo>
                    <a:pt x="340" y="90"/>
                  </a:lnTo>
                  <a:lnTo>
                    <a:pt x="346" y="90"/>
                  </a:lnTo>
                  <a:lnTo>
                    <a:pt x="359" y="90"/>
                  </a:lnTo>
                  <a:lnTo>
                    <a:pt x="365" y="90"/>
                  </a:lnTo>
                  <a:lnTo>
                    <a:pt x="365" y="96"/>
                  </a:lnTo>
                  <a:lnTo>
                    <a:pt x="359" y="96"/>
                  </a:lnTo>
                  <a:lnTo>
                    <a:pt x="359" y="103"/>
                  </a:lnTo>
                  <a:lnTo>
                    <a:pt x="365" y="103"/>
                  </a:lnTo>
                  <a:lnTo>
                    <a:pt x="372" y="103"/>
                  </a:lnTo>
                  <a:lnTo>
                    <a:pt x="378" y="109"/>
                  </a:lnTo>
                  <a:lnTo>
                    <a:pt x="385" y="109"/>
                  </a:lnTo>
                  <a:lnTo>
                    <a:pt x="385" y="115"/>
                  </a:lnTo>
                  <a:lnTo>
                    <a:pt x="391" y="115"/>
                  </a:lnTo>
                  <a:lnTo>
                    <a:pt x="398" y="115"/>
                  </a:lnTo>
                  <a:lnTo>
                    <a:pt x="398" y="122"/>
                  </a:lnTo>
                  <a:lnTo>
                    <a:pt x="404" y="122"/>
                  </a:lnTo>
                  <a:lnTo>
                    <a:pt x="410" y="122"/>
                  </a:lnTo>
                  <a:lnTo>
                    <a:pt x="410" y="128"/>
                  </a:lnTo>
                  <a:lnTo>
                    <a:pt x="417" y="135"/>
                  </a:lnTo>
                  <a:lnTo>
                    <a:pt x="423" y="135"/>
                  </a:lnTo>
                  <a:lnTo>
                    <a:pt x="423" y="141"/>
                  </a:lnTo>
                  <a:lnTo>
                    <a:pt x="430" y="141"/>
                  </a:lnTo>
                  <a:lnTo>
                    <a:pt x="436" y="141"/>
                  </a:lnTo>
                  <a:lnTo>
                    <a:pt x="442" y="147"/>
                  </a:lnTo>
                  <a:lnTo>
                    <a:pt x="449" y="154"/>
                  </a:lnTo>
                  <a:lnTo>
                    <a:pt x="455" y="160"/>
                  </a:lnTo>
                  <a:lnTo>
                    <a:pt x="462" y="167"/>
                  </a:lnTo>
                  <a:lnTo>
                    <a:pt x="468" y="173"/>
                  </a:lnTo>
                  <a:lnTo>
                    <a:pt x="481" y="173"/>
                  </a:lnTo>
                  <a:lnTo>
                    <a:pt x="494" y="167"/>
                  </a:lnTo>
                  <a:lnTo>
                    <a:pt x="506" y="160"/>
                  </a:lnTo>
                  <a:lnTo>
                    <a:pt x="519" y="147"/>
                  </a:lnTo>
                  <a:lnTo>
                    <a:pt x="538" y="135"/>
                  </a:lnTo>
                  <a:lnTo>
                    <a:pt x="545" y="128"/>
                  </a:lnTo>
                  <a:lnTo>
                    <a:pt x="564" y="122"/>
                  </a:lnTo>
                  <a:lnTo>
                    <a:pt x="577" y="115"/>
                  </a:lnTo>
                  <a:lnTo>
                    <a:pt x="590" y="115"/>
                  </a:lnTo>
                  <a:lnTo>
                    <a:pt x="596" y="109"/>
                  </a:lnTo>
                  <a:lnTo>
                    <a:pt x="609" y="109"/>
                  </a:lnTo>
                  <a:lnTo>
                    <a:pt x="622" y="103"/>
                  </a:lnTo>
                  <a:lnTo>
                    <a:pt x="628" y="103"/>
                  </a:lnTo>
                  <a:lnTo>
                    <a:pt x="634" y="103"/>
                  </a:lnTo>
                  <a:lnTo>
                    <a:pt x="641" y="96"/>
                  </a:lnTo>
                  <a:lnTo>
                    <a:pt x="654" y="96"/>
                  </a:lnTo>
                  <a:lnTo>
                    <a:pt x="660" y="96"/>
                  </a:lnTo>
                  <a:lnTo>
                    <a:pt x="666" y="90"/>
                  </a:lnTo>
                  <a:lnTo>
                    <a:pt x="673" y="90"/>
                  </a:lnTo>
                  <a:lnTo>
                    <a:pt x="686" y="83"/>
                  </a:lnTo>
                  <a:lnTo>
                    <a:pt x="692" y="77"/>
                  </a:lnTo>
                  <a:lnTo>
                    <a:pt x="698" y="71"/>
                  </a:lnTo>
                  <a:lnTo>
                    <a:pt x="705" y="71"/>
                  </a:lnTo>
                  <a:lnTo>
                    <a:pt x="711" y="64"/>
                  </a:lnTo>
                  <a:lnTo>
                    <a:pt x="711" y="58"/>
                  </a:lnTo>
                  <a:lnTo>
                    <a:pt x="718" y="51"/>
                  </a:lnTo>
                  <a:lnTo>
                    <a:pt x="724" y="51"/>
                  </a:lnTo>
                  <a:lnTo>
                    <a:pt x="730" y="45"/>
                  </a:lnTo>
                  <a:lnTo>
                    <a:pt x="737" y="45"/>
                  </a:lnTo>
                  <a:lnTo>
                    <a:pt x="743" y="45"/>
                  </a:lnTo>
                  <a:lnTo>
                    <a:pt x="743" y="39"/>
                  </a:lnTo>
                  <a:lnTo>
                    <a:pt x="750" y="39"/>
                  </a:lnTo>
                  <a:lnTo>
                    <a:pt x="756" y="32"/>
                  </a:lnTo>
                  <a:lnTo>
                    <a:pt x="756" y="26"/>
                  </a:lnTo>
                  <a:lnTo>
                    <a:pt x="756" y="19"/>
                  </a:lnTo>
                  <a:lnTo>
                    <a:pt x="763" y="13"/>
                  </a:lnTo>
                  <a:lnTo>
                    <a:pt x="763" y="7"/>
                  </a:lnTo>
                  <a:lnTo>
                    <a:pt x="769" y="0"/>
                  </a:lnTo>
                  <a:lnTo>
                    <a:pt x="775" y="0"/>
                  </a:lnTo>
                  <a:lnTo>
                    <a:pt x="782" y="0"/>
                  </a:lnTo>
                  <a:lnTo>
                    <a:pt x="788" y="0"/>
                  </a:lnTo>
                  <a:lnTo>
                    <a:pt x="795" y="7"/>
                  </a:lnTo>
                  <a:lnTo>
                    <a:pt x="795" y="13"/>
                  </a:lnTo>
                  <a:lnTo>
                    <a:pt x="801" y="13"/>
                  </a:lnTo>
                  <a:lnTo>
                    <a:pt x="807" y="13"/>
                  </a:lnTo>
                  <a:lnTo>
                    <a:pt x="807" y="19"/>
                  </a:lnTo>
                  <a:lnTo>
                    <a:pt x="814" y="13"/>
                  </a:lnTo>
                  <a:lnTo>
                    <a:pt x="814" y="19"/>
                  </a:lnTo>
                  <a:lnTo>
                    <a:pt x="814" y="26"/>
                  </a:lnTo>
                  <a:lnTo>
                    <a:pt x="814" y="32"/>
                  </a:lnTo>
                  <a:lnTo>
                    <a:pt x="814" y="39"/>
                  </a:lnTo>
                  <a:lnTo>
                    <a:pt x="820" y="39"/>
                  </a:lnTo>
                  <a:lnTo>
                    <a:pt x="814" y="45"/>
                  </a:lnTo>
                  <a:lnTo>
                    <a:pt x="807" y="45"/>
                  </a:lnTo>
                  <a:lnTo>
                    <a:pt x="807" y="51"/>
                  </a:lnTo>
                  <a:lnTo>
                    <a:pt x="814" y="64"/>
                  </a:lnTo>
                  <a:lnTo>
                    <a:pt x="814" y="77"/>
                  </a:lnTo>
                  <a:lnTo>
                    <a:pt x="807" y="83"/>
                  </a:lnTo>
                  <a:lnTo>
                    <a:pt x="814" y="90"/>
                  </a:lnTo>
                  <a:lnTo>
                    <a:pt x="820" y="90"/>
                  </a:lnTo>
                  <a:lnTo>
                    <a:pt x="820" y="96"/>
                  </a:lnTo>
                  <a:lnTo>
                    <a:pt x="814" y="96"/>
                  </a:lnTo>
                  <a:lnTo>
                    <a:pt x="814" y="103"/>
                  </a:lnTo>
                  <a:lnTo>
                    <a:pt x="807" y="103"/>
                  </a:lnTo>
                  <a:lnTo>
                    <a:pt x="807" y="109"/>
                  </a:lnTo>
                  <a:lnTo>
                    <a:pt x="807" y="115"/>
                  </a:lnTo>
                  <a:lnTo>
                    <a:pt x="814" y="115"/>
                  </a:lnTo>
                  <a:lnTo>
                    <a:pt x="820" y="115"/>
                  </a:lnTo>
                  <a:lnTo>
                    <a:pt x="820" y="122"/>
                  </a:lnTo>
                  <a:lnTo>
                    <a:pt x="827" y="128"/>
                  </a:lnTo>
                  <a:lnTo>
                    <a:pt x="820" y="128"/>
                  </a:lnTo>
                  <a:lnTo>
                    <a:pt x="820" y="135"/>
                  </a:lnTo>
                  <a:lnTo>
                    <a:pt x="820" y="141"/>
                  </a:lnTo>
                  <a:lnTo>
                    <a:pt x="820" y="147"/>
                  </a:lnTo>
                  <a:lnTo>
                    <a:pt x="827" y="147"/>
                  </a:lnTo>
                  <a:lnTo>
                    <a:pt x="833" y="147"/>
                  </a:lnTo>
                  <a:lnTo>
                    <a:pt x="827" y="154"/>
                  </a:lnTo>
                  <a:lnTo>
                    <a:pt x="827" y="160"/>
                  </a:lnTo>
                  <a:lnTo>
                    <a:pt x="833" y="160"/>
                  </a:lnTo>
                  <a:lnTo>
                    <a:pt x="833" y="167"/>
                  </a:lnTo>
                  <a:lnTo>
                    <a:pt x="833" y="173"/>
                  </a:lnTo>
                  <a:lnTo>
                    <a:pt x="827" y="173"/>
                  </a:lnTo>
                  <a:lnTo>
                    <a:pt x="820" y="173"/>
                  </a:lnTo>
                  <a:lnTo>
                    <a:pt x="814" y="173"/>
                  </a:lnTo>
                  <a:lnTo>
                    <a:pt x="814" y="179"/>
                  </a:lnTo>
                  <a:lnTo>
                    <a:pt x="807" y="179"/>
                  </a:lnTo>
                  <a:lnTo>
                    <a:pt x="807" y="186"/>
                  </a:lnTo>
                  <a:lnTo>
                    <a:pt x="807" y="179"/>
                  </a:lnTo>
                  <a:lnTo>
                    <a:pt x="801" y="179"/>
                  </a:lnTo>
                  <a:lnTo>
                    <a:pt x="801" y="186"/>
                  </a:lnTo>
                  <a:lnTo>
                    <a:pt x="801" y="192"/>
                  </a:lnTo>
                  <a:lnTo>
                    <a:pt x="801" y="199"/>
                  </a:lnTo>
                  <a:lnTo>
                    <a:pt x="801" y="205"/>
                  </a:lnTo>
                  <a:lnTo>
                    <a:pt x="795" y="211"/>
                  </a:lnTo>
                  <a:lnTo>
                    <a:pt x="788" y="211"/>
                  </a:lnTo>
                  <a:lnTo>
                    <a:pt x="788" y="218"/>
                  </a:lnTo>
                  <a:lnTo>
                    <a:pt x="795" y="218"/>
                  </a:lnTo>
                  <a:lnTo>
                    <a:pt x="801" y="218"/>
                  </a:lnTo>
                  <a:lnTo>
                    <a:pt x="801" y="224"/>
                  </a:lnTo>
                  <a:lnTo>
                    <a:pt x="801" y="231"/>
                  </a:lnTo>
                  <a:lnTo>
                    <a:pt x="801" y="224"/>
                  </a:lnTo>
                  <a:lnTo>
                    <a:pt x="807" y="224"/>
                  </a:lnTo>
                  <a:lnTo>
                    <a:pt x="807" y="231"/>
                  </a:lnTo>
                  <a:lnTo>
                    <a:pt x="814" y="231"/>
                  </a:lnTo>
                  <a:lnTo>
                    <a:pt x="814" y="237"/>
                  </a:lnTo>
                  <a:lnTo>
                    <a:pt x="820" y="237"/>
                  </a:lnTo>
                  <a:lnTo>
                    <a:pt x="820" y="244"/>
                  </a:lnTo>
                  <a:lnTo>
                    <a:pt x="814" y="244"/>
                  </a:lnTo>
                  <a:lnTo>
                    <a:pt x="814" y="250"/>
                  </a:lnTo>
                  <a:lnTo>
                    <a:pt x="820" y="250"/>
                  </a:lnTo>
                  <a:lnTo>
                    <a:pt x="827" y="250"/>
                  </a:lnTo>
                  <a:lnTo>
                    <a:pt x="820" y="256"/>
                  </a:lnTo>
                  <a:lnTo>
                    <a:pt x="814" y="256"/>
                  </a:lnTo>
                  <a:lnTo>
                    <a:pt x="814" y="263"/>
                  </a:lnTo>
                  <a:lnTo>
                    <a:pt x="814" y="269"/>
                  </a:lnTo>
                  <a:lnTo>
                    <a:pt x="814" y="276"/>
                  </a:lnTo>
                  <a:lnTo>
                    <a:pt x="820" y="276"/>
                  </a:lnTo>
                  <a:lnTo>
                    <a:pt x="820" y="282"/>
                  </a:lnTo>
                  <a:lnTo>
                    <a:pt x="820" y="288"/>
                  </a:lnTo>
                  <a:lnTo>
                    <a:pt x="827" y="288"/>
                  </a:lnTo>
                  <a:lnTo>
                    <a:pt x="827" y="295"/>
                  </a:lnTo>
                  <a:lnTo>
                    <a:pt x="833" y="295"/>
                  </a:lnTo>
                  <a:lnTo>
                    <a:pt x="839" y="295"/>
                  </a:lnTo>
                  <a:lnTo>
                    <a:pt x="846" y="295"/>
                  </a:lnTo>
                  <a:lnTo>
                    <a:pt x="846" y="301"/>
                  </a:lnTo>
                  <a:lnTo>
                    <a:pt x="846" y="308"/>
                  </a:lnTo>
                  <a:lnTo>
                    <a:pt x="852" y="308"/>
                  </a:lnTo>
                  <a:lnTo>
                    <a:pt x="852" y="314"/>
                  </a:lnTo>
                  <a:lnTo>
                    <a:pt x="859" y="314"/>
                  </a:lnTo>
                  <a:lnTo>
                    <a:pt x="859" y="320"/>
                  </a:lnTo>
                  <a:lnTo>
                    <a:pt x="865" y="320"/>
                  </a:lnTo>
                  <a:lnTo>
                    <a:pt x="865" y="314"/>
                  </a:lnTo>
                  <a:lnTo>
                    <a:pt x="871" y="314"/>
                  </a:lnTo>
                  <a:lnTo>
                    <a:pt x="871" y="320"/>
                  </a:lnTo>
                  <a:lnTo>
                    <a:pt x="865" y="320"/>
                  </a:lnTo>
                  <a:lnTo>
                    <a:pt x="865" y="327"/>
                  </a:lnTo>
                  <a:lnTo>
                    <a:pt x="871" y="327"/>
                  </a:lnTo>
                  <a:lnTo>
                    <a:pt x="871" y="333"/>
                  </a:lnTo>
                  <a:lnTo>
                    <a:pt x="871" y="340"/>
                  </a:lnTo>
                  <a:lnTo>
                    <a:pt x="878" y="340"/>
                  </a:lnTo>
                  <a:lnTo>
                    <a:pt x="878" y="333"/>
                  </a:lnTo>
                  <a:lnTo>
                    <a:pt x="884" y="333"/>
                  </a:lnTo>
                  <a:lnTo>
                    <a:pt x="891" y="340"/>
                  </a:lnTo>
                  <a:lnTo>
                    <a:pt x="897" y="340"/>
                  </a:lnTo>
                  <a:lnTo>
                    <a:pt x="897" y="346"/>
                  </a:lnTo>
                  <a:lnTo>
                    <a:pt x="897" y="352"/>
                  </a:lnTo>
                  <a:lnTo>
                    <a:pt x="903" y="352"/>
                  </a:lnTo>
                  <a:lnTo>
                    <a:pt x="903" y="359"/>
                  </a:lnTo>
                  <a:lnTo>
                    <a:pt x="903" y="365"/>
                  </a:lnTo>
                  <a:lnTo>
                    <a:pt x="903" y="372"/>
                  </a:lnTo>
                  <a:lnTo>
                    <a:pt x="903" y="378"/>
                  </a:lnTo>
                  <a:lnTo>
                    <a:pt x="897" y="378"/>
                  </a:lnTo>
                  <a:lnTo>
                    <a:pt x="897" y="372"/>
                  </a:lnTo>
                  <a:lnTo>
                    <a:pt x="897" y="378"/>
                  </a:lnTo>
                  <a:lnTo>
                    <a:pt x="897" y="384"/>
                  </a:lnTo>
                  <a:lnTo>
                    <a:pt x="903" y="384"/>
                  </a:lnTo>
                  <a:lnTo>
                    <a:pt x="903" y="391"/>
                  </a:lnTo>
                  <a:lnTo>
                    <a:pt x="910" y="391"/>
                  </a:lnTo>
                  <a:lnTo>
                    <a:pt x="910" y="384"/>
                  </a:lnTo>
                  <a:lnTo>
                    <a:pt x="916" y="384"/>
                  </a:lnTo>
                  <a:lnTo>
                    <a:pt x="916" y="391"/>
                  </a:lnTo>
                  <a:lnTo>
                    <a:pt x="916" y="397"/>
                  </a:lnTo>
                  <a:lnTo>
                    <a:pt x="923" y="397"/>
                  </a:lnTo>
                  <a:lnTo>
                    <a:pt x="929" y="397"/>
                  </a:lnTo>
                  <a:lnTo>
                    <a:pt x="929" y="404"/>
                  </a:lnTo>
                  <a:lnTo>
                    <a:pt x="929" y="397"/>
                  </a:lnTo>
                  <a:lnTo>
                    <a:pt x="935" y="397"/>
                  </a:lnTo>
                  <a:lnTo>
                    <a:pt x="935" y="404"/>
                  </a:lnTo>
                  <a:lnTo>
                    <a:pt x="929" y="410"/>
                  </a:lnTo>
                  <a:lnTo>
                    <a:pt x="935" y="410"/>
                  </a:lnTo>
                  <a:lnTo>
                    <a:pt x="942" y="410"/>
                  </a:lnTo>
                  <a:lnTo>
                    <a:pt x="948" y="410"/>
                  </a:lnTo>
                  <a:lnTo>
                    <a:pt x="948" y="416"/>
                  </a:lnTo>
                  <a:lnTo>
                    <a:pt x="942" y="423"/>
                  </a:lnTo>
                  <a:lnTo>
                    <a:pt x="948" y="423"/>
                  </a:lnTo>
                  <a:lnTo>
                    <a:pt x="955" y="423"/>
                  </a:lnTo>
                  <a:lnTo>
                    <a:pt x="955" y="429"/>
                  </a:lnTo>
                  <a:lnTo>
                    <a:pt x="948" y="429"/>
                  </a:lnTo>
                  <a:lnTo>
                    <a:pt x="948" y="436"/>
                  </a:lnTo>
                  <a:lnTo>
                    <a:pt x="955" y="442"/>
                  </a:lnTo>
                  <a:lnTo>
                    <a:pt x="961" y="442"/>
                  </a:lnTo>
                  <a:lnTo>
                    <a:pt x="961" y="448"/>
                  </a:lnTo>
                  <a:lnTo>
                    <a:pt x="967" y="448"/>
                  </a:lnTo>
                  <a:lnTo>
                    <a:pt x="967" y="455"/>
                  </a:lnTo>
                  <a:lnTo>
                    <a:pt x="974" y="455"/>
                  </a:lnTo>
                  <a:lnTo>
                    <a:pt x="974" y="461"/>
                  </a:lnTo>
                  <a:lnTo>
                    <a:pt x="967" y="461"/>
                  </a:lnTo>
                  <a:lnTo>
                    <a:pt x="967" y="455"/>
                  </a:lnTo>
                  <a:lnTo>
                    <a:pt x="967" y="461"/>
                  </a:lnTo>
                  <a:lnTo>
                    <a:pt x="967" y="468"/>
                  </a:lnTo>
                  <a:lnTo>
                    <a:pt x="961" y="468"/>
                  </a:lnTo>
                  <a:lnTo>
                    <a:pt x="961" y="474"/>
                  </a:lnTo>
                  <a:lnTo>
                    <a:pt x="967" y="474"/>
                  </a:lnTo>
                  <a:lnTo>
                    <a:pt x="974" y="474"/>
                  </a:lnTo>
                  <a:lnTo>
                    <a:pt x="967" y="474"/>
                  </a:lnTo>
                  <a:lnTo>
                    <a:pt x="967" y="480"/>
                  </a:lnTo>
                  <a:lnTo>
                    <a:pt x="961" y="480"/>
                  </a:lnTo>
                  <a:lnTo>
                    <a:pt x="961" y="487"/>
                  </a:lnTo>
                  <a:lnTo>
                    <a:pt x="967" y="487"/>
                  </a:lnTo>
                  <a:lnTo>
                    <a:pt x="967" y="493"/>
                  </a:lnTo>
                  <a:lnTo>
                    <a:pt x="974" y="493"/>
                  </a:lnTo>
                  <a:lnTo>
                    <a:pt x="980" y="493"/>
                  </a:lnTo>
                  <a:lnTo>
                    <a:pt x="980" y="500"/>
                  </a:lnTo>
                  <a:lnTo>
                    <a:pt x="974" y="500"/>
                  </a:lnTo>
                  <a:lnTo>
                    <a:pt x="974" y="506"/>
                  </a:lnTo>
                  <a:lnTo>
                    <a:pt x="980" y="512"/>
                  </a:lnTo>
                  <a:lnTo>
                    <a:pt x="980" y="519"/>
                  </a:lnTo>
                  <a:lnTo>
                    <a:pt x="980" y="525"/>
                  </a:lnTo>
                  <a:lnTo>
                    <a:pt x="974" y="525"/>
                  </a:lnTo>
                  <a:lnTo>
                    <a:pt x="974" y="532"/>
                  </a:lnTo>
                  <a:lnTo>
                    <a:pt x="980" y="532"/>
                  </a:lnTo>
                  <a:lnTo>
                    <a:pt x="980" y="538"/>
                  </a:lnTo>
                  <a:lnTo>
                    <a:pt x="980" y="544"/>
                  </a:lnTo>
                  <a:lnTo>
                    <a:pt x="980" y="538"/>
                  </a:lnTo>
                  <a:lnTo>
                    <a:pt x="987" y="538"/>
                  </a:lnTo>
                  <a:lnTo>
                    <a:pt x="987" y="544"/>
                  </a:lnTo>
                  <a:lnTo>
                    <a:pt x="987" y="551"/>
                  </a:lnTo>
                  <a:lnTo>
                    <a:pt x="987" y="557"/>
                  </a:lnTo>
                  <a:lnTo>
                    <a:pt x="987" y="564"/>
                  </a:lnTo>
                  <a:lnTo>
                    <a:pt x="980" y="564"/>
                  </a:lnTo>
                  <a:lnTo>
                    <a:pt x="987" y="564"/>
                  </a:lnTo>
                  <a:lnTo>
                    <a:pt x="987" y="570"/>
                  </a:lnTo>
                  <a:lnTo>
                    <a:pt x="987" y="576"/>
                  </a:lnTo>
                  <a:lnTo>
                    <a:pt x="993" y="576"/>
                  </a:lnTo>
                  <a:lnTo>
                    <a:pt x="999" y="576"/>
                  </a:lnTo>
                  <a:lnTo>
                    <a:pt x="999" y="583"/>
                  </a:lnTo>
                  <a:lnTo>
                    <a:pt x="993" y="583"/>
                  </a:lnTo>
                  <a:lnTo>
                    <a:pt x="987" y="589"/>
                  </a:lnTo>
                  <a:lnTo>
                    <a:pt x="980" y="589"/>
                  </a:lnTo>
                  <a:lnTo>
                    <a:pt x="980" y="583"/>
                  </a:lnTo>
                  <a:lnTo>
                    <a:pt x="974" y="583"/>
                  </a:lnTo>
                  <a:lnTo>
                    <a:pt x="980" y="583"/>
                  </a:lnTo>
                  <a:lnTo>
                    <a:pt x="974" y="583"/>
                  </a:lnTo>
                  <a:lnTo>
                    <a:pt x="967" y="589"/>
                  </a:lnTo>
                  <a:lnTo>
                    <a:pt x="967" y="583"/>
                  </a:lnTo>
                  <a:lnTo>
                    <a:pt x="967" y="589"/>
                  </a:lnTo>
                  <a:lnTo>
                    <a:pt x="967" y="596"/>
                  </a:lnTo>
                  <a:lnTo>
                    <a:pt x="961" y="589"/>
                  </a:lnTo>
                  <a:lnTo>
                    <a:pt x="961" y="596"/>
                  </a:lnTo>
                  <a:lnTo>
                    <a:pt x="955" y="596"/>
                  </a:lnTo>
                  <a:lnTo>
                    <a:pt x="948" y="596"/>
                  </a:lnTo>
                  <a:lnTo>
                    <a:pt x="942" y="596"/>
                  </a:lnTo>
                  <a:lnTo>
                    <a:pt x="942" y="602"/>
                  </a:lnTo>
                  <a:lnTo>
                    <a:pt x="935" y="602"/>
                  </a:lnTo>
                  <a:lnTo>
                    <a:pt x="929" y="602"/>
                  </a:lnTo>
                  <a:lnTo>
                    <a:pt x="923" y="602"/>
                  </a:lnTo>
                  <a:lnTo>
                    <a:pt x="923" y="608"/>
                  </a:lnTo>
                  <a:lnTo>
                    <a:pt x="916" y="608"/>
                  </a:lnTo>
                  <a:lnTo>
                    <a:pt x="910" y="608"/>
                  </a:lnTo>
                  <a:lnTo>
                    <a:pt x="903" y="608"/>
                  </a:lnTo>
                  <a:lnTo>
                    <a:pt x="897" y="608"/>
                  </a:lnTo>
                  <a:lnTo>
                    <a:pt x="891" y="615"/>
                  </a:lnTo>
                  <a:lnTo>
                    <a:pt x="884" y="608"/>
                  </a:lnTo>
                  <a:lnTo>
                    <a:pt x="884" y="615"/>
                  </a:lnTo>
                  <a:lnTo>
                    <a:pt x="878" y="615"/>
                  </a:lnTo>
                  <a:lnTo>
                    <a:pt x="871" y="615"/>
                  </a:lnTo>
                  <a:lnTo>
                    <a:pt x="865" y="615"/>
                  </a:lnTo>
                  <a:lnTo>
                    <a:pt x="859" y="615"/>
                  </a:lnTo>
                  <a:lnTo>
                    <a:pt x="859" y="621"/>
                  </a:lnTo>
                  <a:lnTo>
                    <a:pt x="852" y="621"/>
                  </a:lnTo>
                  <a:lnTo>
                    <a:pt x="846" y="621"/>
                  </a:lnTo>
                  <a:lnTo>
                    <a:pt x="839" y="621"/>
                  </a:lnTo>
                  <a:lnTo>
                    <a:pt x="839" y="628"/>
                  </a:lnTo>
                  <a:lnTo>
                    <a:pt x="839" y="634"/>
                  </a:lnTo>
                  <a:lnTo>
                    <a:pt x="833" y="634"/>
                  </a:lnTo>
                  <a:lnTo>
                    <a:pt x="827" y="634"/>
                  </a:lnTo>
                  <a:lnTo>
                    <a:pt x="820" y="634"/>
                  </a:lnTo>
                  <a:lnTo>
                    <a:pt x="814" y="634"/>
                  </a:lnTo>
                  <a:lnTo>
                    <a:pt x="807" y="640"/>
                  </a:lnTo>
                  <a:lnTo>
                    <a:pt x="801" y="640"/>
                  </a:lnTo>
                  <a:lnTo>
                    <a:pt x="795" y="640"/>
                  </a:lnTo>
                  <a:lnTo>
                    <a:pt x="788" y="640"/>
                  </a:lnTo>
                  <a:lnTo>
                    <a:pt x="782" y="647"/>
                  </a:lnTo>
                  <a:lnTo>
                    <a:pt x="775" y="647"/>
                  </a:lnTo>
                  <a:lnTo>
                    <a:pt x="769" y="647"/>
                  </a:lnTo>
                  <a:lnTo>
                    <a:pt x="763" y="647"/>
                  </a:lnTo>
                  <a:lnTo>
                    <a:pt x="756" y="647"/>
                  </a:lnTo>
                  <a:lnTo>
                    <a:pt x="756" y="653"/>
                  </a:lnTo>
                  <a:lnTo>
                    <a:pt x="750" y="653"/>
                  </a:lnTo>
                  <a:lnTo>
                    <a:pt x="743" y="653"/>
                  </a:lnTo>
                  <a:lnTo>
                    <a:pt x="737" y="653"/>
                  </a:lnTo>
                  <a:lnTo>
                    <a:pt x="730" y="653"/>
                  </a:lnTo>
                  <a:lnTo>
                    <a:pt x="724" y="653"/>
                  </a:lnTo>
                  <a:lnTo>
                    <a:pt x="724" y="660"/>
                  </a:lnTo>
                  <a:lnTo>
                    <a:pt x="711" y="660"/>
                  </a:lnTo>
                  <a:lnTo>
                    <a:pt x="705" y="660"/>
                  </a:lnTo>
                  <a:lnTo>
                    <a:pt x="698" y="660"/>
                  </a:lnTo>
                  <a:lnTo>
                    <a:pt x="692" y="660"/>
                  </a:lnTo>
                  <a:lnTo>
                    <a:pt x="686" y="666"/>
                  </a:lnTo>
                  <a:lnTo>
                    <a:pt x="679" y="666"/>
                  </a:lnTo>
                  <a:lnTo>
                    <a:pt x="673" y="666"/>
                  </a:lnTo>
                  <a:lnTo>
                    <a:pt x="666" y="672"/>
                  </a:lnTo>
                  <a:lnTo>
                    <a:pt x="660" y="672"/>
                  </a:lnTo>
                  <a:lnTo>
                    <a:pt x="654" y="672"/>
                  </a:lnTo>
                  <a:lnTo>
                    <a:pt x="647" y="672"/>
                  </a:lnTo>
                  <a:lnTo>
                    <a:pt x="641" y="679"/>
                  </a:lnTo>
                  <a:lnTo>
                    <a:pt x="634" y="679"/>
                  </a:lnTo>
                  <a:lnTo>
                    <a:pt x="628" y="679"/>
                  </a:lnTo>
                  <a:lnTo>
                    <a:pt x="622" y="685"/>
                  </a:lnTo>
                  <a:lnTo>
                    <a:pt x="615" y="685"/>
                  </a:lnTo>
                  <a:lnTo>
                    <a:pt x="609" y="685"/>
                  </a:lnTo>
                  <a:lnTo>
                    <a:pt x="602" y="685"/>
                  </a:lnTo>
                  <a:lnTo>
                    <a:pt x="596" y="692"/>
                  </a:lnTo>
                  <a:lnTo>
                    <a:pt x="590" y="692"/>
                  </a:lnTo>
                  <a:lnTo>
                    <a:pt x="583" y="692"/>
                  </a:lnTo>
                  <a:lnTo>
                    <a:pt x="577" y="692"/>
                  </a:lnTo>
                  <a:lnTo>
                    <a:pt x="577" y="698"/>
                  </a:lnTo>
                  <a:lnTo>
                    <a:pt x="570" y="698"/>
                  </a:lnTo>
                  <a:lnTo>
                    <a:pt x="564" y="698"/>
                  </a:lnTo>
                  <a:lnTo>
                    <a:pt x="558" y="698"/>
                  </a:lnTo>
                  <a:lnTo>
                    <a:pt x="558" y="704"/>
                  </a:lnTo>
                  <a:lnTo>
                    <a:pt x="551" y="704"/>
                  </a:lnTo>
                  <a:lnTo>
                    <a:pt x="545" y="704"/>
                  </a:lnTo>
                  <a:lnTo>
                    <a:pt x="538" y="704"/>
                  </a:lnTo>
                  <a:lnTo>
                    <a:pt x="538" y="711"/>
                  </a:lnTo>
                  <a:lnTo>
                    <a:pt x="532" y="711"/>
                  </a:lnTo>
                  <a:lnTo>
                    <a:pt x="526" y="711"/>
                  </a:lnTo>
                  <a:lnTo>
                    <a:pt x="526" y="717"/>
                  </a:lnTo>
                  <a:lnTo>
                    <a:pt x="526" y="724"/>
                  </a:lnTo>
                  <a:lnTo>
                    <a:pt x="526" y="717"/>
                  </a:lnTo>
                  <a:lnTo>
                    <a:pt x="526" y="711"/>
                  </a:lnTo>
                  <a:lnTo>
                    <a:pt x="519" y="717"/>
                  </a:lnTo>
                  <a:lnTo>
                    <a:pt x="526" y="717"/>
                  </a:lnTo>
                  <a:lnTo>
                    <a:pt x="519" y="717"/>
                  </a:lnTo>
                  <a:lnTo>
                    <a:pt x="519" y="724"/>
                  </a:lnTo>
                  <a:lnTo>
                    <a:pt x="526" y="724"/>
                  </a:lnTo>
                  <a:lnTo>
                    <a:pt x="519" y="724"/>
                  </a:lnTo>
                  <a:lnTo>
                    <a:pt x="513" y="724"/>
                  </a:lnTo>
                  <a:lnTo>
                    <a:pt x="506" y="724"/>
                  </a:lnTo>
                  <a:lnTo>
                    <a:pt x="500" y="724"/>
                  </a:lnTo>
                  <a:lnTo>
                    <a:pt x="494" y="724"/>
                  </a:lnTo>
                  <a:lnTo>
                    <a:pt x="494" y="730"/>
                  </a:lnTo>
                  <a:lnTo>
                    <a:pt x="487" y="730"/>
                  </a:lnTo>
                  <a:lnTo>
                    <a:pt x="481" y="730"/>
                  </a:lnTo>
                  <a:lnTo>
                    <a:pt x="474" y="730"/>
                  </a:lnTo>
                  <a:lnTo>
                    <a:pt x="468" y="730"/>
                  </a:lnTo>
                  <a:lnTo>
                    <a:pt x="468" y="736"/>
                  </a:lnTo>
                  <a:lnTo>
                    <a:pt x="462" y="736"/>
                  </a:lnTo>
                  <a:lnTo>
                    <a:pt x="455" y="736"/>
                  </a:lnTo>
                  <a:lnTo>
                    <a:pt x="455" y="743"/>
                  </a:lnTo>
                  <a:lnTo>
                    <a:pt x="449" y="743"/>
                  </a:lnTo>
                  <a:lnTo>
                    <a:pt x="442" y="743"/>
                  </a:lnTo>
                  <a:lnTo>
                    <a:pt x="442" y="692"/>
                  </a:lnTo>
                  <a:lnTo>
                    <a:pt x="391" y="692"/>
                  </a:lnTo>
                  <a:lnTo>
                    <a:pt x="359" y="692"/>
                  </a:lnTo>
                  <a:lnTo>
                    <a:pt x="340" y="692"/>
                  </a:lnTo>
                  <a:lnTo>
                    <a:pt x="333" y="679"/>
                  </a:lnTo>
                  <a:lnTo>
                    <a:pt x="333" y="672"/>
                  </a:lnTo>
                  <a:lnTo>
                    <a:pt x="327" y="666"/>
                  </a:lnTo>
                  <a:lnTo>
                    <a:pt x="321" y="653"/>
                  </a:lnTo>
                  <a:lnTo>
                    <a:pt x="321" y="647"/>
                  </a:lnTo>
                  <a:lnTo>
                    <a:pt x="314" y="647"/>
                  </a:lnTo>
                  <a:lnTo>
                    <a:pt x="308" y="640"/>
                  </a:lnTo>
                  <a:lnTo>
                    <a:pt x="301" y="634"/>
                  </a:lnTo>
                  <a:lnTo>
                    <a:pt x="295" y="634"/>
                  </a:lnTo>
                  <a:lnTo>
                    <a:pt x="289" y="628"/>
                  </a:lnTo>
                  <a:lnTo>
                    <a:pt x="289" y="621"/>
                  </a:lnTo>
                  <a:lnTo>
                    <a:pt x="282" y="615"/>
                  </a:lnTo>
                  <a:lnTo>
                    <a:pt x="276" y="589"/>
                  </a:lnTo>
                  <a:lnTo>
                    <a:pt x="276" y="583"/>
                  </a:lnTo>
                  <a:lnTo>
                    <a:pt x="269" y="583"/>
                  </a:lnTo>
                  <a:lnTo>
                    <a:pt x="269" y="576"/>
                  </a:lnTo>
                  <a:lnTo>
                    <a:pt x="269" y="570"/>
                  </a:lnTo>
                  <a:lnTo>
                    <a:pt x="269" y="564"/>
                  </a:lnTo>
                  <a:lnTo>
                    <a:pt x="269" y="557"/>
                  </a:lnTo>
                  <a:lnTo>
                    <a:pt x="263" y="551"/>
                  </a:lnTo>
                  <a:lnTo>
                    <a:pt x="257" y="538"/>
                  </a:lnTo>
                  <a:lnTo>
                    <a:pt x="161" y="538"/>
                  </a:lnTo>
                  <a:lnTo>
                    <a:pt x="154" y="525"/>
                  </a:lnTo>
                  <a:lnTo>
                    <a:pt x="141" y="506"/>
                  </a:lnTo>
                  <a:lnTo>
                    <a:pt x="129" y="493"/>
                  </a:lnTo>
                  <a:lnTo>
                    <a:pt x="116" y="487"/>
                  </a:lnTo>
                  <a:lnTo>
                    <a:pt x="103" y="480"/>
                  </a:lnTo>
                  <a:lnTo>
                    <a:pt x="97" y="480"/>
                  </a:lnTo>
                  <a:lnTo>
                    <a:pt x="84" y="474"/>
                  </a:lnTo>
                  <a:lnTo>
                    <a:pt x="77" y="474"/>
                  </a:lnTo>
                  <a:lnTo>
                    <a:pt x="71" y="474"/>
                  </a:lnTo>
                  <a:lnTo>
                    <a:pt x="65" y="468"/>
                  </a:lnTo>
                  <a:lnTo>
                    <a:pt x="65" y="461"/>
                  </a:lnTo>
                  <a:lnTo>
                    <a:pt x="65" y="455"/>
                  </a:lnTo>
                  <a:lnTo>
                    <a:pt x="58" y="448"/>
                  </a:lnTo>
                  <a:lnTo>
                    <a:pt x="52" y="448"/>
                  </a:lnTo>
                  <a:lnTo>
                    <a:pt x="45" y="448"/>
                  </a:lnTo>
                  <a:lnTo>
                    <a:pt x="39" y="442"/>
                  </a:lnTo>
                  <a:lnTo>
                    <a:pt x="33" y="442"/>
                  </a:lnTo>
                  <a:lnTo>
                    <a:pt x="33" y="436"/>
                  </a:lnTo>
                  <a:lnTo>
                    <a:pt x="33" y="429"/>
                  </a:lnTo>
                  <a:lnTo>
                    <a:pt x="33" y="423"/>
                  </a:lnTo>
                  <a:lnTo>
                    <a:pt x="26" y="410"/>
                  </a:lnTo>
                  <a:lnTo>
                    <a:pt x="26" y="404"/>
                  </a:lnTo>
                  <a:lnTo>
                    <a:pt x="20" y="404"/>
                  </a:lnTo>
                  <a:lnTo>
                    <a:pt x="13" y="397"/>
                  </a:lnTo>
                  <a:lnTo>
                    <a:pt x="7" y="391"/>
                  </a:lnTo>
                  <a:lnTo>
                    <a:pt x="7" y="384"/>
                  </a:lnTo>
                  <a:lnTo>
                    <a:pt x="7" y="372"/>
                  </a:lnTo>
                  <a:lnTo>
                    <a:pt x="0" y="365"/>
                  </a:lnTo>
                  <a:lnTo>
                    <a:pt x="0" y="359"/>
                  </a:lnTo>
                  <a:close/>
                </a:path>
              </a:pathLst>
            </a:custGeom>
            <a:solidFill>
              <a:srgbClr val="FFF6B3"/>
            </a:solidFill>
            <a:ln w="6350">
              <a:solidFill>
                <a:schemeClr val="accent5">
                  <a:lumMod val="50000"/>
                </a:schemeClr>
              </a:solidFill>
            </a:ln>
          </p:spPr>
          <p:txBody>
            <a:bodyPr vert="horz" wrap="square" lIns="91440" tIns="45720" rIns="91440" bIns="45720" numCol="1" anchor="t" anchorCtr="0" compatLnSpc="1">
              <a:noAutofit/>
            </a:bodyPr>
            <a:lstStyle/>
            <a:p>
              <a:endParaRPr lang="fr-FR" noProof="0" dirty="0"/>
            </a:p>
          </p:txBody>
        </p:sp>
        <p:sp>
          <p:nvSpPr>
            <p:cNvPr id="54" name="Freeform 226"/>
            <p:cNvSpPr/>
            <p:nvPr/>
          </p:nvSpPr>
          <p:spPr bwMode="gray">
            <a:xfrm>
              <a:off x="4056309" y="3598417"/>
              <a:ext cx="689851" cy="1213228"/>
            </a:xfrm>
            <a:custGeom>
              <a:avLst/>
              <a:gdLst>
                <a:gd name="T0" fmla="*/ 1024 w 1069"/>
                <a:gd name="T1" fmla="*/ 627 h 1684"/>
                <a:gd name="T2" fmla="*/ 1056 w 1069"/>
                <a:gd name="T3" fmla="*/ 781 h 1684"/>
                <a:gd name="T4" fmla="*/ 1031 w 1069"/>
                <a:gd name="T5" fmla="*/ 1050 h 1684"/>
                <a:gd name="T6" fmla="*/ 960 w 1069"/>
                <a:gd name="T7" fmla="*/ 1280 h 1684"/>
                <a:gd name="T8" fmla="*/ 973 w 1069"/>
                <a:gd name="T9" fmla="*/ 1319 h 1684"/>
                <a:gd name="T10" fmla="*/ 935 w 1069"/>
                <a:gd name="T11" fmla="*/ 1364 h 1684"/>
                <a:gd name="T12" fmla="*/ 883 w 1069"/>
                <a:gd name="T13" fmla="*/ 1396 h 1684"/>
                <a:gd name="T14" fmla="*/ 807 w 1069"/>
                <a:gd name="T15" fmla="*/ 1428 h 1684"/>
                <a:gd name="T16" fmla="*/ 679 w 1069"/>
                <a:gd name="T17" fmla="*/ 1492 h 1684"/>
                <a:gd name="T18" fmla="*/ 608 w 1069"/>
                <a:gd name="T19" fmla="*/ 1460 h 1684"/>
                <a:gd name="T20" fmla="*/ 563 w 1069"/>
                <a:gd name="T21" fmla="*/ 1434 h 1684"/>
                <a:gd name="T22" fmla="*/ 518 w 1069"/>
                <a:gd name="T23" fmla="*/ 1415 h 1684"/>
                <a:gd name="T24" fmla="*/ 352 w 1069"/>
                <a:gd name="T25" fmla="*/ 1492 h 1684"/>
                <a:gd name="T26" fmla="*/ 326 w 1069"/>
                <a:gd name="T27" fmla="*/ 1581 h 1684"/>
                <a:gd name="T28" fmla="*/ 237 w 1069"/>
                <a:gd name="T29" fmla="*/ 1671 h 1684"/>
                <a:gd name="T30" fmla="*/ 211 w 1069"/>
                <a:gd name="T31" fmla="*/ 1652 h 1684"/>
                <a:gd name="T32" fmla="*/ 166 w 1069"/>
                <a:gd name="T33" fmla="*/ 1633 h 1684"/>
                <a:gd name="T34" fmla="*/ 147 w 1069"/>
                <a:gd name="T35" fmla="*/ 1613 h 1684"/>
                <a:gd name="T36" fmla="*/ 115 w 1069"/>
                <a:gd name="T37" fmla="*/ 1588 h 1684"/>
                <a:gd name="T38" fmla="*/ 121 w 1069"/>
                <a:gd name="T39" fmla="*/ 1530 h 1684"/>
                <a:gd name="T40" fmla="*/ 102 w 1069"/>
                <a:gd name="T41" fmla="*/ 1485 h 1684"/>
                <a:gd name="T42" fmla="*/ 57 w 1069"/>
                <a:gd name="T43" fmla="*/ 1472 h 1684"/>
                <a:gd name="T44" fmla="*/ 45 w 1069"/>
                <a:gd name="T45" fmla="*/ 1415 h 1684"/>
                <a:gd name="T46" fmla="*/ 19 w 1069"/>
                <a:gd name="T47" fmla="*/ 1389 h 1684"/>
                <a:gd name="T48" fmla="*/ 45 w 1069"/>
                <a:gd name="T49" fmla="*/ 1338 h 1684"/>
                <a:gd name="T50" fmla="*/ 6 w 1069"/>
                <a:gd name="T51" fmla="*/ 1306 h 1684"/>
                <a:gd name="T52" fmla="*/ 38 w 1069"/>
                <a:gd name="T53" fmla="*/ 1261 h 1684"/>
                <a:gd name="T54" fmla="*/ 83 w 1069"/>
                <a:gd name="T55" fmla="*/ 1229 h 1684"/>
                <a:gd name="T56" fmla="*/ 96 w 1069"/>
                <a:gd name="T57" fmla="*/ 1172 h 1684"/>
                <a:gd name="T58" fmla="*/ 89 w 1069"/>
                <a:gd name="T59" fmla="*/ 1108 h 1684"/>
                <a:gd name="T60" fmla="*/ 115 w 1069"/>
                <a:gd name="T61" fmla="*/ 1056 h 1684"/>
                <a:gd name="T62" fmla="*/ 134 w 1069"/>
                <a:gd name="T63" fmla="*/ 973 h 1684"/>
                <a:gd name="T64" fmla="*/ 121 w 1069"/>
                <a:gd name="T65" fmla="*/ 915 h 1684"/>
                <a:gd name="T66" fmla="*/ 102 w 1069"/>
                <a:gd name="T67" fmla="*/ 890 h 1684"/>
                <a:gd name="T68" fmla="*/ 32 w 1069"/>
                <a:gd name="T69" fmla="*/ 877 h 1684"/>
                <a:gd name="T70" fmla="*/ 6 w 1069"/>
                <a:gd name="T71" fmla="*/ 826 h 1684"/>
                <a:gd name="T72" fmla="*/ 13 w 1069"/>
                <a:gd name="T73" fmla="*/ 755 h 1684"/>
                <a:gd name="T74" fmla="*/ 38 w 1069"/>
                <a:gd name="T75" fmla="*/ 698 h 1684"/>
                <a:gd name="T76" fmla="*/ 70 w 1069"/>
                <a:gd name="T77" fmla="*/ 659 h 1684"/>
                <a:gd name="T78" fmla="*/ 89 w 1069"/>
                <a:gd name="T79" fmla="*/ 615 h 1684"/>
                <a:gd name="T80" fmla="*/ 96 w 1069"/>
                <a:gd name="T81" fmla="*/ 570 h 1684"/>
                <a:gd name="T82" fmla="*/ 102 w 1069"/>
                <a:gd name="T83" fmla="*/ 525 h 1684"/>
                <a:gd name="T84" fmla="*/ 109 w 1069"/>
                <a:gd name="T85" fmla="*/ 455 h 1684"/>
                <a:gd name="T86" fmla="*/ 141 w 1069"/>
                <a:gd name="T87" fmla="*/ 435 h 1684"/>
                <a:gd name="T88" fmla="*/ 185 w 1069"/>
                <a:gd name="T89" fmla="*/ 403 h 1684"/>
                <a:gd name="T90" fmla="*/ 275 w 1069"/>
                <a:gd name="T91" fmla="*/ 371 h 1684"/>
                <a:gd name="T92" fmla="*/ 333 w 1069"/>
                <a:gd name="T93" fmla="*/ 378 h 1684"/>
                <a:gd name="T94" fmla="*/ 390 w 1069"/>
                <a:gd name="T95" fmla="*/ 365 h 1684"/>
                <a:gd name="T96" fmla="*/ 442 w 1069"/>
                <a:gd name="T97" fmla="*/ 365 h 1684"/>
                <a:gd name="T98" fmla="*/ 493 w 1069"/>
                <a:gd name="T99" fmla="*/ 371 h 1684"/>
                <a:gd name="T100" fmla="*/ 563 w 1069"/>
                <a:gd name="T101" fmla="*/ 365 h 1684"/>
                <a:gd name="T102" fmla="*/ 621 w 1069"/>
                <a:gd name="T103" fmla="*/ 346 h 1684"/>
                <a:gd name="T104" fmla="*/ 659 w 1069"/>
                <a:gd name="T105" fmla="*/ 314 h 1684"/>
                <a:gd name="T106" fmla="*/ 691 w 1069"/>
                <a:gd name="T107" fmla="*/ 275 h 1684"/>
                <a:gd name="T108" fmla="*/ 691 w 1069"/>
                <a:gd name="T109" fmla="*/ 224 h 1684"/>
                <a:gd name="T110" fmla="*/ 698 w 1069"/>
                <a:gd name="T111" fmla="*/ 179 h 1684"/>
                <a:gd name="T112" fmla="*/ 691 w 1069"/>
                <a:gd name="T113" fmla="*/ 147 h 1684"/>
                <a:gd name="T114" fmla="*/ 679 w 1069"/>
                <a:gd name="T115" fmla="*/ 122 h 1684"/>
                <a:gd name="T116" fmla="*/ 672 w 1069"/>
                <a:gd name="T117" fmla="*/ 77 h 1684"/>
                <a:gd name="T118" fmla="*/ 666 w 1069"/>
                <a:gd name="T119" fmla="*/ 26 h 1684"/>
                <a:gd name="T120" fmla="*/ 749 w 1069"/>
                <a:gd name="T121" fmla="*/ 6 h 1684"/>
                <a:gd name="T122" fmla="*/ 948 w 1069"/>
                <a:gd name="T123" fmla="*/ 6 h 16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69" h="1684">
                  <a:moveTo>
                    <a:pt x="1018" y="0"/>
                  </a:moveTo>
                  <a:lnTo>
                    <a:pt x="1024" y="19"/>
                  </a:lnTo>
                  <a:lnTo>
                    <a:pt x="1031" y="26"/>
                  </a:lnTo>
                  <a:lnTo>
                    <a:pt x="1031" y="77"/>
                  </a:lnTo>
                  <a:lnTo>
                    <a:pt x="1031" y="154"/>
                  </a:lnTo>
                  <a:lnTo>
                    <a:pt x="1031" y="173"/>
                  </a:lnTo>
                  <a:lnTo>
                    <a:pt x="1031" y="397"/>
                  </a:lnTo>
                  <a:lnTo>
                    <a:pt x="1024" y="493"/>
                  </a:lnTo>
                  <a:lnTo>
                    <a:pt x="1031" y="519"/>
                  </a:lnTo>
                  <a:lnTo>
                    <a:pt x="1024" y="627"/>
                  </a:lnTo>
                  <a:lnTo>
                    <a:pt x="1024" y="647"/>
                  </a:lnTo>
                  <a:lnTo>
                    <a:pt x="1031" y="659"/>
                  </a:lnTo>
                  <a:lnTo>
                    <a:pt x="1031" y="672"/>
                  </a:lnTo>
                  <a:lnTo>
                    <a:pt x="1044" y="691"/>
                  </a:lnTo>
                  <a:lnTo>
                    <a:pt x="1044" y="704"/>
                  </a:lnTo>
                  <a:lnTo>
                    <a:pt x="1044" y="736"/>
                  </a:lnTo>
                  <a:lnTo>
                    <a:pt x="1044" y="755"/>
                  </a:lnTo>
                  <a:lnTo>
                    <a:pt x="1050" y="768"/>
                  </a:lnTo>
                  <a:lnTo>
                    <a:pt x="1050" y="781"/>
                  </a:lnTo>
                  <a:lnTo>
                    <a:pt x="1056" y="781"/>
                  </a:lnTo>
                  <a:lnTo>
                    <a:pt x="1063" y="787"/>
                  </a:lnTo>
                  <a:lnTo>
                    <a:pt x="1069" y="794"/>
                  </a:lnTo>
                  <a:lnTo>
                    <a:pt x="1069" y="800"/>
                  </a:lnTo>
                  <a:lnTo>
                    <a:pt x="1044" y="800"/>
                  </a:lnTo>
                  <a:lnTo>
                    <a:pt x="1037" y="813"/>
                  </a:lnTo>
                  <a:lnTo>
                    <a:pt x="1037" y="839"/>
                  </a:lnTo>
                  <a:lnTo>
                    <a:pt x="1031" y="871"/>
                  </a:lnTo>
                  <a:lnTo>
                    <a:pt x="1031" y="890"/>
                  </a:lnTo>
                  <a:lnTo>
                    <a:pt x="1031" y="922"/>
                  </a:lnTo>
                  <a:lnTo>
                    <a:pt x="1031" y="1050"/>
                  </a:lnTo>
                  <a:lnTo>
                    <a:pt x="1037" y="1261"/>
                  </a:lnTo>
                  <a:lnTo>
                    <a:pt x="1031" y="1261"/>
                  </a:lnTo>
                  <a:lnTo>
                    <a:pt x="1005" y="1261"/>
                  </a:lnTo>
                  <a:lnTo>
                    <a:pt x="986" y="1261"/>
                  </a:lnTo>
                  <a:lnTo>
                    <a:pt x="986" y="1255"/>
                  </a:lnTo>
                  <a:lnTo>
                    <a:pt x="960" y="1255"/>
                  </a:lnTo>
                  <a:lnTo>
                    <a:pt x="960" y="1261"/>
                  </a:lnTo>
                  <a:lnTo>
                    <a:pt x="960" y="1268"/>
                  </a:lnTo>
                  <a:lnTo>
                    <a:pt x="960" y="1274"/>
                  </a:lnTo>
                  <a:lnTo>
                    <a:pt x="960" y="1280"/>
                  </a:lnTo>
                  <a:lnTo>
                    <a:pt x="960" y="1287"/>
                  </a:lnTo>
                  <a:lnTo>
                    <a:pt x="967" y="1287"/>
                  </a:lnTo>
                  <a:lnTo>
                    <a:pt x="967" y="1293"/>
                  </a:lnTo>
                  <a:lnTo>
                    <a:pt x="967" y="1300"/>
                  </a:lnTo>
                  <a:lnTo>
                    <a:pt x="973" y="1300"/>
                  </a:lnTo>
                  <a:lnTo>
                    <a:pt x="973" y="1306"/>
                  </a:lnTo>
                  <a:lnTo>
                    <a:pt x="980" y="1306"/>
                  </a:lnTo>
                  <a:lnTo>
                    <a:pt x="980" y="1312"/>
                  </a:lnTo>
                  <a:lnTo>
                    <a:pt x="980" y="1319"/>
                  </a:lnTo>
                  <a:lnTo>
                    <a:pt x="973" y="1319"/>
                  </a:lnTo>
                  <a:lnTo>
                    <a:pt x="973" y="1325"/>
                  </a:lnTo>
                  <a:lnTo>
                    <a:pt x="967" y="1325"/>
                  </a:lnTo>
                  <a:lnTo>
                    <a:pt x="960" y="1325"/>
                  </a:lnTo>
                  <a:lnTo>
                    <a:pt x="954" y="1325"/>
                  </a:lnTo>
                  <a:lnTo>
                    <a:pt x="948" y="1332"/>
                  </a:lnTo>
                  <a:lnTo>
                    <a:pt x="948" y="1338"/>
                  </a:lnTo>
                  <a:lnTo>
                    <a:pt x="941" y="1344"/>
                  </a:lnTo>
                  <a:lnTo>
                    <a:pt x="941" y="1351"/>
                  </a:lnTo>
                  <a:lnTo>
                    <a:pt x="941" y="1357"/>
                  </a:lnTo>
                  <a:lnTo>
                    <a:pt x="935" y="1364"/>
                  </a:lnTo>
                  <a:lnTo>
                    <a:pt x="928" y="1364"/>
                  </a:lnTo>
                  <a:lnTo>
                    <a:pt x="928" y="1370"/>
                  </a:lnTo>
                  <a:lnTo>
                    <a:pt x="922" y="1370"/>
                  </a:lnTo>
                  <a:lnTo>
                    <a:pt x="915" y="1370"/>
                  </a:lnTo>
                  <a:lnTo>
                    <a:pt x="909" y="1376"/>
                  </a:lnTo>
                  <a:lnTo>
                    <a:pt x="903" y="1376"/>
                  </a:lnTo>
                  <a:lnTo>
                    <a:pt x="896" y="1383"/>
                  </a:lnTo>
                  <a:lnTo>
                    <a:pt x="896" y="1389"/>
                  </a:lnTo>
                  <a:lnTo>
                    <a:pt x="890" y="1396"/>
                  </a:lnTo>
                  <a:lnTo>
                    <a:pt x="883" y="1396"/>
                  </a:lnTo>
                  <a:lnTo>
                    <a:pt x="877" y="1402"/>
                  </a:lnTo>
                  <a:lnTo>
                    <a:pt x="871" y="1408"/>
                  </a:lnTo>
                  <a:lnTo>
                    <a:pt x="858" y="1415"/>
                  </a:lnTo>
                  <a:lnTo>
                    <a:pt x="851" y="1415"/>
                  </a:lnTo>
                  <a:lnTo>
                    <a:pt x="845" y="1421"/>
                  </a:lnTo>
                  <a:lnTo>
                    <a:pt x="839" y="1421"/>
                  </a:lnTo>
                  <a:lnTo>
                    <a:pt x="826" y="1421"/>
                  </a:lnTo>
                  <a:lnTo>
                    <a:pt x="819" y="1428"/>
                  </a:lnTo>
                  <a:lnTo>
                    <a:pt x="813" y="1428"/>
                  </a:lnTo>
                  <a:lnTo>
                    <a:pt x="807" y="1428"/>
                  </a:lnTo>
                  <a:lnTo>
                    <a:pt x="794" y="1434"/>
                  </a:lnTo>
                  <a:lnTo>
                    <a:pt x="781" y="1434"/>
                  </a:lnTo>
                  <a:lnTo>
                    <a:pt x="775" y="1440"/>
                  </a:lnTo>
                  <a:lnTo>
                    <a:pt x="762" y="1440"/>
                  </a:lnTo>
                  <a:lnTo>
                    <a:pt x="749" y="1447"/>
                  </a:lnTo>
                  <a:lnTo>
                    <a:pt x="730" y="1453"/>
                  </a:lnTo>
                  <a:lnTo>
                    <a:pt x="723" y="1460"/>
                  </a:lnTo>
                  <a:lnTo>
                    <a:pt x="704" y="1472"/>
                  </a:lnTo>
                  <a:lnTo>
                    <a:pt x="691" y="1485"/>
                  </a:lnTo>
                  <a:lnTo>
                    <a:pt x="679" y="1492"/>
                  </a:lnTo>
                  <a:lnTo>
                    <a:pt x="666" y="1498"/>
                  </a:lnTo>
                  <a:lnTo>
                    <a:pt x="653" y="1498"/>
                  </a:lnTo>
                  <a:lnTo>
                    <a:pt x="647" y="1492"/>
                  </a:lnTo>
                  <a:lnTo>
                    <a:pt x="640" y="1485"/>
                  </a:lnTo>
                  <a:lnTo>
                    <a:pt x="634" y="1479"/>
                  </a:lnTo>
                  <a:lnTo>
                    <a:pt x="627" y="1472"/>
                  </a:lnTo>
                  <a:lnTo>
                    <a:pt x="621" y="1466"/>
                  </a:lnTo>
                  <a:lnTo>
                    <a:pt x="615" y="1466"/>
                  </a:lnTo>
                  <a:lnTo>
                    <a:pt x="608" y="1466"/>
                  </a:lnTo>
                  <a:lnTo>
                    <a:pt x="608" y="1460"/>
                  </a:lnTo>
                  <a:lnTo>
                    <a:pt x="602" y="1460"/>
                  </a:lnTo>
                  <a:lnTo>
                    <a:pt x="595" y="1453"/>
                  </a:lnTo>
                  <a:lnTo>
                    <a:pt x="595" y="1447"/>
                  </a:lnTo>
                  <a:lnTo>
                    <a:pt x="589" y="1447"/>
                  </a:lnTo>
                  <a:lnTo>
                    <a:pt x="583" y="1447"/>
                  </a:lnTo>
                  <a:lnTo>
                    <a:pt x="583" y="1440"/>
                  </a:lnTo>
                  <a:lnTo>
                    <a:pt x="576" y="1440"/>
                  </a:lnTo>
                  <a:lnTo>
                    <a:pt x="570" y="1440"/>
                  </a:lnTo>
                  <a:lnTo>
                    <a:pt x="570" y="1434"/>
                  </a:lnTo>
                  <a:lnTo>
                    <a:pt x="563" y="1434"/>
                  </a:lnTo>
                  <a:lnTo>
                    <a:pt x="557" y="1428"/>
                  </a:lnTo>
                  <a:lnTo>
                    <a:pt x="550" y="1428"/>
                  </a:lnTo>
                  <a:lnTo>
                    <a:pt x="544" y="1428"/>
                  </a:lnTo>
                  <a:lnTo>
                    <a:pt x="544" y="1421"/>
                  </a:lnTo>
                  <a:lnTo>
                    <a:pt x="550" y="1421"/>
                  </a:lnTo>
                  <a:lnTo>
                    <a:pt x="550" y="1415"/>
                  </a:lnTo>
                  <a:lnTo>
                    <a:pt x="544" y="1415"/>
                  </a:lnTo>
                  <a:lnTo>
                    <a:pt x="531" y="1415"/>
                  </a:lnTo>
                  <a:lnTo>
                    <a:pt x="525" y="1415"/>
                  </a:lnTo>
                  <a:lnTo>
                    <a:pt x="518" y="1415"/>
                  </a:lnTo>
                  <a:lnTo>
                    <a:pt x="512" y="1415"/>
                  </a:lnTo>
                  <a:lnTo>
                    <a:pt x="506" y="1415"/>
                  </a:lnTo>
                  <a:lnTo>
                    <a:pt x="493" y="1415"/>
                  </a:lnTo>
                  <a:lnTo>
                    <a:pt x="448" y="1415"/>
                  </a:lnTo>
                  <a:lnTo>
                    <a:pt x="397" y="1408"/>
                  </a:lnTo>
                  <a:lnTo>
                    <a:pt x="346" y="1408"/>
                  </a:lnTo>
                  <a:lnTo>
                    <a:pt x="346" y="1447"/>
                  </a:lnTo>
                  <a:lnTo>
                    <a:pt x="346" y="1466"/>
                  </a:lnTo>
                  <a:lnTo>
                    <a:pt x="346" y="1479"/>
                  </a:lnTo>
                  <a:lnTo>
                    <a:pt x="352" y="1492"/>
                  </a:lnTo>
                  <a:lnTo>
                    <a:pt x="346" y="1504"/>
                  </a:lnTo>
                  <a:lnTo>
                    <a:pt x="346" y="1517"/>
                  </a:lnTo>
                  <a:lnTo>
                    <a:pt x="346" y="1524"/>
                  </a:lnTo>
                  <a:lnTo>
                    <a:pt x="346" y="1530"/>
                  </a:lnTo>
                  <a:lnTo>
                    <a:pt x="346" y="1536"/>
                  </a:lnTo>
                  <a:lnTo>
                    <a:pt x="339" y="1556"/>
                  </a:lnTo>
                  <a:lnTo>
                    <a:pt x="333" y="1556"/>
                  </a:lnTo>
                  <a:lnTo>
                    <a:pt x="333" y="1562"/>
                  </a:lnTo>
                  <a:lnTo>
                    <a:pt x="326" y="1569"/>
                  </a:lnTo>
                  <a:lnTo>
                    <a:pt x="326" y="1581"/>
                  </a:lnTo>
                  <a:lnTo>
                    <a:pt x="320" y="1588"/>
                  </a:lnTo>
                  <a:lnTo>
                    <a:pt x="314" y="1594"/>
                  </a:lnTo>
                  <a:lnTo>
                    <a:pt x="307" y="1601"/>
                  </a:lnTo>
                  <a:lnTo>
                    <a:pt x="294" y="1620"/>
                  </a:lnTo>
                  <a:lnTo>
                    <a:pt x="288" y="1626"/>
                  </a:lnTo>
                  <a:lnTo>
                    <a:pt x="275" y="1639"/>
                  </a:lnTo>
                  <a:lnTo>
                    <a:pt x="269" y="1645"/>
                  </a:lnTo>
                  <a:lnTo>
                    <a:pt x="256" y="1658"/>
                  </a:lnTo>
                  <a:lnTo>
                    <a:pt x="250" y="1665"/>
                  </a:lnTo>
                  <a:lnTo>
                    <a:pt x="237" y="1671"/>
                  </a:lnTo>
                  <a:lnTo>
                    <a:pt x="224" y="1671"/>
                  </a:lnTo>
                  <a:lnTo>
                    <a:pt x="205" y="1677"/>
                  </a:lnTo>
                  <a:lnTo>
                    <a:pt x="192" y="1677"/>
                  </a:lnTo>
                  <a:lnTo>
                    <a:pt x="185" y="1684"/>
                  </a:lnTo>
                  <a:lnTo>
                    <a:pt x="185" y="1677"/>
                  </a:lnTo>
                  <a:lnTo>
                    <a:pt x="192" y="1671"/>
                  </a:lnTo>
                  <a:lnTo>
                    <a:pt x="198" y="1665"/>
                  </a:lnTo>
                  <a:lnTo>
                    <a:pt x="205" y="1665"/>
                  </a:lnTo>
                  <a:lnTo>
                    <a:pt x="205" y="1658"/>
                  </a:lnTo>
                  <a:lnTo>
                    <a:pt x="211" y="1652"/>
                  </a:lnTo>
                  <a:lnTo>
                    <a:pt x="211" y="1645"/>
                  </a:lnTo>
                  <a:lnTo>
                    <a:pt x="211" y="1639"/>
                  </a:lnTo>
                  <a:lnTo>
                    <a:pt x="205" y="1639"/>
                  </a:lnTo>
                  <a:lnTo>
                    <a:pt x="205" y="1633"/>
                  </a:lnTo>
                  <a:lnTo>
                    <a:pt x="198" y="1633"/>
                  </a:lnTo>
                  <a:lnTo>
                    <a:pt x="192" y="1633"/>
                  </a:lnTo>
                  <a:lnTo>
                    <a:pt x="185" y="1633"/>
                  </a:lnTo>
                  <a:lnTo>
                    <a:pt x="179" y="1633"/>
                  </a:lnTo>
                  <a:lnTo>
                    <a:pt x="173" y="1633"/>
                  </a:lnTo>
                  <a:lnTo>
                    <a:pt x="166" y="1633"/>
                  </a:lnTo>
                  <a:lnTo>
                    <a:pt x="160" y="1633"/>
                  </a:lnTo>
                  <a:lnTo>
                    <a:pt x="153" y="1633"/>
                  </a:lnTo>
                  <a:lnTo>
                    <a:pt x="153" y="1626"/>
                  </a:lnTo>
                  <a:lnTo>
                    <a:pt x="160" y="1626"/>
                  </a:lnTo>
                  <a:lnTo>
                    <a:pt x="160" y="1620"/>
                  </a:lnTo>
                  <a:lnTo>
                    <a:pt x="153" y="1620"/>
                  </a:lnTo>
                  <a:lnTo>
                    <a:pt x="153" y="1613"/>
                  </a:lnTo>
                  <a:lnTo>
                    <a:pt x="147" y="1613"/>
                  </a:lnTo>
                  <a:lnTo>
                    <a:pt x="147" y="1607"/>
                  </a:lnTo>
                  <a:lnTo>
                    <a:pt x="147" y="1613"/>
                  </a:lnTo>
                  <a:lnTo>
                    <a:pt x="141" y="1613"/>
                  </a:lnTo>
                  <a:lnTo>
                    <a:pt x="141" y="1620"/>
                  </a:lnTo>
                  <a:lnTo>
                    <a:pt x="134" y="1620"/>
                  </a:lnTo>
                  <a:lnTo>
                    <a:pt x="134" y="1613"/>
                  </a:lnTo>
                  <a:lnTo>
                    <a:pt x="128" y="1613"/>
                  </a:lnTo>
                  <a:lnTo>
                    <a:pt x="128" y="1607"/>
                  </a:lnTo>
                  <a:lnTo>
                    <a:pt x="121" y="1601"/>
                  </a:lnTo>
                  <a:lnTo>
                    <a:pt x="121" y="1594"/>
                  </a:lnTo>
                  <a:lnTo>
                    <a:pt x="115" y="1594"/>
                  </a:lnTo>
                  <a:lnTo>
                    <a:pt x="115" y="1588"/>
                  </a:lnTo>
                  <a:lnTo>
                    <a:pt x="115" y="1581"/>
                  </a:lnTo>
                  <a:lnTo>
                    <a:pt x="115" y="1575"/>
                  </a:lnTo>
                  <a:lnTo>
                    <a:pt x="115" y="1569"/>
                  </a:lnTo>
                  <a:lnTo>
                    <a:pt x="115" y="1562"/>
                  </a:lnTo>
                  <a:lnTo>
                    <a:pt x="121" y="1562"/>
                  </a:lnTo>
                  <a:lnTo>
                    <a:pt x="121" y="1556"/>
                  </a:lnTo>
                  <a:lnTo>
                    <a:pt x="121" y="1549"/>
                  </a:lnTo>
                  <a:lnTo>
                    <a:pt x="121" y="1543"/>
                  </a:lnTo>
                  <a:lnTo>
                    <a:pt x="121" y="1536"/>
                  </a:lnTo>
                  <a:lnTo>
                    <a:pt x="121" y="1530"/>
                  </a:lnTo>
                  <a:lnTo>
                    <a:pt x="121" y="1524"/>
                  </a:lnTo>
                  <a:lnTo>
                    <a:pt x="121" y="1517"/>
                  </a:lnTo>
                  <a:lnTo>
                    <a:pt x="121" y="1511"/>
                  </a:lnTo>
                  <a:lnTo>
                    <a:pt x="121" y="1504"/>
                  </a:lnTo>
                  <a:lnTo>
                    <a:pt x="121" y="1498"/>
                  </a:lnTo>
                  <a:lnTo>
                    <a:pt x="121" y="1492"/>
                  </a:lnTo>
                  <a:lnTo>
                    <a:pt x="115" y="1492"/>
                  </a:lnTo>
                  <a:lnTo>
                    <a:pt x="115" y="1485"/>
                  </a:lnTo>
                  <a:lnTo>
                    <a:pt x="109" y="1485"/>
                  </a:lnTo>
                  <a:lnTo>
                    <a:pt x="102" y="1485"/>
                  </a:lnTo>
                  <a:lnTo>
                    <a:pt x="96" y="1479"/>
                  </a:lnTo>
                  <a:lnTo>
                    <a:pt x="96" y="1485"/>
                  </a:lnTo>
                  <a:lnTo>
                    <a:pt x="89" y="1485"/>
                  </a:lnTo>
                  <a:lnTo>
                    <a:pt x="83" y="1485"/>
                  </a:lnTo>
                  <a:lnTo>
                    <a:pt x="83" y="1479"/>
                  </a:lnTo>
                  <a:lnTo>
                    <a:pt x="77" y="1479"/>
                  </a:lnTo>
                  <a:lnTo>
                    <a:pt x="70" y="1479"/>
                  </a:lnTo>
                  <a:lnTo>
                    <a:pt x="70" y="1472"/>
                  </a:lnTo>
                  <a:lnTo>
                    <a:pt x="64" y="1472"/>
                  </a:lnTo>
                  <a:lnTo>
                    <a:pt x="57" y="1472"/>
                  </a:lnTo>
                  <a:lnTo>
                    <a:pt x="57" y="1466"/>
                  </a:lnTo>
                  <a:lnTo>
                    <a:pt x="57" y="1460"/>
                  </a:lnTo>
                  <a:lnTo>
                    <a:pt x="51" y="1453"/>
                  </a:lnTo>
                  <a:lnTo>
                    <a:pt x="51" y="1447"/>
                  </a:lnTo>
                  <a:lnTo>
                    <a:pt x="51" y="1440"/>
                  </a:lnTo>
                  <a:lnTo>
                    <a:pt x="57" y="1440"/>
                  </a:lnTo>
                  <a:lnTo>
                    <a:pt x="57" y="1434"/>
                  </a:lnTo>
                  <a:lnTo>
                    <a:pt x="51" y="1428"/>
                  </a:lnTo>
                  <a:lnTo>
                    <a:pt x="45" y="1421"/>
                  </a:lnTo>
                  <a:lnTo>
                    <a:pt x="45" y="1415"/>
                  </a:lnTo>
                  <a:lnTo>
                    <a:pt x="38" y="1408"/>
                  </a:lnTo>
                  <a:lnTo>
                    <a:pt x="32" y="1408"/>
                  </a:lnTo>
                  <a:lnTo>
                    <a:pt x="25" y="1408"/>
                  </a:lnTo>
                  <a:lnTo>
                    <a:pt x="25" y="1415"/>
                  </a:lnTo>
                  <a:lnTo>
                    <a:pt x="19" y="1415"/>
                  </a:lnTo>
                  <a:lnTo>
                    <a:pt x="19" y="1408"/>
                  </a:lnTo>
                  <a:lnTo>
                    <a:pt x="13" y="1408"/>
                  </a:lnTo>
                  <a:lnTo>
                    <a:pt x="19" y="1402"/>
                  </a:lnTo>
                  <a:lnTo>
                    <a:pt x="19" y="1396"/>
                  </a:lnTo>
                  <a:lnTo>
                    <a:pt x="19" y="1389"/>
                  </a:lnTo>
                  <a:lnTo>
                    <a:pt x="19" y="1383"/>
                  </a:lnTo>
                  <a:lnTo>
                    <a:pt x="25" y="1383"/>
                  </a:lnTo>
                  <a:lnTo>
                    <a:pt x="25" y="1376"/>
                  </a:lnTo>
                  <a:lnTo>
                    <a:pt x="25" y="1370"/>
                  </a:lnTo>
                  <a:lnTo>
                    <a:pt x="32" y="1364"/>
                  </a:lnTo>
                  <a:lnTo>
                    <a:pt x="38" y="1364"/>
                  </a:lnTo>
                  <a:lnTo>
                    <a:pt x="38" y="1357"/>
                  </a:lnTo>
                  <a:lnTo>
                    <a:pt x="45" y="1351"/>
                  </a:lnTo>
                  <a:lnTo>
                    <a:pt x="45" y="1344"/>
                  </a:lnTo>
                  <a:lnTo>
                    <a:pt x="45" y="1338"/>
                  </a:lnTo>
                  <a:lnTo>
                    <a:pt x="45" y="1325"/>
                  </a:lnTo>
                  <a:lnTo>
                    <a:pt x="45" y="1319"/>
                  </a:lnTo>
                  <a:lnTo>
                    <a:pt x="38" y="1319"/>
                  </a:lnTo>
                  <a:lnTo>
                    <a:pt x="32" y="1319"/>
                  </a:lnTo>
                  <a:lnTo>
                    <a:pt x="32" y="1312"/>
                  </a:lnTo>
                  <a:lnTo>
                    <a:pt x="25" y="1312"/>
                  </a:lnTo>
                  <a:lnTo>
                    <a:pt x="19" y="1312"/>
                  </a:lnTo>
                  <a:lnTo>
                    <a:pt x="13" y="1312"/>
                  </a:lnTo>
                  <a:lnTo>
                    <a:pt x="13" y="1306"/>
                  </a:lnTo>
                  <a:lnTo>
                    <a:pt x="6" y="1306"/>
                  </a:lnTo>
                  <a:lnTo>
                    <a:pt x="6" y="1300"/>
                  </a:lnTo>
                  <a:lnTo>
                    <a:pt x="6" y="1293"/>
                  </a:lnTo>
                  <a:lnTo>
                    <a:pt x="6" y="1287"/>
                  </a:lnTo>
                  <a:lnTo>
                    <a:pt x="6" y="1280"/>
                  </a:lnTo>
                  <a:lnTo>
                    <a:pt x="13" y="1280"/>
                  </a:lnTo>
                  <a:lnTo>
                    <a:pt x="13" y="1274"/>
                  </a:lnTo>
                  <a:lnTo>
                    <a:pt x="19" y="1274"/>
                  </a:lnTo>
                  <a:lnTo>
                    <a:pt x="25" y="1268"/>
                  </a:lnTo>
                  <a:lnTo>
                    <a:pt x="32" y="1261"/>
                  </a:lnTo>
                  <a:lnTo>
                    <a:pt x="38" y="1261"/>
                  </a:lnTo>
                  <a:lnTo>
                    <a:pt x="45" y="1261"/>
                  </a:lnTo>
                  <a:lnTo>
                    <a:pt x="51" y="1261"/>
                  </a:lnTo>
                  <a:lnTo>
                    <a:pt x="57" y="1261"/>
                  </a:lnTo>
                  <a:lnTo>
                    <a:pt x="64" y="1261"/>
                  </a:lnTo>
                  <a:lnTo>
                    <a:pt x="70" y="1255"/>
                  </a:lnTo>
                  <a:lnTo>
                    <a:pt x="70" y="1248"/>
                  </a:lnTo>
                  <a:lnTo>
                    <a:pt x="77" y="1248"/>
                  </a:lnTo>
                  <a:lnTo>
                    <a:pt x="77" y="1242"/>
                  </a:lnTo>
                  <a:lnTo>
                    <a:pt x="83" y="1236"/>
                  </a:lnTo>
                  <a:lnTo>
                    <a:pt x="83" y="1229"/>
                  </a:lnTo>
                  <a:lnTo>
                    <a:pt x="77" y="1223"/>
                  </a:lnTo>
                  <a:lnTo>
                    <a:pt x="77" y="1216"/>
                  </a:lnTo>
                  <a:lnTo>
                    <a:pt x="77" y="1210"/>
                  </a:lnTo>
                  <a:lnTo>
                    <a:pt x="77" y="1204"/>
                  </a:lnTo>
                  <a:lnTo>
                    <a:pt x="77" y="1197"/>
                  </a:lnTo>
                  <a:lnTo>
                    <a:pt x="83" y="1197"/>
                  </a:lnTo>
                  <a:lnTo>
                    <a:pt x="83" y="1191"/>
                  </a:lnTo>
                  <a:lnTo>
                    <a:pt x="89" y="1184"/>
                  </a:lnTo>
                  <a:lnTo>
                    <a:pt x="89" y="1178"/>
                  </a:lnTo>
                  <a:lnTo>
                    <a:pt x="96" y="1172"/>
                  </a:lnTo>
                  <a:lnTo>
                    <a:pt x="96" y="1165"/>
                  </a:lnTo>
                  <a:lnTo>
                    <a:pt x="96" y="1159"/>
                  </a:lnTo>
                  <a:lnTo>
                    <a:pt x="89" y="1159"/>
                  </a:lnTo>
                  <a:lnTo>
                    <a:pt x="83" y="1159"/>
                  </a:lnTo>
                  <a:lnTo>
                    <a:pt x="77" y="1152"/>
                  </a:lnTo>
                  <a:lnTo>
                    <a:pt x="77" y="1146"/>
                  </a:lnTo>
                  <a:lnTo>
                    <a:pt x="77" y="1133"/>
                  </a:lnTo>
                  <a:lnTo>
                    <a:pt x="83" y="1127"/>
                  </a:lnTo>
                  <a:lnTo>
                    <a:pt x="89" y="1114"/>
                  </a:lnTo>
                  <a:lnTo>
                    <a:pt x="89" y="1108"/>
                  </a:lnTo>
                  <a:lnTo>
                    <a:pt x="96" y="1108"/>
                  </a:lnTo>
                  <a:lnTo>
                    <a:pt x="96" y="1101"/>
                  </a:lnTo>
                  <a:lnTo>
                    <a:pt x="96" y="1095"/>
                  </a:lnTo>
                  <a:lnTo>
                    <a:pt x="102" y="1095"/>
                  </a:lnTo>
                  <a:lnTo>
                    <a:pt x="102" y="1088"/>
                  </a:lnTo>
                  <a:lnTo>
                    <a:pt x="109" y="1088"/>
                  </a:lnTo>
                  <a:lnTo>
                    <a:pt x="109" y="1082"/>
                  </a:lnTo>
                  <a:lnTo>
                    <a:pt x="109" y="1076"/>
                  </a:lnTo>
                  <a:lnTo>
                    <a:pt x="115" y="1069"/>
                  </a:lnTo>
                  <a:lnTo>
                    <a:pt x="115" y="1056"/>
                  </a:lnTo>
                  <a:lnTo>
                    <a:pt x="115" y="1044"/>
                  </a:lnTo>
                  <a:lnTo>
                    <a:pt x="115" y="1031"/>
                  </a:lnTo>
                  <a:lnTo>
                    <a:pt x="121" y="1024"/>
                  </a:lnTo>
                  <a:lnTo>
                    <a:pt x="121" y="1018"/>
                  </a:lnTo>
                  <a:lnTo>
                    <a:pt x="121" y="999"/>
                  </a:lnTo>
                  <a:lnTo>
                    <a:pt x="128" y="999"/>
                  </a:lnTo>
                  <a:lnTo>
                    <a:pt x="128" y="992"/>
                  </a:lnTo>
                  <a:lnTo>
                    <a:pt x="134" y="986"/>
                  </a:lnTo>
                  <a:lnTo>
                    <a:pt x="134" y="980"/>
                  </a:lnTo>
                  <a:lnTo>
                    <a:pt x="134" y="973"/>
                  </a:lnTo>
                  <a:lnTo>
                    <a:pt x="134" y="967"/>
                  </a:lnTo>
                  <a:lnTo>
                    <a:pt x="134" y="960"/>
                  </a:lnTo>
                  <a:lnTo>
                    <a:pt x="134" y="954"/>
                  </a:lnTo>
                  <a:lnTo>
                    <a:pt x="128" y="948"/>
                  </a:lnTo>
                  <a:lnTo>
                    <a:pt x="128" y="941"/>
                  </a:lnTo>
                  <a:lnTo>
                    <a:pt x="128" y="935"/>
                  </a:lnTo>
                  <a:lnTo>
                    <a:pt x="128" y="928"/>
                  </a:lnTo>
                  <a:lnTo>
                    <a:pt x="121" y="928"/>
                  </a:lnTo>
                  <a:lnTo>
                    <a:pt x="121" y="922"/>
                  </a:lnTo>
                  <a:lnTo>
                    <a:pt x="121" y="915"/>
                  </a:lnTo>
                  <a:lnTo>
                    <a:pt x="128" y="915"/>
                  </a:lnTo>
                  <a:lnTo>
                    <a:pt x="128" y="909"/>
                  </a:lnTo>
                  <a:lnTo>
                    <a:pt x="121" y="909"/>
                  </a:lnTo>
                  <a:lnTo>
                    <a:pt x="121" y="903"/>
                  </a:lnTo>
                  <a:lnTo>
                    <a:pt x="121" y="896"/>
                  </a:lnTo>
                  <a:lnTo>
                    <a:pt x="128" y="896"/>
                  </a:lnTo>
                  <a:lnTo>
                    <a:pt x="121" y="890"/>
                  </a:lnTo>
                  <a:lnTo>
                    <a:pt x="115" y="890"/>
                  </a:lnTo>
                  <a:lnTo>
                    <a:pt x="109" y="890"/>
                  </a:lnTo>
                  <a:lnTo>
                    <a:pt x="102" y="890"/>
                  </a:lnTo>
                  <a:lnTo>
                    <a:pt x="102" y="883"/>
                  </a:lnTo>
                  <a:lnTo>
                    <a:pt x="96" y="883"/>
                  </a:lnTo>
                  <a:lnTo>
                    <a:pt x="89" y="890"/>
                  </a:lnTo>
                  <a:lnTo>
                    <a:pt x="77" y="890"/>
                  </a:lnTo>
                  <a:lnTo>
                    <a:pt x="70" y="896"/>
                  </a:lnTo>
                  <a:lnTo>
                    <a:pt x="64" y="896"/>
                  </a:lnTo>
                  <a:lnTo>
                    <a:pt x="57" y="896"/>
                  </a:lnTo>
                  <a:lnTo>
                    <a:pt x="51" y="890"/>
                  </a:lnTo>
                  <a:lnTo>
                    <a:pt x="38" y="883"/>
                  </a:lnTo>
                  <a:lnTo>
                    <a:pt x="32" y="877"/>
                  </a:lnTo>
                  <a:lnTo>
                    <a:pt x="25" y="871"/>
                  </a:lnTo>
                  <a:lnTo>
                    <a:pt x="25" y="864"/>
                  </a:lnTo>
                  <a:lnTo>
                    <a:pt x="25" y="858"/>
                  </a:lnTo>
                  <a:lnTo>
                    <a:pt x="19" y="851"/>
                  </a:lnTo>
                  <a:lnTo>
                    <a:pt x="19" y="845"/>
                  </a:lnTo>
                  <a:lnTo>
                    <a:pt x="19" y="839"/>
                  </a:lnTo>
                  <a:lnTo>
                    <a:pt x="13" y="839"/>
                  </a:lnTo>
                  <a:lnTo>
                    <a:pt x="6" y="839"/>
                  </a:lnTo>
                  <a:lnTo>
                    <a:pt x="0" y="832"/>
                  </a:lnTo>
                  <a:lnTo>
                    <a:pt x="6" y="826"/>
                  </a:lnTo>
                  <a:lnTo>
                    <a:pt x="13" y="826"/>
                  </a:lnTo>
                  <a:lnTo>
                    <a:pt x="13" y="819"/>
                  </a:lnTo>
                  <a:lnTo>
                    <a:pt x="13" y="813"/>
                  </a:lnTo>
                  <a:lnTo>
                    <a:pt x="13" y="807"/>
                  </a:lnTo>
                  <a:lnTo>
                    <a:pt x="13" y="800"/>
                  </a:lnTo>
                  <a:lnTo>
                    <a:pt x="13" y="794"/>
                  </a:lnTo>
                  <a:lnTo>
                    <a:pt x="6" y="787"/>
                  </a:lnTo>
                  <a:lnTo>
                    <a:pt x="6" y="781"/>
                  </a:lnTo>
                  <a:lnTo>
                    <a:pt x="6" y="768"/>
                  </a:lnTo>
                  <a:lnTo>
                    <a:pt x="13" y="755"/>
                  </a:lnTo>
                  <a:lnTo>
                    <a:pt x="13" y="743"/>
                  </a:lnTo>
                  <a:lnTo>
                    <a:pt x="13" y="730"/>
                  </a:lnTo>
                  <a:lnTo>
                    <a:pt x="13" y="723"/>
                  </a:lnTo>
                  <a:lnTo>
                    <a:pt x="13" y="717"/>
                  </a:lnTo>
                  <a:lnTo>
                    <a:pt x="13" y="711"/>
                  </a:lnTo>
                  <a:lnTo>
                    <a:pt x="19" y="711"/>
                  </a:lnTo>
                  <a:lnTo>
                    <a:pt x="25" y="704"/>
                  </a:lnTo>
                  <a:lnTo>
                    <a:pt x="32" y="704"/>
                  </a:lnTo>
                  <a:lnTo>
                    <a:pt x="32" y="698"/>
                  </a:lnTo>
                  <a:lnTo>
                    <a:pt x="38" y="698"/>
                  </a:lnTo>
                  <a:lnTo>
                    <a:pt x="45" y="698"/>
                  </a:lnTo>
                  <a:lnTo>
                    <a:pt x="51" y="691"/>
                  </a:lnTo>
                  <a:lnTo>
                    <a:pt x="57" y="691"/>
                  </a:lnTo>
                  <a:lnTo>
                    <a:pt x="64" y="691"/>
                  </a:lnTo>
                  <a:lnTo>
                    <a:pt x="64" y="685"/>
                  </a:lnTo>
                  <a:lnTo>
                    <a:pt x="70" y="685"/>
                  </a:lnTo>
                  <a:lnTo>
                    <a:pt x="70" y="679"/>
                  </a:lnTo>
                  <a:lnTo>
                    <a:pt x="70" y="672"/>
                  </a:lnTo>
                  <a:lnTo>
                    <a:pt x="70" y="666"/>
                  </a:lnTo>
                  <a:lnTo>
                    <a:pt x="70" y="659"/>
                  </a:lnTo>
                  <a:lnTo>
                    <a:pt x="70" y="653"/>
                  </a:lnTo>
                  <a:lnTo>
                    <a:pt x="70" y="647"/>
                  </a:lnTo>
                  <a:lnTo>
                    <a:pt x="70" y="640"/>
                  </a:lnTo>
                  <a:lnTo>
                    <a:pt x="70" y="634"/>
                  </a:lnTo>
                  <a:lnTo>
                    <a:pt x="70" y="627"/>
                  </a:lnTo>
                  <a:lnTo>
                    <a:pt x="70" y="621"/>
                  </a:lnTo>
                  <a:lnTo>
                    <a:pt x="77" y="621"/>
                  </a:lnTo>
                  <a:lnTo>
                    <a:pt x="77" y="615"/>
                  </a:lnTo>
                  <a:lnTo>
                    <a:pt x="83" y="615"/>
                  </a:lnTo>
                  <a:lnTo>
                    <a:pt x="89" y="615"/>
                  </a:lnTo>
                  <a:lnTo>
                    <a:pt x="96" y="615"/>
                  </a:lnTo>
                  <a:lnTo>
                    <a:pt x="102" y="615"/>
                  </a:lnTo>
                  <a:lnTo>
                    <a:pt x="109" y="608"/>
                  </a:lnTo>
                  <a:lnTo>
                    <a:pt x="102" y="602"/>
                  </a:lnTo>
                  <a:lnTo>
                    <a:pt x="102" y="595"/>
                  </a:lnTo>
                  <a:lnTo>
                    <a:pt x="102" y="589"/>
                  </a:lnTo>
                  <a:lnTo>
                    <a:pt x="102" y="583"/>
                  </a:lnTo>
                  <a:lnTo>
                    <a:pt x="102" y="576"/>
                  </a:lnTo>
                  <a:lnTo>
                    <a:pt x="96" y="576"/>
                  </a:lnTo>
                  <a:lnTo>
                    <a:pt x="96" y="570"/>
                  </a:lnTo>
                  <a:lnTo>
                    <a:pt x="96" y="563"/>
                  </a:lnTo>
                  <a:lnTo>
                    <a:pt x="102" y="557"/>
                  </a:lnTo>
                  <a:lnTo>
                    <a:pt x="109" y="557"/>
                  </a:lnTo>
                  <a:lnTo>
                    <a:pt x="115" y="557"/>
                  </a:lnTo>
                  <a:lnTo>
                    <a:pt x="115" y="551"/>
                  </a:lnTo>
                  <a:lnTo>
                    <a:pt x="115" y="544"/>
                  </a:lnTo>
                  <a:lnTo>
                    <a:pt x="109" y="544"/>
                  </a:lnTo>
                  <a:lnTo>
                    <a:pt x="109" y="538"/>
                  </a:lnTo>
                  <a:lnTo>
                    <a:pt x="109" y="531"/>
                  </a:lnTo>
                  <a:lnTo>
                    <a:pt x="102" y="525"/>
                  </a:lnTo>
                  <a:lnTo>
                    <a:pt x="102" y="512"/>
                  </a:lnTo>
                  <a:lnTo>
                    <a:pt x="102" y="506"/>
                  </a:lnTo>
                  <a:lnTo>
                    <a:pt x="102" y="499"/>
                  </a:lnTo>
                  <a:lnTo>
                    <a:pt x="102" y="493"/>
                  </a:lnTo>
                  <a:lnTo>
                    <a:pt x="102" y="487"/>
                  </a:lnTo>
                  <a:lnTo>
                    <a:pt x="102" y="480"/>
                  </a:lnTo>
                  <a:lnTo>
                    <a:pt x="109" y="474"/>
                  </a:lnTo>
                  <a:lnTo>
                    <a:pt x="109" y="467"/>
                  </a:lnTo>
                  <a:lnTo>
                    <a:pt x="109" y="461"/>
                  </a:lnTo>
                  <a:lnTo>
                    <a:pt x="109" y="455"/>
                  </a:lnTo>
                  <a:lnTo>
                    <a:pt x="102" y="455"/>
                  </a:lnTo>
                  <a:lnTo>
                    <a:pt x="102" y="448"/>
                  </a:lnTo>
                  <a:lnTo>
                    <a:pt x="102" y="442"/>
                  </a:lnTo>
                  <a:lnTo>
                    <a:pt x="102" y="435"/>
                  </a:lnTo>
                  <a:lnTo>
                    <a:pt x="115" y="435"/>
                  </a:lnTo>
                  <a:lnTo>
                    <a:pt x="121" y="435"/>
                  </a:lnTo>
                  <a:lnTo>
                    <a:pt x="121" y="429"/>
                  </a:lnTo>
                  <a:lnTo>
                    <a:pt x="128" y="429"/>
                  </a:lnTo>
                  <a:lnTo>
                    <a:pt x="134" y="429"/>
                  </a:lnTo>
                  <a:lnTo>
                    <a:pt x="141" y="435"/>
                  </a:lnTo>
                  <a:lnTo>
                    <a:pt x="147" y="435"/>
                  </a:lnTo>
                  <a:lnTo>
                    <a:pt x="153" y="435"/>
                  </a:lnTo>
                  <a:lnTo>
                    <a:pt x="160" y="429"/>
                  </a:lnTo>
                  <a:lnTo>
                    <a:pt x="166" y="429"/>
                  </a:lnTo>
                  <a:lnTo>
                    <a:pt x="166" y="423"/>
                  </a:lnTo>
                  <a:lnTo>
                    <a:pt x="173" y="416"/>
                  </a:lnTo>
                  <a:lnTo>
                    <a:pt x="179" y="416"/>
                  </a:lnTo>
                  <a:lnTo>
                    <a:pt x="179" y="410"/>
                  </a:lnTo>
                  <a:lnTo>
                    <a:pt x="185" y="410"/>
                  </a:lnTo>
                  <a:lnTo>
                    <a:pt x="185" y="403"/>
                  </a:lnTo>
                  <a:lnTo>
                    <a:pt x="192" y="403"/>
                  </a:lnTo>
                  <a:lnTo>
                    <a:pt x="198" y="403"/>
                  </a:lnTo>
                  <a:lnTo>
                    <a:pt x="205" y="403"/>
                  </a:lnTo>
                  <a:lnTo>
                    <a:pt x="218" y="397"/>
                  </a:lnTo>
                  <a:lnTo>
                    <a:pt x="230" y="397"/>
                  </a:lnTo>
                  <a:lnTo>
                    <a:pt x="250" y="391"/>
                  </a:lnTo>
                  <a:lnTo>
                    <a:pt x="262" y="384"/>
                  </a:lnTo>
                  <a:lnTo>
                    <a:pt x="269" y="378"/>
                  </a:lnTo>
                  <a:lnTo>
                    <a:pt x="269" y="371"/>
                  </a:lnTo>
                  <a:lnTo>
                    <a:pt x="275" y="371"/>
                  </a:lnTo>
                  <a:lnTo>
                    <a:pt x="282" y="371"/>
                  </a:lnTo>
                  <a:lnTo>
                    <a:pt x="288" y="378"/>
                  </a:lnTo>
                  <a:lnTo>
                    <a:pt x="294" y="378"/>
                  </a:lnTo>
                  <a:lnTo>
                    <a:pt x="294" y="371"/>
                  </a:lnTo>
                  <a:lnTo>
                    <a:pt x="294" y="365"/>
                  </a:lnTo>
                  <a:lnTo>
                    <a:pt x="301" y="365"/>
                  </a:lnTo>
                  <a:lnTo>
                    <a:pt x="307" y="365"/>
                  </a:lnTo>
                  <a:lnTo>
                    <a:pt x="314" y="371"/>
                  </a:lnTo>
                  <a:lnTo>
                    <a:pt x="320" y="378"/>
                  </a:lnTo>
                  <a:lnTo>
                    <a:pt x="333" y="378"/>
                  </a:lnTo>
                  <a:lnTo>
                    <a:pt x="339" y="378"/>
                  </a:lnTo>
                  <a:lnTo>
                    <a:pt x="346" y="371"/>
                  </a:lnTo>
                  <a:lnTo>
                    <a:pt x="352" y="371"/>
                  </a:lnTo>
                  <a:lnTo>
                    <a:pt x="352" y="365"/>
                  </a:lnTo>
                  <a:lnTo>
                    <a:pt x="358" y="365"/>
                  </a:lnTo>
                  <a:lnTo>
                    <a:pt x="365" y="365"/>
                  </a:lnTo>
                  <a:lnTo>
                    <a:pt x="371" y="365"/>
                  </a:lnTo>
                  <a:lnTo>
                    <a:pt x="378" y="365"/>
                  </a:lnTo>
                  <a:lnTo>
                    <a:pt x="384" y="365"/>
                  </a:lnTo>
                  <a:lnTo>
                    <a:pt x="390" y="365"/>
                  </a:lnTo>
                  <a:lnTo>
                    <a:pt x="397" y="365"/>
                  </a:lnTo>
                  <a:lnTo>
                    <a:pt x="403" y="359"/>
                  </a:lnTo>
                  <a:lnTo>
                    <a:pt x="410" y="359"/>
                  </a:lnTo>
                  <a:lnTo>
                    <a:pt x="416" y="359"/>
                  </a:lnTo>
                  <a:lnTo>
                    <a:pt x="416" y="352"/>
                  </a:lnTo>
                  <a:lnTo>
                    <a:pt x="416" y="359"/>
                  </a:lnTo>
                  <a:lnTo>
                    <a:pt x="422" y="359"/>
                  </a:lnTo>
                  <a:lnTo>
                    <a:pt x="429" y="365"/>
                  </a:lnTo>
                  <a:lnTo>
                    <a:pt x="435" y="365"/>
                  </a:lnTo>
                  <a:lnTo>
                    <a:pt x="442" y="365"/>
                  </a:lnTo>
                  <a:lnTo>
                    <a:pt x="454" y="365"/>
                  </a:lnTo>
                  <a:lnTo>
                    <a:pt x="461" y="365"/>
                  </a:lnTo>
                  <a:lnTo>
                    <a:pt x="461" y="371"/>
                  </a:lnTo>
                  <a:lnTo>
                    <a:pt x="467" y="371"/>
                  </a:lnTo>
                  <a:lnTo>
                    <a:pt x="474" y="378"/>
                  </a:lnTo>
                  <a:lnTo>
                    <a:pt x="480" y="378"/>
                  </a:lnTo>
                  <a:lnTo>
                    <a:pt x="480" y="384"/>
                  </a:lnTo>
                  <a:lnTo>
                    <a:pt x="486" y="384"/>
                  </a:lnTo>
                  <a:lnTo>
                    <a:pt x="486" y="378"/>
                  </a:lnTo>
                  <a:lnTo>
                    <a:pt x="493" y="371"/>
                  </a:lnTo>
                  <a:lnTo>
                    <a:pt x="499" y="371"/>
                  </a:lnTo>
                  <a:lnTo>
                    <a:pt x="512" y="371"/>
                  </a:lnTo>
                  <a:lnTo>
                    <a:pt x="518" y="371"/>
                  </a:lnTo>
                  <a:lnTo>
                    <a:pt x="525" y="371"/>
                  </a:lnTo>
                  <a:lnTo>
                    <a:pt x="531" y="371"/>
                  </a:lnTo>
                  <a:lnTo>
                    <a:pt x="538" y="371"/>
                  </a:lnTo>
                  <a:lnTo>
                    <a:pt x="544" y="371"/>
                  </a:lnTo>
                  <a:lnTo>
                    <a:pt x="550" y="365"/>
                  </a:lnTo>
                  <a:lnTo>
                    <a:pt x="557" y="365"/>
                  </a:lnTo>
                  <a:lnTo>
                    <a:pt x="563" y="365"/>
                  </a:lnTo>
                  <a:lnTo>
                    <a:pt x="570" y="365"/>
                  </a:lnTo>
                  <a:lnTo>
                    <a:pt x="576" y="365"/>
                  </a:lnTo>
                  <a:lnTo>
                    <a:pt x="589" y="359"/>
                  </a:lnTo>
                  <a:lnTo>
                    <a:pt x="595" y="359"/>
                  </a:lnTo>
                  <a:lnTo>
                    <a:pt x="602" y="359"/>
                  </a:lnTo>
                  <a:lnTo>
                    <a:pt x="608" y="359"/>
                  </a:lnTo>
                  <a:lnTo>
                    <a:pt x="608" y="352"/>
                  </a:lnTo>
                  <a:lnTo>
                    <a:pt x="615" y="352"/>
                  </a:lnTo>
                  <a:lnTo>
                    <a:pt x="615" y="346"/>
                  </a:lnTo>
                  <a:lnTo>
                    <a:pt x="621" y="346"/>
                  </a:lnTo>
                  <a:lnTo>
                    <a:pt x="621" y="339"/>
                  </a:lnTo>
                  <a:lnTo>
                    <a:pt x="627" y="339"/>
                  </a:lnTo>
                  <a:lnTo>
                    <a:pt x="634" y="339"/>
                  </a:lnTo>
                  <a:lnTo>
                    <a:pt x="634" y="333"/>
                  </a:lnTo>
                  <a:lnTo>
                    <a:pt x="640" y="333"/>
                  </a:lnTo>
                  <a:lnTo>
                    <a:pt x="647" y="333"/>
                  </a:lnTo>
                  <a:lnTo>
                    <a:pt x="653" y="326"/>
                  </a:lnTo>
                  <a:lnTo>
                    <a:pt x="653" y="320"/>
                  </a:lnTo>
                  <a:lnTo>
                    <a:pt x="659" y="320"/>
                  </a:lnTo>
                  <a:lnTo>
                    <a:pt x="659" y="314"/>
                  </a:lnTo>
                  <a:lnTo>
                    <a:pt x="666" y="314"/>
                  </a:lnTo>
                  <a:lnTo>
                    <a:pt x="672" y="314"/>
                  </a:lnTo>
                  <a:lnTo>
                    <a:pt x="672" y="307"/>
                  </a:lnTo>
                  <a:lnTo>
                    <a:pt x="672" y="301"/>
                  </a:lnTo>
                  <a:lnTo>
                    <a:pt x="679" y="301"/>
                  </a:lnTo>
                  <a:lnTo>
                    <a:pt x="685" y="294"/>
                  </a:lnTo>
                  <a:lnTo>
                    <a:pt x="685" y="288"/>
                  </a:lnTo>
                  <a:lnTo>
                    <a:pt x="685" y="282"/>
                  </a:lnTo>
                  <a:lnTo>
                    <a:pt x="685" y="275"/>
                  </a:lnTo>
                  <a:lnTo>
                    <a:pt x="691" y="275"/>
                  </a:lnTo>
                  <a:lnTo>
                    <a:pt x="691" y="269"/>
                  </a:lnTo>
                  <a:lnTo>
                    <a:pt x="691" y="262"/>
                  </a:lnTo>
                  <a:lnTo>
                    <a:pt x="691" y="256"/>
                  </a:lnTo>
                  <a:lnTo>
                    <a:pt x="685" y="256"/>
                  </a:lnTo>
                  <a:lnTo>
                    <a:pt x="685" y="250"/>
                  </a:lnTo>
                  <a:lnTo>
                    <a:pt x="691" y="243"/>
                  </a:lnTo>
                  <a:lnTo>
                    <a:pt x="685" y="237"/>
                  </a:lnTo>
                  <a:lnTo>
                    <a:pt x="685" y="230"/>
                  </a:lnTo>
                  <a:lnTo>
                    <a:pt x="691" y="230"/>
                  </a:lnTo>
                  <a:lnTo>
                    <a:pt x="691" y="224"/>
                  </a:lnTo>
                  <a:lnTo>
                    <a:pt x="691" y="218"/>
                  </a:lnTo>
                  <a:lnTo>
                    <a:pt x="685" y="211"/>
                  </a:lnTo>
                  <a:lnTo>
                    <a:pt x="685" y="205"/>
                  </a:lnTo>
                  <a:lnTo>
                    <a:pt x="691" y="205"/>
                  </a:lnTo>
                  <a:lnTo>
                    <a:pt x="691" y="198"/>
                  </a:lnTo>
                  <a:lnTo>
                    <a:pt x="698" y="198"/>
                  </a:lnTo>
                  <a:lnTo>
                    <a:pt x="698" y="192"/>
                  </a:lnTo>
                  <a:lnTo>
                    <a:pt x="691" y="192"/>
                  </a:lnTo>
                  <a:lnTo>
                    <a:pt x="698" y="186"/>
                  </a:lnTo>
                  <a:lnTo>
                    <a:pt x="698" y="179"/>
                  </a:lnTo>
                  <a:lnTo>
                    <a:pt x="691" y="179"/>
                  </a:lnTo>
                  <a:lnTo>
                    <a:pt x="691" y="173"/>
                  </a:lnTo>
                  <a:lnTo>
                    <a:pt x="691" y="166"/>
                  </a:lnTo>
                  <a:lnTo>
                    <a:pt x="691" y="160"/>
                  </a:lnTo>
                  <a:lnTo>
                    <a:pt x="691" y="154"/>
                  </a:lnTo>
                  <a:lnTo>
                    <a:pt x="698" y="154"/>
                  </a:lnTo>
                  <a:lnTo>
                    <a:pt x="698" y="147"/>
                  </a:lnTo>
                  <a:lnTo>
                    <a:pt x="691" y="147"/>
                  </a:lnTo>
                  <a:lnTo>
                    <a:pt x="685" y="147"/>
                  </a:lnTo>
                  <a:lnTo>
                    <a:pt x="691" y="147"/>
                  </a:lnTo>
                  <a:lnTo>
                    <a:pt x="691" y="141"/>
                  </a:lnTo>
                  <a:lnTo>
                    <a:pt x="685" y="141"/>
                  </a:lnTo>
                  <a:lnTo>
                    <a:pt x="679" y="141"/>
                  </a:lnTo>
                  <a:lnTo>
                    <a:pt x="679" y="134"/>
                  </a:lnTo>
                  <a:lnTo>
                    <a:pt x="685" y="134"/>
                  </a:lnTo>
                  <a:lnTo>
                    <a:pt x="685" y="128"/>
                  </a:lnTo>
                  <a:lnTo>
                    <a:pt x="679" y="128"/>
                  </a:lnTo>
                  <a:lnTo>
                    <a:pt x="679" y="122"/>
                  </a:lnTo>
                  <a:lnTo>
                    <a:pt x="679" y="115"/>
                  </a:lnTo>
                  <a:lnTo>
                    <a:pt x="679" y="122"/>
                  </a:lnTo>
                  <a:lnTo>
                    <a:pt x="685" y="122"/>
                  </a:lnTo>
                  <a:lnTo>
                    <a:pt x="685" y="115"/>
                  </a:lnTo>
                  <a:lnTo>
                    <a:pt x="685" y="109"/>
                  </a:lnTo>
                  <a:lnTo>
                    <a:pt x="685" y="102"/>
                  </a:lnTo>
                  <a:lnTo>
                    <a:pt x="679" y="102"/>
                  </a:lnTo>
                  <a:lnTo>
                    <a:pt x="679" y="96"/>
                  </a:lnTo>
                  <a:lnTo>
                    <a:pt x="679" y="90"/>
                  </a:lnTo>
                  <a:lnTo>
                    <a:pt x="679" y="83"/>
                  </a:lnTo>
                  <a:lnTo>
                    <a:pt x="679" y="77"/>
                  </a:lnTo>
                  <a:lnTo>
                    <a:pt x="672" y="77"/>
                  </a:lnTo>
                  <a:lnTo>
                    <a:pt x="672" y="70"/>
                  </a:lnTo>
                  <a:lnTo>
                    <a:pt x="666" y="64"/>
                  </a:lnTo>
                  <a:lnTo>
                    <a:pt x="666" y="58"/>
                  </a:lnTo>
                  <a:lnTo>
                    <a:pt x="666" y="51"/>
                  </a:lnTo>
                  <a:lnTo>
                    <a:pt x="666" y="45"/>
                  </a:lnTo>
                  <a:lnTo>
                    <a:pt x="672" y="45"/>
                  </a:lnTo>
                  <a:lnTo>
                    <a:pt x="672" y="38"/>
                  </a:lnTo>
                  <a:lnTo>
                    <a:pt x="666" y="38"/>
                  </a:lnTo>
                  <a:lnTo>
                    <a:pt x="666" y="32"/>
                  </a:lnTo>
                  <a:lnTo>
                    <a:pt x="666" y="26"/>
                  </a:lnTo>
                  <a:lnTo>
                    <a:pt x="672" y="26"/>
                  </a:lnTo>
                  <a:lnTo>
                    <a:pt x="672" y="19"/>
                  </a:lnTo>
                  <a:lnTo>
                    <a:pt x="666" y="19"/>
                  </a:lnTo>
                  <a:lnTo>
                    <a:pt x="666" y="13"/>
                  </a:lnTo>
                  <a:lnTo>
                    <a:pt x="672" y="13"/>
                  </a:lnTo>
                  <a:lnTo>
                    <a:pt x="672" y="6"/>
                  </a:lnTo>
                  <a:lnTo>
                    <a:pt x="679" y="6"/>
                  </a:lnTo>
                  <a:lnTo>
                    <a:pt x="679" y="0"/>
                  </a:lnTo>
                  <a:lnTo>
                    <a:pt x="704" y="0"/>
                  </a:lnTo>
                  <a:lnTo>
                    <a:pt x="749" y="6"/>
                  </a:lnTo>
                  <a:lnTo>
                    <a:pt x="787" y="6"/>
                  </a:lnTo>
                  <a:lnTo>
                    <a:pt x="800" y="6"/>
                  </a:lnTo>
                  <a:lnTo>
                    <a:pt x="832" y="6"/>
                  </a:lnTo>
                  <a:lnTo>
                    <a:pt x="845" y="6"/>
                  </a:lnTo>
                  <a:lnTo>
                    <a:pt x="871" y="6"/>
                  </a:lnTo>
                  <a:lnTo>
                    <a:pt x="883" y="6"/>
                  </a:lnTo>
                  <a:lnTo>
                    <a:pt x="909" y="6"/>
                  </a:lnTo>
                  <a:lnTo>
                    <a:pt x="928" y="6"/>
                  </a:lnTo>
                  <a:lnTo>
                    <a:pt x="935" y="6"/>
                  </a:lnTo>
                  <a:lnTo>
                    <a:pt x="948" y="6"/>
                  </a:lnTo>
                  <a:lnTo>
                    <a:pt x="960" y="6"/>
                  </a:lnTo>
                  <a:lnTo>
                    <a:pt x="980" y="0"/>
                  </a:lnTo>
                  <a:lnTo>
                    <a:pt x="986" y="0"/>
                  </a:lnTo>
                  <a:lnTo>
                    <a:pt x="1018" y="0"/>
                  </a:lnTo>
                  <a:close/>
                </a:path>
              </a:pathLst>
            </a:custGeom>
            <a:grpFill/>
            <a:ln w="6350">
              <a:solidFill>
                <a:schemeClr val="accent5">
                  <a:lumMod val="50000"/>
                </a:schemeClr>
              </a:solidFill>
            </a:ln>
          </p:spPr>
          <p:txBody>
            <a:bodyPr vert="horz" wrap="square" lIns="91440" tIns="45720" rIns="91440" bIns="45720" numCol="1" anchor="t" anchorCtr="0" compatLnSpc="1">
              <a:noAutofit/>
            </a:bodyPr>
            <a:lstStyle/>
            <a:p>
              <a:endParaRPr lang="fr-FR" noProof="0" dirty="0"/>
            </a:p>
          </p:txBody>
        </p:sp>
        <p:sp>
          <p:nvSpPr>
            <p:cNvPr id="55" name="Freeform 229"/>
            <p:cNvSpPr/>
            <p:nvPr/>
          </p:nvSpPr>
          <p:spPr bwMode="gray">
            <a:xfrm>
              <a:off x="3678872" y="1770697"/>
              <a:ext cx="673717" cy="825628"/>
            </a:xfrm>
            <a:custGeom>
              <a:avLst/>
              <a:gdLst>
                <a:gd name="T0" fmla="*/ 999 w 1044"/>
                <a:gd name="T1" fmla="*/ 858 h 1146"/>
                <a:gd name="T2" fmla="*/ 948 w 1044"/>
                <a:gd name="T3" fmla="*/ 883 h 1146"/>
                <a:gd name="T4" fmla="*/ 909 w 1044"/>
                <a:gd name="T5" fmla="*/ 870 h 1146"/>
                <a:gd name="T6" fmla="*/ 877 w 1044"/>
                <a:gd name="T7" fmla="*/ 883 h 1146"/>
                <a:gd name="T8" fmla="*/ 852 w 1044"/>
                <a:gd name="T9" fmla="*/ 877 h 1146"/>
                <a:gd name="T10" fmla="*/ 826 w 1044"/>
                <a:gd name="T11" fmla="*/ 877 h 1146"/>
                <a:gd name="T12" fmla="*/ 807 w 1044"/>
                <a:gd name="T13" fmla="*/ 902 h 1146"/>
                <a:gd name="T14" fmla="*/ 756 w 1044"/>
                <a:gd name="T15" fmla="*/ 998 h 1146"/>
                <a:gd name="T16" fmla="*/ 762 w 1044"/>
                <a:gd name="T17" fmla="*/ 1050 h 1146"/>
                <a:gd name="T18" fmla="*/ 730 w 1044"/>
                <a:gd name="T19" fmla="*/ 1088 h 1146"/>
                <a:gd name="T20" fmla="*/ 743 w 1044"/>
                <a:gd name="T21" fmla="*/ 1133 h 1146"/>
                <a:gd name="T22" fmla="*/ 711 w 1044"/>
                <a:gd name="T23" fmla="*/ 1133 h 1146"/>
                <a:gd name="T24" fmla="*/ 672 w 1044"/>
                <a:gd name="T25" fmla="*/ 1139 h 1146"/>
                <a:gd name="T26" fmla="*/ 621 w 1044"/>
                <a:gd name="T27" fmla="*/ 1133 h 1146"/>
                <a:gd name="T28" fmla="*/ 602 w 1044"/>
                <a:gd name="T29" fmla="*/ 1107 h 1146"/>
                <a:gd name="T30" fmla="*/ 596 w 1044"/>
                <a:gd name="T31" fmla="*/ 1082 h 1146"/>
                <a:gd name="T32" fmla="*/ 551 w 1044"/>
                <a:gd name="T33" fmla="*/ 1088 h 1146"/>
                <a:gd name="T34" fmla="*/ 512 w 1044"/>
                <a:gd name="T35" fmla="*/ 1056 h 1146"/>
                <a:gd name="T36" fmla="*/ 512 w 1044"/>
                <a:gd name="T37" fmla="*/ 1018 h 1146"/>
                <a:gd name="T38" fmla="*/ 500 w 1044"/>
                <a:gd name="T39" fmla="*/ 1005 h 1146"/>
                <a:gd name="T40" fmla="*/ 487 w 1044"/>
                <a:gd name="T41" fmla="*/ 966 h 1146"/>
                <a:gd name="T42" fmla="*/ 448 w 1044"/>
                <a:gd name="T43" fmla="*/ 954 h 1146"/>
                <a:gd name="T44" fmla="*/ 455 w 1044"/>
                <a:gd name="T45" fmla="*/ 902 h 1146"/>
                <a:gd name="T46" fmla="*/ 448 w 1044"/>
                <a:gd name="T47" fmla="*/ 858 h 1146"/>
                <a:gd name="T48" fmla="*/ 455 w 1044"/>
                <a:gd name="T49" fmla="*/ 806 h 1146"/>
                <a:gd name="T50" fmla="*/ 461 w 1044"/>
                <a:gd name="T51" fmla="*/ 781 h 1146"/>
                <a:gd name="T52" fmla="*/ 487 w 1044"/>
                <a:gd name="T53" fmla="*/ 762 h 1146"/>
                <a:gd name="T54" fmla="*/ 448 w 1044"/>
                <a:gd name="T55" fmla="*/ 762 h 1146"/>
                <a:gd name="T56" fmla="*/ 416 w 1044"/>
                <a:gd name="T57" fmla="*/ 755 h 1146"/>
                <a:gd name="T58" fmla="*/ 423 w 1044"/>
                <a:gd name="T59" fmla="*/ 730 h 1146"/>
                <a:gd name="T60" fmla="*/ 403 w 1044"/>
                <a:gd name="T61" fmla="*/ 704 h 1146"/>
                <a:gd name="T62" fmla="*/ 403 w 1044"/>
                <a:gd name="T63" fmla="*/ 685 h 1146"/>
                <a:gd name="T64" fmla="*/ 384 w 1044"/>
                <a:gd name="T65" fmla="*/ 659 h 1146"/>
                <a:gd name="T66" fmla="*/ 359 w 1044"/>
                <a:gd name="T67" fmla="*/ 666 h 1146"/>
                <a:gd name="T68" fmla="*/ 314 w 1044"/>
                <a:gd name="T69" fmla="*/ 666 h 1146"/>
                <a:gd name="T70" fmla="*/ 288 w 1044"/>
                <a:gd name="T71" fmla="*/ 653 h 1146"/>
                <a:gd name="T72" fmla="*/ 256 w 1044"/>
                <a:gd name="T73" fmla="*/ 582 h 1146"/>
                <a:gd name="T74" fmla="*/ 186 w 1044"/>
                <a:gd name="T75" fmla="*/ 538 h 1146"/>
                <a:gd name="T76" fmla="*/ 122 w 1044"/>
                <a:gd name="T77" fmla="*/ 486 h 1146"/>
                <a:gd name="T78" fmla="*/ 71 w 1044"/>
                <a:gd name="T79" fmla="*/ 461 h 1146"/>
                <a:gd name="T80" fmla="*/ 58 w 1044"/>
                <a:gd name="T81" fmla="*/ 390 h 1146"/>
                <a:gd name="T82" fmla="*/ 58 w 1044"/>
                <a:gd name="T83" fmla="*/ 352 h 1146"/>
                <a:gd name="T84" fmla="*/ 83 w 1044"/>
                <a:gd name="T85" fmla="*/ 313 h 1146"/>
                <a:gd name="T86" fmla="*/ 109 w 1044"/>
                <a:gd name="T87" fmla="*/ 281 h 1146"/>
                <a:gd name="T88" fmla="*/ 109 w 1044"/>
                <a:gd name="T89" fmla="*/ 230 h 1146"/>
                <a:gd name="T90" fmla="*/ 115 w 1044"/>
                <a:gd name="T91" fmla="*/ 185 h 1146"/>
                <a:gd name="T92" fmla="*/ 147 w 1044"/>
                <a:gd name="T93" fmla="*/ 147 h 1146"/>
                <a:gd name="T94" fmla="*/ 154 w 1044"/>
                <a:gd name="T95" fmla="*/ 102 h 1146"/>
                <a:gd name="T96" fmla="*/ 122 w 1044"/>
                <a:gd name="T97" fmla="*/ 32 h 1146"/>
                <a:gd name="T98" fmla="*/ 51 w 1044"/>
                <a:gd name="T99" fmla="*/ 45 h 1146"/>
                <a:gd name="T100" fmla="*/ 0 w 1044"/>
                <a:gd name="T101" fmla="*/ 25 h 1146"/>
                <a:gd name="T102" fmla="*/ 32 w 1044"/>
                <a:gd name="T103" fmla="*/ 6 h 1146"/>
                <a:gd name="T104" fmla="*/ 160 w 1044"/>
                <a:gd name="T105" fmla="*/ 32 h 1146"/>
                <a:gd name="T106" fmla="*/ 371 w 1044"/>
                <a:gd name="T107" fmla="*/ 70 h 1146"/>
                <a:gd name="T108" fmla="*/ 589 w 1044"/>
                <a:gd name="T109" fmla="*/ 128 h 1146"/>
                <a:gd name="T110" fmla="*/ 596 w 1044"/>
                <a:gd name="T111" fmla="*/ 153 h 1146"/>
                <a:gd name="T112" fmla="*/ 589 w 1044"/>
                <a:gd name="T113" fmla="*/ 192 h 1146"/>
                <a:gd name="T114" fmla="*/ 916 w 1044"/>
                <a:gd name="T115" fmla="*/ 128 h 1146"/>
                <a:gd name="T116" fmla="*/ 922 w 1044"/>
                <a:gd name="T117" fmla="*/ 307 h 1146"/>
                <a:gd name="T118" fmla="*/ 845 w 1044"/>
                <a:gd name="T119" fmla="*/ 698 h 1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44" h="1146">
                  <a:moveTo>
                    <a:pt x="1044" y="838"/>
                  </a:moveTo>
                  <a:lnTo>
                    <a:pt x="1044" y="845"/>
                  </a:lnTo>
                  <a:lnTo>
                    <a:pt x="1037" y="851"/>
                  </a:lnTo>
                  <a:lnTo>
                    <a:pt x="1031" y="858"/>
                  </a:lnTo>
                  <a:lnTo>
                    <a:pt x="1025" y="851"/>
                  </a:lnTo>
                  <a:lnTo>
                    <a:pt x="1018" y="851"/>
                  </a:lnTo>
                  <a:lnTo>
                    <a:pt x="1012" y="851"/>
                  </a:lnTo>
                  <a:lnTo>
                    <a:pt x="1005" y="858"/>
                  </a:lnTo>
                  <a:lnTo>
                    <a:pt x="999" y="858"/>
                  </a:lnTo>
                  <a:lnTo>
                    <a:pt x="993" y="858"/>
                  </a:lnTo>
                  <a:lnTo>
                    <a:pt x="980" y="858"/>
                  </a:lnTo>
                  <a:lnTo>
                    <a:pt x="967" y="858"/>
                  </a:lnTo>
                  <a:lnTo>
                    <a:pt x="961" y="864"/>
                  </a:lnTo>
                  <a:lnTo>
                    <a:pt x="954" y="864"/>
                  </a:lnTo>
                  <a:lnTo>
                    <a:pt x="954" y="870"/>
                  </a:lnTo>
                  <a:lnTo>
                    <a:pt x="948" y="870"/>
                  </a:lnTo>
                  <a:lnTo>
                    <a:pt x="948" y="877"/>
                  </a:lnTo>
                  <a:lnTo>
                    <a:pt x="948" y="883"/>
                  </a:lnTo>
                  <a:lnTo>
                    <a:pt x="941" y="883"/>
                  </a:lnTo>
                  <a:lnTo>
                    <a:pt x="935" y="877"/>
                  </a:lnTo>
                  <a:lnTo>
                    <a:pt x="929" y="877"/>
                  </a:lnTo>
                  <a:lnTo>
                    <a:pt x="929" y="870"/>
                  </a:lnTo>
                  <a:lnTo>
                    <a:pt x="922" y="870"/>
                  </a:lnTo>
                  <a:lnTo>
                    <a:pt x="922" y="864"/>
                  </a:lnTo>
                  <a:lnTo>
                    <a:pt x="916" y="864"/>
                  </a:lnTo>
                  <a:lnTo>
                    <a:pt x="916" y="870"/>
                  </a:lnTo>
                  <a:lnTo>
                    <a:pt x="909" y="870"/>
                  </a:lnTo>
                  <a:lnTo>
                    <a:pt x="909" y="877"/>
                  </a:lnTo>
                  <a:lnTo>
                    <a:pt x="903" y="877"/>
                  </a:lnTo>
                  <a:lnTo>
                    <a:pt x="903" y="870"/>
                  </a:lnTo>
                  <a:lnTo>
                    <a:pt x="903" y="877"/>
                  </a:lnTo>
                  <a:lnTo>
                    <a:pt x="897" y="877"/>
                  </a:lnTo>
                  <a:lnTo>
                    <a:pt x="897" y="883"/>
                  </a:lnTo>
                  <a:lnTo>
                    <a:pt x="890" y="883"/>
                  </a:lnTo>
                  <a:lnTo>
                    <a:pt x="884" y="883"/>
                  </a:lnTo>
                  <a:lnTo>
                    <a:pt x="877" y="883"/>
                  </a:lnTo>
                  <a:lnTo>
                    <a:pt x="877" y="890"/>
                  </a:lnTo>
                  <a:lnTo>
                    <a:pt x="877" y="896"/>
                  </a:lnTo>
                  <a:lnTo>
                    <a:pt x="871" y="896"/>
                  </a:lnTo>
                  <a:lnTo>
                    <a:pt x="865" y="896"/>
                  </a:lnTo>
                  <a:lnTo>
                    <a:pt x="865" y="890"/>
                  </a:lnTo>
                  <a:lnTo>
                    <a:pt x="865" y="883"/>
                  </a:lnTo>
                  <a:lnTo>
                    <a:pt x="858" y="883"/>
                  </a:lnTo>
                  <a:lnTo>
                    <a:pt x="858" y="877"/>
                  </a:lnTo>
                  <a:lnTo>
                    <a:pt x="852" y="877"/>
                  </a:lnTo>
                  <a:lnTo>
                    <a:pt x="852" y="883"/>
                  </a:lnTo>
                  <a:lnTo>
                    <a:pt x="852" y="877"/>
                  </a:lnTo>
                  <a:lnTo>
                    <a:pt x="852" y="870"/>
                  </a:lnTo>
                  <a:lnTo>
                    <a:pt x="845" y="870"/>
                  </a:lnTo>
                  <a:lnTo>
                    <a:pt x="845" y="877"/>
                  </a:lnTo>
                  <a:lnTo>
                    <a:pt x="839" y="877"/>
                  </a:lnTo>
                  <a:lnTo>
                    <a:pt x="839" y="883"/>
                  </a:lnTo>
                  <a:lnTo>
                    <a:pt x="833" y="883"/>
                  </a:lnTo>
                  <a:lnTo>
                    <a:pt x="826" y="877"/>
                  </a:lnTo>
                  <a:lnTo>
                    <a:pt x="820" y="877"/>
                  </a:lnTo>
                  <a:lnTo>
                    <a:pt x="820" y="883"/>
                  </a:lnTo>
                  <a:lnTo>
                    <a:pt x="813" y="883"/>
                  </a:lnTo>
                  <a:lnTo>
                    <a:pt x="813" y="890"/>
                  </a:lnTo>
                  <a:lnTo>
                    <a:pt x="807" y="890"/>
                  </a:lnTo>
                  <a:lnTo>
                    <a:pt x="801" y="890"/>
                  </a:lnTo>
                  <a:lnTo>
                    <a:pt x="801" y="896"/>
                  </a:lnTo>
                  <a:lnTo>
                    <a:pt x="807" y="896"/>
                  </a:lnTo>
                  <a:lnTo>
                    <a:pt x="807" y="902"/>
                  </a:lnTo>
                  <a:lnTo>
                    <a:pt x="801" y="909"/>
                  </a:lnTo>
                  <a:lnTo>
                    <a:pt x="801" y="915"/>
                  </a:lnTo>
                  <a:lnTo>
                    <a:pt x="794" y="922"/>
                  </a:lnTo>
                  <a:lnTo>
                    <a:pt x="781" y="947"/>
                  </a:lnTo>
                  <a:lnTo>
                    <a:pt x="775" y="966"/>
                  </a:lnTo>
                  <a:lnTo>
                    <a:pt x="768" y="973"/>
                  </a:lnTo>
                  <a:lnTo>
                    <a:pt x="762" y="986"/>
                  </a:lnTo>
                  <a:lnTo>
                    <a:pt x="756" y="992"/>
                  </a:lnTo>
                  <a:lnTo>
                    <a:pt x="756" y="998"/>
                  </a:lnTo>
                  <a:lnTo>
                    <a:pt x="756" y="1005"/>
                  </a:lnTo>
                  <a:lnTo>
                    <a:pt x="756" y="1011"/>
                  </a:lnTo>
                  <a:lnTo>
                    <a:pt x="756" y="1018"/>
                  </a:lnTo>
                  <a:lnTo>
                    <a:pt x="762" y="1018"/>
                  </a:lnTo>
                  <a:lnTo>
                    <a:pt x="762" y="1024"/>
                  </a:lnTo>
                  <a:lnTo>
                    <a:pt x="762" y="1030"/>
                  </a:lnTo>
                  <a:lnTo>
                    <a:pt x="762" y="1037"/>
                  </a:lnTo>
                  <a:lnTo>
                    <a:pt x="762" y="1043"/>
                  </a:lnTo>
                  <a:lnTo>
                    <a:pt x="762" y="1050"/>
                  </a:lnTo>
                  <a:lnTo>
                    <a:pt x="756" y="1050"/>
                  </a:lnTo>
                  <a:lnTo>
                    <a:pt x="756" y="1056"/>
                  </a:lnTo>
                  <a:lnTo>
                    <a:pt x="749" y="1056"/>
                  </a:lnTo>
                  <a:lnTo>
                    <a:pt x="743" y="1056"/>
                  </a:lnTo>
                  <a:lnTo>
                    <a:pt x="736" y="1063"/>
                  </a:lnTo>
                  <a:lnTo>
                    <a:pt x="730" y="1069"/>
                  </a:lnTo>
                  <a:lnTo>
                    <a:pt x="730" y="1075"/>
                  </a:lnTo>
                  <a:lnTo>
                    <a:pt x="730" y="1082"/>
                  </a:lnTo>
                  <a:lnTo>
                    <a:pt x="730" y="1088"/>
                  </a:lnTo>
                  <a:lnTo>
                    <a:pt x="730" y="1095"/>
                  </a:lnTo>
                  <a:lnTo>
                    <a:pt x="736" y="1095"/>
                  </a:lnTo>
                  <a:lnTo>
                    <a:pt x="736" y="1101"/>
                  </a:lnTo>
                  <a:lnTo>
                    <a:pt x="730" y="1101"/>
                  </a:lnTo>
                  <a:lnTo>
                    <a:pt x="730" y="1107"/>
                  </a:lnTo>
                  <a:lnTo>
                    <a:pt x="730" y="1114"/>
                  </a:lnTo>
                  <a:lnTo>
                    <a:pt x="736" y="1120"/>
                  </a:lnTo>
                  <a:lnTo>
                    <a:pt x="743" y="1127"/>
                  </a:lnTo>
                  <a:lnTo>
                    <a:pt x="743" y="1133"/>
                  </a:lnTo>
                  <a:lnTo>
                    <a:pt x="736" y="1133"/>
                  </a:lnTo>
                  <a:lnTo>
                    <a:pt x="736" y="1139"/>
                  </a:lnTo>
                  <a:lnTo>
                    <a:pt x="730" y="1139"/>
                  </a:lnTo>
                  <a:lnTo>
                    <a:pt x="730" y="1146"/>
                  </a:lnTo>
                  <a:lnTo>
                    <a:pt x="724" y="1146"/>
                  </a:lnTo>
                  <a:lnTo>
                    <a:pt x="717" y="1146"/>
                  </a:lnTo>
                  <a:lnTo>
                    <a:pt x="717" y="1139"/>
                  </a:lnTo>
                  <a:lnTo>
                    <a:pt x="717" y="1133"/>
                  </a:lnTo>
                  <a:lnTo>
                    <a:pt x="711" y="1133"/>
                  </a:lnTo>
                  <a:lnTo>
                    <a:pt x="704" y="1133"/>
                  </a:lnTo>
                  <a:lnTo>
                    <a:pt x="704" y="1139"/>
                  </a:lnTo>
                  <a:lnTo>
                    <a:pt x="698" y="1139"/>
                  </a:lnTo>
                  <a:lnTo>
                    <a:pt x="698" y="1146"/>
                  </a:lnTo>
                  <a:lnTo>
                    <a:pt x="692" y="1146"/>
                  </a:lnTo>
                  <a:lnTo>
                    <a:pt x="685" y="1146"/>
                  </a:lnTo>
                  <a:lnTo>
                    <a:pt x="685" y="1139"/>
                  </a:lnTo>
                  <a:lnTo>
                    <a:pt x="679" y="1139"/>
                  </a:lnTo>
                  <a:lnTo>
                    <a:pt x="672" y="1139"/>
                  </a:lnTo>
                  <a:lnTo>
                    <a:pt x="666" y="1139"/>
                  </a:lnTo>
                  <a:lnTo>
                    <a:pt x="660" y="1139"/>
                  </a:lnTo>
                  <a:lnTo>
                    <a:pt x="653" y="1146"/>
                  </a:lnTo>
                  <a:lnTo>
                    <a:pt x="647" y="1146"/>
                  </a:lnTo>
                  <a:lnTo>
                    <a:pt x="640" y="1146"/>
                  </a:lnTo>
                  <a:lnTo>
                    <a:pt x="634" y="1139"/>
                  </a:lnTo>
                  <a:lnTo>
                    <a:pt x="628" y="1139"/>
                  </a:lnTo>
                  <a:lnTo>
                    <a:pt x="628" y="1133"/>
                  </a:lnTo>
                  <a:lnTo>
                    <a:pt x="621" y="1133"/>
                  </a:lnTo>
                  <a:lnTo>
                    <a:pt x="621" y="1127"/>
                  </a:lnTo>
                  <a:lnTo>
                    <a:pt x="621" y="1120"/>
                  </a:lnTo>
                  <a:lnTo>
                    <a:pt x="615" y="1120"/>
                  </a:lnTo>
                  <a:lnTo>
                    <a:pt x="615" y="1114"/>
                  </a:lnTo>
                  <a:lnTo>
                    <a:pt x="608" y="1114"/>
                  </a:lnTo>
                  <a:lnTo>
                    <a:pt x="602" y="1114"/>
                  </a:lnTo>
                  <a:lnTo>
                    <a:pt x="596" y="1114"/>
                  </a:lnTo>
                  <a:lnTo>
                    <a:pt x="596" y="1107"/>
                  </a:lnTo>
                  <a:lnTo>
                    <a:pt x="602" y="1107"/>
                  </a:lnTo>
                  <a:lnTo>
                    <a:pt x="602" y="1101"/>
                  </a:lnTo>
                  <a:lnTo>
                    <a:pt x="602" y="1095"/>
                  </a:lnTo>
                  <a:lnTo>
                    <a:pt x="608" y="1095"/>
                  </a:lnTo>
                  <a:lnTo>
                    <a:pt x="615" y="1095"/>
                  </a:lnTo>
                  <a:lnTo>
                    <a:pt x="615" y="1088"/>
                  </a:lnTo>
                  <a:lnTo>
                    <a:pt x="615" y="1082"/>
                  </a:lnTo>
                  <a:lnTo>
                    <a:pt x="608" y="1082"/>
                  </a:lnTo>
                  <a:lnTo>
                    <a:pt x="602" y="1082"/>
                  </a:lnTo>
                  <a:lnTo>
                    <a:pt x="596" y="1082"/>
                  </a:lnTo>
                  <a:lnTo>
                    <a:pt x="589" y="1082"/>
                  </a:lnTo>
                  <a:lnTo>
                    <a:pt x="589" y="1088"/>
                  </a:lnTo>
                  <a:lnTo>
                    <a:pt x="583" y="1088"/>
                  </a:lnTo>
                  <a:lnTo>
                    <a:pt x="583" y="1082"/>
                  </a:lnTo>
                  <a:lnTo>
                    <a:pt x="576" y="1082"/>
                  </a:lnTo>
                  <a:lnTo>
                    <a:pt x="570" y="1082"/>
                  </a:lnTo>
                  <a:lnTo>
                    <a:pt x="564" y="1082"/>
                  </a:lnTo>
                  <a:lnTo>
                    <a:pt x="557" y="1088"/>
                  </a:lnTo>
                  <a:lnTo>
                    <a:pt x="551" y="1088"/>
                  </a:lnTo>
                  <a:lnTo>
                    <a:pt x="544" y="1082"/>
                  </a:lnTo>
                  <a:lnTo>
                    <a:pt x="538" y="1082"/>
                  </a:lnTo>
                  <a:lnTo>
                    <a:pt x="538" y="1075"/>
                  </a:lnTo>
                  <a:lnTo>
                    <a:pt x="538" y="1069"/>
                  </a:lnTo>
                  <a:lnTo>
                    <a:pt x="532" y="1069"/>
                  </a:lnTo>
                  <a:lnTo>
                    <a:pt x="525" y="1069"/>
                  </a:lnTo>
                  <a:lnTo>
                    <a:pt x="519" y="1069"/>
                  </a:lnTo>
                  <a:lnTo>
                    <a:pt x="519" y="1063"/>
                  </a:lnTo>
                  <a:lnTo>
                    <a:pt x="512" y="1056"/>
                  </a:lnTo>
                  <a:lnTo>
                    <a:pt x="519" y="1056"/>
                  </a:lnTo>
                  <a:lnTo>
                    <a:pt x="519" y="1050"/>
                  </a:lnTo>
                  <a:lnTo>
                    <a:pt x="525" y="1050"/>
                  </a:lnTo>
                  <a:lnTo>
                    <a:pt x="525" y="1043"/>
                  </a:lnTo>
                  <a:lnTo>
                    <a:pt x="519" y="1037"/>
                  </a:lnTo>
                  <a:lnTo>
                    <a:pt x="519" y="1030"/>
                  </a:lnTo>
                  <a:lnTo>
                    <a:pt x="519" y="1024"/>
                  </a:lnTo>
                  <a:lnTo>
                    <a:pt x="512" y="1024"/>
                  </a:lnTo>
                  <a:lnTo>
                    <a:pt x="512" y="1018"/>
                  </a:lnTo>
                  <a:lnTo>
                    <a:pt x="519" y="1018"/>
                  </a:lnTo>
                  <a:lnTo>
                    <a:pt x="512" y="1018"/>
                  </a:lnTo>
                  <a:lnTo>
                    <a:pt x="506" y="1018"/>
                  </a:lnTo>
                  <a:lnTo>
                    <a:pt x="506" y="1024"/>
                  </a:lnTo>
                  <a:lnTo>
                    <a:pt x="500" y="1024"/>
                  </a:lnTo>
                  <a:lnTo>
                    <a:pt x="500" y="1018"/>
                  </a:lnTo>
                  <a:lnTo>
                    <a:pt x="506" y="1011"/>
                  </a:lnTo>
                  <a:lnTo>
                    <a:pt x="506" y="1005"/>
                  </a:lnTo>
                  <a:lnTo>
                    <a:pt x="500" y="1005"/>
                  </a:lnTo>
                  <a:lnTo>
                    <a:pt x="500" y="998"/>
                  </a:lnTo>
                  <a:lnTo>
                    <a:pt x="506" y="998"/>
                  </a:lnTo>
                  <a:lnTo>
                    <a:pt x="506" y="992"/>
                  </a:lnTo>
                  <a:lnTo>
                    <a:pt x="506" y="986"/>
                  </a:lnTo>
                  <a:lnTo>
                    <a:pt x="506" y="979"/>
                  </a:lnTo>
                  <a:lnTo>
                    <a:pt x="500" y="979"/>
                  </a:lnTo>
                  <a:lnTo>
                    <a:pt x="500" y="973"/>
                  </a:lnTo>
                  <a:lnTo>
                    <a:pt x="493" y="973"/>
                  </a:lnTo>
                  <a:lnTo>
                    <a:pt x="487" y="966"/>
                  </a:lnTo>
                  <a:lnTo>
                    <a:pt x="480" y="966"/>
                  </a:lnTo>
                  <a:lnTo>
                    <a:pt x="474" y="966"/>
                  </a:lnTo>
                  <a:lnTo>
                    <a:pt x="468" y="966"/>
                  </a:lnTo>
                  <a:lnTo>
                    <a:pt x="468" y="960"/>
                  </a:lnTo>
                  <a:lnTo>
                    <a:pt x="461" y="960"/>
                  </a:lnTo>
                  <a:lnTo>
                    <a:pt x="461" y="966"/>
                  </a:lnTo>
                  <a:lnTo>
                    <a:pt x="455" y="960"/>
                  </a:lnTo>
                  <a:lnTo>
                    <a:pt x="448" y="960"/>
                  </a:lnTo>
                  <a:lnTo>
                    <a:pt x="448" y="954"/>
                  </a:lnTo>
                  <a:lnTo>
                    <a:pt x="448" y="947"/>
                  </a:lnTo>
                  <a:lnTo>
                    <a:pt x="448" y="941"/>
                  </a:lnTo>
                  <a:lnTo>
                    <a:pt x="448" y="934"/>
                  </a:lnTo>
                  <a:lnTo>
                    <a:pt x="455" y="934"/>
                  </a:lnTo>
                  <a:lnTo>
                    <a:pt x="455" y="928"/>
                  </a:lnTo>
                  <a:lnTo>
                    <a:pt x="455" y="922"/>
                  </a:lnTo>
                  <a:lnTo>
                    <a:pt x="455" y="915"/>
                  </a:lnTo>
                  <a:lnTo>
                    <a:pt x="455" y="909"/>
                  </a:lnTo>
                  <a:lnTo>
                    <a:pt x="455" y="902"/>
                  </a:lnTo>
                  <a:lnTo>
                    <a:pt x="448" y="896"/>
                  </a:lnTo>
                  <a:lnTo>
                    <a:pt x="448" y="890"/>
                  </a:lnTo>
                  <a:lnTo>
                    <a:pt x="448" y="883"/>
                  </a:lnTo>
                  <a:lnTo>
                    <a:pt x="448" y="877"/>
                  </a:lnTo>
                  <a:lnTo>
                    <a:pt x="448" y="870"/>
                  </a:lnTo>
                  <a:lnTo>
                    <a:pt x="448" y="864"/>
                  </a:lnTo>
                  <a:lnTo>
                    <a:pt x="448" y="858"/>
                  </a:lnTo>
                  <a:lnTo>
                    <a:pt x="455" y="858"/>
                  </a:lnTo>
                  <a:lnTo>
                    <a:pt x="448" y="858"/>
                  </a:lnTo>
                  <a:lnTo>
                    <a:pt x="448" y="851"/>
                  </a:lnTo>
                  <a:lnTo>
                    <a:pt x="448" y="845"/>
                  </a:lnTo>
                  <a:lnTo>
                    <a:pt x="455" y="845"/>
                  </a:lnTo>
                  <a:lnTo>
                    <a:pt x="455" y="838"/>
                  </a:lnTo>
                  <a:lnTo>
                    <a:pt x="455" y="832"/>
                  </a:lnTo>
                  <a:lnTo>
                    <a:pt x="455" y="826"/>
                  </a:lnTo>
                  <a:lnTo>
                    <a:pt x="455" y="819"/>
                  </a:lnTo>
                  <a:lnTo>
                    <a:pt x="455" y="813"/>
                  </a:lnTo>
                  <a:lnTo>
                    <a:pt x="455" y="806"/>
                  </a:lnTo>
                  <a:lnTo>
                    <a:pt x="455" y="800"/>
                  </a:lnTo>
                  <a:lnTo>
                    <a:pt x="461" y="800"/>
                  </a:lnTo>
                  <a:lnTo>
                    <a:pt x="468" y="800"/>
                  </a:lnTo>
                  <a:lnTo>
                    <a:pt x="468" y="794"/>
                  </a:lnTo>
                  <a:lnTo>
                    <a:pt x="474" y="794"/>
                  </a:lnTo>
                  <a:lnTo>
                    <a:pt x="474" y="787"/>
                  </a:lnTo>
                  <a:lnTo>
                    <a:pt x="468" y="787"/>
                  </a:lnTo>
                  <a:lnTo>
                    <a:pt x="468" y="781"/>
                  </a:lnTo>
                  <a:lnTo>
                    <a:pt x="461" y="781"/>
                  </a:lnTo>
                  <a:lnTo>
                    <a:pt x="468" y="781"/>
                  </a:lnTo>
                  <a:lnTo>
                    <a:pt x="468" y="774"/>
                  </a:lnTo>
                  <a:lnTo>
                    <a:pt x="474" y="781"/>
                  </a:lnTo>
                  <a:lnTo>
                    <a:pt x="474" y="774"/>
                  </a:lnTo>
                  <a:lnTo>
                    <a:pt x="474" y="768"/>
                  </a:lnTo>
                  <a:lnTo>
                    <a:pt x="480" y="768"/>
                  </a:lnTo>
                  <a:lnTo>
                    <a:pt x="487" y="762"/>
                  </a:lnTo>
                  <a:lnTo>
                    <a:pt x="493" y="762"/>
                  </a:lnTo>
                  <a:lnTo>
                    <a:pt x="487" y="762"/>
                  </a:lnTo>
                  <a:lnTo>
                    <a:pt x="493" y="755"/>
                  </a:lnTo>
                  <a:lnTo>
                    <a:pt x="487" y="755"/>
                  </a:lnTo>
                  <a:lnTo>
                    <a:pt x="480" y="755"/>
                  </a:lnTo>
                  <a:lnTo>
                    <a:pt x="474" y="755"/>
                  </a:lnTo>
                  <a:lnTo>
                    <a:pt x="468" y="755"/>
                  </a:lnTo>
                  <a:lnTo>
                    <a:pt x="461" y="755"/>
                  </a:lnTo>
                  <a:lnTo>
                    <a:pt x="455" y="755"/>
                  </a:lnTo>
                  <a:lnTo>
                    <a:pt x="448" y="755"/>
                  </a:lnTo>
                  <a:lnTo>
                    <a:pt x="448" y="762"/>
                  </a:lnTo>
                  <a:lnTo>
                    <a:pt x="442" y="762"/>
                  </a:lnTo>
                  <a:lnTo>
                    <a:pt x="436" y="762"/>
                  </a:lnTo>
                  <a:lnTo>
                    <a:pt x="429" y="755"/>
                  </a:lnTo>
                  <a:lnTo>
                    <a:pt x="423" y="755"/>
                  </a:lnTo>
                  <a:lnTo>
                    <a:pt x="423" y="762"/>
                  </a:lnTo>
                  <a:lnTo>
                    <a:pt x="423" y="755"/>
                  </a:lnTo>
                  <a:lnTo>
                    <a:pt x="416" y="755"/>
                  </a:lnTo>
                  <a:lnTo>
                    <a:pt x="416" y="762"/>
                  </a:lnTo>
                  <a:lnTo>
                    <a:pt x="416" y="755"/>
                  </a:lnTo>
                  <a:lnTo>
                    <a:pt x="423" y="755"/>
                  </a:lnTo>
                  <a:lnTo>
                    <a:pt x="423" y="749"/>
                  </a:lnTo>
                  <a:lnTo>
                    <a:pt x="429" y="749"/>
                  </a:lnTo>
                  <a:lnTo>
                    <a:pt x="429" y="742"/>
                  </a:lnTo>
                  <a:lnTo>
                    <a:pt x="436" y="742"/>
                  </a:lnTo>
                  <a:lnTo>
                    <a:pt x="436" y="736"/>
                  </a:lnTo>
                  <a:lnTo>
                    <a:pt x="429" y="736"/>
                  </a:lnTo>
                  <a:lnTo>
                    <a:pt x="429" y="730"/>
                  </a:lnTo>
                  <a:lnTo>
                    <a:pt x="423" y="730"/>
                  </a:lnTo>
                  <a:lnTo>
                    <a:pt x="423" y="736"/>
                  </a:lnTo>
                  <a:lnTo>
                    <a:pt x="416" y="736"/>
                  </a:lnTo>
                  <a:lnTo>
                    <a:pt x="416" y="730"/>
                  </a:lnTo>
                  <a:lnTo>
                    <a:pt x="416" y="723"/>
                  </a:lnTo>
                  <a:lnTo>
                    <a:pt x="416" y="717"/>
                  </a:lnTo>
                  <a:lnTo>
                    <a:pt x="416" y="710"/>
                  </a:lnTo>
                  <a:lnTo>
                    <a:pt x="410" y="710"/>
                  </a:lnTo>
                  <a:lnTo>
                    <a:pt x="410" y="704"/>
                  </a:lnTo>
                  <a:lnTo>
                    <a:pt x="403" y="704"/>
                  </a:lnTo>
                  <a:lnTo>
                    <a:pt x="403" y="698"/>
                  </a:lnTo>
                  <a:lnTo>
                    <a:pt x="397" y="698"/>
                  </a:lnTo>
                  <a:lnTo>
                    <a:pt x="391" y="698"/>
                  </a:lnTo>
                  <a:lnTo>
                    <a:pt x="391" y="691"/>
                  </a:lnTo>
                  <a:lnTo>
                    <a:pt x="397" y="691"/>
                  </a:lnTo>
                  <a:lnTo>
                    <a:pt x="391" y="691"/>
                  </a:lnTo>
                  <a:lnTo>
                    <a:pt x="397" y="691"/>
                  </a:lnTo>
                  <a:lnTo>
                    <a:pt x="397" y="685"/>
                  </a:lnTo>
                  <a:lnTo>
                    <a:pt x="403" y="685"/>
                  </a:lnTo>
                  <a:lnTo>
                    <a:pt x="403" y="678"/>
                  </a:lnTo>
                  <a:lnTo>
                    <a:pt x="403" y="672"/>
                  </a:lnTo>
                  <a:lnTo>
                    <a:pt x="403" y="666"/>
                  </a:lnTo>
                  <a:lnTo>
                    <a:pt x="397" y="666"/>
                  </a:lnTo>
                  <a:lnTo>
                    <a:pt x="391" y="666"/>
                  </a:lnTo>
                  <a:lnTo>
                    <a:pt x="391" y="659"/>
                  </a:lnTo>
                  <a:lnTo>
                    <a:pt x="391" y="653"/>
                  </a:lnTo>
                  <a:lnTo>
                    <a:pt x="384" y="653"/>
                  </a:lnTo>
                  <a:lnTo>
                    <a:pt x="384" y="659"/>
                  </a:lnTo>
                  <a:lnTo>
                    <a:pt x="384" y="653"/>
                  </a:lnTo>
                  <a:lnTo>
                    <a:pt x="384" y="659"/>
                  </a:lnTo>
                  <a:lnTo>
                    <a:pt x="378" y="659"/>
                  </a:lnTo>
                  <a:lnTo>
                    <a:pt x="378" y="653"/>
                  </a:lnTo>
                  <a:lnTo>
                    <a:pt x="378" y="659"/>
                  </a:lnTo>
                  <a:lnTo>
                    <a:pt x="371" y="659"/>
                  </a:lnTo>
                  <a:lnTo>
                    <a:pt x="371" y="666"/>
                  </a:lnTo>
                  <a:lnTo>
                    <a:pt x="365" y="666"/>
                  </a:lnTo>
                  <a:lnTo>
                    <a:pt x="359" y="666"/>
                  </a:lnTo>
                  <a:lnTo>
                    <a:pt x="352" y="666"/>
                  </a:lnTo>
                  <a:lnTo>
                    <a:pt x="346" y="659"/>
                  </a:lnTo>
                  <a:lnTo>
                    <a:pt x="339" y="659"/>
                  </a:lnTo>
                  <a:lnTo>
                    <a:pt x="333" y="653"/>
                  </a:lnTo>
                  <a:lnTo>
                    <a:pt x="327" y="653"/>
                  </a:lnTo>
                  <a:lnTo>
                    <a:pt x="320" y="653"/>
                  </a:lnTo>
                  <a:lnTo>
                    <a:pt x="320" y="659"/>
                  </a:lnTo>
                  <a:lnTo>
                    <a:pt x="314" y="659"/>
                  </a:lnTo>
                  <a:lnTo>
                    <a:pt x="314" y="666"/>
                  </a:lnTo>
                  <a:lnTo>
                    <a:pt x="320" y="666"/>
                  </a:lnTo>
                  <a:lnTo>
                    <a:pt x="320" y="672"/>
                  </a:lnTo>
                  <a:lnTo>
                    <a:pt x="314" y="672"/>
                  </a:lnTo>
                  <a:lnTo>
                    <a:pt x="307" y="672"/>
                  </a:lnTo>
                  <a:lnTo>
                    <a:pt x="301" y="672"/>
                  </a:lnTo>
                  <a:lnTo>
                    <a:pt x="301" y="666"/>
                  </a:lnTo>
                  <a:lnTo>
                    <a:pt x="295" y="659"/>
                  </a:lnTo>
                  <a:lnTo>
                    <a:pt x="295" y="653"/>
                  </a:lnTo>
                  <a:lnTo>
                    <a:pt x="288" y="653"/>
                  </a:lnTo>
                  <a:lnTo>
                    <a:pt x="282" y="653"/>
                  </a:lnTo>
                  <a:lnTo>
                    <a:pt x="282" y="646"/>
                  </a:lnTo>
                  <a:lnTo>
                    <a:pt x="282" y="640"/>
                  </a:lnTo>
                  <a:lnTo>
                    <a:pt x="282" y="634"/>
                  </a:lnTo>
                  <a:lnTo>
                    <a:pt x="275" y="627"/>
                  </a:lnTo>
                  <a:lnTo>
                    <a:pt x="269" y="621"/>
                  </a:lnTo>
                  <a:lnTo>
                    <a:pt x="269" y="608"/>
                  </a:lnTo>
                  <a:lnTo>
                    <a:pt x="263" y="595"/>
                  </a:lnTo>
                  <a:lnTo>
                    <a:pt x="256" y="582"/>
                  </a:lnTo>
                  <a:lnTo>
                    <a:pt x="256" y="576"/>
                  </a:lnTo>
                  <a:lnTo>
                    <a:pt x="250" y="570"/>
                  </a:lnTo>
                  <a:lnTo>
                    <a:pt x="237" y="563"/>
                  </a:lnTo>
                  <a:lnTo>
                    <a:pt x="231" y="557"/>
                  </a:lnTo>
                  <a:lnTo>
                    <a:pt x="224" y="550"/>
                  </a:lnTo>
                  <a:lnTo>
                    <a:pt x="211" y="550"/>
                  </a:lnTo>
                  <a:lnTo>
                    <a:pt x="199" y="544"/>
                  </a:lnTo>
                  <a:lnTo>
                    <a:pt x="192" y="538"/>
                  </a:lnTo>
                  <a:lnTo>
                    <a:pt x="186" y="538"/>
                  </a:lnTo>
                  <a:lnTo>
                    <a:pt x="186" y="531"/>
                  </a:lnTo>
                  <a:lnTo>
                    <a:pt x="179" y="512"/>
                  </a:lnTo>
                  <a:lnTo>
                    <a:pt x="173" y="512"/>
                  </a:lnTo>
                  <a:lnTo>
                    <a:pt x="173" y="506"/>
                  </a:lnTo>
                  <a:lnTo>
                    <a:pt x="167" y="499"/>
                  </a:lnTo>
                  <a:lnTo>
                    <a:pt x="154" y="499"/>
                  </a:lnTo>
                  <a:lnTo>
                    <a:pt x="135" y="493"/>
                  </a:lnTo>
                  <a:lnTo>
                    <a:pt x="128" y="486"/>
                  </a:lnTo>
                  <a:lnTo>
                    <a:pt x="122" y="486"/>
                  </a:lnTo>
                  <a:lnTo>
                    <a:pt x="122" y="480"/>
                  </a:lnTo>
                  <a:lnTo>
                    <a:pt x="115" y="480"/>
                  </a:lnTo>
                  <a:lnTo>
                    <a:pt x="109" y="480"/>
                  </a:lnTo>
                  <a:lnTo>
                    <a:pt x="103" y="474"/>
                  </a:lnTo>
                  <a:lnTo>
                    <a:pt x="96" y="474"/>
                  </a:lnTo>
                  <a:lnTo>
                    <a:pt x="90" y="474"/>
                  </a:lnTo>
                  <a:lnTo>
                    <a:pt x="83" y="467"/>
                  </a:lnTo>
                  <a:lnTo>
                    <a:pt x="77" y="467"/>
                  </a:lnTo>
                  <a:lnTo>
                    <a:pt x="71" y="461"/>
                  </a:lnTo>
                  <a:lnTo>
                    <a:pt x="64" y="461"/>
                  </a:lnTo>
                  <a:lnTo>
                    <a:pt x="64" y="454"/>
                  </a:lnTo>
                  <a:lnTo>
                    <a:pt x="58" y="448"/>
                  </a:lnTo>
                  <a:lnTo>
                    <a:pt x="58" y="435"/>
                  </a:lnTo>
                  <a:lnTo>
                    <a:pt x="58" y="422"/>
                  </a:lnTo>
                  <a:lnTo>
                    <a:pt x="51" y="403"/>
                  </a:lnTo>
                  <a:lnTo>
                    <a:pt x="51" y="397"/>
                  </a:lnTo>
                  <a:lnTo>
                    <a:pt x="51" y="390"/>
                  </a:lnTo>
                  <a:lnTo>
                    <a:pt x="58" y="390"/>
                  </a:lnTo>
                  <a:lnTo>
                    <a:pt x="58" y="384"/>
                  </a:lnTo>
                  <a:lnTo>
                    <a:pt x="64" y="384"/>
                  </a:lnTo>
                  <a:lnTo>
                    <a:pt x="64" y="377"/>
                  </a:lnTo>
                  <a:lnTo>
                    <a:pt x="58" y="371"/>
                  </a:lnTo>
                  <a:lnTo>
                    <a:pt x="64" y="371"/>
                  </a:lnTo>
                  <a:lnTo>
                    <a:pt x="64" y="365"/>
                  </a:lnTo>
                  <a:lnTo>
                    <a:pt x="64" y="358"/>
                  </a:lnTo>
                  <a:lnTo>
                    <a:pt x="64" y="352"/>
                  </a:lnTo>
                  <a:lnTo>
                    <a:pt x="58" y="352"/>
                  </a:lnTo>
                  <a:lnTo>
                    <a:pt x="64" y="345"/>
                  </a:lnTo>
                  <a:lnTo>
                    <a:pt x="64" y="339"/>
                  </a:lnTo>
                  <a:lnTo>
                    <a:pt x="64" y="333"/>
                  </a:lnTo>
                  <a:lnTo>
                    <a:pt x="71" y="333"/>
                  </a:lnTo>
                  <a:lnTo>
                    <a:pt x="71" y="326"/>
                  </a:lnTo>
                  <a:lnTo>
                    <a:pt x="77" y="326"/>
                  </a:lnTo>
                  <a:lnTo>
                    <a:pt x="77" y="320"/>
                  </a:lnTo>
                  <a:lnTo>
                    <a:pt x="83" y="320"/>
                  </a:lnTo>
                  <a:lnTo>
                    <a:pt x="83" y="313"/>
                  </a:lnTo>
                  <a:lnTo>
                    <a:pt x="90" y="313"/>
                  </a:lnTo>
                  <a:lnTo>
                    <a:pt x="90" y="307"/>
                  </a:lnTo>
                  <a:lnTo>
                    <a:pt x="96" y="307"/>
                  </a:lnTo>
                  <a:lnTo>
                    <a:pt x="96" y="301"/>
                  </a:lnTo>
                  <a:lnTo>
                    <a:pt x="103" y="301"/>
                  </a:lnTo>
                  <a:lnTo>
                    <a:pt x="103" y="294"/>
                  </a:lnTo>
                  <a:lnTo>
                    <a:pt x="109" y="294"/>
                  </a:lnTo>
                  <a:lnTo>
                    <a:pt x="109" y="288"/>
                  </a:lnTo>
                  <a:lnTo>
                    <a:pt x="109" y="281"/>
                  </a:lnTo>
                  <a:lnTo>
                    <a:pt x="109" y="275"/>
                  </a:lnTo>
                  <a:lnTo>
                    <a:pt x="103" y="269"/>
                  </a:lnTo>
                  <a:lnTo>
                    <a:pt x="103" y="262"/>
                  </a:lnTo>
                  <a:lnTo>
                    <a:pt x="103" y="256"/>
                  </a:lnTo>
                  <a:lnTo>
                    <a:pt x="103" y="249"/>
                  </a:lnTo>
                  <a:lnTo>
                    <a:pt x="103" y="243"/>
                  </a:lnTo>
                  <a:lnTo>
                    <a:pt x="103" y="237"/>
                  </a:lnTo>
                  <a:lnTo>
                    <a:pt x="109" y="237"/>
                  </a:lnTo>
                  <a:lnTo>
                    <a:pt x="109" y="230"/>
                  </a:lnTo>
                  <a:lnTo>
                    <a:pt x="115" y="224"/>
                  </a:lnTo>
                  <a:lnTo>
                    <a:pt x="115" y="217"/>
                  </a:lnTo>
                  <a:lnTo>
                    <a:pt x="115" y="211"/>
                  </a:lnTo>
                  <a:lnTo>
                    <a:pt x="122" y="211"/>
                  </a:lnTo>
                  <a:lnTo>
                    <a:pt x="122" y="205"/>
                  </a:lnTo>
                  <a:lnTo>
                    <a:pt x="122" y="198"/>
                  </a:lnTo>
                  <a:lnTo>
                    <a:pt x="122" y="192"/>
                  </a:lnTo>
                  <a:lnTo>
                    <a:pt x="122" y="185"/>
                  </a:lnTo>
                  <a:lnTo>
                    <a:pt x="115" y="185"/>
                  </a:lnTo>
                  <a:lnTo>
                    <a:pt x="115" y="179"/>
                  </a:lnTo>
                  <a:lnTo>
                    <a:pt x="122" y="173"/>
                  </a:lnTo>
                  <a:lnTo>
                    <a:pt x="122" y="166"/>
                  </a:lnTo>
                  <a:lnTo>
                    <a:pt x="122" y="160"/>
                  </a:lnTo>
                  <a:lnTo>
                    <a:pt x="128" y="160"/>
                  </a:lnTo>
                  <a:lnTo>
                    <a:pt x="135" y="153"/>
                  </a:lnTo>
                  <a:lnTo>
                    <a:pt x="141" y="153"/>
                  </a:lnTo>
                  <a:lnTo>
                    <a:pt x="141" y="147"/>
                  </a:lnTo>
                  <a:lnTo>
                    <a:pt x="147" y="147"/>
                  </a:lnTo>
                  <a:lnTo>
                    <a:pt x="154" y="147"/>
                  </a:lnTo>
                  <a:lnTo>
                    <a:pt x="160" y="147"/>
                  </a:lnTo>
                  <a:lnTo>
                    <a:pt x="160" y="141"/>
                  </a:lnTo>
                  <a:lnTo>
                    <a:pt x="160" y="134"/>
                  </a:lnTo>
                  <a:lnTo>
                    <a:pt x="160" y="128"/>
                  </a:lnTo>
                  <a:lnTo>
                    <a:pt x="160" y="121"/>
                  </a:lnTo>
                  <a:lnTo>
                    <a:pt x="154" y="121"/>
                  </a:lnTo>
                  <a:lnTo>
                    <a:pt x="154" y="115"/>
                  </a:lnTo>
                  <a:lnTo>
                    <a:pt x="154" y="102"/>
                  </a:lnTo>
                  <a:lnTo>
                    <a:pt x="154" y="96"/>
                  </a:lnTo>
                  <a:lnTo>
                    <a:pt x="154" y="77"/>
                  </a:lnTo>
                  <a:lnTo>
                    <a:pt x="154" y="70"/>
                  </a:lnTo>
                  <a:lnTo>
                    <a:pt x="154" y="57"/>
                  </a:lnTo>
                  <a:lnTo>
                    <a:pt x="154" y="51"/>
                  </a:lnTo>
                  <a:lnTo>
                    <a:pt x="147" y="45"/>
                  </a:lnTo>
                  <a:lnTo>
                    <a:pt x="141" y="38"/>
                  </a:lnTo>
                  <a:lnTo>
                    <a:pt x="135" y="38"/>
                  </a:lnTo>
                  <a:lnTo>
                    <a:pt x="122" y="32"/>
                  </a:lnTo>
                  <a:lnTo>
                    <a:pt x="115" y="32"/>
                  </a:lnTo>
                  <a:lnTo>
                    <a:pt x="103" y="25"/>
                  </a:lnTo>
                  <a:lnTo>
                    <a:pt x="96" y="32"/>
                  </a:lnTo>
                  <a:lnTo>
                    <a:pt x="83" y="32"/>
                  </a:lnTo>
                  <a:lnTo>
                    <a:pt x="77" y="32"/>
                  </a:lnTo>
                  <a:lnTo>
                    <a:pt x="71" y="38"/>
                  </a:lnTo>
                  <a:lnTo>
                    <a:pt x="64" y="38"/>
                  </a:lnTo>
                  <a:lnTo>
                    <a:pt x="58" y="38"/>
                  </a:lnTo>
                  <a:lnTo>
                    <a:pt x="51" y="45"/>
                  </a:lnTo>
                  <a:lnTo>
                    <a:pt x="45" y="45"/>
                  </a:lnTo>
                  <a:lnTo>
                    <a:pt x="38" y="38"/>
                  </a:lnTo>
                  <a:lnTo>
                    <a:pt x="32" y="38"/>
                  </a:lnTo>
                  <a:lnTo>
                    <a:pt x="26" y="38"/>
                  </a:lnTo>
                  <a:lnTo>
                    <a:pt x="26" y="32"/>
                  </a:lnTo>
                  <a:lnTo>
                    <a:pt x="19" y="32"/>
                  </a:lnTo>
                  <a:lnTo>
                    <a:pt x="13" y="25"/>
                  </a:lnTo>
                  <a:lnTo>
                    <a:pt x="6" y="25"/>
                  </a:lnTo>
                  <a:lnTo>
                    <a:pt x="0" y="25"/>
                  </a:lnTo>
                  <a:lnTo>
                    <a:pt x="0" y="32"/>
                  </a:lnTo>
                  <a:lnTo>
                    <a:pt x="0" y="25"/>
                  </a:lnTo>
                  <a:lnTo>
                    <a:pt x="0" y="19"/>
                  </a:lnTo>
                  <a:lnTo>
                    <a:pt x="0" y="13"/>
                  </a:lnTo>
                  <a:lnTo>
                    <a:pt x="0" y="6"/>
                  </a:lnTo>
                  <a:lnTo>
                    <a:pt x="0" y="0"/>
                  </a:lnTo>
                  <a:lnTo>
                    <a:pt x="6" y="0"/>
                  </a:lnTo>
                  <a:lnTo>
                    <a:pt x="19" y="0"/>
                  </a:lnTo>
                  <a:lnTo>
                    <a:pt x="32" y="6"/>
                  </a:lnTo>
                  <a:lnTo>
                    <a:pt x="38" y="6"/>
                  </a:lnTo>
                  <a:lnTo>
                    <a:pt x="45" y="6"/>
                  </a:lnTo>
                  <a:lnTo>
                    <a:pt x="64" y="13"/>
                  </a:lnTo>
                  <a:lnTo>
                    <a:pt x="77" y="13"/>
                  </a:lnTo>
                  <a:lnTo>
                    <a:pt x="96" y="19"/>
                  </a:lnTo>
                  <a:lnTo>
                    <a:pt x="103" y="19"/>
                  </a:lnTo>
                  <a:lnTo>
                    <a:pt x="115" y="19"/>
                  </a:lnTo>
                  <a:lnTo>
                    <a:pt x="141" y="25"/>
                  </a:lnTo>
                  <a:lnTo>
                    <a:pt x="160" y="32"/>
                  </a:lnTo>
                  <a:lnTo>
                    <a:pt x="186" y="32"/>
                  </a:lnTo>
                  <a:lnTo>
                    <a:pt x="205" y="38"/>
                  </a:lnTo>
                  <a:lnTo>
                    <a:pt x="211" y="45"/>
                  </a:lnTo>
                  <a:lnTo>
                    <a:pt x="218" y="45"/>
                  </a:lnTo>
                  <a:lnTo>
                    <a:pt x="250" y="51"/>
                  </a:lnTo>
                  <a:lnTo>
                    <a:pt x="288" y="57"/>
                  </a:lnTo>
                  <a:lnTo>
                    <a:pt x="327" y="64"/>
                  </a:lnTo>
                  <a:lnTo>
                    <a:pt x="352" y="70"/>
                  </a:lnTo>
                  <a:lnTo>
                    <a:pt x="371" y="70"/>
                  </a:lnTo>
                  <a:lnTo>
                    <a:pt x="391" y="77"/>
                  </a:lnTo>
                  <a:lnTo>
                    <a:pt x="410" y="77"/>
                  </a:lnTo>
                  <a:lnTo>
                    <a:pt x="474" y="96"/>
                  </a:lnTo>
                  <a:lnTo>
                    <a:pt x="487" y="96"/>
                  </a:lnTo>
                  <a:lnTo>
                    <a:pt x="500" y="96"/>
                  </a:lnTo>
                  <a:lnTo>
                    <a:pt x="519" y="102"/>
                  </a:lnTo>
                  <a:lnTo>
                    <a:pt x="589" y="115"/>
                  </a:lnTo>
                  <a:lnTo>
                    <a:pt x="589" y="121"/>
                  </a:lnTo>
                  <a:lnTo>
                    <a:pt x="589" y="128"/>
                  </a:lnTo>
                  <a:lnTo>
                    <a:pt x="583" y="128"/>
                  </a:lnTo>
                  <a:lnTo>
                    <a:pt x="583" y="134"/>
                  </a:lnTo>
                  <a:lnTo>
                    <a:pt x="589" y="134"/>
                  </a:lnTo>
                  <a:lnTo>
                    <a:pt x="596" y="134"/>
                  </a:lnTo>
                  <a:lnTo>
                    <a:pt x="596" y="141"/>
                  </a:lnTo>
                  <a:lnTo>
                    <a:pt x="596" y="147"/>
                  </a:lnTo>
                  <a:lnTo>
                    <a:pt x="602" y="147"/>
                  </a:lnTo>
                  <a:lnTo>
                    <a:pt x="602" y="153"/>
                  </a:lnTo>
                  <a:lnTo>
                    <a:pt x="596" y="153"/>
                  </a:lnTo>
                  <a:lnTo>
                    <a:pt x="596" y="160"/>
                  </a:lnTo>
                  <a:lnTo>
                    <a:pt x="596" y="166"/>
                  </a:lnTo>
                  <a:lnTo>
                    <a:pt x="596" y="173"/>
                  </a:lnTo>
                  <a:lnTo>
                    <a:pt x="596" y="179"/>
                  </a:lnTo>
                  <a:lnTo>
                    <a:pt x="589" y="179"/>
                  </a:lnTo>
                  <a:lnTo>
                    <a:pt x="589" y="185"/>
                  </a:lnTo>
                  <a:lnTo>
                    <a:pt x="583" y="185"/>
                  </a:lnTo>
                  <a:lnTo>
                    <a:pt x="589" y="185"/>
                  </a:lnTo>
                  <a:lnTo>
                    <a:pt x="589" y="192"/>
                  </a:lnTo>
                  <a:lnTo>
                    <a:pt x="596" y="192"/>
                  </a:lnTo>
                  <a:lnTo>
                    <a:pt x="666" y="153"/>
                  </a:lnTo>
                  <a:lnTo>
                    <a:pt x="679" y="147"/>
                  </a:lnTo>
                  <a:lnTo>
                    <a:pt x="730" y="128"/>
                  </a:lnTo>
                  <a:lnTo>
                    <a:pt x="781" y="128"/>
                  </a:lnTo>
                  <a:lnTo>
                    <a:pt x="801" y="128"/>
                  </a:lnTo>
                  <a:lnTo>
                    <a:pt x="826" y="128"/>
                  </a:lnTo>
                  <a:lnTo>
                    <a:pt x="903" y="128"/>
                  </a:lnTo>
                  <a:lnTo>
                    <a:pt x="916" y="128"/>
                  </a:lnTo>
                  <a:lnTo>
                    <a:pt x="941" y="128"/>
                  </a:lnTo>
                  <a:lnTo>
                    <a:pt x="948" y="128"/>
                  </a:lnTo>
                  <a:lnTo>
                    <a:pt x="967" y="128"/>
                  </a:lnTo>
                  <a:lnTo>
                    <a:pt x="948" y="192"/>
                  </a:lnTo>
                  <a:lnTo>
                    <a:pt x="954" y="211"/>
                  </a:lnTo>
                  <a:lnTo>
                    <a:pt x="954" y="237"/>
                  </a:lnTo>
                  <a:lnTo>
                    <a:pt x="935" y="256"/>
                  </a:lnTo>
                  <a:lnTo>
                    <a:pt x="935" y="294"/>
                  </a:lnTo>
                  <a:lnTo>
                    <a:pt x="922" y="307"/>
                  </a:lnTo>
                  <a:lnTo>
                    <a:pt x="884" y="352"/>
                  </a:lnTo>
                  <a:lnTo>
                    <a:pt x="865" y="377"/>
                  </a:lnTo>
                  <a:lnTo>
                    <a:pt x="858" y="403"/>
                  </a:lnTo>
                  <a:lnTo>
                    <a:pt x="865" y="448"/>
                  </a:lnTo>
                  <a:lnTo>
                    <a:pt x="865" y="467"/>
                  </a:lnTo>
                  <a:lnTo>
                    <a:pt x="865" y="512"/>
                  </a:lnTo>
                  <a:lnTo>
                    <a:pt x="845" y="570"/>
                  </a:lnTo>
                  <a:lnTo>
                    <a:pt x="839" y="685"/>
                  </a:lnTo>
                  <a:lnTo>
                    <a:pt x="845" y="698"/>
                  </a:lnTo>
                  <a:lnTo>
                    <a:pt x="961" y="774"/>
                  </a:lnTo>
                  <a:lnTo>
                    <a:pt x="1044" y="838"/>
                  </a:lnTo>
                  <a:close/>
                </a:path>
              </a:pathLst>
            </a:custGeom>
            <a:grpFill/>
            <a:ln w="6350">
              <a:solidFill>
                <a:schemeClr val="accent5">
                  <a:lumMod val="50000"/>
                </a:schemeClr>
              </a:solidFill>
            </a:ln>
          </p:spPr>
          <p:txBody>
            <a:bodyPr vert="horz" wrap="square" lIns="91440" tIns="45720" rIns="91440" bIns="45720" numCol="1" anchor="t" anchorCtr="0" compatLnSpc="1">
              <a:noAutofit/>
            </a:bodyPr>
            <a:lstStyle/>
            <a:p>
              <a:pPr algn="ctr">
                <a:lnSpc>
                  <a:spcPct val="107000"/>
                </a:lnSpc>
                <a:spcAft>
                  <a:spcPts val="800"/>
                </a:spcAft>
              </a:pPr>
              <a:r>
                <a:rPr lang="fr-FR" sz="1100" noProof="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56" name="Freeform 227"/>
            <p:cNvSpPr/>
            <p:nvPr/>
          </p:nvSpPr>
          <p:spPr bwMode="gray">
            <a:xfrm>
              <a:off x="3977881" y="2977587"/>
              <a:ext cx="752447" cy="931534"/>
            </a:xfrm>
            <a:custGeom>
              <a:avLst/>
              <a:gdLst>
                <a:gd name="T0" fmla="*/ 967 w 1166"/>
                <a:gd name="T1" fmla="*/ 864 h 1293"/>
                <a:gd name="T2" fmla="*/ 788 w 1166"/>
                <a:gd name="T3" fmla="*/ 877 h 1293"/>
                <a:gd name="T4" fmla="*/ 788 w 1166"/>
                <a:gd name="T5" fmla="*/ 922 h 1293"/>
                <a:gd name="T6" fmla="*/ 807 w 1166"/>
                <a:gd name="T7" fmla="*/ 980 h 1293"/>
                <a:gd name="T8" fmla="*/ 813 w 1166"/>
                <a:gd name="T9" fmla="*/ 1005 h 1293"/>
                <a:gd name="T10" fmla="*/ 820 w 1166"/>
                <a:gd name="T11" fmla="*/ 1044 h 1293"/>
                <a:gd name="T12" fmla="*/ 807 w 1166"/>
                <a:gd name="T13" fmla="*/ 1088 h 1293"/>
                <a:gd name="T14" fmla="*/ 807 w 1166"/>
                <a:gd name="T15" fmla="*/ 1146 h 1293"/>
                <a:gd name="T16" fmla="*/ 769 w 1166"/>
                <a:gd name="T17" fmla="*/ 1191 h 1293"/>
                <a:gd name="T18" fmla="*/ 724 w 1166"/>
                <a:gd name="T19" fmla="*/ 1217 h 1293"/>
                <a:gd name="T20" fmla="*/ 647 w 1166"/>
                <a:gd name="T21" fmla="*/ 1229 h 1293"/>
                <a:gd name="T22" fmla="*/ 583 w 1166"/>
                <a:gd name="T23" fmla="*/ 1229 h 1293"/>
                <a:gd name="T24" fmla="*/ 525 w 1166"/>
                <a:gd name="T25" fmla="*/ 1217 h 1293"/>
                <a:gd name="T26" fmla="*/ 461 w 1166"/>
                <a:gd name="T27" fmla="*/ 1236 h 1293"/>
                <a:gd name="T28" fmla="*/ 397 w 1166"/>
                <a:gd name="T29" fmla="*/ 1229 h 1293"/>
                <a:gd name="T30" fmla="*/ 307 w 1166"/>
                <a:gd name="T31" fmla="*/ 1268 h 1293"/>
                <a:gd name="T32" fmla="*/ 250 w 1166"/>
                <a:gd name="T33" fmla="*/ 1287 h 1293"/>
                <a:gd name="T34" fmla="*/ 211 w 1166"/>
                <a:gd name="T35" fmla="*/ 1236 h 1293"/>
                <a:gd name="T36" fmla="*/ 205 w 1166"/>
                <a:gd name="T37" fmla="*/ 1165 h 1293"/>
                <a:gd name="T38" fmla="*/ 199 w 1166"/>
                <a:gd name="T39" fmla="*/ 1095 h 1293"/>
                <a:gd name="T40" fmla="*/ 211 w 1166"/>
                <a:gd name="T41" fmla="*/ 1031 h 1293"/>
                <a:gd name="T42" fmla="*/ 231 w 1166"/>
                <a:gd name="T43" fmla="*/ 992 h 1293"/>
                <a:gd name="T44" fmla="*/ 282 w 1166"/>
                <a:gd name="T45" fmla="*/ 941 h 1293"/>
                <a:gd name="T46" fmla="*/ 327 w 1166"/>
                <a:gd name="T47" fmla="*/ 896 h 1293"/>
                <a:gd name="T48" fmla="*/ 301 w 1166"/>
                <a:gd name="T49" fmla="*/ 839 h 1293"/>
                <a:gd name="T50" fmla="*/ 256 w 1166"/>
                <a:gd name="T51" fmla="*/ 794 h 1293"/>
                <a:gd name="T52" fmla="*/ 231 w 1166"/>
                <a:gd name="T53" fmla="*/ 743 h 1293"/>
                <a:gd name="T54" fmla="*/ 186 w 1166"/>
                <a:gd name="T55" fmla="*/ 711 h 1293"/>
                <a:gd name="T56" fmla="*/ 147 w 1166"/>
                <a:gd name="T57" fmla="*/ 679 h 1293"/>
                <a:gd name="T58" fmla="*/ 109 w 1166"/>
                <a:gd name="T59" fmla="*/ 647 h 1293"/>
                <a:gd name="T60" fmla="*/ 19 w 1166"/>
                <a:gd name="T61" fmla="*/ 538 h 1293"/>
                <a:gd name="T62" fmla="*/ 13 w 1166"/>
                <a:gd name="T63" fmla="*/ 499 h 1293"/>
                <a:gd name="T64" fmla="*/ 19 w 1166"/>
                <a:gd name="T65" fmla="*/ 474 h 1293"/>
                <a:gd name="T66" fmla="*/ 58 w 1166"/>
                <a:gd name="T67" fmla="*/ 480 h 1293"/>
                <a:gd name="T68" fmla="*/ 77 w 1166"/>
                <a:gd name="T69" fmla="*/ 455 h 1293"/>
                <a:gd name="T70" fmla="*/ 115 w 1166"/>
                <a:gd name="T71" fmla="*/ 448 h 1293"/>
                <a:gd name="T72" fmla="*/ 135 w 1166"/>
                <a:gd name="T73" fmla="*/ 397 h 1293"/>
                <a:gd name="T74" fmla="*/ 173 w 1166"/>
                <a:gd name="T75" fmla="*/ 391 h 1293"/>
                <a:gd name="T76" fmla="*/ 199 w 1166"/>
                <a:gd name="T77" fmla="*/ 352 h 1293"/>
                <a:gd name="T78" fmla="*/ 231 w 1166"/>
                <a:gd name="T79" fmla="*/ 314 h 1293"/>
                <a:gd name="T80" fmla="*/ 256 w 1166"/>
                <a:gd name="T81" fmla="*/ 288 h 1293"/>
                <a:gd name="T82" fmla="*/ 288 w 1166"/>
                <a:gd name="T83" fmla="*/ 263 h 1293"/>
                <a:gd name="T84" fmla="*/ 314 w 1166"/>
                <a:gd name="T85" fmla="*/ 231 h 1293"/>
                <a:gd name="T86" fmla="*/ 359 w 1166"/>
                <a:gd name="T87" fmla="*/ 231 h 1293"/>
                <a:gd name="T88" fmla="*/ 384 w 1166"/>
                <a:gd name="T89" fmla="*/ 250 h 1293"/>
                <a:gd name="T90" fmla="*/ 423 w 1166"/>
                <a:gd name="T91" fmla="*/ 275 h 1293"/>
                <a:gd name="T92" fmla="*/ 474 w 1166"/>
                <a:gd name="T93" fmla="*/ 275 h 1293"/>
                <a:gd name="T94" fmla="*/ 512 w 1166"/>
                <a:gd name="T95" fmla="*/ 269 h 1293"/>
                <a:gd name="T96" fmla="*/ 551 w 1166"/>
                <a:gd name="T97" fmla="*/ 237 h 1293"/>
                <a:gd name="T98" fmla="*/ 576 w 1166"/>
                <a:gd name="T99" fmla="*/ 205 h 1293"/>
                <a:gd name="T100" fmla="*/ 564 w 1166"/>
                <a:gd name="T101" fmla="*/ 122 h 1293"/>
                <a:gd name="T102" fmla="*/ 640 w 1166"/>
                <a:gd name="T103" fmla="*/ 19 h 1293"/>
                <a:gd name="T104" fmla="*/ 743 w 1166"/>
                <a:gd name="T105" fmla="*/ 45 h 1293"/>
                <a:gd name="T106" fmla="*/ 788 w 1166"/>
                <a:gd name="T107" fmla="*/ 58 h 1293"/>
                <a:gd name="T108" fmla="*/ 871 w 1166"/>
                <a:gd name="T109" fmla="*/ 45 h 1293"/>
                <a:gd name="T110" fmla="*/ 941 w 1166"/>
                <a:gd name="T111" fmla="*/ 0 h 1293"/>
                <a:gd name="T112" fmla="*/ 1127 w 1166"/>
                <a:gd name="T113" fmla="*/ 179 h 1293"/>
                <a:gd name="T114" fmla="*/ 1166 w 1166"/>
                <a:gd name="T115" fmla="*/ 749 h 1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66" h="1293">
                  <a:moveTo>
                    <a:pt x="1140" y="858"/>
                  </a:moveTo>
                  <a:lnTo>
                    <a:pt x="1108" y="858"/>
                  </a:lnTo>
                  <a:lnTo>
                    <a:pt x="1102" y="858"/>
                  </a:lnTo>
                  <a:lnTo>
                    <a:pt x="1082" y="864"/>
                  </a:lnTo>
                  <a:lnTo>
                    <a:pt x="1070" y="864"/>
                  </a:lnTo>
                  <a:lnTo>
                    <a:pt x="1057" y="864"/>
                  </a:lnTo>
                  <a:lnTo>
                    <a:pt x="1050" y="864"/>
                  </a:lnTo>
                  <a:lnTo>
                    <a:pt x="1031" y="864"/>
                  </a:lnTo>
                  <a:lnTo>
                    <a:pt x="1005" y="864"/>
                  </a:lnTo>
                  <a:lnTo>
                    <a:pt x="993" y="864"/>
                  </a:lnTo>
                  <a:lnTo>
                    <a:pt x="967" y="864"/>
                  </a:lnTo>
                  <a:lnTo>
                    <a:pt x="954" y="864"/>
                  </a:lnTo>
                  <a:lnTo>
                    <a:pt x="922" y="864"/>
                  </a:lnTo>
                  <a:lnTo>
                    <a:pt x="909" y="864"/>
                  </a:lnTo>
                  <a:lnTo>
                    <a:pt x="871" y="864"/>
                  </a:lnTo>
                  <a:lnTo>
                    <a:pt x="826" y="858"/>
                  </a:lnTo>
                  <a:lnTo>
                    <a:pt x="801" y="858"/>
                  </a:lnTo>
                  <a:lnTo>
                    <a:pt x="801" y="864"/>
                  </a:lnTo>
                  <a:lnTo>
                    <a:pt x="794" y="864"/>
                  </a:lnTo>
                  <a:lnTo>
                    <a:pt x="794" y="871"/>
                  </a:lnTo>
                  <a:lnTo>
                    <a:pt x="788" y="871"/>
                  </a:lnTo>
                  <a:lnTo>
                    <a:pt x="788" y="877"/>
                  </a:lnTo>
                  <a:lnTo>
                    <a:pt x="794" y="877"/>
                  </a:lnTo>
                  <a:lnTo>
                    <a:pt x="794" y="884"/>
                  </a:lnTo>
                  <a:lnTo>
                    <a:pt x="788" y="884"/>
                  </a:lnTo>
                  <a:lnTo>
                    <a:pt x="788" y="890"/>
                  </a:lnTo>
                  <a:lnTo>
                    <a:pt x="788" y="896"/>
                  </a:lnTo>
                  <a:lnTo>
                    <a:pt x="794" y="896"/>
                  </a:lnTo>
                  <a:lnTo>
                    <a:pt x="794" y="903"/>
                  </a:lnTo>
                  <a:lnTo>
                    <a:pt x="788" y="903"/>
                  </a:lnTo>
                  <a:lnTo>
                    <a:pt x="788" y="909"/>
                  </a:lnTo>
                  <a:lnTo>
                    <a:pt x="788" y="916"/>
                  </a:lnTo>
                  <a:lnTo>
                    <a:pt x="788" y="922"/>
                  </a:lnTo>
                  <a:lnTo>
                    <a:pt x="794" y="928"/>
                  </a:lnTo>
                  <a:lnTo>
                    <a:pt x="794" y="935"/>
                  </a:lnTo>
                  <a:lnTo>
                    <a:pt x="801" y="935"/>
                  </a:lnTo>
                  <a:lnTo>
                    <a:pt x="801" y="941"/>
                  </a:lnTo>
                  <a:lnTo>
                    <a:pt x="801" y="948"/>
                  </a:lnTo>
                  <a:lnTo>
                    <a:pt x="801" y="954"/>
                  </a:lnTo>
                  <a:lnTo>
                    <a:pt x="801" y="960"/>
                  </a:lnTo>
                  <a:lnTo>
                    <a:pt x="807" y="960"/>
                  </a:lnTo>
                  <a:lnTo>
                    <a:pt x="807" y="967"/>
                  </a:lnTo>
                  <a:lnTo>
                    <a:pt x="807" y="973"/>
                  </a:lnTo>
                  <a:lnTo>
                    <a:pt x="807" y="980"/>
                  </a:lnTo>
                  <a:lnTo>
                    <a:pt x="801" y="980"/>
                  </a:lnTo>
                  <a:lnTo>
                    <a:pt x="801" y="973"/>
                  </a:lnTo>
                  <a:lnTo>
                    <a:pt x="801" y="980"/>
                  </a:lnTo>
                  <a:lnTo>
                    <a:pt x="801" y="986"/>
                  </a:lnTo>
                  <a:lnTo>
                    <a:pt x="807" y="986"/>
                  </a:lnTo>
                  <a:lnTo>
                    <a:pt x="807" y="992"/>
                  </a:lnTo>
                  <a:lnTo>
                    <a:pt x="801" y="992"/>
                  </a:lnTo>
                  <a:lnTo>
                    <a:pt x="801" y="999"/>
                  </a:lnTo>
                  <a:lnTo>
                    <a:pt x="807" y="999"/>
                  </a:lnTo>
                  <a:lnTo>
                    <a:pt x="813" y="999"/>
                  </a:lnTo>
                  <a:lnTo>
                    <a:pt x="813" y="1005"/>
                  </a:lnTo>
                  <a:lnTo>
                    <a:pt x="807" y="1005"/>
                  </a:lnTo>
                  <a:lnTo>
                    <a:pt x="813" y="1005"/>
                  </a:lnTo>
                  <a:lnTo>
                    <a:pt x="820" y="1005"/>
                  </a:lnTo>
                  <a:lnTo>
                    <a:pt x="820" y="1012"/>
                  </a:lnTo>
                  <a:lnTo>
                    <a:pt x="813" y="1012"/>
                  </a:lnTo>
                  <a:lnTo>
                    <a:pt x="813" y="1018"/>
                  </a:lnTo>
                  <a:lnTo>
                    <a:pt x="813" y="1024"/>
                  </a:lnTo>
                  <a:lnTo>
                    <a:pt x="813" y="1031"/>
                  </a:lnTo>
                  <a:lnTo>
                    <a:pt x="813" y="1037"/>
                  </a:lnTo>
                  <a:lnTo>
                    <a:pt x="820" y="1037"/>
                  </a:lnTo>
                  <a:lnTo>
                    <a:pt x="820" y="1044"/>
                  </a:lnTo>
                  <a:lnTo>
                    <a:pt x="813" y="1050"/>
                  </a:lnTo>
                  <a:lnTo>
                    <a:pt x="820" y="1050"/>
                  </a:lnTo>
                  <a:lnTo>
                    <a:pt x="820" y="1056"/>
                  </a:lnTo>
                  <a:lnTo>
                    <a:pt x="813" y="1056"/>
                  </a:lnTo>
                  <a:lnTo>
                    <a:pt x="813" y="1063"/>
                  </a:lnTo>
                  <a:lnTo>
                    <a:pt x="807" y="1063"/>
                  </a:lnTo>
                  <a:lnTo>
                    <a:pt x="807" y="1069"/>
                  </a:lnTo>
                  <a:lnTo>
                    <a:pt x="813" y="1076"/>
                  </a:lnTo>
                  <a:lnTo>
                    <a:pt x="813" y="1082"/>
                  </a:lnTo>
                  <a:lnTo>
                    <a:pt x="813" y="1088"/>
                  </a:lnTo>
                  <a:lnTo>
                    <a:pt x="807" y="1088"/>
                  </a:lnTo>
                  <a:lnTo>
                    <a:pt x="807" y="1095"/>
                  </a:lnTo>
                  <a:lnTo>
                    <a:pt x="813" y="1101"/>
                  </a:lnTo>
                  <a:lnTo>
                    <a:pt x="807" y="1108"/>
                  </a:lnTo>
                  <a:lnTo>
                    <a:pt x="807" y="1114"/>
                  </a:lnTo>
                  <a:lnTo>
                    <a:pt x="813" y="1114"/>
                  </a:lnTo>
                  <a:lnTo>
                    <a:pt x="813" y="1120"/>
                  </a:lnTo>
                  <a:lnTo>
                    <a:pt x="813" y="1127"/>
                  </a:lnTo>
                  <a:lnTo>
                    <a:pt x="813" y="1133"/>
                  </a:lnTo>
                  <a:lnTo>
                    <a:pt x="807" y="1133"/>
                  </a:lnTo>
                  <a:lnTo>
                    <a:pt x="807" y="1140"/>
                  </a:lnTo>
                  <a:lnTo>
                    <a:pt x="807" y="1146"/>
                  </a:lnTo>
                  <a:lnTo>
                    <a:pt x="807" y="1152"/>
                  </a:lnTo>
                  <a:lnTo>
                    <a:pt x="801" y="1159"/>
                  </a:lnTo>
                  <a:lnTo>
                    <a:pt x="794" y="1159"/>
                  </a:lnTo>
                  <a:lnTo>
                    <a:pt x="794" y="1165"/>
                  </a:lnTo>
                  <a:lnTo>
                    <a:pt x="794" y="1172"/>
                  </a:lnTo>
                  <a:lnTo>
                    <a:pt x="788" y="1172"/>
                  </a:lnTo>
                  <a:lnTo>
                    <a:pt x="781" y="1172"/>
                  </a:lnTo>
                  <a:lnTo>
                    <a:pt x="781" y="1178"/>
                  </a:lnTo>
                  <a:lnTo>
                    <a:pt x="775" y="1178"/>
                  </a:lnTo>
                  <a:lnTo>
                    <a:pt x="775" y="1184"/>
                  </a:lnTo>
                  <a:lnTo>
                    <a:pt x="769" y="1191"/>
                  </a:lnTo>
                  <a:lnTo>
                    <a:pt x="762" y="1191"/>
                  </a:lnTo>
                  <a:lnTo>
                    <a:pt x="756" y="1191"/>
                  </a:lnTo>
                  <a:lnTo>
                    <a:pt x="756" y="1197"/>
                  </a:lnTo>
                  <a:lnTo>
                    <a:pt x="749" y="1197"/>
                  </a:lnTo>
                  <a:lnTo>
                    <a:pt x="743" y="1197"/>
                  </a:lnTo>
                  <a:lnTo>
                    <a:pt x="743" y="1204"/>
                  </a:lnTo>
                  <a:lnTo>
                    <a:pt x="737" y="1204"/>
                  </a:lnTo>
                  <a:lnTo>
                    <a:pt x="737" y="1210"/>
                  </a:lnTo>
                  <a:lnTo>
                    <a:pt x="730" y="1210"/>
                  </a:lnTo>
                  <a:lnTo>
                    <a:pt x="730" y="1217"/>
                  </a:lnTo>
                  <a:lnTo>
                    <a:pt x="724" y="1217"/>
                  </a:lnTo>
                  <a:lnTo>
                    <a:pt x="717" y="1217"/>
                  </a:lnTo>
                  <a:lnTo>
                    <a:pt x="711" y="1217"/>
                  </a:lnTo>
                  <a:lnTo>
                    <a:pt x="698" y="1223"/>
                  </a:lnTo>
                  <a:lnTo>
                    <a:pt x="692" y="1223"/>
                  </a:lnTo>
                  <a:lnTo>
                    <a:pt x="685" y="1223"/>
                  </a:lnTo>
                  <a:lnTo>
                    <a:pt x="679" y="1223"/>
                  </a:lnTo>
                  <a:lnTo>
                    <a:pt x="672" y="1223"/>
                  </a:lnTo>
                  <a:lnTo>
                    <a:pt x="666" y="1229"/>
                  </a:lnTo>
                  <a:lnTo>
                    <a:pt x="660" y="1229"/>
                  </a:lnTo>
                  <a:lnTo>
                    <a:pt x="653" y="1229"/>
                  </a:lnTo>
                  <a:lnTo>
                    <a:pt x="647" y="1229"/>
                  </a:lnTo>
                  <a:lnTo>
                    <a:pt x="640" y="1229"/>
                  </a:lnTo>
                  <a:lnTo>
                    <a:pt x="634" y="1229"/>
                  </a:lnTo>
                  <a:lnTo>
                    <a:pt x="621" y="1229"/>
                  </a:lnTo>
                  <a:lnTo>
                    <a:pt x="615" y="1229"/>
                  </a:lnTo>
                  <a:lnTo>
                    <a:pt x="608" y="1236"/>
                  </a:lnTo>
                  <a:lnTo>
                    <a:pt x="608" y="1242"/>
                  </a:lnTo>
                  <a:lnTo>
                    <a:pt x="602" y="1242"/>
                  </a:lnTo>
                  <a:lnTo>
                    <a:pt x="602" y="1236"/>
                  </a:lnTo>
                  <a:lnTo>
                    <a:pt x="596" y="1236"/>
                  </a:lnTo>
                  <a:lnTo>
                    <a:pt x="589" y="1229"/>
                  </a:lnTo>
                  <a:lnTo>
                    <a:pt x="583" y="1229"/>
                  </a:lnTo>
                  <a:lnTo>
                    <a:pt x="583" y="1223"/>
                  </a:lnTo>
                  <a:lnTo>
                    <a:pt x="576" y="1223"/>
                  </a:lnTo>
                  <a:lnTo>
                    <a:pt x="564" y="1223"/>
                  </a:lnTo>
                  <a:lnTo>
                    <a:pt x="557" y="1223"/>
                  </a:lnTo>
                  <a:lnTo>
                    <a:pt x="551" y="1223"/>
                  </a:lnTo>
                  <a:lnTo>
                    <a:pt x="544" y="1217"/>
                  </a:lnTo>
                  <a:lnTo>
                    <a:pt x="538" y="1217"/>
                  </a:lnTo>
                  <a:lnTo>
                    <a:pt x="538" y="1210"/>
                  </a:lnTo>
                  <a:lnTo>
                    <a:pt x="538" y="1217"/>
                  </a:lnTo>
                  <a:lnTo>
                    <a:pt x="532" y="1217"/>
                  </a:lnTo>
                  <a:lnTo>
                    <a:pt x="525" y="1217"/>
                  </a:lnTo>
                  <a:lnTo>
                    <a:pt x="519" y="1223"/>
                  </a:lnTo>
                  <a:lnTo>
                    <a:pt x="512" y="1223"/>
                  </a:lnTo>
                  <a:lnTo>
                    <a:pt x="506" y="1223"/>
                  </a:lnTo>
                  <a:lnTo>
                    <a:pt x="500" y="1223"/>
                  </a:lnTo>
                  <a:lnTo>
                    <a:pt x="493" y="1223"/>
                  </a:lnTo>
                  <a:lnTo>
                    <a:pt x="487" y="1223"/>
                  </a:lnTo>
                  <a:lnTo>
                    <a:pt x="480" y="1223"/>
                  </a:lnTo>
                  <a:lnTo>
                    <a:pt x="474" y="1223"/>
                  </a:lnTo>
                  <a:lnTo>
                    <a:pt x="474" y="1229"/>
                  </a:lnTo>
                  <a:lnTo>
                    <a:pt x="468" y="1229"/>
                  </a:lnTo>
                  <a:lnTo>
                    <a:pt x="461" y="1236"/>
                  </a:lnTo>
                  <a:lnTo>
                    <a:pt x="455" y="1236"/>
                  </a:lnTo>
                  <a:lnTo>
                    <a:pt x="442" y="1236"/>
                  </a:lnTo>
                  <a:lnTo>
                    <a:pt x="436" y="1229"/>
                  </a:lnTo>
                  <a:lnTo>
                    <a:pt x="429" y="1223"/>
                  </a:lnTo>
                  <a:lnTo>
                    <a:pt x="423" y="1223"/>
                  </a:lnTo>
                  <a:lnTo>
                    <a:pt x="416" y="1223"/>
                  </a:lnTo>
                  <a:lnTo>
                    <a:pt x="416" y="1229"/>
                  </a:lnTo>
                  <a:lnTo>
                    <a:pt x="416" y="1236"/>
                  </a:lnTo>
                  <a:lnTo>
                    <a:pt x="410" y="1236"/>
                  </a:lnTo>
                  <a:lnTo>
                    <a:pt x="404" y="1229"/>
                  </a:lnTo>
                  <a:lnTo>
                    <a:pt x="397" y="1229"/>
                  </a:lnTo>
                  <a:lnTo>
                    <a:pt x="391" y="1229"/>
                  </a:lnTo>
                  <a:lnTo>
                    <a:pt x="391" y="1236"/>
                  </a:lnTo>
                  <a:lnTo>
                    <a:pt x="384" y="1242"/>
                  </a:lnTo>
                  <a:lnTo>
                    <a:pt x="372" y="1249"/>
                  </a:lnTo>
                  <a:lnTo>
                    <a:pt x="352" y="1255"/>
                  </a:lnTo>
                  <a:lnTo>
                    <a:pt x="340" y="1255"/>
                  </a:lnTo>
                  <a:lnTo>
                    <a:pt x="327" y="1261"/>
                  </a:lnTo>
                  <a:lnTo>
                    <a:pt x="320" y="1261"/>
                  </a:lnTo>
                  <a:lnTo>
                    <a:pt x="314" y="1261"/>
                  </a:lnTo>
                  <a:lnTo>
                    <a:pt x="307" y="1261"/>
                  </a:lnTo>
                  <a:lnTo>
                    <a:pt x="307" y="1268"/>
                  </a:lnTo>
                  <a:lnTo>
                    <a:pt x="301" y="1268"/>
                  </a:lnTo>
                  <a:lnTo>
                    <a:pt x="301" y="1274"/>
                  </a:lnTo>
                  <a:lnTo>
                    <a:pt x="295" y="1274"/>
                  </a:lnTo>
                  <a:lnTo>
                    <a:pt x="288" y="1281"/>
                  </a:lnTo>
                  <a:lnTo>
                    <a:pt x="288" y="1287"/>
                  </a:lnTo>
                  <a:lnTo>
                    <a:pt x="282" y="1287"/>
                  </a:lnTo>
                  <a:lnTo>
                    <a:pt x="275" y="1293"/>
                  </a:lnTo>
                  <a:lnTo>
                    <a:pt x="269" y="1293"/>
                  </a:lnTo>
                  <a:lnTo>
                    <a:pt x="263" y="1293"/>
                  </a:lnTo>
                  <a:lnTo>
                    <a:pt x="256" y="1287"/>
                  </a:lnTo>
                  <a:lnTo>
                    <a:pt x="250" y="1287"/>
                  </a:lnTo>
                  <a:lnTo>
                    <a:pt x="243" y="1287"/>
                  </a:lnTo>
                  <a:lnTo>
                    <a:pt x="243" y="1293"/>
                  </a:lnTo>
                  <a:lnTo>
                    <a:pt x="237" y="1293"/>
                  </a:lnTo>
                  <a:lnTo>
                    <a:pt x="224" y="1293"/>
                  </a:lnTo>
                  <a:lnTo>
                    <a:pt x="224" y="1281"/>
                  </a:lnTo>
                  <a:lnTo>
                    <a:pt x="224" y="1268"/>
                  </a:lnTo>
                  <a:lnTo>
                    <a:pt x="218" y="1268"/>
                  </a:lnTo>
                  <a:lnTo>
                    <a:pt x="218" y="1261"/>
                  </a:lnTo>
                  <a:lnTo>
                    <a:pt x="218" y="1249"/>
                  </a:lnTo>
                  <a:lnTo>
                    <a:pt x="211" y="1242"/>
                  </a:lnTo>
                  <a:lnTo>
                    <a:pt x="211" y="1236"/>
                  </a:lnTo>
                  <a:lnTo>
                    <a:pt x="211" y="1229"/>
                  </a:lnTo>
                  <a:lnTo>
                    <a:pt x="205" y="1223"/>
                  </a:lnTo>
                  <a:lnTo>
                    <a:pt x="205" y="1217"/>
                  </a:lnTo>
                  <a:lnTo>
                    <a:pt x="205" y="1210"/>
                  </a:lnTo>
                  <a:lnTo>
                    <a:pt x="211" y="1204"/>
                  </a:lnTo>
                  <a:lnTo>
                    <a:pt x="211" y="1197"/>
                  </a:lnTo>
                  <a:lnTo>
                    <a:pt x="211" y="1191"/>
                  </a:lnTo>
                  <a:lnTo>
                    <a:pt x="211" y="1184"/>
                  </a:lnTo>
                  <a:lnTo>
                    <a:pt x="211" y="1178"/>
                  </a:lnTo>
                  <a:lnTo>
                    <a:pt x="205" y="1172"/>
                  </a:lnTo>
                  <a:lnTo>
                    <a:pt x="205" y="1165"/>
                  </a:lnTo>
                  <a:lnTo>
                    <a:pt x="205" y="1159"/>
                  </a:lnTo>
                  <a:lnTo>
                    <a:pt x="205" y="1152"/>
                  </a:lnTo>
                  <a:lnTo>
                    <a:pt x="205" y="1146"/>
                  </a:lnTo>
                  <a:lnTo>
                    <a:pt x="199" y="1140"/>
                  </a:lnTo>
                  <a:lnTo>
                    <a:pt x="199" y="1133"/>
                  </a:lnTo>
                  <a:lnTo>
                    <a:pt x="199" y="1127"/>
                  </a:lnTo>
                  <a:lnTo>
                    <a:pt x="199" y="1120"/>
                  </a:lnTo>
                  <a:lnTo>
                    <a:pt x="199" y="1114"/>
                  </a:lnTo>
                  <a:lnTo>
                    <a:pt x="199" y="1108"/>
                  </a:lnTo>
                  <a:lnTo>
                    <a:pt x="199" y="1101"/>
                  </a:lnTo>
                  <a:lnTo>
                    <a:pt x="199" y="1095"/>
                  </a:lnTo>
                  <a:lnTo>
                    <a:pt x="199" y="1088"/>
                  </a:lnTo>
                  <a:lnTo>
                    <a:pt x="199" y="1082"/>
                  </a:lnTo>
                  <a:lnTo>
                    <a:pt x="199" y="1076"/>
                  </a:lnTo>
                  <a:lnTo>
                    <a:pt x="205" y="1069"/>
                  </a:lnTo>
                  <a:lnTo>
                    <a:pt x="211" y="1069"/>
                  </a:lnTo>
                  <a:lnTo>
                    <a:pt x="211" y="1063"/>
                  </a:lnTo>
                  <a:lnTo>
                    <a:pt x="218" y="1056"/>
                  </a:lnTo>
                  <a:lnTo>
                    <a:pt x="218" y="1050"/>
                  </a:lnTo>
                  <a:lnTo>
                    <a:pt x="218" y="1044"/>
                  </a:lnTo>
                  <a:lnTo>
                    <a:pt x="211" y="1037"/>
                  </a:lnTo>
                  <a:lnTo>
                    <a:pt x="211" y="1031"/>
                  </a:lnTo>
                  <a:lnTo>
                    <a:pt x="205" y="1031"/>
                  </a:lnTo>
                  <a:lnTo>
                    <a:pt x="199" y="1024"/>
                  </a:lnTo>
                  <a:lnTo>
                    <a:pt x="192" y="1018"/>
                  </a:lnTo>
                  <a:lnTo>
                    <a:pt x="192" y="1012"/>
                  </a:lnTo>
                  <a:lnTo>
                    <a:pt x="199" y="1005"/>
                  </a:lnTo>
                  <a:lnTo>
                    <a:pt x="205" y="999"/>
                  </a:lnTo>
                  <a:lnTo>
                    <a:pt x="211" y="999"/>
                  </a:lnTo>
                  <a:lnTo>
                    <a:pt x="218" y="999"/>
                  </a:lnTo>
                  <a:lnTo>
                    <a:pt x="224" y="999"/>
                  </a:lnTo>
                  <a:lnTo>
                    <a:pt x="224" y="992"/>
                  </a:lnTo>
                  <a:lnTo>
                    <a:pt x="231" y="992"/>
                  </a:lnTo>
                  <a:lnTo>
                    <a:pt x="231" y="986"/>
                  </a:lnTo>
                  <a:lnTo>
                    <a:pt x="231" y="980"/>
                  </a:lnTo>
                  <a:lnTo>
                    <a:pt x="237" y="973"/>
                  </a:lnTo>
                  <a:lnTo>
                    <a:pt x="243" y="967"/>
                  </a:lnTo>
                  <a:lnTo>
                    <a:pt x="243" y="960"/>
                  </a:lnTo>
                  <a:lnTo>
                    <a:pt x="250" y="954"/>
                  </a:lnTo>
                  <a:lnTo>
                    <a:pt x="263" y="954"/>
                  </a:lnTo>
                  <a:lnTo>
                    <a:pt x="269" y="954"/>
                  </a:lnTo>
                  <a:lnTo>
                    <a:pt x="275" y="954"/>
                  </a:lnTo>
                  <a:lnTo>
                    <a:pt x="282" y="948"/>
                  </a:lnTo>
                  <a:lnTo>
                    <a:pt x="282" y="941"/>
                  </a:lnTo>
                  <a:lnTo>
                    <a:pt x="288" y="941"/>
                  </a:lnTo>
                  <a:lnTo>
                    <a:pt x="295" y="935"/>
                  </a:lnTo>
                  <a:lnTo>
                    <a:pt x="301" y="941"/>
                  </a:lnTo>
                  <a:lnTo>
                    <a:pt x="307" y="941"/>
                  </a:lnTo>
                  <a:lnTo>
                    <a:pt x="314" y="935"/>
                  </a:lnTo>
                  <a:lnTo>
                    <a:pt x="320" y="935"/>
                  </a:lnTo>
                  <a:lnTo>
                    <a:pt x="327" y="928"/>
                  </a:lnTo>
                  <a:lnTo>
                    <a:pt x="327" y="922"/>
                  </a:lnTo>
                  <a:lnTo>
                    <a:pt x="327" y="916"/>
                  </a:lnTo>
                  <a:lnTo>
                    <a:pt x="327" y="903"/>
                  </a:lnTo>
                  <a:lnTo>
                    <a:pt x="327" y="896"/>
                  </a:lnTo>
                  <a:lnTo>
                    <a:pt x="327" y="890"/>
                  </a:lnTo>
                  <a:lnTo>
                    <a:pt x="320" y="890"/>
                  </a:lnTo>
                  <a:lnTo>
                    <a:pt x="314" y="884"/>
                  </a:lnTo>
                  <a:lnTo>
                    <a:pt x="314" y="877"/>
                  </a:lnTo>
                  <a:lnTo>
                    <a:pt x="307" y="877"/>
                  </a:lnTo>
                  <a:lnTo>
                    <a:pt x="307" y="871"/>
                  </a:lnTo>
                  <a:lnTo>
                    <a:pt x="307" y="864"/>
                  </a:lnTo>
                  <a:lnTo>
                    <a:pt x="307" y="858"/>
                  </a:lnTo>
                  <a:lnTo>
                    <a:pt x="307" y="852"/>
                  </a:lnTo>
                  <a:lnTo>
                    <a:pt x="307" y="845"/>
                  </a:lnTo>
                  <a:lnTo>
                    <a:pt x="301" y="839"/>
                  </a:lnTo>
                  <a:lnTo>
                    <a:pt x="301" y="832"/>
                  </a:lnTo>
                  <a:lnTo>
                    <a:pt x="295" y="832"/>
                  </a:lnTo>
                  <a:lnTo>
                    <a:pt x="288" y="826"/>
                  </a:lnTo>
                  <a:lnTo>
                    <a:pt x="282" y="820"/>
                  </a:lnTo>
                  <a:lnTo>
                    <a:pt x="275" y="820"/>
                  </a:lnTo>
                  <a:lnTo>
                    <a:pt x="269" y="813"/>
                  </a:lnTo>
                  <a:lnTo>
                    <a:pt x="263" y="813"/>
                  </a:lnTo>
                  <a:lnTo>
                    <a:pt x="256" y="813"/>
                  </a:lnTo>
                  <a:lnTo>
                    <a:pt x="256" y="807"/>
                  </a:lnTo>
                  <a:lnTo>
                    <a:pt x="256" y="800"/>
                  </a:lnTo>
                  <a:lnTo>
                    <a:pt x="256" y="794"/>
                  </a:lnTo>
                  <a:lnTo>
                    <a:pt x="256" y="788"/>
                  </a:lnTo>
                  <a:lnTo>
                    <a:pt x="256" y="781"/>
                  </a:lnTo>
                  <a:lnTo>
                    <a:pt x="256" y="775"/>
                  </a:lnTo>
                  <a:lnTo>
                    <a:pt x="256" y="768"/>
                  </a:lnTo>
                  <a:lnTo>
                    <a:pt x="250" y="762"/>
                  </a:lnTo>
                  <a:lnTo>
                    <a:pt x="250" y="756"/>
                  </a:lnTo>
                  <a:lnTo>
                    <a:pt x="250" y="749"/>
                  </a:lnTo>
                  <a:lnTo>
                    <a:pt x="250" y="743"/>
                  </a:lnTo>
                  <a:lnTo>
                    <a:pt x="243" y="743"/>
                  </a:lnTo>
                  <a:lnTo>
                    <a:pt x="237" y="743"/>
                  </a:lnTo>
                  <a:lnTo>
                    <a:pt x="231" y="743"/>
                  </a:lnTo>
                  <a:lnTo>
                    <a:pt x="231" y="736"/>
                  </a:lnTo>
                  <a:lnTo>
                    <a:pt x="231" y="730"/>
                  </a:lnTo>
                  <a:lnTo>
                    <a:pt x="224" y="730"/>
                  </a:lnTo>
                  <a:lnTo>
                    <a:pt x="218" y="730"/>
                  </a:lnTo>
                  <a:lnTo>
                    <a:pt x="218" y="724"/>
                  </a:lnTo>
                  <a:lnTo>
                    <a:pt x="211" y="724"/>
                  </a:lnTo>
                  <a:lnTo>
                    <a:pt x="205" y="724"/>
                  </a:lnTo>
                  <a:lnTo>
                    <a:pt x="199" y="724"/>
                  </a:lnTo>
                  <a:lnTo>
                    <a:pt x="192" y="717"/>
                  </a:lnTo>
                  <a:lnTo>
                    <a:pt x="186" y="717"/>
                  </a:lnTo>
                  <a:lnTo>
                    <a:pt x="186" y="711"/>
                  </a:lnTo>
                  <a:lnTo>
                    <a:pt x="179" y="711"/>
                  </a:lnTo>
                  <a:lnTo>
                    <a:pt x="179" y="704"/>
                  </a:lnTo>
                  <a:lnTo>
                    <a:pt x="173" y="704"/>
                  </a:lnTo>
                  <a:lnTo>
                    <a:pt x="173" y="698"/>
                  </a:lnTo>
                  <a:lnTo>
                    <a:pt x="173" y="692"/>
                  </a:lnTo>
                  <a:lnTo>
                    <a:pt x="167" y="692"/>
                  </a:lnTo>
                  <a:lnTo>
                    <a:pt x="160" y="692"/>
                  </a:lnTo>
                  <a:lnTo>
                    <a:pt x="154" y="692"/>
                  </a:lnTo>
                  <a:lnTo>
                    <a:pt x="154" y="685"/>
                  </a:lnTo>
                  <a:lnTo>
                    <a:pt x="147" y="685"/>
                  </a:lnTo>
                  <a:lnTo>
                    <a:pt x="147" y="679"/>
                  </a:lnTo>
                  <a:lnTo>
                    <a:pt x="147" y="672"/>
                  </a:lnTo>
                  <a:lnTo>
                    <a:pt x="141" y="672"/>
                  </a:lnTo>
                  <a:lnTo>
                    <a:pt x="141" y="679"/>
                  </a:lnTo>
                  <a:lnTo>
                    <a:pt x="135" y="679"/>
                  </a:lnTo>
                  <a:lnTo>
                    <a:pt x="128" y="679"/>
                  </a:lnTo>
                  <a:lnTo>
                    <a:pt x="122" y="672"/>
                  </a:lnTo>
                  <a:lnTo>
                    <a:pt x="115" y="672"/>
                  </a:lnTo>
                  <a:lnTo>
                    <a:pt x="115" y="666"/>
                  </a:lnTo>
                  <a:lnTo>
                    <a:pt x="109" y="660"/>
                  </a:lnTo>
                  <a:lnTo>
                    <a:pt x="109" y="653"/>
                  </a:lnTo>
                  <a:lnTo>
                    <a:pt x="109" y="647"/>
                  </a:lnTo>
                  <a:lnTo>
                    <a:pt x="103" y="647"/>
                  </a:lnTo>
                  <a:lnTo>
                    <a:pt x="96" y="647"/>
                  </a:lnTo>
                  <a:lnTo>
                    <a:pt x="90" y="647"/>
                  </a:lnTo>
                  <a:lnTo>
                    <a:pt x="90" y="640"/>
                  </a:lnTo>
                  <a:lnTo>
                    <a:pt x="83" y="634"/>
                  </a:lnTo>
                  <a:lnTo>
                    <a:pt x="77" y="628"/>
                  </a:lnTo>
                  <a:lnTo>
                    <a:pt x="64" y="602"/>
                  </a:lnTo>
                  <a:lnTo>
                    <a:pt x="58" y="589"/>
                  </a:lnTo>
                  <a:lnTo>
                    <a:pt x="45" y="576"/>
                  </a:lnTo>
                  <a:lnTo>
                    <a:pt x="32" y="557"/>
                  </a:lnTo>
                  <a:lnTo>
                    <a:pt x="19" y="538"/>
                  </a:lnTo>
                  <a:lnTo>
                    <a:pt x="13" y="519"/>
                  </a:lnTo>
                  <a:lnTo>
                    <a:pt x="13" y="512"/>
                  </a:lnTo>
                  <a:lnTo>
                    <a:pt x="7" y="512"/>
                  </a:lnTo>
                  <a:lnTo>
                    <a:pt x="0" y="506"/>
                  </a:lnTo>
                  <a:lnTo>
                    <a:pt x="7" y="506"/>
                  </a:lnTo>
                  <a:lnTo>
                    <a:pt x="13" y="506"/>
                  </a:lnTo>
                  <a:lnTo>
                    <a:pt x="19" y="506"/>
                  </a:lnTo>
                  <a:lnTo>
                    <a:pt x="26" y="506"/>
                  </a:lnTo>
                  <a:lnTo>
                    <a:pt x="26" y="499"/>
                  </a:lnTo>
                  <a:lnTo>
                    <a:pt x="19" y="499"/>
                  </a:lnTo>
                  <a:lnTo>
                    <a:pt x="13" y="499"/>
                  </a:lnTo>
                  <a:lnTo>
                    <a:pt x="13" y="493"/>
                  </a:lnTo>
                  <a:lnTo>
                    <a:pt x="7" y="493"/>
                  </a:lnTo>
                  <a:lnTo>
                    <a:pt x="7" y="487"/>
                  </a:lnTo>
                  <a:lnTo>
                    <a:pt x="7" y="480"/>
                  </a:lnTo>
                  <a:lnTo>
                    <a:pt x="7" y="474"/>
                  </a:lnTo>
                  <a:lnTo>
                    <a:pt x="7" y="467"/>
                  </a:lnTo>
                  <a:lnTo>
                    <a:pt x="7" y="474"/>
                  </a:lnTo>
                  <a:lnTo>
                    <a:pt x="13" y="474"/>
                  </a:lnTo>
                  <a:lnTo>
                    <a:pt x="19" y="474"/>
                  </a:lnTo>
                  <a:lnTo>
                    <a:pt x="19" y="467"/>
                  </a:lnTo>
                  <a:lnTo>
                    <a:pt x="19" y="474"/>
                  </a:lnTo>
                  <a:lnTo>
                    <a:pt x="26" y="474"/>
                  </a:lnTo>
                  <a:lnTo>
                    <a:pt x="26" y="467"/>
                  </a:lnTo>
                  <a:lnTo>
                    <a:pt x="32" y="467"/>
                  </a:lnTo>
                  <a:lnTo>
                    <a:pt x="32" y="474"/>
                  </a:lnTo>
                  <a:lnTo>
                    <a:pt x="32" y="467"/>
                  </a:lnTo>
                  <a:lnTo>
                    <a:pt x="39" y="467"/>
                  </a:lnTo>
                  <a:lnTo>
                    <a:pt x="39" y="474"/>
                  </a:lnTo>
                  <a:lnTo>
                    <a:pt x="45" y="474"/>
                  </a:lnTo>
                  <a:lnTo>
                    <a:pt x="45" y="480"/>
                  </a:lnTo>
                  <a:lnTo>
                    <a:pt x="51" y="480"/>
                  </a:lnTo>
                  <a:lnTo>
                    <a:pt x="58" y="480"/>
                  </a:lnTo>
                  <a:lnTo>
                    <a:pt x="64" y="480"/>
                  </a:lnTo>
                  <a:lnTo>
                    <a:pt x="64" y="474"/>
                  </a:lnTo>
                  <a:lnTo>
                    <a:pt x="58" y="467"/>
                  </a:lnTo>
                  <a:lnTo>
                    <a:pt x="58" y="474"/>
                  </a:lnTo>
                  <a:lnTo>
                    <a:pt x="51" y="474"/>
                  </a:lnTo>
                  <a:lnTo>
                    <a:pt x="51" y="467"/>
                  </a:lnTo>
                  <a:lnTo>
                    <a:pt x="58" y="467"/>
                  </a:lnTo>
                  <a:lnTo>
                    <a:pt x="64" y="461"/>
                  </a:lnTo>
                  <a:lnTo>
                    <a:pt x="64" y="455"/>
                  </a:lnTo>
                  <a:lnTo>
                    <a:pt x="71" y="455"/>
                  </a:lnTo>
                  <a:lnTo>
                    <a:pt x="77" y="455"/>
                  </a:lnTo>
                  <a:lnTo>
                    <a:pt x="77" y="461"/>
                  </a:lnTo>
                  <a:lnTo>
                    <a:pt x="83" y="461"/>
                  </a:lnTo>
                  <a:lnTo>
                    <a:pt x="83" y="467"/>
                  </a:lnTo>
                  <a:lnTo>
                    <a:pt x="90" y="474"/>
                  </a:lnTo>
                  <a:lnTo>
                    <a:pt x="90" y="467"/>
                  </a:lnTo>
                  <a:lnTo>
                    <a:pt x="96" y="467"/>
                  </a:lnTo>
                  <a:lnTo>
                    <a:pt x="103" y="467"/>
                  </a:lnTo>
                  <a:lnTo>
                    <a:pt x="109" y="467"/>
                  </a:lnTo>
                  <a:lnTo>
                    <a:pt x="109" y="461"/>
                  </a:lnTo>
                  <a:lnTo>
                    <a:pt x="115" y="455"/>
                  </a:lnTo>
                  <a:lnTo>
                    <a:pt x="115" y="448"/>
                  </a:lnTo>
                  <a:lnTo>
                    <a:pt x="115" y="442"/>
                  </a:lnTo>
                  <a:lnTo>
                    <a:pt x="115" y="435"/>
                  </a:lnTo>
                  <a:lnTo>
                    <a:pt x="115" y="429"/>
                  </a:lnTo>
                  <a:lnTo>
                    <a:pt x="115" y="423"/>
                  </a:lnTo>
                  <a:lnTo>
                    <a:pt x="122" y="423"/>
                  </a:lnTo>
                  <a:lnTo>
                    <a:pt x="122" y="416"/>
                  </a:lnTo>
                  <a:lnTo>
                    <a:pt x="128" y="416"/>
                  </a:lnTo>
                  <a:lnTo>
                    <a:pt x="135" y="416"/>
                  </a:lnTo>
                  <a:lnTo>
                    <a:pt x="135" y="410"/>
                  </a:lnTo>
                  <a:lnTo>
                    <a:pt x="135" y="403"/>
                  </a:lnTo>
                  <a:lnTo>
                    <a:pt x="135" y="397"/>
                  </a:lnTo>
                  <a:lnTo>
                    <a:pt x="141" y="397"/>
                  </a:lnTo>
                  <a:lnTo>
                    <a:pt x="141" y="403"/>
                  </a:lnTo>
                  <a:lnTo>
                    <a:pt x="147" y="403"/>
                  </a:lnTo>
                  <a:lnTo>
                    <a:pt x="147" y="410"/>
                  </a:lnTo>
                  <a:lnTo>
                    <a:pt x="154" y="410"/>
                  </a:lnTo>
                  <a:lnTo>
                    <a:pt x="154" y="403"/>
                  </a:lnTo>
                  <a:lnTo>
                    <a:pt x="160" y="403"/>
                  </a:lnTo>
                  <a:lnTo>
                    <a:pt x="160" y="397"/>
                  </a:lnTo>
                  <a:lnTo>
                    <a:pt x="167" y="397"/>
                  </a:lnTo>
                  <a:lnTo>
                    <a:pt x="167" y="391"/>
                  </a:lnTo>
                  <a:lnTo>
                    <a:pt x="173" y="391"/>
                  </a:lnTo>
                  <a:lnTo>
                    <a:pt x="179" y="391"/>
                  </a:lnTo>
                  <a:lnTo>
                    <a:pt x="186" y="391"/>
                  </a:lnTo>
                  <a:lnTo>
                    <a:pt x="192" y="391"/>
                  </a:lnTo>
                  <a:lnTo>
                    <a:pt x="192" y="384"/>
                  </a:lnTo>
                  <a:lnTo>
                    <a:pt x="192" y="378"/>
                  </a:lnTo>
                  <a:lnTo>
                    <a:pt x="186" y="371"/>
                  </a:lnTo>
                  <a:lnTo>
                    <a:pt x="186" y="365"/>
                  </a:lnTo>
                  <a:lnTo>
                    <a:pt x="192" y="365"/>
                  </a:lnTo>
                  <a:lnTo>
                    <a:pt x="192" y="359"/>
                  </a:lnTo>
                  <a:lnTo>
                    <a:pt x="199" y="359"/>
                  </a:lnTo>
                  <a:lnTo>
                    <a:pt x="199" y="352"/>
                  </a:lnTo>
                  <a:lnTo>
                    <a:pt x="199" y="346"/>
                  </a:lnTo>
                  <a:lnTo>
                    <a:pt x="205" y="346"/>
                  </a:lnTo>
                  <a:lnTo>
                    <a:pt x="211" y="346"/>
                  </a:lnTo>
                  <a:lnTo>
                    <a:pt x="205" y="339"/>
                  </a:lnTo>
                  <a:lnTo>
                    <a:pt x="211" y="333"/>
                  </a:lnTo>
                  <a:lnTo>
                    <a:pt x="211" y="327"/>
                  </a:lnTo>
                  <a:lnTo>
                    <a:pt x="218" y="327"/>
                  </a:lnTo>
                  <a:lnTo>
                    <a:pt x="224" y="327"/>
                  </a:lnTo>
                  <a:lnTo>
                    <a:pt x="224" y="320"/>
                  </a:lnTo>
                  <a:lnTo>
                    <a:pt x="224" y="314"/>
                  </a:lnTo>
                  <a:lnTo>
                    <a:pt x="231" y="314"/>
                  </a:lnTo>
                  <a:lnTo>
                    <a:pt x="231" y="307"/>
                  </a:lnTo>
                  <a:lnTo>
                    <a:pt x="231" y="301"/>
                  </a:lnTo>
                  <a:lnTo>
                    <a:pt x="237" y="295"/>
                  </a:lnTo>
                  <a:lnTo>
                    <a:pt x="231" y="295"/>
                  </a:lnTo>
                  <a:lnTo>
                    <a:pt x="231" y="288"/>
                  </a:lnTo>
                  <a:lnTo>
                    <a:pt x="231" y="282"/>
                  </a:lnTo>
                  <a:lnTo>
                    <a:pt x="237" y="282"/>
                  </a:lnTo>
                  <a:lnTo>
                    <a:pt x="243" y="282"/>
                  </a:lnTo>
                  <a:lnTo>
                    <a:pt x="250" y="282"/>
                  </a:lnTo>
                  <a:lnTo>
                    <a:pt x="256" y="282"/>
                  </a:lnTo>
                  <a:lnTo>
                    <a:pt x="256" y="288"/>
                  </a:lnTo>
                  <a:lnTo>
                    <a:pt x="256" y="295"/>
                  </a:lnTo>
                  <a:lnTo>
                    <a:pt x="263" y="295"/>
                  </a:lnTo>
                  <a:lnTo>
                    <a:pt x="263" y="288"/>
                  </a:lnTo>
                  <a:lnTo>
                    <a:pt x="269" y="288"/>
                  </a:lnTo>
                  <a:lnTo>
                    <a:pt x="269" y="282"/>
                  </a:lnTo>
                  <a:lnTo>
                    <a:pt x="275" y="282"/>
                  </a:lnTo>
                  <a:lnTo>
                    <a:pt x="275" y="275"/>
                  </a:lnTo>
                  <a:lnTo>
                    <a:pt x="275" y="269"/>
                  </a:lnTo>
                  <a:lnTo>
                    <a:pt x="282" y="269"/>
                  </a:lnTo>
                  <a:lnTo>
                    <a:pt x="288" y="269"/>
                  </a:lnTo>
                  <a:lnTo>
                    <a:pt x="288" y="263"/>
                  </a:lnTo>
                  <a:lnTo>
                    <a:pt x="288" y="269"/>
                  </a:lnTo>
                  <a:lnTo>
                    <a:pt x="295" y="269"/>
                  </a:lnTo>
                  <a:lnTo>
                    <a:pt x="295" y="263"/>
                  </a:lnTo>
                  <a:lnTo>
                    <a:pt x="301" y="263"/>
                  </a:lnTo>
                  <a:lnTo>
                    <a:pt x="301" y="256"/>
                  </a:lnTo>
                  <a:lnTo>
                    <a:pt x="307" y="256"/>
                  </a:lnTo>
                  <a:lnTo>
                    <a:pt x="307" y="250"/>
                  </a:lnTo>
                  <a:lnTo>
                    <a:pt x="314" y="250"/>
                  </a:lnTo>
                  <a:lnTo>
                    <a:pt x="314" y="243"/>
                  </a:lnTo>
                  <a:lnTo>
                    <a:pt x="314" y="237"/>
                  </a:lnTo>
                  <a:lnTo>
                    <a:pt x="314" y="231"/>
                  </a:lnTo>
                  <a:lnTo>
                    <a:pt x="320" y="231"/>
                  </a:lnTo>
                  <a:lnTo>
                    <a:pt x="327" y="231"/>
                  </a:lnTo>
                  <a:lnTo>
                    <a:pt x="333" y="231"/>
                  </a:lnTo>
                  <a:lnTo>
                    <a:pt x="333" y="237"/>
                  </a:lnTo>
                  <a:lnTo>
                    <a:pt x="340" y="237"/>
                  </a:lnTo>
                  <a:lnTo>
                    <a:pt x="346" y="237"/>
                  </a:lnTo>
                  <a:lnTo>
                    <a:pt x="346" y="231"/>
                  </a:lnTo>
                  <a:lnTo>
                    <a:pt x="346" y="237"/>
                  </a:lnTo>
                  <a:lnTo>
                    <a:pt x="352" y="237"/>
                  </a:lnTo>
                  <a:lnTo>
                    <a:pt x="352" y="231"/>
                  </a:lnTo>
                  <a:lnTo>
                    <a:pt x="359" y="231"/>
                  </a:lnTo>
                  <a:lnTo>
                    <a:pt x="365" y="231"/>
                  </a:lnTo>
                  <a:lnTo>
                    <a:pt x="365" y="224"/>
                  </a:lnTo>
                  <a:lnTo>
                    <a:pt x="372" y="224"/>
                  </a:lnTo>
                  <a:lnTo>
                    <a:pt x="372" y="231"/>
                  </a:lnTo>
                  <a:lnTo>
                    <a:pt x="378" y="231"/>
                  </a:lnTo>
                  <a:lnTo>
                    <a:pt x="372" y="231"/>
                  </a:lnTo>
                  <a:lnTo>
                    <a:pt x="372" y="237"/>
                  </a:lnTo>
                  <a:lnTo>
                    <a:pt x="378" y="237"/>
                  </a:lnTo>
                  <a:lnTo>
                    <a:pt x="378" y="243"/>
                  </a:lnTo>
                  <a:lnTo>
                    <a:pt x="378" y="250"/>
                  </a:lnTo>
                  <a:lnTo>
                    <a:pt x="384" y="250"/>
                  </a:lnTo>
                  <a:lnTo>
                    <a:pt x="384" y="256"/>
                  </a:lnTo>
                  <a:lnTo>
                    <a:pt x="391" y="256"/>
                  </a:lnTo>
                  <a:lnTo>
                    <a:pt x="391" y="263"/>
                  </a:lnTo>
                  <a:lnTo>
                    <a:pt x="397" y="263"/>
                  </a:lnTo>
                  <a:lnTo>
                    <a:pt x="404" y="263"/>
                  </a:lnTo>
                  <a:lnTo>
                    <a:pt x="404" y="256"/>
                  </a:lnTo>
                  <a:lnTo>
                    <a:pt x="410" y="263"/>
                  </a:lnTo>
                  <a:lnTo>
                    <a:pt x="410" y="269"/>
                  </a:lnTo>
                  <a:lnTo>
                    <a:pt x="416" y="269"/>
                  </a:lnTo>
                  <a:lnTo>
                    <a:pt x="423" y="269"/>
                  </a:lnTo>
                  <a:lnTo>
                    <a:pt x="423" y="275"/>
                  </a:lnTo>
                  <a:lnTo>
                    <a:pt x="429" y="275"/>
                  </a:lnTo>
                  <a:lnTo>
                    <a:pt x="436" y="275"/>
                  </a:lnTo>
                  <a:lnTo>
                    <a:pt x="436" y="282"/>
                  </a:lnTo>
                  <a:lnTo>
                    <a:pt x="436" y="275"/>
                  </a:lnTo>
                  <a:lnTo>
                    <a:pt x="442" y="282"/>
                  </a:lnTo>
                  <a:lnTo>
                    <a:pt x="442" y="275"/>
                  </a:lnTo>
                  <a:lnTo>
                    <a:pt x="448" y="275"/>
                  </a:lnTo>
                  <a:lnTo>
                    <a:pt x="455" y="275"/>
                  </a:lnTo>
                  <a:lnTo>
                    <a:pt x="461" y="282"/>
                  </a:lnTo>
                  <a:lnTo>
                    <a:pt x="468" y="275"/>
                  </a:lnTo>
                  <a:lnTo>
                    <a:pt x="474" y="275"/>
                  </a:lnTo>
                  <a:lnTo>
                    <a:pt x="474" y="282"/>
                  </a:lnTo>
                  <a:lnTo>
                    <a:pt x="480" y="282"/>
                  </a:lnTo>
                  <a:lnTo>
                    <a:pt x="480" y="275"/>
                  </a:lnTo>
                  <a:lnTo>
                    <a:pt x="487" y="275"/>
                  </a:lnTo>
                  <a:lnTo>
                    <a:pt x="487" y="269"/>
                  </a:lnTo>
                  <a:lnTo>
                    <a:pt x="493" y="269"/>
                  </a:lnTo>
                  <a:lnTo>
                    <a:pt x="500" y="269"/>
                  </a:lnTo>
                  <a:lnTo>
                    <a:pt x="506" y="269"/>
                  </a:lnTo>
                  <a:lnTo>
                    <a:pt x="512" y="269"/>
                  </a:lnTo>
                  <a:lnTo>
                    <a:pt x="512" y="275"/>
                  </a:lnTo>
                  <a:lnTo>
                    <a:pt x="512" y="269"/>
                  </a:lnTo>
                  <a:lnTo>
                    <a:pt x="519" y="269"/>
                  </a:lnTo>
                  <a:lnTo>
                    <a:pt x="525" y="269"/>
                  </a:lnTo>
                  <a:lnTo>
                    <a:pt x="532" y="269"/>
                  </a:lnTo>
                  <a:lnTo>
                    <a:pt x="532" y="263"/>
                  </a:lnTo>
                  <a:lnTo>
                    <a:pt x="538" y="263"/>
                  </a:lnTo>
                  <a:lnTo>
                    <a:pt x="544" y="263"/>
                  </a:lnTo>
                  <a:lnTo>
                    <a:pt x="544" y="256"/>
                  </a:lnTo>
                  <a:lnTo>
                    <a:pt x="544" y="250"/>
                  </a:lnTo>
                  <a:lnTo>
                    <a:pt x="544" y="243"/>
                  </a:lnTo>
                  <a:lnTo>
                    <a:pt x="551" y="243"/>
                  </a:lnTo>
                  <a:lnTo>
                    <a:pt x="551" y="237"/>
                  </a:lnTo>
                  <a:lnTo>
                    <a:pt x="551" y="231"/>
                  </a:lnTo>
                  <a:lnTo>
                    <a:pt x="557" y="231"/>
                  </a:lnTo>
                  <a:lnTo>
                    <a:pt x="564" y="231"/>
                  </a:lnTo>
                  <a:lnTo>
                    <a:pt x="570" y="231"/>
                  </a:lnTo>
                  <a:lnTo>
                    <a:pt x="570" y="224"/>
                  </a:lnTo>
                  <a:lnTo>
                    <a:pt x="576" y="224"/>
                  </a:lnTo>
                  <a:lnTo>
                    <a:pt x="583" y="224"/>
                  </a:lnTo>
                  <a:lnTo>
                    <a:pt x="576" y="224"/>
                  </a:lnTo>
                  <a:lnTo>
                    <a:pt x="576" y="218"/>
                  </a:lnTo>
                  <a:lnTo>
                    <a:pt x="576" y="211"/>
                  </a:lnTo>
                  <a:lnTo>
                    <a:pt x="576" y="205"/>
                  </a:lnTo>
                  <a:lnTo>
                    <a:pt x="570" y="199"/>
                  </a:lnTo>
                  <a:lnTo>
                    <a:pt x="570" y="192"/>
                  </a:lnTo>
                  <a:lnTo>
                    <a:pt x="564" y="179"/>
                  </a:lnTo>
                  <a:lnTo>
                    <a:pt x="564" y="173"/>
                  </a:lnTo>
                  <a:lnTo>
                    <a:pt x="564" y="160"/>
                  </a:lnTo>
                  <a:lnTo>
                    <a:pt x="564" y="154"/>
                  </a:lnTo>
                  <a:lnTo>
                    <a:pt x="557" y="154"/>
                  </a:lnTo>
                  <a:lnTo>
                    <a:pt x="557" y="147"/>
                  </a:lnTo>
                  <a:lnTo>
                    <a:pt x="557" y="135"/>
                  </a:lnTo>
                  <a:lnTo>
                    <a:pt x="557" y="128"/>
                  </a:lnTo>
                  <a:lnTo>
                    <a:pt x="564" y="122"/>
                  </a:lnTo>
                  <a:lnTo>
                    <a:pt x="570" y="109"/>
                  </a:lnTo>
                  <a:lnTo>
                    <a:pt x="589" y="83"/>
                  </a:lnTo>
                  <a:lnTo>
                    <a:pt x="596" y="71"/>
                  </a:lnTo>
                  <a:lnTo>
                    <a:pt x="602" y="58"/>
                  </a:lnTo>
                  <a:lnTo>
                    <a:pt x="602" y="51"/>
                  </a:lnTo>
                  <a:lnTo>
                    <a:pt x="602" y="45"/>
                  </a:lnTo>
                  <a:lnTo>
                    <a:pt x="615" y="39"/>
                  </a:lnTo>
                  <a:lnTo>
                    <a:pt x="621" y="32"/>
                  </a:lnTo>
                  <a:lnTo>
                    <a:pt x="628" y="26"/>
                  </a:lnTo>
                  <a:lnTo>
                    <a:pt x="634" y="26"/>
                  </a:lnTo>
                  <a:lnTo>
                    <a:pt x="640" y="19"/>
                  </a:lnTo>
                  <a:lnTo>
                    <a:pt x="647" y="26"/>
                  </a:lnTo>
                  <a:lnTo>
                    <a:pt x="660" y="26"/>
                  </a:lnTo>
                  <a:lnTo>
                    <a:pt x="666" y="32"/>
                  </a:lnTo>
                  <a:lnTo>
                    <a:pt x="672" y="32"/>
                  </a:lnTo>
                  <a:lnTo>
                    <a:pt x="685" y="39"/>
                  </a:lnTo>
                  <a:lnTo>
                    <a:pt x="698" y="39"/>
                  </a:lnTo>
                  <a:lnTo>
                    <a:pt x="705" y="39"/>
                  </a:lnTo>
                  <a:lnTo>
                    <a:pt x="711" y="45"/>
                  </a:lnTo>
                  <a:lnTo>
                    <a:pt x="724" y="45"/>
                  </a:lnTo>
                  <a:lnTo>
                    <a:pt x="737" y="45"/>
                  </a:lnTo>
                  <a:lnTo>
                    <a:pt x="743" y="45"/>
                  </a:lnTo>
                  <a:lnTo>
                    <a:pt x="749" y="51"/>
                  </a:lnTo>
                  <a:lnTo>
                    <a:pt x="749" y="58"/>
                  </a:lnTo>
                  <a:lnTo>
                    <a:pt x="749" y="64"/>
                  </a:lnTo>
                  <a:lnTo>
                    <a:pt x="756" y="71"/>
                  </a:lnTo>
                  <a:lnTo>
                    <a:pt x="762" y="77"/>
                  </a:lnTo>
                  <a:lnTo>
                    <a:pt x="762" y="83"/>
                  </a:lnTo>
                  <a:lnTo>
                    <a:pt x="769" y="77"/>
                  </a:lnTo>
                  <a:lnTo>
                    <a:pt x="775" y="71"/>
                  </a:lnTo>
                  <a:lnTo>
                    <a:pt x="781" y="71"/>
                  </a:lnTo>
                  <a:lnTo>
                    <a:pt x="788" y="64"/>
                  </a:lnTo>
                  <a:lnTo>
                    <a:pt x="788" y="58"/>
                  </a:lnTo>
                  <a:lnTo>
                    <a:pt x="788" y="51"/>
                  </a:lnTo>
                  <a:lnTo>
                    <a:pt x="794" y="45"/>
                  </a:lnTo>
                  <a:lnTo>
                    <a:pt x="807" y="39"/>
                  </a:lnTo>
                  <a:lnTo>
                    <a:pt x="813" y="32"/>
                  </a:lnTo>
                  <a:lnTo>
                    <a:pt x="833" y="32"/>
                  </a:lnTo>
                  <a:lnTo>
                    <a:pt x="845" y="39"/>
                  </a:lnTo>
                  <a:lnTo>
                    <a:pt x="852" y="45"/>
                  </a:lnTo>
                  <a:lnTo>
                    <a:pt x="858" y="45"/>
                  </a:lnTo>
                  <a:lnTo>
                    <a:pt x="865" y="51"/>
                  </a:lnTo>
                  <a:lnTo>
                    <a:pt x="871" y="51"/>
                  </a:lnTo>
                  <a:lnTo>
                    <a:pt x="871" y="45"/>
                  </a:lnTo>
                  <a:lnTo>
                    <a:pt x="884" y="39"/>
                  </a:lnTo>
                  <a:lnTo>
                    <a:pt x="884" y="32"/>
                  </a:lnTo>
                  <a:lnTo>
                    <a:pt x="890" y="32"/>
                  </a:lnTo>
                  <a:lnTo>
                    <a:pt x="897" y="19"/>
                  </a:lnTo>
                  <a:lnTo>
                    <a:pt x="903" y="19"/>
                  </a:lnTo>
                  <a:lnTo>
                    <a:pt x="909" y="13"/>
                  </a:lnTo>
                  <a:lnTo>
                    <a:pt x="916" y="13"/>
                  </a:lnTo>
                  <a:lnTo>
                    <a:pt x="916" y="7"/>
                  </a:lnTo>
                  <a:lnTo>
                    <a:pt x="922" y="7"/>
                  </a:lnTo>
                  <a:lnTo>
                    <a:pt x="935" y="0"/>
                  </a:lnTo>
                  <a:lnTo>
                    <a:pt x="941" y="0"/>
                  </a:lnTo>
                  <a:lnTo>
                    <a:pt x="948" y="0"/>
                  </a:lnTo>
                  <a:lnTo>
                    <a:pt x="961" y="0"/>
                  </a:lnTo>
                  <a:lnTo>
                    <a:pt x="967" y="7"/>
                  </a:lnTo>
                  <a:lnTo>
                    <a:pt x="986" y="19"/>
                  </a:lnTo>
                  <a:lnTo>
                    <a:pt x="993" y="26"/>
                  </a:lnTo>
                  <a:lnTo>
                    <a:pt x="999" y="51"/>
                  </a:lnTo>
                  <a:lnTo>
                    <a:pt x="1044" y="90"/>
                  </a:lnTo>
                  <a:lnTo>
                    <a:pt x="1063" y="109"/>
                  </a:lnTo>
                  <a:lnTo>
                    <a:pt x="1089" y="122"/>
                  </a:lnTo>
                  <a:lnTo>
                    <a:pt x="1108" y="160"/>
                  </a:lnTo>
                  <a:lnTo>
                    <a:pt x="1127" y="179"/>
                  </a:lnTo>
                  <a:lnTo>
                    <a:pt x="1140" y="205"/>
                  </a:lnTo>
                  <a:lnTo>
                    <a:pt x="1140" y="224"/>
                  </a:lnTo>
                  <a:lnTo>
                    <a:pt x="1146" y="250"/>
                  </a:lnTo>
                  <a:lnTo>
                    <a:pt x="1153" y="282"/>
                  </a:lnTo>
                  <a:lnTo>
                    <a:pt x="1146" y="307"/>
                  </a:lnTo>
                  <a:lnTo>
                    <a:pt x="1153" y="371"/>
                  </a:lnTo>
                  <a:lnTo>
                    <a:pt x="1153" y="448"/>
                  </a:lnTo>
                  <a:lnTo>
                    <a:pt x="1146" y="653"/>
                  </a:lnTo>
                  <a:lnTo>
                    <a:pt x="1153" y="685"/>
                  </a:lnTo>
                  <a:lnTo>
                    <a:pt x="1153" y="717"/>
                  </a:lnTo>
                  <a:lnTo>
                    <a:pt x="1166" y="749"/>
                  </a:lnTo>
                  <a:lnTo>
                    <a:pt x="1166" y="762"/>
                  </a:lnTo>
                  <a:lnTo>
                    <a:pt x="1153" y="781"/>
                  </a:lnTo>
                  <a:lnTo>
                    <a:pt x="1153" y="800"/>
                  </a:lnTo>
                  <a:lnTo>
                    <a:pt x="1146" y="807"/>
                  </a:lnTo>
                  <a:lnTo>
                    <a:pt x="1146" y="826"/>
                  </a:lnTo>
                  <a:lnTo>
                    <a:pt x="1140" y="845"/>
                  </a:lnTo>
                  <a:lnTo>
                    <a:pt x="1140" y="858"/>
                  </a:lnTo>
                  <a:close/>
                </a:path>
              </a:pathLst>
            </a:custGeom>
            <a:grpFill/>
            <a:ln w="6350">
              <a:solidFill>
                <a:schemeClr val="accent5">
                  <a:lumMod val="50000"/>
                </a:schemeClr>
              </a:solidFill>
            </a:ln>
          </p:spPr>
          <p:txBody>
            <a:bodyPr vert="horz" wrap="square" lIns="91440" tIns="45720" rIns="91440" bIns="45720" numCol="1" anchor="t" anchorCtr="0" compatLnSpc="1">
              <a:noAutofit/>
            </a:bodyPr>
            <a:lstStyle/>
            <a:p>
              <a:endParaRPr lang="fr-FR" noProof="0" dirty="0"/>
            </a:p>
          </p:txBody>
        </p:sp>
        <p:sp>
          <p:nvSpPr>
            <p:cNvPr id="57" name="Freeform 228"/>
            <p:cNvSpPr/>
            <p:nvPr/>
          </p:nvSpPr>
          <p:spPr bwMode="gray">
            <a:xfrm>
              <a:off x="3894551" y="2371660"/>
              <a:ext cx="702756" cy="899834"/>
            </a:xfrm>
            <a:custGeom>
              <a:avLst/>
              <a:gdLst>
                <a:gd name="T0" fmla="*/ 1044 w 1089"/>
                <a:gd name="T1" fmla="*/ 532 h 1249"/>
                <a:gd name="T2" fmla="*/ 1050 w 1089"/>
                <a:gd name="T3" fmla="*/ 673 h 1249"/>
                <a:gd name="T4" fmla="*/ 1069 w 1089"/>
                <a:gd name="T5" fmla="*/ 839 h 1249"/>
                <a:gd name="T6" fmla="*/ 999 w 1089"/>
                <a:gd name="T7" fmla="*/ 890 h 1249"/>
                <a:gd name="T8" fmla="*/ 909 w 1089"/>
                <a:gd name="T9" fmla="*/ 910 h 1249"/>
                <a:gd name="T10" fmla="*/ 839 w 1089"/>
                <a:gd name="T11" fmla="*/ 884 h 1249"/>
                <a:gd name="T12" fmla="*/ 743 w 1089"/>
                <a:gd name="T13" fmla="*/ 878 h 1249"/>
                <a:gd name="T14" fmla="*/ 692 w 1089"/>
                <a:gd name="T15" fmla="*/ 993 h 1249"/>
                <a:gd name="T16" fmla="*/ 698 w 1089"/>
                <a:gd name="T17" fmla="*/ 1063 h 1249"/>
                <a:gd name="T18" fmla="*/ 660 w 1089"/>
                <a:gd name="T19" fmla="*/ 1102 h 1249"/>
                <a:gd name="T20" fmla="*/ 608 w 1089"/>
                <a:gd name="T21" fmla="*/ 1114 h 1249"/>
                <a:gd name="T22" fmla="*/ 564 w 1089"/>
                <a:gd name="T23" fmla="*/ 1114 h 1249"/>
                <a:gd name="T24" fmla="*/ 512 w 1089"/>
                <a:gd name="T25" fmla="*/ 1095 h 1249"/>
                <a:gd name="T26" fmla="*/ 487 w 1089"/>
                <a:gd name="T27" fmla="*/ 1070 h 1249"/>
                <a:gd name="T28" fmla="*/ 442 w 1089"/>
                <a:gd name="T29" fmla="*/ 1076 h 1249"/>
                <a:gd name="T30" fmla="*/ 410 w 1089"/>
                <a:gd name="T31" fmla="*/ 1108 h 1249"/>
                <a:gd name="T32" fmla="*/ 371 w 1089"/>
                <a:gd name="T33" fmla="*/ 1121 h 1249"/>
                <a:gd name="T34" fmla="*/ 346 w 1089"/>
                <a:gd name="T35" fmla="*/ 1166 h 1249"/>
                <a:gd name="T36" fmla="*/ 314 w 1089"/>
                <a:gd name="T37" fmla="*/ 1210 h 1249"/>
                <a:gd name="T38" fmla="*/ 282 w 1089"/>
                <a:gd name="T39" fmla="*/ 1249 h 1249"/>
                <a:gd name="T40" fmla="*/ 256 w 1089"/>
                <a:gd name="T41" fmla="*/ 1178 h 1249"/>
                <a:gd name="T42" fmla="*/ 205 w 1089"/>
                <a:gd name="T43" fmla="*/ 1082 h 1249"/>
                <a:gd name="T44" fmla="*/ 237 w 1089"/>
                <a:gd name="T45" fmla="*/ 1012 h 1249"/>
                <a:gd name="T46" fmla="*/ 269 w 1089"/>
                <a:gd name="T47" fmla="*/ 942 h 1249"/>
                <a:gd name="T48" fmla="*/ 269 w 1089"/>
                <a:gd name="T49" fmla="*/ 858 h 1249"/>
                <a:gd name="T50" fmla="*/ 288 w 1089"/>
                <a:gd name="T51" fmla="*/ 807 h 1249"/>
                <a:gd name="T52" fmla="*/ 275 w 1089"/>
                <a:gd name="T53" fmla="*/ 724 h 1249"/>
                <a:gd name="T54" fmla="*/ 250 w 1089"/>
                <a:gd name="T55" fmla="*/ 692 h 1249"/>
                <a:gd name="T56" fmla="*/ 186 w 1089"/>
                <a:gd name="T57" fmla="*/ 666 h 1249"/>
                <a:gd name="T58" fmla="*/ 122 w 1089"/>
                <a:gd name="T59" fmla="*/ 666 h 1249"/>
                <a:gd name="T60" fmla="*/ 83 w 1089"/>
                <a:gd name="T61" fmla="*/ 711 h 1249"/>
                <a:gd name="T62" fmla="*/ 13 w 1089"/>
                <a:gd name="T63" fmla="*/ 717 h 1249"/>
                <a:gd name="T64" fmla="*/ 26 w 1089"/>
                <a:gd name="T65" fmla="*/ 679 h 1249"/>
                <a:gd name="T66" fmla="*/ 70 w 1089"/>
                <a:gd name="T67" fmla="*/ 653 h 1249"/>
                <a:gd name="T68" fmla="*/ 6 w 1089"/>
                <a:gd name="T69" fmla="*/ 634 h 1249"/>
                <a:gd name="T70" fmla="*/ 38 w 1089"/>
                <a:gd name="T71" fmla="*/ 602 h 1249"/>
                <a:gd name="T72" fmla="*/ 90 w 1089"/>
                <a:gd name="T73" fmla="*/ 589 h 1249"/>
                <a:gd name="T74" fmla="*/ 141 w 1089"/>
                <a:gd name="T75" fmla="*/ 570 h 1249"/>
                <a:gd name="T76" fmla="*/ 96 w 1089"/>
                <a:gd name="T77" fmla="*/ 557 h 1249"/>
                <a:gd name="T78" fmla="*/ 45 w 1089"/>
                <a:gd name="T79" fmla="*/ 557 h 1249"/>
                <a:gd name="T80" fmla="*/ 45 w 1089"/>
                <a:gd name="T81" fmla="*/ 493 h 1249"/>
                <a:gd name="T82" fmla="*/ 96 w 1089"/>
                <a:gd name="T83" fmla="*/ 519 h 1249"/>
                <a:gd name="T84" fmla="*/ 109 w 1089"/>
                <a:gd name="T85" fmla="*/ 461 h 1249"/>
                <a:gd name="T86" fmla="*/ 90 w 1089"/>
                <a:gd name="T87" fmla="*/ 410 h 1249"/>
                <a:gd name="T88" fmla="*/ 115 w 1089"/>
                <a:gd name="T89" fmla="*/ 359 h 1249"/>
                <a:gd name="T90" fmla="*/ 115 w 1089"/>
                <a:gd name="T91" fmla="*/ 282 h 1249"/>
                <a:gd name="T92" fmla="*/ 128 w 1089"/>
                <a:gd name="T93" fmla="*/ 237 h 1249"/>
                <a:gd name="T94" fmla="*/ 122 w 1089"/>
                <a:gd name="T95" fmla="*/ 180 h 1249"/>
                <a:gd name="T96" fmla="*/ 179 w 1089"/>
                <a:gd name="T97" fmla="*/ 180 h 1249"/>
                <a:gd name="T98" fmla="*/ 186 w 1089"/>
                <a:gd name="T99" fmla="*/ 225 h 1249"/>
                <a:gd name="T100" fmla="*/ 243 w 1089"/>
                <a:gd name="T101" fmla="*/ 244 h 1249"/>
                <a:gd name="T102" fmla="*/ 269 w 1089"/>
                <a:gd name="T103" fmla="*/ 257 h 1249"/>
                <a:gd name="T104" fmla="*/ 295 w 1089"/>
                <a:gd name="T105" fmla="*/ 295 h 1249"/>
                <a:gd name="T106" fmla="*/ 359 w 1089"/>
                <a:gd name="T107" fmla="*/ 308 h 1249"/>
                <a:gd name="T108" fmla="*/ 403 w 1089"/>
                <a:gd name="T109" fmla="*/ 301 h 1249"/>
                <a:gd name="T110" fmla="*/ 397 w 1089"/>
                <a:gd name="T111" fmla="*/ 244 h 1249"/>
                <a:gd name="T112" fmla="*/ 429 w 1089"/>
                <a:gd name="T113" fmla="*/ 186 h 1249"/>
                <a:gd name="T114" fmla="*/ 468 w 1089"/>
                <a:gd name="T115" fmla="*/ 77 h 1249"/>
                <a:gd name="T116" fmla="*/ 500 w 1089"/>
                <a:gd name="T117" fmla="*/ 45 h 1249"/>
                <a:gd name="T118" fmla="*/ 532 w 1089"/>
                <a:gd name="T119" fmla="*/ 52 h 1249"/>
                <a:gd name="T120" fmla="*/ 570 w 1089"/>
                <a:gd name="T121" fmla="*/ 39 h 1249"/>
                <a:gd name="T122" fmla="*/ 615 w 1089"/>
                <a:gd name="T123" fmla="*/ 39 h 1249"/>
                <a:gd name="T124" fmla="*/ 692 w 1089"/>
                <a:gd name="T125" fmla="*/ 13 h 1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89" h="1249">
                  <a:moveTo>
                    <a:pt x="711" y="0"/>
                  </a:moveTo>
                  <a:lnTo>
                    <a:pt x="858" y="96"/>
                  </a:lnTo>
                  <a:lnTo>
                    <a:pt x="967" y="167"/>
                  </a:lnTo>
                  <a:lnTo>
                    <a:pt x="1005" y="186"/>
                  </a:lnTo>
                  <a:lnTo>
                    <a:pt x="1012" y="192"/>
                  </a:lnTo>
                  <a:lnTo>
                    <a:pt x="1031" y="199"/>
                  </a:lnTo>
                  <a:lnTo>
                    <a:pt x="1037" y="231"/>
                  </a:lnTo>
                  <a:lnTo>
                    <a:pt x="1037" y="353"/>
                  </a:lnTo>
                  <a:lnTo>
                    <a:pt x="1037" y="481"/>
                  </a:lnTo>
                  <a:lnTo>
                    <a:pt x="1044" y="500"/>
                  </a:lnTo>
                  <a:lnTo>
                    <a:pt x="1044" y="513"/>
                  </a:lnTo>
                  <a:lnTo>
                    <a:pt x="1044" y="532"/>
                  </a:lnTo>
                  <a:lnTo>
                    <a:pt x="1037" y="570"/>
                  </a:lnTo>
                  <a:lnTo>
                    <a:pt x="1025" y="596"/>
                  </a:lnTo>
                  <a:lnTo>
                    <a:pt x="1018" y="615"/>
                  </a:lnTo>
                  <a:lnTo>
                    <a:pt x="1018" y="628"/>
                  </a:lnTo>
                  <a:lnTo>
                    <a:pt x="1031" y="653"/>
                  </a:lnTo>
                  <a:lnTo>
                    <a:pt x="1031" y="666"/>
                  </a:lnTo>
                  <a:lnTo>
                    <a:pt x="1031" y="673"/>
                  </a:lnTo>
                  <a:lnTo>
                    <a:pt x="1037" y="673"/>
                  </a:lnTo>
                  <a:lnTo>
                    <a:pt x="1044" y="673"/>
                  </a:lnTo>
                  <a:lnTo>
                    <a:pt x="1044" y="666"/>
                  </a:lnTo>
                  <a:lnTo>
                    <a:pt x="1050" y="666"/>
                  </a:lnTo>
                  <a:lnTo>
                    <a:pt x="1050" y="673"/>
                  </a:lnTo>
                  <a:lnTo>
                    <a:pt x="1050" y="666"/>
                  </a:lnTo>
                  <a:lnTo>
                    <a:pt x="1057" y="666"/>
                  </a:lnTo>
                  <a:lnTo>
                    <a:pt x="1063" y="666"/>
                  </a:lnTo>
                  <a:lnTo>
                    <a:pt x="1063" y="679"/>
                  </a:lnTo>
                  <a:lnTo>
                    <a:pt x="1069" y="717"/>
                  </a:lnTo>
                  <a:lnTo>
                    <a:pt x="1069" y="724"/>
                  </a:lnTo>
                  <a:lnTo>
                    <a:pt x="1069" y="737"/>
                  </a:lnTo>
                  <a:lnTo>
                    <a:pt x="1069" y="781"/>
                  </a:lnTo>
                  <a:lnTo>
                    <a:pt x="1082" y="826"/>
                  </a:lnTo>
                  <a:lnTo>
                    <a:pt x="1089" y="839"/>
                  </a:lnTo>
                  <a:lnTo>
                    <a:pt x="1076" y="839"/>
                  </a:lnTo>
                  <a:lnTo>
                    <a:pt x="1069" y="839"/>
                  </a:lnTo>
                  <a:lnTo>
                    <a:pt x="1063" y="839"/>
                  </a:lnTo>
                  <a:lnTo>
                    <a:pt x="1050" y="846"/>
                  </a:lnTo>
                  <a:lnTo>
                    <a:pt x="1044" y="846"/>
                  </a:lnTo>
                  <a:lnTo>
                    <a:pt x="1044" y="852"/>
                  </a:lnTo>
                  <a:lnTo>
                    <a:pt x="1037" y="852"/>
                  </a:lnTo>
                  <a:lnTo>
                    <a:pt x="1031" y="858"/>
                  </a:lnTo>
                  <a:lnTo>
                    <a:pt x="1025" y="858"/>
                  </a:lnTo>
                  <a:lnTo>
                    <a:pt x="1018" y="871"/>
                  </a:lnTo>
                  <a:lnTo>
                    <a:pt x="1012" y="871"/>
                  </a:lnTo>
                  <a:lnTo>
                    <a:pt x="1012" y="878"/>
                  </a:lnTo>
                  <a:lnTo>
                    <a:pt x="999" y="884"/>
                  </a:lnTo>
                  <a:lnTo>
                    <a:pt x="999" y="890"/>
                  </a:lnTo>
                  <a:lnTo>
                    <a:pt x="993" y="890"/>
                  </a:lnTo>
                  <a:lnTo>
                    <a:pt x="986" y="884"/>
                  </a:lnTo>
                  <a:lnTo>
                    <a:pt x="980" y="884"/>
                  </a:lnTo>
                  <a:lnTo>
                    <a:pt x="973" y="878"/>
                  </a:lnTo>
                  <a:lnTo>
                    <a:pt x="961" y="871"/>
                  </a:lnTo>
                  <a:lnTo>
                    <a:pt x="941" y="871"/>
                  </a:lnTo>
                  <a:lnTo>
                    <a:pt x="935" y="878"/>
                  </a:lnTo>
                  <a:lnTo>
                    <a:pt x="922" y="884"/>
                  </a:lnTo>
                  <a:lnTo>
                    <a:pt x="916" y="890"/>
                  </a:lnTo>
                  <a:lnTo>
                    <a:pt x="916" y="897"/>
                  </a:lnTo>
                  <a:lnTo>
                    <a:pt x="916" y="903"/>
                  </a:lnTo>
                  <a:lnTo>
                    <a:pt x="909" y="910"/>
                  </a:lnTo>
                  <a:lnTo>
                    <a:pt x="903" y="910"/>
                  </a:lnTo>
                  <a:lnTo>
                    <a:pt x="897" y="916"/>
                  </a:lnTo>
                  <a:lnTo>
                    <a:pt x="890" y="922"/>
                  </a:lnTo>
                  <a:lnTo>
                    <a:pt x="890" y="916"/>
                  </a:lnTo>
                  <a:lnTo>
                    <a:pt x="884" y="910"/>
                  </a:lnTo>
                  <a:lnTo>
                    <a:pt x="877" y="903"/>
                  </a:lnTo>
                  <a:lnTo>
                    <a:pt x="877" y="897"/>
                  </a:lnTo>
                  <a:lnTo>
                    <a:pt x="877" y="890"/>
                  </a:lnTo>
                  <a:lnTo>
                    <a:pt x="871" y="884"/>
                  </a:lnTo>
                  <a:lnTo>
                    <a:pt x="865" y="884"/>
                  </a:lnTo>
                  <a:lnTo>
                    <a:pt x="852" y="884"/>
                  </a:lnTo>
                  <a:lnTo>
                    <a:pt x="839" y="884"/>
                  </a:lnTo>
                  <a:lnTo>
                    <a:pt x="833" y="878"/>
                  </a:lnTo>
                  <a:lnTo>
                    <a:pt x="826" y="878"/>
                  </a:lnTo>
                  <a:lnTo>
                    <a:pt x="813" y="878"/>
                  </a:lnTo>
                  <a:lnTo>
                    <a:pt x="800" y="871"/>
                  </a:lnTo>
                  <a:lnTo>
                    <a:pt x="794" y="871"/>
                  </a:lnTo>
                  <a:lnTo>
                    <a:pt x="788" y="865"/>
                  </a:lnTo>
                  <a:lnTo>
                    <a:pt x="775" y="865"/>
                  </a:lnTo>
                  <a:lnTo>
                    <a:pt x="768" y="858"/>
                  </a:lnTo>
                  <a:lnTo>
                    <a:pt x="762" y="865"/>
                  </a:lnTo>
                  <a:lnTo>
                    <a:pt x="756" y="865"/>
                  </a:lnTo>
                  <a:lnTo>
                    <a:pt x="749" y="871"/>
                  </a:lnTo>
                  <a:lnTo>
                    <a:pt x="743" y="878"/>
                  </a:lnTo>
                  <a:lnTo>
                    <a:pt x="730" y="884"/>
                  </a:lnTo>
                  <a:lnTo>
                    <a:pt x="730" y="890"/>
                  </a:lnTo>
                  <a:lnTo>
                    <a:pt x="730" y="897"/>
                  </a:lnTo>
                  <a:lnTo>
                    <a:pt x="724" y="910"/>
                  </a:lnTo>
                  <a:lnTo>
                    <a:pt x="717" y="922"/>
                  </a:lnTo>
                  <a:lnTo>
                    <a:pt x="698" y="948"/>
                  </a:lnTo>
                  <a:lnTo>
                    <a:pt x="692" y="961"/>
                  </a:lnTo>
                  <a:lnTo>
                    <a:pt x="685" y="967"/>
                  </a:lnTo>
                  <a:lnTo>
                    <a:pt x="685" y="974"/>
                  </a:lnTo>
                  <a:lnTo>
                    <a:pt x="685" y="986"/>
                  </a:lnTo>
                  <a:lnTo>
                    <a:pt x="685" y="993"/>
                  </a:lnTo>
                  <a:lnTo>
                    <a:pt x="692" y="993"/>
                  </a:lnTo>
                  <a:lnTo>
                    <a:pt x="692" y="999"/>
                  </a:lnTo>
                  <a:lnTo>
                    <a:pt x="692" y="1012"/>
                  </a:lnTo>
                  <a:lnTo>
                    <a:pt x="692" y="1018"/>
                  </a:lnTo>
                  <a:lnTo>
                    <a:pt x="698" y="1031"/>
                  </a:lnTo>
                  <a:lnTo>
                    <a:pt x="698" y="1038"/>
                  </a:lnTo>
                  <a:lnTo>
                    <a:pt x="704" y="1044"/>
                  </a:lnTo>
                  <a:lnTo>
                    <a:pt x="704" y="1050"/>
                  </a:lnTo>
                  <a:lnTo>
                    <a:pt x="704" y="1057"/>
                  </a:lnTo>
                  <a:lnTo>
                    <a:pt x="704" y="1063"/>
                  </a:lnTo>
                  <a:lnTo>
                    <a:pt x="711" y="1063"/>
                  </a:lnTo>
                  <a:lnTo>
                    <a:pt x="704" y="1063"/>
                  </a:lnTo>
                  <a:lnTo>
                    <a:pt x="698" y="1063"/>
                  </a:lnTo>
                  <a:lnTo>
                    <a:pt x="698" y="1070"/>
                  </a:lnTo>
                  <a:lnTo>
                    <a:pt x="692" y="1070"/>
                  </a:lnTo>
                  <a:lnTo>
                    <a:pt x="685" y="1070"/>
                  </a:lnTo>
                  <a:lnTo>
                    <a:pt x="679" y="1070"/>
                  </a:lnTo>
                  <a:lnTo>
                    <a:pt x="679" y="1076"/>
                  </a:lnTo>
                  <a:lnTo>
                    <a:pt x="679" y="1082"/>
                  </a:lnTo>
                  <a:lnTo>
                    <a:pt x="672" y="1082"/>
                  </a:lnTo>
                  <a:lnTo>
                    <a:pt x="672" y="1089"/>
                  </a:lnTo>
                  <a:lnTo>
                    <a:pt x="672" y="1095"/>
                  </a:lnTo>
                  <a:lnTo>
                    <a:pt x="672" y="1102"/>
                  </a:lnTo>
                  <a:lnTo>
                    <a:pt x="666" y="1102"/>
                  </a:lnTo>
                  <a:lnTo>
                    <a:pt x="660" y="1102"/>
                  </a:lnTo>
                  <a:lnTo>
                    <a:pt x="660" y="1108"/>
                  </a:lnTo>
                  <a:lnTo>
                    <a:pt x="653" y="1108"/>
                  </a:lnTo>
                  <a:lnTo>
                    <a:pt x="647" y="1108"/>
                  </a:lnTo>
                  <a:lnTo>
                    <a:pt x="640" y="1108"/>
                  </a:lnTo>
                  <a:lnTo>
                    <a:pt x="640" y="1114"/>
                  </a:lnTo>
                  <a:lnTo>
                    <a:pt x="640" y="1108"/>
                  </a:lnTo>
                  <a:lnTo>
                    <a:pt x="634" y="1108"/>
                  </a:lnTo>
                  <a:lnTo>
                    <a:pt x="628" y="1108"/>
                  </a:lnTo>
                  <a:lnTo>
                    <a:pt x="621" y="1108"/>
                  </a:lnTo>
                  <a:lnTo>
                    <a:pt x="615" y="1108"/>
                  </a:lnTo>
                  <a:lnTo>
                    <a:pt x="615" y="1114"/>
                  </a:lnTo>
                  <a:lnTo>
                    <a:pt x="608" y="1114"/>
                  </a:lnTo>
                  <a:lnTo>
                    <a:pt x="608" y="1121"/>
                  </a:lnTo>
                  <a:lnTo>
                    <a:pt x="602" y="1121"/>
                  </a:lnTo>
                  <a:lnTo>
                    <a:pt x="602" y="1114"/>
                  </a:lnTo>
                  <a:lnTo>
                    <a:pt x="596" y="1114"/>
                  </a:lnTo>
                  <a:lnTo>
                    <a:pt x="589" y="1121"/>
                  </a:lnTo>
                  <a:lnTo>
                    <a:pt x="583" y="1114"/>
                  </a:lnTo>
                  <a:lnTo>
                    <a:pt x="576" y="1114"/>
                  </a:lnTo>
                  <a:lnTo>
                    <a:pt x="570" y="1114"/>
                  </a:lnTo>
                  <a:lnTo>
                    <a:pt x="570" y="1121"/>
                  </a:lnTo>
                  <a:lnTo>
                    <a:pt x="564" y="1114"/>
                  </a:lnTo>
                  <a:lnTo>
                    <a:pt x="564" y="1121"/>
                  </a:lnTo>
                  <a:lnTo>
                    <a:pt x="564" y="1114"/>
                  </a:lnTo>
                  <a:lnTo>
                    <a:pt x="557" y="1114"/>
                  </a:lnTo>
                  <a:lnTo>
                    <a:pt x="551" y="1114"/>
                  </a:lnTo>
                  <a:lnTo>
                    <a:pt x="551" y="1108"/>
                  </a:lnTo>
                  <a:lnTo>
                    <a:pt x="544" y="1108"/>
                  </a:lnTo>
                  <a:lnTo>
                    <a:pt x="538" y="1108"/>
                  </a:lnTo>
                  <a:lnTo>
                    <a:pt x="538" y="1102"/>
                  </a:lnTo>
                  <a:lnTo>
                    <a:pt x="532" y="1095"/>
                  </a:lnTo>
                  <a:lnTo>
                    <a:pt x="532" y="1102"/>
                  </a:lnTo>
                  <a:lnTo>
                    <a:pt x="525" y="1102"/>
                  </a:lnTo>
                  <a:lnTo>
                    <a:pt x="519" y="1102"/>
                  </a:lnTo>
                  <a:lnTo>
                    <a:pt x="519" y="1095"/>
                  </a:lnTo>
                  <a:lnTo>
                    <a:pt x="512" y="1095"/>
                  </a:lnTo>
                  <a:lnTo>
                    <a:pt x="512" y="1089"/>
                  </a:lnTo>
                  <a:lnTo>
                    <a:pt x="506" y="1089"/>
                  </a:lnTo>
                  <a:lnTo>
                    <a:pt x="506" y="1082"/>
                  </a:lnTo>
                  <a:lnTo>
                    <a:pt x="506" y="1076"/>
                  </a:lnTo>
                  <a:lnTo>
                    <a:pt x="500" y="1076"/>
                  </a:lnTo>
                  <a:lnTo>
                    <a:pt x="500" y="1070"/>
                  </a:lnTo>
                  <a:lnTo>
                    <a:pt x="506" y="1070"/>
                  </a:lnTo>
                  <a:lnTo>
                    <a:pt x="500" y="1070"/>
                  </a:lnTo>
                  <a:lnTo>
                    <a:pt x="500" y="1063"/>
                  </a:lnTo>
                  <a:lnTo>
                    <a:pt x="493" y="1063"/>
                  </a:lnTo>
                  <a:lnTo>
                    <a:pt x="493" y="1070"/>
                  </a:lnTo>
                  <a:lnTo>
                    <a:pt x="487" y="1070"/>
                  </a:lnTo>
                  <a:lnTo>
                    <a:pt x="480" y="1070"/>
                  </a:lnTo>
                  <a:lnTo>
                    <a:pt x="480" y="1076"/>
                  </a:lnTo>
                  <a:lnTo>
                    <a:pt x="474" y="1076"/>
                  </a:lnTo>
                  <a:lnTo>
                    <a:pt x="474" y="1070"/>
                  </a:lnTo>
                  <a:lnTo>
                    <a:pt x="474" y="1076"/>
                  </a:lnTo>
                  <a:lnTo>
                    <a:pt x="468" y="1076"/>
                  </a:lnTo>
                  <a:lnTo>
                    <a:pt x="461" y="1076"/>
                  </a:lnTo>
                  <a:lnTo>
                    <a:pt x="461" y="1070"/>
                  </a:lnTo>
                  <a:lnTo>
                    <a:pt x="455" y="1070"/>
                  </a:lnTo>
                  <a:lnTo>
                    <a:pt x="448" y="1070"/>
                  </a:lnTo>
                  <a:lnTo>
                    <a:pt x="442" y="1070"/>
                  </a:lnTo>
                  <a:lnTo>
                    <a:pt x="442" y="1076"/>
                  </a:lnTo>
                  <a:lnTo>
                    <a:pt x="442" y="1082"/>
                  </a:lnTo>
                  <a:lnTo>
                    <a:pt x="442" y="1089"/>
                  </a:lnTo>
                  <a:lnTo>
                    <a:pt x="435" y="1089"/>
                  </a:lnTo>
                  <a:lnTo>
                    <a:pt x="435" y="1095"/>
                  </a:lnTo>
                  <a:lnTo>
                    <a:pt x="429" y="1095"/>
                  </a:lnTo>
                  <a:lnTo>
                    <a:pt x="429" y="1102"/>
                  </a:lnTo>
                  <a:lnTo>
                    <a:pt x="423" y="1102"/>
                  </a:lnTo>
                  <a:lnTo>
                    <a:pt x="423" y="1108"/>
                  </a:lnTo>
                  <a:lnTo>
                    <a:pt x="416" y="1108"/>
                  </a:lnTo>
                  <a:lnTo>
                    <a:pt x="416" y="1102"/>
                  </a:lnTo>
                  <a:lnTo>
                    <a:pt x="416" y="1108"/>
                  </a:lnTo>
                  <a:lnTo>
                    <a:pt x="410" y="1108"/>
                  </a:lnTo>
                  <a:lnTo>
                    <a:pt x="403" y="1108"/>
                  </a:lnTo>
                  <a:lnTo>
                    <a:pt x="403" y="1114"/>
                  </a:lnTo>
                  <a:lnTo>
                    <a:pt x="403" y="1121"/>
                  </a:lnTo>
                  <a:lnTo>
                    <a:pt x="397" y="1121"/>
                  </a:lnTo>
                  <a:lnTo>
                    <a:pt x="397" y="1127"/>
                  </a:lnTo>
                  <a:lnTo>
                    <a:pt x="391" y="1127"/>
                  </a:lnTo>
                  <a:lnTo>
                    <a:pt x="391" y="1134"/>
                  </a:lnTo>
                  <a:lnTo>
                    <a:pt x="384" y="1134"/>
                  </a:lnTo>
                  <a:lnTo>
                    <a:pt x="384" y="1127"/>
                  </a:lnTo>
                  <a:lnTo>
                    <a:pt x="384" y="1121"/>
                  </a:lnTo>
                  <a:lnTo>
                    <a:pt x="378" y="1121"/>
                  </a:lnTo>
                  <a:lnTo>
                    <a:pt x="371" y="1121"/>
                  </a:lnTo>
                  <a:lnTo>
                    <a:pt x="365" y="1121"/>
                  </a:lnTo>
                  <a:lnTo>
                    <a:pt x="359" y="1121"/>
                  </a:lnTo>
                  <a:lnTo>
                    <a:pt x="359" y="1127"/>
                  </a:lnTo>
                  <a:lnTo>
                    <a:pt x="359" y="1134"/>
                  </a:lnTo>
                  <a:lnTo>
                    <a:pt x="365" y="1134"/>
                  </a:lnTo>
                  <a:lnTo>
                    <a:pt x="359" y="1140"/>
                  </a:lnTo>
                  <a:lnTo>
                    <a:pt x="359" y="1146"/>
                  </a:lnTo>
                  <a:lnTo>
                    <a:pt x="359" y="1153"/>
                  </a:lnTo>
                  <a:lnTo>
                    <a:pt x="352" y="1153"/>
                  </a:lnTo>
                  <a:lnTo>
                    <a:pt x="352" y="1159"/>
                  </a:lnTo>
                  <a:lnTo>
                    <a:pt x="352" y="1166"/>
                  </a:lnTo>
                  <a:lnTo>
                    <a:pt x="346" y="1166"/>
                  </a:lnTo>
                  <a:lnTo>
                    <a:pt x="339" y="1166"/>
                  </a:lnTo>
                  <a:lnTo>
                    <a:pt x="339" y="1172"/>
                  </a:lnTo>
                  <a:lnTo>
                    <a:pt x="333" y="1178"/>
                  </a:lnTo>
                  <a:lnTo>
                    <a:pt x="339" y="1185"/>
                  </a:lnTo>
                  <a:lnTo>
                    <a:pt x="333" y="1185"/>
                  </a:lnTo>
                  <a:lnTo>
                    <a:pt x="327" y="1185"/>
                  </a:lnTo>
                  <a:lnTo>
                    <a:pt x="327" y="1191"/>
                  </a:lnTo>
                  <a:lnTo>
                    <a:pt x="327" y="1198"/>
                  </a:lnTo>
                  <a:lnTo>
                    <a:pt x="320" y="1198"/>
                  </a:lnTo>
                  <a:lnTo>
                    <a:pt x="320" y="1204"/>
                  </a:lnTo>
                  <a:lnTo>
                    <a:pt x="314" y="1204"/>
                  </a:lnTo>
                  <a:lnTo>
                    <a:pt x="314" y="1210"/>
                  </a:lnTo>
                  <a:lnTo>
                    <a:pt x="320" y="1217"/>
                  </a:lnTo>
                  <a:lnTo>
                    <a:pt x="320" y="1223"/>
                  </a:lnTo>
                  <a:lnTo>
                    <a:pt x="320" y="1230"/>
                  </a:lnTo>
                  <a:lnTo>
                    <a:pt x="314" y="1230"/>
                  </a:lnTo>
                  <a:lnTo>
                    <a:pt x="307" y="1230"/>
                  </a:lnTo>
                  <a:lnTo>
                    <a:pt x="301" y="1230"/>
                  </a:lnTo>
                  <a:lnTo>
                    <a:pt x="295" y="1230"/>
                  </a:lnTo>
                  <a:lnTo>
                    <a:pt x="295" y="1236"/>
                  </a:lnTo>
                  <a:lnTo>
                    <a:pt x="288" y="1236"/>
                  </a:lnTo>
                  <a:lnTo>
                    <a:pt x="288" y="1242"/>
                  </a:lnTo>
                  <a:lnTo>
                    <a:pt x="282" y="1242"/>
                  </a:lnTo>
                  <a:lnTo>
                    <a:pt x="282" y="1249"/>
                  </a:lnTo>
                  <a:lnTo>
                    <a:pt x="275" y="1249"/>
                  </a:lnTo>
                  <a:lnTo>
                    <a:pt x="275" y="1242"/>
                  </a:lnTo>
                  <a:lnTo>
                    <a:pt x="269" y="1242"/>
                  </a:lnTo>
                  <a:lnTo>
                    <a:pt x="269" y="1236"/>
                  </a:lnTo>
                  <a:lnTo>
                    <a:pt x="269" y="1230"/>
                  </a:lnTo>
                  <a:lnTo>
                    <a:pt x="263" y="1223"/>
                  </a:lnTo>
                  <a:lnTo>
                    <a:pt x="263" y="1217"/>
                  </a:lnTo>
                  <a:lnTo>
                    <a:pt x="256" y="1210"/>
                  </a:lnTo>
                  <a:lnTo>
                    <a:pt x="256" y="1204"/>
                  </a:lnTo>
                  <a:lnTo>
                    <a:pt x="256" y="1198"/>
                  </a:lnTo>
                  <a:lnTo>
                    <a:pt x="256" y="1191"/>
                  </a:lnTo>
                  <a:lnTo>
                    <a:pt x="256" y="1178"/>
                  </a:lnTo>
                  <a:lnTo>
                    <a:pt x="256" y="1172"/>
                  </a:lnTo>
                  <a:lnTo>
                    <a:pt x="250" y="1166"/>
                  </a:lnTo>
                  <a:lnTo>
                    <a:pt x="243" y="1166"/>
                  </a:lnTo>
                  <a:lnTo>
                    <a:pt x="243" y="1159"/>
                  </a:lnTo>
                  <a:lnTo>
                    <a:pt x="237" y="1159"/>
                  </a:lnTo>
                  <a:lnTo>
                    <a:pt x="224" y="1127"/>
                  </a:lnTo>
                  <a:lnTo>
                    <a:pt x="224" y="1114"/>
                  </a:lnTo>
                  <a:lnTo>
                    <a:pt x="218" y="1108"/>
                  </a:lnTo>
                  <a:lnTo>
                    <a:pt x="218" y="1102"/>
                  </a:lnTo>
                  <a:lnTo>
                    <a:pt x="211" y="1095"/>
                  </a:lnTo>
                  <a:lnTo>
                    <a:pt x="211" y="1089"/>
                  </a:lnTo>
                  <a:lnTo>
                    <a:pt x="205" y="1082"/>
                  </a:lnTo>
                  <a:lnTo>
                    <a:pt x="205" y="1076"/>
                  </a:lnTo>
                  <a:lnTo>
                    <a:pt x="211" y="1070"/>
                  </a:lnTo>
                  <a:lnTo>
                    <a:pt x="211" y="1063"/>
                  </a:lnTo>
                  <a:lnTo>
                    <a:pt x="211" y="1057"/>
                  </a:lnTo>
                  <a:lnTo>
                    <a:pt x="211" y="1050"/>
                  </a:lnTo>
                  <a:lnTo>
                    <a:pt x="218" y="1044"/>
                  </a:lnTo>
                  <a:lnTo>
                    <a:pt x="218" y="1038"/>
                  </a:lnTo>
                  <a:lnTo>
                    <a:pt x="224" y="1038"/>
                  </a:lnTo>
                  <a:lnTo>
                    <a:pt x="231" y="1031"/>
                  </a:lnTo>
                  <a:lnTo>
                    <a:pt x="231" y="1025"/>
                  </a:lnTo>
                  <a:lnTo>
                    <a:pt x="237" y="1018"/>
                  </a:lnTo>
                  <a:lnTo>
                    <a:pt x="237" y="1012"/>
                  </a:lnTo>
                  <a:lnTo>
                    <a:pt x="237" y="1006"/>
                  </a:lnTo>
                  <a:lnTo>
                    <a:pt x="231" y="999"/>
                  </a:lnTo>
                  <a:lnTo>
                    <a:pt x="231" y="993"/>
                  </a:lnTo>
                  <a:lnTo>
                    <a:pt x="231" y="986"/>
                  </a:lnTo>
                  <a:lnTo>
                    <a:pt x="231" y="980"/>
                  </a:lnTo>
                  <a:lnTo>
                    <a:pt x="237" y="980"/>
                  </a:lnTo>
                  <a:lnTo>
                    <a:pt x="243" y="980"/>
                  </a:lnTo>
                  <a:lnTo>
                    <a:pt x="250" y="974"/>
                  </a:lnTo>
                  <a:lnTo>
                    <a:pt x="256" y="967"/>
                  </a:lnTo>
                  <a:lnTo>
                    <a:pt x="256" y="961"/>
                  </a:lnTo>
                  <a:lnTo>
                    <a:pt x="269" y="948"/>
                  </a:lnTo>
                  <a:lnTo>
                    <a:pt x="269" y="942"/>
                  </a:lnTo>
                  <a:lnTo>
                    <a:pt x="275" y="935"/>
                  </a:lnTo>
                  <a:lnTo>
                    <a:pt x="275" y="929"/>
                  </a:lnTo>
                  <a:lnTo>
                    <a:pt x="275" y="922"/>
                  </a:lnTo>
                  <a:lnTo>
                    <a:pt x="269" y="916"/>
                  </a:lnTo>
                  <a:lnTo>
                    <a:pt x="263" y="910"/>
                  </a:lnTo>
                  <a:lnTo>
                    <a:pt x="256" y="897"/>
                  </a:lnTo>
                  <a:lnTo>
                    <a:pt x="256" y="890"/>
                  </a:lnTo>
                  <a:lnTo>
                    <a:pt x="256" y="884"/>
                  </a:lnTo>
                  <a:lnTo>
                    <a:pt x="256" y="878"/>
                  </a:lnTo>
                  <a:lnTo>
                    <a:pt x="263" y="871"/>
                  </a:lnTo>
                  <a:lnTo>
                    <a:pt x="263" y="865"/>
                  </a:lnTo>
                  <a:lnTo>
                    <a:pt x="269" y="858"/>
                  </a:lnTo>
                  <a:lnTo>
                    <a:pt x="275" y="858"/>
                  </a:lnTo>
                  <a:lnTo>
                    <a:pt x="275" y="852"/>
                  </a:lnTo>
                  <a:lnTo>
                    <a:pt x="275" y="846"/>
                  </a:lnTo>
                  <a:lnTo>
                    <a:pt x="282" y="846"/>
                  </a:lnTo>
                  <a:lnTo>
                    <a:pt x="282" y="839"/>
                  </a:lnTo>
                  <a:lnTo>
                    <a:pt x="288" y="839"/>
                  </a:lnTo>
                  <a:lnTo>
                    <a:pt x="295" y="839"/>
                  </a:lnTo>
                  <a:lnTo>
                    <a:pt x="295" y="833"/>
                  </a:lnTo>
                  <a:lnTo>
                    <a:pt x="295" y="826"/>
                  </a:lnTo>
                  <a:lnTo>
                    <a:pt x="295" y="820"/>
                  </a:lnTo>
                  <a:lnTo>
                    <a:pt x="288" y="813"/>
                  </a:lnTo>
                  <a:lnTo>
                    <a:pt x="288" y="807"/>
                  </a:lnTo>
                  <a:lnTo>
                    <a:pt x="295" y="801"/>
                  </a:lnTo>
                  <a:lnTo>
                    <a:pt x="295" y="794"/>
                  </a:lnTo>
                  <a:lnTo>
                    <a:pt x="301" y="781"/>
                  </a:lnTo>
                  <a:lnTo>
                    <a:pt x="307" y="762"/>
                  </a:lnTo>
                  <a:lnTo>
                    <a:pt x="307" y="756"/>
                  </a:lnTo>
                  <a:lnTo>
                    <a:pt x="307" y="749"/>
                  </a:lnTo>
                  <a:lnTo>
                    <a:pt x="301" y="743"/>
                  </a:lnTo>
                  <a:lnTo>
                    <a:pt x="301" y="737"/>
                  </a:lnTo>
                  <a:lnTo>
                    <a:pt x="295" y="730"/>
                  </a:lnTo>
                  <a:lnTo>
                    <a:pt x="288" y="730"/>
                  </a:lnTo>
                  <a:lnTo>
                    <a:pt x="282" y="730"/>
                  </a:lnTo>
                  <a:lnTo>
                    <a:pt x="275" y="724"/>
                  </a:lnTo>
                  <a:lnTo>
                    <a:pt x="269" y="724"/>
                  </a:lnTo>
                  <a:lnTo>
                    <a:pt x="269" y="717"/>
                  </a:lnTo>
                  <a:lnTo>
                    <a:pt x="263" y="717"/>
                  </a:lnTo>
                  <a:lnTo>
                    <a:pt x="256" y="717"/>
                  </a:lnTo>
                  <a:lnTo>
                    <a:pt x="250" y="717"/>
                  </a:lnTo>
                  <a:lnTo>
                    <a:pt x="250" y="711"/>
                  </a:lnTo>
                  <a:lnTo>
                    <a:pt x="243" y="711"/>
                  </a:lnTo>
                  <a:lnTo>
                    <a:pt x="243" y="705"/>
                  </a:lnTo>
                  <a:lnTo>
                    <a:pt x="250" y="705"/>
                  </a:lnTo>
                  <a:lnTo>
                    <a:pt x="250" y="698"/>
                  </a:lnTo>
                  <a:lnTo>
                    <a:pt x="256" y="698"/>
                  </a:lnTo>
                  <a:lnTo>
                    <a:pt x="250" y="692"/>
                  </a:lnTo>
                  <a:lnTo>
                    <a:pt x="250" y="685"/>
                  </a:lnTo>
                  <a:lnTo>
                    <a:pt x="243" y="679"/>
                  </a:lnTo>
                  <a:lnTo>
                    <a:pt x="237" y="673"/>
                  </a:lnTo>
                  <a:lnTo>
                    <a:pt x="231" y="673"/>
                  </a:lnTo>
                  <a:lnTo>
                    <a:pt x="224" y="673"/>
                  </a:lnTo>
                  <a:lnTo>
                    <a:pt x="218" y="673"/>
                  </a:lnTo>
                  <a:lnTo>
                    <a:pt x="218" y="666"/>
                  </a:lnTo>
                  <a:lnTo>
                    <a:pt x="211" y="666"/>
                  </a:lnTo>
                  <a:lnTo>
                    <a:pt x="205" y="666"/>
                  </a:lnTo>
                  <a:lnTo>
                    <a:pt x="199" y="666"/>
                  </a:lnTo>
                  <a:lnTo>
                    <a:pt x="192" y="666"/>
                  </a:lnTo>
                  <a:lnTo>
                    <a:pt x="186" y="666"/>
                  </a:lnTo>
                  <a:lnTo>
                    <a:pt x="186" y="660"/>
                  </a:lnTo>
                  <a:lnTo>
                    <a:pt x="179" y="660"/>
                  </a:lnTo>
                  <a:lnTo>
                    <a:pt x="173" y="660"/>
                  </a:lnTo>
                  <a:lnTo>
                    <a:pt x="173" y="666"/>
                  </a:lnTo>
                  <a:lnTo>
                    <a:pt x="167" y="666"/>
                  </a:lnTo>
                  <a:lnTo>
                    <a:pt x="160" y="666"/>
                  </a:lnTo>
                  <a:lnTo>
                    <a:pt x="154" y="666"/>
                  </a:lnTo>
                  <a:lnTo>
                    <a:pt x="147" y="666"/>
                  </a:lnTo>
                  <a:lnTo>
                    <a:pt x="141" y="666"/>
                  </a:lnTo>
                  <a:lnTo>
                    <a:pt x="135" y="666"/>
                  </a:lnTo>
                  <a:lnTo>
                    <a:pt x="128" y="666"/>
                  </a:lnTo>
                  <a:lnTo>
                    <a:pt x="122" y="666"/>
                  </a:lnTo>
                  <a:lnTo>
                    <a:pt x="115" y="666"/>
                  </a:lnTo>
                  <a:lnTo>
                    <a:pt x="115" y="673"/>
                  </a:lnTo>
                  <a:lnTo>
                    <a:pt x="109" y="673"/>
                  </a:lnTo>
                  <a:lnTo>
                    <a:pt x="109" y="679"/>
                  </a:lnTo>
                  <a:lnTo>
                    <a:pt x="109" y="685"/>
                  </a:lnTo>
                  <a:lnTo>
                    <a:pt x="109" y="692"/>
                  </a:lnTo>
                  <a:lnTo>
                    <a:pt x="103" y="698"/>
                  </a:lnTo>
                  <a:lnTo>
                    <a:pt x="103" y="705"/>
                  </a:lnTo>
                  <a:lnTo>
                    <a:pt x="96" y="705"/>
                  </a:lnTo>
                  <a:lnTo>
                    <a:pt x="96" y="711"/>
                  </a:lnTo>
                  <a:lnTo>
                    <a:pt x="90" y="711"/>
                  </a:lnTo>
                  <a:lnTo>
                    <a:pt x="83" y="711"/>
                  </a:lnTo>
                  <a:lnTo>
                    <a:pt x="77" y="711"/>
                  </a:lnTo>
                  <a:lnTo>
                    <a:pt x="70" y="717"/>
                  </a:lnTo>
                  <a:lnTo>
                    <a:pt x="64" y="717"/>
                  </a:lnTo>
                  <a:lnTo>
                    <a:pt x="58" y="724"/>
                  </a:lnTo>
                  <a:lnTo>
                    <a:pt x="51" y="724"/>
                  </a:lnTo>
                  <a:lnTo>
                    <a:pt x="45" y="724"/>
                  </a:lnTo>
                  <a:lnTo>
                    <a:pt x="38" y="730"/>
                  </a:lnTo>
                  <a:lnTo>
                    <a:pt x="32" y="730"/>
                  </a:lnTo>
                  <a:lnTo>
                    <a:pt x="32" y="724"/>
                  </a:lnTo>
                  <a:lnTo>
                    <a:pt x="26" y="724"/>
                  </a:lnTo>
                  <a:lnTo>
                    <a:pt x="19" y="717"/>
                  </a:lnTo>
                  <a:lnTo>
                    <a:pt x="13" y="717"/>
                  </a:lnTo>
                  <a:lnTo>
                    <a:pt x="19" y="717"/>
                  </a:lnTo>
                  <a:lnTo>
                    <a:pt x="13" y="711"/>
                  </a:lnTo>
                  <a:lnTo>
                    <a:pt x="0" y="698"/>
                  </a:lnTo>
                  <a:lnTo>
                    <a:pt x="0" y="692"/>
                  </a:lnTo>
                  <a:lnTo>
                    <a:pt x="0" y="685"/>
                  </a:lnTo>
                  <a:lnTo>
                    <a:pt x="0" y="679"/>
                  </a:lnTo>
                  <a:lnTo>
                    <a:pt x="0" y="673"/>
                  </a:lnTo>
                  <a:lnTo>
                    <a:pt x="6" y="673"/>
                  </a:lnTo>
                  <a:lnTo>
                    <a:pt x="13" y="679"/>
                  </a:lnTo>
                  <a:lnTo>
                    <a:pt x="19" y="679"/>
                  </a:lnTo>
                  <a:lnTo>
                    <a:pt x="26" y="685"/>
                  </a:lnTo>
                  <a:lnTo>
                    <a:pt x="26" y="679"/>
                  </a:lnTo>
                  <a:lnTo>
                    <a:pt x="32" y="679"/>
                  </a:lnTo>
                  <a:lnTo>
                    <a:pt x="38" y="679"/>
                  </a:lnTo>
                  <a:lnTo>
                    <a:pt x="38" y="673"/>
                  </a:lnTo>
                  <a:lnTo>
                    <a:pt x="45" y="673"/>
                  </a:lnTo>
                  <a:lnTo>
                    <a:pt x="51" y="673"/>
                  </a:lnTo>
                  <a:lnTo>
                    <a:pt x="58" y="673"/>
                  </a:lnTo>
                  <a:lnTo>
                    <a:pt x="58" y="666"/>
                  </a:lnTo>
                  <a:lnTo>
                    <a:pt x="64" y="666"/>
                  </a:lnTo>
                  <a:lnTo>
                    <a:pt x="70" y="660"/>
                  </a:lnTo>
                  <a:lnTo>
                    <a:pt x="77" y="660"/>
                  </a:lnTo>
                  <a:lnTo>
                    <a:pt x="77" y="653"/>
                  </a:lnTo>
                  <a:lnTo>
                    <a:pt x="70" y="653"/>
                  </a:lnTo>
                  <a:lnTo>
                    <a:pt x="70" y="647"/>
                  </a:lnTo>
                  <a:lnTo>
                    <a:pt x="64" y="647"/>
                  </a:lnTo>
                  <a:lnTo>
                    <a:pt x="64" y="641"/>
                  </a:lnTo>
                  <a:lnTo>
                    <a:pt x="58" y="641"/>
                  </a:lnTo>
                  <a:lnTo>
                    <a:pt x="51" y="641"/>
                  </a:lnTo>
                  <a:lnTo>
                    <a:pt x="45" y="641"/>
                  </a:lnTo>
                  <a:lnTo>
                    <a:pt x="38" y="641"/>
                  </a:lnTo>
                  <a:lnTo>
                    <a:pt x="32" y="641"/>
                  </a:lnTo>
                  <a:lnTo>
                    <a:pt x="26" y="641"/>
                  </a:lnTo>
                  <a:lnTo>
                    <a:pt x="19" y="641"/>
                  </a:lnTo>
                  <a:lnTo>
                    <a:pt x="13" y="641"/>
                  </a:lnTo>
                  <a:lnTo>
                    <a:pt x="6" y="634"/>
                  </a:lnTo>
                  <a:lnTo>
                    <a:pt x="6" y="628"/>
                  </a:lnTo>
                  <a:lnTo>
                    <a:pt x="6" y="621"/>
                  </a:lnTo>
                  <a:lnTo>
                    <a:pt x="6" y="615"/>
                  </a:lnTo>
                  <a:lnTo>
                    <a:pt x="6" y="609"/>
                  </a:lnTo>
                  <a:lnTo>
                    <a:pt x="6" y="602"/>
                  </a:lnTo>
                  <a:lnTo>
                    <a:pt x="6" y="596"/>
                  </a:lnTo>
                  <a:lnTo>
                    <a:pt x="13" y="596"/>
                  </a:lnTo>
                  <a:lnTo>
                    <a:pt x="13" y="589"/>
                  </a:lnTo>
                  <a:lnTo>
                    <a:pt x="19" y="596"/>
                  </a:lnTo>
                  <a:lnTo>
                    <a:pt x="26" y="596"/>
                  </a:lnTo>
                  <a:lnTo>
                    <a:pt x="32" y="602"/>
                  </a:lnTo>
                  <a:lnTo>
                    <a:pt x="38" y="602"/>
                  </a:lnTo>
                  <a:lnTo>
                    <a:pt x="38" y="596"/>
                  </a:lnTo>
                  <a:lnTo>
                    <a:pt x="45" y="596"/>
                  </a:lnTo>
                  <a:lnTo>
                    <a:pt x="51" y="596"/>
                  </a:lnTo>
                  <a:lnTo>
                    <a:pt x="51" y="589"/>
                  </a:lnTo>
                  <a:lnTo>
                    <a:pt x="58" y="589"/>
                  </a:lnTo>
                  <a:lnTo>
                    <a:pt x="58" y="596"/>
                  </a:lnTo>
                  <a:lnTo>
                    <a:pt x="64" y="596"/>
                  </a:lnTo>
                  <a:lnTo>
                    <a:pt x="64" y="589"/>
                  </a:lnTo>
                  <a:lnTo>
                    <a:pt x="70" y="589"/>
                  </a:lnTo>
                  <a:lnTo>
                    <a:pt x="77" y="589"/>
                  </a:lnTo>
                  <a:lnTo>
                    <a:pt x="83" y="589"/>
                  </a:lnTo>
                  <a:lnTo>
                    <a:pt x="90" y="589"/>
                  </a:lnTo>
                  <a:lnTo>
                    <a:pt x="96" y="589"/>
                  </a:lnTo>
                  <a:lnTo>
                    <a:pt x="103" y="589"/>
                  </a:lnTo>
                  <a:lnTo>
                    <a:pt x="103" y="596"/>
                  </a:lnTo>
                  <a:lnTo>
                    <a:pt x="109" y="596"/>
                  </a:lnTo>
                  <a:lnTo>
                    <a:pt x="115" y="596"/>
                  </a:lnTo>
                  <a:lnTo>
                    <a:pt x="122" y="596"/>
                  </a:lnTo>
                  <a:lnTo>
                    <a:pt x="128" y="589"/>
                  </a:lnTo>
                  <a:lnTo>
                    <a:pt x="135" y="589"/>
                  </a:lnTo>
                  <a:lnTo>
                    <a:pt x="135" y="583"/>
                  </a:lnTo>
                  <a:lnTo>
                    <a:pt x="141" y="583"/>
                  </a:lnTo>
                  <a:lnTo>
                    <a:pt x="141" y="577"/>
                  </a:lnTo>
                  <a:lnTo>
                    <a:pt x="141" y="570"/>
                  </a:lnTo>
                  <a:lnTo>
                    <a:pt x="135" y="570"/>
                  </a:lnTo>
                  <a:lnTo>
                    <a:pt x="135" y="564"/>
                  </a:lnTo>
                  <a:lnTo>
                    <a:pt x="128" y="557"/>
                  </a:lnTo>
                  <a:lnTo>
                    <a:pt x="128" y="551"/>
                  </a:lnTo>
                  <a:lnTo>
                    <a:pt x="122" y="551"/>
                  </a:lnTo>
                  <a:lnTo>
                    <a:pt x="115" y="551"/>
                  </a:lnTo>
                  <a:lnTo>
                    <a:pt x="115" y="545"/>
                  </a:lnTo>
                  <a:lnTo>
                    <a:pt x="115" y="551"/>
                  </a:lnTo>
                  <a:lnTo>
                    <a:pt x="109" y="551"/>
                  </a:lnTo>
                  <a:lnTo>
                    <a:pt x="103" y="551"/>
                  </a:lnTo>
                  <a:lnTo>
                    <a:pt x="103" y="557"/>
                  </a:lnTo>
                  <a:lnTo>
                    <a:pt x="96" y="557"/>
                  </a:lnTo>
                  <a:lnTo>
                    <a:pt x="90" y="564"/>
                  </a:lnTo>
                  <a:lnTo>
                    <a:pt x="83" y="564"/>
                  </a:lnTo>
                  <a:lnTo>
                    <a:pt x="77" y="564"/>
                  </a:lnTo>
                  <a:lnTo>
                    <a:pt x="77" y="570"/>
                  </a:lnTo>
                  <a:lnTo>
                    <a:pt x="70" y="570"/>
                  </a:lnTo>
                  <a:lnTo>
                    <a:pt x="64" y="570"/>
                  </a:lnTo>
                  <a:lnTo>
                    <a:pt x="64" y="577"/>
                  </a:lnTo>
                  <a:lnTo>
                    <a:pt x="58" y="577"/>
                  </a:lnTo>
                  <a:lnTo>
                    <a:pt x="58" y="570"/>
                  </a:lnTo>
                  <a:lnTo>
                    <a:pt x="51" y="564"/>
                  </a:lnTo>
                  <a:lnTo>
                    <a:pt x="51" y="557"/>
                  </a:lnTo>
                  <a:lnTo>
                    <a:pt x="45" y="557"/>
                  </a:lnTo>
                  <a:lnTo>
                    <a:pt x="45" y="551"/>
                  </a:lnTo>
                  <a:lnTo>
                    <a:pt x="45" y="545"/>
                  </a:lnTo>
                  <a:lnTo>
                    <a:pt x="45" y="538"/>
                  </a:lnTo>
                  <a:lnTo>
                    <a:pt x="38" y="532"/>
                  </a:lnTo>
                  <a:lnTo>
                    <a:pt x="38" y="525"/>
                  </a:lnTo>
                  <a:lnTo>
                    <a:pt x="32" y="525"/>
                  </a:lnTo>
                  <a:lnTo>
                    <a:pt x="32" y="519"/>
                  </a:lnTo>
                  <a:lnTo>
                    <a:pt x="32" y="513"/>
                  </a:lnTo>
                  <a:lnTo>
                    <a:pt x="32" y="506"/>
                  </a:lnTo>
                  <a:lnTo>
                    <a:pt x="38" y="506"/>
                  </a:lnTo>
                  <a:lnTo>
                    <a:pt x="38" y="500"/>
                  </a:lnTo>
                  <a:lnTo>
                    <a:pt x="45" y="493"/>
                  </a:lnTo>
                  <a:lnTo>
                    <a:pt x="51" y="493"/>
                  </a:lnTo>
                  <a:lnTo>
                    <a:pt x="58" y="493"/>
                  </a:lnTo>
                  <a:lnTo>
                    <a:pt x="64" y="500"/>
                  </a:lnTo>
                  <a:lnTo>
                    <a:pt x="70" y="506"/>
                  </a:lnTo>
                  <a:lnTo>
                    <a:pt x="70" y="513"/>
                  </a:lnTo>
                  <a:lnTo>
                    <a:pt x="70" y="519"/>
                  </a:lnTo>
                  <a:lnTo>
                    <a:pt x="77" y="519"/>
                  </a:lnTo>
                  <a:lnTo>
                    <a:pt x="83" y="519"/>
                  </a:lnTo>
                  <a:lnTo>
                    <a:pt x="83" y="525"/>
                  </a:lnTo>
                  <a:lnTo>
                    <a:pt x="90" y="525"/>
                  </a:lnTo>
                  <a:lnTo>
                    <a:pt x="90" y="519"/>
                  </a:lnTo>
                  <a:lnTo>
                    <a:pt x="96" y="519"/>
                  </a:lnTo>
                  <a:lnTo>
                    <a:pt x="103" y="519"/>
                  </a:lnTo>
                  <a:lnTo>
                    <a:pt x="109" y="513"/>
                  </a:lnTo>
                  <a:lnTo>
                    <a:pt x="109" y="506"/>
                  </a:lnTo>
                  <a:lnTo>
                    <a:pt x="109" y="500"/>
                  </a:lnTo>
                  <a:lnTo>
                    <a:pt x="109" y="493"/>
                  </a:lnTo>
                  <a:lnTo>
                    <a:pt x="109" y="487"/>
                  </a:lnTo>
                  <a:lnTo>
                    <a:pt x="115" y="487"/>
                  </a:lnTo>
                  <a:lnTo>
                    <a:pt x="115" y="481"/>
                  </a:lnTo>
                  <a:lnTo>
                    <a:pt x="109" y="481"/>
                  </a:lnTo>
                  <a:lnTo>
                    <a:pt x="109" y="474"/>
                  </a:lnTo>
                  <a:lnTo>
                    <a:pt x="109" y="468"/>
                  </a:lnTo>
                  <a:lnTo>
                    <a:pt x="109" y="461"/>
                  </a:lnTo>
                  <a:lnTo>
                    <a:pt x="103" y="461"/>
                  </a:lnTo>
                  <a:lnTo>
                    <a:pt x="96" y="455"/>
                  </a:lnTo>
                  <a:lnTo>
                    <a:pt x="90" y="455"/>
                  </a:lnTo>
                  <a:lnTo>
                    <a:pt x="83" y="455"/>
                  </a:lnTo>
                  <a:lnTo>
                    <a:pt x="83" y="449"/>
                  </a:lnTo>
                  <a:lnTo>
                    <a:pt x="83" y="442"/>
                  </a:lnTo>
                  <a:lnTo>
                    <a:pt x="90" y="442"/>
                  </a:lnTo>
                  <a:lnTo>
                    <a:pt x="90" y="436"/>
                  </a:lnTo>
                  <a:lnTo>
                    <a:pt x="90" y="429"/>
                  </a:lnTo>
                  <a:lnTo>
                    <a:pt x="90" y="423"/>
                  </a:lnTo>
                  <a:lnTo>
                    <a:pt x="90" y="417"/>
                  </a:lnTo>
                  <a:lnTo>
                    <a:pt x="90" y="410"/>
                  </a:lnTo>
                  <a:lnTo>
                    <a:pt x="96" y="410"/>
                  </a:lnTo>
                  <a:lnTo>
                    <a:pt x="96" y="404"/>
                  </a:lnTo>
                  <a:lnTo>
                    <a:pt x="96" y="397"/>
                  </a:lnTo>
                  <a:lnTo>
                    <a:pt x="90" y="391"/>
                  </a:lnTo>
                  <a:lnTo>
                    <a:pt x="96" y="391"/>
                  </a:lnTo>
                  <a:lnTo>
                    <a:pt x="96" y="385"/>
                  </a:lnTo>
                  <a:lnTo>
                    <a:pt x="103" y="385"/>
                  </a:lnTo>
                  <a:lnTo>
                    <a:pt x="103" y="378"/>
                  </a:lnTo>
                  <a:lnTo>
                    <a:pt x="103" y="372"/>
                  </a:lnTo>
                  <a:lnTo>
                    <a:pt x="103" y="365"/>
                  </a:lnTo>
                  <a:lnTo>
                    <a:pt x="109" y="365"/>
                  </a:lnTo>
                  <a:lnTo>
                    <a:pt x="115" y="359"/>
                  </a:lnTo>
                  <a:lnTo>
                    <a:pt x="115" y="353"/>
                  </a:lnTo>
                  <a:lnTo>
                    <a:pt x="115" y="346"/>
                  </a:lnTo>
                  <a:lnTo>
                    <a:pt x="115" y="340"/>
                  </a:lnTo>
                  <a:lnTo>
                    <a:pt x="115" y="333"/>
                  </a:lnTo>
                  <a:lnTo>
                    <a:pt x="115" y="327"/>
                  </a:lnTo>
                  <a:lnTo>
                    <a:pt x="115" y="321"/>
                  </a:lnTo>
                  <a:lnTo>
                    <a:pt x="115" y="314"/>
                  </a:lnTo>
                  <a:lnTo>
                    <a:pt x="115" y="308"/>
                  </a:lnTo>
                  <a:lnTo>
                    <a:pt x="115" y="301"/>
                  </a:lnTo>
                  <a:lnTo>
                    <a:pt x="115" y="295"/>
                  </a:lnTo>
                  <a:lnTo>
                    <a:pt x="115" y="289"/>
                  </a:lnTo>
                  <a:lnTo>
                    <a:pt x="115" y="282"/>
                  </a:lnTo>
                  <a:lnTo>
                    <a:pt x="115" y="276"/>
                  </a:lnTo>
                  <a:lnTo>
                    <a:pt x="122" y="269"/>
                  </a:lnTo>
                  <a:lnTo>
                    <a:pt x="128" y="269"/>
                  </a:lnTo>
                  <a:lnTo>
                    <a:pt x="128" y="263"/>
                  </a:lnTo>
                  <a:lnTo>
                    <a:pt x="135" y="263"/>
                  </a:lnTo>
                  <a:lnTo>
                    <a:pt x="141" y="263"/>
                  </a:lnTo>
                  <a:lnTo>
                    <a:pt x="147" y="263"/>
                  </a:lnTo>
                  <a:lnTo>
                    <a:pt x="147" y="257"/>
                  </a:lnTo>
                  <a:lnTo>
                    <a:pt x="147" y="250"/>
                  </a:lnTo>
                  <a:lnTo>
                    <a:pt x="141" y="244"/>
                  </a:lnTo>
                  <a:lnTo>
                    <a:pt x="135" y="244"/>
                  </a:lnTo>
                  <a:lnTo>
                    <a:pt x="128" y="237"/>
                  </a:lnTo>
                  <a:lnTo>
                    <a:pt x="128" y="231"/>
                  </a:lnTo>
                  <a:lnTo>
                    <a:pt x="128" y="225"/>
                  </a:lnTo>
                  <a:lnTo>
                    <a:pt x="122" y="225"/>
                  </a:lnTo>
                  <a:lnTo>
                    <a:pt x="122" y="218"/>
                  </a:lnTo>
                  <a:lnTo>
                    <a:pt x="122" y="212"/>
                  </a:lnTo>
                  <a:lnTo>
                    <a:pt x="122" y="205"/>
                  </a:lnTo>
                  <a:lnTo>
                    <a:pt x="122" y="199"/>
                  </a:lnTo>
                  <a:lnTo>
                    <a:pt x="122" y="192"/>
                  </a:lnTo>
                  <a:lnTo>
                    <a:pt x="128" y="192"/>
                  </a:lnTo>
                  <a:lnTo>
                    <a:pt x="128" y="186"/>
                  </a:lnTo>
                  <a:lnTo>
                    <a:pt x="122" y="186"/>
                  </a:lnTo>
                  <a:lnTo>
                    <a:pt x="122" y="180"/>
                  </a:lnTo>
                  <a:lnTo>
                    <a:pt x="122" y="173"/>
                  </a:lnTo>
                  <a:lnTo>
                    <a:pt x="128" y="173"/>
                  </a:lnTo>
                  <a:lnTo>
                    <a:pt x="135" y="180"/>
                  </a:lnTo>
                  <a:lnTo>
                    <a:pt x="141" y="180"/>
                  </a:lnTo>
                  <a:lnTo>
                    <a:pt x="147" y="180"/>
                  </a:lnTo>
                  <a:lnTo>
                    <a:pt x="154" y="180"/>
                  </a:lnTo>
                  <a:lnTo>
                    <a:pt x="154" y="186"/>
                  </a:lnTo>
                  <a:lnTo>
                    <a:pt x="160" y="186"/>
                  </a:lnTo>
                  <a:lnTo>
                    <a:pt x="167" y="186"/>
                  </a:lnTo>
                  <a:lnTo>
                    <a:pt x="173" y="186"/>
                  </a:lnTo>
                  <a:lnTo>
                    <a:pt x="173" y="180"/>
                  </a:lnTo>
                  <a:lnTo>
                    <a:pt x="179" y="180"/>
                  </a:lnTo>
                  <a:lnTo>
                    <a:pt x="186" y="180"/>
                  </a:lnTo>
                  <a:lnTo>
                    <a:pt x="179" y="180"/>
                  </a:lnTo>
                  <a:lnTo>
                    <a:pt x="179" y="186"/>
                  </a:lnTo>
                  <a:lnTo>
                    <a:pt x="186" y="186"/>
                  </a:lnTo>
                  <a:lnTo>
                    <a:pt x="186" y="192"/>
                  </a:lnTo>
                  <a:lnTo>
                    <a:pt x="186" y="199"/>
                  </a:lnTo>
                  <a:lnTo>
                    <a:pt x="192" y="205"/>
                  </a:lnTo>
                  <a:lnTo>
                    <a:pt x="192" y="212"/>
                  </a:lnTo>
                  <a:lnTo>
                    <a:pt x="186" y="212"/>
                  </a:lnTo>
                  <a:lnTo>
                    <a:pt x="186" y="218"/>
                  </a:lnTo>
                  <a:lnTo>
                    <a:pt x="179" y="218"/>
                  </a:lnTo>
                  <a:lnTo>
                    <a:pt x="186" y="225"/>
                  </a:lnTo>
                  <a:lnTo>
                    <a:pt x="186" y="231"/>
                  </a:lnTo>
                  <a:lnTo>
                    <a:pt x="192" y="231"/>
                  </a:lnTo>
                  <a:lnTo>
                    <a:pt x="199" y="231"/>
                  </a:lnTo>
                  <a:lnTo>
                    <a:pt x="205" y="231"/>
                  </a:lnTo>
                  <a:lnTo>
                    <a:pt x="205" y="237"/>
                  </a:lnTo>
                  <a:lnTo>
                    <a:pt x="205" y="244"/>
                  </a:lnTo>
                  <a:lnTo>
                    <a:pt x="211" y="244"/>
                  </a:lnTo>
                  <a:lnTo>
                    <a:pt x="218" y="250"/>
                  </a:lnTo>
                  <a:lnTo>
                    <a:pt x="224" y="250"/>
                  </a:lnTo>
                  <a:lnTo>
                    <a:pt x="231" y="244"/>
                  </a:lnTo>
                  <a:lnTo>
                    <a:pt x="237" y="244"/>
                  </a:lnTo>
                  <a:lnTo>
                    <a:pt x="243" y="244"/>
                  </a:lnTo>
                  <a:lnTo>
                    <a:pt x="250" y="244"/>
                  </a:lnTo>
                  <a:lnTo>
                    <a:pt x="250" y="250"/>
                  </a:lnTo>
                  <a:lnTo>
                    <a:pt x="256" y="250"/>
                  </a:lnTo>
                  <a:lnTo>
                    <a:pt x="256" y="244"/>
                  </a:lnTo>
                  <a:lnTo>
                    <a:pt x="263" y="244"/>
                  </a:lnTo>
                  <a:lnTo>
                    <a:pt x="269" y="244"/>
                  </a:lnTo>
                  <a:lnTo>
                    <a:pt x="275" y="244"/>
                  </a:lnTo>
                  <a:lnTo>
                    <a:pt x="282" y="244"/>
                  </a:lnTo>
                  <a:lnTo>
                    <a:pt x="282" y="250"/>
                  </a:lnTo>
                  <a:lnTo>
                    <a:pt x="282" y="257"/>
                  </a:lnTo>
                  <a:lnTo>
                    <a:pt x="275" y="257"/>
                  </a:lnTo>
                  <a:lnTo>
                    <a:pt x="269" y="257"/>
                  </a:lnTo>
                  <a:lnTo>
                    <a:pt x="269" y="263"/>
                  </a:lnTo>
                  <a:lnTo>
                    <a:pt x="269" y="269"/>
                  </a:lnTo>
                  <a:lnTo>
                    <a:pt x="263" y="269"/>
                  </a:lnTo>
                  <a:lnTo>
                    <a:pt x="263" y="276"/>
                  </a:lnTo>
                  <a:lnTo>
                    <a:pt x="269" y="276"/>
                  </a:lnTo>
                  <a:lnTo>
                    <a:pt x="275" y="276"/>
                  </a:lnTo>
                  <a:lnTo>
                    <a:pt x="282" y="276"/>
                  </a:lnTo>
                  <a:lnTo>
                    <a:pt x="282" y="282"/>
                  </a:lnTo>
                  <a:lnTo>
                    <a:pt x="288" y="282"/>
                  </a:lnTo>
                  <a:lnTo>
                    <a:pt x="288" y="289"/>
                  </a:lnTo>
                  <a:lnTo>
                    <a:pt x="288" y="295"/>
                  </a:lnTo>
                  <a:lnTo>
                    <a:pt x="295" y="295"/>
                  </a:lnTo>
                  <a:lnTo>
                    <a:pt x="295" y="301"/>
                  </a:lnTo>
                  <a:lnTo>
                    <a:pt x="301" y="301"/>
                  </a:lnTo>
                  <a:lnTo>
                    <a:pt x="307" y="308"/>
                  </a:lnTo>
                  <a:lnTo>
                    <a:pt x="314" y="308"/>
                  </a:lnTo>
                  <a:lnTo>
                    <a:pt x="320" y="308"/>
                  </a:lnTo>
                  <a:lnTo>
                    <a:pt x="327" y="301"/>
                  </a:lnTo>
                  <a:lnTo>
                    <a:pt x="333" y="301"/>
                  </a:lnTo>
                  <a:lnTo>
                    <a:pt x="339" y="301"/>
                  </a:lnTo>
                  <a:lnTo>
                    <a:pt x="346" y="301"/>
                  </a:lnTo>
                  <a:lnTo>
                    <a:pt x="352" y="301"/>
                  </a:lnTo>
                  <a:lnTo>
                    <a:pt x="352" y="308"/>
                  </a:lnTo>
                  <a:lnTo>
                    <a:pt x="359" y="308"/>
                  </a:lnTo>
                  <a:lnTo>
                    <a:pt x="365" y="308"/>
                  </a:lnTo>
                  <a:lnTo>
                    <a:pt x="365" y="301"/>
                  </a:lnTo>
                  <a:lnTo>
                    <a:pt x="371" y="301"/>
                  </a:lnTo>
                  <a:lnTo>
                    <a:pt x="371" y="295"/>
                  </a:lnTo>
                  <a:lnTo>
                    <a:pt x="378" y="295"/>
                  </a:lnTo>
                  <a:lnTo>
                    <a:pt x="384" y="295"/>
                  </a:lnTo>
                  <a:lnTo>
                    <a:pt x="384" y="301"/>
                  </a:lnTo>
                  <a:lnTo>
                    <a:pt x="384" y="308"/>
                  </a:lnTo>
                  <a:lnTo>
                    <a:pt x="391" y="308"/>
                  </a:lnTo>
                  <a:lnTo>
                    <a:pt x="397" y="308"/>
                  </a:lnTo>
                  <a:lnTo>
                    <a:pt x="397" y="301"/>
                  </a:lnTo>
                  <a:lnTo>
                    <a:pt x="403" y="301"/>
                  </a:lnTo>
                  <a:lnTo>
                    <a:pt x="403" y="295"/>
                  </a:lnTo>
                  <a:lnTo>
                    <a:pt x="410" y="295"/>
                  </a:lnTo>
                  <a:lnTo>
                    <a:pt x="410" y="289"/>
                  </a:lnTo>
                  <a:lnTo>
                    <a:pt x="403" y="282"/>
                  </a:lnTo>
                  <a:lnTo>
                    <a:pt x="397" y="276"/>
                  </a:lnTo>
                  <a:lnTo>
                    <a:pt x="397" y="269"/>
                  </a:lnTo>
                  <a:lnTo>
                    <a:pt x="397" y="263"/>
                  </a:lnTo>
                  <a:lnTo>
                    <a:pt x="403" y="263"/>
                  </a:lnTo>
                  <a:lnTo>
                    <a:pt x="403" y="257"/>
                  </a:lnTo>
                  <a:lnTo>
                    <a:pt x="397" y="257"/>
                  </a:lnTo>
                  <a:lnTo>
                    <a:pt x="397" y="250"/>
                  </a:lnTo>
                  <a:lnTo>
                    <a:pt x="397" y="244"/>
                  </a:lnTo>
                  <a:lnTo>
                    <a:pt x="397" y="237"/>
                  </a:lnTo>
                  <a:lnTo>
                    <a:pt x="397" y="231"/>
                  </a:lnTo>
                  <a:lnTo>
                    <a:pt x="403" y="225"/>
                  </a:lnTo>
                  <a:lnTo>
                    <a:pt x="410" y="218"/>
                  </a:lnTo>
                  <a:lnTo>
                    <a:pt x="416" y="218"/>
                  </a:lnTo>
                  <a:lnTo>
                    <a:pt x="423" y="218"/>
                  </a:lnTo>
                  <a:lnTo>
                    <a:pt x="423" y="212"/>
                  </a:lnTo>
                  <a:lnTo>
                    <a:pt x="429" y="212"/>
                  </a:lnTo>
                  <a:lnTo>
                    <a:pt x="429" y="205"/>
                  </a:lnTo>
                  <a:lnTo>
                    <a:pt x="429" y="199"/>
                  </a:lnTo>
                  <a:lnTo>
                    <a:pt x="429" y="192"/>
                  </a:lnTo>
                  <a:lnTo>
                    <a:pt x="429" y="186"/>
                  </a:lnTo>
                  <a:lnTo>
                    <a:pt x="429" y="180"/>
                  </a:lnTo>
                  <a:lnTo>
                    <a:pt x="423" y="180"/>
                  </a:lnTo>
                  <a:lnTo>
                    <a:pt x="423" y="173"/>
                  </a:lnTo>
                  <a:lnTo>
                    <a:pt x="423" y="167"/>
                  </a:lnTo>
                  <a:lnTo>
                    <a:pt x="423" y="160"/>
                  </a:lnTo>
                  <a:lnTo>
                    <a:pt x="423" y="154"/>
                  </a:lnTo>
                  <a:lnTo>
                    <a:pt x="429" y="148"/>
                  </a:lnTo>
                  <a:lnTo>
                    <a:pt x="435" y="135"/>
                  </a:lnTo>
                  <a:lnTo>
                    <a:pt x="442" y="128"/>
                  </a:lnTo>
                  <a:lnTo>
                    <a:pt x="448" y="109"/>
                  </a:lnTo>
                  <a:lnTo>
                    <a:pt x="461" y="84"/>
                  </a:lnTo>
                  <a:lnTo>
                    <a:pt x="468" y="77"/>
                  </a:lnTo>
                  <a:lnTo>
                    <a:pt x="468" y="71"/>
                  </a:lnTo>
                  <a:lnTo>
                    <a:pt x="474" y="64"/>
                  </a:lnTo>
                  <a:lnTo>
                    <a:pt x="474" y="58"/>
                  </a:lnTo>
                  <a:lnTo>
                    <a:pt x="468" y="58"/>
                  </a:lnTo>
                  <a:lnTo>
                    <a:pt x="468" y="52"/>
                  </a:lnTo>
                  <a:lnTo>
                    <a:pt x="474" y="52"/>
                  </a:lnTo>
                  <a:lnTo>
                    <a:pt x="480" y="52"/>
                  </a:lnTo>
                  <a:lnTo>
                    <a:pt x="480" y="45"/>
                  </a:lnTo>
                  <a:lnTo>
                    <a:pt x="487" y="45"/>
                  </a:lnTo>
                  <a:lnTo>
                    <a:pt x="487" y="39"/>
                  </a:lnTo>
                  <a:lnTo>
                    <a:pt x="493" y="39"/>
                  </a:lnTo>
                  <a:lnTo>
                    <a:pt x="500" y="45"/>
                  </a:lnTo>
                  <a:lnTo>
                    <a:pt x="506" y="45"/>
                  </a:lnTo>
                  <a:lnTo>
                    <a:pt x="506" y="39"/>
                  </a:lnTo>
                  <a:lnTo>
                    <a:pt x="512" y="39"/>
                  </a:lnTo>
                  <a:lnTo>
                    <a:pt x="512" y="32"/>
                  </a:lnTo>
                  <a:lnTo>
                    <a:pt x="519" y="32"/>
                  </a:lnTo>
                  <a:lnTo>
                    <a:pt x="519" y="39"/>
                  </a:lnTo>
                  <a:lnTo>
                    <a:pt x="519" y="45"/>
                  </a:lnTo>
                  <a:lnTo>
                    <a:pt x="519" y="39"/>
                  </a:lnTo>
                  <a:lnTo>
                    <a:pt x="525" y="39"/>
                  </a:lnTo>
                  <a:lnTo>
                    <a:pt x="525" y="45"/>
                  </a:lnTo>
                  <a:lnTo>
                    <a:pt x="532" y="45"/>
                  </a:lnTo>
                  <a:lnTo>
                    <a:pt x="532" y="52"/>
                  </a:lnTo>
                  <a:lnTo>
                    <a:pt x="532" y="58"/>
                  </a:lnTo>
                  <a:lnTo>
                    <a:pt x="538" y="58"/>
                  </a:lnTo>
                  <a:lnTo>
                    <a:pt x="544" y="58"/>
                  </a:lnTo>
                  <a:lnTo>
                    <a:pt x="544" y="52"/>
                  </a:lnTo>
                  <a:lnTo>
                    <a:pt x="544" y="45"/>
                  </a:lnTo>
                  <a:lnTo>
                    <a:pt x="551" y="45"/>
                  </a:lnTo>
                  <a:lnTo>
                    <a:pt x="557" y="45"/>
                  </a:lnTo>
                  <a:lnTo>
                    <a:pt x="564" y="45"/>
                  </a:lnTo>
                  <a:lnTo>
                    <a:pt x="564" y="39"/>
                  </a:lnTo>
                  <a:lnTo>
                    <a:pt x="570" y="39"/>
                  </a:lnTo>
                  <a:lnTo>
                    <a:pt x="570" y="32"/>
                  </a:lnTo>
                  <a:lnTo>
                    <a:pt x="570" y="39"/>
                  </a:lnTo>
                  <a:lnTo>
                    <a:pt x="576" y="39"/>
                  </a:lnTo>
                  <a:lnTo>
                    <a:pt x="576" y="32"/>
                  </a:lnTo>
                  <a:lnTo>
                    <a:pt x="583" y="32"/>
                  </a:lnTo>
                  <a:lnTo>
                    <a:pt x="583" y="26"/>
                  </a:lnTo>
                  <a:lnTo>
                    <a:pt x="589" y="26"/>
                  </a:lnTo>
                  <a:lnTo>
                    <a:pt x="589" y="32"/>
                  </a:lnTo>
                  <a:lnTo>
                    <a:pt x="596" y="32"/>
                  </a:lnTo>
                  <a:lnTo>
                    <a:pt x="596" y="39"/>
                  </a:lnTo>
                  <a:lnTo>
                    <a:pt x="602" y="39"/>
                  </a:lnTo>
                  <a:lnTo>
                    <a:pt x="608" y="45"/>
                  </a:lnTo>
                  <a:lnTo>
                    <a:pt x="615" y="45"/>
                  </a:lnTo>
                  <a:lnTo>
                    <a:pt x="615" y="39"/>
                  </a:lnTo>
                  <a:lnTo>
                    <a:pt x="615" y="32"/>
                  </a:lnTo>
                  <a:lnTo>
                    <a:pt x="621" y="32"/>
                  </a:lnTo>
                  <a:lnTo>
                    <a:pt x="621" y="26"/>
                  </a:lnTo>
                  <a:lnTo>
                    <a:pt x="628" y="26"/>
                  </a:lnTo>
                  <a:lnTo>
                    <a:pt x="634" y="20"/>
                  </a:lnTo>
                  <a:lnTo>
                    <a:pt x="647" y="20"/>
                  </a:lnTo>
                  <a:lnTo>
                    <a:pt x="660" y="20"/>
                  </a:lnTo>
                  <a:lnTo>
                    <a:pt x="666" y="20"/>
                  </a:lnTo>
                  <a:lnTo>
                    <a:pt x="672" y="20"/>
                  </a:lnTo>
                  <a:lnTo>
                    <a:pt x="679" y="13"/>
                  </a:lnTo>
                  <a:lnTo>
                    <a:pt x="685" y="13"/>
                  </a:lnTo>
                  <a:lnTo>
                    <a:pt x="692" y="13"/>
                  </a:lnTo>
                  <a:lnTo>
                    <a:pt x="698" y="20"/>
                  </a:lnTo>
                  <a:lnTo>
                    <a:pt x="704" y="13"/>
                  </a:lnTo>
                  <a:lnTo>
                    <a:pt x="711" y="7"/>
                  </a:lnTo>
                  <a:lnTo>
                    <a:pt x="711" y="0"/>
                  </a:lnTo>
                  <a:close/>
                </a:path>
              </a:pathLst>
            </a:custGeom>
            <a:grpFill/>
            <a:ln w="6350">
              <a:solidFill>
                <a:schemeClr val="accent5">
                  <a:lumMod val="50000"/>
                </a:schemeClr>
              </a:solidFill>
            </a:ln>
          </p:spPr>
          <p:txBody>
            <a:bodyPr vert="horz" wrap="square" lIns="91440" tIns="45720" rIns="91440" bIns="45720" numCol="1" anchor="t" anchorCtr="0" compatLnSpc="1">
              <a:noAutofit/>
            </a:bodyPr>
            <a:lstStyle/>
            <a:p>
              <a:endParaRPr lang="fr-FR" noProof="0" dirty="0"/>
            </a:p>
          </p:txBody>
        </p:sp>
      </p:grpSp>
      <p:sp>
        <p:nvSpPr>
          <p:cNvPr id="73" name="Graphic 61" descr="Marker with solid fill"/>
          <p:cNvSpPr/>
          <p:nvPr/>
        </p:nvSpPr>
        <p:spPr>
          <a:xfrm>
            <a:off x="11203157" y="5208560"/>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endParaRPr lang="fr-FR" noProof="0" dirty="0"/>
          </a:p>
        </p:txBody>
      </p:sp>
      <p:grpSp>
        <p:nvGrpSpPr>
          <p:cNvPr id="80" name="Group 79"/>
          <p:cNvGrpSpPr/>
          <p:nvPr/>
        </p:nvGrpSpPr>
        <p:grpSpPr>
          <a:xfrm>
            <a:off x="10140184" y="5794620"/>
            <a:ext cx="1238944" cy="230741"/>
            <a:chOff x="10325237" y="5829179"/>
            <a:chExt cx="1238944" cy="230741"/>
          </a:xfrm>
        </p:grpSpPr>
        <p:sp>
          <p:nvSpPr>
            <p:cNvPr id="74" name="Graphic 61" descr="Marker with solid fill"/>
            <p:cNvSpPr/>
            <p:nvPr/>
          </p:nvSpPr>
          <p:spPr>
            <a:xfrm>
              <a:off x="10325237" y="5841371"/>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endParaRPr lang="fr-FR" noProof="0" dirty="0"/>
            </a:p>
          </p:txBody>
        </p:sp>
        <p:sp>
          <p:nvSpPr>
            <p:cNvPr id="75" name="TextBox 74"/>
            <p:cNvSpPr txBox="1"/>
            <p:nvPr/>
          </p:nvSpPr>
          <p:spPr>
            <a:xfrm>
              <a:off x="10537056" y="5829179"/>
              <a:ext cx="1027125" cy="218549"/>
            </a:xfrm>
            <a:prstGeom prst="rect">
              <a:avLst/>
            </a:prstGeom>
            <a:ln w="6350">
              <a:noFill/>
              <a:miter lim="800000"/>
            </a:ln>
          </p:spPr>
          <p:txBody>
            <a:bodyPr vert="horz" wrap="square" lIns="0" tIns="0" rIns="0" bIns="0" rtlCol="0">
              <a:noAutofit/>
            </a:bodyPr>
            <a:lstStyle/>
            <a:p>
              <a:pPr algn="ctr">
                <a:spcBef>
                  <a:spcPts val="300"/>
                </a:spcBef>
                <a:spcAft>
                  <a:spcPts val="300"/>
                </a:spcAft>
                <a:buNone/>
              </a:pPr>
              <a:r>
                <a:rPr lang="fr-FR" sz="900" noProof="0" dirty="0"/>
                <a:t>Régions couvertes par le projet</a:t>
              </a:r>
            </a:p>
          </p:txBody>
        </p:sp>
      </p:grpSp>
      <p:grpSp>
        <p:nvGrpSpPr>
          <p:cNvPr id="79" name="Group 78"/>
          <p:cNvGrpSpPr/>
          <p:nvPr/>
        </p:nvGrpSpPr>
        <p:grpSpPr>
          <a:xfrm>
            <a:off x="1462075" y="6029247"/>
            <a:ext cx="8260153" cy="239250"/>
            <a:chOff x="1462075" y="5661497"/>
            <a:chExt cx="8260153" cy="239250"/>
          </a:xfrm>
        </p:grpSpPr>
        <p:sp>
          <p:nvSpPr>
            <p:cNvPr id="35" name="TextBox 34"/>
            <p:cNvSpPr txBox="1"/>
            <p:nvPr/>
          </p:nvSpPr>
          <p:spPr>
            <a:xfrm>
              <a:off x="1462075" y="5661497"/>
              <a:ext cx="1494907" cy="239250"/>
            </a:xfrm>
            <a:prstGeom prst="rect">
              <a:avLst/>
            </a:prstGeom>
            <a:ln w="6350">
              <a:noFill/>
              <a:miter lim="800000"/>
            </a:ln>
          </p:spPr>
          <p:txBody>
            <a:bodyPr vert="horz" wrap="square" lIns="0" tIns="0" rIns="0" bIns="0" rtlCol="0">
              <a:noAutofit/>
            </a:bodyPr>
            <a:lstStyle/>
            <a:p>
              <a:pPr algn="l">
                <a:spcBef>
                  <a:spcPts val="300"/>
                </a:spcBef>
                <a:spcAft>
                  <a:spcPts val="300"/>
                </a:spcAft>
                <a:buNone/>
              </a:pPr>
              <a:r>
                <a:rPr lang="fr-FR" sz="1150" noProof="0" dirty="0"/>
                <a:t>Etude de préfaisabilité</a:t>
              </a:r>
            </a:p>
          </p:txBody>
        </p:sp>
        <p:sp>
          <p:nvSpPr>
            <p:cNvPr id="36" name="TextBox 35"/>
            <p:cNvSpPr txBox="1"/>
            <p:nvPr/>
          </p:nvSpPr>
          <p:spPr>
            <a:xfrm>
              <a:off x="3717524" y="5661497"/>
              <a:ext cx="1494907" cy="239250"/>
            </a:xfrm>
            <a:prstGeom prst="rect">
              <a:avLst/>
            </a:prstGeom>
            <a:ln w="6350">
              <a:noFill/>
              <a:miter lim="800000"/>
            </a:ln>
          </p:spPr>
          <p:txBody>
            <a:bodyPr vert="horz" wrap="square" lIns="0" tIns="0" rIns="0" bIns="0" rtlCol="0">
              <a:noAutofit/>
            </a:bodyPr>
            <a:lstStyle/>
            <a:p>
              <a:pPr algn="ctr">
                <a:spcBef>
                  <a:spcPts val="300"/>
                </a:spcBef>
                <a:spcAft>
                  <a:spcPts val="300"/>
                </a:spcAft>
                <a:buNone/>
              </a:pPr>
              <a:r>
                <a:rPr lang="fr-FR" sz="1150" noProof="0" dirty="0"/>
                <a:t>Etude de faisabilité</a:t>
              </a:r>
            </a:p>
          </p:txBody>
        </p:sp>
        <p:sp>
          <p:nvSpPr>
            <p:cNvPr id="38" name="TextBox 37"/>
            <p:cNvSpPr txBox="1"/>
            <p:nvPr/>
          </p:nvSpPr>
          <p:spPr>
            <a:xfrm>
              <a:off x="5974718" y="5661497"/>
              <a:ext cx="1494907" cy="239250"/>
            </a:xfrm>
            <a:prstGeom prst="rect">
              <a:avLst/>
            </a:prstGeom>
            <a:ln w="6350">
              <a:noFill/>
              <a:miter lim="800000"/>
            </a:ln>
          </p:spPr>
          <p:txBody>
            <a:bodyPr vert="horz" wrap="square" lIns="0" tIns="0" rIns="0" bIns="0" rtlCol="0">
              <a:noAutofit/>
            </a:bodyPr>
            <a:lstStyle/>
            <a:p>
              <a:pPr algn="ctr">
                <a:spcBef>
                  <a:spcPts val="300"/>
                </a:spcBef>
                <a:spcAft>
                  <a:spcPts val="300"/>
                </a:spcAft>
                <a:buNone/>
              </a:pPr>
              <a:r>
                <a:rPr lang="fr-FR" sz="1150" noProof="0" dirty="0"/>
                <a:t>Appel d’offre</a:t>
              </a:r>
            </a:p>
          </p:txBody>
        </p:sp>
        <p:sp>
          <p:nvSpPr>
            <p:cNvPr id="77" name="TextBox 76"/>
            <p:cNvSpPr txBox="1"/>
            <p:nvPr/>
          </p:nvSpPr>
          <p:spPr>
            <a:xfrm>
              <a:off x="8227321" y="5661497"/>
              <a:ext cx="1494907" cy="239250"/>
            </a:xfrm>
            <a:prstGeom prst="rect">
              <a:avLst/>
            </a:prstGeom>
            <a:ln w="6350">
              <a:noFill/>
              <a:miter lim="800000"/>
            </a:ln>
          </p:spPr>
          <p:txBody>
            <a:bodyPr vert="horz" wrap="square" lIns="0" tIns="0" rIns="0" bIns="0" rtlCol="0">
              <a:noAutofit/>
            </a:bodyPr>
            <a:lstStyle/>
            <a:p>
              <a:pPr algn="ctr">
                <a:spcBef>
                  <a:spcPts val="300"/>
                </a:spcBef>
                <a:spcAft>
                  <a:spcPts val="300"/>
                </a:spcAft>
                <a:buNone/>
              </a:pPr>
              <a:r>
                <a:rPr lang="fr-FR" sz="1150" noProof="0" dirty="0"/>
                <a:t>Démarrage du projet</a:t>
              </a:r>
            </a:p>
          </p:txBody>
        </p:sp>
      </p:grpSp>
      <p:sp>
        <p:nvSpPr>
          <p:cNvPr id="78" name="CustomShape 21"/>
          <p:cNvSpPr/>
          <p:nvPr/>
        </p:nvSpPr>
        <p:spPr>
          <a:xfrm>
            <a:off x="9755812" y="1107486"/>
            <a:ext cx="0" cy="5158745"/>
          </a:xfrm>
          <a:prstGeom prst="straightConnector1">
            <a:avLst/>
          </a:prstGeom>
          <a:noFill/>
          <a:ln w="12600">
            <a:solidFill>
              <a:schemeClr val="accent6"/>
            </a:solidFill>
            <a:round/>
          </a:ln>
        </p:spPr>
        <p:style>
          <a:lnRef idx="0">
            <a:scrgbClr r="0" g="0" b="0"/>
          </a:lnRef>
          <a:fillRef idx="0">
            <a:scrgbClr r="0" g="0" b="0"/>
          </a:fillRef>
          <a:effectRef idx="0">
            <a:scrgbClr r="0" g="0" b="0"/>
          </a:effectRef>
          <a:fontRef idx="minor"/>
        </p:style>
        <p:txBody>
          <a:bodyPr/>
          <a:lstStyle/>
          <a:p>
            <a:endParaRPr lang="fr-FR" noProof="0" dirty="0"/>
          </a:p>
        </p:txBody>
      </p:sp>
      <p:sp>
        <p:nvSpPr>
          <p:cNvPr id="81" name="TextBox 80"/>
          <p:cNvSpPr txBox="1"/>
          <p:nvPr/>
        </p:nvSpPr>
        <p:spPr>
          <a:xfrm>
            <a:off x="9901180" y="6543853"/>
            <a:ext cx="1398938" cy="221491"/>
          </a:xfrm>
          <a:prstGeom prst="rect">
            <a:avLst/>
          </a:prstGeom>
          <a:ln w="6350">
            <a:noFill/>
            <a:miter lim="800000"/>
          </a:ln>
        </p:spPr>
        <p:txBody>
          <a:bodyPr vert="horz" wrap="square" lIns="0" tIns="0" rIns="0" bIns="0" rtlCol="0">
            <a:noAutofit/>
          </a:bodyPr>
          <a:lstStyle/>
          <a:p>
            <a:pPr algn="l">
              <a:spcBef>
                <a:spcPts val="300"/>
              </a:spcBef>
              <a:spcAft>
                <a:spcPts val="300"/>
              </a:spcAft>
              <a:buNone/>
            </a:pPr>
            <a:r>
              <a:rPr lang="fr-FR" sz="1050" i="1" noProof="0" dirty="0"/>
              <a:t>Mise à jour :04/2026</a:t>
            </a:r>
            <a:endParaRPr lang="fr-FR" sz="1050" i="1" noProof="0" dirty="0">
              <a:highlight>
                <a:srgbClr val="FFFF00"/>
              </a:highlight>
            </a:endParaRPr>
          </a:p>
        </p:txBody>
      </p:sp>
      <p:grpSp>
        <p:nvGrpSpPr>
          <p:cNvPr id="15" name="Group 44"/>
          <p:cNvGrpSpPr/>
          <p:nvPr/>
        </p:nvGrpSpPr>
        <p:grpSpPr>
          <a:xfrm>
            <a:off x="1517451" y="5654541"/>
            <a:ext cx="351015" cy="351015"/>
            <a:chOff x="2730547" y="5911505"/>
            <a:chExt cx="351015" cy="351015"/>
          </a:xfrm>
        </p:grpSpPr>
        <p:sp>
          <p:nvSpPr>
            <p:cNvPr id="16" name="Oval 45"/>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spcBef>
                  <a:spcPts val="300"/>
                </a:spcBef>
                <a:spcAft>
                  <a:spcPts val="300"/>
                </a:spcAft>
              </a:pPr>
              <a:endParaRPr lang="fr-FR" sz="800" noProof="0" dirty="0">
                <a:solidFill>
                  <a:srgbClr val="236800"/>
                </a:solidFill>
              </a:endParaRPr>
            </a:p>
          </p:txBody>
        </p:sp>
        <p:sp>
          <p:nvSpPr>
            <p:cNvPr id="17" name="Graphic 15" descr="Badge Cross with solid fill"/>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endParaRPr lang="fr-FR" noProof="0" dirty="0"/>
            </a:p>
          </p:txBody>
        </p:sp>
      </p:grpSp>
      <p:sp>
        <p:nvSpPr>
          <p:cNvPr id="14" name="Rectangle 13">
            <a:extLst>
              <a:ext uri="{FF2B5EF4-FFF2-40B4-BE49-F238E27FC236}">
                <a16:creationId xmlns:a16="http://schemas.microsoft.com/office/drawing/2014/main" id="{6EB08061-04FB-D350-8D12-81AD06D642C5}"/>
              </a:ext>
            </a:extLst>
          </p:cNvPr>
          <p:cNvSpPr/>
          <p:nvPr/>
        </p:nvSpPr>
        <p:spPr>
          <a:xfrm>
            <a:off x="10910416" y="0"/>
            <a:ext cx="1281584" cy="437043"/>
          </a:xfrm>
          <a:prstGeom prst="rect">
            <a:avLst/>
          </a:prstGeom>
          <a:solidFill>
            <a:srgbClr val="005E00"/>
          </a:solidFill>
        </p:spPr>
        <p:txBody>
          <a:bodyPr wrap="square">
            <a:spAutoFit/>
          </a:bodyPr>
          <a:lstStyle/>
          <a:p>
            <a:pPr defTabSz="932815"/>
            <a:r>
              <a:rPr lang="fr-FR" sz="1120" b="1" noProof="0" dirty="0">
                <a:solidFill>
                  <a:srgbClr val="FFFFFF"/>
                </a:solidFill>
              </a:rPr>
              <a:t>FICHE PROJET</a:t>
            </a:r>
          </a:p>
          <a:p>
            <a:pPr algn="ctr" defTabSz="932815"/>
            <a:r>
              <a:rPr lang="fr-FR" sz="1120" b="1" noProof="0" dirty="0">
                <a:solidFill>
                  <a:srgbClr val="FFFFFF"/>
                </a:solidFill>
              </a:rPr>
              <a:t>MDEA </a:t>
            </a:r>
            <a:endParaRPr lang="fr-FR" sz="1120" noProof="0" dirty="0">
              <a:solidFill>
                <a:srgbClr val="FFFFFF"/>
              </a:solidFill>
            </a:endParaRPr>
          </a:p>
        </p:txBody>
      </p:sp>
      <p:grpSp>
        <p:nvGrpSpPr>
          <p:cNvPr id="2" name="Group 44">
            <a:extLst>
              <a:ext uri="{FF2B5EF4-FFF2-40B4-BE49-F238E27FC236}">
                <a16:creationId xmlns:a16="http://schemas.microsoft.com/office/drawing/2014/main" id="{FA6F43BD-FE35-3B90-A785-DD0AF635D020}"/>
              </a:ext>
            </a:extLst>
          </p:cNvPr>
          <p:cNvGrpSpPr/>
          <p:nvPr/>
        </p:nvGrpSpPr>
        <p:grpSpPr>
          <a:xfrm>
            <a:off x="4235151" y="5654541"/>
            <a:ext cx="351015" cy="351015"/>
            <a:chOff x="2730547" y="5911505"/>
            <a:chExt cx="351015" cy="351015"/>
          </a:xfrm>
        </p:grpSpPr>
        <p:sp>
          <p:nvSpPr>
            <p:cNvPr id="18" name="Oval 45">
              <a:extLst>
                <a:ext uri="{FF2B5EF4-FFF2-40B4-BE49-F238E27FC236}">
                  <a16:creationId xmlns:a16="http://schemas.microsoft.com/office/drawing/2014/main" id="{16D70D93-1DFE-6E6F-5E0E-3C99D1443DA1}"/>
                </a:ext>
              </a:extLst>
            </p:cNvPr>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spcBef>
                  <a:spcPts val="300"/>
                </a:spcBef>
                <a:spcAft>
                  <a:spcPts val="300"/>
                </a:spcAft>
              </a:pPr>
              <a:endParaRPr lang="fr-FR" sz="800" noProof="0" dirty="0">
                <a:solidFill>
                  <a:srgbClr val="236800"/>
                </a:solidFill>
              </a:endParaRPr>
            </a:p>
          </p:txBody>
        </p:sp>
        <p:sp>
          <p:nvSpPr>
            <p:cNvPr id="19" name="Graphic 15" descr="Badge Cross with solid fill">
              <a:extLst>
                <a:ext uri="{FF2B5EF4-FFF2-40B4-BE49-F238E27FC236}">
                  <a16:creationId xmlns:a16="http://schemas.microsoft.com/office/drawing/2014/main" id="{302A87A7-B2C9-80A9-EE43-FDFF84B250A7}"/>
                </a:ext>
              </a:extLst>
            </p:cNvPr>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endParaRPr lang="fr-FR" noProof="0" dirty="0"/>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CustomShape 1"/>
          <p:cNvSpPr/>
          <p:nvPr/>
        </p:nvSpPr>
        <p:spPr>
          <a:xfrm>
            <a:off x="267975" y="941850"/>
            <a:ext cx="11723397" cy="5450637"/>
          </a:xfrm>
          <a:prstGeom prst="rect">
            <a:avLst/>
          </a:prstGeom>
          <a:noFill/>
          <a:ln w="25560">
            <a:solidFill>
              <a:srgbClr val="006D00"/>
            </a:solidFill>
            <a:round/>
          </a:ln>
        </p:spPr>
        <p:style>
          <a:lnRef idx="0">
            <a:scrgbClr r="0" g="0" b="0"/>
          </a:lnRef>
          <a:fillRef idx="0">
            <a:scrgbClr r="0" g="0" b="0"/>
          </a:fillRef>
          <a:effectRef idx="0">
            <a:scrgbClr r="0" g="0" b="0"/>
          </a:effectRef>
          <a:fontRef idx="minor"/>
        </p:style>
        <p:txBody>
          <a:bodyPr/>
          <a:lstStyle/>
          <a:p>
            <a:pPr defTabSz="932815"/>
            <a:endParaRPr lang="fr-FR" sz="1835" noProof="0" dirty="0">
              <a:solidFill>
                <a:srgbClr val="000000"/>
              </a:solidFill>
              <a:latin typeface="Arial" panose="020B0604020202020204"/>
            </a:endParaRPr>
          </a:p>
        </p:txBody>
      </p:sp>
      <p:sp>
        <p:nvSpPr>
          <p:cNvPr id="86" name="CustomShape 2"/>
          <p:cNvSpPr/>
          <p:nvPr/>
        </p:nvSpPr>
        <p:spPr>
          <a:xfrm>
            <a:off x="374214" y="1056436"/>
            <a:ext cx="1013071" cy="1200759"/>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defTabSz="932815"/>
            <a:r>
              <a:rPr lang="fr-FR" sz="1205" b="1" noProof="0" dirty="0">
                <a:solidFill>
                  <a:srgbClr val="FFFFFF"/>
                </a:solidFill>
                <a:latin typeface="Arial" panose="020B0604020202020204"/>
                <a:ea typeface="Arial" panose="020B0604020202020204"/>
              </a:rPr>
              <a:t>Aperçu</a:t>
            </a:r>
            <a:endParaRPr lang="fr-FR" sz="1835" noProof="0" dirty="0">
              <a:solidFill>
                <a:srgbClr val="000000"/>
              </a:solidFill>
              <a:latin typeface="Arial" panose="020B0604020202020204"/>
            </a:endParaRPr>
          </a:p>
        </p:txBody>
      </p:sp>
      <p:sp>
        <p:nvSpPr>
          <p:cNvPr id="87" name="CustomShape 3"/>
          <p:cNvSpPr/>
          <p:nvPr/>
        </p:nvSpPr>
        <p:spPr>
          <a:xfrm>
            <a:off x="375850" y="2328312"/>
            <a:ext cx="1017605" cy="3204387"/>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defTabSz="932815"/>
            <a:r>
              <a:rPr lang="fr-FR" sz="1205" b="1" noProof="0" dirty="0">
                <a:solidFill>
                  <a:srgbClr val="FFFFFF"/>
                </a:solidFill>
                <a:latin typeface="Arial" panose="020B0604020202020204"/>
                <a:ea typeface="Arial" panose="020B0604020202020204"/>
              </a:rPr>
              <a:t>Description</a:t>
            </a:r>
            <a:endParaRPr lang="fr-FR" sz="1835" noProof="0" dirty="0">
              <a:solidFill>
                <a:srgbClr val="000000"/>
              </a:solidFill>
              <a:latin typeface="Arial" panose="020B0604020202020204"/>
            </a:endParaRPr>
          </a:p>
        </p:txBody>
      </p:sp>
      <p:sp>
        <p:nvSpPr>
          <p:cNvPr id="89" name="CustomShape 5"/>
          <p:cNvSpPr/>
          <p:nvPr/>
        </p:nvSpPr>
        <p:spPr>
          <a:xfrm>
            <a:off x="1992347" y="1249474"/>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15"/>
            <a:r>
              <a:rPr lang="fr-FR" sz="1205" b="1" noProof="0" dirty="0">
                <a:solidFill>
                  <a:srgbClr val="236800"/>
                </a:solidFill>
                <a:latin typeface="Arial" panose="020B0604020202020204"/>
                <a:ea typeface="Arial" panose="020B0604020202020204"/>
              </a:rPr>
              <a:t>Localisation</a:t>
            </a:r>
            <a:endParaRPr lang="fr-FR" sz="1835" noProof="0" dirty="0">
              <a:solidFill>
                <a:srgbClr val="000000"/>
              </a:solidFill>
              <a:latin typeface="Arial" panose="020B0604020202020204"/>
            </a:endParaRPr>
          </a:p>
        </p:txBody>
      </p:sp>
      <p:sp>
        <p:nvSpPr>
          <p:cNvPr id="90" name="CustomShape 6"/>
          <p:cNvSpPr/>
          <p:nvPr/>
        </p:nvSpPr>
        <p:spPr>
          <a:xfrm>
            <a:off x="3308033" y="1290362"/>
            <a:ext cx="6228000" cy="253049"/>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a:lnSpc>
                <a:spcPct val="100000"/>
              </a:lnSpc>
            </a:pPr>
            <a:r>
              <a:rPr lang="fr-FR" sz="1100" noProof="0" dirty="0"/>
              <a:t>Grand Lomé </a:t>
            </a:r>
          </a:p>
        </p:txBody>
      </p:sp>
      <p:sp>
        <p:nvSpPr>
          <p:cNvPr id="91" name="CustomShape 7"/>
          <p:cNvSpPr/>
          <p:nvPr/>
        </p:nvSpPr>
        <p:spPr>
          <a:xfrm>
            <a:off x="2020800" y="1952572"/>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15"/>
            <a:r>
              <a:rPr lang="fr-FR" sz="1205" b="1" noProof="0" dirty="0">
                <a:solidFill>
                  <a:srgbClr val="236800"/>
                </a:solidFill>
                <a:latin typeface="Arial" panose="020B0604020202020204"/>
                <a:ea typeface="Arial" panose="020B0604020202020204"/>
              </a:rPr>
              <a:t>Coût estimatif</a:t>
            </a:r>
            <a:endParaRPr lang="fr-FR" sz="1835" noProof="0" dirty="0">
              <a:solidFill>
                <a:srgbClr val="000000"/>
              </a:solidFill>
              <a:latin typeface="Arial" panose="020B0604020202020204"/>
            </a:endParaRPr>
          </a:p>
        </p:txBody>
      </p:sp>
      <p:sp>
        <p:nvSpPr>
          <p:cNvPr id="92" name="CustomShape 8"/>
          <p:cNvSpPr/>
          <p:nvPr/>
        </p:nvSpPr>
        <p:spPr>
          <a:xfrm>
            <a:off x="3308033" y="1958265"/>
            <a:ext cx="6228000" cy="253049"/>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15"/>
            <a:r>
              <a:rPr lang="en-US" altLang="fr-FR" sz="1100" b="1" noProof="0" dirty="0"/>
              <a:t>246,84</a:t>
            </a:r>
            <a:r>
              <a:rPr lang="fr-FR" altLang="en-US" sz="1100" b="1" noProof="0" dirty="0"/>
              <a:t> </a:t>
            </a:r>
            <a:r>
              <a:rPr lang="fr-FR" sz="1100" b="1" noProof="0" dirty="0"/>
              <a:t>milliards FCFA OU 411 millions de dollars US </a:t>
            </a:r>
          </a:p>
        </p:txBody>
      </p:sp>
      <p:sp>
        <p:nvSpPr>
          <p:cNvPr id="97" name="CustomShape 13"/>
          <p:cNvSpPr/>
          <p:nvPr/>
        </p:nvSpPr>
        <p:spPr>
          <a:xfrm>
            <a:off x="2026936" y="2401808"/>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15"/>
            <a:r>
              <a:rPr lang="fr-FR" sz="1205" b="1" noProof="0" dirty="0">
                <a:solidFill>
                  <a:srgbClr val="236800"/>
                </a:solidFill>
                <a:latin typeface="Arial" panose="020B0604020202020204"/>
                <a:ea typeface="Arial" panose="020B0604020202020204"/>
              </a:rPr>
              <a:t>Description et </a:t>
            </a:r>
            <a:r>
              <a:rPr lang="en-ZA" sz="1204" b="1" dirty="0">
                <a:solidFill>
                  <a:srgbClr val="236800"/>
                </a:solidFill>
                <a:ea typeface="Arial"/>
              </a:rPr>
              <a:t>caractéristiques</a:t>
            </a:r>
            <a:r>
              <a:rPr lang="fr-FR" sz="1205" b="1" noProof="0" dirty="0">
                <a:solidFill>
                  <a:srgbClr val="236800"/>
                </a:solidFill>
                <a:latin typeface="Arial" panose="020B0604020202020204"/>
                <a:ea typeface="Arial" panose="020B0604020202020204"/>
              </a:rPr>
              <a:t> techniques</a:t>
            </a:r>
            <a:endParaRPr lang="fr-FR" sz="1835" noProof="0" dirty="0">
              <a:solidFill>
                <a:srgbClr val="000000"/>
              </a:solidFill>
              <a:latin typeface="Arial" panose="020B0604020202020204"/>
            </a:endParaRPr>
          </a:p>
        </p:txBody>
      </p:sp>
      <p:sp>
        <p:nvSpPr>
          <p:cNvPr id="99" name="CustomShape 15"/>
          <p:cNvSpPr/>
          <p:nvPr/>
        </p:nvSpPr>
        <p:spPr>
          <a:xfrm>
            <a:off x="1993255" y="3749459"/>
            <a:ext cx="1419494" cy="368738"/>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15"/>
            <a:r>
              <a:rPr lang="fr-FR" sz="1205" b="1" noProof="0" dirty="0">
                <a:solidFill>
                  <a:srgbClr val="236800"/>
                </a:solidFill>
                <a:latin typeface="Arial" panose="020B0604020202020204"/>
                <a:ea typeface="Arial" panose="020B0604020202020204"/>
              </a:rPr>
              <a:t>Opportunités de l’investissement</a:t>
            </a:r>
            <a:endParaRPr lang="fr-FR" sz="1835" noProof="0" dirty="0">
              <a:solidFill>
                <a:srgbClr val="000000"/>
              </a:solidFill>
              <a:latin typeface="Arial" panose="020B0604020202020204"/>
            </a:endParaRPr>
          </a:p>
        </p:txBody>
      </p:sp>
      <p:sp>
        <p:nvSpPr>
          <p:cNvPr id="105" name="CustomShape 21"/>
          <p:cNvSpPr/>
          <p:nvPr/>
        </p:nvSpPr>
        <p:spPr>
          <a:xfrm>
            <a:off x="1654163" y="2295300"/>
            <a:ext cx="7812000" cy="0"/>
          </a:xfrm>
          <a:prstGeom prst="straightConnector1">
            <a:avLst/>
          </a:prstGeom>
          <a:noFill/>
          <a:ln w="12600">
            <a:solidFill>
              <a:schemeClr val="accent6"/>
            </a:solidFill>
            <a:round/>
          </a:ln>
        </p:spPr>
        <p:style>
          <a:lnRef idx="0">
            <a:scrgbClr r="0" g="0" b="0"/>
          </a:lnRef>
          <a:fillRef idx="0">
            <a:scrgbClr r="0" g="0" b="0"/>
          </a:fillRef>
          <a:effectRef idx="0">
            <a:scrgbClr r="0" g="0" b="0"/>
          </a:effectRef>
          <a:fontRef idx="minor"/>
        </p:style>
        <p:txBody>
          <a:bodyPr/>
          <a:lstStyle/>
          <a:p>
            <a:endParaRPr lang="fr-FR" noProof="0" dirty="0"/>
          </a:p>
        </p:txBody>
      </p:sp>
      <p:sp>
        <p:nvSpPr>
          <p:cNvPr id="106" name="CustomShape 22"/>
          <p:cNvSpPr/>
          <p:nvPr/>
        </p:nvSpPr>
        <p:spPr>
          <a:xfrm>
            <a:off x="1597901" y="1194017"/>
            <a:ext cx="242765" cy="294550"/>
          </a:xfrm>
          <a:custGeom>
            <a:avLst/>
            <a:gdLst/>
            <a:ahLst/>
            <a:cxnLst/>
            <a:rect l="0" t="0" r="r" b="b"/>
            <a:pathLst>
              <a:path w="120001" h="120001">
                <a:moveTo>
                  <a:pt x="98734" y="13125"/>
                </a:moveTo>
                <a:cubicBezTo>
                  <a:pt x="88101" y="4375"/>
                  <a:pt x="73670" y="0"/>
                  <a:pt x="60000" y="0"/>
                </a:cubicBezTo>
                <a:cubicBezTo>
                  <a:pt x="60000" y="0"/>
                  <a:pt x="60000" y="0"/>
                  <a:pt x="60000" y="0"/>
                </a:cubicBezTo>
                <a:cubicBezTo>
                  <a:pt x="46329" y="0"/>
                  <a:pt x="31898" y="4375"/>
                  <a:pt x="21265" y="13125"/>
                </a:cubicBezTo>
                <a:cubicBezTo>
                  <a:pt x="0" y="30625"/>
                  <a:pt x="0" y="59375"/>
                  <a:pt x="21265" y="76875"/>
                </a:cubicBezTo>
                <a:cubicBezTo>
                  <a:pt x="34936" y="89375"/>
                  <a:pt x="46329" y="93125"/>
                  <a:pt x="53164" y="108750"/>
                </a:cubicBezTo>
                <a:cubicBezTo>
                  <a:pt x="56962" y="117500"/>
                  <a:pt x="56962" y="117500"/>
                  <a:pt x="56962" y="117500"/>
                </a:cubicBezTo>
                <a:cubicBezTo>
                  <a:pt x="56962" y="118125"/>
                  <a:pt x="57721" y="120000"/>
                  <a:pt x="60000" y="120000"/>
                </a:cubicBezTo>
                <a:cubicBezTo>
                  <a:pt x="62278" y="120000"/>
                  <a:pt x="63037" y="118125"/>
                  <a:pt x="63037" y="117500"/>
                </a:cubicBezTo>
                <a:cubicBezTo>
                  <a:pt x="66835" y="108750"/>
                  <a:pt x="66835" y="108750"/>
                  <a:pt x="66835" y="108750"/>
                </a:cubicBezTo>
                <a:cubicBezTo>
                  <a:pt x="73670" y="93125"/>
                  <a:pt x="85063" y="89375"/>
                  <a:pt x="98734" y="76875"/>
                </a:cubicBezTo>
                <a:cubicBezTo>
                  <a:pt x="120000" y="59375"/>
                  <a:pt x="120000" y="30625"/>
                  <a:pt x="98734" y="13125"/>
                </a:cubicBezTo>
                <a:lnTo>
                  <a:pt x="60000" y="82500"/>
                </a:lnTo>
                <a:cubicBezTo>
                  <a:pt x="34936" y="82500"/>
                  <a:pt x="14430" y="65625"/>
                  <a:pt x="14430" y="45000"/>
                </a:cubicBezTo>
                <a:cubicBezTo>
                  <a:pt x="14430" y="24375"/>
                  <a:pt x="34936" y="7500"/>
                  <a:pt x="60000" y="7500"/>
                </a:cubicBezTo>
                <a:cubicBezTo>
                  <a:pt x="85063" y="7500"/>
                  <a:pt x="105569" y="24375"/>
                  <a:pt x="105569" y="45000"/>
                </a:cubicBezTo>
                <a:cubicBezTo>
                  <a:pt x="105569" y="65625"/>
                  <a:pt x="85063" y="82500"/>
                  <a:pt x="60000" y="82500"/>
                </a:cubicBezTo>
              </a:path>
            </a:pathLst>
          </a:custGeom>
          <a:solidFill>
            <a:schemeClr val="accent1"/>
          </a:solidFill>
          <a:ln>
            <a:noFill/>
          </a:ln>
        </p:spPr>
        <p:style>
          <a:lnRef idx="0">
            <a:scrgbClr r="0" g="0" b="0"/>
          </a:lnRef>
          <a:fillRef idx="0">
            <a:scrgbClr r="0" g="0" b="0"/>
          </a:fillRef>
          <a:effectRef idx="0">
            <a:scrgbClr r="0" g="0" b="0"/>
          </a:effectRef>
          <a:fontRef idx="minor"/>
        </p:style>
        <p:txBody>
          <a:bodyPr/>
          <a:lstStyle/>
          <a:p>
            <a:endParaRPr lang="fr-FR" noProof="0" dirty="0"/>
          </a:p>
        </p:txBody>
      </p:sp>
      <p:sp>
        <p:nvSpPr>
          <p:cNvPr id="123" name="CustomShape 39"/>
          <p:cNvSpPr/>
          <p:nvPr/>
        </p:nvSpPr>
        <p:spPr>
          <a:xfrm>
            <a:off x="1551982" y="3779942"/>
            <a:ext cx="339724" cy="307772"/>
          </a:xfrm>
          <a:custGeom>
            <a:avLst/>
            <a:gdLst/>
            <a:ahLst/>
            <a:cxnLst/>
            <a:rect l="0" t="0" r="r" b="b"/>
            <a:pathLst>
              <a:path w="120000" h="120001">
                <a:moveTo>
                  <a:pt x="7231" y="92805"/>
                </a:moveTo>
                <a:lnTo>
                  <a:pt x="7231" y="120000"/>
                </a:lnTo>
                <a:lnTo>
                  <a:pt x="34397" y="120000"/>
                </a:lnTo>
                <a:lnTo>
                  <a:pt x="34397" y="69064"/>
                </a:lnTo>
                <a:lnTo>
                  <a:pt x="32833" y="67338"/>
                </a:lnTo>
                <a:lnTo>
                  <a:pt x="7231" y="92805"/>
                </a:lnTo>
                <a:lnTo>
                  <a:pt x="42605" y="78129"/>
                </a:lnTo>
                <a:lnTo>
                  <a:pt x="42605" y="120000"/>
                </a:lnTo>
                <a:lnTo>
                  <a:pt x="70749" y="120000"/>
                </a:lnTo>
                <a:lnTo>
                  <a:pt x="70749" y="75539"/>
                </a:lnTo>
                <a:lnTo>
                  <a:pt x="55114" y="91942"/>
                </a:lnTo>
                <a:lnTo>
                  <a:pt x="42605" y="78129"/>
                </a:lnTo>
                <a:lnTo>
                  <a:pt x="88729" y="10143"/>
                </a:lnTo>
                <a:lnTo>
                  <a:pt x="96938" y="18345"/>
                </a:lnTo>
                <a:lnTo>
                  <a:pt x="55114" y="60863"/>
                </a:lnTo>
                <a:lnTo>
                  <a:pt x="32833" y="36474"/>
                </a:lnTo>
                <a:lnTo>
                  <a:pt x="0" y="69064"/>
                </a:lnTo>
                <a:lnTo>
                  <a:pt x="6449" y="77266"/>
                </a:lnTo>
                <a:lnTo>
                  <a:pt x="32833" y="51798"/>
                </a:lnTo>
                <a:lnTo>
                  <a:pt x="55114" y="76402"/>
                </a:lnTo>
                <a:lnTo>
                  <a:pt x="103583" y="25467"/>
                </a:lnTo>
                <a:lnTo>
                  <a:pt x="111791" y="35611"/>
                </a:lnTo>
                <a:lnTo>
                  <a:pt x="119999" y="0"/>
                </a:lnTo>
                <a:lnTo>
                  <a:pt x="88729" y="10143"/>
                </a:lnTo>
                <a:lnTo>
                  <a:pt x="78957" y="66474"/>
                </a:lnTo>
                <a:lnTo>
                  <a:pt x="78957" y="120000"/>
                </a:lnTo>
                <a:lnTo>
                  <a:pt x="106905" y="120000"/>
                </a:lnTo>
                <a:lnTo>
                  <a:pt x="106905" y="41870"/>
                </a:lnTo>
                <a:lnTo>
                  <a:pt x="105146" y="40143"/>
                </a:lnTo>
                <a:lnTo>
                  <a:pt x="78957" y="66474"/>
                </a:lnTo>
              </a:path>
            </a:pathLst>
          </a:custGeom>
          <a:solidFill>
            <a:schemeClr val="accent1"/>
          </a:solidFill>
          <a:ln>
            <a:noFill/>
          </a:ln>
        </p:spPr>
        <p:style>
          <a:lnRef idx="0">
            <a:scrgbClr r="0" g="0" b="0"/>
          </a:lnRef>
          <a:fillRef idx="0">
            <a:scrgbClr r="0" g="0" b="0"/>
          </a:fillRef>
          <a:effectRef idx="0">
            <a:scrgbClr r="0" g="0" b="0"/>
          </a:effectRef>
          <a:fontRef idx="minor"/>
        </p:style>
        <p:txBody>
          <a:bodyPr/>
          <a:lstStyle/>
          <a:p>
            <a:endParaRPr lang="fr-FR" noProof="0" dirty="0"/>
          </a:p>
        </p:txBody>
      </p:sp>
      <p:sp>
        <p:nvSpPr>
          <p:cNvPr id="133" name="CustomShape 48"/>
          <p:cNvSpPr/>
          <p:nvPr/>
        </p:nvSpPr>
        <p:spPr>
          <a:xfrm>
            <a:off x="1996212" y="4771941"/>
            <a:ext cx="1419494" cy="368738"/>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15"/>
            <a:r>
              <a:rPr lang="fr-FR" sz="1205" b="1" noProof="0" dirty="0">
                <a:solidFill>
                  <a:srgbClr val="236800"/>
                </a:solidFill>
                <a:latin typeface="Arial" panose="020B0604020202020204"/>
                <a:ea typeface="Arial" panose="020B0604020202020204"/>
              </a:rPr>
              <a:t>Partenariat recherché</a:t>
            </a:r>
            <a:endParaRPr lang="fr-FR" sz="1835" noProof="0" dirty="0">
              <a:solidFill>
                <a:srgbClr val="000000"/>
              </a:solidFill>
              <a:latin typeface="Arial" panose="020B0604020202020204"/>
            </a:endParaRPr>
          </a:p>
        </p:txBody>
      </p:sp>
      <p:sp>
        <p:nvSpPr>
          <p:cNvPr id="137" name="CustomShape 52"/>
          <p:cNvSpPr/>
          <p:nvPr/>
        </p:nvSpPr>
        <p:spPr>
          <a:xfrm>
            <a:off x="1586690" y="1890504"/>
            <a:ext cx="259659" cy="297121"/>
          </a:xfrm>
          <a:custGeom>
            <a:avLst/>
            <a:gdLst/>
            <a:ahLst/>
            <a:cxnLst/>
            <a:rect l="0" t="0" r="r" b="b"/>
            <a:pathLst>
              <a:path w="120001" h="120001">
                <a:moveTo>
                  <a:pt x="58378" y="102992"/>
                </a:moveTo>
                <a:cubicBezTo>
                  <a:pt x="45405" y="109606"/>
                  <a:pt x="25945" y="109606"/>
                  <a:pt x="12972" y="102992"/>
                </a:cubicBezTo>
                <a:cubicBezTo>
                  <a:pt x="6486" y="100157"/>
                  <a:pt x="3243" y="96377"/>
                  <a:pt x="3243" y="91653"/>
                </a:cubicBezTo>
                <a:cubicBezTo>
                  <a:pt x="3243" y="102047"/>
                  <a:pt x="3243" y="102047"/>
                  <a:pt x="3243" y="102047"/>
                </a:cubicBezTo>
                <a:cubicBezTo>
                  <a:pt x="3243" y="105826"/>
                  <a:pt x="6486" y="110551"/>
                  <a:pt x="12972" y="113385"/>
                </a:cubicBezTo>
                <a:cubicBezTo>
                  <a:pt x="25945" y="120000"/>
                  <a:pt x="45405" y="120000"/>
                  <a:pt x="58378" y="113385"/>
                </a:cubicBezTo>
                <a:cubicBezTo>
                  <a:pt x="64864" y="110551"/>
                  <a:pt x="68108" y="105826"/>
                  <a:pt x="68108" y="102047"/>
                </a:cubicBezTo>
                <a:cubicBezTo>
                  <a:pt x="68108" y="91653"/>
                  <a:pt x="68108" y="91653"/>
                  <a:pt x="68108" y="91653"/>
                </a:cubicBezTo>
                <a:cubicBezTo>
                  <a:pt x="68108" y="96377"/>
                  <a:pt x="64864" y="100157"/>
                  <a:pt x="58378" y="102992"/>
                </a:cubicBezTo>
                <a:lnTo>
                  <a:pt x="58378" y="74645"/>
                </a:lnTo>
                <a:cubicBezTo>
                  <a:pt x="45405" y="81259"/>
                  <a:pt x="25945" y="81259"/>
                  <a:pt x="12972" y="74645"/>
                </a:cubicBezTo>
                <a:cubicBezTo>
                  <a:pt x="6486" y="71811"/>
                  <a:pt x="3243" y="67086"/>
                  <a:pt x="3243" y="63307"/>
                </a:cubicBezTo>
                <a:cubicBezTo>
                  <a:pt x="3243" y="72755"/>
                  <a:pt x="3243" y="72755"/>
                  <a:pt x="3243" y="72755"/>
                </a:cubicBezTo>
                <a:cubicBezTo>
                  <a:pt x="3243" y="77480"/>
                  <a:pt x="6486" y="81259"/>
                  <a:pt x="12972" y="85039"/>
                </a:cubicBezTo>
                <a:cubicBezTo>
                  <a:pt x="25945" y="90708"/>
                  <a:pt x="45405" y="90708"/>
                  <a:pt x="58378" y="85039"/>
                </a:cubicBezTo>
                <a:cubicBezTo>
                  <a:pt x="64864" y="81259"/>
                  <a:pt x="68108" y="77480"/>
                  <a:pt x="68108" y="72755"/>
                </a:cubicBezTo>
                <a:cubicBezTo>
                  <a:pt x="68108" y="63307"/>
                  <a:pt x="68108" y="63307"/>
                  <a:pt x="68108" y="63307"/>
                </a:cubicBezTo>
                <a:cubicBezTo>
                  <a:pt x="68108" y="67086"/>
                  <a:pt x="64864" y="71811"/>
                  <a:pt x="58378" y="74645"/>
                </a:cubicBezTo>
                <a:lnTo>
                  <a:pt x="58378" y="88818"/>
                </a:lnTo>
                <a:cubicBezTo>
                  <a:pt x="45405" y="95433"/>
                  <a:pt x="25945" y="95433"/>
                  <a:pt x="12972" y="88818"/>
                </a:cubicBezTo>
                <a:cubicBezTo>
                  <a:pt x="6486" y="85984"/>
                  <a:pt x="3243" y="82204"/>
                  <a:pt x="3243" y="77480"/>
                </a:cubicBezTo>
                <a:cubicBezTo>
                  <a:pt x="3243" y="87874"/>
                  <a:pt x="3243" y="87874"/>
                  <a:pt x="3243" y="87874"/>
                </a:cubicBezTo>
                <a:cubicBezTo>
                  <a:pt x="3243" y="91653"/>
                  <a:pt x="6486" y="95433"/>
                  <a:pt x="12972" y="99212"/>
                </a:cubicBezTo>
                <a:cubicBezTo>
                  <a:pt x="25945" y="104881"/>
                  <a:pt x="45405" y="104881"/>
                  <a:pt x="58378" y="99212"/>
                </a:cubicBezTo>
                <a:cubicBezTo>
                  <a:pt x="64864" y="95433"/>
                  <a:pt x="68108" y="91653"/>
                  <a:pt x="68108" y="87874"/>
                </a:cubicBezTo>
                <a:cubicBezTo>
                  <a:pt x="68108" y="77480"/>
                  <a:pt x="68108" y="77480"/>
                  <a:pt x="68108" y="77480"/>
                </a:cubicBezTo>
                <a:cubicBezTo>
                  <a:pt x="68108" y="82204"/>
                  <a:pt x="64864" y="85984"/>
                  <a:pt x="58378" y="88818"/>
                </a:cubicBezTo>
                <a:lnTo>
                  <a:pt x="12972" y="68976"/>
                </a:lnTo>
                <a:cubicBezTo>
                  <a:pt x="25945" y="75590"/>
                  <a:pt x="45405" y="75590"/>
                  <a:pt x="58378" y="68976"/>
                </a:cubicBezTo>
                <a:cubicBezTo>
                  <a:pt x="71351" y="63307"/>
                  <a:pt x="71351" y="52913"/>
                  <a:pt x="58378" y="46299"/>
                </a:cubicBezTo>
                <a:cubicBezTo>
                  <a:pt x="45405" y="39685"/>
                  <a:pt x="25945" y="39685"/>
                  <a:pt x="12972" y="46299"/>
                </a:cubicBezTo>
                <a:cubicBezTo>
                  <a:pt x="0" y="52913"/>
                  <a:pt x="0" y="63307"/>
                  <a:pt x="12972" y="68976"/>
                </a:cubicBezTo>
                <a:lnTo>
                  <a:pt x="62702" y="29291"/>
                </a:lnTo>
                <a:cubicBezTo>
                  <a:pt x="74594" y="35905"/>
                  <a:pt x="95135" y="35905"/>
                  <a:pt x="108108" y="29291"/>
                </a:cubicBezTo>
                <a:cubicBezTo>
                  <a:pt x="120000" y="22677"/>
                  <a:pt x="120000" y="12283"/>
                  <a:pt x="108108" y="6614"/>
                </a:cubicBezTo>
                <a:cubicBezTo>
                  <a:pt x="95135" y="0"/>
                  <a:pt x="74594" y="0"/>
                  <a:pt x="62702" y="6614"/>
                </a:cubicBezTo>
                <a:cubicBezTo>
                  <a:pt x="49729" y="12283"/>
                  <a:pt x="49729" y="22677"/>
                  <a:pt x="62702" y="29291"/>
                </a:cubicBezTo>
                <a:lnTo>
                  <a:pt x="108108" y="77480"/>
                </a:lnTo>
                <a:cubicBezTo>
                  <a:pt x="98378" y="82204"/>
                  <a:pt x="84324" y="84094"/>
                  <a:pt x="72432" y="81259"/>
                </a:cubicBezTo>
                <a:cubicBezTo>
                  <a:pt x="72432" y="90708"/>
                  <a:pt x="72432" y="90708"/>
                  <a:pt x="72432" y="90708"/>
                </a:cubicBezTo>
                <a:cubicBezTo>
                  <a:pt x="84324" y="93543"/>
                  <a:pt x="98378" y="92598"/>
                  <a:pt x="108108" y="87874"/>
                </a:cubicBezTo>
                <a:cubicBezTo>
                  <a:pt x="113513" y="84094"/>
                  <a:pt x="116756" y="80314"/>
                  <a:pt x="116756" y="76535"/>
                </a:cubicBezTo>
                <a:cubicBezTo>
                  <a:pt x="116756" y="66141"/>
                  <a:pt x="116756" y="66141"/>
                  <a:pt x="116756" y="66141"/>
                </a:cubicBezTo>
                <a:cubicBezTo>
                  <a:pt x="116756" y="70866"/>
                  <a:pt x="113513" y="74645"/>
                  <a:pt x="108108" y="77480"/>
                </a:cubicBezTo>
                <a:lnTo>
                  <a:pt x="108108" y="49133"/>
                </a:lnTo>
                <a:cubicBezTo>
                  <a:pt x="98378" y="53858"/>
                  <a:pt x="84324" y="54803"/>
                  <a:pt x="72432" y="52913"/>
                </a:cubicBezTo>
                <a:cubicBezTo>
                  <a:pt x="72432" y="62362"/>
                  <a:pt x="72432" y="62362"/>
                  <a:pt x="72432" y="62362"/>
                </a:cubicBezTo>
                <a:cubicBezTo>
                  <a:pt x="84324" y="65196"/>
                  <a:pt x="98378" y="63307"/>
                  <a:pt x="108108" y="58582"/>
                </a:cubicBezTo>
                <a:cubicBezTo>
                  <a:pt x="113513" y="55748"/>
                  <a:pt x="116756" y="51968"/>
                  <a:pt x="116756" y="47244"/>
                </a:cubicBezTo>
                <a:cubicBezTo>
                  <a:pt x="116756" y="37795"/>
                  <a:pt x="116756" y="37795"/>
                  <a:pt x="116756" y="37795"/>
                </a:cubicBezTo>
                <a:cubicBezTo>
                  <a:pt x="116756" y="41574"/>
                  <a:pt x="113513" y="46299"/>
                  <a:pt x="108108" y="49133"/>
                </a:cubicBezTo>
                <a:lnTo>
                  <a:pt x="108108" y="34960"/>
                </a:lnTo>
                <a:cubicBezTo>
                  <a:pt x="95135" y="40629"/>
                  <a:pt x="74594" y="40629"/>
                  <a:pt x="62702" y="34960"/>
                </a:cubicBezTo>
                <a:cubicBezTo>
                  <a:pt x="56216" y="31181"/>
                  <a:pt x="52972" y="27401"/>
                  <a:pt x="52972" y="23622"/>
                </a:cubicBezTo>
                <a:cubicBezTo>
                  <a:pt x="52972" y="33070"/>
                  <a:pt x="52972" y="33070"/>
                  <a:pt x="52972" y="33070"/>
                </a:cubicBezTo>
                <a:cubicBezTo>
                  <a:pt x="52972" y="36850"/>
                  <a:pt x="56216" y="41574"/>
                  <a:pt x="62702" y="44409"/>
                </a:cubicBezTo>
                <a:cubicBezTo>
                  <a:pt x="74594" y="51023"/>
                  <a:pt x="95135" y="51023"/>
                  <a:pt x="108108" y="44409"/>
                </a:cubicBezTo>
                <a:cubicBezTo>
                  <a:pt x="113513" y="41574"/>
                  <a:pt x="116756" y="36850"/>
                  <a:pt x="116756" y="33070"/>
                </a:cubicBezTo>
                <a:cubicBezTo>
                  <a:pt x="116756" y="23622"/>
                  <a:pt x="116756" y="23622"/>
                  <a:pt x="116756" y="23622"/>
                </a:cubicBezTo>
                <a:cubicBezTo>
                  <a:pt x="116756" y="27401"/>
                  <a:pt x="113513" y="31181"/>
                  <a:pt x="108108" y="34960"/>
                </a:cubicBezTo>
                <a:lnTo>
                  <a:pt x="108108" y="63307"/>
                </a:lnTo>
                <a:cubicBezTo>
                  <a:pt x="98378" y="68031"/>
                  <a:pt x="84324" y="68976"/>
                  <a:pt x="72432" y="67086"/>
                </a:cubicBezTo>
                <a:cubicBezTo>
                  <a:pt x="72432" y="76535"/>
                  <a:pt x="72432" y="76535"/>
                  <a:pt x="72432" y="76535"/>
                </a:cubicBezTo>
                <a:cubicBezTo>
                  <a:pt x="84324" y="79370"/>
                  <a:pt x="98378" y="78425"/>
                  <a:pt x="108108" y="73700"/>
                </a:cubicBezTo>
                <a:cubicBezTo>
                  <a:pt x="113513" y="69921"/>
                  <a:pt x="116756" y="66141"/>
                  <a:pt x="116756" y="61417"/>
                </a:cubicBezTo>
                <a:cubicBezTo>
                  <a:pt x="116756" y="51968"/>
                  <a:pt x="116756" y="51968"/>
                  <a:pt x="116756" y="51968"/>
                </a:cubicBezTo>
                <a:cubicBezTo>
                  <a:pt x="116756" y="55748"/>
                  <a:pt x="113513" y="60472"/>
                  <a:pt x="108108" y="63307"/>
                </a:cubicBezTo>
                <a:lnTo>
                  <a:pt x="108108" y="91653"/>
                </a:lnTo>
                <a:cubicBezTo>
                  <a:pt x="98378" y="96377"/>
                  <a:pt x="84324" y="98267"/>
                  <a:pt x="72432" y="95433"/>
                </a:cubicBezTo>
                <a:cubicBezTo>
                  <a:pt x="72432" y="105826"/>
                  <a:pt x="72432" y="105826"/>
                  <a:pt x="72432" y="105826"/>
                </a:cubicBezTo>
                <a:cubicBezTo>
                  <a:pt x="84324" y="107716"/>
                  <a:pt x="98378" y="106771"/>
                  <a:pt x="108108" y="102047"/>
                </a:cubicBezTo>
                <a:cubicBezTo>
                  <a:pt x="113513" y="99212"/>
                  <a:pt x="116756" y="94488"/>
                  <a:pt x="116756" y="90708"/>
                </a:cubicBezTo>
                <a:cubicBezTo>
                  <a:pt x="116756" y="80314"/>
                  <a:pt x="116756" y="80314"/>
                  <a:pt x="116756" y="80314"/>
                </a:cubicBezTo>
                <a:cubicBezTo>
                  <a:pt x="116756" y="85039"/>
                  <a:pt x="113513" y="88818"/>
                  <a:pt x="108108" y="91653"/>
                </a:cubicBezTo>
              </a:path>
            </a:pathLst>
          </a:custGeom>
          <a:solidFill>
            <a:schemeClr val="accent1"/>
          </a:solidFill>
          <a:ln>
            <a:noFill/>
          </a:ln>
        </p:spPr>
        <p:style>
          <a:lnRef idx="0">
            <a:scrgbClr r="0" g="0" b="0"/>
          </a:lnRef>
          <a:fillRef idx="0">
            <a:scrgbClr r="0" g="0" b="0"/>
          </a:fillRef>
          <a:effectRef idx="0">
            <a:scrgbClr r="0" g="0" b="0"/>
          </a:effectRef>
          <a:fontRef idx="minor"/>
        </p:style>
        <p:txBody>
          <a:bodyPr/>
          <a:lstStyle/>
          <a:p>
            <a:endParaRPr lang="fr-FR" noProof="0" dirty="0"/>
          </a:p>
        </p:txBody>
      </p:sp>
      <p:sp>
        <p:nvSpPr>
          <p:cNvPr id="59" name="Shape 2251"/>
          <p:cNvSpPr txBox="1"/>
          <p:nvPr/>
        </p:nvSpPr>
        <p:spPr>
          <a:xfrm>
            <a:off x="4426759" y="3217658"/>
            <a:ext cx="6260815" cy="1057680"/>
          </a:xfrm>
          <a:prstGeom prst="rect">
            <a:avLst/>
          </a:prstGeom>
          <a:noFill/>
          <a:ln>
            <a:noFill/>
          </a:ln>
        </p:spPr>
        <p:txBody>
          <a:bodyPr wrap="square" lIns="0" tIns="0" rIns="0" bIns="0" anchor="t" anchorCtr="0">
            <a:noAutofit/>
          </a:bodyPr>
          <a:lstStyle/>
          <a:p>
            <a:pPr defTabSz="932815"/>
            <a:endParaRPr lang="fr-FR" sz="1155" b="1" noProof="0" dirty="0"/>
          </a:p>
        </p:txBody>
      </p:sp>
      <p:sp>
        <p:nvSpPr>
          <p:cNvPr id="60" name="Shape 2253"/>
          <p:cNvSpPr txBox="1"/>
          <p:nvPr/>
        </p:nvSpPr>
        <p:spPr>
          <a:xfrm>
            <a:off x="3157091" y="3673476"/>
            <a:ext cx="6378942" cy="836857"/>
          </a:xfrm>
          <a:prstGeom prst="rect">
            <a:avLst/>
          </a:prstGeom>
          <a:noFill/>
          <a:ln>
            <a:noFill/>
          </a:ln>
        </p:spPr>
        <p:txBody>
          <a:bodyPr wrap="square" lIns="0" tIns="0" rIns="0" bIns="0" anchor="t" anchorCtr="0">
            <a:noAutofit/>
          </a:bodyPr>
          <a:lstStyle/>
          <a:p>
            <a:pPr marL="174625" lvl="1" indent="-174625">
              <a:spcAft>
                <a:spcPts val="305"/>
              </a:spcAft>
              <a:buClr>
                <a:schemeClr val="dk2"/>
              </a:buClr>
              <a:buSzPct val="123000"/>
              <a:buFont typeface="Arial" panose="020B0604020202020204" pitchFamily="34" charset="0"/>
              <a:buChar char="•"/>
            </a:pPr>
            <a:r>
              <a:rPr lang="fr-FR" sz="1100" dirty="0"/>
              <a:t>Augmentation significative de la capacité de production d’eau potable</a:t>
            </a:r>
          </a:p>
          <a:p>
            <a:pPr marL="174625" lvl="1" indent="-174625">
              <a:spcAft>
                <a:spcPts val="305"/>
              </a:spcAft>
              <a:buClr>
                <a:schemeClr val="dk2"/>
              </a:buClr>
              <a:buSzPct val="123000"/>
              <a:buFont typeface="Arial" panose="020B0604020202020204" pitchFamily="34" charset="0"/>
              <a:buChar char="•"/>
            </a:pPr>
            <a:r>
              <a:rPr lang="fr-FR" sz="1100" dirty="0"/>
              <a:t>• Réponse à la forte croissance démographique du Grand Lomé</a:t>
            </a:r>
          </a:p>
          <a:p>
            <a:pPr marL="174625" lvl="1" indent="-174625">
              <a:spcAft>
                <a:spcPts val="305"/>
              </a:spcAft>
              <a:buClr>
                <a:schemeClr val="dk2"/>
              </a:buClr>
              <a:buSzPct val="123000"/>
              <a:buFont typeface="Arial" panose="020B0604020202020204" pitchFamily="34" charset="0"/>
              <a:buChar char="•"/>
            </a:pPr>
            <a:r>
              <a:rPr lang="fr-FR" sz="1100" dirty="0"/>
              <a:t>• Contribution aux objectifs de développement durable (ODD 6)</a:t>
            </a:r>
          </a:p>
          <a:p>
            <a:pPr marL="0" lvl="1" indent="-174625">
              <a:spcAft>
                <a:spcPts val="305"/>
              </a:spcAft>
              <a:buClr>
                <a:schemeClr val="dk2"/>
              </a:buClr>
              <a:buSzPct val="123000"/>
              <a:buFont typeface="Arial" panose="020B0604020202020204" pitchFamily="34" charset="0"/>
              <a:buChar char="•"/>
            </a:pPr>
            <a:r>
              <a:rPr lang="fr-FR" sz="1100" dirty="0">
                <a:sym typeface="+mn-ea"/>
              </a:rPr>
              <a:t>•Le taux de rendement interne du projet est 17,61 %</a:t>
            </a:r>
            <a:endParaRPr lang="fr-FR" sz="1100" dirty="0"/>
          </a:p>
          <a:p>
            <a:pPr marL="174625" lvl="1" indent="-174625">
              <a:spcAft>
                <a:spcPts val="305"/>
              </a:spcAft>
              <a:buClr>
                <a:schemeClr val="dk2"/>
              </a:buClr>
              <a:buSzPct val="123000"/>
              <a:buFont typeface="Arial" panose="020B0604020202020204" pitchFamily="34" charset="0"/>
              <a:buChar char="•"/>
            </a:pPr>
            <a:endParaRPr lang="fr-FR" sz="1100" b="1" noProof="0" dirty="0"/>
          </a:p>
        </p:txBody>
      </p:sp>
      <p:sp>
        <p:nvSpPr>
          <p:cNvPr id="61" name="Shape 2253"/>
          <p:cNvSpPr txBox="1"/>
          <p:nvPr/>
        </p:nvSpPr>
        <p:spPr>
          <a:xfrm>
            <a:off x="3157091" y="4873878"/>
            <a:ext cx="6378942" cy="621616"/>
          </a:xfrm>
          <a:prstGeom prst="rect">
            <a:avLst/>
          </a:prstGeom>
          <a:noFill/>
          <a:ln>
            <a:noFill/>
          </a:ln>
        </p:spPr>
        <p:txBody>
          <a:bodyPr wrap="square" lIns="0" tIns="0" rIns="0" bIns="0" numCol="1" anchor="t" anchorCtr="0">
            <a:noAutofit/>
          </a:bodyPr>
          <a:lstStyle/>
          <a:p>
            <a:pPr marL="174625" lvl="1" indent="-174625">
              <a:spcAft>
                <a:spcPts val="305"/>
              </a:spcAft>
              <a:buClr>
                <a:schemeClr val="dk2"/>
              </a:buClr>
              <a:buSzPct val="123000"/>
              <a:buFont typeface="Arial" panose="020B0604020202020204" pitchFamily="34" charset="0"/>
              <a:buChar char="•"/>
            </a:pPr>
            <a:r>
              <a:rPr lang="fr-FR" sz="1100" noProof="0" dirty="0">
                <a:sym typeface="Arial" panose="020B0604020202020204"/>
              </a:rPr>
              <a:t>Type de partenariat : Partenariat public-privé (PPP)</a:t>
            </a:r>
          </a:p>
          <a:p>
            <a:pPr marL="0" lvl="1" indent="-174625">
              <a:spcAft>
                <a:spcPts val="305"/>
              </a:spcAft>
              <a:buClr>
                <a:schemeClr val="dk2"/>
              </a:buClr>
              <a:buSzPct val="123000"/>
              <a:buFont typeface="Arial" panose="020B0604020202020204" pitchFamily="34" charset="0"/>
              <a:buChar char="•"/>
            </a:pPr>
            <a:r>
              <a:rPr lang="fr-FR" sz="1100" noProof="0" dirty="0">
                <a:sym typeface="Arial" panose="020B0604020202020204"/>
              </a:rPr>
              <a:t>Mode de remboursement:  PPP par paiement Etat</a:t>
            </a:r>
          </a:p>
          <a:p>
            <a:pPr marL="174625" lvl="1" indent="-174625">
              <a:spcAft>
                <a:spcPts val="305"/>
              </a:spcAft>
              <a:buClr>
                <a:schemeClr val="dk2"/>
              </a:buClr>
              <a:buSzPct val="123000"/>
              <a:buFont typeface="Arial" panose="020B0604020202020204" pitchFamily="34" charset="0"/>
              <a:buChar char="•"/>
            </a:pPr>
            <a:endParaRPr lang="fr-FR" sz="1100" b="1" noProof="0" dirty="0">
              <a:sym typeface="Arial" panose="020B0604020202020204"/>
            </a:endParaRPr>
          </a:p>
        </p:txBody>
      </p:sp>
      <p:grpSp>
        <p:nvGrpSpPr>
          <p:cNvPr id="65" name="Shape 2300"/>
          <p:cNvGrpSpPr/>
          <p:nvPr/>
        </p:nvGrpSpPr>
        <p:grpSpPr>
          <a:xfrm>
            <a:off x="1588929" y="2499668"/>
            <a:ext cx="253724" cy="288562"/>
            <a:chOff x="1839913" y="5276850"/>
            <a:chExt cx="693736" cy="788987"/>
          </a:xfrm>
          <a:solidFill>
            <a:schemeClr val="accent1"/>
          </a:solidFill>
        </p:grpSpPr>
        <p:sp>
          <p:nvSpPr>
            <p:cNvPr id="68" name="Shape 2301"/>
            <p:cNvSpPr/>
            <p:nvPr/>
          </p:nvSpPr>
          <p:spPr>
            <a:xfrm>
              <a:off x="1897063" y="5276850"/>
              <a:ext cx="166686" cy="192088"/>
            </a:xfrm>
            <a:custGeom>
              <a:avLst/>
              <a:gdLst/>
              <a:ahLst/>
              <a:cxnLst/>
              <a:rect l="0" t="0" r="0" b="0"/>
              <a:pathLst>
                <a:path w="120000" h="120000" extrusionOk="0">
                  <a:moveTo>
                    <a:pt x="60000" y="120000"/>
                  </a:moveTo>
                  <a:cubicBezTo>
                    <a:pt x="93818" y="119685"/>
                    <a:pt x="120000" y="85354"/>
                    <a:pt x="120000" y="55748"/>
                  </a:cubicBezTo>
                  <a:cubicBezTo>
                    <a:pt x="120000" y="25826"/>
                    <a:pt x="93090" y="629"/>
                    <a:pt x="60000" y="0"/>
                  </a:cubicBezTo>
                  <a:cubicBezTo>
                    <a:pt x="26909" y="629"/>
                    <a:pt x="0" y="26141"/>
                    <a:pt x="0" y="55748"/>
                  </a:cubicBezTo>
                  <a:cubicBezTo>
                    <a:pt x="0" y="85354"/>
                    <a:pt x="26545" y="119685"/>
                    <a:pt x="60000" y="120000"/>
                  </a:cubicBezTo>
                  <a:close/>
                </a:path>
              </a:pathLst>
            </a:custGeom>
            <a:grpFill/>
            <a:ln>
              <a:noFill/>
            </a:ln>
          </p:spPr>
          <p:txBody>
            <a:bodyPr wrap="square" lIns="91410" tIns="45704" rIns="91410" bIns="45704" anchor="t" anchorCtr="0">
              <a:noAutofit/>
            </a:bodyPr>
            <a:lstStyle/>
            <a:p>
              <a:pPr defTabSz="932815"/>
              <a:endParaRPr lang="fr-FR" sz="1600" noProof="0" dirty="0">
                <a:solidFill>
                  <a:srgbClr val="000000"/>
                </a:solidFill>
                <a:latin typeface="Arial" panose="020B0604020202020204"/>
                <a:ea typeface="Arial" panose="020B0604020202020204"/>
                <a:cs typeface="Arial" panose="020B0604020202020204"/>
                <a:sym typeface="Arial" panose="020B0604020202020204"/>
              </a:endParaRPr>
            </a:p>
          </p:txBody>
        </p:sp>
        <p:sp>
          <p:nvSpPr>
            <p:cNvPr id="69" name="Shape 2302"/>
            <p:cNvSpPr/>
            <p:nvPr/>
          </p:nvSpPr>
          <p:spPr>
            <a:xfrm>
              <a:off x="1965325" y="5483225"/>
              <a:ext cx="30161" cy="19049"/>
            </a:xfrm>
            <a:custGeom>
              <a:avLst/>
              <a:gdLst/>
              <a:ahLst/>
              <a:cxnLst/>
              <a:rect l="0" t="0" r="0" b="0"/>
              <a:pathLst>
                <a:path w="120000" h="120000" extrusionOk="0">
                  <a:moveTo>
                    <a:pt x="104516" y="3157"/>
                  </a:moveTo>
                  <a:cubicBezTo>
                    <a:pt x="73548" y="0"/>
                    <a:pt x="44516" y="0"/>
                    <a:pt x="13548" y="3157"/>
                  </a:cubicBezTo>
                  <a:cubicBezTo>
                    <a:pt x="9677" y="3157"/>
                    <a:pt x="5806" y="6315"/>
                    <a:pt x="5806" y="12631"/>
                  </a:cubicBezTo>
                  <a:cubicBezTo>
                    <a:pt x="3870" y="18947"/>
                    <a:pt x="1935" y="25263"/>
                    <a:pt x="0" y="31578"/>
                  </a:cubicBezTo>
                  <a:cubicBezTo>
                    <a:pt x="0" y="34736"/>
                    <a:pt x="0" y="41052"/>
                    <a:pt x="0" y="44210"/>
                  </a:cubicBezTo>
                  <a:cubicBezTo>
                    <a:pt x="7741" y="69473"/>
                    <a:pt x="13548" y="91578"/>
                    <a:pt x="21290" y="113684"/>
                  </a:cubicBezTo>
                  <a:cubicBezTo>
                    <a:pt x="21290" y="120000"/>
                    <a:pt x="23225" y="120000"/>
                    <a:pt x="27096" y="120000"/>
                  </a:cubicBezTo>
                  <a:cubicBezTo>
                    <a:pt x="36774" y="120000"/>
                    <a:pt x="48387" y="120000"/>
                    <a:pt x="58064" y="120000"/>
                  </a:cubicBezTo>
                  <a:cubicBezTo>
                    <a:pt x="69677" y="120000"/>
                    <a:pt x="79354" y="120000"/>
                    <a:pt x="90967" y="120000"/>
                  </a:cubicBezTo>
                  <a:cubicBezTo>
                    <a:pt x="94838" y="120000"/>
                    <a:pt x="94838" y="120000"/>
                    <a:pt x="96774" y="113684"/>
                  </a:cubicBezTo>
                  <a:cubicBezTo>
                    <a:pt x="102580" y="97894"/>
                    <a:pt x="106451" y="78947"/>
                    <a:pt x="112258" y="63157"/>
                  </a:cubicBezTo>
                  <a:cubicBezTo>
                    <a:pt x="118064" y="47368"/>
                    <a:pt x="120000" y="31578"/>
                    <a:pt x="112258" y="12631"/>
                  </a:cubicBezTo>
                  <a:cubicBezTo>
                    <a:pt x="110322" y="6315"/>
                    <a:pt x="108387" y="3157"/>
                    <a:pt x="104516" y="3157"/>
                  </a:cubicBezTo>
                  <a:close/>
                </a:path>
              </a:pathLst>
            </a:custGeom>
            <a:grpFill/>
            <a:ln>
              <a:noFill/>
            </a:ln>
          </p:spPr>
          <p:txBody>
            <a:bodyPr wrap="square" lIns="91410" tIns="45704" rIns="91410" bIns="45704" anchor="t" anchorCtr="0">
              <a:noAutofit/>
            </a:bodyPr>
            <a:lstStyle/>
            <a:p>
              <a:pPr defTabSz="932815"/>
              <a:endParaRPr lang="fr-FR" sz="1600" noProof="0" dirty="0">
                <a:solidFill>
                  <a:srgbClr val="000000"/>
                </a:solidFill>
                <a:latin typeface="Arial" panose="020B0604020202020204"/>
                <a:ea typeface="Arial" panose="020B0604020202020204"/>
                <a:cs typeface="Arial" panose="020B0604020202020204"/>
                <a:sym typeface="Arial" panose="020B0604020202020204"/>
              </a:endParaRPr>
            </a:p>
          </p:txBody>
        </p:sp>
        <p:sp>
          <p:nvSpPr>
            <p:cNvPr id="70" name="Shape 2303"/>
            <p:cNvSpPr/>
            <p:nvPr/>
          </p:nvSpPr>
          <p:spPr>
            <a:xfrm>
              <a:off x="1839913" y="5483225"/>
              <a:ext cx="473075" cy="582612"/>
            </a:xfrm>
            <a:custGeom>
              <a:avLst/>
              <a:gdLst/>
              <a:ahLst/>
              <a:cxnLst/>
              <a:rect l="0" t="0" r="0" b="0"/>
              <a:pathLst>
                <a:path w="120000" h="120000" extrusionOk="0">
                  <a:moveTo>
                    <a:pt x="59235" y="14495"/>
                  </a:moveTo>
                  <a:cubicBezTo>
                    <a:pt x="111082" y="14495"/>
                    <a:pt x="111082" y="14495"/>
                    <a:pt x="111082" y="14495"/>
                  </a:cubicBezTo>
                  <a:cubicBezTo>
                    <a:pt x="116050" y="14495"/>
                    <a:pt x="120000" y="11182"/>
                    <a:pt x="120000" y="7247"/>
                  </a:cubicBezTo>
                  <a:cubicBezTo>
                    <a:pt x="120000" y="3313"/>
                    <a:pt x="116050" y="0"/>
                    <a:pt x="111082" y="0"/>
                  </a:cubicBezTo>
                  <a:cubicBezTo>
                    <a:pt x="58980" y="0"/>
                    <a:pt x="58980" y="0"/>
                    <a:pt x="58980" y="0"/>
                  </a:cubicBezTo>
                  <a:cubicBezTo>
                    <a:pt x="58980" y="0"/>
                    <a:pt x="58980" y="0"/>
                    <a:pt x="58980" y="0"/>
                  </a:cubicBezTo>
                  <a:cubicBezTo>
                    <a:pt x="47770" y="0"/>
                    <a:pt x="47770" y="0"/>
                    <a:pt x="47770" y="0"/>
                  </a:cubicBezTo>
                  <a:cubicBezTo>
                    <a:pt x="40000" y="12424"/>
                    <a:pt x="40000" y="12424"/>
                    <a:pt x="40000" y="12424"/>
                  </a:cubicBezTo>
                  <a:cubicBezTo>
                    <a:pt x="39617" y="11389"/>
                    <a:pt x="39363" y="10353"/>
                    <a:pt x="39108" y="9318"/>
                  </a:cubicBezTo>
                  <a:cubicBezTo>
                    <a:pt x="38726" y="7868"/>
                    <a:pt x="38343" y="6315"/>
                    <a:pt x="37834" y="4866"/>
                  </a:cubicBezTo>
                  <a:cubicBezTo>
                    <a:pt x="36433" y="4866"/>
                    <a:pt x="34904" y="4866"/>
                    <a:pt x="33503" y="4866"/>
                  </a:cubicBezTo>
                  <a:cubicBezTo>
                    <a:pt x="33248" y="4866"/>
                    <a:pt x="33248" y="4969"/>
                    <a:pt x="33248" y="5073"/>
                  </a:cubicBezTo>
                  <a:cubicBezTo>
                    <a:pt x="32611" y="7247"/>
                    <a:pt x="32101" y="9421"/>
                    <a:pt x="31464" y="11596"/>
                  </a:cubicBezTo>
                  <a:cubicBezTo>
                    <a:pt x="31464" y="11803"/>
                    <a:pt x="31337" y="12113"/>
                    <a:pt x="31337" y="12320"/>
                  </a:cubicBezTo>
                  <a:cubicBezTo>
                    <a:pt x="23439" y="0"/>
                    <a:pt x="23439" y="0"/>
                    <a:pt x="23439" y="0"/>
                  </a:cubicBezTo>
                  <a:cubicBezTo>
                    <a:pt x="12229" y="0"/>
                    <a:pt x="12229" y="0"/>
                    <a:pt x="12229" y="0"/>
                  </a:cubicBezTo>
                  <a:cubicBezTo>
                    <a:pt x="5477" y="0"/>
                    <a:pt x="0" y="4762"/>
                    <a:pt x="0" y="10560"/>
                  </a:cubicBezTo>
                  <a:cubicBezTo>
                    <a:pt x="0" y="50215"/>
                    <a:pt x="0" y="50215"/>
                    <a:pt x="0" y="50215"/>
                  </a:cubicBezTo>
                  <a:cubicBezTo>
                    <a:pt x="0" y="55703"/>
                    <a:pt x="4840" y="60155"/>
                    <a:pt x="11210" y="60569"/>
                  </a:cubicBezTo>
                  <a:cubicBezTo>
                    <a:pt x="12993" y="76617"/>
                    <a:pt x="14649" y="92769"/>
                    <a:pt x="16433" y="109128"/>
                  </a:cubicBezTo>
                  <a:cubicBezTo>
                    <a:pt x="17197" y="114823"/>
                    <a:pt x="21656" y="119689"/>
                    <a:pt x="26751" y="119896"/>
                  </a:cubicBezTo>
                  <a:cubicBezTo>
                    <a:pt x="32611" y="120000"/>
                    <a:pt x="38598" y="120000"/>
                    <a:pt x="44585" y="119896"/>
                  </a:cubicBezTo>
                  <a:cubicBezTo>
                    <a:pt x="49554" y="119689"/>
                    <a:pt x="54140" y="114823"/>
                    <a:pt x="54777" y="109128"/>
                  </a:cubicBezTo>
                  <a:cubicBezTo>
                    <a:pt x="56305" y="95461"/>
                    <a:pt x="57707" y="81898"/>
                    <a:pt x="59235" y="68438"/>
                  </a:cubicBezTo>
                  <a:cubicBezTo>
                    <a:pt x="59235" y="68438"/>
                    <a:pt x="59235" y="68438"/>
                    <a:pt x="59235" y="68438"/>
                  </a:cubicBezTo>
                  <a:lnTo>
                    <a:pt x="59235" y="14495"/>
                  </a:lnTo>
                  <a:close/>
                </a:path>
              </a:pathLst>
            </a:custGeom>
            <a:grpFill/>
            <a:ln>
              <a:noFill/>
            </a:ln>
          </p:spPr>
          <p:txBody>
            <a:bodyPr wrap="square" lIns="91410" tIns="45704" rIns="91410" bIns="45704" anchor="t" anchorCtr="0">
              <a:noAutofit/>
            </a:bodyPr>
            <a:lstStyle/>
            <a:p>
              <a:pPr defTabSz="932815"/>
              <a:endParaRPr lang="fr-FR" sz="1600" noProof="0" dirty="0">
                <a:solidFill>
                  <a:srgbClr val="000000"/>
                </a:solidFill>
                <a:latin typeface="Arial" panose="020B0604020202020204"/>
                <a:ea typeface="Arial" panose="020B0604020202020204"/>
                <a:cs typeface="Arial" panose="020B0604020202020204"/>
                <a:sym typeface="Arial" panose="020B0604020202020204"/>
              </a:endParaRPr>
            </a:p>
          </p:txBody>
        </p:sp>
        <p:sp>
          <p:nvSpPr>
            <p:cNvPr id="71" name="Shape 2304"/>
            <p:cNvSpPr/>
            <p:nvPr/>
          </p:nvSpPr>
          <p:spPr>
            <a:xfrm>
              <a:off x="2135188" y="5921375"/>
              <a:ext cx="282574" cy="144462"/>
            </a:xfrm>
            <a:custGeom>
              <a:avLst/>
              <a:gdLst/>
              <a:ahLst/>
              <a:cxnLst/>
              <a:rect l="0" t="0" r="0" b="0"/>
              <a:pathLst>
                <a:path w="120000" h="120000" extrusionOk="0">
                  <a:moveTo>
                    <a:pt x="72682" y="0"/>
                  </a:moveTo>
                  <a:cubicBezTo>
                    <a:pt x="47317" y="0"/>
                    <a:pt x="47317" y="0"/>
                    <a:pt x="47317" y="0"/>
                  </a:cubicBezTo>
                  <a:cubicBezTo>
                    <a:pt x="3623" y="88333"/>
                    <a:pt x="3623" y="88333"/>
                    <a:pt x="3623" y="88333"/>
                  </a:cubicBezTo>
                  <a:cubicBezTo>
                    <a:pt x="0" y="95416"/>
                    <a:pt x="0" y="107083"/>
                    <a:pt x="3623" y="114583"/>
                  </a:cubicBezTo>
                  <a:cubicBezTo>
                    <a:pt x="5541" y="117916"/>
                    <a:pt x="7886" y="120000"/>
                    <a:pt x="10017" y="120000"/>
                  </a:cubicBezTo>
                  <a:cubicBezTo>
                    <a:pt x="12362" y="120000"/>
                    <a:pt x="14706" y="117916"/>
                    <a:pt x="16625" y="114583"/>
                  </a:cubicBezTo>
                  <a:cubicBezTo>
                    <a:pt x="60106" y="26250"/>
                    <a:pt x="60106" y="26250"/>
                    <a:pt x="60106" y="26250"/>
                  </a:cubicBezTo>
                  <a:cubicBezTo>
                    <a:pt x="103587" y="114583"/>
                    <a:pt x="103587" y="114583"/>
                    <a:pt x="103587" y="114583"/>
                  </a:cubicBezTo>
                  <a:cubicBezTo>
                    <a:pt x="105293" y="117916"/>
                    <a:pt x="107637" y="120000"/>
                    <a:pt x="109982" y="120000"/>
                  </a:cubicBezTo>
                  <a:cubicBezTo>
                    <a:pt x="112326" y="120000"/>
                    <a:pt x="114671" y="117916"/>
                    <a:pt x="116376" y="114583"/>
                  </a:cubicBezTo>
                  <a:cubicBezTo>
                    <a:pt x="120000" y="107083"/>
                    <a:pt x="120000" y="95416"/>
                    <a:pt x="116376" y="88333"/>
                  </a:cubicBezTo>
                  <a:lnTo>
                    <a:pt x="72682" y="0"/>
                  </a:lnTo>
                  <a:close/>
                </a:path>
              </a:pathLst>
            </a:custGeom>
            <a:grpFill/>
            <a:ln>
              <a:noFill/>
            </a:ln>
          </p:spPr>
          <p:txBody>
            <a:bodyPr wrap="square" lIns="91410" tIns="45704" rIns="91410" bIns="45704" anchor="t" anchorCtr="0">
              <a:noAutofit/>
            </a:bodyPr>
            <a:lstStyle/>
            <a:p>
              <a:pPr defTabSz="932815"/>
              <a:endParaRPr lang="fr-FR" sz="1600" noProof="0" dirty="0">
                <a:solidFill>
                  <a:srgbClr val="000000"/>
                </a:solidFill>
                <a:latin typeface="Arial" panose="020B0604020202020204"/>
                <a:ea typeface="Arial" panose="020B0604020202020204"/>
                <a:cs typeface="Arial" panose="020B0604020202020204"/>
                <a:sym typeface="Arial" panose="020B0604020202020204"/>
              </a:endParaRPr>
            </a:p>
          </p:txBody>
        </p:sp>
        <p:sp>
          <p:nvSpPr>
            <p:cNvPr id="72" name="Shape 2305"/>
            <p:cNvSpPr/>
            <p:nvPr/>
          </p:nvSpPr>
          <p:spPr>
            <a:xfrm>
              <a:off x="2092325" y="5278437"/>
              <a:ext cx="441324" cy="614363"/>
            </a:xfrm>
            <a:custGeom>
              <a:avLst/>
              <a:gdLst/>
              <a:ahLst/>
              <a:cxnLst/>
              <a:rect l="0" t="0" r="0" b="0"/>
              <a:pathLst>
                <a:path w="120000" h="120000" extrusionOk="0">
                  <a:moveTo>
                    <a:pt x="103071" y="10622"/>
                  </a:moveTo>
                  <a:cubicBezTo>
                    <a:pt x="72491" y="10622"/>
                    <a:pt x="72491" y="10622"/>
                    <a:pt x="72491" y="10622"/>
                  </a:cubicBezTo>
                  <a:cubicBezTo>
                    <a:pt x="71262" y="4622"/>
                    <a:pt x="64163" y="0"/>
                    <a:pt x="55563" y="0"/>
                  </a:cubicBezTo>
                  <a:cubicBezTo>
                    <a:pt x="44232" y="0"/>
                    <a:pt x="44232" y="0"/>
                    <a:pt x="44232" y="0"/>
                  </a:cubicBezTo>
                  <a:cubicBezTo>
                    <a:pt x="35631" y="0"/>
                    <a:pt x="28532" y="4622"/>
                    <a:pt x="27440" y="10622"/>
                  </a:cubicBezTo>
                  <a:cubicBezTo>
                    <a:pt x="0" y="10622"/>
                    <a:pt x="0" y="10622"/>
                    <a:pt x="0" y="10622"/>
                  </a:cubicBezTo>
                  <a:cubicBezTo>
                    <a:pt x="682" y="12688"/>
                    <a:pt x="1228" y="14852"/>
                    <a:pt x="1228" y="17114"/>
                  </a:cubicBezTo>
                  <a:cubicBezTo>
                    <a:pt x="1228" y="17704"/>
                    <a:pt x="1092" y="18196"/>
                    <a:pt x="1092" y="18786"/>
                  </a:cubicBezTo>
                  <a:cubicBezTo>
                    <a:pt x="34402" y="18786"/>
                    <a:pt x="34402" y="18786"/>
                    <a:pt x="34402" y="18786"/>
                  </a:cubicBezTo>
                  <a:cubicBezTo>
                    <a:pt x="38907" y="18786"/>
                    <a:pt x="38907" y="18786"/>
                    <a:pt x="38907" y="18786"/>
                  </a:cubicBezTo>
                  <a:cubicBezTo>
                    <a:pt x="60887" y="18786"/>
                    <a:pt x="60887" y="18786"/>
                    <a:pt x="60887" y="18786"/>
                  </a:cubicBezTo>
                  <a:cubicBezTo>
                    <a:pt x="66894" y="18786"/>
                    <a:pt x="66894" y="18786"/>
                    <a:pt x="66894" y="18786"/>
                  </a:cubicBezTo>
                  <a:cubicBezTo>
                    <a:pt x="103071" y="18786"/>
                    <a:pt x="103071" y="18786"/>
                    <a:pt x="103071" y="18786"/>
                  </a:cubicBezTo>
                  <a:cubicBezTo>
                    <a:pt x="106211" y="18786"/>
                    <a:pt x="108668" y="20852"/>
                    <a:pt x="108668" y="23409"/>
                  </a:cubicBezTo>
                  <a:cubicBezTo>
                    <a:pt x="108668" y="107213"/>
                    <a:pt x="108668" y="107213"/>
                    <a:pt x="108668" y="107213"/>
                  </a:cubicBezTo>
                  <a:cubicBezTo>
                    <a:pt x="108668" y="109770"/>
                    <a:pt x="106211" y="111836"/>
                    <a:pt x="103071" y="111836"/>
                  </a:cubicBezTo>
                  <a:cubicBezTo>
                    <a:pt x="3139" y="111836"/>
                    <a:pt x="3139" y="111836"/>
                    <a:pt x="3139" y="111836"/>
                  </a:cubicBezTo>
                  <a:cubicBezTo>
                    <a:pt x="2866" y="114590"/>
                    <a:pt x="2457" y="117344"/>
                    <a:pt x="2184" y="120000"/>
                  </a:cubicBezTo>
                  <a:cubicBezTo>
                    <a:pt x="103071" y="120000"/>
                    <a:pt x="103071" y="120000"/>
                    <a:pt x="103071" y="120000"/>
                  </a:cubicBezTo>
                  <a:cubicBezTo>
                    <a:pt x="112491" y="120000"/>
                    <a:pt x="120000" y="114295"/>
                    <a:pt x="120000" y="107213"/>
                  </a:cubicBezTo>
                  <a:cubicBezTo>
                    <a:pt x="120000" y="23409"/>
                    <a:pt x="120000" y="23409"/>
                    <a:pt x="120000" y="23409"/>
                  </a:cubicBezTo>
                  <a:cubicBezTo>
                    <a:pt x="120000" y="16327"/>
                    <a:pt x="112491" y="10622"/>
                    <a:pt x="103071" y="10622"/>
                  </a:cubicBezTo>
                  <a:close/>
                </a:path>
              </a:pathLst>
            </a:custGeom>
            <a:grpFill/>
            <a:ln>
              <a:noFill/>
            </a:ln>
          </p:spPr>
          <p:txBody>
            <a:bodyPr wrap="square" lIns="91410" tIns="45704" rIns="91410" bIns="45704" anchor="t" anchorCtr="0">
              <a:noAutofit/>
            </a:bodyPr>
            <a:lstStyle/>
            <a:p>
              <a:pPr defTabSz="932815"/>
              <a:endParaRPr lang="fr-FR" sz="1600" noProof="0" dirty="0">
                <a:solidFill>
                  <a:srgbClr val="000000"/>
                </a:solidFill>
                <a:latin typeface="Arial" panose="020B0604020202020204"/>
                <a:ea typeface="Arial" panose="020B0604020202020204"/>
                <a:cs typeface="Arial" panose="020B0604020202020204"/>
                <a:sym typeface="Arial" panose="020B0604020202020204"/>
              </a:endParaRPr>
            </a:p>
          </p:txBody>
        </p:sp>
      </p:grpSp>
      <p:pic>
        <p:nvPicPr>
          <p:cNvPr id="98" name="Picture 79" descr="A close up of a logo&#10;&#10;Description generated with very high confidence"/>
          <p:cNvPicPr>
            <a:picLocks noChangeAspect="1"/>
          </p:cNvPicPr>
          <p:nvPr/>
        </p:nvPicPr>
        <p:blipFill rotWithShape="1">
          <a:blip r:embed="rId2" cstate="print">
            <a:duotone>
              <a:schemeClr val="accent1">
                <a:shade val="45000"/>
                <a:satMod val="135000"/>
              </a:schemeClr>
              <a:prstClr val="white"/>
            </a:duotone>
            <a:extLst>
              <a:ext uri="{28A0092B-C50C-407E-A947-70E740481C1C}">
                <a14:useLocalDpi xmlns:a14="http://schemas.microsoft.com/office/drawing/2010/main" val="0"/>
              </a:ext>
            </a:extLst>
          </a:blip>
          <a:srcRect l="7899" t="14124" r="8944" b="27484"/>
          <a:stretch>
            <a:fillRect/>
          </a:stretch>
        </p:blipFill>
        <p:spPr>
          <a:xfrm>
            <a:off x="1553672" y="4832362"/>
            <a:ext cx="427501" cy="300190"/>
          </a:xfrm>
          <a:prstGeom prst="rect">
            <a:avLst/>
          </a:prstGeom>
        </p:spPr>
      </p:pic>
      <p:sp>
        <p:nvSpPr>
          <p:cNvPr id="40" name="Titre 23"/>
          <p:cNvSpPr txBox="1"/>
          <p:nvPr/>
        </p:nvSpPr>
        <p:spPr>
          <a:xfrm>
            <a:off x="720004" y="187136"/>
            <a:ext cx="10255101" cy="408237"/>
          </a:xfrm>
          <a:prstGeom prst="rect">
            <a:avLst/>
          </a:prstGeom>
        </p:spPr>
        <p:txBody>
          <a:bodyPr/>
          <a:lstStyle>
            <a:lvl1pPr algn="l" defTabSz="895350" rtl="0" eaLnBrk="1" fontAlgn="base" hangingPunct="1">
              <a:spcBef>
                <a:spcPct val="0"/>
              </a:spcBef>
              <a:spcAft>
                <a:spcPct val="0"/>
              </a:spcAft>
              <a:tabLst>
                <a:tab pos="356870" algn="l"/>
              </a:tabLst>
              <a:defRPr sz="1900" b="1">
                <a:solidFill>
                  <a:schemeClr val="tx2"/>
                </a:solidFill>
                <a:latin typeface="+mj-lt"/>
                <a:ea typeface="+mj-ea"/>
                <a:cs typeface="+mj-cs"/>
              </a:defRPr>
            </a:lvl1pPr>
            <a:lvl2pPr algn="l" defTabSz="895350" rtl="0" eaLnBrk="1" fontAlgn="base" hangingPunct="1">
              <a:spcBef>
                <a:spcPct val="0"/>
              </a:spcBef>
              <a:spcAft>
                <a:spcPct val="0"/>
              </a:spcAft>
              <a:defRPr sz="1900" b="1">
                <a:solidFill>
                  <a:schemeClr val="tx2"/>
                </a:solidFill>
                <a:latin typeface="Arial" panose="020B0604020202020204" pitchFamily="34" charset="0"/>
              </a:defRPr>
            </a:lvl2pPr>
            <a:lvl3pPr algn="l" defTabSz="895350" rtl="0" eaLnBrk="1" fontAlgn="base" hangingPunct="1">
              <a:spcBef>
                <a:spcPct val="0"/>
              </a:spcBef>
              <a:spcAft>
                <a:spcPct val="0"/>
              </a:spcAft>
              <a:defRPr sz="1900" b="1">
                <a:solidFill>
                  <a:schemeClr val="tx2"/>
                </a:solidFill>
                <a:latin typeface="Arial" panose="020B0604020202020204" pitchFamily="34" charset="0"/>
              </a:defRPr>
            </a:lvl3pPr>
            <a:lvl4pPr algn="l" defTabSz="895350" rtl="0" eaLnBrk="1" fontAlgn="base" hangingPunct="1">
              <a:spcBef>
                <a:spcPct val="0"/>
              </a:spcBef>
              <a:spcAft>
                <a:spcPct val="0"/>
              </a:spcAft>
              <a:defRPr sz="1900" b="1">
                <a:solidFill>
                  <a:schemeClr val="tx2"/>
                </a:solidFill>
                <a:latin typeface="Arial" panose="020B0604020202020204" pitchFamily="34" charset="0"/>
              </a:defRPr>
            </a:lvl4pPr>
            <a:lvl5pPr algn="l" defTabSz="895350" rtl="0" eaLnBrk="1" fontAlgn="base" hangingPunct="1">
              <a:spcBef>
                <a:spcPct val="0"/>
              </a:spcBef>
              <a:spcAft>
                <a:spcPct val="0"/>
              </a:spcAft>
              <a:defRPr sz="1900" b="1">
                <a:solidFill>
                  <a:schemeClr val="tx2"/>
                </a:solidFill>
                <a:latin typeface="Arial" panose="020B0604020202020204" pitchFamily="34" charset="0"/>
              </a:defRPr>
            </a:lvl5pPr>
            <a:lvl6pPr marL="457200" algn="l" defTabSz="895350" rtl="0" eaLnBrk="1" fontAlgn="base" hangingPunct="1">
              <a:spcBef>
                <a:spcPct val="0"/>
              </a:spcBef>
              <a:spcAft>
                <a:spcPct val="0"/>
              </a:spcAft>
              <a:defRPr sz="1900" b="1">
                <a:solidFill>
                  <a:schemeClr val="tx2"/>
                </a:solidFill>
                <a:latin typeface="Arial" panose="020B0604020202020204" pitchFamily="34" charset="0"/>
              </a:defRPr>
            </a:lvl6pPr>
            <a:lvl7pPr marL="914400" algn="l" defTabSz="895350" rtl="0" eaLnBrk="1" fontAlgn="base" hangingPunct="1">
              <a:spcBef>
                <a:spcPct val="0"/>
              </a:spcBef>
              <a:spcAft>
                <a:spcPct val="0"/>
              </a:spcAft>
              <a:defRPr sz="1900" b="1">
                <a:solidFill>
                  <a:schemeClr val="tx2"/>
                </a:solidFill>
                <a:latin typeface="Arial" panose="020B0604020202020204" pitchFamily="34" charset="0"/>
              </a:defRPr>
            </a:lvl7pPr>
            <a:lvl8pPr marL="1371600" algn="l" defTabSz="895350" rtl="0" eaLnBrk="1" fontAlgn="base" hangingPunct="1">
              <a:spcBef>
                <a:spcPct val="0"/>
              </a:spcBef>
              <a:spcAft>
                <a:spcPct val="0"/>
              </a:spcAft>
              <a:defRPr sz="1900" b="1">
                <a:solidFill>
                  <a:schemeClr val="tx2"/>
                </a:solidFill>
                <a:latin typeface="Arial" panose="020B0604020202020204" pitchFamily="34" charset="0"/>
              </a:defRPr>
            </a:lvl8pPr>
            <a:lvl9pPr marL="1828800" algn="l" defTabSz="895350" rtl="0" eaLnBrk="1" fontAlgn="base" hangingPunct="1">
              <a:spcBef>
                <a:spcPct val="0"/>
              </a:spcBef>
              <a:spcAft>
                <a:spcPct val="0"/>
              </a:spcAft>
              <a:defRPr sz="1900" b="1">
                <a:solidFill>
                  <a:schemeClr val="tx2"/>
                </a:solidFill>
                <a:latin typeface="Arial" panose="020B0604020202020204" pitchFamily="34" charset="0"/>
              </a:defRPr>
            </a:lvl9pPr>
          </a:lstStyle>
          <a:p>
            <a:r>
              <a:rPr lang="fr-FR" sz="1940" kern="0" noProof="0" dirty="0">
                <a:solidFill>
                  <a:schemeClr val="accent1"/>
                </a:solidFill>
              </a:rPr>
              <a:t>Projet d’alimentation en eau potable du grand Lome à partir du fleuve mono, tranche 1 (horizon 2030)</a:t>
            </a:r>
          </a:p>
        </p:txBody>
      </p:sp>
      <p:sp>
        <p:nvSpPr>
          <p:cNvPr id="39" name="Rectangle 38"/>
          <p:cNvSpPr/>
          <p:nvPr/>
        </p:nvSpPr>
        <p:spPr>
          <a:xfrm>
            <a:off x="10910416" y="0"/>
            <a:ext cx="1281584" cy="270376"/>
          </a:xfrm>
          <a:prstGeom prst="rect">
            <a:avLst/>
          </a:prstGeom>
          <a:solidFill>
            <a:srgbClr val="005E00"/>
          </a:solidFill>
        </p:spPr>
        <p:txBody>
          <a:bodyPr wrap="square">
            <a:spAutoFit/>
          </a:bodyPr>
          <a:lstStyle/>
          <a:p>
            <a:pPr defTabSz="932815"/>
            <a:r>
              <a:rPr lang="fr-FR" sz="1120" b="1" noProof="0" dirty="0">
                <a:solidFill>
                  <a:srgbClr val="FFFFFF"/>
                </a:solidFill>
              </a:rPr>
              <a:t>FICHE PROJET </a:t>
            </a:r>
            <a:endParaRPr lang="fr-FR" sz="1120" noProof="0" dirty="0">
              <a:solidFill>
                <a:srgbClr val="FFFFFF"/>
              </a:solidFill>
            </a:endParaRPr>
          </a:p>
        </p:txBody>
      </p:sp>
      <p:pic>
        <p:nvPicPr>
          <p:cNvPr id="4" name="Graphic 3" descr="Star with solid fill"/>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67975" y="239920"/>
            <a:ext cx="319616" cy="319616"/>
          </a:xfrm>
          <a:prstGeom prst="rect">
            <a:avLst/>
          </a:prstGeom>
        </p:spPr>
      </p:pic>
      <p:pic>
        <p:nvPicPr>
          <p:cNvPr id="5" name="Graphic 4" descr="Star with solid fill"/>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67975" y="6471223"/>
            <a:ext cx="319616" cy="319616"/>
          </a:xfrm>
          <a:prstGeom prst="rect">
            <a:avLst/>
          </a:prstGeom>
        </p:spPr>
      </p:pic>
      <p:sp>
        <p:nvSpPr>
          <p:cNvPr id="6" name="TextBox 5"/>
          <p:cNvSpPr txBox="1"/>
          <p:nvPr/>
        </p:nvSpPr>
        <p:spPr>
          <a:xfrm>
            <a:off x="709494" y="6543040"/>
            <a:ext cx="4268906" cy="221491"/>
          </a:xfrm>
          <a:prstGeom prst="rect">
            <a:avLst/>
          </a:prstGeom>
          <a:ln w="6350">
            <a:noFill/>
            <a:miter lim="800000"/>
          </a:ln>
        </p:spPr>
        <p:txBody>
          <a:bodyPr vert="horz" wrap="square" lIns="0" tIns="0" rIns="0" bIns="0" rtlCol="0">
            <a:noAutofit/>
          </a:bodyPr>
          <a:lstStyle/>
          <a:p>
            <a:pPr algn="l">
              <a:spcBef>
                <a:spcPts val="300"/>
              </a:spcBef>
              <a:spcAft>
                <a:spcPts val="300"/>
              </a:spcAft>
              <a:buNone/>
            </a:pPr>
            <a:r>
              <a:rPr lang="fr-FR" sz="1050" noProof="0" dirty="0"/>
              <a:t>Projet phare</a:t>
            </a:r>
          </a:p>
        </p:txBody>
      </p:sp>
      <p:sp>
        <p:nvSpPr>
          <p:cNvPr id="7" name="CustomShape 3"/>
          <p:cNvSpPr/>
          <p:nvPr/>
        </p:nvSpPr>
        <p:spPr>
          <a:xfrm>
            <a:off x="374214" y="5603816"/>
            <a:ext cx="1017605" cy="715702"/>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algn="ctr" defTabSz="932815"/>
            <a:r>
              <a:rPr lang="fr-FR" sz="1205" b="1" noProof="0" dirty="0">
                <a:solidFill>
                  <a:srgbClr val="FFFFFF"/>
                </a:solidFill>
                <a:latin typeface="Arial" panose="020B0604020202020204"/>
              </a:rPr>
              <a:t>Maturité</a:t>
            </a:r>
          </a:p>
        </p:txBody>
      </p:sp>
      <p:sp>
        <p:nvSpPr>
          <p:cNvPr id="8" name="CustomShape 17"/>
          <p:cNvSpPr/>
          <p:nvPr/>
        </p:nvSpPr>
        <p:spPr>
          <a:xfrm>
            <a:off x="1446457" y="3576530"/>
            <a:ext cx="8001333" cy="0"/>
          </a:xfrm>
          <a:prstGeom prst="straightConnector1">
            <a:avLst/>
          </a:prstGeom>
          <a:noFill/>
          <a:ln w="12600">
            <a:solidFill>
              <a:schemeClr val="accent6"/>
            </a:solidFill>
            <a:custDash>
              <a:ds d="100000" sp="300000"/>
            </a:custDash>
            <a:round/>
          </a:ln>
        </p:spPr>
        <p:style>
          <a:lnRef idx="0">
            <a:scrgbClr r="0" g="0" b="0"/>
          </a:lnRef>
          <a:fillRef idx="0">
            <a:scrgbClr r="0" g="0" b="0"/>
          </a:fillRef>
          <a:effectRef idx="0">
            <a:scrgbClr r="0" g="0" b="0"/>
          </a:effectRef>
          <a:fontRef idx="minor"/>
        </p:style>
        <p:txBody>
          <a:bodyPr/>
          <a:lstStyle/>
          <a:p>
            <a:endParaRPr lang="fr-FR" noProof="0" dirty="0"/>
          </a:p>
        </p:txBody>
      </p:sp>
      <p:sp>
        <p:nvSpPr>
          <p:cNvPr id="9" name="CustomShape 17"/>
          <p:cNvSpPr/>
          <p:nvPr/>
        </p:nvSpPr>
        <p:spPr>
          <a:xfrm>
            <a:off x="1635790" y="4554245"/>
            <a:ext cx="7812000" cy="0"/>
          </a:xfrm>
          <a:prstGeom prst="straightConnector1">
            <a:avLst/>
          </a:prstGeom>
          <a:noFill/>
          <a:ln w="12600">
            <a:solidFill>
              <a:schemeClr val="accent6"/>
            </a:solidFill>
            <a:custDash>
              <a:ds d="100000" sp="300000"/>
            </a:custDash>
            <a:round/>
          </a:ln>
        </p:spPr>
        <p:style>
          <a:lnRef idx="0">
            <a:scrgbClr r="0" g="0" b="0"/>
          </a:lnRef>
          <a:fillRef idx="0">
            <a:scrgbClr r="0" g="0" b="0"/>
          </a:fillRef>
          <a:effectRef idx="0">
            <a:scrgbClr r="0" g="0" b="0"/>
          </a:effectRef>
          <a:fontRef idx="minor"/>
        </p:style>
        <p:txBody>
          <a:bodyPr/>
          <a:lstStyle/>
          <a:p>
            <a:endParaRPr lang="fr-FR" noProof="0" dirty="0"/>
          </a:p>
        </p:txBody>
      </p:sp>
      <p:sp>
        <p:nvSpPr>
          <p:cNvPr id="10" name="CustomShape 21"/>
          <p:cNvSpPr/>
          <p:nvPr/>
        </p:nvSpPr>
        <p:spPr>
          <a:xfrm>
            <a:off x="1654163" y="5563035"/>
            <a:ext cx="7812000" cy="0"/>
          </a:xfrm>
          <a:prstGeom prst="straightConnector1">
            <a:avLst/>
          </a:prstGeom>
          <a:noFill/>
          <a:ln w="12600">
            <a:solidFill>
              <a:schemeClr val="accent6"/>
            </a:solidFill>
            <a:round/>
          </a:ln>
        </p:spPr>
        <p:style>
          <a:lnRef idx="0">
            <a:scrgbClr r="0" g="0" b="0"/>
          </a:lnRef>
          <a:fillRef idx="0">
            <a:scrgbClr r="0" g="0" b="0"/>
          </a:fillRef>
          <a:effectRef idx="0">
            <a:scrgbClr r="0" g="0" b="0"/>
          </a:effectRef>
          <a:fontRef idx="minor"/>
        </p:style>
        <p:txBody>
          <a:bodyPr/>
          <a:lstStyle/>
          <a:p>
            <a:endParaRPr lang="fr-FR" noProof="0" dirty="0"/>
          </a:p>
        </p:txBody>
      </p:sp>
      <p:cxnSp>
        <p:nvCxnSpPr>
          <p:cNvPr id="12" name="Straight Connector 11"/>
          <p:cNvCxnSpPr/>
          <p:nvPr/>
        </p:nvCxnSpPr>
        <p:spPr>
          <a:xfrm>
            <a:off x="1670794" y="5826367"/>
            <a:ext cx="7823709" cy="0"/>
          </a:xfrm>
          <a:prstGeom prst="line">
            <a:avLst/>
          </a:prstGeom>
          <a:ln w="3810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grpSp>
        <p:nvGrpSpPr>
          <p:cNvPr id="45" name="Group 44"/>
          <p:cNvGrpSpPr/>
          <p:nvPr/>
        </p:nvGrpSpPr>
        <p:grpSpPr>
          <a:xfrm>
            <a:off x="6552366" y="5654541"/>
            <a:ext cx="351015" cy="351015"/>
            <a:chOff x="2730547" y="5911505"/>
            <a:chExt cx="351015" cy="351015"/>
          </a:xfrm>
        </p:grpSpPr>
        <p:sp>
          <p:nvSpPr>
            <p:cNvPr id="46" name="Oval 45"/>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spcBef>
                  <a:spcPts val="300"/>
                </a:spcBef>
                <a:spcAft>
                  <a:spcPts val="300"/>
                </a:spcAft>
              </a:pPr>
              <a:endParaRPr lang="fr-FR" sz="800" noProof="0" dirty="0">
                <a:solidFill>
                  <a:srgbClr val="236800"/>
                </a:solidFill>
              </a:endParaRPr>
            </a:p>
          </p:txBody>
        </p:sp>
        <p:sp>
          <p:nvSpPr>
            <p:cNvPr id="47" name="Graphic 15" descr="Badge Cross with solid fill"/>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endParaRPr lang="fr-FR" noProof="0" dirty="0"/>
            </a:p>
          </p:txBody>
        </p:sp>
      </p:grpSp>
      <p:grpSp>
        <p:nvGrpSpPr>
          <p:cNvPr id="48" name="Group 47"/>
          <p:cNvGrpSpPr/>
          <p:nvPr/>
        </p:nvGrpSpPr>
        <p:grpSpPr>
          <a:xfrm>
            <a:off x="8799872" y="5646860"/>
            <a:ext cx="351015" cy="351015"/>
            <a:chOff x="2730547" y="5911505"/>
            <a:chExt cx="351015" cy="351015"/>
          </a:xfrm>
        </p:grpSpPr>
        <p:sp>
          <p:nvSpPr>
            <p:cNvPr id="49" name="Oval 48"/>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spcBef>
                  <a:spcPts val="300"/>
                </a:spcBef>
                <a:spcAft>
                  <a:spcPts val="300"/>
                </a:spcAft>
              </a:pPr>
              <a:endParaRPr lang="fr-FR" sz="800" noProof="0" dirty="0">
                <a:solidFill>
                  <a:srgbClr val="236800"/>
                </a:solidFill>
              </a:endParaRPr>
            </a:p>
          </p:txBody>
        </p:sp>
        <p:sp>
          <p:nvSpPr>
            <p:cNvPr id="50" name="Graphic 15" descr="Badge Cross with solid fill"/>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endParaRPr lang="fr-FR" noProof="0" dirty="0"/>
            </a:p>
          </p:txBody>
        </p:sp>
      </p:grpSp>
      <p:sp>
        <p:nvSpPr>
          <p:cNvPr id="51" name="ZoneTexte 3"/>
          <p:cNvSpPr txBox="1"/>
          <p:nvPr/>
        </p:nvSpPr>
        <p:spPr>
          <a:xfrm>
            <a:off x="1586690" y="6236171"/>
            <a:ext cx="3280566" cy="261610"/>
          </a:xfrm>
          <a:prstGeom prst="rect">
            <a:avLst/>
          </a:prstGeom>
          <a:noFill/>
        </p:spPr>
        <p:txBody>
          <a:bodyPr wrap="square">
            <a:spAutoFit/>
          </a:bodyPr>
          <a:lstStyle/>
          <a:p>
            <a:r>
              <a:rPr lang="fr-FR" sz="1100" b="1" noProof="0" dirty="0">
                <a:solidFill>
                  <a:schemeClr val="accent3"/>
                </a:solidFill>
              </a:rPr>
              <a:t>*</a:t>
            </a:r>
            <a:endParaRPr lang="fr-FR" sz="1100" b="1" noProof="0" dirty="0"/>
          </a:p>
        </p:txBody>
      </p:sp>
      <p:grpSp>
        <p:nvGrpSpPr>
          <p:cNvPr id="52" name="Groupe 37"/>
          <p:cNvGrpSpPr/>
          <p:nvPr/>
        </p:nvGrpSpPr>
        <p:grpSpPr>
          <a:xfrm>
            <a:off x="10198731" y="1609004"/>
            <a:ext cx="1444433" cy="4034402"/>
            <a:chOff x="3678872" y="1770697"/>
            <a:chExt cx="1139756" cy="3316602"/>
          </a:xfrm>
          <a:solidFill>
            <a:schemeClr val="accent5">
              <a:lumMod val="40000"/>
              <a:lumOff val="60000"/>
            </a:schemeClr>
          </a:solidFill>
        </p:grpSpPr>
        <p:sp>
          <p:nvSpPr>
            <p:cNvPr id="53" name="Freeform 225"/>
            <p:cNvSpPr/>
            <p:nvPr/>
          </p:nvSpPr>
          <p:spPr bwMode="gray">
            <a:xfrm>
              <a:off x="4173951" y="4552009"/>
              <a:ext cx="644677" cy="535290"/>
            </a:xfrm>
            <a:custGeom>
              <a:avLst/>
              <a:gdLst>
                <a:gd name="T0" fmla="*/ 84 w 999"/>
                <a:gd name="T1" fmla="*/ 320 h 743"/>
                <a:gd name="T2" fmla="*/ 141 w 999"/>
                <a:gd name="T3" fmla="*/ 244 h 743"/>
                <a:gd name="T4" fmla="*/ 161 w 999"/>
                <a:gd name="T5" fmla="*/ 179 h 743"/>
                <a:gd name="T6" fmla="*/ 308 w 999"/>
                <a:gd name="T7" fmla="*/ 90 h 743"/>
                <a:gd name="T8" fmla="*/ 365 w 999"/>
                <a:gd name="T9" fmla="*/ 96 h 743"/>
                <a:gd name="T10" fmla="*/ 391 w 999"/>
                <a:gd name="T11" fmla="*/ 115 h 743"/>
                <a:gd name="T12" fmla="*/ 423 w 999"/>
                <a:gd name="T13" fmla="*/ 141 h 743"/>
                <a:gd name="T14" fmla="*/ 481 w 999"/>
                <a:gd name="T15" fmla="*/ 173 h 743"/>
                <a:gd name="T16" fmla="*/ 590 w 999"/>
                <a:gd name="T17" fmla="*/ 115 h 743"/>
                <a:gd name="T18" fmla="*/ 660 w 999"/>
                <a:gd name="T19" fmla="*/ 96 h 743"/>
                <a:gd name="T20" fmla="*/ 711 w 999"/>
                <a:gd name="T21" fmla="*/ 58 h 743"/>
                <a:gd name="T22" fmla="*/ 756 w 999"/>
                <a:gd name="T23" fmla="*/ 32 h 743"/>
                <a:gd name="T24" fmla="*/ 788 w 999"/>
                <a:gd name="T25" fmla="*/ 0 h 743"/>
                <a:gd name="T26" fmla="*/ 814 w 999"/>
                <a:gd name="T27" fmla="*/ 26 h 743"/>
                <a:gd name="T28" fmla="*/ 814 w 999"/>
                <a:gd name="T29" fmla="*/ 77 h 743"/>
                <a:gd name="T30" fmla="*/ 807 w 999"/>
                <a:gd name="T31" fmla="*/ 109 h 743"/>
                <a:gd name="T32" fmla="*/ 820 w 999"/>
                <a:gd name="T33" fmla="*/ 141 h 743"/>
                <a:gd name="T34" fmla="*/ 833 w 999"/>
                <a:gd name="T35" fmla="*/ 173 h 743"/>
                <a:gd name="T36" fmla="*/ 801 w 999"/>
                <a:gd name="T37" fmla="*/ 179 h 743"/>
                <a:gd name="T38" fmla="*/ 795 w 999"/>
                <a:gd name="T39" fmla="*/ 218 h 743"/>
                <a:gd name="T40" fmla="*/ 814 w 999"/>
                <a:gd name="T41" fmla="*/ 237 h 743"/>
                <a:gd name="T42" fmla="*/ 814 w 999"/>
                <a:gd name="T43" fmla="*/ 256 h 743"/>
                <a:gd name="T44" fmla="*/ 827 w 999"/>
                <a:gd name="T45" fmla="*/ 295 h 743"/>
                <a:gd name="T46" fmla="*/ 859 w 999"/>
                <a:gd name="T47" fmla="*/ 314 h 743"/>
                <a:gd name="T48" fmla="*/ 871 w 999"/>
                <a:gd name="T49" fmla="*/ 327 h 743"/>
                <a:gd name="T50" fmla="*/ 897 w 999"/>
                <a:gd name="T51" fmla="*/ 346 h 743"/>
                <a:gd name="T52" fmla="*/ 897 w 999"/>
                <a:gd name="T53" fmla="*/ 372 h 743"/>
                <a:gd name="T54" fmla="*/ 916 w 999"/>
                <a:gd name="T55" fmla="*/ 391 h 743"/>
                <a:gd name="T56" fmla="*/ 929 w 999"/>
                <a:gd name="T57" fmla="*/ 410 h 743"/>
                <a:gd name="T58" fmla="*/ 955 w 999"/>
                <a:gd name="T59" fmla="*/ 429 h 743"/>
                <a:gd name="T60" fmla="*/ 974 w 999"/>
                <a:gd name="T61" fmla="*/ 455 h 743"/>
                <a:gd name="T62" fmla="*/ 967 w 999"/>
                <a:gd name="T63" fmla="*/ 474 h 743"/>
                <a:gd name="T64" fmla="*/ 974 w 999"/>
                <a:gd name="T65" fmla="*/ 493 h 743"/>
                <a:gd name="T66" fmla="*/ 974 w 999"/>
                <a:gd name="T67" fmla="*/ 525 h 743"/>
                <a:gd name="T68" fmla="*/ 987 w 999"/>
                <a:gd name="T69" fmla="*/ 551 h 743"/>
                <a:gd name="T70" fmla="*/ 999 w 999"/>
                <a:gd name="T71" fmla="*/ 576 h 743"/>
                <a:gd name="T72" fmla="*/ 974 w 999"/>
                <a:gd name="T73" fmla="*/ 583 h 743"/>
                <a:gd name="T74" fmla="*/ 948 w 999"/>
                <a:gd name="T75" fmla="*/ 596 h 743"/>
                <a:gd name="T76" fmla="*/ 910 w 999"/>
                <a:gd name="T77" fmla="*/ 608 h 743"/>
                <a:gd name="T78" fmla="*/ 865 w 999"/>
                <a:gd name="T79" fmla="*/ 615 h 743"/>
                <a:gd name="T80" fmla="*/ 833 w 999"/>
                <a:gd name="T81" fmla="*/ 634 h 743"/>
                <a:gd name="T82" fmla="*/ 782 w 999"/>
                <a:gd name="T83" fmla="*/ 647 h 743"/>
                <a:gd name="T84" fmla="*/ 737 w 999"/>
                <a:gd name="T85" fmla="*/ 653 h 743"/>
                <a:gd name="T86" fmla="*/ 686 w 999"/>
                <a:gd name="T87" fmla="*/ 666 h 743"/>
                <a:gd name="T88" fmla="*/ 634 w 999"/>
                <a:gd name="T89" fmla="*/ 679 h 743"/>
                <a:gd name="T90" fmla="*/ 583 w 999"/>
                <a:gd name="T91" fmla="*/ 692 h 743"/>
                <a:gd name="T92" fmla="*/ 545 w 999"/>
                <a:gd name="T93" fmla="*/ 704 h 743"/>
                <a:gd name="T94" fmla="*/ 526 w 999"/>
                <a:gd name="T95" fmla="*/ 711 h 743"/>
                <a:gd name="T96" fmla="*/ 506 w 999"/>
                <a:gd name="T97" fmla="*/ 724 h 743"/>
                <a:gd name="T98" fmla="*/ 468 w 999"/>
                <a:gd name="T99" fmla="*/ 736 h 743"/>
                <a:gd name="T100" fmla="*/ 359 w 999"/>
                <a:gd name="T101" fmla="*/ 692 h 743"/>
                <a:gd name="T102" fmla="*/ 308 w 999"/>
                <a:gd name="T103" fmla="*/ 640 h 743"/>
                <a:gd name="T104" fmla="*/ 269 w 999"/>
                <a:gd name="T105" fmla="*/ 583 h 743"/>
                <a:gd name="T106" fmla="*/ 154 w 999"/>
                <a:gd name="T107" fmla="*/ 525 h 743"/>
                <a:gd name="T108" fmla="*/ 71 w 999"/>
                <a:gd name="T109" fmla="*/ 474 h 743"/>
                <a:gd name="T110" fmla="*/ 33 w 999"/>
                <a:gd name="T111" fmla="*/ 442 h 743"/>
                <a:gd name="T112" fmla="*/ 7 w 999"/>
                <a:gd name="T113" fmla="*/ 391 h 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999" h="743">
                  <a:moveTo>
                    <a:pt x="0" y="359"/>
                  </a:moveTo>
                  <a:lnTo>
                    <a:pt x="7" y="352"/>
                  </a:lnTo>
                  <a:lnTo>
                    <a:pt x="20" y="352"/>
                  </a:lnTo>
                  <a:lnTo>
                    <a:pt x="39" y="346"/>
                  </a:lnTo>
                  <a:lnTo>
                    <a:pt x="52" y="346"/>
                  </a:lnTo>
                  <a:lnTo>
                    <a:pt x="65" y="340"/>
                  </a:lnTo>
                  <a:lnTo>
                    <a:pt x="71" y="333"/>
                  </a:lnTo>
                  <a:lnTo>
                    <a:pt x="84" y="320"/>
                  </a:lnTo>
                  <a:lnTo>
                    <a:pt x="90" y="314"/>
                  </a:lnTo>
                  <a:lnTo>
                    <a:pt x="103" y="301"/>
                  </a:lnTo>
                  <a:lnTo>
                    <a:pt x="109" y="295"/>
                  </a:lnTo>
                  <a:lnTo>
                    <a:pt x="122" y="276"/>
                  </a:lnTo>
                  <a:lnTo>
                    <a:pt x="129" y="269"/>
                  </a:lnTo>
                  <a:lnTo>
                    <a:pt x="135" y="263"/>
                  </a:lnTo>
                  <a:lnTo>
                    <a:pt x="141" y="256"/>
                  </a:lnTo>
                  <a:lnTo>
                    <a:pt x="141" y="244"/>
                  </a:lnTo>
                  <a:lnTo>
                    <a:pt x="148" y="237"/>
                  </a:lnTo>
                  <a:lnTo>
                    <a:pt x="148" y="231"/>
                  </a:lnTo>
                  <a:lnTo>
                    <a:pt x="154" y="231"/>
                  </a:lnTo>
                  <a:lnTo>
                    <a:pt x="161" y="211"/>
                  </a:lnTo>
                  <a:lnTo>
                    <a:pt x="161" y="205"/>
                  </a:lnTo>
                  <a:lnTo>
                    <a:pt x="161" y="199"/>
                  </a:lnTo>
                  <a:lnTo>
                    <a:pt x="161" y="192"/>
                  </a:lnTo>
                  <a:lnTo>
                    <a:pt x="161" y="179"/>
                  </a:lnTo>
                  <a:lnTo>
                    <a:pt x="167" y="167"/>
                  </a:lnTo>
                  <a:lnTo>
                    <a:pt x="161" y="154"/>
                  </a:lnTo>
                  <a:lnTo>
                    <a:pt x="161" y="141"/>
                  </a:lnTo>
                  <a:lnTo>
                    <a:pt x="161" y="122"/>
                  </a:lnTo>
                  <a:lnTo>
                    <a:pt x="161" y="83"/>
                  </a:lnTo>
                  <a:lnTo>
                    <a:pt x="212" y="83"/>
                  </a:lnTo>
                  <a:lnTo>
                    <a:pt x="263" y="90"/>
                  </a:lnTo>
                  <a:lnTo>
                    <a:pt x="308" y="90"/>
                  </a:lnTo>
                  <a:lnTo>
                    <a:pt x="321" y="90"/>
                  </a:lnTo>
                  <a:lnTo>
                    <a:pt x="327" y="90"/>
                  </a:lnTo>
                  <a:lnTo>
                    <a:pt x="333" y="90"/>
                  </a:lnTo>
                  <a:lnTo>
                    <a:pt x="340" y="90"/>
                  </a:lnTo>
                  <a:lnTo>
                    <a:pt x="346" y="90"/>
                  </a:lnTo>
                  <a:lnTo>
                    <a:pt x="359" y="90"/>
                  </a:lnTo>
                  <a:lnTo>
                    <a:pt x="365" y="90"/>
                  </a:lnTo>
                  <a:lnTo>
                    <a:pt x="365" y="96"/>
                  </a:lnTo>
                  <a:lnTo>
                    <a:pt x="359" y="96"/>
                  </a:lnTo>
                  <a:lnTo>
                    <a:pt x="359" y="103"/>
                  </a:lnTo>
                  <a:lnTo>
                    <a:pt x="365" y="103"/>
                  </a:lnTo>
                  <a:lnTo>
                    <a:pt x="372" y="103"/>
                  </a:lnTo>
                  <a:lnTo>
                    <a:pt x="378" y="109"/>
                  </a:lnTo>
                  <a:lnTo>
                    <a:pt x="385" y="109"/>
                  </a:lnTo>
                  <a:lnTo>
                    <a:pt x="385" y="115"/>
                  </a:lnTo>
                  <a:lnTo>
                    <a:pt x="391" y="115"/>
                  </a:lnTo>
                  <a:lnTo>
                    <a:pt x="398" y="115"/>
                  </a:lnTo>
                  <a:lnTo>
                    <a:pt x="398" y="122"/>
                  </a:lnTo>
                  <a:lnTo>
                    <a:pt x="404" y="122"/>
                  </a:lnTo>
                  <a:lnTo>
                    <a:pt x="410" y="122"/>
                  </a:lnTo>
                  <a:lnTo>
                    <a:pt x="410" y="128"/>
                  </a:lnTo>
                  <a:lnTo>
                    <a:pt x="417" y="135"/>
                  </a:lnTo>
                  <a:lnTo>
                    <a:pt x="423" y="135"/>
                  </a:lnTo>
                  <a:lnTo>
                    <a:pt x="423" y="141"/>
                  </a:lnTo>
                  <a:lnTo>
                    <a:pt x="430" y="141"/>
                  </a:lnTo>
                  <a:lnTo>
                    <a:pt x="436" y="141"/>
                  </a:lnTo>
                  <a:lnTo>
                    <a:pt x="442" y="147"/>
                  </a:lnTo>
                  <a:lnTo>
                    <a:pt x="449" y="154"/>
                  </a:lnTo>
                  <a:lnTo>
                    <a:pt x="455" y="160"/>
                  </a:lnTo>
                  <a:lnTo>
                    <a:pt x="462" y="167"/>
                  </a:lnTo>
                  <a:lnTo>
                    <a:pt x="468" y="173"/>
                  </a:lnTo>
                  <a:lnTo>
                    <a:pt x="481" y="173"/>
                  </a:lnTo>
                  <a:lnTo>
                    <a:pt x="494" y="167"/>
                  </a:lnTo>
                  <a:lnTo>
                    <a:pt x="506" y="160"/>
                  </a:lnTo>
                  <a:lnTo>
                    <a:pt x="519" y="147"/>
                  </a:lnTo>
                  <a:lnTo>
                    <a:pt x="538" y="135"/>
                  </a:lnTo>
                  <a:lnTo>
                    <a:pt x="545" y="128"/>
                  </a:lnTo>
                  <a:lnTo>
                    <a:pt x="564" y="122"/>
                  </a:lnTo>
                  <a:lnTo>
                    <a:pt x="577" y="115"/>
                  </a:lnTo>
                  <a:lnTo>
                    <a:pt x="590" y="115"/>
                  </a:lnTo>
                  <a:lnTo>
                    <a:pt x="596" y="109"/>
                  </a:lnTo>
                  <a:lnTo>
                    <a:pt x="609" y="109"/>
                  </a:lnTo>
                  <a:lnTo>
                    <a:pt x="622" y="103"/>
                  </a:lnTo>
                  <a:lnTo>
                    <a:pt x="628" y="103"/>
                  </a:lnTo>
                  <a:lnTo>
                    <a:pt x="634" y="103"/>
                  </a:lnTo>
                  <a:lnTo>
                    <a:pt x="641" y="96"/>
                  </a:lnTo>
                  <a:lnTo>
                    <a:pt x="654" y="96"/>
                  </a:lnTo>
                  <a:lnTo>
                    <a:pt x="660" y="96"/>
                  </a:lnTo>
                  <a:lnTo>
                    <a:pt x="666" y="90"/>
                  </a:lnTo>
                  <a:lnTo>
                    <a:pt x="673" y="90"/>
                  </a:lnTo>
                  <a:lnTo>
                    <a:pt x="686" y="83"/>
                  </a:lnTo>
                  <a:lnTo>
                    <a:pt x="692" y="77"/>
                  </a:lnTo>
                  <a:lnTo>
                    <a:pt x="698" y="71"/>
                  </a:lnTo>
                  <a:lnTo>
                    <a:pt x="705" y="71"/>
                  </a:lnTo>
                  <a:lnTo>
                    <a:pt x="711" y="64"/>
                  </a:lnTo>
                  <a:lnTo>
                    <a:pt x="711" y="58"/>
                  </a:lnTo>
                  <a:lnTo>
                    <a:pt x="718" y="51"/>
                  </a:lnTo>
                  <a:lnTo>
                    <a:pt x="724" y="51"/>
                  </a:lnTo>
                  <a:lnTo>
                    <a:pt x="730" y="45"/>
                  </a:lnTo>
                  <a:lnTo>
                    <a:pt x="737" y="45"/>
                  </a:lnTo>
                  <a:lnTo>
                    <a:pt x="743" y="45"/>
                  </a:lnTo>
                  <a:lnTo>
                    <a:pt x="743" y="39"/>
                  </a:lnTo>
                  <a:lnTo>
                    <a:pt x="750" y="39"/>
                  </a:lnTo>
                  <a:lnTo>
                    <a:pt x="756" y="32"/>
                  </a:lnTo>
                  <a:lnTo>
                    <a:pt x="756" y="26"/>
                  </a:lnTo>
                  <a:lnTo>
                    <a:pt x="756" y="19"/>
                  </a:lnTo>
                  <a:lnTo>
                    <a:pt x="763" y="13"/>
                  </a:lnTo>
                  <a:lnTo>
                    <a:pt x="763" y="7"/>
                  </a:lnTo>
                  <a:lnTo>
                    <a:pt x="769" y="0"/>
                  </a:lnTo>
                  <a:lnTo>
                    <a:pt x="775" y="0"/>
                  </a:lnTo>
                  <a:lnTo>
                    <a:pt x="782" y="0"/>
                  </a:lnTo>
                  <a:lnTo>
                    <a:pt x="788" y="0"/>
                  </a:lnTo>
                  <a:lnTo>
                    <a:pt x="795" y="7"/>
                  </a:lnTo>
                  <a:lnTo>
                    <a:pt x="795" y="13"/>
                  </a:lnTo>
                  <a:lnTo>
                    <a:pt x="801" y="13"/>
                  </a:lnTo>
                  <a:lnTo>
                    <a:pt x="807" y="13"/>
                  </a:lnTo>
                  <a:lnTo>
                    <a:pt x="807" y="19"/>
                  </a:lnTo>
                  <a:lnTo>
                    <a:pt x="814" y="13"/>
                  </a:lnTo>
                  <a:lnTo>
                    <a:pt x="814" y="19"/>
                  </a:lnTo>
                  <a:lnTo>
                    <a:pt x="814" y="26"/>
                  </a:lnTo>
                  <a:lnTo>
                    <a:pt x="814" y="32"/>
                  </a:lnTo>
                  <a:lnTo>
                    <a:pt x="814" y="39"/>
                  </a:lnTo>
                  <a:lnTo>
                    <a:pt x="820" y="39"/>
                  </a:lnTo>
                  <a:lnTo>
                    <a:pt x="814" y="45"/>
                  </a:lnTo>
                  <a:lnTo>
                    <a:pt x="807" y="45"/>
                  </a:lnTo>
                  <a:lnTo>
                    <a:pt x="807" y="51"/>
                  </a:lnTo>
                  <a:lnTo>
                    <a:pt x="814" y="64"/>
                  </a:lnTo>
                  <a:lnTo>
                    <a:pt x="814" y="77"/>
                  </a:lnTo>
                  <a:lnTo>
                    <a:pt x="807" y="83"/>
                  </a:lnTo>
                  <a:lnTo>
                    <a:pt x="814" y="90"/>
                  </a:lnTo>
                  <a:lnTo>
                    <a:pt x="820" y="90"/>
                  </a:lnTo>
                  <a:lnTo>
                    <a:pt x="820" y="96"/>
                  </a:lnTo>
                  <a:lnTo>
                    <a:pt x="814" y="96"/>
                  </a:lnTo>
                  <a:lnTo>
                    <a:pt x="814" y="103"/>
                  </a:lnTo>
                  <a:lnTo>
                    <a:pt x="807" y="103"/>
                  </a:lnTo>
                  <a:lnTo>
                    <a:pt x="807" y="109"/>
                  </a:lnTo>
                  <a:lnTo>
                    <a:pt x="807" y="115"/>
                  </a:lnTo>
                  <a:lnTo>
                    <a:pt x="814" y="115"/>
                  </a:lnTo>
                  <a:lnTo>
                    <a:pt x="820" y="115"/>
                  </a:lnTo>
                  <a:lnTo>
                    <a:pt x="820" y="122"/>
                  </a:lnTo>
                  <a:lnTo>
                    <a:pt x="827" y="128"/>
                  </a:lnTo>
                  <a:lnTo>
                    <a:pt x="820" y="128"/>
                  </a:lnTo>
                  <a:lnTo>
                    <a:pt x="820" y="135"/>
                  </a:lnTo>
                  <a:lnTo>
                    <a:pt x="820" y="141"/>
                  </a:lnTo>
                  <a:lnTo>
                    <a:pt x="820" y="147"/>
                  </a:lnTo>
                  <a:lnTo>
                    <a:pt x="827" y="147"/>
                  </a:lnTo>
                  <a:lnTo>
                    <a:pt x="833" y="147"/>
                  </a:lnTo>
                  <a:lnTo>
                    <a:pt x="827" y="154"/>
                  </a:lnTo>
                  <a:lnTo>
                    <a:pt x="827" y="160"/>
                  </a:lnTo>
                  <a:lnTo>
                    <a:pt x="833" y="160"/>
                  </a:lnTo>
                  <a:lnTo>
                    <a:pt x="833" y="167"/>
                  </a:lnTo>
                  <a:lnTo>
                    <a:pt x="833" y="173"/>
                  </a:lnTo>
                  <a:lnTo>
                    <a:pt x="827" y="173"/>
                  </a:lnTo>
                  <a:lnTo>
                    <a:pt x="820" y="173"/>
                  </a:lnTo>
                  <a:lnTo>
                    <a:pt x="814" y="173"/>
                  </a:lnTo>
                  <a:lnTo>
                    <a:pt x="814" y="179"/>
                  </a:lnTo>
                  <a:lnTo>
                    <a:pt x="807" y="179"/>
                  </a:lnTo>
                  <a:lnTo>
                    <a:pt x="807" y="186"/>
                  </a:lnTo>
                  <a:lnTo>
                    <a:pt x="807" y="179"/>
                  </a:lnTo>
                  <a:lnTo>
                    <a:pt x="801" y="179"/>
                  </a:lnTo>
                  <a:lnTo>
                    <a:pt x="801" y="186"/>
                  </a:lnTo>
                  <a:lnTo>
                    <a:pt x="801" y="192"/>
                  </a:lnTo>
                  <a:lnTo>
                    <a:pt x="801" y="199"/>
                  </a:lnTo>
                  <a:lnTo>
                    <a:pt x="801" y="205"/>
                  </a:lnTo>
                  <a:lnTo>
                    <a:pt x="795" y="211"/>
                  </a:lnTo>
                  <a:lnTo>
                    <a:pt x="788" y="211"/>
                  </a:lnTo>
                  <a:lnTo>
                    <a:pt x="788" y="218"/>
                  </a:lnTo>
                  <a:lnTo>
                    <a:pt x="795" y="218"/>
                  </a:lnTo>
                  <a:lnTo>
                    <a:pt x="801" y="218"/>
                  </a:lnTo>
                  <a:lnTo>
                    <a:pt x="801" y="224"/>
                  </a:lnTo>
                  <a:lnTo>
                    <a:pt x="801" y="231"/>
                  </a:lnTo>
                  <a:lnTo>
                    <a:pt x="801" y="224"/>
                  </a:lnTo>
                  <a:lnTo>
                    <a:pt x="807" y="224"/>
                  </a:lnTo>
                  <a:lnTo>
                    <a:pt x="807" y="231"/>
                  </a:lnTo>
                  <a:lnTo>
                    <a:pt x="814" y="231"/>
                  </a:lnTo>
                  <a:lnTo>
                    <a:pt x="814" y="237"/>
                  </a:lnTo>
                  <a:lnTo>
                    <a:pt x="820" y="237"/>
                  </a:lnTo>
                  <a:lnTo>
                    <a:pt x="820" y="244"/>
                  </a:lnTo>
                  <a:lnTo>
                    <a:pt x="814" y="244"/>
                  </a:lnTo>
                  <a:lnTo>
                    <a:pt x="814" y="250"/>
                  </a:lnTo>
                  <a:lnTo>
                    <a:pt x="820" y="250"/>
                  </a:lnTo>
                  <a:lnTo>
                    <a:pt x="827" y="250"/>
                  </a:lnTo>
                  <a:lnTo>
                    <a:pt x="820" y="256"/>
                  </a:lnTo>
                  <a:lnTo>
                    <a:pt x="814" y="256"/>
                  </a:lnTo>
                  <a:lnTo>
                    <a:pt x="814" y="263"/>
                  </a:lnTo>
                  <a:lnTo>
                    <a:pt x="814" y="269"/>
                  </a:lnTo>
                  <a:lnTo>
                    <a:pt x="814" y="276"/>
                  </a:lnTo>
                  <a:lnTo>
                    <a:pt x="820" y="276"/>
                  </a:lnTo>
                  <a:lnTo>
                    <a:pt x="820" y="282"/>
                  </a:lnTo>
                  <a:lnTo>
                    <a:pt x="820" y="288"/>
                  </a:lnTo>
                  <a:lnTo>
                    <a:pt x="827" y="288"/>
                  </a:lnTo>
                  <a:lnTo>
                    <a:pt x="827" y="295"/>
                  </a:lnTo>
                  <a:lnTo>
                    <a:pt x="833" y="295"/>
                  </a:lnTo>
                  <a:lnTo>
                    <a:pt x="839" y="295"/>
                  </a:lnTo>
                  <a:lnTo>
                    <a:pt x="846" y="295"/>
                  </a:lnTo>
                  <a:lnTo>
                    <a:pt x="846" y="301"/>
                  </a:lnTo>
                  <a:lnTo>
                    <a:pt x="846" y="308"/>
                  </a:lnTo>
                  <a:lnTo>
                    <a:pt x="852" y="308"/>
                  </a:lnTo>
                  <a:lnTo>
                    <a:pt x="852" y="314"/>
                  </a:lnTo>
                  <a:lnTo>
                    <a:pt x="859" y="314"/>
                  </a:lnTo>
                  <a:lnTo>
                    <a:pt x="859" y="320"/>
                  </a:lnTo>
                  <a:lnTo>
                    <a:pt x="865" y="320"/>
                  </a:lnTo>
                  <a:lnTo>
                    <a:pt x="865" y="314"/>
                  </a:lnTo>
                  <a:lnTo>
                    <a:pt x="871" y="314"/>
                  </a:lnTo>
                  <a:lnTo>
                    <a:pt x="871" y="320"/>
                  </a:lnTo>
                  <a:lnTo>
                    <a:pt x="865" y="320"/>
                  </a:lnTo>
                  <a:lnTo>
                    <a:pt x="865" y="327"/>
                  </a:lnTo>
                  <a:lnTo>
                    <a:pt x="871" y="327"/>
                  </a:lnTo>
                  <a:lnTo>
                    <a:pt x="871" y="333"/>
                  </a:lnTo>
                  <a:lnTo>
                    <a:pt x="871" y="340"/>
                  </a:lnTo>
                  <a:lnTo>
                    <a:pt x="878" y="340"/>
                  </a:lnTo>
                  <a:lnTo>
                    <a:pt x="878" y="333"/>
                  </a:lnTo>
                  <a:lnTo>
                    <a:pt x="884" y="333"/>
                  </a:lnTo>
                  <a:lnTo>
                    <a:pt x="891" y="340"/>
                  </a:lnTo>
                  <a:lnTo>
                    <a:pt x="897" y="340"/>
                  </a:lnTo>
                  <a:lnTo>
                    <a:pt x="897" y="346"/>
                  </a:lnTo>
                  <a:lnTo>
                    <a:pt x="897" y="352"/>
                  </a:lnTo>
                  <a:lnTo>
                    <a:pt x="903" y="352"/>
                  </a:lnTo>
                  <a:lnTo>
                    <a:pt x="903" y="359"/>
                  </a:lnTo>
                  <a:lnTo>
                    <a:pt x="903" y="365"/>
                  </a:lnTo>
                  <a:lnTo>
                    <a:pt x="903" y="372"/>
                  </a:lnTo>
                  <a:lnTo>
                    <a:pt x="903" y="378"/>
                  </a:lnTo>
                  <a:lnTo>
                    <a:pt x="897" y="378"/>
                  </a:lnTo>
                  <a:lnTo>
                    <a:pt x="897" y="372"/>
                  </a:lnTo>
                  <a:lnTo>
                    <a:pt x="897" y="378"/>
                  </a:lnTo>
                  <a:lnTo>
                    <a:pt x="897" y="384"/>
                  </a:lnTo>
                  <a:lnTo>
                    <a:pt x="903" y="384"/>
                  </a:lnTo>
                  <a:lnTo>
                    <a:pt x="903" y="391"/>
                  </a:lnTo>
                  <a:lnTo>
                    <a:pt x="910" y="391"/>
                  </a:lnTo>
                  <a:lnTo>
                    <a:pt x="910" y="384"/>
                  </a:lnTo>
                  <a:lnTo>
                    <a:pt x="916" y="384"/>
                  </a:lnTo>
                  <a:lnTo>
                    <a:pt x="916" y="391"/>
                  </a:lnTo>
                  <a:lnTo>
                    <a:pt x="916" y="397"/>
                  </a:lnTo>
                  <a:lnTo>
                    <a:pt x="923" y="397"/>
                  </a:lnTo>
                  <a:lnTo>
                    <a:pt x="929" y="397"/>
                  </a:lnTo>
                  <a:lnTo>
                    <a:pt x="929" y="404"/>
                  </a:lnTo>
                  <a:lnTo>
                    <a:pt x="929" y="397"/>
                  </a:lnTo>
                  <a:lnTo>
                    <a:pt x="935" y="397"/>
                  </a:lnTo>
                  <a:lnTo>
                    <a:pt x="935" y="404"/>
                  </a:lnTo>
                  <a:lnTo>
                    <a:pt x="929" y="410"/>
                  </a:lnTo>
                  <a:lnTo>
                    <a:pt x="935" y="410"/>
                  </a:lnTo>
                  <a:lnTo>
                    <a:pt x="942" y="410"/>
                  </a:lnTo>
                  <a:lnTo>
                    <a:pt x="948" y="410"/>
                  </a:lnTo>
                  <a:lnTo>
                    <a:pt x="948" y="416"/>
                  </a:lnTo>
                  <a:lnTo>
                    <a:pt x="942" y="423"/>
                  </a:lnTo>
                  <a:lnTo>
                    <a:pt x="948" y="423"/>
                  </a:lnTo>
                  <a:lnTo>
                    <a:pt x="955" y="423"/>
                  </a:lnTo>
                  <a:lnTo>
                    <a:pt x="955" y="429"/>
                  </a:lnTo>
                  <a:lnTo>
                    <a:pt x="948" y="429"/>
                  </a:lnTo>
                  <a:lnTo>
                    <a:pt x="948" y="436"/>
                  </a:lnTo>
                  <a:lnTo>
                    <a:pt x="955" y="442"/>
                  </a:lnTo>
                  <a:lnTo>
                    <a:pt x="961" y="442"/>
                  </a:lnTo>
                  <a:lnTo>
                    <a:pt x="961" y="448"/>
                  </a:lnTo>
                  <a:lnTo>
                    <a:pt x="967" y="448"/>
                  </a:lnTo>
                  <a:lnTo>
                    <a:pt x="967" y="455"/>
                  </a:lnTo>
                  <a:lnTo>
                    <a:pt x="974" y="455"/>
                  </a:lnTo>
                  <a:lnTo>
                    <a:pt x="974" y="461"/>
                  </a:lnTo>
                  <a:lnTo>
                    <a:pt x="967" y="461"/>
                  </a:lnTo>
                  <a:lnTo>
                    <a:pt x="967" y="455"/>
                  </a:lnTo>
                  <a:lnTo>
                    <a:pt x="967" y="461"/>
                  </a:lnTo>
                  <a:lnTo>
                    <a:pt x="967" y="468"/>
                  </a:lnTo>
                  <a:lnTo>
                    <a:pt x="961" y="468"/>
                  </a:lnTo>
                  <a:lnTo>
                    <a:pt x="961" y="474"/>
                  </a:lnTo>
                  <a:lnTo>
                    <a:pt x="967" y="474"/>
                  </a:lnTo>
                  <a:lnTo>
                    <a:pt x="974" y="474"/>
                  </a:lnTo>
                  <a:lnTo>
                    <a:pt x="967" y="474"/>
                  </a:lnTo>
                  <a:lnTo>
                    <a:pt x="967" y="480"/>
                  </a:lnTo>
                  <a:lnTo>
                    <a:pt x="961" y="480"/>
                  </a:lnTo>
                  <a:lnTo>
                    <a:pt x="961" y="487"/>
                  </a:lnTo>
                  <a:lnTo>
                    <a:pt x="967" y="487"/>
                  </a:lnTo>
                  <a:lnTo>
                    <a:pt x="967" y="493"/>
                  </a:lnTo>
                  <a:lnTo>
                    <a:pt x="974" y="493"/>
                  </a:lnTo>
                  <a:lnTo>
                    <a:pt x="980" y="493"/>
                  </a:lnTo>
                  <a:lnTo>
                    <a:pt x="980" y="500"/>
                  </a:lnTo>
                  <a:lnTo>
                    <a:pt x="974" y="500"/>
                  </a:lnTo>
                  <a:lnTo>
                    <a:pt x="974" y="506"/>
                  </a:lnTo>
                  <a:lnTo>
                    <a:pt x="980" y="512"/>
                  </a:lnTo>
                  <a:lnTo>
                    <a:pt x="980" y="519"/>
                  </a:lnTo>
                  <a:lnTo>
                    <a:pt x="980" y="525"/>
                  </a:lnTo>
                  <a:lnTo>
                    <a:pt x="974" y="525"/>
                  </a:lnTo>
                  <a:lnTo>
                    <a:pt x="974" y="532"/>
                  </a:lnTo>
                  <a:lnTo>
                    <a:pt x="980" y="532"/>
                  </a:lnTo>
                  <a:lnTo>
                    <a:pt x="980" y="538"/>
                  </a:lnTo>
                  <a:lnTo>
                    <a:pt x="980" y="544"/>
                  </a:lnTo>
                  <a:lnTo>
                    <a:pt x="980" y="538"/>
                  </a:lnTo>
                  <a:lnTo>
                    <a:pt x="987" y="538"/>
                  </a:lnTo>
                  <a:lnTo>
                    <a:pt x="987" y="544"/>
                  </a:lnTo>
                  <a:lnTo>
                    <a:pt x="987" y="551"/>
                  </a:lnTo>
                  <a:lnTo>
                    <a:pt x="987" y="557"/>
                  </a:lnTo>
                  <a:lnTo>
                    <a:pt x="987" y="564"/>
                  </a:lnTo>
                  <a:lnTo>
                    <a:pt x="980" y="564"/>
                  </a:lnTo>
                  <a:lnTo>
                    <a:pt x="987" y="564"/>
                  </a:lnTo>
                  <a:lnTo>
                    <a:pt x="987" y="570"/>
                  </a:lnTo>
                  <a:lnTo>
                    <a:pt x="987" y="576"/>
                  </a:lnTo>
                  <a:lnTo>
                    <a:pt x="993" y="576"/>
                  </a:lnTo>
                  <a:lnTo>
                    <a:pt x="999" y="576"/>
                  </a:lnTo>
                  <a:lnTo>
                    <a:pt x="999" y="583"/>
                  </a:lnTo>
                  <a:lnTo>
                    <a:pt x="993" y="583"/>
                  </a:lnTo>
                  <a:lnTo>
                    <a:pt x="987" y="589"/>
                  </a:lnTo>
                  <a:lnTo>
                    <a:pt x="980" y="589"/>
                  </a:lnTo>
                  <a:lnTo>
                    <a:pt x="980" y="583"/>
                  </a:lnTo>
                  <a:lnTo>
                    <a:pt x="974" y="583"/>
                  </a:lnTo>
                  <a:lnTo>
                    <a:pt x="980" y="583"/>
                  </a:lnTo>
                  <a:lnTo>
                    <a:pt x="974" y="583"/>
                  </a:lnTo>
                  <a:lnTo>
                    <a:pt x="967" y="589"/>
                  </a:lnTo>
                  <a:lnTo>
                    <a:pt x="967" y="583"/>
                  </a:lnTo>
                  <a:lnTo>
                    <a:pt x="967" y="589"/>
                  </a:lnTo>
                  <a:lnTo>
                    <a:pt x="967" y="596"/>
                  </a:lnTo>
                  <a:lnTo>
                    <a:pt x="961" y="589"/>
                  </a:lnTo>
                  <a:lnTo>
                    <a:pt x="961" y="596"/>
                  </a:lnTo>
                  <a:lnTo>
                    <a:pt x="955" y="596"/>
                  </a:lnTo>
                  <a:lnTo>
                    <a:pt x="948" y="596"/>
                  </a:lnTo>
                  <a:lnTo>
                    <a:pt x="942" y="596"/>
                  </a:lnTo>
                  <a:lnTo>
                    <a:pt x="942" y="602"/>
                  </a:lnTo>
                  <a:lnTo>
                    <a:pt x="935" y="602"/>
                  </a:lnTo>
                  <a:lnTo>
                    <a:pt x="929" y="602"/>
                  </a:lnTo>
                  <a:lnTo>
                    <a:pt x="923" y="602"/>
                  </a:lnTo>
                  <a:lnTo>
                    <a:pt x="923" y="608"/>
                  </a:lnTo>
                  <a:lnTo>
                    <a:pt x="916" y="608"/>
                  </a:lnTo>
                  <a:lnTo>
                    <a:pt x="910" y="608"/>
                  </a:lnTo>
                  <a:lnTo>
                    <a:pt x="903" y="608"/>
                  </a:lnTo>
                  <a:lnTo>
                    <a:pt x="897" y="608"/>
                  </a:lnTo>
                  <a:lnTo>
                    <a:pt x="891" y="615"/>
                  </a:lnTo>
                  <a:lnTo>
                    <a:pt x="884" y="608"/>
                  </a:lnTo>
                  <a:lnTo>
                    <a:pt x="884" y="615"/>
                  </a:lnTo>
                  <a:lnTo>
                    <a:pt x="878" y="615"/>
                  </a:lnTo>
                  <a:lnTo>
                    <a:pt x="871" y="615"/>
                  </a:lnTo>
                  <a:lnTo>
                    <a:pt x="865" y="615"/>
                  </a:lnTo>
                  <a:lnTo>
                    <a:pt x="859" y="615"/>
                  </a:lnTo>
                  <a:lnTo>
                    <a:pt x="859" y="621"/>
                  </a:lnTo>
                  <a:lnTo>
                    <a:pt x="852" y="621"/>
                  </a:lnTo>
                  <a:lnTo>
                    <a:pt x="846" y="621"/>
                  </a:lnTo>
                  <a:lnTo>
                    <a:pt x="839" y="621"/>
                  </a:lnTo>
                  <a:lnTo>
                    <a:pt x="839" y="628"/>
                  </a:lnTo>
                  <a:lnTo>
                    <a:pt x="839" y="634"/>
                  </a:lnTo>
                  <a:lnTo>
                    <a:pt x="833" y="634"/>
                  </a:lnTo>
                  <a:lnTo>
                    <a:pt x="827" y="634"/>
                  </a:lnTo>
                  <a:lnTo>
                    <a:pt x="820" y="634"/>
                  </a:lnTo>
                  <a:lnTo>
                    <a:pt x="814" y="634"/>
                  </a:lnTo>
                  <a:lnTo>
                    <a:pt x="807" y="640"/>
                  </a:lnTo>
                  <a:lnTo>
                    <a:pt x="801" y="640"/>
                  </a:lnTo>
                  <a:lnTo>
                    <a:pt x="795" y="640"/>
                  </a:lnTo>
                  <a:lnTo>
                    <a:pt x="788" y="640"/>
                  </a:lnTo>
                  <a:lnTo>
                    <a:pt x="782" y="647"/>
                  </a:lnTo>
                  <a:lnTo>
                    <a:pt x="775" y="647"/>
                  </a:lnTo>
                  <a:lnTo>
                    <a:pt x="769" y="647"/>
                  </a:lnTo>
                  <a:lnTo>
                    <a:pt x="763" y="647"/>
                  </a:lnTo>
                  <a:lnTo>
                    <a:pt x="756" y="647"/>
                  </a:lnTo>
                  <a:lnTo>
                    <a:pt x="756" y="653"/>
                  </a:lnTo>
                  <a:lnTo>
                    <a:pt x="750" y="653"/>
                  </a:lnTo>
                  <a:lnTo>
                    <a:pt x="743" y="653"/>
                  </a:lnTo>
                  <a:lnTo>
                    <a:pt x="737" y="653"/>
                  </a:lnTo>
                  <a:lnTo>
                    <a:pt x="730" y="653"/>
                  </a:lnTo>
                  <a:lnTo>
                    <a:pt x="724" y="653"/>
                  </a:lnTo>
                  <a:lnTo>
                    <a:pt x="724" y="660"/>
                  </a:lnTo>
                  <a:lnTo>
                    <a:pt x="711" y="660"/>
                  </a:lnTo>
                  <a:lnTo>
                    <a:pt x="705" y="660"/>
                  </a:lnTo>
                  <a:lnTo>
                    <a:pt x="698" y="660"/>
                  </a:lnTo>
                  <a:lnTo>
                    <a:pt x="692" y="660"/>
                  </a:lnTo>
                  <a:lnTo>
                    <a:pt x="686" y="666"/>
                  </a:lnTo>
                  <a:lnTo>
                    <a:pt x="679" y="666"/>
                  </a:lnTo>
                  <a:lnTo>
                    <a:pt x="673" y="666"/>
                  </a:lnTo>
                  <a:lnTo>
                    <a:pt x="666" y="672"/>
                  </a:lnTo>
                  <a:lnTo>
                    <a:pt x="660" y="672"/>
                  </a:lnTo>
                  <a:lnTo>
                    <a:pt x="654" y="672"/>
                  </a:lnTo>
                  <a:lnTo>
                    <a:pt x="647" y="672"/>
                  </a:lnTo>
                  <a:lnTo>
                    <a:pt x="641" y="679"/>
                  </a:lnTo>
                  <a:lnTo>
                    <a:pt x="634" y="679"/>
                  </a:lnTo>
                  <a:lnTo>
                    <a:pt x="628" y="679"/>
                  </a:lnTo>
                  <a:lnTo>
                    <a:pt x="622" y="685"/>
                  </a:lnTo>
                  <a:lnTo>
                    <a:pt x="615" y="685"/>
                  </a:lnTo>
                  <a:lnTo>
                    <a:pt x="609" y="685"/>
                  </a:lnTo>
                  <a:lnTo>
                    <a:pt x="602" y="685"/>
                  </a:lnTo>
                  <a:lnTo>
                    <a:pt x="596" y="692"/>
                  </a:lnTo>
                  <a:lnTo>
                    <a:pt x="590" y="692"/>
                  </a:lnTo>
                  <a:lnTo>
                    <a:pt x="583" y="692"/>
                  </a:lnTo>
                  <a:lnTo>
                    <a:pt x="577" y="692"/>
                  </a:lnTo>
                  <a:lnTo>
                    <a:pt x="577" y="698"/>
                  </a:lnTo>
                  <a:lnTo>
                    <a:pt x="570" y="698"/>
                  </a:lnTo>
                  <a:lnTo>
                    <a:pt x="564" y="698"/>
                  </a:lnTo>
                  <a:lnTo>
                    <a:pt x="558" y="698"/>
                  </a:lnTo>
                  <a:lnTo>
                    <a:pt x="558" y="704"/>
                  </a:lnTo>
                  <a:lnTo>
                    <a:pt x="551" y="704"/>
                  </a:lnTo>
                  <a:lnTo>
                    <a:pt x="545" y="704"/>
                  </a:lnTo>
                  <a:lnTo>
                    <a:pt x="538" y="704"/>
                  </a:lnTo>
                  <a:lnTo>
                    <a:pt x="538" y="711"/>
                  </a:lnTo>
                  <a:lnTo>
                    <a:pt x="532" y="711"/>
                  </a:lnTo>
                  <a:lnTo>
                    <a:pt x="526" y="711"/>
                  </a:lnTo>
                  <a:lnTo>
                    <a:pt x="526" y="717"/>
                  </a:lnTo>
                  <a:lnTo>
                    <a:pt x="526" y="724"/>
                  </a:lnTo>
                  <a:lnTo>
                    <a:pt x="526" y="717"/>
                  </a:lnTo>
                  <a:lnTo>
                    <a:pt x="526" y="711"/>
                  </a:lnTo>
                  <a:lnTo>
                    <a:pt x="519" y="717"/>
                  </a:lnTo>
                  <a:lnTo>
                    <a:pt x="526" y="717"/>
                  </a:lnTo>
                  <a:lnTo>
                    <a:pt x="519" y="717"/>
                  </a:lnTo>
                  <a:lnTo>
                    <a:pt x="519" y="724"/>
                  </a:lnTo>
                  <a:lnTo>
                    <a:pt x="526" y="724"/>
                  </a:lnTo>
                  <a:lnTo>
                    <a:pt x="519" y="724"/>
                  </a:lnTo>
                  <a:lnTo>
                    <a:pt x="513" y="724"/>
                  </a:lnTo>
                  <a:lnTo>
                    <a:pt x="506" y="724"/>
                  </a:lnTo>
                  <a:lnTo>
                    <a:pt x="500" y="724"/>
                  </a:lnTo>
                  <a:lnTo>
                    <a:pt x="494" y="724"/>
                  </a:lnTo>
                  <a:lnTo>
                    <a:pt x="494" y="730"/>
                  </a:lnTo>
                  <a:lnTo>
                    <a:pt x="487" y="730"/>
                  </a:lnTo>
                  <a:lnTo>
                    <a:pt x="481" y="730"/>
                  </a:lnTo>
                  <a:lnTo>
                    <a:pt x="474" y="730"/>
                  </a:lnTo>
                  <a:lnTo>
                    <a:pt x="468" y="730"/>
                  </a:lnTo>
                  <a:lnTo>
                    <a:pt x="468" y="736"/>
                  </a:lnTo>
                  <a:lnTo>
                    <a:pt x="462" y="736"/>
                  </a:lnTo>
                  <a:lnTo>
                    <a:pt x="455" y="736"/>
                  </a:lnTo>
                  <a:lnTo>
                    <a:pt x="455" y="743"/>
                  </a:lnTo>
                  <a:lnTo>
                    <a:pt x="449" y="743"/>
                  </a:lnTo>
                  <a:lnTo>
                    <a:pt x="442" y="743"/>
                  </a:lnTo>
                  <a:lnTo>
                    <a:pt x="442" y="692"/>
                  </a:lnTo>
                  <a:lnTo>
                    <a:pt x="391" y="692"/>
                  </a:lnTo>
                  <a:lnTo>
                    <a:pt x="359" y="692"/>
                  </a:lnTo>
                  <a:lnTo>
                    <a:pt x="340" y="692"/>
                  </a:lnTo>
                  <a:lnTo>
                    <a:pt x="333" y="679"/>
                  </a:lnTo>
                  <a:lnTo>
                    <a:pt x="333" y="672"/>
                  </a:lnTo>
                  <a:lnTo>
                    <a:pt x="327" y="666"/>
                  </a:lnTo>
                  <a:lnTo>
                    <a:pt x="321" y="653"/>
                  </a:lnTo>
                  <a:lnTo>
                    <a:pt x="321" y="647"/>
                  </a:lnTo>
                  <a:lnTo>
                    <a:pt x="314" y="647"/>
                  </a:lnTo>
                  <a:lnTo>
                    <a:pt x="308" y="640"/>
                  </a:lnTo>
                  <a:lnTo>
                    <a:pt x="301" y="634"/>
                  </a:lnTo>
                  <a:lnTo>
                    <a:pt x="295" y="634"/>
                  </a:lnTo>
                  <a:lnTo>
                    <a:pt x="289" y="628"/>
                  </a:lnTo>
                  <a:lnTo>
                    <a:pt x="289" y="621"/>
                  </a:lnTo>
                  <a:lnTo>
                    <a:pt x="282" y="615"/>
                  </a:lnTo>
                  <a:lnTo>
                    <a:pt x="276" y="589"/>
                  </a:lnTo>
                  <a:lnTo>
                    <a:pt x="276" y="583"/>
                  </a:lnTo>
                  <a:lnTo>
                    <a:pt x="269" y="583"/>
                  </a:lnTo>
                  <a:lnTo>
                    <a:pt x="269" y="576"/>
                  </a:lnTo>
                  <a:lnTo>
                    <a:pt x="269" y="570"/>
                  </a:lnTo>
                  <a:lnTo>
                    <a:pt x="269" y="564"/>
                  </a:lnTo>
                  <a:lnTo>
                    <a:pt x="269" y="557"/>
                  </a:lnTo>
                  <a:lnTo>
                    <a:pt x="263" y="551"/>
                  </a:lnTo>
                  <a:lnTo>
                    <a:pt x="257" y="538"/>
                  </a:lnTo>
                  <a:lnTo>
                    <a:pt x="161" y="538"/>
                  </a:lnTo>
                  <a:lnTo>
                    <a:pt x="154" y="525"/>
                  </a:lnTo>
                  <a:lnTo>
                    <a:pt x="141" y="506"/>
                  </a:lnTo>
                  <a:lnTo>
                    <a:pt x="129" y="493"/>
                  </a:lnTo>
                  <a:lnTo>
                    <a:pt x="116" y="487"/>
                  </a:lnTo>
                  <a:lnTo>
                    <a:pt x="103" y="480"/>
                  </a:lnTo>
                  <a:lnTo>
                    <a:pt x="97" y="480"/>
                  </a:lnTo>
                  <a:lnTo>
                    <a:pt x="84" y="474"/>
                  </a:lnTo>
                  <a:lnTo>
                    <a:pt x="77" y="474"/>
                  </a:lnTo>
                  <a:lnTo>
                    <a:pt x="71" y="474"/>
                  </a:lnTo>
                  <a:lnTo>
                    <a:pt x="65" y="468"/>
                  </a:lnTo>
                  <a:lnTo>
                    <a:pt x="65" y="461"/>
                  </a:lnTo>
                  <a:lnTo>
                    <a:pt x="65" y="455"/>
                  </a:lnTo>
                  <a:lnTo>
                    <a:pt x="58" y="448"/>
                  </a:lnTo>
                  <a:lnTo>
                    <a:pt x="52" y="448"/>
                  </a:lnTo>
                  <a:lnTo>
                    <a:pt x="45" y="448"/>
                  </a:lnTo>
                  <a:lnTo>
                    <a:pt x="39" y="442"/>
                  </a:lnTo>
                  <a:lnTo>
                    <a:pt x="33" y="442"/>
                  </a:lnTo>
                  <a:lnTo>
                    <a:pt x="33" y="436"/>
                  </a:lnTo>
                  <a:lnTo>
                    <a:pt x="33" y="429"/>
                  </a:lnTo>
                  <a:lnTo>
                    <a:pt x="33" y="423"/>
                  </a:lnTo>
                  <a:lnTo>
                    <a:pt x="26" y="410"/>
                  </a:lnTo>
                  <a:lnTo>
                    <a:pt x="26" y="404"/>
                  </a:lnTo>
                  <a:lnTo>
                    <a:pt x="20" y="404"/>
                  </a:lnTo>
                  <a:lnTo>
                    <a:pt x="13" y="397"/>
                  </a:lnTo>
                  <a:lnTo>
                    <a:pt x="7" y="391"/>
                  </a:lnTo>
                  <a:lnTo>
                    <a:pt x="7" y="384"/>
                  </a:lnTo>
                  <a:lnTo>
                    <a:pt x="7" y="372"/>
                  </a:lnTo>
                  <a:lnTo>
                    <a:pt x="0" y="365"/>
                  </a:lnTo>
                  <a:lnTo>
                    <a:pt x="0" y="359"/>
                  </a:lnTo>
                  <a:close/>
                </a:path>
              </a:pathLst>
            </a:custGeom>
            <a:solidFill>
              <a:srgbClr val="FFF6B3"/>
            </a:solidFill>
            <a:ln w="6350">
              <a:solidFill>
                <a:schemeClr val="accent5">
                  <a:lumMod val="50000"/>
                </a:schemeClr>
              </a:solidFill>
            </a:ln>
          </p:spPr>
          <p:txBody>
            <a:bodyPr vert="horz" wrap="square" lIns="91440" tIns="45720" rIns="91440" bIns="45720" numCol="1" anchor="t" anchorCtr="0" compatLnSpc="1">
              <a:noAutofit/>
            </a:bodyPr>
            <a:lstStyle/>
            <a:p>
              <a:endParaRPr lang="fr-FR" noProof="0" dirty="0"/>
            </a:p>
          </p:txBody>
        </p:sp>
        <p:sp>
          <p:nvSpPr>
            <p:cNvPr id="54" name="Freeform 226"/>
            <p:cNvSpPr/>
            <p:nvPr/>
          </p:nvSpPr>
          <p:spPr bwMode="gray">
            <a:xfrm>
              <a:off x="4056309" y="3598417"/>
              <a:ext cx="689851" cy="1213228"/>
            </a:xfrm>
            <a:custGeom>
              <a:avLst/>
              <a:gdLst>
                <a:gd name="T0" fmla="*/ 1024 w 1069"/>
                <a:gd name="T1" fmla="*/ 627 h 1684"/>
                <a:gd name="T2" fmla="*/ 1056 w 1069"/>
                <a:gd name="T3" fmla="*/ 781 h 1684"/>
                <a:gd name="T4" fmla="*/ 1031 w 1069"/>
                <a:gd name="T5" fmla="*/ 1050 h 1684"/>
                <a:gd name="T6" fmla="*/ 960 w 1069"/>
                <a:gd name="T7" fmla="*/ 1280 h 1684"/>
                <a:gd name="T8" fmla="*/ 973 w 1069"/>
                <a:gd name="T9" fmla="*/ 1319 h 1684"/>
                <a:gd name="T10" fmla="*/ 935 w 1069"/>
                <a:gd name="T11" fmla="*/ 1364 h 1684"/>
                <a:gd name="T12" fmla="*/ 883 w 1069"/>
                <a:gd name="T13" fmla="*/ 1396 h 1684"/>
                <a:gd name="T14" fmla="*/ 807 w 1069"/>
                <a:gd name="T15" fmla="*/ 1428 h 1684"/>
                <a:gd name="T16" fmla="*/ 679 w 1069"/>
                <a:gd name="T17" fmla="*/ 1492 h 1684"/>
                <a:gd name="T18" fmla="*/ 608 w 1069"/>
                <a:gd name="T19" fmla="*/ 1460 h 1684"/>
                <a:gd name="T20" fmla="*/ 563 w 1069"/>
                <a:gd name="T21" fmla="*/ 1434 h 1684"/>
                <a:gd name="T22" fmla="*/ 518 w 1069"/>
                <a:gd name="T23" fmla="*/ 1415 h 1684"/>
                <a:gd name="T24" fmla="*/ 352 w 1069"/>
                <a:gd name="T25" fmla="*/ 1492 h 1684"/>
                <a:gd name="T26" fmla="*/ 326 w 1069"/>
                <a:gd name="T27" fmla="*/ 1581 h 1684"/>
                <a:gd name="T28" fmla="*/ 237 w 1069"/>
                <a:gd name="T29" fmla="*/ 1671 h 1684"/>
                <a:gd name="T30" fmla="*/ 211 w 1069"/>
                <a:gd name="T31" fmla="*/ 1652 h 1684"/>
                <a:gd name="T32" fmla="*/ 166 w 1069"/>
                <a:gd name="T33" fmla="*/ 1633 h 1684"/>
                <a:gd name="T34" fmla="*/ 147 w 1069"/>
                <a:gd name="T35" fmla="*/ 1613 h 1684"/>
                <a:gd name="T36" fmla="*/ 115 w 1069"/>
                <a:gd name="T37" fmla="*/ 1588 h 1684"/>
                <a:gd name="T38" fmla="*/ 121 w 1069"/>
                <a:gd name="T39" fmla="*/ 1530 h 1684"/>
                <a:gd name="T40" fmla="*/ 102 w 1069"/>
                <a:gd name="T41" fmla="*/ 1485 h 1684"/>
                <a:gd name="T42" fmla="*/ 57 w 1069"/>
                <a:gd name="T43" fmla="*/ 1472 h 1684"/>
                <a:gd name="T44" fmla="*/ 45 w 1069"/>
                <a:gd name="T45" fmla="*/ 1415 h 1684"/>
                <a:gd name="T46" fmla="*/ 19 w 1069"/>
                <a:gd name="T47" fmla="*/ 1389 h 1684"/>
                <a:gd name="T48" fmla="*/ 45 w 1069"/>
                <a:gd name="T49" fmla="*/ 1338 h 1684"/>
                <a:gd name="T50" fmla="*/ 6 w 1069"/>
                <a:gd name="T51" fmla="*/ 1306 h 1684"/>
                <a:gd name="T52" fmla="*/ 38 w 1069"/>
                <a:gd name="T53" fmla="*/ 1261 h 1684"/>
                <a:gd name="T54" fmla="*/ 83 w 1069"/>
                <a:gd name="T55" fmla="*/ 1229 h 1684"/>
                <a:gd name="T56" fmla="*/ 96 w 1069"/>
                <a:gd name="T57" fmla="*/ 1172 h 1684"/>
                <a:gd name="T58" fmla="*/ 89 w 1069"/>
                <a:gd name="T59" fmla="*/ 1108 h 1684"/>
                <a:gd name="T60" fmla="*/ 115 w 1069"/>
                <a:gd name="T61" fmla="*/ 1056 h 1684"/>
                <a:gd name="T62" fmla="*/ 134 w 1069"/>
                <a:gd name="T63" fmla="*/ 973 h 1684"/>
                <a:gd name="T64" fmla="*/ 121 w 1069"/>
                <a:gd name="T65" fmla="*/ 915 h 1684"/>
                <a:gd name="T66" fmla="*/ 102 w 1069"/>
                <a:gd name="T67" fmla="*/ 890 h 1684"/>
                <a:gd name="T68" fmla="*/ 32 w 1069"/>
                <a:gd name="T69" fmla="*/ 877 h 1684"/>
                <a:gd name="T70" fmla="*/ 6 w 1069"/>
                <a:gd name="T71" fmla="*/ 826 h 1684"/>
                <a:gd name="T72" fmla="*/ 13 w 1069"/>
                <a:gd name="T73" fmla="*/ 755 h 1684"/>
                <a:gd name="T74" fmla="*/ 38 w 1069"/>
                <a:gd name="T75" fmla="*/ 698 h 1684"/>
                <a:gd name="T76" fmla="*/ 70 w 1069"/>
                <a:gd name="T77" fmla="*/ 659 h 1684"/>
                <a:gd name="T78" fmla="*/ 89 w 1069"/>
                <a:gd name="T79" fmla="*/ 615 h 1684"/>
                <a:gd name="T80" fmla="*/ 96 w 1069"/>
                <a:gd name="T81" fmla="*/ 570 h 1684"/>
                <a:gd name="T82" fmla="*/ 102 w 1069"/>
                <a:gd name="T83" fmla="*/ 525 h 1684"/>
                <a:gd name="T84" fmla="*/ 109 w 1069"/>
                <a:gd name="T85" fmla="*/ 455 h 1684"/>
                <a:gd name="T86" fmla="*/ 141 w 1069"/>
                <a:gd name="T87" fmla="*/ 435 h 1684"/>
                <a:gd name="T88" fmla="*/ 185 w 1069"/>
                <a:gd name="T89" fmla="*/ 403 h 1684"/>
                <a:gd name="T90" fmla="*/ 275 w 1069"/>
                <a:gd name="T91" fmla="*/ 371 h 1684"/>
                <a:gd name="T92" fmla="*/ 333 w 1069"/>
                <a:gd name="T93" fmla="*/ 378 h 1684"/>
                <a:gd name="T94" fmla="*/ 390 w 1069"/>
                <a:gd name="T95" fmla="*/ 365 h 1684"/>
                <a:gd name="T96" fmla="*/ 442 w 1069"/>
                <a:gd name="T97" fmla="*/ 365 h 1684"/>
                <a:gd name="T98" fmla="*/ 493 w 1069"/>
                <a:gd name="T99" fmla="*/ 371 h 1684"/>
                <a:gd name="T100" fmla="*/ 563 w 1069"/>
                <a:gd name="T101" fmla="*/ 365 h 1684"/>
                <a:gd name="T102" fmla="*/ 621 w 1069"/>
                <a:gd name="T103" fmla="*/ 346 h 1684"/>
                <a:gd name="T104" fmla="*/ 659 w 1069"/>
                <a:gd name="T105" fmla="*/ 314 h 1684"/>
                <a:gd name="T106" fmla="*/ 691 w 1069"/>
                <a:gd name="T107" fmla="*/ 275 h 1684"/>
                <a:gd name="T108" fmla="*/ 691 w 1069"/>
                <a:gd name="T109" fmla="*/ 224 h 1684"/>
                <a:gd name="T110" fmla="*/ 698 w 1069"/>
                <a:gd name="T111" fmla="*/ 179 h 1684"/>
                <a:gd name="T112" fmla="*/ 691 w 1069"/>
                <a:gd name="T113" fmla="*/ 147 h 1684"/>
                <a:gd name="T114" fmla="*/ 679 w 1069"/>
                <a:gd name="T115" fmla="*/ 122 h 1684"/>
                <a:gd name="T116" fmla="*/ 672 w 1069"/>
                <a:gd name="T117" fmla="*/ 77 h 1684"/>
                <a:gd name="T118" fmla="*/ 666 w 1069"/>
                <a:gd name="T119" fmla="*/ 26 h 1684"/>
                <a:gd name="T120" fmla="*/ 749 w 1069"/>
                <a:gd name="T121" fmla="*/ 6 h 1684"/>
                <a:gd name="T122" fmla="*/ 948 w 1069"/>
                <a:gd name="T123" fmla="*/ 6 h 16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69" h="1684">
                  <a:moveTo>
                    <a:pt x="1018" y="0"/>
                  </a:moveTo>
                  <a:lnTo>
                    <a:pt x="1024" y="19"/>
                  </a:lnTo>
                  <a:lnTo>
                    <a:pt x="1031" y="26"/>
                  </a:lnTo>
                  <a:lnTo>
                    <a:pt x="1031" y="77"/>
                  </a:lnTo>
                  <a:lnTo>
                    <a:pt x="1031" y="154"/>
                  </a:lnTo>
                  <a:lnTo>
                    <a:pt x="1031" y="173"/>
                  </a:lnTo>
                  <a:lnTo>
                    <a:pt x="1031" y="397"/>
                  </a:lnTo>
                  <a:lnTo>
                    <a:pt x="1024" y="493"/>
                  </a:lnTo>
                  <a:lnTo>
                    <a:pt x="1031" y="519"/>
                  </a:lnTo>
                  <a:lnTo>
                    <a:pt x="1024" y="627"/>
                  </a:lnTo>
                  <a:lnTo>
                    <a:pt x="1024" y="647"/>
                  </a:lnTo>
                  <a:lnTo>
                    <a:pt x="1031" y="659"/>
                  </a:lnTo>
                  <a:lnTo>
                    <a:pt x="1031" y="672"/>
                  </a:lnTo>
                  <a:lnTo>
                    <a:pt x="1044" y="691"/>
                  </a:lnTo>
                  <a:lnTo>
                    <a:pt x="1044" y="704"/>
                  </a:lnTo>
                  <a:lnTo>
                    <a:pt x="1044" y="736"/>
                  </a:lnTo>
                  <a:lnTo>
                    <a:pt x="1044" y="755"/>
                  </a:lnTo>
                  <a:lnTo>
                    <a:pt x="1050" y="768"/>
                  </a:lnTo>
                  <a:lnTo>
                    <a:pt x="1050" y="781"/>
                  </a:lnTo>
                  <a:lnTo>
                    <a:pt x="1056" y="781"/>
                  </a:lnTo>
                  <a:lnTo>
                    <a:pt x="1063" y="787"/>
                  </a:lnTo>
                  <a:lnTo>
                    <a:pt x="1069" y="794"/>
                  </a:lnTo>
                  <a:lnTo>
                    <a:pt x="1069" y="800"/>
                  </a:lnTo>
                  <a:lnTo>
                    <a:pt x="1044" y="800"/>
                  </a:lnTo>
                  <a:lnTo>
                    <a:pt x="1037" y="813"/>
                  </a:lnTo>
                  <a:lnTo>
                    <a:pt x="1037" y="839"/>
                  </a:lnTo>
                  <a:lnTo>
                    <a:pt x="1031" y="871"/>
                  </a:lnTo>
                  <a:lnTo>
                    <a:pt x="1031" y="890"/>
                  </a:lnTo>
                  <a:lnTo>
                    <a:pt x="1031" y="922"/>
                  </a:lnTo>
                  <a:lnTo>
                    <a:pt x="1031" y="1050"/>
                  </a:lnTo>
                  <a:lnTo>
                    <a:pt x="1037" y="1261"/>
                  </a:lnTo>
                  <a:lnTo>
                    <a:pt x="1031" y="1261"/>
                  </a:lnTo>
                  <a:lnTo>
                    <a:pt x="1005" y="1261"/>
                  </a:lnTo>
                  <a:lnTo>
                    <a:pt x="986" y="1261"/>
                  </a:lnTo>
                  <a:lnTo>
                    <a:pt x="986" y="1255"/>
                  </a:lnTo>
                  <a:lnTo>
                    <a:pt x="960" y="1255"/>
                  </a:lnTo>
                  <a:lnTo>
                    <a:pt x="960" y="1261"/>
                  </a:lnTo>
                  <a:lnTo>
                    <a:pt x="960" y="1268"/>
                  </a:lnTo>
                  <a:lnTo>
                    <a:pt x="960" y="1274"/>
                  </a:lnTo>
                  <a:lnTo>
                    <a:pt x="960" y="1280"/>
                  </a:lnTo>
                  <a:lnTo>
                    <a:pt x="960" y="1287"/>
                  </a:lnTo>
                  <a:lnTo>
                    <a:pt x="967" y="1287"/>
                  </a:lnTo>
                  <a:lnTo>
                    <a:pt x="967" y="1293"/>
                  </a:lnTo>
                  <a:lnTo>
                    <a:pt x="967" y="1300"/>
                  </a:lnTo>
                  <a:lnTo>
                    <a:pt x="973" y="1300"/>
                  </a:lnTo>
                  <a:lnTo>
                    <a:pt x="973" y="1306"/>
                  </a:lnTo>
                  <a:lnTo>
                    <a:pt x="980" y="1306"/>
                  </a:lnTo>
                  <a:lnTo>
                    <a:pt x="980" y="1312"/>
                  </a:lnTo>
                  <a:lnTo>
                    <a:pt x="980" y="1319"/>
                  </a:lnTo>
                  <a:lnTo>
                    <a:pt x="973" y="1319"/>
                  </a:lnTo>
                  <a:lnTo>
                    <a:pt x="973" y="1325"/>
                  </a:lnTo>
                  <a:lnTo>
                    <a:pt x="967" y="1325"/>
                  </a:lnTo>
                  <a:lnTo>
                    <a:pt x="960" y="1325"/>
                  </a:lnTo>
                  <a:lnTo>
                    <a:pt x="954" y="1325"/>
                  </a:lnTo>
                  <a:lnTo>
                    <a:pt x="948" y="1332"/>
                  </a:lnTo>
                  <a:lnTo>
                    <a:pt x="948" y="1338"/>
                  </a:lnTo>
                  <a:lnTo>
                    <a:pt x="941" y="1344"/>
                  </a:lnTo>
                  <a:lnTo>
                    <a:pt x="941" y="1351"/>
                  </a:lnTo>
                  <a:lnTo>
                    <a:pt x="941" y="1357"/>
                  </a:lnTo>
                  <a:lnTo>
                    <a:pt x="935" y="1364"/>
                  </a:lnTo>
                  <a:lnTo>
                    <a:pt x="928" y="1364"/>
                  </a:lnTo>
                  <a:lnTo>
                    <a:pt x="928" y="1370"/>
                  </a:lnTo>
                  <a:lnTo>
                    <a:pt x="922" y="1370"/>
                  </a:lnTo>
                  <a:lnTo>
                    <a:pt x="915" y="1370"/>
                  </a:lnTo>
                  <a:lnTo>
                    <a:pt x="909" y="1376"/>
                  </a:lnTo>
                  <a:lnTo>
                    <a:pt x="903" y="1376"/>
                  </a:lnTo>
                  <a:lnTo>
                    <a:pt x="896" y="1383"/>
                  </a:lnTo>
                  <a:lnTo>
                    <a:pt x="896" y="1389"/>
                  </a:lnTo>
                  <a:lnTo>
                    <a:pt x="890" y="1396"/>
                  </a:lnTo>
                  <a:lnTo>
                    <a:pt x="883" y="1396"/>
                  </a:lnTo>
                  <a:lnTo>
                    <a:pt x="877" y="1402"/>
                  </a:lnTo>
                  <a:lnTo>
                    <a:pt x="871" y="1408"/>
                  </a:lnTo>
                  <a:lnTo>
                    <a:pt x="858" y="1415"/>
                  </a:lnTo>
                  <a:lnTo>
                    <a:pt x="851" y="1415"/>
                  </a:lnTo>
                  <a:lnTo>
                    <a:pt x="845" y="1421"/>
                  </a:lnTo>
                  <a:lnTo>
                    <a:pt x="839" y="1421"/>
                  </a:lnTo>
                  <a:lnTo>
                    <a:pt x="826" y="1421"/>
                  </a:lnTo>
                  <a:lnTo>
                    <a:pt x="819" y="1428"/>
                  </a:lnTo>
                  <a:lnTo>
                    <a:pt x="813" y="1428"/>
                  </a:lnTo>
                  <a:lnTo>
                    <a:pt x="807" y="1428"/>
                  </a:lnTo>
                  <a:lnTo>
                    <a:pt x="794" y="1434"/>
                  </a:lnTo>
                  <a:lnTo>
                    <a:pt x="781" y="1434"/>
                  </a:lnTo>
                  <a:lnTo>
                    <a:pt x="775" y="1440"/>
                  </a:lnTo>
                  <a:lnTo>
                    <a:pt x="762" y="1440"/>
                  </a:lnTo>
                  <a:lnTo>
                    <a:pt x="749" y="1447"/>
                  </a:lnTo>
                  <a:lnTo>
                    <a:pt x="730" y="1453"/>
                  </a:lnTo>
                  <a:lnTo>
                    <a:pt x="723" y="1460"/>
                  </a:lnTo>
                  <a:lnTo>
                    <a:pt x="704" y="1472"/>
                  </a:lnTo>
                  <a:lnTo>
                    <a:pt x="691" y="1485"/>
                  </a:lnTo>
                  <a:lnTo>
                    <a:pt x="679" y="1492"/>
                  </a:lnTo>
                  <a:lnTo>
                    <a:pt x="666" y="1498"/>
                  </a:lnTo>
                  <a:lnTo>
                    <a:pt x="653" y="1498"/>
                  </a:lnTo>
                  <a:lnTo>
                    <a:pt x="647" y="1492"/>
                  </a:lnTo>
                  <a:lnTo>
                    <a:pt x="640" y="1485"/>
                  </a:lnTo>
                  <a:lnTo>
                    <a:pt x="634" y="1479"/>
                  </a:lnTo>
                  <a:lnTo>
                    <a:pt x="627" y="1472"/>
                  </a:lnTo>
                  <a:lnTo>
                    <a:pt x="621" y="1466"/>
                  </a:lnTo>
                  <a:lnTo>
                    <a:pt x="615" y="1466"/>
                  </a:lnTo>
                  <a:lnTo>
                    <a:pt x="608" y="1466"/>
                  </a:lnTo>
                  <a:lnTo>
                    <a:pt x="608" y="1460"/>
                  </a:lnTo>
                  <a:lnTo>
                    <a:pt x="602" y="1460"/>
                  </a:lnTo>
                  <a:lnTo>
                    <a:pt x="595" y="1453"/>
                  </a:lnTo>
                  <a:lnTo>
                    <a:pt x="595" y="1447"/>
                  </a:lnTo>
                  <a:lnTo>
                    <a:pt x="589" y="1447"/>
                  </a:lnTo>
                  <a:lnTo>
                    <a:pt x="583" y="1447"/>
                  </a:lnTo>
                  <a:lnTo>
                    <a:pt x="583" y="1440"/>
                  </a:lnTo>
                  <a:lnTo>
                    <a:pt x="576" y="1440"/>
                  </a:lnTo>
                  <a:lnTo>
                    <a:pt x="570" y="1440"/>
                  </a:lnTo>
                  <a:lnTo>
                    <a:pt x="570" y="1434"/>
                  </a:lnTo>
                  <a:lnTo>
                    <a:pt x="563" y="1434"/>
                  </a:lnTo>
                  <a:lnTo>
                    <a:pt x="557" y="1428"/>
                  </a:lnTo>
                  <a:lnTo>
                    <a:pt x="550" y="1428"/>
                  </a:lnTo>
                  <a:lnTo>
                    <a:pt x="544" y="1428"/>
                  </a:lnTo>
                  <a:lnTo>
                    <a:pt x="544" y="1421"/>
                  </a:lnTo>
                  <a:lnTo>
                    <a:pt x="550" y="1421"/>
                  </a:lnTo>
                  <a:lnTo>
                    <a:pt x="550" y="1415"/>
                  </a:lnTo>
                  <a:lnTo>
                    <a:pt x="544" y="1415"/>
                  </a:lnTo>
                  <a:lnTo>
                    <a:pt x="531" y="1415"/>
                  </a:lnTo>
                  <a:lnTo>
                    <a:pt x="525" y="1415"/>
                  </a:lnTo>
                  <a:lnTo>
                    <a:pt x="518" y="1415"/>
                  </a:lnTo>
                  <a:lnTo>
                    <a:pt x="512" y="1415"/>
                  </a:lnTo>
                  <a:lnTo>
                    <a:pt x="506" y="1415"/>
                  </a:lnTo>
                  <a:lnTo>
                    <a:pt x="493" y="1415"/>
                  </a:lnTo>
                  <a:lnTo>
                    <a:pt x="448" y="1415"/>
                  </a:lnTo>
                  <a:lnTo>
                    <a:pt x="397" y="1408"/>
                  </a:lnTo>
                  <a:lnTo>
                    <a:pt x="346" y="1408"/>
                  </a:lnTo>
                  <a:lnTo>
                    <a:pt x="346" y="1447"/>
                  </a:lnTo>
                  <a:lnTo>
                    <a:pt x="346" y="1466"/>
                  </a:lnTo>
                  <a:lnTo>
                    <a:pt x="346" y="1479"/>
                  </a:lnTo>
                  <a:lnTo>
                    <a:pt x="352" y="1492"/>
                  </a:lnTo>
                  <a:lnTo>
                    <a:pt x="346" y="1504"/>
                  </a:lnTo>
                  <a:lnTo>
                    <a:pt x="346" y="1517"/>
                  </a:lnTo>
                  <a:lnTo>
                    <a:pt x="346" y="1524"/>
                  </a:lnTo>
                  <a:lnTo>
                    <a:pt x="346" y="1530"/>
                  </a:lnTo>
                  <a:lnTo>
                    <a:pt x="346" y="1536"/>
                  </a:lnTo>
                  <a:lnTo>
                    <a:pt x="339" y="1556"/>
                  </a:lnTo>
                  <a:lnTo>
                    <a:pt x="333" y="1556"/>
                  </a:lnTo>
                  <a:lnTo>
                    <a:pt x="333" y="1562"/>
                  </a:lnTo>
                  <a:lnTo>
                    <a:pt x="326" y="1569"/>
                  </a:lnTo>
                  <a:lnTo>
                    <a:pt x="326" y="1581"/>
                  </a:lnTo>
                  <a:lnTo>
                    <a:pt x="320" y="1588"/>
                  </a:lnTo>
                  <a:lnTo>
                    <a:pt x="314" y="1594"/>
                  </a:lnTo>
                  <a:lnTo>
                    <a:pt x="307" y="1601"/>
                  </a:lnTo>
                  <a:lnTo>
                    <a:pt x="294" y="1620"/>
                  </a:lnTo>
                  <a:lnTo>
                    <a:pt x="288" y="1626"/>
                  </a:lnTo>
                  <a:lnTo>
                    <a:pt x="275" y="1639"/>
                  </a:lnTo>
                  <a:lnTo>
                    <a:pt x="269" y="1645"/>
                  </a:lnTo>
                  <a:lnTo>
                    <a:pt x="256" y="1658"/>
                  </a:lnTo>
                  <a:lnTo>
                    <a:pt x="250" y="1665"/>
                  </a:lnTo>
                  <a:lnTo>
                    <a:pt x="237" y="1671"/>
                  </a:lnTo>
                  <a:lnTo>
                    <a:pt x="224" y="1671"/>
                  </a:lnTo>
                  <a:lnTo>
                    <a:pt x="205" y="1677"/>
                  </a:lnTo>
                  <a:lnTo>
                    <a:pt x="192" y="1677"/>
                  </a:lnTo>
                  <a:lnTo>
                    <a:pt x="185" y="1684"/>
                  </a:lnTo>
                  <a:lnTo>
                    <a:pt x="185" y="1677"/>
                  </a:lnTo>
                  <a:lnTo>
                    <a:pt x="192" y="1671"/>
                  </a:lnTo>
                  <a:lnTo>
                    <a:pt x="198" y="1665"/>
                  </a:lnTo>
                  <a:lnTo>
                    <a:pt x="205" y="1665"/>
                  </a:lnTo>
                  <a:lnTo>
                    <a:pt x="205" y="1658"/>
                  </a:lnTo>
                  <a:lnTo>
                    <a:pt x="211" y="1652"/>
                  </a:lnTo>
                  <a:lnTo>
                    <a:pt x="211" y="1645"/>
                  </a:lnTo>
                  <a:lnTo>
                    <a:pt x="211" y="1639"/>
                  </a:lnTo>
                  <a:lnTo>
                    <a:pt x="205" y="1639"/>
                  </a:lnTo>
                  <a:lnTo>
                    <a:pt x="205" y="1633"/>
                  </a:lnTo>
                  <a:lnTo>
                    <a:pt x="198" y="1633"/>
                  </a:lnTo>
                  <a:lnTo>
                    <a:pt x="192" y="1633"/>
                  </a:lnTo>
                  <a:lnTo>
                    <a:pt x="185" y="1633"/>
                  </a:lnTo>
                  <a:lnTo>
                    <a:pt x="179" y="1633"/>
                  </a:lnTo>
                  <a:lnTo>
                    <a:pt x="173" y="1633"/>
                  </a:lnTo>
                  <a:lnTo>
                    <a:pt x="166" y="1633"/>
                  </a:lnTo>
                  <a:lnTo>
                    <a:pt x="160" y="1633"/>
                  </a:lnTo>
                  <a:lnTo>
                    <a:pt x="153" y="1633"/>
                  </a:lnTo>
                  <a:lnTo>
                    <a:pt x="153" y="1626"/>
                  </a:lnTo>
                  <a:lnTo>
                    <a:pt x="160" y="1626"/>
                  </a:lnTo>
                  <a:lnTo>
                    <a:pt x="160" y="1620"/>
                  </a:lnTo>
                  <a:lnTo>
                    <a:pt x="153" y="1620"/>
                  </a:lnTo>
                  <a:lnTo>
                    <a:pt x="153" y="1613"/>
                  </a:lnTo>
                  <a:lnTo>
                    <a:pt x="147" y="1613"/>
                  </a:lnTo>
                  <a:lnTo>
                    <a:pt x="147" y="1607"/>
                  </a:lnTo>
                  <a:lnTo>
                    <a:pt x="147" y="1613"/>
                  </a:lnTo>
                  <a:lnTo>
                    <a:pt x="141" y="1613"/>
                  </a:lnTo>
                  <a:lnTo>
                    <a:pt x="141" y="1620"/>
                  </a:lnTo>
                  <a:lnTo>
                    <a:pt x="134" y="1620"/>
                  </a:lnTo>
                  <a:lnTo>
                    <a:pt x="134" y="1613"/>
                  </a:lnTo>
                  <a:lnTo>
                    <a:pt x="128" y="1613"/>
                  </a:lnTo>
                  <a:lnTo>
                    <a:pt x="128" y="1607"/>
                  </a:lnTo>
                  <a:lnTo>
                    <a:pt x="121" y="1601"/>
                  </a:lnTo>
                  <a:lnTo>
                    <a:pt x="121" y="1594"/>
                  </a:lnTo>
                  <a:lnTo>
                    <a:pt x="115" y="1594"/>
                  </a:lnTo>
                  <a:lnTo>
                    <a:pt x="115" y="1588"/>
                  </a:lnTo>
                  <a:lnTo>
                    <a:pt x="115" y="1581"/>
                  </a:lnTo>
                  <a:lnTo>
                    <a:pt x="115" y="1575"/>
                  </a:lnTo>
                  <a:lnTo>
                    <a:pt x="115" y="1569"/>
                  </a:lnTo>
                  <a:lnTo>
                    <a:pt x="115" y="1562"/>
                  </a:lnTo>
                  <a:lnTo>
                    <a:pt x="121" y="1562"/>
                  </a:lnTo>
                  <a:lnTo>
                    <a:pt x="121" y="1556"/>
                  </a:lnTo>
                  <a:lnTo>
                    <a:pt x="121" y="1549"/>
                  </a:lnTo>
                  <a:lnTo>
                    <a:pt x="121" y="1543"/>
                  </a:lnTo>
                  <a:lnTo>
                    <a:pt x="121" y="1536"/>
                  </a:lnTo>
                  <a:lnTo>
                    <a:pt x="121" y="1530"/>
                  </a:lnTo>
                  <a:lnTo>
                    <a:pt x="121" y="1524"/>
                  </a:lnTo>
                  <a:lnTo>
                    <a:pt x="121" y="1517"/>
                  </a:lnTo>
                  <a:lnTo>
                    <a:pt x="121" y="1511"/>
                  </a:lnTo>
                  <a:lnTo>
                    <a:pt x="121" y="1504"/>
                  </a:lnTo>
                  <a:lnTo>
                    <a:pt x="121" y="1498"/>
                  </a:lnTo>
                  <a:lnTo>
                    <a:pt x="121" y="1492"/>
                  </a:lnTo>
                  <a:lnTo>
                    <a:pt x="115" y="1492"/>
                  </a:lnTo>
                  <a:lnTo>
                    <a:pt x="115" y="1485"/>
                  </a:lnTo>
                  <a:lnTo>
                    <a:pt x="109" y="1485"/>
                  </a:lnTo>
                  <a:lnTo>
                    <a:pt x="102" y="1485"/>
                  </a:lnTo>
                  <a:lnTo>
                    <a:pt x="96" y="1479"/>
                  </a:lnTo>
                  <a:lnTo>
                    <a:pt x="96" y="1485"/>
                  </a:lnTo>
                  <a:lnTo>
                    <a:pt x="89" y="1485"/>
                  </a:lnTo>
                  <a:lnTo>
                    <a:pt x="83" y="1485"/>
                  </a:lnTo>
                  <a:lnTo>
                    <a:pt x="83" y="1479"/>
                  </a:lnTo>
                  <a:lnTo>
                    <a:pt x="77" y="1479"/>
                  </a:lnTo>
                  <a:lnTo>
                    <a:pt x="70" y="1479"/>
                  </a:lnTo>
                  <a:lnTo>
                    <a:pt x="70" y="1472"/>
                  </a:lnTo>
                  <a:lnTo>
                    <a:pt x="64" y="1472"/>
                  </a:lnTo>
                  <a:lnTo>
                    <a:pt x="57" y="1472"/>
                  </a:lnTo>
                  <a:lnTo>
                    <a:pt x="57" y="1466"/>
                  </a:lnTo>
                  <a:lnTo>
                    <a:pt x="57" y="1460"/>
                  </a:lnTo>
                  <a:lnTo>
                    <a:pt x="51" y="1453"/>
                  </a:lnTo>
                  <a:lnTo>
                    <a:pt x="51" y="1447"/>
                  </a:lnTo>
                  <a:lnTo>
                    <a:pt x="51" y="1440"/>
                  </a:lnTo>
                  <a:lnTo>
                    <a:pt x="57" y="1440"/>
                  </a:lnTo>
                  <a:lnTo>
                    <a:pt x="57" y="1434"/>
                  </a:lnTo>
                  <a:lnTo>
                    <a:pt x="51" y="1428"/>
                  </a:lnTo>
                  <a:lnTo>
                    <a:pt x="45" y="1421"/>
                  </a:lnTo>
                  <a:lnTo>
                    <a:pt x="45" y="1415"/>
                  </a:lnTo>
                  <a:lnTo>
                    <a:pt x="38" y="1408"/>
                  </a:lnTo>
                  <a:lnTo>
                    <a:pt x="32" y="1408"/>
                  </a:lnTo>
                  <a:lnTo>
                    <a:pt x="25" y="1408"/>
                  </a:lnTo>
                  <a:lnTo>
                    <a:pt x="25" y="1415"/>
                  </a:lnTo>
                  <a:lnTo>
                    <a:pt x="19" y="1415"/>
                  </a:lnTo>
                  <a:lnTo>
                    <a:pt x="19" y="1408"/>
                  </a:lnTo>
                  <a:lnTo>
                    <a:pt x="13" y="1408"/>
                  </a:lnTo>
                  <a:lnTo>
                    <a:pt x="19" y="1402"/>
                  </a:lnTo>
                  <a:lnTo>
                    <a:pt x="19" y="1396"/>
                  </a:lnTo>
                  <a:lnTo>
                    <a:pt x="19" y="1389"/>
                  </a:lnTo>
                  <a:lnTo>
                    <a:pt x="19" y="1383"/>
                  </a:lnTo>
                  <a:lnTo>
                    <a:pt x="25" y="1383"/>
                  </a:lnTo>
                  <a:lnTo>
                    <a:pt x="25" y="1376"/>
                  </a:lnTo>
                  <a:lnTo>
                    <a:pt x="25" y="1370"/>
                  </a:lnTo>
                  <a:lnTo>
                    <a:pt x="32" y="1364"/>
                  </a:lnTo>
                  <a:lnTo>
                    <a:pt x="38" y="1364"/>
                  </a:lnTo>
                  <a:lnTo>
                    <a:pt x="38" y="1357"/>
                  </a:lnTo>
                  <a:lnTo>
                    <a:pt x="45" y="1351"/>
                  </a:lnTo>
                  <a:lnTo>
                    <a:pt x="45" y="1344"/>
                  </a:lnTo>
                  <a:lnTo>
                    <a:pt x="45" y="1338"/>
                  </a:lnTo>
                  <a:lnTo>
                    <a:pt x="45" y="1325"/>
                  </a:lnTo>
                  <a:lnTo>
                    <a:pt x="45" y="1319"/>
                  </a:lnTo>
                  <a:lnTo>
                    <a:pt x="38" y="1319"/>
                  </a:lnTo>
                  <a:lnTo>
                    <a:pt x="32" y="1319"/>
                  </a:lnTo>
                  <a:lnTo>
                    <a:pt x="32" y="1312"/>
                  </a:lnTo>
                  <a:lnTo>
                    <a:pt x="25" y="1312"/>
                  </a:lnTo>
                  <a:lnTo>
                    <a:pt x="19" y="1312"/>
                  </a:lnTo>
                  <a:lnTo>
                    <a:pt x="13" y="1312"/>
                  </a:lnTo>
                  <a:lnTo>
                    <a:pt x="13" y="1306"/>
                  </a:lnTo>
                  <a:lnTo>
                    <a:pt x="6" y="1306"/>
                  </a:lnTo>
                  <a:lnTo>
                    <a:pt x="6" y="1300"/>
                  </a:lnTo>
                  <a:lnTo>
                    <a:pt x="6" y="1293"/>
                  </a:lnTo>
                  <a:lnTo>
                    <a:pt x="6" y="1287"/>
                  </a:lnTo>
                  <a:lnTo>
                    <a:pt x="6" y="1280"/>
                  </a:lnTo>
                  <a:lnTo>
                    <a:pt x="13" y="1280"/>
                  </a:lnTo>
                  <a:lnTo>
                    <a:pt x="13" y="1274"/>
                  </a:lnTo>
                  <a:lnTo>
                    <a:pt x="19" y="1274"/>
                  </a:lnTo>
                  <a:lnTo>
                    <a:pt x="25" y="1268"/>
                  </a:lnTo>
                  <a:lnTo>
                    <a:pt x="32" y="1261"/>
                  </a:lnTo>
                  <a:lnTo>
                    <a:pt x="38" y="1261"/>
                  </a:lnTo>
                  <a:lnTo>
                    <a:pt x="45" y="1261"/>
                  </a:lnTo>
                  <a:lnTo>
                    <a:pt x="51" y="1261"/>
                  </a:lnTo>
                  <a:lnTo>
                    <a:pt x="57" y="1261"/>
                  </a:lnTo>
                  <a:lnTo>
                    <a:pt x="64" y="1261"/>
                  </a:lnTo>
                  <a:lnTo>
                    <a:pt x="70" y="1255"/>
                  </a:lnTo>
                  <a:lnTo>
                    <a:pt x="70" y="1248"/>
                  </a:lnTo>
                  <a:lnTo>
                    <a:pt x="77" y="1248"/>
                  </a:lnTo>
                  <a:lnTo>
                    <a:pt x="77" y="1242"/>
                  </a:lnTo>
                  <a:lnTo>
                    <a:pt x="83" y="1236"/>
                  </a:lnTo>
                  <a:lnTo>
                    <a:pt x="83" y="1229"/>
                  </a:lnTo>
                  <a:lnTo>
                    <a:pt x="77" y="1223"/>
                  </a:lnTo>
                  <a:lnTo>
                    <a:pt x="77" y="1216"/>
                  </a:lnTo>
                  <a:lnTo>
                    <a:pt x="77" y="1210"/>
                  </a:lnTo>
                  <a:lnTo>
                    <a:pt x="77" y="1204"/>
                  </a:lnTo>
                  <a:lnTo>
                    <a:pt x="77" y="1197"/>
                  </a:lnTo>
                  <a:lnTo>
                    <a:pt x="83" y="1197"/>
                  </a:lnTo>
                  <a:lnTo>
                    <a:pt x="83" y="1191"/>
                  </a:lnTo>
                  <a:lnTo>
                    <a:pt x="89" y="1184"/>
                  </a:lnTo>
                  <a:lnTo>
                    <a:pt x="89" y="1178"/>
                  </a:lnTo>
                  <a:lnTo>
                    <a:pt x="96" y="1172"/>
                  </a:lnTo>
                  <a:lnTo>
                    <a:pt x="96" y="1165"/>
                  </a:lnTo>
                  <a:lnTo>
                    <a:pt x="96" y="1159"/>
                  </a:lnTo>
                  <a:lnTo>
                    <a:pt x="89" y="1159"/>
                  </a:lnTo>
                  <a:lnTo>
                    <a:pt x="83" y="1159"/>
                  </a:lnTo>
                  <a:lnTo>
                    <a:pt x="77" y="1152"/>
                  </a:lnTo>
                  <a:lnTo>
                    <a:pt x="77" y="1146"/>
                  </a:lnTo>
                  <a:lnTo>
                    <a:pt x="77" y="1133"/>
                  </a:lnTo>
                  <a:lnTo>
                    <a:pt x="83" y="1127"/>
                  </a:lnTo>
                  <a:lnTo>
                    <a:pt x="89" y="1114"/>
                  </a:lnTo>
                  <a:lnTo>
                    <a:pt x="89" y="1108"/>
                  </a:lnTo>
                  <a:lnTo>
                    <a:pt x="96" y="1108"/>
                  </a:lnTo>
                  <a:lnTo>
                    <a:pt x="96" y="1101"/>
                  </a:lnTo>
                  <a:lnTo>
                    <a:pt x="96" y="1095"/>
                  </a:lnTo>
                  <a:lnTo>
                    <a:pt x="102" y="1095"/>
                  </a:lnTo>
                  <a:lnTo>
                    <a:pt x="102" y="1088"/>
                  </a:lnTo>
                  <a:lnTo>
                    <a:pt x="109" y="1088"/>
                  </a:lnTo>
                  <a:lnTo>
                    <a:pt x="109" y="1082"/>
                  </a:lnTo>
                  <a:lnTo>
                    <a:pt x="109" y="1076"/>
                  </a:lnTo>
                  <a:lnTo>
                    <a:pt x="115" y="1069"/>
                  </a:lnTo>
                  <a:lnTo>
                    <a:pt x="115" y="1056"/>
                  </a:lnTo>
                  <a:lnTo>
                    <a:pt x="115" y="1044"/>
                  </a:lnTo>
                  <a:lnTo>
                    <a:pt x="115" y="1031"/>
                  </a:lnTo>
                  <a:lnTo>
                    <a:pt x="121" y="1024"/>
                  </a:lnTo>
                  <a:lnTo>
                    <a:pt x="121" y="1018"/>
                  </a:lnTo>
                  <a:lnTo>
                    <a:pt x="121" y="999"/>
                  </a:lnTo>
                  <a:lnTo>
                    <a:pt x="128" y="999"/>
                  </a:lnTo>
                  <a:lnTo>
                    <a:pt x="128" y="992"/>
                  </a:lnTo>
                  <a:lnTo>
                    <a:pt x="134" y="986"/>
                  </a:lnTo>
                  <a:lnTo>
                    <a:pt x="134" y="980"/>
                  </a:lnTo>
                  <a:lnTo>
                    <a:pt x="134" y="973"/>
                  </a:lnTo>
                  <a:lnTo>
                    <a:pt x="134" y="967"/>
                  </a:lnTo>
                  <a:lnTo>
                    <a:pt x="134" y="960"/>
                  </a:lnTo>
                  <a:lnTo>
                    <a:pt x="134" y="954"/>
                  </a:lnTo>
                  <a:lnTo>
                    <a:pt x="128" y="948"/>
                  </a:lnTo>
                  <a:lnTo>
                    <a:pt x="128" y="941"/>
                  </a:lnTo>
                  <a:lnTo>
                    <a:pt x="128" y="935"/>
                  </a:lnTo>
                  <a:lnTo>
                    <a:pt x="128" y="928"/>
                  </a:lnTo>
                  <a:lnTo>
                    <a:pt x="121" y="928"/>
                  </a:lnTo>
                  <a:lnTo>
                    <a:pt x="121" y="922"/>
                  </a:lnTo>
                  <a:lnTo>
                    <a:pt x="121" y="915"/>
                  </a:lnTo>
                  <a:lnTo>
                    <a:pt x="128" y="915"/>
                  </a:lnTo>
                  <a:lnTo>
                    <a:pt x="128" y="909"/>
                  </a:lnTo>
                  <a:lnTo>
                    <a:pt x="121" y="909"/>
                  </a:lnTo>
                  <a:lnTo>
                    <a:pt x="121" y="903"/>
                  </a:lnTo>
                  <a:lnTo>
                    <a:pt x="121" y="896"/>
                  </a:lnTo>
                  <a:lnTo>
                    <a:pt x="128" y="896"/>
                  </a:lnTo>
                  <a:lnTo>
                    <a:pt x="121" y="890"/>
                  </a:lnTo>
                  <a:lnTo>
                    <a:pt x="115" y="890"/>
                  </a:lnTo>
                  <a:lnTo>
                    <a:pt x="109" y="890"/>
                  </a:lnTo>
                  <a:lnTo>
                    <a:pt x="102" y="890"/>
                  </a:lnTo>
                  <a:lnTo>
                    <a:pt x="102" y="883"/>
                  </a:lnTo>
                  <a:lnTo>
                    <a:pt x="96" y="883"/>
                  </a:lnTo>
                  <a:lnTo>
                    <a:pt x="89" y="890"/>
                  </a:lnTo>
                  <a:lnTo>
                    <a:pt x="77" y="890"/>
                  </a:lnTo>
                  <a:lnTo>
                    <a:pt x="70" y="896"/>
                  </a:lnTo>
                  <a:lnTo>
                    <a:pt x="64" y="896"/>
                  </a:lnTo>
                  <a:lnTo>
                    <a:pt x="57" y="896"/>
                  </a:lnTo>
                  <a:lnTo>
                    <a:pt x="51" y="890"/>
                  </a:lnTo>
                  <a:lnTo>
                    <a:pt x="38" y="883"/>
                  </a:lnTo>
                  <a:lnTo>
                    <a:pt x="32" y="877"/>
                  </a:lnTo>
                  <a:lnTo>
                    <a:pt x="25" y="871"/>
                  </a:lnTo>
                  <a:lnTo>
                    <a:pt x="25" y="864"/>
                  </a:lnTo>
                  <a:lnTo>
                    <a:pt x="25" y="858"/>
                  </a:lnTo>
                  <a:lnTo>
                    <a:pt x="19" y="851"/>
                  </a:lnTo>
                  <a:lnTo>
                    <a:pt x="19" y="845"/>
                  </a:lnTo>
                  <a:lnTo>
                    <a:pt x="19" y="839"/>
                  </a:lnTo>
                  <a:lnTo>
                    <a:pt x="13" y="839"/>
                  </a:lnTo>
                  <a:lnTo>
                    <a:pt x="6" y="839"/>
                  </a:lnTo>
                  <a:lnTo>
                    <a:pt x="0" y="832"/>
                  </a:lnTo>
                  <a:lnTo>
                    <a:pt x="6" y="826"/>
                  </a:lnTo>
                  <a:lnTo>
                    <a:pt x="13" y="826"/>
                  </a:lnTo>
                  <a:lnTo>
                    <a:pt x="13" y="819"/>
                  </a:lnTo>
                  <a:lnTo>
                    <a:pt x="13" y="813"/>
                  </a:lnTo>
                  <a:lnTo>
                    <a:pt x="13" y="807"/>
                  </a:lnTo>
                  <a:lnTo>
                    <a:pt x="13" y="800"/>
                  </a:lnTo>
                  <a:lnTo>
                    <a:pt x="13" y="794"/>
                  </a:lnTo>
                  <a:lnTo>
                    <a:pt x="6" y="787"/>
                  </a:lnTo>
                  <a:lnTo>
                    <a:pt x="6" y="781"/>
                  </a:lnTo>
                  <a:lnTo>
                    <a:pt x="6" y="768"/>
                  </a:lnTo>
                  <a:lnTo>
                    <a:pt x="13" y="755"/>
                  </a:lnTo>
                  <a:lnTo>
                    <a:pt x="13" y="743"/>
                  </a:lnTo>
                  <a:lnTo>
                    <a:pt x="13" y="730"/>
                  </a:lnTo>
                  <a:lnTo>
                    <a:pt x="13" y="723"/>
                  </a:lnTo>
                  <a:lnTo>
                    <a:pt x="13" y="717"/>
                  </a:lnTo>
                  <a:lnTo>
                    <a:pt x="13" y="711"/>
                  </a:lnTo>
                  <a:lnTo>
                    <a:pt x="19" y="711"/>
                  </a:lnTo>
                  <a:lnTo>
                    <a:pt x="25" y="704"/>
                  </a:lnTo>
                  <a:lnTo>
                    <a:pt x="32" y="704"/>
                  </a:lnTo>
                  <a:lnTo>
                    <a:pt x="32" y="698"/>
                  </a:lnTo>
                  <a:lnTo>
                    <a:pt x="38" y="698"/>
                  </a:lnTo>
                  <a:lnTo>
                    <a:pt x="45" y="698"/>
                  </a:lnTo>
                  <a:lnTo>
                    <a:pt x="51" y="691"/>
                  </a:lnTo>
                  <a:lnTo>
                    <a:pt x="57" y="691"/>
                  </a:lnTo>
                  <a:lnTo>
                    <a:pt x="64" y="691"/>
                  </a:lnTo>
                  <a:lnTo>
                    <a:pt x="64" y="685"/>
                  </a:lnTo>
                  <a:lnTo>
                    <a:pt x="70" y="685"/>
                  </a:lnTo>
                  <a:lnTo>
                    <a:pt x="70" y="679"/>
                  </a:lnTo>
                  <a:lnTo>
                    <a:pt x="70" y="672"/>
                  </a:lnTo>
                  <a:lnTo>
                    <a:pt x="70" y="666"/>
                  </a:lnTo>
                  <a:lnTo>
                    <a:pt x="70" y="659"/>
                  </a:lnTo>
                  <a:lnTo>
                    <a:pt x="70" y="653"/>
                  </a:lnTo>
                  <a:lnTo>
                    <a:pt x="70" y="647"/>
                  </a:lnTo>
                  <a:lnTo>
                    <a:pt x="70" y="640"/>
                  </a:lnTo>
                  <a:lnTo>
                    <a:pt x="70" y="634"/>
                  </a:lnTo>
                  <a:lnTo>
                    <a:pt x="70" y="627"/>
                  </a:lnTo>
                  <a:lnTo>
                    <a:pt x="70" y="621"/>
                  </a:lnTo>
                  <a:lnTo>
                    <a:pt x="77" y="621"/>
                  </a:lnTo>
                  <a:lnTo>
                    <a:pt x="77" y="615"/>
                  </a:lnTo>
                  <a:lnTo>
                    <a:pt x="83" y="615"/>
                  </a:lnTo>
                  <a:lnTo>
                    <a:pt x="89" y="615"/>
                  </a:lnTo>
                  <a:lnTo>
                    <a:pt x="96" y="615"/>
                  </a:lnTo>
                  <a:lnTo>
                    <a:pt x="102" y="615"/>
                  </a:lnTo>
                  <a:lnTo>
                    <a:pt x="109" y="608"/>
                  </a:lnTo>
                  <a:lnTo>
                    <a:pt x="102" y="602"/>
                  </a:lnTo>
                  <a:lnTo>
                    <a:pt x="102" y="595"/>
                  </a:lnTo>
                  <a:lnTo>
                    <a:pt x="102" y="589"/>
                  </a:lnTo>
                  <a:lnTo>
                    <a:pt x="102" y="583"/>
                  </a:lnTo>
                  <a:lnTo>
                    <a:pt x="102" y="576"/>
                  </a:lnTo>
                  <a:lnTo>
                    <a:pt x="96" y="576"/>
                  </a:lnTo>
                  <a:lnTo>
                    <a:pt x="96" y="570"/>
                  </a:lnTo>
                  <a:lnTo>
                    <a:pt x="96" y="563"/>
                  </a:lnTo>
                  <a:lnTo>
                    <a:pt x="102" y="557"/>
                  </a:lnTo>
                  <a:lnTo>
                    <a:pt x="109" y="557"/>
                  </a:lnTo>
                  <a:lnTo>
                    <a:pt x="115" y="557"/>
                  </a:lnTo>
                  <a:lnTo>
                    <a:pt x="115" y="551"/>
                  </a:lnTo>
                  <a:lnTo>
                    <a:pt x="115" y="544"/>
                  </a:lnTo>
                  <a:lnTo>
                    <a:pt x="109" y="544"/>
                  </a:lnTo>
                  <a:lnTo>
                    <a:pt x="109" y="538"/>
                  </a:lnTo>
                  <a:lnTo>
                    <a:pt x="109" y="531"/>
                  </a:lnTo>
                  <a:lnTo>
                    <a:pt x="102" y="525"/>
                  </a:lnTo>
                  <a:lnTo>
                    <a:pt x="102" y="512"/>
                  </a:lnTo>
                  <a:lnTo>
                    <a:pt x="102" y="506"/>
                  </a:lnTo>
                  <a:lnTo>
                    <a:pt x="102" y="499"/>
                  </a:lnTo>
                  <a:lnTo>
                    <a:pt x="102" y="493"/>
                  </a:lnTo>
                  <a:lnTo>
                    <a:pt x="102" y="487"/>
                  </a:lnTo>
                  <a:lnTo>
                    <a:pt x="102" y="480"/>
                  </a:lnTo>
                  <a:lnTo>
                    <a:pt x="109" y="474"/>
                  </a:lnTo>
                  <a:lnTo>
                    <a:pt x="109" y="467"/>
                  </a:lnTo>
                  <a:lnTo>
                    <a:pt x="109" y="461"/>
                  </a:lnTo>
                  <a:lnTo>
                    <a:pt x="109" y="455"/>
                  </a:lnTo>
                  <a:lnTo>
                    <a:pt x="102" y="455"/>
                  </a:lnTo>
                  <a:lnTo>
                    <a:pt x="102" y="448"/>
                  </a:lnTo>
                  <a:lnTo>
                    <a:pt x="102" y="442"/>
                  </a:lnTo>
                  <a:lnTo>
                    <a:pt x="102" y="435"/>
                  </a:lnTo>
                  <a:lnTo>
                    <a:pt x="115" y="435"/>
                  </a:lnTo>
                  <a:lnTo>
                    <a:pt x="121" y="435"/>
                  </a:lnTo>
                  <a:lnTo>
                    <a:pt x="121" y="429"/>
                  </a:lnTo>
                  <a:lnTo>
                    <a:pt x="128" y="429"/>
                  </a:lnTo>
                  <a:lnTo>
                    <a:pt x="134" y="429"/>
                  </a:lnTo>
                  <a:lnTo>
                    <a:pt x="141" y="435"/>
                  </a:lnTo>
                  <a:lnTo>
                    <a:pt x="147" y="435"/>
                  </a:lnTo>
                  <a:lnTo>
                    <a:pt x="153" y="435"/>
                  </a:lnTo>
                  <a:lnTo>
                    <a:pt x="160" y="429"/>
                  </a:lnTo>
                  <a:lnTo>
                    <a:pt x="166" y="429"/>
                  </a:lnTo>
                  <a:lnTo>
                    <a:pt x="166" y="423"/>
                  </a:lnTo>
                  <a:lnTo>
                    <a:pt x="173" y="416"/>
                  </a:lnTo>
                  <a:lnTo>
                    <a:pt x="179" y="416"/>
                  </a:lnTo>
                  <a:lnTo>
                    <a:pt x="179" y="410"/>
                  </a:lnTo>
                  <a:lnTo>
                    <a:pt x="185" y="410"/>
                  </a:lnTo>
                  <a:lnTo>
                    <a:pt x="185" y="403"/>
                  </a:lnTo>
                  <a:lnTo>
                    <a:pt x="192" y="403"/>
                  </a:lnTo>
                  <a:lnTo>
                    <a:pt x="198" y="403"/>
                  </a:lnTo>
                  <a:lnTo>
                    <a:pt x="205" y="403"/>
                  </a:lnTo>
                  <a:lnTo>
                    <a:pt x="218" y="397"/>
                  </a:lnTo>
                  <a:lnTo>
                    <a:pt x="230" y="397"/>
                  </a:lnTo>
                  <a:lnTo>
                    <a:pt x="250" y="391"/>
                  </a:lnTo>
                  <a:lnTo>
                    <a:pt x="262" y="384"/>
                  </a:lnTo>
                  <a:lnTo>
                    <a:pt x="269" y="378"/>
                  </a:lnTo>
                  <a:lnTo>
                    <a:pt x="269" y="371"/>
                  </a:lnTo>
                  <a:lnTo>
                    <a:pt x="275" y="371"/>
                  </a:lnTo>
                  <a:lnTo>
                    <a:pt x="282" y="371"/>
                  </a:lnTo>
                  <a:lnTo>
                    <a:pt x="288" y="378"/>
                  </a:lnTo>
                  <a:lnTo>
                    <a:pt x="294" y="378"/>
                  </a:lnTo>
                  <a:lnTo>
                    <a:pt x="294" y="371"/>
                  </a:lnTo>
                  <a:lnTo>
                    <a:pt x="294" y="365"/>
                  </a:lnTo>
                  <a:lnTo>
                    <a:pt x="301" y="365"/>
                  </a:lnTo>
                  <a:lnTo>
                    <a:pt x="307" y="365"/>
                  </a:lnTo>
                  <a:lnTo>
                    <a:pt x="314" y="371"/>
                  </a:lnTo>
                  <a:lnTo>
                    <a:pt x="320" y="378"/>
                  </a:lnTo>
                  <a:lnTo>
                    <a:pt x="333" y="378"/>
                  </a:lnTo>
                  <a:lnTo>
                    <a:pt x="339" y="378"/>
                  </a:lnTo>
                  <a:lnTo>
                    <a:pt x="346" y="371"/>
                  </a:lnTo>
                  <a:lnTo>
                    <a:pt x="352" y="371"/>
                  </a:lnTo>
                  <a:lnTo>
                    <a:pt x="352" y="365"/>
                  </a:lnTo>
                  <a:lnTo>
                    <a:pt x="358" y="365"/>
                  </a:lnTo>
                  <a:lnTo>
                    <a:pt x="365" y="365"/>
                  </a:lnTo>
                  <a:lnTo>
                    <a:pt x="371" y="365"/>
                  </a:lnTo>
                  <a:lnTo>
                    <a:pt x="378" y="365"/>
                  </a:lnTo>
                  <a:lnTo>
                    <a:pt x="384" y="365"/>
                  </a:lnTo>
                  <a:lnTo>
                    <a:pt x="390" y="365"/>
                  </a:lnTo>
                  <a:lnTo>
                    <a:pt x="397" y="365"/>
                  </a:lnTo>
                  <a:lnTo>
                    <a:pt x="403" y="359"/>
                  </a:lnTo>
                  <a:lnTo>
                    <a:pt x="410" y="359"/>
                  </a:lnTo>
                  <a:lnTo>
                    <a:pt x="416" y="359"/>
                  </a:lnTo>
                  <a:lnTo>
                    <a:pt x="416" y="352"/>
                  </a:lnTo>
                  <a:lnTo>
                    <a:pt x="416" y="359"/>
                  </a:lnTo>
                  <a:lnTo>
                    <a:pt x="422" y="359"/>
                  </a:lnTo>
                  <a:lnTo>
                    <a:pt x="429" y="365"/>
                  </a:lnTo>
                  <a:lnTo>
                    <a:pt x="435" y="365"/>
                  </a:lnTo>
                  <a:lnTo>
                    <a:pt x="442" y="365"/>
                  </a:lnTo>
                  <a:lnTo>
                    <a:pt x="454" y="365"/>
                  </a:lnTo>
                  <a:lnTo>
                    <a:pt x="461" y="365"/>
                  </a:lnTo>
                  <a:lnTo>
                    <a:pt x="461" y="371"/>
                  </a:lnTo>
                  <a:lnTo>
                    <a:pt x="467" y="371"/>
                  </a:lnTo>
                  <a:lnTo>
                    <a:pt x="474" y="378"/>
                  </a:lnTo>
                  <a:lnTo>
                    <a:pt x="480" y="378"/>
                  </a:lnTo>
                  <a:lnTo>
                    <a:pt x="480" y="384"/>
                  </a:lnTo>
                  <a:lnTo>
                    <a:pt x="486" y="384"/>
                  </a:lnTo>
                  <a:lnTo>
                    <a:pt x="486" y="378"/>
                  </a:lnTo>
                  <a:lnTo>
                    <a:pt x="493" y="371"/>
                  </a:lnTo>
                  <a:lnTo>
                    <a:pt x="499" y="371"/>
                  </a:lnTo>
                  <a:lnTo>
                    <a:pt x="512" y="371"/>
                  </a:lnTo>
                  <a:lnTo>
                    <a:pt x="518" y="371"/>
                  </a:lnTo>
                  <a:lnTo>
                    <a:pt x="525" y="371"/>
                  </a:lnTo>
                  <a:lnTo>
                    <a:pt x="531" y="371"/>
                  </a:lnTo>
                  <a:lnTo>
                    <a:pt x="538" y="371"/>
                  </a:lnTo>
                  <a:lnTo>
                    <a:pt x="544" y="371"/>
                  </a:lnTo>
                  <a:lnTo>
                    <a:pt x="550" y="365"/>
                  </a:lnTo>
                  <a:lnTo>
                    <a:pt x="557" y="365"/>
                  </a:lnTo>
                  <a:lnTo>
                    <a:pt x="563" y="365"/>
                  </a:lnTo>
                  <a:lnTo>
                    <a:pt x="570" y="365"/>
                  </a:lnTo>
                  <a:lnTo>
                    <a:pt x="576" y="365"/>
                  </a:lnTo>
                  <a:lnTo>
                    <a:pt x="589" y="359"/>
                  </a:lnTo>
                  <a:lnTo>
                    <a:pt x="595" y="359"/>
                  </a:lnTo>
                  <a:lnTo>
                    <a:pt x="602" y="359"/>
                  </a:lnTo>
                  <a:lnTo>
                    <a:pt x="608" y="359"/>
                  </a:lnTo>
                  <a:lnTo>
                    <a:pt x="608" y="352"/>
                  </a:lnTo>
                  <a:lnTo>
                    <a:pt x="615" y="352"/>
                  </a:lnTo>
                  <a:lnTo>
                    <a:pt x="615" y="346"/>
                  </a:lnTo>
                  <a:lnTo>
                    <a:pt x="621" y="346"/>
                  </a:lnTo>
                  <a:lnTo>
                    <a:pt x="621" y="339"/>
                  </a:lnTo>
                  <a:lnTo>
                    <a:pt x="627" y="339"/>
                  </a:lnTo>
                  <a:lnTo>
                    <a:pt x="634" y="339"/>
                  </a:lnTo>
                  <a:lnTo>
                    <a:pt x="634" y="333"/>
                  </a:lnTo>
                  <a:lnTo>
                    <a:pt x="640" y="333"/>
                  </a:lnTo>
                  <a:lnTo>
                    <a:pt x="647" y="333"/>
                  </a:lnTo>
                  <a:lnTo>
                    <a:pt x="653" y="326"/>
                  </a:lnTo>
                  <a:lnTo>
                    <a:pt x="653" y="320"/>
                  </a:lnTo>
                  <a:lnTo>
                    <a:pt x="659" y="320"/>
                  </a:lnTo>
                  <a:lnTo>
                    <a:pt x="659" y="314"/>
                  </a:lnTo>
                  <a:lnTo>
                    <a:pt x="666" y="314"/>
                  </a:lnTo>
                  <a:lnTo>
                    <a:pt x="672" y="314"/>
                  </a:lnTo>
                  <a:lnTo>
                    <a:pt x="672" y="307"/>
                  </a:lnTo>
                  <a:lnTo>
                    <a:pt x="672" y="301"/>
                  </a:lnTo>
                  <a:lnTo>
                    <a:pt x="679" y="301"/>
                  </a:lnTo>
                  <a:lnTo>
                    <a:pt x="685" y="294"/>
                  </a:lnTo>
                  <a:lnTo>
                    <a:pt x="685" y="288"/>
                  </a:lnTo>
                  <a:lnTo>
                    <a:pt x="685" y="282"/>
                  </a:lnTo>
                  <a:lnTo>
                    <a:pt x="685" y="275"/>
                  </a:lnTo>
                  <a:lnTo>
                    <a:pt x="691" y="275"/>
                  </a:lnTo>
                  <a:lnTo>
                    <a:pt x="691" y="269"/>
                  </a:lnTo>
                  <a:lnTo>
                    <a:pt x="691" y="262"/>
                  </a:lnTo>
                  <a:lnTo>
                    <a:pt x="691" y="256"/>
                  </a:lnTo>
                  <a:lnTo>
                    <a:pt x="685" y="256"/>
                  </a:lnTo>
                  <a:lnTo>
                    <a:pt x="685" y="250"/>
                  </a:lnTo>
                  <a:lnTo>
                    <a:pt x="691" y="243"/>
                  </a:lnTo>
                  <a:lnTo>
                    <a:pt x="685" y="237"/>
                  </a:lnTo>
                  <a:lnTo>
                    <a:pt x="685" y="230"/>
                  </a:lnTo>
                  <a:lnTo>
                    <a:pt x="691" y="230"/>
                  </a:lnTo>
                  <a:lnTo>
                    <a:pt x="691" y="224"/>
                  </a:lnTo>
                  <a:lnTo>
                    <a:pt x="691" y="218"/>
                  </a:lnTo>
                  <a:lnTo>
                    <a:pt x="685" y="211"/>
                  </a:lnTo>
                  <a:lnTo>
                    <a:pt x="685" y="205"/>
                  </a:lnTo>
                  <a:lnTo>
                    <a:pt x="691" y="205"/>
                  </a:lnTo>
                  <a:lnTo>
                    <a:pt x="691" y="198"/>
                  </a:lnTo>
                  <a:lnTo>
                    <a:pt x="698" y="198"/>
                  </a:lnTo>
                  <a:lnTo>
                    <a:pt x="698" y="192"/>
                  </a:lnTo>
                  <a:lnTo>
                    <a:pt x="691" y="192"/>
                  </a:lnTo>
                  <a:lnTo>
                    <a:pt x="698" y="186"/>
                  </a:lnTo>
                  <a:lnTo>
                    <a:pt x="698" y="179"/>
                  </a:lnTo>
                  <a:lnTo>
                    <a:pt x="691" y="179"/>
                  </a:lnTo>
                  <a:lnTo>
                    <a:pt x="691" y="173"/>
                  </a:lnTo>
                  <a:lnTo>
                    <a:pt x="691" y="166"/>
                  </a:lnTo>
                  <a:lnTo>
                    <a:pt x="691" y="160"/>
                  </a:lnTo>
                  <a:lnTo>
                    <a:pt x="691" y="154"/>
                  </a:lnTo>
                  <a:lnTo>
                    <a:pt x="698" y="154"/>
                  </a:lnTo>
                  <a:lnTo>
                    <a:pt x="698" y="147"/>
                  </a:lnTo>
                  <a:lnTo>
                    <a:pt x="691" y="147"/>
                  </a:lnTo>
                  <a:lnTo>
                    <a:pt x="685" y="147"/>
                  </a:lnTo>
                  <a:lnTo>
                    <a:pt x="691" y="147"/>
                  </a:lnTo>
                  <a:lnTo>
                    <a:pt x="691" y="141"/>
                  </a:lnTo>
                  <a:lnTo>
                    <a:pt x="685" y="141"/>
                  </a:lnTo>
                  <a:lnTo>
                    <a:pt x="679" y="141"/>
                  </a:lnTo>
                  <a:lnTo>
                    <a:pt x="679" y="134"/>
                  </a:lnTo>
                  <a:lnTo>
                    <a:pt x="685" y="134"/>
                  </a:lnTo>
                  <a:lnTo>
                    <a:pt x="685" y="128"/>
                  </a:lnTo>
                  <a:lnTo>
                    <a:pt x="679" y="128"/>
                  </a:lnTo>
                  <a:lnTo>
                    <a:pt x="679" y="122"/>
                  </a:lnTo>
                  <a:lnTo>
                    <a:pt x="679" y="115"/>
                  </a:lnTo>
                  <a:lnTo>
                    <a:pt x="679" y="122"/>
                  </a:lnTo>
                  <a:lnTo>
                    <a:pt x="685" y="122"/>
                  </a:lnTo>
                  <a:lnTo>
                    <a:pt x="685" y="115"/>
                  </a:lnTo>
                  <a:lnTo>
                    <a:pt x="685" y="109"/>
                  </a:lnTo>
                  <a:lnTo>
                    <a:pt x="685" y="102"/>
                  </a:lnTo>
                  <a:lnTo>
                    <a:pt x="679" y="102"/>
                  </a:lnTo>
                  <a:lnTo>
                    <a:pt x="679" y="96"/>
                  </a:lnTo>
                  <a:lnTo>
                    <a:pt x="679" y="90"/>
                  </a:lnTo>
                  <a:lnTo>
                    <a:pt x="679" y="83"/>
                  </a:lnTo>
                  <a:lnTo>
                    <a:pt x="679" y="77"/>
                  </a:lnTo>
                  <a:lnTo>
                    <a:pt x="672" y="77"/>
                  </a:lnTo>
                  <a:lnTo>
                    <a:pt x="672" y="70"/>
                  </a:lnTo>
                  <a:lnTo>
                    <a:pt x="666" y="64"/>
                  </a:lnTo>
                  <a:lnTo>
                    <a:pt x="666" y="58"/>
                  </a:lnTo>
                  <a:lnTo>
                    <a:pt x="666" y="51"/>
                  </a:lnTo>
                  <a:lnTo>
                    <a:pt x="666" y="45"/>
                  </a:lnTo>
                  <a:lnTo>
                    <a:pt x="672" y="45"/>
                  </a:lnTo>
                  <a:lnTo>
                    <a:pt x="672" y="38"/>
                  </a:lnTo>
                  <a:lnTo>
                    <a:pt x="666" y="38"/>
                  </a:lnTo>
                  <a:lnTo>
                    <a:pt x="666" y="32"/>
                  </a:lnTo>
                  <a:lnTo>
                    <a:pt x="666" y="26"/>
                  </a:lnTo>
                  <a:lnTo>
                    <a:pt x="672" y="26"/>
                  </a:lnTo>
                  <a:lnTo>
                    <a:pt x="672" y="19"/>
                  </a:lnTo>
                  <a:lnTo>
                    <a:pt x="666" y="19"/>
                  </a:lnTo>
                  <a:lnTo>
                    <a:pt x="666" y="13"/>
                  </a:lnTo>
                  <a:lnTo>
                    <a:pt x="672" y="13"/>
                  </a:lnTo>
                  <a:lnTo>
                    <a:pt x="672" y="6"/>
                  </a:lnTo>
                  <a:lnTo>
                    <a:pt x="679" y="6"/>
                  </a:lnTo>
                  <a:lnTo>
                    <a:pt x="679" y="0"/>
                  </a:lnTo>
                  <a:lnTo>
                    <a:pt x="704" y="0"/>
                  </a:lnTo>
                  <a:lnTo>
                    <a:pt x="749" y="6"/>
                  </a:lnTo>
                  <a:lnTo>
                    <a:pt x="787" y="6"/>
                  </a:lnTo>
                  <a:lnTo>
                    <a:pt x="800" y="6"/>
                  </a:lnTo>
                  <a:lnTo>
                    <a:pt x="832" y="6"/>
                  </a:lnTo>
                  <a:lnTo>
                    <a:pt x="845" y="6"/>
                  </a:lnTo>
                  <a:lnTo>
                    <a:pt x="871" y="6"/>
                  </a:lnTo>
                  <a:lnTo>
                    <a:pt x="883" y="6"/>
                  </a:lnTo>
                  <a:lnTo>
                    <a:pt x="909" y="6"/>
                  </a:lnTo>
                  <a:lnTo>
                    <a:pt x="928" y="6"/>
                  </a:lnTo>
                  <a:lnTo>
                    <a:pt x="935" y="6"/>
                  </a:lnTo>
                  <a:lnTo>
                    <a:pt x="948" y="6"/>
                  </a:lnTo>
                  <a:lnTo>
                    <a:pt x="960" y="6"/>
                  </a:lnTo>
                  <a:lnTo>
                    <a:pt x="980" y="0"/>
                  </a:lnTo>
                  <a:lnTo>
                    <a:pt x="986" y="0"/>
                  </a:lnTo>
                  <a:lnTo>
                    <a:pt x="1018" y="0"/>
                  </a:lnTo>
                  <a:close/>
                </a:path>
              </a:pathLst>
            </a:custGeom>
            <a:grpFill/>
            <a:ln w="6350">
              <a:solidFill>
                <a:schemeClr val="accent5">
                  <a:lumMod val="50000"/>
                </a:schemeClr>
              </a:solidFill>
            </a:ln>
          </p:spPr>
          <p:txBody>
            <a:bodyPr vert="horz" wrap="square" lIns="91440" tIns="45720" rIns="91440" bIns="45720" numCol="1" anchor="t" anchorCtr="0" compatLnSpc="1">
              <a:noAutofit/>
            </a:bodyPr>
            <a:lstStyle/>
            <a:p>
              <a:endParaRPr lang="fr-FR" noProof="0" dirty="0"/>
            </a:p>
          </p:txBody>
        </p:sp>
        <p:sp>
          <p:nvSpPr>
            <p:cNvPr id="55" name="Freeform 229"/>
            <p:cNvSpPr/>
            <p:nvPr/>
          </p:nvSpPr>
          <p:spPr bwMode="gray">
            <a:xfrm>
              <a:off x="3678872" y="1770697"/>
              <a:ext cx="673717" cy="825628"/>
            </a:xfrm>
            <a:custGeom>
              <a:avLst/>
              <a:gdLst>
                <a:gd name="T0" fmla="*/ 999 w 1044"/>
                <a:gd name="T1" fmla="*/ 858 h 1146"/>
                <a:gd name="T2" fmla="*/ 948 w 1044"/>
                <a:gd name="T3" fmla="*/ 883 h 1146"/>
                <a:gd name="T4" fmla="*/ 909 w 1044"/>
                <a:gd name="T5" fmla="*/ 870 h 1146"/>
                <a:gd name="T6" fmla="*/ 877 w 1044"/>
                <a:gd name="T7" fmla="*/ 883 h 1146"/>
                <a:gd name="T8" fmla="*/ 852 w 1044"/>
                <a:gd name="T9" fmla="*/ 877 h 1146"/>
                <a:gd name="T10" fmla="*/ 826 w 1044"/>
                <a:gd name="T11" fmla="*/ 877 h 1146"/>
                <a:gd name="T12" fmla="*/ 807 w 1044"/>
                <a:gd name="T13" fmla="*/ 902 h 1146"/>
                <a:gd name="T14" fmla="*/ 756 w 1044"/>
                <a:gd name="T15" fmla="*/ 998 h 1146"/>
                <a:gd name="T16" fmla="*/ 762 w 1044"/>
                <a:gd name="T17" fmla="*/ 1050 h 1146"/>
                <a:gd name="T18" fmla="*/ 730 w 1044"/>
                <a:gd name="T19" fmla="*/ 1088 h 1146"/>
                <a:gd name="T20" fmla="*/ 743 w 1044"/>
                <a:gd name="T21" fmla="*/ 1133 h 1146"/>
                <a:gd name="T22" fmla="*/ 711 w 1044"/>
                <a:gd name="T23" fmla="*/ 1133 h 1146"/>
                <a:gd name="T24" fmla="*/ 672 w 1044"/>
                <a:gd name="T25" fmla="*/ 1139 h 1146"/>
                <a:gd name="T26" fmla="*/ 621 w 1044"/>
                <a:gd name="T27" fmla="*/ 1133 h 1146"/>
                <a:gd name="T28" fmla="*/ 602 w 1044"/>
                <a:gd name="T29" fmla="*/ 1107 h 1146"/>
                <a:gd name="T30" fmla="*/ 596 w 1044"/>
                <a:gd name="T31" fmla="*/ 1082 h 1146"/>
                <a:gd name="T32" fmla="*/ 551 w 1044"/>
                <a:gd name="T33" fmla="*/ 1088 h 1146"/>
                <a:gd name="T34" fmla="*/ 512 w 1044"/>
                <a:gd name="T35" fmla="*/ 1056 h 1146"/>
                <a:gd name="T36" fmla="*/ 512 w 1044"/>
                <a:gd name="T37" fmla="*/ 1018 h 1146"/>
                <a:gd name="T38" fmla="*/ 500 w 1044"/>
                <a:gd name="T39" fmla="*/ 1005 h 1146"/>
                <a:gd name="T40" fmla="*/ 487 w 1044"/>
                <a:gd name="T41" fmla="*/ 966 h 1146"/>
                <a:gd name="T42" fmla="*/ 448 w 1044"/>
                <a:gd name="T43" fmla="*/ 954 h 1146"/>
                <a:gd name="T44" fmla="*/ 455 w 1044"/>
                <a:gd name="T45" fmla="*/ 902 h 1146"/>
                <a:gd name="T46" fmla="*/ 448 w 1044"/>
                <a:gd name="T47" fmla="*/ 858 h 1146"/>
                <a:gd name="T48" fmla="*/ 455 w 1044"/>
                <a:gd name="T49" fmla="*/ 806 h 1146"/>
                <a:gd name="T50" fmla="*/ 461 w 1044"/>
                <a:gd name="T51" fmla="*/ 781 h 1146"/>
                <a:gd name="T52" fmla="*/ 487 w 1044"/>
                <a:gd name="T53" fmla="*/ 762 h 1146"/>
                <a:gd name="T54" fmla="*/ 448 w 1044"/>
                <a:gd name="T55" fmla="*/ 762 h 1146"/>
                <a:gd name="T56" fmla="*/ 416 w 1044"/>
                <a:gd name="T57" fmla="*/ 755 h 1146"/>
                <a:gd name="T58" fmla="*/ 423 w 1044"/>
                <a:gd name="T59" fmla="*/ 730 h 1146"/>
                <a:gd name="T60" fmla="*/ 403 w 1044"/>
                <a:gd name="T61" fmla="*/ 704 h 1146"/>
                <a:gd name="T62" fmla="*/ 403 w 1044"/>
                <a:gd name="T63" fmla="*/ 685 h 1146"/>
                <a:gd name="T64" fmla="*/ 384 w 1044"/>
                <a:gd name="T65" fmla="*/ 659 h 1146"/>
                <a:gd name="T66" fmla="*/ 359 w 1044"/>
                <a:gd name="T67" fmla="*/ 666 h 1146"/>
                <a:gd name="T68" fmla="*/ 314 w 1044"/>
                <a:gd name="T69" fmla="*/ 666 h 1146"/>
                <a:gd name="T70" fmla="*/ 288 w 1044"/>
                <a:gd name="T71" fmla="*/ 653 h 1146"/>
                <a:gd name="T72" fmla="*/ 256 w 1044"/>
                <a:gd name="T73" fmla="*/ 582 h 1146"/>
                <a:gd name="T74" fmla="*/ 186 w 1044"/>
                <a:gd name="T75" fmla="*/ 538 h 1146"/>
                <a:gd name="T76" fmla="*/ 122 w 1044"/>
                <a:gd name="T77" fmla="*/ 486 h 1146"/>
                <a:gd name="T78" fmla="*/ 71 w 1044"/>
                <a:gd name="T79" fmla="*/ 461 h 1146"/>
                <a:gd name="T80" fmla="*/ 58 w 1044"/>
                <a:gd name="T81" fmla="*/ 390 h 1146"/>
                <a:gd name="T82" fmla="*/ 58 w 1044"/>
                <a:gd name="T83" fmla="*/ 352 h 1146"/>
                <a:gd name="T84" fmla="*/ 83 w 1044"/>
                <a:gd name="T85" fmla="*/ 313 h 1146"/>
                <a:gd name="T86" fmla="*/ 109 w 1044"/>
                <a:gd name="T87" fmla="*/ 281 h 1146"/>
                <a:gd name="T88" fmla="*/ 109 w 1044"/>
                <a:gd name="T89" fmla="*/ 230 h 1146"/>
                <a:gd name="T90" fmla="*/ 115 w 1044"/>
                <a:gd name="T91" fmla="*/ 185 h 1146"/>
                <a:gd name="T92" fmla="*/ 147 w 1044"/>
                <a:gd name="T93" fmla="*/ 147 h 1146"/>
                <a:gd name="T94" fmla="*/ 154 w 1044"/>
                <a:gd name="T95" fmla="*/ 102 h 1146"/>
                <a:gd name="T96" fmla="*/ 122 w 1044"/>
                <a:gd name="T97" fmla="*/ 32 h 1146"/>
                <a:gd name="T98" fmla="*/ 51 w 1044"/>
                <a:gd name="T99" fmla="*/ 45 h 1146"/>
                <a:gd name="T100" fmla="*/ 0 w 1044"/>
                <a:gd name="T101" fmla="*/ 25 h 1146"/>
                <a:gd name="T102" fmla="*/ 32 w 1044"/>
                <a:gd name="T103" fmla="*/ 6 h 1146"/>
                <a:gd name="T104" fmla="*/ 160 w 1044"/>
                <a:gd name="T105" fmla="*/ 32 h 1146"/>
                <a:gd name="T106" fmla="*/ 371 w 1044"/>
                <a:gd name="T107" fmla="*/ 70 h 1146"/>
                <a:gd name="T108" fmla="*/ 589 w 1044"/>
                <a:gd name="T109" fmla="*/ 128 h 1146"/>
                <a:gd name="T110" fmla="*/ 596 w 1044"/>
                <a:gd name="T111" fmla="*/ 153 h 1146"/>
                <a:gd name="T112" fmla="*/ 589 w 1044"/>
                <a:gd name="T113" fmla="*/ 192 h 1146"/>
                <a:gd name="T114" fmla="*/ 916 w 1044"/>
                <a:gd name="T115" fmla="*/ 128 h 1146"/>
                <a:gd name="T116" fmla="*/ 922 w 1044"/>
                <a:gd name="T117" fmla="*/ 307 h 1146"/>
                <a:gd name="T118" fmla="*/ 845 w 1044"/>
                <a:gd name="T119" fmla="*/ 698 h 1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44" h="1146">
                  <a:moveTo>
                    <a:pt x="1044" y="838"/>
                  </a:moveTo>
                  <a:lnTo>
                    <a:pt x="1044" y="845"/>
                  </a:lnTo>
                  <a:lnTo>
                    <a:pt x="1037" y="851"/>
                  </a:lnTo>
                  <a:lnTo>
                    <a:pt x="1031" y="858"/>
                  </a:lnTo>
                  <a:lnTo>
                    <a:pt x="1025" y="851"/>
                  </a:lnTo>
                  <a:lnTo>
                    <a:pt x="1018" y="851"/>
                  </a:lnTo>
                  <a:lnTo>
                    <a:pt x="1012" y="851"/>
                  </a:lnTo>
                  <a:lnTo>
                    <a:pt x="1005" y="858"/>
                  </a:lnTo>
                  <a:lnTo>
                    <a:pt x="999" y="858"/>
                  </a:lnTo>
                  <a:lnTo>
                    <a:pt x="993" y="858"/>
                  </a:lnTo>
                  <a:lnTo>
                    <a:pt x="980" y="858"/>
                  </a:lnTo>
                  <a:lnTo>
                    <a:pt x="967" y="858"/>
                  </a:lnTo>
                  <a:lnTo>
                    <a:pt x="961" y="864"/>
                  </a:lnTo>
                  <a:lnTo>
                    <a:pt x="954" y="864"/>
                  </a:lnTo>
                  <a:lnTo>
                    <a:pt x="954" y="870"/>
                  </a:lnTo>
                  <a:lnTo>
                    <a:pt x="948" y="870"/>
                  </a:lnTo>
                  <a:lnTo>
                    <a:pt x="948" y="877"/>
                  </a:lnTo>
                  <a:lnTo>
                    <a:pt x="948" y="883"/>
                  </a:lnTo>
                  <a:lnTo>
                    <a:pt x="941" y="883"/>
                  </a:lnTo>
                  <a:lnTo>
                    <a:pt x="935" y="877"/>
                  </a:lnTo>
                  <a:lnTo>
                    <a:pt x="929" y="877"/>
                  </a:lnTo>
                  <a:lnTo>
                    <a:pt x="929" y="870"/>
                  </a:lnTo>
                  <a:lnTo>
                    <a:pt x="922" y="870"/>
                  </a:lnTo>
                  <a:lnTo>
                    <a:pt x="922" y="864"/>
                  </a:lnTo>
                  <a:lnTo>
                    <a:pt x="916" y="864"/>
                  </a:lnTo>
                  <a:lnTo>
                    <a:pt x="916" y="870"/>
                  </a:lnTo>
                  <a:lnTo>
                    <a:pt x="909" y="870"/>
                  </a:lnTo>
                  <a:lnTo>
                    <a:pt x="909" y="877"/>
                  </a:lnTo>
                  <a:lnTo>
                    <a:pt x="903" y="877"/>
                  </a:lnTo>
                  <a:lnTo>
                    <a:pt x="903" y="870"/>
                  </a:lnTo>
                  <a:lnTo>
                    <a:pt x="903" y="877"/>
                  </a:lnTo>
                  <a:lnTo>
                    <a:pt x="897" y="877"/>
                  </a:lnTo>
                  <a:lnTo>
                    <a:pt x="897" y="883"/>
                  </a:lnTo>
                  <a:lnTo>
                    <a:pt x="890" y="883"/>
                  </a:lnTo>
                  <a:lnTo>
                    <a:pt x="884" y="883"/>
                  </a:lnTo>
                  <a:lnTo>
                    <a:pt x="877" y="883"/>
                  </a:lnTo>
                  <a:lnTo>
                    <a:pt x="877" y="890"/>
                  </a:lnTo>
                  <a:lnTo>
                    <a:pt x="877" y="896"/>
                  </a:lnTo>
                  <a:lnTo>
                    <a:pt x="871" y="896"/>
                  </a:lnTo>
                  <a:lnTo>
                    <a:pt x="865" y="896"/>
                  </a:lnTo>
                  <a:lnTo>
                    <a:pt x="865" y="890"/>
                  </a:lnTo>
                  <a:lnTo>
                    <a:pt x="865" y="883"/>
                  </a:lnTo>
                  <a:lnTo>
                    <a:pt x="858" y="883"/>
                  </a:lnTo>
                  <a:lnTo>
                    <a:pt x="858" y="877"/>
                  </a:lnTo>
                  <a:lnTo>
                    <a:pt x="852" y="877"/>
                  </a:lnTo>
                  <a:lnTo>
                    <a:pt x="852" y="883"/>
                  </a:lnTo>
                  <a:lnTo>
                    <a:pt x="852" y="877"/>
                  </a:lnTo>
                  <a:lnTo>
                    <a:pt x="852" y="870"/>
                  </a:lnTo>
                  <a:lnTo>
                    <a:pt x="845" y="870"/>
                  </a:lnTo>
                  <a:lnTo>
                    <a:pt x="845" y="877"/>
                  </a:lnTo>
                  <a:lnTo>
                    <a:pt x="839" y="877"/>
                  </a:lnTo>
                  <a:lnTo>
                    <a:pt x="839" y="883"/>
                  </a:lnTo>
                  <a:lnTo>
                    <a:pt x="833" y="883"/>
                  </a:lnTo>
                  <a:lnTo>
                    <a:pt x="826" y="877"/>
                  </a:lnTo>
                  <a:lnTo>
                    <a:pt x="820" y="877"/>
                  </a:lnTo>
                  <a:lnTo>
                    <a:pt x="820" y="883"/>
                  </a:lnTo>
                  <a:lnTo>
                    <a:pt x="813" y="883"/>
                  </a:lnTo>
                  <a:lnTo>
                    <a:pt x="813" y="890"/>
                  </a:lnTo>
                  <a:lnTo>
                    <a:pt x="807" y="890"/>
                  </a:lnTo>
                  <a:lnTo>
                    <a:pt x="801" y="890"/>
                  </a:lnTo>
                  <a:lnTo>
                    <a:pt x="801" y="896"/>
                  </a:lnTo>
                  <a:lnTo>
                    <a:pt x="807" y="896"/>
                  </a:lnTo>
                  <a:lnTo>
                    <a:pt x="807" y="902"/>
                  </a:lnTo>
                  <a:lnTo>
                    <a:pt x="801" y="909"/>
                  </a:lnTo>
                  <a:lnTo>
                    <a:pt x="801" y="915"/>
                  </a:lnTo>
                  <a:lnTo>
                    <a:pt x="794" y="922"/>
                  </a:lnTo>
                  <a:lnTo>
                    <a:pt x="781" y="947"/>
                  </a:lnTo>
                  <a:lnTo>
                    <a:pt x="775" y="966"/>
                  </a:lnTo>
                  <a:lnTo>
                    <a:pt x="768" y="973"/>
                  </a:lnTo>
                  <a:lnTo>
                    <a:pt x="762" y="986"/>
                  </a:lnTo>
                  <a:lnTo>
                    <a:pt x="756" y="992"/>
                  </a:lnTo>
                  <a:lnTo>
                    <a:pt x="756" y="998"/>
                  </a:lnTo>
                  <a:lnTo>
                    <a:pt x="756" y="1005"/>
                  </a:lnTo>
                  <a:lnTo>
                    <a:pt x="756" y="1011"/>
                  </a:lnTo>
                  <a:lnTo>
                    <a:pt x="756" y="1018"/>
                  </a:lnTo>
                  <a:lnTo>
                    <a:pt x="762" y="1018"/>
                  </a:lnTo>
                  <a:lnTo>
                    <a:pt x="762" y="1024"/>
                  </a:lnTo>
                  <a:lnTo>
                    <a:pt x="762" y="1030"/>
                  </a:lnTo>
                  <a:lnTo>
                    <a:pt x="762" y="1037"/>
                  </a:lnTo>
                  <a:lnTo>
                    <a:pt x="762" y="1043"/>
                  </a:lnTo>
                  <a:lnTo>
                    <a:pt x="762" y="1050"/>
                  </a:lnTo>
                  <a:lnTo>
                    <a:pt x="756" y="1050"/>
                  </a:lnTo>
                  <a:lnTo>
                    <a:pt x="756" y="1056"/>
                  </a:lnTo>
                  <a:lnTo>
                    <a:pt x="749" y="1056"/>
                  </a:lnTo>
                  <a:lnTo>
                    <a:pt x="743" y="1056"/>
                  </a:lnTo>
                  <a:lnTo>
                    <a:pt x="736" y="1063"/>
                  </a:lnTo>
                  <a:lnTo>
                    <a:pt x="730" y="1069"/>
                  </a:lnTo>
                  <a:lnTo>
                    <a:pt x="730" y="1075"/>
                  </a:lnTo>
                  <a:lnTo>
                    <a:pt x="730" y="1082"/>
                  </a:lnTo>
                  <a:lnTo>
                    <a:pt x="730" y="1088"/>
                  </a:lnTo>
                  <a:lnTo>
                    <a:pt x="730" y="1095"/>
                  </a:lnTo>
                  <a:lnTo>
                    <a:pt x="736" y="1095"/>
                  </a:lnTo>
                  <a:lnTo>
                    <a:pt x="736" y="1101"/>
                  </a:lnTo>
                  <a:lnTo>
                    <a:pt x="730" y="1101"/>
                  </a:lnTo>
                  <a:lnTo>
                    <a:pt x="730" y="1107"/>
                  </a:lnTo>
                  <a:lnTo>
                    <a:pt x="730" y="1114"/>
                  </a:lnTo>
                  <a:lnTo>
                    <a:pt x="736" y="1120"/>
                  </a:lnTo>
                  <a:lnTo>
                    <a:pt x="743" y="1127"/>
                  </a:lnTo>
                  <a:lnTo>
                    <a:pt x="743" y="1133"/>
                  </a:lnTo>
                  <a:lnTo>
                    <a:pt x="736" y="1133"/>
                  </a:lnTo>
                  <a:lnTo>
                    <a:pt x="736" y="1139"/>
                  </a:lnTo>
                  <a:lnTo>
                    <a:pt x="730" y="1139"/>
                  </a:lnTo>
                  <a:lnTo>
                    <a:pt x="730" y="1146"/>
                  </a:lnTo>
                  <a:lnTo>
                    <a:pt x="724" y="1146"/>
                  </a:lnTo>
                  <a:lnTo>
                    <a:pt x="717" y="1146"/>
                  </a:lnTo>
                  <a:lnTo>
                    <a:pt x="717" y="1139"/>
                  </a:lnTo>
                  <a:lnTo>
                    <a:pt x="717" y="1133"/>
                  </a:lnTo>
                  <a:lnTo>
                    <a:pt x="711" y="1133"/>
                  </a:lnTo>
                  <a:lnTo>
                    <a:pt x="704" y="1133"/>
                  </a:lnTo>
                  <a:lnTo>
                    <a:pt x="704" y="1139"/>
                  </a:lnTo>
                  <a:lnTo>
                    <a:pt x="698" y="1139"/>
                  </a:lnTo>
                  <a:lnTo>
                    <a:pt x="698" y="1146"/>
                  </a:lnTo>
                  <a:lnTo>
                    <a:pt x="692" y="1146"/>
                  </a:lnTo>
                  <a:lnTo>
                    <a:pt x="685" y="1146"/>
                  </a:lnTo>
                  <a:lnTo>
                    <a:pt x="685" y="1139"/>
                  </a:lnTo>
                  <a:lnTo>
                    <a:pt x="679" y="1139"/>
                  </a:lnTo>
                  <a:lnTo>
                    <a:pt x="672" y="1139"/>
                  </a:lnTo>
                  <a:lnTo>
                    <a:pt x="666" y="1139"/>
                  </a:lnTo>
                  <a:lnTo>
                    <a:pt x="660" y="1139"/>
                  </a:lnTo>
                  <a:lnTo>
                    <a:pt x="653" y="1146"/>
                  </a:lnTo>
                  <a:lnTo>
                    <a:pt x="647" y="1146"/>
                  </a:lnTo>
                  <a:lnTo>
                    <a:pt x="640" y="1146"/>
                  </a:lnTo>
                  <a:lnTo>
                    <a:pt x="634" y="1139"/>
                  </a:lnTo>
                  <a:lnTo>
                    <a:pt x="628" y="1139"/>
                  </a:lnTo>
                  <a:lnTo>
                    <a:pt x="628" y="1133"/>
                  </a:lnTo>
                  <a:lnTo>
                    <a:pt x="621" y="1133"/>
                  </a:lnTo>
                  <a:lnTo>
                    <a:pt x="621" y="1127"/>
                  </a:lnTo>
                  <a:lnTo>
                    <a:pt x="621" y="1120"/>
                  </a:lnTo>
                  <a:lnTo>
                    <a:pt x="615" y="1120"/>
                  </a:lnTo>
                  <a:lnTo>
                    <a:pt x="615" y="1114"/>
                  </a:lnTo>
                  <a:lnTo>
                    <a:pt x="608" y="1114"/>
                  </a:lnTo>
                  <a:lnTo>
                    <a:pt x="602" y="1114"/>
                  </a:lnTo>
                  <a:lnTo>
                    <a:pt x="596" y="1114"/>
                  </a:lnTo>
                  <a:lnTo>
                    <a:pt x="596" y="1107"/>
                  </a:lnTo>
                  <a:lnTo>
                    <a:pt x="602" y="1107"/>
                  </a:lnTo>
                  <a:lnTo>
                    <a:pt x="602" y="1101"/>
                  </a:lnTo>
                  <a:lnTo>
                    <a:pt x="602" y="1095"/>
                  </a:lnTo>
                  <a:lnTo>
                    <a:pt x="608" y="1095"/>
                  </a:lnTo>
                  <a:lnTo>
                    <a:pt x="615" y="1095"/>
                  </a:lnTo>
                  <a:lnTo>
                    <a:pt x="615" y="1088"/>
                  </a:lnTo>
                  <a:lnTo>
                    <a:pt x="615" y="1082"/>
                  </a:lnTo>
                  <a:lnTo>
                    <a:pt x="608" y="1082"/>
                  </a:lnTo>
                  <a:lnTo>
                    <a:pt x="602" y="1082"/>
                  </a:lnTo>
                  <a:lnTo>
                    <a:pt x="596" y="1082"/>
                  </a:lnTo>
                  <a:lnTo>
                    <a:pt x="589" y="1082"/>
                  </a:lnTo>
                  <a:lnTo>
                    <a:pt x="589" y="1088"/>
                  </a:lnTo>
                  <a:lnTo>
                    <a:pt x="583" y="1088"/>
                  </a:lnTo>
                  <a:lnTo>
                    <a:pt x="583" y="1082"/>
                  </a:lnTo>
                  <a:lnTo>
                    <a:pt x="576" y="1082"/>
                  </a:lnTo>
                  <a:lnTo>
                    <a:pt x="570" y="1082"/>
                  </a:lnTo>
                  <a:lnTo>
                    <a:pt x="564" y="1082"/>
                  </a:lnTo>
                  <a:lnTo>
                    <a:pt x="557" y="1088"/>
                  </a:lnTo>
                  <a:lnTo>
                    <a:pt x="551" y="1088"/>
                  </a:lnTo>
                  <a:lnTo>
                    <a:pt x="544" y="1082"/>
                  </a:lnTo>
                  <a:lnTo>
                    <a:pt x="538" y="1082"/>
                  </a:lnTo>
                  <a:lnTo>
                    <a:pt x="538" y="1075"/>
                  </a:lnTo>
                  <a:lnTo>
                    <a:pt x="538" y="1069"/>
                  </a:lnTo>
                  <a:lnTo>
                    <a:pt x="532" y="1069"/>
                  </a:lnTo>
                  <a:lnTo>
                    <a:pt x="525" y="1069"/>
                  </a:lnTo>
                  <a:lnTo>
                    <a:pt x="519" y="1069"/>
                  </a:lnTo>
                  <a:lnTo>
                    <a:pt x="519" y="1063"/>
                  </a:lnTo>
                  <a:lnTo>
                    <a:pt x="512" y="1056"/>
                  </a:lnTo>
                  <a:lnTo>
                    <a:pt x="519" y="1056"/>
                  </a:lnTo>
                  <a:lnTo>
                    <a:pt x="519" y="1050"/>
                  </a:lnTo>
                  <a:lnTo>
                    <a:pt x="525" y="1050"/>
                  </a:lnTo>
                  <a:lnTo>
                    <a:pt x="525" y="1043"/>
                  </a:lnTo>
                  <a:lnTo>
                    <a:pt x="519" y="1037"/>
                  </a:lnTo>
                  <a:lnTo>
                    <a:pt x="519" y="1030"/>
                  </a:lnTo>
                  <a:lnTo>
                    <a:pt x="519" y="1024"/>
                  </a:lnTo>
                  <a:lnTo>
                    <a:pt x="512" y="1024"/>
                  </a:lnTo>
                  <a:lnTo>
                    <a:pt x="512" y="1018"/>
                  </a:lnTo>
                  <a:lnTo>
                    <a:pt x="519" y="1018"/>
                  </a:lnTo>
                  <a:lnTo>
                    <a:pt x="512" y="1018"/>
                  </a:lnTo>
                  <a:lnTo>
                    <a:pt x="506" y="1018"/>
                  </a:lnTo>
                  <a:lnTo>
                    <a:pt x="506" y="1024"/>
                  </a:lnTo>
                  <a:lnTo>
                    <a:pt x="500" y="1024"/>
                  </a:lnTo>
                  <a:lnTo>
                    <a:pt x="500" y="1018"/>
                  </a:lnTo>
                  <a:lnTo>
                    <a:pt x="506" y="1011"/>
                  </a:lnTo>
                  <a:lnTo>
                    <a:pt x="506" y="1005"/>
                  </a:lnTo>
                  <a:lnTo>
                    <a:pt x="500" y="1005"/>
                  </a:lnTo>
                  <a:lnTo>
                    <a:pt x="500" y="998"/>
                  </a:lnTo>
                  <a:lnTo>
                    <a:pt x="506" y="998"/>
                  </a:lnTo>
                  <a:lnTo>
                    <a:pt x="506" y="992"/>
                  </a:lnTo>
                  <a:lnTo>
                    <a:pt x="506" y="986"/>
                  </a:lnTo>
                  <a:lnTo>
                    <a:pt x="506" y="979"/>
                  </a:lnTo>
                  <a:lnTo>
                    <a:pt x="500" y="979"/>
                  </a:lnTo>
                  <a:lnTo>
                    <a:pt x="500" y="973"/>
                  </a:lnTo>
                  <a:lnTo>
                    <a:pt x="493" y="973"/>
                  </a:lnTo>
                  <a:lnTo>
                    <a:pt x="487" y="966"/>
                  </a:lnTo>
                  <a:lnTo>
                    <a:pt x="480" y="966"/>
                  </a:lnTo>
                  <a:lnTo>
                    <a:pt x="474" y="966"/>
                  </a:lnTo>
                  <a:lnTo>
                    <a:pt x="468" y="966"/>
                  </a:lnTo>
                  <a:lnTo>
                    <a:pt x="468" y="960"/>
                  </a:lnTo>
                  <a:lnTo>
                    <a:pt x="461" y="960"/>
                  </a:lnTo>
                  <a:lnTo>
                    <a:pt x="461" y="966"/>
                  </a:lnTo>
                  <a:lnTo>
                    <a:pt x="455" y="960"/>
                  </a:lnTo>
                  <a:lnTo>
                    <a:pt x="448" y="960"/>
                  </a:lnTo>
                  <a:lnTo>
                    <a:pt x="448" y="954"/>
                  </a:lnTo>
                  <a:lnTo>
                    <a:pt x="448" y="947"/>
                  </a:lnTo>
                  <a:lnTo>
                    <a:pt x="448" y="941"/>
                  </a:lnTo>
                  <a:lnTo>
                    <a:pt x="448" y="934"/>
                  </a:lnTo>
                  <a:lnTo>
                    <a:pt x="455" y="934"/>
                  </a:lnTo>
                  <a:lnTo>
                    <a:pt x="455" y="928"/>
                  </a:lnTo>
                  <a:lnTo>
                    <a:pt x="455" y="922"/>
                  </a:lnTo>
                  <a:lnTo>
                    <a:pt x="455" y="915"/>
                  </a:lnTo>
                  <a:lnTo>
                    <a:pt x="455" y="909"/>
                  </a:lnTo>
                  <a:lnTo>
                    <a:pt x="455" y="902"/>
                  </a:lnTo>
                  <a:lnTo>
                    <a:pt x="448" y="896"/>
                  </a:lnTo>
                  <a:lnTo>
                    <a:pt x="448" y="890"/>
                  </a:lnTo>
                  <a:lnTo>
                    <a:pt x="448" y="883"/>
                  </a:lnTo>
                  <a:lnTo>
                    <a:pt x="448" y="877"/>
                  </a:lnTo>
                  <a:lnTo>
                    <a:pt x="448" y="870"/>
                  </a:lnTo>
                  <a:lnTo>
                    <a:pt x="448" y="864"/>
                  </a:lnTo>
                  <a:lnTo>
                    <a:pt x="448" y="858"/>
                  </a:lnTo>
                  <a:lnTo>
                    <a:pt x="455" y="858"/>
                  </a:lnTo>
                  <a:lnTo>
                    <a:pt x="448" y="858"/>
                  </a:lnTo>
                  <a:lnTo>
                    <a:pt x="448" y="851"/>
                  </a:lnTo>
                  <a:lnTo>
                    <a:pt x="448" y="845"/>
                  </a:lnTo>
                  <a:lnTo>
                    <a:pt x="455" y="845"/>
                  </a:lnTo>
                  <a:lnTo>
                    <a:pt x="455" y="838"/>
                  </a:lnTo>
                  <a:lnTo>
                    <a:pt x="455" y="832"/>
                  </a:lnTo>
                  <a:lnTo>
                    <a:pt x="455" y="826"/>
                  </a:lnTo>
                  <a:lnTo>
                    <a:pt x="455" y="819"/>
                  </a:lnTo>
                  <a:lnTo>
                    <a:pt x="455" y="813"/>
                  </a:lnTo>
                  <a:lnTo>
                    <a:pt x="455" y="806"/>
                  </a:lnTo>
                  <a:lnTo>
                    <a:pt x="455" y="800"/>
                  </a:lnTo>
                  <a:lnTo>
                    <a:pt x="461" y="800"/>
                  </a:lnTo>
                  <a:lnTo>
                    <a:pt x="468" y="800"/>
                  </a:lnTo>
                  <a:lnTo>
                    <a:pt x="468" y="794"/>
                  </a:lnTo>
                  <a:lnTo>
                    <a:pt x="474" y="794"/>
                  </a:lnTo>
                  <a:lnTo>
                    <a:pt x="474" y="787"/>
                  </a:lnTo>
                  <a:lnTo>
                    <a:pt x="468" y="787"/>
                  </a:lnTo>
                  <a:lnTo>
                    <a:pt x="468" y="781"/>
                  </a:lnTo>
                  <a:lnTo>
                    <a:pt x="461" y="781"/>
                  </a:lnTo>
                  <a:lnTo>
                    <a:pt x="468" y="781"/>
                  </a:lnTo>
                  <a:lnTo>
                    <a:pt x="468" y="774"/>
                  </a:lnTo>
                  <a:lnTo>
                    <a:pt x="474" y="781"/>
                  </a:lnTo>
                  <a:lnTo>
                    <a:pt x="474" y="774"/>
                  </a:lnTo>
                  <a:lnTo>
                    <a:pt x="474" y="768"/>
                  </a:lnTo>
                  <a:lnTo>
                    <a:pt x="480" y="768"/>
                  </a:lnTo>
                  <a:lnTo>
                    <a:pt x="487" y="762"/>
                  </a:lnTo>
                  <a:lnTo>
                    <a:pt x="493" y="762"/>
                  </a:lnTo>
                  <a:lnTo>
                    <a:pt x="487" y="762"/>
                  </a:lnTo>
                  <a:lnTo>
                    <a:pt x="493" y="755"/>
                  </a:lnTo>
                  <a:lnTo>
                    <a:pt x="487" y="755"/>
                  </a:lnTo>
                  <a:lnTo>
                    <a:pt x="480" y="755"/>
                  </a:lnTo>
                  <a:lnTo>
                    <a:pt x="474" y="755"/>
                  </a:lnTo>
                  <a:lnTo>
                    <a:pt x="468" y="755"/>
                  </a:lnTo>
                  <a:lnTo>
                    <a:pt x="461" y="755"/>
                  </a:lnTo>
                  <a:lnTo>
                    <a:pt x="455" y="755"/>
                  </a:lnTo>
                  <a:lnTo>
                    <a:pt x="448" y="755"/>
                  </a:lnTo>
                  <a:lnTo>
                    <a:pt x="448" y="762"/>
                  </a:lnTo>
                  <a:lnTo>
                    <a:pt x="442" y="762"/>
                  </a:lnTo>
                  <a:lnTo>
                    <a:pt x="436" y="762"/>
                  </a:lnTo>
                  <a:lnTo>
                    <a:pt x="429" y="755"/>
                  </a:lnTo>
                  <a:lnTo>
                    <a:pt x="423" y="755"/>
                  </a:lnTo>
                  <a:lnTo>
                    <a:pt x="423" y="762"/>
                  </a:lnTo>
                  <a:lnTo>
                    <a:pt x="423" y="755"/>
                  </a:lnTo>
                  <a:lnTo>
                    <a:pt x="416" y="755"/>
                  </a:lnTo>
                  <a:lnTo>
                    <a:pt x="416" y="762"/>
                  </a:lnTo>
                  <a:lnTo>
                    <a:pt x="416" y="755"/>
                  </a:lnTo>
                  <a:lnTo>
                    <a:pt x="423" y="755"/>
                  </a:lnTo>
                  <a:lnTo>
                    <a:pt x="423" y="749"/>
                  </a:lnTo>
                  <a:lnTo>
                    <a:pt x="429" y="749"/>
                  </a:lnTo>
                  <a:lnTo>
                    <a:pt x="429" y="742"/>
                  </a:lnTo>
                  <a:lnTo>
                    <a:pt x="436" y="742"/>
                  </a:lnTo>
                  <a:lnTo>
                    <a:pt x="436" y="736"/>
                  </a:lnTo>
                  <a:lnTo>
                    <a:pt x="429" y="736"/>
                  </a:lnTo>
                  <a:lnTo>
                    <a:pt x="429" y="730"/>
                  </a:lnTo>
                  <a:lnTo>
                    <a:pt x="423" y="730"/>
                  </a:lnTo>
                  <a:lnTo>
                    <a:pt x="423" y="736"/>
                  </a:lnTo>
                  <a:lnTo>
                    <a:pt x="416" y="736"/>
                  </a:lnTo>
                  <a:lnTo>
                    <a:pt x="416" y="730"/>
                  </a:lnTo>
                  <a:lnTo>
                    <a:pt x="416" y="723"/>
                  </a:lnTo>
                  <a:lnTo>
                    <a:pt x="416" y="717"/>
                  </a:lnTo>
                  <a:lnTo>
                    <a:pt x="416" y="710"/>
                  </a:lnTo>
                  <a:lnTo>
                    <a:pt x="410" y="710"/>
                  </a:lnTo>
                  <a:lnTo>
                    <a:pt x="410" y="704"/>
                  </a:lnTo>
                  <a:lnTo>
                    <a:pt x="403" y="704"/>
                  </a:lnTo>
                  <a:lnTo>
                    <a:pt x="403" y="698"/>
                  </a:lnTo>
                  <a:lnTo>
                    <a:pt x="397" y="698"/>
                  </a:lnTo>
                  <a:lnTo>
                    <a:pt x="391" y="698"/>
                  </a:lnTo>
                  <a:lnTo>
                    <a:pt x="391" y="691"/>
                  </a:lnTo>
                  <a:lnTo>
                    <a:pt x="397" y="691"/>
                  </a:lnTo>
                  <a:lnTo>
                    <a:pt x="391" y="691"/>
                  </a:lnTo>
                  <a:lnTo>
                    <a:pt x="397" y="691"/>
                  </a:lnTo>
                  <a:lnTo>
                    <a:pt x="397" y="685"/>
                  </a:lnTo>
                  <a:lnTo>
                    <a:pt x="403" y="685"/>
                  </a:lnTo>
                  <a:lnTo>
                    <a:pt x="403" y="678"/>
                  </a:lnTo>
                  <a:lnTo>
                    <a:pt x="403" y="672"/>
                  </a:lnTo>
                  <a:lnTo>
                    <a:pt x="403" y="666"/>
                  </a:lnTo>
                  <a:lnTo>
                    <a:pt x="397" y="666"/>
                  </a:lnTo>
                  <a:lnTo>
                    <a:pt x="391" y="666"/>
                  </a:lnTo>
                  <a:lnTo>
                    <a:pt x="391" y="659"/>
                  </a:lnTo>
                  <a:lnTo>
                    <a:pt x="391" y="653"/>
                  </a:lnTo>
                  <a:lnTo>
                    <a:pt x="384" y="653"/>
                  </a:lnTo>
                  <a:lnTo>
                    <a:pt x="384" y="659"/>
                  </a:lnTo>
                  <a:lnTo>
                    <a:pt x="384" y="653"/>
                  </a:lnTo>
                  <a:lnTo>
                    <a:pt x="384" y="659"/>
                  </a:lnTo>
                  <a:lnTo>
                    <a:pt x="378" y="659"/>
                  </a:lnTo>
                  <a:lnTo>
                    <a:pt x="378" y="653"/>
                  </a:lnTo>
                  <a:lnTo>
                    <a:pt x="378" y="659"/>
                  </a:lnTo>
                  <a:lnTo>
                    <a:pt x="371" y="659"/>
                  </a:lnTo>
                  <a:lnTo>
                    <a:pt x="371" y="666"/>
                  </a:lnTo>
                  <a:lnTo>
                    <a:pt x="365" y="666"/>
                  </a:lnTo>
                  <a:lnTo>
                    <a:pt x="359" y="666"/>
                  </a:lnTo>
                  <a:lnTo>
                    <a:pt x="352" y="666"/>
                  </a:lnTo>
                  <a:lnTo>
                    <a:pt x="346" y="659"/>
                  </a:lnTo>
                  <a:lnTo>
                    <a:pt x="339" y="659"/>
                  </a:lnTo>
                  <a:lnTo>
                    <a:pt x="333" y="653"/>
                  </a:lnTo>
                  <a:lnTo>
                    <a:pt x="327" y="653"/>
                  </a:lnTo>
                  <a:lnTo>
                    <a:pt x="320" y="653"/>
                  </a:lnTo>
                  <a:lnTo>
                    <a:pt x="320" y="659"/>
                  </a:lnTo>
                  <a:lnTo>
                    <a:pt x="314" y="659"/>
                  </a:lnTo>
                  <a:lnTo>
                    <a:pt x="314" y="666"/>
                  </a:lnTo>
                  <a:lnTo>
                    <a:pt x="320" y="666"/>
                  </a:lnTo>
                  <a:lnTo>
                    <a:pt x="320" y="672"/>
                  </a:lnTo>
                  <a:lnTo>
                    <a:pt x="314" y="672"/>
                  </a:lnTo>
                  <a:lnTo>
                    <a:pt x="307" y="672"/>
                  </a:lnTo>
                  <a:lnTo>
                    <a:pt x="301" y="672"/>
                  </a:lnTo>
                  <a:lnTo>
                    <a:pt x="301" y="666"/>
                  </a:lnTo>
                  <a:lnTo>
                    <a:pt x="295" y="659"/>
                  </a:lnTo>
                  <a:lnTo>
                    <a:pt x="295" y="653"/>
                  </a:lnTo>
                  <a:lnTo>
                    <a:pt x="288" y="653"/>
                  </a:lnTo>
                  <a:lnTo>
                    <a:pt x="282" y="653"/>
                  </a:lnTo>
                  <a:lnTo>
                    <a:pt x="282" y="646"/>
                  </a:lnTo>
                  <a:lnTo>
                    <a:pt x="282" y="640"/>
                  </a:lnTo>
                  <a:lnTo>
                    <a:pt x="282" y="634"/>
                  </a:lnTo>
                  <a:lnTo>
                    <a:pt x="275" y="627"/>
                  </a:lnTo>
                  <a:lnTo>
                    <a:pt x="269" y="621"/>
                  </a:lnTo>
                  <a:lnTo>
                    <a:pt x="269" y="608"/>
                  </a:lnTo>
                  <a:lnTo>
                    <a:pt x="263" y="595"/>
                  </a:lnTo>
                  <a:lnTo>
                    <a:pt x="256" y="582"/>
                  </a:lnTo>
                  <a:lnTo>
                    <a:pt x="256" y="576"/>
                  </a:lnTo>
                  <a:lnTo>
                    <a:pt x="250" y="570"/>
                  </a:lnTo>
                  <a:lnTo>
                    <a:pt x="237" y="563"/>
                  </a:lnTo>
                  <a:lnTo>
                    <a:pt x="231" y="557"/>
                  </a:lnTo>
                  <a:lnTo>
                    <a:pt x="224" y="550"/>
                  </a:lnTo>
                  <a:lnTo>
                    <a:pt x="211" y="550"/>
                  </a:lnTo>
                  <a:lnTo>
                    <a:pt x="199" y="544"/>
                  </a:lnTo>
                  <a:lnTo>
                    <a:pt x="192" y="538"/>
                  </a:lnTo>
                  <a:lnTo>
                    <a:pt x="186" y="538"/>
                  </a:lnTo>
                  <a:lnTo>
                    <a:pt x="186" y="531"/>
                  </a:lnTo>
                  <a:lnTo>
                    <a:pt x="179" y="512"/>
                  </a:lnTo>
                  <a:lnTo>
                    <a:pt x="173" y="512"/>
                  </a:lnTo>
                  <a:lnTo>
                    <a:pt x="173" y="506"/>
                  </a:lnTo>
                  <a:lnTo>
                    <a:pt x="167" y="499"/>
                  </a:lnTo>
                  <a:lnTo>
                    <a:pt x="154" y="499"/>
                  </a:lnTo>
                  <a:lnTo>
                    <a:pt x="135" y="493"/>
                  </a:lnTo>
                  <a:lnTo>
                    <a:pt x="128" y="486"/>
                  </a:lnTo>
                  <a:lnTo>
                    <a:pt x="122" y="486"/>
                  </a:lnTo>
                  <a:lnTo>
                    <a:pt x="122" y="480"/>
                  </a:lnTo>
                  <a:lnTo>
                    <a:pt x="115" y="480"/>
                  </a:lnTo>
                  <a:lnTo>
                    <a:pt x="109" y="480"/>
                  </a:lnTo>
                  <a:lnTo>
                    <a:pt x="103" y="474"/>
                  </a:lnTo>
                  <a:lnTo>
                    <a:pt x="96" y="474"/>
                  </a:lnTo>
                  <a:lnTo>
                    <a:pt x="90" y="474"/>
                  </a:lnTo>
                  <a:lnTo>
                    <a:pt x="83" y="467"/>
                  </a:lnTo>
                  <a:lnTo>
                    <a:pt x="77" y="467"/>
                  </a:lnTo>
                  <a:lnTo>
                    <a:pt x="71" y="461"/>
                  </a:lnTo>
                  <a:lnTo>
                    <a:pt x="64" y="461"/>
                  </a:lnTo>
                  <a:lnTo>
                    <a:pt x="64" y="454"/>
                  </a:lnTo>
                  <a:lnTo>
                    <a:pt x="58" y="448"/>
                  </a:lnTo>
                  <a:lnTo>
                    <a:pt x="58" y="435"/>
                  </a:lnTo>
                  <a:lnTo>
                    <a:pt x="58" y="422"/>
                  </a:lnTo>
                  <a:lnTo>
                    <a:pt x="51" y="403"/>
                  </a:lnTo>
                  <a:lnTo>
                    <a:pt x="51" y="397"/>
                  </a:lnTo>
                  <a:lnTo>
                    <a:pt x="51" y="390"/>
                  </a:lnTo>
                  <a:lnTo>
                    <a:pt x="58" y="390"/>
                  </a:lnTo>
                  <a:lnTo>
                    <a:pt x="58" y="384"/>
                  </a:lnTo>
                  <a:lnTo>
                    <a:pt x="64" y="384"/>
                  </a:lnTo>
                  <a:lnTo>
                    <a:pt x="64" y="377"/>
                  </a:lnTo>
                  <a:lnTo>
                    <a:pt x="58" y="371"/>
                  </a:lnTo>
                  <a:lnTo>
                    <a:pt x="64" y="371"/>
                  </a:lnTo>
                  <a:lnTo>
                    <a:pt x="64" y="365"/>
                  </a:lnTo>
                  <a:lnTo>
                    <a:pt x="64" y="358"/>
                  </a:lnTo>
                  <a:lnTo>
                    <a:pt x="64" y="352"/>
                  </a:lnTo>
                  <a:lnTo>
                    <a:pt x="58" y="352"/>
                  </a:lnTo>
                  <a:lnTo>
                    <a:pt x="64" y="345"/>
                  </a:lnTo>
                  <a:lnTo>
                    <a:pt x="64" y="339"/>
                  </a:lnTo>
                  <a:lnTo>
                    <a:pt x="64" y="333"/>
                  </a:lnTo>
                  <a:lnTo>
                    <a:pt x="71" y="333"/>
                  </a:lnTo>
                  <a:lnTo>
                    <a:pt x="71" y="326"/>
                  </a:lnTo>
                  <a:lnTo>
                    <a:pt x="77" y="326"/>
                  </a:lnTo>
                  <a:lnTo>
                    <a:pt x="77" y="320"/>
                  </a:lnTo>
                  <a:lnTo>
                    <a:pt x="83" y="320"/>
                  </a:lnTo>
                  <a:lnTo>
                    <a:pt x="83" y="313"/>
                  </a:lnTo>
                  <a:lnTo>
                    <a:pt x="90" y="313"/>
                  </a:lnTo>
                  <a:lnTo>
                    <a:pt x="90" y="307"/>
                  </a:lnTo>
                  <a:lnTo>
                    <a:pt x="96" y="307"/>
                  </a:lnTo>
                  <a:lnTo>
                    <a:pt x="96" y="301"/>
                  </a:lnTo>
                  <a:lnTo>
                    <a:pt x="103" y="301"/>
                  </a:lnTo>
                  <a:lnTo>
                    <a:pt x="103" y="294"/>
                  </a:lnTo>
                  <a:lnTo>
                    <a:pt x="109" y="294"/>
                  </a:lnTo>
                  <a:lnTo>
                    <a:pt x="109" y="288"/>
                  </a:lnTo>
                  <a:lnTo>
                    <a:pt x="109" y="281"/>
                  </a:lnTo>
                  <a:lnTo>
                    <a:pt x="109" y="275"/>
                  </a:lnTo>
                  <a:lnTo>
                    <a:pt x="103" y="269"/>
                  </a:lnTo>
                  <a:lnTo>
                    <a:pt x="103" y="262"/>
                  </a:lnTo>
                  <a:lnTo>
                    <a:pt x="103" y="256"/>
                  </a:lnTo>
                  <a:lnTo>
                    <a:pt x="103" y="249"/>
                  </a:lnTo>
                  <a:lnTo>
                    <a:pt x="103" y="243"/>
                  </a:lnTo>
                  <a:lnTo>
                    <a:pt x="103" y="237"/>
                  </a:lnTo>
                  <a:lnTo>
                    <a:pt x="109" y="237"/>
                  </a:lnTo>
                  <a:lnTo>
                    <a:pt x="109" y="230"/>
                  </a:lnTo>
                  <a:lnTo>
                    <a:pt x="115" y="224"/>
                  </a:lnTo>
                  <a:lnTo>
                    <a:pt x="115" y="217"/>
                  </a:lnTo>
                  <a:lnTo>
                    <a:pt x="115" y="211"/>
                  </a:lnTo>
                  <a:lnTo>
                    <a:pt x="122" y="211"/>
                  </a:lnTo>
                  <a:lnTo>
                    <a:pt x="122" y="205"/>
                  </a:lnTo>
                  <a:lnTo>
                    <a:pt x="122" y="198"/>
                  </a:lnTo>
                  <a:lnTo>
                    <a:pt x="122" y="192"/>
                  </a:lnTo>
                  <a:lnTo>
                    <a:pt x="122" y="185"/>
                  </a:lnTo>
                  <a:lnTo>
                    <a:pt x="115" y="185"/>
                  </a:lnTo>
                  <a:lnTo>
                    <a:pt x="115" y="179"/>
                  </a:lnTo>
                  <a:lnTo>
                    <a:pt x="122" y="173"/>
                  </a:lnTo>
                  <a:lnTo>
                    <a:pt x="122" y="166"/>
                  </a:lnTo>
                  <a:lnTo>
                    <a:pt x="122" y="160"/>
                  </a:lnTo>
                  <a:lnTo>
                    <a:pt x="128" y="160"/>
                  </a:lnTo>
                  <a:lnTo>
                    <a:pt x="135" y="153"/>
                  </a:lnTo>
                  <a:lnTo>
                    <a:pt x="141" y="153"/>
                  </a:lnTo>
                  <a:lnTo>
                    <a:pt x="141" y="147"/>
                  </a:lnTo>
                  <a:lnTo>
                    <a:pt x="147" y="147"/>
                  </a:lnTo>
                  <a:lnTo>
                    <a:pt x="154" y="147"/>
                  </a:lnTo>
                  <a:lnTo>
                    <a:pt x="160" y="147"/>
                  </a:lnTo>
                  <a:lnTo>
                    <a:pt x="160" y="141"/>
                  </a:lnTo>
                  <a:lnTo>
                    <a:pt x="160" y="134"/>
                  </a:lnTo>
                  <a:lnTo>
                    <a:pt x="160" y="128"/>
                  </a:lnTo>
                  <a:lnTo>
                    <a:pt x="160" y="121"/>
                  </a:lnTo>
                  <a:lnTo>
                    <a:pt x="154" y="121"/>
                  </a:lnTo>
                  <a:lnTo>
                    <a:pt x="154" y="115"/>
                  </a:lnTo>
                  <a:lnTo>
                    <a:pt x="154" y="102"/>
                  </a:lnTo>
                  <a:lnTo>
                    <a:pt x="154" y="96"/>
                  </a:lnTo>
                  <a:lnTo>
                    <a:pt x="154" y="77"/>
                  </a:lnTo>
                  <a:lnTo>
                    <a:pt x="154" y="70"/>
                  </a:lnTo>
                  <a:lnTo>
                    <a:pt x="154" y="57"/>
                  </a:lnTo>
                  <a:lnTo>
                    <a:pt x="154" y="51"/>
                  </a:lnTo>
                  <a:lnTo>
                    <a:pt x="147" y="45"/>
                  </a:lnTo>
                  <a:lnTo>
                    <a:pt x="141" y="38"/>
                  </a:lnTo>
                  <a:lnTo>
                    <a:pt x="135" y="38"/>
                  </a:lnTo>
                  <a:lnTo>
                    <a:pt x="122" y="32"/>
                  </a:lnTo>
                  <a:lnTo>
                    <a:pt x="115" y="32"/>
                  </a:lnTo>
                  <a:lnTo>
                    <a:pt x="103" y="25"/>
                  </a:lnTo>
                  <a:lnTo>
                    <a:pt x="96" y="32"/>
                  </a:lnTo>
                  <a:lnTo>
                    <a:pt x="83" y="32"/>
                  </a:lnTo>
                  <a:lnTo>
                    <a:pt x="77" y="32"/>
                  </a:lnTo>
                  <a:lnTo>
                    <a:pt x="71" y="38"/>
                  </a:lnTo>
                  <a:lnTo>
                    <a:pt x="64" y="38"/>
                  </a:lnTo>
                  <a:lnTo>
                    <a:pt x="58" y="38"/>
                  </a:lnTo>
                  <a:lnTo>
                    <a:pt x="51" y="45"/>
                  </a:lnTo>
                  <a:lnTo>
                    <a:pt x="45" y="45"/>
                  </a:lnTo>
                  <a:lnTo>
                    <a:pt x="38" y="38"/>
                  </a:lnTo>
                  <a:lnTo>
                    <a:pt x="32" y="38"/>
                  </a:lnTo>
                  <a:lnTo>
                    <a:pt x="26" y="38"/>
                  </a:lnTo>
                  <a:lnTo>
                    <a:pt x="26" y="32"/>
                  </a:lnTo>
                  <a:lnTo>
                    <a:pt x="19" y="32"/>
                  </a:lnTo>
                  <a:lnTo>
                    <a:pt x="13" y="25"/>
                  </a:lnTo>
                  <a:lnTo>
                    <a:pt x="6" y="25"/>
                  </a:lnTo>
                  <a:lnTo>
                    <a:pt x="0" y="25"/>
                  </a:lnTo>
                  <a:lnTo>
                    <a:pt x="0" y="32"/>
                  </a:lnTo>
                  <a:lnTo>
                    <a:pt x="0" y="25"/>
                  </a:lnTo>
                  <a:lnTo>
                    <a:pt x="0" y="19"/>
                  </a:lnTo>
                  <a:lnTo>
                    <a:pt x="0" y="13"/>
                  </a:lnTo>
                  <a:lnTo>
                    <a:pt x="0" y="6"/>
                  </a:lnTo>
                  <a:lnTo>
                    <a:pt x="0" y="0"/>
                  </a:lnTo>
                  <a:lnTo>
                    <a:pt x="6" y="0"/>
                  </a:lnTo>
                  <a:lnTo>
                    <a:pt x="19" y="0"/>
                  </a:lnTo>
                  <a:lnTo>
                    <a:pt x="32" y="6"/>
                  </a:lnTo>
                  <a:lnTo>
                    <a:pt x="38" y="6"/>
                  </a:lnTo>
                  <a:lnTo>
                    <a:pt x="45" y="6"/>
                  </a:lnTo>
                  <a:lnTo>
                    <a:pt x="64" y="13"/>
                  </a:lnTo>
                  <a:lnTo>
                    <a:pt x="77" y="13"/>
                  </a:lnTo>
                  <a:lnTo>
                    <a:pt x="96" y="19"/>
                  </a:lnTo>
                  <a:lnTo>
                    <a:pt x="103" y="19"/>
                  </a:lnTo>
                  <a:lnTo>
                    <a:pt x="115" y="19"/>
                  </a:lnTo>
                  <a:lnTo>
                    <a:pt x="141" y="25"/>
                  </a:lnTo>
                  <a:lnTo>
                    <a:pt x="160" y="32"/>
                  </a:lnTo>
                  <a:lnTo>
                    <a:pt x="186" y="32"/>
                  </a:lnTo>
                  <a:lnTo>
                    <a:pt x="205" y="38"/>
                  </a:lnTo>
                  <a:lnTo>
                    <a:pt x="211" y="45"/>
                  </a:lnTo>
                  <a:lnTo>
                    <a:pt x="218" y="45"/>
                  </a:lnTo>
                  <a:lnTo>
                    <a:pt x="250" y="51"/>
                  </a:lnTo>
                  <a:lnTo>
                    <a:pt x="288" y="57"/>
                  </a:lnTo>
                  <a:lnTo>
                    <a:pt x="327" y="64"/>
                  </a:lnTo>
                  <a:lnTo>
                    <a:pt x="352" y="70"/>
                  </a:lnTo>
                  <a:lnTo>
                    <a:pt x="371" y="70"/>
                  </a:lnTo>
                  <a:lnTo>
                    <a:pt x="391" y="77"/>
                  </a:lnTo>
                  <a:lnTo>
                    <a:pt x="410" y="77"/>
                  </a:lnTo>
                  <a:lnTo>
                    <a:pt x="474" y="96"/>
                  </a:lnTo>
                  <a:lnTo>
                    <a:pt x="487" y="96"/>
                  </a:lnTo>
                  <a:lnTo>
                    <a:pt x="500" y="96"/>
                  </a:lnTo>
                  <a:lnTo>
                    <a:pt x="519" y="102"/>
                  </a:lnTo>
                  <a:lnTo>
                    <a:pt x="589" y="115"/>
                  </a:lnTo>
                  <a:lnTo>
                    <a:pt x="589" y="121"/>
                  </a:lnTo>
                  <a:lnTo>
                    <a:pt x="589" y="128"/>
                  </a:lnTo>
                  <a:lnTo>
                    <a:pt x="583" y="128"/>
                  </a:lnTo>
                  <a:lnTo>
                    <a:pt x="583" y="134"/>
                  </a:lnTo>
                  <a:lnTo>
                    <a:pt x="589" y="134"/>
                  </a:lnTo>
                  <a:lnTo>
                    <a:pt x="596" y="134"/>
                  </a:lnTo>
                  <a:lnTo>
                    <a:pt x="596" y="141"/>
                  </a:lnTo>
                  <a:lnTo>
                    <a:pt x="596" y="147"/>
                  </a:lnTo>
                  <a:lnTo>
                    <a:pt x="602" y="147"/>
                  </a:lnTo>
                  <a:lnTo>
                    <a:pt x="602" y="153"/>
                  </a:lnTo>
                  <a:lnTo>
                    <a:pt x="596" y="153"/>
                  </a:lnTo>
                  <a:lnTo>
                    <a:pt x="596" y="160"/>
                  </a:lnTo>
                  <a:lnTo>
                    <a:pt x="596" y="166"/>
                  </a:lnTo>
                  <a:lnTo>
                    <a:pt x="596" y="173"/>
                  </a:lnTo>
                  <a:lnTo>
                    <a:pt x="596" y="179"/>
                  </a:lnTo>
                  <a:lnTo>
                    <a:pt x="589" y="179"/>
                  </a:lnTo>
                  <a:lnTo>
                    <a:pt x="589" y="185"/>
                  </a:lnTo>
                  <a:lnTo>
                    <a:pt x="583" y="185"/>
                  </a:lnTo>
                  <a:lnTo>
                    <a:pt x="589" y="185"/>
                  </a:lnTo>
                  <a:lnTo>
                    <a:pt x="589" y="192"/>
                  </a:lnTo>
                  <a:lnTo>
                    <a:pt x="596" y="192"/>
                  </a:lnTo>
                  <a:lnTo>
                    <a:pt x="666" y="153"/>
                  </a:lnTo>
                  <a:lnTo>
                    <a:pt x="679" y="147"/>
                  </a:lnTo>
                  <a:lnTo>
                    <a:pt x="730" y="128"/>
                  </a:lnTo>
                  <a:lnTo>
                    <a:pt x="781" y="128"/>
                  </a:lnTo>
                  <a:lnTo>
                    <a:pt x="801" y="128"/>
                  </a:lnTo>
                  <a:lnTo>
                    <a:pt x="826" y="128"/>
                  </a:lnTo>
                  <a:lnTo>
                    <a:pt x="903" y="128"/>
                  </a:lnTo>
                  <a:lnTo>
                    <a:pt x="916" y="128"/>
                  </a:lnTo>
                  <a:lnTo>
                    <a:pt x="941" y="128"/>
                  </a:lnTo>
                  <a:lnTo>
                    <a:pt x="948" y="128"/>
                  </a:lnTo>
                  <a:lnTo>
                    <a:pt x="967" y="128"/>
                  </a:lnTo>
                  <a:lnTo>
                    <a:pt x="948" y="192"/>
                  </a:lnTo>
                  <a:lnTo>
                    <a:pt x="954" y="211"/>
                  </a:lnTo>
                  <a:lnTo>
                    <a:pt x="954" y="237"/>
                  </a:lnTo>
                  <a:lnTo>
                    <a:pt x="935" y="256"/>
                  </a:lnTo>
                  <a:lnTo>
                    <a:pt x="935" y="294"/>
                  </a:lnTo>
                  <a:lnTo>
                    <a:pt x="922" y="307"/>
                  </a:lnTo>
                  <a:lnTo>
                    <a:pt x="884" y="352"/>
                  </a:lnTo>
                  <a:lnTo>
                    <a:pt x="865" y="377"/>
                  </a:lnTo>
                  <a:lnTo>
                    <a:pt x="858" y="403"/>
                  </a:lnTo>
                  <a:lnTo>
                    <a:pt x="865" y="448"/>
                  </a:lnTo>
                  <a:lnTo>
                    <a:pt x="865" y="467"/>
                  </a:lnTo>
                  <a:lnTo>
                    <a:pt x="865" y="512"/>
                  </a:lnTo>
                  <a:lnTo>
                    <a:pt x="845" y="570"/>
                  </a:lnTo>
                  <a:lnTo>
                    <a:pt x="839" y="685"/>
                  </a:lnTo>
                  <a:lnTo>
                    <a:pt x="845" y="698"/>
                  </a:lnTo>
                  <a:lnTo>
                    <a:pt x="961" y="774"/>
                  </a:lnTo>
                  <a:lnTo>
                    <a:pt x="1044" y="838"/>
                  </a:lnTo>
                  <a:close/>
                </a:path>
              </a:pathLst>
            </a:custGeom>
            <a:grpFill/>
            <a:ln w="6350">
              <a:solidFill>
                <a:schemeClr val="accent5">
                  <a:lumMod val="50000"/>
                </a:schemeClr>
              </a:solidFill>
            </a:ln>
          </p:spPr>
          <p:txBody>
            <a:bodyPr vert="horz" wrap="square" lIns="91440" tIns="45720" rIns="91440" bIns="45720" numCol="1" anchor="t" anchorCtr="0" compatLnSpc="1">
              <a:noAutofit/>
            </a:bodyPr>
            <a:lstStyle/>
            <a:p>
              <a:pPr algn="ctr">
                <a:lnSpc>
                  <a:spcPct val="107000"/>
                </a:lnSpc>
                <a:spcAft>
                  <a:spcPts val="800"/>
                </a:spcAft>
              </a:pPr>
              <a:r>
                <a:rPr lang="fr-FR" sz="1100" noProof="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56" name="Freeform 227"/>
            <p:cNvSpPr/>
            <p:nvPr/>
          </p:nvSpPr>
          <p:spPr bwMode="gray">
            <a:xfrm>
              <a:off x="3977881" y="2977587"/>
              <a:ext cx="752447" cy="931534"/>
            </a:xfrm>
            <a:custGeom>
              <a:avLst/>
              <a:gdLst>
                <a:gd name="T0" fmla="*/ 967 w 1166"/>
                <a:gd name="T1" fmla="*/ 864 h 1293"/>
                <a:gd name="T2" fmla="*/ 788 w 1166"/>
                <a:gd name="T3" fmla="*/ 877 h 1293"/>
                <a:gd name="T4" fmla="*/ 788 w 1166"/>
                <a:gd name="T5" fmla="*/ 922 h 1293"/>
                <a:gd name="T6" fmla="*/ 807 w 1166"/>
                <a:gd name="T7" fmla="*/ 980 h 1293"/>
                <a:gd name="T8" fmla="*/ 813 w 1166"/>
                <a:gd name="T9" fmla="*/ 1005 h 1293"/>
                <a:gd name="T10" fmla="*/ 820 w 1166"/>
                <a:gd name="T11" fmla="*/ 1044 h 1293"/>
                <a:gd name="T12" fmla="*/ 807 w 1166"/>
                <a:gd name="T13" fmla="*/ 1088 h 1293"/>
                <a:gd name="T14" fmla="*/ 807 w 1166"/>
                <a:gd name="T15" fmla="*/ 1146 h 1293"/>
                <a:gd name="T16" fmla="*/ 769 w 1166"/>
                <a:gd name="T17" fmla="*/ 1191 h 1293"/>
                <a:gd name="T18" fmla="*/ 724 w 1166"/>
                <a:gd name="T19" fmla="*/ 1217 h 1293"/>
                <a:gd name="T20" fmla="*/ 647 w 1166"/>
                <a:gd name="T21" fmla="*/ 1229 h 1293"/>
                <a:gd name="T22" fmla="*/ 583 w 1166"/>
                <a:gd name="T23" fmla="*/ 1229 h 1293"/>
                <a:gd name="T24" fmla="*/ 525 w 1166"/>
                <a:gd name="T25" fmla="*/ 1217 h 1293"/>
                <a:gd name="T26" fmla="*/ 461 w 1166"/>
                <a:gd name="T27" fmla="*/ 1236 h 1293"/>
                <a:gd name="T28" fmla="*/ 397 w 1166"/>
                <a:gd name="T29" fmla="*/ 1229 h 1293"/>
                <a:gd name="T30" fmla="*/ 307 w 1166"/>
                <a:gd name="T31" fmla="*/ 1268 h 1293"/>
                <a:gd name="T32" fmla="*/ 250 w 1166"/>
                <a:gd name="T33" fmla="*/ 1287 h 1293"/>
                <a:gd name="T34" fmla="*/ 211 w 1166"/>
                <a:gd name="T35" fmla="*/ 1236 h 1293"/>
                <a:gd name="T36" fmla="*/ 205 w 1166"/>
                <a:gd name="T37" fmla="*/ 1165 h 1293"/>
                <a:gd name="T38" fmla="*/ 199 w 1166"/>
                <a:gd name="T39" fmla="*/ 1095 h 1293"/>
                <a:gd name="T40" fmla="*/ 211 w 1166"/>
                <a:gd name="T41" fmla="*/ 1031 h 1293"/>
                <a:gd name="T42" fmla="*/ 231 w 1166"/>
                <a:gd name="T43" fmla="*/ 992 h 1293"/>
                <a:gd name="T44" fmla="*/ 282 w 1166"/>
                <a:gd name="T45" fmla="*/ 941 h 1293"/>
                <a:gd name="T46" fmla="*/ 327 w 1166"/>
                <a:gd name="T47" fmla="*/ 896 h 1293"/>
                <a:gd name="T48" fmla="*/ 301 w 1166"/>
                <a:gd name="T49" fmla="*/ 839 h 1293"/>
                <a:gd name="T50" fmla="*/ 256 w 1166"/>
                <a:gd name="T51" fmla="*/ 794 h 1293"/>
                <a:gd name="T52" fmla="*/ 231 w 1166"/>
                <a:gd name="T53" fmla="*/ 743 h 1293"/>
                <a:gd name="T54" fmla="*/ 186 w 1166"/>
                <a:gd name="T55" fmla="*/ 711 h 1293"/>
                <a:gd name="T56" fmla="*/ 147 w 1166"/>
                <a:gd name="T57" fmla="*/ 679 h 1293"/>
                <a:gd name="T58" fmla="*/ 109 w 1166"/>
                <a:gd name="T59" fmla="*/ 647 h 1293"/>
                <a:gd name="T60" fmla="*/ 19 w 1166"/>
                <a:gd name="T61" fmla="*/ 538 h 1293"/>
                <a:gd name="T62" fmla="*/ 13 w 1166"/>
                <a:gd name="T63" fmla="*/ 499 h 1293"/>
                <a:gd name="T64" fmla="*/ 19 w 1166"/>
                <a:gd name="T65" fmla="*/ 474 h 1293"/>
                <a:gd name="T66" fmla="*/ 58 w 1166"/>
                <a:gd name="T67" fmla="*/ 480 h 1293"/>
                <a:gd name="T68" fmla="*/ 77 w 1166"/>
                <a:gd name="T69" fmla="*/ 455 h 1293"/>
                <a:gd name="T70" fmla="*/ 115 w 1166"/>
                <a:gd name="T71" fmla="*/ 448 h 1293"/>
                <a:gd name="T72" fmla="*/ 135 w 1166"/>
                <a:gd name="T73" fmla="*/ 397 h 1293"/>
                <a:gd name="T74" fmla="*/ 173 w 1166"/>
                <a:gd name="T75" fmla="*/ 391 h 1293"/>
                <a:gd name="T76" fmla="*/ 199 w 1166"/>
                <a:gd name="T77" fmla="*/ 352 h 1293"/>
                <a:gd name="T78" fmla="*/ 231 w 1166"/>
                <a:gd name="T79" fmla="*/ 314 h 1293"/>
                <a:gd name="T80" fmla="*/ 256 w 1166"/>
                <a:gd name="T81" fmla="*/ 288 h 1293"/>
                <a:gd name="T82" fmla="*/ 288 w 1166"/>
                <a:gd name="T83" fmla="*/ 263 h 1293"/>
                <a:gd name="T84" fmla="*/ 314 w 1166"/>
                <a:gd name="T85" fmla="*/ 231 h 1293"/>
                <a:gd name="T86" fmla="*/ 359 w 1166"/>
                <a:gd name="T87" fmla="*/ 231 h 1293"/>
                <a:gd name="T88" fmla="*/ 384 w 1166"/>
                <a:gd name="T89" fmla="*/ 250 h 1293"/>
                <a:gd name="T90" fmla="*/ 423 w 1166"/>
                <a:gd name="T91" fmla="*/ 275 h 1293"/>
                <a:gd name="T92" fmla="*/ 474 w 1166"/>
                <a:gd name="T93" fmla="*/ 275 h 1293"/>
                <a:gd name="T94" fmla="*/ 512 w 1166"/>
                <a:gd name="T95" fmla="*/ 269 h 1293"/>
                <a:gd name="T96" fmla="*/ 551 w 1166"/>
                <a:gd name="T97" fmla="*/ 237 h 1293"/>
                <a:gd name="T98" fmla="*/ 576 w 1166"/>
                <a:gd name="T99" fmla="*/ 205 h 1293"/>
                <a:gd name="T100" fmla="*/ 564 w 1166"/>
                <a:gd name="T101" fmla="*/ 122 h 1293"/>
                <a:gd name="T102" fmla="*/ 640 w 1166"/>
                <a:gd name="T103" fmla="*/ 19 h 1293"/>
                <a:gd name="T104" fmla="*/ 743 w 1166"/>
                <a:gd name="T105" fmla="*/ 45 h 1293"/>
                <a:gd name="T106" fmla="*/ 788 w 1166"/>
                <a:gd name="T107" fmla="*/ 58 h 1293"/>
                <a:gd name="T108" fmla="*/ 871 w 1166"/>
                <a:gd name="T109" fmla="*/ 45 h 1293"/>
                <a:gd name="T110" fmla="*/ 941 w 1166"/>
                <a:gd name="T111" fmla="*/ 0 h 1293"/>
                <a:gd name="T112" fmla="*/ 1127 w 1166"/>
                <a:gd name="T113" fmla="*/ 179 h 1293"/>
                <a:gd name="T114" fmla="*/ 1166 w 1166"/>
                <a:gd name="T115" fmla="*/ 749 h 1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66" h="1293">
                  <a:moveTo>
                    <a:pt x="1140" y="858"/>
                  </a:moveTo>
                  <a:lnTo>
                    <a:pt x="1108" y="858"/>
                  </a:lnTo>
                  <a:lnTo>
                    <a:pt x="1102" y="858"/>
                  </a:lnTo>
                  <a:lnTo>
                    <a:pt x="1082" y="864"/>
                  </a:lnTo>
                  <a:lnTo>
                    <a:pt x="1070" y="864"/>
                  </a:lnTo>
                  <a:lnTo>
                    <a:pt x="1057" y="864"/>
                  </a:lnTo>
                  <a:lnTo>
                    <a:pt x="1050" y="864"/>
                  </a:lnTo>
                  <a:lnTo>
                    <a:pt x="1031" y="864"/>
                  </a:lnTo>
                  <a:lnTo>
                    <a:pt x="1005" y="864"/>
                  </a:lnTo>
                  <a:lnTo>
                    <a:pt x="993" y="864"/>
                  </a:lnTo>
                  <a:lnTo>
                    <a:pt x="967" y="864"/>
                  </a:lnTo>
                  <a:lnTo>
                    <a:pt x="954" y="864"/>
                  </a:lnTo>
                  <a:lnTo>
                    <a:pt x="922" y="864"/>
                  </a:lnTo>
                  <a:lnTo>
                    <a:pt x="909" y="864"/>
                  </a:lnTo>
                  <a:lnTo>
                    <a:pt x="871" y="864"/>
                  </a:lnTo>
                  <a:lnTo>
                    <a:pt x="826" y="858"/>
                  </a:lnTo>
                  <a:lnTo>
                    <a:pt x="801" y="858"/>
                  </a:lnTo>
                  <a:lnTo>
                    <a:pt x="801" y="864"/>
                  </a:lnTo>
                  <a:lnTo>
                    <a:pt x="794" y="864"/>
                  </a:lnTo>
                  <a:lnTo>
                    <a:pt x="794" y="871"/>
                  </a:lnTo>
                  <a:lnTo>
                    <a:pt x="788" y="871"/>
                  </a:lnTo>
                  <a:lnTo>
                    <a:pt x="788" y="877"/>
                  </a:lnTo>
                  <a:lnTo>
                    <a:pt x="794" y="877"/>
                  </a:lnTo>
                  <a:lnTo>
                    <a:pt x="794" y="884"/>
                  </a:lnTo>
                  <a:lnTo>
                    <a:pt x="788" y="884"/>
                  </a:lnTo>
                  <a:lnTo>
                    <a:pt x="788" y="890"/>
                  </a:lnTo>
                  <a:lnTo>
                    <a:pt x="788" y="896"/>
                  </a:lnTo>
                  <a:lnTo>
                    <a:pt x="794" y="896"/>
                  </a:lnTo>
                  <a:lnTo>
                    <a:pt x="794" y="903"/>
                  </a:lnTo>
                  <a:lnTo>
                    <a:pt x="788" y="903"/>
                  </a:lnTo>
                  <a:lnTo>
                    <a:pt x="788" y="909"/>
                  </a:lnTo>
                  <a:lnTo>
                    <a:pt x="788" y="916"/>
                  </a:lnTo>
                  <a:lnTo>
                    <a:pt x="788" y="922"/>
                  </a:lnTo>
                  <a:lnTo>
                    <a:pt x="794" y="928"/>
                  </a:lnTo>
                  <a:lnTo>
                    <a:pt x="794" y="935"/>
                  </a:lnTo>
                  <a:lnTo>
                    <a:pt x="801" y="935"/>
                  </a:lnTo>
                  <a:lnTo>
                    <a:pt x="801" y="941"/>
                  </a:lnTo>
                  <a:lnTo>
                    <a:pt x="801" y="948"/>
                  </a:lnTo>
                  <a:lnTo>
                    <a:pt x="801" y="954"/>
                  </a:lnTo>
                  <a:lnTo>
                    <a:pt x="801" y="960"/>
                  </a:lnTo>
                  <a:lnTo>
                    <a:pt x="807" y="960"/>
                  </a:lnTo>
                  <a:lnTo>
                    <a:pt x="807" y="967"/>
                  </a:lnTo>
                  <a:lnTo>
                    <a:pt x="807" y="973"/>
                  </a:lnTo>
                  <a:lnTo>
                    <a:pt x="807" y="980"/>
                  </a:lnTo>
                  <a:lnTo>
                    <a:pt x="801" y="980"/>
                  </a:lnTo>
                  <a:lnTo>
                    <a:pt x="801" y="973"/>
                  </a:lnTo>
                  <a:lnTo>
                    <a:pt x="801" y="980"/>
                  </a:lnTo>
                  <a:lnTo>
                    <a:pt x="801" y="986"/>
                  </a:lnTo>
                  <a:lnTo>
                    <a:pt x="807" y="986"/>
                  </a:lnTo>
                  <a:lnTo>
                    <a:pt x="807" y="992"/>
                  </a:lnTo>
                  <a:lnTo>
                    <a:pt x="801" y="992"/>
                  </a:lnTo>
                  <a:lnTo>
                    <a:pt x="801" y="999"/>
                  </a:lnTo>
                  <a:lnTo>
                    <a:pt x="807" y="999"/>
                  </a:lnTo>
                  <a:lnTo>
                    <a:pt x="813" y="999"/>
                  </a:lnTo>
                  <a:lnTo>
                    <a:pt x="813" y="1005"/>
                  </a:lnTo>
                  <a:lnTo>
                    <a:pt x="807" y="1005"/>
                  </a:lnTo>
                  <a:lnTo>
                    <a:pt x="813" y="1005"/>
                  </a:lnTo>
                  <a:lnTo>
                    <a:pt x="820" y="1005"/>
                  </a:lnTo>
                  <a:lnTo>
                    <a:pt x="820" y="1012"/>
                  </a:lnTo>
                  <a:lnTo>
                    <a:pt x="813" y="1012"/>
                  </a:lnTo>
                  <a:lnTo>
                    <a:pt x="813" y="1018"/>
                  </a:lnTo>
                  <a:lnTo>
                    <a:pt x="813" y="1024"/>
                  </a:lnTo>
                  <a:lnTo>
                    <a:pt x="813" y="1031"/>
                  </a:lnTo>
                  <a:lnTo>
                    <a:pt x="813" y="1037"/>
                  </a:lnTo>
                  <a:lnTo>
                    <a:pt x="820" y="1037"/>
                  </a:lnTo>
                  <a:lnTo>
                    <a:pt x="820" y="1044"/>
                  </a:lnTo>
                  <a:lnTo>
                    <a:pt x="813" y="1050"/>
                  </a:lnTo>
                  <a:lnTo>
                    <a:pt x="820" y="1050"/>
                  </a:lnTo>
                  <a:lnTo>
                    <a:pt x="820" y="1056"/>
                  </a:lnTo>
                  <a:lnTo>
                    <a:pt x="813" y="1056"/>
                  </a:lnTo>
                  <a:lnTo>
                    <a:pt x="813" y="1063"/>
                  </a:lnTo>
                  <a:lnTo>
                    <a:pt x="807" y="1063"/>
                  </a:lnTo>
                  <a:lnTo>
                    <a:pt x="807" y="1069"/>
                  </a:lnTo>
                  <a:lnTo>
                    <a:pt x="813" y="1076"/>
                  </a:lnTo>
                  <a:lnTo>
                    <a:pt x="813" y="1082"/>
                  </a:lnTo>
                  <a:lnTo>
                    <a:pt x="813" y="1088"/>
                  </a:lnTo>
                  <a:lnTo>
                    <a:pt x="807" y="1088"/>
                  </a:lnTo>
                  <a:lnTo>
                    <a:pt x="807" y="1095"/>
                  </a:lnTo>
                  <a:lnTo>
                    <a:pt x="813" y="1101"/>
                  </a:lnTo>
                  <a:lnTo>
                    <a:pt x="807" y="1108"/>
                  </a:lnTo>
                  <a:lnTo>
                    <a:pt x="807" y="1114"/>
                  </a:lnTo>
                  <a:lnTo>
                    <a:pt x="813" y="1114"/>
                  </a:lnTo>
                  <a:lnTo>
                    <a:pt x="813" y="1120"/>
                  </a:lnTo>
                  <a:lnTo>
                    <a:pt x="813" y="1127"/>
                  </a:lnTo>
                  <a:lnTo>
                    <a:pt x="813" y="1133"/>
                  </a:lnTo>
                  <a:lnTo>
                    <a:pt x="807" y="1133"/>
                  </a:lnTo>
                  <a:lnTo>
                    <a:pt x="807" y="1140"/>
                  </a:lnTo>
                  <a:lnTo>
                    <a:pt x="807" y="1146"/>
                  </a:lnTo>
                  <a:lnTo>
                    <a:pt x="807" y="1152"/>
                  </a:lnTo>
                  <a:lnTo>
                    <a:pt x="801" y="1159"/>
                  </a:lnTo>
                  <a:lnTo>
                    <a:pt x="794" y="1159"/>
                  </a:lnTo>
                  <a:lnTo>
                    <a:pt x="794" y="1165"/>
                  </a:lnTo>
                  <a:lnTo>
                    <a:pt x="794" y="1172"/>
                  </a:lnTo>
                  <a:lnTo>
                    <a:pt x="788" y="1172"/>
                  </a:lnTo>
                  <a:lnTo>
                    <a:pt x="781" y="1172"/>
                  </a:lnTo>
                  <a:lnTo>
                    <a:pt x="781" y="1178"/>
                  </a:lnTo>
                  <a:lnTo>
                    <a:pt x="775" y="1178"/>
                  </a:lnTo>
                  <a:lnTo>
                    <a:pt x="775" y="1184"/>
                  </a:lnTo>
                  <a:lnTo>
                    <a:pt x="769" y="1191"/>
                  </a:lnTo>
                  <a:lnTo>
                    <a:pt x="762" y="1191"/>
                  </a:lnTo>
                  <a:lnTo>
                    <a:pt x="756" y="1191"/>
                  </a:lnTo>
                  <a:lnTo>
                    <a:pt x="756" y="1197"/>
                  </a:lnTo>
                  <a:lnTo>
                    <a:pt x="749" y="1197"/>
                  </a:lnTo>
                  <a:lnTo>
                    <a:pt x="743" y="1197"/>
                  </a:lnTo>
                  <a:lnTo>
                    <a:pt x="743" y="1204"/>
                  </a:lnTo>
                  <a:lnTo>
                    <a:pt x="737" y="1204"/>
                  </a:lnTo>
                  <a:lnTo>
                    <a:pt x="737" y="1210"/>
                  </a:lnTo>
                  <a:lnTo>
                    <a:pt x="730" y="1210"/>
                  </a:lnTo>
                  <a:lnTo>
                    <a:pt x="730" y="1217"/>
                  </a:lnTo>
                  <a:lnTo>
                    <a:pt x="724" y="1217"/>
                  </a:lnTo>
                  <a:lnTo>
                    <a:pt x="717" y="1217"/>
                  </a:lnTo>
                  <a:lnTo>
                    <a:pt x="711" y="1217"/>
                  </a:lnTo>
                  <a:lnTo>
                    <a:pt x="698" y="1223"/>
                  </a:lnTo>
                  <a:lnTo>
                    <a:pt x="692" y="1223"/>
                  </a:lnTo>
                  <a:lnTo>
                    <a:pt x="685" y="1223"/>
                  </a:lnTo>
                  <a:lnTo>
                    <a:pt x="679" y="1223"/>
                  </a:lnTo>
                  <a:lnTo>
                    <a:pt x="672" y="1223"/>
                  </a:lnTo>
                  <a:lnTo>
                    <a:pt x="666" y="1229"/>
                  </a:lnTo>
                  <a:lnTo>
                    <a:pt x="660" y="1229"/>
                  </a:lnTo>
                  <a:lnTo>
                    <a:pt x="653" y="1229"/>
                  </a:lnTo>
                  <a:lnTo>
                    <a:pt x="647" y="1229"/>
                  </a:lnTo>
                  <a:lnTo>
                    <a:pt x="640" y="1229"/>
                  </a:lnTo>
                  <a:lnTo>
                    <a:pt x="634" y="1229"/>
                  </a:lnTo>
                  <a:lnTo>
                    <a:pt x="621" y="1229"/>
                  </a:lnTo>
                  <a:lnTo>
                    <a:pt x="615" y="1229"/>
                  </a:lnTo>
                  <a:lnTo>
                    <a:pt x="608" y="1236"/>
                  </a:lnTo>
                  <a:lnTo>
                    <a:pt x="608" y="1242"/>
                  </a:lnTo>
                  <a:lnTo>
                    <a:pt x="602" y="1242"/>
                  </a:lnTo>
                  <a:lnTo>
                    <a:pt x="602" y="1236"/>
                  </a:lnTo>
                  <a:lnTo>
                    <a:pt x="596" y="1236"/>
                  </a:lnTo>
                  <a:lnTo>
                    <a:pt x="589" y="1229"/>
                  </a:lnTo>
                  <a:lnTo>
                    <a:pt x="583" y="1229"/>
                  </a:lnTo>
                  <a:lnTo>
                    <a:pt x="583" y="1223"/>
                  </a:lnTo>
                  <a:lnTo>
                    <a:pt x="576" y="1223"/>
                  </a:lnTo>
                  <a:lnTo>
                    <a:pt x="564" y="1223"/>
                  </a:lnTo>
                  <a:lnTo>
                    <a:pt x="557" y="1223"/>
                  </a:lnTo>
                  <a:lnTo>
                    <a:pt x="551" y="1223"/>
                  </a:lnTo>
                  <a:lnTo>
                    <a:pt x="544" y="1217"/>
                  </a:lnTo>
                  <a:lnTo>
                    <a:pt x="538" y="1217"/>
                  </a:lnTo>
                  <a:lnTo>
                    <a:pt x="538" y="1210"/>
                  </a:lnTo>
                  <a:lnTo>
                    <a:pt x="538" y="1217"/>
                  </a:lnTo>
                  <a:lnTo>
                    <a:pt x="532" y="1217"/>
                  </a:lnTo>
                  <a:lnTo>
                    <a:pt x="525" y="1217"/>
                  </a:lnTo>
                  <a:lnTo>
                    <a:pt x="519" y="1223"/>
                  </a:lnTo>
                  <a:lnTo>
                    <a:pt x="512" y="1223"/>
                  </a:lnTo>
                  <a:lnTo>
                    <a:pt x="506" y="1223"/>
                  </a:lnTo>
                  <a:lnTo>
                    <a:pt x="500" y="1223"/>
                  </a:lnTo>
                  <a:lnTo>
                    <a:pt x="493" y="1223"/>
                  </a:lnTo>
                  <a:lnTo>
                    <a:pt x="487" y="1223"/>
                  </a:lnTo>
                  <a:lnTo>
                    <a:pt x="480" y="1223"/>
                  </a:lnTo>
                  <a:lnTo>
                    <a:pt x="474" y="1223"/>
                  </a:lnTo>
                  <a:lnTo>
                    <a:pt x="474" y="1229"/>
                  </a:lnTo>
                  <a:lnTo>
                    <a:pt x="468" y="1229"/>
                  </a:lnTo>
                  <a:lnTo>
                    <a:pt x="461" y="1236"/>
                  </a:lnTo>
                  <a:lnTo>
                    <a:pt x="455" y="1236"/>
                  </a:lnTo>
                  <a:lnTo>
                    <a:pt x="442" y="1236"/>
                  </a:lnTo>
                  <a:lnTo>
                    <a:pt x="436" y="1229"/>
                  </a:lnTo>
                  <a:lnTo>
                    <a:pt x="429" y="1223"/>
                  </a:lnTo>
                  <a:lnTo>
                    <a:pt x="423" y="1223"/>
                  </a:lnTo>
                  <a:lnTo>
                    <a:pt x="416" y="1223"/>
                  </a:lnTo>
                  <a:lnTo>
                    <a:pt x="416" y="1229"/>
                  </a:lnTo>
                  <a:lnTo>
                    <a:pt x="416" y="1236"/>
                  </a:lnTo>
                  <a:lnTo>
                    <a:pt x="410" y="1236"/>
                  </a:lnTo>
                  <a:lnTo>
                    <a:pt x="404" y="1229"/>
                  </a:lnTo>
                  <a:lnTo>
                    <a:pt x="397" y="1229"/>
                  </a:lnTo>
                  <a:lnTo>
                    <a:pt x="391" y="1229"/>
                  </a:lnTo>
                  <a:lnTo>
                    <a:pt x="391" y="1236"/>
                  </a:lnTo>
                  <a:lnTo>
                    <a:pt x="384" y="1242"/>
                  </a:lnTo>
                  <a:lnTo>
                    <a:pt x="372" y="1249"/>
                  </a:lnTo>
                  <a:lnTo>
                    <a:pt x="352" y="1255"/>
                  </a:lnTo>
                  <a:lnTo>
                    <a:pt x="340" y="1255"/>
                  </a:lnTo>
                  <a:lnTo>
                    <a:pt x="327" y="1261"/>
                  </a:lnTo>
                  <a:lnTo>
                    <a:pt x="320" y="1261"/>
                  </a:lnTo>
                  <a:lnTo>
                    <a:pt x="314" y="1261"/>
                  </a:lnTo>
                  <a:lnTo>
                    <a:pt x="307" y="1261"/>
                  </a:lnTo>
                  <a:lnTo>
                    <a:pt x="307" y="1268"/>
                  </a:lnTo>
                  <a:lnTo>
                    <a:pt x="301" y="1268"/>
                  </a:lnTo>
                  <a:lnTo>
                    <a:pt x="301" y="1274"/>
                  </a:lnTo>
                  <a:lnTo>
                    <a:pt x="295" y="1274"/>
                  </a:lnTo>
                  <a:lnTo>
                    <a:pt x="288" y="1281"/>
                  </a:lnTo>
                  <a:lnTo>
                    <a:pt x="288" y="1287"/>
                  </a:lnTo>
                  <a:lnTo>
                    <a:pt x="282" y="1287"/>
                  </a:lnTo>
                  <a:lnTo>
                    <a:pt x="275" y="1293"/>
                  </a:lnTo>
                  <a:lnTo>
                    <a:pt x="269" y="1293"/>
                  </a:lnTo>
                  <a:lnTo>
                    <a:pt x="263" y="1293"/>
                  </a:lnTo>
                  <a:lnTo>
                    <a:pt x="256" y="1287"/>
                  </a:lnTo>
                  <a:lnTo>
                    <a:pt x="250" y="1287"/>
                  </a:lnTo>
                  <a:lnTo>
                    <a:pt x="243" y="1287"/>
                  </a:lnTo>
                  <a:lnTo>
                    <a:pt x="243" y="1293"/>
                  </a:lnTo>
                  <a:lnTo>
                    <a:pt x="237" y="1293"/>
                  </a:lnTo>
                  <a:lnTo>
                    <a:pt x="224" y="1293"/>
                  </a:lnTo>
                  <a:lnTo>
                    <a:pt x="224" y="1281"/>
                  </a:lnTo>
                  <a:lnTo>
                    <a:pt x="224" y="1268"/>
                  </a:lnTo>
                  <a:lnTo>
                    <a:pt x="218" y="1268"/>
                  </a:lnTo>
                  <a:lnTo>
                    <a:pt x="218" y="1261"/>
                  </a:lnTo>
                  <a:lnTo>
                    <a:pt x="218" y="1249"/>
                  </a:lnTo>
                  <a:lnTo>
                    <a:pt x="211" y="1242"/>
                  </a:lnTo>
                  <a:lnTo>
                    <a:pt x="211" y="1236"/>
                  </a:lnTo>
                  <a:lnTo>
                    <a:pt x="211" y="1229"/>
                  </a:lnTo>
                  <a:lnTo>
                    <a:pt x="205" y="1223"/>
                  </a:lnTo>
                  <a:lnTo>
                    <a:pt x="205" y="1217"/>
                  </a:lnTo>
                  <a:lnTo>
                    <a:pt x="205" y="1210"/>
                  </a:lnTo>
                  <a:lnTo>
                    <a:pt x="211" y="1204"/>
                  </a:lnTo>
                  <a:lnTo>
                    <a:pt x="211" y="1197"/>
                  </a:lnTo>
                  <a:lnTo>
                    <a:pt x="211" y="1191"/>
                  </a:lnTo>
                  <a:lnTo>
                    <a:pt x="211" y="1184"/>
                  </a:lnTo>
                  <a:lnTo>
                    <a:pt x="211" y="1178"/>
                  </a:lnTo>
                  <a:lnTo>
                    <a:pt x="205" y="1172"/>
                  </a:lnTo>
                  <a:lnTo>
                    <a:pt x="205" y="1165"/>
                  </a:lnTo>
                  <a:lnTo>
                    <a:pt x="205" y="1159"/>
                  </a:lnTo>
                  <a:lnTo>
                    <a:pt x="205" y="1152"/>
                  </a:lnTo>
                  <a:lnTo>
                    <a:pt x="205" y="1146"/>
                  </a:lnTo>
                  <a:lnTo>
                    <a:pt x="199" y="1140"/>
                  </a:lnTo>
                  <a:lnTo>
                    <a:pt x="199" y="1133"/>
                  </a:lnTo>
                  <a:lnTo>
                    <a:pt x="199" y="1127"/>
                  </a:lnTo>
                  <a:lnTo>
                    <a:pt x="199" y="1120"/>
                  </a:lnTo>
                  <a:lnTo>
                    <a:pt x="199" y="1114"/>
                  </a:lnTo>
                  <a:lnTo>
                    <a:pt x="199" y="1108"/>
                  </a:lnTo>
                  <a:lnTo>
                    <a:pt x="199" y="1101"/>
                  </a:lnTo>
                  <a:lnTo>
                    <a:pt x="199" y="1095"/>
                  </a:lnTo>
                  <a:lnTo>
                    <a:pt x="199" y="1088"/>
                  </a:lnTo>
                  <a:lnTo>
                    <a:pt x="199" y="1082"/>
                  </a:lnTo>
                  <a:lnTo>
                    <a:pt x="199" y="1076"/>
                  </a:lnTo>
                  <a:lnTo>
                    <a:pt x="205" y="1069"/>
                  </a:lnTo>
                  <a:lnTo>
                    <a:pt x="211" y="1069"/>
                  </a:lnTo>
                  <a:lnTo>
                    <a:pt x="211" y="1063"/>
                  </a:lnTo>
                  <a:lnTo>
                    <a:pt x="218" y="1056"/>
                  </a:lnTo>
                  <a:lnTo>
                    <a:pt x="218" y="1050"/>
                  </a:lnTo>
                  <a:lnTo>
                    <a:pt x="218" y="1044"/>
                  </a:lnTo>
                  <a:lnTo>
                    <a:pt x="211" y="1037"/>
                  </a:lnTo>
                  <a:lnTo>
                    <a:pt x="211" y="1031"/>
                  </a:lnTo>
                  <a:lnTo>
                    <a:pt x="205" y="1031"/>
                  </a:lnTo>
                  <a:lnTo>
                    <a:pt x="199" y="1024"/>
                  </a:lnTo>
                  <a:lnTo>
                    <a:pt x="192" y="1018"/>
                  </a:lnTo>
                  <a:lnTo>
                    <a:pt x="192" y="1012"/>
                  </a:lnTo>
                  <a:lnTo>
                    <a:pt x="199" y="1005"/>
                  </a:lnTo>
                  <a:lnTo>
                    <a:pt x="205" y="999"/>
                  </a:lnTo>
                  <a:lnTo>
                    <a:pt x="211" y="999"/>
                  </a:lnTo>
                  <a:lnTo>
                    <a:pt x="218" y="999"/>
                  </a:lnTo>
                  <a:lnTo>
                    <a:pt x="224" y="999"/>
                  </a:lnTo>
                  <a:lnTo>
                    <a:pt x="224" y="992"/>
                  </a:lnTo>
                  <a:lnTo>
                    <a:pt x="231" y="992"/>
                  </a:lnTo>
                  <a:lnTo>
                    <a:pt x="231" y="986"/>
                  </a:lnTo>
                  <a:lnTo>
                    <a:pt x="231" y="980"/>
                  </a:lnTo>
                  <a:lnTo>
                    <a:pt x="237" y="973"/>
                  </a:lnTo>
                  <a:lnTo>
                    <a:pt x="243" y="967"/>
                  </a:lnTo>
                  <a:lnTo>
                    <a:pt x="243" y="960"/>
                  </a:lnTo>
                  <a:lnTo>
                    <a:pt x="250" y="954"/>
                  </a:lnTo>
                  <a:lnTo>
                    <a:pt x="263" y="954"/>
                  </a:lnTo>
                  <a:lnTo>
                    <a:pt x="269" y="954"/>
                  </a:lnTo>
                  <a:lnTo>
                    <a:pt x="275" y="954"/>
                  </a:lnTo>
                  <a:lnTo>
                    <a:pt x="282" y="948"/>
                  </a:lnTo>
                  <a:lnTo>
                    <a:pt x="282" y="941"/>
                  </a:lnTo>
                  <a:lnTo>
                    <a:pt x="288" y="941"/>
                  </a:lnTo>
                  <a:lnTo>
                    <a:pt x="295" y="935"/>
                  </a:lnTo>
                  <a:lnTo>
                    <a:pt x="301" y="941"/>
                  </a:lnTo>
                  <a:lnTo>
                    <a:pt x="307" y="941"/>
                  </a:lnTo>
                  <a:lnTo>
                    <a:pt x="314" y="935"/>
                  </a:lnTo>
                  <a:lnTo>
                    <a:pt x="320" y="935"/>
                  </a:lnTo>
                  <a:lnTo>
                    <a:pt x="327" y="928"/>
                  </a:lnTo>
                  <a:lnTo>
                    <a:pt x="327" y="922"/>
                  </a:lnTo>
                  <a:lnTo>
                    <a:pt x="327" y="916"/>
                  </a:lnTo>
                  <a:lnTo>
                    <a:pt x="327" y="903"/>
                  </a:lnTo>
                  <a:lnTo>
                    <a:pt x="327" y="896"/>
                  </a:lnTo>
                  <a:lnTo>
                    <a:pt x="327" y="890"/>
                  </a:lnTo>
                  <a:lnTo>
                    <a:pt x="320" y="890"/>
                  </a:lnTo>
                  <a:lnTo>
                    <a:pt x="314" y="884"/>
                  </a:lnTo>
                  <a:lnTo>
                    <a:pt x="314" y="877"/>
                  </a:lnTo>
                  <a:lnTo>
                    <a:pt x="307" y="877"/>
                  </a:lnTo>
                  <a:lnTo>
                    <a:pt x="307" y="871"/>
                  </a:lnTo>
                  <a:lnTo>
                    <a:pt x="307" y="864"/>
                  </a:lnTo>
                  <a:lnTo>
                    <a:pt x="307" y="858"/>
                  </a:lnTo>
                  <a:lnTo>
                    <a:pt x="307" y="852"/>
                  </a:lnTo>
                  <a:lnTo>
                    <a:pt x="307" y="845"/>
                  </a:lnTo>
                  <a:lnTo>
                    <a:pt x="301" y="839"/>
                  </a:lnTo>
                  <a:lnTo>
                    <a:pt x="301" y="832"/>
                  </a:lnTo>
                  <a:lnTo>
                    <a:pt x="295" y="832"/>
                  </a:lnTo>
                  <a:lnTo>
                    <a:pt x="288" y="826"/>
                  </a:lnTo>
                  <a:lnTo>
                    <a:pt x="282" y="820"/>
                  </a:lnTo>
                  <a:lnTo>
                    <a:pt x="275" y="820"/>
                  </a:lnTo>
                  <a:lnTo>
                    <a:pt x="269" y="813"/>
                  </a:lnTo>
                  <a:lnTo>
                    <a:pt x="263" y="813"/>
                  </a:lnTo>
                  <a:lnTo>
                    <a:pt x="256" y="813"/>
                  </a:lnTo>
                  <a:lnTo>
                    <a:pt x="256" y="807"/>
                  </a:lnTo>
                  <a:lnTo>
                    <a:pt x="256" y="800"/>
                  </a:lnTo>
                  <a:lnTo>
                    <a:pt x="256" y="794"/>
                  </a:lnTo>
                  <a:lnTo>
                    <a:pt x="256" y="788"/>
                  </a:lnTo>
                  <a:lnTo>
                    <a:pt x="256" y="781"/>
                  </a:lnTo>
                  <a:lnTo>
                    <a:pt x="256" y="775"/>
                  </a:lnTo>
                  <a:lnTo>
                    <a:pt x="256" y="768"/>
                  </a:lnTo>
                  <a:lnTo>
                    <a:pt x="250" y="762"/>
                  </a:lnTo>
                  <a:lnTo>
                    <a:pt x="250" y="756"/>
                  </a:lnTo>
                  <a:lnTo>
                    <a:pt x="250" y="749"/>
                  </a:lnTo>
                  <a:lnTo>
                    <a:pt x="250" y="743"/>
                  </a:lnTo>
                  <a:lnTo>
                    <a:pt x="243" y="743"/>
                  </a:lnTo>
                  <a:lnTo>
                    <a:pt x="237" y="743"/>
                  </a:lnTo>
                  <a:lnTo>
                    <a:pt x="231" y="743"/>
                  </a:lnTo>
                  <a:lnTo>
                    <a:pt x="231" y="736"/>
                  </a:lnTo>
                  <a:lnTo>
                    <a:pt x="231" y="730"/>
                  </a:lnTo>
                  <a:lnTo>
                    <a:pt x="224" y="730"/>
                  </a:lnTo>
                  <a:lnTo>
                    <a:pt x="218" y="730"/>
                  </a:lnTo>
                  <a:lnTo>
                    <a:pt x="218" y="724"/>
                  </a:lnTo>
                  <a:lnTo>
                    <a:pt x="211" y="724"/>
                  </a:lnTo>
                  <a:lnTo>
                    <a:pt x="205" y="724"/>
                  </a:lnTo>
                  <a:lnTo>
                    <a:pt x="199" y="724"/>
                  </a:lnTo>
                  <a:lnTo>
                    <a:pt x="192" y="717"/>
                  </a:lnTo>
                  <a:lnTo>
                    <a:pt x="186" y="717"/>
                  </a:lnTo>
                  <a:lnTo>
                    <a:pt x="186" y="711"/>
                  </a:lnTo>
                  <a:lnTo>
                    <a:pt x="179" y="711"/>
                  </a:lnTo>
                  <a:lnTo>
                    <a:pt x="179" y="704"/>
                  </a:lnTo>
                  <a:lnTo>
                    <a:pt x="173" y="704"/>
                  </a:lnTo>
                  <a:lnTo>
                    <a:pt x="173" y="698"/>
                  </a:lnTo>
                  <a:lnTo>
                    <a:pt x="173" y="692"/>
                  </a:lnTo>
                  <a:lnTo>
                    <a:pt x="167" y="692"/>
                  </a:lnTo>
                  <a:lnTo>
                    <a:pt x="160" y="692"/>
                  </a:lnTo>
                  <a:lnTo>
                    <a:pt x="154" y="692"/>
                  </a:lnTo>
                  <a:lnTo>
                    <a:pt x="154" y="685"/>
                  </a:lnTo>
                  <a:lnTo>
                    <a:pt x="147" y="685"/>
                  </a:lnTo>
                  <a:lnTo>
                    <a:pt x="147" y="679"/>
                  </a:lnTo>
                  <a:lnTo>
                    <a:pt x="147" y="672"/>
                  </a:lnTo>
                  <a:lnTo>
                    <a:pt x="141" y="672"/>
                  </a:lnTo>
                  <a:lnTo>
                    <a:pt x="141" y="679"/>
                  </a:lnTo>
                  <a:lnTo>
                    <a:pt x="135" y="679"/>
                  </a:lnTo>
                  <a:lnTo>
                    <a:pt x="128" y="679"/>
                  </a:lnTo>
                  <a:lnTo>
                    <a:pt x="122" y="672"/>
                  </a:lnTo>
                  <a:lnTo>
                    <a:pt x="115" y="672"/>
                  </a:lnTo>
                  <a:lnTo>
                    <a:pt x="115" y="666"/>
                  </a:lnTo>
                  <a:lnTo>
                    <a:pt x="109" y="660"/>
                  </a:lnTo>
                  <a:lnTo>
                    <a:pt x="109" y="653"/>
                  </a:lnTo>
                  <a:lnTo>
                    <a:pt x="109" y="647"/>
                  </a:lnTo>
                  <a:lnTo>
                    <a:pt x="103" y="647"/>
                  </a:lnTo>
                  <a:lnTo>
                    <a:pt x="96" y="647"/>
                  </a:lnTo>
                  <a:lnTo>
                    <a:pt x="90" y="647"/>
                  </a:lnTo>
                  <a:lnTo>
                    <a:pt x="90" y="640"/>
                  </a:lnTo>
                  <a:lnTo>
                    <a:pt x="83" y="634"/>
                  </a:lnTo>
                  <a:lnTo>
                    <a:pt x="77" y="628"/>
                  </a:lnTo>
                  <a:lnTo>
                    <a:pt x="64" y="602"/>
                  </a:lnTo>
                  <a:lnTo>
                    <a:pt x="58" y="589"/>
                  </a:lnTo>
                  <a:lnTo>
                    <a:pt x="45" y="576"/>
                  </a:lnTo>
                  <a:lnTo>
                    <a:pt x="32" y="557"/>
                  </a:lnTo>
                  <a:lnTo>
                    <a:pt x="19" y="538"/>
                  </a:lnTo>
                  <a:lnTo>
                    <a:pt x="13" y="519"/>
                  </a:lnTo>
                  <a:lnTo>
                    <a:pt x="13" y="512"/>
                  </a:lnTo>
                  <a:lnTo>
                    <a:pt x="7" y="512"/>
                  </a:lnTo>
                  <a:lnTo>
                    <a:pt x="0" y="506"/>
                  </a:lnTo>
                  <a:lnTo>
                    <a:pt x="7" y="506"/>
                  </a:lnTo>
                  <a:lnTo>
                    <a:pt x="13" y="506"/>
                  </a:lnTo>
                  <a:lnTo>
                    <a:pt x="19" y="506"/>
                  </a:lnTo>
                  <a:lnTo>
                    <a:pt x="26" y="506"/>
                  </a:lnTo>
                  <a:lnTo>
                    <a:pt x="26" y="499"/>
                  </a:lnTo>
                  <a:lnTo>
                    <a:pt x="19" y="499"/>
                  </a:lnTo>
                  <a:lnTo>
                    <a:pt x="13" y="499"/>
                  </a:lnTo>
                  <a:lnTo>
                    <a:pt x="13" y="493"/>
                  </a:lnTo>
                  <a:lnTo>
                    <a:pt x="7" y="493"/>
                  </a:lnTo>
                  <a:lnTo>
                    <a:pt x="7" y="487"/>
                  </a:lnTo>
                  <a:lnTo>
                    <a:pt x="7" y="480"/>
                  </a:lnTo>
                  <a:lnTo>
                    <a:pt x="7" y="474"/>
                  </a:lnTo>
                  <a:lnTo>
                    <a:pt x="7" y="467"/>
                  </a:lnTo>
                  <a:lnTo>
                    <a:pt x="7" y="474"/>
                  </a:lnTo>
                  <a:lnTo>
                    <a:pt x="13" y="474"/>
                  </a:lnTo>
                  <a:lnTo>
                    <a:pt x="19" y="474"/>
                  </a:lnTo>
                  <a:lnTo>
                    <a:pt x="19" y="467"/>
                  </a:lnTo>
                  <a:lnTo>
                    <a:pt x="19" y="474"/>
                  </a:lnTo>
                  <a:lnTo>
                    <a:pt x="26" y="474"/>
                  </a:lnTo>
                  <a:lnTo>
                    <a:pt x="26" y="467"/>
                  </a:lnTo>
                  <a:lnTo>
                    <a:pt x="32" y="467"/>
                  </a:lnTo>
                  <a:lnTo>
                    <a:pt x="32" y="474"/>
                  </a:lnTo>
                  <a:lnTo>
                    <a:pt x="32" y="467"/>
                  </a:lnTo>
                  <a:lnTo>
                    <a:pt x="39" y="467"/>
                  </a:lnTo>
                  <a:lnTo>
                    <a:pt x="39" y="474"/>
                  </a:lnTo>
                  <a:lnTo>
                    <a:pt x="45" y="474"/>
                  </a:lnTo>
                  <a:lnTo>
                    <a:pt x="45" y="480"/>
                  </a:lnTo>
                  <a:lnTo>
                    <a:pt x="51" y="480"/>
                  </a:lnTo>
                  <a:lnTo>
                    <a:pt x="58" y="480"/>
                  </a:lnTo>
                  <a:lnTo>
                    <a:pt x="64" y="480"/>
                  </a:lnTo>
                  <a:lnTo>
                    <a:pt x="64" y="474"/>
                  </a:lnTo>
                  <a:lnTo>
                    <a:pt x="58" y="467"/>
                  </a:lnTo>
                  <a:lnTo>
                    <a:pt x="58" y="474"/>
                  </a:lnTo>
                  <a:lnTo>
                    <a:pt x="51" y="474"/>
                  </a:lnTo>
                  <a:lnTo>
                    <a:pt x="51" y="467"/>
                  </a:lnTo>
                  <a:lnTo>
                    <a:pt x="58" y="467"/>
                  </a:lnTo>
                  <a:lnTo>
                    <a:pt x="64" y="461"/>
                  </a:lnTo>
                  <a:lnTo>
                    <a:pt x="64" y="455"/>
                  </a:lnTo>
                  <a:lnTo>
                    <a:pt x="71" y="455"/>
                  </a:lnTo>
                  <a:lnTo>
                    <a:pt x="77" y="455"/>
                  </a:lnTo>
                  <a:lnTo>
                    <a:pt x="77" y="461"/>
                  </a:lnTo>
                  <a:lnTo>
                    <a:pt x="83" y="461"/>
                  </a:lnTo>
                  <a:lnTo>
                    <a:pt x="83" y="467"/>
                  </a:lnTo>
                  <a:lnTo>
                    <a:pt x="90" y="474"/>
                  </a:lnTo>
                  <a:lnTo>
                    <a:pt x="90" y="467"/>
                  </a:lnTo>
                  <a:lnTo>
                    <a:pt x="96" y="467"/>
                  </a:lnTo>
                  <a:lnTo>
                    <a:pt x="103" y="467"/>
                  </a:lnTo>
                  <a:lnTo>
                    <a:pt x="109" y="467"/>
                  </a:lnTo>
                  <a:lnTo>
                    <a:pt x="109" y="461"/>
                  </a:lnTo>
                  <a:lnTo>
                    <a:pt x="115" y="455"/>
                  </a:lnTo>
                  <a:lnTo>
                    <a:pt x="115" y="448"/>
                  </a:lnTo>
                  <a:lnTo>
                    <a:pt x="115" y="442"/>
                  </a:lnTo>
                  <a:lnTo>
                    <a:pt x="115" y="435"/>
                  </a:lnTo>
                  <a:lnTo>
                    <a:pt x="115" y="429"/>
                  </a:lnTo>
                  <a:lnTo>
                    <a:pt x="115" y="423"/>
                  </a:lnTo>
                  <a:lnTo>
                    <a:pt x="122" y="423"/>
                  </a:lnTo>
                  <a:lnTo>
                    <a:pt x="122" y="416"/>
                  </a:lnTo>
                  <a:lnTo>
                    <a:pt x="128" y="416"/>
                  </a:lnTo>
                  <a:lnTo>
                    <a:pt x="135" y="416"/>
                  </a:lnTo>
                  <a:lnTo>
                    <a:pt x="135" y="410"/>
                  </a:lnTo>
                  <a:lnTo>
                    <a:pt x="135" y="403"/>
                  </a:lnTo>
                  <a:lnTo>
                    <a:pt x="135" y="397"/>
                  </a:lnTo>
                  <a:lnTo>
                    <a:pt x="141" y="397"/>
                  </a:lnTo>
                  <a:lnTo>
                    <a:pt x="141" y="403"/>
                  </a:lnTo>
                  <a:lnTo>
                    <a:pt x="147" y="403"/>
                  </a:lnTo>
                  <a:lnTo>
                    <a:pt x="147" y="410"/>
                  </a:lnTo>
                  <a:lnTo>
                    <a:pt x="154" y="410"/>
                  </a:lnTo>
                  <a:lnTo>
                    <a:pt x="154" y="403"/>
                  </a:lnTo>
                  <a:lnTo>
                    <a:pt x="160" y="403"/>
                  </a:lnTo>
                  <a:lnTo>
                    <a:pt x="160" y="397"/>
                  </a:lnTo>
                  <a:lnTo>
                    <a:pt x="167" y="397"/>
                  </a:lnTo>
                  <a:lnTo>
                    <a:pt x="167" y="391"/>
                  </a:lnTo>
                  <a:lnTo>
                    <a:pt x="173" y="391"/>
                  </a:lnTo>
                  <a:lnTo>
                    <a:pt x="179" y="391"/>
                  </a:lnTo>
                  <a:lnTo>
                    <a:pt x="186" y="391"/>
                  </a:lnTo>
                  <a:lnTo>
                    <a:pt x="192" y="391"/>
                  </a:lnTo>
                  <a:lnTo>
                    <a:pt x="192" y="384"/>
                  </a:lnTo>
                  <a:lnTo>
                    <a:pt x="192" y="378"/>
                  </a:lnTo>
                  <a:lnTo>
                    <a:pt x="186" y="371"/>
                  </a:lnTo>
                  <a:lnTo>
                    <a:pt x="186" y="365"/>
                  </a:lnTo>
                  <a:lnTo>
                    <a:pt x="192" y="365"/>
                  </a:lnTo>
                  <a:lnTo>
                    <a:pt x="192" y="359"/>
                  </a:lnTo>
                  <a:lnTo>
                    <a:pt x="199" y="359"/>
                  </a:lnTo>
                  <a:lnTo>
                    <a:pt x="199" y="352"/>
                  </a:lnTo>
                  <a:lnTo>
                    <a:pt x="199" y="346"/>
                  </a:lnTo>
                  <a:lnTo>
                    <a:pt x="205" y="346"/>
                  </a:lnTo>
                  <a:lnTo>
                    <a:pt x="211" y="346"/>
                  </a:lnTo>
                  <a:lnTo>
                    <a:pt x="205" y="339"/>
                  </a:lnTo>
                  <a:lnTo>
                    <a:pt x="211" y="333"/>
                  </a:lnTo>
                  <a:lnTo>
                    <a:pt x="211" y="327"/>
                  </a:lnTo>
                  <a:lnTo>
                    <a:pt x="218" y="327"/>
                  </a:lnTo>
                  <a:lnTo>
                    <a:pt x="224" y="327"/>
                  </a:lnTo>
                  <a:lnTo>
                    <a:pt x="224" y="320"/>
                  </a:lnTo>
                  <a:lnTo>
                    <a:pt x="224" y="314"/>
                  </a:lnTo>
                  <a:lnTo>
                    <a:pt x="231" y="314"/>
                  </a:lnTo>
                  <a:lnTo>
                    <a:pt x="231" y="307"/>
                  </a:lnTo>
                  <a:lnTo>
                    <a:pt x="231" y="301"/>
                  </a:lnTo>
                  <a:lnTo>
                    <a:pt x="237" y="295"/>
                  </a:lnTo>
                  <a:lnTo>
                    <a:pt x="231" y="295"/>
                  </a:lnTo>
                  <a:lnTo>
                    <a:pt x="231" y="288"/>
                  </a:lnTo>
                  <a:lnTo>
                    <a:pt x="231" y="282"/>
                  </a:lnTo>
                  <a:lnTo>
                    <a:pt x="237" y="282"/>
                  </a:lnTo>
                  <a:lnTo>
                    <a:pt x="243" y="282"/>
                  </a:lnTo>
                  <a:lnTo>
                    <a:pt x="250" y="282"/>
                  </a:lnTo>
                  <a:lnTo>
                    <a:pt x="256" y="282"/>
                  </a:lnTo>
                  <a:lnTo>
                    <a:pt x="256" y="288"/>
                  </a:lnTo>
                  <a:lnTo>
                    <a:pt x="256" y="295"/>
                  </a:lnTo>
                  <a:lnTo>
                    <a:pt x="263" y="295"/>
                  </a:lnTo>
                  <a:lnTo>
                    <a:pt x="263" y="288"/>
                  </a:lnTo>
                  <a:lnTo>
                    <a:pt x="269" y="288"/>
                  </a:lnTo>
                  <a:lnTo>
                    <a:pt x="269" y="282"/>
                  </a:lnTo>
                  <a:lnTo>
                    <a:pt x="275" y="282"/>
                  </a:lnTo>
                  <a:lnTo>
                    <a:pt x="275" y="275"/>
                  </a:lnTo>
                  <a:lnTo>
                    <a:pt x="275" y="269"/>
                  </a:lnTo>
                  <a:lnTo>
                    <a:pt x="282" y="269"/>
                  </a:lnTo>
                  <a:lnTo>
                    <a:pt x="288" y="269"/>
                  </a:lnTo>
                  <a:lnTo>
                    <a:pt x="288" y="263"/>
                  </a:lnTo>
                  <a:lnTo>
                    <a:pt x="288" y="269"/>
                  </a:lnTo>
                  <a:lnTo>
                    <a:pt x="295" y="269"/>
                  </a:lnTo>
                  <a:lnTo>
                    <a:pt x="295" y="263"/>
                  </a:lnTo>
                  <a:lnTo>
                    <a:pt x="301" y="263"/>
                  </a:lnTo>
                  <a:lnTo>
                    <a:pt x="301" y="256"/>
                  </a:lnTo>
                  <a:lnTo>
                    <a:pt x="307" y="256"/>
                  </a:lnTo>
                  <a:lnTo>
                    <a:pt x="307" y="250"/>
                  </a:lnTo>
                  <a:lnTo>
                    <a:pt x="314" y="250"/>
                  </a:lnTo>
                  <a:lnTo>
                    <a:pt x="314" y="243"/>
                  </a:lnTo>
                  <a:lnTo>
                    <a:pt x="314" y="237"/>
                  </a:lnTo>
                  <a:lnTo>
                    <a:pt x="314" y="231"/>
                  </a:lnTo>
                  <a:lnTo>
                    <a:pt x="320" y="231"/>
                  </a:lnTo>
                  <a:lnTo>
                    <a:pt x="327" y="231"/>
                  </a:lnTo>
                  <a:lnTo>
                    <a:pt x="333" y="231"/>
                  </a:lnTo>
                  <a:lnTo>
                    <a:pt x="333" y="237"/>
                  </a:lnTo>
                  <a:lnTo>
                    <a:pt x="340" y="237"/>
                  </a:lnTo>
                  <a:lnTo>
                    <a:pt x="346" y="237"/>
                  </a:lnTo>
                  <a:lnTo>
                    <a:pt x="346" y="231"/>
                  </a:lnTo>
                  <a:lnTo>
                    <a:pt x="346" y="237"/>
                  </a:lnTo>
                  <a:lnTo>
                    <a:pt x="352" y="237"/>
                  </a:lnTo>
                  <a:lnTo>
                    <a:pt x="352" y="231"/>
                  </a:lnTo>
                  <a:lnTo>
                    <a:pt x="359" y="231"/>
                  </a:lnTo>
                  <a:lnTo>
                    <a:pt x="365" y="231"/>
                  </a:lnTo>
                  <a:lnTo>
                    <a:pt x="365" y="224"/>
                  </a:lnTo>
                  <a:lnTo>
                    <a:pt x="372" y="224"/>
                  </a:lnTo>
                  <a:lnTo>
                    <a:pt x="372" y="231"/>
                  </a:lnTo>
                  <a:lnTo>
                    <a:pt x="378" y="231"/>
                  </a:lnTo>
                  <a:lnTo>
                    <a:pt x="372" y="231"/>
                  </a:lnTo>
                  <a:lnTo>
                    <a:pt x="372" y="237"/>
                  </a:lnTo>
                  <a:lnTo>
                    <a:pt x="378" y="237"/>
                  </a:lnTo>
                  <a:lnTo>
                    <a:pt x="378" y="243"/>
                  </a:lnTo>
                  <a:lnTo>
                    <a:pt x="378" y="250"/>
                  </a:lnTo>
                  <a:lnTo>
                    <a:pt x="384" y="250"/>
                  </a:lnTo>
                  <a:lnTo>
                    <a:pt x="384" y="256"/>
                  </a:lnTo>
                  <a:lnTo>
                    <a:pt x="391" y="256"/>
                  </a:lnTo>
                  <a:lnTo>
                    <a:pt x="391" y="263"/>
                  </a:lnTo>
                  <a:lnTo>
                    <a:pt x="397" y="263"/>
                  </a:lnTo>
                  <a:lnTo>
                    <a:pt x="404" y="263"/>
                  </a:lnTo>
                  <a:lnTo>
                    <a:pt x="404" y="256"/>
                  </a:lnTo>
                  <a:lnTo>
                    <a:pt x="410" y="263"/>
                  </a:lnTo>
                  <a:lnTo>
                    <a:pt x="410" y="269"/>
                  </a:lnTo>
                  <a:lnTo>
                    <a:pt x="416" y="269"/>
                  </a:lnTo>
                  <a:lnTo>
                    <a:pt x="423" y="269"/>
                  </a:lnTo>
                  <a:lnTo>
                    <a:pt x="423" y="275"/>
                  </a:lnTo>
                  <a:lnTo>
                    <a:pt x="429" y="275"/>
                  </a:lnTo>
                  <a:lnTo>
                    <a:pt x="436" y="275"/>
                  </a:lnTo>
                  <a:lnTo>
                    <a:pt x="436" y="282"/>
                  </a:lnTo>
                  <a:lnTo>
                    <a:pt x="436" y="275"/>
                  </a:lnTo>
                  <a:lnTo>
                    <a:pt x="442" y="282"/>
                  </a:lnTo>
                  <a:lnTo>
                    <a:pt x="442" y="275"/>
                  </a:lnTo>
                  <a:lnTo>
                    <a:pt x="448" y="275"/>
                  </a:lnTo>
                  <a:lnTo>
                    <a:pt x="455" y="275"/>
                  </a:lnTo>
                  <a:lnTo>
                    <a:pt x="461" y="282"/>
                  </a:lnTo>
                  <a:lnTo>
                    <a:pt x="468" y="275"/>
                  </a:lnTo>
                  <a:lnTo>
                    <a:pt x="474" y="275"/>
                  </a:lnTo>
                  <a:lnTo>
                    <a:pt x="474" y="282"/>
                  </a:lnTo>
                  <a:lnTo>
                    <a:pt x="480" y="282"/>
                  </a:lnTo>
                  <a:lnTo>
                    <a:pt x="480" y="275"/>
                  </a:lnTo>
                  <a:lnTo>
                    <a:pt x="487" y="275"/>
                  </a:lnTo>
                  <a:lnTo>
                    <a:pt x="487" y="269"/>
                  </a:lnTo>
                  <a:lnTo>
                    <a:pt x="493" y="269"/>
                  </a:lnTo>
                  <a:lnTo>
                    <a:pt x="500" y="269"/>
                  </a:lnTo>
                  <a:lnTo>
                    <a:pt x="506" y="269"/>
                  </a:lnTo>
                  <a:lnTo>
                    <a:pt x="512" y="269"/>
                  </a:lnTo>
                  <a:lnTo>
                    <a:pt x="512" y="275"/>
                  </a:lnTo>
                  <a:lnTo>
                    <a:pt x="512" y="269"/>
                  </a:lnTo>
                  <a:lnTo>
                    <a:pt x="519" y="269"/>
                  </a:lnTo>
                  <a:lnTo>
                    <a:pt x="525" y="269"/>
                  </a:lnTo>
                  <a:lnTo>
                    <a:pt x="532" y="269"/>
                  </a:lnTo>
                  <a:lnTo>
                    <a:pt x="532" y="263"/>
                  </a:lnTo>
                  <a:lnTo>
                    <a:pt x="538" y="263"/>
                  </a:lnTo>
                  <a:lnTo>
                    <a:pt x="544" y="263"/>
                  </a:lnTo>
                  <a:lnTo>
                    <a:pt x="544" y="256"/>
                  </a:lnTo>
                  <a:lnTo>
                    <a:pt x="544" y="250"/>
                  </a:lnTo>
                  <a:lnTo>
                    <a:pt x="544" y="243"/>
                  </a:lnTo>
                  <a:lnTo>
                    <a:pt x="551" y="243"/>
                  </a:lnTo>
                  <a:lnTo>
                    <a:pt x="551" y="237"/>
                  </a:lnTo>
                  <a:lnTo>
                    <a:pt x="551" y="231"/>
                  </a:lnTo>
                  <a:lnTo>
                    <a:pt x="557" y="231"/>
                  </a:lnTo>
                  <a:lnTo>
                    <a:pt x="564" y="231"/>
                  </a:lnTo>
                  <a:lnTo>
                    <a:pt x="570" y="231"/>
                  </a:lnTo>
                  <a:lnTo>
                    <a:pt x="570" y="224"/>
                  </a:lnTo>
                  <a:lnTo>
                    <a:pt x="576" y="224"/>
                  </a:lnTo>
                  <a:lnTo>
                    <a:pt x="583" y="224"/>
                  </a:lnTo>
                  <a:lnTo>
                    <a:pt x="576" y="224"/>
                  </a:lnTo>
                  <a:lnTo>
                    <a:pt x="576" y="218"/>
                  </a:lnTo>
                  <a:lnTo>
                    <a:pt x="576" y="211"/>
                  </a:lnTo>
                  <a:lnTo>
                    <a:pt x="576" y="205"/>
                  </a:lnTo>
                  <a:lnTo>
                    <a:pt x="570" y="199"/>
                  </a:lnTo>
                  <a:lnTo>
                    <a:pt x="570" y="192"/>
                  </a:lnTo>
                  <a:lnTo>
                    <a:pt x="564" y="179"/>
                  </a:lnTo>
                  <a:lnTo>
                    <a:pt x="564" y="173"/>
                  </a:lnTo>
                  <a:lnTo>
                    <a:pt x="564" y="160"/>
                  </a:lnTo>
                  <a:lnTo>
                    <a:pt x="564" y="154"/>
                  </a:lnTo>
                  <a:lnTo>
                    <a:pt x="557" y="154"/>
                  </a:lnTo>
                  <a:lnTo>
                    <a:pt x="557" y="147"/>
                  </a:lnTo>
                  <a:lnTo>
                    <a:pt x="557" y="135"/>
                  </a:lnTo>
                  <a:lnTo>
                    <a:pt x="557" y="128"/>
                  </a:lnTo>
                  <a:lnTo>
                    <a:pt x="564" y="122"/>
                  </a:lnTo>
                  <a:lnTo>
                    <a:pt x="570" y="109"/>
                  </a:lnTo>
                  <a:lnTo>
                    <a:pt x="589" y="83"/>
                  </a:lnTo>
                  <a:lnTo>
                    <a:pt x="596" y="71"/>
                  </a:lnTo>
                  <a:lnTo>
                    <a:pt x="602" y="58"/>
                  </a:lnTo>
                  <a:lnTo>
                    <a:pt x="602" y="51"/>
                  </a:lnTo>
                  <a:lnTo>
                    <a:pt x="602" y="45"/>
                  </a:lnTo>
                  <a:lnTo>
                    <a:pt x="615" y="39"/>
                  </a:lnTo>
                  <a:lnTo>
                    <a:pt x="621" y="32"/>
                  </a:lnTo>
                  <a:lnTo>
                    <a:pt x="628" y="26"/>
                  </a:lnTo>
                  <a:lnTo>
                    <a:pt x="634" y="26"/>
                  </a:lnTo>
                  <a:lnTo>
                    <a:pt x="640" y="19"/>
                  </a:lnTo>
                  <a:lnTo>
                    <a:pt x="647" y="26"/>
                  </a:lnTo>
                  <a:lnTo>
                    <a:pt x="660" y="26"/>
                  </a:lnTo>
                  <a:lnTo>
                    <a:pt x="666" y="32"/>
                  </a:lnTo>
                  <a:lnTo>
                    <a:pt x="672" y="32"/>
                  </a:lnTo>
                  <a:lnTo>
                    <a:pt x="685" y="39"/>
                  </a:lnTo>
                  <a:lnTo>
                    <a:pt x="698" y="39"/>
                  </a:lnTo>
                  <a:lnTo>
                    <a:pt x="705" y="39"/>
                  </a:lnTo>
                  <a:lnTo>
                    <a:pt x="711" y="45"/>
                  </a:lnTo>
                  <a:lnTo>
                    <a:pt x="724" y="45"/>
                  </a:lnTo>
                  <a:lnTo>
                    <a:pt x="737" y="45"/>
                  </a:lnTo>
                  <a:lnTo>
                    <a:pt x="743" y="45"/>
                  </a:lnTo>
                  <a:lnTo>
                    <a:pt x="749" y="51"/>
                  </a:lnTo>
                  <a:lnTo>
                    <a:pt x="749" y="58"/>
                  </a:lnTo>
                  <a:lnTo>
                    <a:pt x="749" y="64"/>
                  </a:lnTo>
                  <a:lnTo>
                    <a:pt x="756" y="71"/>
                  </a:lnTo>
                  <a:lnTo>
                    <a:pt x="762" y="77"/>
                  </a:lnTo>
                  <a:lnTo>
                    <a:pt x="762" y="83"/>
                  </a:lnTo>
                  <a:lnTo>
                    <a:pt x="769" y="77"/>
                  </a:lnTo>
                  <a:lnTo>
                    <a:pt x="775" y="71"/>
                  </a:lnTo>
                  <a:lnTo>
                    <a:pt x="781" y="71"/>
                  </a:lnTo>
                  <a:lnTo>
                    <a:pt x="788" y="64"/>
                  </a:lnTo>
                  <a:lnTo>
                    <a:pt x="788" y="58"/>
                  </a:lnTo>
                  <a:lnTo>
                    <a:pt x="788" y="51"/>
                  </a:lnTo>
                  <a:lnTo>
                    <a:pt x="794" y="45"/>
                  </a:lnTo>
                  <a:lnTo>
                    <a:pt x="807" y="39"/>
                  </a:lnTo>
                  <a:lnTo>
                    <a:pt x="813" y="32"/>
                  </a:lnTo>
                  <a:lnTo>
                    <a:pt x="833" y="32"/>
                  </a:lnTo>
                  <a:lnTo>
                    <a:pt x="845" y="39"/>
                  </a:lnTo>
                  <a:lnTo>
                    <a:pt x="852" y="45"/>
                  </a:lnTo>
                  <a:lnTo>
                    <a:pt x="858" y="45"/>
                  </a:lnTo>
                  <a:lnTo>
                    <a:pt x="865" y="51"/>
                  </a:lnTo>
                  <a:lnTo>
                    <a:pt x="871" y="51"/>
                  </a:lnTo>
                  <a:lnTo>
                    <a:pt x="871" y="45"/>
                  </a:lnTo>
                  <a:lnTo>
                    <a:pt x="884" y="39"/>
                  </a:lnTo>
                  <a:lnTo>
                    <a:pt x="884" y="32"/>
                  </a:lnTo>
                  <a:lnTo>
                    <a:pt x="890" y="32"/>
                  </a:lnTo>
                  <a:lnTo>
                    <a:pt x="897" y="19"/>
                  </a:lnTo>
                  <a:lnTo>
                    <a:pt x="903" y="19"/>
                  </a:lnTo>
                  <a:lnTo>
                    <a:pt x="909" y="13"/>
                  </a:lnTo>
                  <a:lnTo>
                    <a:pt x="916" y="13"/>
                  </a:lnTo>
                  <a:lnTo>
                    <a:pt x="916" y="7"/>
                  </a:lnTo>
                  <a:lnTo>
                    <a:pt x="922" y="7"/>
                  </a:lnTo>
                  <a:lnTo>
                    <a:pt x="935" y="0"/>
                  </a:lnTo>
                  <a:lnTo>
                    <a:pt x="941" y="0"/>
                  </a:lnTo>
                  <a:lnTo>
                    <a:pt x="948" y="0"/>
                  </a:lnTo>
                  <a:lnTo>
                    <a:pt x="961" y="0"/>
                  </a:lnTo>
                  <a:lnTo>
                    <a:pt x="967" y="7"/>
                  </a:lnTo>
                  <a:lnTo>
                    <a:pt x="986" y="19"/>
                  </a:lnTo>
                  <a:lnTo>
                    <a:pt x="993" y="26"/>
                  </a:lnTo>
                  <a:lnTo>
                    <a:pt x="999" y="51"/>
                  </a:lnTo>
                  <a:lnTo>
                    <a:pt x="1044" y="90"/>
                  </a:lnTo>
                  <a:lnTo>
                    <a:pt x="1063" y="109"/>
                  </a:lnTo>
                  <a:lnTo>
                    <a:pt x="1089" y="122"/>
                  </a:lnTo>
                  <a:lnTo>
                    <a:pt x="1108" y="160"/>
                  </a:lnTo>
                  <a:lnTo>
                    <a:pt x="1127" y="179"/>
                  </a:lnTo>
                  <a:lnTo>
                    <a:pt x="1140" y="205"/>
                  </a:lnTo>
                  <a:lnTo>
                    <a:pt x="1140" y="224"/>
                  </a:lnTo>
                  <a:lnTo>
                    <a:pt x="1146" y="250"/>
                  </a:lnTo>
                  <a:lnTo>
                    <a:pt x="1153" y="282"/>
                  </a:lnTo>
                  <a:lnTo>
                    <a:pt x="1146" y="307"/>
                  </a:lnTo>
                  <a:lnTo>
                    <a:pt x="1153" y="371"/>
                  </a:lnTo>
                  <a:lnTo>
                    <a:pt x="1153" y="448"/>
                  </a:lnTo>
                  <a:lnTo>
                    <a:pt x="1146" y="653"/>
                  </a:lnTo>
                  <a:lnTo>
                    <a:pt x="1153" y="685"/>
                  </a:lnTo>
                  <a:lnTo>
                    <a:pt x="1153" y="717"/>
                  </a:lnTo>
                  <a:lnTo>
                    <a:pt x="1166" y="749"/>
                  </a:lnTo>
                  <a:lnTo>
                    <a:pt x="1166" y="762"/>
                  </a:lnTo>
                  <a:lnTo>
                    <a:pt x="1153" y="781"/>
                  </a:lnTo>
                  <a:lnTo>
                    <a:pt x="1153" y="800"/>
                  </a:lnTo>
                  <a:lnTo>
                    <a:pt x="1146" y="807"/>
                  </a:lnTo>
                  <a:lnTo>
                    <a:pt x="1146" y="826"/>
                  </a:lnTo>
                  <a:lnTo>
                    <a:pt x="1140" y="845"/>
                  </a:lnTo>
                  <a:lnTo>
                    <a:pt x="1140" y="858"/>
                  </a:lnTo>
                  <a:close/>
                </a:path>
              </a:pathLst>
            </a:custGeom>
            <a:grpFill/>
            <a:ln w="6350">
              <a:solidFill>
                <a:schemeClr val="accent5">
                  <a:lumMod val="50000"/>
                </a:schemeClr>
              </a:solidFill>
            </a:ln>
          </p:spPr>
          <p:txBody>
            <a:bodyPr vert="horz" wrap="square" lIns="91440" tIns="45720" rIns="91440" bIns="45720" numCol="1" anchor="t" anchorCtr="0" compatLnSpc="1">
              <a:noAutofit/>
            </a:bodyPr>
            <a:lstStyle/>
            <a:p>
              <a:endParaRPr lang="fr-FR" noProof="0" dirty="0"/>
            </a:p>
          </p:txBody>
        </p:sp>
        <p:sp>
          <p:nvSpPr>
            <p:cNvPr id="57" name="Freeform 228"/>
            <p:cNvSpPr/>
            <p:nvPr/>
          </p:nvSpPr>
          <p:spPr bwMode="gray">
            <a:xfrm>
              <a:off x="3894551" y="2371660"/>
              <a:ext cx="702756" cy="899834"/>
            </a:xfrm>
            <a:custGeom>
              <a:avLst/>
              <a:gdLst>
                <a:gd name="T0" fmla="*/ 1044 w 1089"/>
                <a:gd name="T1" fmla="*/ 532 h 1249"/>
                <a:gd name="T2" fmla="*/ 1050 w 1089"/>
                <a:gd name="T3" fmla="*/ 673 h 1249"/>
                <a:gd name="T4" fmla="*/ 1069 w 1089"/>
                <a:gd name="T5" fmla="*/ 839 h 1249"/>
                <a:gd name="T6" fmla="*/ 999 w 1089"/>
                <a:gd name="T7" fmla="*/ 890 h 1249"/>
                <a:gd name="T8" fmla="*/ 909 w 1089"/>
                <a:gd name="T9" fmla="*/ 910 h 1249"/>
                <a:gd name="T10" fmla="*/ 839 w 1089"/>
                <a:gd name="T11" fmla="*/ 884 h 1249"/>
                <a:gd name="T12" fmla="*/ 743 w 1089"/>
                <a:gd name="T13" fmla="*/ 878 h 1249"/>
                <a:gd name="T14" fmla="*/ 692 w 1089"/>
                <a:gd name="T15" fmla="*/ 993 h 1249"/>
                <a:gd name="T16" fmla="*/ 698 w 1089"/>
                <a:gd name="T17" fmla="*/ 1063 h 1249"/>
                <a:gd name="T18" fmla="*/ 660 w 1089"/>
                <a:gd name="T19" fmla="*/ 1102 h 1249"/>
                <a:gd name="T20" fmla="*/ 608 w 1089"/>
                <a:gd name="T21" fmla="*/ 1114 h 1249"/>
                <a:gd name="T22" fmla="*/ 564 w 1089"/>
                <a:gd name="T23" fmla="*/ 1114 h 1249"/>
                <a:gd name="T24" fmla="*/ 512 w 1089"/>
                <a:gd name="T25" fmla="*/ 1095 h 1249"/>
                <a:gd name="T26" fmla="*/ 487 w 1089"/>
                <a:gd name="T27" fmla="*/ 1070 h 1249"/>
                <a:gd name="T28" fmla="*/ 442 w 1089"/>
                <a:gd name="T29" fmla="*/ 1076 h 1249"/>
                <a:gd name="T30" fmla="*/ 410 w 1089"/>
                <a:gd name="T31" fmla="*/ 1108 h 1249"/>
                <a:gd name="T32" fmla="*/ 371 w 1089"/>
                <a:gd name="T33" fmla="*/ 1121 h 1249"/>
                <a:gd name="T34" fmla="*/ 346 w 1089"/>
                <a:gd name="T35" fmla="*/ 1166 h 1249"/>
                <a:gd name="T36" fmla="*/ 314 w 1089"/>
                <a:gd name="T37" fmla="*/ 1210 h 1249"/>
                <a:gd name="T38" fmla="*/ 282 w 1089"/>
                <a:gd name="T39" fmla="*/ 1249 h 1249"/>
                <a:gd name="T40" fmla="*/ 256 w 1089"/>
                <a:gd name="T41" fmla="*/ 1178 h 1249"/>
                <a:gd name="T42" fmla="*/ 205 w 1089"/>
                <a:gd name="T43" fmla="*/ 1082 h 1249"/>
                <a:gd name="T44" fmla="*/ 237 w 1089"/>
                <a:gd name="T45" fmla="*/ 1012 h 1249"/>
                <a:gd name="T46" fmla="*/ 269 w 1089"/>
                <a:gd name="T47" fmla="*/ 942 h 1249"/>
                <a:gd name="T48" fmla="*/ 269 w 1089"/>
                <a:gd name="T49" fmla="*/ 858 h 1249"/>
                <a:gd name="T50" fmla="*/ 288 w 1089"/>
                <a:gd name="T51" fmla="*/ 807 h 1249"/>
                <a:gd name="T52" fmla="*/ 275 w 1089"/>
                <a:gd name="T53" fmla="*/ 724 h 1249"/>
                <a:gd name="T54" fmla="*/ 250 w 1089"/>
                <a:gd name="T55" fmla="*/ 692 h 1249"/>
                <a:gd name="T56" fmla="*/ 186 w 1089"/>
                <a:gd name="T57" fmla="*/ 666 h 1249"/>
                <a:gd name="T58" fmla="*/ 122 w 1089"/>
                <a:gd name="T59" fmla="*/ 666 h 1249"/>
                <a:gd name="T60" fmla="*/ 83 w 1089"/>
                <a:gd name="T61" fmla="*/ 711 h 1249"/>
                <a:gd name="T62" fmla="*/ 13 w 1089"/>
                <a:gd name="T63" fmla="*/ 717 h 1249"/>
                <a:gd name="T64" fmla="*/ 26 w 1089"/>
                <a:gd name="T65" fmla="*/ 679 h 1249"/>
                <a:gd name="T66" fmla="*/ 70 w 1089"/>
                <a:gd name="T67" fmla="*/ 653 h 1249"/>
                <a:gd name="T68" fmla="*/ 6 w 1089"/>
                <a:gd name="T69" fmla="*/ 634 h 1249"/>
                <a:gd name="T70" fmla="*/ 38 w 1089"/>
                <a:gd name="T71" fmla="*/ 602 h 1249"/>
                <a:gd name="T72" fmla="*/ 90 w 1089"/>
                <a:gd name="T73" fmla="*/ 589 h 1249"/>
                <a:gd name="T74" fmla="*/ 141 w 1089"/>
                <a:gd name="T75" fmla="*/ 570 h 1249"/>
                <a:gd name="T76" fmla="*/ 96 w 1089"/>
                <a:gd name="T77" fmla="*/ 557 h 1249"/>
                <a:gd name="T78" fmla="*/ 45 w 1089"/>
                <a:gd name="T79" fmla="*/ 557 h 1249"/>
                <a:gd name="T80" fmla="*/ 45 w 1089"/>
                <a:gd name="T81" fmla="*/ 493 h 1249"/>
                <a:gd name="T82" fmla="*/ 96 w 1089"/>
                <a:gd name="T83" fmla="*/ 519 h 1249"/>
                <a:gd name="T84" fmla="*/ 109 w 1089"/>
                <a:gd name="T85" fmla="*/ 461 h 1249"/>
                <a:gd name="T86" fmla="*/ 90 w 1089"/>
                <a:gd name="T87" fmla="*/ 410 h 1249"/>
                <a:gd name="T88" fmla="*/ 115 w 1089"/>
                <a:gd name="T89" fmla="*/ 359 h 1249"/>
                <a:gd name="T90" fmla="*/ 115 w 1089"/>
                <a:gd name="T91" fmla="*/ 282 h 1249"/>
                <a:gd name="T92" fmla="*/ 128 w 1089"/>
                <a:gd name="T93" fmla="*/ 237 h 1249"/>
                <a:gd name="T94" fmla="*/ 122 w 1089"/>
                <a:gd name="T95" fmla="*/ 180 h 1249"/>
                <a:gd name="T96" fmla="*/ 179 w 1089"/>
                <a:gd name="T97" fmla="*/ 180 h 1249"/>
                <a:gd name="T98" fmla="*/ 186 w 1089"/>
                <a:gd name="T99" fmla="*/ 225 h 1249"/>
                <a:gd name="T100" fmla="*/ 243 w 1089"/>
                <a:gd name="T101" fmla="*/ 244 h 1249"/>
                <a:gd name="T102" fmla="*/ 269 w 1089"/>
                <a:gd name="T103" fmla="*/ 257 h 1249"/>
                <a:gd name="T104" fmla="*/ 295 w 1089"/>
                <a:gd name="T105" fmla="*/ 295 h 1249"/>
                <a:gd name="T106" fmla="*/ 359 w 1089"/>
                <a:gd name="T107" fmla="*/ 308 h 1249"/>
                <a:gd name="T108" fmla="*/ 403 w 1089"/>
                <a:gd name="T109" fmla="*/ 301 h 1249"/>
                <a:gd name="T110" fmla="*/ 397 w 1089"/>
                <a:gd name="T111" fmla="*/ 244 h 1249"/>
                <a:gd name="T112" fmla="*/ 429 w 1089"/>
                <a:gd name="T113" fmla="*/ 186 h 1249"/>
                <a:gd name="T114" fmla="*/ 468 w 1089"/>
                <a:gd name="T115" fmla="*/ 77 h 1249"/>
                <a:gd name="T116" fmla="*/ 500 w 1089"/>
                <a:gd name="T117" fmla="*/ 45 h 1249"/>
                <a:gd name="T118" fmla="*/ 532 w 1089"/>
                <a:gd name="T119" fmla="*/ 52 h 1249"/>
                <a:gd name="T120" fmla="*/ 570 w 1089"/>
                <a:gd name="T121" fmla="*/ 39 h 1249"/>
                <a:gd name="T122" fmla="*/ 615 w 1089"/>
                <a:gd name="T123" fmla="*/ 39 h 1249"/>
                <a:gd name="T124" fmla="*/ 692 w 1089"/>
                <a:gd name="T125" fmla="*/ 13 h 1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89" h="1249">
                  <a:moveTo>
                    <a:pt x="711" y="0"/>
                  </a:moveTo>
                  <a:lnTo>
                    <a:pt x="858" y="96"/>
                  </a:lnTo>
                  <a:lnTo>
                    <a:pt x="967" y="167"/>
                  </a:lnTo>
                  <a:lnTo>
                    <a:pt x="1005" y="186"/>
                  </a:lnTo>
                  <a:lnTo>
                    <a:pt x="1012" y="192"/>
                  </a:lnTo>
                  <a:lnTo>
                    <a:pt x="1031" y="199"/>
                  </a:lnTo>
                  <a:lnTo>
                    <a:pt x="1037" y="231"/>
                  </a:lnTo>
                  <a:lnTo>
                    <a:pt x="1037" y="353"/>
                  </a:lnTo>
                  <a:lnTo>
                    <a:pt x="1037" y="481"/>
                  </a:lnTo>
                  <a:lnTo>
                    <a:pt x="1044" y="500"/>
                  </a:lnTo>
                  <a:lnTo>
                    <a:pt x="1044" y="513"/>
                  </a:lnTo>
                  <a:lnTo>
                    <a:pt x="1044" y="532"/>
                  </a:lnTo>
                  <a:lnTo>
                    <a:pt x="1037" y="570"/>
                  </a:lnTo>
                  <a:lnTo>
                    <a:pt x="1025" y="596"/>
                  </a:lnTo>
                  <a:lnTo>
                    <a:pt x="1018" y="615"/>
                  </a:lnTo>
                  <a:lnTo>
                    <a:pt x="1018" y="628"/>
                  </a:lnTo>
                  <a:lnTo>
                    <a:pt x="1031" y="653"/>
                  </a:lnTo>
                  <a:lnTo>
                    <a:pt x="1031" y="666"/>
                  </a:lnTo>
                  <a:lnTo>
                    <a:pt x="1031" y="673"/>
                  </a:lnTo>
                  <a:lnTo>
                    <a:pt x="1037" y="673"/>
                  </a:lnTo>
                  <a:lnTo>
                    <a:pt x="1044" y="673"/>
                  </a:lnTo>
                  <a:lnTo>
                    <a:pt x="1044" y="666"/>
                  </a:lnTo>
                  <a:lnTo>
                    <a:pt x="1050" y="666"/>
                  </a:lnTo>
                  <a:lnTo>
                    <a:pt x="1050" y="673"/>
                  </a:lnTo>
                  <a:lnTo>
                    <a:pt x="1050" y="666"/>
                  </a:lnTo>
                  <a:lnTo>
                    <a:pt x="1057" y="666"/>
                  </a:lnTo>
                  <a:lnTo>
                    <a:pt x="1063" y="666"/>
                  </a:lnTo>
                  <a:lnTo>
                    <a:pt x="1063" y="679"/>
                  </a:lnTo>
                  <a:lnTo>
                    <a:pt x="1069" y="717"/>
                  </a:lnTo>
                  <a:lnTo>
                    <a:pt x="1069" y="724"/>
                  </a:lnTo>
                  <a:lnTo>
                    <a:pt x="1069" y="737"/>
                  </a:lnTo>
                  <a:lnTo>
                    <a:pt x="1069" y="781"/>
                  </a:lnTo>
                  <a:lnTo>
                    <a:pt x="1082" y="826"/>
                  </a:lnTo>
                  <a:lnTo>
                    <a:pt x="1089" y="839"/>
                  </a:lnTo>
                  <a:lnTo>
                    <a:pt x="1076" y="839"/>
                  </a:lnTo>
                  <a:lnTo>
                    <a:pt x="1069" y="839"/>
                  </a:lnTo>
                  <a:lnTo>
                    <a:pt x="1063" y="839"/>
                  </a:lnTo>
                  <a:lnTo>
                    <a:pt x="1050" y="846"/>
                  </a:lnTo>
                  <a:lnTo>
                    <a:pt x="1044" y="846"/>
                  </a:lnTo>
                  <a:lnTo>
                    <a:pt x="1044" y="852"/>
                  </a:lnTo>
                  <a:lnTo>
                    <a:pt x="1037" y="852"/>
                  </a:lnTo>
                  <a:lnTo>
                    <a:pt x="1031" y="858"/>
                  </a:lnTo>
                  <a:lnTo>
                    <a:pt x="1025" y="858"/>
                  </a:lnTo>
                  <a:lnTo>
                    <a:pt x="1018" y="871"/>
                  </a:lnTo>
                  <a:lnTo>
                    <a:pt x="1012" y="871"/>
                  </a:lnTo>
                  <a:lnTo>
                    <a:pt x="1012" y="878"/>
                  </a:lnTo>
                  <a:lnTo>
                    <a:pt x="999" y="884"/>
                  </a:lnTo>
                  <a:lnTo>
                    <a:pt x="999" y="890"/>
                  </a:lnTo>
                  <a:lnTo>
                    <a:pt x="993" y="890"/>
                  </a:lnTo>
                  <a:lnTo>
                    <a:pt x="986" y="884"/>
                  </a:lnTo>
                  <a:lnTo>
                    <a:pt x="980" y="884"/>
                  </a:lnTo>
                  <a:lnTo>
                    <a:pt x="973" y="878"/>
                  </a:lnTo>
                  <a:lnTo>
                    <a:pt x="961" y="871"/>
                  </a:lnTo>
                  <a:lnTo>
                    <a:pt x="941" y="871"/>
                  </a:lnTo>
                  <a:lnTo>
                    <a:pt x="935" y="878"/>
                  </a:lnTo>
                  <a:lnTo>
                    <a:pt x="922" y="884"/>
                  </a:lnTo>
                  <a:lnTo>
                    <a:pt x="916" y="890"/>
                  </a:lnTo>
                  <a:lnTo>
                    <a:pt x="916" y="897"/>
                  </a:lnTo>
                  <a:lnTo>
                    <a:pt x="916" y="903"/>
                  </a:lnTo>
                  <a:lnTo>
                    <a:pt x="909" y="910"/>
                  </a:lnTo>
                  <a:lnTo>
                    <a:pt x="903" y="910"/>
                  </a:lnTo>
                  <a:lnTo>
                    <a:pt x="897" y="916"/>
                  </a:lnTo>
                  <a:lnTo>
                    <a:pt x="890" y="922"/>
                  </a:lnTo>
                  <a:lnTo>
                    <a:pt x="890" y="916"/>
                  </a:lnTo>
                  <a:lnTo>
                    <a:pt x="884" y="910"/>
                  </a:lnTo>
                  <a:lnTo>
                    <a:pt x="877" y="903"/>
                  </a:lnTo>
                  <a:lnTo>
                    <a:pt x="877" y="897"/>
                  </a:lnTo>
                  <a:lnTo>
                    <a:pt x="877" y="890"/>
                  </a:lnTo>
                  <a:lnTo>
                    <a:pt x="871" y="884"/>
                  </a:lnTo>
                  <a:lnTo>
                    <a:pt x="865" y="884"/>
                  </a:lnTo>
                  <a:lnTo>
                    <a:pt x="852" y="884"/>
                  </a:lnTo>
                  <a:lnTo>
                    <a:pt x="839" y="884"/>
                  </a:lnTo>
                  <a:lnTo>
                    <a:pt x="833" y="878"/>
                  </a:lnTo>
                  <a:lnTo>
                    <a:pt x="826" y="878"/>
                  </a:lnTo>
                  <a:lnTo>
                    <a:pt x="813" y="878"/>
                  </a:lnTo>
                  <a:lnTo>
                    <a:pt x="800" y="871"/>
                  </a:lnTo>
                  <a:lnTo>
                    <a:pt x="794" y="871"/>
                  </a:lnTo>
                  <a:lnTo>
                    <a:pt x="788" y="865"/>
                  </a:lnTo>
                  <a:lnTo>
                    <a:pt x="775" y="865"/>
                  </a:lnTo>
                  <a:lnTo>
                    <a:pt x="768" y="858"/>
                  </a:lnTo>
                  <a:lnTo>
                    <a:pt x="762" y="865"/>
                  </a:lnTo>
                  <a:lnTo>
                    <a:pt x="756" y="865"/>
                  </a:lnTo>
                  <a:lnTo>
                    <a:pt x="749" y="871"/>
                  </a:lnTo>
                  <a:lnTo>
                    <a:pt x="743" y="878"/>
                  </a:lnTo>
                  <a:lnTo>
                    <a:pt x="730" y="884"/>
                  </a:lnTo>
                  <a:lnTo>
                    <a:pt x="730" y="890"/>
                  </a:lnTo>
                  <a:lnTo>
                    <a:pt x="730" y="897"/>
                  </a:lnTo>
                  <a:lnTo>
                    <a:pt x="724" y="910"/>
                  </a:lnTo>
                  <a:lnTo>
                    <a:pt x="717" y="922"/>
                  </a:lnTo>
                  <a:lnTo>
                    <a:pt x="698" y="948"/>
                  </a:lnTo>
                  <a:lnTo>
                    <a:pt x="692" y="961"/>
                  </a:lnTo>
                  <a:lnTo>
                    <a:pt x="685" y="967"/>
                  </a:lnTo>
                  <a:lnTo>
                    <a:pt x="685" y="974"/>
                  </a:lnTo>
                  <a:lnTo>
                    <a:pt x="685" y="986"/>
                  </a:lnTo>
                  <a:lnTo>
                    <a:pt x="685" y="993"/>
                  </a:lnTo>
                  <a:lnTo>
                    <a:pt x="692" y="993"/>
                  </a:lnTo>
                  <a:lnTo>
                    <a:pt x="692" y="999"/>
                  </a:lnTo>
                  <a:lnTo>
                    <a:pt x="692" y="1012"/>
                  </a:lnTo>
                  <a:lnTo>
                    <a:pt x="692" y="1018"/>
                  </a:lnTo>
                  <a:lnTo>
                    <a:pt x="698" y="1031"/>
                  </a:lnTo>
                  <a:lnTo>
                    <a:pt x="698" y="1038"/>
                  </a:lnTo>
                  <a:lnTo>
                    <a:pt x="704" y="1044"/>
                  </a:lnTo>
                  <a:lnTo>
                    <a:pt x="704" y="1050"/>
                  </a:lnTo>
                  <a:lnTo>
                    <a:pt x="704" y="1057"/>
                  </a:lnTo>
                  <a:lnTo>
                    <a:pt x="704" y="1063"/>
                  </a:lnTo>
                  <a:lnTo>
                    <a:pt x="711" y="1063"/>
                  </a:lnTo>
                  <a:lnTo>
                    <a:pt x="704" y="1063"/>
                  </a:lnTo>
                  <a:lnTo>
                    <a:pt x="698" y="1063"/>
                  </a:lnTo>
                  <a:lnTo>
                    <a:pt x="698" y="1070"/>
                  </a:lnTo>
                  <a:lnTo>
                    <a:pt x="692" y="1070"/>
                  </a:lnTo>
                  <a:lnTo>
                    <a:pt x="685" y="1070"/>
                  </a:lnTo>
                  <a:lnTo>
                    <a:pt x="679" y="1070"/>
                  </a:lnTo>
                  <a:lnTo>
                    <a:pt x="679" y="1076"/>
                  </a:lnTo>
                  <a:lnTo>
                    <a:pt x="679" y="1082"/>
                  </a:lnTo>
                  <a:lnTo>
                    <a:pt x="672" y="1082"/>
                  </a:lnTo>
                  <a:lnTo>
                    <a:pt x="672" y="1089"/>
                  </a:lnTo>
                  <a:lnTo>
                    <a:pt x="672" y="1095"/>
                  </a:lnTo>
                  <a:lnTo>
                    <a:pt x="672" y="1102"/>
                  </a:lnTo>
                  <a:lnTo>
                    <a:pt x="666" y="1102"/>
                  </a:lnTo>
                  <a:lnTo>
                    <a:pt x="660" y="1102"/>
                  </a:lnTo>
                  <a:lnTo>
                    <a:pt x="660" y="1108"/>
                  </a:lnTo>
                  <a:lnTo>
                    <a:pt x="653" y="1108"/>
                  </a:lnTo>
                  <a:lnTo>
                    <a:pt x="647" y="1108"/>
                  </a:lnTo>
                  <a:lnTo>
                    <a:pt x="640" y="1108"/>
                  </a:lnTo>
                  <a:lnTo>
                    <a:pt x="640" y="1114"/>
                  </a:lnTo>
                  <a:lnTo>
                    <a:pt x="640" y="1108"/>
                  </a:lnTo>
                  <a:lnTo>
                    <a:pt x="634" y="1108"/>
                  </a:lnTo>
                  <a:lnTo>
                    <a:pt x="628" y="1108"/>
                  </a:lnTo>
                  <a:lnTo>
                    <a:pt x="621" y="1108"/>
                  </a:lnTo>
                  <a:lnTo>
                    <a:pt x="615" y="1108"/>
                  </a:lnTo>
                  <a:lnTo>
                    <a:pt x="615" y="1114"/>
                  </a:lnTo>
                  <a:lnTo>
                    <a:pt x="608" y="1114"/>
                  </a:lnTo>
                  <a:lnTo>
                    <a:pt x="608" y="1121"/>
                  </a:lnTo>
                  <a:lnTo>
                    <a:pt x="602" y="1121"/>
                  </a:lnTo>
                  <a:lnTo>
                    <a:pt x="602" y="1114"/>
                  </a:lnTo>
                  <a:lnTo>
                    <a:pt x="596" y="1114"/>
                  </a:lnTo>
                  <a:lnTo>
                    <a:pt x="589" y="1121"/>
                  </a:lnTo>
                  <a:lnTo>
                    <a:pt x="583" y="1114"/>
                  </a:lnTo>
                  <a:lnTo>
                    <a:pt x="576" y="1114"/>
                  </a:lnTo>
                  <a:lnTo>
                    <a:pt x="570" y="1114"/>
                  </a:lnTo>
                  <a:lnTo>
                    <a:pt x="570" y="1121"/>
                  </a:lnTo>
                  <a:lnTo>
                    <a:pt x="564" y="1114"/>
                  </a:lnTo>
                  <a:lnTo>
                    <a:pt x="564" y="1121"/>
                  </a:lnTo>
                  <a:lnTo>
                    <a:pt x="564" y="1114"/>
                  </a:lnTo>
                  <a:lnTo>
                    <a:pt x="557" y="1114"/>
                  </a:lnTo>
                  <a:lnTo>
                    <a:pt x="551" y="1114"/>
                  </a:lnTo>
                  <a:lnTo>
                    <a:pt x="551" y="1108"/>
                  </a:lnTo>
                  <a:lnTo>
                    <a:pt x="544" y="1108"/>
                  </a:lnTo>
                  <a:lnTo>
                    <a:pt x="538" y="1108"/>
                  </a:lnTo>
                  <a:lnTo>
                    <a:pt x="538" y="1102"/>
                  </a:lnTo>
                  <a:lnTo>
                    <a:pt x="532" y="1095"/>
                  </a:lnTo>
                  <a:lnTo>
                    <a:pt x="532" y="1102"/>
                  </a:lnTo>
                  <a:lnTo>
                    <a:pt x="525" y="1102"/>
                  </a:lnTo>
                  <a:lnTo>
                    <a:pt x="519" y="1102"/>
                  </a:lnTo>
                  <a:lnTo>
                    <a:pt x="519" y="1095"/>
                  </a:lnTo>
                  <a:lnTo>
                    <a:pt x="512" y="1095"/>
                  </a:lnTo>
                  <a:lnTo>
                    <a:pt x="512" y="1089"/>
                  </a:lnTo>
                  <a:lnTo>
                    <a:pt x="506" y="1089"/>
                  </a:lnTo>
                  <a:lnTo>
                    <a:pt x="506" y="1082"/>
                  </a:lnTo>
                  <a:lnTo>
                    <a:pt x="506" y="1076"/>
                  </a:lnTo>
                  <a:lnTo>
                    <a:pt x="500" y="1076"/>
                  </a:lnTo>
                  <a:lnTo>
                    <a:pt x="500" y="1070"/>
                  </a:lnTo>
                  <a:lnTo>
                    <a:pt x="506" y="1070"/>
                  </a:lnTo>
                  <a:lnTo>
                    <a:pt x="500" y="1070"/>
                  </a:lnTo>
                  <a:lnTo>
                    <a:pt x="500" y="1063"/>
                  </a:lnTo>
                  <a:lnTo>
                    <a:pt x="493" y="1063"/>
                  </a:lnTo>
                  <a:lnTo>
                    <a:pt x="493" y="1070"/>
                  </a:lnTo>
                  <a:lnTo>
                    <a:pt x="487" y="1070"/>
                  </a:lnTo>
                  <a:lnTo>
                    <a:pt x="480" y="1070"/>
                  </a:lnTo>
                  <a:lnTo>
                    <a:pt x="480" y="1076"/>
                  </a:lnTo>
                  <a:lnTo>
                    <a:pt x="474" y="1076"/>
                  </a:lnTo>
                  <a:lnTo>
                    <a:pt x="474" y="1070"/>
                  </a:lnTo>
                  <a:lnTo>
                    <a:pt x="474" y="1076"/>
                  </a:lnTo>
                  <a:lnTo>
                    <a:pt x="468" y="1076"/>
                  </a:lnTo>
                  <a:lnTo>
                    <a:pt x="461" y="1076"/>
                  </a:lnTo>
                  <a:lnTo>
                    <a:pt x="461" y="1070"/>
                  </a:lnTo>
                  <a:lnTo>
                    <a:pt x="455" y="1070"/>
                  </a:lnTo>
                  <a:lnTo>
                    <a:pt x="448" y="1070"/>
                  </a:lnTo>
                  <a:lnTo>
                    <a:pt x="442" y="1070"/>
                  </a:lnTo>
                  <a:lnTo>
                    <a:pt x="442" y="1076"/>
                  </a:lnTo>
                  <a:lnTo>
                    <a:pt x="442" y="1082"/>
                  </a:lnTo>
                  <a:lnTo>
                    <a:pt x="442" y="1089"/>
                  </a:lnTo>
                  <a:lnTo>
                    <a:pt x="435" y="1089"/>
                  </a:lnTo>
                  <a:lnTo>
                    <a:pt x="435" y="1095"/>
                  </a:lnTo>
                  <a:lnTo>
                    <a:pt x="429" y="1095"/>
                  </a:lnTo>
                  <a:lnTo>
                    <a:pt x="429" y="1102"/>
                  </a:lnTo>
                  <a:lnTo>
                    <a:pt x="423" y="1102"/>
                  </a:lnTo>
                  <a:lnTo>
                    <a:pt x="423" y="1108"/>
                  </a:lnTo>
                  <a:lnTo>
                    <a:pt x="416" y="1108"/>
                  </a:lnTo>
                  <a:lnTo>
                    <a:pt x="416" y="1102"/>
                  </a:lnTo>
                  <a:lnTo>
                    <a:pt x="416" y="1108"/>
                  </a:lnTo>
                  <a:lnTo>
                    <a:pt x="410" y="1108"/>
                  </a:lnTo>
                  <a:lnTo>
                    <a:pt x="403" y="1108"/>
                  </a:lnTo>
                  <a:lnTo>
                    <a:pt x="403" y="1114"/>
                  </a:lnTo>
                  <a:lnTo>
                    <a:pt x="403" y="1121"/>
                  </a:lnTo>
                  <a:lnTo>
                    <a:pt x="397" y="1121"/>
                  </a:lnTo>
                  <a:lnTo>
                    <a:pt x="397" y="1127"/>
                  </a:lnTo>
                  <a:lnTo>
                    <a:pt x="391" y="1127"/>
                  </a:lnTo>
                  <a:lnTo>
                    <a:pt x="391" y="1134"/>
                  </a:lnTo>
                  <a:lnTo>
                    <a:pt x="384" y="1134"/>
                  </a:lnTo>
                  <a:lnTo>
                    <a:pt x="384" y="1127"/>
                  </a:lnTo>
                  <a:lnTo>
                    <a:pt x="384" y="1121"/>
                  </a:lnTo>
                  <a:lnTo>
                    <a:pt x="378" y="1121"/>
                  </a:lnTo>
                  <a:lnTo>
                    <a:pt x="371" y="1121"/>
                  </a:lnTo>
                  <a:lnTo>
                    <a:pt x="365" y="1121"/>
                  </a:lnTo>
                  <a:lnTo>
                    <a:pt x="359" y="1121"/>
                  </a:lnTo>
                  <a:lnTo>
                    <a:pt x="359" y="1127"/>
                  </a:lnTo>
                  <a:lnTo>
                    <a:pt x="359" y="1134"/>
                  </a:lnTo>
                  <a:lnTo>
                    <a:pt x="365" y="1134"/>
                  </a:lnTo>
                  <a:lnTo>
                    <a:pt x="359" y="1140"/>
                  </a:lnTo>
                  <a:lnTo>
                    <a:pt x="359" y="1146"/>
                  </a:lnTo>
                  <a:lnTo>
                    <a:pt x="359" y="1153"/>
                  </a:lnTo>
                  <a:lnTo>
                    <a:pt x="352" y="1153"/>
                  </a:lnTo>
                  <a:lnTo>
                    <a:pt x="352" y="1159"/>
                  </a:lnTo>
                  <a:lnTo>
                    <a:pt x="352" y="1166"/>
                  </a:lnTo>
                  <a:lnTo>
                    <a:pt x="346" y="1166"/>
                  </a:lnTo>
                  <a:lnTo>
                    <a:pt x="339" y="1166"/>
                  </a:lnTo>
                  <a:lnTo>
                    <a:pt x="339" y="1172"/>
                  </a:lnTo>
                  <a:lnTo>
                    <a:pt x="333" y="1178"/>
                  </a:lnTo>
                  <a:lnTo>
                    <a:pt x="339" y="1185"/>
                  </a:lnTo>
                  <a:lnTo>
                    <a:pt x="333" y="1185"/>
                  </a:lnTo>
                  <a:lnTo>
                    <a:pt x="327" y="1185"/>
                  </a:lnTo>
                  <a:lnTo>
                    <a:pt x="327" y="1191"/>
                  </a:lnTo>
                  <a:lnTo>
                    <a:pt x="327" y="1198"/>
                  </a:lnTo>
                  <a:lnTo>
                    <a:pt x="320" y="1198"/>
                  </a:lnTo>
                  <a:lnTo>
                    <a:pt x="320" y="1204"/>
                  </a:lnTo>
                  <a:lnTo>
                    <a:pt x="314" y="1204"/>
                  </a:lnTo>
                  <a:lnTo>
                    <a:pt x="314" y="1210"/>
                  </a:lnTo>
                  <a:lnTo>
                    <a:pt x="320" y="1217"/>
                  </a:lnTo>
                  <a:lnTo>
                    <a:pt x="320" y="1223"/>
                  </a:lnTo>
                  <a:lnTo>
                    <a:pt x="320" y="1230"/>
                  </a:lnTo>
                  <a:lnTo>
                    <a:pt x="314" y="1230"/>
                  </a:lnTo>
                  <a:lnTo>
                    <a:pt x="307" y="1230"/>
                  </a:lnTo>
                  <a:lnTo>
                    <a:pt x="301" y="1230"/>
                  </a:lnTo>
                  <a:lnTo>
                    <a:pt x="295" y="1230"/>
                  </a:lnTo>
                  <a:lnTo>
                    <a:pt x="295" y="1236"/>
                  </a:lnTo>
                  <a:lnTo>
                    <a:pt x="288" y="1236"/>
                  </a:lnTo>
                  <a:lnTo>
                    <a:pt x="288" y="1242"/>
                  </a:lnTo>
                  <a:lnTo>
                    <a:pt x="282" y="1242"/>
                  </a:lnTo>
                  <a:lnTo>
                    <a:pt x="282" y="1249"/>
                  </a:lnTo>
                  <a:lnTo>
                    <a:pt x="275" y="1249"/>
                  </a:lnTo>
                  <a:lnTo>
                    <a:pt x="275" y="1242"/>
                  </a:lnTo>
                  <a:lnTo>
                    <a:pt x="269" y="1242"/>
                  </a:lnTo>
                  <a:lnTo>
                    <a:pt x="269" y="1236"/>
                  </a:lnTo>
                  <a:lnTo>
                    <a:pt x="269" y="1230"/>
                  </a:lnTo>
                  <a:lnTo>
                    <a:pt x="263" y="1223"/>
                  </a:lnTo>
                  <a:lnTo>
                    <a:pt x="263" y="1217"/>
                  </a:lnTo>
                  <a:lnTo>
                    <a:pt x="256" y="1210"/>
                  </a:lnTo>
                  <a:lnTo>
                    <a:pt x="256" y="1204"/>
                  </a:lnTo>
                  <a:lnTo>
                    <a:pt x="256" y="1198"/>
                  </a:lnTo>
                  <a:lnTo>
                    <a:pt x="256" y="1191"/>
                  </a:lnTo>
                  <a:lnTo>
                    <a:pt x="256" y="1178"/>
                  </a:lnTo>
                  <a:lnTo>
                    <a:pt x="256" y="1172"/>
                  </a:lnTo>
                  <a:lnTo>
                    <a:pt x="250" y="1166"/>
                  </a:lnTo>
                  <a:lnTo>
                    <a:pt x="243" y="1166"/>
                  </a:lnTo>
                  <a:lnTo>
                    <a:pt x="243" y="1159"/>
                  </a:lnTo>
                  <a:lnTo>
                    <a:pt x="237" y="1159"/>
                  </a:lnTo>
                  <a:lnTo>
                    <a:pt x="224" y="1127"/>
                  </a:lnTo>
                  <a:lnTo>
                    <a:pt x="224" y="1114"/>
                  </a:lnTo>
                  <a:lnTo>
                    <a:pt x="218" y="1108"/>
                  </a:lnTo>
                  <a:lnTo>
                    <a:pt x="218" y="1102"/>
                  </a:lnTo>
                  <a:lnTo>
                    <a:pt x="211" y="1095"/>
                  </a:lnTo>
                  <a:lnTo>
                    <a:pt x="211" y="1089"/>
                  </a:lnTo>
                  <a:lnTo>
                    <a:pt x="205" y="1082"/>
                  </a:lnTo>
                  <a:lnTo>
                    <a:pt x="205" y="1076"/>
                  </a:lnTo>
                  <a:lnTo>
                    <a:pt x="211" y="1070"/>
                  </a:lnTo>
                  <a:lnTo>
                    <a:pt x="211" y="1063"/>
                  </a:lnTo>
                  <a:lnTo>
                    <a:pt x="211" y="1057"/>
                  </a:lnTo>
                  <a:lnTo>
                    <a:pt x="211" y="1050"/>
                  </a:lnTo>
                  <a:lnTo>
                    <a:pt x="218" y="1044"/>
                  </a:lnTo>
                  <a:lnTo>
                    <a:pt x="218" y="1038"/>
                  </a:lnTo>
                  <a:lnTo>
                    <a:pt x="224" y="1038"/>
                  </a:lnTo>
                  <a:lnTo>
                    <a:pt x="231" y="1031"/>
                  </a:lnTo>
                  <a:lnTo>
                    <a:pt x="231" y="1025"/>
                  </a:lnTo>
                  <a:lnTo>
                    <a:pt x="237" y="1018"/>
                  </a:lnTo>
                  <a:lnTo>
                    <a:pt x="237" y="1012"/>
                  </a:lnTo>
                  <a:lnTo>
                    <a:pt x="237" y="1006"/>
                  </a:lnTo>
                  <a:lnTo>
                    <a:pt x="231" y="999"/>
                  </a:lnTo>
                  <a:lnTo>
                    <a:pt x="231" y="993"/>
                  </a:lnTo>
                  <a:lnTo>
                    <a:pt x="231" y="986"/>
                  </a:lnTo>
                  <a:lnTo>
                    <a:pt x="231" y="980"/>
                  </a:lnTo>
                  <a:lnTo>
                    <a:pt x="237" y="980"/>
                  </a:lnTo>
                  <a:lnTo>
                    <a:pt x="243" y="980"/>
                  </a:lnTo>
                  <a:lnTo>
                    <a:pt x="250" y="974"/>
                  </a:lnTo>
                  <a:lnTo>
                    <a:pt x="256" y="967"/>
                  </a:lnTo>
                  <a:lnTo>
                    <a:pt x="256" y="961"/>
                  </a:lnTo>
                  <a:lnTo>
                    <a:pt x="269" y="948"/>
                  </a:lnTo>
                  <a:lnTo>
                    <a:pt x="269" y="942"/>
                  </a:lnTo>
                  <a:lnTo>
                    <a:pt x="275" y="935"/>
                  </a:lnTo>
                  <a:lnTo>
                    <a:pt x="275" y="929"/>
                  </a:lnTo>
                  <a:lnTo>
                    <a:pt x="275" y="922"/>
                  </a:lnTo>
                  <a:lnTo>
                    <a:pt x="269" y="916"/>
                  </a:lnTo>
                  <a:lnTo>
                    <a:pt x="263" y="910"/>
                  </a:lnTo>
                  <a:lnTo>
                    <a:pt x="256" y="897"/>
                  </a:lnTo>
                  <a:lnTo>
                    <a:pt x="256" y="890"/>
                  </a:lnTo>
                  <a:lnTo>
                    <a:pt x="256" y="884"/>
                  </a:lnTo>
                  <a:lnTo>
                    <a:pt x="256" y="878"/>
                  </a:lnTo>
                  <a:lnTo>
                    <a:pt x="263" y="871"/>
                  </a:lnTo>
                  <a:lnTo>
                    <a:pt x="263" y="865"/>
                  </a:lnTo>
                  <a:lnTo>
                    <a:pt x="269" y="858"/>
                  </a:lnTo>
                  <a:lnTo>
                    <a:pt x="275" y="858"/>
                  </a:lnTo>
                  <a:lnTo>
                    <a:pt x="275" y="852"/>
                  </a:lnTo>
                  <a:lnTo>
                    <a:pt x="275" y="846"/>
                  </a:lnTo>
                  <a:lnTo>
                    <a:pt x="282" y="846"/>
                  </a:lnTo>
                  <a:lnTo>
                    <a:pt x="282" y="839"/>
                  </a:lnTo>
                  <a:lnTo>
                    <a:pt x="288" y="839"/>
                  </a:lnTo>
                  <a:lnTo>
                    <a:pt x="295" y="839"/>
                  </a:lnTo>
                  <a:lnTo>
                    <a:pt x="295" y="833"/>
                  </a:lnTo>
                  <a:lnTo>
                    <a:pt x="295" y="826"/>
                  </a:lnTo>
                  <a:lnTo>
                    <a:pt x="295" y="820"/>
                  </a:lnTo>
                  <a:lnTo>
                    <a:pt x="288" y="813"/>
                  </a:lnTo>
                  <a:lnTo>
                    <a:pt x="288" y="807"/>
                  </a:lnTo>
                  <a:lnTo>
                    <a:pt x="295" y="801"/>
                  </a:lnTo>
                  <a:lnTo>
                    <a:pt x="295" y="794"/>
                  </a:lnTo>
                  <a:lnTo>
                    <a:pt x="301" y="781"/>
                  </a:lnTo>
                  <a:lnTo>
                    <a:pt x="307" y="762"/>
                  </a:lnTo>
                  <a:lnTo>
                    <a:pt x="307" y="756"/>
                  </a:lnTo>
                  <a:lnTo>
                    <a:pt x="307" y="749"/>
                  </a:lnTo>
                  <a:lnTo>
                    <a:pt x="301" y="743"/>
                  </a:lnTo>
                  <a:lnTo>
                    <a:pt x="301" y="737"/>
                  </a:lnTo>
                  <a:lnTo>
                    <a:pt x="295" y="730"/>
                  </a:lnTo>
                  <a:lnTo>
                    <a:pt x="288" y="730"/>
                  </a:lnTo>
                  <a:lnTo>
                    <a:pt x="282" y="730"/>
                  </a:lnTo>
                  <a:lnTo>
                    <a:pt x="275" y="724"/>
                  </a:lnTo>
                  <a:lnTo>
                    <a:pt x="269" y="724"/>
                  </a:lnTo>
                  <a:lnTo>
                    <a:pt x="269" y="717"/>
                  </a:lnTo>
                  <a:lnTo>
                    <a:pt x="263" y="717"/>
                  </a:lnTo>
                  <a:lnTo>
                    <a:pt x="256" y="717"/>
                  </a:lnTo>
                  <a:lnTo>
                    <a:pt x="250" y="717"/>
                  </a:lnTo>
                  <a:lnTo>
                    <a:pt x="250" y="711"/>
                  </a:lnTo>
                  <a:lnTo>
                    <a:pt x="243" y="711"/>
                  </a:lnTo>
                  <a:lnTo>
                    <a:pt x="243" y="705"/>
                  </a:lnTo>
                  <a:lnTo>
                    <a:pt x="250" y="705"/>
                  </a:lnTo>
                  <a:lnTo>
                    <a:pt x="250" y="698"/>
                  </a:lnTo>
                  <a:lnTo>
                    <a:pt x="256" y="698"/>
                  </a:lnTo>
                  <a:lnTo>
                    <a:pt x="250" y="692"/>
                  </a:lnTo>
                  <a:lnTo>
                    <a:pt x="250" y="685"/>
                  </a:lnTo>
                  <a:lnTo>
                    <a:pt x="243" y="679"/>
                  </a:lnTo>
                  <a:lnTo>
                    <a:pt x="237" y="673"/>
                  </a:lnTo>
                  <a:lnTo>
                    <a:pt x="231" y="673"/>
                  </a:lnTo>
                  <a:lnTo>
                    <a:pt x="224" y="673"/>
                  </a:lnTo>
                  <a:lnTo>
                    <a:pt x="218" y="673"/>
                  </a:lnTo>
                  <a:lnTo>
                    <a:pt x="218" y="666"/>
                  </a:lnTo>
                  <a:lnTo>
                    <a:pt x="211" y="666"/>
                  </a:lnTo>
                  <a:lnTo>
                    <a:pt x="205" y="666"/>
                  </a:lnTo>
                  <a:lnTo>
                    <a:pt x="199" y="666"/>
                  </a:lnTo>
                  <a:lnTo>
                    <a:pt x="192" y="666"/>
                  </a:lnTo>
                  <a:lnTo>
                    <a:pt x="186" y="666"/>
                  </a:lnTo>
                  <a:lnTo>
                    <a:pt x="186" y="660"/>
                  </a:lnTo>
                  <a:lnTo>
                    <a:pt x="179" y="660"/>
                  </a:lnTo>
                  <a:lnTo>
                    <a:pt x="173" y="660"/>
                  </a:lnTo>
                  <a:lnTo>
                    <a:pt x="173" y="666"/>
                  </a:lnTo>
                  <a:lnTo>
                    <a:pt x="167" y="666"/>
                  </a:lnTo>
                  <a:lnTo>
                    <a:pt x="160" y="666"/>
                  </a:lnTo>
                  <a:lnTo>
                    <a:pt x="154" y="666"/>
                  </a:lnTo>
                  <a:lnTo>
                    <a:pt x="147" y="666"/>
                  </a:lnTo>
                  <a:lnTo>
                    <a:pt x="141" y="666"/>
                  </a:lnTo>
                  <a:lnTo>
                    <a:pt x="135" y="666"/>
                  </a:lnTo>
                  <a:lnTo>
                    <a:pt x="128" y="666"/>
                  </a:lnTo>
                  <a:lnTo>
                    <a:pt x="122" y="666"/>
                  </a:lnTo>
                  <a:lnTo>
                    <a:pt x="115" y="666"/>
                  </a:lnTo>
                  <a:lnTo>
                    <a:pt x="115" y="673"/>
                  </a:lnTo>
                  <a:lnTo>
                    <a:pt x="109" y="673"/>
                  </a:lnTo>
                  <a:lnTo>
                    <a:pt x="109" y="679"/>
                  </a:lnTo>
                  <a:lnTo>
                    <a:pt x="109" y="685"/>
                  </a:lnTo>
                  <a:lnTo>
                    <a:pt x="109" y="692"/>
                  </a:lnTo>
                  <a:lnTo>
                    <a:pt x="103" y="698"/>
                  </a:lnTo>
                  <a:lnTo>
                    <a:pt x="103" y="705"/>
                  </a:lnTo>
                  <a:lnTo>
                    <a:pt x="96" y="705"/>
                  </a:lnTo>
                  <a:lnTo>
                    <a:pt x="96" y="711"/>
                  </a:lnTo>
                  <a:lnTo>
                    <a:pt x="90" y="711"/>
                  </a:lnTo>
                  <a:lnTo>
                    <a:pt x="83" y="711"/>
                  </a:lnTo>
                  <a:lnTo>
                    <a:pt x="77" y="711"/>
                  </a:lnTo>
                  <a:lnTo>
                    <a:pt x="70" y="717"/>
                  </a:lnTo>
                  <a:lnTo>
                    <a:pt x="64" y="717"/>
                  </a:lnTo>
                  <a:lnTo>
                    <a:pt x="58" y="724"/>
                  </a:lnTo>
                  <a:lnTo>
                    <a:pt x="51" y="724"/>
                  </a:lnTo>
                  <a:lnTo>
                    <a:pt x="45" y="724"/>
                  </a:lnTo>
                  <a:lnTo>
                    <a:pt x="38" y="730"/>
                  </a:lnTo>
                  <a:lnTo>
                    <a:pt x="32" y="730"/>
                  </a:lnTo>
                  <a:lnTo>
                    <a:pt x="32" y="724"/>
                  </a:lnTo>
                  <a:lnTo>
                    <a:pt x="26" y="724"/>
                  </a:lnTo>
                  <a:lnTo>
                    <a:pt x="19" y="717"/>
                  </a:lnTo>
                  <a:lnTo>
                    <a:pt x="13" y="717"/>
                  </a:lnTo>
                  <a:lnTo>
                    <a:pt x="19" y="717"/>
                  </a:lnTo>
                  <a:lnTo>
                    <a:pt x="13" y="711"/>
                  </a:lnTo>
                  <a:lnTo>
                    <a:pt x="0" y="698"/>
                  </a:lnTo>
                  <a:lnTo>
                    <a:pt x="0" y="692"/>
                  </a:lnTo>
                  <a:lnTo>
                    <a:pt x="0" y="685"/>
                  </a:lnTo>
                  <a:lnTo>
                    <a:pt x="0" y="679"/>
                  </a:lnTo>
                  <a:lnTo>
                    <a:pt x="0" y="673"/>
                  </a:lnTo>
                  <a:lnTo>
                    <a:pt x="6" y="673"/>
                  </a:lnTo>
                  <a:lnTo>
                    <a:pt x="13" y="679"/>
                  </a:lnTo>
                  <a:lnTo>
                    <a:pt x="19" y="679"/>
                  </a:lnTo>
                  <a:lnTo>
                    <a:pt x="26" y="685"/>
                  </a:lnTo>
                  <a:lnTo>
                    <a:pt x="26" y="679"/>
                  </a:lnTo>
                  <a:lnTo>
                    <a:pt x="32" y="679"/>
                  </a:lnTo>
                  <a:lnTo>
                    <a:pt x="38" y="679"/>
                  </a:lnTo>
                  <a:lnTo>
                    <a:pt x="38" y="673"/>
                  </a:lnTo>
                  <a:lnTo>
                    <a:pt x="45" y="673"/>
                  </a:lnTo>
                  <a:lnTo>
                    <a:pt x="51" y="673"/>
                  </a:lnTo>
                  <a:lnTo>
                    <a:pt x="58" y="673"/>
                  </a:lnTo>
                  <a:lnTo>
                    <a:pt x="58" y="666"/>
                  </a:lnTo>
                  <a:lnTo>
                    <a:pt x="64" y="666"/>
                  </a:lnTo>
                  <a:lnTo>
                    <a:pt x="70" y="660"/>
                  </a:lnTo>
                  <a:lnTo>
                    <a:pt x="77" y="660"/>
                  </a:lnTo>
                  <a:lnTo>
                    <a:pt x="77" y="653"/>
                  </a:lnTo>
                  <a:lnTo>
                    <a:pt x="70" y="653"/>
                  </a:lnTo>
                  <a:lnTo>
                    <a:pt x="70" y="647"/>
                  </a:lnTo>
                  <a:lnTo>
                    <a:pt x="64" y="647"/>
                  </a:lnTo>
                  <a:lnTo>
                    <a:pt x="64" y="641"/>
                  </a:lnTo>
                  <a:lnTo>
                    <a:pt x="58" y="641"/>
                  </a:lnTo>
                  <a:lnTo>
                    <a:pt x="51" y="641"/>
                  </a:lnTo>
                  <a:lnTo>
                    <a:pt x="45" y="641"/>
                  </a:lnTo>
                  <a:lnTo>
                    <a:pt x="38" y="641"/>
                  </a:lnTo>
                  <a:lnTo>
                    <a:pt x="32" y="641"/>
                  </a:lnTo>
                  <a:lnTo>
                    <a:pt x="26" y="641"/>
                  </a:lnTo>
                  <a:lnTo>
                    <a:pt x="19" y="641"/>
                  </a:lnTo>
                  <a:lnTo>
                    <a:pt x="13" y="641"/>
                  </a:lnTo>
                  <a:lnTo>
                    <a:pt x="6" y="634"/>
                  </a:lnTo>
                  <a:lnTo>
                    <a:pt x="6" y="628"/>
                  </a:lnTo>
                  <a:lnTo>
                    <a:pt x="6" y="621"/>
                  </a:lnTo>
                  <a:lnTo>
                    <a:pt x="6" y="615"/>
                  </a:lnTo>
                  <a:lnTo>
                    <a:pt x="6" y="609"/>
                  </a:lnTo>
                  <a:lnTo>
                    <a:pt x="6" y="602"/>
                  </a:lnTo>
                  <a:lnTo>
                    <a:pt x="6" y="596"/>
                  </a:lnTo>
                  <a:lnTo>
                    <a:pt x="13" y="596"/>
                  </a:lnTo>
                  <a:lnTo>
                    <a:pt x="13" y="589"/>
                  </a:lnTo>
                  <a:lnTo>
                    <a:pt x="19" y="596"/>
                  </a:lnTo>
                  <a:lnTo>
                    <a:pt x="26" y="596"/>
                  </a:lnTo>
                  <a:lnTo>
                    <a:pt x="32" y="602"/>
                  </a:lnTo>
                  <a:lnTo>
                    <a:pt x="38" y="602"/>
                  </a:lnTo>
                  <a:lnTo>
                    <a:pt x="38" y="596"/>
                  </a:lnTo>
                  <a:lnTo>
                    <a:pt x="45" y="596"/>
                  </a:lnTo>
                  <a:lnTo>
                    <a:pt x="51" y="596"/>
                  </a:lnTo>
                  <a:lnTo>
                    <a:pt x="51" y="589"/>
                  </a:lnTo>
                  <a:lnTo>
                    <a:pt x="58" y="589"/>
                  </a:lnTo>
                  <a:lnTo>
                    <a:pt x="58" y="596"/>
                  </a:lnTo>
                  <a:lnTo>
                    <a:pt x="64" y="596"/>
                  </a:lnTo>
                  <a:lnTo>
                    <a:pt x="64" y="589"/>
                  </a:lnTo>
                  <a:lnTo>
                    <a:pt x="70" y="589"/>
                  </a:lnTo>
                  <a:lnTo>
                    <a:pt x="77" y="589"/>
                  </a:lnTo>
                  <a:lnTo>
                    <a:pt x="83" y="589"/>
                  </a:lnTo>
                  <a:lnTo>
                    <a:pt x="90" y="589"/>
                  </a:lnTo>
                  <a:lnTo>
                    <a:pt x="96" y="589"/>
                  </a:lnTo>
                  <a:lnTo>
                    <a:pt x="103" y="589"/>
                  </a:lnTo>
                  <a:lnTo>
                    <a:pt x="103" y="596"/>
                  </a:lnTo>
                  <a:lnTo>
                    <a:pt x="109" y="596"/>
                  </a:lnTo>
                  <a:lnTo>
                    <a:pt x="115" y="596"/>
                  </a:lnTo>
                  <a:lnTo>
                    <a:pt x="122" y="596"/>
                  </a:lnTo>
                  <a:lnTo>
                    <a:pt x="128" y="589"/>
                  </a:lnTo>
                  <a:lnTo>
                    <a:pt x="135" y="589"/>
                  </a:lnTo>
                  <a:lnTo>
                    <a:pt x="135" y="583"/>
                  </a:lnTo>
                  <a:lnTo>
                    <a:pt x="141" y="583"/>
                  </a:lnTo>
                  <a:lnTo>
                    <a:pt x="141" y="577"/>
                  </a:lnTo>
                  <a:lnTo>
                    <a:pt x="141" y="570"/>
                  </a:lnTo>
                  <a:lnTo>
                    <a:pt x="135" y="570"/>
                  </a:lnTo>
                  <a:lnTo>
                    <a:pt x="135" y="564"/>
                  </a:lnTo>
                  <a:lnTo>
                    <a:pt x="128" y="557"/>
                  </a:lnTo>
                  <a:lnTo>
                    <a:pt x="128" y="551"/>
                  </a:lnTo>
                  <a:lnTo>
                    <a:pt x="122" y="551"/>
                  </a:lnTo>
                  <a:lnTo>
                    <a:pt x="115" y="551"/>
                  </a:lnTo>
                  <a:lnTo>
                    <a:pt x="115" y="545"/>
                  </a:lnTo>
                  <a:lnTo>
                    <a:pt x="115" y="551"/>
                  </a:lnTo>
                  <a:lnTo>
                    <a:pt x="109" y="551"/>
                  </a:lnTo>
                  <a:lnTo>
                    <a:pt x="103" y="551"/>
                  </a:lnTo>
                  <a:lnTo>
                    <a:pt x="103" y="557"/>
                  </a:lnTo>
                  <a:lnTo>
                    <a:pt x="96" y="557"/>
                  </a:lnTo>
                  <a:lnTo>
                    <a:pt x="90" y="564"/>
                  </a:lnTo>
                  <a:lnTo>
                    <a:pt x="83" y="564"/>
                  </a:lnTo>
                  <a:lnTo>
                    <a:pt x="77" y="564"/>
                  </a:lnTo>
                  <a:lnTo>
                    <a:pt x="77" y="570"/>
                  </a:lnTo>
                  <a:lnTo>
                    <a:pt x="70" y="570"/>
                  </a:lnTo>
                  <a:lnTo>
                    <a:pt x="64" y="570"/>
                  </a:lnTo>
                  <a:lnTo>
                    <a:pt x="64" y="577"/>
                  </a:lnTo>
                  <a:lnTo>
                    <a:pt x="58" y="577"/>
                  </a:lnTo>
                  <a:lnTo>
                    <a:pt x="58" y="570"/>
                  </a:lnTo>
                  <a:lnTo>
                    <a:pt x="51" y="564"/>
                  </a:lnTo>
                  <a:lnTo>
                    <a:pt x="51" y="557"/>
                  </a:lnTo>
                  <a:lnTo>
                    <a:pt x="45" y="557"/>
                  </a:lnTo>
                  <a:lnTo>
                    <a:pt x="45" y="551"/>
                  </a:lnTo>
                  <a:lnTo>
                    <a:pt x="45" y="545"/>
                  </a:lnTo>
                  <a:lnTo>
                    <a:pt x="45" y="538"/>
                  </a:lnTo>
                  <a:lnTo>
                    <a:pt x="38" y="532"/>
                  </a:lnTo>
                  <a:lnTo>
                    <a:pt x="38" y="525"/>
                  </a:lnTo>
                  <a:lnTo>
                    <a:pt x="32" y="525"/>
                  </a:lnTo>
                  <a:lnTo>
                    <a:pt x="32" y="519"/>
                  </a:lnTo>
                  <a:lnTo>
                    <a:pt x="32" y="513"/>
                  </a:lnTo>
                  <a:lnTo>
                    <a:pt x="32" y="506"/>
                  </a:lnTo>
                  <a:lnTo>
                    <a:pt x="38" y="506"/>
                  </a:lnTo>
                  <a:lnTo>
                    <a:pt x="38" y="500"/>
                  </a:lnTo>
                  <a:lnTo>
                    <a:pt x="45" y="493"/>
                  </a:lnTo>
                  <a:lnTo>
                    <a:pt x="51" y="493"/>
                  </a:lnTo>
                  <a:lnTo>
                    <a:pt x="58" y="493"/>
                  </a:lnTo>
                  <a:lnTo>
                    <a:pt x="64" y="500"/>
                  </a:lnTo>
                  <a:lnTo>
                    <a:pt x="70" y="506"/>
                  </a:lnTo>
                  <a:lnTo>
                    <a:pt x="70" y="513"/>
                  </a:lnTo>
                  <a:lnTo>
                    <a:pt x="70" y="519"/>
                  </a:lnTo>
                  <a:lnTo>
                    <a:pt x="77" y="519"/>
                  </a:lnTo>
                  <a:lnTo>
                    <a:pt x="83" y="519"/>
                  </a:lnTo>
                  <a:lnTo>
                    <a:pt x="83" y="525"/>
                  </a:lnTo>
                  <a:lnTo>
                    <a:pt x="90" y="525"/>
                  </a:lnTo>
                  <a:lnTo>
                    <a:pt x="90" y="519"/>
                  </a:lnTo>
                  <a:lnTo>
                    <a:pt x="96" y="519"/>
                  </a:lnTo>
                  <a:lnTo>
                    <a:pt x="103" y="519"/>
                  </a:lnTo>
                  <a:lnTo>
                    <a:pt x="109" y="513"/>
                  </a:lnTo>
                  <a:lnTo>
                    <a:pt x="109" y="506"/>
                  </a:lnTo>
                  <a:lnTo>
                    <a:pt x="109" y="500"/>
                  </a:lnTo>
                  <a:lnTo>
                    <a:pt x="109" y="493"/>
                  </a:lnTo>
                  <a:lnTo>
                    <a:pt x="109" y="487"/>
                  </a:lnTo>
                  <a:lnTo>
                    <a:pt x="115" y="487"/>
                  </a:lnTo>
                  <a:lnTo>
                    <a:pt x="115" y="481"/>
                  </a:lnTo>
                  <a:lnTo>
                    <a:pt x="109" y="481"/>
                  </a:lnTo>
                  <a:lnTo>
                    <a:pt x="109" y="474"/>
                  </a:lnTo>
                  <a:lnTo>
                    <a:pt x="109" y="468"/>
                  </a:lnTo>
                  <a:lnTo>
                    <a:pt x="109" y="461"/>
                  </a:lnTo>
                  <a:lnTo>
                    <a:pt x="103" y="461"/>
                  </a:lnTo>
                  <a:lnTo>
                    <a:pt x="96" y="455"/>
                  </a:lnTo>
                  <a:lnTo>
                    <a:pt x="90" y="455"/>
                  </a:lnTo>
                  <a:lnTo>
                    <a:pt x="83" y="455"/>
                  </a:lnTo>
                  <a:lnTo>
                    <a:pt x="83" y="449"/>
                  </a:lnTo>
                  <a:lnTo>
                    <a:pt x="83" y="442"/>
                  </a:lnTo>
                  <a:lnTo>
                    <a:pt x="90" y="442"/>
                  </a:lnTo>
                  <a:lnTo>
                    <a:pt x="90" y="436"/>
                  </a:lnTo>
                  <a:lnTo>
                    <a:pt x="90" y="429"/>
                  </a:lnTo>
                  <a:lnTo>
                    <a:pt x="90" y="423"/>
                  </a:lnTo>
                  <a:lnTo>
                    <a:pt x="90" y="417"/>
                  </a:lnTo>
                  <a:lnTo>
                    <a:pt x="90" y="410"/>
                  </a:lnTo>
                  <a:lnTo>
                    <a:pt x="96" y="410"/>
                  </a:lnTo>
                  <a:lnTo>
                    <a:pt x="96" y="404"/>
                  </a:lnTo>
                  <a:lnTo>
                    <a:pt x="96" y="397"/>
                  </a:lnTo>
                  <a:lnTo>
                    <a:pt x="90" y="391"/>
                  </a:lnTo>
                  <a:lnTo>
                    <a:pt x="96" y="391"/>
                  </a:lnTo>
                  <a:lnTo>
                    <a:pt x="96" y="385"/>
                  </a:lnTo>
                  <a:lnTo>
                    <a:pt x="103" y="385"/>
                  </a:lnTo>
                  <a:lnTo>
                    <a:pt x="103" y="378"/>
                  </a:lnTo>
                  <a:lnTo>
                    <a:pt x="103" y="372"/>
                  </a:lnTo>
                  <a:lnTo>
                    <a:pt x="103" y="365"/>
                  </a:lnTo>
                  <a:lnTo>
                    <a:pt x="109" y="365"/>
                  </a:lnTo>
                  <a:lnTo>
                    <a:pt x="115" y="359"/>
                  </a:lnTo>
                  <a:lnTo>
                    <a:pt x="115" y="353"/>
                  </a:lnTo>
                  <a:lnTo>
                    <a:pt x="115" y="346"/>
                  </a:lnTo>
                  <a:lnTo>
                    <a:pt x="115" y="340"/>
                  </a:lnTo>
                  <a:lnTo>
                    <a:pt x="115" y="333"/>
                  </a:lnTo>
                  <a:lnTo>
                    <a:pt x="115" y="327"/>
                  </a:lnTo>
                  <a:lnTo>
                    <a:pt x="115" y="321"/>
                  </a:lnTo>
                  <a:lnTo>
                    <a:pt x="115" y="314"/>
                  </a:lnTo>
                  <a:lnTo>
                    <a:pt x="115" y="308"/>
                  </a:lnTo>
                  <a:lnTo>
                    <a:pt x="115" y="301"/>
                  </a:lnTo>
                  <a:lnTo>
                    <a:pt x="115" y="295"/>
                  </a:lnTo>
                  <a:lnTo>
                    <a:pt x="115" y="289"/>
                  </a:lnTo>
                  <a:lnTo>
                    <a:pt x="115" y="282"/>
                  </a:lnTo>
                  <a:lnTo>
                    <a:pt x="115" y="276"/>
                  </a:lnTo>
                  <a:lnTo>
                    <a:pt x="122" y="269"/>
                  </a:lnTo>
                  <a:lnTo>
                    <a:pt x="128" y="269"/>
                  </a:lnTo>
                  <a:lnTo>
                    <a:pt x="128" y="263"/>
                  </a:lnTo>
                  <a:lnTo>
                    <a:pt x="135" y="263"/>
                  </a:lnTo>
                  <a:lnTo>
                    <a:pt x="141" y="263"/>
                  </a:lnTo>
                  <a:lnTo>
                    <a:pt x="147" y="263"/>
                  </a:lnTo>
                  <a:lnTo>
                    <a:pt x="147" y="257"/>
                  </a:lnTo>
                  <a:lnTo>
                    <a:pt x="147" y="250"/>
                  </a:lnTo>
                  <a:lnTo>
                    <a:pt x="141" y="244"/>
                  </a:lnTo>
                  <a:lnTo>
                    <a:pt x="135" y="244"/>
                  </a:lnTo>
                  <a:lnTo>
                    <a:pt x="128" y="237"/>
                  </a:lnTo>
                  <a:lnTo>
                    <a:pt x="128" y="231"/>
                  </a:lnTo>
                  <a:lnTo>
                    <a:pt x="128" y="225"/>
                  </a:lnTo>
                  <a:lnTo>
                    <a:pt x="122" y="225"/>
                  </a:lnTo>
                  <a:lnTo>
                    <a:pt x="122" y="218"/>
                  </a:lnTo>
                  <a:lnTo>
                    <a:pt x="122" y="212"/>
                  </a:lnTo>
                  <a:lnTo>
                    <a:pt x="122" y="205"/>
                  </a:lnTo>
                  <a:lnTo>
                    <a:pt x="122" y="199"/>
                  </a:lnTo>
                  <a:lnTo>
                    <a:pt x="122" y="192"/>
                  </a:lnTo>
                  <a:lnTo>
                    <a:pt x="128" y="192"/>
                  </a:lnTo>
                  <a:lnTo>
                    <a:pt x="128" y="186"/>
                  </a:lnTo>
                  <a:lnTo>
                    <a:pt x="122" y="186"/>
                  </a:lnTo>
                  <a:lnTo>
                    <a:pt x="122" y="180"/>
                  </a:lnTo>
                  <a:lnTo>
                    <a:pt x="122" y="173"/>
                  </a:lnTo>
                  <a:lnTo>
                    <a:pt x="128" y="173"/>
                  </a:lnTo>
                  <a:lnTo>
                    <a:pt x="135" y="180"/>
                  </a:lnTo>
                  <a:lnTo>
                    <a:pt x="141" y="180"/>
                  </a:lnTo>
                  <a:lnTo>
                    <a:pt x="147" y="180"/>
                  </a:lnTo>
                  <a:lnTo>
                    <a:pt x="154" y="180"/>
                  </a:lnTo>
                  <a:lnTo>
                    <a:pt x="154" y="186"/>
                  </a:lnTo>
                  <a:lnTo>
                    <a:pt x="160" y="186"/>
                  </a:lnTo>
                  <a:lnTo>
                    <a:pt x="167" y="186"/>
                  </a:lnTo>
                  <a:lnTo>
                    <a:pt x="173" y="186"/>
                  </a:lnTo>
                  <a:lnTo>
                    <a:pt x="173" y="180"/>
                  </a:lnTo>
                  <a:lnTo>
                    <a:pt x="179" y="180"/>
                  </a:lnTo>
                  <a:lnTo>
                    <a:pt x="186" y="180"/>
                  </a:lnTo>
                  <a:lnTo>
                    <a:pt x="179" y="180"/>
                  </a:lnTo>
                  <a:lnTo>
                    <a:pt x="179" y="186"/>
                  </a:lnTo>
                  <a:lnTo>
                    <a:pt x="186" y="186"/>
                  </a:lnTo>
                  <a:lnTo>
                    <a:pt x="186" y="192"/>
                  </a:lnTo>
                  <a:lnTo>
                    <a:pt x="186" y="199"/>
                  </a:lnTo>
                  <a:lnTo>
                    <a:pt x="192" y="205"/>
                  </a:lnTo>
                  <a:lnTo>
                    <a:pt x="192" y="212"/>
                  </a:lnTo>
                  <a:lnTo>
                    <a:pt x="186" y="212"/>
                  </a:lnTo>
                  <a:lnTo>
                    <a:pt x="186" y="218"/>
                  </a:lnTo>
                  <a:lnTo>
                    <a:pt x="179" y="218"/>
                  </a:lnTo>
                  <a:lnTo>
                    <a:pt x="186" y="225"/>
                  </a:lnTo>
                  <a:lnTo>
                    <a:pt x="186" y="231"/>
                  </a:lnTo>
                  <a:lnTo>
                    <a:pt x="192" y="231"/>
                  </a:lnTo>
                  <a:lnTo>
                    <a:pt x="199" y="231"/>
                  </a:lnTo>
                  <a:lnTo>
                    <a:pt x="205" y="231"/>
                  </a:lnTo>
                  <a:lnTo>
                    <a:pt x="205" y="237"/>
                  </a:lnTo>
                  <a:lnTo>
                    <a:pt x="205" y="244"/>
                  </a:lnTo>
                  <a:lnTo>
                    <a:pt x="211" y="244"/>
                  </a:lnTo>
                  <a:lnTo>
                    <a:pt x="218" y="250"/>
                  </a:lnTo>
                  <a:lnTo>
                    <a:pt x="224" y="250"/>
                  </a:lnTo>
                  <a:lnTo>
                    <a:pt x="231" y="244"/>
                  </a:lnTo>
                  <a:lnTo>
                    <a:pt x="237" y="244"/>
                  </a:lnTo>
                  <a:lnTo>
                    <a:pt x="243" y="244"/>
                  </a:lnTo>
                  <a:lnTo>
                    <a:pt x="250" y="244"/>
                  </a:lnTo>
                  <a:lnTo>
                    <a:pt x="250" y="250"/>
                  </a:lnTo>
                  <a:lnTo>
                    <a:pt x="256" y="250"/>
                  </a:lnTo>
                  <a:lnTo>
                    <a:pt x="256" y="244"/>
                  </a:lnTo>
                  <a:lnTo>
                    <a:pt x="263" y="244"/>
                  </a:lnTo>
                  <a:lnTo>
                    <a:pt x="269" y="244"/>
                  </a:lnTo>
                  <a:lnTo>
                    <a:pt x="275" y="244"/>
                  </a:lnTo>
                  <a:lnTo>
                    <a:pt x="282" y="244"/>
                  </a:lnTo>
                  <a:lnTo>
                    <a:pt x="282" y="250"/>
                  </a:lnTo>
                  <a:lnTo>
                    <a:pt x="282" y="257"/>
                  </a:lnTo>
                  <a:lnTo>
                    <a:pt x="275" y="257"/>
                  </a:lnTo>
                  <a:lnTo>
                    <a:pt x="269" y="257"/>
                  </a:lnTo>
                  <a:lnTo>
                    <a:pt x="269" y="263"/>
                  </a:lnTo>
                  <a:lnTo>
                    <a:pt x="269" y="269"/>
                  </a:lnTo>
                  <a:lnTo>
                    <a:pt x="263" y="269"/>
                  </a:lnTo>
                  <a:lnTo>
                    <a:pt x="263" y="276"/>
                  </a:lnTo>
                  <a:lnTo>
                    <a:pt x="269" y="276"/>
                  </a:lnTo>
                  <a:lnTo>
                    <a:pt x="275" y="276"/>
                  </a:lnTo>
                  <a:lnTo>
                    <a:pt x="282" y="276"/>
                  </a:lnTo>
                  <a:lnTo>
                    <a:pt x="282" y="282"/>
                  </a:lnTo>
                  <a:lnTo>
                    <a:pt x="288" y="282"/>
                  </a:lnTo>
                  <a:lnTo>
                    <a:pt x="288" y="289"/>
                  </a:lnTo>
                  <a:lnTo>
                    <a:pt x="288" y="295"/>
                  </a:lnTo>
                  <a:lnTo>
                    <a:pt x="295" y="295"/>
                  </a:lnTo>
                  <a:lnTo>
                    <a:pt x="295" y="301"/>
                  </a:lnTo>
                  <a:lnTo>
                    <a:pt x="301" y="301"/>
                  </a:lnTo>
                  <a:lnTo>
                    <a:pt x="307" y="308"/>
                  </a:lnTo>
                  <a:lnTo>
                    <a:pt x="314" y="308"/>
                  </a:lnTo>
                  <a:lnTo>
                    <a:pt x="320" y="308"/>
                  </a:lnTo>
                  <a:lnTo>
                    <a:pt x="327" y="301"/>
                  </a:lnTo>
                  <a:lnTo>
                    <a:pt x="333" y="301"/>
                  </a:lnTo>
                  <a:lnTo>
                    <a:pt x="339" y="301"/>
                  </a:lnTo>
                  <a:lnTo>
                    <a:pt x="346" y="301"/>
                  </a:lnTo>
                  <a:lnTo>
                    <a:pt x="352" y="301"/>
                  </a:lnTo>
                  <a:lnTo>
                    <a:pt x="352" y="308"/>
                  </a:lnTo>
                  <a:lnTo>
                    <a:pt x="359" y="308"/>
                  </a:lnTo>
                  <a:lnTo>
                    <a:pt x="365" y="308"/>
                  </a:lnTo>
                  <a:lnTo>
                    <a:pt x="365" y="301"/>
                  </a:lnTo>
                  <a:lnTo>
                    <a:pt x="371" y="301"/>
                  </a:lnTo>
                  <a:lnTo>
                    <a:pt x="371" y="295"/>
                  </a:lnTo>
                  <a:lnTo>
                    <a:pt x="378" y="295"/>
                  </a:lnTo>
                  <a:lnTo>
                    <a:pt x="384" y="295"/>
                  </a:lnTo>
                  <a:lnTo>
                    <a:pt x="384" y="301"/>
                  </a:lnTo>
                  <a:lnTo>
                    <a:pt x="384" y="308"/>
                  </a:lnTo>
                  <a:lnTo>
                    <a:pt x="391" y="308"/>
                  </a:lnTo>
                  <a:lnTo>
                    <a:pt x="397" y="308"/>
                  </a:lnTo>
                  <a:lnTo>
                    <a:pt x="397" y="301"/>
                  </a:lnTo>
                  <a:lnTo>
                    <a:pt x="403" y="301"/>
                  </a:lnTo>
                  <a:lnTo>
                    <a:pt x="403" y="295"/>
                  </a:lnTo>
                  <a:lnTo>
                    <a:pt x="410" y="295"/>
                  </a:lnTo>
                  <a:lnTo>
                    <a:pt x="410" y="289"/>
                  </a:lnTo>
                  <a:lnTo>
                    <a:pt x="403" y="282"/>
                  </a:lnTo>
                  <a:lnTo>
                    <a:pt x="397" y="276"/>
                  </a:lnTo>
                  <a:lnTo>
                    <a:pt x="397" y="269"/>
                  </a:lnTo>
                  <a:lnTo>
                    <a:pt x="397" y="263"/>
                  </a:lnTo>
                  <a:lnTo>
                    <a:pt x="403" y="263"/>
                  </a:lnTo>
                  <a:lnTo>
                    <a:pt x="403" y="257"/>
                  </a:lnTo>
                  <a:lnTo>
                    <a:pt x="397" y="257"/>
                  </a:lnTo>
                  <a:lnTo>
                    <a:pt x="397" y="250"/>
                  </a:lnTo>
                  <a:lnTo>
                    <a:pt x="397" y="244"/>
                  </a:lnTo>
                  <a:lnTo>
                    <a:pt x="397" y="237"/>
                  </a:lnTo>
                  <a:lnTo>
                    <a:pt x="397" y="231"/>
                  </a:lnTo>
                  <a:lnTo>
                    <a:pt x="403" y="225"/>
                  </a:lnTo>
                  <a:lnTo>
                    <a:pt x="410" y="218"/>
                  </a:lnTo>
                  <a:lnTo>
                    <a:pt x="416" y="218"/>
                  </a:lnTo>
                  <a:lnTo>
                    <a:pt x="423" y="218"/>
                  </a:lnTo>
                  <a:lnTo>
                    <a:pt x="423" y="212"/>
                  </a:lnTo>
                  <a:lnTo>
                    <a:pt x="429" y="212"/>
                  </a:lnTo>
                  <a:lnTo>
                    <a:pt x="429" y="205"/>
                  </a:lnTo>
                  <a:lnTo>
                    <a:pt x="429" y="199"/>
                  </a:lnTo>
                  <a:lnTo>
                    <a:pt x="429" y="192"/>
                  </a:lnTo>
                  <a:lnTo>
                    <a:pt x="429" y="186"/>
                  </a:lnTo>
                  <a:lnTo>
                    <a:pt x="429" y="180"/>
                  </a:lnTo>
                  <a:lnTo>
                    <a:pt x="423" y="180"/>
                  </a:lnTo>
                  <a:lnTo>
                    <a:pt x="423" y="173"/>
                  </a:lnTo>
                  <a:lnTo>
                    <a:pt x="423" y="167"/>
                  </a:lnTo>
                  <a:lnTo>
                    <a:pt x="423" y="160"/>
                  </a:lnTo>
                  <a:lnTo>
                    <a:pt x="423" y="154"/>
                  </a:lnTo>
                  <a:lnTo>
                    <a:pt x="429" y="148"/>
                  </a:lnTo>
                  <a:lnTo>
                    <a:pt x="435" y="135"/>
                  </a:lnTo>
                  <a:lnTo>
                    <a:pt x="442" y="128"/>
                  </a:lnTo>
                  <a:lnTo>
                    <a:pt x="448" y="109"/>
                  </a:lnTo>
                  <a:lnTo>
                    <a:pt x="461" y="84"/>
                  </a:lnTo>
                  <a:lnTo>
                    <a:pt x="468" y="77"/>
                  </a:lnTo>
                  <a:lnTo>
                    <a:pt x="468" y="71"/>
                  </a:lnTo>
                  <a:lnTo>
                    <a:pt x="474" y="64"/>
                  </a:lnTo>
                  <a:lnTo>
                    <a:pt x="474" y="58"/>
                  </a:lnTo>
                  <a:lnTo>
                    <a:pt x="468" y="58"/>
                  </a:lnTo>
                  <a:lnTo>
                    <a:pt x="468" y="52"/>
                  </a:lnTo>
                  <a:lnTo>
                    <a:pt x="474" y="52"/>
                  </a:lnTo>
                  <a:lnTo>
                    <a:pt x="480" y="52"/>
                  </a:lnTo>
                  <a:lnTo>
                    <a:pt x="480" y="45"/>
                  </a:lnTo>
                  <a:lnTo>
                    <a:pt x="487" y="45"/>
                  </a:lnTo>
                  <a:lnTo>
                    <a:pt x="487" y="39"/>
                  </a:lnTo>
                  <a:lnTo>
                    <a:pt x="493" y="39"/>
                  </a:lnTo>
                  <a:lnTo>
                    <a:pt x="500" y="45"/>
                  </a:lnTo>
                  <a:lnTo>
                    <a:pt x="506" y="45"/>
                  </a:lnTo>
                  <a:lnTo>
                    <a:pt x="506" y="39"/>
                  </a:lnTo>
                  <a:lnTo>
                    <a:pt x="512" y="39"/>
                  </a:lnTo>
                  <a:lnTo>
                    <a:pt x="512" y="32"/>
                  </a:lnTo>
                  <a:lnTo>
                    <a:pt x="519" y="32"/>
                  </a:lnTo>
                  <a:lnTo>
                    <a:pt x="519" y="39"/>
                  </a:lnTo>
                  <a:lnTo>
                    <a:pt x="519" y="45"/>
                  </a:lnTo>
                  <a:lnTo>
                    <a:pt x="519" y="39"/>
                  </a:lnTo>
                  <a:lnTo>
                    <a:pt x="525" y="39"/>
                  </a:lnTo>
                  <a:lnTo>
                    <a:pt x="525" y="45"/>
                  </a:lnTo>
                  <a:lnTo>
                    <a:pt x="532" y="45"/>
                  </a:lnTo>
                  <a:lnTo>
                    <a:pt x="532" y="52"/>
                  </a:lnTo>
                  <a:lnTo>
                    <a:pt x="532" y="58"/>
                  </a:lnTo>
                  <a:lnTo>
                    <a:pt x="538" y="58"/>
                  </a:lnTo>
                  <a:lnTo>
                    <a:pt x="544" y="58"/>
                  </a:lnTo>
                  <a:lnTo>
                    <a:pt x="544" y="52"/>
                  </a:lnTo>
                  <a:lnTo>
                    <a:pt x="544" y="45"/>
                  </a:lnTo>
                  <a:lnTo>
                    <a:pt x="551" y="45"/>
                  </a:lnTo>
                  <a:lnTo>
                    <a:pt x="557" y="45"/>
                  </a:lnTo>
                  <a:lnTo>
                    <a:pt x="564" y="45"/>
                  </a:lnTo>
                  <a:lnTo>
                    <a:pt x="564" y="39"/>
                  </a:lnTo>
                  <a:lnTo>
                    <a:pt x="570" y="39"/>
                  </a:lnTo>
                  <a:lnTo>
                    <a:pt x="570" y="32"/>
                  </a:lnTo>
                  <a:lnTo>
                    <a:pt x="570" y="39"/>
                  </a:lnTo>
                  <a:lnTo>
                    <a:pt x="576" y="39"/>
                  </a:lnTo>
                  <a:lnTo>
                    <a:pt x="576" y="32"/>
                  </a:lnTo>
                  <a:lnTo>
                    <a:pt x="583" y="32"/>
                  </a:lnTo>
                  <a:lnTo>
                    <a:pt x="583" y="26"/>
                  </a:lnTo>
                  <a:lnTo>
                    <a:pt x="589" y="26"/>
                  </a:lnTo>
                  <a:lnTo>
                    <a:pt x="589" y="32"/>
                  </a:lnTo>
                  <a:lnTo>
                    <a:pt x="596" y="32"/>
                  </a:lnTo>
                  <a:lnTo>
                    <a:pt x="596" y="39"/>
                  </a:lnTo>
                  <a:lnTo>
                    <a:pt x="602" y="39"/>
                  </a:lnTo>
                  <a:lnTo>
                    <a:pt x="608" y="45"/>
                  </a:lnTo>
                  <a:lnTo>
                    <a:pt x="615" y="45"/>
                  </a:lnTo>
                  <a:lnTo>
                    <a:pt x="615" y="39"/>
                  </a:lnTo>
                  <a:lnTo>
                    <a:pt x="615" y="32"/>
                  </a:lnTo>
                  <a:lnTo>
                    <a:pt x="621" y="32"/>
                  </a:lnTo>
                  <a:lnTo>
                    <a:pt x="621" y="26"/>
                  </a:lnTo>
                  <a:lnTo>
                    <a:pt x="628" y="26"/>
                  </a:lnTo>
                  <a:lnTo>
                    <a:pt x="634" y="20"/>
                  </a:lnTo>
                  <a:lnTo>
                    <a:pt x="647" y="20"/>
                  </a:lnTo>
                  <a:lnTo>
                    <a:pt x="660" y="20"/>
                  </a:lnTo>
                  <a:lnTo>
                    <a:pt x="666" y="20"/>
                  </a:lnTo>
                  <a:lnTo>
                    <a:pt x="672" y="20"/>
                  </a:lnTo>
                  <a:lnTo>
                    <a:pt x="679" y="13"/>
                  </a:lnTo>
                  <a:lnTo>
                    <a:pt x="685" y="13"/>
                  </a:lnTo>
                  <a:lnTo>
                    <a:pt x="692" y="13"/>
                  </a:lnTo>
                  <a:lnTo>
                    <a:pt x="698" y="20"/>
                  </a:lnTo>
                  <a:lnTo>
                    <a:pt x="704" y="13"/>
                  </a:lnTo>
                  <a:lnTo>
                    <a:pt x="711" y="7"/>
                  </a:lnTo>
                  <a:lnTo>
                    <a:pt x="711" y="0"/>
                  </a:lnTo>
                  <a:close/>
                </a:path>
              </a:pathLst>
            </a:custGeom>
            <a:grpFill/>
            <a:ln w="6350">
              <a:solidFill>
                <a:schemeClr val="accent5">
                  <a:lumMod val="50000"/>
                </a:schemeClr>
              </a:solidFill>
            </a:ln>
          </p:spPr>
          <p:txBody>
            <a:bodyPr vert="horz" wrap="square" lIns="91440" tIns="45720" rIns="91440" bIns="45720" numCol="1" anchor="t" anchorCtr="0" compatLnSpc="1">
              <a:noAutofit/>
            </a:bodyPr>
            <a:lstStyle/>
            <a:p>
              <a:endParaRPr lang="fr-FR" noProof="0" dirty="0"/>
            </a:p>
          </p:txBody>
        </p:sp>
      </p:grpSp>
      <p:sp>
        <p:nvSpPr>
          <p:cNvPr id="73" name="Graphic 61" descr="Marker with solid fill"/>
          <p:cNvSpPr/>
          <p:nvPr/>
        </p:nvSpPr>
        <p:spPr>
          <a:xfrm>
            <a:off x="11203157" y="5208560"/>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endParaRPr lang="fr-FR" noProof="0" dirty="0"/>
          </a:p>
        </p:txBody>
      </p:sp>
      <p:grpSp>
        <p:nvGrpSpPr>
          <p:cNvPr id="80" name="Group 79"/>
          <p:cNvGrpSpPr/>
          <p:nvPr/>
        </p:nvGrpSpPr>
        <p:grpSpPr>
          <a:xfrm>
            <a:off x="10140184" y="5794620"/>
            <a:ext cx="1238944" cy="230741"/>
            <a:chOff x="10325237" y="5829179"/>
            <a:chExt cx="1238944" cy="230741"/>
          </a:xfrm>
        </p:grpSpPr>
        <p:sp>
          <p:nvSpPr>
            <p:cNvPr id="74" name="Graphic 61" descr="Marker with solid fill"/>
            <p:cNvSpPr/>
            <p:nvPr/>
          </p:nvSpPr>
          <p:spPr>
            <a:xfrm>
              <a:off x="10325237" y="5841371"/>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endParaRPr lang="fr-FR" noProof="0" dirty="0"/>
            </a:p>
          </p:txBody>
        </p:sp>
        <p:sp>
          <p:nvSpPr>
            <p:cNvPr id="75" name="TextBox 74"/>
            <p:cNvSpPr txBox="1"/>
            <p:nvPr/>
          </p:nvSpPr>
          <p:spPr>
            <a:xfrm>
              <a:off x="10537056" y="5829179"/>
              <a:ext cx="1027125" cy="218549"/>
            </a:xfrm>
            <a:prstGeom prst="rect">
              <a:avLst/>
            </a:prstGeom>
            <a:ln w="6350">
              <a:noFill/>
              <a:miter lim="800000"/>
            </a:ln>
          </p:spPr>
          <p:txBody>
            <a:bodyPr vert="horz" wrap="square" lIns="0" tIns="0" rIns="0" bIns="0" rtlCol="0">
              <a:noAutofit/>
            </a:bodyPr>
            <a:lstStyle/>
            <a:p>
              <a:pPr algn="ctr">
                <a:spcBef>
                  <a:spcPts val="300"/>
                </a:spcBef>
                <a:spcAft>
                  <a:spcPts val="300"/>
                </a:spcAft>
                <a:buNone/>
              </a:pPr>
              <a:r>
                <a:rPr lang="fr-FR" sz="900" noProof="0" dirty="0"/>
                <a:t>Régions couvertes par le projet</a:t>
              </a:r>
            </a:p>
          </p:txBody>
        </p:sp>
      </p:grpSp>
      <p:grpSp>
        <p:nvGrpSpPr>
          <p:cNvPr id="79" name="Group 78"/>
          <p:cNvGrpSpPr/>
          <p:nvPr/>
        </p:nvGrpSpPr>
        <p:grpSpPr>
          <a:xfrm>
            <a:off x="1462075" y="6029247"/>
            <a:ext cx="8260153" cy="239250"/>
            <a:chOff x="1462075" y="5661497"/>
            <a:chExt cx="8260153" cy="239250"/>
          </a:xfrm>
        </p:grpSpPr>
        <p:sp>
          <p:nvSpPr>
            <p:cNvPr id="35" name="TextBox 34"/>
            <p:cNvSpPr txBox="1"/>
            <p:nvPr/>
          </p:nvSpPr>
          <p:spPr>
            <a:xfrm>
              <a:off x="1462075" y="5661497"/>
              <a:ext cx="1494907" cy="239250"/>
            </a:xfrm>
            <a:prstGeom prst="rect">
              <a:avLst/>
            </a:prstGeom>
            <a:ln w="6350">
              <a:noFill/>
              <a:miter lim="800000"/>
            </a:ln>
          </p:spPr>
          <p:txBody>
            <a:bodyPr vert="horz" wrap="square" lIns="0" tIns="0" rIns="0" bIns="0" rtlCol="0">
              <a:noAutofit/>
            </a:bodyPr>
            <a:lstStyle/>
            <a:p>
              <a:pPr algn="l">
                <a:spcBef>
                  <a:spcPts val="300"/>
                </a:spcBef>
                <a:spcAft>
                  <a:spcPts val="300"/>
                </a:spcAft>
                <a:buNone/>
              </a:pPr>
              <a:r>
                <a:rPr lang="fr-FR" sz="1150" noProof="0" dirty="0"/>
                <a:t>Etude de préfaisabilité</a:t>
              </a:r>
            </a:p>
          </p:txBody>
        </p:sp>
        <p:sp>
          <p:nvSpPr>
            <p:cNvPr id="36" name="TextBox 35"/>
            <p:cNvSpPr txBox="1"/>
            <p:nvPr/>
          </p:nvSpPr>
          <p:spPr>
            <a:xfrm>
              <a:off x="3717524" y="5661497"/>
              <a:ext cx="1494907" cy="239250"/>
            </a:xfrm>
            <a:prstGeom prst="rect">
              <a:avLst/>
            </a:prstGeom>
            <a:ln w="6350">
              <a:noFill/>
              <a:miter lim="800000"/>
            </a:ln>
          </p:spPr>
          <p:txBody>
            <a:bodyPr vert="horz" wrap="square" lIns="0" tIns="0" rIns="0" bIns="0" rtlCol="0">
              <a:noAutofit/>
            </a:bodyPr>
            <a:lstStyle/>
            <a:p>
              <a:pPr algn="ctr">
                <a:spcBef>
                  <a:spcPts val="300"/>
                </a:spcBef>
                <a:spcAft>
                  <a:spcPts val="300"/>
                </a:spcAft>
                <a:buNone/>
              </a:pPr>
              <a:r>
                <a:rPr lang="fr-FR" sz="1150" noProof="0" dirty="0"/>
                <a:t>Etude de faisabilité</a:t>
              </a:r>
            </a:p>
          </p:txBody>
        </p:sp>
        <p:sp>
          <p:nvSpPr>
            <p:cNvPr id="38" name="TextBox 37"/>
            <p:cNvSpPr txBox="1"/>
            <p:nvPr/>
          </p:nvSpPr>
          <p:spPr>
            <a:xfrm>
              <a:off x="5974718" y="5661497"/>
              <a:ext cx="1494907" cy="239250"/>
            </a:xfrm>
            <a:prstGeom prst="rect">
              <a:avLst/>
            </a:prstGeom>
            <a:ln w="6350">
              <a:noFill/>
              <a:miter lim="800000"/>
            </a:ln>
          </p:spPr>
          <p:txBody>
            <a:bodyPr vert="horz" wrap="square" lIns="0" tIns="0" rIns="0" bIns="0" rtlCol="0">
              <a:noAutofit/>
            </a:bodyPr>
            <a:lstStyle/>
            <a:p>
              <a:pPr algn="ctr">
                <a:spcBef>
                  <a:spcPts val="300"/>
                </a:spcBef>
                <a:spcAft>
                  <a:spcPts val="300"/>
                </a:spcAft>
                <a:buNone/>
              </a:pPr>
              <a:r>
                <a:rPr lang="fr-FR" sz="1150" noProof="0" dirty="0"/>
                <a:t>Appel d’offre</a:t>
              </a:r>
            </a:p>
          </p:txBody>
        </p:sp>
        <p:sp>
          <p:nvSpPr>
            <p:cNvPr id="77" name="TextBox 76"/>
            <p:cNvSpPr txBox="1"/>
            <p:nvPr/>
          </p:nvSpPr>
          <p:spPr>
            <a:xfrm>
              <a:off x="8227321" y="5661497"/>
              <a:ext cx="1494907" cy="239250"/>
            </a:xfrm>
            <a:prstGeom prst="rect">
              <a:avLst/>
            </a:prstGeom>
            <a:ln w="6350">
              <a:noFill/>
              <a:miter lim="800000"/>
            </a:ln>
          </p:spPr>
          <p:txBody>
            <a:bodyPr vert="horz" wrap="square" lIns="0" tIns="0" rIns="0" bIns="0" rtlCol="0">
              <a:noAutofit/>
            </a:bodyPr>
            <a:lstStyle/>
            <a:p>
              <a:pPr algn="ctr">
                <a:spcBef>
                  <a:spcPts val="300"/>
                </a:spcBef>
                <a:spcAft>
                  <a:spcPts val="300"/>
                </a:spcAft>
                <a:buNone/>
              </a:pPr>
              <a:r>
                <a:rPr lang="fr-FR" sz="1150" noProof="0" dirty="0"/>
                <a:t>Démarrage du projet</a:t>
              </a:r>
            </a:p>
          </p:txBody>
        </p:sp>
      </p:grpSp>
      <p:sp>
        <p:nvSpPr>
          <p:cNvPr id="78" name="CustomShape 21"/>
          <p:cNvSpPr/>
          <p:nvPr/>
        </p:nvSpPr>
        <p:spPr>
          <a:xfrm>
            <a:off x="9755812" y="1107486"/>
            <a:ext cx="0" cy="5158745"/>
          </a:xfrm>
          <a:prstGeom prst="straightConnector1">
            <a:avLst/>
          </a:prstGeom>
          <a:noFill/>
          <a:ln w="12600">
            <a:solidFill>
              <a:schemeClr val="accent6"/>
            </a:solidFill>
            <a:round/>
          </a:ln>
        </p:spPr>
        <p:style>
          <a:lnRef idx="0">
            <a:scrgbClr r="0" g="0" b="0"/>
          </a:lnRef>
          <a:fillRef idx="0">
            <a:scrgbClr r="0" g="0" b="0"/>
          </a:fillRef>
          <a:effectRef idx="0">
            <a:scrgbClr r="0" g="0" b="0"/>
          </a:effectRef>
          <a:fontRef idx="minor"/>
        </p:style>
        <p:txBody>
          <a:bodyPr/>
          <a:lstStyle/>
          <a:p>
            <a:endParaRPr lang="fr-FR" noProof="0" dirty="0"/>
          </a:p>
        </p:txBody>
      </p:sp>
      <p:sp>
        <p:nvSpPr>
          <p:cNvPr id="81" name="TextBox 80"/>
          <p:cNvSpPr txBox="1"/>
          <p:nvPr/>
        </p:nvSpPr>
        <p:spPr>
          <a:xfrm>
            <a:off x="9901180" y="6543853"/>
            <a:ext cx="1398938" cy="221491"/>
          </a:xfrm>
          <a:prstGeom prst="rect">
            <a:avLst/>
          </a:prstGeom>
          <a:ln w="6350">
            <a:noFill/>
            <a:miter lim="800000"/>
          </a:ln>
        </p:spPr>
        <p:txBody>
          <a:bodyPr vert="horz" wrap="square" lIns="0" tIns="0" rIns="0" bIns="0" rtlCol="0">
            <a:noAutofit/>
          </a:bodyPr>
          <a:lstStyle/>
          <a:p>
            <a:pPr algn="l">
              <a:spcBef>
                <a:spcPts val="300"/>
              </a:spcBef>
              <a:spcAft>
                <a:spcPts val="300"/>
              </a:spcAft>
              <a:buNone/>
            </a:pPr>
            <a:r>
              <a:rPr lang="fr-FR" sz="1050" i="1" noProof="0" dirty="0"/>
              <a:t>Mise à jour :04/2026</a:t>
            </a:r>
            <a:endParaRPr lang="fr-FR" sz="1050" i="1" noProof="0" dirty="0">
              <a:highlight>
                <a:srgbClr val="FFFF00"/>
              </a:highlight>
            </a:endParaRPr>
          </a:p>
        </p:txBody>
      </p:sp>
      <p:sp>
        <p:nvSpPr>
          <p:cNvPr id="3" name="Rectangle 2"/>
          <p:cNvSpPr/>
          <p:nvPr/>
        </p:nvSpPr>
        <p:spPr>
          <a:xfrm>
            <a:off x="3157091" y="2406731"/>
            <a:ext cx="6378943" cy="769441"/>
          </a:xfrm>
          <a:prstGeom prst="rect">
            <a:avLst/>
          </a:prstGeom>
        </p:spPr>
        <p:txBody>
          <a:bodyPr wrap="square">
            <a:spAutoFit/>
          </a:bodyPr>
          <a:lstStyle/>
          <a:p>
            <a:r>
              <a:rPr lang="fr-FR" sz="1100" noProof="0" dirty="0"/>
              <a:t>Le projet vise </a:t>
            </a:r>
            <a:r>
              <a:rPr lang="fr-FR" sz="1100" b="1" noProof="0" dirty="0"/>
              <a:t>la mobilisation des eaux du fleuve Mono </a:t>
            </a:r>
            <a:r>
              <a:rPr lang="fr-FR" sz="1100" noProof="0" dirty="0"/>
              <a:t>pour une production estimée </a:t>
            </a:r>
            <a:r>
              <a:rPr lang="fr-FR" sz="1100" b="1" noProof="0" dirty="0"/>
              <a:t>à 200 000 m³/jour</a:t>
            </a:r>
            <a:r>
              <a:rPr lang="fr-FR" sz="1100" noProof="0" dirty="0"/>
              <a:t>.</a:t>
            </a:r>
          </a:p>
          <a:p>
            <a:r>
              <a:rPr lang="fr-FR" sz="1100" noProof="0" dirty="0"/>
              <a:t>Il prévoit l’aménagement d’une prise d’eau sur la période 2028-2030 afin de renforcer durablement l’approvisionnement en eau potable du Grand Lomé</a:t>
            </a:r>
          </a:p>
        </p:txBody>
      </p:sp>
      <p:grpSp>
        <p:nvGrpSpPr>
          <p:cNvPr id="21" name="Group 44"/>
          <p:cNvGrpSpPr/>
          <p:nvPr/>
        </p:nvGrpSpPr>
        <p:grpSpPr>
          <a:xfrm>
            <a:off x="1586666" y="5643111"/>
            <a:ext cx="351015" cy="351015"/>
            <a:chOff x="2730547" y="5911505"/>
            <a:chExt cx="351015" cy="351015"/>
          </a:xfrm>
        </p:grpSpPr>
        <p:sp>
          <p:nvSpPr>
            <p:cNvPr id="22" name="Oval 45"/>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spcBef>
                  <a:spcPts val="300"/>
                </a:spcBef>
                <a:spcAft>
                  <a:spcPts val="300"/>
                </a:spcAft>
              </a:pPr>
              <a:endParaRPr lang="fr-FR" sz="800" noProof="0" dirty="0">
                <a:solidFill>
                  <a:srgbClr val="236800"/>
                </a:solidFill>
              </a:endParaRPr>
            </a:p>
          </p:txBody>
        </p:sp>
        <p:sp>
          <p:nvSpPr>
            <p:cNvPr id="23" name="Graphic 15" descr="Badge Cross with solid fill"/>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endParaRPr lang="fr-FR" noProof="0" dirty="0"/>
            </a:p>
          </p:txBody>
        </p:sp>
      </p:grpSp>
      <p:sp>
        <p:nvSpPr>
          <p:cNvPr id="11" name="Rectangle 10">
            <a:extLst>
              <a:ext uri="{FF2B5EF4-FFF2-40B4-BE49-F238E27FC236}">
                <a16:creationId xmlns:a16="http://schemas.microsoft.com/office/drawing/2014/main" id="{76DBEAC5-C7AD-5E88-D615-D03A2AE445FD}"/>
              </a:ext>
            </a:extLst>
          </p:cNvPr>
          <p:cNvSpPr/>
          <p:nvPr/>
        </p:nvSpPr>
        <p:spPr>
          <a:xfrm>
            <a:off x="10910416" y="0"/>
            <a:ext cx="1281584" cy="437043"/>
          </a:xfrm>
          <a:prstGeom prst="rect">
            <a:avLst/>
          </a:prstGeom>
          <a:solidFill>
            <a:srgbClr val="005E00"/>
          </a:solidFill>
        </p:spPr>
        <p:txBody>
          <a:bodyPr wrap="square">
            <a:spAutoFit/>
          </a:bodyPr>
          <a:lstStyle/>
          <a:p>
            <a:pPr defTabSz="932815"/>
            <a:r>
              <a:rPr lang="fr-FR" sz="1120" b="1" noProof="0" dirty="0">
                <a:solidFill>
                  <a:srgbClr val="FFFFFF"/>
                </a:solidFill>
              </a:rPr>
              <a:t>FICHE PROJET</a:t>
            </a:r>
          </a:p>
          <a:p>
            <a:pPr algn="ctr" defTabSz="932815"/>
            <a:r>
              <a:rPr lang="fr-FR" sz="1120" b="1" noProof="0" dirty="0">
                <a:solidFill>
                  <a:srgbClr val="FFFFFF"/>
                </a:solidFill>
              </a:rPr>
              <a:t>MDEA </a:t>
            </a:r>
            <a:endParaRPr lang="fr-FR" sz="1120" noProof="0" dirty="0">
              <a:solidFill>
                <a:srgbClr val="FFFFFF"/>
              </a:solidFill>
            </a:endParaRPr>
          </a:p>
        </p:txBody>
      </p:sp>
      <p:grpSp>
        <p:nvGrpSpPr>
          <p:cNvPr id="2" name="Group 44">
            <a:extLst>
              <a:ext uri="{FF2B5EF4-FFF2-40B4-BE49-F238E27FC236}">
                <a16:creationId xmlns:a16="http://schemas.microsoft.com/office/drawing/2014/main" id="{0D9FCB97-2D64-38B8-7101-DCEF3C4527FE}"/>
              </a:ext>
            </a:extLst>
          </p:cNvPr>
          <p:cNvGrpSpPr/>
          <p:nvPr/>
        </p:nvGrpSpPr>
        <p:grpSpPr>
          <a:xfrm>
            <a:off x="4289469" y="5643111"/>
            <a:ext cx="351015" cy="351015"/>
            <a:chOff x="2730547" y="5911505"/>
            <a:chExt cx="351015" cy="351015"/>
          </a:xfrm>
        </p:grpSpPr>
        <p:sp>
          <p:nvSpPr>
            <p:cNvPr id="13" name="Oval 45">
              <a:extLst>
                <a:ext uri="{FF2B5EF4-FFF2-40B4-BE49-F238E27FC236}">
                  <a16:creationId xmlns:a16="http://schemas.microsoft.com/office/drawing/2014/main" id="{8846E1AB-B24E-60E8-9262-EB6E0F3EE7C9}"/>
                </a:ext>
              </a:extLst>
            </p:cNvPr>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spcBef>
                  <a:spcPts val="300"/>
                </a:spcBef>
                <a:spcAft>
                  <a:spcPts val="300"/>
                </a:spcAft>
              </a:pPr>
              <a:endParaRPr lang="fr-FR" sz="800" noProof="0" dirty="0">
                <a:solidFill>
                  <a:srgbClr val="236800"/>
                </a:solidFill>
              </a:endParaRPr>
            </a:p>
          </p:txBody>
        </p:sp>
        <p:sp>
          <p:nvSpPr>
            <p:cNvPr id="14" name="Graphic 15" descr="Badge Cross with solid fill">
              <a:extLst>
                <a:ext uri="{FF2B5EF4-FFF2-40B4-BE49-F238E27FC236}">
                  <a16:creationId xmlns:a16="http://schemas.microsoft.com/office/drawing/2014/main" id="{5D8E2031-C338-484E-570C-C8BC9034C57B}"/>
                </a:ext>
              </a:extLst>
            </p:cNvPr>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endParaRPr lang="fr-FR" noProof="0" dirty="0"/>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CustomShape 1"/>
          <p:cNvSpPr/>
          <p:nvPr/>
        </p:nvSpPr>
        <p:spPr>
          <a:xfrm>
            <a:off x="267975" y="941850"/>
            <a:ext cx="11723397" cy="5450637"/>
          </a:xfrm>
          <a:prstGeom prst="rect">
            <a:avLst/>
          </a:prstGeom>
          <a:noFill/>
          <a:ln w="25560">
            <a:solidFill>
              <a:srgbClr val="006D00"/>
            </a:solidFill>
            <a:round/>
          </a:ln>
        </p:spPr>
        <p:style>
          <a:lnRef idx="0">
            <a:scrgbClr r="0" g="0" b="0"/>
          </a:lnRef>
          <a:fillRef idx="0">
            <a:scrgbClr r="0" g="0" b="0"/>
          </a:fillRef>
          <a:effectRef idx="0">
            <a:scrgbClr r="0" g="0" b="0"/>
          </a:effectRef>
          <a:fontRef idx="minor"/>
        </p:style>
        <p:txBody>
          <a:bodyPr/>
          <a:lstStyle/>
          <a:p>
            <a:pPr defTabSz="932815"/>
            <a:endParaRPr lang="fr-FR" sz="1835" noProof="0" dirty="0">
              <a:solidFill>
                <a:srgbClr val="000000"/>
              </a:solidFill>
              <a:latin typeface="Arial" panose="020B0604020202020204"/>
            </a:endParaRPr>
          </a:p>
        </p:txBody>
      </p:sp>
      <p:sp>
        <p:nvSpPr>
          <p:cNvPr id="86" name="CustomShape 2"/>
          <p:cNvSpPr/>
          <p:nvPr/>
        </p:nvSpPr>
        <p:spPr>
          <a:xfrm>
            <a:off x="374214" y="1056436"/>
            <a:ext cx="1013071" cy="1200759"/>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defTabSz="932815"/>
            <a:r>
              <a:rPr lang="fr-FR" sz="1205" b="1" noProof="0" dirty="0">
                <a:solidFill>
                  <a:srgbClr val="FFFFFF"/>
                </a:solidFill>
                <a:latin typeface="Arial" panose="020B0604020202020204"/>
                <a:ea typeface="Arial" panose="020B0604020202020204"/>
              </a:rPr>
              <a:t>Aperçu</a:t>
            </a:r>
            <a:endParaRPr lang="fr-FR" sz="1835" noProof="0" dirty="0">
              <a:solidFill>
                <a:srgbClr val="000000"/>
              </a:solidFill>
              <a:latin typeface="Arial" panose="020B0604020202020204"/>
            </a:endParaRPr>
          </a:p>
        </p:txBody>
      </p:sp>
      <p:sp>
        <p:nvSpPr>
          <p:cNvPr id="87" name="CustomShape 3"/>
          <p:cNvSpPr/>
          <p:nvPr/>
        </p:nvSpPr>
        <p:spPr>
          <a:xfrm>
            <a:off x="375850" y="2328312"/>
            <a:ext cx="1017605" cy="3204387"/>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defTabSz="932815"/>
            <a:r>
              <a:rPr lang="fr-FR" sz="1205" b="1" noProof="0" dirty="0">
                <a:solidFill>
                  <a:srgbClr val="FFFFFF"/>
                </a:solidFill>
                <a:latin typeface="Arial" panose="020B0604020202020204"/>
                <a:ea typeface="Arial" panose="020B0604020202020204"/>
              </a:rPr>
              <a:t>Description</a:t>
            </a:r>
            <a:endParaRPr lang="fr-FR" sz="1835" noProof="0" dirty="0">
              <a:solidFill>
                <a:srgbClr val="000000"/>
              </a:solidFill>
              <a:latin typeface="Arial" panose="020B0604020202020204"/>
            </a:endParaRPr>
          </a:p>
        </p:txBody>
      </p:sp>
      <p:sp>
        <p:nvSpPr>
          <p:cNvPr id="89" name="CustomShape 5"/>
          <p:cNvSpPr/>
          <p:nvPr/>
        </p:nvSpPr>
        <p:spPr>
          <a:xfrm>
            <a:off x="1981136" y="1207910"/>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15"/>
            <a:r>
              <a:rPr lang="fr-FR" sz="1205" b="1" noProof="0" dirty="0">
                <a:solidFill>
                  <a:srgbClr val="236800"/>
                </a:solidFill>
                <a:latin typeface="Arial" panose="020B0604020202020204"/>
                <a:ea typeface="Arial" panose="020B0604020202020204"/>
              </a:rPr>
              <a:t>Localisation</a:t>
            </a:r>
            <a:endParaRPr lang="fr-FR" sz="1835" noProof="0" dirty="0">
              <a:solidFill>
                <a:srgbClr val="000000"/>
              </a:solidFill>
              <a:latin typeface="Arial" panose="020B0604020202020204"/>
            </a:endParaRPr>
          </a:p>
        </p:txBody>
      </p:sp>
      <p:sp>
        <p:nvSpPr>
          <p:cNvPr id="90" name="CustomShape 6"/>
          <p:cNvSpPr/>
          <p:nvPr/>
        </p:nvSpPr>
        <p:spPr>
          <a:xfrm>
            <a:off x="3291206" y="1218415"/>
            <a:ext cx="5209362" cy="205238"/>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a:lnSpc>
                <a:spcPct val="100000"/>
              </a:lnSpc>
            </a:pPr>
            <a:r>
              <a:rPr lang="fr-FR" sz="1100" noProof="0" dirty="0"/>
              <a:t>Toutes les régions  ( Maritime, Plateaux, Centrale, Kara, Savanes; Togo)</a:t>
            </a:r>
          </a:p>
        </p:txBody>
      </p:sp>
      <p:sp>
        <p:nvSpPr>
          <p:cNvPr id="91" name="CustomShape 7"/>
          <p:cNvSpPr/>
          <p:nvPr/>
        </p:nvSpPr>
        <p:spPr>
          <a:xfrm>
            <a:off x="2020800" y="1952572"/>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15"/>
            <a:r>
              <a:rPr lang="fr-FR" sz="1205" b="1" noProof="0" dirty="0">
                <a:solidFill>
                  <a:srgbClr val="236800"/>
                </a:solidFill>
                <a:latin typeface="Arial" panose="020B0604020202020204"/>
                <a:ea typeface="Arial" panose="020B0604020202020204"/>
              </a:rPr>
              <a:t>Coût estimatif</a:t>
            </a:r>
            <a:endParaRPr lang="fr-FR" sz="1835" noProof="0" dirty="0">
              <a:solidFill>
                <a:srgbClr val="000000"/>
              </a:solidFill>
              <a:latin typeface="Arial" panose="020B0604020202020204"/>
            </a:endParaRPr>
          </a:p>
        </p:txBody>
      </p:sp>
      <p:sp>
        <p:nvSpPr>
          <p:cNvPr id="92" name="CustomShape 8"/>
          <p:cNvSpPr/>
          <p:nvPr/>
        </p:nvSpPr>
        <p:spPr>
          <a:xfrm>
            <a:off x="3291207" y="1958265"/>
            <a:ext cx="5508665" cy="253049"/>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15"/>
            <a:r>
              <a:rPr lang="fr-FR" sz="1100" b="1" noProof="0" dirty="0"/>
              <a:t>97 milliards FCFA ou 162 millions de dollars US </a:t>
            </a:r>
          </a:p>
        </p:txBody>
      </p:sp>
      <p:sp>
        <p:nvSpPr>
          <p:cNvPr id="97" name="CustomShape 13"/>
          <p:cNvSpPr/>
          <p:nvPr/>
        </p:nvSpPr>
        <p:spPr>
          <a:xfrm>
            <a:off x="2026936" y="2401808"/>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15"/>
            <a:r>
              <a:rPr lang="fr-FR" sz="1205" b="1" noProof="0" dirty="0">
                <a:solidFill>
                  <a:srgbClr val="236800"/>
                </a:solidFill>
                <a:latin typeface="Arial" panose="020B0604020202020204"/>
                <a:ea typeface="Arial" panose="020B0604020202020204"/>
              </a:rPr>
              <a:t>Description et </a:t>
            </a:r>
            <a:r>
              <a:rPr lang="en-ZA" sz="1204" b="1" dirty="0">
                <a:solidFill>
                  <a:srgbClr val="236800"/>
                </a:solidFill>
                <a:ea typeface="Arial"/>
              </a:rPr>
              <a:t>caractéristiques</a:t>
            </a:r>
            <a:r>
              <a:rPr lang="fr-FR" sz="1205" b="1" noProof="0" dirty="0">
                <a:solidFill>
                  <a:srgbClr val="236800"/>
                </a:solidFill>
                <a:latin typeface="Arial" panose="020B0604020202020204"/>
                <a:ea typeface="Arial" panose="020B0604020202020204"/>
              </a:rPr>
              <a:t> techniques</a:t>
            </a:r>
            <a:endParaRPr lang="fr-FR" sz="1835" noProof="0" dirty="0">
              <a:solidFill>
                <a:srgbClr val="000000"/>
              </a:solidFill>
              <a:latin typeface="Arial" panose="020B0604020202020204"/>
            </a:endParaRPr>
          </a:p>
        </p:txBody>
      </p:sp>
      <p:sp>
        <p:nvSpPr>
          <p:cNvPr id="99" name="CustomShape 15"/>
          <p:cNvSpPr/>
          <p:nvPr/>
        </p:nvSpPr>
        <p:spPr>
          <a:xfrm>
            <a:off x="1993255" y="3749459"/>
            <a:ext cx="1419494" cy="368738"/>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15"/>
            <a:r>
              <a:rPr lang="fr-FR" sz="1205" b="1" noProof="0" dirty="0">
                <a:solidFill>
                  <a:srgbClr val="236800"/>
                </a:solidFill>
                <a:latin typeface="Arial" panose="020B0604020202020204"/>
                <a:ea typeface="Arial" panose="020B0604020202020204"/>
              </a:rPr>
              <a:t>Opportunités de l’investissement</a:t>
            </a:r>
            <a:endParaRPr lang="fr-FR" sz="1835" noProof="0" dirty="0">
              <a:solidFill>
                <a:srgbClr val="000000"/>
              </a:solidFill>
              <a:latin typeface="Arial" panose="020B0604020202020204"/>
            </a:endParaRPr>
          </a:p>
        </p:txBody>
      </p:sp>
      <p:sp>
        <p:nvSpPr>
          <p:cNvPr id="105" name="CustomShape 21"/>
          <p:cNvSpPr/>
          <p:nvPr/>
        </p:nvSpPr>
        <p:spPr>
          <a:xfrm>
            <a:off x="1654163" y="2295300"/>
            <a:ext cx="7812000" cy="0"/>
          </a:xfrm>
          <a:prstGeom prst="straightConnector1">
            <a:avLst/>
          </a:prstGeom>
          <a:noFill/>
          <a:ln w="12600">
            <a:solidFill>
              <a:schemeClr val="accent6"/>
            </a:solidFill>
            <a:round/>
          </a:ln>
        </p:spPr>
        <p:style>
          <a:lnRef idx="0">
            <a:scrgbClr r="0" g="0" b="0"/>
          </a:lnRef>
          <a:fillRef idx="0">
            <a:scrgbClr r="0" g="0" b="0"/>
          </a:fillRef>
          <a:effectRef idx="0">
            <a:scrgbClr r="0" g="0" b="0"/>
          </a:effectRef>
          <a:fontRef idx="minor"/>
        </p:style>
        <p:txBody>
          <a:bodyPr/>
          <a:lstStyle/>
          <a:p>
            <a:endParaRPr lang="fr-FR" noProof="0" dirty="0"/>
          </a:p>
        </p:txBody>
      </p:sp>
      <p:sp>
        <p:nvSpPr>
          <p:cNvPr id="106" name="CustomShape 22"/>
          <p:cNvSpPr/>
          <p:nvPr/>
        </p:nvSpPr>
        <p:spPr>
          <a:xfrm>
            <a:off x="1586690" y="1152453"/>
            <a:ext cx="242765" cy="294550"/>
          </a:xfrm>
          <a:custGeom>
            <a:avLst/>
            <a:gdLst/>
            <a:ahLst/>
            <a:cxnLst/>
            <a:rect l="0" t="0" r="r" b="b"/>
            <a:pathLst>
              <a:path w="120001" h="120001">
                <a:moveTo>
                  <a:pt x="98734" y="13125"/>
                </a:moveTo>
                <a:cubicBezTo>
                  <a:pt x="88101" y="4375"/>
                  <a:pt x="73670" y="0"/>
                  <a:pt x="60000" y="0"/>
                </a:cubicBezTo>
                <a:cubicBezTo>
                  <a:pt x="60000" y="0"/>
                  <a:pt x="60000" y="0"/>
                  <a:pt x="60000" y="0"/>
                </a:cubicBezTo>
                <a:cubicBezTo>
                  <a:pt x="46329" y="0"/>
                  <a:pt x="31898" y="4375"/>
                  <a:pt x="21265" y="13125"/>
                </a:cubicBezTo>
                <a:cubicBezTo>
                  <a:pt x="0" y="30625"/>
                  <a:pt x="0" y="59375"/>
                  <a:pt x="21265" y="76875"/>
                </a:cubicBezTo>
                <a:cubicBezTo>
                  <a:pt x="34936" y="89375"/>
                  <a:pt x="46329" y="93125"/>
                  <a:pt x="53164" y="108750"/>
                </a:cubicBezTo>
                <a:cubicBezTo>
                  <a:pt x="56962" y="117500"/>
                  <a:pt x="56962" y="117500"/>
                  <a:pt x="56962" y="117500"/>
                </a:cubicBezTo>
                <a:cubicBezTo>
                  <a:pt x="56962" y="118125"/>
                  <a:pt x="57721" y="120000"/>
                  <a:pt x="60000" y="120000"/>
                </a:cubicBezTo>
                <a:cubicBezTo>
                  <a:pt x="62278" y="120000"/>
                  <a:pt x="63037" y="118125"/>
                  <a:pt x="63037" y="117500"/>
                </a:cubicBezTo>
                <a:cubicBezTo>
                  <a:pt x="66835" y="108750"/>
                  <a:pt x="66835" y="108750"/>
                  <a:pt x="66835" y="108750"/>
                </a:cubicBezTo>
                <a:cubicBezTo>
                  <a:pt x="73670" y="93125"/>
                  <a:pt x="85063" y="89375"/>
                  <a:pt x="98734" y="76875"/>
                </a:cubicBezTo>
                <a:cubicBezTo>
                  <a:pt x="120000" y="59375"/>
                  <a:pt x="120000" y="30625"/>
                  <a:pt x="98734" y="13125"/>
                </a:cubicBezTo>
                <a:lnTo>
                  <a:pt x="60000" y="82500"/>
                </a:lnTo>
                <a:cubicBezTo>
                  <a:pt x="34936" y="82500"/>
                  <a:pt x="14430" y="65625"/>
                  <a:pt x="14430" y="45000"/>
                </a:cubicBezTo>
                <a:cubicBezTo>
                  <a:pt x="14430" y="24375"/>
                  <a:pt x="34936" y="7500"/>
                  <a:pt x="60000" y="7500"/>
                </a:cubicBezTo>
                <a:cubicBezTo>
                  <a:pt x="85063" y="7500"/>
                  <a:pt x="105569" y="24375"/>
                  <a:pt x="105569" y="45000"/>
                </a:cubicBezTo>
                <a:cubicBezTo>
                  <a:pt x="105569" y="65625"/>
                  <a:pt x="85063" y="82500"/>
                  <a:pt x="60000" y="82500"/>
                </a:cubicBezTo>
              </a:path>
            </a:pathLst>
          </a:custGeom>
          <a:solidFill>
            <a:schemeClr val="accent1"/>
          </a:solidFill>
          <a:ln>
            <a:noFill/>
          </a:ln>
        </p:spPr>
        <p:style>
          <a:lnRef idx="0">
            <a:scrgbClr r="0" g="0" b="0"/>
          </a:lnRef>
          <a:fillRef idx="0">
            <a:scrgbClr r="0" g="0" b="0"/>
          </a:fillRef>
          <a:effectRef idx="0">
            <a:scrgbClr r="0" g="0" b="0"/>
          </a:effectRef>
          <a:fontRef idx="minor"/>
        </p:style>
        <p:txBody>
          <a:bodyPr/>
          <a:lstStyle/>
          <a:p>
            <a:endParaRPr lang="fr-FR" noProof="0" dirty="0"/>
          </a:p>
        </p:txBody>
      </p:sp>
      <p:sp>
        <p:nvSpPr>
          <p:cNvPr id="123" name="CustomShape 39"/>
          <p:cNvSpPr/>
          <p:nvPr/>
        </p:nvSpPr>
        <p:spPr>
          <a:xfrm>
            <a:off x="1551982" y="3779942"/>
            <a:ext cx="339724" cy="307772"/>
          </a:xfrm>
          <a:custGeom>
            <a:avLst/>
            <a:gdLst/>
            <a:ahLst/>
            <a:cxnLst/>
            <a:rect l="0" t="0" r="r" b="b"/>
            <a:pathLst>
              <a:path w="120000" h="120001">
                <a:moveTo>
                  <a:pt x="7231" y="92805"/>
                </a:moveTo>
                <a:lnTo>
                  <a:pt x="7231" y="120000"/>
                </a:lnTo>
                <a:lnTo>
                  <a:pt x="34397" y="120000"/>
                </a:lnTo>
                <a:lnTo>
                  <a:pt x="34397" y="69064"/>
                </a:lnTo>
                <a:lnTo>
                  <a:pt x="32833" y="67338"/>
                </a:lnTo>
                <a:lnTo>
                  <a:pt x="7231" y="92805"/>
                </a:lnTo>
                <a:lnTo>
                  <a:pt x="42605" y="78129"/>
                </a:lnTo>
                <a:lnTo>
                  <a:pt x="42605" y="120000"/>
                </a:lnTo>
                <a:lnTo>
                  <a:pt x="70749" y="120000"/>
                </a:lnTo>
                <a:lnTo>
                  <a:pt x="70749" y="75539"/>
                </a:lnTo>
                <a:lnTo>
                  <a:pt x="55114" y="91942"/>
                </a:lnTo>
                <a:lnTo>
                  <a:pt x="42605" y="78129"/>
                </a:lnTo>
                <a:lnTo>
                  <a:pt x="88729" y="10143"/>
                </a:lnTo>
                <a:lnTo>
                  <a:pt x="96938" y="18345"/>
                </a:lnTo>
                <a:lnTo>
                  <a:pt x="55114" y="60863"/>
                </a:lnTo>
                <a:lnTo>
                  <a:pt x="32833" y="36474"/>
                </a:lnTo>
                <a:lnTo>
                  <a:pt x="0" y="69064"/>
                </a:lnTo>
                <a:lnTo>
                  <a:pt x="6449" y="77266"/>
                </a:lnTo>
                <a:lnTo>
                  <a:pt x="32833" y="51798"/>
                </a:lnTo>
                <a:lnTo>
                  <a:pt x="55114" y="76402"/>
                </a:lnTo>
                <a:lnTo>
                  <a:pt x="103583" y="25467"/>
                </a:lnTo>
                <a:lnTo>
                  <a:pt x="111791" y="35611"/>
                </a:lnTo>
                <a:lnTo>
                  <a:pt x="119999" y="0"/>
                </a:lnTo>
                <a:lnTo>
                  <a:pt x="88729" y="10143"/>
                </a:lnTo>
                <a:lnTo>
                  <a:pt x="78957" y="66474"/>
                </a:lnTo>
                <a:lnTo>
                  <a:pt x="78957" y="120000"/>
                </a:lnTo>
                <a:lnTo>
                  <a:pt x="106905" y="120000"/>
                </a:lnTo>
                <a:lnTo>
                  <a:pt x="106905" y="41870"/>
                </a:lnTo>
                <a:lnTo>
                  <a:pt x="105146" y="40143"/>
                </a:lnTo>
                <a:lnTo>
                  <a:pt x="78957" y="66474"/>
                </a:lnTo>
              </a:path>
            </a:pathLst>
          </a:custGeom>
          <a:solidFill>
            <a:schemeClr val="accent1"/>
          </a:solidFill>
          <a:ln>
            <a:noFill/>
          </a:ln>
        </p:spPr>
        <p:style>
          <a:lnRef idx="0">
            <a:scrgbClr r="0" g="0" b="0"/>
          </a:lnRef>
          <a:fillRef idx="0">
            <a:scrgbClr r="0" g="0" b="0"/>
          </a:fillRef>
          <a:effectRef idx="0">
            <a:scrgbClr r="0" g="0" b="0"/>
          </a:effectRef>
          <a:fontRef idx="minor"/>
        </p:style>
        <p:txBody>
          <a:bodyPr/>
          <a:lstStyle/>
          <a:p>
            <a:endParaRPr lang="fr-FR" noProof="0" dirty="0"/>
          </a:p>
        </p:txBody>
      </p:sp>
      <p:sp>
        <p:nvSpPr>
          <p:cNvPr id="133" name="CustomShape 48"/>
          <p:cNvSpPr/>
          <p:nvPr/>
        </p:nvSpPr>
        <p:spPr>
          <a:xfrm>
            <a:off x="1996212" y="4771941"/>
            <a:ext cx="1419494" cy="368738"/>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15"/>
            <a:r>
              <a:rPr lang="fr-FR" sz="1205" b="1" noProof="0" dirty="0">
                <a:solidFill>
                  <a:srgbClr val="236800"/>
                </a:solidFill>
                <a:latin typeface="Arial" panose="020B0604020202020204"/>
                <a:ea typeface="Arial" panose="020B0604020202020204"/>
              </a:rPr>
              <a:t>Partenariat recherché</a:t>
            </a:r>
            <a:endParaRPr lang="fr-FR" sz="1835" noProof="0" dirty="0">
              <a:solidFill>
                <a:srgbClr val="000000"/>
              </a:solidFill>
              <a:latin typeface="Arial" panose="020B0604020202020204"/>
            </a:endParaRPr>
          </a:p>
        </p:txBody>
      </p:sp>
      <p:sp>
        <p:nvSpPr>
          <p:cNvPr id="137" name="CustomShape 52"/>
          <p:cNvSpPr/>
          <p:nvPr/>
        </p:nvSpPr>
        <p:spPr>
          <a:xfrm>
            <a:off x="1586690" y="1890504"/>
            <a:ext cx="259659" cy="297121"/>
          </a:xfrm>
          <a:custGeom>
            <a:avLst/>
            <a:gdLst/>
            <a:ahLst/>
            <a:cxnLst/>
            <a:rect l="0" t="0" r="r" b="b"/>
            <a:pathLst>
              <a:path w="120001" h="120001">
                <a:moveTo>
                  <a:pt x="58378" y="102992"/>
                </a:moveTo>
                <a:cubicBezTo>
                  <a:pt x="45405" y="109606"/>
                  <a:pt x="25945" y="109606"/>
                  <a:pt x="12972" y="102992"/>
                </a:cubicBezTo>
                <a:cubicBezTo>
                  <a:pt x="6486" y="100157"/>
                  <a:pt x="3243" y="96377"/>
                  <a:pt x="3243" y="91653"/>
                </a:cubicBezTo>
                <a:cubicBezTo>
                  <a:pt x="3243" y="102047"/>
                  <a:pt x="3243" y="102047"/>
                  <a:pt x="3243" y="102047"/>
                </a:cubicBezTo>
                <a:cubicBezTo>
                  <a:pt x="3243" y="105826"/>
                  <a:pt x="6486" y="110551"/>
                  <a:pt x="12972" y="113385"/>
                </a:cubicBezTo>
                <a:cubicBezTo>
                  <a:pt x="25945" y="120000"/>
                  <a:pt x="45405" y="120000"/>
                  <a:pt x="58378" y="113385"/>
                </a:cubicBezTo>
                <a:cubicBezTo>
                  <a:pt x="64864" y="110551"/>
                  <a:pt x="68108" y="105826"/>
                  <a:pt x="68108" y="102047"/>
                </a:cubicBezTo>
                <a:cubicBezTo>
                  <a:pt x="68108" y="91653"/>
                  <a:pt x="68108" y="91653"/>
                  <a:pt x="68108" y="91653"/>
                </a:cubicBezTo>
                <a:cubicBezTo>
                  <a:pt x="68108" y="96377"/>
                  <a:pt x="64864" y="100157"/>
                  <a:pt x="58378" y="102992"/>
                </a:cubicBezTo>
                <a:lnTo>
                  <a:pt x="58378" y="74645"/>
                </a:lnTo>
                <a:cubicBezTo>
                  <a:pt x="45405" y="81259"/>
                  <a:pt x="25945" y="81259"/>
                  <a:pt x="12972" y="74645"/>
                </a:cubicBezTo>
                <a:cubicBezTo>
                  <a:pt x="6486" y="71811"/>
                  <a:pt x="3243" y="67086"/>
                  <a:pt x="3243" y="63307"/>
                </a:cubicBezTo>
                <a:cubicBezTo>
                  <a:pt x="3243" y="72755"/>
                  <a:pt x="3243" y="72755"/>
                  <a:pt x="3243" y="72755"/>
                </a:cubicBezTo>
                <a:cubicBezTo>
                  <a:pt x="3243" y="77480"/>
                  <a:pt x="6486" y="81259"/>
                  <a:pt x="12972" y="85039"/>
                </a:cubicBezTo>
                <a:cubicBezTo>
                  <a:pt x="25945" y="90708"/>
                  <a:pt x="45405" y="90708"/>
                  <a:pt x="58378" y="85039"/>
                </a:cubicBezTo>
                <a:cubicBezTo>
                  <a:pt x="64864" y="81259"/>
                  <a:pt x="68108" y="77480"/>
                  <a:pt x="68108" y="72755"/>
                </a:cubicBezTo>
                <a:cubicBezTo>
                  <a:pt x="68108" y="63307"/>
                  <a:pt x="68108" y="63307"/>
                  <a:pt x="68108" y="63307"/>
                </a:cubicBezTo>
                <a:cubicBezTo>
                  <a:pt x="68108" y="67086"/>
                  <a:pt x="64864" y="71811"/>
                  <a:pt x="58378" y="74645"/>
                </a:cubicBezTo>
                <a:lnTo>
                  <a:pt x="58378" y="88818"/>
                </a:lnTo>
                <a:cubicBezTo>
                  <a:pt x="45405" y="95433"/>
                  <a:pt x="25945" y="95433"/>
                  <a:pt x="12972" y="88818"/>
                </a:cubicBezTo>
                <a:cubicBezTo>
                  <a:pt x="6486" y="85984"/>
                  <a:pt x="3243" y="82204"/>
                  <a:pt x="3243" y="77480"/>
                </a:cubicBezTo>
                <a:cubicBezTo>
                  <a:pt x="3243" y="87874"/>
                  <a:pt x="3243" y="87874"/>
                  <a:pt x="3243" y="87874"/>
                </a:cubicBezTo>
                <a:cubicBezTo>
                  <a:pt x="3243" y="91653"/>
                  <a:pt x="6486" y="95433"/>
                  <a:pt x="12972" y="99212"/>
                </a:cubicBezTo>
                <a:cubicBezTo>
                  <a:pt x="25945" y="104881"/>
                  <a:pt x="45405" y="104881"/>
                  <a:pt x="58378" y="99212"/>
                </a:cubicBezTo>
                <a:cubicBezTo>
                  <a:pt x="64864" y="95433"/>
                  <a:pt x="68108" y="91653"/>
                  <a:pt x="68108" y="87874"/>
                </a:cubicBezTo>
                <a:cubicBezTo>
                  <a:pt x="68108" y="77480"/>
                  <a:pt x="68108" y="77480"/>
                  <a:pt x="68108" y="77480"/>
                </a:cubicBezTo>
                <a:cubicBezTo>
                  <a:pt x="68108" y="82204"/>
                  <a:pt x="64864" y="85984"/>
                  <a:pt x="58378" y="88818"/>
                </a:cubicBezTo>
                <a:lnTo>
                  <a:pt x="12972" y="68976"/>
                </a:lnTo>
                <a:cubicBezTo>
                  <a:pt x="25945" y="75590"/>
                  <a:pt x="45405" y="75590"/>
                  <a:pt x="58378" y="68976"/>
                </a:cubicBezTo>
                <a:cubicBezTo>
                  <a:pt x="71351" y="63307"/>
                  <a:pt x="71351" y="52913"/>
                  <a:pt x="58378" y="46299"/>
                </a:cubicBezTo>
                <a:cubicBezTo>
                  <a:pt x="45405" y="39685"/>
                  <a:pt x="25945" y="39685"/>
                  <a:pt x="12972" y="46299"/>
                </a:cubicBezTo>
                <a:cubicBezTo>
                  <a:pt x="0" y="52913"/>
                  <a:pt x="0" y="63307"/>
                  <a:pt x="12972" y="68976"/>
                </a:cubicBezTo>
                <a:lnTo>
                  <a:pt x="62702" y="29291"/>
                </a:lnTo>
                <a:cubicBezTo>
                  <a:pt x="74594" y="35905"/>
                  <a:pt x="95135" y="35905"/>
                  <a:pt x="108108" y="29291"/>
                </a:cubicBezTo>
                <a:cubicBezTo>
                  <a:pt x="120000" y="22677"/>
                  <a:pt x="120000" y="12283"/>
                  <a:pt x="108108" y="6614"/>
                </a:cubicBezTo>
                <a:cubicBezTo>
                  <a:pt x="95135" y="0"/>
                  <a:pt x="74594" y="0"/>
                  <a:pt x="62702" y="6614"/>
                </a:cubicBezTo>
                <a:cubicBezTo>
                  <a:pt x="49729" y="12283"/>
                  <a:pt x="49729" y="22677"/>
                  <a:pt x="62702" y="29291"/>
                </a:cubicBezTo>
                <a:lnTo>
                  <a:pt x="108108" y="77480"/>
                </a:lnTo>
                <a:cubicBezTo>
                  <a:pt x="98378" y="82204"/>
                  <a:pt x="84324" y="84094"/>
                  <a:pt x="72432" y="81259"/>
                </a:cubicBezTo>
                <a:cubicBezTo>
                  <a:pt x="72432" y="90708"/>
                  <a:pt x="72432" y="90708"/>
                  <a:pt x="72432" y="90708"/>
                </a:cubicBezTo>
                <a:cubicBezTo>
                  <a:pt x="84324" y="93543"/>
                  <a:pt x="98378" y="92598"/>
                  <a:pt x="108108" y="87874"/>
                </a:cubicBezTo>
                <a:cubicBezTo>
                  <a:pt x="113513" y="84094"/>
                  <a:pt x="116756" y="80314"/>
                  <a:pt x="116756" y="76535"/>
                </a:cubicBezTo>
                <a:cubicBezTo>
                  <a:pt x="116756" y="66141"/>
                  <a:pt x="116756" y="66141"/>
                  <a:pt x="116756" y="66141"/>
                </a:cubicBezTo>
                <a:cubicBezTo>
                  <a:pt x="116756" y="70866"/>
                  <a:pt x="113513" y="74645"/>
                  <a:pt x="108108" y="77480"/>
                </a:cubicBezTo>
                <a:lnTo>
                  <a:pt x="108108" y="49133"/>
                </a:lnTo>
                <a:cubicBezTo>
                  <a:pt x="98378" y="53858"/>
                  <a:pt x="84324" y="54803"/>
                  <a:pt x="72432" y="52913"/>
                </a:cubicBezTo>
                <a:cubicBezTo>
                  <a:pt x="72432" y="62362"/>
                  <a:pt x="72432" y="62362"/>
                  <a:pt x="72432" y="62362"/>
                </a:cubicBezTo>
                <a:cubicBezTo>
                  <a:pt x="84324" y="65196"/>
                  <a:pt x="98378" y="63307"/>
                  <a:pt x="108108" y="58582"/>
                </a:cubicBezTo>
                <a:cubicBezTo>
                  <a:pt x="113513" y="55748"/>
                  <a:pt x="116756" y="51968"/>
                  <a:pt x="116756" y="47244"/>
                </a:cubicBezTo>
                <a:cubicBezTo>
                  <a:pt x="116756" y="37795"/>
                  <a:pt x="116756" y="37795"/>
                  <a:pt x="116756" y="37795"/>
                </a:cubicBezTo>
                <a:cubicBezTo>
                  <a:pt x="116756" y="41574"/>
                  <a:pt x="113513" y="46299"/>
                  <a:pt x="108108" y="49133"/>
                </a:cubicBezTo>
                <a:lnTo>
                  <a:pt x="108108" y="34960"/>
                </a:lnTo>
                <a:cubicBezTo>
                  <a:pt x="95135" y="40629"/>
                  <a:pt x="74594" y="40629"/>
                  <a:pt x="62702" y="34960"/>
                </a:cubicBezTo>
                <a:cubicBezTo>
                  <a:pt x="56216" y="31181"/>
                  <a:pt x="52972" y="27401"/>
                  <a:pt x="52972" y="23622"/>
                </a:cubicBezTo>
                <a:cubicBezTo>
                  <a:pt x="52972" y="33070"/>
                  <a:pt x="52972" y="33070"/>
                  <a:pt x="52972" y="33070"/>
                </a:cubicBezTo>
                <a:cubicBezTo>
                  <a:pt x="52972" y="36850"/>
                  <a:pt x="56216" y="41574"/>
                  <a:pt x="62702" y="44409"/>
                </a:cubicBezTo>
                <a:cubicBezTo>
                  <a:pt x="74594" y="51023"/>
                  <a:pt x="95135" y="51023"/>
                  <a:pt x="108108" y="44409"/>
                </a:cubicBezTo>
                <a:cubicBezTo>
                  <a:pt x="113513" y="41574"/>
                  <a:pt x="116756" y="36850"/>
                  <a:pt x="116756" y="33070"/>
                </a:cubicBezTo>
                <a:cubicBezTo>
                  <a:pt x="116756" y="23622"/>
                  <a:pt x="116756" y="23622"/>
                  <a:pt x="116756" y="23622"/>
                </a:cubicBezTo>
                <a:cubicBezTo>
                  <a:pt x="116756" y="27401"/>
                  <a:pt x="113513" y="31181"/>
                  <a:pt x="108108" y="34960"/>
                </a:cubicBezTo>
                <a:lnTo>
                  <a:pt x="108108" y="63307"/>
                </a:lnTo>
                <a:cubicBezTo>
                  <a:pt x="98378" y="68031"/>
                  <a:pt x="84324" y="68976"/>
                  <a:pt x="72432" y="67086"/>
                </a:cubicBezTo>
                <a:cubicBezTo>
                  <a:pt x="72432" y="76535"/>
                  <a:pt x="72432" y="76535"/>
                  <a:pt x="72432" y="76535"/>
                </a:cubicBezTo>
                <a:cubicBezTo>
                  <a:pt x="84324" y="79370"/>
                  <a:pt x="98378" y="78425"/>
                  <a:pt x="108108" y="73700"/>
                </a:cubicBezTo>
                <a:cubicBezTo>
                  <a:pt x="113513" y="69921"/>
                  <a:pt x="116756" y="66141"/>
                  <a:pt x="116756" y="61417"/>
                </a:cubicBezTo>
                <a:cubicBezTo>
                  <a:pt x="116756" y="51968"/>
                  <a:pt x="116756" y="51968"/>
                  <a:pt x="116756" y="51968"/>
                </a:cubicBezTo>
                <a:cubicBezTo>
                  <a:pt x="116756" y="55748"/>
                  <a:pt x="113513" y="60472"/>
                  <a:pt x="108108" y="63307"/>
                </a:cubicBezTo>
                <a:lnTo>
                  <a:pt x="108108" y="91653"/>
                </a:lnTo>
                <a:cubicBezTo>
                  <a:pt x="98378" y="96377"/>
                  <a:pt x="84324" y="98267"/>
                  <a:pt x="72432" y="95433"/>
                </a:cubicBezTo>
                <a:cubicBezTo>
                  <a:pt x="72432" y="105826"/>
                  <a:pt x="72432" y="105826"/>
                  <a:pt x="72432" y="105826"/>
                </a:cubicBezTo>
                <a:cubicBezTo>
                  <a:pt x="84324" y="107716"/>
                  <a:pt x="98378" y="106771"/>
                  <a:pt x="108108" y="102047"/>
                </a:cubicBezTo>
                <a:cubicBezTo>
                  <a:pt x="113513" y="99212"/>
                  <a:pt x="116756" y="94488"/>
                  <a:pt x="116756" y="90708"/>
                </a:cubicBezTo>
                <a:cubicBezTo>
                  <a:pt x="116756" y="80314"/>
                  <a:pt x="116756" y="80314"/>
                  <a:pt x="116756" y="80314"/>
                </a:cubicBezTo>
                <a:cubicBezTo>
                  <a:pt x="116756" y="85039"/>
                  <a:pt x="113513" y="88818"/>
                  <a:pt x="108108" y="91653"/>
                </a:cubicBezTo>
              </a:path>
            </a:pathLst>
          </a:custGeom>
          <a:solidFill>
            <a:schemeClr val="accent1"/>
          </a:solidFill>
          <a:ln>
            <a:noFill/>
          </a:ln>
        </p:spPr>
        <p:style>
          <a:lnRef idx="0">
            <a:scrgbClr r="0" g="0" b="0"/>
          </a:lnRef>
          <a:fillRef idx="0">
            <a:scrgbClr r="0" g="0" b="0"/>
          </a:fillRef>
          <a:effectRef idx="0">
            <a:scrgbClr r="0" g="0" b="0"/>
          </a:effectRef>
          <a:fontRef idx="minor"/>
        </p:style>
        <p:txBody>
          <a:bodyPr/>
          <a:lstStyle/>
          <a:p>
            <a:endParaRPr lang="fr-FR" noProof="0" dirty="0"/>
          </a:p>
        </p:txBody>
      </p:sp>
      <p:sp>
        <p:nvSpPr>
          <p:cNvPr id="59" name="Shape 2251"/>
          <p:cNvSpPr txBox="1"/>
          <p:nvPr/>
        </p:nvSpPr>
        <p:spPr>
          <a:xfrm>
            <a:off x="3291206" y="2366010"/>
            <a:ext cx="6203313" cy="646430"/>
          </a:xfrm>
          <a:prstGeom prst="rect">
            <a:avLst/>
          </a:prstGeom>
          <a:noFill/>
          <a:ln>
            <a:noFill/>
          </a:ln>
        </p:spPr>
        <p:txBody>
          <a:bodyPr wrap="square" lIns="0" tIns="0" rIns="0" bIns="0" anchor="t" anchorCtr="0">
            <a:noAutofit/>
          </a:bodyPr>
          <a:lstStyle/>
          <a:p>
            <a:pPr defTabSz="932815"/>
            <a:r>
              <a:rPr lang="fr-FR" sz="1100" noProof="0" dirty="0"/>
              <a:t>Le projet vise la réalisation sur</a:t>
            </a:r>
            <a:r>
              <a:rPr lang="en-US" altLang="fr-FR" sz="1100" noProof="0" dirty="0"/>
              <a:t> toute l’</a:t>
            </a:r>
            <a:r>
              <a:rPr lang="en-US" altLang="en-US" sz="1100" noProof="0" dirty="0"/>
              <a:t>é</a:t>
            </a:r>
            <a:r>
              <a:rPr lang="en-US" altLang="fr-FR" sz="1100" noProof="0" dirty="0"/>
              <a:t>tendue du territoire</a:t>
            </a:r>
            <a:r>
              <a:rPr lang="fr-FR" altLang="en-US" sz="1100" noProof="0" dirty="0"/>
              <a:t>, </a:t>
            </a:r>
            <a:r>
              <a:rPr lang="en-US" altLang="fr-FR" sz="1100" noProof="0" dirty="0"/>
              <a:t>des mini syst</a:t>
            </a:r>
            <a:r>
              <a:rPr lang="en-US" altLang="en-US" sz="1100" noProof="0" dirty="0"/>
              <a:t>è</a:t>
            </a:r>
            <a:r>
              <a:rPr lang="en-US" altLang="fr-FR" sz="1100" noProof="0" dirty="0"/>
              <a:t>mes d’approvisionnement en eau potable dans </a:t>
            </a:r>
            <a:r>
              <a:rPr lang="en-US" altLang="fr-FR" sz="1100" b="1" noProof="0" dirty="0"/>
              <a:t>497 centres semi-urbains </a:t>
            </a:r>
            <a:r>
              <a:rPr lang="en-US" altLang="fr-FR" sz="1100" noProof="0" dirty="0"/>
              <a:t>ne disposant pas de syst</a:t>
            </a:r>
            <a:r>
              <a:rPr lang="en-US" altLang="en-US" sz="1100" noProof="0" dirty="0"/>
              <a:t>è</a:t>
            </a:r>
            <a:r>
              <a:rPr lang="en-US" altLang="fr-FR" sz="1100" noProof="0" dirty="0"/>
              <a:t>mes d’approvisionnement en eau potable appropri</a:t>
            </a:r>
            <a:r>
              <a:rPr lang="en-US" altLang="en-US" sz="1100" noProof="0" dirty="0"/>
              <a:t>é</a:t>
            </a:r>
            <a:r>
              <a:rPr lang="en-US" altLang="fr-FR" sz="1100" noProof="0" dirty="0"/>
              <a:t>s</a:t>
            </a:r>
          </a:p>
        </p:txBody>
      </p:sp>
      <p:sp>
        <p:nvSpPr>
          <p:cNvPr id="60" name="Shape 2253"/>
          <p:cNvSpPr txBox="1"/>
          <p:nvPr/>
        </p:nvSpPr>
        <p:spPr>
          <a:xfrm>
            <a:off x="3291206" y="3696858"/>
            <a:ext cx="6372766" cy="836857"/>
          </a:xfrm>
          <a:prstGeom prst="rect">
            <a:avLst/>
          </a:prstGeom>
          <a:noFill/>
          <a:ln>
            <a:noFill/>
          </a:ln>
        </p:spPr>
        <p:txBody>
          <a:bodyPr wrap="square" lIns="0" tIns="0" rIns="0" bIns="0" anchor="t" anchorCtr="0">
            <a:noAutofit/>
          </a:bodyPr>
          <a:lstStyle/>
          <a:p>
            <a:pPr marL="174625" lvl="1" indent="-174625">
              <a:spcAft>
                <a:spcPts val="305"/>
              </a:spcAft>
              <a:buClr>
                <a:srgbClr val="236800"/>
              </a:buClr>
              <a:buSzPct val="123000"/>
              <a:buFont typeface="Arial" panose="020B0604020202020204" pitchFamily="34" charset="0"/>
              <a:buChar char="•"/>
            </a:pPr>
            <a:r>
              <a:rPr lang="fr-FR" sz="1100" noProof="0" dirty="0"/>
              <a:t>Réduction des inégalités d’accès à l’eau potable </a:t>
            </a:r>
          </a:p>
          <a:p>
            <a:pPr marL="174625" lvl="1" indent="-174625">
              <a:spcAft>
                <a:spcPts val="305"/>
              </a:spcAft>
              <a:buClr>
                <a:srgbClr val="236800"/>
              </a:buClr>
              <a:buSzPct val="123000"/>
              <a:buFont typeface="Arial" panose="020B0604020202020204" pitchFamily="34" charset="0"/>
              <a:buChar char="•"/>
            </a:pPr>
            <a:r>
              <a:rPr lang="fr-FR" sz="1100" noProof="0" dirty="0"/>
              <a:t>Amélioration des conditions de vie des populations</a:t>
            </a:r>
          </a:p>
          <a:p>
            <a:pPr marL="174625" lvl="1" indent="-174625">
              <a:spcAft>
                <a:spcPts val="305"/>
              </a:spcAft>
              <a:buClr>
                <a:srgbClr val="236800"/>
              </a:buClr>
              <a:buSzPct val="123000"/>
              <a:buFont typeface="Arial" panose="020B0604020202020204" pitchFamily="34" charset="0"/>
              <a:buChar char="•"/>
            </a:pPr>
            <a:r>
              <a:rPr lang="fr-FR" sz="1100" noProof="0" dirty="0"/>
              <a:t>Contribution aux objectifs de développement durable (ODD 6)</a:t>
            </a:r>
          </a:p>
          <a:p>
            <a:pPr marL="174625" lvl="1" indent="-174625">
              <a:spcAft>
                <a:spcPts val="305"/>
              </a:spcAft>
              <a:buClr>
                <a:srgbClr val="236800"/>
              </a:buClr>
              <a:buSzPct val="123000"/>
              <a:buFont typeface="Arial" panose="020B0604020202020204" pitchFamily="34" charset="0"/>
              <a:buChar char="•"/>
            </a:pPr>
            <a:r>
              <a:rPr lang="fr-FR" sz="1100" noProof="0" dirty="0"/>
              <a:t>Le taux de rendement interne du projet est 17,61 %</a:t>
            </a:r>
          </a:p>
          <a:p>
            <a:pPr marL="174625" lvl="1" indent="-174625">
              <a:spcAft>
                <a:spcPts val="305"/>
              </a:spcAft>
              <a:buClr>
                <a:schemeClr val="dk2"/>
              </a:buClr>
              <a:buSzPct val="123000"/>
              <a:buFont typeface="Arial" panose="020B0604020202020204" pitchFamily="34" charset="0"/>
              <a:buChar char="•"/>
            </a:pPr>
            <a:endParaRPr lang="fr-FR" sz="1100" noProof="0" dirty="0"/>
          </a:p>
        </p:txBody>
      </p:sp>
      <p:sp>
        <p:nvSpPr>
          <p:cNvPr id="61" name="Shape 2253"/>
          <p:cNvSpPr txBox="1"/>
          <p:nvPr/>
        </p:nvSpPr>
        <p:spPr>
          <a:xfrm>
            <a:off x="3291206" y="4788822"/>
            <a:ext cx="6203297" cy="577432"/>
          </a:xfrm>
          <a:prstGeom prst="rect">
            <a:avLst/>
          </a:prstGeom>
          <a:noFill/>
          <a:ln>
            <a:noFill/>
          </a:ln>
        </p:spPr>
        <p:txBody>
          <a:bodyPr wrap="square" lIns="0" tIns="0" rIns="0" bIns="0" numCol="1" anchor="t" anchorCtr="0">
            <a:noAutofit/>
          </a:bodyPr>
          <a:lstStyle/>
          <a:p>
            <a:pPr marL="174625" lvl="1" indent="-174625">
              <a:spcAft>
                <a:spcPts val="305"/>
              </a:spcAft>
              <a:buClr>
                <a:srgbClr val="236800"/>
              </a:buClr>
              <a:buSzPct val="123000"/>
              <a:buFont typeface="Arial" panose="020B0604020202020204" pitchFamily="34" charset="0"/>
              <a:buChar char="•"/>
            </a:pPr>
            <a:r>
              <a:rPr lang="fr-FR" sz="1100" noProof="0" dirty="0">
                <a:solidFill>
                  <a:srgbClr val="000000"/>
                </a:solidFill>
                <a:sym typeface="Arial" panose="020B0604020202020204"/>
              </a:rPr>
              <a:t>Type de </a:t>
            </a:r>
            <a:r>
              <a:rPr lang="fr-FR" sz="1100" dirty="0">
                <a:sym typeface="Arial" panose="020B0604020202020204"/>
              </a:rPr>
              <a:t>partenariat : Partenariat public-privé (PPP)</a:t>
            </a:r>
          </a:p>
          <a:p>
            <a:pPr marL="174625" lvl="1" indent="-174625">
              <a:spcAft>
                <a:spcPts val="305"/>
              </a:spcAft>
              <a:buClr>
                <a:srgbClr val="236800"/>
              </a:buClr>
              <a:buSzPct val="123000"/>
              <a:buFont typeface="Arial" panose="020B0604020202020204" pitchFamily="34" charset="0"/>
              <a:buChar char="•"/>
            </a:pPr>
            <a:r>
              <a:rPr lang="fr-FR" sz="1100" dirty="0">
                <a:sym typeface="Arial" panose="020B0604020202020204"/>
              </a:rPr>
              <a:t>Mode de remboursement:   PPP par paiement Etat</a:t>
            </a:r>
          </a:p>
          <a:p>
            <a:pPr marL="201295" lvl="1" indent="-201295">
              <a:spcAft>
                <a:spcPts val="305"/>
              </a:spcAft>
              <a:buClr>
                <a:schemeClr val="dk2"/>
              </a:buClr>
              <a:buSzPct val="123000"/>
              <a:buFont typeface="Arial" panose="020B0604020202020204" pitchFamily="34" charset="0"/>
              <a:buChar char="•"/>
            </a:pPr>
            <a:endParaRPr lang="fr-FR" sz="1155" i="1" noProof="0" dirty="0">
              <a:solidFill>
                <a:srgbClr val="2A6D07"/>
              </a:solidFill>
              <a:ea typeface="Arial" panose="020B0604020202020204"/>
              <a:cs typeface="Arial" panose="020B0604020202020204"/>
              <a:sym typeface="Arial" panose="020B0604020202020204"/>
            </a:endParaRPr>
          </a:p>
        </p:txBody>
      </p:sp>
      <p:grpSp>
        <p:nvGrpSpPr>
          <p:cNvPr id="65" name="Shape 2300"/>
          <p:cNvGrpSpPr/>
          <p:nvPr/>
        </p:nvGrpSpPr>
        <p:grpSpPr>
          <a:xfrm>
            <a:off x="1588929" y="2499668"/>
            <a:ext cx="253724" cy="288562"/>
            <a:chOff x="1839913" y="5276850"/>
            <a:chExt cx="693736" cy="788987"/>
          </a:xfrm>
          <a:solidFill>
            <a:schemeClr val="accent1"/>
          </a:solidFill>
        </p:grpSpPr>
        <p:sp>
          <p:nvSpPr>
            <p:cNvPr id="68" name="Shape 2301"/>
            <p:cNvSpPr/>
            <p:nvPr/>
          </p:nvSpPr>
          <p:spPr>
            <a:xfrm>
              <a:off x="1897063" y="5276850"/>
              <a:ext cx="166686" cy="192088"/>
            </a:xfrm>
            <a:custGeom>
              <a:avLst/>
              <a:gdLst/>
              <a:ahLst/>
              <a:cxnLst/>
              <a:rect l="0" t="0" r="0" b="0"/>
              <a:pathLst>
                <a:path w="120000" h="120000" extrusionOk="0">
                  <a:moveTo>
                    <a:pt x="60000" y="120000"/>
                  </a:moveTo>
                  <a:cubicBezTo>
                    <a:pt x="93818" y="119685"/>
                    <a:pt x="120000" y="85354"/>
                    <a:pt x="120000" y="55748"/>
                  </a:cubicBezTo>
                  <a:cubicBezTo>
                    <a:pt x="120000" y="25826"/>
                    <a:pt x="93090" y="629"/>
                    <a:pt x="60000" y="0"/>
                  </a:cubicBezTo>
                  <a:cubicBezTo>
                    <a:pt x="26909" y="629"/>
                    <a:pt x="0" y="26141"/>
                    <a:pt x="0" y="55748"/>
                  </a:cubicBezTo>
                  <a:cubicBezTo>
                    <a:pt x="0" y="85354"/>
                    <a:pt x="26545" y="119685"/>
                    <a:pt x="60000" y="120000"/>
                  </a:cubicBezTo>
                  <a:close/>
                </a:path>
              </a:pathLst>
            </a:custGeom>
            <a:grpFill/>
            <a:ln>
              <a:noFill/>
            </a:ln>
          </p:spPr>
          <p:txBody>
            <a:bodyPr wrap="square" lIns="91410" tIns="45704" rIns="91410" bIns="45704" anchor="t" anchorCtr="0">
              <a:noAutofit/>
            </a:bodyPr>
            <a:lstStyle/>
            <a:p>
              <a:pPr defTabSz="932815"/>
              <a:endParaRPr lang="fr-FR" sz="1600" noProof="0" dirty="0">
                <a:solidFill>
                  <a:srgbClr val="000000"/>
                </a:solidFill>
                <a:latin typeface="Arial" panose="020B0604020202020204"/>
                <a:ea typeface="Arial" panose="020B0604020202020204"/>
                <a:cs typeface="Arial" panose="020B0604020202020204"/>
                <a:sym typeface="Arial" panose="020B0604020202020204"/>
              </a:endParaRPr>
            </a:p>
          </p:txBody>
        </p:sp>
        <p:sp>
          <p:nvSpPr>
            <p:cNvPr id="69" name="Shape 2302"/>
            <p:cNvSpPr/>
            <p:nvPr/>
          </p:nvSpPr>
          <p:spPr>
            <a:xfrm>
              <a:off x="1965325" y="5483225"/>
              <a:ext cx="30161" cy="19049"/>
            </a:xfrm>
            <a:custGeom>
              <a:avLst/>
              <a:gdLst/>
              <a:ahLst/>
              <a:cxnLst/>
              <a:rect l="0" t="0" r="0" b="0"/>
              <a:pathLst>
                <a:path w="120000" h="120000" extrusionOk="0">
                  <a:moveTo>
                    <a:pt x="104516" y="3157"/>
                  </a:moveTo>
                  <a:cubicBezTo>
                    <a:pt x="73548" y="0"/>
                    <a:pt x="44516" y="0"/>
                    <a:pt x="13548" y="3157"/>
                  </a:cubicBezTo>
                  <a:cubicBezTo>
                    <a:pt x="9677" y="3157"/>
                    <a:pt x="5806" y="6315"/>
                    <a:pt x="5806" y="12631"/>
                  </a:cubicBezTo>
                  <a:cubicBezTo>
                    <a:pt x="3870" y="18947"/>
                    <a:pt x="1935" y="25263"/>
                    <a:pt x="0" y="31578"/>
                  </a:cubicBezTo>
                  <a:cubicBezTo>
                    <a:pt x="0" y="34736"/>
                    <a:pt x="0" y="41052"/>
                    <a:pt x="0" y="44210"/>
                  </a:cubicBezTo>
                  <a:cubicBezTo>
                    <a:pt x="7741" y="69473"/>
                    <a:pt x="13548" y="91578"/>
                    <a:pt x="21290" y="113684"/>
                  </a:cubicBezTo>
                  <a:cubicBezTo>
                    <a:pt x="21290" y="120000"/>
                    <a:pt x="23225" y="120000"/>
                    <a:pt x="27096" y="120000"/>
                  </a:cubicBezTo>
                  <a:cubicBezTo>
                    <a:pt x="36774" y="120000"/>
                    <a:pt x="48387" y="120000"/>
                    <a:pt x="58064" y="120000"/>
                  </a:cubicBezTo>
                  <a:cubicBezTo>
                    <a:pt x="69677" y="120000"/>
                    <a:pt x="79354" y="120000"/>
                    <a:pt x="90967" y="120000"/>
                  </a:cubicBezTo>
                  <a:cubicBezTo>
                    <a:pt x="94838" y="120000"/>
                    <a:pt x="94838" y="120000"/>
                    <a:pt x="96774" y="113684"/>
                  </a:cubicBezTo>
                  <a:cubicBezTo>
                    <a:pt x="102580" y="97894"/>
                    <a:pt x="106451" y="78947"/>
                    <a:pt x="112258" y="63157"/>
                  </a:cubicBezTo>
                  <a:cubicBezTo>
                    <a:pt x="118064" y="47368"/>
                    <a:pt x="120000" y="31578"/>
                    <a:pt x="112258" y="12631"/>
                  </a:cubicBezTo>
                  <a:cubicBezTo>
                    <a:pt x="110322" y="6315"/>
                    <a:pt x="108387" y="3157"/>
                    <a:pt x="104516" y="3157"/>
                  </a:cubicBezTo>
                  <a:close/>
                </a:path>
              </a:pathLst>
            </a:custGeom>
            <a:grpFill/>
            <a:ln>
              <a:noFill/>
            </a:ln>
          </p:spPr>
          <p:txBody>
            <a:bodyPr wrap="square" lIns="91410" tIns="45704" rIns="91410" bIns="45704" anchor="t" anchorCtr="0">
              <a:noAutofit/>
            </a:bodyPr>
            <a:lstStyle/>
            <a:p>
              <a:pPr defTabSz="932815"/>
              <a:endParaRPr lang="fr-FR" sz="1600" noProof="0" dirty="0">
                <a:solidFill>
                  <a:srgbClr val="000000"/>
                </a:solidFill>
                <a:latin typeface="Arial" panose="020B0604020202020204"/>
                <a:ea typeface="Arial" panose="020B0604020202020204"/>
                <a:cs typeface="Arial" panose="020B0604020202020204"/>
                <a:sym typeface="Arial" panose="020B0604020202020204"/>
              </a:endParaRPr>
            </a:p>
          </p:txBody>
        </p:sp>
        <p:sp>
          <p:nvSpPr>
            <p:cNvPr id="70" name="Shape 2303"/>
            <p:cNvSpPr/>
            <p:nvPr/>
          </p:nvSpPr>
          <p:spPr>
            <a:xfrm>
              <a:off x="1839913" y="5483225"/>
              <a:ext cx="473075" cy="582612"/>
            </a:xfrm>
            <a:custGeom>
              <a:avLst/>
              <a:gdLst/>
              <a:ahLst/>
              <a:cxnLst/>
              <a:rect l="0" t="0" r="0" b="0"/>
              <a:pathLst>
                <a:path w="120000" h="120000" extrusionOk="0">
                  <a:moveTo>
                    <a:pt x="59235" y="14495"/>
                  </a:moveTo>
                  <a:cubicBezTo>
                    <a:pt x="111082" y="14495"/>
                    <a:pt x="111082" y="14495"/>
                    <a:pt x="111082" y="14495"/>
                  </a:cubicBezTo>
                  <a:cubicBezTo>
                    <a:pt x="116050" y="14495"/>
                    <a:pt x="120000" y="11182"/>
                    <a:pt x="120000" y="7247"/>
                  </a:cubicBezTo>
                  <a:cubicBezTo>
                    <a:pt x="120000" y="3313"/>
                    <a:pt x="116050" y="0"/>
                    <a:pt x="111082" y="0"/>
                  </a:cubicBezTo>
                  <a:cubicBezTo>
                    <a:pt x="58980" y="0"/>
                    <a:pt x="58980" y="0"/>
                    <a:pt x="58980" y="0"/>
                  </a:cubicBezTo>
                  <a:cubicBezTo>
                    <a:pt x="58980" y="0"/>
                    <a:pt x="58980" y="0"/>
                    <a:pt x="58980" y="0"/>
                  </a:cubicBezTo>
                  <a:cubicBezTo>
                    <a:pt x="47770" y="0"/>
                    <a:pt x="47770" y="0"/>
                    <a:pt x="47770" y="0"/>
                  </a:cubicBezTo>
                  <a:cubicBezTo>
                    <a:pt x="40000" y="12424"/>
                    <a:pt x="40000" y="12424"/>
                    <a:pt x="40000" y="12424"/>
                  </a:cubicBezTo>
                  <a:cubicBezTo>
                    <a:pt x="39617" y="11389"/>
                    <a:pt x="39363" y="10353"/>
                    <a:pt x="39108" y="9318"/>
                  </a:cubicBezTo>
                  <a:cubicBezTo>
                    <a:pt x="38726" y="7868"/>
                    <a:pt x="38343" y="6315"/>
                    <a:pt x="37834" y="4866"/>
                  </a:cubicBezTo>
                  <a:cubicBezTo>
                    <a:pt x="36433" y="4866"/>
                    <a:pt x="34904" y="4866"/>
                    <a:pt x="33503" y="4866"/>
                  </a:cubicBezTo>
                  <a:cubicBezTo>
                    <a:pt x="33248" y="4866"/>
                    <a:pt x="33248" y="4969"/>
                    <a:pt x="33248" y="5073"/>
                  </a:cubicBezTo>
                  <a:cubicBezTo>
                    <a:pt x="32611" y="7247"/>
                    <a:pt x="32101" y="9421"/>
                    <a:pt x="31464" y="11596"/>
                  </a:cubicBezTo>
                  <a:cubicBezTo>
                    <a:pt x="31464" y="11803"/>
                    <a:pt x="31337" y="12113"/>
                    <a:pt x="31337" y="12320"/>
                  </a:cubicBezTo>
                  <a:cubicBezTo>
                    <a:pt x="23439" y="0"/>
                    <a:pt x="23439" y="0"/>
                    <a:pt x="23439" y="0"/>
                  </a:cubicBezTo>
                  <a:cubicBezTo>
                    <a:pt x="12229" y="0"/>
                    <a:pt x="12229" y="0"/>
                    <a:pt x="12229" y="0"/>
                  </a:cubicBezTo>
                  <a:cubicBezTo>
                    <a:pt x="5477" y="0"/>
                    <a:pt x="0" y="4762"/>
                    <a:pt x="0" y="10560"/>
                  </a:cubicBezTo>
                  <a:cubicBezTo>
                    <a:pt x="0" y="50215"/>
                    <a:pt x="0" y="50215"/>
                    <a:pt x="0" y="50215"/>
                  </a:cubicBezTo>
                  <a:cubicBezTo>
                    <a:pt x="0" y="55703"/>
                    <a:pt x="4840" y="60155"/>
                    <a:pt x="11210" y="60569"/>
                  </a:cubicBezTo>
                  <a:cubicBezTo>
                    <a:pt x="12993" y="76617"/>
                    <a:pt x="14649" y="92769"/>
                    <a:pt x="16433" y="109128"/>
                  </a:cubicBezTo>
                  <a:cubicBezTo>
                    <a:pt x="17197" y="114823"/>
                    <a:pt x="21656" y="119689"/>
                    <a:pt x="26751" y="119896"/>
                  </a:cubicBezTo>
                  <a:cubicBezTo>
                    <a:pt x="32611" y="120000"/>
                    <a:pt x="38598" y="120000"/>
                    <a:pt x="44585" y="119896"/>
                  </a:cubicBezTo>
                  <a:cubicBezTo>
                    <a:pt x="49554" y="119689"/>
                    <a:pt x="54140" y="114823"/>
                    <a:pt x="54777" y="109128"/>
                  </a:cubicBezTo>
                  <a:cubicBezTo>
                    <a:pt x="56305" y="95461"/>
                    <a:pt x="57707" y="81898"/>
                    <a:pt x="59235" y="68438"/>
                  </a:cubicBezTo>
                  <a:cubicBezTo>
                    <a:pt x="59235" y="68438"/>
                    <a:pt x="59235" y="68438"/>
                    <a:pt x="59235" y="68438"/>
                  </a:cubicBezTo>
                  <a:lnTo>
                    <a:pt x="59235" y="14495"/>
                  </a:lnTo>
                  <a:close/>
                </a:path>
              </a:pathLst>
            </a:custGeom>
            <a:grpFill/>
            <a:ln>
              <a:noFill/>
            </a:ln>
          </p:spPr>
          <p:txBody>
            <a:bodyPr wrap="square" lIns="91410" tIns="45704" rIns="91410" bIns="45704" anchor="t" anchorCtr="0">
              <a:noAutofit/>
            </a:bodyPr>
            <a:lstStyle/>
            <a:p>
              <a:pPr defTabSz="932815"/>
              <a:endParaRPr lang="fr-FR" sz="1600" noProof="0" dirty="0">
                <a:solidFill>
                  <a:srgbClr val="000000"/>
                </a:solidFill>
                <a:latin typeface="Arial" panose="020B0604020202020204"/>
                <a:ea typeface="Arial" panose="020B0604020202020204"/>
                <a:cs typeface="Arial" panose="020B0604020202020204"/>
                <a:sym typeface="Arial" panose="020B0604020202020204"/>
              </a:endParaRPr>
            </a:p>
          </p:txBody>
        </p:sp>
        <p:sp>
          <p:nvSpPr>
            <p:cNvPr id="71" name="Shape 2304"/>
            <p:cNvSpPr/>
            <p:nvPr/>
          </p:nvSpPr>
          <p:spPr>
            <a:xfrm>
              <a:off x="2135188" y="5921375"/>
              <a:ext cx="282574" cy="144462"/>
            </a:xfrm>
            <a:custGeom>
              <a:avLst/>
              <a:gdLst/>
              <a:ahLst/>
              <a:cxnLst/>
              <a:rect l="0" t="0" r="0" b="0"/>
              <a:pathLst>
                <a:path w="120000" h="120000" extrusionOk="0">
                  <a:moveTo>
                    <a:pt x="72682" y="0"/>
                  </a:moveTo>
                  <a:cubicBezTo>
                    <a:pt x="47317" y="0"/>
                    <a:pt x="47317" y="0"/>
                    <a:pt x="47317" y="0"/>
                  </a:cubicBezTo>
                  <a:cubicBezTo>
                    <a:pt x="3623" y="88333"/>
                    <a:pt x="3623" y="88333"/>
                    <a:pt x="3623" y="88333"/>
                  </a:cubicBezTo>
                  <a:cubicBezTo>
                    <a:pt x="0" y="95416"/>
                    <a:pt x="0" y="107083"/>
                    <a:pt x="3623" y="114583"/>
                  </a:cubicBezTo>
                  <a:cubicBezTo>
                    <a:pt x="5541" y="117916"/>
                    <a:pt x="7886" y="120000"/>
                    <a:pt x="10017" y="120000"/>
                  </a:cubicBezTo>
                  <a:cubicBezTo>
                    <a:pt x="12362" y="120000"/>
                    <a:pt x="14706" y="117916"/>
                    <a:pt x="16625" y="114583"/>
                  </a:cubicBezTo>
                  <a:cubicBezTo>
                    <a:pt x="60106" y="26250"/>
                    <a:pt x="60106" y="26250"/>
                    <a:pt x="60106" y="26250"/>
                  </a:cubicBezTo>
                  <a:cubicBezTo>
                    <a:pt x="103587" y="114583"/>
                    <a:pt x="103587" y="114583"/>
                    <a:pt x="103587" y="114583"/>
                  </a:cubicBezTo>
                  <a:cubicBezTo>
                    <a:pt x="105293" y="117916"/>
                    <a:pt x="107637" y="120000"/>
                    <a:pt x="109982" y="120000"/>
                  </a:cubicBezTo>
                  <a:cubicBezTo>
                    <a:pt x="112326" y="120000"/>
                    <a:pt x="114671" y="117916"/>
                    <a:pt x="116376" y="114583"/>
                  </a:cubicBezTo>
                  <a:cubicBezTo>
                    <a:pt x="120000" y="107083"/>
                    <a:pt x="120000" y="95416"/>
                    <a:pt x="116376" y="88333"/>
                  </a:cubicBezTo>
                  <a:lnTo>
                    <a:pt x="72682" y="0"/>
                  </a:lnTo>
                  <a:close/>
                </a:path>
              </a:pathLst>
            </a:custGeom>
            <a:grpFill/>
            <a:ln>
              <a:noFill/>
            </a:ln>
          </p:spPr>
          <p:txBody>
            <a:bodyPr wrap="square" lIns="91410" tIns="45704" rIns="91410" bIns="45704" anchor="t" anchorCtr="0">
              <a:noAutofit/>
            </a:bodyPr>
            <a:lstStyle/>
            <a:p>
              <a:pPr defTabSz="932815"/>
              <a:endParaRPr lang="fr-FR" sz="1600" noProof="0" dirty="0">
                <a:solidFill>
                  <a:srgbClr val="000000"/>
                </a:solidFill>
                <a:latin typeface="Arial" panose="020B0604020202020204"/>
                <a:ea typeface="Arial" panose="020B0604020202020204"/>
                <a:cs typeface="Arial" panose="020B0604020202020204"/>
                <a:sym typeface="Arial" panose="020B0604020202020204"/>
              </a:endParaRPr>
            </a:p>
          </p:txBody>
        </p:sp>
        <p:sp>
          <p:nvSpPr>
            <p:cNvPr id="72" name="Shape 2305"/>
            <p:cNvSpPr/>
            <p:nvPr/>
          </p:nvSpPr>
          <p:spPr>
            <a:xfrm>
              <a:off x="2092325" y="5278437"/>
              <a:ext cx="441324" cy="614363"/>
            </a:xfrm>
            <a:custGeom>
              <a:avLst/>
              <a:gdLst/>
              <a:ahLst/>
              <a:cxnLst/>
              <a:rect l="0" t="0" r="0" b="0"/>
              <a:pathLst>
                <a:path w="120000" h="120000" extrusionOk="0">
                  <a:moveTo>
                    <a:pt x="103071" y="10622"/>
                  </a:moveTo>
                  <a:cubicBezTo>
                    <a:pt x="72491" y="10622"/>
                    <a:pt x="72491" y="10622"/>
                    <a:pt x="72491" y="10622"/>
                  </a:cubicBezTo>
                  <a:cubicBezTo>
                    <a:pt x="71262" y="4622"/>
                    <a:pt x="64163" y="0"/>
                    <a:pt x="55563" y="0"/>
                  </a:cubicBezTo>
                  <a:cubicBezTo>
                    <a:pt x="44232" y="0"/>
                    <a:pt x="44232" y="0"/>
                    <a:pt x="44232" y="0"/>
                  </a:cubicBezTo>
                  <a:cubicBezTo>
                    <a:pt x="35631" y="0"/>
                    <a:pt x="28532" y="4622"/>
                    <a:pt x="27440" y="10622"/>
                  </a:cubicBezTo>
                  <a:cubicBezTo>
                    <a:pt x="0" y="10622"/>
                    <a:pt x="0" y="10622"/>
                    <a:pt x="0" y="10622"/>
                  </a:cubicBezTo>
                  <a:cubicBezTo>
                    <a:pt x="682" y="12688"/>
                    <a:pt x="1228" y="14852"/>
                    <a:pt x="1228" y="17114"/>
                  </a:cubicBezTo>
                  <a:cubicBezTo>
                    <a:pt x="1228" y="17704"/>
                    <a:pt x="1092" y="18196"/>
                    <a:pt x="1092" y="18786"/>
                  </a:cubicBezTo>
                  <a:cubicBezTo>
                    <a:pt x="34402" y="18786"/>
                    <a:pt x="34402" y="18786"/>
                    <a:pt x="34402" y="18786"/>
                  </a:cubicBezTo>
                  <a:cubicBezTo>
                    <a:pt x="38907" y="18786"/>
                    <a:pt x="38907" y="18786"/>
                    <a:pt x="38907" y="18786"/>
                  </a:cubicBezTo>
                  <a:cubicBezTo>
                    <a:pt x="60887" y="18786"/>
                    <a:pt x="60887" y="18786"/>
                    <a:pt x="60887" y="18786"/>
                  </a:cubicBezTo>
                  <a:cubicBezTo>
                    <a:pt x="66894" y="18786"/>
                    <a:pt x="66894" y="18786"/>
                    <a:pt x="66894" y="18786"/>
                  </a:cubicBezTo>
                  <a:cubicBezTo>
                    <a:pt x="103071" y="18786"/>
                    <a:pt x="103071" y="18786"/>
                    <a:pt x="103071" y="18786"/>
                  </a:cubicBezTo>
                  <a:cubicBezTo>
                    <a:pt x="106211" y="18786"/>
                    <a:pt x="108668" y="20852"/>
                    <a:pt x="108668" y="23409"/>
                  </a:cubicBezTo>
                  <a:cubicBezTo>
                    <a:pt x="108668" y="107213"/>
                    <a:pt x="108668" y="107213"/>
                    <a:pt x="108668" y="107213"/>
                  </a:cubicBezTo>
                  <a:cubicBezTo>
                    <a:pt x="108668" y="109770"/>
                    <a:pt x="106211" y="111836"/>
                    <a:pt x="103071" y="111836"/>
                  </a:cubicBezTo>
                  <a:cubicBezTo>
                    <a:pt x="3139" y="111836"/>
                    <a:pt x="3139" y="111836"/>
                    <a:pt x="3139" y="111836"/>
                  </a:cubicBezTo>
                  <a:cubicBezTo>
                    <a:pt x="2866" y="114590"/>
                    <a:pt x="2457" y="117344"/>
                    <a:pt x="2184" y="120000"/>
                  </a:cubicBezTo>
                  <a:cubicBezTo>
                    <a:pt x="103071" y="120000"/>
                    <a:pt x="103071" y="120000"/>
                    <a:pt x="103071" y="120000"/>
                  </a:cubicBezTo>
                  <a:cubicBezTo>
                    <a:pt x="112491" y="120000"/>
                    <a:pt x="120000" y="114295"/>
                    <a:pt x="120000" y="107213"/>
                  </a:cubicBezTo>
                  <a:cubicBezTo>
                    <a:pt x="120000" y="23409"/>
                    <a:pt x="120000" y="23409"/>
                    <a:pt x="120000" y="23409"/>
                  </a:cubicBezTo>
                  <a:cubicBezTo>
                    <a:pt x="120000" y="16327"/>
                    <a:pt x="112491" y="10622"/>
                    <a:pt x="103071" y="10622"/>
                  </a:cubicBezTo>
                  <a:close/>
                </a:path>
              </a:pathLst>
            </a:custGeom>
            <a:grpFill/>
            <a:ln>
              <a:noFill/>
            </a:ln>
          </p:spPr>
          <p:txBody>
            <a:bodyPr wrap="square" lIns="91410" tIns="45704" rIns="91410" bIns="45704" anchor="t" anchorCtr="0">
              <a:noAutofit/>
            </a:bodyPr>
            <a:lstStyle/>
            <a:p>
              <a:pPr defTabSz="932815"/>
              <a:endParaRPr lang="fr-FR" sz="1600" noProof="0" dirty="0">
                <a:solidFill>
                  <a:srgbClr val="000000"/>
                </a:solidFill>
                <a:latin typeface="Arial" panose="020B0604020202020204"/>
                <a:ea typeface="Arial" panose="020B0604020202020204"/>
                <a:cs typeface="Arial" panose="020B0604020202020204"/>
                <a:sym typeface="Arial" panose="020B0604020202020204"/>
              </a:endParaRPr>
            </a:p>
          </p:txBody>
        </p:sp>
      </p:grpSp>
      <p:pic>
        <p:nvPicPr>
          <p:cNvPr id="98" name="Picture 79" descr="A close up of a logo&#10;&#10;Description generated with very high confidence"/>
          <p:cNvPicPr>
            <a:picLocks noChangeAspect="1"/>
          </p:cNvPicPr>
          <p:nvPr/>
        </p:nvPicPr>
        <p:blipFill rotWithShape="1">
          <a:blip r:embed="rId2" cstate="print">
            <a:duotone>
              <a:schemeClr val="accent1">
                <a:shade val="45000"/>
                <a:satMod val="135000"/>
              </a:schemeClr>
              <a:prstClr val="white"/>
            </a:duotone>
            <a:extLst>
              <a:ext uri="{28A0092B-C50C-407E-A947-70E740481C1C}">
                <a14:useLocalDpi xmlns:a14="http://schemas.microsoft.com/office/drawing/2010/main" val="0"/>
              </a:ext>
            </a:extLst>
          </a:blip>
          <a:srcRect l="7899" t="14124" r="8944" b="27484"/>
          <a:stretch>
            <a:fillRect/>
          </a:stretch>
        </p:blipFill>
        <p:spPr>
          <a:xfrm>
            <a:off x="1553672" y="4832362"/>
            <a:ext cx="427501" cy="300190"/>
          </a:xfrm>
          <a:prstGeom prst="rect">
            <a:avLst/>
          </a:prstGeom>
        </p:spPr>
      </p:pic>
      <p:sp>
        <p:nvSpPr>
          <p:cNvPr id="40" name="Titre 23"/>
          <p:cNvSpPr txBox="1"/>
          <p:nvPr/>
        </p:nvSpPr>
        <p:spPr>
          <a:xfrm>
            <a:off x="1026160" y="248416"/>
            <a:ext cx="9650904" cy="408237"/>
          </a:xfrm>
          <a:prstGeom prst="rect">
            <a:avLst/>
          </a:prstGeom>
        </p:spPr>
        <p:txBody>
          <a:bodyPr/>
          <a:lstStyle>
            <a:lvl1pPr algn="l" defTabSz="895350" rtl="0" eaLnBrk="1" fontAlgn="base" hangingPunct="1">
              <a:spcBef>
                <a:spcPct val="0"/>
              </a:spcBef>
              <a:spcAft>
                <a:spcPct val="0"/>
              </a:spcAft>
              <a:tabLst>
                <a:tab pos="356870" algn="l"/>
              </a:tabLst>
              <a:defRPr sz="1900" b="1">
                <a:solidFill>
                  <a:schemeClr val="tx2"/>
                </a:solidFill>
                <a:latin typeface="+mj-lt"/>
                <a:ea typeface="+mj-ea"/>
                <a:cs typeface="+mj-cs"/>
              </a:defRPr>
            </a:lvl1pPr>
            <a:lvl2pPr algn="l" defTabSz="895350" rtl="0" eaLnBrk="1" fontAlgn="base" hangingPunct="1">
              <a:spcBef>
                <a:spcPct val="0"/>
              </a:spcBef>
              <a:spcAft>
                <a:spcPct val="0"/>
              </a:spcAft>
              <a:defRPr sz="1900" b="1">
                <a:solidFill>
                  <a:schemeClr val="tx2"/>
                </a:solidFill>
                <a:latin typeface="Arial" panose="020B0604020202020204" pitchFamily="34" charset="0"/>
              </a:defRPr>
            </a:lvl2pPr>
            <a:lvl3pPr algn="l" defTabSz="895350" rtl="0" eaLnBrk="1" fontAlgn="base" hangingPunct="1">
              <a:spcBef>
                <a:spcPct val="0"/>
              </a:spcBef>
              <a:spcAft>
                <a:spcPct val="0"/>
              </a:spcAft>
              <a:defRPr sz="1900" b="1">
                <a:solidFill>
                  <a:schemeClr val="tx2"/>
                </a:solidFill>
                <a:latin typeface="Arial" panose="020B0604020202020204" pitchFamily="34" charset="0"/>
              </a:defRPr>
            </a:lvl3pPr>
            <a:lvl4pPr algn="l" defTabSz="895350" rtl="0" eaLnBrk="1" fontAlgn="base" hangingPunct="1">
              <a:spcBef>
                <a:spcPct val="0"/>
              </a:spcBef>
              <a:spcAft>
                <a:spcPct val="0"/>
              </a:spcAft>
              <a:defRPr sz="1900" b="1">
                <a:solidFill>
                  <a:schemeClr val="tx2"/>
                </a:solidFill>
                <a:latin typeface="Arial" panose="020B0604020202020204" pitchFamily="34" charset="0"/>
              </a:defRPr>
            </a:lvl4pPr>
            <a:lvl5pPr algn="l" defTabSz="895350" rtl="0" eaLnBrk="1" fontAlgn="base" hangingPunct="1">
              <a:spcBef>
                <a:spcPct val="0"/>
              </a:spcBef>
              <a:spcAft>
                <a:spcPct val="0"/>
              </a:spcAft>
              <a:defRPr sz="1900" b="1">
                <a:solidFill>
                  <a:schemeClr val="tx2"/>
                </a:solidFill>
                <a:latin typeface="Arial" panose="020B0604020202020204" pitchFamily="34" charset="0"/>
              </a:defRPr>
            </a:lvl5pPr>
            <a:lvl6pPr marL="457200" algn="l" defTabSz="895350" rtl="0" eaLnBrk="1" fontAlgn="base" hangingPunct="1">
              <a:spcBef>
                <a:spcPct val="0"/>
              </a:spcBef>
              <a:spcAft>
                <a:spcPct val="0"/>
              </a:spcAft>
              <a:defRPr sz="1900" b="1">
                <a:solidFill>
                  <a:schemeClr val="tx2"/>
                </a:solidFill>
                <a:latin typeface="Arial" panose="020B0604020202020204" pitchFamily="34" charset="0"/>
              </a:defRPr>
            </a:lvl6pPr>
            <a:lvl7pPr marL="914400" algn="l" defTabSz="895350" rtl="0" eaLnBrk="1" fontAlgn="base" hangingPunct="1">
              <a:spcBef>
                <a:spcPct val="0"/>
              </a:spcBef>
              <a:spcAft>
                <a:spcPct val="0"/>
              </a:spcAft>
              <a:defRPr sz="1900" b="1">
                <a:solidFill>
                  <a:schemeClr val="tx2"/>
                </a:solidFill>
                <a:latin typeface="Arial" panose="020B0604020202020204" pitchFamily="34" charset="0"/>
              </a:defRPr>
            </a:lvl7pPr>
            <a:lvl8pPr marL="1371600" algn="l" defTabSz="895350" rtl="0" eaLnBrk="1" fontAlgn="base" hangingPunct="1">
              <a:spcBef>
                <a:spcPct val="0"/>
              </a:spcBef>
              <a:spcAft>
                <a:spcPct val="0"/>
              </a:spcAft>
              <a:defRPr sz="1900" b="1">
                <a:solidFill>
                  <a:schemeClr val="tx2"/>
                </a:solidFill>
                <a:latin typeface="Arial" panose="020B0604020202020204" pitchFamily="34" charset="0"/>
              </a:defRPr>
            </a:lvl8pPr>
            <a:lvl9pPr marL="1828800" algn="l" defTabSz="895350" rtl="0" eaLnBrk="1" fontAlgn="base" hangingPunct="1">
              <a:spcBef>
                <a:spcPct val="0"/>
              </a:spcBef>
              <a:spcAft>
                <a:spcPct val="0"/>
              </a:spcAft>
              <a:defRPr sz="1900" b="1">
                <a:solidFill>
                  <a:schemeClr val="tx2"/>
                </a:solidFill>
                <a:latin typeface="Arial" panose="020B0604020202020204" pitchFamily="34" charset="0"/>
              </a:defRPr>
            </a:lvl9pPr>
          </a:lstStyle>
          <a:p>
            <a:r>
              <a:rPr lang="fr-FR" sz="1940" kern="0" noProof="0" dirty="0">
                <a:solidFill>
                  <a:schemeClr val="accent1"/>
                </a:solidFill>
              </a:rPr>
              <a:t>Projet d’alimentation en eau potable de 497 centres semi-urbains du Togo</a:t>
            </a:r>
          </a:p>
        </p:txBody>
      </p:sp>
      <p:sp>
        <p:nvSpPr>
          <p:cNvPr id="39" name="Rectangle 38"/>
          <p:cNvSpPr/>
          <p:nvPr/>
        </p:nvSpPr>
        <p:spPr>
          <a:xfrm>
            <a:off x="10910416" y="0"/>
            <a:ext cx="1281584" cy="270376"/>
          </a:xfrm>
          <a:prstGeom prst="rect">
            <a:avLst/>
          </a:prstGeom>
          <a:solidFill>
            <a:srgbClr val="005E00"/>
          </a:solidFill>
        </p:spPr>
        <p:txBody>
          <a:bodyPr wrap="square">
            <a:spAutoFit/>
          </a:bodyPr>
          <a:lstStyle/>
          <a:p>
            <a:pPr defTabSz="932815"/>
            <a:r>
              <a:rPr lang="fr-FR" sz="1120" b="1" noProof="0" dirty="0">
                <a:solidFill>
                  <a:srgbClr val="FFFFFF"/>
                </a:solidFill>
              </a:rPr>
              <a:t>FICHE PROJET </a:t>
            </a:r>
            <a:endParaRPr lang="fr-FR" sz="1120" noProof="0" dirty="0">
              <a:solidFill>
                <a:srgbClr val="FFFFFF"/>
              </a:solidFill>
            </a:endParaRPr>
          </a:p>
        </p:txBody>
      </p:sp>
      <p:pic>
        <p:nvPicPr>
          <p:cNvPr id="4" name="Graphic 3" descr="Star with solid fill"/>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67975" y="239920"/>
            <a:ext cx="319616" cy="319616"/>
          </a:xfrm>
          <a:prstGeom prst="rect">
            <a:avLst/>
          </a:prstGeom>
        </p:spPr>
      </p:pic>
      <p:pic>
        <p:nvPicPr>
          <p:cNvPr id="5" name="Graphic 4" descr="Star with solid fill"/>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67975" y="6471223"/>
            <a:ext cx="319616" cy="319616"/>
          </a:xfrm>
          <a:prstGeom prst="rect">
            <a:avLst/>
          </a:prstGeom>
        </p:spPr>
      </p:pic>
      <p:sp>
        <p:nvSpPr>
          <p:cNvPr id="6" name="TextBox 5"/>
          <p:cNvSpPr txBox="1"/>
          <p:nvPr/>
        </p:nvSpPr>
        <p:spPr>
          <a:xfrm>
            <a:off x="709494" y="6543040"/>
            <a:ext cx="4268906" cy="221491"/>
          </a:xfrm>
          <a:prstGeom prst="rect">
            <a:avLst/>
          </a:prstGeom>
          <a:ln w="6350">
            <a:noFill/>
            <a:miter lim="800000"/>
          </a:ln>
        </p:spPr>
        <p:txBody>
          <a:bodyPr vert="horz" wrap="square" lIns="0" tIns="0" rIns="0" bIns="0" rtlCol="0">
            <a:noAutofit/>
          </a:bodyPr>
          <a:lstStyle/>
          <a:p>
            <a:pPr algn="l">
              <a:spcBef>
                <a:spcPts val="300"/>
              </a:spcBef>
              <a:spcAft>
                <a:spcPts val="300"/>
              </a:spcAft>
              <a:buNone/>
            </a:pPr>
            <a:r>
              <a:rPr lang="fr-FR" sz="1050" noProof="0" dirty="0"/>
              <a:t>Projet phare</a:t>
            </a:r>
          </a:p>
        </p:txBody>
      </p:sp>
      <p:sp>
        <p:nvSpPr>
          <p:cNvPr id="7" name="CustomShape 3"/>
          <p:cNvSpPr/>
          <p:nvPr/>
        </p:nvSpPr>
        <p:spPr>
          <a:xfrm>
            <a:off x="374214" y="5603816"/>
            <a:ext cx="1017605" cy="715702"/>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algn="ctr" defTabSz="932815"/>
            <a:r>
              <a:rPr lang="fr-FR" sz="1205" b="1" noProof="0" dirty="0">
                <a:solidFill>
                  <a:srgbClr val="FFFFFF"/>
                </a:solidFill>
                <a:latin typeface="Arial" panose="020B0604020202020204"/>
              </a:rPr>
              <a:t>Maturité</a:t>
            </a:r>
          </a:p>
        </p:txBody>
      </p:sp>
      <p:sp>
        <p:nvSpPr>
          <p:cNvPr id="8" name="CustomShape 17"/>
          <p:cNvSpPr/>
          <p:nvPr/>
        </p:nvSpPr>
        <p:spPr>
          <a:xfrm>
            <a:off x="1635790" y="3576530"/>
            <a:ext cx="7812000" cy="0"/>
          </a:xfrm>
          <a:prstGeom prst="straightConnector1">
            <a:avLst/>
          </a:prstGeom>
          <a:noFill/>
          <a:ln w="12600">
            <a:solidFill>
              <a:schemeClr val="accent6"/>
            </a:solidFill>
            <a:custDash>
              <a:ds d="100000" sp="300000"/>
            </a:custDash>
            <a:round/>
          </a:ln>
        </p:spPr>
        <p:style>
          <a:lnRef idx="0">
            <a:scrgbClr r="0" g="0" b="0"/>
          </a:lnRef>
          <a:fillRef idx="0">
            <a:scrgbClr r="0" g="0" b="0"/>
          </a:fillRef>
          <a:effectRef idx="0">
            <a:scrgbClr r="0" g="0" b="0"/>
          </a:effectRef>
          <a:fontRef idx="minor"/>
        </p:style>
        <p:txBody>
          <a:bodyPr/>
          <a:lstStyle/>
          <a:p>
            <a:endParaRPr lang="fr-FR" noProof="0" dirty="0"/>
          </a:p>
        </p:txBody>
      </p:sp>
      <p:sp>
        <p:nvSpPr>
          <p:cNvPr id="9" name="CustomShape 17"/>
          <p:cNvSpPr/>
          <p:nvPr/>
        </p:nvSpPr>
        <p:spPr>
          <a:xfrm>
            <a:off x="1635790" y="4554245"/>
            <a:ext cx="7812000" cy="0"/>
          </a:xfrm>
          <a:prstGeom prst="straightConnector1">
            <a:avLst/>
          </a:prstGeom>
          <a:noFill/>
          <a:ln w="12600">
            <a:solidFill>
              <a:schemeClr val="accent6"/>
            </a:solidFill>
            <a:custDash>
              <a:ds d="100000" sp="300000"/>
            </a:custDash>
            <a:round/>
          </a:ln>
        </p:spPr>
        <p:style>
          <a:lnRef idx="0">
            <a:scrgbClr r="0" g="0" b="0"/>
          </a:lnRef>
          <a:fillRef idx="0">
            <a:scrgbClr r="0" g="0" b="0"/>
          </a:fillRef>
          <a:effectRef idx="0">
            <a:scrgbClr r="0" g="0" b="0"/>
          </a:effectRef>
          <a:fontRef idx="minor"/>
        </p:style>
        <p:txBody>
          <a:bodyPr/>
          <a:lstStyle/>
          <a:p>
            <a:endParaRPr lang="fr-FR" noProof="0" dirty="0"/>
          </a:p>
        </p:txBody>
      </p:sp>
      <p:sp>
        <p:nvSpPr>
          <p:cNvPr id="10" name="CustomShape 21"/>
          <p:cNvSpPr/>
          <p:nvPr/>
        </p:nvSpPr>
        <p:spPr>
          <a:xfrm>
            <a:off x="1654163" y="5563035"/>
            <a:ext cx="7812000" cy="0"/>
          </a:xfrm>
          <a:prstGeom prst="straightConnector1">
            <a:avLst/>
          </a:prstGeom>
          <a:noFill/>
          <a:ln w="12600">
            <a:solidFill>
              <a:schemeClr val="accent6"/>
            </a:solidFill>
            <a:round/>
          </a:ln>
        </p:spPr>
        <p:style>
          <a:lnRef idx="0">
            <a:scrgbClr r="0" g="0" b="0"/>
          </a:lnRef>
          <a:fillRef idx="0">
            <a:scrgbClr r="0" g="0" b="0"/>
          </a:fillRef>
          <a:effectRef idx="0">
            <a:scrgbClr r="0" g="0" b="0"/>
          </a:effectRef>
          <a:fontRef idx="minor"/>
        </p:style>
        <p:txBody>
          <a:bodyPr/>
          <a:lstStyle/>
          <a:p>
            <a:endParaRPr lang="fr-FR" noProof="0" dirty="0"/>
          </a:p>
        </p:txBody>
      </p:sp>
      <p:cxnSp>
        <p:nvCxnSpPr>
          <p:cNvPr id="12" name="Straight Connector 11"/>
          <p:cNvCxnSpPr/>
          <p:nvPr/>
        </p:nvCxnSpPr>
        <p:spPr>
          <a:xfrm>
            <a:off x="1670794" y="5826367"/>
            <a:ext cx="7823709" cy="0"/>
          </a:xfrm>
          <a:prstGeom prst="line">
            <a:avLst/>
          </a:prstGeom>
          <a:ln w="3810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grpSp>
        <p:nvGrpSpPr>
          <p:cNvPr id="34" name="Group 33"/>
          <p:cNvGrpSpPr/>
          <p:nvPr/>
        </p:nvGrpSpPr>
        <p:grpSpPr>
          <a:xfrm>
            <a:off x="4338912" y="5613102"/>
            <a:ext cx="351015" cy="351015"/>
            <a:chOff x="2730547" y="5911505"/>
            <a:chExt cx="351015" cy="351015"/>
          </a:xfrm>
        </p:grpSpPr>
        <p:sp>
          <p:nvSpPr>
            <p:cNvPr id="28" name="Oval 27"/>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spcBef>
                  <a:spcPts val="300"/>
                </a:spcBef>
                <a:spcAft>
                  <a:spcPts val="300"/>
                </a:spcAft>
              </a:pPr>
              <a:endParaRPr lang="fr-FR" sz="800" noProof="0" dirty="0">
                <a:solidFill>
                  <a:srgbClr val="236800"/>
                </a:solidFill>
              </a:endParaRPr>
            </a:p>
          </p:txBody>
        </p:sp>
        <p:sp>
          <p:nvSpPr>
            <p:cNvPr id="31" name="Graphic 15" descr="Badge Cross with solid fill"/>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endParaRPr lang="fr-FR" noProof="0" dirty="0"/>
            </a:p>
          </p:txBody>
        </p:sp>
      </p:grpSp>
      <p:grpSp>
        <p:nvGrpSpPr>
          <p:cNvPr id="45" name="Group 44"/>
          <p:cNvGrpSpPr/>
          <p:nvPr/>
        </p:nvGrpSpPr>
        <p:grpSpPr>
          <a:xfrm>
            <a:off x="6552366" y="5654541"/>
            <a:ext cx="351015" cy="351015"/>
            <a:chOff x="2730547" y="5911505"/>
            <a:chExt cx="351015" cy="351015"/>
          </a:xfrm>
        </p:grpSpPr>
        <p:sp>
          <p:nvSpPr>
            <p:cNvPr id="46" name="Oval 45"/>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spcBef>
                  <a:spcPts val="300"/>
                </a:spcBef>
                <a:spcAft>
                  <a:spcPts val="300"/>
                </a:spcAft>
              </a:pPr>
              <a:endParaRPr lang="fr-FR" sz="800" noProof="0" dirty="0">
                <a:solidFill>
                  <a:srgbClr val="236800"/>
                </a:solidFill>
              </a:endParaRPr>
            </a:p>
          </p:txBody>
        </p:sp>
        <p:sp>
          <p:nvSpPr>
            <p:cNvPr id="47" name="Graphic 15" descr="Badge Cross with solid fill"/>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endParaRPr lang="fr-FR" noProof="0" dirty="0"/>
            </a:p>
          </p:txBody>
        </p:sp>
      </p:grpSp>
      <p:grpSp>
        <p:nvGrpSpPr>
          <p:cNvPr id="48" name="Group 47"/>
          <p:cNvGrpSpPr/>
          <p:nvPr/>
        </p:nvGrpSpPr>
        <p:grpSpPr>
          <a:xfrm>
            <a:off x="8799872" y="5646860"/>
            <a:ext cx="351015" cy="351015"/>
            <a:chOff x="2730547" y="5911505"/>
            <a:chExt cx="351015" cy="351015"/>
          </a:xfrm>
        </p:grpSpPr>
        <p:sp>
          <p:nvSpPr>
            <p:cNvPr id="49" name="Oval 48"/>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spcBef>
                  <a:spcPts val="300"/>
                </a:spcBef>
                <a:spcAft>
                  <a:spcPts val="300"/>
                </a:spcAft>
              </a:pPr>
              <a:endParaRPr lang="fr-FR" sz="800" noProof="0" dirty="0">
                <a:solidFill>
                  <a:srgbClr val="236800"/>
                </a:solidFill>
              </a:endParaRPr>
            </a:p>
          </p:txBody>
        </p:sp>
        <p:sp>
          <p:nvSpPr>
            <p:cNvPr id="50" name="Graphic 15" descr="Badge Cross with solid fill"/>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endParaRPr lang="fr-FR" noProof="0" dirty="0"/>
            </a:p>
          </p:txBody>
        </p:sp>
      </p:grpSp>
      <p:sp>
        <p:nvSpPr>
          <p:cNvPr id="51" name="ZoneTexte 3"/>
          <p:cNvSpPr txBox="1"/>
          <p:nvPr/>
        </p:nvSpPr>
        <p:spPr>
          <a:xfrm>
            <a:off x="1586690" y="6236171"/>
            <a:ext cx="3280566" cy="261610"/>
          </a:xfrm>
          <a:prstGeom prst="rect">
            <a:avLst/>
          </a:prstGeom>
          <a:noFill/>
        </p:spPr>
        <p:txBody>
          <a:bodyPr wrap="square">
            <a:spAutoFit/>
          </a:bodyPr>
          <a:lstStyle/>
          <a:p>
            <a:r>
              <a:rPr lang="fr-FR" sz="1100" b="1" noProof="0" dirty="0">
                <a:solidFill>
                  <a:schemeClr val="accent3"/>
                </a:solidFill>
              </a:rPr>
              <a:t>*</a:t>
            </a:r>
            <a:endParaRPr lang="fr-FR" sz="1100" b="1" noProof="0" dirty="0"/>
          </a:p>
        </p:txBody>
      </p:sp>
      <p:grpSp>
        <p:nvGrpSpPr>
          <p:cNvPr id="52" name="Groupe 37"/>
          <p:cNvGrpSpPr/>
          <p:nvPr/>
        </p:nvGrpSpPr>
        <p:grpSpPr>
          <a:xfrm>
            <a:off x="10198731" y="1609004"/>
            <a:ext cx="1444433" cy="4034402"/>
            <a:chOff x="3678872" y="1770697"/>
            <a:chExt cx="1139756" cy="3316602"/>
          </a:xfrm>
          <a:solidFill>
            <a:schemeClr val="accent5">
              <a:lumMod val="40000"/>
              <a:lumOff val="60000"/>
            </a:schemeClr>
          </a:solidFill>
        </p:grpSpPr>
        <p:sp>
          <p:nvSpPr>
            <p:cNvPr id="53" name="Freeform 225"/>
            <p:cNvSpPr/>
            <p:nvPr/>
          </p:nvSpPr>
          <p:spPr bwMode="gray">
            <a:xfrm>
              <a:off x="4173951" y="4552009"/>
              <a:ext cx="644677" cy="535290"/>
            </a:xfrm>
            <a:custGeom>
              <a:avLst/>
              <a:gdLst>
                <a:gd name="T0" fmla="*/ 84 w 999"/>
                <a:gd name="T1" fmla="*/ 320 h 743"/>
                <a:gd name="T2" fmla="*/ 141 w 999"/>
                <a:gd name="T3" fmla="*/ 244 h 743"/>
                <a:gd name="T4" fmla="*/ 161 w 999"/>
                <a:gd name="T5" fmla="*/ 179 h 743"/>
                <a:gd name="T6" fmla="*/ 308 w 999"/>
                <a:gd name="T7" fmla="*/ 90 h 743"/>
                <a:gd name="T8" fmla="*/ 365 w 999"/>
                <a:gd name="T9" fmla="*/ 96 h 743"/>
                <a:gd name="T10" fmla="*/ 391 w 999"/>
                <a:gd name="T11" fmla="*/ 115 h 743"/>
                <a:gd name="T12" fmla="*/ 423 w 999"/>
                <a:gd name="T13" fmla="*/ 141 h 743"/>
                <a:gd name="T14" fmla="*/ 481 w 999"/>
                <a:gd name="T15" fmla="*/ 173 h 743"/>
                <a:gd name="T16" fmla="*/ 590 w 999"/>
                <a:gd name="T17" fmla="*/ 115 h 743"/>
                <a:gd name="T18" fmla="*/ 660 w 999"/>
                <a:gd name="T19" fmla="*/ 96 h 743"/>
                <a:gd name="T20" fmla="*/ 711 w 999"/>
                <a:gd name="T21" fmla="*/ 58 h 743"/>
                <a:gd name="T22" fmla="*/ 756 w 999"/>
                <a:gd name="T23" fmla="*/ 32 h 743"/>
                <a:gd name="T24" fmla="*/ 788 w 999"/>
                <a:gd name="T25" fmla="*/ 0 h 743"/>
                <a:gd name="T26" fmla="*/ 814 w 999"/>
                <a:gd name="T27" fmla="*/ 26 h 743"/>
                <a:gd name="T28" fmla="*/ 814 w 999"/>
                <a:gd name="T29" fmla="*/ 77 h 743"/>
                <a:gd name="T30" fmla="*/ 807 w 999"/>
                <a:gd name="T31" fmla="*/ 109 h 743"/>
                <a:gd name="T32" fmla="*/ 820 w 999"/>
                <a:gd name="T33" fmla="*/ 141 h 743"/>
                <a:gd name="T34" fmla="*/ 833 w 999"/>
                <a:gd name="T35" fmla="*/ 173 h 743"/>
                <a:gd name="T36" fmla="*/ 801 w 999"/>
                <a:gd name="T37" fmla="*/ 179 h 743"/>
                <a:gd name="T38" fmla="*/ 795 w 999"/>
                <a:gd name="T39" fmla="*/ 218 h 743"/>
                <a:gd name="T40" fmla="*/ 814 w 999"/>
                <a:gd name="T41" fmla="*/ 237 h 743"/>
                <a:gd name="T42" fmla="*/ 814 w 999"/>
                <a:gd name="T43" fmla="*/ 256 h 743"/>
                <a:gd name="T44" fmla="*/ 827 w 999"/>
                <a:gd name="T45" fmla="*/ 295 h 743"/>
                <a:gd name="T46" fmla="*/ 859 w 999"/>
                <a:gd name="T47" fmla="*/ 314 h 743"/>
                <a:gd name="T48" fmla="*/ 871 w 999"/>
                <a:gd name="T49" fmla="*/ 327 h 743"/>
                <a:gd name="T50" fmla="*/ 897 w 999"/>
                <a:gd name="T51" fmla="*/ 346 h 743"/>
                <a:gd name="T52" fmla="*/ 897 w 999"/>
                <a:gd name="T53" fmla="*/ 372 h 743"/>
                <a:gd name="T54" fmla="*/ 916 w 999"/>
                <a:gd name="T55" fmla="*/ 391 h 743"/>
                <a:gd name="T56" fmla="*/ 929 w 999"/>
                <a:gd name="T57" fmla="*/ 410 h 743"/>
                <a:gd name="T58" fmla="*/ 955 w 999"/>
                <a:gd name="T59" fmla="*/ 429 h 743"/>
                <a:gd name="T60" fmla="*/ 974 w 999"/>
                <a:gd name="T61" fmla="*/ 455 h 743"/>
                <a:gd name="T62" fmla="*/ 967 w 999"/>
                <a:gd name="T63" fmla="*/ 474 h 743"/>
                <a:gd name="T64" fmla="*/ 974 w 999"/>
                <a:gd name="T65" fmla="*/ 493 h 743"/>
                <a:gd name="T66" fmla="*/ 974 w 999"/>
                <a:gd name="T67" fmla="*/ 525 h 743"/>
                <a:gd name="T68" fmla="*/ 987 w 999"/>
                <a:gd name="T69" fmla="*/ 551 h 743"/>
                <a:gd name="T70" fmla="*/ 999 w 999"/>
                <a:gd name="T71" fmla="*/ 576 h 743"/>
                <a:gd name="T72" fmla="*/ 974 w 999"/>
                <a:gd name="T73" fmla="*/ 583 h 743"/>
                <a:gd name="T74" fmla="*/ 948 w 999"/>
                <a:gd name="T75" fmla="*/ 596 h 743"/>
                <a:gd name="T76" fmla="*/ 910 w 999"/>
                <a:gd name="T77" fmla="*/ 608 h 743"/>
                <a:gd name="T78" fmla="*/ 865 w 999"/>
                <a:gd name="T79" fmla="*/ 615 h 743"/>
                <a:gd name="T80" fmla="*/ 833 w 999"/>
                <a:gd name="T81" fmla="*/ 634 h 743"/>
                <a:gd name="T82" fmla="*/ 782 w 999"/>
                <a:gd name="T83" fmla="*/ 647 h 743"/>
                <a:gd name="T84" fmla="*/ 737 w 999"/>
                <a:gd name="T85" fmla="*/ 653 h 743"/>
                <a:gd name="T86" fmla="*/ 686 w 999"/>
                <a:gd name="T87" fmla="*/ 666 h 743"/>
                <a:gd name="T88" fmla="*/ 634 w 999"/>
                <a:gd name="T89" fmla="*/ 679 h 743"/>
                <a:gd name="T90" fmla="*/ 583 w 999"/>
                <a:gd name="T91" fmla="*/ 692 h 743"/>
                <a:gd name="T92" fmla="*/ 545 w 999"/>
                <a:gd name="T93" fmla="*/ 704 h 743"/>
                <a:gd name="T94" fmla="*/ 526 w 999"/>
                <a:gd name="T95" fmla="*/ 711 h 743"/>
                <a:gd name="T96" fmla="*/ 506 w 999"/>
                <a:gd name="T97" fmla="*/ 724 h 743"/>
                <a:gd name="T98" fmla="*/ 468 w 999"/>
                <a:gd name="T99" fmla="*/ 736 h 743"/>
                <a:gd name="T100" fmla="*/ 359 w 999"/>
                <a:gd name="T101" fmla="*/ 692 h 743"/>
                <a:gd name="T102" fmla="*/ 308 w 999"/>
                <a:gd name="T103" fmla="*/ 640 h 743"/>
                <a:gd name="T104" fmla="*/ 269 w 999"/>
                <a:gd name="T105" fmla="*/ 583 h 743"/>
                <a:gd name="T106" fmla="*/ 154 w 999"/>
                <a:gd name="T107" fmla="*/ 525 h 743"/>
                <a:gd name="T108" fmla="*/ 71 w 999"/>
                <a:gd name="T109" fmla="*/ 474 h 743"/>
                <a:gd name="T110" fmla="*/ 33 w 999"/>
                <a:gd name="T111" fmla="*/ 442 h 743"/>
                <a:gd name="T112" fmla="*/ 7 w 999"/>
                <a:gd name="T113" fmla="*/ 391 h 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999" h="743">
                  <a:moveTo>
                    <a:pt x="0" y="359"/>
                  </a:moveTo>
                  <a:lnTo>
                    <a:pt x="7" y="352"/>
                  </a:lnTo>
                  <a:lnTo>
                    <a:pt x="20" y="352"/>
                  </a:lnTo>
                  <a:lnTo>
                    <a:pt x="39" y="346"/>
                  </a:lnTo>
                  <a:lnTo>
                    <a:pt x="52" y="346"/>
                  </a:lnTo>
                  <a:lnTo>
                    <a:pt x="65" y="340"/>
                  </a:lnTo>
                  <a:lnTo>
                    <a:pt x="71" y="333"/>
                  </a:lnTo>
                  <a:lnTo>
                    <a:pt x="84" y="320"/>
                  </a:lnTo>
                  <a:lnTo>
                    <a:pt x="90" y="314"/>
                  </a:lnTo>
                  <a:lnTo>
                    <a:pt x="103" y="301"/>
                  </a:lnTo>
                  <a:lnTo>
                    <a:pt x="109" y="295"/>
                  </a:lnTo>
                  <a:lnTo>
                    <a:pt x="122" y="276"/>
                  </a:lnTo>
                  <a:lnTo>
                    <a:pt x="129" y="269"/>
                  </a:lnTo>
                  <a:lnTo>
                    <a:pt x="135" y="263"/>
                  </a:lnTo>
                  <a:lnTo>
                    <a:pt x="141" y="256"/>
                  </a:lnTo>
                  <a:lnTo>
                    <a:pt x="141" y="244"/>
                  </a:lnTo>
                  <a:lnTo>
                    <a:pt x="148" y="237"/>
                  </a:lnTo>
                  <a:lnTo>
                    <a:pt x="148" y="231"/>
                  </a:lnTo>
                  <a:lnTo>
                    <a:pt x="154" y="231"/>
                  </a:lnTo>
                  <a:lnTo>
                    <a:pt x="161" y="211"/>
                  </a:lnTo>
                  <a:lnTo>
                    <a:pt x="161" y="205"/>
                  </a:lnTo>
                  <a:lnTo>
                    <a:pt x="161" y="199"/>
                  </a:lnTo>
                  <a:lnTo>
                    <a:pt x="161" y="192"/>
                  </a:lnTo>
                  <a:lnTo>
                    <a:pt x="161" y="179"/>
                  </a:lnTo>
                  <a:lnTo>
                    <a:pt x="167" y="167"/>
                  </a:lnTo>
                  <a:lnTo>
                    <a:pt x="161" y="154"/>
                  </a:lnTo>
                  <a:lnTo>
                    <a:pt x="161" y="141"/>
                  </a:lnTo>
                  <a:lnTo>
                    <a:pt x="161" y="122"/>
                  </a:lnTo>
                  <a:lnTo>
                    <a:pt x="161" y="83"/>
                  </a:lnTo>
                  <a:lnTo>
                    <a:pt x="212" y="83"/>
                  </a:lnTo>
                  <a:lnTo>
                    <a:pt x="263" y="90"/>
                  </a:lnTo>
                  <a:lnTo>
                    <a:pt x="308" y="90"/>
                  </a:lnTo>
                  <a:lnTo>
                    <a:pt x="321" y="90"/>
                  </a:lnTo>
                  <a:lnTo>
                    <a:pt x="327" y="90"/>
                  </a:lnTo>
                  <a:lnTo>
                    <a:pt x="333" y="90"/>
                  </a:lnTo>
                  <a:lnTo>
                    <a:pt x="340" y="90"/>
                  </a:lnTo>
                  <a:lnTo>
                    <a:pt x="346" y="90"/>
                  </a:lnTo>
                  <a:lnTo>
                    <a:pt x="359" y="90"/>
                  </a:lnTo>
                  <a:lnTo>
                    <a:pt x="365" y="90"/>
                  </a:lnTo>
                  <a:lnTo>
                    <a:pt x="365" y="96"/>
                  </a:lnTo>
                  <a:lnTo>
                    <a:pt x="359" y="96"/>
                  </a:lnTo>
                  <a:lnTo>
                    <a:pt x="359" y="103"/>
                  </a:lnTo>
                  <a:lnTo>
                    <a:pt x="365" y="103"/>
                  </a:lnTo>
                  <a:lnTo>
                    <a:pt x="372" y="103"/>
                  </a:lnTo>
                  <a:lnTo>
                    <a:pt x="378" y="109"/>
                  </a:lnTo>
                  <a:lnTo>
                    <a:pt x="385" y="109"/>
                  </a:lnTo>
                  <a:lnTo>
                    <a:pt x="385" y="115"/>
                  </a:lnTo>
                  <a:lnTo>
                    <a:pt x="391" y="115"/>
                  </a:lnTo>
                  <a:lnTo>
                    <a:pt x="398" y="115"/>
                  </a:lnTo>
                  <a:lnTo>
                    <a:pt x="398" y="122"/>
                  </a:lnTo>
                  <a:lnTo>
                    <a:pt x="404" y="122"/>
                  </a:lnTo>
                  <a:lnTo>
                    <a:pt x="410" y="122"/>
                  </a:lnTo>
                  <a:lnTo>
                    <a:pt x="410" y="128"/>
                  </a:lnTo>
                  <a:lnTo>
                    <a:pt x="417" y="135"/>
                  </a:lnTo>
                  <a:lnTo>
                    <a:pt x="423" y="135"/>
                  </a:lnTo>
                  <a:lnTo>
                    <a:pt x="423" y="141"/>
                  </a:lnTo>
                  <a:lnTo>
                    <a:pt x="430" y="141"/>
                  </a:lnTo>
                  <a:lnTo>
                    <a:pt x="436" y="141"/>
                  </a:lnTo>
                  <a:lnTo>
                    <a:pt x="442" y="147"/>
                  </a:lnTo>
                  <a:lnTo>
                    <a:pt x="449" y="154"/>
                  </a:lnTo>
                  <a:lnTo>
                    <a:pt x="455" y="160"/>
                  </a:lnTo>
                  <a:lnTo>
                    <a:pt x="462" y="167"/>
                  </a:lnTo>
                  <a:lnTo>
                    <a:pt x="468" y="173"/>
                  </a:lnTo>
                  <a:lnTo>
                    <a:pt x="481" y="173"/>
                  </a:lnTo>
                  <a:lnTo>
                    <a:pt x="494" y="167"/>
                  </a:lnTo>
                  <a:lnTo>
                    <a:pt x="506" y="160"/>
                  </a:lnTo>
                  <a:lnTo>
                    <a:pt x="519" y="147"/>
                  </a:lnTo>
                  <a:lnTo>
                    <a:pt x="538" y="135"/>
                  </a:lnTo>
                  <a:lnTo>
                    <a:pt x="545" y="128"/>
                  </a:lnTo>
                  <a:lnTo>
                    <a:pt x="564" y="122"/>
                  </a:lnTo>
                  <a:lnTo>
                    <a:pt x="577" y="115"/>
                  </a:lnTo>
                  <a:lnTo>
                    <a:pt x="590" y="115"/>
                  </a:lnTo>
                  <a:lnTo>
                    <a:pt x="596" y="109"/>
                  </a:lnTo>
                  <a:lnTo>
                    <a:pt x="609" y="109"/>
                  </a:lnTo>
                  <a:lnTo>
                    <a:pt x="622" y="103"/>
                  </a:lnTo>
                  <a:lnTo>
                    <a:pt x="628" y="103"/>
                  </a:lnTo>
                  <a:lnTo>
                    <a:pt x="634" y="103"/>
                  </a:lnTo>
                  <a:lnTo>
                    <a:pt x="641" y="96"/>
                  </a:lnTo>
                  <a:lnTo>
                    <a:pt x="654" y="96"/>
                  </a:lnTo>
                  <a:lnTo>
                    <a:pt x="660" y="96"/>
                  </a:lnTo>
                  <a:lnTo>
                    <a:pt x="666" y="90"/>
                  </a:lnTo>
                  <a:lnTo>
                    <a:pt x="673" y="90"/>
                  </a:lnTo>
                  <a:lnTo>
                    <a:pt x="686" y="83"/>
                  </a:lnTo>
                  <a:lnTo>
                    <a:pt x="692" y="77"/>
                  </a:lnTo>
                  <a:lnTo>
                    <a:pt x="698" y="71"/>
                  </a:lnTo>
                  <a:lnTo>
                    <a:pt x="705" y="71"/>
                  </a:lnTo>
                  <a:lnTo>
                    <a:pt x="711" y="64"/>
                  </a:lnTo>
                  <a:lnTo>
                    <a:pt x="711" y="58"/>
                  </a:lnTo>
                  <a:lnTo>
                    <a:pt x="718" y="51"/>
                  </a:lnTo>
                  <a:lnTo>
                    <a:pt x="724" y="51"/>
                  </a:lnTo>
                  <a:lnTo>
                    <a:pt x="730" y="45"/>
                  </a:lnTo>
                  <a:lnTo>
                    <a:pt x="737" y="45"/>
                  </a:lnTo>
                  <a:lnTo>
                    <a:pt x="743" y="45"/>
                  </a:lnTo>
                  <a:lnTo>
                    <a:pt x="743" y="39"/>
                  </a:lnTo>
                  <a:lnTo>
                    <a:pt x="750" y="39"/>
                  </a:lnTo>
                  <a:lnTo>
                    <a:pt x="756" y="32"/>
                  </a:lnTo>
                  <a:lnTo>
                    <a:pt x="756" y="26"/>
                  </a:lnTo>
                  <a:lnTo>
                    <a:pt x="756" y="19"/>
                  </a:lnTo>
                  <a:lnTo>
                    <a:pt x="763" y="13"/>
                  </a:lnTo>
                  <a:lnTo>
                    <a:pt x="763" y="7"/>
                  </a:lnTo>
                  <a:lnTo>
                    <a:pt x="769" y="0"/>
                  </a:lnTo>
                  <a:lnTo>
                    <a:pt x="775" y="0"/>
                  </a:lnTo>
                  <a:lnTo>
                    <a:pt x="782" y="0"/>
                  </a:lnTo>
                  <a:lnTo>
                    <a:pt x="788" y="0"/>
                  </a:lnTo>
                  <a:lnTo>
                    <a:pt x="795" y="7"/>
                  </a:lnTo>
                  <a:lnTo>
                    <a:pt x="795" y="13"/>
                  </a:lnTo>
                  <a:lnTo>
                    <a:pt x="801" y="13"/>
                  </a:lnTo>
                  <a:lnTo>
                    <a:pt x="807" y="13"/>
                  </a:lnTo>
                  <a:lnTo>
                    <a:pt x="807" y="19"/>
                  </a:lnTo>
                  <a:lnTo>
                    <a:pt x="814" y="13"/>
                  </a:lnTo>
                  <a:lnTo>
                    <a:pt x="814" y="19"/>
                  </a:lnTo>
                  <a:lnTo>
                    <a:pt x="814" y="26"/>
                  </a:lnTo>
                  <a:lnTo>
                    <a:pt x="814" y="32"/>
                  </a:lnTo>
                  <a:lnTo>
                    <a:pt x="814" y="39"/>
                  </a:lnTo>
                  <a:lnTo>
                    <a:pt x="820" y="39"/>
                  </a:lnTo>
                  <a:lnTo>
                    <a:pt x="814" y="45"/>
                  </a:lnTo>
                  <a:lnTo>
                    <a:pt x="807" y="45"/>
                  </a:lnTo>
                  <a:lnTo>
                    <a:pt x="807" y="51"/>
                  </a:lnTo>
                  <a:lnTo>
                    <a:pt x="814" y="64"/>
                  </a:lnTo>
                  <a:lnTo>
                    <a:pt x="814" y="77"/>
                  </a:lnTo>
                  <a:lnTo>
                    <a:pt x="807" y="83"/>
                  </a:lnTo>
                  <a:lnTo>
                    <a:pt x="814" y="90"/>
                  </a:lnTo>
                  <a:lnTo>
                    <a:pt x="820" y="90"/>
                  </a:lnTo>
                  <a:lnTo>
                    <a:pt x="820" y="96"/>
                  </a:lnTo>
                  <a:lnTo>
                    <a:pt x="814" y="96"/>
                  </a:lnTo>
                  <a:lnTo>
                    <a:pt x="814" y="103"/>
                  </a:lnTo>
                  <a:lnTo>
                    <a:pt x="807" y="103"/>
                  </a:lnTo>
                  <a:lnTo>
                    <a:pt x="807" y="109"/>
                  </a:lnTo>
                  <a:lnTo>
                    <a:pt x="807" y="115"/>
                  </a:lnTo>
                  <a:lnTo>
                    <a:pt x="814" y="115"/>
                  </a:lnTo>
                  <a:lnTo>
                    <a:pt x="820" y="115"/>
                  </a:lnTo>
                  <a:lnTo>
                    <a:pt x="820" y="122"/>
                  </a:lnTo>
                  <a:lnTo>
                    <a:pt x="827" y="128"/>
                  </a:lnTo>
                  <a:lnTo>
                    <a:pt x="820" y="128"/>
                  </a:lnTo>
                  <a:lnTo>
                    <a:pt x="820" y="135"/>
                  </a:lnTo>
                  <a:lnTo>
                    <a:pt x="820" y="141"/>
                  </a:lnTo>
                  <a:lnTo>
                    <a:pt x="820" y="147"/>
                  </a:lnTo>
                  <a:lnTo>
                    <a:pt x="827" y="147"/>
                  </a:lnTo>
                  <a:lnTo>
                    <a:pt x="833" y="147"/>
                  </a:lnTo>
                  <a:lnTo>
                    <a:pt x="827" y="154"/>
                  </a:lnTo>
                  <a:lnTo>
                    <a:pt x="827" y="160"/>
                  </a:lnTo>
                  <a:lnTo>
                    <a:pt x="833" y="160"/>
                  </a:lnTo>
                  <a:lnTo>
                    <a:pt x="833" y="167"/>
                  </a:lnTo>
                  <a:lnTo>
                    <a:pt x="833" y="173"/>
                  </a:lnTo>
                  <a:lnTo>
                    <a:pt x="827" y="173"/>
                  </a:lnTo>
                  <a:lnTo>
                    <a:pt x="820" y="173"/>
                  </a:lnTo>
                  <a:lnTo>
                    <a:pt x="814" y="173"/>
                  </a:lnTo>
                  <a:lnTo>
                    <a:pt x="814" y="179"/>
                  </a:lnTo>
                  <a:lnTo>
                    <a:pt x="807" y="179"/>
                  </a:lnTo>
                  <a:lnTo>
                    <a:pt x="807" y="186"/>
                  </a:lnTo>
                  <a:lnTo>
                    <a:pt x="807" y="179"/>
                  </a:lnTo>
                  <a:lnTo>
                    <a:pt x="801" y="179"/>
                  </a:lnTo>
                  <a:lnTo>
                    <a:pt x="801" y="186"/>
                  </a:lnTo>
                  <a:lnTo>
                    <a:pt x="801" y="192"/>
                  </a:lnTo>
                  <a:lnTo>
                    <a:pt x="801" y="199"/>
                  </a:lnTo>
                  <a:lnTo>
                    <a:pt x="801" y="205"/>
                  </a:lnTo>
                  <a:lnTo>
                    <a:pt x="795" y="211"/>
                  </a:lnTo>
                  <a:lnTo>
                    <a:pt x="788" y="211"/>
                  </a:lnTo>
                  <a:lnTo>
                    <a:pt x="788" y="218"/>
                  </a:lnTo>
                  <a:lnTo>
                    <a:pt x="795" y="218"/>
                  </a:lnTo>
                  <a:lnTo>
                    <a:pt x="801" y="218"/>
                  </a:lnTo>
                  <a:lnTo>
                    <a:pt x="801" y="224"/>
                  </a:lnTo>
                  <a:lnTo>
                    <a:pt x="801" y="231"/>
                  </a:lnTo>
                  <a:lnTo>
                    <a:pt x="801" y="224"/>
                  </a:lnTo>
                  <a:lnTo>
                    <a:pt x="807" y="224"/>
                  </a:lnTo>
                  <a:lnTo>
                    <a:pt x="807" y="231"/>
                  </a:lnTo>
                  <a:lnTo>
                    <a:pt x="814" y="231"/>
                  </a:lnTo>
                  <a:lnTo>
                    <a:pt x="814" y="237"/>
                  </a:lnTo>
                  <a:lnTo>
                    <a:pt x="820" y="237"/>
                  </a:lnTo>
                  <a:lnTo>
                    <a:pt x="820" y="244"/>
                  </a:lnTo>
                  <a:lnTo>
                    <a:pt x="814" y="244"/>
                  </a:lnTo>
                  <a:lnTo>
                    <a:pt x="814" y="250"/>
                  </a:lnTo>
                  <a:lnTo>
                    <a:pt x="820" y="250"/>
                  </a:lnTo>
                  <a:lnTo>
                    <a:pt x="827" y="250"/>
                  </a:lnTo>
                  <a:lnTo>
                    <a:pt x="820" y="256"/>
                  </a:lnTo>
                  <a:lnTo>
                    <a:pt x="814" y="256"/>
                  </a:lnTo>
                  <a:lnTo>
                    <a:pt x="814" y="263"/>
                  </a:lnTo>
                  <a:lnTo>
                    <a:pt x="814" y="269"/>
                  </a:lnTo>
                  <a:lnTo>
                    <a:pt x="814" y="276"/>
                  </a:lnTo>
                  <a:lnTo>
                    <a:pt x="820" y="276"/>
                  </a:lnTo>
                  <a:lnTo>
                    <a:pt x="820" y="282"/>
                  </a:lnTo>
                  <a:lnTo>
                    <a:pt x="820" y="288"/>
                  </a:lnTo>
                  <a:lnTo>
                    <a:pt x="827" y="288"/>
                  </a:lnTo>
                  <a:lnTo>
                    <a:pt x="827" y="295"/>
                  </a:lnTo>
                  <a:lnTo>
                    <a:pt x="833" y="295"/>
                  </a:lnTo>
                  <a:lnTo>
                    <a:pt x="839" y="295"/>
                  </a:lnTo>
                  <a:lnTo>
                    <a:pt x="846" y="295"/>
                  </a:lnTo>
                  <a:lnTo>
                    <a:pt x="846" y="301"/>
                  </a:lnTo>
                  <a:lnTo>
                    <a:pt x="846" y="308"/>
                  </a:lnTo>
                  <a:lnTo>
                    <a:pt x="852" y="308"/>
                  </a:lnTo>
                  <a:lnTo>
                    <a:pt x="852" y="314"/>
                  </a:lnTo>
                  <a:lnTo>
                    <a:pt x="859" y="314"/>
                  </a:lnTo>
                  <a:lnTo>
                    <a:pt x="859" y="320"/>
                  </a:lnTo>
                  <a:lnTo>
                    <a:pt x="865" y="320"/>
                  </a:lnTo>
                  <a:lnTo>
                    <a:pt x="865" y="314"/>
                  </a:lnTo>
                  <a:lnTo>
                    <a:pt x="871" y="314"/>
                  </a:lnTo>
                  <a:lnTo>
                    <a:pt x="871" y="320"/>
                  </a:lnTo>
                  <a:lnTo>
                    <a:pt x="865" y="320"/>
                  </a:lnTo>
                  <a:lnTo>
                    <a:pt x="865" y="327"/>
                  </a:lnTo>
                  <a:lnTo>
                    <a:pt x="871" y="327"/>
                  </a:lnTo>
                  <a:lnTo>
                    <a:pt x="871" y="333"/>
                  </a:lnTo>
                  <a:lnTo>
                    <a:pt x="871" y="340"/>
                  </a:lnTo>
                  <a:lnTo>
                    <a:pt x="878" y="340"/>
                  </a:lnTo>
                  <a:lnTo>
                    <a:pt x="878" y="333"/>
                  </a:lnTo>
                  <a:lnTo>
                    <a:pt x="884" y="333"/>
                  </a:lnTo>
                  <a:lnTo>
                    <a:pt x="891" y="340"/>
                  </a:lnTo>
                  <a:lnTo>
                    <a:pt x="897" y="340"/>
                  </a:lnTo>
                  <a:lnTo>
                    <a:pt x="897" y="346"/>
                  </a:lnTo>
                  <a:lnTo>
                    <a:pt x="897" y="352"/>
                  </a:lnTo>
                  <a:lnTo>
                    <a:pt x="903" y="352"/>
                  </a:lnTo>
                  <a:lnTo>
                    <a:pt x="903" y="359"/>
                  </a:lnTo>
                  <a:lnTo>
                    <a:pt x="903" y="365"/>
                  </a:lnTo>
                  <a:lnTo>
                    <a:pt x="903" y="372"/>
                  </a:lnTo>
                  <a:lnTo>
                    <a:pt x="903" y="378"/>
                  </a:lnTo>
                  <a:lnTo>
                    <a:pt x="897" y="378"/>
                  </a:lnTo>
                  <a:lnTo>
                    <a:pt x="897" y="372"/>
                  </a:lnTo>
                  <a:lnTo>
                    <a:pt x="897" y="378"/>
                  </a:lnTo>
                  <a:lnTo>
                    <a:pt x="897" y="384"/>
                  </a:lnTo>
                  <a:lnTo>
                    <a:pt x="903" y="384"/>
                  </a:lnTo>
                  <a:lnTo>
                    <a:pt x="903" y="391"/>
                  </a:lnTo>
                  <a:lnTo>
                    <a:pt x="910" y="391"/>
                  </a:lnTo>
                  <a:lnTo>
                    <a:pt x="910" y="384"/>
                  </a:lnTo>
                  <a:lnTo>
                    <a:pt x="916" y="384"/>
                  </a:lnTo>
                  <a:lnTo>
                    <a:pt x="916" y="391"/>
                  </a:lnTo>
                  <a:lnTo>
                    <a:pt x="916" y="397"/>
                  </a:lnTo>
                  <a:lnTo>
                    <a:pt x="923" y="397"/>
                  </a:lnTo>
                  <a:lnTo>
                    <a:pt x="929" y="397"/>
                  </a:lnTo>
                  <a:lnTo>
                    <a:pt x="929" y="404"/>
                  </a:lnTo>
                  <a:lnTo>
                    <a:pt x="929" y="397"/>
                  </a:lnTo>
                  <a:lnTo>
                    <a:pt x="935" y="397"/>
                  </a:lnTo>
                  <a:lnTo>
                    <a:pt x="935" y="404"/>
                  </a:lnTo>
                  <a:lnTo>
                    <a:pt x="929" y="410"/>
                  </a:lnTo>
                  <a:lnTo>
                    <a:pt x="935" y="410"/>
                  </a:lnTo>
                  <a:lnTo>
                    <a:pt x="942" y="410"/>
                  </a:lnTo>
                  <a:lnTo>
                    <a:pt x="948" y="410"/>
                  </a:lnTo>
                  <a:lnTo>
                    <a:pt x="948" y="416"/>
                  </a:lnTo>
                  <a:lnTo>
                    <a:pt x="942" y="423"/>
                  </a:lnTo>
                  <a:lnTo>
                    <a:pt x="948" y="423"/>
                  </a:lnTo>
                  <a:lnTo>
                    <a:pt x="955" y="423"/>
                  </a:lnTo>
                  <a:lnTo>
                    <a:pt x="955" y="429"/>
                  </a:lnTo>
                  <a:lnTo>
                    <a:pt x="948" y="429"/>
                  </a:lnTo>
                  <a:lnTo>
                    <a:pt x="948" y="436"/>
                  </a:lnTo>
                  <a:lnTo>
                    <a:pt x="955" y="442"/>
                  </a:lnTo>
                  <a:lnTo>
                    <a:pt x="961" y="442"/>
                  </a:lnTo>
                  <a:lnTo>
                    <a:pt x="961" y="448"/>
                  </a:lnTo>
                  <a:lnTo>
                    <a:pt x="967" y="448"/>
                  </a:lnTo>
                  <a:lnTo>
                    <a:pt x="967" y="455"/>
                  </a:lnTo>
                  <a:lnTo>
                    <a:pt x="974" y="455"/>
                  </a:lnTo>
                  <a:lnTo>
                    <a:pt x="974" y="461"/>
                  </a:lnTo>
                  <a:lnTo>
                    <a:pt x="967" y="461"/>
                  </a:lnTo>
                  <a:lnTo>
                    <a:pt x="967" y="455"/>
                  </a:lnTo>
                  <a:lnTo>
                    <a:pt x="967" y="461"/>
                  </a:lnTo>
                  <a:lnTo>
                    <a:pt x="967" y="468"/>
                  </a:lnTo>
                  <a:lnTo>
                    <a:pt x="961" y="468"/>
                  </a:lnTo>
                  <a:lnTo>
                    <a:pt x="961" y="474"/>
                  </a:lnTo>
                  <a:lnTo>
                    <a:pt x="967" y="474"/>
                  </a:lnTo>
                  <a:lnTo>
                    <a:pt x="974" y="474"/>
                  </a:lnTo>
                  <a:lnTo>
                    <a:pt x="967" y="474"/>
                  </a:lnTo>
                  <a:lnTo>
                    <a:pt x="967" y="480"/>
                  </a:lnTo>
                  <a:lnTo>
                    <a:pt x="961" y="480"/>
                  </a:lnTo>
                  <a:lnTo>
                    <a:pt x="961" y="487"/>
                  </a:lnTo>
                  <a:lnTo>
                    <a:pt x="967" y="487"/>
                  </a:lnTo>
                  <a:lnTo>
                    <a:pt x="967" y="493"/>
                  </a:lnTo>
                  <a:lnTo>
                    <a:pt x="974" y="493"/>
                  </a:lnTo>
                  <a:lnTo>
                    <a:pt x="980" y="493"/>
                  </a:lnTo>
                  <a:lnTo>
                    <a:pt x="980" y="500"/>
                  </a:lnTo>
                  <a:lnTo>
                    <a:pt x="974" y="500"/>
                  </a:lnTo>
                  <a:lnTo>
                    <a:pt x="974" y="506"/>
                  </a:lnTo>
                  <a:lnTo>
                    <a:pt x="980" y="512"/>
                  </a:lnTo>
                  <a:lnTo>
                    <a:pt x="980" y="519"/>
                  </a:lnTo>
                  <a:lnTo>
                    <a:pt x="980" y="525"/>
                  </a:lnTo>
                  <a:lnTo>
                    <a:pt x="974" y="525"/>
                  </a:lnTo>
                  <a:lnTo>
                    <a:pt x="974" y="532"/>
                  </a:lnTo>
                  <a:lnTo>
                    <a:pt x="980" y="532"/>
                  </a:lnTo>
                  <a:lnTo>
                    <a:pt x="980" y="538"/>
                  </a:lnTo>
                  <a:lnTo>
                    <a:pt x="980" y="544"/>
                  </a:lnTo>
                  <a:lnTo>
                    <a:pt x="980" y="538"/>
                  </a:lnTo>
                  <a:lnTo>
                    <a:pt x="987" y="538"/>
                  </a:lnTo>
                  <a:lnTo>
                    <a:pt x="987" y="544"/>
                  </a:lnTo>
                  <a:lnTo>
                    <a:pt x="987" y="551"/>
                  </a:lnTo>
                  <a:lnTo>
                    <a:pt x="987" y="557"/>
                  </a:lnTo>
                  <a:lnTo>
                    <a:pt x="987" y="564"/>
                  </a:lnTo>
                  <a:lnTo>
                    <a:pt x="980" y="564"/>
                  </a:lnTo>
                  <a:lnTo>
                    <a:pt x="987" y="564"/>
                  </a:lnTo>
                  <a:lnTo>
                    <a:pt x="987" y="570"/>
                  </a:lnTo>
                  <a:lnTo>
                    <a:pt x="987" y="576"/>
                  </a:lnTo>
                  <a:lnTo>
                    <a:pt x="993" y="576"/>
                  </a:lnTo>
                  <a:lnTo>
                    <a:pt x="999" y="576"/>
                  </a:lnTo>
                  <a:lnTo>
                    <a:pt x="999" y="583"/>
                  </a:lnTo>
                  <a:lnTo>
                    <a:pt x="993" y="583"/>
                  </a:lnTo>
                  <a:lnTo>
                    <a:pt x="987" y="589"/>
                  </a:lnTo>
                  <a:lnTo>
                    <a:pt x="980" y="589"/>
                  </a:lnTo>
                  <a:lnTo>
                    <a:pt x="980" y="583"/>
                  </a:lnTo>
                  <a:lnTo>
                    <a:pt x="974" y="583"/>
                  </a:lnTo>
                  <a:lnTo>
                    <a:pt x="980" y="583"/>
                  </a:lnTo>
                  <a:lnTo>
                    <a:pt x="974" y="583"/>
                  </a:lnTo>
                  <a:lnTo>
                    <a:pt x="967" y="589"/>
                  </a:lnTo>
                  <a:lnTo>
                    <a:pt x="967" y="583"/>
                  </a:lnTo>
                  <a:lnTo>
                    <a:pt x="967" y="589"/>
                  </a:lnTo>
                  <a:lnTo>
                    <a:pt x="967" y="596"/>
                  </a:lnTo>
                  <a:lnTo>
                    <a:pt x="961" y="589"/>
                  </a:lnTo>
                  <a:lnTo>
                    <a:pt x="961" y="596"/>
                  </a:lnTo>
                  <a:lnTo>
                    <a:pt x="955" y="596"/>
                  </a:lnTo>
                  <a:lnTo>
                    <a:pt x="948" y="596"/>
                  </a:lnTo>
                  <a:lnTo>
                    <a:pt x="942" y="596"/>
                  </a:lnTo>
                  <a:lnTo>
                    <a:pt x="942" y="602"/>
                  </a:lnTo>
                  <a:lnTo>
                    <a:pt x="935" y="602"/>
                  </a:lnTo>
                  <a:lnTo>
                    <a:pt x="929" y="602"/>
                  </a:lnTo>
                  <a:lnTo>
                    <a:pt x="923" y="602"/>
                  </a:lnTo>
                  <a:lnTo>
                    <a:pt x="923" y="608"/>
                  </a:lnTo>
                  <a:lnTo>
                    <a:pt x="916" y="608"/>
                  </a:lnTo>
                  <a:lnTo>
                    <a:pt x="910" y="608"/>
                  </a:lnTo>
                  <a:lnTo>
                    <a:pt x="903" y="608"/>
                  </a:lnTo>
                  <a:lnTo>
                    <a:pt x="897" y="608"/>
                  </a:lnTo>
                  <a:lnTo>
                    <a:pt x="891" y="615"/>
                  </a:lnTo>
                  <a:lnTo>
                    <a:pt x="884" y="608"/>
                  </a:lnTo>
                  <a:lnTo>
                    <a:pt x="884" y="615"/>
                  </a:lnTo>
                  <a:lnTo>
                    <a:pt x="878" y="615"/>
                  </a:lnTo>
                  <a:lnTo>
                    <a:pt x="871" y="615"/>
                  </a:lnTo>
                  <a:lnTo>
                    <a:pt x="865" y="615"/>
                  </a:lnTo>
                  <a:lnTo>
                    <a:pt x="859" y="615"/>
                  </a:lnTo>
                  <a:lnTo>
                    <a:pt x="859" y="621"/>
                  </a:lnTo>
                  <a:lnTo>
                    <a:pt x="852" y="621"/>
                  </a:lnTo>
                  <a:lnTo>
                    <a:pt x="846" y="621"/>
                  </a:lnTo>
                  <a:lnTo>
                    <a:pt x="839" y="621"/>
                  </a:lnTo>
                  <a:lnTo>
                    <a:pt x="839" y="628"/>
                  </a:lnTo>
                  <a:lnTo>
                    <a:pt x="839" y="634"/>
                  </a:lnTo>
                  <a:lnTo>
                    <a:pt x="833" y="634"/>
                  </a:lnTo>
                  <a:lnTo>
                    <a:pt x="827" y="634"/>
                  </a:lnTo>
                  <a:lnTo>
                    <a:pt x="820" y="634"/>
                  </a:lnTo>
                  <a:lnTo>
                    <a:pt x="814" y="634"/>
                  </a:lnTo>
                  <a:lnTo>
                    <a:pt x="807" y="640"/>
                  </a:lnTo>
                  <a:lnTo>
                    <a:pt x="801" y="640"/>
                  </a:lnTo>
                  <a:lnTo>
                    <a:pt x="795" y="640"/>
                  </a:lnTo>
                  <a:lnTo>
                    <a:pt x="788" y="640"/>
                  </a:lnTo>
                  <a:lnTo>
                    <a:pt x="782" y="647"/>
                  </a:lnTo>
                  <a:lnTo>
                    <a:pt x="775" y="647"/>
                  </a:lnTo>
                  <a:lnTo>
                    <a:pt x="769" y="647"/>
                  </a:lnTo>
                  <a:lnTo>
                    <a:pt x="763" y="647"/>
                  </a:lnTo>
                  <a:lnTo>
                    <a:pt x="756" y="647"/>
                  </a:lnTo>
                  <a:lnTo>
                    <a:pt x="756" y="653"/>
                  </a:lnTo>
                  <a:lnTo>
                    <a:pt x="750" y="653"/>
                  </a:lnTo>
                  <a:lnTo>
                    <a:pt x="743" y="653"/>
                  </a:lnTo>
                  <a:lnTo>
                    <a:pt x="737" y="653"/>
                  </a:lnTo>
                  <a:lnTo>
                    <a:pt x="730" y="653"/>
                  </a:lnTo>
                  <a:lnTo>
                    <a:pt x="724" y="653"/>
                  </a:lnTo>
                  <a:lnTo>
                    <a:pt x="724" y="660"/>
                  </a:lnTo>
                  <a:lnTo>
                    <a:pt x="711" y="660"/>
                  </a:lnTo>
                  <a:lnTo>
                    <a:pt x="705" y="660"/>
                  </a:lnTo>
                  <a:lnTo>
                    <a:pt x="698" y="660"/>
                  </a:lnTo>
                  <a:lnTo>
                    <a:pt x="692" y="660"/>
                  </a:lnTo>
                  <a:lnTo>
                    <a:pt x="686" y="666"/>
                  </a:lnTo>
                  <a:lnTo>
                    <a:pt x="679" y="666"/>
                  </a:lnTo>
                  <a:lnTo>
                    <a:pt x="673" y="666"/>
                  </a:lnTo>
                  <a:lnTo>
                    <a:pt x="666" y="672"/>
                  </a:lnTo>
                  <a:lnTo>
                    <a:pt x="660" y="672"/>
                  </a:lnTo>
                  <a:lnTo>
                    <a:pt x="654" y="672"/>
                  </a:lnTo>
                  <a:lnTo>
                    <a:pt x="647" y="672"/>
                  </a:lnTo>
                  <a:lnTo>
                    <a:pt x="641" y="679"/>
                  </a:lnTo>
                  <a:lnTo>
                    <a:pt x="634" y="679"/>
                  </a:lnTo>
                  <a:lnTo>
                    <a:pt x="628" y="679"/>
                  </a:lnTo>
                  <a:lnTo>
                    <a:pt x="622" y="685"/>
                  </a:lnTo>
                  <a:lnTo>
                    <a:pt x="615" y="685"/>
                  </a:lnTo>
                  <a:lnTo>
                    <a:pt x="609" y="685"/>
                  </a:lnTo>
                  <a:lnTo>
                    <a:pt x="602" y="685"/>
                  </a:lnTo>
                  <a:lnTo>
                    <a:pt x="596" y="692"/>
                  </a:lnTo>
                  <a:lnTo>
                    <a:pt x="590" y="692"/>
                  </a:lnTo>
                  <a:lnTo>
                    <a:pt x="583" y="692"/>
                  </a:lnTo>
                  <a:lnTo>
                    <a:pt x="577" y="692"/>
                  </a:lnTo>
                  <a:lnTo>
                    <a:pt x="577" y="698"/>
                  </a:lnTo>
                  <a:lnTo>
                    <a:pt x="570" y="698"/>
                  </a:lnTo>
                  <a:lnTo>
                    <a:pt x="564" y="698"/>
                  </a:lnTo>
                  <a:lnTo>
                    <a:pt x="558" y="698"/>
                  </a:lnTo>
                  <a:lnTo>
                    <a:pt x="558" y="704"/>
                  </a:lnTo>
                  <a:lnTo>
                    <a:pt x="551" y="704"/>
                  </a:lnTo>
                  <a:lnTo>
                    <a:pt x="545" y="704"/>
                  </a:lnTo>
                  <a:lnTo>
                    <a:pt x="538" y="704"/>
                  </a:lnTo>
                  <a:lnTo>
                    <a:pt x="538" y="711"/>
                  </a:lnTo>
                  <a:lnTo>
                    <a:pt x="532" y="711"/>
                  </a:lnTo>
                  <a:lnTo>
                    <a:pt x="526" y="711"/>
                  </a:lnTo>
                  <a:lnTo>
                    <a:pt x="526" y="717"/>
                  </a:lnTo>
                  <a:lnTo>
                    <a:pt x="526" y="724"/>
                  </a:lnTo>
                  <a:lnTo>
                    <a:pt x="526" y="717"/>
                  </a:lnTo>
                  <a:lnTo>
                    <a:pt x="526" y="711"/>
                  </a:lnTo>
                  <a:lnTo>
                    <a:pt x="519" y="717"/>
                  </a:lnTo>
                  <a:lnTo>
                    <a:pt x="526" y="717"/>
                  </a:lnTo>
                  <a:lnTo>
                    <a:pt x="519" y="717"/>
                  </a:lnTo>
                  <a:lnTo>
                    <a:pt x="519" y="724"/>
                  </a:lnTo>
                  <a:lnTo>
                    <a:pt x="526" y="724"/>
                  </a:lnTo>
                  <a:lnTo>
                    <a:pt x="519" y="724"/>
                  </a:lnTo>
                  <a:lnTo>
                    <a:pt x="513" y="724"/>
                  </a:lnTo>
                  <a:lnTo>
                    <a:pt x="506" y="724"/>
                  </a:lnTo>
                  <a:lnTo>
                    <a:pt x="500" y="724"/>
                  </a:lnTo>
                  <a:lnTo>
                    <a:pt x="494" y="724"/>
                  </a:lnTo>
                  <a:lnTo>
                    <a:pt x="494" y="730"/>
                  </a:lnTo>
                  <a:lnTo>
                    <a:pt x="487" y="730"/>
                  </a:lnTo>
                  <a:lnTo>
                    <a:pt x="481" y="730"/>
                  </a:lnTo>
                  <a:lnTo>
                    <a:pt x="474" y="730"/>
                  </a:lnTo>
                  <a:lnTo>
                    <a:pt x="468" y="730"/>
                  </a:lnTo>
                  <a:lnTo>
                    <a:pt x="468" y="736"/>
                  </a:lnTo>
                  <a:lnTo>
                    <a:pt x="462" y="736"/>
                  </a:lnTo>
                  <a:lnTo>
                    <a:pt x="455" y="736"/>
                  </a:lnTo>
                  <a:lnTo>
                    <a:pt x="455" y="743"/>
                  </a:lnTo>
                  <a:lnTo>
                    <a:pt x="449" y="743"/>
                  </a:lnTo>
                  <a:lnTo>
                    <a:pt x="442" y="743"/>
                  </a:lnTo>
                  <a:lnTo>
                    <a:pt x="442" y="692"/>
                  </a:lnTo>
                  <a:lnTo>
                    <a:pt x="391" y="692"/>
                  </a:lnTo>
                  <a:lnTo>
                    <a:pt x="359" y="692"/>
                  </a:lnTo>
                  <a:lnTo>
                    <a:pt x="340" y="692"/>
                  </a:lnTo>
                  <a:lnTo>
                    <a:pt x="333" y="679"/>
                  </a:lnTo>
                  <a:lnTo>
                    <a:pt x="333" y="672"/>
                  </a:lnTo>
                  <a:lnTo>
                    <a:pt x="327" y="666"/>
                  </a:lnTo>
                  <a:lnTo>
                    <a:pt x="321" y="653"/>
                  </a:lnTo>
                  <a:lnTo>
                    <a:pt x="321" y="647"/>
                  </a:lnTo>
                  <a:lnTo>
                    <a:pt x="314" y="647"/>
                  </a:lnTo>
                  <a:lnTo>
                    <a:pt x="308" y="640"/>
                  </a:lnTo>
                  <a:lnTo>
                    <a:pt x="301" y="634"/>
                  </a:lnTo>
                  <a:lnTo>
                    <a:pt x="295" y="634"/>
                  </a:lnTo>
                  <a:lnTo>
                    <a:pt x="289" y="628"/>
                  </a:lnTo>
                  <a:lnTo>
                    <a:pt x="289" y="621"/>
                  </a:lnTo>
                  <a:lnTo>
                    <a:pt x="282" y="615"/>
                  </a:lnTo>
                  <a:lnTo>
                    <a:pt x="276" y="589"/>
                  </a:lnTo>
                  <a:lnTo>
                    <a:pt x="276" y="583"/>
                  </a:lnTo>
                  <a:lnTo>
                    <a:pt x="269" y="583"/>
                  </a:lnTo>
                  <a:lnTo>
                    <a:pt x="269" y="576"/>
                  </a:lnTo>
                  <a:lnTo>
                    <a:pt x="269" y="570"/>
                  </a:lnTo>
                  <a:lnTo>
                    <a:pt x="269" y="564"/>
                  </a:lnTo>
                  <a:lnTo>
                    <a:pt x="269" y="557"/>
                  </a:lnTo>
                  <a:lnTo>
                    <a:pt x="263" y="551"/>
                  </a:lnTo>
                  <a:lnTo>
                    <a:pt x="257" y="538"/>
                  </a:lnTo>
                  <a:lnTo>
                    <a:pt x="161" y="538"/>
                  </a:lnTo>
                  <a:lnTo>
                    <a:pt x="154" y="525"/>
                  </a:lnTo>
                  <a:lnTo>
                    <a:pt x="141" y="506"/>
                  </a:lnTo>
                  <a:lnTo>
                    <a:pt x="129" y="493"/>
                  </a:lnTo>
                  <a:lnTo>
                    <a:pt x="116" y="487"/>
                  </a:lnTo>
                  <a:lnTo>
                    <a:pt x="103" y="480"/>
                  </a:lnTo>
                  <a:lnTo>
                    <a:pt x="97" y="480"/>
                  </a:lnTo>
                  <a:lnTo>
                    <a:pt x="84" y="474"/>
                  </a:lnTo>
                  <a:lnTo>
                    <a:pt x="77" y="474"/>
                  </a:lnTo>
                  <a:lnTo>
                    <a:pt x="71" y="474"/>
                  </a:lnTo>
                  <a:lnTo>
                    <a:pt x="65" y="468"/>
                  </a:lnTo>
                  <a:lnTo>
                    <a:pt x="65" y="461"/>
                  </a:lnTo>
                  <a:lnTo>
                    <a:pt x="65" y="455"/>
                  </a:lnTo>
                  <a:lnTo>
                    <a:pt x="58" y="448"/>
                  </a:lnTo>
                  <a:lnTo>
                    <a:pt x="52" y="448"/>
                  </a:lnTo>
                  <a:lnTo>
                    <a:pt x="45" y="448"/>
                  </a:lnTo>
                  <a:lnTo>
                    <a:pt x="39" y="442"/>
                  </a:lnTo>
                  <a:lnTo>
                    <a:pt x="33" y="442"/>
                  </a:lnTo>
                  <a:lnTo>
                    <a:pt x="33" y="436"/>
                  </a:lnTo>
                  <a:lnTo>
                    <a:pt x="33" y="429"/>
                  </a:lnTo>
                  <a:lnTo>
                    <a:pt x="33" y="423"/>
                  </a:lnTo>
                  <a:lnTo>
                    <a:pt x="26" y="410"/>
                  </a:lnTo>
                  <a:lnTo>
                    <a:pt x="26" y="404"/>
                  </a:lnTo>
                  <a:lnTo>
                    <a:pt x="20" y="404"/>
                  </a:lnTo>
                  <a:lnTo>
                    <a:pt x="13" y="397"/>
                  </a:lnTo>
                  <a:lnTo>
                    <a:pt x="7" y="391"/>
                  </a:lnTo>
                  <a:lnTo>
                    <a:pt x="7" y="384"/>
                  </a:lnTo>
                  <a:lnTo>
                    <a:pt x="7" y="372"/>
                  </a:lnTo>
                  <a:lnTo>
                    <a:pt x="0" y="365"/>
                  </a:lnTo>
                  <a:lnTo>
                    <a:pt x="0" y="359"/>
                  </a:lnTo>
                  <a:close/>
                </a:path>
              </a:pathLst>
            </a:custGeom>
            <a:solidFill>
              <a:srgbClr val="FFF6B3"/>
            </a:solidFill>
            <a:ln w="6350">
              <a:solidFill>
                <a:schemeClr val="accent5">
                  <a:lumMod val="50000"/>
                </a:schemeClr>
              </a:solidFill>
            </a:ln>
          </p:spPr>
          <p:txBody>
            <a:bodyPr vert="horz" wrap="square" lIns="91440" tIns="45720" rIns="91440" bIns="45720" numCol="1" anchor="t" anchorCtr="0" compatLnSpc="1">
              <a:noAutofit/>
            </a:bodyPr>
            <a:lstStyle/>
            <a:p>
              <a:endParaRPr lang="fr-FR" noProof="0" dirty="0"/>
            </a:p>
          </p:txBody>
        </p:sp>
        <p:sp>
          <p:nvSpPr>
            <p:cNvPr id="54" name="Freeform 226"/>
            <p:cNvSpPr/>
            <p:nvPr/>
          </p:nvSpPr>
          <p:spPr bwMode="gray">
            <a:xfrm>
              <a:off x="4056309" y="3598417"/>
              <a:ext cx="689851" cy="1213228"/>
            </a:xfrm>
            <a:custGeom>
              <a:avLst/>
              <a:gdLst>
                <a:gd name="T0" fmla="*/ 1024 w 1069"/>
                <a:gd name="T1" fmla="*/ 627 h 1684"/>
                <a:gd name="T2" fmla="*/ 1056 w 1069"/>
                <a:gd name="T3" fmla="*/ 781 h 1684"/>
                <a:gd name="T4" fmla="*/ 1031 w 1069"/>
                <a:gd name="T5" fmla="*/ 1050 h 1684"/>
                <a:gd name="T6" fmla="*/ 960 w 1069"/>
                <a:gd name="T7" fmla="*/ 1280 h 1684"/>
                <a:gd name="T8" fmla="*/ 973 w 1069"/>
                <a:gd name="T9" fmla="*/ 1319 h 1684"/>
                <a:gd name="T10" fmla="*/ 935 w 1069"/>
                <a:gd name="T11" fmla="*/ 1364 h 1684"/>
                <a:gd name="T12" fmla="*/ 883 w 1069"/>
                <a:gd name="T13" fmla="*/ 1396 h 1684"/>
                <a:gd name="T14" fmla="*/ 807 w 1069"/>
                <a:gd name="T15" fmla="*/ 1428 h 1684"/>
                <a:gd name="T16" fmla="*/ 679 w 1069"/>
                <a:gd name="T17" fmla="*/ 1492 h 1684"/>
                <a:gd name="T18" fmla="*/ 608 w 1069"/>
                <a:gd name="T19" fmla="*/ 1460 h 1684"/>
                <a:gd name="T20" fmla="*/ 563 w 1069"/>
                <a:gd name="T21" fmla="*/ 1434 h 1684"/>
                <a:gd name="T22" fmla="*/ 518 w 1069"/>
                <a:gd name="T23" fmla="*/ 1415 h 1684"/>
                <a:gd name="T24" fmla="*/ 352 w 1069"/>
                <a:gd name="T25" fmla="*/ 1492 h 1684"/>
                <a:gd name="T26" fmla="*/ 326 w 1069"/>
                <a:gd name="T27" fmla="*/ 1581 h 1684"/>
                <a:gd name="T28" fmla="*/ 237 w 1069"/>
                <a:gd name="T29" fmla="*/ 1671 h 1684"/>
                <a:gd name="T30" fmla="*/ 211 w 1069"/>
                <a:gd name="T31" fmla="*/ 1652 h 1684"/>
                <a:gd name="T32" fmla="*/ 166 w 1069"/>
                <a:gd name="T33" fmla="*/ 1633 h 1684"/>
                <a:gd name="T34" fmla="*/ 147 w 1069"/>
                <a:gd name="T35" fmla="*/ 1613 h 1684"/>
                <a:gd name="T36" fmla="*/ 115 w 1069"/>
                <a:gd name="T37" fmla="*/ 1588 h 1684"/>
                <a:gd name="T38" fmla="*/ 121 w 1069"/>
                <a:gd name="T39" fmla="*/ 1530 h 1684"/>
                <a:gd name="T40" fmla="*/ 102 w 1069"/>
                <a:gd name="T41" fmla="*/ 1485 h 1684"/>
                <a:gd name="T42" fmla="*/ 57 w 1069"/>
                <a:gd name="T43" fmla="*/ 1472 h 1684"/>
                <a:gd name="T44" fmla="*/ 45 w 1069"/>
                <a:gd name="T45" fmla="*/ 1415 h 1684"/>
                <a:gd name="T46" fmla="*/ 19 w 1069"/>
                <a:gd name="T47" fmla="*/ 1389 h 1684"/>
                <a:gd name="T48" fmla="*/ 45 w 1069"/>
                <a:gd name="T49" fmla="*/ 1338 h 1684"/>
                <a:gd name="T50" fmla="*/ 6 w 1069"/>
                <a:gd name="T51" fmla="*/ 1306 h 1684"/>
                <a:gd name="T52" fmla="*/ 38 w 1069"/>
                <a:gd name="T53" fmla="*/ 1261 h 1684"/>
                <a:gd name="T54" fmla="*/ 83 w 1069"/>
                <a:gd name="T55" fmla="*/ 1229 h 1684"/>
                <a:gd name="T56" fmla="*/ 96 w 1069"/>
                <a:gd name="T57" fmla="*/ 1172 h 1684"/>
                <a:gd name="T58" fmla="*/ 89 w 1069"/>
                <a:gd name="T59" fmla="*/ 1108 h 1684"/>
                <a:gd name="T60" fmla="*/ 115 w 1069"/>
                <a:gd name="T61" fmla="*/ 1056 h 1684"/>
                <a:gd name="T62" fmla="*/ 134 w 1069"/>
                <a:gd name="T63" fmla="*/ 973 h 1684"/>
                <a:gd name="T64" fmla="*/ 121 w 1069"/>
                <a:gd name="T65" fmla="*/ 915 h 1684"/>
                <a:gd name="T66" fmla="*/ 102 w 1069"/>
                <a:gd name="T67" fmla="*/ 890 h 1684"/>
                <a:gd name="T68" fmla="*/ 32 w 1069"/>
                <a:gd name="T69" fmla="*/ 877 h 1684"/>
                <a:gd name="T70" fmla="*/ 6 w 1069"/>
                <a:gd name="T71" fmla="*/ 826 h 1684"/>
                <a:gd name="T72" fmla="*/ 13 w 1069"/>
                <a:gd name="T73" fmla="*/ 755 h 1684"/>
                <a:gd name="T74" fmla="*/ 38 w 1069"/>
                <a:gd name="T75" fmla="*/ 698 h 1684"/>
                <a:gd name="T76" fmla="*/ 70 w 1069"/>
                <a:gd name="T77" fmla="*/ 659 h 1684"/>
                <a:gd name="T78" fmla="*/ 89 w 1069"/>
                <a:gd name="T79" fmla="*/ 615 h 1684"/>
                <a:gd name="T80" fmla="*/ 96 w 1069"/>
                <a:gd name="T81" fmla="*/ 570 h 1684"/>
                <a:gd name="T82" fmla="*/ 102 w 1069"/>
                <a:gd name="T83" fmla="*/ 525 h 1684"/>
                <a:gd name="T84" fmla="*/ 109 w 1069"/>
                <a:gd name="T85" fmla="*/ 455 h 1684"/>
                <a:gd name="T86" fmla="*/ 141 w 1069"/>
                <a:gd name="T87" fmla="*/ 435 h 1684"/>
                <a:gd name="T88" fmla="*/ 185 w 1069"/>
                <a:gd name="T89" fmla="*/ 403 h 1684"/>
                <a:gd name="T90" fmla="*/ 275 w 1069"/>
                <a:gd name="T91" fmla="*/ 371 h 1684"/>
                <a:gd name="T92" fmla="*/ 333 w 1069"/>
                <a:gd name="T93" fmla="*/ 378 h 1684"/>
                <a:gd name="T94" fmla="*/ 390 w 1069"/>
                <a:gd name="T95" fmla="*/ 365 h 1684"/>
                <a:gd name="T96" fmla="*/ 442 w 1069"/>
                <a:gd name="T97" fmla="*/ 365 h 1684"/>
                <a:gd name="T98" fmla="*/ 493 w 1069"/>
                <a:gd name="T99" fmla="*/ 371 h 1684"/>
                <a:gd name="T100" fmla="*/ 563 w 1069"/>
                <a:gd name="T101" fmla="*/ 365 h 1684"/>
                <a:gd name="T102" fmla="*/ 621 w 1069"/>
                <a:gd name="T103" fmla="*/ 346 h 1684"/>
                <a:gd name="T104" fmla="*/ 659 w 1069"/>
                <a:gd name="T105" fmla="*/ 314 h 1684"/>
                <a:gd name="T106" fmla="*/ 691 w 1069"/>
                <a:gd name="T107" fmla="*/ 275 h 1684"/>
                <a:gd name="T108" fmla="*/ 691 w 1069"/>
                <a:gd name="T109" fmla="*/ 224 h 1684"/>
                <a:gd name="T110" fmla="*/ 698 w 1069"/>
                <a:gd name="T111" fmla="*/ 179 h 1684"/>
                <a:gd name="T112" fmla="*/ 691 w 1069"/>
                <a:gd name="T113" fmla="*/ 147 h 1684"/>
                <a:gd name="T114" fmla="*/ 679 w 1069"/>
                <a:gd name="T115" fmla="*/ 122 h 1684"/>
                <a:gd name="T116" fmla="*/ 672 w 1069"/>
                <a:gd name="T117" fmla="*/ 77 h 1684"/>
                <a:gd name="T118" fmla="*/ 666 w 1069"/>
                <a:gd name="T119" fmla="*/ 26 h 1684"/>
                <a:gd name="T120" fmla="*/ 749 w 1069"/>
                <a:gd name="T121" fmla="*/ 6 h 1684"/>
                <a:gd name="T122" fmla="*/ 948 w 1069"/>
                <a:gd name="T123" fmla="*/ 6 h 16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69" h="1684">
                  <a:moveTo>
                    <a:pt x="1018" y="0"/>
                  </a:moveTo>
                  <a:lnTo>
                    <a:pt x="1024" y="19"/>
                  </a:lnTo>
                  <a:lnTo>
                    <a:pt x="1031" y="26"/>
                  </a:lnTo>
                  <a:lnTo>
                    <a:pt x="1031" y="77"/>
                  </a:lnTo>
                  <a:lnTo>
                    <a:pt x="1031" y="154"/>
                  </a:lnTo>
                  <a:lnTo>
                    <a:pt x="1031" y="173"/>
                  </a:lnTo>
                  <a:lnTo>
                    <a:pt x="1031" y="397"/>
                  </a:lnTo>
                  <a:lnTo>
                    <a:pt x="1024" y="493"/>
                  </a:lnTo>
                  <a:lnTo>
                    <a:pt x="1031" y="519"/>
                  </a:lnTo>
                  <a:lnTo>
                    <a:pt x="1024" y="627"/>
                  </a:lnTo>
                  <a:lnTo>
                    <a:pt x="1024" y="647"/>
                  </a:lnTo>
                  <a:lnTo>
                    <a:pt x="1031" y="659"/>
                  </a:lnTo>
                  <a:lnTo>
                    <a:pt x="1031" y="672"/>
                  </a:lnTo>
                  <a:lnTo>
                    <a:pt x="1044" y="691"/>
                  </a:lnTo>
                  <a:lnTo>
                    <a:pt x="1044" y="704"/>
                  </a:lnTo>
                  <a:lnTo>
                    <a:pt x="1044" y="736"/>
                  </a:lnTo>
                  <a:lnTo>
                    <a:pt x="1044" y="755"/>
                  </a:lnTo>
                  <a:lnTo>
                    <a:pt x="1050" y="768"/>
                  </a:lnTo>
                  <a:lnTo>
                    <a:pt x="1050" y="781"/>
                  </a:lnTo>
                  <a:lnTo>
                    <a:pt x="1056" y="781"/>
                  </a:lnTo>
                  <a:lnTo>
                    <a:pt x="1063" y="787"/>
                  </a:lnTo>
                  <a:lnTo>
                    <a:pt x="1069" y="794"/>
                  </a:lnTo>
                  <a:lnTo>
                    <a:pt x="1069" y="800"/>
                  </a:lnTo>
                  <a:lnTo>
                    <a:pt x="1044" y="800"/>
                  </a:lnTo>
                  <a:lnTo>
                    <a:pt x="1037" y="813"/>
                  </a:lnTo>
                  <a:lnTo>
                    <a:pt x="1037" y="839"/>
                  </a:lnTo>
                  <a:lnTo>
                    <a:pt x="1031" y="871"/>
                  </a:lnTo>
                  <a:lnTo>
                    <a:pt x="1031" y="890"/>
                  </a:lnTo>
                  <a:lnTo>
                    <a:pt x="1031" y="922"/>
                  </a:lnTo>
                  <a:lnTo>
                    <a:pt x="1031" y="1050"/>
                  </a:lnTo>
                  <a:lnTo>
                    <a:pt x="1037" y="1261"/>
                  </a:lnTo>
                  <a:lnTo>
                    <a:pt x="1031" y="1261"/>
                  </a:lnTo>
                  <a:lnTo>
                    <a:pt x="1005" y="1261"/>
                  </a:lnTo>
                  <a:lnTo>
                    <a:pt x="986" y="1261"/>
                  </a:lnTo>
                  <a:lnTo>
                    <a:pt x="986" y="1255"/>
                  </a:lnTo>
                  <a:lnTo>
                    <a:pt x="960" y="1255"/>
                  </a:lnTo>
                  <a:lnTo>
                    <a:pt x="960" y="1261"/>
                  </a:lnTo>
                  <a:lnTo>
                    <a:pt x="960" y="1268"/>
                  </a:lnTo>
                  <a:lnTo>
                    <a:pt x="960" y="1274"/>
                  </a:lnTo>
                  <a:lnTo>
                    <a:pt x="960" y="1280"/>
                  </a:lnTo>
                  <a:lnTo>
                    <a:pt x="960" y="1287"/>
                  </a:lnTo>
                  <a:lnTo>
                    <a:pt x="967" y="1287"/>
                  </a:lnTo>
                  <a:lnTo>
                    <a:pt x="967" y="1293"/>
                  </a:lnTo>
                  <a:lnTo>
                    <a:pt x="967" y="1300"/>
                  </a:lnTo>
                  <a:lnTo>
                    <a:pt x="973" y="1300"/>
                  </a:lnTo>
                  <a:lnTo>
                    <a:pt x="973" y="1306"/>
                  </a:lnTo>
                  <a:lnTo>
                    <a:pt x="980" y="1306"/>
                  </a:lnTo>
                  <a:lnTo>
                    <a:pt x="980" y="1312"/>
                  </a:lnTo>
                  <a:lnTo>
                    <a:pt x="980" y="1319"/>
                  </a:lnTo>
                  <a:lnTo>
                    <a:pt x="973" y="1319"/>
                  </a:lnTo>
                  <a:lnTo>
                    <a:pt x="973" y="1325"/>
                  </a:lnTo>
                  <a:lnTo>
                    <a:pt x="967" y="1325"/>
                  </a:lnTo>
                  <a:lnTo>
                    <a:pt x="960" y="1325"/>
                  </a:lnTo>
                  <a:lnTo>
                    <a:pt x="954" y="1325"/>
                  </a:lnTo>
                  <a:lnTo>
                    <a:pt x="948" y="1332"/>
                  </a:lnTo>
                  <a:lnTo>
                    <a:pt x="948" y="1338"/>
                  </a:lnTo>
                  <a:lnTo>
                    <a:pt x="941" y="1344"/>
                  </a:lnTo>
                  <a:lnTo>
                    <a:pt x="941" y="1351"/>
                  </a:lnTo>
                  <a:lnTo>
                    <a:pt x="941" y="1357"/>
                  </a:lnTo>
                  <a:lnTo>
                    <a:pt x="935" y="1364"/>
                  </a:lnTo>
                  <a:lnTo>
                    <a:pt x="928" y="1364"/>
                  </a:lnTo>
                  <a:lnTo>
                    <a:pt x="928" y="1370"/>
                  </a:lnTo>
                  <a:lnTo>
                    <a:pt x="922" y="1370"/>
                  </a:lnTo>
                  <a:lnTo>
                    <a:pt x="915" y="1370"/>
                  </a:lnTo>
                  <a:lnTo>
                    <a:pt x="909" y="1376"/>
                  </a:lnTo>
                  <a:lnTo>
                    <a:pt x="903" y="1376"/>
                  </a:lnTo>
                  <a:lnTo>
                    <a:pt x="896" y="1383"/>
                  </a:lnTo>
                  <a:lnTo>
                    <a:pt x="896" y="1389"/>
                  </a:lnTo>
                  <a:lnTo>
                    <a:pt x="890" y="1396"/>
                  </a:lnTo>
                  <a:lnTo>
                    <a:pt x="883" y="1396"/>
                  </a:lnTo>
                  <a:lnTo>
                    <a:pt x="877" y="1402"/>
                  </a:lnTo>
                  <a:lnTo>
                    <a:pt x="871" y="1408"/>
                  </a:lnTo>
                  <a:lnTo>
                    <a:pt x="858" y="1415"/>
                  </a:lnTo>
                  <a:lnTo>
                    <a:pt x="851" y="1415"/>
                  </a:lnTo>
                  <a:lnTo>
                    <a:pt x="845" y="1421"/>
                  </a:lnTo>
                  <a:lnTo>
                    <a:pt x="839" y="1421"/>
                  </a:lnTo>
                  <a:lnTo>
                    <a:pt x="826" y="1421"/>
                  </a:lnTo>
                  <a:lnTo>
                    <a:pt x="819" y="1428"/>
                  </a:lnTo>
                  <a:lnTo>
                    <a:pt x="813" y="1428"/>
                  </a:lnTo>
                  <a:lnTo>
                    <a:pt x="807" y="1428"/>
                  </a:lnTo>
                  <a:lnTo>
                    <a:pt x="794" y="1434"/>
                  </a:lnTo>
                  <a:lnTo>
                    <a:pt x="781" y="1434"/>
                  </a:lnTo>
                  <a:lnTo>
                    <a:pt x="775" y="1440"/>
                  </a:lnTo>
                  <a:lnTo>
                    <a:pt x="762" y="1440"/>
                  </a:lnTo>
                  <a:lnTo>
                    <a:pt x="749" y="1447"/>
                  </a:lnTo>
                  <a:lnTo>
                    <a:pt x="730" y="1453"/>
                  </a:lnTo>
                  <a:lnTo>
                    <a:pt x="723" y="1460"/>
                  </a:lnTo>
                  <a:lnTo>
                    <a:pt x="704" y="1472"/>
                  </a:lnTo>
                  <a:lnTo>
                    <a:pt x="691" y="1485"/>
                  </a:lnTo>
                  <a:lnTo>
                    <a:pt x="679" y="1492"/>
                  </a:lnTo>
                  <a:lnTo>
                    <a:pt x="666" y="1498"/>
                  </a:lnTo>
                  <a:lnTo>
                    <a:pt x="653" y="1498"/>
                  </a:lnTo>
                  <a:lnTo>
                    <a:pt x="647" y="1492"/>
                  </a:lnTo>
                  <a:lnTo>
                    <a:pt x="640" y="1485"/>
                  </a:lnTo>
                  <a:lnTo>
                    <a:pt x="634" y="1479"/>
                  </a:lnTo>
                  <a:lnTo>
                    <a:pt x="627" y="1472"/>
                  </a:lnTo>
                  <a:lnTo>
                    <a:pt x="621" y="1466"/>
                  </a:lnTo>
                  <a:lnTo>
                    <a:pt x="615" y="1466"/>
                  </a:lnTo>
                  <a:lnTo>
                    <a:pt x="608" y="1466"/>
                  </a:lnTo>
                  <a:lnTo>
                    <a:pt x="608" y="1460"/>
                  </a:lnTo>
                  <a:lnTo>
                    <a:pt x="602" y="1460"/>
                  </a:lnTo>
                  <a:lnTo>
                    <a:pt x="595" y="1453"/>
                  </a:lnTo>
                  <a:lnTo>
                    <a:pt x="595" y="1447"/>
                  </a:lnTo>
                  <a:lnTo>
                    <a:pt x="589" y="1447"/>
                  </a:lnTo>
                  <a:lnTo>
                    <a:pt x="583" y="1447"/>
                  </a:lnTo>
                  <a:lnTo>
                    <a:pt x="583" y="1440"/>
                  </a:lnTo>
                  <a:lnTo>
                    <a:pt x="576" y="1440"/>
                  </a:lnTo>
                  <a:lnTo>
                    <a:pt x="570" y="1440"/>
                  </a:lnTo>
                  <a:lnTo>
                    <a:pt x="570" y="1434"/>
                  </a:lnTo>
                  <a:lnTo>
                    <a:pt x="563" y="1434"/>
                  </a:lnTo>
                  <a:lnTo>
                    <a:pt x="557" y="1428"/>
                  </a:lnTo>
                  <a:lnTo>
                    <a:pt x="550" y="1428"/>
                  </a:lnTo>
                  <a:lnTo>
                    <a:pt x="544" y="1428"/>
                  </a:lnTo>
                  <a:lnTo>
                    <a:pt x="544" y="1421"/>
                  </a:lnTo>
                  <a:lnTo>
                    <a:pt x="550" y="1421"/>
                  </a:lnTo>
                  <a:lnTo>
                    <a:pt x="550" y="1415"/>
                  </a:lnTo>
                  <a:lnTo>
                    <a:pt x="544" y="1415"/>
                  </a:lnTo>
                  <a:lnTo>
                    <a:pt x="531" y="1415"/>
                  </a:lnTo>
                  <a:lnTo>
                    <a:pt x="525" y="1415"/>
                  </a:lnTo>
                  <a:lnTo>
                    <a:pt x="518" y="1415"/>
                  </a:lnTo>
                  <a:lnTo>
                    <a:pt x="512" y="1415"/>
                  </a:lnTo>
                  <a:lnTo>
                    <a:pt x="506" y="1415"/>
                  </a:lnTo>
                  <a:lnTo>
                    <a:pt x="493" y="1415"/>
                  </a:lnTo>
                  <a:lnTo>
                    <a:pt x="448" y="1415"/>
                  </a:lnTo>
                  <a:lnTo>
                    <a:pt x="397" y="1408"/>
                  </a:lnTo>
                  <a:lnTo>
                    <a:pt x="346" y="1408"/>
                  </a:lnTo>
                  <a:lnTo>
                    <a:pt x="346" y="1447"/>
                  </a:lnTo>
                  <a:lnTo>
                    <a:pt x="346" y="1466"/>
                  </a:lnTo>
                  <a:lnTo>
                    <a:pt x="346" y="1479"/>
                  </a:lnTo>
                  <a:lnTo>
                    <a:pt x="352" y="1492"/>
                  </a:lnTo>
                  <a:lnTo>
                    <a:pt x="346" y="1504"/>
                  </a:lnTo>
                  <a:lnTo>
                    <a:pt x="346" y="1517"/>
                  </a:lnTo>
                  <a:lnTo>
                    <a:pt x="346" y="1524"/>
                  </a:lnTo>
                  <a:lnTo>
                    <a:pt x="346" y="1530"/>
                  </a:lnTo>
                  <a:lnTo>
                    <a:pt x="346" y="1536"/>
                  </a:lnTo>
                  <a:lnTo>
                    <a:pt x="339" y="1556"/>
                  </a:lnTo>
                  <a:lnTo>
                    <a:pt x="333" y="1556"/>
                  </a:lnTo>
                  <a:lnTo>
                    <a:pt x="333" y="1562"/>
                  </a:lnTo>
                  <a:lnTo>
                    <a:pt x="326" y="1569"/>
                  </a:lnTo>
                  <a:lnTo>
                    <a:pt x="326" y="1581"/>
                  </a:lnTo>
                  <a:lnTo>
                    <a:pt x="320" y="1588"/>
                  </a:lnTo>
                  <a:lnTo>
                    <a:pt x="314" y="1594"/>
                  </a:lnTo>
                  <a:lnTo>
                    <a:pt x="307" y="1601"/>
                  </a:lnTo>
                  <a:lnTo>
                    <a:pt x="294" y="1620"/>
                  </a:lnTo>
                  <a:lnTo>
                    <a:pt x="288" y="1626"/>
                  </a:lnTo>
                  <a:lnTo>
                    <a:pt x="275" y="1639"/>
                  </a:lnTo>
                  <a:lnTo>
                    <a:pt x="269" y="1645"/>
                  </a:lnTo>
                  <a:lnTo>
                    <a:pt x="256" y="1658"/>
                  </a:lnTo>
                  <a:lnTo>
                    <a:pt x="250" y="1665"/>
                  </a:lnTo>
                  <a:lnTo>
                    <a:pt x="237" y="1671"/>
                  </a:lnTo>
                  <a:lnTo>
                    <a:pt x="224" y="1671"/>
                  </a:lnTo>
                  <a:lnTo>
                    <a:pt x="205" y="1677"/>
                  </a:lnTo>
                  <a:lnTo>
                    <a:pt x="192" y="1677"/>
                  </a:lnTo>
                  <a:lnTo>
                    <a:pt x="185" y="1684"/>
                  </a:lnTo>
                  <a:lnTo>
                    <a:pt x="185" y="1677"/>
                  </a:lnTo>
                  <a:lnTo>
                    <a:pt x="192" y="1671"/>
                  </a:lnTo>
                  <a:lnTo>
                    <a:pt x="198" y="1665"/>
                  </a:lnTo>
                  <a:lnTo>
                    <a:pt x="205" y="1665"/>
                  </a:lnTo>
                  <a:lnTo>
                    <a:pt x="205" y="1658"/>
                  </a:lnTo>
                  <a:lnTo>
                    <a:pt x="211" y="1652"/>
                  </a:lnTo>
                  <a:lnTo>
                    <a:pt x="211" y="1645"/>
                  </a:lnTo>
                  <a:lnTo>
                    <a:pt x="211" y="1639"/>
                  </a:lnTo>
                  <a:lnTo>
                    <a:pt x="205" y="1639"/>
                  </a:lnTo>
                  <a:lnTo>
                    <a:pt x="205" y="1633"/>
                  </a:lnTo>
                  <a:lnTo>
                    <a:pt x="198" y="1633"/>
                  </a:lnTo>
                  <a:lnTo>
                    <a:pt x="192" y="1633"/>
                  </a:lnTo>
                  <a:lnTo>
                    <a:pt x="185" y="1633"/>
                  </a:lnTo>
                  <a:lnTo>
                    <a:pt x="179" y="1633"/>
                  </a:lnTo>
                  <a:lnTo>
                    <a:pt x="173" y="1633"/>
                  </a:lnTo>
                  <a:lnTo>
                    <a:pt x="166" y="1633"/>
                  </a:lnTo>
                  <a:lnTo>
                    <a:pt x="160" y="1633"/>
                  </a:lnTo>
                  <a:lnTo>
                    <a:pt x="153" y="1633"/>
                  </a:lnTo>
                  <a:lnTo>
                    <a:pt x="153" y="1626"/>
                  </a:lnTo>
                  <a:lnTo>
                    <a:pt x="160" y="1626"/>
                  </a:lnTo>
                  <a:lnTo>
                    <a:pt x="160" y="1620"/>
                  </a:lnTo>
                  <a:lnTo>
                    <a:pt x="153" y="1620"/>
                  </a:lnTo>
                  <a:lnTo>
                    <a:pt x="153" y="1613"/>
                  </a:lnTo>
                  <a:lnTo>
                    <a:pt x="147" y="1613"/>
                  </a:lnTo>
                  <a:lnTo>
                    <a:pt x="147" y="1607"/>
                  </a:lnTo>
                  <a:lnTo>
                    <a:pt x="147" y="1613"/>
                  </a:lnTo>
                  <a:lnTo>
                    <a:pt x="141" y="1613"/>
                  </a:lnTo>
                  <a:lnTo>
                    <a:pt x="141" y="1620"/>
                  </a:lnTo>
                  <a:lnTo>
                    <a:pt x="134" y="1620"/>
                  </a:lnTo>
                  <a:lnTo>
                    <a:pt x="134" y="1613"/>
                  </a:lnTo>
                  <a:lnTo>
                    <a:pt x="128" y="1613"/>
                  </a:lnTo>
                  <a:lnTo>
                    <a:pt x="128" y="1607"/>
                  </a:lnTo>
                  <a:lnTo>
                    <a:pt x="121" y="1601"/>
                  </a:lnTo>
                  <a:lnTo>
                    <a:pt x="121" y="1594"/>
                  </a:lnTo>
                  <a:lnTo>
                    <a:pt x="115" y="1594"/>
                  </a:lnTo>
                  <a:lnTo>
                    <a:pt x="115" y="1588"/>
                  </a:lnTo>
                  <a:lnTo>
                    <a:pt x="115" y="1581"/>
                  </a:lnTo>
                  <a:lnTo>
                    <a:pt x="115" y="1575"/>
                  </a:lnTo>
                  <a:lnTo>
                    <a:pt x="115" y="1569"/>
                  </a:lnTo>
                  <a:lnTo>
                    <a:pt x="115" y="1562"/>
                  </a:lnTo>
                  <a:lnTo>
                    <a:pt x="121" y="1562"/>
                  </a:lnTo>
                  <a:lnTo>
                    <a:pt x="121" y="1556"/>
                  </a:lnTo>
                  <a:lnTo>
                    <a:pt x="121" y="1549"/>
                  </a:lnTo>
                  <a:lnTo>
                    <a:pt x="121" y="1543"/>
                  </a:lnTo>
                  <a:lnTo>
                    <a:pt x="121" y="1536"/>
                  </a:lnTo>
                  <a:lnTo>
                    <a:pt x="121" y="1530"/>
                  </a:lnTo>
                  <a:lnTo>
                    <a:pt x="121" y="1524"/>
                  </a:lnTo>
                  <a:lnTo>
                    <a:pt x="121" y="1517"/>
                  </a:lnTo>
                  <a:lnTo>
                    <a:pt x="121" y="1511"/>
                  </a:lnTo>
                  <a:lnTo>
                    <a:pt x="121" y="1504"/>
                  </a:lnTo>
                  <a:lnTo>
                    <a:pt x="121" y="1498"/>
                  </a:lnTo>
                  <a:lnTo>
                    <a:pt x="121" y="1492"/>
                  </a:lnTo>
                  <a:lnTo>
                    <a:pt x="115" y="1492"/>
                  </a:lnTo>
                  <a:lnTo>
                    <a:pt x="115" y="1485"/>
                  </a:lnTo>
                  <a:lnTo>
                    <a:pt x="109" y="1485"/>
                  </a:lnTo>
                  <a:lnTo>
                    <a:pt x="102" y="1485"/>
                  </a:lnTo>
                  <a:lnTo>
                    <a:pt x="96" y="1479"/>
                  </a:lnTo>
                  <a:lnTo>
                    <a:pt x="96" y="1485"/>
                  </a:lnTo>
                  <a:lnTo>
                    <a:pt x="89" y="1485"/>
                  </a:lnTo>
                  <a:lnTo>
                    <a:pt x="83" y="1485"/>
                  </a:lnTo>
                  <a:lnTo>
                    <a:pt x="83" y="1479"/>
                  </a:lnTo>
                  <a:lnTo>
                    <a:pt x="77" y="1479"/>
                  </a:lnTo>
                  <a:lnTo>
                    <a:pt x="70" y="1479"/>
                  </a:lnTo>
                  <a:lnTo>
                    <a:pt x="70" y="1472"/>
                  </a:lnTo>
                  <a:lnTo>
                    <a:pt x="64" y="1472"/>
                  </a:lnTo>
                  <a:lnTo>
                    <a:pt x="57" y="1472"/>
                  </a:lnTo>
                  <a:lnTo>
                    <a:pt x="57" y="1466"/>
                  </a:lnTo>
                  <a:lnTo>
                    <a:pt x="57" y="1460"/>
                  </a:lnTo>
                  <a:lnTo>
                    <a:pt x="51" y="1453"/>
                  </a:lnTo>
                  <a:lnTo>
                    <a:pt x="51" y="1447"/>
                  </a:lnTo>
                  <a:lnTo>
                    <a:pt x="51" y="1440"/>
                  </a:lnTo>
                  <a:lnTo>
                    <a:pt x="57" y="1440"/>
                  </a:lnTo>
                  <a:lnTo>
                    <a:pt x="57" y="1434"/>
                  </a:lnTo>
                  <a:lnTo>
                    <a:pt x="51" y="1428"/>
                  </a:lnTo>
                  <a:lnTo>
                    <a:pt x="45" y="1421"/>
                  </a:lnTo>
                  <a:lnTo>
                    <a:pt x="45" y="1415"/>
                  </a:lnTo>
                  <a:lnTo>
                    <a:pt x="38" y="1408"/>
                  </a:lnTo>
                  <a:lnTo>
                    <a:pt x="32" y="1408"/>
                  </a:lnTo>
                  <a:lnTo>
                    <a:pt x="25" y="1408"/>
                  </a:lnTo>
                  <a:lnTo>
                    <a:pt x="25" y="1415"/>
                  </a:lnTo>
                  <a:lnTo>
                    <a:pt x="19" y="1415"/>
                  </a:lnTo>
                  <a:lnTo>
                    <a:pt x="19" y="1408"/>
                  </a:lnTo>
                  <a:lnTo>
                    <a:pt x="13" y="1408"/>
                  </a:lnTo>
                  <a:lnTo>
                    <a:pt x="19" y="1402"/>
                  </a:lnTo>
                  <a:lnTo>
                    <a:pt x="19" y="1396"/>
                  </a:lnTo>
                  <a:lnTo>
                    <a:pt x="19" y="1389"/>
                  </a:lnTo>
                  <a:lnTo>
                    <a:pt x="19" y="1383"/>
                  </a:lnTo>
                  <a:lnTo>
                    <a:pt x="25" y="1383"/>
                  </a:lnTo>
                  <a:lnTo>
                    <a:pt x="25" y="1376"/>
                  </a:lnTo>
                  <a:lnTo>
                    <a:pt x="25" y="1370"/>
                  </a:lnTo>
                  <a:lnTo>
                    <a:pt x="32" y="1364"/>
                  </a:lnTo>
                  <a:lnTo>
                    <a:pt x="38" y="1364"/>
                  </a:lnTo>
                  <a:lnTo>
                    <a:pt x="38" y="1357"/>
                  </a:lnTo>
                  <a:lnTo>
                    <a:pt x="45" y="1351"/>
                  </a:lnTo>
                  <a:lnTo>
                    <a:pt x="45" y="1344"/>
                  </a:lnTo>
                  <a:lnTo>
                    <a:pt x="45" y="1338"/>
                  </a:lnTo>
                  <a:lnTo>
                    <a:pt x="45" y="1325"/>
                  </a:lnTo>
                  <a:lnTo>
                    <a:pt x="45" y="1319"/>
                  </a:lnTo>
                  <a:lnTo>
                    <a:pt x="38" y="1319"/>
                  </a:lnTo>
                  <a:lnTo>
                    <a:pt x="32" y="1319"/>
                  </a:lnTo>
                  <a:lnTo>
                    <a:pt x="32" y="1312"/>
                  </a:lnTo>
                  <a:lnTo>
                    <a:pt x="25" y="1312"/>
                  </a:lnTo>
                  <a:lnTo>
                    <a:pt x="19" y="1312"/>
                  </a:lnTo>
                  <a:lnTo>
                    <a:pt x="13" y="1312"/>
                  </a:lnTo>
                  <a:lnTo>
                    <a:pt x="13" y="1306"/>
                  </a:lnTo>
                  <a:lnTo>
                    <a:pt x="6" y="1306"/>
                  </a:lnTo>
                  <a:lnTo>
                    <a:pt x="6" y="1300"/>
                  </a:lnTo>
                  <a:lnTo>
                    <a:pt x="6" y="1293"/>
                  </a:lnTo>
                  <a:lnTo>
                    <a:pt x="6" y="1287"/>
                  </a:lnTo>
                  <a:lnTo>
                    <a:pt x="6" y="1280"/>
                  </a:lnTo>
                  <a:lnTo>
                    <a:pt x="13" y="1280"/>
                  </a:lnTo>
                  <a:lnTo>
                    <a:pt x="13" y="1274"/>
                  </a:lnTo>
                  <a:lnTo>
                    <a:pt x="19" y="1274"/>
                  </a:lnTo>
                  <a:lnTo>
                    <a:pt x="25" y="1268"/>
                  </a:lnTo>
                  <a:lnTo>
                    <a:pt x="32" y="1261"/>
                  </a:lnTo>
                  <a:lnTo>
                    <a:pt x="38" y="1261"/>
                  </a:lnTo>
                  <a:lnTo>
                    <a:pt x="45" y="1261"/>
                  </a:lnTo>
                  <a:lnTo>
                    <a:pt x="51" y="1261"/>
                  </a:lnTo>
                  <a:lnTo>
                    <a:pt x="57" y="1261"/>
                  </a:lnTo>
                  <a:lnTo>
                    <a:pt x="64" y="1261"/>
                  </a:lnTo>
                  <a:lnTo>
                    <a:pt x="70" y="1255"/>
                  </a:lnTo>
                  <a:lnTo>
                    <a:pt x="70" y="1248"/>
                  </a:lnTo>
                  <a:lnTo>
                    <a:pt x="77" y="1248"/>
                  </a:lnTo>
                  <a:lnTo>
                    <a:pt x="77" y="1242"/>
                  </a:lnTo>
                  <a:lnTo>
                    <a:pt x="83" y="1236"/>
                  </a:lnTo>
                  <a:lnTo>
                    <a:pt x="83" y="1229"/>
                  </a:lnTo>
                  <a:lnTo>
                    <a:pt x="77" y="1223"/>
                  </a:lnTo>
                  <a:lnTo>
                    <a:pt x="77" y="1216"/>
                  </a:lnTo>
                  <a:lnTo>
                    <a:pt x="77" y="1210"/>
                  </a:lnTo>
                  <a:lnTo>
                    <a:pt x="77" y="1204"/>
                  </a:lnTo>
                  <a:lnTo>
                    <a:pt x="77" y="1197"/>
                  </a:lnTo>
                  <a:lnTo>
                    <a:pt x="83" y="1197"/>
                  </a:lnTo>
                  <a:lnTo>
                    <a:pt x="83" y="1191"/>
                  </a:lnTo>
                  <a:lnTo>
                    <a:pt x="89" y="1184"/>
                  </a:lnTo>
                  <a:lnTo>
                    <a:pt x="89" y="1178"/>
                  </a:lnTo>
                  <a:lnTo>
                    <a:pt x="96" y="1172"/>
                  </a:lnTo>
                  <a:lnTo>
                    <a:pt x="96" y="1165"/>
                  </a:lnTo>
                  <a:lnTo>
                    <a:pt x="96" y="1159"/>
                  </a:lnTo>
                  <a:lnTo>
                    <a:pt x="89" y="1159"/>
                  </a:lnTo>
                  <a:lnTo>
                    <a:pt x="83" y="1159"/>
                  </a:lnTo>
                  <a:lnTo>
                    <a:pt x="77" y="1152"/>
                  </a:lnTo>
                  <a:lnTo>
                    <a:pt x="77" y="1146"/>
                  </a:lnTo>
                  <a:lnTo>
                    <a:pt x="77" y="1133"/>
                  </a:lnTo>
                  <a:lnTo>
                    <a:pt x="83" y="1127"/>
                  </a:lnTo>
                  <a:lnTo>
                    <a:pt x="89" y="1114"/>
                  </a:lnTo>
                  <a:lnTo>
                    <a:pt x="89" y="1108"/>
                  </a:lnTo>
                  <a:lnTo>
                    <a:pt x="96" y="1108"/>
                  </a:lnTo>
                  <a:lnTo>
                    <a:pt x="96" y="1101"/>
                  </a:lnTo>
                  <a:lnTo>
                    <a:pt x="96" y="1095"/>
                  </a:lnTo>
                  <a:lnTo>
                    <a:pt x="102" y="1095"/>
                  </a:lnTo>
                  <a:lnTo>
                    <a:pt x="102" y="1088"/>
                  </a:lnTo>
                  <a:lnTo>
                    <a:pt x="109" y="1088"/>
                  </a:lnTo>
                  <a:lnTo>
                    <a:pt x="109" y="1082"/>
                  </a:lnTo>
                  <a:lnTo>
                    <a:pt x="109" y="1076"/>
                  </a:lnTo>
                  <a:lnTo>
                    <a:pt x="115" y="1069"/>
                  </a:lnTo>
                  <a:lnTo>
                    <a:pt x="115" y="1056"/>
                  </a:lnTo>
                  <a:lnTo>
                    <a:pt x="115" y="1044"/>
                  </a:lnTo>
                  <a:lnTo>
                    <a:pt x="115" y="1031"/>
                  </a:lnTo>
                  <a:lnTo>
                    <a:pt x="121" y="1024"/>
                  </a:lnTo>
                  <a:lnTo>
                    <a:pt x="121" y="1018"/>
                  </a:lnTo>
                  <a:lnTo>
                    <a:pt x="121" y="999"/>
                  </a:lnTo>
                  <a:lnTo>
                    <a:pt x="128" y="999"/>
                  </a:lnTo>
                  <a:lnTo>
                    <a:pt x="128" y="992"/>
                  </a:lnTo>
                  <a:lnTo>
                    <a:pt x="134" y="986"/>
                  </a:lnTo>
                  <a:lnTo>
                    <a:pt x="134" y="980"/>
                  </a:lnTo>
                  <a:lnTo>
                    <a:pt x="134" y="973"/>
                  </a:lnTo>
                  <a:lnTo>
                    <a:pt x="134" y="967"/>
                  </a:lnTo>
                  <a:lnTo>
                    <a:pt x="134" y="960"/>
                  </a:lnTo>
                  <a:lnTo>
                    <a:pt x="134" y="954"/>
                  </a:lnTo>
                  <a:lnTo>
                    <a:pt x="128" y="948"/>
                  </a:lnTo>
                  <a:lnTo>
                    <a:pt x="128" y="941"/>
                  </a:lnTo>
                  <a:lnTo>
                    <a:pt x="128" y="935"/>
                  </a:lnTo>
                  <a:lnTo>
                    <a:pt x="128" y="928"/>
                  </a:lnTo>
                  <a:lnTo>
                    <a:pt x="121" y="928"/>
                  </a:lnTo>
                  <a:lnTo>
                    <a:pt x="121" y="922"/>
                  </a:lnTo>
                  <a:lnTo>
                    <a:pt x="121" y="915"/>
                  </a:lnTo>
                  <a:lnTo>
                    <a:pt x="128" y="915"/>
                  </a:lnTo>
                  <a:lnTo>
                    <a:pt x="128" y="909"/>
                  </a:lnTo>
                  <a:lnTo>
                    <a:pt x="121" y="909"/>
                  </a:lnTo>
                  <a:lnTo>
                    <a:pt x="121" y="903"/>
                  </a:lnTo>
                  <a:lnTo>
                    <a:pt x="121" y="896"/>
                  </a:lnTo>
                  <a:lnTo>
                    <a:pt x="128" y="896"/>
                  </a:lnTo>
                  <a:lnTo>
                    <a:pt x="121" y="890"/>
                  </a:lnTo>
                  <a:lnTo>
                    <a:pt x="115" y="890"/>
                  </a:lnTo>
                  <a:lnTo>
                    <a:pt x="109" y="890"/>
                  </a:lnTo>
                  <a:lnTo>
                    <a:pt x="102" y="890"/>
                  </a:lnTo>
                  <a:lnTo>
                    <a:pt x="102" y="883"/>
                  </a:lnTo>
                  <a:lnTo>
                    <a:pt x="96" y="883"/>
                  </a:lnTo>
                  <a:lnTo>
                    <a:pt x="89" y="890"/>
                  </a:lnTo>
                  <a:lnTo>
                    <a:pt x="77" y="890"/>
                  </a:lnTo>
                  <a:lnTo>
                    <a:pt x="70" y="896"/>
                  </a:lnTo>
                  <a:lnTo>
                    <a:pt x="64" y="896"/>
                  </a:lnTo>
                  <a:lnTo>
                    <a:pt x="57" y="896"/>
                  </a:lnTo>
                  <a:lnTo>
                    <a:pt x="51" y="890"/>
                  </a:lnTo>
                  <a:lnTo>
                    <a:pt x="38" y="883"/>
                  </a:lnTo>
                  <a:lnTo>
                    <a:pt x="32" y="877"/>
                  </a:lnTo>
                  <a:lnTo>
                    <a:pt x="25" y="871"/>
                  </a:lnTo>
                  <a:lnTo>
                    <a:pt x="25" y="864"/>
                  </a:lnTo>
                  <a:lnTo>
                    <a:pt x="25" y="858"/>
                  </a:lnTo>
                  <a:lnTo>
                    <a:pt x="19" y="851"/>
                  </a:lnTo>
                  <a:lnTo>
                    <a:pt x="19" y="845"/>
                  </a:lnTo>
                  <a:lnTo>
                    <a:pt x="19" y="839"/>
                  </a:lnTo>
                  <a:lnTo>
                    <a:pt x="13" y="839"/>
                  </a:lnTo>
                  <a:lnTo>
                    <a:pt x="6" y="839"/>
                  </a:lnTo>
                  <a:lnTo>
                    <a:pt x="0" y="832"/>
                  </a:lnTo>
                  <a:lnTo>
                    <a:pt x="6" y="826"/>
                  </a:lnTo>
                  <a:lnTo>
                    <a:pt x="13" y="826"/>
                  </a:lnTo>
                  <a:lnTo>
                    <a:pt x="13" y="819"/>
                  </a:lnTo>
                  <a:lnTo>
                    <a:pt x="13" y="813"/>
                  </a:lnTo>
                  <a:lnTo>
                    <a:pt x="13" y="807"/>
                  </a:lnTo>
                  <a:lnTo>
                    <a:pt x="13" y="800"/>
                  </a:lnTo>
                  <a:lnTo>
                    <a:pt x="13" y="794"/>
                  </a:lnTo>
                  <a:lnTo>
                    <a:pt x="6" y="787"/>
                  </a:lnTo>
                  <a:lnTo>
                    <a:pt x="6" y="781"/>
                  </a:lnTo>
                  <a:lnTo>
                    <a:pt x="6" y="768"/>
                  </a:lnTo>
                  <a:lnTo>
                    <a:pt x="13" y="755"/>
                  </a:lnTo>
                  <a:lnTo>
                    <a:pt x="13" y="743"/>
                  </a:lnTo>
                  <a:lnTo>
                    <a:pt x="13" y="730"/>
                  </a:lnTo>
                  <a:lnTo>
                    <a:pt x="13" y="723"/>
                  </a:lnTo>
                  <a:lnTo>
                    <a:pt x="13" y="717"/>
                  </a:lnTo>
                  <a:lnTo>
                    <a:pt x="13" y="711"/>
                  </a:lnTo>
                  <a:lnTo>
                    <a:pt x="19" y="711"/>
                  </a:lnTo>
                  <a:lnTo>
                    <a:pt x="25" y="704"/>
                  </a:lnTo>
                  <a:lnTo>
                    <a:pt x="32" y="704"/>
                  </a:lnTo>
                  <a:lnTo>
                    <a:pt x="32" y="698"/>
                  </a:lnTo>
                  <a:lnTo>
                    <a:pt x="38" y="698"/>
                  </a:lnTo>
                  <a:lnTo>
                    <a:pt x="45" y="698"/>
                  </a:lnTo>
                  <a:lnTo>
                    <a:pt x="51" y="691"/>
                  </a:lnTo>
                  <a:lnTo>
                    <a:pt x="57" y="691"/>
                  </a:lnTo>
                  <a:lnTo>
                    <a:pt x="64" y="691"/>
                  </a:lnTo>
                  <a:lnTo>
                    <a:pt x="64" y="685"/>
                  </a:lnTo>
                  <a:lnTo>
                    <a:pt x="70" y="685"/>
                  </a:lnTo>
                  <a:lnTo>
                    <a:pt x="70" y="679"/>
                  </a:lnTo>
                  <a:lnTo>
                    <a:pt x="70" y="672"/>
                  </a:lnTo>
                  <a:lnTo>
                    <a:pt x="70" y="666"/>
                  </a:lnTo>
                  <a:lnTo>
                    <a:pt x="70" y="659"/>
                  </a:lnTo>
                  <a:lnTo>
                    <a:pt x="70" y="653"/>
                  </a:lnTo>
                  <a:lnTo>
                    <a:pt x="70" y="647"/>
                  </a:lnTo>
                  <a:lnTo>
                    <a:pt x="70" y="640"/>
                  </a:lnTo>
                  <a:lnTo>
                    <a:pt x="70" y="634"/>
                  </a:lnTo>
                  <a:lnTo>
                    <a:pt x="70" y="627"/>
                  </a:lnTo>
                  <a:lnTo>
                    <a:pt x="70" y="621"/>
                  </a:lnTo>
                  <a:lnTo>
                    <a:pt x="77" y="621"/>
                  </a:lnTo>
                  <a:lnTo>
                    <a:pt x="77" y="615"/>
                  </a:lnTo>
                  <a:lnTo>
                    <a:pt x="83" y="615"/>
                  </a:lnTo>
                  <a:lnTo>
                    <a:pt x="89" y="615"/>
                  </a:lnTo>
                  <a:lnTo>
                    <a:pt x="96" y="615"/>
                  </a:lnTo>
                  <a:lnTo>
                    <a:pt x="102" y="615"/>
                  </a:lnTo>
                  <a:lnTo>
                    <a:pt x="109" y="608"/>
                  </a:lnTo>
                  <a:lnTo>
                    <a:pt x="102" y="602"/>
                  </a:lnTo>
                  <a:lnTo>
                    <a:pt x="102" y="595"/>
                  </a:lnTo>
                  <a:lnTo>
                    <a:pt x="102" y="589"/>
                  </a:lnTo>
                  <a:lnTo>
                    <a:pt x="102" y="583"/>
                  </a:lnTo>
                  <a:lnTo>
                    <a:pt x="102" y="576"/>
                  </a:lnTo>
                  <a:lnTo>
                    <a:pt x="96" y="576"/>
                  </a:lnTo>
                  <a:lnTo>
                    <a:pt x="96" y="570"/>
                  </a:lnTo>
                  <a:lnTo>
                    <a:pt x="96" y="563"/>
                  </a:lnTo>
                  <a:lnTo>
                    <a:pt x="102" y="557"/>
                  </a:lnTo>
                  <a:lnTo>
                    <a:pt x="109" y="557"/>
                  </a:lnTo>
                  <a:lnTo>
                    <a:pt x="115" y="557"/>
                  </a:lnTo>
                  <a:lnTo>
                    <a:pt x="115" y="551"/>
                  </a:lnTo>
                  <a:lnTo>
                    <a:pt x="115" y="544"/>
                  </a:lnTo>
                  <a:lnTo>
                    <a:pt x="109" y="544"/>
                  </a:lnTo>
                  <a:lnTo>
                    <a:pt x="109" y="538"/>
                  </a:lnTo>
                  <a:lnTo>
                    <a:pt x="109" y="531"/>
                  </a:lnTo>
                  <a:lnTo>
                    <a:pt x="102" y="525"/>
                  </a:lnTo>
                  <a:lnTo>
                    <a:pt x="102" y="512"/>
                  </a:lnTo>
                  <a:lnTo>
                    <a:pt x="102" y="506"/>
                  </a:lnTo>
                  <a:lnTo>
                    <a:pt x="102" y="499"/>
                  </a:lnTo>
                  <a:lnTo>
                    <a:pt x="102" y="493"/>
                  </a:lnTo>
                  <a:lnTo>
                    <a:pt x="102" y="487"/>
                  </a:lnTo>
                  <a:lnTo>
                    <a:pt x="102" y="480"/>
                  </a:lnTo>
                  <a:lnTo>
                    <a:pt x="109" y="474"/>
                  </a:lnTo>
                  <a:lnTo>
                    <a:pt x="109" y="467"/>
                  </a:lnTo>
                  <a:lnTo>
                    <a:pt x="109" y="461"/>
                  </a:lnTo>
                  <a:lnTo>
                    <a:pt x="109" y="455"/>
                  </a:lnTo>
                  <a:lnTo>
                    <a:pt x="102" y="455"/>
                  </a:lnTo>
                  <a:lnTo>
                    <a:pt x="102" y="448"/>
                  </a:lnTo>
                  <a:lnTo>
                    <a:pt x="102" y="442"/>
                  </a:lnTo>
                  <a:lnTo>
                    <a:pt x="102" y="435"/>
                  </a:lnTo>
                  <a:lnTo>
                    <a:pt x="115" y="435"/>
                  </a:lnTo>
                  <a:lnTo>
                    <a:pt x="121" y="435"/>
                  </a:lnTo>
                  <a:lnTo>
                    <a:pt x="121" y="429"/>
                  </a:lnTo>
                  <a:lnTo>
                    <a:pt x="128" y="429"/>
                  </a:lnTo>
                  <a:lnTo>
                    <a:pt x="134" y="429"/>
                  </a:lnTo>
                  <a:lnTo>
                    <a:pt x="141" y="435"/>
                  </a:lnTo>
                  <a:lnTo>
                    <a:pt x="147" y="435"/>
                  </a:lnTo>
                  <a:lnTo>
                    <a:pt x="153" y="435"/>
                  </a:lnTo>
                  <a:lnTo>
                    <a:pt x="160" y="429"/>
                  </a:lnTo>
                  <a:lnTo>
                    <a:pt x="166" y="429"/>
                  </a:lnTo>
                  <a:lnTo>
                    <a:pt x="166" y="423"/>
                  </a:lnTo>
                  <a:lnTo>
                    <a:pt x="173" y="416"/>
                  </a:lnTo>
                  <a:lnTo>
                    <a:pt x="179" y="416"/>
                  </a:lnTo>
                  <a:lnTo>
                    <a:pt x="179" y="410"/>
                  </a:lnTo>
                  <a:lnTo>
                    <a:pt x="185" y="410"/>
                  </a:lnTo>
                  <a:lnTo>
                    <a:pt x="185" y="403"/>
                  </a:lnTo>
                  <a:lnTo>
                    <a:pt x="192" y="403"/>
                  </a:lnTo>
                  <a:lnTo>
                    <a:pt x="198" y="403"/>
                  </a:lnTo>
                  <a:lnTo>
                    <a:pt x="205" y="403"/>
                  </a:lnTo>
                  <a:lnTo>
                    <a:pt x="218" y="397"/>
                  </a:lnTo>
                  <a:lnTo>
                    <a:pt x="230" y="397"/>
                  </a:lnTo>
                  <a:lnTo>
                    <a:pt x="250" y="391"/>
                  </a:lnTo>
                  <a:lnTo>
                    <a:pt x="262" y="384"/>
                  </a:lnTo>
                  <a:lnTo>
                    <a:pt x="269" y="378"/>
                  </a:lnTo>
                  <a:lnTo>
                    <a:pt x="269" y="371"/>
                  </a:lnTo>
                  <a:lnTo>
                    <a:pt x="275" y="371"/>
                  </a:lnTo>
                  <a:lnTo>
                    <a:pt x="282" y="371"/>
                  </a:lnTo>
                  <a:lnTo>
                    <a:pt x="288" y="378"/>
                  </a:lnTo>
                  <a:lnTo>
                    <a:pt x="294" y="378"/>
                  </a:lnTo>
                  <a:lnTo>
                    <a:pt x="294" y="371"/>
                  </a:lnTo>
                  <a:lnTo>
                    <a:pt x="294" y="365"/>
                  </a:lnTo>
                  <a:lnTo>
                    <a:pt x="301" y="365"/>
                  </a:lnTo>
                  <a:lnTo>
                    <a:pt x="307" y="365"/>
                  </a:lnTo>
                  <a:lnTo>
                    <a:pt x="314" y="371"/>
                  </a:lnTo>
                  <a:lnTo>
                    <a:pt x="320" y="378"/>
                  </a:lnTo>
                  <a:lnTo>
                    <a:pt x="333" y="378"/>
                  </a:lnTo>
                  <a:lnTo>
                    <a:pt x="339" y="378"/>
                  </a:lnTo>
                  <a:lnTo>
                    <a:pt x="346" y="371"/>
                  </a:lnTo>
                  <a:lnTo>
                    <a:pt x="352" y="371"/>
                  </a:lnTo>
                  <a:lnTo>
                    <a:pt x="352" y="365"/>
                  </a:lnTo>
                  <a:lnTo>
                    <a:pt x="358" y="365"/>
                  </a:lnTo>
                  <a:lnTo>
                    <a:pt x="365" y="365"/>
                  </a:lnTo>
                  <a:lnTo>
                    <a:pt x="371" y="365"/>
                  </a:lnTo>
                  <a:lnTo>
                    <a:pt x="378" y="365"/>
                  </a:lnTo>
                  <a:lnTo>
                    <a:pt x="384" y="365"/>
                  </a:lnTo>
                  <a:lnTo>
                    <a:pt x="390" y="365"/>
                  </a:lnTo>
                  <a:lnTo>
                    <a:pt x="397" y="365"/>
                  </a:lnTo>
                  <a:lnTo>
                    <a:pt x="403" y="359"/>
                  </a:lnTo>
                  <a:lnTo>
                    <a:pt x="410" y="359"/>
                  </a:lnTo>
                  <a:lnTo>
                    <a:pt x="416" y="359"/>
                  </a:lnTo>
                  <a:lnTo>
                    <a:pt x="416" y="352"/>
                  </a:lnTo>
                  <a:lnTo>
                    <a:pt x="416" y="359"/>
                  </a:lnTo>
                  <a:lnTo>
                    <a:pt x="422" y="359"/>
                  </a:lnTo>
                  <a:lnTo>
                    <a:pt x="429" y="365"/>
                  </a:lnTo>
                  <a:lnTo>
                    <a:pt x="435" y="365"/>
                  </a:lnTo>
                  <a:lnTo>
                    <a:pt x="442" y="365"/>
                  </a:lnTo>
                  <a:lnTo>
                    <a:pt x="454" y="365"/>
                  </a:lnTo>
                  <a:lnTo>
                    <a:pt x="461" y="365"/>
                  </a:lnTo>
                  <a:lnTo>
                    <a:pt x="461" y="371"/>
                  </a:lnTo>
                  <a:lnTo>
                    <a:pt x="467" y="371"/>
                  </a:lnTo>
                  <a:lnTo>
                    <a:pt x="474" y="378"/>
                  </a:lnTo>
                  <a:lnTo>
                    <a:pt x="480" y="378"/>
                  </a:lnTo>
                  <a:lnTo>
                    <a:pt x="480" y="384"/>
                  </a:lnTo>
                  <a:lnTo>
                    <a:pt x="486" y="384"/>
                  </a:lnTo>
                  <a:lnTo>
                    <a:pt x="486" y="378"/>
                  </a:lnTo>
                  <a:lnTo>
                    <a:pt x="493" y="371"/>
                  </a:lnTo>
                  <a:lnTo>
                    <a:pt x="499" y="371"/>
                  </a:lnTo>
                  <a:lnTo>
                    <a:pt x="512" y="371"/>
                  </a:lnTo>
                  <a:lnTo>
                    <a:pt x="518" y="371"/>
                  </a:lnTo>
                  <a:lnTo>
                    <a:pt x="525" y="371"/>
                  </a:lnTo>
                  <a:lnTo>
                    <a:pt x="531" y="371"/>
                  </a:lnTo>
                  <a:lnTo>
                    <a:pt x="538" y="371"/>
                  </a:lnTo>
                  <a:lnTo>
                    <a:pt x="544" y="371"/>
                  </a:lnTo>
                  <a:lnTo>
                    <a:pt x="550" y="365"/>
                  </a:lnTo>
                  <a:lnTo>
                    <a:pt x="557" y="365"/>
                  </a:lnTo>
                  <a:lnTo>
                    <a:pt x="563" y="365"/>
                  </a:lnTo>
                  <a:lnTo>
                    <a:pt x="570" y="365"/>
                  </a:lnTo>
                  <a:lnTo>
                    <a:pt x="576" y="365"/>
                  </a:lnTo>
                  <a:lnTo>
                    <a:pt x="589" y="359"/>
                  </a:lnTo>
                  <a:lnTo>
                    <a:pt x="595" y="359"/>
                  </a:lnTo>
                  <a:lnTo>
                    <a:pt x="602" y="359"/>
                  </a:lnTo>
                  <a:lnTo>
                    <a:pt x="608" y="359"/>
                  </a:lnTo>
                  <a:lnTo>
                    <a:pt x="608" y="352"/>
                  </a:lnTo>
                  <a:lnTo>
                    <a:pt x="615" y="352"/>
                  </a:lnTo>
                  <a:lnTo>
                    <a:pt x="615" y="346"/>
                  </a:lnTo>
                  <a:lnTo>
                    <a:pt x="621" y="346"/>
                  </a:lnTo>
                  <a:lnTo>
                    <a:pt x="621" y="339"/>
                  </a:lnTo>
                  <a:lnTo>
                    <a:pt x="627" y="339"/>
                  </a:lnTo>
                  <a:lnTo>
                    <a:pt x="634" y="339"/>
                  </a:lnTo>
                  <a:lnTo>
                    <a:pt x="634" y="333"/>
                  </a:lnTo>
                  <a:lnTo>
                    <a:pt x="640" y="333"/>
                  </a:lnTo>
                  <a:lnTo>
                    <a:pt x="647" y="333"/>
                  </a:lnTo>
                  <a:lnTo>
                    <a:pt x="653" y="326"/>
                  </a:lnTo>
                  <a:lnTo>
                    <a:pt x="653" y="320"/>
                  </a:lnTo>
                  <a:lnTo>
                    <a:pt x="659" y="320"/>
                  </a:lnTo>
                  <a:lnTo>
                    <a:pt x="659" y="314"/>
                  </a:lnTo>
                  <a:lnTo>
                    <a:pt x="666" y="314"/>
                  </a:lnTo>
                  <a:lnTo>
                    <a:pt x="672" y="314"/>
                  </a:lnTo>
                  <a:lnTo>
                    <a:pt x="672" y="307"/>
                  </a:lnTo>
                  <a:lnTo>
                    <a:pt x="672" y="301"/>
                  </a:lnTo>
                  <a:lnTo>
                    <a:pt x="679" y="301"/>
                  </a:lnTo>
                  <a:lnTo>
                    <a:pt x="685" y="294"/>
                  </a:lnTo>
                  <a:lnTo>
                    <a:pt x="685" y="288"/>
                  </a:lnTo>
                  <a:lnTo>
                    <a:pt x="685" y="282"/>
                  </a:lnTo>
                  <a:lnTo>
                    <a:pt x="685" y="275"/>
                  </a:lnTo>
                  <a:lnTo>
                    <a:pt x="691" y="275"/>
                  </a:lnTo>
                  <a:lnTo>
                    <a:pt x="691" y="269"/>
                  </a:lnTo>
                  <a:lnTo>
                    <a:pt x="691" y="262"/>
                  </a:lnTo>
                  <a:lnTo>
                    <a:pt x="691" y="256"/>
                  </a:lnTo>
                  <a:lnTo>
                    <a:pt x="685" y="256"/>
                  </a:lnTo>
                  <a:lnTo>
                    <a:pt x="685" y="250"/>
                  </a:lnTo>
                  <a:lnTo>
                    <a:pt x="691" y="243"/>
                  </a:lnTo>
                  <a:lnTo>
                    <a:pt x="685" y="237"/>
                  </a:lnTo>
                  <a:lnTo>
                    <a:pt x="685" y="230"/>
                  </a:lnTo>
                  <a:lnTo>
                    <a:pt x="691" y="230"/>
                  </a:lnTo>
                  <a:lnTo>
                    <a:pt x="691" y="224"/>
                  </a:lnTo>
                  <a:lnTo>
                    <a:pt x="691" y="218"/>
                  </a:lnTo>
                  <a:lnTo>
                    <a:pt x="685" y="211"/>
                  </a:lnTo>
                  <a:lnTo>
                    <a:pt x="685" y="205"/>
                  </a:lnTo>
                  <a:lnTo>
                    <a:pt x="691" y="205"/>
                  </a:lnTo>
                  <a:lnTo>
                    <a:pt x="691" y="198"/>
                  </a:lnTo>
                  <a:lnTo>
                    <a:pt x="698" y="198"/>
                  </a:lnTo>
                  <a:lnTo>
                    <a:pt x="698" y="192"/>
                  </a:lnTo>
                  <a:lnTo>
                    <a:pt x="691" y="192"/>
                  </a:lnTo>
                  <a:lnTo>
                    <a:pt x="698" y="186"/>
                  </a:lnTo>
                  <a:lnTo>
                    <a:pt x="698" y="179"/>
                  </a:lnTo>
                  <a:lnTo>
                    <a:pt x="691" y="179"/>
                  </a:lnTo>
                  <a:lnTo>
                    <a:pt x="691" y="173"/>
                  </a:lnTo>
                  <a:lnTo>
                    <a:pt x="691" y="166"/>
                  </a:lnTo>
                  <a:lnTo>
                    <a:pt x="691" y="160"/>
                  </a:lnTo>
                  <a:lnTo>
                    <a:pt x="691" y="154"/>
                  </a:lnTo>
                  <a:lnTo>
                    <a:pt x="698" y="154"/>
                  </a:lnTo>
                  <a:lnTo>
                    <a:pt x="698" y="147"/>
                  </a:lnTo>
                  <a:lnTo>
                    <a:pt x="691" y="147"/>
                  </a:lnTo>
                  <a:lnTo>
                    <a:pt x="685" y="147"/>
                  </a:lnTo>
                  <a:lnTo>
                    <a:pt x="691" y="147"/>
                  </a:lnTo>
                  <a:lnTo>
                    <a:pt x="691" y="141"/>
                  </a:lnTo>
                  <a:lnTo>
                    <a:pt x="685" y="141"/>
                  </a:lnTo>
                  <a:lnTo>
                    <a:pt x="679" y="141"/>
                  </a:lnTo>
                  <a:lnTo>
                    <a:pt x="679" y="134"/>
                  </a:lnTo>
                  <a:lnTo>
                    <a:pt x="685" y="134"/>
                  </a:lnTo>
                  <a:lnTo>
                    <a:pt x="685" y="128"/>
                  </a:lnTo>
                  <a:lnTo>
                    <a:pt x="679" y="128"/>
                  </a:lnTo>
                  <a:lnTo>
                    <a:pt x="679" y="122"/>
                  </a:lnTo>
                  <a:lnTo>
                    <a:pt x="679" y="115"/>
                  </a:lnTo>
                  <a:lnTo>
                    <a:pt x="679" y="122"/>
                  </a:lnTo>
                  <a:lnTo>
                    <a:pt x="685" y="122"/>
                  </a:lnTo>
                  <a:lnTo>
                    <a:pt x="685" y="115"/>
                  </a:lnTo>
                  <a:lnTo>
                    <a:pt x="685" y="109"/>
                  </a:lnTo>
                  <a:lnTo>
                    <a:pt x="685" y="102"/>
                  </a:lnTo>
                  <a:lnTo>
                    <a:pt x="679" y="102"/>
                  </a:lnTo>
                  <a:lnTo>
                    <a:pt x="679" y="96"/>
                  </a:lnTo>
                  <a:lnTo>
                    <a:pt x="679" y="90"/>
                  </a:lnTo>
                  <a:lnTo>
                    <a:pt x="679" y="83"/>
                  </a:lnTo>
                  <a:lnTo>
                    <a:pt x="679" y="77"/>
                  </a:lnTo>
                  <a:lnTo>
                    <a:pt x="672" y="77"/>
                  </a:lnTo>
                  <a:lnTo>
                    <a:pt x="672" y="70"/>
                  </a:lnTo>
                  <a:lnTo>
                    <a:pt x="666" y="64"/>
                  </a:lnTo>
                  <a:lnTo>
                    <a:pt x="666" y="58"/>
                  </a:lnTo>
                  <a:lnTo>
                    <a:pt x="666" y="51"/>
                  </a:lnTo>
                  <a:lnTo>
                    <a:pt x="666" y="45"/>
                  </a:lnTo>
                  <a:lnTo>
                    <a:pt x="672" y="45"/>
                  </a:lnTo>
                  <a:lnTo>
                    <a:pt x="672" y="38"/>
                  </a:lnTo>
                  <a:lnTo>
                    <a:pt x="666" y="38"/>
                  </a:lnTo>
                  <a:lnTo>
                    <a:pt x="666" y="32"/>
                  </a:lnTo>
                  <a:lnTo>
                    <a:pt x="666" y="26"/>
                  </a:lnTo>
                  <a:lnTo>
                    <a:pt x="672" y="26"/>
                  </a:lnTo>
                  <a:lnTo>
                    <a:pt x="672" y="19"/>
                  </a:lnTo>
                  <a:lnTo>
                    <a:pt x="666" y="19"/>
                  </a:lnTo>
                  <a:lnTo>
                    <a:pt x="666" y="13"/>
                  </a:lnTo>
                  <a:lnTo>
                    <a:pt x="672" y="13"/>
                  </a:lnTo>
                  <a:lnTo>
                    <a:pt x="672" y="6"/>
                  </a:lnTo>
                  <a:lnTo>
                    <a:pt x="679" y="6"/>
                  </a:lnTo>
                  <a:lnTo>
                    <a:pt x="679" y="0"/>
                  </a:lnTo>
                  <a:lnTo>
                    <a:pt x="704" y="0"/>
                  </a:lnTo>
                  <a:lnTo>
                    <a:pt x="749" y="6"/>
                  </a:lnTo>
                  <a:lnTo>
                    <a:pt x="787" y="6"/>
                  </a:lnTo>
                  <a:lnTo>
                    <a:pt x="800" y="6"/>
                  </a:lnTo>
                  <a:lnTo>
                    <a:pt x="832" y="6"/>
                  </a:lnTo>
                  <a:lnTo>
                    <a:pt x="845" y="6"/>
                  </a:lnTo>
                  <a:lnTo>
                    <a:pt x="871" y="6"/>
                  </a:lnTo>
                  <a:lnTo>
                    <a:pt x="883" y="6"/>
                  </a:lnTo>
                  <a:lnTo>
                    <a:pt x="909" y="6"/>
                  </a:lnTo>
                  <a:lnTo>
                    <a:pt x="928" y="6"/>
                  </a:lnTo>
                  <a:lnTo>
                    <a:pt x="935" y="6"/>
                  </a:lnTo>
                  <a:lnTo>
                    <a:pt x="948" y="6"/>
                  </a:lnTo>
                  <a:lnTo>
                    <a:pt x="960" y="6"/>
                  </a:lnTo>
                  <a:lnTo>
                    <a:pt x="980" y="0"/>
                  </a:lnTo>
                  <a:lnTo>
                    <a:pt x="986" y="0"/>
                  </a:lnTo>
                  <a:lnTo>
                    <a:pt x="1018" y="0"/>
                  </a:lnTo>
                  <a:close/>
                </a:path>
              </a:pathLst>
            </a:custGeom>
            <a:solidFill>
              <a:srgbClr val="FFF6B3"/>
            </a:solidFill>
            <a:ln w="6350">
              <a:solidFill>
                <a:schemeClr val="accent5">
                  <a:lumMod val="50000"/>
                </a:schemeClr>
              </a:solidFill>
            </a:ln>
          </p:spPr>
          <p:txBody>
            <a:bodyPr vert="horz" wrap="square" lIns="91440" tIns="45720" rIns="91440" bIns="45720" numCol="1" anchor="t" anchorCtr="0" compatLnSpc="1">
              <a:noAutofit/>
            </a:bodyPr>
            <a:lstStyle/>
            <a:p>
              <a:endParaRPr lang="fr-FR" noProof="0" dirty="0"/>
            </a:p>
          </p:txBody>
        </p:sp>
        <p:sp>
          <p:nvSpPr>
            <p:cNvPr id="55" name="Freeform 229"/>
            <p:cNvSpPr/>
            <p:nvPr/>
          </p:nvSpPr>
          <p:spPr bwMode="gray">
            <a:xfrm>
              <a:off x="3678872" y="1770697"/>
              <a:ext cx="673717" cy="825628"/>
            </a:xfrm>
            <a:custGeom>
              <a:avLst/>
              <a:gdLst>
                <a:gd name="T0" fmla="*/ 999 w 1044"/>
                <a:gd name="T1" fmla="*/ 858 h 1146"/>
                <a:gd name="T2" fmla="*/ 948 w 1044"/>
                <a:gd name="T3" fmla="*/ 883 h 1146"/>
                <a:gd name="T4" fmla="*/ 909 w 1044"/>
                <a:gd name="T5" fmla="*/ 870 h 1146"/>
                <a:gd name="T6" fmla="*/ 877 w 1044"/>
                <a:gd name="T7" fmla="*/ 883 h 1146"/>
                <a:gd name="T8" fmla="*/ 852 w 1044"/>
                <a:gd name="T9" fmla="*/ 877 h 1146"/>
                <a:gd name="T10" fmla="*/ 826 w 1044"/>
                <a:gd name="T11" fmla="*/ 877 h 1146"/>
                <a:gd name="T12" fmla="*/ 807 w 1044"/>
                <a:gd name="T13" fmla="*/ 902 h 1146"/>
                <a:gd name="T14" fmla="*/ 756 w 1044"/>
                <a:gd name="T15" fmla="*/ 998 h 1146"/>
                <a:gd name="T16" fmla="*/ 762 w 1044"/>
                <a:gd name="T17" fmla="*/ 1050 h 1146"/>
                <a:gd name="T18" fmla="*/ 730 w 1044"/>
                <a:gd name="T19" fmla="*/ 1088 h 1146"/>
                <a:gd name="T20" fmla="*/ 743 w 1044"/>
                <a:gd name="T21" fmla="*/ 1133 h 1146"/>
                <a:gd name="T22" fmla="*/ 711 w 1044"/>
                <a:gd name="T23" fmla="*/ 1133 h 1146"/>
                <a:gd name="T24" fmla="*/ 672 w 1044"/>
                <a:gd name="T25" fmla="*/ 1139 h 1146"/>
                <a:gd name="T26" fmla="*/ 621 w 1044"/>
                <a:gd name="T27" fmla="*/ 1133 h 1146"/>
                <a:gd name="T28" fmla="*/ 602 w 1044"/>
                <a:gd name="T29" fmla="*/ 1107 h 1146"/>
                <a:gd name="T30" fmla="*/ 596 w 1044"/>
                <a:gd name="T31" fmla="*/ 1082 h 1146"/>
                <a:gd name="T32" fmla="*/ 551 w 1044"/>
                <a:gd name="T33" fmla="*/ 1088 h 1146"/>
                <a:gd name="T34" fmla="*/ 512 w 1044"/>
                <a:gd name="T35" fmla="*/ 1056 h 1146"/>
                <a:gd name="T36" fmla="*/ 512 w 1044"/>
                <a:gd name="T37" fmla="*/ 1018 h 1146"/>
                <a:gd name="T38" fmla="*/ 500 w 1044"/>
                <a:gd name="T39" fmla="*/ 1005 h 1146"/>
                <a:gd name="T40" fmla="*/ 487 w 1044"/>
                <a:gd name="T41" fmla="*/ 966 h 1146"/>
                <a:gd name="T42" fmla="*/ 448 w 1044"/>
                <a:gd name="T43" fmla="*/ 954 h 1146"/>
                <a:gd name="T44" fmla="*/ 455 w 1044"/>
                <a:gd name="T45" fmla="*/ 902 h 1146"/>
                <a:gd name="T46" fmla="*/ 448 w 1044"/>
                <a:gd name="T47" fmla="*/ 858 h 1146"/>
                <a:gd name="T48" fmla="*/ 455 w 1044"/>
                <a:gd name="T49" fmla="*/ 806 h 1146"/>
                <a:gd name="T50" fmla="*/ 461 w 1044"/>
                <a:gd name="T51" fmla="*/ 781 h 1146"/>
                <a:gd name="T52" fmla="*/ 487 w 1044"/>
                <a:gd name="T53" fmla="*/ 762 h 1146"/>
                <a:gd name="T54" fmla="*/ 448 w 1044"/>
                <a:gd name="T55" fmla="*/ 762 h 1146"/>
                <a:gd name="T56" fmla="*/ 416 w 1044"/>
                <a:gd name="T57" fmla="*/ 755 h 1146"/>
                <a:gd name="T58" fmla="*/ 423 w 1044"/>
                <a:gd name="T59" fmla="*/ 730 h 1146"/>
                <a:gd name="T60" fmla="*/ 403 w 1044"/>
                <a:gd name="T61" fmla="*/ 704 h 1146"/>
                <a:gd name="T62" fmla="*/ 403 w 1044"/>
                <a:gd name="T63" fmla="*/ 685 h 1146"/>
                <a:gd name="T64" fmla="*/ 384 w 1044"/>
                <a:gd name="T65" fmla="*/ 659 h 1146"/>
                <a:gd name="T66" fmla="*/ 359 w 1044"/>
                <a:gd name="T67" fmla="*/ 666 h 1146"/>
                <a:gd name="T68" fmla="*/ 314 w 1044"/>
                <a:gd name="T69" fmla="*/ 666 h 1146"/>
                <a:gd name="T70" fmla="*/ 288 w 1044"/>
                <a:gd name="T71" fmla="*/ 653 h 1146"/>
                <a:gd name="T72" fmla="*/ 256 w 1044"/>
                <a:gd name="T73" fmla="*/ 582 h 1146"/>
                <a:gd name="T74" fmla="*/ 186 w 1044"/>
                <a:gd name="T75" fmla="*/ 538 h 1146"/>
                <a:gd name="T76" fmla="*/ 122 w 1044"/>
                <a:gd name="T77" fmla="*/ 486 h 1146"/>
                <a:gd name="T78" fmla="*/ 71 w 1044"/>
                <a:gd name="T79" fmla="*/ 461 h 1146"/>
                <a:gd name="T80" fmla="*/ 58 w 1044"/>
                <a:gd name="T81" fmla="*/ 390 h 1146"/>
                <a:gd name="T82" fmla="*/ 58 w 1044"/>
                <a:gd name="T83" fmla="*/ 352 h 1146"/>
                <a:gd name="T84" fmla="*/ 83 w 1044"/>
                <a:gd name="T85" fmla="*/ 313 h 1146"/>
                <a:gd name="T86" fmla="*/ 109 w 1044"/>
                <a:gd name="T87" fmla="*/ 281 h 1146"/>
                <a:gd name="T88" fmla="*/ 109 w 1044"/>
                <a:gd name="T89" fmla="*/ 230 h 1146"/>
                <a:gd name="T90" fmla="*/ 115 w 1044"/>
                <a:gd name="T91" fmla="*/ 185 h 1146"/>
                <a:gd name="T92" fmla="*/ 147 w 1044"/>
                <a:gd name="T93" fmla="*/ 147 h 1146"/>
                <a:gd name="T94" fmla="*/ 154 w 1044"/>
                <a:gd name="T95" fmla="*/ 102 h 1146"/>
                <a:gd name="T96" fmla="*/ 122 w 1044"/>
                <a:gd name="T97" fmla="*/ 32 h 1146"/>
                <a:gd name="T98" fmla="*/ 51 w 1044"/>
                <a:gd name="T99" fmla="*/ 45 h 1146"/>
                <a:gd name="T100" fmla="*/ 0 w 1044"/>
                <a:gd name="T101" fmla="*/ 25 h 1146"/>
                <a:gd name="T102" fmla="*/ 32 w 1044"/>
                <a:gd name="T103" fmla="*/ 6 h 1146"/>
                <a:gd name="T104" fmla="*/ 160 w 1044"/>
                <a:gd name="T105" fmla="*/ 32 h 1146"/>
                <a:gd name="T106" fmla="*/ 371 w 1044"/>
                <a:gd name="T107" fmla="*/ 70 h 1146"/>
                <a:gd name="T108" fmla="*/ 589 w 1044"/>
                <a:gd name="T109" fmla="*/ 128 h 1146"/>
                <a:gd name="T110" fmla="*/ 596 w 1044"/>
                <a:gd name="T111" fmla="*/ 153 h 1146"/>
                <a:gd name="T112" fmla="*/ 589 w 1044"/>
                <a:gd name="T113" fmla="*/ 192 h 1146"/>
                <a:gd name="T114" fmla="*/ 916 w 1044"/>
                <a:gd name="T115" fmla="*/ 128 h 1146"/>
                <a:gd name="T116" fmla="*/ 922 w 1044"/>
                <a:gd name="T117" fmla="*/ 307 h 1146"/>
                <a:gd name="T118" fmla="*/ 845 w 1044"/>
                <a:gd name="T119" fmla="*/ 698 h 1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44" h="1146">
                  <a:moveTo>
                    <a:pt x="1044" y="838"/>
                  </a:moveTo>
                  <a:lnTo>
                    <a:pt x="1044" y="845"/>
                  </a:lnTo>
                  <a:lnTo>
                    <a:pt x="1037" y="851"/>
                  </a:lnTo>
                  <a:lnTo>
                    <a:pt x="1031" y="858"/>
                  </a:lnTo>
                  <a:lnTo>
                    <a:pt x="1025" y="851"/>
                  </a:lnTo>
                  <a:lnTo>
                    <a:pt x="1018" y="851"/>
                  </a:lnTo>
                  <a:lnTo>
                    <a:pt x="1012" y="851"/>
                  </a:lnTo>
                  <a:lnTo>
                    <a:pt x="1005" y="858"/>
                  </a:lnTo>
                  <a:lnTo>
                    <a:pt x="999" y="858"/>
                  </a:lnTo>
                  <a:lnTo>
                    <a:pt x="993" y="858"/>
                  </a:lnTo>
                  <a:lnTo>
                    <a:pt x="980" y="858"/>
                  </a:lnTo>
                  <a:lnTo>
                    <a:pt x="967" y="858"/>
                  </a:lnTo>
                  <a:lnTo>
                    <a:pt x="961" y="864"/>
                  </a:lnTo>
                  <a:lnTo>
                    <a:pt x="954" y="864"/>
                  </a:lnTo>
                  <a:lnTo>
                    <a:pt x="954" y="870"/>
                  </a:lnTo>
                  <a:lnTo>
                    <a:pt x="948" y="870"/>
                  </a:lnTo>
                  <a:lnTo>
                    <a:pt x="948" y="877"/>
                  </a:lnTo>
                  <a:lnTo>
                    <a:pt x="948" y="883"/>
                  </a:lnTo>
                  <a:lnTo>
                    <a:pt x="941" y="883"/>
                  </a:lnTo>
                  <a:lnTo>
                    <a:pt x="935" y="877"/>
                  </a:lnTo>
                  <a:lnTo>
                    <a:pt x="929" y="877"/>
                  </a:lnTo>
                  <a:lnTo>
                    <a:pt x="929" y="870"/>
                  </a:lnTo>
                  <a:lnTo>
                    <a:pt x="922" y="870"/>
                  </a:lnTo>
                  <a:lnTo>
                    <a:pt x="922" y="864"/>
                  </a:lnTo>
                  <a:lnTo>
                    <a:pt x="916" y="864"/>
                  </a:lnTo>
                  <a:lnTo>
                    <a:pt x="916" y="870"/>
                  </a:lnTo>
                  <a:lnTo>
                    <a:pt x="909" y="870"/>
                  </a:lnTo>
                  <a:lnTo>
                    <a:pt x="909" y="877"/>
                  </a:lnTo>
                  <a:lnTo>
                    <a:pt x="903" y="877"/>
                  </a:lnTo>
                  <a:lnTo>
                    <a:pt x="903" y="870"/>
                  </a:lnTo>
                  <a:lnTo>
                    <a:pt x="903" y="877"/>
                  </a:lnTo>
                  <a:lnTo>
                    <a:pt x="897" y="877"/>
                  </a:lnTo>
                  <a:lnTo>
                    <a:pt x="897" y="883"/>
                  </a:lnTo>
                  <a:lnTo>
                    <a:pt x="890" y="883"/>
                  </a:lnTo>
                  <a:lnTo>
                    <a:pt x="884" y="883"/>
                  </a:lnTo>
                  <a:lnTo>
                    <a:pt x="877" y="883"/>
                  </a:lnTo>
                  <a:lnTo>
                    <a:pt x="877" y="890"/>
                  </a:lnTo>
                  <a:lnTo>
                    <a:pt x="877" y="896"/>
                  </a:lnTo>
                  <a:lnTo>
                    <a:pt x="871" y="896"/>
                  </a:lnTo>
                  <a:lnTo>
                    <a:pt x="865" y="896"/>
                  </a:lnTo>
                  <a:lnTo>
                    <a:pt x="865" y="890"/>
                  </a:lnTo>
                  <a:lnTo>
                    <a:pt x="865" y="883"/>
                  </a:lnTo>
                  <a:lnTo>
                    <a:pt x="858" y="883"/>
                  </a:lnTo>
                  <a:lnTo>
                    <a:pt x="858" y="877"/>
                  </a:lnTo>
                  <a:lnTo>
                    <a:pt x="852" y="877"/>
                  </a:lnTo>
                  <a:lnTo>
                    <a:pt x="852" y="883"/>
                  </a:lnTo>
                  <a:lnTo>
                    <a:pt x="852" y="877"/>
                  </a:lnTo>
                  <a:lnTo>
                    <a:pt x="852" y="870"/>
                  </a:lnTo>
                  <a:lnTo>
                    <a:pt x="845" y="870"/>
                  </a:lnTo>
                  <a:lnTo>
                    <a:pt x="845" y="877"/>
                  </a:lnTo>
                  <a:lnTo>
                    <a:pt x="839" y="877"/>
                  </a:lnTo>
                  <a:lnTo>
                    <a:pt x="839" y="883"/>
                  </a:lnTo>
                  <a:lnTo>
                    <a:pt x="833" y="883"/>
                  </a:lnTo>
                  <a:lnTo>
                    <a:pt x="826" y="877"/>
                  </a:lnTo>
                  <a:lnTo>
                    <a:pt x="820" y="877"/>
                  </a:lnTo>
                  <a:lnTo>
                    <a:pt x="820" y="883"/>
                  </a:lnTo>
                  <a:lnTo>
                    <a:pt x="813" y="883"/>
                  </a:lnTo>
                  <a:lnTo>
                    <a:pt x="813" y="890"/>
                  </a:lnTo>
                  <a:lnTo>
                    <a:pt x="807" y="890"/>
                  </a:lnTo>
                  <a:lnTo>
                    <a:pt x="801" y="890"/>
                  </a:lnTo>
                  <a:lnTo>
                    <a:pt x="801" y="896"/>
                  </a:lnTo>
                  <a:lnTo>
                    <a:pt x="807" y="896"/>
                  </a:lnTo>
                  <a:lnTo>
                    <a:pt x="807" y="902"/>
                  </a:lnTo>
                  <a:lnTo>
                    <a:pt x="801" y="909"/>
                  </a:lnTo>
                  <a:lnTo>
                    <a:pt x="801" y="915"/>
                  </a:lnTo>
                  <a:lnTo>
                    <a:pt x="794" y="922"/>
                  </a:lnTo>
                  <a:lnTo>
                    <a:pt x="781" y="947"/>
                  </a:lnTo>
                  <a:lnTo>
                    <a:pt x="775" y="966"/>
                  </a:lnTo>
                  <a:lnTo>
                    <a:pt x="768" y="973"/>
                  </a:lnTo>
                  <a:lnTo>
                    <a:pt x="762" y="986"/>
                  </a:lnTo>
                  <a:lnTo>
                    <a:pt x="756" y="992"/>
                  </a:lnTo>
                  <a:lnTo>
                    <a:pt x="756" y="998"/>
                  </a:lnTo>
                  <a:lnTo>
                    <a:pt x="756" y="1005"/>
                  </a:lnTo>
                  <a:lnTo>
                    <a:pt x="756" y="1011"/>
                  </a:lnTo>
                  <a:lnTo>
                    <a:pt x="756" y="1018"/>
                  </a:lnTo>
                  <a:lnTo>
                    <a:pt x="762" y="1018"/>
                  </a:lnTo>
                  <a:lnTo>
                    <a:pt x="762" y="1024"/>
                  </a:lnTo>
                  <a:lnTo>
                    <a:pt x="762" y="1030"/>
                  </a:lnTo>
                  <a:lnTo>
                    <a:pt x="762" y="1037"/>
                  </a:lnTo>
                  <a:lnTo>
                    <a:pt x="762" y="1043"/>
                  </a:lnTo>
                  <a:lnTo>
                    <a:pt x="762" y="1050"/>
                  </a:lnTo>
                  <a:lnTo>
                    <a:pt x="756" y="1050"/>
                  </a:lnTo>
                  <a:lnTo>
                    <a:pt x="756" y="1056"/>
                  </a:lnTo>
                  <a:lnTo>
                    <a:pt x="749" y="1056"/>
                  </a:lnTo>
                  <a:lnTo>
                    <a:pt x="743" y="1056"/>
                  </a:lnTo>
                  <a:lnTo>
                    <a:pt x="736" y="1063"/>
                  </a:lnTo>
                  <a:lnTo>
                    <a:pt x="730" y="1069"/>
                  </a:lnTo>
                  <a:lnTo>
                    <a:pt x="730" y="1075"/>
                  </a:lnTo>
                  <a:lnTo>
                    <a:pt x="730" y="1082"/>
                  </a:lnTo>
                  <a:lnTo>
                    <a:pt x="730" y="1088"/>
                  </a:lnTo>
                  <a:lnTo>
                    <a:pt x="730" y="1095"/>
                  </a:lnTo>
                  <a:lnTo>
                    <a:pt x="736" y="1095"/>
                  </a:lnTo>
                  <a:lnTo>
                    <a:pt x="736" y="1101"/>
                  </a:lnTo>
                  <a:lnTo>
                    <a:pt x="730" y="1101"/>
                  </a:lnTo>
                  <a:lnTo>
                    <a:pt x="730" y="1107"/>
                  </a:lnTo>
                  <a:lnTo>
                    <a:pt x="730" y="1114"/>
                  </a:lnTo>
                  <a:lnTo>
                    <a:pt x="736" y="1120"/>
                  </a:lnTo>
                  <a:lnTo>
                    <a:pt x="743" y="1127"/>
                  </a:lnTo>
                  <a:lnTo>
                    <a:pt x="743" y="1133"/>
                  </a:lnTo>
                  <a:lnTo>
                    <a:pt x="736" y="1133"/>
                  </a:lnTo>
                  <a:lnTo>
                    <a:pt x="736" y="1139"/>
                  </a:lnTo>
                  <a:lnTo>
                    <a:pt x="730" y="1139"/>
                  </a:lnTo>
                  <a:lnTo>
                    <a:pt x="730" y="1146"/>
                  </a:lnTo>
                  <a:lnTo>
                    <a:pt x="724" y="1146"/>
                  </a:lnTo>
                  <a:lnTo>
                    <a:pt x="717" y="1146"/>
                  </a:lnTo>
                  <a:lnTo>
                    <a:pt x="717" y="1139"/>
                  </a:lnTo>
                  <a:lnTo>
                    <a:pt x="717" y="1133"/>
                  </a:lnTo>
                  <a:lnTo>
                    <a:pt x="711" y="1133"/>
                  </a:lnTo>
                  <a:lnTo>
                    <a:pt x="704" y="1133"/>
                  </a:lnTo>
                  <a:lnTo>
                    <a:pt x="704" y="1139"/>
                  </a:lnTo>
                  <a:lnTo>
                    <a:pt x="698" y="1139"/>
                  </a:lnTo>
                  <a:lnTo>
                    <a:pt x="698" y="1146"/>
                  </a:lnTo>
                  <a:lnTo>
                    <a:pt x="692" y="1146"/>
                  </a:lnTo>
                  <a:lnTo>
                    <a:pt x="685" y="1146"/>
                  </a:lnTo>
                  <a:lnTo>
                    <a:pt x="685" y="1139"/>
                  </a:lnTo>
                  <a:lnTo>
                    <a:pt x="679" y="1139"/>
                  </a:lnTo>
                  <a:lnTo>
                    <a:pt x="672" y="1139"/>
                  </a:lnTo>
                  <a:lnTo>
                    <a:pt x="666" y="1139"/>
                  </a:lnTo>
                  <a:lnTo>
                    <a:pt x="660" y="1139"/>
                  </a:lnTo>
                  <a:lnTo>
                    <a:pt x="653" y="1146"/>
                  </a:lnTo>
                  <a:lnTo>
                    <a:pt x="647" y="1146"/>
                  </a:lnTo>
                  <a:lnTo>
                    <a:pt x="640" y="1146"/>
                  </a:lnTo>
                  <a:lnTo>
                    <a:pt x="634" y="1139"/>
                  </a:lnTo>
                  <a:lnTo>
                    <a:pt x="628" y="1139"/>
                  </a:lnTo>
                  <a:lnTo>
                    <a:pt x="628" y="1133"/>
                  </a:lnTo>
                  <a:lnTo>
                    <a:pt x="621" y="1133"/>
                  </a:lnTo>
                  <a:lnTo>
                    <a:pt x="621" y="1127"/>
                  </a:lnTo>
                  <a:lnTo>
                    <a:pt x="621" y="1120"/>
                  </a:lnTo>
                  <a:lnTo>
                    <a:pt x="615" y="1120"/>
                  </a:lnTo>
                  <a:lnTo>
                    <a:pt x="615" y="1114"/>
                  </a:lnTo>
                  <a:lnTo>
                    <a:pt x="608" y="1114"/>
                  </a:lnTo>
                  <a:lnTo>
                    <a:pt x="602" y="1114"/>
                  </a:lnTo>
                  <a:lnTo>
                    <a:pt x="596" y="1114"/>
                  </a:lnTo>
                  <a:lnTo>
                    <a:pt x="596" y="1107"/>
                  </a:lnTo>
                  <a:lnTo>
                    <a:pt x="602" y="1107"/>
                  </a:lnTo>
                  <a:lnTo>
                    <a:pt x="602" y="1101"/>
                  </a:lnTo>
                  <a:lnTo>
                    <a:pt x="602" y="1095"/>
                  </a:lnTo>
                  <a:lnTo>
                    <a:pt x="608" y="1095"/>
                  </a:lnTo>
                  <a:lnTo>
                    <a:pt x="615" y="1095"/>
                  </a:lnTo>
                  <a:lnTo>
                    <a:pt x="615" y="1088"/>
                  </a:lnTo>
                  <a:lnTo>
                    <a:pt x="615" y="1082"/>
                  </a:lnTo>
                  <a:lnTo>
                    <a:pt x="608" y="1082"/>
                  </a:lnTo>
                  <a:lnTo>
                    <a:pt x="602" y="1082"/>
                  </a:lnTo>
                  <a:lnTo>
                    <a:pt x="596" y="1082"/>
                  </a:lnTo>
                  <a:lnTo>
                    <a:pt x="589" y="1082"/>
                  </a:lnTo>
                  <a:lnTo>
                    <a:pt x="589" y="1088"/>
                  </a:lnTo>
                  <a:lnTo>
                    <a:pt x="583" y="1088"/>
                  </a:lnTo>
                  <a:lnTo>
                    <a:pt x="583" y="1082"/>
                  </a:lnTo>
                  <a:lnTo>
                    <a:pt x="576" y="1082"/>
                  </a:lnTo>
                  <a:lnTo>
                    <a:pt x="570" y="1082"/>
                  </a:lnTo>
                  <a:lnTo>
                    <a:pt x="564" y="1082"/>
                  </a:lnTo>
                  <a:lnTo>
                    <a:pt x="557" y="1088"/>
                  </a:lnTo>
                  <a:lnTo>
                    <a:pt x="551" y="1088"/>
                  </a:lnTo>
                  <a:lnTo>
                    <a:pt x="544" y="1082"/>
                  </a:lnTo>
                  <a:lnTo>
                    <a:pt x="538" y="1082"/>
                  </a:lnTo>
                  <a:lnTo>
                    <a:pt x="538" y="1075"/>
                  </a:lnTo>
                  <a:lnTo>
                    <a:pt x="538" y="1069"/>
                  </a:lnTo>
                  <a:lnTo>
                    <a:pt x="532" y="1069"/>
                  </a:lnTo>
                  <a:lnTo>
                    <a:pt x="525" y="1069"/>
                  </a:lnTo>
                  <a:lnTo>
                    <a:pt x="519" y="1069"/>
                  </a:lnTo>
                  <a:lnTo>
                    <a:pt x="519" y="1063"/>
                  </a:lnTo>
                  <a:lnTo>
                    <a:pt x="512" y="1056"/>
                  </a:lnTo>
                  <a:lnTo>
                    <a:pt x="519" y="1056"/>
                  </a:lnTo>
                  <a:lnTo>
                    <a:pt x="519" y="1050"/>
                  </a:lnTo>
                  <a:lnTo>
                    <a:pt x="525" y="1050"/>
                  </a:lnTo>
                  <a:lnTo>
                    <a:pt x="525" y="1043"/>
                  </a:lnTo>
                  <a:lnTo>
                    <a:pt x="519" y="1037"/>
                  </a:lnTo>
                  <a:lnTo>
                    <a:pt x="519" y="1030"/>
                  </a:lnTo>
                  <a:lnTo>
                    <a:pt x="519" y="1024"/>
                  </a:lnTo>
                  <a:lnTo>
                    <a:pt x="512" y="1024"/>
                  </a:lnTo>
                  <a:lnTo>
                    <a:pt x="512" y="1018"/>
                  </a:lnTo>
                  <a:lnTo>
                    <a:pt x="519" y="1018"/>
                  </a:lnTo>
                  <a:lnTo>
                    <a:pt x="512" y="1018"/>
                  </a:lnTo>
                  <a:lnTo>
                    <a:pt x="506" y="1018"/>
                  </a:lnTo>
                  <a:lnTo>
                    <a:pt x="506" y="1024"/>
                  </a:lnTo>
                  <a:lnTo>
                    <a:pt x="500" y="1024"/>
                  </a:lnTo>
                  <a:lnTo>
                    <a:pt x="500" y="1018"/>
                  </a:lnTo>
                  <a:lnTo>
                    <a:pt x="506" y="1011"/>
                  </a:lnTo>
                  <a:lnTo>
                    <a:pt x="506" y="1005"/>
                  </a:lnTo>
                  <a:lnTo>
                    <a:pt x="500" y="1005"/>
                  </a:lnTo>
                  <a:lnTo>
                    <a:pt x="500" y="998"/>
                  </a:lnTo>
                  <a:lnTo>
                    <a:pt x="506" y="998"/>
                  </a:lnTo>
                  <a:lnTo>
                    <a:pt x="506" y="992"/>
                  </a:lnTo>
                  <a:lnTo>
                    <a:pt x="506" y="986"/>
                  </a:lnTo>
                  <a:lnTo>
                    <a:pt x="506" y="979"/>
                  </a:lnTo>
                  <a:lnTo>
                    <a:pt x="500" y="979"/>
                  </a:lnTo>
                  <a:lnTo>
                    <a:pt x="500" y="973"/>
                  </a:lnTo>
                  <a:lnTo>
                    <a:pt x="493" y="973"/>
                  </a:lnTo>
                  <a:lnTo>
                    <a:pt x="487" y="966"/>
                  </a:lnTo>
                  <a:lnTo>
                    <a:pt x="480" y="966"/>
                  </a:lnTo>
                  <a:lnTo>
                    <a:pt x="474" y="966"/>
                  </a:lnTo>
                  <a:lnTo>
                    <a:pt x="468" y="966"/>
                  </a:lnTo>
                  <a:lnTo>
                    <a:pt x="468" y="960"/>
                  </a:lnTo>
                  <a:lnTo>
                    <a:pt x="461" y="960"/>
                  </a:lnTo>
                  <a:lnTo>
                    <a:pt x="461" y="966"/>
                  </a:lnTo>
                  <a:lnTo>
                    <a:pt x="455" y="960"/>
                  </a:lnTo>
                  <a:lnTo>
                    <a:pt x="448" y="960"/>
                  </a:lnTo>
                  <a:lnTo>
                    <a:pt x="448" y="954"/>
                  </a:lnTo>
                  <a:lnTo>
                    <a:pt x="448" y="947"/>
                  </a:lnTo>
                  <a:lnTo>
                    <a:pt x="448" y="941"/>
                  </a:lnTo>
                  <a:lnTo>
                    <a:pt x="448" y="934"/>
                  </a:lnTo>
                  <a:lnTo>
                    <a:pt x="455" y="934"/>
                  </a:lnTo>
                  <a:lnTo>
                    <a:pt x="455" y="928"/>
                  </a:lnTo>
                  <a:lnTo>
                    <a:pt x="455" y="922"/>
                  </a:lnTo>
                  <a:lnTo>
                    <a:pt x="455" y="915"/>
                  </a:lnTo>
                  <a:lnTo>
                    <a:pt x="455" y="909"/>
                  </a:lnTo>
                  <a:lnTo>
                    <a:pt x="455" y="902"/>
                  </a:lnTo>
                  <a:lnTo>
                    <a:pt x="448" y="896"/>
                  </a:lnTo>
                  <a:lnTo>
                    <a:pt x="448" y="890"/>
                  </a:lnTo>
                  <a:lnTo>
                    <a:pt x="448" y="883"/>
                  </a:lnTo>
                  <a:lnTo>
                    <a:pt x="448" y="877"/>
                  </a:lnTo>
                  <a:lnTo>
                    <a:pt x="448" y="870"/>
                  </a:lnTo>
                  <a:lnTo>
                    <a:pt x="448" y="864"/>
                  </a:lnTo>
                  <a:lnTo>
                    <a:pt x="448" y="858"/>
                  </a:lnTo>
                  <a:lnTo>
                    <a:pt x="455" y="858"/>
                  </a:lnTo>
                  <a:lnTo>
                    <a:pt x="448" y="858"/>
                  </a:lnTo>
                  <a:lnTo>
                    <a:pt x="448" y="851"/>
                  </a:lnTo>
                  <a:lnTo>
                    <a:pt x="448" y="845"/>
                  </a:lnTo>
                  <a:lnTo>
                    <a:pt x="455" y="845"/>
                  </a:lnTo>
                  <a:lnTo>
                    <a:pt x="455" y="838"/>
                  </a:lnTo>
                  <a:lnTo>
                    <a:pt x="455" y="832"/>
                  </a:lnTo>
                  <a:lnTo>
                    <a:pt x="455" y="826"/>
                  </a:lnTo>
                  <a:lnTo>
                    <a:pt x="455" y="819"/>
                  </a:lnTo>
                  <a:lnTo>
                    <a:pt x="455" y="813"/>
                  </a:lnTo>
                  <a:lnTo>
                    <a:pt x="455" y="806"/>
                  </a:lnTo>
                  <a:lnTo>
                    <a:pt x="455" y="800"/>
                  </a:lnTo>
                  <a:lnTo>
                    <a:pt x="461" y="800"/>
                  </a:lnTo>
                  <a:lnTo>
                    <a:pt x="468" y="800"/>
                  </a:lnTo>
                  <a:lnTo>
                    <a:pt x="468" y="794"/>
                  </a:lnTo>
                  <a:lnTo>
                    <a:pt x="474" y="794"/>
                  </a:lnTo>
                  <a:lnTo>
                    <a:pt x="474" y="787"/>
                  </a:lnTo>
                  <a:lnTo>
                    <a:pt x="468" y="787"/>
                  </a:lnTo>
                  <a:lnTo>
                    <a:pt x="468" y="781"/>
                  </a:lnTo>
                  <a:lnTo>
                    <a:pt x="461" y="781"/>
                  </a:lnTo>
                  <a:lnTo>
                    <a:pt x="468" y="781"/>
                  </a:lnTo>
                  <a:lnTo>
                    <a:pt x="468" y="774"/>
                  </a:lnTo>
                  <a:lnTo>
                    <a:pt x="474" y="781"/>
                  </a:lnTo>
                  <a:lnTo>
                    <a:pt x="474" y="774"/>
                  </a:lnTo>
                  <a:lnTo>
                    <a:pt x="474" y="768"/>
                  </a:lnTo>
                  <a:lnTo>
                    <a:pt x="480" y="768"/>
                  </a:lnTo>
                  <a:lnTo>
                    <a:pt x="487" y="762"/>
                  </a:lnTo>
                  <a:lnTo>
                    <a:pt x="493" y="762"/>
                  </a:lnTo>
                  <a:lnTo>
                    <a:pt x="487" y="762"/>
                  </a:lnTo>
                  <a:lnTo>
                    <a:pt x="493" y="755"/>
                  </a:lnTo>
                  <a:lnTo>
                    <a:pt x="487" y="755"/>
                  </a:lnTo>
                  <a:lnTo>
                    <a:pt x="480" y="755"/>
                  </a:lnTo>
                  <a:lnTo>
                    <a:pt x="474" y="755"/>
                  </a:lnTo>
                  <a:lnTo>
                    <a:pt x="468" y="755"/>
                  </a:lnTo>
                  <a:lnTo>
                    <a:pt x="461" y="755"/>
                  </a:lnTo>
                  <a:lnTo>
                    <a:pt x="455" y="755"/>
                  </a:lnTo>
                  <a:lnTo>
                    <a:pt x="448" y="755"/>
                  </a:lnTo>
                  <a:lnTo>
                    <a:pt x="448" y="762"/>
                  </a:lnTo>
                  <a:lnTo>
                    <a:pt x="442" y="762"/>
                  </a:lnTo>
                  <a:lnTo>
                    <a:pt x="436" y="762"/>
                  </a:lnTo>
                  <a:lnTo>
                    <a:pt x="429" y="755"/>
                  </a:lnTo>
                  <a:lnTo>
                    <a:pt x="423" y="755"/>
                  </a:lnTo>
                  <a:lnTo>
                    <a:pt x="423" y="762"/>
                  </a:lnTo>
                  <a:lnTo>
                    <a:pt x="423" y="755"/>
                  </a:lnTo>
                  <a:lnTo>
                    <a:pt x="416" y="755"/>
                  </a:lnTo>
                  <a:lnTo>
                    <a:pt x="416" y="762"/>
                  </a:lnTo>
                  <a:lnTo>
                    <a:pt x="416" y="755"/>
                  </a:lnTo>
                  <a:lnTo>
                    <a:pt x="423" y="755"/>
                  </a:lnTo>
                  <a:lnTo>
                    <a:pt x="423" y="749"/>
                  </a:lnTo>
                  <a:lnTo>
                    <a:pt x="429" y="749"/>
                  </a:lnTo>
                  <a:lnTo>
                    <a:pt x="429" y="742"/>
                  </a:lnTo>
                  <a:lnTo>
                    <a:pt x="436" y="742"/>
                  </a:lnTo>
                  <a:lnTo>
                    <a:pt x="436" y="736"/>
                  </a:lnTo>
                  <a:lnTo>
                    <a:pt x="429" y="736"/>
                  </a:lnTo>
                  <a:lnTo>
                    <a:pt x="429" y="730"/>
                  </a:lnTo>
                  <a:lnTo>
                    <a:pt x="423" y="730"/>
                  </a:lnTo>
                  <a:lnTo>
                    <a:pt x="423" y="736"/>
                  </a:lnTo>
                  <a:lnTo>
                    <a:pt x="416" y="736"/>
                  </a:lnTo>
                  <a:lnTo>
                    <a:pt x="416" y="730"/>
                  </a:lnTo>
                  <a:lnTo>
                    <a:pt x="416" y="723"/>
                  </a:lnTo>
                  <a:lnTo>
                    <a:pt x="416" y="717"/>
                  </a:lnTo>
                  <a:lnTo>
                    <a:pt x="416" y="710"/>
                  </a:lnTo>
                  <a:lnTo>
                    <a:pt x="410" y="710"/>
                  </a:lnTo>
                  <a:lnTo>
                    <a:pt x="410" y="704"/>
                  </a:lnTo>
                  <a:lnTo>
                    <a:pt x="403" y="704"/>
                  </a:lnTo>
                  <a:lnTo>
                    <a:pt x="403" y="698"/>
                  </a:lnTo>
                  <a:lnTo>
                    <a:pt x="397" y="698"/>
                  </a:lnTo>
                  <a:lnTo>
                    <a:pt x="391" y="698"/>
                  </a:lnTo>
                  <a:lnTo>
                    <a:pt x="391" y="691"/>
                  </a:lnTo>
                  <a:lnTo>
                    <a:pt x="397" y="691"/>
                  </a:lnTo>
                  <a:lnTo>
                    <a:pt x="391" y="691"/>
                  </a:lnTo>
                  <a:lnTo>
                    <a:pt x="397" y="691"/>
                  </a:lnTo>
                  <a:lnTo>
                    <a:pt x="397" y="685"/>
                  </a:lnTo>
                  <a:lnTo>
                    <a:pt x="403" y="685"/>
                  </a:lnTo>
                  <a:lnTo>
                    <a:pt x="403" y="678"/>
                  </a:lnTo>
                  <a:lnTo>
                    <a:pt x="403" y="672"/>
                  </a:lnTo>
                  <a:lnTo>
                    <a:pt x="403" y="666"/>
                  </a:lnTo>
                  <a:lnTo>
                    <a:pt x="397" y="666"/>
                  </a:lnTo>
                  <a:lnTo>
                    <a:pt x="391" y="666"/>
                  </a:lnTo>
                  <a:lnTo>
                    <a:pt x="391" y="659"/>
                  </a:lnTo>
                  <a:lnTo>
                    <a:pt x="391" y="653"/>
                  </a:lnTo>
                  <a:lnTo>
                    <a:pt x="384" y="653"/>
                  </a:lnTo>
                  <a:lnTo>
                    <a:pt x="384" y="659"/>
                  </a:lnTo>
                  <a:lnTo>
                    <a:pt x="384" y="653"/>
                  </a:lnTo>
                  <a:lnTo>
                    <a:pt x="384" y="659"/>
                  </a:lnTo>
                  <a:lnTo>
                    <a:pt x="378" y="659"/>
                  </a:lnTo>
                  <a:lnTo>
                    <a:pt x="378" y="653"/>
                  </a:lnTo>
                  <a:lnTo>
                    <a:pt x="378" y="659"/>
                  </a:lnTo>
                  <a:lnTo>
                    <a:pt x="371" y="659"/>
                  </a:lnTo>
                  <a:lnTo>
                    <a:pt x="371" y="666"/>
                  </a:lnTo>
                  <a:lnTo>
                    <a:pt x="365" y="666"/>
                  </a:lnTo>
                  <a:lnTo>
                    <a:pt x="359" y="666"/>
                  </a:lnTo>
                  <a:lnTo>
                    <a:pt x="352" y="666"/>
                  </a:lnTo>
                  <a:lnTo>
                    <a:pt x="346" y="659"/>
                  </a:lnTo>
                  <a:lnTo>
                    <a:pt x="339" y="659"/>
                  </a:lnTo>
                  <a:lnTo>
                    <a:pt x="333" y="653"/>
                  </a:lnTo>
                  <a:lnTo>
                    <a:pt x="327" y="653"/>
                  </a:lnTo>
                  <a:lnTo>
                    <a:pt x="320" y="653"/>
                  </a:lnTo>
                  <a:lnTo>
                    <a:pt x="320" y="659"/>
                  </a:lnTo>
                  <a:lnTo>
                    <a:pt x="314" y="659"/>
                  </a:lnTo>
                  <a:lnTo>
                    <a:pt x="314" y="666"/>
                  </a:lnTo>
                  <a:lnTo>
                    <a:pt x="320" y="666"/>
                  </a:lnTo>
                  <a:lnTo>
                    <a:pt x="320" y="672"/>
                  </a:lnTo>
                  <a:lnTo>
                    <a:pt x="314" y="672"/>
                  </a:lnTo>
                  <a:lnTo>
                    <a:pt x="307" y="672"/>
                  </a:lnTo>
                  <a:lnTo>
                    <a:pt x="301" y="672"/>
                  </a:lnTo>
                  <a:lnTo>
                    <a:pt x="301" y="666"/>
                  </a:lnTo>
                  <a:lnTo>
                    <a:pt x="295" y="659"/>
                  </a:lnTo>
                  <a:lnTo>
                    <a:pt x="295" y="653"/>
                  </a:lnTo>
                  <a:lnTo>
                    <a:pt x="288" y="653"/>
                  </a:lnTo>
                  <a:lnTo>
                    <a:pt x="282" y="653"/>
                  </a:lnTo>
                  <a:lnTo>
                    <a:pt x="282" y="646"/>
                  </a:lnTo>
                  <a:lnTo>
                    <a:pt x="282" y="640"/>
                  </a:lnTo>
                  <a:lnTo>
                    <a:pt x="282" y="634"/>
                  </a:lnTo>
                  <a:lnTo>
                    <a:pt x="275" y="627"/>
                  </a:lnTo>
                  <a:lnTo>
                    <a:pt x="269" y="621"/>
                  </a:lnTo>
                  <a:lnTo>
                    <a:pt x="269" y="608"/>
                  </a:lnTo>
                  <a:lnTo>
                    <a:pt x="263" y="595"/>
                  </a:lnTo>
                  <a:lnTo>
                    <a:pt x="256" y="582"/>
                  </a:lnTo>
                  <a:lnTo>
                    <a:pt x="256" y="576"/>
                  </a:lnTo>
                  <a:lnTo>
                    <a:pt x="250" y="570"/>
                  </a:lnTo>
                  <a:lnTo>
                    <a:pt x="237" y="563"/>
                  </a:lnTo>
                  <a:lnTo>
                    <a:pt x="231" y="557"/>
                  </a:lnTo>
                  <a:lnTo>
                    <a:pt x="224" y="550"/>
                  </a:lnTo>
                  <a:lnTo>
                    <a:pt x="211" y="550"/>
                  </a:lnTo>
                  <a:lnTo>
                    <a:pt x="199" y="544"/>
                  </a:lnTo>
                  <a:lnTo>
                    <a:pt x="192" y="538"/>
                  </a:lnTo>
                  <a:lnTo>
                    <a:pt x="186" y="538"/>
                  </a:lnTo>
                  <a:lnTo>
                    <a:pt x="186" y="531"/>
                  </a:lnTo>
                  <a:lnTo>
                    <a:pt x="179" y="512"/>
                  </a:lnTo>
                  <a:lnTo>
                    <a:pt x="173" y="512"/>
                  </a:lnTo>
                  <a:lnTo>
                    <a:pt x="173" y="506"/>
                  </a:lnTo>
                  <a:lnTo>
                    <a:pt x="167" y="499"/>
                  </a:lnTo>
                  <a:lnTo>
                    <a:pt x="154" y="499"/>
                  </a:lnTo>
                  <a:lnTo>
                    <a:pt x="135" y="493"/>
                  </a:lnTo>
                  <a:lnTo>
                    <a:pt x="128" y="486"/>
                  </a:lnTo>
                  <a:lnTo>
                    <a:pt x="122" y="486"/>
                  </a:lnTo>
                  <a:lnTo>
                    <a:pt x="122" y="480"/>
                  </a:lnTo>
                  <a:lnTo>
                    <a:pt x="115" y="480"/>
                  </a:lnTo>
                  <a:lnTo>
                    <a:pt x="109" y="480"/>
                  </a:lnTo>
                  <a:lnTo>
                    <a:pt x="103" y="474"/>
                  </a:lnTo>
                  <a:lnTo>
                    <a:pt x="96" y="474"/>
                  </a:lnTo>
                  <a:lnTo>
                    <a:pt x="90" y="474"/>
                  </a:lnTo>
                  <a:lnTo>
                    <a:pt x="83" y="467"/>
                  </a:lnTo>
                  <a:lnTo>
                    <a:pt x="77" y="467"/>
                  </a:lnTo>
                  <a:lnTo>
                    <a:pt x="71" y="461"/>
                  </a:lnTo>
                  <a:lnTo>
                    <a:pt x="64" y="461"/>
                  </a:lnTo>
                  <a:lnTo>
                    <a:pt x="64" y="454"/>
                  </a:lnTo>
                  <a:lnTo>
                    <a:pt x="58" y="448"/>
                  </a:lnTo>
                  <a:lnTo>
                    <a:pt x="58" y="435"/>
                  </a:lnTo>
                  <a:lnTo>
                    <a:pt x="58" y="422"/>
                  </a:lnTo>
                  <a:lnTo>
                    <a:pt x="51" y="403"/>
                  </a:lnTo>
                  <a:lnTo>
                    <a:pt x="51" y="397"/>
                  </a:lnTo>
                  <a:lnTo>
                    <a:pt x="51" y="390"/>
                  </a:lnTo>
                  <a:lnTo>
                    <a:pt x="58" y="390"/>
                  </a:lnTo>
                  <a:lnTo>
                    <a:pt x="58" y="384"/>
                  </a:lnTo>
                  <a:lnTo>
                    <a:pt x="64" y="384"/>
                  </a:lnTo>
                  <a:lnTo>
                    <a:pt x="64" y="377"/>
                  </a:lnTo>
                  <a:lnTo>
                    <a:pt x="58" y="371"/>
                  </a:lnTo>
                  <a:lnTo>
                    <a:pt x="64" y="371"/>
                  </a:lnTo>
                  <a:lnTo>
                    <a:pt x="64" y="365"/>
                  </a:lnTo>
                  <a:lnTo>
                    <a:pt x="64" y="358"/>
                  </a:lnTo>
                  <a:lnTo>
                    <a:pt x="64" y="352"/>
                  </a:lnTo>
                  <a:lnTo>
                    <a:pt x="58" y="352"/>
                  </a:lnTo>
                  <a:lnTo>
                    <a:pt x="64" y="345"/>
                  </a:lnTo>
                  <a:lnTo>
                    <a:pt x="64" y="339"/>
                  </a:lnTo>
                  <a:lnTo>
                    <a:pt x="64" y="333"/>
                  </a:lnTo>
                  <a:lnTo>
                    <a:pt x="71" y="333"/>
                  </a:lnTo>
                  <a:lnTo>
                    <a:pt x="71" y="326"/>
                  </a:lnTo>
                  <a:lnTo>
                    <a:pt x="77" y="326"/>
                  </a:lnTo>
                  <a:lnTo>
                    <a:pt x="77" y="320"/>
                  </a:lnTo>
                  <a:lnTo>
                    <a:pt x="83" y="320"/>
                  </a:lnTo>
                  <a:lnTo>
                    <a:pt x="83" y="313"/>
                  </a:lnTo>
                  <a:lnTo>
                    <a:pt x="90" y="313"/>
                  </a:lnTo>
                  <a:lnTo>
                    <a:pt x="90" y="307"/>
                  </a:lnTo>
                  <a:lnTo>
                    <a:pt x="96" y="307"/>
                  </a:lnTo>
                  <a:lnTo>
                    <a:pt x="96" y="301"/>
                  </a:lnTo>
                  <a:lnTo>
                    <a:pt x="103" y="301"/>
                  </a:lnTo>
                  <a:lnTo>
                    <a:pt x="103" y="294"/>
                  </a:lnTo>
                  <a:lnTo>
                    <a:pt x="109" y="294"/>
                  </a:lnTo>
                  <a:lnTo>
                    <a:pt x="109" y="288"/>
                  </a:lnTo>
                  <a:lnTo>
                    <a:pt x="109" y="281"/>
                  </a:lnTo>
                  <a:lnTo>
                    <a:pt x="109" y="275"/>
                  </a:lnTo>
                  <a:lnTo>
                    <a:pt x="103" y="269"/>
                  </a:lnTo>
                  <a:lnTo>
                    <a:pt x="103" y="262"/>
                  </a:lnTo>
                  <a:lnTo>
                    <a:pt x="103" y="256"/>
                  </a:lnTo>
                  <a:lnTo>
                    <a:pt x="103" y="249"/>
                  </a:lnTo>
                  <a:lnTo>
                    <a:pt x="103" y="243"/>
                  </a:lnTo>
                  <a:lnTo>
                    <a:pt x="103" y="237"/>
                  </a:lnTo>
                  <a:lnTo>
                    <a:pt x="109" y="237"/>
                  </a:lnTo>
                  <a:lnTo>
                    <a:pt x="109" y="230"/>
                  </a:lnTo>
                  <a:lnTo>
                    <a:pt x="115" y="224"/>
                  </a:lnTo>
                  <a:lnTo>
                    <a:pt x="115" y="217"/>
                  </a:lnTo>
                  <a:lnTo>
                    <a:pt x="115" y="211"/>
                  </a:lnTo>
                  <a:lnTo>
                    <a:pt x="122" y="211"/>
                  </a:lnTo>
                  <a:lnTo>
                    <a:pt x="122" y="205"/>
                  </a:lnTo>
                  <a:lnTo>
                    <a:pt x="122" y="198"/>
                  </a:lnTo>
                  <a:lnTo>
                    <a:pt x="122" y="192"/>
                  </a:lnTo>
                  <a:lnTo>
                    <a:pt x="122" y="185"/>
                  </a:lnTo>
                  <a:lnTo>
                    <a:pt x="115" y="185"/>
                  </a:lnTo>
                  <a:lnTo>
                    <a:pt x="115" y="179"/>
                  </a:lnTo>
                  <a:lnTo>
                    <a:pt x="122" y="173"/>
                  </a:lnTo>
                  <a:lnTo>
                    <a:pt x="122" y="166"/>
                  </a:lnTo>
                  <a:lnTo>
                    <a:pt x="122" y="160"/>
                  </a:lnTo>
                  <a:lnTo>
                    <a:pt x="128" y="160"/>
                  </a:lnTo>
                  <a:lnTo>
                    <a:pt x="135" y="153"/>
                  </a:lnTo>
                  <a:lnTo>
                    <a:pt x="141" y="153"/>
                  </a:lnTo>
                  <a:lnTo>
                    <a:pt x="141" y="147"/>
                  </a:lnTo>
                  <a:lnTo>
                    <a:pt x="147" y="147"/>
                  </a:lnTo>
                  <a:lnTo>
                    <a:pt x="154" y="147"/>
                  </a:lnTo>
                  <a:lnTo>
                    <a:pt x="160" y="147"/>
                  </a:lnTo>
                  <a:lnTo>
                    <a:pt x="160" y="141"/>
                  </a:lnTo>
                  <a:lnTo>
                    <a:pt x="160" y="134"/>
                  </a:lnTo>
                  <a:lnTo>
                    <a:pt x="160" y="128"/>
                  </a:lnTo>
                  <a:lnTo>
                    <a:pt x="160" y="121"/>
                  </a:lnTo>
                  <a:lnTo>
                    <a:pt x="154" y="121"/>
                  </a:lnTo>
                  <a:lnTo>
                    <a:pt x="154" y="115"/>
                  </a:lnTo>
                  <a:lnTo>
                    <a:pt x="154" y="102"/>
                  </a:lnTo>
                  <a:lnTo>
                    <a:pt x="154" y="96"/>
                  </a:lnTo>
                  <a:lnTo>
                    <a:pt x="154" y="77"/>
                  </a:lnTo>
                  <a:lnTo>
                    <a:pt x="154" y="70"/>
                  </a:lnTo>
                  <a:lnTo>
                    <a:pt x="154" y="57"/>
                  </a:lnTo>
                  <a:lnTo>
                    <a:pt x="154" y="51"/>
                  </a:lnTo>
                  <a:lnTo>
                    <a:pt x="147" y="45"/>
                  </a:lnTo>
                  <a:lnTo>
                    <a:pt x="141" y="38"/>
                  </a:lnTo>
                  <a:lnTo>
                    <a:pt x="135" y="38"/>
                  </a:lnTo>
                  <a:lnTo>
                    <a:pt x="122" y="32"/>
                  </a:lnTo>
                  <a:lnTo>
                    <a:pt x="115" y="32"/>
                  </a:lnTo>
                  <a:lnTo>
                    <a:pt x="103" y="25"/>
                  </a:lnTo>
                  <a:lnTo>
                    <a:pt x="96" y="32"/>
                  </a:lnTo>
                  <a:lnTo>
                    <a:pt x="83" y="32"/>
                  </a:lnTo>
                  <a:lnTo>
                    <a:pt x="77" y="32"/>
                  </a:lnTo>
                  <a:lnTo>
                    <a:pt x="71" y="38"/>
                  </a:lnTo>
                  <a:lnTo>
                    <a:pt x="64" y="38"/>
                  </a:lnTo>
                  <a:lnTo>
                    <a:pt x="58" y="38"/>
                  </a:lnTo>
                  <a:lnTo>
                    <a:pt x="51" y="45"/>
                  </a:lnTo>
                  <a:lnTo>
                    <a:pt x="45" y="45"/>
                  </a:lnTo>
                  <a:lnTo>
                    <a:pt x="38" y="38"/>
                  </a:lnTo>
                  <a:lnTo>
                    <a:pt x="32" y="38"/>
                  </a:lnTo>
                  <a:lnTo>
                    <a:pt x="26" y="38"/>
                  </a:lnTo>
                  <a:lnTo>
                    <a:pt x="26" y="32"/>
                  </a:lnTo>
                  <a:lnTo>
                    <a:pt x="19" y="32"/>
                  </a:lnTo>
                  <a:lnTo>
                    <a:pt x="13" y="25"/>
                  </a:lnTo>
                  <a:lnTo>
                    <a:pt x="6" y="25"/>
                  </a:lnTo>
                  <a:lnTo>
                    <a:pt x="0" y="25"/>
                  </a:lnTo>
                  <a:lnTo>
                    <a:pt x="0" y="32"/>
                  </a:lnTo>
                  <a:lnTo>
                    <a:pt x="0" y="25"/>
                  </a:lnTo>
                  <a:lnTo>
                    <a:pt x="0" y="19"/>
                  </a:lnTo>
                  <a:lnTo>
                    <a:pt x="0" y="13"/>
                  </a:lnTo>
                  <a:lnTo>
                    <a:pt x="0" y="6"/>
                  </a:lnTo>
                  <a:lnTo>
                    <a:pt x="0" y="0"/>
                  </a:lnTo>
                  <a:lnTo>
                    <a:pt x="6" y="0"/>
                  </a:lnTo>
                  <a:lnTo>
                    <a:pt x="19" y="0"/>
                  </a:lnTo>
                  <a:lnTo>
                    <a:pt x="32" y="6"/>
                  </a:lnTo>
                  <a:lnTo>
                    <a:pt x="38" y="6"/>
                  </a:lnTo>
                  <a:lnTo>
                    <a:pt x="45" y="6"/>
                  </a:lnTo>
                  <a:lnTo>
                    <a:pt x="64" y="13"/>
                  </a:lnTo>
                  <a:lnTo>
                    <a:pt x="77" y="13"/>
                  </a:lnTo>
                  <a:lnTo>
                    <a:pt x="96" y="19"/>
                  </a:lnTo>
                  <a:lnTo>
                    <a:pt x="103" y="19"/>
                  </a:lnTo>
                  <a:lnTo>
                    <a:pt x="115" y="19"/>
                  </a:lnTo>
                  <a:lnTo>
                    <a:pt x="141" y="25"/>
                  </a:lnTo>
                  <a:lnTo>
                    <a:pt x="160" y="32"/>
                  </a:lnTo>
                  <a:lnTo>
                    <a:pt x="186" y="32"/>
                  </a:lnTo>
                  <a:lnTo>
                    <a:pt x="205" y="38"/>
                  </a:lnTo>
                  <a:lnTo>
                    <a:pt x="211" y="45"/>
                  </a:lnTo>
                  <a:lnTo>
                    <a:pt x="218" y="45"/>
                  </a:lnTo>
                  <a:lnTo>
                    <a:pt x="250" y="51"/>
                  </a:lnTo>
                  <a:lnTo>
                    <a:pt x="288" y="57"/>
                  </a:lnTo>
                  <a:lnTo>
                    <a:pt x="327" y="64"/>
                  </a:lnTo>
                  <a:lnTo>
                    <a:pt x="352" y="70"/>
                  </a:lnTo>
                  <a:lnTo>
                    <a:pt x="371" y="70"/>
                  </a:lnTo>
                  <a:lnTo>
                    <a:pt x="391" y="77"/>
                  </a:lnTo>
                  <a:lnTo>
                    <a:pt x="410" y="77"/>
                  </a:lnTo>
                  <a:lnTo>
                    <a:pt x="474" y="96"/>
                  </a:lnTo>
                  <a:lnTo>
                    <a:pt x="487" y="96"/>
                  </a:lnTo>
                  <a:lnTo>
                    <a:pt x="500" y="96"/>
                  </a:lnTo>
                  <a:lnTo>
                    <a:pt x="519" y="102"/>
                  </a:lnTo>
                  <a:lnTo>
                    <a:pt x="589" y="115"/>
                  </a:lnTo>
                  <a:lnTo>
                    <a:pt x="589" y="121"/>
                  </a:lnTo>
                  <a:lnTo>
                    <a:pt x="589" y="128"/>
                  </a:lnTo>
                  <a:lnTo>
                    <a:pt x="583" y="128"/>
                  </a:lnTo>
                  <a:lnTo>
                    <a:pt x="583" y="134"/>
                  </a:lnTo>
                  <a:lnTo>
                    <a:pt x="589" y="134"/>
                  </a:lnTo>
                  <a:lnTo>
                    <a:pt x="596" y="134"/>
                  </a:lnTo>
                  <a:lnTo>
                    <a:pt x="596" y="141"/>
                  </a:lnTo>
                  <a:lnTo>
                    <a:pt x="596" y="147"/>
                  </a:lnTo>
                  <a:lnTo>
                    <a:pt x="602" y="147"/>
                  </a:lnTo>
                  <a:lnTo>
                    <a:pt x="602" y="153"/>
                  </a:lnTo>
                  <a:lnTo>
                    <a:pt x="596" y="153"/>
                  </a:lnTo>
                  <a:lnTo>
                    <a:pt x="596" y="160"/>
                  </a:lnTo>
                  <a:lnTo>
                    <a:pt x="596" y="166"/>
                  </a:lnTo>
                  <a:lnTo>
                    <a:pt x="596" y="173"/>
                  </a:lnTo>
                  <a:lnTo>
                    <a:pt x="596" y="179"/>
                  </a:lnTo>
                  <a:lnTo>
                    <a:pt x="589" y="179"/>
                  </a:lnTo>
                  <a:lnTo>
                    <a:pt x="589" y="185"/>
                  </a:lnTo>
                  <a:lnTo>
                    <a:pt x="583" y="185"/>
                  </a:lnTo>
                  <a:lnTo>
                    <a:pt x="589" y="185"/>
                  </a:lnTo>
                  <a:lnTo>
                    <a:pt x="589" y="192"/>
                  </a:lnTo>
                  <a:lnTo>
                    <a:pt x="596" y="192"/>
                  </a:lnTo>
                  <a:lnTo>
                    <a:pt x="666" y="153"/>
                  </a:lnTo>
                  <a:lnTo>
                    <a:pt x="679" y="147"/>
                  </a:lnTo>
                  <a:lnTo>
                    <a:pt x="730" y="128"/>
                  </a:lnTo>
                  <a:lnTo>
                    <a:pt x="781" y="128"/>
                  </a:lnTo>
                  <a:lnTo>
                    <a:pt x="801" y="128"/>
                  </a:lnTo>
                  <a:lnTo>
                    <a:pt x="826" y="128"/>
                  </a:lnTo>
                  <a:lnTo>
                    <a:pt x="903" y="128"/>
                  </a:lnTo>
                  <a:lnTo>
                    <a:pt x="916" y="128"/>
                  </a:lnTo>
                  <a:lnTo>
                    <a:pt x="941" y="128"/>
                  </a:lnTo>
                  <a:lnTo>
                    <a:pt x="948" y="128"/>
                  </a:lnTo>
                  <a:lnTo>
                    <a:pt x="967" y="128"/>
                  </a:lnTo>
                  <a:lnTo>
                    <a:pt x="948" y="192"/>
                  </a:lnTo>
                  <a:lnTo>
                    <a:pt x="954" y="211"/>
                  </a:lnTo>
                  <a:lnTo>
                    <a:pt x="954" y="237"/>
                  </a:lnTo>
                  <a:lnTo>
                    <a:pt x="935" y="256"/>
                  </a:lnTo>
                  <a:lnTo>
                    <a:pt x="935" y="294"/>
                  </a:lnTo>
                  <a:lnTo>
                    <a:pt x="922" y="307"/>
                  </a:lnTo>
                  <a:lnTo>
                    <a:pt x="884" y="352"/>
                  </a:lnTo>
                  <a:lnTo>
                    <a:pt x="865" y="377"/>
                  </a:lnTo>
                  <a:lnTo>
                    <a:pt x="858" y="403"/>
                  </a:lnTo>
                  <a:lnTo>
                    <a:pt x="865" y="448"/>
                  </a:lnTo>
                  <a:lnTo>
                    <a:pt x="865" y="467"/>
                  </a:lnTo>
                  <a:lnTo>
                    <a:pt x="865" y="512"/>
                  </a:lnTo>
                  <a:lnTo>
                    <a:pt x="845" y="570"/>
                  </a:lnTo>
                  <a:lnTo>
                    <a:pt x="839" y="685"/>
                  </a:lnTo>
                  <a:lnTo>
                    <a:pt x="845" y="698"/>
                  </a:lnTo>
                  <a:lnTo>
                    <a:pt x="961" y="774"/>
                  </a:lnTo>
                  <a:lnTo>
                    <a:pt x="1044" y="838"/>
                  </a:lnTo>
                  <a:close/>
                </a:path>
              </a:pathLst>
            </a:custGeom>
            <a:solidFill>
              <a:srgbClr val="FFF6B3"/>
            </a:solidFill>
            <a:ln w="6350">
              <a:solidFill>
                <a:schemeClr val="accent5">
                  <a:lumMod val="50000"/>
                </a:schemeClr>
              </a:solidFill>
            </a:ln>
          </p:spPr>
          <p:txBody>
            <a:bodyPr vert="horz" wrap="square" lIns="91440" tIns="45720" rIns="91440" bIns="45720" numCol="1" anchor="t" anchorCtr="0" compatLnSpc="1">
              <a:noAutofit/>
            </a:bodyPr>
            <a:lstStyle/>
            <a:p>
              <a:pPr algn="ctr">
                <a:lnSpc>
                  <a:spcPct val="107000"/>
                </a:lnSpc>
                <a:spcAft>
                  <a:spcPts val="800"/>
                </a:spcAft>
              </a:pPr>
              <a:r>
                <a:rPr lang="fr-FR" sz="1100" noProof="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56" name="Freeform 227"/>
            <p:cNvSpPr/>
            <p:nvPr/>
          </p:nvSpPr>
          <p:spPr bwMode="gray">
            <a:xfrm>
              <a:off x="3977881" y="2977587"/>
              <a:ext cx="752447" cy="931534"/>
            </a:xfrm>
            <a:custGeom>
              <a:avLst/>
              <a:gdLst>
                <a:gd name="T0" fmla="*/ 967 w 1166"/>
                <a:gd name="T1" fmla="*/ 864 h 1293"/>
                <a:gd name="T2" fmla="*/ 788 w 1166"/>
                <a:gd name="T3" fmla="*/ 877 h 1293"/>
                <a:gd name="T4" fmla="*/ 788 w 1166"/>
                <a:gd name="T5" fmla="*/ 922 h 1293"/>
                <a:gd name="T6" fmla="*/ 807 w 1166"/>
                <a:gd name="T7" fmla="*/ 980 h 1293"/>
                <a:gd name="T8" fmla="*/ 813 w 1166"/>
                <a:gd name="T9" fmla="*/ 1005 h 1293"/>
                <a:gd name="T10" fmla="*/ 820 w 1166"/>
                <a:gd name="T11" fmla="*/ 1044 h 1293"/>
                <a:gd name="T12" fmla="*/ 807 w 1166"/>
                <a:gd name="T13" fmla="*/ 1088 h 1293"/>
                <a:gd name="T14" fmla="*/ 807 w 1166"/>
                <a:gd name="T15" fmla="*/ 1146 h 1293"/>
                <a:gd name="T16" fmla="*/ 769 w 1166"/>
                <a:gd name="T17" fmla="*/ 1191 h 1293"/>
                <a:gd name="T18" fmla="*/ 724 w 1166"/>
                <a:gd name="T19" fmla="*/ 1217 h 1293"/>
                <a:gd name="T20" fmla="*/ 647 w 1166"/>
                <a:gd name="T21" fmla="*/ 1229 h 1293"/>
                <a:gd name="T22" fmla="*/ 583 w 1166"/>
                <a:gd name="T23" fmla="*/ 1229 h 1293"/>
                <a:gd name="T24" fmla="*/ 525 w 1166"/>
                <a:gd name="T25" fmla="*/ 1217 h 1293"/>
                <a:gd name="T26" fmla="*/ 461 w 1166"/>
                <a:gd name="T27" fmla="*/ 1236 h 1293"/>
                <a:gd name="T28" fmla="*/ 397 w 1166"/>
                <a:gd name="T29" fmla="*/ 1229 h 1293"/>
                <a:gd name="T30" fmla="*/ 307 w 1166"/>
                <a:gd name="T31" fmla="*/ 1268 h 1293"/>
                <a:gd name="T32" fmla="*/ 250 w 1166"/>
                <a:gd name="T33" fmla="*/ 1287 h 1293"/>
                <a:gd name="T34" fmla="*/ 211 w 1166"/>
                <a:gd name="T35" fmla="*/ 1236 h 1293"/>
                <a:gd name="T36" fmla="*/ 205 w 1166"/>
                <a:gd name="T37" fmla="*/ 1165 h 1293"/>
                <a:gd name="T38" fmla="*/ 199 w 1166"/>
                <a:gd name="T39" fmla="*/ 1095 h 1293"/>
                <a:gd name="T40" fmla="*/ 211 w 1166"/>
                <a:gd name="T41" fmla="*/ 1031 h 1293"/>
                <a:gd name="T42" fmla="*/ 231 w 1166"/>
                <a:gd name="T43" fmla="*/ 992 h 1293"/>
                <a:gd name="T44" fmla="*/ 282 w 1166"/>
                <a:gd name="T45" fmla="*/ 941 h 1293"/>
                <a:gd name="T46" fmla="*/ 327 w 1166"/>
                <a:gd name="T47" fmla="*/ 896 h 1293"/>
                <a:gd name="T48" fmla="*/ 301 w 1166"/>
                <a:gd name="T49" fmla="*/ 839 h 1293"/>
                <a:gd name="T50" fmla="*/ 256 w 1166"/>
                <a:gd name="T51" fmla="*/ 794 h 1293"/>
                <a:gd name="T52" fmla="*/ 231 w 1166"/>
                <a:gd name="T53" fmla="*/ 743 h 1293"/>
                <a:gd name="T54" fmla="*/ 186 w 1166"/>
                <a:gd name="T55" fmla="*/ 711 h 1293"/>
                <a:gd name="T56" fmla="*/ 147 w 1166"/>
                <a:gd name="T57" fmla="*/ 679 h 1293"/>
                <a:gd name="T58" fmla="*/ 109 w 1166"/>
                <a:gd name="T59" fmla="*/ 647 h 1293"/>
                <a:gd name="T60" fmla="*/ 19 w 1166"/>
                <a:gd name="T61" fmla="*/ 538 h 1293"/>
                <a:gd name="T62" fmla="*/ 13 w 1166"/>
                <a:gd name="T63" fmla="*/ 499 h 1293"/>
                <a:gd name="T64" fmla="*/ 19 w 1166"/>
                <a:gd name="T65" fmla="*/ 474 h 1293"/>
                <a:gd name="T66" fmla="*/ 58 w 1166"/>
                <a:gd name="T67" fmla="*/ 480 h 1293"/>
                <a:gd name="T68" fmla="*/ 77 w 1166"/>
                <a:gd name="T69" fmla="*/ 455 h 1293"/>
                <a:gd name="T70" fmla="*/ 115 w 1166"/>
                <a:gd name="T71" fmla="*/ 448 h 1293"/>
                <a:gd name="T72" fmla="*/ 135 w 1166"/>
                <a:gd name="T73" fmla="*/ 397 h 1293"/>
                <a:gd name="T74" fmla="*/ 173 w 1166"/>
                <a:gd name="T75" fmla="*/ 391 h 1293"/>
                <a:gd name="T76" fmla="*/ 199 w 1166"/>
                <a:gd name="T77" fmla="*/ 352 h 1293"/>
                <a:gd name="T78" fmla="*/ 231 w 1166"/>
                <a:gd name="T79" fmla="*/ 314 h 1293"/>
                <a:gd name="T80" fmla="*/ 256 w 1166"/>
                <a:gd name="T81" fmla="*/ 288 h 1293"/>
                <a:gd name="T82" fmla="*/ 288 w 1166"/>
                <a:gd name="T83" fmla="*/ 263 h 1293"/>
                <a:gd name="T84" fmla="*/ 314 w 1166"/>
                <a:gd name="T85" fmla="*/ 231 h 1293"/>
                <a:gd name="T86" fmla="*/ 359 w 1166"/>
                <a:gd name="T87" fmla="*/ 231 h 1293"/>
                <a:gd name="T88" fmla="*/ 384 w 1166"/>
                <a:gd name="T89" fmla="*/ 250 h 1293"/>
                <a:gd name="T90" fmla="*/ 423 w 1166"/>
                <a:gd name="T91" fmla="*/ 275 h 1293"/>
                <a:gd name="T92" fmla="*/ 474 w 1166"/>
                <a:gd name="T93" fmla="*/ 275 h 1293"/>
                <a:gd name="T94" fmla="*/ 512 w 1166"/>
                <a:gd name="T95" fmla="*/ 269 h 1293"/>
                <a:gd name="T96" fmla="*/ 551 w 1166"/>
                <a:gd name="T97" fmla="*/ 237 h 1293"/>
                <a:gd name="T98" fmla="*/ 576 w 1166"/>
                <a:gd name="T99" fmla="*/ 205 h 1293"/>
                <a:gd name="T100" fmla="*/ 564 w 1166"/>
                <a:gd name="T101" fmla="*/ 122 h 1293"/>
                <a:gd name="T102" fmla="*/ 640 w 1166"/>
                <a:gd name="T103" fmla="*/ 19 h 1293"/>
                <a:gd name="T104" fmla="*/ 743 w 1166"/>
                <a:gd name="T105" fmla="*/ 45 h 1293"/>
                <a:gd name="T106" fmla="*/ 788 w 1166"/>
                <a:gd name="T107" fmla="*/ 58 h 1293"/>
                <a:gd name="T108" fmla="*/ 871 w 1166"/>
                <a:gd name="T109" fmla="*/ 45 h 1293"/>
                <a:gd name="T110" fmla="*/ 941 w 1166"/>
                <a:gd name="T111" fmla="*/ 0 h 1293"/>
                <a:gd name="T112" fmla="*/ 1127 w 1166"/>
                <a:gd name="T113" fmla="*/ 179 h 1293"/>
                <a:gd name="T114" fmla="*/ 1166 w 1166"/>
                <a:gd name="T115" fmla="*/ 749 h 1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66" h="1293">
                  <a:moveTo>
                    <a:pt x="1140" y="858"/>
                  </a:moveTo>
                  <a:lnTo>
                    <a:pt x="1108" y="858"/>
                  </a:lnTo>
                  <a:lnTo>
                    <a:pt x="1102" y="858"/>
                  </a:lnTo>
                  <a:lnTo>
                    <a:pt x="1082" y="864"/>
                  </a:lnTo>
                  <a:lnTo>
                    <a:pt x="1070" y="864"/>
                  </a:lnTo>
                  <a:lnTo>
                    <a:pt x="1057" y="864"/>
                  </a:lnTo>
                  <a:lnTo>
                    <a:pt x="1050" y="864"/>
                  </a:lnTo>
                  <a:lnTo>
                    <a:pt x="1031" y="864"/>
                  </a:lnTo>
                  <a:lnTo>
                    <a:pt x="1005" y="864"/>
                  </a:lnTo>
                  <a:lnTo>
                    <a:pt x="993" y="864"/>
                  </a:lnTo>
                  <a:lnTo>
                    <a:pt x="967" y="864"/>
                  </a:lnTo>
                  <a:lnTo>
                    <a:pt x="954" y="864"/>
                  </a:lnTo>
                  <a:lnTo>
                    <a:pt x="922" y="864"/>
                  </a:lnTo>
                  <a:lnTo>
                    <a:pt x="909" y="864"/>
                  </a:lnTo>
                  <a:lnTo>
                    <a:pt x="871" y="864"/>
                  </a:lnTo>
                  <a:lnTo>
                    <a:pt x="826" y="858"/>
                  </a:lnTo>
                  <a:lnTo>
                    <a:pt x="801" y="858"/>
                  </a:lnTo>
                  <a:lnTo>
                    <a:pt x="801" y="864"/>
                  </a:lnTo>
                  <a:lnTo>
                    <a:pt x="794" y="864"/>
                  </a:lnTo>
                  <a:lnTo>
                    <a:pt x="794" y="871"/>
                  </a:lnTo>
                  <a:lnTo>
                    <a:pt x="788" y="871"/>
                  </a:lnTo>
                  <a:lnTo>
                    <a:pt x="788" y="877"/>
                  </a:lnTo>
                  <a:lnTo>
                    <a:pt x="794" y="877"/>
                  </a:lnTo>
                  <a:lnTo>
                    <a:pt x="794" y="884"/>
                  </a:lnTo>
                  <a:lnTo>
                    <a:pt x="788" y="884"/>
                  </a:lnTo>
                  <a:lnTo>
                    <a:pt x="788" y="890"/>
                  </a:lnTo>
                  <a:lnTo>
                    <a:pt x="788" y="896"/>
                  </a:lnTo>
                  <a:lnTo>
                    <a:pt x="794" y="896"/>
                  </a:lnTo>
                  <a:lnTo>
                    <a:pt x="794" y="903"/>
                  </a:lnTo>
                  <a:lnTo>
                    <a:pt x="788" y="903"/>
                  </a:lnTo>
                  <a:lnTo>
                    <a:pt x="788" y="909"/>
                  </a:lnTo>
                  <a:lnTo>
                    <a:pt x="788" y="916"/>
                  </a:lnTo>
                  <a:lnTo>
                    <a:pt x="788" y="922"/>
                  </a:lnTo>
                  <a:lnTo>
                    <a:pt x="794" y="928"/>
                  </a:lnTo>
                  <a:lnTo>
                    <a:pt x="794" y="935"/>
                  </a:lnTo>
                  <a:lnTo>
                    <a:pt x="801" y="935"/>
                  </a:lnTo>
                  <a:lnTo>
                    <a:pt x="801" y="941"/>
                  </a:lnTo>
                  <a:lnTo>
                    <a:pt x="801" y="948"/>
                  </a:lnTo>
                  <a:lnTo>
                    <a:pt x="801" y="954"/>
                  </a:lnTo>
                  <a:lnTo>
                    <a:pt x="801" y="960"/>
                  </a:lnTo>
                  <a:lnTo>
                    <a:pt x="807" y="960"/>
                  </a:lnTo>
                  <a:lnTo>
                    <a:pt x="807" y="967"/>
                  </a:lnTo>
                  <a:lnTo>
                    <a:pt x="807" y="973"/>
                  </a:lnTo>
                  <a:lnTo>
                    <a:pt x="807" y="980"/>
                  </a:lnTo>
                  <a:lnTo>
                    <a:pt x="801" y="980"/>
                  </a:lnTo>
                  <a:lnTo>
                    <a:pt x="801" y="973"/>
                  </a:lnTo>
                  <a:lnTo>
                    <a:pt x="801" y="980"/>
                  </a:lnTo>
                  <a:lnTo>
                    <a:pt x="801" y="986"/>
                  </a:lnTo>
                  <a:lnTo>
                    <a:pt x="807" y="986"/>
                  </a:lnTo>
                  <a:lnTo>
                    <a:pt x="807" y="992"/>
                  </a:lnTo>
                  <a:lnTo>
                    <a:pt x="801" y="992"/>
                  </a:lnTo>
                  <a:lnTo>
                    <a:pt x="801" y="999"/>
                  </a:lnTo>
                  <a:lnTo>
                    <a:pt x="807" y="999"/>
                  </a:lnTo>
                  <a:lnTo>
                    <a:pt x="813" y="999"/>
                  </a:lnTo>
                  <a:lnTo>
                    <a:pt x="813" y="1005"/>
                  </a:lnTo>
                  <a:lnTo>
                    <a:pt x="807" y="1005"/>
                  </a:lnTo>
                  <a:lnTo>
                    <a:pt x="813" y="1005"/>
                  </a:lnTo>
                  <a:lnTo>
                    <a:pt x="820" y="1005"/>
                  </a:lnTo>
                  <a:lnTo>
                    <a:pt x="820" y="1012"/>
                  </a:lnTo>
                  <a:lnTo>
                    <a:pt x="813" y="1012"/>
                  </a:lnTo>
                  <a:lnTo>
                    <a:pt x="813" y="1018"/>
                  </a:lnTo>
                  <a:lnTo>
                    <a:pt x="813" y="1024"/>
                  </a:lnTo>
                  <a:lnTo>
                    <a:pt x="813" y="1031"/>
                  </a:lnTo>
                  <a:lnTo>
                    <a:pt x="813" y="1037"/>
                  </a:lnTo>
                  <a:lnTo>
                    <a:pt x="820" y="1037"/>
                  </a:lnTo>
                  <a:lnTo>
                    <a:pt x="820" y="1044"/>
                  </a:lnTo>
                  <a:lnTo>
                    <a:pt x="813" y="1050"/>
                  </a:lnTo>
                  <a:lnTo>
                    <a:pt x="820" y="1050"/>
                  </a:lnTo>
                  <a:lnTo>
                    <a:pt x="820" y="1056"/>
                  </a:lnTo>
                  <a:lnTo>
                    <a:pt x="813" y="1056"/>
                  </a:lnTo>
                  <a:lnTo>
                    <a:pt x="813" y="1063"/>
                  </a:lnTo>
                  <a:lnTo>
                    <a:pt x="807" y="1063"/>
                  </a:lnTo>
                  <a:lnTo>
                    <a:pt x="807" y="1069"/>
                  </a:lnTo>
                  <a:lnTo>
                    <a:pt x="813" y="1076"/>
                  </a:lnTo>
                  <a:lnTo>
                    <a:pt x="813" y="1082"/>
                  </a:lnTo>
                  <a:lnTo>
                    <a:pt x="813" y="1088"/>
                  </a:lnTo>
                  <a:lnTo>
                    <a:pt x="807" y="1088"/>
                  </a:lnTo>
                  <a:lnTo>
                    <a:pt x="807" y="1095"/>
                  </a:lnTo>
                  <a:lnTo>
                    <a:pt x="813" y="1101"/>
                  </a:lnTo>
                  <a:lnTo>
                    <a:pt x="807" y="1108"/>
                  </a:lnTo>
                  <a:lnTo>
                    <a:pt x="807" y="1114"/>
                  </a:lnTo>
                  <a:lnTo>
                    <a:pt x="813" y="1114"/>
                  </a:lnTo>
                  <a:lnTo>
                    <a:pt x="813" y="1120"/>
                  </a:lnTo>
                  <a:lnTo>
                    <a:pt x="813" y="1127"/>
                  </a:lnTo>
                  <a:lnTo>
                    <a:pt x="813" y="1133"/>
                  </a:lnTo>
                  <a:lnTo>
                    <a:pt x="807" y="1133"/>
                  </a:lnTo>
                  <a:lnTo>
                    <a:pt x="807" y="1140"/>
                  </a:lnTo>
                  <a:lnTo>
                    <a:pt x="807" y="1146"/>
                  </a:lnTo>
                  <a:lnTo>
                    <a:pt x="807" y="1152"/>
                  </a:lnTo>
                  <a:lnTo>
                    <a:pt x="801" y="1159"/>
                  </a:lnTo>
                  <a:lnTo>
                    <a:pt x="794" y="1159"/>
                  </a:lnTo>
                  <a:lnTo>
                    <a:pt x="794" y="1165"/>
                  </a:lnTo>
                  <a:lnTo>
                    <a:pt x="794" y="1172"/>
                  </a:lnTo>
                  <a:lnTo>
                    <a:pt x="788" y="1172"/>
                  </a:lnTo>
                  <a:lnTo>
                    <a:pt x="781" y="1172"/>
                  </a:lnTo>
                  <a:lnTo>
                    <a:pt x="781" y="1178"/>
                  </a:lnTo>
                  <a:lnTo>
                    <a:pt x="775" y="1178"/>
                  </a:lnTo>
                  <a:lnTo>
                    <a:pt x="775" y="1184"/>
                  </a:lnTo>
                  <a:lnTo>
                    <a:pt x="769" y="1191"/>
                  </a:lnTo>
                  <a:lnTo>
                    <a:pt x="762" y="1191"/>
                  </a:lnTo>
                  <a:lnTo>
                    <a:pt x="756" y="1191"/>
                  </a:lnTo>
                  <a:lnTo>
                    <a:pt x="756" y="1197"/>
                  </a:lnTo>
                  <a:lnTo>
                    <a:pt x="749" y="1197"/>
                  </a:lnTo>
                  <a:lnTo>
                    <a:pt x="743" y="1197"/>
                  </a:lnTo>
                  <a:lnTo>
                    <a:pt x="743" y="1204"/>
                  </a:lnTo>
                  <a:lnTo>
                    <a:pt x="737" y="1204"/>
                  </a:lnTo>
                  <a:lnTo>
                    <a:pt x="737" y="1210"/>
                  </a:lnTo>
                  <a:lnTo>
                    <a:pt x="730" y="1210"/>
                  </a:lnTo>
                  <a:lnTo>
                    <a:pt x="730" y="1217"/>
                  </a:lnTo>
                  <a:lnTo>
                    <a:pt x="724" y="1217"/>
                  </a:lnTo>
                  <a:lnTo>
                    <a:pt x="717" y="1217"/>
                  </a:lnTo>
                  <a:lnTo>
                    <a:pt x="711" y="1217"/>
                  </a:lnTo>
                  <a:lnTo>
                    <a:pt x="698" y="1223"/>
                  </a:lnTo>
                  <a:lnTo>
                    <a:pt x="692" y="1223"/>
                  </a:lnTo>
                  <a:lnTo>
                    <a:pt x="685" y="1223"/>
                  </a:lnTo>
                  <a:lnTo>
                    <a:pt x="679" y="1223"/>
                  </a:lnTo>
                  <a:lnTo>
                    <a:pt x="672" y="1223"/>
                  </a:lnTo>
                  <a:lnTo>
                    <a:pt x="666" y="1229"/>
                  </a:lnTo>
                  <a:lnTo>
                    <a:pt x="660" y="1229"/>
                  </a:lnTo>
                  <a:lnTo>
                    <a:pt x="653" y="1229"/>
                  </a:lnTo>
                  <a:lnTo>
                    <a:pt x="647" y="1229"/>
                  </a:lnTo>
                  <a:lnTo>
                    <a:pt x="640" y="1229"/>
                  </a:lnTo>
                  <a:lnTo>
                    <a:pt x="634" y="1229"/>
                  </a:lnTo>
                  <a:lnTo>
                    <a:pt x="621" y="1229"/>
                  </a:lnTo>
                  <a:lnTo>
                    <a:pt x="615" y="1229"/>
                  </a:lnTo>
                  <a:lnTo>
                    <a:pt x="608" y="1236"/>
                  </a:lnTo>
                  <a:lnTo>
                    <a:pt x="608" y="1242"/>
                  </a:lnTo>
                  <a:lnTo>
                    <a:pt x="602" y="1242"/>
                  </a:lnTo>
                  <a:lnTo>
                    <a:pt x="602" y="1236"/>
                  </a:lnTo>
                  <a:lnTo>
                    <a:pt x="596" y="1236"/>
                  </a:lnTo>
                  <a:lnTo>
                    <a:pt x="589" y="1229"/>
                  </a:lnTo>
                  <a:lnTo>
                    <a:pt x="583" y="1229"/>
                  </a:lnTo>
                  <a:lnTo>
                    <a:pt x="583" y="1223"/>
                  </a:lnTo>
                  <a:lnTo>
                    <a:pt x="576" y="1223"/>
                  </a:lnTo>
                  <a:lnTo>
                    <a:pt x="564" y="1223"/>
                  </a:lnTo>
                  <a:lnTo>
                    <a:pt x="557" y="1223"/>
                  </a:lnTo>
                  <a:lnTo>
                    <a:pt x="551" y="1223"/>
                  </a:lnTo>
                  <a:lnTo>
                    <a:pt x="544" y="1217"/>
                  </a:lnTo>
                  <a:lnTo>
                    <a:pt x="538" y="1217"/>
                  </a:lnTo>
                  <a:lnTo>
                    <a:pt x="538" y="1210"/>
                  </a:lnTo>
                  <a:lnTo>
                    <a:pt x="538" y="1217"/>
                  </a:lnTo>
                  <a:lnTo>
                    <a:pt x="532" y="1217"/>
                  </a:lnTo>
                  <a:lnTo>
                    <a:pt x="525" y="1217"/>
                  </a:lnTo>
                  <a:lnTo>
                    <a:pt x="519" y="1223"/>
                  </a:lnTo>
                  <a:lnTo>
                    <a:pt x="512" y="1223"/>
                  </a:lnTo>
                  <a:lnTo>
                    <a:pt x="506" y="1223"/>
                  </a:lnTo>
                  <a:lnTo>
                    <a:pt x="500" y="1223"/>
                  </a:lnTo>
                  <a:lnTo>
                    <a:pt x="493" y="1223"/>
                  </a:lnTo>
                  <a:lnTo>
                    <a:pt x="487" y="1223"/>
                  </a:lnTo>
                  <a:lnTo>
                    <a:pt x="480" y="1223"/>
                  </a:lnTo>
                  <a:lnTo>
                    <a:pt x="474" y="1223"/>
                  </a:lnTo>
                  <a:lnTo>
                    <a:pt x="474" y="1229"/>
                  </a:lnTo>
                  <a:lnTo>
                    <a:pt x="468" y="1229"/>
                  </a:lnTo>
                  <a:lnTo>
                    <a:pt x="461" y="1236"/>
                  </a:lnTo>
                  <a:lnTo>
                    <a:pt x="455" y="1236"/>
                  </a:lnTo>
                  <a:lnTo>
                    <a:pt x="442" y="1236"/>
                  </a:lnTo>
                  <a:lnTo>
                    <a:pt x="436" y="1229"/>
                  </a:lnTo>
                  <a:lnTo>
                    <a:pt x="429" y="1223"/>
                  </a:lnTo>
                  <a:lnTo>
                    <a:pt x="423" y="1223"/>
                  </a:lnTo>
                  <a:lnTo>
                    <a:pt x="416" y="1223"/>
                  </a:lnTo>
                  <a:lnTo>
                    <a:pt x="416" y="1229"/>
                  </a:lnTo>
                  <a:lnTo>
                    <a:pt x="416" y="1236"/>
                  </a:lnTo>
                  <a:lnTo>
                    <a:pt x="410" y="1236"/>
                  </a:lnTo>
                  <a:lnTo>
                    <a:pt x="404" y="1229"/>
                  </a:lnTo>
                  <a:lnTo>
                    <a:pt x="397" y="1229"/>
                  </a:lnTo>
                  <a:lnTo>
                    <a:pt x="391" y="1229"/>
                  </a:lnTo>
                  <a:lnTo>
                    <a:pt x="391" y="1236"/>
                  </a:lnTo>
                  <a:lnTo>
                    <a:pt x="384" y="1242"/>
                  </a:lnTo>
                  <a:lnTo>
                    <a:pt x="372" y="1249"/>
                  </a:lnTo>
                  <a:lnTo>
                    <a:pt x="352" y="1255"/>
                  </a:lnTo>
                  <a:lnTo>
                    <a:pt x="340" y="1255"/>
                  </a:lnTo>
                  <a:lnTo>
                    <a:pt x="327" y="1261"/>
                  </a:lnTo>
                  <a:lnTo>
                    <a:pt x="320" y="1261"/>
                  </a:lnTo>
                  <a:lnTo>
                    <a:pt x="314" y="1261"/>
                  </a:lnTo>
                  <a:lnTo>
                    <a:pt x="307" y="1261"/>
                  </a:lnTo>
                  <a:lnTo>
                    <a:pt x="307" y="1268"/>
                  </a:lnTo>
                  <a:lnTo>
                    <a:pt x="301" y="1268"/>
                  </a:lnTo>
                  <a:lnTo>
                    <a:pt x="301" y="1274"/>
                  </a:lnTo>
                  <a:lnTo>
                    <a:pt x="295" y="1274"/>
                  </a:lnTo>
                  <a:lnTo>
                    <a:pt x="288" y="1281"/>
                  </a:lnTo>
                  <a:lnTo>
                    <a:pt x="288" y="1287"/>
                  </a:lnTo>
                  <a:lnTo>
                    <a:pt x="282" y="1287"/>
                  </a:lnTo>
                  <a:lnTo>
                    <a:pt x="275" y="1293"/>
                  </a:lnTo>
                  <a:lnTo>
                    <a:pt x="269" y="1293"/>
                  </a:lnTo>
                  <a:lnTo>
                    <a:pt x="263" y="1293"/>
                  </a:lnTo>
                  <a:lnTo>
                    <a:pt x="256" y="1287"/>
                  </a:lnTo>
                  <a:lnTo>
                    <a:pt x="250" y="1287"/>
                  </a:lnTo>
                  <a:lnTo>
                    <a:pt x="243" y="1287"/>
                  </a:lnTo>
                  <a:lnTo>
                    <a:pt x="243" y="1293"/>
                  </a:lnTo>
                  <a:lnTo>
                    <a:pt x="237" y="1293"/>
                  </a:lnTo>
                  <a:lnTo>
                    <a:pt x="224" y="1293"/>
                  </a:lnTo>
                  <a:lnTo>
                    <a:pt x="224" y="1281"/>
                  </a:lnTo>
                  <a:lnTo>
                    <a:pt x="224" y="1268"/>
                  </a:lnTo>
                  <a:lnTo>
                    <a:pt x="218" y="1268"/>
                  </a:lnTo>
                  <a:lnTo>
                    <a:pt x="218" y="1261"/>
                  </a:lnTo>
                  <a:lnTo>
                    <a:pt x="218" y="1249"/>
                  </a:lnTo>
                  <a:lnTo>
                    <a:pt x="211" y="1242"/>
                  </a:lnTo>
                  <a:lnTo>
                    <a:pt x="211" y="1236"/>
                  </a:lnTo>
                  <a:lnTo>
                    <a:pt x="211" y="1229"/>
                  </a:lnTo>
                  <a:lnTo>
                    <a:pt x="205" y="1223"/>
                  </a:lnTo>
                  <a:lnTo>
                    <a:pt x="205" y="1217"/>
                  </a:lnTo>
                  <a:lnTo>
                    <a:pt x="205" y="1210"/>
                  </a:lnTo>
                  <a:lnTo>
                    <a:pt x="211" y="1204"/>
                  </a:lnTo>
                  <a:lnTo>
                    <a:pt x="211" y="1197"/>
                  </a:lnTo>
                  <a:lnTo>
                    <a:pt x="211" y="1191"/>
                  </a:lnTo>
                  <a:lnTo>
                    <a:pt x="211" y="1184"/>
                  </a:lnTo>
                  <a:lnTo>
                    <a:pt x="211" y="1178"/>
                  </a:lnTo>
                  <a:lnTo>
                    <a:pt x="205" y="1172"/>
                  </a:lnTo>
                  <a:lnTo>
                    <a:pt x="205" y="1165"/>
                  </a:lnTo>
                  <a:lnTo>
                    <a:pt x="205" y="1159"/>
                  </a:lnTo>
                  <a:lnTo>
                    <a:pt x="205" y="1152"/>
                  </a:lnTo>
                  <a:lnTo>
                    <a:pt x="205" y="1146"/>
                  </a:lnTo>
                  <a:lnTo>
                    <a:pt x="199" y="1140"/>
                  </a:lnTo>
                  <a:lnTo>
                    <a:pt x="199" y="1133"/>
                  </a:lnTo>
                  <a:lnTo>
                    <a:pt x="199" y="1127"/>
                  </a:lnTo>
                  <a:lnTo>
                    <a:pt x="199" y="1120"/>
                  </a:lnTo>
                  <a:lnTo>
                    <a:pt x="199" y="1114"/>
                  </a:lnTo>
                  <a:lnTo>
                    <a:pt x="199" y="1108"/>
                  </a:lnTo>
                  <a:lnTo>
                    <a:pt x="199" y="1101"/>
                  </a:lnTo>
                  <a:lnTo>
                    <a:pt x="199" y="1095"/>
                  </a:lnTo>
                  <a:lnTo>
                    <a:pt x="199" y="1088"/>
                  </a:lnTo>
                  <a:lnTo>
                    <a:pt x="199" y="1082"/>
                  </a:lnTo>
                  <a:lnTo>
                    <a:pt x="199" y="1076"/>
                  </a:lnTo>
                  <a:lnTo>
                    <a:pt x="205" y="1069"/>
                  </a:lnTo>
                  <a:lnTo>
                    <a:pt x="211" y="1069"/>
                  </a:lnTo>
                  <a:lnTo>
                    <a:pt x="211" y="1063"/>
                  </a:lnTo>
                  <a:lnTo>
                    <a:pt x="218" y="1056"/>
                  </a:lnTo>
                  <a:lnTo>
                    <a:pt x="218" y="1050"/>
                  </a:lnTo>
                  <a:lnTo>
                    <a:pt x="218" y="1044"/>
                  </a:lnTo>
                  <a:lnTo>
                    <a:pt x="211" y="1037"/>
                  </a:lnTo>
                  <a:lnTo>
                    <a:pt x="211" y="1031"/>
                  </a:lnTo>
                  <a:lnTo>
                    <a:pt x="205" y="1031"/>
                  </a:lnTo>
                  <a:lnTo>
                    <a:pt x="199" y="1024"/>
                  </a:lnTo>
                  <a:lnTo>
                    <a:pt x="192" y="1018"/>
                  </a:lnTo>
                  <a:lnTo>
                    <a:pt x="192" y="1012"/>
                  </a:lnTo>
                  <a:lnTo>
                    <a:pt x="199" y="1005"/>
                  </a:lnTo>
                  <a:lnTo>
                    <a:pt x="205" y="999"/>
                  </a:lnTo>
                  <a:lnTo>
                    <a:pt x="211" y="999"/>
                  </a:lnTo>
                  <a:lnTo>
                    <a:pt x="218" y="999"/>
                  </a:lnTo>
                  <a:lnTo>
                    <a:pt x="224" y="999"/>
                  </a:lnTo>
                  <a:lnTo>
                    <a:pt x="224" y="992"/>
                  </a:lnTo>
                  <a:lnTo>
                    <a:pt x="231" y="992"/>
                  </a:lnTo>
                  <a:lnTo>
                    <a:pt x="231" y="986"/>
                  </a:lnTo>
                  <a:lnTo>
                    <a:pt x="231" y="980"/>
                  </a:lnTo>
                  <a:lnTo>
                    <a:pt x="237" y="973"/>
                  </a:lnTo>
                  <a:lnTo>
                    <a:pt x="243" y="967"/>
                  </a:lnTo>
                  <a:lnTo>
                    <a:pt x="243" y="960"/>
                  </a:lnTo>
                  <a:lnTo>
                    <a:pt x="250" y="954"/>
                  </a:lnTo>
                  <a:lnTo>
                    <a:pt x="263" y="954"/>
                  </a:lnTo>
                  <a:lnTo>
                    <a:pt x="269" y="954"/>
                  </a:lnTo>
                  <a:lnTo>
                    <a:pt x="275" y="954"/>
                  </a:lnTo>
                  <a:lnTo>
                    <a:pt x="282" y="948"/>
                  </a:lnTo>
                  <a:lnTo>
                    <a:pt x="282" y="941"/>
                  </a:lnTo>
                  <a:lnTo>
                    <a:pt x="288" y="941"/>
                  </a:lnTo>
                  <a:lnTo>
                    <a:pt x="295" y="935"/>
                  </a:lnTo>
                  <a:lnTo>
                    <a:pt x="301" y="941"/>
                  </a:lnTo>
                  <a:lnTo>
                    <a:pt x="307" y="941"/>
                  </a:lnTo>
                  <a:lnTo>
                    <a:pt x="314" y="935"/>
                  </a:lnTo>
                  <a:lnTo>
                    <a:pt x="320" y="935"/>
                  </a:lnTo>
                  <a:lnTo>
                    <a:pt x="327" y="928"/>
                  </a:lnTo>
                  <a:lnTo>
                    <a:pt x="327" y="922"/>
                  </a:lnTo>
                  <a:lnTo>
                    <a:pt x="327" y="916"/>
                  </a:lnTo>
                  <a:lnTo>
                    <a:pt x="327" y="903"/>
                  </a:lnTo>
                  <a:lnTo>
                    <a:pt x="327" y="896"/>
                  </a:lnTo>
                  <a:lnTo>
                    <a:pt x="327" y="890"/>
                  </a:lnTo>
                  <a:lnTo>
                    <a:pt x="320" y="890"/>
                  </a:lnTo>
                  <a:lnTo>
                    <a:pt x="314" y="884"/>
                  </a:lnTo>
                  <a:lnTo>
                    <a:pt x="314" y="877"/>
                  </a:lnTo>
                  <a:lnTo>
                    <a:pt x="307" y="877"/>
                  </a:lnTo>
                  <a:lnTo>
                    <a:pt x="307" y="871"/>
                  </a:lnTo>
                  <a:lnTo>
                    <a:pt x="307" y="864"/>
                  </a:lnTo>
                  <a:lnTo>
                    <a:pt x="307" y="858"/>
                  </a:lnTo>
                  <a:lnTo>
                    <a:pt x="307" y="852"/>
                  </a:lnTo>
                  <a:lnTo>
                    <a:pt x="307" y="845"/>
                  </a:lnTo>
                  <a:lnTo>
                    <a:pt x="301" y="839"/>
                  </a:lnTo>
                  <a:lnTo>
                    <a:pt x="301" y="832"/>
                  </a:lnTo>
                  <a:lnTo>
                    <a:pt x="295" y="832"/>
                  </a:lnTo>
                  <a:lnTo>
                    <a:pt x="288" y="826"/>
                  </a:lnTo>
                  <a:lnTo>
                    <a:pt x="282" y="820"/>
                  </a:lnTo>
                  <a:lnTo>
                    <a:pt x="275" y="820"/>
                  </a:lnTo>
                  <a:lnTo>
                    <a:pt x="269" y="813"/>
                  </a:lnTo>
                  <a:lnTo>
                    <a:pt x="263" y="813"/>
                  </a:lnTo>
                  <a:lnTo>
                    <a:pt x="256" y="813"/>
                  </a:lnTo>
                  <a:lnTo>
                    <a:pt x="256" y="807"/>
                  </a:lnTo>
                  <a:lnTo>
                    <a:pt x="256" y="800"/>
                  </a:lnTo>
                  <a:lnTo>
                    <a:pt x="256" y="794"/>
                  </a:lnTo>
                  <a:lnTo>
                    <a:pt x="256" y="788"/>
                  </a:lnTo>
                  <a:lnTo>
                    <a:pt x="256" y="781"/>
                  </a:lnTo>
                  <a:lnTo>
                    <a:pt x="256" y="775"/>
                  </a:lnTo>
                  <a:lnTo>
                    <a:pt x="256" y="768"/>
                  </a:lnTo>
                  <a:lnTo>
                    <a:pt x="250" y="762"/>
                  </a:lnTo>
                  <a:lnTo>
                    <a:pt x="250" y="756"/>
                  </a:lnTo>
                  <a:lnTo>
                    <a:pt x="250" y="749"/>
                  </a:lnTo>
                  <a:lnTo>
                    <a:pt x="250" y="743"/>
                  </a:lnTo>
                  <a:lnTo>
                    <a:pt x="243" y="743"/>
                  </a:lnTo>
                  <a:lnTo>
                    <a:pt x="237" y="743"/>
                  </a:lnTo>
                  <a:lnTo>
                    <a:pt x="231" y="743"/>
                  </a:lnTo>
                  <a:lnTo>
                    <a:pt x="231" y="736"/>
                  </a:lnTo>
                  <a:lnTo>
                    <a:pt x="231" y="730"/>
                  </a:lnTo>
                  <a:lnTo>
                    <a:pt x="224" y="730"/>
                  </a:lnTo>
                  <a:lnTo>
                    <a:pt x="218" y="730"/>
                  </a:lnTo>
                  <a:lnTo>
                    <a:pt x="218" y="724"/>
                  </a:lnTo>
                  <a:lnTo>
                    <a:pt x="211" y="724"/>
                  </a:lnTo>
                  <a:lnTo>
                    <a:pt x="205" y="724"/>
                  </a:lnTo>
                  <a:lnTo>
                    <a:pt x="199" y="724"/>
                  </a:lnTo>
                  <a:lnTo>
                    <a:pt x="192" y="717"/>
                  </a:lnTo>
                  <a:lnTo>
                    <a:pt x="186" y="717"/>
                  </a:lnTo>
                  <a:lnTo>
                    <a:pt x="186" y="711"/>
                  </a:lnTo>
                  <a:lnTo>
                    <a:pt x="179" y="711"/>
                  </a:lnTo>
                  <a:lnTo>
                    <a:pt x="179" y="704"/>
                  </a:lnTo>
                  <a:lnTo>
                    <a:pt x="173" y="704"/>
                  </a:lnTo>
                  <a:lnTo>
                    <a:pt x="173" y="698"/>
                  </a:lnTo>
                  <a:lnTo>
                    <a:pt x="173" y="692"/>
                  </a:lnTo>
                  <a:lnTo>
                    <a:pt x="167" y="692"/>
                  </a:lnTo>
                  <a:lnTo>
                    <a:pt x="160" y="692"/>
                  </a:lnTo>
                  <a:lnTo>
                    <a:pt x="154" y="692"/>
                  </a:lnTo>
                  <a:lnTo>
                    <a:pt x="154" y="685"/>
                  </a:lnTo>
                  <a:lnTo>
                    <a:pt x="147" y="685"/>
                  </a:lnTo>
                  <a:lnTo>
                    <a:pt x="147" y="679"/>
                  </a:lnTo>
                  <a:lnTo>
                    <a:pt x="147" y="672"/>
                  </a:lnTo>
                  <a:lnTo>
                    <a:pt x="141" y="672"/>
                  </a:lnTo>
                  <a:lnTo>
                    <a:pt x="141" y="679"/>
                  </a:lnTo>
                  <a:lnTo>
                    <a:pt x="135" y="679"/>
                  </a:lnTo>
                  <a:lnTo>
                    <a:pt x="128" y="679"/>
                  </a:lnTo>
                  <a:lnTo>
                    <a:pt x="122" y="672"/>
                  </a:lnTo>
                  <a:lnTo>
                    <a:pt x="115" y="672"/>
                  </a:lnTo>
                  <a:lnTo>
                    <a:pt x="115" y="666"/>
                  </a:lnTo>
                  <a:lnTo>
                    <a:pt x="109" y="660"/>
                  </a:lnTo>
                  <a:lnTo>
                    <a:pt x="109" y="653"/>
                  </a:lnTo>
                  <a:lnTo>
                    <a:pt x="109" y="647"/>
                  </a:lnTo>
                  <a:lnTo>
                    <a:pt x="103" y="647"/>
                  </a:lnTo>
                  <a:lnTo>
                    <a:pt x="96" y="647"/>
                  </a:lnTo>
                  <a:lnTo>
                    <a:pt x="90" y="647"/>
                  </a:lnTo>
                  <a:lnTo>
                    <a:pt x="90" y="640"/>
                  </a:lnTo>
                  <a:lnTo>
                    <a:pt x="83" y="634"/>
                  </a:lnTo>
                  <a:lnTo>
                    <a:pt x="77" y="628"/>
                  </a:lnTo>
                  <a:lnTo>
                    <a:pt x="64" y="602"/>
                  </a:lnTo>
                  <a:lnTo>
                    <a:pt x="58" y="589"/>
                  </a:lnTo>
                  <a:lnTo>
                    <a:pt x="45" y="576"/>
                  </a:lnTo>
                  <a:lnTo>
                    <a:pt x="32" y="557"/>
                  </a:lnTo>
                  <a:lnTo>
                    <a:pt x="19" y="538"/>
                  </a:lnTo>
                  <a:lnTo>
                    <a:pt x="13" y="519"/>
                  </a:lnTo>
                  <a:lnTo>
                    <a:pt x="13" y="512"/>
                  </a:lnTo>
                  <a:lnTo>
                    <a:pt x="7" y="512"/>
                  </a:lnTo>
                  <a:lnTo>
                    <a:pt x="0" y="506"/>
                  </a:lnTo>
                  <a:lnTo>
                    <a:pt x="7" y="506"/>
                  </a:lnTo>
                  <a:lnTo>
                    <a:pt x="13" y="506"/>
                  </a:lnTo>
                  <a:lnTo>
                    <a:pt x="19" y="506"/>
                  </a:lnTo>
                  <a:lnTo>
                    <a:pt x="26" y="506"/>
                  </a:lnTo>
                  <a:lnTo>
                    <a:pt x="26" y="499"/>
                  </a:lnTo>
                  <a:lnTo>
                    <a:pt x="19" y="499"/>
                  </a:lnTo>
                  <a:lnTo>
                    <a:pt x="13" y="499"/>
                  </a:lnTo>
                  <a:lnTo>
                    <a:pt x="13" y="493"/>
                  </a:lnTo>
                  <a:lnTo>
                    <a:pt x="7" y="493"/>
                  </a:lnTo>
                  <a:lnTo>
                    <a:pt x="7" y="487"/>
                  </a:lnTo>
                  <a:lnTo>
                    <a:pt x="7" y="480"/>
                  </a:lnTo>
                  <a:lnTo>
                    <a:pt x="7" y="474"/>
                  </a:lnTo>
                  <a:lnTo>
                    <a:pt x="7" y="467"/>
                  </a:lnTo>
                  <a:lnTo>
                    <a:pt x="7" y="474"/>
                  </a:lnTo>
                  <a:lnTo>
                    <a:pt x="13" y="474"/>
                  </a:lnTo>
                  <a:lnTo>
                    <a:pt x="19" y="474"/>
                  </a:lnTo>
                  <a:lnTo>
                    <a:pt x="19" y="467"/>
                  </a:lnTo>
                  <a:lnTo>
                    <a:pt x="19" y="474"/>
                  </a:lnTo>
                  <a:lnTo>
                    <a:pt x="26" y="474"/>
                  </a:lnTo>
                  <a:lnTo>
                    <a:pt x="26" y="467"/>
                  </a:lnTo>
                  <a:lnTo>
                    <a:pt x="32" y="467"/>
                  </a:lnTo>
                  <a:lnTo>
                    <a:pt x="32" y="474"/>
                  </a:lnTo>
                  <a:lnTo>
                    <a:pt x="32" y="467"/>
                  </a:lnTo>
                  <a:lnTo>
                    <a:pt x="39" y="467"/>
                  </a:lnTo>
                  <a:lnTo>
                    <a:pt x="39" y="474"/>
                  </a:lnTo>
                  <a:lnTo>
                    <a:pt x="45" y="474"/>
                  </a:lnTo>
                  <a:lnTo>
                    <a:pt x="45" y="480"/>
                  </a:lnTo>
                  <a:lnTo>
                    <a:pt x="51" y="480"/>
                  </a:lnTo>
                  <a:lnTo>
                    <a:pt x="58" y="480"/>
                  </a:lnTo>
                  <a:lnTo>
                    <a:pt x="64" y="480"/>
                  </a:lnTo>
                  <a:lnTo>
                    <a:pt x="64" y="474"/>
                  </a:lnTo>
                  <a:lnTo>
                    <a:pt x="58" y="467"/>
                  </a:lnTo>
                  <a:lnTo>
                    <a:pt x="58" y="474"/>
                  </a:lnTo>
                  <a:lnTo>
                    <a:pt x="51" y="474"/>
                  </a:lnTo>
                  <a:lnTo>
                    <a:pt x="51" y="467"/>
                  </a:lnTo>
                  <a:lnTo>
                    <a:pt x="58" y="467"/>
                  </a:lnTo>
                  <a:lnTo>
                    <a:pt x="64" y="461"/>
                  </a:lnTo>
                  <a:lnTo>
                    <a:pt x="64" y="455"/>
                  </a:lnTo>
                  <a:lnTo>
                    <a:pt x="71" y="455"/>
                  </a:lnTo>
                  <a:lnTo>
                    <a:pt x="77" y="455"/>
                  </a:lnTo>
                  <a:lnTo>
                    <a:pt x="77" y="461"/>
                  </a:lnTo>
                  <a:lnTo>
                    <a:pt x="83" y="461"/>
                  </a:lnTo>
                  <a:lnTo>
                    <a:pt x="83" y="467"/>
                  </a:lnTo>
                  <a:lnTo>
                    <a:pt x="90" y="474"/>
                  </a:lnTo>
                  <a:lnTo>
                    <a:pt x="90" y="467"/>
                  </a:lnTo>
                  <a:lnTo>
                    <a:pt x="96" y="467"/>
                  </a:lnTo>
                  <a:lnTo>
                    <a:pt x="103" y="467"/>
                  </a:lnTo>
                  <a:lnTo>
                    <a:pt x="109" y="467"/>
                  </a:lnTo>
                  <a:lnTo>
                    <a:pt x="109" y="461"/>
                  </a:lnTo>
                  <a:lnTo>
                    <a:pt x="115" y="455"/>
                  </a:lnTo>
                  <a:lnTo>
                    <a:pt x="115" y="448"/>
                  </a:lnTo>
                  <a:lnTo>
                    <a:pt x="115" y="442"/>
                  </a:lnTo>
                  <a:lnTo>
                    <a:pt x="115" y="435"/>
                  </a:lnTo>
                  <a:lnTo>
                    <a:pt x="115" y="429"/>
                  </a:lnTo>
                  <a:lnTo>
                    <a:pt x="115" y="423"/>
                  </a:lnTo>
                  <a:lnTo>
                    <a:pt x="122" y="423"/>
                  </a:lnTo>
                  <a:lnTo>
                    <a:pt x="122" y="416"/>
                  </a:lnTo>
                  <a:lnTo>
                    <a:pt x="128" y="416"/>
                  </a:lnTo>
                  <a:lnTo>
                    <a:pt x="135" y="416"/>
                  </a:lnTo>
                  <a:lnTo>
                    <a:pt x="135" y="410"/>
                  </a:lnTo>
                  <a:lnTo>
                    <a:pt x="135" y="403"/>
                  </a:lnTo>
                  <a:lnTo>
                    <a:pt x="135" y="397"/>
                  </a:lnTo>
                  <a:lnTo>
                    <a:pt x="141" y="397"/>
                  </a:lnTo>
                  <a:lnTo>
                    <a:pt x="141" y="403"/>
                  </a:lnTo>
                  <a:lnTo>
                    <a:pt x="147" y="403"/>
                  </a:lnTo>
                  <a:lnTo>
                    <a:pt x="147" y="410"/>
                  </a:lnTo>
                  <a:lnTo>
                    <a:pt x="154" y="410"/>
                  </a:lnTo>
                  <a:lnTo>
                    <a:pt x="154" y="403"/>
                  </a:lnTo>
                  <a:lnTo>
                    <a:pt x="160" y="403"/>
                  </a:lnTo>
                  <a:lnTo>
                    <a:pt x="160" y="397"/>
                  </a:lnTo>
                  <a:lnTo>
                    <a:pt x="167" y="397"/>
                  </a:lnTo>
                  <a:lnTo>
                    <a:pt x="167" y="391"/>
                  </a:lnTo>
                  <a:lnTo>
                    <a:pt x="173" y="391"/>
                  </a:lnTo>
                  <a:lnTo>
                    <a:pt x="179" y="391"/>
                  </a:lnTo>
                  <a:lnTo>
                    <a:pt x="186" y="391"/>
                  </a:lnTo>
                  <a:lnTo>
                    <a:pt x="192" y="391"/>
                  </a:lnTo>
                  <a:lnTo>
                    <a:pt x="192" y="384"/>
                  </a:lnTo>
                  <a:lnTo>
                    <a:pt x="192" y="378"/>
                  </a:lnTo>
                  <a:lnTo>
                    <a:pt x="186" y="371"/>
                  </a:lnTo>
                  <a:lnTo>
                    <a:pt x="186" y="365"/>
                  </a:lnTo>
                  <a:lnTo>
                    <a:pt x="192" y="365"/>
                  </a:lnTo>
                  <a:lnTo>
                    <a:pt x="192" y="359"/>
                  </a:lnTo>
                  <a:lnTo>
                    <a:pt x="199" y="359"/>
                  </a:lnTo>
                  <a:lnTo>
                    <a:pt x="199" y="352"/>
                  </a:lnTo>
                  <a:lnTo>
                    <a:pt x="199" y="346"/>
                  </a:lnTo>
                  <a:lnTo>
                    <a:pt x="205" y="346"/>
                  </a:lnTo>
                  <a:lnTo>
                    <a:pt x="211" y="346"/>
                  </a:lnTo>
                  <a:lnTo>
                    <a:pt x="205" y="339"/>
                  </a:lnTo>
                  <a:lnTo>
                    <a:pt x="211" y="333"/>
                  </a:lnTo>
                  <a:lnTo>
                    <a:pt x="211" y="327"/>
                  </a:lnTo>
                  <a:lnTo>
                    <a:pt x="218" y="327"/>
                  </a:lnTo>
                  <a:lnTo>
                    <a:pt x="224" y="327"/>
                  </a:lnTo>
                  <a:lnTo>
                    <a:pt x="224" y="320"/>
                  </a:lnTo>
                  <a:lnTo>
                    <a:pt x="224" y="314"/>
                  </a:lnTo>
                  <a:lnTo>
                    <a:pt x="231" y="314"/>
                  </a:lnTo>
                  <a:lnTo>
                    <a:pt x="231" y="307"/>
                  </a:lnTo>
                  <a:lnTo>
                    <a:pt x="231" y="301"/>
                  </a:lnTo>
                  <a:lnTo>
                    <a:pt x="237" y="295"/>
                  </a:lnTo>
                  <a:lnTo>
                    <a:pt x="231" y="295"/>
                  </a:lnTo>
                  <a:lnTo>
                    <a:pt x="231" y="288"/>
                  </a:lnTo>
                  <a:lnTo>
                    <a:pt x="231" y="282"/>
                  </a:lnTo>
                  <a:lnTo>
                    <a:pt x="237" y="282"/>
                  </a:lnTo>
                  <a:lnTo>
                    <a:pt x="243" y="282"/>
                  </a:lnTo>
                  <a:lnTo>
                    <a:pt x="250" y="282"/>
                  </a:lnTo>
                  <a:lnTo>
                    <a:pt x="256" y="282"/>
                  </a:lnTo>
                  <a:lnTo>
                    <a:pt x="256" y="288"/>
                  </a:lnTo>
                  <a:lnTo>
                    <a:pt x="256" y="295"/>
                  </a:lnTo>
                  <a:lnTo>
                    <a:pt x="263" y="295"/>
                  </a:lnTo>
                  <a:lnTo>
                    <a:pt x="263" y="288"/>
                  </a:lnTo>
                  <a:lnTo>
                    <a:pt x="269" y="288"/>
                  </a:lnTo>
                  <a:lnTo>
                    <a:pt x="269" y="282"/>
                  </a:lnTo>
                  <a:lnTo>
                    <a:pt x="275" y="282"/>
                  </a:lnTo>
                  <a:lnTo>
                    <a:pt x="275" y="275"/>
                  </a:lnTo>
                  <a:lnTo>
                    <a:pt x="275" y="269"/>
                  </a:lnTo>
                  <a:lnTo>
                    <a:pt x="282" y="269"/>
                  </a:lnTo>
                  <a:lnTo>
                    <a:pt x="288" y="269"/>
                  </a:lnTo>
                  <a:lnTo>
                    <a:pt x="288" y="263"/>
                  </a:lnTo>
                  <a:lnTo>
                    <a:pt x="288" y="269"/>
                  </a:lnTo>
                  <a:lnTo>
                    <a:pt x="295" y="269"/>
                  </a:lnTo>
                  <a:lnTo>
                    <a:pt x="295" y="263"/>
                  </a:lnTo>
                  <a:lnTo>
                    <a:pt x="301" y="263"/>
                  </a:lnTo>
                  <a:lnTo>
                    <a:pt x="301" y="256"/>
                  </a:lnTo>
                  <a:lnTo>
                    <a:pt x="307" y="256"/>
                  </a:lnTo>
                  <a:lnTo>
                    <a:pt x="307" y="250"/>
                  </a:lnTo>
                  <a:lnTo>
                    <a:pt x="314" y="250"/>
                  </a:lnTo>
                  <a:lnTo>
                    <a:pt x="314" y="243"/>
                  </a:lnTo>
                  <a:lnTo>
                    <a:pt x="314" y="237"/>
                  </a:lnTo>
                  <a:lnTo>
                    <a:pt x="314" y="231"/>
                  </a:lnTo>
                  <a:lnTo>
                    <a:pt x="320" y="231"/>
                  </a:lnTo>
                  <a:lnTo>
                    <a:pt x="327" y="231"/>
                  </a:lnTo>
                  <a:lnTo>
                    <a:pt x="333" y="231"/>
                  </a:lnTo>
                  <a:lnTo>
                    <a:pt x="333" y="237"/>
                  </a:lnTo>
                  <a:lnTo>
                    <a:pt x="340" y="237"/>
                  </a:lnTo>
                  <a:lnTo>
                    <a:pt x="346" y="237"/>
                  </a:lnTo>
                  <a:lnTo>
                    <a:pt x="346" y="231"/>
                  </a:lnTo>
                  <a:lnTo>
                    <a:pt x="346" y="237"/>
                  </a:lnTo>
                  <a:lnTo>
                    <a:pt x="352" y="237"/>
                  </a:lnTo>
                  <a:lnTo>
                    <a:pt x="352" y="231"/>
                  </a:lnTo>
                  <a:lnTo>
                    <a:pt x="359" y="231"/>
                  </a:lnTo>
                  <a:lnTo>
                    <a:pt x="365" y="231"/>
                  </a:lnTo>
                  <a:lnTo>
                    <a:pt x="365" y="224"/>
                  </a:lnTo>
                  <a:lnTo>
                    <a:pt x="372" y="224"/>
                  </a:lnTo>
                  <a:lnTo>
                    <a:pt x="372" y="231"/>
                  </a:lnTo>
                  <a:lnTo>
                    <a:pt x="378" y="231"/>
                  </a:lnTo>
                  <a:lnTo>
                    <a:pt x="372" y="231"/>
                  </a:lnTo>
                  <a:lnTo>
                    <a:pt x="372" y="237"/>
                  </a:lnTo>
                  <a:lnTo>
                    <a:pt x="378" y="237"/>
                  </a:lnTo>
                  <a:lnTo>
                    <a:pt x="378" y="243"/>
                  </a:lnTo>
                  <a:lnTo>
                    <a:pt x="378" y="250"/>
                  </a:lnTo>
                  <a:lnTo>
                    <a:pt x="384" y="250"/>
                  </a:lnTo>
                  <a:lnTo>
                    <a:pt x="384" y="256"/>
                  </a:lnTo>
                  <a:lnTo>
                    <a:pt x="391" y="256"/>
                  </a:lnTo>
                  <a:lnTo>
                    <a:pt x="391" y="263"/>
                  </a:lnTo>
                  <a:lnTo>
                    <a:pt x="397" y="263"/>
                  </a:lnTo>
                  <a:lnTo>
                    <a:pt x="404" y="263"/>
                  </a:lnTo>
                  <a:lnTo>
                    <a:pt x="404" y="256"/>
                  </a:lnTo>
                  <a:lnTo>
                    <a:pt x="410" y="263"/>
                  </a:lnTo>
                  <a:lnTo>
                    <a:pt x="410" y="269"/>
                  </a:lnTo>
                  <a:lnTo>
                    <a:pt x="416" y="269"/>
                  </a:lnTo>
                  <a:lnTo>
                    <a:pt x="423" y="269"/>
                  </a:lnTo>
                  <a:lnTo>
                    <a:pt x="423" y="275"/>
                  </a:lnTo>
                  <a:lnTo>
                    <a:pt x="429" y="275"/>
                  </a:lnTo>
                  <a:lnTo>
                    <a:pt x="436" y="275"/>
                  </a:lnTo>
                  <a:lnTo>
                    <a:pt x="436" y="282"/>
                  </a:lnTo>
                  <a:lnTo>
                    <a:pt x="436" y="275"/>
                  </a:lnTo>
                  <a:lnTo>
                    <a:pt x="442" y="282"/>
                  </a:lnTo>
                  <a:lnTo>
                    <a:pt x="442" y="275"/>
                  </a:lnTo>
                  <a:lnTo>
                    <a:pt x="448" y="275"/>
                  </a:lnTo>
                  <a:lnTo>
                    <a:pt x="455" y="275"/>
                  </a:lnTo>
                  <a:lnTo>
                    <a:pt x="461" y="282"/>
                  </a:lnTo>
                  <a:lnTo>
                    <a:pt x="468" y="275"/>
                  </a:lnTo>
                  <a:lnTo>
                    <a:pt x="474" y="275"/>
                  </a:lnTo>
                  <a:lnTo>
                    <a:pt x="474" y="282"/>
                  </a:lnTo>
                  <a:lnTo>
                    <a:pt x="480" y="282"/>
                  </a:lnTo>
                  <a:lnTo>
                    <a:pt x="480" y="275"/>
                  </a:lnTo>
                  <a:lnTo>
                    <a:pt x="487" y="275"/>
                  </a:lnTo>
                  <a:lnTo>
                    <a:pt x="487" y="269"/>
                  </a:lnTo>
                  <a:lnTo>
                    <a:pt x="493" y="269"/>
                  </a:lnTo>
                  <a:lnTo>
                    <a:pt x="500" y="269"/>
                  </a:lnTo>
                  <a:lnTo>
                    <a:pt x="506" y="269"/>
                  </a:lnTo>
                  <a:lnTo>
                    <a:pt x="512" y="269"/>
                  </a:lnTo>
                  <a:lnTo>
                    <a:pt x="512" y="275"/>
                  </a:lnTo>
                  <a:lnTo>
                    <a:pt x="512" y="269"/>
                  </a:lnTo>
                  <a:lnTo>
                    <a:pt x="519" y="269"/>
                  </a:lnTo>
                  <a:lnTo>
                    <a:pt x="525" y="269"/>
                  </a:lnTo>
                  <a:lnTo>
                    <a:pt x="532" y="269"/>
                  </a:lnTo>
                  <a:lnTo>
                    <a:pt x="532" y="263"/>
                  </a:lnTo>
                  <a:lnTo>
                    <a:pt x="538" y="263"/>
                  </a:lnTo>
                  <a:lnTo>
                    <a:pt x="544" y="263"/>
                  </a:lnTo>
                  <a:lnTo>
                    <a:pt x="544" y="256"/>
                  </a:lnTo>
                  <a:lnTo>
                    <a:pt x="544" y="250"/>
                  </a:lnTo>
                  <a:lnTo>
                    <a:pt x="544" y="243"/>
                  </a:lnTo>
                  <a:lnTo>
                    <a:pt x="551" y="243"/>
                  </a:lnTo>
                  <a:lnTo>
                    <a:pt x="551" y="237"/>
                  </a:lnTo>
                  <a:lnTo>
                    <a:pt x="551" y="231"/>
                  </a:lnTo>
                  <a:lnTo>
                    <a:pt x="557" y="231"/>
                  </a:lnTo>
                  <a:lnTo>
                    <a:pt x="564" y="231"/>
                  </a:lnTo>
                  <a:lnTo>
                    <a:pt x="570" y="231"/>
                  </a:lnTo>
                  <a:lnTo>
                    <a:pt x="570" y="224"/>
                  </a:lnTo>
                  <a:lnTo>
                    <a:pt x="576" y="224"/>
                  </a:lnTo>
                  <a:lnTo>
                    <a:pt x="583" y="224"/>
                  </a:lnTo>
                  <a:lnTo>
                    <a:pt x="576" y="224"/>
                  </a:lnTo>
                  <a:lnTo>
                    <a:pt x="576" y="218"/>
                  </a:lnTo>
                  <a:lnTo>
                    <a:pt x="576" y="211"/>
                  </a:lnTo>
                  <a:lnTo>
                    <a:pt x="576" y="205"/>
                  </a:lnTo>
                  <a:lnTo>
                    <a:pt x="570" y="199"/>
                  </a:lnTo>
                  <a:lnTo>
                    <a:pt x="570" y="192"/>
                  </a:lnTo>
                  <a:lnTo>
                    <a:pt x="564" y="179"/>
                  </a:lnTo>
                  <a:lnTo>
                    <a:pt x="564" y="173"/>
                  </a:lnTo>
                  <a:lnTo>
                    <a:pt x="564" y="160"/>
                  </a:lnTo>
                  <a:lnTo>
                    <a:pt x="564" y="154"/>
                  </a:lnTo>
                  <a:lnTo>
                    <a:pt x="557" y="154"/>
                  </a:lnTo>
                  <a:lnTo>
                    <a:pt x="557" y="147"/>
                  </a:lnTo>
                  <a:lnTo>
                    <a:pt x="557" y="135"/>
                  </a:lnTo>
                  <a:lnTo>
                    <a:pt x="557" y="128"/>
                  </a:lnTo>
                  <a:lnTo>
                    <a:pt x="564" y="122"/>
                  </a:lnTo>
                  <a:lnTo>
                    <a:pt x="570" y="109"/>
                  </a:lnTo>
                  <a:lnTo>
                    <a:pt x="589" y="83"/>
                  </a:lnTo>
                  <a:lnTo>
                    <a:pt x="596" y="71"/>
                  </a:lnTo>
                  <a:lnTo>
                    <a:pt x="602" y="58"/>
                  </a:lnTo>
                  <a:lnTo>
                    <a:pt x="602" y="51"/>
                  </a:lnTo>
                  <a:lnTo>
                    <a:pt x="602" y="45"/>
                  </a:lnTo>
                  <a:lnTo>
                    <a:pt x="615" y="39"/>
                  </a:lnTo>
                  <a:lnTo>
                    <a:pt x="621" y="32"/>
                  </a:lnTo>
                  <a:lnTo>
                    <a:pt x="628" y="26"/>
                  </a:lnTo>
                  <a:lnTo>
                    <a:pt x="634" y="26"/>
                  </a:lnTo>
                  <a:lnTo>
                    <a:pt x="640" y="19"/>
                  </a:lnTo>
                  <a:lnTo>
                    <a:pt x="647" y="26"/>
                  </a:lnTo>
                  <a:lnTo>
                    <a:pt x="660" y="26"/>
                  </a:lnTo>
                  <a:lnTo>
                    <a:pt x="666" y="32"/>
                  </a:lnTo>
                  <a:lnTo>
                    <a:pt x="672" y="32"/>
                  </a:lnTo>
                  <a:lnTo>
                    <a:pt x="685" y="39"/>
                  </a:lnTo>
                  <a:lnTo>
                    <a:pt x="698" y="39"/>
                  </a:lnTo>
                  <a:lnTo>
                    <a:pt x="705" y="39"/>
                  </a:lnTo>
                  <a:lnTo>
                    <a:pt x="711" y="45"/>
                  </a:lnTo>
                  <a:lnTo>
                    <a:pt x="724" y="45"/>
                  </a:lnTo>
                  <a:lnTo>
                    <a:pt x="737" y="45"/>
                  </a:lnTo>
                  <a:lnTo>
                    <a:pt x="743" y="45"/>
                  </a:lnTo>
                  <a:lnTo>
                    <a:pt x="749" y="51"/>
                  </a:lnTo>
                  <a:lnTo>
                    <a:pt x="749" y="58"/>
                  </a:lnTo>
                  <a:lnTo>
                    <a:pt x="749" y="64"/>
                  </a:lnTo>
                  <a:lnTo>
                    <a:pt x="756" y="71"/>
                  </a:lnTo>
                  <a:lnTo>
                    <a:pt x="762" y="77"/>
                  </a:lnTo>
                  <a:lnTo>
                    <a:pt x="762" y="83"/>
                  </a:lnTo>
                  <a:lnTo>
                    <a:pt x="769" y="77"/>
                  </a:lnTo>
                  <a:lnTo>
                    <a:pt x="775" y="71"/>
                  </a:lnTo>
                  <a:lnTo>
                    <a:pt x="781" y="71"/>
                  </a:lnTo>
                  <a:lnTo>
                    <a:pt x="788" y="64"/>
                  </a:lnTo>
                  <a:lnTo>
                    <a:pt x="788" y="58"/>
                  </a:lnTo>
                  <a:lnTo>
                    <a:pt x="788" y="51"/>
                  </a:lnTo>
                  <a:lnTo>
                    <a:pt x="794" y="45"/>
                  </a:lnTo>
                  <a:lnTo>
                    <a:pt x="807" y="39"/>
                  </a:lnTo>
                  <a:lnTo>
                    <a:pt x="813" y="32"/>
                  </a:lnTo>
                  <a:lnTo>
                    <a:pt x="833" y="32"/>
                  </a:lnTo>
                  <a:lnTo>
                    <a:pt x="845" y="39"/>
                  </a:lnTo>
                  <a:lnTo>
                    <a:pt x="852" y="45"/>
                  </a:lnTo>
                  <a:lnTo>
                    <a:pt x="858" y="45"/>
                  </a:lnTo>
                  <a:lnTo>
                    <a:pt x="865" y="51"/>
                  </a:lnTo>
                  <a:lnTo>
                    <a:pt x="871" y="51"/>
                  </a:lnTo>
                  <a:lnTo>
                    <a:pt x="871" y="45"/>
                  </a:lnTo>
                  <a:lnTo>
                    <a:pt x="884" y="39"/>
                  </a:lnTo>
                  <a:lnTo>
                    <a:pt x="884" y="32"/>
                  </a:lnTo>
                  <a:lnTo>
                    <a:pt x="890" y="32"/>
                  </a:lnTo>
                  <a:lnTo>
                    <a:pt x="897" y="19"/>
                  </a:lnTo>
                  <a:lnTo>
                    <a:pt x="903" y="19"/>
                  </a:lnTo>
                  <a:lnTo>
                    <a:pt x="909" y="13"/>
                  </a:lnTo>
                  <a:lnTo>
                    <a:pt x="916" y="13"/>
                  </a:lnTo>
                  <a:lnTo>
                    <a:pt x="916" y="7"/>
                  </a:lnTo>
                  <a:lnTo>
                    <a:pt x="922" y="7"/>
                  </a:lnTo>
                  <a:lnTo>
                    <a:pt x="935" y="0"/>
                  </a:lnTo>
                  <a:lnTo>
                    <a:pt x="941" y="0"/>
                  </a:lnTo>
                  <a:lnTo>
                    <a:pt x="948" y="0"/>
                  </a:lnTo>
                  <a:lnTo>
                    <a:pt x="961" y="0"/>
                  </a:lnTo>
                  <a:lnTo>
                    <a:pt x="967" y="7"/>
                  </a:lnTo>
                  <a:lnTo>
                    <a:pt x="986" y="19"/>
                  </a:lnTo>
                  <a:lnTo>
                    <a:pt x="993" y="26"/>
                  </a:lnTo>
                  <a:lnTo>
                    <a:pt x="999" y="51"/>
                  </a:lnTo>
                  <a:lnTo>
                    <a:pt x="1044" y="90"/>
                  </a:lnTo>
                  <a:lnTo>
                    <a:pt x="1063" y="109"/>
                  </a:lnTo>
                  <a:lnTo>
                    <a:pt x="1089" y="122"/>
                  </a:lnTo>
                  <a:lnTo>
                    <a:pt x="1108" y="160"/>
                  </a:lnTo>
                  <a:lnTo>
                    <a:pt x="1127" y="179"/>
                  </a:lnTo>
                  <a:lnTo>
                    <a:pt x="1140" y="205"/>
                  </a:lnTo>
                  <a:lnTo>
                    <a:pt x="1140" y="224"/>
                  </a:lnTo>
                  <a:lnTo>
                    <a:pt x="1146" y="250"/>
                  </a:lnTo>
                  <a:lnTo>
                    <a:pt x="1153" y="282"/>
                  </a:lnTo>
                  <a:lnTo>
                    <a:pt x="1146" y="307"/>
                  </a:lnTo>
                  <a:lnTo>
                    <a:pt x="1153" y="371"/>
                  </a:lnTo>
                  <a:lnTo>
                    <a:pt x="1153" y="448"/>
                  </a:lnTo>
                  <a:lnTo>
                    <a:pt x="1146" y="653"/>
                  </a:lnTo>
                  <a:lnTo>
                    <a:pt x="1153" y="685"/>
                  </a:lnTo>
                  <a:lnTo>
                    <a:pt x="1153" y="717"/>
                  </a:lnTo>
                  <a:lnTo>
                    <a:pt x="1166" y="749"/>
                  </a:lnTo>
                  <a:lnTo>
                    <a:pt x="1166" y="762"/>
                  </a:lnTo>
                  <a:lnTo>
                    <a:pt x="1153" y="781"/>
                  </a:lnTo>
                  <a:lnTo>
                    <a:pt x="1153" y="800"/>
                  </a:lnTo>
                  <a:lnTo>
                    <a:pt x="1146" y="807"/>
                  </a:lnTo>
                  <a:lnTo>
                    <a:pt x="1146" y="826"/>
                  </a:lnTo>
                  <a:lnTo>
                    <a:pt x="1140" y="845"/>
                  </a:lnTo>
                  <a:lnTo>
                    <a:pt x="1140" y="858"/>
                  </a:lnTo>
                  <a:close/>
                </a:path>
              </a:pathLst>
            </a:custGeom>
            <a:solidFill>
              <a:srgbClr val="FFF6B3"/>
            </a:solidFill>
            <a:ln w="6350">
              <a:solidFill>
                <a:schemeClr val="accent5">
                  <a:lumMod val="50000"/>
                </a:schemeClr>
              </a:solidFill>
            </a:ln>
          </p:spPr>
          <p:txBody>
            <a:bodyPr vert="horz" wrap="square" lIns="91440" tIns="45720" rIns="91440" bIns="45720" numCol="1" anchor="t" anchorCtr="0" compatLnSpc="1">
              <a:noAutofit/>
            </a:bodyPr>
            <a:lstStyle/>
            <a:p>
              <a:endParaRPr lang="fr-FR" noProof="0" dirty="0"/>
            </a:p>
          </p:txBody>
        </p:sp>
        <p:sp>
          <p:nvSpPr>
            <p:cNvPr id="57" name="Freeform 228"/>
            <p:cNvSpPr/>
            <p:nvPr/>
          </p:nvSpPr>
          <p:spPr bwMode="gray">
            <a:xfrm>
              <a:off x="3894551" y="2371660"/>
              <a:ext cx="702756" cy="899834"/>
            </a:xfrm>
            <a:custGeom>
              <a:avLst/>
              <a:gdLst>
                <a:gd name="T0" fmla="*/ 1044 w 1089"/>
                <a:gd name="T1" fmla="*/ 532 h 1249"/>
                <a:gd name="T2" fmla="*/ 1050 w 1089"/>
                <a:gd name="T3" fmla="*/ 673 h 1249"/>
                <a:gd name="T4" fmla="*/ 1069 w 1089"/>
                <a:gd name="T5" fmla="*/ 839 h 1249"/>
                <a:gd name="T6" fmla="*/ 999 w 1089"/>
                <a:gd name="T7" fmla="*/ 890 h 1249"/>
                <a:gd name="T8" fmla="*/ 909 w 1089"/>
                <a:gd name="T9" fmla="*/ 910 h 1249"/>
                <a:gd name="T10" fmla="*/ 839 w 1089"/>
                <a:gd name="T11" fmla="*/ 884 h 1249"/>
                <a:gd name="T12" fmla="*/ 743 w 1089"/>
                <a:gd name="T13" fmla="*/ 878 h 1249"/>
                <a:gd name="T14" fmla="*/ 692 w 1089"/>
                <a:gd name="T15" fmla="*/ 993 h 1249"/>
                <a:gd name="T16" fmla="*/ 698 w 1089"/>
                <a:gd name="T17" fmla="*/ 1063 h 1249"/>
                <a:gd name="T18" fmla="*/ 660 w 1089"/>
                <a:gd name="T19" fmla="*/ 1102 h 1249"/>
                <a:gd name="T20" fmla="*/ 608 w 1089"/>
                <a:gd name="T21" fmla="*/ 1114 h 1249"/>
                <a:gd name="T22" fmla="*/ 564 w 1089"/>
                <a:gd name="T23" fmla="*/ 1114 h 1249"/>
                <a:gd name="T24" fmla="*/ 512 w 1089"/>
                <a:gd name="T25" fmla="*/ 1095 h 1249"/>
                <a:gd name="T26" fmla="*/ 487 w 1089"/>
                <a:gd name="T27" fmla="*/ 1070 h 1249"/>
                <a:gd name="T28" fmla="*/ 442 w 1089"/>
                <a:gd name="T29" fmla="*/ 1076 h 1249"/>
                <a:gd name="T30" fmla="*/ 410 w 1089"/>
                <a:gd name="T31" fmla="*/ 1108 h 1249"/>
                <a:gd name="T32" fmla="*/ 371 w 1089"/>
                <a:gd name="T33" fmla="*/ 1121 h 1249"/>
                <a:gd name="T34" fmla="*/ 346 w 1089"/>
                <a:gd name="T35" fmla="*/ 1166 h 1249"/>
                <a:gd name="T36" fmla="*/ 314 w 1089"/>
                <a:gd name="T37" fmla="*/ 1210 h 1249"/>
                <a:gd name="T38" fmla="*/ 282 w 1089"/>
                <a:gd name="T39" fmla="*/ 1249 h 1249"/>
                <a:gd name="T40" fmla="*/ 256 w 1089"/>
                <a:gd name="T41" fmla="*/ 1178 h 1249"/>
                <a:gd name="T42" fmla="*/ 205 w 1089"/>
                <a:gd name="T43" fmla="*/ 1082 h 1249"/>
                <a:gd name="T44" fmla="*/ 237 w 1089"/>
                <a:gd name="T45" fmla="*/ 1012 h 1249"/>
                <a:gd name="T46" fmla="*/ 269 w 1089"/>
                <a:gd name="T47" fmla="*/ 942 h 1249"/>
                <a:gd name="T48" fmla="*/ 269 w 1089"/>
                <a:gd name="T49" fmla="*/ 858 h 1249"/>
                <a:gd name="T50" fmla="*/ 288 w 1089"/>
                <a:gd name="T51" fmla="*/ 807 h 1249"/>
                <a:gd name="T52" fmla="*/ 275 w 1089"/>
                <a:gd name="T53" fmla="*/ 724 h 1249"/>
                <a:gd name="T54" fmla="*/ 250 w 1089"/>
                <a:gd name="T55" fmla="*/ 692 h 1249"/>
                <a:gd name="T56" fmla="*/ 186 w 1089"/>
                <a:gd name="T57" fmla="*/ 666 h 1249"/>
                <a:gd name="T58" fmla="*/ 122 w 1089"/>
                <a:gd name="T59" fmla="*/ 666 h 1249"/>
                <a:gd name="T60" fmla="*/ 83 w 1089"/>
                <a:gd name="T61" fmla="*/ 711 h 1249"/>
                <a:gd name="T62" fmla="*/ 13 w 1089"/>
                <a:gd name="T63" fmla="*/ 717 h 1249"/>
                <a:gd name="T64" fmla="*/ 26 w 1089"/>
                <a:gd name="T65" fmla="*/ 679 h 1249"/>
                <a:gd name="T66" fmla="*/ 70 w 1089"/>
                <a:gd name="T67" fmla="*/ 653 h 1249"/>
                <a:gd name="T68" fmla="*/ 6 w 1089"/>
                <a:gd name="T69" fmla="*/ 634 h 1249"/>
                <a:gd name="T70" fmla="*/ 38 w 1089"/>
                <a:gd name="T71" fmla="*/ 602 h 1249"/>
                <a:gd name="T72" fmla="*/ 90 w 1089"/>
                <a:gd name="T73" fmla="*/ 589 h 1249"/>
                <a:gd name="T74" fmla="*/ 141 w 1089"/>
                <a:gd name="T75" fmla="*/ 570 h 1249"/>
                <a:gd name="T76" fmla="*/ 96 w 1089"/>
                <a:gd name="T77" fmla="*/ 557 h 1249"/>
                <a:gd name="T78" fmla="*/ 45 w 1089"/>
                <a:gd name="T79" fmla="*/ 557 h 1249"/>
                <a:gd name="T80" fmla="*/ 45 w 1089"/>
                <a:gd name="T81" fmla="*/ 493 h 1249"/>
                <a:gd name="T82" fmla="*/ 96 w 1089"/>
                <a:gd name="T83" fmla="*/ 519 h 1249"/>
                <a:gd name="T84" fmla="*/ 109 w 1089"/>
                <a:gd name="T85" fmla="*/ 461 h 1249"/>
                <a:gd name="T86" fmla="*/ 90 w 1089"/>
                <a:gd name="T87" fmla="*/ 410 h 1249"/>
                <a:gd name="T88" fmla="*/ 115 w 1089"/>
                <a:gd name="T89" fmla="*/ 359 h 1249"/>
                <a:gd name="T90" fmla="*/ 115 w 1089"/>
                <a:gd name="T91" fmla="*/ 282 h 1249"/>
                <a:gd name="T92" fmla="*/ 128 w 1089"/>
                <a:gd name="T93" fmla="*/ 237 h 1249"/>
                <a:gd name="T94" fmla="*/ 122 w 1089"/>
                <a:gd name="T95" fmla="*/ 180 h 1249"/>
                <a:gd name="T96" fmla="*/ 179 w 1089"/>
                <a:gd name="T97" fmla="*/ 180 h 1249"/>
                <a:gd name="T98" fmla="*/ 186 w 1089"/>
                <a:gd name="T99" fmla="*/ 225 h 1249"/>
                <a:gd name="T100" fmla="*/ 243 w 1089"/>
                <a:gd name="T101" fmla="*/ 244 h 1249"/>
                <a:gd name="T102" fmla="*/ 269 w 1089"/>
                <a:gd name="T103" fmla="*/ 257 h 1249"/>
                <a:gd name="T104" fmla="*/ 295 w 1089"/>
                <a:gd name="T105" fmla="*/ 295 h 1249"/>
                <a:gd name="T106" fmla="*/ 359 w 1089"/>
                <a:gd name="T107" fmla="*/ 308 h 1249"/>
                <a:gd name="T108" fmla="*/ 403 w 1089"/>
                <a:gd name="T109" fmla="*/ 301 h 1249"/>
                <a:gd name="T110" fmla="*/ 397 w 1089"/>
                <a:gd name="T111" fmla="*/ 244 h 1249"/>
                <a:gd name="T112" fmla="*/ 429 w 1089"/>
                <a:gd name="T113" fmla="*/ 186 h 1249"/>
                <a:gd name="T114" fmla="*/ 468 w 1089"/>
                <a:gd name="T115" fmla="*/ 77 h 1249"/>
                <a:gd name="T116" fmla="*/ 500 w 1089"/>
                <a:gd name="T117" fmla="*/ 45 h 1249"/>
                <a:gd name="T118" fmla="*/ 532 w 1089"/>
                <a:gd name="T119" fmla="*/ 52 h 1249"/>
                <a:gd name="T120" fmla="*/ 570 w 1089"/>
                <a:gd name="T121" fmla="*/ 39 h 1249"/>
                <a:gd name="T122" fmla="*/ 615 w 1089"/>
                <a:gd name="T123" fmla="*/ 39 h 1249"/>
                <a:gd name="T124" fmla="*/ 692 w 1089"/>
                <a:gd name="T125" fmla="*/ 13 h 1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89" h="1249">
                  <a:moveTo>
                    <a:pt x="711" y="0"/>
                  </a:moveTo>
                  <a:lnTo>
                    <a:pt x="858" y="96"/>
                  </a:lnTo>
                  <a:lnTo>
                    <a:pt x="967" y="167"/>
                  </a:lnTo>
                  <a:lnTo>
                    <a:pt x="1005" y="186"/>
                  </a:lnTo>
                  <a:lnTo>
                    <a:pt x="1012" y="192"/>
                  </a:lnTo>
                  <a:lnTo>
                    <a:pt x="1031" y="199"/>
                  </a:lnTo>
                  <a:lnTo>
                    <a:pt x="1037" y="231"/>
                  </a:lnTo>
                  <a:lnTo>
                    <a:pt x="1037" y="353"/>
                  </a:lnTo>
                  <a:lnTo>
                    <a:pt x="1037" y="481"/>
                  </a:lnTo>
                  <a:lnTo>
                    <a:pt x="1044" y="500"/>
                  </a:lnTo>
                  <a:lnTo>
                    <a:pt x="1044" y="513"/>
                  </a:lnTo>
                  <a:lnTo>
                    <a:pt x="1044" y="532"/>
                  </a:lnTo>
                  <a:lnTo>
                    <a:pt x="1037" y="570"/>
                  </a:lnTo>
                  <a:lnTo>
                    <a:pt x="1025" y="596"/>
                  </a:lnTo>
                  <a:lnTo>
                    <a:pt x="1018" y="615"/>
                  </a:lnTo>
                  <a:lnTo>
                    <a:pt x="1018" y="628"/>
                  </a:lnTo>
                  <a:lnTo>
                    <a:pt x="1031" y="653"/>
                  </a:lnTo>
                  <a:lnTo>
                    <a:pt x="1031" y="666"/>
                  </a:lnTo>
                  <a:lnTo>
                    <a:pt x="1031" y="673"/>
                  </a:lnTo>
                  <a:lnTo>
                    <a:pt x="1037" y="673"/>
                  </a:lnTo>
                  <a:lnTo>
                    <a:pt x="1044" y="673"/>
                  </a:lnTo>
                  <a:lnTo>
                    <a:pt x="1044" y="666"/>
                  </a:lnTo>
                  <a:lnTo>
                    <a:pt x="1050" y="666"/>
                  </a:lnTo>
                  <a:lnTo>
                    <a:pt x="1050" y="673"/>
                  </a:lnTo>
                  <a:lnTo>
                    <a:pt x="1050" y="666"/>
                  </a:lnTo>
                  <a:lnTo>
                    <a:pt x="1057" y="666"/>
                  </a:lnTo>
                  <a:lnTo>
                    <a:pt x="1063" y="666"/>
                  </a:lnTo>
                  <a:lnTo>
                    <a:pt x="1063" y="679"/>
                  </a:lnTo>
                  <a:lnTo>
                    <a:pt x="1069" y="717"/>
                  </a:lnTo>
                  <a:lnTo>
                    <a:pt x="1069" y="724"/>
                  </a:lnTo>
                  <a:lnTo>
                    <a:pt x="1069" y="737"/>
                  </a:lnTo>
                  <a:lnTo>
                    <a:pt x="1069" y="781"/>
                  </a:lnTo>
                  <a:lnTo>
                    <a:pt x="1082" y="826"/>
                  </a:lnTo>
                  <a:lnTo>
                    <a:pt x="1089" y="839"/>
                  </a:lnTo>
                  <a:lnTo>
                    <a:pt x="1076" y="839"/>
                  </a:lnTo>
                  <a:lnTo>
                    <a:pt x="1069" y="839"/>
                  </a:lnTo>
                  <a:lnTo>
                    <a:pt x="1063" y="839"/>
                  </a:lnTo>
                  <a:lnTo>
                    <a:pt x="1050" y="846"/>
                  </a:lnTo>
                  <a:lnTo>
                    <a:pt x="1044" y="846"/>
                  </a:lnTo>
                  <a:lnTo>
                    <a:pt x="1044" y="852"/>
                  </a:lnTo>
                  <a:lnTo>
                    <a:pt x="1037" y="852"/>
                  </a:lnTo>
                  <a:lnTo>
                    <a:pt x="1031" y="858"/>
                  </a:lnTo>
                  <a:lnTo>
                    <a:pt x="1025" y="858"/>
                  </a:lnTo>
                  <a:lnTo>
                    <a:pt x="1018" y="871"/>
                  </a:lnTo>
                  <a:lnTo>
                    <a:pt x="1012" y="871"/>
                  </a:lnTo>
                  <a:lnTo>
                    <a:pt x="1012" y="878"/>
                  </a:lnTo>
                  <a:lnTo>
                    <a:pt x="999" y="884"/>
                  </a:lnTo>
                  <a:lnTo>
                    <a:pt x="999" y="890"/>
                  </a:lnTo>
                  <a:lnTo>
                    <a:pt x="993" y="890"/>
                  </a:lnTo>
                  <a:lnTo>
                    <a:pt x="986" y="884"/>
                  </a:lnTo>
                  <a:lnTo>
                    <a:pt x="980" y="884"/>
                  </a:lnTo>
                  <a:lnTo>
                    <a:pt x="973" y="878"/>
                  </a:lnTo>
                  <a:lnTo>
                    <a:pt x="961" y="871"/>
                  </a:lnTo>
                  <a:lnTo>
                    <a:pt x="941" y="871"/>
                  </a:lnTo>
                  <a:lnTo>
                    <a:pt x="935" y="878"/>
                  </a:lnTo>
                  <a:lnTo>
                    <a:pt x="922" y="884"/>
                  </a:lnTo>
                  <a:lnTo>
                    <a:pt x="916" y="890"/>
                  </a:lnTo>
                  <a:lnTo>
                    <a:pt x="916" y="897"/>
                  </a:lnTo>
                  <a:lnTo>
                    <a:pt x="916" y="903"/>
                  </a:lnTo>
                  <a:lnTo>
                    <a:pt x="909" y="910"/>
                  </a:lnTo>
                  <a:lnTo>
                    <a:pt x="903" y="910"/>
                  </a:lnTo>
                  <a:lnTo>
                    <a:pt x="897" y="916"/>
                  </a:lnTo>
                  <a:lnTo>
                    <a:pt x="890" y="922"/>
                  </a:lnTo>
                  <a:lnTo>
                    <a:pt x="890" y="916"/>
                  </a:lnTo>
                  <a:lnTo>
                    <a:pt x="884" y="910"/>
                  </a:lnTo>
                  <a:lnTo>
                    <a:pt x="877" y="903"/>
                  </a:lnTo>
                  <a:lnTo>
                    <a:pt x="877" y="897"/>
                  </a:lnTo>
                  <a:lnTo>
                    <a:pt x="877" y="890"/>
                  </a:lnTo>
                  <a:lnTo>
                    <a:pt x="871" y="884"/>
                  </a:lnTo>
                  <a:lnTo>
                    <a:pt x="865" y="884"/>
                  </a:lnTo>
                  <a:lnTo>
                    <a:pt x="852" y="884"/>
                  </a:lnTo>
                  <a:lnTo>
                    <a:pt x="839" y="884"/>
                  </a:lnTo>
                  <a:lnTo>
                    <a:pt x="833" y="878"/>
                  </a:lnTo>
                  <a:lnTo>
                    <a:pt x="826" y="878"/>
                  </a:lnTo>
                  <a:lnTo>
                    <a:pt x="813" y="878"/>
                  </a:lnTo>
                  <a:lnTo>
                    <a:pt x="800" y="871"/>
                  </a:lnTo>
                  <a:lnTo>
                    <a:pt x="794" y="871"/>
                  </a:lnTo>
                  <a:lnTo>
                    <a:pt x="788" y="865"/>
                  </a:lnTo>
                  <a:lnTo>
                    <a:pt x="775" y="865"/>
                  </a:lnTo>
                  <a:lnTo>
                    <a:pt x="768" y="858"/>
                  </a:lnTo>
                  <a:lnTo>
                    <a:pt x="762" y="865"/>
                  </a:lnTo>
                  <a:lnTo>
                    <a:pt x="756" y="865"/>
                  </a:lnTo>
                  <a:lnTo>
                    <a:pt x="749" y="871"/>
                  </a:lnTo>
                  <a:lnTo>
                    <a:pt x="743" y="878"/>
                  </a:lnTo>
                  <a:lnTo>
                    <a:pt x="730" y="884"/>
                  </a:lnTo>
                  <a:lnTo>
                    <a:pt x="730" y="890"/>
                  </a:lnTo>
                  <a:lnTo>
                    <a:pt x="730" y="897"/>
                  </a:lnTo>
                  <a:lnTo>
                    <a:pt x="724" y="910"/>
                  </a:lnTo>
                  <a:lnTo>
                    <a:pt x="717" y="922"/>
                  </a:lnTo>
                  <a:lnTo>
                    <a:pt x="698" y="948"/>
                  </a:lnTo>
                  <a:lnTo>
                    <a:pt x="692" y="961"/>
                  </a:lnTo>
                  <a:lnTo>
                    <a:pt x="685" y="967"/>
                  </a:lnTo>
                  <a:lnTo>
                    <a:pt x="685" y="974"/>
                  </a:lnTo>
                  <a:lnTo>
                    <a:pt x="685" y="986"/>
                  </a:lnTo>
                  <a:lnTo>
                    <a:pt x="685" y="993"/>
                  </a:lnTo>
                  <a:lnTo>
                    <a:pt x="692" y="993"/>
                  </a:lnTo>
                  <a:lnTo>
                    <a:pt x="692" y="999"/>
                  </a:lnTo>
                  <a:lnTo>
                    <a:pt x="692" y="1012"/>
                  </a:lnTo>
                  <a:lnTo>
                    <a:pt x="692" y="1018"/>
                  </a:lnTo>
                  <a:lnTo>
                    <a:pt x="698" y="1031"/>
                  </a:lnTo>
                  <a:lnTo>
                    <a:pt x="698" y="1038"/>
                  </a:lnTo>
                  <a:lnTo>
                    <a:pt x="704" y="1044"/>
                  </a:lnTo>
                  <a:lnTo>
                    <a:pt x="704" y="1050"/>
                  </a:lnTo>
                  <a:lnTo>
                    <a:pt x="704" y="1057"/>
                  </a:lnTo>
                  <a:lnTo>
                    <a:pt x="704" y="1063"/>
                  </a:lnTo>
                  <a:lnTo>
                    <a:pt x="711" y="1063"/>
                  </a:lnTo>
                  <a:lnTo>
                    <a:pt x="704" y="1063"/>
                  </a:lnTo>
                  <a:lnTo>
                    <a:pt x="698" y="1063"/>
                  </a:lnTo>
                  <a:lnTo>
                    <a:pt x="698" y="1070"/>
                  </a:lnTo>
                  <a:lnTo>
                    <a:pt x="692" y="1070"/>
                  </a:lnTo>
                  <a:lnTo>
                    <a:pt x="685" y="1070"/>
                  </a:lnTo>
                  <a:lnTo>
                    <a:pt x="679" y="1070"/>
                  </a:lnTo>
                  <a:lnTo>
                    <a:pt x="679" y="1076"/>
                  </a:lnTo>
                  <a:lnTo>
                    <a:pt x="679" y="1082"/>
                  </a:lnTo>
                  <a:lnTo>
                    <a:pt x="672" y="1082"/>
                  </a:lnTo>
                  <a:lnTo>
                    <a:pt x="672" y="1089"/>
                  </a:lnTo>
                  <a:lnTo>
                    <a:pt x="672" y="1095"/>
                  </a:lnTo>
                  <a:lnTo>
                    <a:pt x="672" y="1102"/>
                  </a:lnTo>
                  <a:lnTo>
                    <a:pt x="666" y="1102"/>
                  </a:lnTo>
                  <a:lnTo>
                    <a:pt x="660" y="1102"/>
                  </a:lnTo>
                  <a:lnTo>
                    <a:pt x="660" y="1108"/>
                  </a:lnTo>
                  <a:lnTo>
                    <a:pt x="653" y="1108"/>
                  </a:lnTo>
                  <a:lnTo>
                    <a:pt x="647" y="1108"/>
                  </a:lnTo>
                  <a:lnTo>
                    <a:pt x="640" y="1108"/>
                  </a:lnTo>
                  <a:lnTo>
                    <a:pt x="640" y="1114"/>
                  </a:lnTo>
                  <a:lnTo>
                    <a:pt x="640" y="1108"/>
                  </a:lnTo>
                  <a:lnTo>
                    <a:pt x="634" y="1108"/>
                  </a:lnTo>
                  <a:lnTo>
                    <a:pt x="628" y="1108"/>
                  </a:lnTo>
                  <a:lnTo>
                    <a:pt x="621" y="1108"/>
                  </a:lnTo>
                  <a:lnTo>
                    <a:pt x="615" y="1108"/>
                  </a:lnTo>
                  <a:lnTo>
                    <a:pt x="615" y="1114"/>
                  </a:lnTo>
                  <a:lnTo>
                    <a:pt x="608" y="1114"/>
                  </a:lnTo>
                  <a:lnTo>
                    <a:pt x="608" y="1121"/>
                  </a:lnTo>
                  <a:lnTo>
                    <a:pt x="602" y="1121"/>
                  </a:lnTo>
                  <a:lnTo>
                    <a:pt x="602" y="1114"/>
                  </a:lnTo>
                  <a:lnTo>
                    <a:pt x="596" y="1114"/>
                  </a:lnTo>
                  <a:lnTo>
                    <a:pt x="589" y="1121"/>
                  </a:lnTo>
                  <a:lnTo>
                    <a:pt x="583" y="1114"/>
                  </a:lnTo>
                  <a:lnTo>
                    <a:pt x="576" y="1114"/>
                  </a:lnTo>
                  <a:lnTo>
                    <a:pt x="570" y="1114"/>
                  </a:lnTo>
                  <a:lnTo>
                    <a:pt x="570" y="1121"/>
                  </a:lnTo>
                  <a:lnTo>
                    <a:pt x="564" y="1114"/>
                  </a:lnTo>
                  <a:lnTo>
                    <a:pt x="564" y="1121"/>
                  </a:lnTo>
                  <a:lnTo>
                    <a:pt x="564" y="1114"/>
                  </a:lnTo>
                  <a:lnTo>
                    <a:pt x="557" y="1114"/>
                  </a:lnTo>
                  <a:lnTo>
                    <a:pt x="551" y="1114"/>
                  </a:lnTo>
                  <a:lnTo>
                    <a:pt x="551" y="1108"/>
                  </a:lnTo>
                  <a:lnTo>
                    <a:pt x="544" y="1108"/>
                  </a:lnTo>
                  <a:lnTo>
                    <a:pt x="538" y="1108"/>
                  </a:lnTo>
                  <a:lnTo>
                    <a:pt x="538" y="1102"/>
                  </a:lnTo>
                  <a:lnTo>
                    <a:pt x="532" y="1095"/>
                  </a:lnTo>
                  <a:lnTo>
                    <a:pt x="532" y="1102"/>
                  </a:lnTo>
                  <a:lnTo>
                    <a:pt x="525" y="1102"/>
                  </a:lnTo>
                  <a:lnTo>
                    <a:pt x="519" y="1102"/>
                  </a:lnTo>
                  <a:lnTo>
                    <a:pt x="519" y="1095"/>
                  </a:lnTo>
                  <a:lnTo>
                    <a:pt x="512" y="1095"/>
                  </a:lnTo>
                  <a:lnTo>
                    <a:pt x="512" y="1089"/>
                  </a:lnTo>
                  <a:lnTo>
                    <a:pt x="506" y="1089"/>
                  </a:lnTo>
                  <a:lnTo>
                    <a:pt x="506" y="1082"/>
                  </a:lnTo>
                  <a:lnTo>
                    <a:pt x="506" y="1076"/>
                  </a:lnTo>
                  <a:lnTo>
                    <a:pt x="500" y="1076"/>
                  </a:lnTo>
                  <a:lnTo>
                    <a:pt x="500" y="1070"/>
                  </a:lnTo>
                  <a:lnTo>
                    <a:pt x="506" y="1070"/>
                  </a:lnTo>
                  <a:lnTo>
                    <a:pt x="500" y="1070"/>
                  </a:lnTo>
                  <a:lnTo>
                    <a:pt x="500" y="1063"/>
                  </a:lnTo>
                  <a:lnTo>
                    <a:pt x="493" y="1063"/>
                  </a:lnTo>
                  <a:lnTo>
                    <a:pt x="493" y="1070"/>
                  </a:lnTo>
                  <a:lnTo>
                    <a:pt x="487" y="1070"/>
                  </a:lnTo>
                  <a:lnTo>
                    <a:pt x="480" y="1070"/>
                  </a:lnTo>
                  <a:lnTo>
                    <a:pt x="480" y="1076"/>
                  </a:lnTo>
                  <a:lnTo>
                    <a:pt x="474" y="1076"/>
                  </a:lnTo>
                  <a:lnTo>
                    <a:pt x="474" y="1070"/>
                  </a:lnTo>
                  <a:lnTo>
                    <a:pt x="474" y="1076"/>
                  </a:lnTo>
                  <a:lnTo>
                    <a:pt x="468" y="1076"/>
                  </a:lnTo>
                  <a:lnTo>
                    <a:pt x="461" y="1076"/>
                  </a:lnTo>
                  <a:lnTo>
                    <a:pt x="461" y="1070"/>
                  </a:lnTo>
                  <a:lnTo>
                    <a:pt x="455" y="1070"/>
                  </a:lnTo>
                  <a:lnTo>
                    <a:pt x="448" y="1070"/>
                  </a:lnTo>
                  <a:lnTo>
                    <a:pt x="442" y="1070"/>
                  </a:lnTo>
                  <a:lnTo>
                    <a:pt x="442" y="1076"/>
                  </a:lnTo>
                  <a:lnTo>
                    <a:pt x="442" y="1082"/>
                  </a:lnTo>
                  <a:lnTo>
                    <a:pt x="442" y="1089"/>
                  </a:lnTo>
                  <a:lnTo>
                    <a:pt x="435" y="1089"/>
                  </a:lnTo>
                  <a:lnTo>
                    <a:pt x="435" y="1095"/>
                  </a:lnTo>
                  <a:lnTo>
                    <a:pt x="429" y="1095"/>
                  </a:lnTo>
                  <a:lnTo>
                    <a:pt x="429" y="1102"/>
                  </a:lnTo>
                  <a:lnTo>
                    <a:pt x="423" y="1102"/>
                  </a:lnTo>
                  <a:lnTo>
                    <a:pt x="423" y="1108"/>
                  </a:lnTo>
                  <a:lnTo>
                    <a:pt x="416" y="1108"/>
                  </a:lnTo>
                  <a:lnTo>
                    <a:pt x="416" y="1102"/>
                  </a:lnTo>
                  <a:lnTo>
                    <a:pt x="416" y="1108"/>
                  </a:lnTo>
                  <a:lnTo>
                    <a:pt x="410" y="1108"/>
                  </a:lnTo>
                  <a:lnTo>
                    <a:pt x="403" y="1108"/>
                  </a:lnTo>
                  <a:lnTo>
                    <a:pt x="403" y="1114"/>
                  </a:lnTo>
                  <a:lnTo>
                    <a:pt x="403" y="1121"/>
                  </a:lnTo>
                  <a:lnTo>
                    <a:pt x="397" y="1121"/>
                  </a:lnTo>
                  <a:lnTo>
                    <a:pt x="397" y="1127"/>
                  </a:lnTo>
                  <a:lnTo>
                    <a:pt x="391" y="1127"/>
                  </a:lnTo>
                  <a:lnTo>
                    <a:pt x="391" y="1134"/>
                  </a:lnTo>
                  <a:lnTo>
                    <a:pt x="384" y="1134"/>
                  </a:lnTo>
                  <a:lnTo>
                    <a:pt x="384" y="1127"/>
                  </a:lnTo>
                  <a:lnTo>
                    <a:pt x="384" y="1121"/>
                  </a:lnTo>
                  <a:lnTo>
                    <a:pt x="378" y="1121"/>
                  </a:lnTo>
                  <a:lnTo>
                    <a:pt x="371" y="1121"/>
                  </a:lnTo>
                  <a:lnTo>
                    <a:pt x="365" y="1121"/>
                  </a:lnTo>
                  <a:lnTo>
                    <a:pt x="359" y="1121"/>
                  </a:lnTo>
                  <a:lnTo>
                    <a:pt x="359" y="1127"/>
                  </a:lnTo>
                  <a:lnTo>
                    <a:pt x="359" y="1134"/>
                  </a:lnTo>
                  <a:lnTo>
                    <a:pt x="365" y="1134"/>
                  </a:lnTo>
                  <a:lnTo>
                    <a:pt x="359" y="1140"/>
                  </a:lnTo>
                  <a:lnTo>
                    <a:pt x="359" y="1146"/>
                  </a:lnTo>
                  <a:lnTo>
                    <a:pt x="359" y="1153"/>
                  </a:lnTo>
                  <a:lnTo>
                    <a:pt x="352" y="1153"/>
                  </a:lnTo>
                  <a:lnTo>
                    <a:pt x="352" y="1159"/>
                  </a:lnTo>
                  <a:lnTo>
                    <a:pt x="352" y="1166"/>
                  </a:lnTo>
                  <a:lnTo>
                    <a:pt x="346" y="1166"/>
                  </a:lnTo>
                  <a:lnTo>
                    <a:pt x="339" y="1166"/>
                  </a:lnTo>
                  <a:lnTo>
                    <a:pt x="339" y="1172"/>
                  </a:lnTo>
                  <a:lnTo>
                    <a:pt x="333" y="1178"/>
                  </a:lnTo>
                  <a:lnTo>
                    <a:pt x="339" y="1185"/>
                  </a:lnTo>
                  <a:lnTo>
                    <a:pt x="333" y="1185"/>
                  </a:lnTo>
                  <a:lnTo>
                    <a:pt x="327" y="1185"/>
                  </a:lnTo>
                  <a:lnTo>
                    <a:pt x="327" y="1191"/>
                  </a:lnTo>
                  <a:lnTo>
                    <a:pt x="327" y="1198"/>
                  </a:lnTo>
                  <a:lnTo>
                    <a:pt x="320" y="1198"/>
                  </a:lnTo>
                  <a:lnTo>
                    <a:pt x="320" y="1204"/>
                  </a:lnTo>
                  <a:lnTo>
                    <a:pt x="314" y="1204"/>
                  </a:lnTo>
                  <a:lnTo>
                    <a:pt x="314" y="1210"/>
                  </a:lnTo>
                  <a:lnTo>
                    <a:pt x="320" y="1217"/>
                  </a:lnTo>
                  <a:lnTo>
                    <a:pt x="320" y="1223"/>
                  </a:lnTo>
                  <a:lnTo>
                    <a:pt x="320" y="1230"/>
                  </a:lnTo>
                  <a:lnTo>
                    <a:pt x="314" y="1230"/>
                  </a:lnTo>
                  <a:lnTo>
                    <a:pt x="307" y="1230"/>
                  </a:lnTo>
                  <a:lnTo>
                    <a:pt x="301" y="1230"/>
                  </a:lnTo>
                  <a:lnTo>
                    <a:pt x="295" y="1230"/>
                  </a:lnTo>
                  <a:lnTo>
                    <a:pt x="295" y="1236"/>
                  </a:lnTo>
                  <a:lnTo>
                    <a:pt x="288" y="1236"/>
                  </a:lnTo>
                  <a:lnTo>
                    <a:pt x="288" y="1242"/>
                  </a:lnTo>
                  <a:lnTo>
                    <a:pt x="282" y="1242"/>
                  </a:lnTo>
                  <a:lnTo>
                    <a:pt x="282" y="1249"/>
                  </a:lnTo>
                  <a:lnTo>
                    <a:pt x="275" y="1249"/>
                  </a:lnTo>
                  <a:lnTo>
                    <a:pt x="275" y="1242"/>
                  </a:lnTo>
                  <a:lnTo>
                    <a:pt x="269" y="1242"/>
                  </a:lnTo>
                  <a:lnTo>
                    <a:pt x="269" y="1236"/>
                  </a:lnTo>
                  <a:lnTo>
                    <a:pt x="269" y="1230"/>
                  </a:lnTo>
                  <a:lnTo>
                    <a:pt x="263" y="1223"/>
                  </a:lnTo>
                  <a:lnTo>
                    <a:pt x="263" y="1217"/>
                  </a:lnTo>
                  <a:lnTo>
                    <a:pt x="256" y="1210"/>
                  </a:lnTo>
                  <a:lnTo>
                    <a:pt x="256" y="1204"/>
                  </a:lnTo>
                  <a:lnTo>
                    <a:pt x="256" y="1198"/>
                  </a:lnTo>
                  <a:lnTo>
                    <a:pt x="256" y="1191"/>
                  </a:lnTo>
                  <a:lnTo>
                    <a:pt x="256" y="1178"/>
                  </a:lnTo>
                  <a:lnTo>
                    <a:pt x="256" y="1172"/>
                  </a:lnTo>
                  <a:lnTo>
                    <a:pt x="250" y="1166"/>
                  </a:lnTo>
                  <a:lnTo>
                    <a:pt x="243" y="1166"/>
                  </a:lnTo>
                  <a:lnTo>
                    <a:pt x="243" y="1159"/>
                  </a:lnTo>
                  <a:lnTo>
                    <a:pt x="237" y="1159"/>
                  </a:lnTo>
                  <a:lnTo>
                    <a:pt x="224" y="1127"/>
                  </a:lnTo>
                  <a:lnTo>
                    <a:pt x="224" y="1114"/>
                  </a:lnTo>
                  <a:lnTo>
                    <a:pt x="218" y="1108"/>
                  </a:lnTo>
                  <a:lnTo>
                    <a:pt x="218" y="1102"/>
                  </a:lnTo>
                  <a:lnTo>
                    <a:pt x="211" y="1095"/>
                  </a:lnTo>
                  <a:lnTo>
                    <a:pt x="211" y="1089"/>
                  </a:lnTo>
                  <a:lnTo>
                    <a:pt x="205" y="1082"/>
                  </a:lnTo>
                  <a:lnTo>
                    <a:pt x="205" y="1076"/>
                  </a:lnTo>
                  <a:lnTo>
                    <a:pt x="211" y="1070"/>
                  </a:lnTo>
                  <a:lnTo>
                    <a:pt x="211" y="1063"/>
                  </a:lnTo>
                  <a:lnTo>
                    <a:pt x="211" y="1057"/>
                  </a:lnTo>
                  <a:lnTo>
                    <a:pt x="211" y="1050"/>
                  </a:lnTo>
                  <a:lnTo>
                    <a:pt x="218" y="1044"/>
                  </a:lnTo>
                  <a:lnTo>
                    <a:pt x="218" y="1038"/>
                  </a:lnTo>
                  <a:lnTo>
                    <a:pt x="224" y="1038"/>
                  </a:lnTo>
                  <a:lnTo>
                    <a:pt x="231" y="1031"/>
                  </a:lnTo>
                  <a:lnTo>
                    <a:pt x="231" y="1025"/>
                  </a:lnTo>
                  <a:lnTo>
                    <a:pt x="237" y="1018"/>
                  </a:lnTo>
                  <a:lnTo>
                    <a:pt x="237" y="1012"/>
                  </a:lnTo>
                  <a:lnTo>
                    <a:pt x="237" y="1006"/>
                  </a:lnTo>
                  <a:lnTo>
                    <a:pt x="231" y="999"/>
                  </a:lnTo>
                  <a:lnTo>
                    <a:pt x="231" y="993"/>
                  </a:lnTo>
                  <a:lnTo>
                    <a:pt x="231" y="986"/>
                  </a:lnTo>
                  <a:lnTo>
                    <a:pt x="231" y="980"/>
                  </a:lnTo>
                  <a:lnTo>
                    <a:pt x="237" y="980"/>
                  </a:lnTo>
                  <a:lnTo>
                    <a:pt x="243" y="980"/>
                  </a:lnTo>
                  <a:lnTo>
                    <a:pt x="250" y="974"/>
                  </a:lnTo>
                  <a:lnTo>
                    <a:pt x="256" y="967"/>
                  </a:lnTo>
                  <a:lnTo>
                    <a:pt x="256" y="961"/>
                  </a:lnTo>
                  <a:lnTo>
                    <a:pt x="269" y="948"/>
                  </a:lnTo>
                  <a:lnTo>
                    <a:pt x="269" y="942"/>
                  </a:lnTo>
                  <a:lnTo>
                    <a:pt x="275" y="935"/>
                  </a:lnTo>
                  <a:lnTo>
                    <a:pt x="275" y="929"/>
                  </a:lnTo>
                  <a:lnTo>
                    <a:pt x="275" y="922"/>
                  </a:lnTo>
                  <a:lnTo>
                    <a:pt x="269" y="916"/>
                  </a:lnTo>
                  <a:lnTo>
                    <a:pt x="263" y="910"/>
                  </a:lnTo>
                  <a:lnTo>
                    <a:pt x="256" y="897"/>
                  </a:lnTo>
                  <a:lnTo>
                    <a:pt x="256" y="890"/>
                  </a:lnTo>
                  <a:lnTo>
                    <a:pt x="256" y="884"/>
                  </a:lnTo>
                  <a:lnTo>
                    <a:pt x="256" y="878"/>
                  </a:lnTo>
                  <a:lnTo>
                    <a:pt x="263" y="871"/>
                  </a:lnTo>
                  <a:lnTo>
                    <a:pt x="263" y="865"/>
                  </a:lnTo>
                  <a:lnTo>
                    <a:pt x="269" y="858"/>
                  </a:lnTo>
                  <a:lnTo>
                    <a:pt x="275" y="858"/>
                  </a:lnTo>
                  <a:lnTo>
                    <a:pt x="275" y="852"/>
                  </a:lnTo>
                  <a:lnTo>
                    <a:pt x="275" y="846"/>
                  </a:lnTo>
                  <a:lnTo>
                    <a:pt x="282" y="846"/>
                  </a:lnTo>
                  <a:lnTo>
                    <a:pt x="282" y="839"/>
                  </a:lnTo>
                  <a:lnTo>
                    <a:pt x="288" y="839"/>
                  </a:lnTo>
                  <a:lnTo>
                    <a:pt x="295" y="839"/>
                  </a:lnTo>
                  <a:lnTo>
                    <a:pt x="295" y="833"/>
                  </a:lnTo>
                  <a:lnTo>
                    <a:pt x="295" y="826"/>
                  </a:lnTo>
                  <a:lnTo>
                    <a:pt x="295" y="820"/>
                  </a:lnTo>
                  <a:lnTo>
                    <a:pt x="288" y="813"/>
                  </a:lnTo>
                  <a:lnTo>
                    <a:pt x="288" y="807"/>
                  </a:lnTo>
                  <a:lnTo>
                    <a:pt x="295" y="801"/>
                  </a:lnTo>
                  <a:lnTo>
                    <a:pt x="295" y="794"/>
                  </a:lnTo>
                  <a:lnTo>
                    <a:pt x="301" y="781"/>
                  </a:lnTo>
                  <a:lnTo>
                    <a:pt x="307" y="762"/>
                  </a:lnTo>
                  <a:lnTo>
                    <a:pt x="307" y="756"/>
                  </a:lnTo>
                  <a:lnTo>
                    <a:pt x="307" y="749"/>
                  </a:lnTo>
                  <a:lnTo>
                    <a:pt x="301" y="743"/>
                  </a:lnTo>
                  <a:lnTo>
                    <a:pt x="301" y="737"/>
                  </a:lnTo>
                  <a:lnTo>
                    <a:pt x="295" y="730"/>
                  </a:lnTo>
                  <a:lnTo>
                    <a:pt x="288" y="730"/>
                  </a:lnTo>
                  <a:lnTo>
                    <a:pt x="282" y="730"/>
                  </a:lnTo>
                  <a:lnTo>
                    <a:pt x="275" y="724"/>
                  </a:lnTo>
                  <a:lnTo>
                    <a:pt x="269" y="724"/>
                  </a:lnTo>
                  <a:lnTo>
                    <a:pt x="269" y="717"/>
                  </a:lnTo>
                  <a:lnTo>
                    <a:pt x="263" y="717"/>
                  </a:lnTo>
                  <a:lnTo>
                    <a:pt x="256" y="717"/>
                  </a:lnTo>
                  <a:lnTo>
                    <a:pt x="250" y="717"/>
                  </a:lnTo>
                  <a:lnTo>
                    <a:pt x="250" y="711"/>
                  </a:lnTo>
                  <a:lnTo>
                    <a:pt x="243" y="711"/>
                  </a:lnTo>
                  <a:lnTo>
                    <a:pt x="243" y="705"/>
                  </a:lnTo>
                  <a:lnTo>
                    <a:pt x="250" y="705"/>
                  </a:lnTo>
                  <a:lnTo>
                    <a:pt x="250" y="698"/>
                  </a:lnTo>
                  <a:lnTo>
                    <a:pt x="256" y="698"/>
                  </a:lnTo>
                  <a:lnTo>
                    <a:pt x="250" y="692"/>
                  </a:lnTo>
                  <a:lnTo>
                    <a:pt x="250" y="685"/>
                  </a:lnTo>
                  <a:lnTo>
                    <a:pt x="243" y="679"/>
                  </a:lnTo>
                  <a:lnTo>
                    <a:pt x="237" y="673"/>
                  </a:lnTo>
                  <a:lnTo>
                    <a:pt x="231" y="673"/>
                  </a:lnTo>
                  <a:lnTo>
                    <a:pt x="224" y="673"/>
                  </a:lnTo>
                  <a:lnTo>
                    <a:pt x="218" y="673"/>
                  </a:lnTo>
                  <a:lnTo>
                    <a:pt x="218" y="666"/>
                  </a:lnTo>
                  <a:lnTo>
                    <a:pt x="211" y="666"/>
                  </a:lnTo>
                  <a:lnTo>
                    <a:pt x="205" y="666"/>
                  </a:lnTo>
                  <a:lnTo>
                    <a:pt x="199" y="666"/>
                  </a:lnTo>
                  <a:lnTo>
                    <a:pt x="192" y="666"/>
                  </a:lnTo>
                  <a:lnTo>
                    <a:pt x="186" y="666"/>
                  </a:lnTo>
                  <a:lnTo>
                    <a:pt x="186" y="660"/>
                  </a:lnTo>
                  <a:lnTo>
                    <a:pt x="179" y="660"/>
                  </a:lnTo>
                  <a:lnTo>
                    <a:pt x="173" y="660"/>
                  </a:lnTo>
                  <a:lnTo>
                    <a:pt x="173" y="666"/>
                  </a:lnTo>
                  <a:lnTo>
                    <a:pt x="167" y="666"/>
                  </a:lnTo>
                  <a:lnTo>
                    <a:pt x="160" y="666"/>
                  </a:lnTo>
                  <a:lnTo>
                    <a:pt x="154" y="666"/>
                  </a:lnTo>
                  <a:lnTo>
                    <a:pt x="147" y="666"/>
                  </a:lnTo>
                  <a:lnTo>
                    <a:pt x="141" y="666"/>
                  </a:lnTo>
                  <a:lnTo>
                    <a:pt x="135" y="666"/>
                  </a:lnTo>
                  <a:lnTo>
                    <a:pt x="128" y="666"/>
                  </a:lnTo>
                  <a:lnTo>
                    <a:pt x="122" y="666"/>
                  </a:lnTo>
                  <a:lnTo>
                    <a:pt x="115" y="666"/>
                  </a:lnTo>
                  <a:lnTo>
                    <a:pt x="115" y="673"/>
                  </a:lnTo>
                  <a:lnTo>
                    <a:pt x="109" y="673"/>
                  </a:lnTo>
                  <a:lnTo>
                    <a:pt x="109" y="679"/>
                  </a:lnTo>
                  <a:lnTo>
                    <a:pt x="109" y="685"/>
                  </a:lnTo>
                  <a:lnTo>
                    <a:pt x="109" y="692"/>
                  </a:lnTo>
                  <a:lnTo>
                    <a:pt x="103" y="698"/>
                  </a:lnTo>
                  <a:lnTo>
                    <a:pt x="103" y="705"/>
                  </a:lnTo>
                  <a:lnTo>
                    <a:pt x="96" y="705"/>
                  </a:lnTo>
                  <a:lnTo>
                    <a:pt x="96" y="711"/>
                  </a:lnTo>
                  <a:lnTo>
                    <a:pt x="90" y="711"/>
                  </a:lnTo>
                  <a:lnTo>
                    <a:pt x="83" y="711"/>
                  </a:lnTo>
                  <a:lnTo>
                    <a:pt x="77" y="711"/>
                  </a:lnTo>
                  <a:lnTo>
                    <a:pt x="70" y="717"/>
                  </a:lnTo>
                  <a:lnTo>
                    <a:pt x="64" y="717"/>
                  </a:lnTo>
                  <a:lnTo>
                    <a:pt x="58" y="724"/>
                  </a:lnTo>
                  <a:lnTo>
                    <a:pt x="51" y="724"/>
                  </a:lnTo>
                  <a:lnTo>
                    <a:pt x="45" y="724"/>
                  </a:lnTo>
                  <a:lnTo>
                    <a:pt x="38" y="730"/>
                  </a:lnTo>
                  <a:lnTo>
                    <a:pt x="32" y="730"/>
                  </a:lnTo>
                  <a:lnTo>
                    <a:pt x="32" y="724"/>
                  </a:lnTo>
                  <a:lnTo>
                    <a:pt x="26" y="724"/>
                  </a:lnTo>
                  <a:lnTo>
                    <a:pt x="19" y="717"/>
                  </a:lnTo>
                  <a:lnTo>
                    <a:pt x="13" y="717"/>
                  </a:lnTo>
                  <a:lnTo>
                    <a:pt x="19" y="717"/>
                  </a:lnTo>
                  <a:lnTo>
                    <a:pt x="13" y="711"/>
                  </a:lnTo>
                  <a:lnTo>
                    <a:pt x="0" y="698"/>
                  </a:lnTo>
                  <a:lnTo>
                    <a:pt x="0" y="692"/>
                  </a:lnTo>
                  <a:lnTo>
                    <a:pt x="0" y="685"/>
                  </a:lnTo>
                  <a:lnTo>
                    <a:pt x="0" y="679"/>
                  </a:lnTo>
                  <a:lnTo>
                    <a:pt x="0" y="673"/>
                  </a:lnTo>
                  <a:lnTo>
                    <a:pt x="6" y="673"/>
                  </a:lnTo>
                  <a:lnTo>
                    <a:pt x="13" y="679"/>
                  </a:lnTo>
                  <a:lnTo>
                    <a:pt x="19" y="679"/>
                  </a:lnTo>
                  <a:lnTo>
                    <a:pt x="26" y="685"/>
                  </a:lnTo>
                  <a:lnTo>
                    <a:pt x="26" y="679"/>
                  </a:lnTo>
                  <a:lnTo>
                    <a:pt x="32" y="679"/>
                  </a:lnTo>
                  <a:lnTo>
                    <a:pt x="38" y="679"/>
                  </a:lnTo>
                  <a:lnTo>
                    <a:pt x="38" y="673"/>
                  </a:lnTo>
                  <a:lnTo>
                    <a:pt x="45" y="673"/>
                  </a:lnTo>
                  <a:lnTo>
                    <a:pt x="51" y="673"/>
                  </a:lnTo>
                  <a:lnTo>
                    <a:pt x="58" y="673"/>
                  </a:lnTo>
                  <a:lnTo>
                    <a:pt x="58" y="666"/>
                  </a:lnTo>
                  <a:lnTo>
                    <a:pt x="64" y="666"/>
                  </a:lnTo>
                  <a:lnTo>
                    <a:pt x="70" y="660"/>
                  </a:lnTo>
                  <a:lnTo>
                    <a:pt x="77" y="660"/>
                  </a:lnTo>
                  <a:lnTo>
                    <a:pt x="77" y="653"/>
                  </a:lnTo>
                  <a:lnTo>
                    <a:pt x="70" y="653"/>
                  </a:lnTo>
                  <a:lnTo>
                    <a:pt x="70" y="647"/>
                  </a:lnTo>
                  <a:lnTo>
                    <a:pt x="64" y="647"/>
                  </a:lnTo>
                  <a:lnTo>
                    <a:pt x="64" y="641"/>
                  </a:lnTo>
                  <a:lnTo>
                    <a:pt x="58" y="641"/>
                  </a:lnTo>
                  <a:lnTo>
                    <a:pt x="51" y="641"/>
                  </a:lnTo>
                  <a:lnTo>
                    <a:pt x="45" y="641"/>
                  </a:lnTo>
                  <a:lnTo>
                    <a:pt x="38" y="641"/>
                  </a:lnTo>
                  <a:lnTo>
                    <a:pt x="32" y="641"/>
                  </a:lnTo>
                  <a:lnTo>
                    <a:pt x="26" y="641"/>
                  </a:lnTo>
                  <a:lnTo>
                    <a:pt x="19" y="641"/>
                  </a:lnTo>
                  <a:lnTo>
                    <a:pt x="13" y="641"/>
                  </a:lnTo>
                  <a:lnTo>
                    <a:pt x="6" y="634"/>
                  </a:lnTo>
                  <a:lnTo>
                    <a:pt x="6" y="628"/>
                  </a:lnTo>
                  <a:lnTo>
                    <a:pt x="6" y="621"/>
                  </a:lnTo>
                  <a:lnTo>
                    <a:pt x="6" y="615"/>
                  </a:lnTo>
                  <a:lnTo>
                    <a:pt x="6" y="609"/>
                  </a:lnTo>
                  <a:lnTo>
                    <a:pt x="6" y="602"/>
                  </a:lnTo>
                  <a:lnTo>
                    <a:pt x="6" y="596"/>
                  </a:lnTo>
                  <a:lnTo>
                    <a:pt x="13" y="596"/>
                  </a:lnTo>
                  <a:lnTo>
                    <a:pt x="13" y="589"/>
                  </a:lnTo>
                  <a:lnTo>
                    <a:pt x="19" y="596"/>
                  </a:lnTo>
                  <a:lnTo>
                    <a:pt x="26" y="596"/>
                  </a:lnTo>
                  <a:lnTo>
                    <a:pt x="32" y="602"/>
                  </a:lnTo>
                  <a:lnTo>
                    <a:pt x="38" y="602"/>
                  </a:lnTo>
                  <a:lnTo>
                    <a:pt x="38" y="596"/>
                  </a:lnTo>
                  <a:lnTo>
                    <a:pt x="45" y="596"/>
                  </a:lnTo>
                  <a:lnTo>
                    <a:pt x="51" y="596"/>
                  </a:lnTo>
                  <a:lnTo>
                    <a:pt x="51" y="589"/>
                  </a:lnTo>
                  <a:lnTo>
                    <a:pt x="58" y="589"/>
                  </a:lnTo>
                  <a:lnTo>
                    <a:pt x="58" y="596"/>
                  </a:lnTo>
                  <a:lnTo>
                    <a:pt x="64" y="596"/>
                  </a:lnTo>
                  <a:lnTo>
                    <a:pt x="64" y="589"/>
                  </a:lnTo>
                  <a:lnTo>
                    <a:pt x="70" y="589"/>
                  </a:lnTo>
                  <a:lnTo>
                    <a:pt x="77" y="589"/>
                  </a:lnTo>
                  <a:lnTo>
                    <a:pt x="83" y="589"/>
                  </a:lnTo>
                  <a:lnTo>
                    <a:pt x="90" y="589"/>
                  </a:lnTo>
                  <a:lnTo>
                    <a:pt x="96" y="589"/>
                  </a:lnTo>
                  <a:lnTo>
                    <a:pt x="103" y="589"/>
                  </a:lnTo>
                  <a:lnTo>
                    <a:pt x="103" y="596"/>
                  </a:lnTo>
                  <a:lnTo>
                    <a:pt x="109" y="596"/>
                  </a:lnTo>
                  <a:lnTo>
                    <a:pt x="115" y="596"/>
                  </a:lnTo>
                  <a:lnTo>
                    <a:pt x="122" y="596"/>
                  </a:lnTo>
                  <a:lnTo>
                    <a:pt x="128" y="589"/>
                  </a:lnTo>
                  <a:lnTo>
                    <a:pt x="135" y="589"/>
                  </a:lnTo>
                  <a:lnTo>
                    <a:pt x="135" y="583"/>
                  </a:lnTo>
                  <a:lnTo>
                    <a:pt x="141" y="583"/>
                  </a:lnTo>
                  <a:lnTo>
                    <a:pt x="141" y="577"/>
                  </a:lnTo>
                  <a:lnTo>
                    <a:pt x="141" y="570"/>
                  </a:lnTo>
                  <a:lnTo>
                    <a:pt x="135" y="570"/>
                  </a:lnTo>
                  <a:lnTo>
                    <a:pt x="135" y="564"/>
                  </a:lnTo>
                  <a:lnTo>
                    <a:pt x="128" y="557"/>
                  </a:lnTo>
                  <a:lnTo>
                    <a:pt x="128" y="551"/>
                  </a:lnTo>
                  <a:lnTo>
                    <a:pt x="122" y="551"/>
                  </a:lnTo>
                  <a:lnTo>
                    <a:pt x="115" y="551"/>
                  </a:lnTo>
                  <a:lnTo>
                    <a:pt x="115" y="545"/>
                  </a:lnTo>
                  <a:lnTo>
                    <a:pt x="115" y="551"/>
                  </a:lnTo>
                  <a:lnTo>
                    <a:pt x="109" y="551"/>
                  </a:lnTo>
                  <a:lnTo>
                    <a:pt x="103" y="551"/>
                  </a:lnTo>
                  <a:lnTo>
                    <a:pt x="103" y="557"/>
                  </a:lnTo>
                  <a:lnTo>
                    <a:pt x="96" y="557"/>
                  </a:lnTo>
                  <a:lnTo>
                    <a:pt x="90" y="564"/>
                  </a:lnTo>
                  <a:lnTo>
                    <a:pt x="83" y="564"/>
                  </a:lnTo>
                  <a:lnTo>
                    <a:pt x="77" y="564"/>
                  </a:lnTo>
                  <a:lnTo>
                    <a:pt x="77" y="570"/>
                  </a:lnTo>
                  <a:lnTo>
                    <a:pt x="70" y="570"/>
                  </a:lnTo>
                  <a:lnTo>
                    <a:pt x="64" y="570"/>
                  </a:lnTo>
                  <a:lnTo>
                    <a:pt x="64" y="577"/>
                  </a:lnTo>
                  <a:lnTo>
                    <a:pt x="58" y="577"/>
                  </a:lnTo>
                  <a:lnTo>
                    <a:pt x="58" y="570"/>
                  </a:lnTo>
                  <a:lnTo>
                    <a:pt x="51" y="564"/>
                  </a:lnTo>
                  <a:lnTo>
                    <a:pt x="51" y="557"/>
                  </a:lnTo>
                  <a:lnTo>
                    <a:pt x="45" y="557"/>
                  </a:lnTo>
                  <a:lnTo>
                    <a:pt x="45" y="551"/>
                  </a:lnTo>
                  <a:lnTo>
                    <a:pt x="45" y="545"/>
                  </a:lnTo>
                  <a:lnTo>
                    <a:pt x="45" y="538"/>
                  </a:lnTo>
                  <a:lnTo>
                    <a:pt x="38" y="532"/>
                  </a:lnTo>
                  <a:lnTo>
                    <a:pt x="38" y="525"/>
                  </a:lnTo>
                  <a:lnTo>
                    <a:pt x="32" y="525"/>
                  </a:lnTo>
                  <a:lnTo>
                    <a:pt x="32" y="519"/>
                  </a:lnTo>
                  <a:lnTo>
                    <a:pt x="32" y="513"/>
                  </a:lnTo>
                  <a:lnTo>
                    <a:pt x="32" y="506"/>
                  </a:lnTo>
                  <a:lnTo>
                    <a:pt x="38" y="506"/>
                  </a:lnTo>
                  <a:lnTo>
                    <a:pt x="38" y="500"/>
                  </a:lnTo>
                  <a:lnTo>
                    <a:pt x="45" y="493"/>
                  </a:lnTo>
                  <a:lnTo>
                    <a:pt x="51" y="493"/>
                  </a:lnTo>
                  <a:lnTo>
                    <a:pt x="58" y="493"/>
                  </a:lnTo>
                  <a:lnTo>
                    <a:pt x="64" y="500"/>
                  </a:lnTo>
                  <a:lnTo>
                    <a:pt x="70" y="506"/>
                  </a:lnTo>
                  <a:lnTo>
                    <a:pt x="70" y="513"/>
                  </a:lnTo>
                  <a:lnTo>
                    <a:pt x="70" y="519"/>
                  </a:lnTo>
                  <a:lnTo>
                    <a:pt x="77" y="519"/>
                  </a:lnTo>
                  <a:lnTo>
                    <a:pt x="83" y="519"/>
                  </a:lnTo>
                  <a:lnTo>
                    <a:pt x="83" y="525"/>
                  </a:lnTo>
                  <a:lnTo>
                    <a:pt x="90" y="525"/>
                  </a:lnTo>
                  <a:lnTo>
                    <a:pt x="90" y="519"/>
                  </a:lnTo>
                  <a:lnTo>
                    <a:pt x="96" y="519"/>
                  </a:lnTo>
                  <a:lnTo>
                    <a:pt x="103" y="519"/>
                  </a:lnTo>
                  <a:lnTo>
                    <a:pt x="109" y="513"/>
                  </a:lnTo>
                  <a:lnTo>
                    <a:pt x="109" y="506"/>
                  </a:lnTo>
                  <a:lnTo>
                    <a:pt x="109" y="500"/>
                  </a:lnTo>
                  <a:lnTo>
                    <a:pt x="109" y="493"/>
                  </a:lnTo>
                  <a:lnTo>
                    <a:pt x="109" y="487"/>
                  </a:lnTo>
                  <a:lnTo>
                    <a:pt x="115" y="487"/>
                  </a:lnTo>
                  <a:lnTo>
                    <a:pt x="115" y="481"/>
                  </a:lnTo>
                  <a:lnTo>
                    <a:pt x="109" y="481"/>
                  </a:lnTo>
                  <a:lnTo>
                    <a:pt x="109" y="474"/>
                  </a:lnTo>
                  <a:lnTo>
                    <a:pt x="109" y="468"/>
                  </a:lnTo>
                  <a:lnTo>
                    <a:pt x="109" y="461"/>
                  </a:lnTo>
                  <a:lnTo>
                    <a:pt x="103" y="461"/>
                  </a:lnTo>
                  <a:lnTo>
                    <a:pt x="96" y="455"/>
                  </a:lnTo>
                  <a:lnTo>
                    <a:pt x="90" y="455"/>
                  </a:lnTo>
                  <a:lnTo>
                    <a:pt x="83" y="455"/>
                  </a:lnTo>
                  <a:lnTo>
                    <a:pt x="83" y="449"/>
                  </a:lnTo>
                  <a:lnTo>
                    <a:pt x="83" y="442"/>
                  </a:lnTo>
                  <a:lnTo>
                    <a:pt x="90" y="442"/>
                  </a:lnTo>
                  <a:lnTo>
                    <a:pt x="90" y="436"/>
                  </a:lnTo>
                  <a:lnTo>
                    <a:pt x="90" y="429"/>
                  </a:lnTo>
                  <a:lnTo>
                    <a:pt x="90" y="423"/>
                  </a:lnTo>
                  <a:lnTo>
                    <a:pt x="90" y="417"/>
                  </a:lnTo>
                  <a:lnTo>
                    <a:pt x="90" y="410"/>
                  </a:lnTo>
                  <a:lnTo>
                    <a:pt x="96" y="410"/>
                  </a:lnTo>
                  <a:lnTo>
                    <a:pt x="96" y="404"/>
                  </a:lnTo>
                  <a:lnTo>
                    <a:pt x="96" y="397"/>
                  </a:lnTo>
                  <a:lnTo>
                    <a:pt x="90" y="391"/>
                  </a:lnTo>
                  <a:lnTo>
                    <a:pt x="96" y="391"/>
                  </a:lnTo>
                  <a:lnTo>
                    <a:pt x="96" y="385"/>
                  </a:lnTo>
                  <a:lnTo>
                    <a:pt x="103" y="385"/>
                  </a:lnTo>
                  <a:lnTo>
                    <a:pt x="103" y="378"/>
                  </a:lnTo>
                  <a:lnTo>
                    <a:pt x="103" y="372"/>
                  </a:lnTo>
                  <a:lnTo>
                    <a:pt x="103" y="365"/>
                  </a:lnTo>
                  <a:lnTo>
                    <a:pt x="109" y="365"/>
                  </a:lnTo>
                  <a:lnTo>
                    <a:pt x="115" y="359"/>
                  </a:lnTo>
                  <a:lnTo>
                    <a:pt x="115" y="353"/>
                  </a:lnTo>
                  <a:lnTo>
                    <a:pt x="115" y="346"/>
                  </a:lnTo>
                  <a:lnTo>
                    <a:pt x="115" y="340"/>
                  </a:lnTo>
                  <a:lnTo>
                    <a:pt x="115" y="333"/>
                  </a:lnTo>
                  <a:lnTo>
                    <a:pt x="115" y="327"/>
                  </a:lnTo>
                  <a:lnTo>
                    <a:pt x="115" y="321"/>
                  </a:lnTo>
                  <a:lnTo>
                    <a:pt x="115" y="314"/>
                  </a:lnTo>
                  <a:lnTo>
                    <a:pt x="115" y="308"/>
                  </a:lnTo>
                  <a:lnTo>
                    <a:pt x="115" y="301"/>
                  </a:lnTo>
                  <a:lnTo>
                    <a:pt x="115" y="295"/>
                  </a:lnTo>
                  <a:lnTo>
                    <a:pt x="115" y="289"/>
                  </a:lnTo>
                  <a:lnTo>
                    <a:pt x="115" y="282"/>
                  </a:lnTo>
                  <a:lnTo>
                    <a:pt x="115" y="276"/>
                  </a:lnTo>
                  <a:lnTo>
                    <a:pt x="122" y="269"/>
                  </a:lnTo>
                  <a:lnTo>
                    <a:pt x="128" y="269"/>
                  </a:lnTo>
                  <a:lnTo>
                    <a:pt x="128" y="263"/>
                  </a:lnTo>
                  <a:lnTo>
                    <a:pt x="135" y="263"/>
                  </a:lnTo>
                  <a:lnTo>
                    <a:pt x="141" y="263"/>
                  </a:lnTo>
                  <a:lnTo>
                    <a:pt x="147" y="263"/>
                  </a:lnTo>
                  <a:lnTo>
                    <a:pt x="147" y="257"/>
                  </a:lnTo>
                  <a:lnTo>
                    <a:pt x="147" y="250"/>
                  </a:lnTo>
                  <a:lnTo>
                    <a:pt x="141" y="244"/>
                  </a:lnTo>
                  <a:lnTo>
                    <a:pt x="135" y="244"/>
                  </a:lnTo>
                  <a:lnTo>
                    <a:pt x="128" y="237"/>
                  </a:lnTo>
                  <a:lnTo>
                    <a:pt x="128" y="231"/>
                  </a:lnTo>
                  <a:lnTo>
                    <a:pt x="128" y="225"/>
                  </a:lnTo>
                  <a:lnTo>
                    <a:pt x="122" y="225"/>
                  </a:lnTo>
                  <a:lnTo>
                    <a:pt x="122" y="218"/>
                  </a:lnTo>
                  <a:lnTo>
                    <a:pt x="122" y="212"/>
                  </a:lnTo>
                  <a:lnTo>
                    <a:pt x="122" y="205"/>
                  </a:lnTo>
                  <a:lnTo>
                    <a:pt x="122" y="199"/>
                  </a:lnTo>
                  <a:lnTo>
                    <a:pt x="122" y="192"/>
                  </a:lnTo>
                  <a:lnTo>
                    <a:pt x="128" y="192"/>
                  </a:lnTo>
                  <a:lnTo>
                    <a:pt x="128" y="186"/>
                  </a:lnTo>
                  <a:lnTo>
                    <a:pt x="122" y="186"/>
                  </a:lnTo>
                  <a:lnTo>
                    <a:pt x="122" y="180"/>
                  </a:lnTo>
                  <a:lnTo>
                    <a:pt x="122" y="173"/>
                  </a:lnTo>
                  <a:lnTo>
                    <a:pt x="128" y="173"/>
                  </a:lnTo>
                  <a:lnTo>
                    <a:pt x="135" y="180"/>
                  </a:lnTo>
                  <a:lnTo>
                    <a:pt x="141" y="180"/>
                  </a:lnTo>
                  <a:lnTo>
                    <a:pt x="147" y="180"/>
                  </a:lnTo>
                  <a:lnTo>
                    <a:pt x="154" y="180"/>
                  </a:lnTo>
                  <a:lnTo>
                    <a:pt x="154" y="186"/>
                  </a:lnTo>
                  <a:lnTo>
                    <a:pt x="160" y="186"/>
                  </a:lnTo>
                  <a:lnTo>
                    <a:pt x="167" y="186"/>
                  </a:lnTo>
                  <a:lnTo>
                    <a:pt x="173" y="186"/>
                  </a:lnTo>
                  <a:lnTo>
                    <a:pt x="173" y="180"/>
                  </a:lnTo>
                  <a:lnTo>
                    <a:pt x="179" y="180"/>
                  </a:lnTo>
                  <a:lnTo>
                    <a:pt x="186" y="180"/>
                  </a:lnTo>
                  <a:lnTo>
                    <a:pt x="179" y="180"/>
                  </a:lnTo>
                  <a:lnTo>
                    <a:pt x="179" y="186"/>
                  </a:lnTo>
                  <a:lnTo>
                    <a:pt x="186" y="186"/>
                  </a:lnTo>
                  <a:lnTo>
                    <a:pt x="186" y="192"/>
                  </a:lnTo>
                  <a:lnTo>
                    <a:pt x="186" y="199"/>
                  </a:lnTo>
                  <a:lnTo>
                    <a:pt x="192" y="205"/>
                  </a:lnTo>
                  <a:lnTo>
                    <a:pt x="192" y="212"/>
                  </a:lnTo>
                  <a:lnTo>
                    <a:pt x="186" y="212"/>
                  </a:lnTo>
                  <a:lnTo>
                    <a:pt x="186" y="218"/>
                  </a:lnTo>
                  <a:lnTo>
                    <a:pt x="179" y="218"/>
                  </a:lnTo>
                  <a:lnTo>
                    <a:pt x="186" y="225"/>
                  </a:lnTo>
                  <a:lnTo>
                    <a:pt x="186" y="231"/>
                  </a:lnTo>
                  <a:lnTo>
                    <a:pt x="192" y="231"/>
                  </a:lnTo>
                  <a:lnTo>
                    <a:pt x="199" y="231"/>
                  </a:lnTo>
                  <a:lnTo>
                    <a:pt x="205" y="231"/>
                  </a:lnTo>
                  <a:lnTo>
                    <a:pt x="205" y="237"/>
                  </a:lnTo>
                  <a:lnTo>
                    <a:pt x="205" y="244"/>
                  </a:lnTo>
                  <a:lnTo>
                    <a:pt x="211" y="244"/>
                  </a:lnTo>
                  <a:lnTo>
                    <a:pt x="218" y="250"/>
                  </a:lnTo>
                  <a:lnTo>
                    <a:pt x="224" y="250"/>
                  </a:lnTo>
                  <a:lnTo>
                    <a:pt x="231" y="244"/>
                  </a:lnTo>
                  <a:lnTo>
                    <a:pt x="237" y="244"/>
                  </a:lnTo>
                  <a:lnTo>
                    <a:pt x="243" y="244"/>
                  </a:lnTo>
                  <a:lnTo>
                    <a:pt x="250" y="244"/>
                  </a:lnTo>
                  <a:lnTo>
                    <a:pt x="250" y="250"/>
                  </a:lnTo>
                  <a:lnTo>
                    <a:pt x="256" y="250"/>
                  </a:lnTo>
                  <a:lnTo>
                    <a:pt x="256" y="244"/>
                  </a:lnTo>
                  <a:lnTo>
                    <a:pt x="263" y="244"/>
                  </a:lnTo>
                  <a:lnTo>
                    <a:pt x="269" y="244"/>
                  </a:lnTo>
                  <a:lnTo>
                    <a:pt x="275" y="244"/>
                  </a:lnTo>
                  <a:lnTo>
                    <a:pt x="282" y="244"/>
                  </a:lnTo>
                  <a:lnTo>
                    <a:pt x="282" y="250"/>
                  </a:lnTo>
                  <a:lnTo>
                    <a:pt x="282" y="257"/>
                  </a:lnTo>
                  <a:lnTo>
                    <a:pt x="275" y="257"/>
                  </a:lnTo>
                  <a:lnTo>
                    <a:pt x="269" y="257"/>
                  </a:lnTo>
                  <a:lnTo>
                    <a:pt x="269" y="263"/>
                  </a:lnTo>
                  <a:lnTo>
                    <a:pt x="269" y="269"/>
                  </a:lnTo>
                  <a:lnTo>
                    <a:pt x="263" y="269"/>
                  </a:lnTo>
                  <a:lnTo>
                    <a:pt x="263" y="276"/>
                  </a:lnTo>
                  <a:lnTo>
                    <a:pt x="269" y="276"/>
                  </a:lnTo>
                  <a:lnTo>
                    <a:pt x="275" y="276"/>
                  </a:lnTo>
                  <a:lnTo>
                    <a:pt x="282" y="276"/>
                  </a:lnTo>
                  <a:lnTo>
                    <a:pt x="282" y="282"/>
                  </a:lnTo>
                  <a:lnTo>
                    <a:pt x="288" y="282"/>
                  </a:lnTo>
                  <a:lnTo>
                    <a:pt x="288" y="289"/>
                  </a:lnTo>
                  <a:lnTo>
                    <a:pt x="288" y="295"/>
                  </a:lnTo>
                  <a:lnTo>
                    <a:pt x="295" y="295"/>
                  </a:lnTo>
                  <a:lnTo>
                    <a:pt x="295" y="301"/>
                  </a:lnTo>
                  <a:lnTo>
                    <a:pt x="301" y="301"/>
                  </a:lnTo>
                  <a:lnTo>
                    <a:pt x="307" y="308"/>
                  </a:lnTo>
                  <a:lnTo>
                    <a:pt x="314" y="308"/>
                  </a:lnTo>
                  <a:lnTo>
                    <a:pt x="320" y="308"/>
                  </a:lnTo>
                  <a:lnTo>
                    <a:pt x="327" y="301"/>
                  </a:lnTo>
                  <a:lnTo>
                    <a:pt x="333" y="301"/>
                  </a:lnTo>
                  <a:lnTo>
                    <a:pt x="339" y="301"/>
                  </a:lnTo>
                  <a:lnTo>
                    <a:pt x="346" y="301"/>
                  </a:lnTo>
                  <a:lnTo>
                    <a:pt x="352" y="301"/>
                  </a:lnTo>
                  <a:lnTo>
                    <a:pt x="352" y="308"/>
                  </a:lnTo>
                  <a:lnTo>
                    <a:pt x="359" y="308"/>
                  </a:lnTo>
                  <a:lnTo>
                    <a:pt x="365" y="308"/>
                  </a:lnTo>
                  <a:lnTo>
                    <a:pt x="365" y="301"/>
                  </a:lnTo>
                  <a:lnTo>
                    <a:pt x="371" y="301"/>
                  </a:lnTo>
                  <a:lnTo>
                    <a:pt x="371" y="295"/>
                  </a:lnTo>
                  <a:lnTo>
                    <a:pt x="378" y="295"/>
                  </a:lnTo>
                  <a:lnTo>
                    <a:pt x="384" y="295"/>
                  </a:lnTo>
                  <a:lnTo>
                    <a:pt x="384" y="301"/>
                  </a:lnTo>
                  <a:lnTo>
                    <a:pt x="384" y="308"/>
                  </a:lnTo>
                  <a:lnTo>
                    <a:pt x="391" y="308"/>
                  </a:lnTo>
                  <a:lnTo>
                    <a:pt x="397" y="308"/>
                  </a:lnTo>
                  <a:lnTo>
                    <a:pt x="397" y="301"/>
                  </a:lnTo>
                  <a:lnTo>
                    <a:pt x="403" y="301"/>
                  </a:lnTo>
                  <a:lnTo>
                    <a:pt x="403" y="295"/>
                  </a:lnTo>
                  <a:lnTo>
                    <a:pt x="410" y="295"/>
                  </a:lnTo>
                  <a:lnTo>
                    <a:pt x="410" y="289"/>
                  </a:lnTo>
                  <a:lnTo>
                    <a:pt x="403" y="282"/>
                  </a:lnTo>
                  <a:lnTo>
                    <a:pt x="397" y="276"/>
                  </a:lnTo>
                  <a:lnTo>
                    <a:pt x="397" y="269"/>
                  </a:lnTo>
                  <a:lnTo>
                    <a:pt x="397" y="263"/>
                  </a:lnTo>
                  <a:lnTo>
                    <a:pt x="403" y="263"/>
                  </a:lnTo>
                  <a:lnTo>
                    <a:pt x="403" y="257"/>
                  </a:lnTo>
                  <a:lnTo>
                    <a:pt x="397" y="257"/>
                  </a:lnTo>
                  <a:lnTo>
                    <a:pt x="397" y="250"/>
                  </a:lnTo>
                  <a:lnTo>
                    <a:pt x="397" y="244"/>
                  </a:lnTo>
                  <a:lnTo>
                    <a:pt x="397" y="237"/>
                  </a:lnTo>
                  <a:lnTo>
                    <a:pt x="397" y="231"/>
                  </a:lnTo>
                  <a:lnTo>
                    <a:pt x="403" y="225"/>
                  </a:lnTo>
                  <a:lnTo>
                    <a:pt x="410" y="218"/>
                  </a:lnTo>
                  <a:lnTo>
                    <a:pt x="416" y="218"/>
                  </a:lnTo>
                  <a:lnTo>
                    <a:pt x="423" y="218"/>
                  </a:lnTo>
                  <a:lnTo>
                    <a:pt x="423" y="212"/>
                  </a:lnTo>
                  <a:lnTo>
                    <a:pt x="429" y="212"/>
                  </a:lnTo>
                  <a:lnTo>
                    <a:pt x="429" y="205"/>
                  </a:lnTo>
                  <a:lnTo>
                    <a:pt x="429" y="199"/>
                  </a:lnTo>
                  <a:lnTo>
                    <a:pt x="429" y="192"/>
                  </a:lnTo>
                  <a:lnTo>
                    <a:pt x="429" y="186"/>
                  </a:lnTo>
                  <a:lnTo>
                    <a:pt x="429" y="180"/>
                  </a:lnTo>
                  <a:lnTo>
                    <a:pt x="423" y="180"/>
                  </a:lnTo>
                  <a:lnTo>
                    <a:pt x="423" y="173"/>
                  </a:lnTo>
                  <a:lnTo>
                    <a:pt x="423" y="167"/>
                  </a:lnTo>
                  <a:lnTo>
                    <a:pt x="423" y="160"/>
                  </a:lnTo>
                  <a:lnTo>
                    <a:pt x="423" y="154"/>
                  </a:lnTo>
                  <a:lnTo>
                    <a:pt x="429" y="148"/>
                  </a:lnTo>
                  <a:lnTo>
                    <a:pt x="435" y="135"/>
                  </a:lnTo>
                  <a:lnTo>
                    <a:pt x="442" y="128"/>
                  </a:lnTo>
                  <a:lnTo>
                    <a:pt x="448" y="109"/>
                  </a:lnTo>
                  <a:lnTo>
                    <a:pt x="461" y="84"/>
                  </a:lnTo>
                  <a:lnTo>
                    <a:pt x="468" y="77"/>
                  </a:lnTo>
                  <a:lnTo>
                    <a:pt x="468" y="71"/>
                  </a:lnTo>
                  <a:lnTo>
                    <a:pt x="474" y="64"/>
                  </a:lnTo>
                  <a:lnTo>
                    <a:pt x="474" y="58"/>
                  </a:lnTo>
                  <a:lnTo>
                    <a:pt x="468" y="58"/>
                  </a:lnTo>
                  <a:lnTo>
                    <a:pt x="468" y="52"/>
                  </a:lnTo>
                  <a:lnTo>
                    <a:pt x="474" y="52"/>
                  </a:lnTo>
                  <a:lnTo>
                    <a:pt x="480" y="52"/>
                  </a:lnTo>
                  <a:lnTo>
                    <a:pt x="480" y="45"/>
                  </a:lnTo>
                  <a:lnTo>
                    <a:pt x="487" y="45"/>
                  </a:lnTo>
                  <a:lnTo>
                    <a:pt x="487" y="39"/>
                  </a:lnTo>
                  <a:lnTo>
                    <a:pt x="493" y="39"/>
                  </a:lnTo>
                  <a:lnTo>
                    <a:pt x="500" y="45"/>
                  </a:lnTo>
                  <a:lnTo>
                    <a:pt x="506" y="45"/>
                  </a:lnTo>
                  <a:lnTo>
                    <a:pt x="506" y="39"/>
                  </a:lnTo>
                  <a:lnTo>
                    <a:pt x="512" y="39"/>
                  </a:lnTo>
                  <a:lnTo>
                    <a:pt x="512" y="32"/>
                  </a:lnTo>
                  <a:lnTo>
                    <a:pt x="519" y="32"/>
                  </a:lnTo>
                  <a:lnTo>
                    <a:pt x="519" y="39"/>
                  </a:lnTo>
                  <a:lnTo>
                    <a:pt x="519" y="45"/>
                  </a:lnTo>
                  <a:lnTo>
                    <a:pt x="519" y="39"/>
                  </a:lnTo>
                  <a:lnTo>
                    <a:pt x="525" y="39"/>
                  </a:lnTo>
                  <a:lnTo>
                    <a:pt x="525" y="45"/>
                  </a:lnTo>
                  <a:lnTo>
                    <a:pt x="532" y="45"/>
                  </a:lnTo>
                  <a:lnTo>
                    <a:pt x="532" y="52"/>
                  </a:lnTo>
                  <a:lnTo>
                    <a:pt x="532" y="58"/>
                  </a:lnTo>
                  <a:lnTo>
                    <a:pt x="538" y="58"/>
                  </a:lnTo>
                  <a:lnTo>
                    <a:pt x="544" y="58"/>
                  </a:lnTo>
                  <a:lnTo>
                    <a:pt x="544" y="52"/>
                  </a:lnTo>
                  <a:lnTo>
                    <a:pt x="544" y="45"/>
                  </a:lnTo>
                  <a:lnTo>
                    <a:pt x="551" y="45"/>
                  </a:lnTo>
                  <a:lnTo>
                    <a:pt x="557" y="45"/>
                  </a:lnTo>
                  <a:lnTo>
                    <a:pt x="564" y="45"/>
                  </a:lnTo>
                  <a:lnTo>
                    <a:pt x="564" y="39"/>
                  </a:lnTo>
                  <a:lnTo>
                    <a:pt x="570" y="39"/>
                  </a:lnTo>
                  <a:lnTo>
                    <a:pt x="570" y="32"/>
                  </a:lnTo>
                  <a:lnTo>
                    <a:pt x="570" y="39"/>
                  </a:lnTo>
                  <a:lnTo>
                    <a:pt x="576" y="39"/>
                  </a:lnTo>
                  <a:lnTo>
                    <a:pt x="576" y="32"/>
                  </a:lnTo>
                  <a:lnTo>
                    <a:pt x="583" y="32"/>
                  </a:lnTo>
                  <a:lnTo>
                    <a:pt x="583" y="26"/>
                  </a:lnTo>
                  <a:lnTo>
                    <a:pt x="589" y="26"/>
                  </a:lnTo>
                  <a:lnTo>
                    <a:pt x="589" y="32"/>
                  </a:lnTo>
                  <a:lnTo>
                    <a:pt x="596" y="32"/>
                  </a:lnTo>
                  <a:lnTo>
                    <a:pt x="596" y="39"/>
                  </a:lnTo>
                  <a:lnTo>
                    <a:pt x="602" y="39"/>
                  </a:lnTo>
                  <a:lnTo>
                    <a:pt x="608" y="45"/>
                  </a:lnTo>
                  <a:lnTo>
                    <a:pt x="615" y="45"/>
                  </a:lnTo>
                  <a:lnTo>
                    <a:pt x="615" y="39"/>
                  </a:lnTo>
                  <a:lnTo>
                    <a:pt x="615" y="32"/>
                  </a:lnTo>
                  <a:lnTo>
                    <a:pt x="621" y="32"/>
                  </a:lnTo>
                  <a:lnTo>
                    <a:pt x="621" y="26"/>
                  </a:lnTo>
                  <a:lnTo>
                    <a:pt x="628" y="26"/>
                  </a:lnTo>
                  <a:lnTo>
                    <a:pt x="634" y="20"/>
                  </a:lnTo>
                  <a:lnTo>
                    <a:pt x="647" y="20"/>
                  </a:lnTo>
                  <a:lnTo>
                    <a:pt x="660" y="20"/>
                  </a:lnTo>
                  <a:lnTo>
                    <a:pt x="666" y="20"/>
                  </a:lnTo>
                  <a:lnTo>
                    <a:pt x="672" y="20"/>
                  </a:lnTo>
                  <a:lnTo>
                    <a:pt x="679" y="13"/>
                  </a:lnTo>
                  <a:lnTo>
                    <a:pt x="685" y="13"/>
                  </a:lnTo>
                  <a:lnTo>
                    <a:pt x="692" y="13"/>
                  </a:lnTo>
                  <a:lnTo>
                    <a:pt x="698" y="20"/>
                  </a:lnTo>
                  <a:lnTo>
                    <a:pt x="704" y="13"/>
                  </a:lnTo>
                  <a:lnTo>
                    <a:pt x="711" y="7"/>
                  </a:lnTo>
                  <a:lnTo>
                    <a:pt x="711" y="0"/>
                  </a:lnTo>
                  <a:close/>
                </a:path>
              </a:pathLst>
            </a:custGeom>
            <a:solidFill>
              <a:srgbClr val="FFF6B3"/>
            </a:solidFill>
            <a:ln w="6350">
              <a:solidFill>
                <a:schemeClr val="accent5">
                  <a:lumMod val="50000"/>
                </a:schemeClr>
              </a:solidFill>
            </a:ln>
          </p:spPr>
          <p:txBody>
            <a:bodyPr vert="horz" wrap="square" lIns="91440" tIns="45720" rIns="91440" bIns="45720" numCol="1" anchor="t" anchorCtr="0" compatLnSpc="1">
              <a:noAutofit/>
            </a:bodyPr>
            <a:lstStyle/>
            <a:p>
              <a:endParaRPr lang="fr-FR" noProof="0" dirty="0"/>
            </a:p>
          </p:txBody>
        </p:sp>
      </p:grpSp>
      <p:sp>
        <p:nvSpPr>
          <p:cNvPr id="63" name="Graphic 61" descr="Marker with solid fill"/>
          <p:cNvSpPr/>
          <p:nvPr/>
        </p:nvSpPr>
        <p:spPr>
          <a:xfrm>
            <a:off x="10677064" y="1888368"/>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endParaRPr lang="fr-FR" noProof="0" dirty="0"/>
          </a:p>
        </p:txBody>
      </p:sp>
      <p:sp>
        <p:nvSpPr>
          <p:cNvPr id="64" name="Graphic 61" descr="Marker with solid fill"/>
          <p:cNvSpPr/>
          <p:nvPr/>
        </p:nvSpPr>
        <p:spPr>
          <a:xfrm>
            <a:off x="10840559" y="2682697"/>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endParaRPr lang="fr-FR" noProof="0" dirty="0"/>
          </a:p>
        </p:txBody>
      </p:sp>
      <p:sp>
        <p:nvSpPr>
          <p:cNvPr id="66" name="Graphic 61" descr="Marker with solid fill"/>
          <p:cNvSpPr/>
          <p:nvPr/>
        </p:nvSpPr>
        <p:spPr>
          <a:xfrm>
            <a:off x="11068611" y="3527949"/>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endParaRPr lang="fr-FR" noProof="0" dirty="0"/>
          </a:p>
        </p:txBody>
      </p:sp>
      <p:sp>
        <p:nvSpPr>
          <p:cNvPr id="67" name="Graphic 61" descr="Marker with solid fill"/>
          <p:cNvSpPr/>
          <p:nvPr/>
        </p:nvSpPr>
        <p:spPr>
          <a:xfrm>
            <a:off x="11135884" y="4429319"/>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endParaRPr lang="fr-FR" noProof="0" dirty="0"/>
          </a:p>
        </p:txBody>
      </p:sp>
      <p:sp>
        <p:nvSpPr>
          <p:cNvPr id="73" name="Graphic 61" descr="Marker with solid fill"/>
          <p:cNvSpPr/>
          <p:nvPr/>
        </p:nvSpPr>
        <p:spPr>
          <a:xfrm>
            <a:off x="11203157" y="5208560"/>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endParaRPr lang="fr-FR" noProof="0" dirty="0"/>
          </a:p>
        </p:txBody>
      </p:sp>
      <p:grpSp>
        <p:nvGrpSpPr>
          <p:cNvPr id="80" name="Group 79"/>
          <p:cNvGrpSpPr/>
          <p:nvPr/>
        </p:nvGrpSpPr>
        <p:grpSpPr>
          <a:xfrm>
            <a:off x="10140184" y="5794620"/>
            <a:ext cx="1239520" cy="230741"/>
            <a:chOff x="10325237" y="5829179"/>
            <a:chExt cx="1239520" cy="230741"/>
          </a:xfrm>
        </p:grpSpPr>
        <p:sp>
          <p:nvSpPr>
            <p:cNvPr id="74" name="Graphic 61" descr="Marker with solid fill"/>
            <p:cNvSpPr/>
            <p:nvPr/>
          </p:nvSpPr>
          <p:spPr>
            <a:xfrm>
              <a:off x="10325237" y="5841371"/>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endParaRPr lang="fr-FR" noProof="0" dirty="0"/>
            </a:p>
          </p:txBody>
        </p:sp>
        <p:sp>
          <p:nvSpPr>
            <p:cNvPr id="75" name="TextBox 74"/>
            <p:cNvSpPr txBox="1"/>
            <p:nvPr/>
          </p:nvSpPr>
          <p:spPr>
            <a:xfrm>
              <a:off x="10546217" y="5829179"/>
              <a:ext cx="1018540" cy="218440"/>
            </a:xfrm>
            <a:prstGeom prst="rect">
              <a:avLst/>
            </a:prstGeom>
            <a:ln w="6350">
              <a:noFill/>
              <a:miter lim="800000"/>
            </a:ln>
          </p:spPr>
          <p:txBody>
            <a:bodyPr vert="horz" wrap="square" lIns="0" tIns="0" rIns="0" bIns="0" rtlCol="0">
              <a:noAutofit/>
            </a:bodyPr>
            <a:lstStyle/>
            <a:p>
              <a:pPr algn="ctr">
                <a:spcBef>
                  <a:spcPts val="300"/>
                </a:spcBef>
                <a:spcAft>
                  <a:spcPts val="300"/>
                </a:spcAft>
                <a:buNone/>
              </a:pPr>
              <a:r>
                <a:rPr lang="fr-FR" sz="900" noProof="0" dirty="0"/>
                <a:t>Régions couvertes par le projet</a:t>
              </a:r>
            </a:p>
          </p:txBody>
        </p:sp>
      </p:grpSp>
      <p:grpSp>
        <p:nvGrpSpPr>
          <p:cNvPr id="79" name="Group 78"/>
          <p:cNvGrpSpPr/>
          <p:nvPr/>
        </p:nvGrpSpPr>
        <p:grpSpPr>
          <a:xfrm>
            <a:off x="1462075" y="6029247"/>
            <a:ext cx="8260153" cy="239250"/>
            <a:chOff x="1462075" y="5661497"/>
            <a:chExt cx="8260153" cy="239250"/>
          </a:xfrm>
        </p:grpSpPr>
        <p:sp>
          <p:nvSpPr>
            <p:cNvPr id="35" name="TextBox 34"/>
            <p:cNvSpPr txBox="1"/>
            <p:nvPr/>
          </p:nvSpPr>
          <p:spPr>
            <a:xfrm>
              <a:off x="1462075" y="5661497"/>
              <a:ext cx="1494907" cy="239250"/>
            </a:xfrm>
            <a:prstGeom prst="rect">
              <a:avLst/>
            </a:prstGeom>
            <a:ln w="6350">
              <a:noFill/>
              <a:miter lim="800000"/>
            </a:ln>
          </p:spPr>
          <p:txBody>
            <a:bodyPr vert="horz" wrap="square" lIns="0" tIns="0" rIns="0" bIns="0" rtlCol="0">
              <a:noAutofit/>
            </a:bodyPr>
            <a:lstStyle/>
            <a:p>
              <a:pPr algn="l">
                <a:spcBef>
                  <a:spcPts val="300"/>
                </a:spcBef>
                <a:spcAft>
                  <a:spcPts val="300"/>
                </a:spcAft>
                <a:buNone/>
              </a:pPr>
              <a:r>
                <a:rPr lang="fr-FR" sz="1150" noProof="0" dirty="0"/>
                <a:t>Etude de préfaisabilité</a:t>
              </a:r>
            </a:p>
          </p:txBody>
        </p:sp>
        <p:sp>
          <p:nvSpPr>
            <p:cNvPr id="36" name="TextBox 35"/>
            <p:cNvSpPr txBox="1"/>
            <p:nvPr/>
          </p:nvSpPr>
          <p:spPr>
            <a:xfrm>
              <a:off x="3717524" y="5661497"/>
              <a:ext cx="1494907" cy="239250"/>
            </a:xfrm>
            <a:prstGeom prst="rect">
              <a:avLst/>
            </a:prstGeom>
            <a:ln w="6350">
              <a:noFill/>
              <a:miter lim="800000"/>
            </a:ln>
          </p:spPr>
          <p:txBody>
            <a:bodyPr vert="horz" wrap="square" lIns="0" tIns="0" rIns="0" bIns="0" rtlCol="0">
              <a:noAutofit/>
            </a:bodyPr>
            <a:lstStyle/>
            <a:p>
              <a:pPr algn="ctr">
                <a:spcBef>
                  <a:spcPts val="300"/>
                </a:spcBef>
                <a:spcAft>
                  <a:spcPts val="300"/>
                </a:spcAft>
                <a:buNone/>
              </a:pPr>
              <a:r>
                <a:rPr lang="fr-FR" sz="1150" noProof="0" dirty="0"/>
                <a:t>Etude de faisabilité</a:t>
              </a:r>
            </a:p>
          </p:txBody>
        </p:sp>
        <p:sp>
          <p:nvSpPr>
            <p:cNvPr id="38" name="TextBox 37"/>
            <p:cNvSpPr txBox="1"/>
            <p:nvPr/>
          </p:nvSpPr>
          <p:spPr>
            <a:xfrm>
              <a:off x="5974718" y="5661497"/>
              <a:ext cx="1494907" cy="239250"/>
            </a:xfrm>
            <a:prstGeom prst="rect">
              <a:avLst/>
            </a:prstGeom>
            <a:ln w="6350">
              <a:noFill/>
              <a:miter lim="800000"/>
            </a:ln>
          </p:spPr>
          <p:txBody>
            <a:bodyPr vert="horz" wrap="square" lIns="0" tIns="0" rIns="0" bIns="0" rtlCol="0">
              <a:noAutofit/>
            </a:bodyPr>
            <a:lstStyle/>
            <a:p>
              <a:pPr algn="ctr">
                <a:spcBef>
                  <a:spcPts val="300"/>
                </a:spcBef>
                <a:spcAft>
                  <a:spcPts val="300"/>
                </a:spcAft>
                <a:buNone/>
              </a:pPr>
              <a:r>
                <a:rPr lang="fr-FR" sz="1150" noProof="0" dirty="0"/>
                <a:t>Appel d’offre</a:t>
              </a:r>
            </a:p>
          </p:txBody>
        </p:sp>
        <p:sp>
          <p:nvSpPr>
            <p:cNvPr id="77" name="TextBox 76"/>
            <p:cNvSpPr txBox="1"/>
            <p:nvPr/>
          </p:nvSpPr>
          <p:spPr>
            <a:xfrm>
              <a:off x="8227321" y="5661497"/>
              <a:ext cx="1494907" cy="239250"/>
            </a:xfrm>
            <a:prstGeom prst="rect">
              <a:avLst/>
            </a:prstGeom>
            <a:ln w="6350">
              <a:noFill/>
              <a:miter lim="800000"/>
            </a:ln>
          </p:spPr>
          <p:txBody>
            <a:bodyPr vert="horz" wrap="square" lIns="0" tIns="0" rIns="0" bIns="0" rtlCol="0">
              <a:noAutofit/>
            </a:bodyPr>
            <a:lstStyle/>
            <a:p>
              <a:pPr algn="ctr">
                <a:spcBef>
                  <a:spcPts val="300"/>
                </a:spcBef>
                <a:spcAft>
                  <a:spcPts val="300"/>
                </a:spcAft>
                <a:buNone/>
              </a:pPr>
              <a:r>
                <a:rPr lang="fr-FR" sz="1150" noProof="0" dirty="0"/>
                <a:t>Démarrage du projet</a:t>
              </a:r>
            </a:p>
          </p:txBody>
        </p:sp>
      </p:grpSp>
      <p:sp>
        <p:nvSpPr>
          <p:cNvPr id="78" name="CustomShape 21"/>
          <p:cNvSpPr/>
          <p:nvPr/>
        </p:nvSpPr>
        <p:spPr>
          <a:xfrm>
            <a:off x="9755812" y="1107486"/>
            <a:ext cx="0" cy="5158745"/>
          </a:xfrm>
          <a:prstGeom prst="straightConnector1">
            <a:avLst/>
          </a:prstGeom>
          <a:noFill/>
          <a:ln w="12600">
            <a:solidFill>
              <a:schemeClr val="accent6"/>
            </a:solidFill>
            <a:round/>
          </a:ln>
        </p:spPr>
        <p:style>
          <a:lnRef idx="0">
            <a:scrgbClr r="0" g="0" b="0"/>
          </a:lnRef>
          <a:fillRef idx="0">
            <a:scrgbClr r="0" g="0" b="0"/>
          </a:fillRef>
          <a:effectRef idx="0">
            <a:scrgbClr r="0" g="0" b="0"/>
          </a:effectRef>
          <a:fontRef idx="minor"/>
        </p:style>
        <p:txBody>
          <a:bodyPr/>
          <a:lstStyle/>
          <a:p>
            <a:endParaRPr lang="fr-FR" noProof="0" dirty="0"/>
          </a:p>
        </p:txBody>
      </p:sp>
      <p:sp>
        <p:nvSpPr>
          <p:cNvPr id="81" name="TextBox 80"/>
          <p:cNvSpPr txBox="1"/>
          <p:nvPr/>
        </p:nvSpPr>
        <p:spPr>
          <a:xfrm>
            <a:off x="9900920" y="6543040"/>
            <a:ext cx="1398905" cy="222250"/>
          </a:xfrm>
          <a:prstGeom prst="rect">
            <a:avLst/>
          </a:prstGeom>
          <a:ln w="6350">
            <a:noFill/>
            <a:miter lim="800000"/>
          </a:ln>
        </p:spPr>
        <p:txBody>
          <a:bodyPr vert="horz" wrap="square" lIns="0" tIns="0" rIns="0" bIns="0" rtlCol="0">
            <a:noAutofit/>
          </a:bodyPr>
          <a:lstStyle/>
          <a:p>
            <a:pPr algn="l">
              <a:spcBef>
                <a:spcPts val="300"/>
              </a:spcBef>
              <a:spcAft>
                <a:spcPts val="300"/>
              </a:spcAft>
              <a:buNone/>
            </a:pPr>
            <a:r>
              <a:rPr lang="fr-FR" sz="1050" i="1" noProof="0" dirty="0"/>
              <a:t>Mise à jour : 04/2026</a:t>
            </a:r>
          </a:p>
        </p:txBody>
      </p:sp>
      <p:sp>
        <p:nvSpPr>
          <p:cNvPr id="2" name="Rectangle 1">
            <a:extLst>
              <a:ext uri="{FF2B5EF4-FFF2-40B4-BE49-F238E27FC236}">
                <a16:creationId xmlns:a16="http://schemas.microsoft.com/office/drawing/2014/main" id="{A64BF19C-A7ED-E03E-D824-C2F5E6F214B3}"/>
              </a:ext>
            </a:extLst>
          </p:cNvPr>
          <p:cNvSpPr/>
          <p:nvPr/>
        </p:nvSpPr>
        <p:spPr>
          <a:xfrm>
            <a:off x="10910416" y="0"/>
            <a:ext cx="1281584" cy="437043"/>
          </a:xfrm>
          <a:prstGeom prst="rect">
            <a:avLst/>
          </a:prstGeom>
          <a:solidFill>
            <a:srgbClr val="005E00"/>
          </a:solidFill>
        </p:spPr>
        <p:txBody>
          <a:bodyPr wrap="square">
            <a:spAutoFit/>
          </a:bodyPr>
          <a:lstStyle/>
          <a:p>
            <a:pPr defTabSz="932815"/>
            <a:r>
              <a:rPr lang="fr-FR" sz="1120" b="1" noProof="0" dirty="0">
                <a:solidFill>
                  <a:srgbClr val="FFFFFF"/>
                </a:solidFill>
              </a:rPr>
              <a:t>FICHE PROJET</a:t>
            </a:r>
          </a:p>
          <a:p>
            <a:pPr algn="ctr" defTabSz="932815"/>
            <a:r>
              <a:rPr lang="fr-FR" sz="1120" b="1" noProof="0" dirty="0">
                <a:solidFill>
                  <a:srgbClr val="FFFFFF"/>
                </a:solidFill>
              </a:rPr>
              <a:t>MDEA </a:t>
            </a:r>
            <a:endParaRPr lang="fr-FR" sz="1120" noProof="0" dirty="0">
              <a:solidFill>
                <a:srgbClr val="FFFFFF"/>
              </a:solidFill>
            </a:endParaRPr>
          </a:p>
        </p:txBody>
      </p:sp>
      <p:grpSp>
        <p:nvGrpSpPr>
          <p:cNvPr id="3" name="Group 33">
            <a:extLst>
              <a:ext uri="{FF2B5EF4-FFF2-40B4-BE49-F238E27FC236}">
                <a16:creationId xmlns:a16="http://schemas.microsoft.com/office/drawing/2014/main" id="{B5E3BEB4-12EF-A671-0307-449DF88FB925}"/>
              </a:ext>
            </a:extLst>
          </p:cNvPr>
          <p:cNvGrpSpPr/>
          <p:nvPr/>
        </p:nvGrpSpPr>
        <p:grpSpPr>
          <a:xfrm>
            <a:off x="2071112" y="5613102"/>
            <a:ext cx="351015" cy="351015"/>
            <a:chOff x="2730547" y="5911505"/>
            <a:chExt cx="351015" cy="351015"/>
          </a:xfrm>
        </p:grpSpPr>
        <p:sp>
          <p:nvSpPr>
            <p:cNvPr id="11" name="Oval 27">
              <a:extLst>
                <a:ext uri="{FF2B5EF4-FFF2-40B4-BE49-F238E27FC236}">
                  <a16:creationId xmlns:a16="http://schemas.microsoft.com/office/drawing/2014/main" id="{839C8F9E-1CC5-489C-8B19-6DC4C74A94CC}"/>
                </a:ext>
              </a:extLst>
            </p:cNvPr>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spcBef>
                  <a:spcPts val="300"/>
                </a:spcBef>
                <a:spcAft>
                  <a:spcPts val="300"/>
                </a:spcAft>
              </a:pPr>
              <a:endParaRPr lang="fr-FR" sz="800" noProof="0" dirty="0">
                <a:solidFill>
                  <a:srgbClr val="236800"/>
                </a:solidFill>
              </a:endParaRPr>
            </a:p>
          </p:txBody>
        </p:sp>
        <p:sp>
          <p:nvSpPr>
            <p:cNvPr id="13" name="Graphic 15" descr="Badge Cross with solid fill">
              <a:extLst>
                <a:ext uri="{FF2B5EF4-FFF2-40B4-BE49-F238E27FC236}">
                  <a16:creationId xmlns:a16="http://schemas.microsoft.com/office/drawing/2014/main" id="{04DC010D-BD35-2DD6-8916-23957B93F72C}"/>
                </a:ext>
              </a:extLst>
            </p:cNvPr>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endParaRPr lang="fr-FR" noProof="0" dirty="0"/>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CustomShape 1"/>
          <p:cNvSpPr/>
          <p:nvPr/>
        </p:nvSpPr>
        <p:spPr>
          <a:xfrm>
            <a:off x="267975" y="941850"/>
            <a:ext cx="11723397" cy="5450637"/>
          </a:xfrm>
          <a:prstGeom prst="rect">
            <a:avLst/>
          </a:prstGeom>
          <a:noFill/>
          <a:ln w="25560">
            <a:solidFill>
              <a:srgbClr val="006D00"/>
            </a:solidFill>
            <a:round/>
          </a:ln>
        </p:spPr>
        <p:style>
          <a:lnRef idx="0">
            <a:scrgbClr r="0" g="0" b="0"/>
          </a:lnRef>
          <a:fillRef idx="0">
            <a:scrgbClr r="0" g="0" b="0"/>
          </a:fillRef>
          <a:effectRef idx="0">
            <a:scrgbClr r="0" g="0" b="0"/>
          </a:effectRef>
          <a:fontRef idx="minor"/>
        </p:style>
        <p:txBody>
          <a:bodyPr/>
          <a:lstStyle/>
          <a:p>
            <a:pPr defTabSz="932815"/>
            <a:endParaRPr lang="fr-FR" sz="1835" noProof="0" dirty="0">
              <a:solidFill>
                <a:srgbClr val="000000"/>
              </a:solidFill>
              <a:latin typeface="Arial" panose="020B0604020202020204"/>
            </a:endParaRPr>
          </a:p>
        </p:txBody>
      </p:sp>
      <p:sp>
        <p:nvSpPr>
          <p:cNvPr id="86" name="CustomShape 2"/>
          <p:cNvSpPr/>
          <p:nvPr/>
        </p:nvSpPr>
        <p:spPr>
          <a:xfrm>
            <a:off x="374214" y="1056436"/>
            <a:ext cx="1013071" cy="1200759"/>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defTabSz="932815"/>
            <a:r>
              <a:rPr lang="fr-FR" sz="1205" b="1" noProof="0" dirty="0">
                <a:solidFill>
                  <a:srgbClr val="FFFFFF"/>
                </a:solidFill>
                <a:latin typeface="Arial" panose="020B0604020202020204"/>
                <a:ea typeface="Arial" panose="020B0604020202020204"/>
              </a:rPr>
              <a:t>Aperçu</a:t>
            </a:r>
            <a:endParaRPr lang="fr-FR" sz="1835" noProof="0" dirty="0">
              <a:solidFill>
                <a:srgbClr val="000000"/>
              </a:solidFill>
              <a:latin typeface="Arial" panose="020B0604020202020204"/>
            </a:endParaRPr>
          </a:p>
        </p:txBody>
      </p:sp>
      <p:sp>
        <p:nvSpPr>
          <p:cNvPr id="87" name="CustomShape 3"/>
          <p:cNvSpPr/>
          <p:nvPr/>
        </p:nvSpPr>
        <p:spPr>
          <a:xfrm>
            <a:off x="375850" y="2328312"/>
            <a:ext cx="1017605" cy="3204387"/>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defTabSz="932815"/>
            <a:r>
              <a:rPr lang="fr-FR" sz="1205" b="1" noProof="0" dirty="0">
                <a:solidFill>
                  <a:srgbClr val="FFFFFF"/>
                </a:solidFill>
                <a:latin typeface="Arial" panose="020B0604020202020204"/>
                <a:ea typeface="Arial" panose="020B0604020202020204"/>
              </a:rPr>
              <a:t>Description</a:t>
            </a:r>
            <a:endParaRPr lang="fr-FR" sz="1835" noProof="0" dirty="0">
              <a:solidFill>
                <a:srgbClr val="000000"/>
              </a:solidFill>
              <a:latin typeface="Arial" panose="020B0604020202020204"/>
            </a:endParaRPr>
          </a:p>
        </p:txBody>
      </p:sp>
      <p:sp>
        <p:nvSpPr>
          <p:cNvPr id="89" name="CustomShape 5"/>
          <p:cNvSpPr/>
          <p:nvPr/>
        </p:nvSpPr>
        <p:spPr>
          <a:xfrm>
            <a:off x="1946215" y="1207691"/>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15"/>
            <a:r>
              <a:rPr lang="fr-FR" sz="1205" b="1" noProof="0" dirty="0">
                <a:solidFill>
                  <a:srgbClr val="236800"/>
                </a:solidFill>
                <a:latin typeface="Arial" panose="020B0604020202020204"/>
                <a:ea typeface="Arial" panose="020B0604020202020204"/>
              </a:rPr>
              <a:t>Localisation</a:t>
            </a:r>
            <a:endParaRPr lang="fr-FR" sz="1835" noProof="0" dirty="0">
              <a:solidFill>
                <a:srgbClr val="000000"/>
              </a:solidFill>
              <a:latin typeface="Arial" panose="020B0604020202020204"/>
            </a:endParaRPr>
          </a:p>
        </p:txBody>
      </p:sp>
      <p:sp>
        <p:nvSpPr>
          <p:cNvPr id="90" name="CustomShape 6"/>
          <p:cNvSpPr/>
          <p:nvPr/>
        </p:nvSpPr>
        <p:spPr>
          <a:xfrm>
            <a:off x="3440254" y="1209408"/>
            <a:ext cx="5099938" cy="215226"/>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a:lnSpc>
                <a:spcPct val="100000"/>
              </a:lnSpc>
            </a:pPr>
            <a:r>
              <a:rPr lang="fr-FR" sz="1100" noProof="0" dirty="0"/>
              <a:t>Lomé</a:t>
            </a:r>
          </a:p>
        </p:txBody>
      </p:sp>
      <p:sp>
        <p:nvSpPr>
          <p:cNvPr id="91" name="CustomShape 7"/>
          <p:cNvSpPr/>
          <p:nvPr/>
        </p:nvSpPr>
        <p:spPr>
          <a:xfrm>
            <a:off x="2020800" y="1952572"/>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15"/>
            <a:r>
              <a:rPr lang="fr-FR" sz="1205" b="1" noProof="0" dirty="0">
                <a:solidFill>
                  <a:srgbClr val="236800"/>
                </a:solidFill>
                <a:latin typeface="Arial" panose="020B0604020202020204"/>
                <a:ea typeface="Arial" panose="020B0604020202020204"/>
              </a:rPr>
              <a:t>Coût estimatif</a:t>
            </a:r>
            <a:endParaRPr lang="fr-FR" sz="1835" noProof="0" dirty="0">
              <a:solidFill>
                <a:srgbClr val="000000"/>
              </a:solidFill>
              <a:latin typeface="Arial" panose="020B0604020202020204"/>
            </a:endParaRPr>
          </a:p>
        </p:txBody>
      </p:sp>
      <p:sp>
        <p:nvSpPr>
          <p:cNvPr id="92" name="CustomShape 8"/>
          <p:cNvSpPr/>
          <p:nvPr/>
        </p:nvSpPr>
        <p:spPr>
          <a:xfrm>
            <a:off x="3440294" y="1946151"/>
            <a:ext cx="5434163" cy="206174"/>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15"/>
            <a:r>
              <a:rPr lang="fr-FR" sz="1100" b="1" noProof="0" dirty="0"/>
              <a:t>1.205 milliards FCFA</a:t>
            </a:r>
            <a:r>
              <a:rPr lang="fr-FR" sz="1100" b="1" dirty="0"/>
              <a:t> ou 2 milliards de dollars US</a:t>
            </a:r>
            <a:endParaRPr lang="fr-FR" sz="1100" b="1" noProof="0" dirty="0"/>
          </a:p>
        </p:txBody>
      </p:sp>
      <p:sp>
        <p:nvSpPr>
          <p:cNvPr id="97" name="CustomShape 13"/>
          <p:cNvSpPr/>
          <p:nvPr/>
        </p:nvSpPr>
        <p:spPr>
          <a:xfrm>
            <a:off x="2026936" y="2401808"/>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15"/>
            <a:r>
              <a:rPr lang="fr-FR" sz="1205" b="1" noProof="0" dirty="0">
                <a:solidFill>
                  <a:srgbClr val="236800"/>
                </a:solidFill>
                <a:latin typeface="Arial" panose="020B0604020202020204"/>
                <a:ea typeface="Arial" panose="020B0604020202020204"/>
              </a:rPr>
              <a:t>Description et </a:t>
            </a:r>
            <a:r>
              <a:rPr lang="en-ZA" sz="1204" b="1" dirty="0">
                <a:solidFill>
                  <a:srgbClr val="236800"/>
                </a:solidFill>
                <a:ea typeface="Arial"/>
              </a:rPr>
              <a:t>caractéristiques</a:t>
            </a:r>
            <a:r>
              <a:rPr lang="fr-FR" sz="1205" b="1" noProof="0" dirty="0">
                <a:solidFill>
                  <a:srgbClr val="236800"/>
                </a:solidFill>
                <a:latin typeface="Arial" panose="020B0604020202020204"/>
                <a:ea typeface="Arial" panose="020B0604020202020204"/>
              </a:rPr>
              <a:t> techniques</a:t>
            </a:r>
            <a:endParaRPr lang="fr-FR" sz="1835" noProof="0" dirty="0">
              <a:solidFill>
                <a:srgbClr val="000000"/>
              </a:solidFill>
              <a:latin typeface="Arial" panose="020B0604020202020204"/>
            </a:endParaRPr>
          </a:p>
        </p:txBody>
      </p:sp>
      <p:sp>
        <p:nvSpPr>
          <p:cNvPr id="99" name="CustomShape 15"/>
          <p:cNvSpPr/>
          <p:nvPr/>
        </p:nvSpPr>
        <p:spPr>
          <a:xfrm>
            <a:off x="1993255" y="3749459"/>
            <a:ext cx="1419494" cy="368738"/>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15"/>
            <a:r>
              <a:rPr lang="fr-FR" sz="1205" b="1" noProof="0" dirty="0">
                <a:solidFill>
                  <a:srgbClr val="236800"/>
                </a:solidFill>
                <a:latin typeface="Arial" panose="020B0604020202020204"/>
                <a:ea typeface="Arial" panose="020B0604020202020204"/>
              </a:rPr>
              <a:t>Opportunités de l’investissement</a:t>
            </a:r>
            <a:endParaRPr lang="fr-FR" sz="1835" noProof="0" dirty="0">
              <a:solidFill>
                <a:srgbClr val="000000"/>
              </a:solidFill>
              <a:latin typeface="Arial" panose="020B0604020202020204"/>
            </a:endParaRPr>
          </a:p>
        </p:txBody>
      </p:sp>
      <p:sp>
        <p:nvSpPr>
          <p:cNvPr id="105" name="CustomShape 21"/>
          <p:cNvSpPr/>
          <p:nvPr/>
        </p:nvSpPr>
        <p:spPr>
          <a:xfrm>
            <a:off x="1654163" y="2295300"/>
            <a:ext cx="7812000" cy="0"/>
          </a:xfrm>
          <a:prstGeom prst="straightConnector1">
            <a:avLst/>
          </a:prstGeom>
          <a:noFill/>
          <a:ln w="12600">
            <a:solidFill>
              <a:schemeClr val="accent6"/>
            </a:solidFill>
            <a:round/>
          </a:ln>
        </p:spPr>
        <p:style>
          <a:lnRef idx="0">
            <a:scrgbClr r="0" g="0" b="0"/>
          </a:lnRef>
          <a:fillRef idx="0">
            <a:scrgbClr r="0" g="0" b="0"/>
          </a:fillRef>
          <a:effectRef idx="0">
            <a:scrgbClr r="0" g="0" b="0"/>
          </a:effectRef>
          <a:fontRef idx="minor"/>
        </p:style>
        <p:txBody>
          <a:bodyPr/>
          <a:lstStyle/>
          <a:p>
            <a:endParaRPr lang="fr-FR" noProof="0" dirty="0"/>
          </a:p>
        </p:txBody>
      </p:sp>
      <p:sp>
        <p:nvSpPr>
          <p:cNvPr id="133" name="CustomShape 48"/>
          <p:cNvSpPr/>
          <p:nvPr/>
        </p:nvSpPr>
        <p:spPr>
          <a:xfrm>
            <a:off x="1996212" y="4771941"/>
            <a:ext cx="1419494" cy="368738"/>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15"/>
            <a:r>
              <a:rPr lang="fr-FR" sz="1205" b="1" noProof="0" dirty="0">
                <a:solidFill>
                  <a:srgbClr val="236800"/>
                </a:solidFill>
                <a:latin typeface="Arial" panose="020B0604020202020204"/>
                <a:ea typeface="Arial" panose="020B0604020202020204"/>
              </a:rPr>
              <a:t>Partenariat recherché</a:t>
            </a:r>
            <a:endParaRPr lang="fr-FR" sz="1835" noProof="0" dirty="0">
              <a:solidFill>
                <a:srgbClr val="000000"/>
              </a:solidFill>
              <a:latin typeface="Arial" panose="020B0604020202020204"/>
            </a:endParaRPr>
          </a:p>
        </p:txBody>
      </p:sp>
      <p:sp>
        <p:nvSpPr>
          <p:cNvPr id="59" name="Shape 2251"/>
          <p:cNvSpPr txBox="1"/>
          <p:nvPr/>
        </p:nvSpPr>
        <p:spPr>
          <a:xfrm>
            <a:off x="3480014" y="2366025"/>
            <a:ext cx="6014489" cy="1057680"/>
          </a:xfrm>
          <a:prstGeom prst="rect">
            <a:avLst/>
          </a:prstGeom>
          <a:noFill/>
          <a:ln>
            <a:noFill/>
          </a:ln>
        </p:spPr>
        <p:txBody>
          <a:bodyPr wrap="square" lIns="0" tIns="0" rIns="0" bIns="0" anchor="t" anchorCtr="0">
            <a:noAutofit/>
          </a:bodyPr>
          <a:lstStyle/>
          <a:p>
            <a:pPr defTabSz="932815"/>
            <a:r>
              <a:rPr lang="fr-FR" sz="1100" noProof="0" dirty="0"/>
              <a:t>Le projet consiste en la réalisation des collecteurs primaires du talweg des Anges (TP17), conformément au tracé détaillé en annexe A07b. Il vise à améliorer le drainage des eaux pluviales à Lomé afin de réduire les inondations récurrentes et renforcer la résilience urbaine</a:t>
            </a:r>
          </a:p>
        </p:txBody>
      </p:sp>
      <p:sp>
        <p:nvSpPr>
          <p:cNvPr id="61" name="Shape 2253"/>
          <p:cNvSpPr txBox="1"/>
          <p:nvPr/>
        </p:nvSpPr>
        <p:spPr>
          <a:xfrm>
            <a:off x="3420452" y="4758898"/>
            <a:ext cx="6260815" cy="690741"/>
          </a:xfrm>
          <a:prstGeom prst="rect">
            <a:avLst/>
          </a:prstGeom>
          <a:noFill/>
          <a:ln>
            <a:noFill/>
          </a:ln>
        </p:spPr>
        <p:txBody>
          <a:bodyPr wrap="square" lIns="0" tIns="0" rIns="0" bIns="0" numCol="1" anchor="t" anchorCtr="0">
            <a:noAutofit/>
          </a:bodyPr>
          <a:lstStyle/>
          <a:p>
            <a:pPr marL="174625" lvl="1" indent="-174625">
              <a:spcAft>
                <a:spcPts val="305"/>
              </a:spcAft>
              <a:buClr>
                <a:srgbClr val="236800"/>
              </a:buClr>
              <a:buSzPct val="123000"/>
              <a:buFont typeface="Arial" panose="020B0604020202020204" pitchFamily="34" charset="0"/>
              <a:buChar char="•"/>
            </a:pPr>
            <a:r>
              <a:rPr lang="fr-FR" sz="1100" noProof="0" dirty="0">
                <a:solidFill>
                  <a:srgbClr val="000000"/>
                </a:solidFill>
                <a:sym typeface="Arial" panose="020B0604020202020204"/>
              </a:rPr>
              <a:t>Partenariat Public-Privé (PPP) pour la conception, construction et maintenance ; </a:t>
            </a:r>
          </a:p>
          <a:p>
            <a:pPr marL="174625" lvl="1" indent="-174625">
              <a:spcAft>
                <a:spcPts val="305"/>
              </a:spcAft>
              <a:buClr>
                <a:srgbClr val="236800"/>
              </a:buClr>
              <a:buSzPct val="123000"/>
              <a:buFont typeface="Arial" panose="020B0604020202020204" pitchFamily="34" charset="0"/>
              <a:buChar char="•"/>
            </a:pPr>
            <a:r>
              <a:rPr lang="fr-FR" sz="1100" noProof="0" dirty="0">
                <a:solidFill>
                  <a:srgbClr val="000000"/>
                </a:solidFill>
                <a:sym typeface="Arial" panose="020B0604020202020204"/>
              </a:rPr>
              <a:t>Financement mixte : État + bailleurs (Banque mondiale, BAD, fonds climat) ; </a:t>
            </a:r>
          </a:p>
          <a:p>
            <a:pPr marL="174625" lvl="1" indent="-174625">
              <a:spcAft>
                <a:spcPts val="305"/>
              </a:spcAft>
              <a:buClr>
                <a:srgbClr val="236800"/>
              </a:buClr>
              <a:buSzPct val="123000"/>
              <a:buFont typeface="Arial" panose="020B0604020202020204" pitchFamily="34" charset="0"/>
              <a:buChar char="•"/>
            </a:pPr>
            <a:r>
              <a:rPr lang="fr-FR" sz="1100" noProof="0" dirty="0">
                <a:solidFill>
                  <a:srgbClr val="000000"/>
                </a:solidFill>
                <a:sym typeface="Arial" panose="020B0604020202020204"/>
              </a:rPr>
              <a:t>Contrats EPC + O&amp;M ; </a:t>
            </a:r>
          </a:p>
          <a:p>
            <a:pPr marL="174625" lvl="1" indent="-174625">
              <a:spcAft>
                <a:spcPts val="305"/>
              </a:spcAft>
              <a:buClr>
                <a:srgbClr val="236800"/>
              </a:buClr>
              <a:buSzPct val="123000"/>
              <a:buFont typeface="Arial" panose="020B0604020202020204" pitchFamily="34" charset="0"/>
              <a:buChar char="•"/>
            </a:pPr>
            <a:r>
              <a:rPr lang="fr-FR" sz="1100" noProof="0" dirty="0">
                <a:solidFill>
                  <a:schemeClr val="tx1"/>
                </a:solidFill>
                <a:sym typeface="Arial" panose="020B0604020202020204"/>
              </a:rPr>
              <a:t>Mode de remboursement: PPP par paiement état</a:t>
            </a:r>
          </a:p>
        </p:txBody>
      </p:sp>
      <p:sp>
        <p:nvSpPr>
          <p:cNvPr id="40" name="Titre 23"/>
          <p:cNvSpPr txBox="1"/>
          <p:nvPr/>
        </p:nvSpPr>
        <p:spPr>
          <a:xfrm>
            <a:off x="1722564" y="248416"/>
            <a:ext cx="8954500" cy="408237"/>
          </a:xfrm>
          <a:prstGeom prst="rect">
            <a:avLst/>
          </a:prstGeom>
        </p:spPr>
        <p:txBody>
          <a:bodyPr/>
          <a:lstStyle>
            <a:lvl1pPr algn="l" defTabSz="895350" rtl="0" eaLnBrk="1" fontAlgn="base" hangingPunct="1">
              <a:spcBef>
                <a:spcPct val="0"/>
              </a:spcBef>
              <a:spcAft>
                <a:spcPct val="0"/>
              </a:spcAft>
              <a:tabLst>
                <a:tab pos="356870" algn="l"/>
              </a:tabLst>
              <a:defRPr sz="1900" b="1">
                <a:solidFill>
                  <a:schemeClr val="tx2"/>
                </a:solidFill>
                <a:latin typeface="+mj-lt"/>
                <a:ea typeface="+mj-ea"/>
                <a:cs typeface="+mj-cs"/>
              </a:defRPr>
            </a:lvl1pPr>
            <a:lvl2pPr algn="l" defTabSz="895350" rtl="0" eaLnBrk="1" fontAlgn="base" hangingPunct="1">
              <a:spcBef>
                <a:spcPct val="0"/>
              </a:spcBef>
              <a:spcAft>
                <a:spcPct val="0"/>
              </a:spcAft>
              <a:defRPr sz="1900" b="1">
                <a:solidFill>
                  <a:schemeClr val="tx2"/>
                </a:solidFill>
                <a:latin typeface="Arial" panose="020B0604020202020204" pitchFamily="34" charset="0"/>
              </a:defRPr>
            </a:lvl2pPr>
            <a:lvl3pPr algn="l" defTabSz="895350" rtl="0" eaLnBrk="1" fontAlgn="base" hangingPunct="1">
              <a:spcBef>
                <a:spcPct val="0"/>
              </a:spcBef>
              <a:spcAft>
                <a:spcPct val="0"/>
              </a:spcAft>
              <a:defRPr sz="1900" b="1">
                <a:solidFill>
                  <a:schemeClr val="tx2"/>
                </a:solidFill>
                <a:latin typeface="Arial" panose="020B0604020202020204" pitchFamily="34" charset="0"/>
              </a:defRPr>
            </a:lvl3pPr>
            <a:lvl4pPr algn="l" defTabSz="895350" rtl="0" eaLnBrk="1" fontAlgn="base" hangingPunct="1">
              <a:spcBef>
                <a:spcPct val="0"/>
              </a:spcBef>
              <a:spcAft>
                <a:spcPct val="0"/>
              </a:spcAft>
              <a:defRPr sz="1900" b="1">
                <a:solidFill>
                  <a:schemeClr val="tx2"/>
                </a:solidFill>
                <a:latin typeface="Arial" panose="020B0604020202020204" pitchFamily="34" charset="0"/>
              </a:defRPr>
            </a:lvl4pPr>
            <a:lvl5pPr algn="l" defTabSz="895350" rtl="0" eaLnBrk="1" fontAlgn="base" hangingPunct="1">
              <a:spcBef>
                <a:spcPct val="0"/>
              </a:spcBef>
              <a:spcAft>
                <a:spcPct val="0"/>
              </a:spcAft>
              <a:defRPr sz="1900" b="1">
                <a:solidFill>
                  <a:schemeClr val="tx2"/>
                </a:solidFill>
                <a:latin typeface="Arial" panose="020B0604020202020204" pitchFamily="34" charset="0"/>
              </a:defRPr>
            </a:lvl5pPr>
            <a:lvl6pPr marL="457200" algn="l" defTabSz="895350" rtl="0" eaLnBrk="1" fontAlgn="base" hangingPunct="1">
              <a:spcBef>
                <a:spcPct val="0"/>
              </a:spcBef>
              <a:spcAft>
                <a:spcPct val="0"/>
              </a:spcAft>
              <a:defRPr sz="1900" b="1">
                <a:solidFill>
                  <a:schemeClr val="tx2"/>
                </a:solidFill>
                <a:latin typeface="Arial" panose="020B0604020202020204" pitchFamily="34" charset="0"/>
              </a:defRPr>
            </a:lvl6pPr>
            <a:lvl7pPr marL="914400" algn="l" defTabSz="895350" rtl="0" eaLnBrk="1" fontAlgn="base" hangingPunct="1">
              <a:spcBef>
                <a:spcPct val="0"/>
              </a:spcBef>
              <a:spcAft>
                <a:spcPct val="0"/>
              </a:spcAft>
              <a:defRPr sz="1900" b="1">
                <a:solidFill>
                  <a:schemeClr val="tx2"/>
                </a:solidFill>
                <a:latin typeface="Arial" panose="020B0604020202020204" pitchFamily="34" charset="0"/>
              </a:defRPr>
            </a:lvl7pPr>
            <a:lvl8pPr marL="1371600" algn="l" defTabSz="895350" rtl="0" eaLnBrk="1" fontAlgn="base" hangingPunct="1">
              <a:spcBef>
                <a:spcPct val="0"/>
              </a:spcBef>
              <a:spcAft>
                <a:spcPct val="0"/>
              </a:spcAft>
              <a:defRPr sz="1900" b="1">
                <a:solidFill>
                  <a:schemeClr val="tx2"/>
                </a:solidFill>
                <a:latin typeface="Arial" panose="020B0604020202020204" pitchFamily="34" charset="0"/>
              </a:defRPr>
            </a:lvl8pPr>
            <a:lvl9pPr marL="1828800" algn="l" defTabSz="895350" rtl="0" eaLnBrk="1" fontAlgn="base" hangingPunct="1">
              <a:spcBef>
                <a:spcPct val="0"/>
              </a:spcBef>
              <a:spcAft>
                <a:spcPct val="0"/>
              </a:spcAft>
              <a:defRPr sz="1900" b="1">
                <a:solidFill>
                  <a:schemeClr val="tx2"/>
                </a:solidFill>
                <a:latin typeface="Arial" panose="020B0604020202020204" pitchFamily="34" charset="0"/>
              </a:defRPr>
            </a:lvl9pPr>
          </a:lstStyle>
          <a:p>
            <a:r>
              <a:rPr lang="fr-FR" sz="1940" kern="0" noProof="0" dirty="0">
                <a:solidFill>
                  <a:schemeClr val="accent1"/>
                </a:solidFill>
              </a:rPr>
              <a:t>Travaux de drainage et d'Aménagement de collecteurs à Lomé : Phase 2</a:t>
            </a:r>
          </a:p>
        </p:txBody>
      </p:sp>
      <p:sp>
        <p:nvSpPr>
          <p:cNvPr id="39" name="Rectangle 38"/>
          <p:cNvSpPr/>
          <p:nvPr/>
        </p:nvSpPr>
        <p:spPr>
          <a:xfrm>
            <a:off x="10910416" y="0"/>
            <a:ext cx="1281584" cy="270376"/>
          </a:xfrm>
          <a:prstGeom prst="rect">
            <a:avLst/>
          </a:prstGeom>
          <a:solidFill>
            <a:srgbClr val="005E00"/>
          </a:solidFill>
        </p:spPr>
        <p:txBody>
          <a:bodyPr wrap="square">
            <a:spAutoFit/>
          </a:bodyPr>
          <a:lstStyle/>
          <a:p>
            <a:pPr defTabSz="932815"/>
            <a:r>
              <a:rPr lang="fr-FR" sz="1120" b="1" noProof="0" dirty="0">
                <a:solidFill>
                  <a:srgbClr val="FFFFFF"/>
                </a:solidFill>
              </a:rPr>
              <a:t>FICHE PROJET </a:t>
            </a:r>
            <a:endParaRPr lang="fr-FR" sz="1120" noProof="0" dirty="0">
              <a:solidFill>
                <a:srgbClr val="FFFFFF"/>
              </a:solidFill>
            </a:endParaRPr>
          </a:p>
        </p:txBody>
      </p:sp>
      <p:pic>
        <p:nvPicPr>
          <p:cNvPr id="4" name="Graphic 3" descr="Star with solid fill"/>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267975" y="239920"/>
            <a:ext cx="319616" cy="319616"/>
          </a:xfrm>
          <a:prstGeom prst="rect">
            <a:avLst/>
          </a:prstGeom>
        </p:spPr>
      </p:pic>
      <p:pic>
        <p:nvPicPr>
          <p:cNvPr id="5" name="Graphic 4" descr="Star with solid fill"/>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267975" y="6471223"/>
            <a:ext cx="319616" cy="319616"/>
          </a:xfrm>
          <a:prstGeom prst="rect">
            <a:avLst/>
          </a:prstGeom>
        </p:spPr>
      </p:pic>
      <p:sp>
        <p:nvSpPr>
          <p:cNvPr id="6" name="TextBox 5"/>
          <p:cNvSpPr txBox="1"/>
          <p:nvPr/>
        </p:nvSpPr>
        <p:spPr>
          <a:xfrm>
            <a:off x="709494" y="6543040"/>
            <a:ext cx="4268906" cy="221491"/>
          </a:xfrm>
          <a:prstGeom prst="rect">
            <a:avLst/>
          </a:prstGeom>
          <a:ln w="6350">
            <a:noFill/>
            <a:miter lim="800000"/>
          </a:ln>
        </p:spPr>
        <p:txBody>
          <a:bodyPr vert="horz" wrap="square" lIns="0" tIns="0" rIns="0" bIns="0" rtlCol="0">
            <a:noAutofit/>
          </a:bodyPr>
          <a:lstStyle/>
          <a:p>
            <a:pPr algn="l">
              <a:spcBef>
                <a:spcPts val="300"/>
              </a:spcBef>
              <a:spcAft>
                <a:spcPts val="300"/>
              </a:spcAft>
              <a:buNone/>
            </a:pPr>
            <a:r>
              <a:rPr lang="fr-FR" sz="1050" noProof="0" dirty="0"/>
              <a:t>Projet phare</a:t>
            </a:r>
          </a:p>
        </p:txBody>
      </p:sp>
      <p:sp>
        <p:nvSpPr>
          <p:cNvPr id="7" name="CustomShape 3"/>
          <p:cNvSpPr/>
          <p:nvPr/>
        </p:nvSpPr>
        <p:spPr>
          <a:xfrm>
            <a:off x="374214" y="5603816"/>
            <a:ext cx="1017605" cy="715702"/>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algn="ctr" defTabSz="932815"/>
            <a:r>
              <a:rPr lang="fr-FR" sz="1205" b="1" noProof="0" dirty="0">
                <a:solidFill>
                  <a:srgbClr val="FFFFFF"/>
                </a:solidFill>
                <a:latin typeface="Arial" panose="020B0604020202020204"/>
              </a:rPr>
              <a:t>Maturité</a:t>
            </a:r>
          </a:p>
        </p:txBody>
      </p:sp>
      <p:sp>
        <p:nvSpPr>
          <p:cNvPr id="8" name="CustomShape 17"/>
          <p:cNvSpPr/>
          <p:nvPr/>
        </p:nvSpPr>
        <p:spPr>
          <a:xfrm>
            <a:off x="1635790" y="3576530"/>
            <a:ext cx="7812000" cy="0"/>
          </a:xfrm>
          <a:prstGeom prst="straightConnector1">
            <a:avLst/>
          </a:prstGeom>
          <a:noFill/>
          <a:ln w="12600">
            <a:solidFill>
              <a:schemeClr val="accent6"/>
            </a:solidFill>
            <a:custDash>
              <a:ds d="100000" sp="300000"/>
            </a:custDash>
            <a:round/>
          </a:ln>
        </p:spPr>
        <p:style>
          <a:lnRef idx="0">
            <a:scrgbClr r="0" g="0" b="0"/>
          </a:lnRef>
          <a:fillRef idx="0">
            <a:scrgbClr r="0" g="0" b="0"/>
          </a:fillRef>
          <a:effectRef idx="0">
            <a:scrgbClr r="0" g="0" b="0"/>
          </a:effectRef>
          <a:fontRef idx="minor"/>
        </p:style>
        <p:txBody>
          <a:bodyPr/>
          <a:lstStyle/>
          <a:p>
            <a:endParaRPr lang="fr-FR" noProof="0" dirty="0"/>
          </a:p>
        </p:txBody>
      </p:sp>
      <p:sp>
        <p:nvSpPr>
          <p:cNvPr id="9" name="CustomShape 17"/>
          <p:cNvSpPr/>
          <p:nvPr/>
        </p:nvSpPr>
        <p:spPr>
          <a:xfrm>
            <a:off x="1635790" y="4554245"/>
            <a:ext cx="7812000" cy="0"/>
          </a:xfrm>
          <a:prstGeom prst="straightConnector1">
            <a:avLst/>
          </a:prstGeom>
          <a:noFill/>
          <a:ln w="12600">
            <a:solidFill>
              <a:schemeClr val="accent6"/>
            </a:solidFill>
            <a:custDash>
              <a:ds d="100000" sp="300000"/>
            </a:custDash>
            <a:round/>
          </a:ln>
        </p:spPr>
        <p:style>
          <a:lnRef idx="0">
            <a:scrgbClr r="0" g="0" b="0"/>
          </a:lnRef>
          <a:fillRef idx="0">
            <a:scrgbClr r="0" g="0" b="0"/>
          </a:fillRef>
          <a:effectRef idx="0">
            <a:scrgbClr r="0" g="0" b="0"/>
          </a:effectRef>
          <a:fontRef idx="minor"/>
        </p:style>
        <p:txBody>
          <a:bodyPr/>
          <a:lstStyle/>
          <a:p>
            <a:endParaRPr lang="fr-FR" noProof="0" dirty="0"/>
          </a:p>
        </p:txBody>
      </p:sp>
      <p:cxnSp>
        <p:nvCxnSpPr>
          <p:cNvPr id="12" name="Straight Connector 11"/>
          <p:cNvCxnSpPr/>
          <p:nvPr/>
        </p:nvCxnSpPr>
        <p:spPr>
          <a:xfrm>
            <a:off x="1670794" y="5826367"/>
            <a:ext cx="7823709" cy="0"/>
          </a:xfrm>
          <a:prstGeom prst="line">
            <a:avLst/>
          </a:prstGeom>
          <a:ln w="3810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grpSp>
        <p:nvGrpSpPr>
          <p:cNvPr id="34" name="Group 33"/>
          <p:cNvGrpSpPr/>
          <p:nvPr/>
        </p:nvGrpSpPr>
        <p:grpSpPr>
          <a:xfrm>
            <a:off x="2034020" y="5629441"/>
            <a:ext cx="351015" cy="351015"/>
            <a:chOff x="2730547" y="5911505"/>
            <a:chExt cx="351015" cy="351015"/>
          </a:xfrm>
        </p:grpSpPr>
        <p:sp>
          <p:nvSpPr>
            <p:cNvPr id="28" name="Oval 27"/>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spcBef>
                  <a:spcPts val="300"/>
                </a:spcBef>
                <a:spcAft>
                  <a:spcPts val="300"/>
                </a:spcAft>
              </a:pPr>
              <a:endParaRPr lang="fr-FR" sz="800" noProof="0" dirty="0">
                <a:solidFill>
                  <a:srgbClr val="236800"/>
                </a:solidFill>
              </a:endParaRPr>
            </a:p>
          </p:txBody>
        </p:sp>
        <p:sp>
          <p:nvSpPr>
            <p:cNvPr id="31" name="Graphic 15" descr="Badge Cross with solid fill"/>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endParaRPr lang="fr-FR" noProof="0" dirty="0"/>
            </a:p>
          </p:txBody>
        </p:sp>
      </p:grpSp>
      <p:grpSp>
        <p:nvGrpSpPr>
          <p:cNvPr id="45" name="Group 44"/>
          <p:cNvGrpSpPr/>
          <p:nvPr/>
        </p:nvGrpSpPr>
        <p:grpSpPr>
          <a:xfrm>
            <a:off x="6552366" y="5654541"/>
            <a:ext cx="351015" cy="351015"/>
            <a:chOff x="2730547" y="5911505"/>
            <a:chExt cx="351015" cy="351015"/>
          </a:xfrm>
        </p:grpSpPr>
        <p:sp>
          <p:nvSpPr>
            <p:cNvPr id="46" name="Oval 45"/>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spcBef>
                  <a:spcPts val="300"/>
                </a:spcBef>
                <a:spcAft>
                  <a:spcPts val="300"/>
                </a:spcAft>
              </a:pPr>
              <a:endParaRPr lang="fr-FR" sz="800" noProof="0" dirty="0">
                <a:solidFill>
                  <a:srgbClr val="236800"/>
                </a:solidFill>
              </a:endParaRPr>
            </a:p>
          </p:txBody>
        </p:sp>
        <p:sp>
          <p:nvSpPr>
            <p:cNvPr id="47" name="Graphic 15" descr="Badge Cross with solid fill"/>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endParaRPr lang="fr-FR" noProof="0" dirty="0"/>
            </a:p>
          </p:txBody>
        </p:sp>
      </p:grpSp>
      <p:grpSp>
        <p:nvGrpSpPr>
          <p:cNvPr id="48" name="Group 47"/>
          <p:cNvGrpSpPr/>
          <p:nvPr/>
        </p:nvGrpSpPr>
        <p:grpSpPr>
          <a:xfrm>
            <a:off x="8799872" y="5646860"/>
            <a:ext cx="351015" cy="351015"/>
            <a:chOff x="2730547" y="5911505"/>
            <a:chExt cx="351015" cy="351015"/>
          </a:xfrm>
        </p:grpSpPr>
        <p:sp>
          <p:nvSpPr>
            <p:cNvPr id="49" name="Oval 48"/>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spcBef>
                  <a:spcPts val="300"/>
                </a:spcBef>
                <a:spcAft>
                  <a:spcPts val="300"/>
                </a:spcAft>
              </a:pPr>
              <a:endParaRPr lang="fr-FR" sz="800" noProof="0" dirty="0">
                <a:solidFill>
                  <a:srgbClr val="236800"/>
                </a:solidFill>
              </a:endParaRPr>
            </a:p>
          </p:txBody>
        </p:sp>
        <p:sp>
          <p:nvSpPr>
            <p:cNvPr id="50" name="Graphic 15" descr="Badge Cross with solid fill"/>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endParaRPr lang="fr-FR" noProof="0" dirty="0"/>
            </a:p>
          </p:txBody>
        </p:sp>
      </p:grpSp>
      <p:sp>
        <p:nvSpPr>
          <p:cNvPr id="51" name="ZoneTexte 3"/>
          <p:cNvSpPr txBox="1"/>
          <p:nvPr/>
        </p:nvSpPr>
        <p:spPr>
          <a:xfrm>
            <a:off x="1586690" y="6236171"/>
            <a:ext cx="3280566" cy="261610"/>
          </a:xfrm>
          <a:prstGeom prst="rect">
            <a:avLst/>
          </a:prstGeom>
          <a:noFill/>
        </p:spPr>
        <p:txBody>
          <a:bodyPr wrap="square">
            <a:spAutoFit/>
          </a:bodyPr>
          <a:lstStyle/>
          <a:p>
            <a:r>
              <a:rPr lang="fr-FR" sz="1100" b="1" noProof="0" dirty="0">
                <a:solidFill>
                  <a:schemeClr val="accent3"/>
                </a:solidFill>
              </a:rPr>
              <a:t>*</a:t>
            </a:r>
            <a:endParaRPr lang="fr-FR" sz="1100" b="1" noProof="0" dirty="0"/>
          </a:p>
        </p:txBody>
      </p:sp>
      <p:grpSp>
        <p:nvGrpSpPr>
          <p:cNvPr id="52" name="Groupe 37"/>
          <p:cNvGrpSpPr/>
          <p:nvPr/>
        </p:nvGrpSpPr>
        <p:grpSpPr>
          <a:xfrm>
            <a:off x="10198731" y="1609004"/>
            <a:ext cx="1444433" cy="4034402"/>
            <a:chOff x="3678872" y="1770697"/>
            <a:chExt cx="1139756" cy="3316602"/>
          </a:xfrm>
          <a:solidFill>
            <a:schemeClr val="accent5">
              <a:lumMod val="40000"/>
              <a:lumOff val="60000"/>
            </a:schemeClr>
          </a:solidFill>
        </p:grpSpPr>
        <p:sp>
          <p:nvSpPr>
            <p:cNvPr id="53" name="Freeform 225"/>
            <p:cNvSpPr/>
            <p:nvPr/>
          </p:nvSpPr>
          <p:spPr bwMode="gray">
            <a:xfrm>
              <a:off x="4173951" y="4552009"/>
              <a:ext cx="644677" cy="535290"/>
            </a:xfrm>
            <a:custGeom>
              <a:avLst/>
              <a:gdLst>
                <a:gd name="T0" fmla="*/ 84 w 999"/>
                <a:gd name="T1" fmla="*/ 320 h 743"/>
                <a:gd name="T2" fmla="*/ 141 w 999"/>
                <a:gd name="T3" fmla="*/ 244 h 743"/>
                <a:gd name="T4" fmla="*/ 161 w 999"/>
                <a:gd name="T5" fmla="*/ 179 h 743"/>
                <a:gd name="T6" fmla="*/ 308 w 999"/>
                <a:gd name="T7" fmla="*/ 90 h 743"/>
                <a:gd name="T8" fmla="*/ 365 w 999"/>
                <a:gd name="T9" fmla="*/ 96 h 743"/>
                <a:gd name="T10" fmla="*/ 391 w 999"/>
                <a:gd name="T11" fmla="*/ 115 h 743"/>
                <a:gd name="T12" fmla="*/ 423 w 999"/>
                <a:gd name="T13" fmla="*/ 141 h 743"/>
                <a:gd name="T14" fmla="*/ 481 w 999"/>
                <a:gd name="T15" fmla="*/ 173 h 743"/>
                <a:gd name="T16" fmla="*/ 590 w 999"/>
                <a:gd name="T17" fmla="*/ 115 h 743"/>
                <a:gd name="T18" fmla="*/ 660 w 999"/>
                <a:gd name="T19" fmla="*/ 96 h 743"/>
                <a:gd name="T20" fmla="*/ 711 w 999"/>
                <a:gd name="T21" fmla="*/ 58 h 743"/>
                <a:gd name="T22" fmla="*/ 756 w 999"/>
                <a:gd name="T23" fmla="*/ 32 h 743"/>
                <a:gd name="T24" fmla="*/ 788 w 999"/>
                <a:gd name="T25" fmla="*/ 0 h 743"/>
                <a:gd name="T26" fmla="*/ 814 w 999"/>
                <a:gd name="T27" fmla="*/ 26 h 743"/>
                <a:gd name="T28" fmla="*/ 814 w 999"/>
                <a:gd name="T29" fmla="*/ 77 h 743"/>
                <a:gd name="T30" fmla="*/ 807 w 999"/>
                <a:gd name="T31" fmla="*/ 109 h 743"/>
                <a:gd name="T32" fmla="*/ 820 w 999"/>
                <a:gd name="T33" fmla="*/ 141 h 743"/>
                <a:gd name="T34" fmla="*/ 833 w 999"/>
                <a:gd name="T35" fmla="*/ 173 h 743"/>
                <a:gd name="T36" fmla="*/ 801 w 999"/>
                <a:gd name="T37" fmla="*/ 179 h 743"/>
                <a:gd name="T38" fmla="*/ 795 w 999"/>
                <a:gd name="T39" fmla="*/ 218 h 743"/>
                <a:gd name="T40" fmla="*/ 814 w 999"/>
                <a:gd name="T41" fmla="*/ 237 h 743"/>
                <a:gd name="T42" fmla="*/ 814 w 999"/>
                <a:gd name="T43" fmla="*/ 256 h 743"/>
                <a:gd name="T44" fmla="*/ 827 w 999"/>
                <a:gd name="T45" fmla="*/ 295 h 743"/>
                <a:gd name="T46" fmla="*/ 859 w 999"/>
                <a:gd name="T47" fmla="*/ 314 h 743"/>
                <a:gd name="T48" fmla="*/ 871 w 999"/>
                <a:gd name="T49" fmla="*/ 327 h 743"/>
                <a:gd name="T50" fmla="*/ 897 w 999"/>
                <a:gd name="T51" fmla="*/ 346 h 743"/>
                <a:gd name="T52" fmla="*/ 897 w 999"/>
                <a:gd name="T53" fmla="*/ 372 h 743"/>
                <a:gd name="T54" fmla="*/ 916 w 999"/>
                <a:gd name="T55" fmla="*/ 391 h 743"/>
                <a:gd name="T56" fmla="*/ 929 w 999"/>
                <a:gd name="T57" fmla="*/ 410 h 743"/>
                <a:gd name="T58" fmla="*/ 955 w 999"/>
                <a:gd name="T59" fmla="*/ 429 h 743"/>
                <a:gd name="T60" fmla="*/ 974 w 999"/>
                <a:gd name="T61" fmla="*/ 455 h 743"/>
                <a:gd name="T62" fmla="*/ 967 w 999"/>
                <a:gd name="T63" fmla="*/ 474 h 743"/>
                <a:gd name="T64" fmla="*/ 974 w 999"/>
                <a:gd name="T65" fmla="*/ 493 h 743"/>
                <a:gd name="T66" fmla="*/ 974 w 999"/>
                <a:gd name="T67" fmla="*/ 525 h 743"/>
                <a:gd name="T68" fmla="*/ 987 w 999"/>
                <a:gd name="T69" fmla="*/ 551 h 743"/>
                <a:gd name="T70" fmla="*/ 999 w 999"/>
                <a:gd name="T71" fmla="*/ 576 h 743"/>
                <a:gd name="T72" fmla="*/ 974 w 999"/>
                <a:gd name="T73" fmla="*/ 583 h 743"/>
                <a:gd name="T74" fmla="*/ 948 w 999"/>
                <a:gd name="T75" fmla="*/ 596 h 743"/>
                <a:gd name="T76" fmla="*/ 910 w 999"/>
                <a:gd name="T77" fmla="*/ 608 h 743"/>
                <a:gd name="T78" fmla="*/ 865 w 999"/>
                <a:gd name="T79" fmla="*/ 615 h 743"/>
                <a:gd name="T80" fmla="*/ 833 w 999"/>
                <a:gd name="T81" fmla="*/ 634 h 743"/>
                <a:gd name="T82" fmla="*/ 782 w 999"/>
                <a:gd name="T83" fmla="*/ 647 h 743"/>
                <a:gd name="T84" fmla="*/ 737 w 999"/>
                <a:gd name="T85" fmla="*/ 653 h 743"/>
                <a:gd name="T86" fmla="*/ 686 w 999"/>
                <a:gd name="T87" fmla="*/ 666 h 743"/>
                <a:gd name="T88" fmla="*/ 634 w 999"/>
                <a:gd name="T89" fmla="*/ 679 h 743"/>
                <a:gd name="T90" fmla="*/ 583 w 999"/>
                <a:gd name="T91" fmla="*/ 692 h 743"/>
                <a:gd name="T92" fmla="*/ 545 w 999"/>
                <a:gd name="T93" fmla="*/ 704 h 743"/>
                <a:gd name="T94" fmla="*/ 526 w 999"/>
                <a:gd name="T95" fmla="*/ 711 h 743"/>
                <a:gd name="T96" fmla="*/ 506 w 999"/>
                <a:gd name="T97" fmla="*/ 724 h 743"/>
                <a:gd name="T98" fmla="*/ 468 w 999"/>
                <a:gd name="T99" fmla="*/ 736 h 743"/>
                <a:gd name="T100" fmla="*/ 359 w 999"/>
                <a:gd name="T101" fmla="*/ 692 h 743"/>
                <a:gd name="T102" fmla="*/ 308 w 999"/>
                <a:gd name="T103" fmla="*/ 640 h 743"/>
                <a:gd name="T104" fmla="*/ 269 w 999"/>
                <a:gd name="T105" fmla="*/ 583 h 743"/>
                <a:gd name="T106" fmla="*/ 154 w 999"/>
                <a:gd name="T107" fmla="*/ 525 h 743"/>
                <a:gd name="T108" fmla="*/ 71 w 999"/>
                <a:gd name="T109" fmla="*/ 474 h 743"/>
                <a:gd name="T110" fmla="*/ 33 w 999"/>
                <a:gd name="T111" fmla="*/ 442 h 743"/>
                <a:gd name="T112" fmla="*/ 7 w 999"/>
                <a:gd name="T113" fmla="*/ 391 h 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999" h="743">
                  <a:moveTo>
                    <a:pt x="0" y="359"/>
                  </a:moveTo>
                  <a:lnTo>
                    <a:pt x="7" y="352"/>
                  </a:lnTo>
                  <a:lnTo>
                    <a:pt x="20" y="352"/>
                  </a:lnTo>
                  <a:lnTo>
                    <a:pt x="39" y="346"/>
                  </a:lnTo>
                  <a:lnTo>
                    <a:pt x="52" y="346"/>
                  </a:lnTo>
                  <a:lnTo>
                    <a:pt x="65" y="340"/>
                  </a:lnTo>
                  <a:lnTo>
                    <a:pt x="71" y="333"/>
                  </a:lnTo>
                  <a:lnTo>
                    <a:pt x="84" y="320"/>
                  </a:lnTo>
                  <a:lnTo>
                    <a:pt x="90" y="314"/>
                  </a:lnTo>
                  <a:lnTo>
                    <a:pt x="103" y="301"/>
                  </a:lnTo>
                  <a:lnTo>
                    <a:pt x="109" y="295"/>
                  </a:lnTo>
                  <a:lnTo>
                    <a:pt x="122" y="276"/>
                  </a:lnTo>
                  <a:lnTo>
                    <a:pt x="129" y="269"/>
                  </a:lnTo>
                  <a:lnTo>
                    <a:pt x="135" y="263"/>
                  </a:lnTo>
                  <a:lnTo>
                    <a:pt x="141" y="256"/>
                  </a:lnTo>
                  <a:lnTo>
                    <a:pt x="141" y="244"/>
                  </a:lnTo>
                  <a:lnTo>
                    <a:pt x="148" y="237"/>
                  </a:lnTo>
                  <a:lnTo>
                    <a:pt x="148" y="231"/>
                  </a:lnTo>
                  <a:lnTo>
                    <a:pt x="154" y="231"/>
                  </a:lnTo>
                  <a:lnTo>
                    <a:pt x="161" y="211"/>
                  </a:lnTo>
                  <a:lnTo>
                    <a:pt x="161" y="205"/>
                  </a:lnTo>
                  <a:lnTo>
                    <a:pt x="161" y="199"/>
                  </a:lnTo>
                  <a:lnTo>
                    <a:pt x="161" y="192"/>
                  </a:lnTo>
                  <a:lnTo>
                    <a:pt x="161" y="179"/>
                  </a:lnTo>
                  <a:lnTo>
                    <a:pt x="167" y="167"/>
                  </a:lnTo>
                  <a:lnTo>
                    <a:pt x="161" y="154"/>
                  </a:lnTo>
                  <a:lnTo>
                    <a:pt x="161" y="141"/>
                  </a:lnTo>
                  <a:lnTo>
                    <a:pt x="161" y="122"/>
                  </a:lnTo>
                  <a:lnTo>
                    <a:pt x="161" y="83"/>
                  </a:lnTo>
                  <a:lnTo>
                    <a:pt x="212" y="83"/>
                  </a:lnTo>
                  <a:lnTo>
                    <a:pt x="263" y="90"/>
                  </a:lnTo>
                  <a:lnTo>
                    <a:pt x="308" y="90"/>
                  </a:lnTo>
                  <a:lnTo>
                    <a:pt x="321" y="90"/>
                  </a:lnTo>
                  <a:lnTo>
                    <a:pt x="327" y="90"/>
                  </a:lnTo>
                  <a:lnTo>
                    <a:pt x="333" y="90"/>
                  </a:lnTo>
                  <a:lnTo>
                    <a:pt x="340" y="90"/>
                  </a:lnTo>
                  <a:lnTo>
                    <a:pt x="346" y="90"/>
                  </a:lnTo>
                  <a:lnTo>
                    <a:pt x="359" y="90"/>
                  </a:lnTo>
                  <a:lnTo>
                    <a:pt x="365" y="90"/>
                  </a:lnTo>
                  <a:lnTo>
                    <a:pt x="365" y="96"/>
                  </a:lnTo>
                  <a:lnTo>
                    <a:pt x="359" y="96"/>
                  </a:lnTo>
                  <a:lnTo>
                    <a:pt x="359" y="103"/>
                  </a:lnTo>
                  <a:lnTo>
                    <a:pt x="365" y="103"/>
                  </a:lnTo>
                  <a:lnTo>
                    <a:pt x="372" y="103"/>
                  </a:lnTo>
                  <a:lnTo>
                    <a:pt x="378" y="109"/>
                  </a:lnTo>
                  <a:lnTo>
                    <a:pt x="385" y="109"/>
                  </a:lnTo>
                  <a:lnTo>
                    <a:pt x="385" y="115"/>
                  </a:lnTo>
                  <a:lnTo>
                    <a:pt x="391" y="115"/>
                  </a:lnTo>
                  <a:lnTo>
                    <a:pt x="398" y="115"/>
                  </a:lnTo>
                  <a:lnTo>
                    <a:pt x="398" y="122"/>
                  </a:lnTo>
                  <a:lnTo>
                    <a:pt x="404" y="122"/>
                  </a:lnTo>
                  <a:lnTo>
                    <a:pt x="410" y="122"/>
                  </a:lnTo>
                  <a:lnTo>
                    <a:pt x="410" y="128"/>
                  </a:lnTo>
                  <a:lnTo>
                    <a:pt x="417" y="135"/>
                  </a:lnTo>
                  <a:lnTo>
                    <a:pt x="423" y="135"/>
                  </a:lnTo>
                  <a:lnTo>
                    <a:pt x="423" y="141"/>
                  </a:lnTo>
                  <a:lnTo>
                    <a:pt x="430" y="141"/>
                  </a:lnTo>
                  <a:lnTo>
                    <a:pt x="436" y="141"/>
                  </a:lnTo>
                  <a:lnTo>
                    <a:pt x="442" y="147"/>
                  </a:lnTo>
                  <a:lnTo>
                    <a:pt x="449" y="154"/>
                  </a:lnTo>
                  <a:lnTo>
                    <a:pt x="455" y="160"/>
                  </a:lnTo>
                  <a:lnTo>
                    <a:pt x="462" y="167"/>
                  </a:lnTo>
                  <a:lnTo>
                    <a:pt x="468" y="173"/>
                  </a:lnTo>
                  <a:lnTo>
                    <a:pt x="481" y="173"/>
                  </a:lnTo>
                  <a:lnTo>
                    <a:pt x="494" y="167"/>
                  </a:lnTo>
                  <a:lnTo>
                    <a:pt x="506" y="160"/>
                  </a:lnTo>
                  <a:lnTo>
                    <a:pt x="519" y="147"/>
                  </a:lnTo>
                  <a:lnTo>
                    <a:pt x="538" y="135"/>
                  </a:lnTo>
                  <a:lnTo>
                    <a:pt x="545" y="128"/>
                  </a:lnTo>
                  <a:lnTo>
                    <a:pt x="564" y="122"/>
                  </a:lnTo>
                  <a:lnTo>
                    <a:pt x="577" y="115"/>
                  </a:lnTo>
                  <a:lnTo>
                    <a:pt x="590" y="115"/>
                  </a:lnTo>
                  <a:lnTo>
                    <a:pt x="596" y="109"/>
                  </a:lnTo>
                  <a:lnTo>
                    <a:pt x="609" y="109"/>
                  </a:lnTo>
                  <a:lnTo>
                    <a:pt x="622" y="103"/>
                  </a:lnTo>
                  <a:lnTo>
                    <a:pt x="628" y="103"/>
                  </a:lnTo>
                  <a:lnTo>
                    <a:pt x="634" y="103"/>
                  </a:lnTo>
                  <a:lnTo>
                    <a:pt x="641" y="96"/>
                  </a:lnTo>
                  <a:lnTo>
                    <a:pt x="654" y="96"/>
                  </a:lnTo>
                  <a:lnTo>
                    <a:pt x="660" y="96"/>
                  </a:lnTo>
                  <a:lnTo>
                    <a:pt x="666" y="90"/>
                  </a:lnTo>
                  <a:lnTo>
                    <a:pt x="673" y="90"/>
                  </a:lnTo>
                  <a:lnTo>
                    <a:pt x="686" y="83"/>
                  </a:lnTo>
                  <a:lnTo>
                    <a:pt x="692" y="77"/>
                  </a:lnTo>
                  <a:lnTo>
                    <a:pt x="698" y="71"/>
                  </a:lnTo>
                  <a:lnTo>
                    <a:pt x="705" y="71"/>
                  </a:lnTo>
                  <a:lnTo>
                    <a:pt x="711" y="64"/>
                  </a:lnTo>
                  <a:lnTo>
                    <a:pt x="711" y="58"/>
                  </a:lnTo>
                  <a:lnTo>
                    <a:pt x="718" y="51"/>
                  </a:lnTo>
                  <a:lnTo>
                    <a:pt x="724" y="51"/>
                  </a:lnTo>
                  <a:lnTo>
                    <a:pt x="730" y="45"/>
                  </a:lnTo>
                  <a:lnTo>
                    <a:pt x="737" y="45"/>
                  </a:lnTo>
                  <a:lnTo>
                    <a:pt x="743" y="45"/>
                  </a:lnTo>
                  <a:lnTo>
                    <a:pt x="743" y="39"/>
                  </a:lnTo>
                  <a:lnTo>
                    <a:pt x="750" y="39"/>
                  </a:lnTo>
                  <a:lnTo>
                    <a:pt x="756" y="32"/>
                  </a:lnTo>
                  <a:lnTo>
                    <a:pt x="756" y="26"/>
                  </a:lnTo>
                  <a:lnTo>
                    <a:pt x="756" y="19"/>
                  </a:lnTo>
                  <a:lnTo>
                    <a:pt x="763" y="13"/>
                  </a:lnTo>
                  <a:lnTo>
                    <a:pt x="763" y="7"/>
                  </a:lnTo>
                  <a:lnTo>
                    <a:pt x="769" y="0"/>
                  </a:lnTo>
                  <a:lnTo>
                    <a:pt x="775" y="0"/>
                  </a:lnTo>
                  <a:lnTo>
                    <a:pt x="782" y="0"/>
                  </a:lnTo>
                  <a:lnTo>
                    <a:pt x="788" y="0"/>
                  </a:lnTo>
                  <a:lnTo>
                    <a:pt x="795" y="7"/>
                  </a:lnTo>
                  <a:lnTo>
                    <a:pt x="795" y="13"/>
                  </a:lnTo>
                  <a:lnTo>
                    <a:pt x="801" y="13"/>
                  </a:lnTo>
                  <a:lnTo>
                    <a:pt x="807" y="13"/>
                  </a:lnTo>
                  <a:lnTo>
                    <a:pt x="807" y="19"/>
                  </a:lnTo>
                  <a:lnTo>
                    <a:pt x="814" y="13"/>
                  </a:lnTo>
                  <a:lnTo>
                    <a:pt x="814" y="19"/>
                  </a:lnTo>
                  <a:lnTo>
                    <a:pt x="814" y="26"/>
                  </a:lnTo>
                  <a:lnTo>
                    <a:pt x="814" y="32"/>
                  </a:lnTo>
                  <a:lnTo>
                    <a:pt x="814" y="39"/>
                  </a:lnTo>
                  <a:lnTo>
                    <a:pt x="820" y="39"/>
                  </a:lnTo>
                  <a:lnTo>
                    <a:pt x="814" y="45"/>
                  </a:lnTo>
                  <a:lnTo>
                    <a:pt x="807" y="45"/>
                  </a:lnTo>
                  <a:lnTo>
                    <a:pt x="807" y="51"/>
                  </a:lnTo>
                  <a:lnTo>
                    <a:pt x="814" y="64"/>
                  </a:lnTo>
                  <a:lnTo>
                    <a:pt x="814" y="77"/>
                  </a:lnTo>
                  <a:lnTo>
                    <a:pt x="807" y="83"/>
                  </a:lnTo>
                  <a:lnTo>
                    <a:pt x="814" y="90"/>
                  </a:lnTo>
                  <a:lnTo>
                    <a:pt x="820" y="90"/>
                  </a:lnTo>
                  <a:lnTo>
                    <a:pt x="820" y="96"/>
                  </a:lnTo>
                  <a:lnTo>
                    <a:pt x="814" y="96"/>
                  </a:lnTo>
                  <a:lnTo>
                    <a:pt x="814" y="103"/>
                  </a:lnTo>
                  <a:lnTo>
                    <a:pt x="807" y="103"/>
                  </a:lnTo>
                  <a:lnTo>
                    <a:pt x="807" y="109"/>
                  </a:lnTo>
                  <a:lnTo>
                    <a:pt x="807" y="115"/>
                  </a:lnTo>
                  <a:lnTo>
                    <a:pt x="814" y="115"/>
                  </a:lnTo>
                  <a:lnTo>
                    <a:pt x="820" y="115"/>
                  </a:lnTo>
                  <a:lnTo>
                    <a:pt x="820" y="122"/>
                  </a:lnTo>
                  <a:lnTo>
                    <a:pt x="827" y="128"/>
                  </a:lnTo>
                  <a:lnTo>
                    <a:pt x="820" y="128"/>
                  </a:lnTo>
                  <a:lnTo>
                    <a:pt x="820" y="135"/>
                  </a:lnTo>
                  <a:lnTo>
                    <a:pt x="820" y="141"/>
                  </a:lnTo>
                  <a:lnTo>
                    <a:pt x="820" y="147"/>
                  </a:lnTo>
                  <a:lnTo>
                    <a:pt x="827" y="147"/>
                  </a:lnTo>
                  <a:lnTo>
                    <a:pt x="833" y="147"/>
                  </a:lnTo>
                  <a:lnTo>
                    <a:pt x="827" y="154"/>
                  </a:lnTo>
                  <a:lnTo>
                    <a:pt x="827" y="160"/>
                  </a:lnTo>
                  <a:lnTo>
                    <a:pt x="833" y="160"/>
                  </a:lnTo>
                  <a:lnTo>
                    <a:pt x="833" y="167"/>
                  </a:lnTo>
                  <a:lnTo>
                    <a:pt x="833" y="173"/>
                  </a:lnTo>
                  <a:lnTo>
                    <a:pt x="827" y="173"/>
                  </a:lnTo>
                  <a:lnTo>
                    <a:pt x="820" y="173"/>
                  </a:lnTo>
                  <a:lnTo>
                    <a:pt x="814" y="173"/>
                  </a:lnTo>
                  <a:lnTo>
                    <a:pt x="814" y="179"/>
                  </a:lnTo>
                  <a:lnTo>
                    <a:pt x="807" y="179"/>
                  </a:lnTo>
                  <a:lnTo>
                    <a:pt x="807" y="186"/>
                  </a:lnTo>
                  <a:lnTo>
                    <a:pt x="807" y="179"/>
                  </a:lnTo>
                  <a:lnTo>
                    <a:pt x="801" y="179"/>
                  </a:lnTo>
                  <a:lnTo>
                    <a:pt x="801" y="186"/>
                  </a:lnTo>
                  <a:lnTo>
                    <a:pt x="801" y="192"/>
                  </a:lnTo>
                  <a:lnTo>
                    <a:pt x="801" y="199"/>
                  </a:lnTo>
                  <a:lnTo>
                    <a:pt x="801" y="205"/>
                  </a:lnTo>
                  <a:lnTo>
                    <a:pt x="795" y="211"/>
                  </a:lnTo>
                  <a:lnTo>
                    <a:pt x="788" y="211"/>
                  </a:lnTo>
                  <a:lnTo>
                    <a:pt x="788" y="218"/>
                  </a:lnTo>
                  <a:lnTo>
                    <a:pt x="795" y="218"/>
                  </a:lnTo>
                  <a:lnTo>
                    <a:pt x="801" y="218"/>
                  </a:lnTo>
                  <a:lnTo>
                    <a:pt x="801" y="224"/>
                  </a:lnTo>
                  <a:lnTo>
                    <a:pt x="801" y="231"/>
                  </a:lnTo>
                  <a:lnTo>
                    <a:pt x="801" y="224"/>
                  </a:lnTo>
                  <a:lnTo>
                    <a:pt x="807" y="224"/>
                  </a:lnTo>
                  <a:lnTo>
                    <a:pt x="807" y="231"/>
                  </a:lnTo>
                  <a:lnTo>
                    <a:pt x="814" y="231"/>
                  </a:lnTo>
                  <a:lnTo>
                    <a:pt x="814" y="237"/>
                  </a:lnTo>
                  <a:lnTo>
                    <a:pt x="820" y="237"/>
                  </a:lnTo>
                  <a:lnTo>
                    <a:pt x="820" y="244"/>
                  </a:lnTo>
                  <a:lnTo>
                    <a:pt x="814" y="244"/>
                  </a:lnTo>
                  <a:lnTo>
                    <a:pt x="814" y="250"/>
                  </a:lnTo>
                  <a:lnTo>
                    <a:pt x="820" y="250"/>
                  </a:lnTo>
                  <a:lnTo>
                    <a:pt x="827" y="250"/>
                  </a:lnTo>
                  <a:lnTo>
                    <a:pt x="820" y="256"/>
                  </a:lnTo>
                  <a:lnTo>
                    <a:pt x="814" y="256"/>
                  </a:lnTo>
                  <a:lnTo>
                    <a:pt x="814" y="263"/>
                  </a:lnTo>
                  <a:lnTo>
                    <a:pt x="814" y="269"/>
                  </a:lnTo>
                  <a:lnTo>
                    <a:pt x="814" y="276"/>
                  </a:lnTo>
                  <a:lnTo>
                    <a:pt x="820" y="276"/>
                  </a:lnTo>
                  <a:lnTo>
                    <a:pt x="820" y="282"/>
                  </a:lnTo>
                  <a:lnTo>
                    <a:pt x="820" y="288"/>
                  </a:lnTo>
                  <a:lnTo>
                    <a:pt x="827" y="288"/>
                  </a:lnTo>
                  <a:lnTo>
                    <a:pt x="827" y="295"/>
                  </a:lnTo>
                  <a:lnTo>
                    <a:pt x="833" y="295"/>
                  </a:lnTo>
                  <a:lnTo>
                    <a:pt x="839" y="295"/>
                  </a:lnTo>
                  <a:lnTo>
                    <a:pt x="846" y="295"/>
                  </a:lnTo>
                  <a:lnTo>
                    <a:pt x="846" y="301"/>
                  </a:lnTo>
                  <a:lnTo>
                    <a:pt x="846" y="308"/>
                  </a:lnTo>
                  <a:lnTo>
                    <a:pt x="852" y="308"/>
                  </a:lnTo>
                  <a:lnTo>
                    <a:pt x="852" y="314"/>
                  </a:lnTo>
                  <a:lnTo>
                    <a:pt x="859" y="314"/>
                  </a:lnTo>
                  <a:lnTo>
                    <a:pt x="859" y="320"/>
                  </a:lnTo>
                  <a:lnTo>
                    <a:pt x="865" y="320"/>
                  </a:lnTo>
                  <a:lnTo>
                    <a:pt x="865" y="314"/>
                  </a:lnTo>
                  <a:lnTo>
                    <a:pt x="871" y="314"/>
                  </a:lnTo>
                  <a:lnTo>
                    <a:pt x="871" y="320"/>
                  </a:lnTo>
                  <a:lnTo>
                    <a:pt x="865" y="320"/>
                  </a:lnTo>
                  <a:lnTo>
                    <a:pt x="865" y="327"/>
                  </a:lnTo>
                  <a:lnTo>
                    <a:pt x="871" y="327"/>
                  </a:lnTo>
                  <a:lnTo>
                    <a:pt x="871" y="333"/>
                  </a:lnTo>
                  <a:lnTo>
                    <a:pt x="871" y="340"/>
                  </a:lnTo>
                  <a:lnTo>
                    <a:pt x="878" y="340"/>
                  </a:lnTo>
                  <a:lnTo>
                    <a:pt x="878" y="333"/>
                  </a:lnTo>
                  <a:lnTo>
                    <a:pt x="884" y="333"/>
                  </a:lnTo>
                  <a:lnTo>
                    <a:pt x="891" y="340"/>
                  </a:lnTo>
                  <a:lnTo>
                    <a:pt x="897" y="340"/>
                  </a:lnTo>
                  <a:lnTo>
                    <a:pt x="897" y="346"/>
                  </a:lnTo>
                  <a:lnTo>
                    <a:pt x="897" y="352"/>
                  </a:lnTo>
                  <a:lnTo>
                    <a:pt x="903" y="352"/>
                  </a:lnTo>
                  <a:lnTo>
                    <a:pt x="903" y="359"/>
                  </a:lnTo>
                  <a:lnTo>
                    <a:pt x="903" y="365"/>
                  </a:lnTo>
                  <a:lnTo>
                    <a:pt x="903" y="372"/>
                  </a:lnTo>
                  <a:lnTo>
                    <a:pt x="903" y="378"/>
                  </a:lnTo>
                  <a:lnTo>
                    <a:pt x="897" y="378"/>
                  </a:lnTo>
                  <a:lnTo>
                    <a:pt x="897" y="372"/>
                  </a:lnTo>
                  <a:lnTo>
                    <a:pt x="897" y="378"/>
                  </a:lnTo>
                  <a:lnTo>
                    <a:pt x="897" y="384"/>
                  </a:lnTo>
                  <a:lnTo>
                    <a:pt x="903" y="384"/>
                  </a:lnTo>
                  <a:lnTo>
                    <a:pt x="903" y="391"/>
                  </a:lnTo>
                  <a:lnTo>
                    <a:pt x="910" y="391"/>
                  </a:lnTo>
                  <a:lnTo>
                    <a:pt x="910" y="384"/>
                  </a:lnTo>
                  <a:lnTo>
                    <a:pt x="916" y="384"/>
                  </a:lnTo>
                  <a:lnTo>
                    <a:pt x="916" y="391"/>
                  </a:lnTo>
                  <a:lnTo>
                    <a:pt x="916" y="397"/>
                  </a:lnTo>
                  <a:lnTo>
                    <a:pt x="923" y="397"/>
                  </a:lnTo>
                  <a:lnTo>
                    <a:pt x="929" y="397"/>
                  </a:lnTo>
                  <a:lnTo>
                    <a:pt x="929" y="404"/>
                  </a:lnTo>
                  <a:lnTo>
                    <a:pt x="929" y="397"/>
                  </a:lnTo>
                  <a:lnTo>
                    <a:pt x="935" y="397"/>
                  </a:lnTo>
                  <a:lnTo>
                    <a:pt x="935" y="404"/>
                  </a:lnTo>
                  <a:lnTo>
                    <a:pt x="929" y="410"/>
                  </a:lnTo>
                  <a:lnTo>
                    <a:pt x="935" y="410"/>
                  </a:lnTo>
                  <a:lnTo>
                    <a:pt x="942" y="410"/>
                  </a:lnTo>
                  <a:lnTo>
                    <a:pt x="948" y="410"/>
                  </a:lnTo>
                  <a:lnTo>
                    <a:pt x="948" y="416"/>
                  </a:lnTo>
                  <a:lnTo>
                    <a:pt x="942" y="423"/>
                  </a:lnTo>
                  <a:lnTo>
                    <a:pt x="948" y="423"/>
                  </a:lnTo>
                  <a:lnTo>
                    <a:pt x="955" y="423"/>
                  </a:lnTo>
                  <a:lnTo>
                    <a:pt x="955" y="429"/>
                  </a:lnTo>
                  <a:lnTo>
                    <a:pt x="948" y="429"/>
                  </a:lnTo>
                  <a:lnTo>
                    <a:pt x="948" y="436"/>
                  </a:lnTo>
                  <a:lnTo>
                    <a:pt x="955" y="442"/>
                  </a:lnTo>
                  <a:lnTo>
                    <a:pt x="961" y="442"/>
                  </a:lnTo>
                  <a:lnTo>
                    <a:pt x="961" y="448"/>
                  </a:lnTo>
                  <a:lnTo>
                    <a:pt x="967" y="448"/>
                  </a:lnTo>
                  <a:lnTo>
                    <a:pt x="967" y="455"/>
                  </a:lnTo>
                  <a:lnTo>
                    <a:pt x="974" y="455"/>
                  </a:lnTo>
                  <a:lnTo>
                    <a:pt x="974" y="461"/>
                  </a:lnTo>
                  <a:lnTo>
                    <a:pt x="967" y="461"/>
                  </a:lnTo>
                  <a:lnTo>
                    <a:pt x="967" y="455"/>
                  </a:lnTo>
                  <a:lnTo>
                    <a:pt x="967" y="461"/>
                  </a:lnTo>
                  <a:lnTo>
                    <a:pt x="967" y="468"/>
                  </a:lnTo>
                  <a:lnTo>
                    <a:pt x="961" y="468"/>
                  </a:lnTo>
                  <a:lnTo>
                    <a:pt x="961" y="474"/>
                  </a:lnTo>
                  <a:lnTo>
                    <a:pt x="967" y="474"/>
                  </a:lnTo>
                  <a:lnTo>
                    <a:pt x="974" y="474"/>
                  </a:lnTo>
                  <a:lnTo>
                    <a:pt x="967" y="474"/>
                  </a:lnTo>
                  <a:lnTo>
                    <a:pt x="967" y="480"/>
                  </a:lnTo>
                  <a:lnTo>
                    <a:pt x="961" y="480"/>
                  </a:lnTo>
                  <a:lnTo>
                    <a:pt x="961" y="487"/>
                  </a:lnTo>
                  <a:lnTo>
                    <a:pt x="967" y="487"/>
                  </a:lnTo>
                  <a:lnTo>
                    <a:pt x="967" y="493"/>
                  </a:lnTo>
                  <a:lnTo>
                    <a:pt x="974" y="493"/>
                  </a:lnTo>
                  <a:lnTo>
                    <a:pt x="980" y="493"/>
                  </a:lnTo>
                  <a:lnTo>
                    <a:pt x="980" y="500"/>
                  </a:lnTo>
                  <a:lnTo>
                    <a:pt x="974" y="500"/>
                  </a:lnTo>
                  <a:lnTo>
                    <a:pt x="974" y="506"/>
                  </a:lnTo>
                  <a:lnTo>
                    <a:pt x="980" y="512"/>
                  </a:lnTo>
                  <a:lnTo>
                    <a:pt x="980" y="519"/>
                  </a:lnTo>
                  <a:lnTo>
                    <a:pt x="980" y="525"/>
                  </a:lnTo>
                  <a:lnTo>
                    <a:pt x="974" y="525"/>
                  </a:lnTo>
                  <a:lnTo>
                    <a:pt x="974" y="532"/>
                  </a:lnTo>
                  <a:lnTo>
                    <a:pt x="980" y="532"/>
                  </a:lnTo>
                  <a:lnTo>
                    <a:pt x="980" y="538"/>
                  </a:lnTo>
                  <a:lnTo>
                    <a:pt x="980" y="544"/>
                  </a:lnTo>
                  <a:lnTo>
                    <a:pt x="980" y="538"/>
                  </a:lnTo>
                  <a:lnTo>
                    <a:pt x="987" y="538"/>
                  </a:lnTo>
                  <a:lnTo>
                    <a:pt x="987" y="544"/>
                  </a:lnTo>
                  <a:lnTo>
                    <a:pt x="987" y="551"/>
                  </a:lnTo>
                  <a:lnTo>
                    <a:pt x="987" y="557"/>
                  </a:lnTo>
                  <a:lnTo>
                    <a:pt x="987" y="564"/>
                  </a:lnTo>
                  <a:lnTo>
                    <a:pt x="980" y="564"/>
                  </a:lnTo>
                  <a:lnTo>
                    <a:pt x="987" y="564"/>
                  </a:lnTo>
                  <a:lnTo>
                    <a:pt x="987" y="570"/>
                  </a:lnTo>
                  <a:lnTo>
                    <a:pt x="987" y="576"/>
                  </a:lnTo>
                  <a:lnTo>
                    <a:pt x="993" y="576"/>
                  </a:lnTo>
                  <a:lnTo>
                    <a:pt x="999" y="576"/>
                  </a:lnTo>
                  <a:lnTo>
                    <a:pt x="999" y="583"/>
                  </a:lnTo>
                  <a:lnTo>
                    <a:pt x="993" y="583"/>
                  </a:lnTo>
                  <a:lnTo>
                    <a:pt x="987" y="589"/>
                  </a:lnTo>
                  <a:lnTo>
                    <a:pt x="980" y="589"/>
                  </a:lnTo>
                  <a:lnTo>
                    <a:pt x="980" y="583"/>
                  </a:lnTo>
                  <a:lnTo>
                    <a:pt x="974" y="583"/>
                  </a:lnTo>
                  <a:lnTo>
                    <a:pt x="980" y="583"/>
                  </a:lnTo>
                  <a:lnTo>
                    <a:pt x="974" y="583"/>
                  </a:lnTo>
                  <a:lnTo>
                    <a:pt x="967" y="589"/>
                  </a:lnTo>
                  <a:lnTo>
                    <a:pt x="967" y="583"/>
                  </a:lnTo>
                  <a:lnTo>
                    <a:pt x="967" y="589"/>
                  </a:lnTo>
                  <a:lnTo>
                    <a:pt x="967" y="596"/>
                  </a:lnTo>
                  <a:lnTo>
                    <a:pt x="961" y="589"/>
                  </a:lnTo>
                  <a:lnTo>
                    <a:pt x="961" y="596"/>
                  </a:lnTo>
                  <a:lnTo>
                    <a:pt x="955" y="596"/>
                  </a:lnTo>
                  <a:lnTo>
                    <a:pt x="948" y="596"/>
                  </a:lnTo>
                  <a:lnTo>
                    <a:pt x="942" y="596"/>
                  </a:lnTo>
                  <a:lnTo>
                    <a:pt x="942" y="602"/>
                  </a:lnTo>
                  <a:lnTo>
                    <a:pt x="935" y="602"/>
                  </a:lnTo>
                  <a:lnTo>
                    <a:pt x="929" y="602"/>
                  </a:lnTo>
                  <a:lnTo>
                    <a:pt x="923" y="602"/>
                  </a:lnTo>
                  <a:lnTo>
                    <a:pt x="923" y="608"/>
                  </a:lnTo>
                  <a:lnTo>
                    <a:pt x="916" y="608"/>
                  </a:lnTo>
                  <a:lnTo>
                    <a:pt x="910" y="608"/>
                  </a:lnTo>
                  <a:lnTo>
                    <a:pt x="903" y="608"/>
                  </a:lnTo>
                  <a:lnTo>
                    <a:pt x="897" y="608"/>
                  </a:lnTo>
                  <a:lnTo>
                    <a:pt x="891" y="615"/>
                  </a:lnTo>
                  <a:lnTo>
                    <a:pt x="884" y="608"/>
                  </a:lnTo>
                  <a:lnTo>
                    <a:pt x="884" y="615"/>
                  </a:lnTo>
                  <a:lnTo>
                    <a:pt x="878" y="615"/>
                  </a:lnTo>
                  <a:lnTo>
                    <a:pt x="871" y="615"/>
                  </a:lnTo>
                  <a:lnTo>
                    <a:pt x="865" y="615"/>
                  </a:lnTo>
                  <a:lnTo>
                    <a:pt x="859" y="615"/>
                  </a:lnTo>
                  <a:lnTo>
                    <a:pt x="859" y="621"/>
                  </a:lnTo>
                  <a:lnTo>
                    <a:pt x="852" y="621"/>
                  </a:lnTo>
                  <a:lnTo>
                    <a:pt x="846" y="621"/>
                  </a:lnTo>
                  <a:lnTo>
                    <a:pt x="839" y="621"/>
                  </a:lnTo>
                  <a:lnTo>
                    <a:pt x="839" y="628"/>
                  </a:lnTo>
                  <a:lnTo>
                    <a:pt x="839" y="634"/>
                  </a:lnTo>
                  <a:lnTo>
                    <a:pt x="833" y="634"/>
                  </a:lnTo>
                  <a:lnTo>
                    <a:pt x="827" y="634"/>
                  </a:lnTo>
                  <a:lnTo>
                    <a:pt x="820" y="634"/>
                  </a:lnTo>
                  <a:lnTo>
                    <a:pt x="814" y="634"/>
                  </a:lnTo>
                  <a:lnTo>
                    <a:pt x="807" y="640"/>
                  </a:lnTo>
                  <a:lnTo>
                    <a:pt x="801" y="640"/>
                  </a:lnTo>
                  <a:lnTo>
                    <a:pt x="795" y="640"/>
                  </a:lnTo>
                  <a:lnTo>
                    <a:pt x="788" y="640"/>
                  </a:lnTo>
                  <a:lnTo>
                    <a:pt x="782" y="647"/>
                  </a:lnTo>
                  <a:lnTo>
                    <a:pt x="775" y="647"/>
                  </a:lnTo>
                  <a:lnTo>
                    <a:pt x="769" y="647"/>
                  </a:lnTo>
                  <a:lnTo>
                    <a:pt x="763" y="647"/>
                  </a:lnTo>
                  <a:lnTo>
                    <a:pt x="756" y="647"/>
                  </a:lnTo>
                  <a:lnTo>
                    <a:pt x="756" y="653"/>
                  </a:lnTo>
                  <a:lnTo>
                    <a:pt x="750" y="653"/>
                  </a:lnTo>
                  <a:lnTo>
                    <a:pt x="743" y="653"/>
                  </a:lnTo>
                  <a:lnTo>
                    <a:pt x="737" y="653"/>
                  </a:lnTo>
                  <a:lnTo>
                    <a:pt x="730" y="653"/>
                  </a:lnTo>
                  <a:lnTo>
                    <a:pt x="724" y="653"/>
                  </a:lnTo>
                  <a:lnTo>
                    <a:pt x="724" y="660"/>
                  </a:lnTo>
                  <a:lnTo>
                    <a:pt x="711" y="660"/>
                  </a:lnTo>
                  <a:lnTo>
                    <a:pt x="705" y="660"/>
                  </a:lnTo>
                  <a:lnTo>
                    <a:pt x="698" y="660"/>
                  </a:lnTo>
                  <a:lnTo>
                    <a:pt x="692" y="660"/>
                  </a:lnTo>
                  <a:lnTo>
                    <a:pt x="686" y="666"/>
                  </a:lnTo>
                  <a:lnTo>
                    <a:pt x="679" y="666"/>
                  </a:lnTo>
                  <a:lnTo>
                    <a:pt x="673" y="666"/>
                  </a:lnTo>
                  <a:lnTo>
                    <a:pt x="666" y="672"/>
                  </a:lnTo>
                  <a:lnTo>
                    <a:pt x="660" y="672"/>
                  </a:lnTo>
                  <a:lnTo>
                    <a:pt x="654" y="672"/>
                  </a:lnTo>
                  <a:lnTo>
                    <a:pt x="647" y="672"/>
                  </a:lnTo>
                  <a:lnTo>
                    <a:pt x="641" y="679"/>
                  </a:lnTo>
                  <a:lnTo>
                    <a:pt x="634" y="679"/>
                  </a:lnTo>
                  <a:lnTo>
                    <a:pt x="628" y="679"/>
                  </a:lnTo>
                  <a:lnTo>
                    <a:pt x="622" y="685"/>
                  </a:lnTo>
                  <a:lnTo>
                    <a:pt x="615" y="685"/>
                  </a:lnTo>
                  <a:lnTo>
                    <a:pt x="609" y="685"/>
                  </a:lnTo>
                  <a:lnTo>
                    <a:pt x="602" y="685"/>
                  </a:lnTo>
                  <a:lnTo>
                    <a:pt x="596" y="692"/>
                  </a:lnTo>
                  <a:lnTo>
                    <a:pt x="590" y="692"/>
                  </a:lnTo>
                  <a:lnTo>
                    <a:pt x="583" y="692"/>
                  </a:lnTo>
                  <a:lnTo>
                    <a:pt x="577" y="692"/>
                  </a:lnTo>
                  <a:lnTo>
                    <a:pt x="577" y="698"/>
                  </a:lnTo>
                  <a:lnTo>
                    <a:pt x="570" y="698"/>
                  </a:lnTo>
                  <a:lnTo>
                    <a:pt x="564" y="698"/>
                  </a:lnTo>
                  <a:lnTo>
                    <a:pt x="558" y="698"/>
                  </a:lnTo>
                  <a:lnTo>
                    <a:pt x="558" y="704"/>
                  </a:lnTo>
                  <a:lnTo>
                    <a:pt x="551" y="704"/>
                  </a:lnTo>
                  <a:lnTo>
                    <a:pt x="545" y="704"/>
                  </a:lnTo>
                  <a:lnTo>
                    <a:pt x="538" y="704"/>
                  </a:lnTo>
                  <a:lnTo>
                    <a:pt x="538" y="711"/>
                  </a:lnTo>
                  <a:lnTo>
                    <a:pt x="532" y="711"/>
                  </a:lnTo>
                  <a:lnTo>
                    <a:pt x="526" y="711"/>
                  </a:lnTo>
                  <a:lnTo>
                    <a:pt x="526" y="717"/>
                  </a:lnTo>
                  <a:lnTo>
                    <a:pt x="526" y="724"/>
                  </a:lnTo>
                  <a:lnTo>
                    <a:pt x="526" y="717"/>
                  </a:lnTo>
                  <a:lnTo>
                    <a:pt x="526" y="711"/>
                  </a:lnTo>
                  <a:lnTo>
                    <a:pt x="519" y="717"/>
                  </a:lnTo>
                  <a:lnTo>
                    <a:pt x="526" y="717"/>
                  </a:lnTo>
                  <a:lnTo>
                    <a:pt x="519" y="717"/>
                  </a:lnTo>
                  <a:lnTo>
                    <a:pt x="519" y="724"/>
                  </a:lnTo>
                  <a:lnTo>
                    <a:pt x="526" y="724"/>
                  </a:lnTo>
                  <a:lnTo>
                    <a:pt x="519" y="724"/>
                  </a:lnTo>
                  <a:lnTo>
                    <a:pt x="513" y="724"/>
                  </a:lnTo>
                  <a:lnTo>
                    <a:pt x="506" y="724"/>
                  </a:lnTo>
                  <a:lnTo>
                    <a:pt x="500" y="724"/>
                  </a:lnTo>
                  <a:lnTo>
                    <a:pt x="494" y="724"/>
                  </a:lnTo>
                  <a:lnTo>
                    <a:pt x="494" y="730"/>
                  </a:lnTo>
                  <a:lnTo>
                    <a:pt x="487" y="730"/>
                  </a:lnTo>
                  <a:lnTo>
                    <a:pt x="481" y="730"/>
                  </a:lnTo>
                  <a:lnTo>
                    <a:pt x="474" y="730"/>
                  </a:lnTo>
                  <a:lnTo>
                    <a:pt x="468" y="730"/>
                  </a:lnTo>
                  <a:lnTo>
                    <a:pt x="468" y="736"/>
                  </a:lnTo>
                  <a:lnTo>
                    <a:pt x="462" y="736"/>
                  </a:lnTo>
                  <a:lnTo>
                    <a:pt x="455" y="736"/>
                  </a:lnTo>
                  <a:lnTo>
                    <a:pt x="455" y="743"/>
                  </a:lnTo>
                  <a:lnTo>
                    <a:pt x="449" y="743"/>
                  </a:lnTo>
                  <a:lnTo>
                    <a:pt x="442" y="743"/>
                  </a:lnTo>
                  <a:lnTo>
                    <a:pt x="442" y="692"/>
                  </a:lnTo>
                  <a:lnTo>
                    <a:pt x="391" y="692"/>
                  </a:lnTo>
                  <a:lnTo>
                    <a:pt x="359" y="692"/>
                  </a:lnTo>
                  <a:lnTo>
                    <a:pt x="340" y="692"/>
                  </a:lnTo>
                  <a:lnTo>
                    <a:pt x="333" y="679"/>
                  </a:lnTo>
                  <a:lnTo>
                    <a:pt x="333" y="672"/>
                  </a:lnTo>
                  <a:lnTo>
                    <a:pt x="327" y="666"/>
                  </a:lnTo>
                  <a:lnTo>
                    <a:pt x="321" y="653"/>
                  </a:lnTo>
                  <a:lnTo>
                    <a:pt x="321" y="647"/>
                  </a:lnTo>
                  <a:lnTo>
                    <a:pt x="314" y="647"/>
                  </a:lnTo>
                  <a:lnTo>
                    <a:pt x="308" y="640"/>
                  </a:lnTo>
                  <a:lnTo>
                    <a:pt x="301" y="634"/>
                  </a:lnTo>
                  <a:lnTo>
                    <a:pt x="295" y="634"/>
                  </a:lnTo>
                  <a:lnTo>
                    <a:pt x="289" y="628"/>
                  </a:lnTo>
                  <a:lnTo>
                    <a:pt x="289" y="621"/>
                  </a:lnTo>
                  <a:lnTo>
                    <a:pt x="282" y="615"/>
                  </a:lnTo>
                  <a:lnTo>
                    <a:pt x="276" y="589"/>
                  </a:lnTo>
                  <a:lnTo>
                    <a:pt x="276" y="583"/>
                  </a:lnTo>
                  <a:lnTo>
                    <a:pt x="269" y="583"/>
                  </a:lnTo>
                  <a:lnTo>
                    <a:pt x="269" y="576"/>
                  </a:lnTo>
                  <a:lnTo>
                    <a:pt x="269" y="570"/>
                  </a:lnTo>
                  <a:lnTo>
                    <a:pt x="269" y="564"/>
                  </a:lnTo>
                  <a:lnTo>
                    <a:pt x="269" y="557"/>
                  </a:lnTo>
                  <a:lnTo>
                    <a:pt x="263" y="551"/>
                  </a:lnTo>
                  <a:lnTo>
                    <a:pt x="257" y="538"/>
                  </a:lnTo>
                  <a:lnTo>
                    <a:pt x="161" y="538"/>
                  </a:lnTo>
                  <a:lnTo>
                    <a:pt x="154" y="525"/>
                  </a:lnTo>
                  <a:lnTo>
                    <a:pt x="141" y="506"/>
                  </a:lnTo>
                  <a:lnTo>
                    <a:pt x="129" y="493"/>
                  </a:lnTo>
                  <a:lnTo>
                    <a:pt x="116" y="487"/>
                  </a:lnTo>
                  <a:lnTo>
                    <a:pt x="103" y="480"/>
                  </a:lnTo>
                  <a:lnTo>
                    <a:pt x="97" y="480"/>
                  </a:lnTo>
                  <a:lnTo>
                    <a:pt x="84" y="474"/>
                  </a:lnTo>
                  <a:lnTo>
                    <a:pt x="77" y="474"/>
                  </a:lnTo>
                  <a:lnTo>
                    <a:pt x="71" y="474"/>
                  </a:lnTo>
                  <a:lnTo>
                    <a:pt x="65" y="468"/>
                  </a:lnTo>
                  <a:lnTo>
                    <a:pt x="65" y="461"/>
                  </a:lnTo>
                  <a:lnTo>
                    <a:pt x="65" y="455"/>
                  </a:lnTo>
                  <a:lnTo>
                    <a:pt x="58" y="448"/>
                  </a:lnTo>
                  <a:lnTo>
                    <a:pt x="52" y="448"/>
                  </a:lnTo>
                  <a:lnTo>
                    <a:pt x="45" y="448"/>
                  </a:lnTo>
                  <a:lnTo>
                    <a:pt x="39" y="442"/>
                  </a:lnTo>
                  <a:lnTo>
                    <a:pt x="33" y="442"/>
                  </a:lnTo>
                  <a:lnTo>
                    <a:pt x="33" y="436"/>
                  </a:lnTo>
                  <a:lnTo>
                    <a:pt x="33" y="429"/>
                  </a:lnTo>
                  <a:lnTo>
                    <a:pt x="33" y="423"/>
                  </a:lnTo>
                  <a:lnTo>
                    <a:pt x="26" y="410"/>
                  </a:lnTo>
                  <a:lnTo>
                    <a:pt x="26" y="404"/>
                  </a:lnTo>
                  <a:lnTo>
                    <a:pt x="20" y="404"/>
                  </a:lnTo>
                  <a:lnTo>
                    <a:pt x="13" y="397"/>
                  </a:lnTo>
                  <a:lnTo>
                    <a:pt x="7" y="391"/>
                  </a:lnTo>
                  <a:lnTo>
                    <a:pt x="7" y="384"/>
                  </a:lnTo>
                  <a:lnTo>
                    <a:pt x="7" y="372"/>
                  </a:lnTo>
                  <a:lnTo>
                    <a:pt x="0" y="365"/>
                  </a:lnTo>
                  <a:lnTo>
                    <a:pt x="0" y="359"/>
                  </a:lnTo>
                  <a:close/>
                </a:path>
              </a:pathLst>
            </a:custGeom>
            <a:solidFill>
              <a:srgbClr val="FFF6B3"/>
            </a:solidFill>
            <a:ln w="6350">
              <a:solidFill>
                <a:schemeClr val="accent5">
                  <a:lumMod val="50000"/>
                </a:schemeClr>
              </a:solidFill>
            </a:ln>
          </p:spPr>
          <p:txBody>
            <a:bodyPr vert="horz" wrap="square" lIns="91440" tIns="45720" rIns="91440" bIns="45720" numCol="1" anchor="t" anchorCtr="0" compatLnSpc="1">
              <a:noAutofit/>
            </a:bodyPr>
            <a:lstStyle/>
            <a:p>
              <a:endParaRPr lang="fr-FR" noProof="0" dirty="0"/>
            </a:p>
          </p:txBody>
        </p:sp>
        <p:sp>
          <p:nvSpPr>
            <p:cNvPr id="54" name="Freeform 226"/>
            <p:cNvSpPr/>
            <p:nvPr/>
          </p:nvSpPr>
          <p:spPr bwMode="gray">
            <a:xfrm>
              <a:off x="4056309" y="3598417"/>
              <a:ext cx="689851" cy="1213228"/>
            </a:xfrm>
            <a:custGeom>
              <a:avLst/>
              <a:gdLst>
                <a:gd name="T0" fmla="*/ 1024 w 1069"/>
                <a:gd name="T1" fmla="*/ 627 h 1684"/>
                <a:gd name="T2" fmla="*/ 1056 w 1069"/>
                <a:gd name="T3" fmla="*/ 781 h 1684"/>
                <a:gd name="T4" fmla="*/ 1031 w 1069"/>
                <a:gd name="T5" fmla="*/ 1050 h 1684"/>
                <a:gd name="T6" fmla="*/ 960 w 1069"/>
                <a:gd name="T7" fmla="*/ 1280 h 1684"/>
                <a:gd name="T8" fmla="*/ 973 w 1069"/>
                <a:gd name="T9" fmla="*/ 1319 h 1684"/>
                <a:gd name="T10" fmla="*/ 935 w 1069"/>
                <a:gd name="T11" fmla="*/ 1364 h 1684"/>
                <a:gd name="T12" fmla="*/ 883 w 1069"/>
                <a:gd name="T13" fmla="*/ 1396 h 1684"/>
                <a:gd name="T14" fmla="*/ 807 w 1069"/>
                <a:gd name="T15" fmla="*/ 1428 h 1684"/>
                <a:gd name="T16" fmla="*/ 679 w 1069"/>
                <a:gd name="T17" fmla="*/ 1492 h 1684"/>
                <a:gd name="T18" fmla="*/ 608 w 1069"/>
                <a:gd name="T19" fmla="*/ 1460 h 1684"/>
                <a:gd name="T20" fmla="*/ 563 w 1069"/>
                <a:gd name="T21" fmla="*/ 1434 h 1684"/>
                <a:gd name="T22" fmla="*/ 518 w 1069"/>
                <a:gd name="T23" fmla="*/ 1415 h 1684"/>
                <a:gd name="T24" fmla="*/ 352 w 1069"/>
                <a:gd name="T25" fmla="*/ 1492 h 1684"/>
                <a:gd name="T26" fmla="*/ 326 w 1069"/>
                <a:gd name="T27" fmla="*/ 1581 h 1684"/>
                <a:gd name="T28" fmla="*/ 237 w 1069"/>
                <a:gd name="T29" fmla="*/ 1671 h 1684"/>
                <a:gd name="T30" fmla="*/ 211 w 1069"/>
                <a:gd name="T31" fmla="*/ 1652 h 1684"/>
                <a:gd name="T32" fmla="*/ 166 w 1069"/>
                <a:gd name="T33" fmla="*/ 1633 h 1684"/>
                <a:gd name="T34" fmla="*/ 147 w 1069"/>
                <a:gd name="T35" fmla="*/ 1613 h 1684"/>
                <a:gd name="T36" fmla="*/ 115 w 1069"/>
                <a:gd name="T37" fmla="*/ 1588 h 1684"/>
                <a:gd name="T38" fmla="*/ 121 w 1069"/>
                <a:gd name="T39" fmla="*/ 1530 h 1684"/>
                <a:gd name="T40" fmla="*/ 102 w 1069"/>
                <a:gd name="T41" fmla="*/ 1485 h 1684"/>
                <a:gd name="T42" fmla="*/ 57 w 1069"/>
                <a:gd name="T43" fmla="*/ 1472 h 1684"/>
                <a:gd name="T44" fmla="*/ 45 w 1069"/>
                <a:gd name="T45" fmla="*/ 1415 h 1684"/>
                <a:gd name="T46" fmla="*/ 19 w 1069"/>
                <a:gd name="T47" fmla="*/ 1389 h 1684"/>
                <a:gd name="T48" fmla="*/ 45 w 1069"/>
                <a:gd name="T49" fmla="*/ 1338 h 1684"/>
                <a:gd name="T50" fmla="*/ 6 w 1069"/>
                <a:gd name="T51" fmla="*/ 1306 h 1684"/>
                <a:gd name="T52" fmla="*/ 38 w 1069"/>
                <a:gd name="T53" fmla="*/ 1261 h 1684"/>
                <a:gd name="T54" fmla="*/ 83 w 1069"/>
                <a:gd name="T55" fmla="*/ 1229 h 1684"/>
                <a:gd name="T56" fmla="*/ 96 w 1069"/>
                <a:gd name="T57" fmla="*/ 1172 h 1684"/>
                <a:gd name="T58" fmla="*/ 89 w 1069"/>
                <a:gd name="T59" fmla="*/ 1108 h 1684"/>
                <a:gd name="T60" fmla="*/ 115 w 1069"/>
                <a:gd name="T61" fmla="*/ 1056 h 1684"/>
                <a:gd name="T62" fmla="*/ 134 w 1069"/>
                <a:gd name="T63" fmla="*/ 973 h 1684"/>
                <a:gd name="T64" fmla="*/ 121 w 1069"/>
                <a:gd name="T65" fmla="*/ 915 h 1684"/>
                <a:gd name="T66" fmla="*/ 102 w 1069"/>
                <a:gd name="T67" fmla="*/ 890 h 1684"/>
                <a:gd name="T68" fmla="*/ 32 w 1069"/>
                <a:gd name="T69" fmla="*/ 877 h 1684"/>
                <a:gd name="T70" fmla="*/ 6 w 1069"/>
                <a:gd name="T71" fmla="*/ 826 h 1684"/>
                <a:gd name="T72" fmla="*/ 13 w 1069"/>
                <a:gd name="T73" fmla="*/ 755 h 1684"/>
                <a:gd name="T74" fmla="*/ 38 w 1069"/>
                <a:gd name="T75" fmla="*/ 698 h 1684"/>
                <a:gd name="T76" fmla="*/ 70 w 1069"/>
                <a:gd name="T77" fmla="*/ 659 h 1684"/>
                <a:gd name="T78" fmla="*/ 89 w 1069"/>
                <a:gd name="T79" fmla="*/ 615 h 1684"/>
                <a:gd name="T80" fmla="*/ 96 w 1069"/>
                <a:gd name="T81" fmla="*/ 570 h 1684"/>
                <a:gd name="T82" fmla="*/ 102 w 1069"/>
                <a:gd name="T83" fmla="*/ 525 h 1684"/>
                <a:gd name="T84" fmla="*/ 109 w 1069"/>
                <a:gd name="T85" fmla="*/ 455 h 1684"/>
                <a:gd name="T86" fmla="*/ 141 w 1069"/>
                <a:gd name="T87" fmla="*/ 435 h 1684"/>
                <a:gd name="T88" fmla="*/ 185 w 1069"/>
                <a:gd name="T89" fmla="*/ 403 h 1684"/>
                <a:gd name="T90" fmla="*/ 275 w 1069"/>
                <a:gd name="T91" fmla="*/ 371 h 1684"/>
                <a:gd name="T92" fmla="*/ 333 w 1069"/>
                <a:gd name="T93" fmla="*/ 378 h 1684"/>
                <a:gd name="T94" fmla="*/ 390 w 1069"/>
                <a:gd name="T95" fmla="*/ 365 h 1684"/>
                <a:gd name="T96" fmla="*/ 442 w 1069"/>
                <a:gd name="T97" fmla="*/ 365 h 1684"/>
                <a:gd name="T98" fmla="*/ 493 w 1069"/>
                <a:gd name="T99" fmla="*/ 371 h 1684"/>
                <a:gd name="T100" fmla="*/ 563 w 1069"/>
                <a:gd name="T101" fmla="*/ 365 h 1684"/>
                <a:gd name="T102" fmla="*/ 621 w 1069"/>
                <a:gd name="T103" fmla="*/ 346 h 1684"/>
                <a:gd name="T104" fmla="*/ 659 w 1069"/>
                <a:gd name="T105" fmla="*/ 314 h 1684"/>
                <a:gd name="T106" fmla="*/ 691 w 1069"/>
                <a:gd name="T107" fmla="*/ 275 h 1684"/>
                <a:gd name="T108" fmla="*/ 691 w 1069"/>
                <a:gd name="T109" fmla="*/ 224 h 1684"/>
                <a:gd name="T110" fmla="*/ 698 w 1069"/>
                <a:gd name="T111" fmla="*/ 179 h 1684"/>
                <a:gd name="T112" fmla="*/ 691 w 1069"/>
                <a:gd name="T113" fmla="*/ 147 h 1684"/>
                <a:gd name="T114" fmla="*/ 679 w 1069"/>
                <a:gd name="T115" fmla="*/ 122 h 1684"/>
                <a:gd name="T116" fmla="*/ 672 w 1069"/>
                <a:gd name="T117" fmla="*/ 77 h 1684"/>
                <a:gd name="T118" fmla="*/ 666 w 1069"/>
                <a:gd name="T119" fmla="*/ 26 h 1684"/>
                <a:gd name="T120" fmla="*/ 749 w 1069"/>
                <a:gd name="T121" fmla="*/ 6 h 1684"/>
                <a:gd name="T122" fmla="*/ 948 w 1069"/>
                <a:gd name="T123" fmla="*/ 6 h 16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69" h="1684">
                  <a:moveTo>
                    <a:pt x="1018" y="0"/>
                  </a:moveTo>
                  <a:lnTo>
                    <a:pt x="1024" y="19"/>
                  </a:lnTo>
                  <a:lnTo>
                    <a:pt x="1031" y="26"/>
                  </a:lnTo>
                  <a:lnTo>
                    <a:pt x="1031" y="77"/>
                  </a:lnTo>
                  <a:lnTo>
                    <a:pt x="1031" y="154"/>
                  </a:lnTo>
                  <a:lnTo>
                    <a:pt x="1031" y="173"/>
                  </a:lnTo>
                  <a:lnTo>
                    <a:pt x="1031" y="397"/>
                  </a:lnTo>
                  <a:lnTo>
                    <a:pt x="1024" y="493"/>
                  </a:lnTo>
                  <a:lnTo>
                    <a:pt x="1031" y="519"/>
                  </a:lnTo>
                  <a:lnTo>
                    <a:pt x="1024" y="627"/>
                  </a:lnTo>
                  <a:lnTo>
                    <a:pt x="1024" y="647"/>
                  </a:lnTo>
                  <a:lnTo>
                    <a:pt x="1031" y="659"/>
                  </a:lnTo>
                  <a:lnTo>
                    <a:pt x="1031" y="672"/>
                  </a:lnTo>
                  <a:lnTo>
                    <a:pt x="1044" y="691"/>
                  </a:lnTo>
                  <a:lnTo>
                    <a:pt x="1044" y="704"/>
                  </a:lnTo>
                  <a:lnTo>
                    <a:pt x="1044" y="736"/>
                  </a:lnTo>
                  <a:lnTo>
                    <a:pt x="1044" y="755"/>
                  </a:lnTo>
                  <a:lnTo>
                    <a:pt x="1050" y="768"/>
                  </a:lnTo>
                  <a:lnTo>
                    <a:pt x="1050" y="781"/>
                  </a:lnTo>
                  <a:lnTo>
                    <a:pt x="1056" y="781"/>
                  </a:lnTo>
                  <a:lnTo>
                    <a:pt x="1063" y="787"/>
                  </a:lnTo>
                  <a:lnTo>
                    <a:pt x="1069" y="794"/>
                  </a:lnTo>
                  <a:lnTo>
                    <a:pt x="1069" y="800"/>
                  </a:lnTo>
                  <a:lnTo>
                    <a:pt x="1044" y="800"/>
                  </a:lnTo>
                  <a:lnTo>
                    <a:pt x="1037" y="813"/>
                  </a:lnTo>
                  <a:lnTo>
                    <a:pt x="1037" y="839"/>
                  </a:lnTo>
                  <a:lnTo>
                    <a:pt x="1031" y="871"/>
                  </a:lnTo>
                  <a:lnTo>
                    <a:pt x="1031" y="890"/>
                  </a:lnTo>
                  <a:lnTo>
                    <a:pt x="1031" y="922"/>
                  </a:lnTo>
                  <a:lnTo>
                    <a:pt x="1031" y="1050"/>
                  </a:lnTo>
                  <a:lnTo>
                    <a:pt x="1037" y="1261"/>
                  </a:lnTo>
                  <a:lnTo>
                    <a:pt x="1031" y="1261"/>
                  </a:lnTo>
                  <a:lnTo>
                    <a:pt x="1005" y="1261"/>
                  </a:lnTo>
                  <a:lnTo>
                    <a:pt x="986" y="1261"/>
                  </a:lnTo>
                  <a:lnTo>
                    <a:pt x="986" y="1255"/>
                  </a:lnTo>
                  <a:lnTo>
                    <a:pt x="960" y="1255"/>
                  </a:lnTo>
                  <a:lnTo>
                    <a:pt x="960" y="1261"/>
                  </a:lnTo>
                  <a:lnTo>
                    <a:pt x="960" y="1268"/>
                  </a:lnTo>
                  <a:lnTo>
                    <a:pt x="960" y="1274"/>
                  </a:lnTo>
                  <a:lnTo>
                    <a:pt x="960" y="1280"/>
                  </a:lnTo>
                  <a:lnTo>
                    <a:pt x="960" y="1287"/>
                  </a:lnTo>
                  <a:lnTo>
                    <a:pt x="967" y="1287"/>
                  </a:lnTo>
                  <a:lnTo>
                    <a:pt x="967" y="1293"/>
                  </a:lnTo>
                  <a:lnTo>
                    <a:pt x="967" y="1300"/>
                  </a:lnTo>
                  <a:lnTo>
                    <a:pt x="973" y="1300"/>
                  </a:lnTo>
                  <a:lnTo>
                    <a:pt x="973" y="1306"/>
                  </a:lnTo>
                  <a:lnTo>
                    <a:pt x="980" y="1306"/>
                  </a:lnTo>
                  <a:lnTo>
                    <a:pt x="980" y="1312"/>
                  </a:lnTo>
                  <a:lnTo>
                    <a:pt x="980" y="1319"/>
                  </a:lnTo>
                  <a:lnTo>
                    <a:pt x="973" y="1319"/>
                  </a:lnTo>
                  <a:lnTo>
                    <a:pt x="973" y="1325"/>
                  </a:lnTo>
                  <a:lnTo>
                    <a:pt x="967" y="1325"/>
                  </a:lnTo>
                  <a:lnTo>
                    <a:pt x="960" y="1325"/>
                  </a:lnTo>
                  <a:lnTo>
                    <a:pt x="954" y="1325"/>
                  </a:lnTo>
                  <a:lnTo>
                    <a:pt x="948" y="1332"/>
                  </a:lnTo>
                  <a:lnTo>
                    <a:pt x="948" y="1338"/>
                  </a:lnTo>
                  <a:lnTo>
                    <a:pt x="941" y="1344"/>
                  </a:lnTo>
                  <a:lnTo>
                    <a:pt x="941" y="1351"/>
                  </a:lnTo>
                  <a:lnTo>
                    <a:pt x="941" y="1357"/>
                  </a:lnTo>
                  <a:lnTo>
                    <a:pt x="935" y="1364"/>
                  </a:lnTo>
                  <a:lnTo>
                    <a:pt x="928" y="1364"/>
                  </a:lnTo>
                  <a:lnTo>
                    <a:pt x="928" y="1370"/>
                  </a:lnTo>
                  <a:lnTo>
                    <a:pt x="922" y="1370"/>
                  </a:lnTo>
                  <a:lnTo>
                    <a:pt x="915" y="1370"/>
                  </a:lnTo>
                  <a:lnTo>
                    <a:pt x="909" y="1376"/>
                  </a:lnTo>
                  <a:lnTo>
                    <a:pt x="903" y="1376"/>
                  </a:lnTo>
                  <a:lnTo>
                    <a:pt x="896" y="1383"/>
                  </a:lnTo>
                  <a:lnTo>
                    <a:pt x="896" y="1389"/>
                  </a:lnTo>
                  <a:lnTo>
                    <a:pt x="890" y="1396"/>
                  </a:lnTo>
                  <a:lnTo>
                    <a:pt x="883" y="1396"/>
                  </a:lnTo>
                  <a:lnTo>
                    <a:pt x="877" y="1402"/>
                  </a:lnTo>
                  <a:lnTo>
                    <a:pt x="871" y="1408"/>
                  </a:lnTo>
                  <a:lnTo>
                    <a:pt x="858" y="1415"/>
                  </a:lnTo>
                  <a:lnTo>
                    <a:pt x="851" y="1415"/>
                  </a:lnTo>
                  <a:lnTo>
                    <a:pt x="845" y="1421"/>
                  </a:lnTo>
                  <a:lnTo>
                    <a:pt x="839" y="1421"/>
                  </a:lnTo>
                  <a:lnTo>
                    <a:pt x="826" y="1421"/>
                  </a:lnTo>
                  <a:lnTo>
                    <a:pt x="819" y="1428"/>
                  </a:lnTo>
                  <a:lnTo>
                    <a:pt x="813" y="1428"/>
                  </a:lnTo>
                  <a:lnTo>
                    <a:pt x="807" y="1428"/>
                  </a:lnTo>
                  <a:lnTo>
                    <a:pt x="794" y="1434"/>
                  </a:lnTo>
                  <a:lnTo>
                    <a:pt x="781" y="1434"/>
                  </a:lnTo>
                  <a:lnTo>
                    <a:pt x="775" y="1440"/>
                  </a:lnTo>
                  <a:lnTo>
                    <a:pt x="762" y="1440"/>
                  </a:lnTo>
                  <a:lnTo>
                    <a:pt x="749" y="1447"/>
                  </a:lnTo>
                  <a:lnTo>
                    <a:pt x="730" y="1453"/>
                  </a:lnTo>
                  <a:lnTo>
                    <a:pt x="723" y="1460"/>
                  </a:lnTo>
                  <a:lnTo>
                    <a:pt x="704" y="1472"/>
                  </a:lnTo>
                  <a:lnTo>
                    <a:pt x="691" y="1485"/>
                  </a:lnTo>
                  <a:lnTo>
                    <a:pt x="679" y="1492"/>
                  </a:lnTo>
                  <a:lnTo>
                    <a:pt x="666" y="1498"/>
                  </a:lnTo>
                  <a:lnTo>
                    <a:pt x="653" y="1498"/>
                  </a:lnTo>
                  <a:lnTo>
                    <a:pt x="647" y="1492"/>
                  </a:lnTo>
                  <a:lnTo>
                    <a:pt x="640" y="1485"/>
                  </a:lnTo>
                  <a:lnTo>
                    <a:pt x="634" y="1479"/>
                  </a:lnTo>
                  <a:lnTo>
                    <a:pt x="627" y="1472"/>
                  </a:lnTo>
                  <a:lnTo>
                    <a:pt x="621" y="1466"/>
                  </a:lnTo>
                  <a:lnTo>
                    <a:pt x="615" y="1466"/>
                  </a:lnTo>
                  <a:lnTo>
                    <a:pt x="608" y="1466"/>
                  </a:lnTo>
                  <a:lnTo>
                    <a:pt x="608" y="1460"/>
                  </a:lnTo>
                  <a:lnTo>
                    <a:pt x="602" y="1460"/>
                  </a:lnTo>
                  <a:lnTo>
                    <a:pt x="595" y="1453"/>
                  </a:lnTo>
                  <a:lnTo>
                    <a:pt x="595" y="1447"/>
                  </a:lnTo>
                  <a:lnTo>
                    <a:pt x="589" y="1447"/>
                  </a:lnTo>
                  <a:lnTo>
                    <a:pt x="583" y="1447"/>
                  </a:lnTo>
                  <a:lnTo>
                    <a:pt x="583" y="1440"/>
                  </a:lnTo>
                  <a:lnTo>
                    <a:pt x="576" y="1440"/>
                  </a:lnTo>
                  <a:lnTo>
                    <a:pt x="570" y="1440"/>
                  </a:lnTo>
                  <a:lnTo>
                    <a:pt x="570" y="1434"/>
                  </a:lnTo>
                  <a:lnTo>
                    <a:pt x="563" y="1434"/>
                  </a:lnTo>
                  <a:lnTo>
                    <a:pt x="557" y="1428"/>
                  </a:lnTo>
                  <a:lnTo>
                    <a:pt x="550" y="1428"/>
                  </a:lnTo>
                  <a:lnTo>
                    <a:pt x="544" y="1428"/>
                  </a:lnTo>
                  <a:lnTo>
                    <a:pt x="544" y="1421"/>
                  </a:lnTo>
                  <a:lnTo>
                    <a:pt x="550" y="1421"/>
                  </a:lnTo>
                  <a:lnTo>
                    <a:pt x="550" y="1415"/>
                  </a:lnTo>
                  <a:lnTo>
                    <a:pt x="544" y="1415"/>
                  </a:lnTo>
                  <a:lnTo>
                    <a:pt x="531" y="1415"/>
                  </a:lnTo>
                  <a:lnTo>
                    <a:pt x="525" y="1415"/>
                  </a:lnTo>
                  <a:lnTo>
                    <a:pt x="518" y="1415"/>
                  </a:lnTo>
                  <a:lnTo>
                    <a:pt x="512" y="1415"/>
                  </a:lnTo>
                  <a:lnTo>
                    <a:pt x="506" y="1415"/>
                  </a:lnTo>
                  <a:lnTo>
                    <a:pt x="493" y="1415"/>
                  </a:lnTo>
                  <a:lnTo>
                    <a:pt x="448" y="1415"/>
                  </a:lnTo>
                  <a:lnTo>
                    <a:pt x="397" y="1408"/>
                  </a:lnTo>
                  <a:lnTo>
                    <a:pt x="346" y="1408"/>
                  </a:lnTo>
                  <a:lnTo>
                    <a:pt x="346" y="1447"/>
                  </a:lnTo>
                  <a:lnTo>
                    <a:pt x="346" y="1466"/>
                  </a:lnTo>
                  <a:lnTo>
                    <a:pt x="346" y="1479"/>
                  </a:lnTo>
                  <a:lnTo>
                    <a:pt x="352" y="1492"/>
                  </a:lnTo>
                  <a:lnTo>
                    <a:pt x="346" y="1504"/>
                  </a:lnTo>
                  <a:lnTo>
                    <a:pt x="346" y="1517"/>
                  </a:lnTo>
                  <a:lnTo>
                    <a:pt x="346" y="1524"/>
                  </a:lnTo>
                  <a:lnTo>
                    <a:pt x="346" y="1530"/>
                  </a:lnTo>
                  <a:lnTo>
                    <a:pt x="346" y="1536"/>
                  </a:lnTo>
                  <a:lnTo>
                    <a:pt x="339" y="1556"/>
                  </a:lnTo>
                  <a:lnTo>
                    <a:pt x="333" y="1556"/>
                  </a:lnTo>
                  <a:lnTo>
                    <a:pt x="333" y="1562"/>
                  </a:lnTo>
                  <a:lnTo>
                    <a:pt x="326" y="1569"/>
                  </a:lnTo>
                  <a:lnTo>
                    <a:pt x="326" y="1581"/>
                  </a:lnTo>
                  <a:lnTo>
                    <a:pt x="320" y="1588"/>
                  </a:lnTo>
                  <a:lnTo>
                    <a:pt x="314" y="1594"/>
                  </a:lnTo>
                  <a:lnTo>
                    <a:pt x="307" y="1601"/>
                  </a:lnTo>
                  <a:lnTo>
                    <a:pt x="294" y="1620"/>
                  </a:lnTo>
                  <a:lnTo>
                    <a:pt x="288" y="1626"/>
                  </a:lnTo>
                  <a:lnTo>
                    <a:pt x="275" y="1639"/>
                  </a:lnTo>
                  <a:lnTo>
                    <a:pt x="269" y="1645"/>
                  </a:lnTo>
                  <a:lnTo>
                    <a:pt x="256" y="1658"/>
                  </a:lnTo>
                  <a:lnTo>
                    <a:pt x="250" y="1665"/>
                  </a:lnTo>
                  <a:lnTo>
                    <a:pt x="237" y="1671"/>
                  </a:lnTo>
                  <a:lnTo>
                    <a:pt x="224" y="1671"/>
                  </a:lnTo>
                  <a:lnTo>
                    <a:pt x="205" y="1677"/>
                  </a:lnTo>
                  <a:lnTo>
                    <a:pt x="192" y="1677"/>
                  </a:lnTo>
                  <a:lnTo>
                    <a:pt x="185" y="1684"/>
                  </a:lnTo>
                  <a:lnTo>
                    <a:pt x="185" y="1677"/>
                  </a:lnTo>
                  <a:lnTo>
                    <a:pt x="192" y="1671"/>
                  </a:lnTo>
                  <a:lnTo>
                    <a:pt x="198" y="1665"/>
                  </a:lnTo>
                  <a:lnTo>
                    <a:pt x="205" y="1665"/>
                  </a:lnTo>
                  <a:lnTo>
                    <a:pt x="205" y="1658"/>
                  </a:lnTo>
                  <a:lnTo>
                    <a:pt x="211" y="1652"/>
                  </a:lnTo>
                  <a:lnTo>
                    <a:pt x="211" y="1645"/>
                  </a:lnTo>
                  <a:lnTo>
                    <a:pt x="211" y="1639"/>
                  </a:lnTo>
                  <a:lnTo>
                    <a:pt x="205" y="1639"/>
                  </a:lnTo>
                  <a:lnTo>
                    <a:pt x="205" y="1633"/>
                  </a:lnTo>
                  <a:lnTo>
                    <a:pt x="198" y="1633"/>
                  </a:lnTo>
                  <a:lnTo>
                    <a:pt x="192" y="1633"/>
                  </a:lnTo>
                  <a:lnTo>
                    <a:pt x="185" y="1633"/>
                  </a:lnTo>
                  <a:lnTo>
                    <a:pt x="179" y="1633"/>
                  </a:lnTo>
                  <a:lnTo>
                    <a:pt x="173" y="1633"/>
                  </a:lnTo>
                  <a:lnTo>
                    <a:pt x="166" y="1633"/>
                  </a:lnTo>
                  <a:lnTo>
                    <a:pt x="160" y="1633"/>
                  </a:lnTo>
                  <a:lnTo>
                    <a:pt x="153" y="1633"/>
                  </a:lnTo>
                  <a:lnTo>
                    <a:pt x="153" y="1626"/>
                  </a:lnTo>
                  <a:lnTo>
                    <a:pt x="160" y="1626"/>
                  </a:lnTo>
                  <a:lnTo>
                    <a:pt x="160" y="1620"/>
                  </a:lnTo>
                  <a:lnTo>
                    <a:pt x="153" y="1620"/>
                  </a:lnTo>
                  <a:lnTo>
                    <a:pt x="153" y="1613"/>
                  </a:lnTo>
                  <a:lnTo>
                    <a:pt x="147" y="1613"/>
                  </a:lnTo>
                  <a:lnTo>
                    <a:pt x="147" y="1607"/>
                  </a:lnTo>
                  <a:lnTo>
                    <a:pt x="147" y="1613"/>
                  </a:lnTo>
                  <a:lnTo>
                    <a:pt x="141" y="1613"/>
                  </a:lnTo>
                  <a:lnTo>
                    <a:pt x="141" y="1620"/>
                  </a:lnTo>
                  <a:lnTo>
                    <a:pt x="134" y="1620"/>
                  </a:lnTo>
                  <a:lnTo>
                    <a:pt x="134" y="1613"/>
                  </a:lnTo>
                  <a:lnTo>
                    <a:pt x="128" y="1613"/>
                  </a:lnTo>
                  <a:lnTo>
                    <a:pt x="128" y="1607"/>
                  </a:lnTo>
                  <a:lnTo>
                    <a:pt x="121" y="1601"/>
                  </a:lnTo>
                  <a:lnTo>
                    <a:pt x="121" y="1594"/>
                  </a:lnTo>
                  <a:lnTo>
                    <a:pt x="115" y="1594"/>
                  </a:lnTo>
                  <a:lnTo>
                    <a:pt x="115" y="1588"/>
                  </a:lnTo>
                  <a:lnTo>
                    <a:pt x="115" y="1581"/>
                  </a:lnTo>
                  <a:lnTo>
                    <a:pt x="115" y="1575"/>
                  </a:lnTo>
                  <a:lnTo>
                    <a:pt x="115" y="1569"/>
                  </a:lnTo>
                  <a:lnTo>
                    <a:pt x="115" y="1562"/>
                  </a:lnTo>
                  <a:lnTo>
                    <a:pt x="121" y="1562"/>
                  </a:lnTo>
                  <a:lnTo>
                    <a:pt x="121" y="1556"/>
                  </a:lnTo>
                  <a:lnTo>
                    <a:pt x="121" y="1549"/>
                  </a:lnTo>
                  <a:lnTo>
                    <a:pt x="121" y="1543"/>
                  </a:lnTo>
                  <a:lnTo>
                    <a:pt x="121" y="1536"/>
                  </a:lnTo>
                  <a:lnTo>
                    <a:pt x="121" y="1530"/>
                  </a:lnTo>
                  <a:lnTo>
                    <a:pt x="121" y="1524"/>
                  </a:lnTo>
                  <a:lnTo>
                    <a:pt x="121" y="1517"/>
                  </a:lnTo>
                  <a:lnTo>
                    <a:pt x="121" y="1511"/>
                  </a:lnTo>
                  <a:lnTo>
                    <a:pt x="121" y="1504"/>
                  </a:lnTo>
                  <a:lnTo>
                    <a:pt x="121" y="1498"/>
                  </a:lnTo>
                  <a:lnTo>
                    <a:pt x="121" y="1492"/>
                  </a:lnTo>
                  <a:lnTo>
                    <a:pt x="115" y="1492"/>
                  </a:lnTo>
                  <a:lnTo>
                    <a:pt x="115" y="1485"/>
                  </a:lnTo>
                  <a:lnTo>
                    <a:pt x="109" y="1485"/>
                  </a:lnTo>
                  <a:lnTo>
                    <a:pt x="102" y="1485"/>
                  </a:lnTo>
                  <a:lnTo>
                    <a:pt x="96" y="1479"/>
                  </a:lnTo>
                  <a:lnTo>
                    <a:pt x="96" y="1485"/>
                  </a:lnTo>
                  <a:lnTo>
                    <a:pt x="89" y="1485"/>
                  </a:lnTo>
                  <a:lnTo>
                    <a:pt x="83" y="1485"/>
                  </a:lnTo>
                  <a:lnTo>
                    <a:pt x="83" y="1479"/>
                  </a:lnTo>
                  <a:lnTo>
                    <a:pt x="77" y="1479"/>
                  </a:lnTo>
                  <a:lnTo>
                    <a:pt x="70" y="1479"/>
                  </a:lnTo>
                  <a:lnTo>
                    <a:pt x="70" y="1472"/>
                  </a:lnTo>
                  <a:lnTo>
                    <a:pt x="64" y="1472"/>
                  </a:lnTo>
                  <a:lnTo>
                    <a:pt x="57" y="1472"/>
                  </a:lnTo>
                  <a:lnTo>
                    <a:pt x="57" y="1466"/>
                  </a:lnTo>
                  <a:lnTo>
                    <a:pt x="57" y="1460"/>
                  </a:lnTo>
                  <a:lnTo>
                    <a:pt x="51" y="1453"/>
                  </a:lnTo>
                  <a:lnTo>
                    <a:pt x="51" y="1447"/>
                  </a:lnTo>
                  <a:lnTo>
                    <a:pt x="51" y="1440"/>
                  </a:lnTo>
                  <a:lnTo>
                    <a:pt x="57" y="1440"/>
                  </a:lnTo>
                  <a:lnTo>
                    <a:pt x="57" y="1434"/>
                  </a:lnTo>
                  <a:lnTo>
                    <a:pt x="51" y="1428"/>
                  </a:lnTo>
                  <a:lnTo>
                    <a:pt x="45" y="1421"/>
                  </a:lnTo>
                  <a:lnTo>
                    <a:pt x="45" y="1415"/>
                  </a:lnTo>
                  <a:lnTo>
                    <a:pt x="38" y="1408"/>
                  </a:lnTo>
                  <a:lnTo>
                    <a:pt x="32" y="1408"/>
                  </a:lnTo>
                  <a:lnTo>
                    <a:pt x="25" y="1408"/>
                  </a:lnTo>
                  <a:lnTo>
                    <a:pt x="25" y="1415"/>
                  </a:lnTo>
                  <a:lnTo>
                    <a:pt x="19" y="1415"/>
                  </a:lnTo>
                  <a:lnTo>
                    <a:pt x="19" y="1408"/>
                  </a:lnTo>
                  <a:lnTo>
                    <a:pt x="13" y="1408"/>
                  </a:lnTo>
                  <a:lnTo>
                    <a:pt x="19" y="1402"/>
                  </a:lnTo>
                  <a:lnTo>
                    <a:pt x="19" y="1396"/>
                  </a:lnTo>
                  <a:lnTo>
                    <a:pt x="19" y="1389"/>
                  </a:lnTo>
                  <a:lnTo>
                    <a:pt x="19" y="1383"/>
                  </a:lnTo>
                  <a:lnTo>
                    <a:pt x="25" y="1383"/>
                  </a:lnTo>
                  <a:lnTo>
                    <a:pt x="25" y="1376"/>
                  </a:lnTo>
                  <a:lnTo>
                    <a:pt x="25" y="1370"/>
                  </a:lnTo>
                  <a:lnTo>
                    <a:pt x="32" y="1364"/>
                  </a:lnTo>
                  <a:lnTo>
                    <a:pt x="38" y="1364"/>
                  </a:lnTo>
                  <a:lnTo>
                    <a:pt x="38" y="1357"/>
                  </a:lnTo>
                  <a:lnTo>
                    <a:pt x="45" y="1351"/>
                  </a:lnTo>
                  <a:lnTo>
                    <a:pt x="45" y="1344"/>
                  </a:lnTo>
                  <a:lnTo>
                    <a:pt x="45" y="1338"/>
                  </a:lnTo>
                  <a:lnTo>
                    <a:pt x="45" y="1325"/>
                  </a:lnTo>
                  <a:lnTo>
                    <a:pt x="45" y="1319"/>
                  </a:lnTo>
                  <a:lnTo>
                    <a:pt x="38" y="1319"/>
                  </a:lnTo>
                  <a:lnTo>
                    <a:pt x="32" y="1319"/>
                  </a:lnTo>
                  <a:lnTo>
                    <a:pt x="32" y="1312"/>
                  </a:lnTo>
                  <a:lnTo>
                    <a:pt x="25" y="1312"/>
                  </a:lnTo>
                  <a:lnTo>
                    <a:pt x="19" y="1312"/>
                  </a:lnTo>
                  <a:lnTo>
                    <a:pt x="13" y="1312"/>
                  </a:lnTo>
                  <a:lnTo>
                    <a:pt x="13" y="1306"/>
                  </a:lnTo>
                  <a:lnTo>
                    <a:pt x="6" y="1306"/>
                  </a:lnTo>
                  <a:lnTo>
                    <a:pt x="6" y="1300"/>
                  </a:lnTo>
                  <a:lnTo>
                    <a:pt x="6" y="1293"/>
                  </a:lnTo>
                  <a:lnTo>
                    <a:pt x="6" y="1287"/>
                  </a:lnTo>
                  <a:lnTo>
                    <a:pt x="6" y="1280"/>
                  </a:lnTo>
                  <a:lnTo>
                    <a:pt x="13" y="1280"/>
                  </a:lnTo>
                  <a:lnTo>
                    <a:pt x="13" y="1274"/>
                  </a:lnTo>
                  <a:lnTo>
                    <a:pt x="19" y="1274"/>
                  </a:lnTo>
                  <a:lnTo>
                    <a:pt x="25" y="1268"/>
                  </a:lnTo>
                  <a:lnTo>
                    <a:pt x="32" y="1261"/>
                  </a:lnTo>
                  <a:lnTo>
                    <a:pt x="38" y="1261"/>
                  </a:lnTo>
                  <a:lnTo>
                    <a:pt x="45" y="1261"/>
                  </a:lnTo>
                  <a:lnTo>
                    <a:pt x="51" y="1261"/>
                  </a:lnTo>
                  <a:lnTo>
                    <a:pt x="57" y="1261"/>
                  </a:lnTo>
                  <a:lnTo>
                    <a:pt x="64" y="1261"/>
                  </a:lnTo>
                  <a:lnTo>
                    <a:pt x="70" y="1255"/>
                  </a:lnTo>
                  <a:lnTo>
                    <a:pt x="70" y="1248"/>
                  </a:lnTo>
                  <a:lnTo>
                    <a:pt x="77" y="1248"/>
                  </a:lnTo>
                  <a:lnTo>
                    <a:pt x="77" y="1242"/>
                  </a:lnTo>
                  <a:lnTo>
                    <a:pt x="83" y="1236"/>
                  </a:lnTo>
                  <a:lnTo>
                    <a:pt x="83" y="1229"/>
                  </a:lnTo>
                  <a:lnTo>
                    <a:pt x="77" y="1223"/>
                  </a:lnTo>
                  <a:lnTo>
                    <a:pt x="77" y="1216"/>
                  </a:lnTo>
                  <a:lnTo>
                    <a:pt x="77" y="1210"/>
                  </a:lnTo>
                  <a:lnTo>
                    <a:pt x="77" y="1204"/>
                  </a:lnTo>
                  <a:lnTo>
                    <a:pt x="77" y="1197"/>
                  </a:lnTo>
                  <a:lnTo>
                    <a:pt x="83" y="1197"/>
                  </a:lnTo>
                  <a:lnTo>
                    <a:pt x="83" y="1191"/>
                  </a:lnTo>
                  <a:lnTo>
                    <a:pt x="89" y="1184"/>
                  </a:lnTo>
                  <a:lnTo>
                    <a:pt x="89" y="1178"/>
                  </a:lnTo>
                  <a:lnTo>
                    <a:pt x="96" y="1172"/>
                  </a:lnTo>
                  <a:lnTo>
                    <a:pt x="96" y="1165"/>
                  </a:lnTo>
                  <a:lnTo>
                    <a:pt x="96" y="1159"/>
                  </a:lnTo>
                  <a:lnTo>
                    <a:pt x="89" y="1159"/>
                  </a:lnTo>
                  <a:lnTo>
                    <a:pt x="83" y="1159"/>
                  </a:lnTo>
                  <a:lnTo>
                    <a:pt x="77" y="1152"/>
                  </a:lnTo>
                  <a:lnTo>
                    <a:pt x="77" y="1146"/>
                  </a:lnTo>
                  <a:lnTo>
                    <a:pt x="77" y="1133"/>
                  </a:lnTo>
                  <a:lnTo>
                    <a:pt x="83" y="1127"/>
                  </a:lnTo>
                  <a:lnTo>
                    <a:pt x="89" y="1114"/>
                  </a:lnTo>
                  <a:lnTo>
                    <a:pt x="89" y="1108"/>
                  </a:lnTo>
                  <a:lnTo>
                    <a:pt x="96" y="1108"/>
                  </a:lnTo>
                  <a:lnTo>
                    <a:pt x="96" y="1101"/>
                  </a:lnTo>
                  <a:lnTo>
                    <a:pt x="96" y="1095"/>
                  </a:lnTo>
                  <a:lnTo>
                    <a:pt x="102" y="1095"/>
                  </a:lnTo>
                  <a:lnTo>
                    <a:pt x="102" y="1088"/>
                  </a:lnTo>
                  <a:lnTo>
                    <a:pt x="109" y="1088"/>
                  </a:lnTo>
                  <a:lnTo>
                    <a:pt x="109" y="1082"/>
                  </a:lnTo>
                  <a:lnTo>
                    <a:pt x="109" y="1076"/>
                  </a:lnTo>
                  <a:lnTo>
                    <a:pt x="115" y="1069"/>
                  </a:lnTo>
                  <a:lnTo>
                    <a:pt x="115" y="1056"/>
                  </a:lnTo>
                  <a:lnTo>
                    <a:pt x="115" y="1044"/>
                  </a:lnTo>
                  <a:lnTo>
                    <a:pt x="115" y="1031"/>
                  </a:lnTo>
                  <a:lnTo>
                    <a:pt x="121" y="1024"/>
                  </a:lnTo>
                  <a:lnTo>
                    <a:pt x="121" y="1018"/>
                  </a:lnTo>
                  <a:lnTo>
                    <a:pt x="121" y="999"/>
                  </a:lnTo>
                  <a:lnTo>
                    <a:pt x="128" y="999"/>
                  </a:lnTo>
                  <a:lnTo>
                    <a:pt x="128" y="992"/>
                  </a:lnTo>
                  <a:lnTo>
                    <a:pt x="134" y="986"/>
                  </a:lnTo>
                  <a:lnTo>
                    <a:pt x="134" y="980"/>
                  </a:lnTo>
                  <a:lnTo>
                    <a:pt x="134" y="973"/>
                  </a:lnTo>
                  <a:lnTo>
                    <a:pt x="134" y="967"/>
                  </a:lnTo>
                  <a:lnTo>
                    <a:pt x="134" y="960"/>
                  </a:lnTo>
                  <a:lnTo>
                    <a:pt x="134" y="954"/>
                  </a:lnTo>
                  <a:lnTo>
                    <a:pt x="128" y="948"/>
                  </a:lnTo>
                  <a:lnTo>
                    <a:pt x="128" y="941"/>
                  </a:lnTo>
                  <a:lnTo>
                    <a:pt x="128" y="935"/>
                  </a:lnTo>
                  <a:lnTo>
                    <a:pt x="128" y="928"/>
                  </a:lnTo>
                  <a:lnTo>
                    <a:pt x="121" y="928"/>
                  </a:lnTo>
                  <a:lnTo>
                    <a:pt x="121" y="922"/>
                  </a:lnTo>
                  <a:lnTo>
                    <a:pt x="121" y="915"/>
                  </a:lnTo>
                  <a:lnTo>
                    <a:pt x="128" y="915"/>
                  </a:lnTo>
                  <a:lnTo>
                    <a:pt x="128" y="909"/>
                  </a:lnTo>
                  <a:lnTo>
                    <a:pt x="121" y="909"/>
                  </a:lnTo>
                  <a:lnTo>
                    <a:pt x="121" y="903"/>
                  </a:lnTo>
                  <a:lnTo>
                    <a:pt x="121" y="896"/>
                  </a:lnTo>
                  <a:lnTo>
                    <a:pt x="128" y="896"/>
                  </a:lnTo>
                  <a:lnTo>
                    <a:pt x="121" y="890"/>
                  </a:lnTo>
                  <a:lnTo>
                    <a:pt x="115" y="890"/>
                  </a:lnTo>
                  <a:lnTo>
                    <a:pt x="109" y="890"/>
                  </a:lnTo>
                  <a:lnTo>
                    <a:pt x="102" y="890"/>
                  </a:lnTo>
                  <a:lnTo>
                    <a:pt x="102" y="883"/>
                  </a:lnTo>
                  <a:lnTo>
                    <a:pt x="96" y="883"/>
                  </a:lnTo>
                  <a:lnTo>
                    <a:pt x="89" y="890"/>
                  </a:lnTo>
                  <a:lnTo>
                    <a:pt x="77" y="890"/>
                  </a:lnTo>
                  <a:lnTo>
                    <a:pt x="70" y="896"/>
                  </a:lnTo>
                  <a:lnTo>
                    <a:pt x="64" y="896"/>
                  </a:lnTo>
                  <a:lnTo>
                    <a:pt x="57" y="896"/>
                  </a:lnTo>
                  <a:lnTo>
                    <a:pt x="51" y="890"/>
                  </a:lnTo>
                  <a:lnTo>
                    <a:pt x="38" y="883"/>
                  </a:lnTo>
                  <a:lnTo>
                    <a:pt x="32" y="877"/>
                  </a:lnTo>
                  <a:lnTo>
                    <a:pt x="25" y="871"/>
                  </a:lnTo>
                  <a:lnTo>
                    <a:pt x="25" y="864"/>
                  </a:lnTo>
                  <a:lnTo>
                    <a:pt x="25" y="858"/>
                  </a:lnTo>
                  <a:lnTo>
                    <a:pt x="19" y="851"/>
                  </a:lnTo>
                  <a:lnTo>
                    <a:pt x="19" y="845"/>
                  </a:lnTo>
                  <a:lnTo>
                    <a:pt x="19" y="839"/>
                  </a:lnTo>
                  <a:lnTo>
                    <a:pt x="13" y="839"/>
                  </a:lnTo>
                  <a:lnTo>
                    <a:pt x="6" y="839"/>
                  </a:lnTo>
                  <a:lnTo>
                    <a:pt x="0" y="832"/>
                  </a:lnTo>
                  <a:lnTo>
                    <a:pt x="6" y="826"/>
                  </a:lnTo>
                  <a:lnTo>
                    <a:pt x="13" y="826"/>
                  </a:lnTo>
                  <a:lnTo>
                    <a:pt x="13" y="819"/>
                  </a:lnTo>
                  <a:lnTo>
                    <a:pt x="13" y="813"/>
                  </a:lnTo>
                  <a:lnTo>
                    <a:pt x="13" y="807"/>
                  </a:lnTo>
                  <a:lnTo>
                    <a:pt x="13" y="800"/>
                  </a:lnTo>
                  <a:lnTo>
                    <a:pt x="13" y="794"/>
                  </a:lnTo>
                  <a:lnTo>
                    <a:pt x="6" y="787"/>
                  </a:lnTo>
                  <a:lnTo>
                    <a:pt x="6" y="781"/>
                  </a:lnTo>
                  <a:lnTo>
                    <a:pt x="6" y="768"/>
                  </a:lnTo>
                  <a:lnTo>
                    <a:pt x="13" y="755"/>
                  </a:lnTo>
                  <a:lnTo>
                    <a:pt x="13" y="743"/>
                  </a:lnTo>
                  <a:lnTo>
                    <a:pt x="13" y="730"/>
                  </a:lnTo>
                  <a:lnTo>
                    <a:pt x="13" y="723"/>
                  </a:lnTo>
                  <a:lnTo>
                    <a:pt x="13" y="717"/>
                  </a:lnTo>
                  <a:lnTo>
                    <a:pt x="13" y="711"/>
                  </a:lnTo>
                  <a:lnTo>
                    <a:pt x="19" y="711"/>
                  </a:lnTo>
                  <a:lnTo>
                    <a:pt x="25" y="704"/>
                  </a:lnTo>
                  <a:lnTo>
                    <a:pt x="32" y="704"/>
                  </a:lnTo>
                  <a:lnTo>
                    <a:pt x="32" y="698"/>
                  </a:lnTo>
                  <a:lnTo>
                    <a:pt x="38" y="698"/>
                  </a:lnTo>
                  <a:lnTo>
                    <a:pt x="45" y="698"/>
                  </a:lnTo>
                  <a:lnTo>
                    <a:pt x="51" y="691"/>
                  </a:lnTo>
                  <a:lnTo>
                    <a:pt x="57" y="691"/>
                  </a:lnTo>
                  <a:lnTo>
                    <a:pt x="64" y="691"/>
                  </a:lnTo>
                  <a:lnTo>
                    <a:pt x="64" y="685"/>
                  </a:lnTo>
                  <a:lnTo>
                    <a:pt x="70" y="685"/>
                  </a:lnTo>
                  <a:lnTo>
                    <a:pt x="70" y="679"/>
                  </a:lnTo>
                  <a:lnTo>
                    <a:pt x="70" y="672"/>
                  </a:lnTo>
                  <a:lnTo>
                    <a:pt x="70" y="666"/>
                  </a:lnTo>
                  <a:lnTo>
                    <a:pt x="70" y="659"/>
                  </a:lnTo>
                  <a:lnTo>
                    <a:pt x="70" y="653"/>
                  </a:lnTo>
                  <a:lnTo>
                    <a:pt x="70" y="647"/>
                  </a:lnTo>
                  <a:lnTo>
                    <a:pt x="70" y="640"/>
                  </a:lnTo>
                  <a:lnTo>
                    <a:pt x="70" y="634"/>
                  </a:lnTo>
                  <a:lnTo>
                    <a:pt x="70" y="627"/>
                  </a:lnTo>
                  <a:lnTo>
                    <a:pt x="70" y="621"/>
                  </a:lnTo>
                  <a:lnTo>
                    <a:pt x="77" y="621"/>
                  </a:lnTo>
                  <a:lnTo>
                    <a:pt x="77" y="615"/>
                  </a:lnTo>
                  <a:lnTo>
                    <a:pt x="83" y="615"/>
                  </a:lnTo>
                  <a:lnTo>
                    <a:pt x="89" y="615"/>
                  </a:lnTo>
                  <a:lnTo>
                    <a:pt x="96" y="615"/>
                  </a:lnTo>
                  <a:lnTo>
                    <a:pt x="102" y="615"/>
                  </a:lnTo>
                  <a:lnTo>
                    <a:pt x="109" y="608"/>
                  </a:lnTo>
                  <a:lnTo>
                    <a:pt x="102" y="602"/>
                  </a:lnTo>
                  <a:lnTo>
                    <a:pt x="102" y="595"/>
                  </a:lnTo>
                  <a:lnTo>
                    <a:pt x="102" y="589"/>
                  </a:lnTo>
                  <a:lnTo>
                    <a:pt x="102" y="583"/>
                  </a:lnTo>
                  <a:lnTo>
                    <a:pt x="102" y="576"/>
                  </a:lnTo>
                  <a:lnTo>
                    <a:pt x="96" y="576"/>
                  </a:lnTo>
                  <a:lnTo>
                    <a:pt x="96" y="570"/>
                  </a:lnTo>
                  <a:lnTo>
                    <a:pt x="96" y="563"/>
                  </a:lnTo>
                  <a:lnTo>
                    <a:pt x="102" y="557"/>
                  </a:lnTo>
                  <a:lnTo>
                    <a:pt x="109" y="557"/>
                  </a:lnTo>
                  <a:lnTo>
                    <a:pt x="115" y="557"/>
                  </a:lnTo>
                  <a:lnTo>
                    <a:pt x="115" y="551"/>
                  </a:lnTo>
                  <a:lnTo>
                    <a:pt x="115" y="544"/>
                  </a:lnTo>
                  <a:lnTo>
                    <a:pt x="109" y="544"/>
                  </a:lnTo>
                  <a:lnTo>
                    <a:pt x="109" y="538"/>
                  </a:lnTo>
                  <a:lnTo>
                    <a:pt x="109" y="531"/>
                  </a:lnTo>
                  <a:lnTo>
                    <a:pt x="102" y="525"/>
                  </a:lnTo>
                  <a:lnTo>
                    <a:pt x="102" y="512"/>
                  </a:lnTo>
                  <a:lnTo>
                    <a:pt x="102" y="506"/>
                  </a:lnTo>
                  <a:lnTo>
                    <a:pt x="102" y="499"/>
                  </a:lnTo>
                  <a:lnTo>
                    <a:pt x="102" y="493"/>
                  </a:lnTo>
                  <a:lnTo>
                    <a:pt x="102" y="487"/>
                  </a:lnTo>
                  <a:lnTo>
                    <a:pt x="102" y="480"/>
                  </a:lnTo>
                  <a:lnTo>
                    <a:pt x="109" y="474"/>
                  </a:lnTo>
                  <a:lnTo>
                    <a:pt x="109" y="467"/>
                  </a:lnTo>
                  <a:lnTo>
                    <a:pt x="109" y="461"/>
                  </a:lnTo>
                  <a:lnTo>
                    <a:pt x="109" y="455"/>
                  </a:lnTo>
                  <a:lnTo>
                    <a:pt x="102" y="455"/>
                  </a:lnTo>
                  <a:lnTo>
                    <a:pt x="102" y="448"/>
                  </a:lnTo>
                  <a:lnTo>
                    <a:pt x="102" y="442"/>
                  </a:lnTo>
                  <a:lnTo>
                    <a:pt x="102" y="435"/>
                  </a:lnTo>
                  <a:lnTo>
                    <a:pt x="115" y="435"/>
                  </a:lnTo>
                  <a:lnTo>
                    <a:pt x="121" y="435"/>
                  </a:lnTo>
                  <a:lnTo>
                    <a:pt x="121" y="429"/>
                  </a:lnTo>
                  <a:lnTo>
                    <a:pt x="128" y="429"/>
                  </a:lnTo>
                  <a:lnTo>
                    <a:pt x="134" y="429"/>
                  </a:lnTo>
                  <a:lnTo>
                    <a:pt x="141" y="435"/>
                  </a:lnTo>
                  <a:lnTo>
                    <a:pt x="147" y="435"/>
                  </a:lnTo>
                  <a:lnTo>
                    <a:pt x="153" y="435"/>
                  </a:lnTo>
                  <a:lnTo>
                    <a:pt x="160" y="429"/>
                  </a:lnTo>
                  <a:lnTo>
                    <a:pt x="166" y="429"/>
                  </a:lnTo>
                  <a:lnTo>
                    <a:pt x="166" y="423"/>
                  </a:lnTo>
                  <a:lnTo>
                    <a:pt x="173" y="416"/>
                  </a:lnTo>
                  <a:lnTo>
                    <a:pt x="179" y="416"/>
                  </a:lnTo>
                  <a:lnTo>
                    <a:pt x="179" y="410"/>
                  </a:lnTo>
                  <a:lnTo>
                    <a:pt x="185" y="410"/>
                  </a:lnTo>
                  <a:lnTo>
                    <a:pt x="185" y="403"/>
                  </a:lnTo>
                  <a:lnTo>
                    <a:pt x="192" y="403"/>
                  </a:lnTo>
                  <a:lnTo>
                    <a:pt x="198" y="403"/>
                  </a:lnTo>
                  <a:lnTo>
                    <a:pt x="205" y="403"/>
                  </a:lnTo>
                  <a:lnTo>
                    <a:pt x="218" y="397"/>
                  </a:lnTo>
                  <a:lnTo>
                    <a:pt x="230" y="397"/>
                  </a:lnTo>
                  <a:lnTo>
                    <a:pt x="250" y="391"/>
                  </a:lnTo>
                  <a:lnTo>
                    <a:pt x="262" y="384"/>
                  </a:lnTo>
                  <a:lnTo>
                    <a:pt x="269" y="378"/>
                  </a:lnTo>
                  <a:lnTo>
                    <a:pt x="269" y="371"/>
                  </a:lnTo>
                  <a:lnTo>
                    <a:pt x="275" y="371"/>
                  </a:lnTo>
                  <a:lnTo>
                    <a:pt x="282" y="371"/>
                  </a:lnTo>
                  <a:lnTo>
                    <a:pt x="288" y="378"/>
                  </a:lnTo>
                  <a:lnTo>
                    <a:pt x="294" y="378"/>
                  </a:lnTo>
                  <a:lnTo>
                    <a:pt x="294" y="371"/>
                  </a:lnTo>
                  <a:lnTo>
                    <a:pt x="294" y="365"/>
                  </a:lnTo>
                  <a:lnTo>
                    <a:pt x="301" y="365"/>
                  </a:lnTo>
                  <a:lnTo>
                    <a:pt x="307" y="365"/>
                  </a:lnTo>
                  <a:lnTo>
                    <a:pt x="314" y="371"/>
                  </a:lnTo>
                  <a:lnTo>
                    <a:pt x="320" y="378"/>
                  </a:lnTo>
                  <a:lnTo>
                    <a:pt x="333" y="378"/>
                  </a:lnTo>
                  <a:lnTo>
                    <a:pt x="339" y="378"/>
                  </a:lnTo>
                  <a:lnTo>
                    <a:pt x="346" y="371"/>
                  </a:lnTo>
                  <a:lnTo>
                    <a:pt x="352" y="371"/>
                  </a:lnTo>
                  <a:lnTo>
                    <a:pt x="352" y="365"/>
                  </a:lnTo>
                  <a:lnTo>
                    <a:pt x="358" y="365"/>
                  </a:lnTo>
                  <a:lnTo>
                    <a:pt x="365" y="365"/>
                  </a:lnTo>
                  <a:lnTo>
                    <a:pt x="371" y="365"/>
                  </a:lnTo>
                  <a:lnTo>
                    <a:pt x="378" y="365"/>
                  </a:lnTo>
                  <a:lnTo>
                    <a:pt x="384" y="365"/>
                  </a:lnTo>
                  <a:lnTo>
                    <a:pt x="390" y="365"/>
                  </a:lnTo>
                  <a:lnTo>
                    <a:pt x="397" y="365"/>
                  </a:lnTo>
                  <a:lnTo>
                    <a:pt x="403" y="359"/>
                  </a:lnTo>
                  <a:lnTo>
                    <a:pt x="410" y="359"/>
                  </a:lnTo>
                  <a:lnTo>
                    <a:pt x="416" y="359"/>
                  </a:lnTo>
                  <a:lnTo>
                    <a:pt x="416" y="352"/>
                  </a:lnTo>
                  <a:lnTo>
                    <a:pt x="416" y="359"/>
                  </a:lnTo>
                  <a:lnTo>
                    <a:pt x="422" y="359"/>
                  </a:lnTo>
                  <a:lnTo>
                    <a:pt x="429" y="365"/>
                  </a:lnTo>
                  <a:lnTo>
                    <a:pt x="435" y="365"/>
                  </a:lnTo>
                  <a:lnTo>
                    <a:pt x="442" y="365"/>
                  </a:lnTo>
                  <a:lnTo>
                    <a:pt x="454" y="365"/>
                  </a:lnTo>
                  <a:lnTo>
                    <a:pt x="461" y="365"/>
                  </a:lnTo>
                  <a:lnTo>
                    <a:pt x="461" y="371"/>
                  </a:lnTo>
                  <a:lnTo>
                    <a:pt x="467" y="371"/>
                  </a:lnTo>
                  <a:lnTo>
                    <a:pt x="474" y="378"/>
                  </a:lnTo>
                  <a:lnTo>
                    <a:pt x="480" y="378"/>
                  </a:lnTo>
                  <a:lnTo>
                    <a:pt x="480" y="384"/>
                  </a:lnTo>
                  <a:lnTo>
                    <a:pt x="486" y="384"/>
                  </a:lnTo>
                  <a:lnTo>
                    <a:pt x="486" y="378"/>
                  </a:lnTo>
                  <a:lnTo>
                    <a:pt x="493" y="371"/>
                  </a:lnTo>
                  <a:lnTo>
                    <a:pt x="499" y="371"/>
                  </a:lnTo>
                  <a:lnTo>
                    <a:pt x="512" y="371"/>
                  </a:lnTo>
                  <a:lnTo>
                    <a:pt x="518" y="371"/>
                  </a:lnTo>
                  <a:lnTo>
                    <a:pt x="525" y="371"/>
                  </a:lnTo>
                  <a:lnTo>
                    <a:pt x="531" y="371"/>
                  </a:lnTo>
                  <a:lnTo>
                    <a:pt x="538" y="371"/>
                  </a:lnTo>
                  <a:lnTo>
                    <a:pt x="544" y="371"/>
                  </a:lnTo>
                  <a:lnTo>
                    <a:pt x="550" y="365"/>
                  </a:lnTo>
                  <a:lnTo>
                    <a:pt x="557" y="365"/>
                  </a:lnTo>
                  <a:lnTo>
                    <a:pt x="563" y="365"/>
                  </a:lnTo>
                  <a:lnTo>
                    <a:pt x="570" y="365"/>
                  </a:lnTo>
                  <a:lnTo>
                    <a:pt x="576" y="365"/>
                  </a:lnTo>
                  <a:lnTo>
                    <a:pt x="589" y="359"/>
                  </a:lnTo>
                  <a:lnTo>
                    <a:pt x="595" y="359"/>
                  </a:lnTo>
                  <a:lnTo>
                    <a:pt x="602" y="359"/>
                  </a:lnTo>
                  <a:lnTo>
                    <a:pt x="608" y="359"/>
                  </a:lnTo>
                  <a:lnTo>
                    <a:pt x="608" y="352"/>
                  </a:lnTo>
                  <a:lnTo>
                    <a:pt x="615" y="352"/>
                  </a:lnTo>
                  <a:lnTo>
                    <a:pt x="615" y="346"/>
                  </a:lnTo>
                  <a:lnTo>
                    <a:pt x="621" y="346"/>
                  </a:lnTo>
                  <a:lnTo>
                    <a:pt x="621" y="339"/>
                  </a:lnTo>
                  <a:lnTo>
                    <a:pt x="627" y="339"/>
                  </a:lnTo>
                  <a:lnTo>
                    <a:pt x="634" y="339"/>
                  </a:lnTo>
                  <a:lnTo>
                    <a:pt x="634" y="333"/>
                  </a:lnTo>
                  <a:lnTo>
                    <a:pt x="640" y="333"/>
                  </a:lnTo>
                  <a:lnTo>
                    <a:pt x="647" y="333"/>
                  </a:lnTo>
                  <a:lnTo>
                    <a:pt x="653" y="326"/>
                  </a:lnTo>
                  <a:lnTo>
                    <a:pt x="653" y="320"/>
                  </a:lnTo>
                  <a:lnTo>
                    <a:pt x="659" y="320"/>
                  </a:lnTo>
                  <a:lnTo>
                    <a:pt x="659" y="314"/>
                  </a:lnTo>
                  <a:lnTo>
                    <a:pt x="666" y="314"/>
                  </a:lnTo>
                  <a:lnTo>
                    <a:pt x="672" y="314"/>
                  </a:lnTo>
                  <a:lnTo>
                    <a:pt x="672" y="307"/>
                  </a:lnTo>
                  <a:lnTo>
                    <a:pt x="672" y="301"/>
                  </a:lnTo>
                  <a:lnTo>
                    <a:pt x="679" y="301"/>
                  </a:lnTo>
                  <a:lnTo>
                    <a:pt x="685" y="294"/>
                  </a:lnTo>
                  <a:lnTo>
                    <a:pt x="685" y="288"/>
                  </a:lnTo>
                  <a:lnTo>
                    <a:pt x="685" y="282"/>
                  </a:lnTo>
                  <a:lnTo>
                    <a:pt x="685" y="275"/>
                  </a:lnTo>
                  <a:lnTo>
                    <a:pt x="691" y="275"/>
                  </a:lnTo>
                  <a:lnTo>
                    <a:pt x="691" y="269"/>
                  </a:lnTo>
                  <a:lnTo>
                    <a:pt x="691" y="262"/>
                  </a:lnTo>
                  <a:lnTo>
                    <a:pt x="691" y="256"/>
                  </a:lnTo>
                  <a:lnTo>
                    <a:pt x="685" y="256"/>
                  </a:lnTo>
                  <a:lnTo>
                    <a:pt x="685" y="250"/>
                  </a:lnTo>
                  <a:lnTo>
                    <a:pt x="691" y="243"/>
                  </a:lnTo>
                  <a:lnTo>
                    <a:pt x="685" y="237"/>
                  </a:lnTo>
                  <a:lnTo>
                    <a:pt x="685" y="230"/>
                  </a:lnTo>
                  <a:lnTo>
                    <a:pt x="691" y="230"/>
                  </a:lnTo>
                  <a:lnTo>
                    <a:pt x="691" y="224"/>
                  </a:lnTo>
                  <a:lnTo>
                    <a:pt x="691" y="218"/>
                  </a:lnTo>
                  <a:lnTo>
                    <a:pt x="685" y="211"/>
                  </a:lnTo>
                  <a:lnTo>
                    <a:pt x="685" y="205"/>
                  </a:lnTo>
                  <a:lnTo>
                    <a:pt x="691" y="205"/>
                  </a:lnTo>
                  <a:lnTo>
                    <a:pt x="691" y="198"/>
                  </a:lnTo>
                  <a:lnTo>
                    <a:pt x="698" y="198"/>
                  </a:lnTo>
                  <a:lnTo>
                    <a:pt x="698" y="192"/>
                  </a:lnTo>
                  <a:lnTo>
                    <a:pt x="691" y="192"/>
                  </a:lnTo>
                  <a:lnTo>
                    <a:pt x="698" y="186"/>
                  </a:lnTo>
                  <a:lnTo>
                    <a:pt x="698" y="179"/>
                  </a:lnTo>
                  <a:lnTo>
                    <a:pt x="691" y="179"/>
                  </a:lnTo>
                  <a:lnTo>
                    <a:pt x="691" y="173"/>
                  </a:lnTo>
                  <a:lnTo>
                    <a:pt x="691" y="166"/>
                  </a:lnTo>
                  <a:lnTo>
                    <a:pt x="691" y="160"/>
                  </a:lnTo>
                  <a:lnTo>
                    <a:pt x="691" y="154"/>
                  </a:lnTo>
                  <a:lnTo>
                    <a:pt x="698" y="154"/>
                  </a:lnTo>
                  <a:lnTo>
                    <a:pt x="698" y="147"/>
                  </a:lnTo>
                  <a:lnTo>
                    <a:pt x="691" y="147"/>
                  </a:lnTo>
                  <a:lnTo>
                    <a:pt x="685" y="147"/>
                  </a:lnTo>
                  <a:lnTo>
                    <a:pt x="691" y="147"/>
                  </a:lnTo>
                  <a:lnTo>
                    <a:pt x="691" y="141"/>
                  </a:lnTo>
                  <a:lnTo>
                    <a:pt x="685" y="141"/>
                  </a:lnTo>
                  <a:lnTo>
                    <a:pt x="679" y="141"/>
                  </a:lnTo>
                  <a:lnTo>
                    <a:pt x="679" y="134"/>
                  </a:lnTo>
                  <a:lnTo>
                    <a:pt x="685" y="134"/>
                  </a:lnTo>
                  <a:lnTo>
                    <a:pt x="685" y="128"/>
                  </a:lnTo>
                  <a:lnTo>
                    <a:pt x="679" y="128"/>
                  </a:lnTo>
                  <a:lnTo>
                    <a:pt x="679" y="122"/>
                  </a:lnTo>
                  <a:lnTo>
                    <a:pt x="679" y="115"/>
                  </a:lnTo>
                  <a:lnTo>
                    <a:pt x="679" y="122"/>
                  </a:lnTo>
                  <a:lnTo>
                    <a:pt x="685" y="122"/>
                  </a:lnTo>
                  <a:lnTo>
                    <a:pt x="685" y="115"/>
                  </a:lnTo>
                  <a:lnTo>
                    <a:pt x="685" y="109"/>
                  </a:lnTo>
                  <a:lnTo>
                    <a:pt x="685" y="102"/>
                  </a:lnTo>
                  <a:lnTo>
                    <a:pt x="679" y="102"/>
                  </a:lnTo>
                  <a:lnTo>
                    <a:pt x="679" y="96"/>
                  </a:lnTo>
                  <a:lnTo>
                    <a:pt x="679" y="90"/>
                  </a:lnTo>
                  <a:lnTo>
                    <a:pt x="679" y="83"/>
                  </a:lnTo>
                  <a:lnTo>
                    <a:pt x="679" y="77"/>
                  </a:lnTo>
                  <a:lnTo>
                    <a:pt x="672" y="77"/>
                  </a:lnTo>
                  <a:lnTo>
                    <a:pt x="672" y="70"/>
                  </a:lnTo>
                  <a:lnTo>
                    <a:pt x="666" y="64"/>
                  </a:lnTo>
                  <a:lnTo>
                    <a:pt x="666" y="58"/>
                  </a:lnTo>
                  <a:lnTo>
                    <a:pt x="666" y="51"/>
                  </a:lnTo>
                  <a:lnTo>
                    <a:pt x="666" y="45"/>
                  </a:lnTo>
                  <a:lnTo>
                    <a:pt x="672" y="45"/>
                  </a:lnTo>
                  <a:lnTo>
                    <a:pt x="672" y="38"/>
                  </a:lnTo>
                  <a:lnTo>
                    <a:pt x="666" y="38"/>
                  </a:lnTo>
                  <a:lnTo>
                    <a:pt x="666" y="32"/>
                  </a:lnTo>
                  <a:lnTo>
                    <a:pt x="666" y="26"/>
                  </a:lnTo>
                  <a:lnTo>
                    <a:pt x="672" y="26"/>
                  </a:lnTo>
                  <a:lnTo>
                    <a:pt x="672" y="19"/>
                  </a:lnTo>
                  <a:lnTo>
                    <a:pt x="666" y="19"/>
                  </a:lnTo>
                  <a:lnTo>
                    <a:pt x="666" y="13"/>
                  </a:lnTo>
                  <a:lnTo>
                    <a:pt x="672" y="13"/>
                  </a:lnTo>
                  <a:lnTo>
                    <a:pt x="672" y="6"/>
                  </a:lnTo>
                  <a:lnTo>
                    <a:pt x="679" y="6"/>
                  </a:lnTo>
                  <a:lnTo>
                    <a:pt x="679" y="0"/>
                  </a:lnTo>
                  <a:lnTo>
                    <a:pt x="704" y="0"/>
                  </a:lnTo>
                  <a:lnTo>
                    <a:pt x="749" y="6"/>
                  </a:lnTo>
                  <a:lnTo>
                    <a:pt x="787" y="6"/>
                  </a:lnTo>
                  <a:lnTo>
                    <a:pt x="800" y="6"/>
                  </a:lnTo>
                  <a:lnTo>
                    <a:pt x="832" y="6"/>
                  </a:lnTo>
                  <a:lnTo>
                    <a:pt x="845" y="6"/>
                  </a:lnTo>
                  <a:lnTo>
                    <a:pt x="871" y="6"/>
                  </a:lnTo>
                  <a:lnTo>
                    <a:pt x="883" y="6"/>
                  </a:lnTo>
                  <a:lnTo>
                    <a:pt x="909" y="6"/>
                  </a:lnTo>
                  <a:lnTo>
                    <a:pt x="928" y="6"/>
                  </a:lnTo>
                  <a:lnTo>
                    <a:pt x="935" y="6"/>
                  </a:lnTo>
                  <a:lnTo>
                    <a:pt x="948" y="6"/>
                  </a:lnTo>
                  <a:lnTo>
                    <a:pt x="960" y="6"/>
                  </a:lnTo>
                  <a:lnTo>
                    <a:pt x="980" y="0"/>
                  </a:lnTo>
                  <a:lnTo>
                    <a:pt x="986" y="0"/>
                  </a:lnTo>
                  <a:lnTo>
                    <a:pt x="1018" y="0"/>
                  </a:lnTo>
                  <a:close/>
                </a:path>
              </a:pathLst>
            </a:custGeom>
            <a:grpFill/>
            <a:ln w="6350">
              <a:solidFill>
                <a:schemeClr val="accent5">
                  <a:lumMod val="50000"/>
                </a:schemeClr>
              </a:solidFill>
            </a:ln>
          </p:spPr>
          <p:txBody>
            <a:bodyPr vert="horz" wrap="square" lIns="91440" tIns="45720" rIns="91440" bIns="45720" numCol="1" anchor="t" anchorCtr="0" compatLnSpc="1">
              <a:noAutofit/>
            </a:bodyPr>
            <a:lstStyle/>
            <a:p>
              <a:endParaRPr lang="fr-FR" noProof="0" dirty="0"/>
            </a:p>
          </p:txBody>
        </p:sp>
        <p:sp>
          <p:nvSpPr>
            <p:cNvPr id="55" name="Freeform 229"/>
            <p:cNvSpPr/>
            <p:nvPr/>
          </p:nvSpPr>
          <p:spPr bwMode="gray">
            <a:xfrm>
              <a:off x="3678872" y="1770697"/>
              <a:ext cx="673717" cy="825628"/>
            </a:xfrm>
            <a:custGeom>
              <a:avLst/>
              <a:gdLst>
                <a:gd name="T0" fmla="*/ 999 w 1044"/>
                <a:gd name="T1" fmla="*/ 858 h 1146"/>
                <a:gd name="T2" fmla="*/ 948 w 1044"/>
                <a:gd name="T3" fmla="*/ 883 h 1146"/>
                <a:gd name="T4" fmla="*/ 909 w 1044"/>
                <a:gd name="T5" fmla="*/ 870 h 1146"/>
                <a:gd name="T6" fmla="*/ 877 w 1044"/>
                <a:gd name="T7" fmla="*/ 883 h 1146"/>
                <a:gd name="T8" fmla="*/ 852 w 1044"/>
                <a:gd name="T9" fmla="*/ 877 h 1146"/>
                <a:gd name="T10" fmla="*/ 826 w 1044"/>
                <a:gd name="T11" fmla="*/ 877 h 1146"/>
                <a:gd name="T12" fmla="*/ 807 w 1044"/>
                <a:gd name="T13" fmla="*/ 902 h 1146"/>
                <a:gd name="T14" fmla="*/ 756 w 1044"/>
                <a:gd name="T15" fmla="*/ 998 h 1146"/>
                <a:gd name="T16" fmla="*/ 762 w 1044"/>
                <a:gd name="T17" fmla="*/ 1050 h 1146"/>
                <a:gd name="T18" fmla="*/ 730 w 1044"/>
                <a:gd name="T19" fmla="*/ 1088 h 1146"/>
                <a:gd name="T20" fmla="*/ 743 w 1044"/>
                <a:gd name="T21" fmla="*/ 1133 h 1146"/>
                <a:gd name="T22" fmla="*/ 711 w 1044"/>
                <a:gd name="T23" fmla="*/ 1133 h 1146"/>
                <a:gd name="T24" fmla="*/ 672 w 1044"/>
                <a:gd name="T25" fmla="*/ 1139 h 1146"/>
                <a:gd name="T26" fmla="*/ 621 w 1044"/>
                <a:gd name="T27" fmla="*/ 1133 h 1146"/>
                <a:gd name="T28" fmla="*/ 602 w 1044"/>
                <a:gd name="T29" fmla="*/ 1107 h 1146"/>
                <a:gd name="T30" fmla="*/ 596 w 1044"/>
                <a:gd name="T31" fmla="*/ 1082 h 1146"/>
                <a:gd name="T32" fmla="*/ 551 w 1044"/>
                <a:gd name="T33" fmla="*/ 1088 h 1146"/>
                <a:gd name="T34" fmla="*/ 512 w 1044"/>
                <a:gd name="T35" fmla="*/ 1056 h 1146"/>
                <a:gd name="T36" fmla="*/ 512 w 1044"/>
                <a:gd name="T37" fmla="*/ 1018 h 1146"/>
                <a:gd name="T38" fmla="*/ 500 w 1044"/>
                <a:gd name="T39" fmla="*/ 1005 h 1146"/>
                <a:gd name="T40" fmla="*/ 487 w 1044"/>
                <a:gd name="T41" fmla="*/ 966 h 1146"/>
                <a:gd name="T42" fmla="*/ 448 w 1044"/>
                <a:gd name="T43" fmla="*/ 954 h 1146"/>
                <a:gd name="T44" fmla="*/ 455 w 1044"/>
                <a:gd name="T45" fmla="*/ 902 h 1146"/>
                <a:gd name="T46" fmla="*/ 448 w 1044"/>
                <a:gd name="T47" fmla="*/ 858 h 1146"/>
                <a:gd name="T48" fmla="*/ 455 w 1044"/>
                <a:gd name="T49" fmla="*/ 806 h 1146"/>
                <a:gd name="T50" fmla="*/ 461 w 1044"/>
                <a:gd name="T51" fmla="*/ 781 h 1146"/>
                <a:gd name="T52" fmla="*/ 487 w 1044"/>
                <a:gd name="T53" fmla="*/ 762 h 1146"/>
                <a:gd name="T54" fmla="*/ 448 w 1044"/>
                <a:gd name="T55" fmla="*/ 762 h 1146"/>
                <a:gd name="T56" fmla="*/ 416 w 1044"/>
                <a:gd name="T57" fmla="*/ 755 h 1146"/>
                <a:gd name="T58" fmla="*/ 423 w 1044"/>
                <a:gd name="T59" fmla="*/ 730 h 1146"/>
                <a:gd name="T60" fmla="*/ 403 w 1044"/>
                <a:gd name="T61" fmla="*/ 704 h 1146"/>
                <a:gd name="T62" fmla="*/ 403 w 1044"/>
                <a:gd name="T63" fmla="*/ 685 h 1146"/>
                <a:gd name="T64" fmla="*/ 384 w 1044"/>
                <a:gd name="T65" fmla="*/ 659 h 1146"/>
                <a:gd name="T66" fmla="*/ 359 w 1044"/>
                <a:gd name="T67" fmla="*/ 666 h 1146"/>
                <a:gd name="T68" fmla="*/ 314 w 1044"/>
                <a:gd name="T69" fmla="*/ 666 h 1146"/>
                <a:gd name="T70" fmla="*/ 288 w 1044"/>
                <a:gd name="T71" fmla="*/ 653 h 1146"/>
                <a:gd name="T72" fmla="*/ 256 w 1044"/>
                <a:gd name="T73" fmla="*/ 582 h 1146"/>
                <a:gd name="T74" fmla="*/ 186 w 1044"/>
                <a:gd name="T75" fmla="*/ 538 h 1146"/>
                <a:gd name="T76" fmla="*/ 122 w 1044"/>
                <a:gd name="T77" fmla="*/ 486 h 1146"/>
                <a:gd name="T78" fmla="*/ 71 w 1044"/>
                <a:gd name="T79" fmla="*/ 461 h 1146"/>
                <a:gd name="T80" fmla="*/ 58 w 1044"/>
                <a:gd name="T81" fmla="*/ 390 h 1146"/>
                <a:gd name="T82" fmla="*/ 58 w 1044"/>
                <a:gd name="T83" fmla="*/ 352 h 1146"/>
                <a:gd name="T84" fmla="*/ 83 w 1044"/>
                <a:gd name="T85" fmla="*/ 313 h 1146"/>
                <a:gd name="T86" fmla="*/ 109 w 1044"/>
                <a:gd name="T87" fmla="*/ 281 h 1146"/>
                <a:gd name="T88" fmla="*/ 109 w 1044"/>
                <a:gd name="T89" fmla="*/ 230 h 1146"/>
                <a:gd name="T90" fmla="*/ 115 w 1044"/>
                <a:gd name="T91" fmla="*/ 185 h 1146"/>
                <a:gd name="T92" fmla="*/ 147 w 1044"/>
                <a:gd name="T93" fmla="*/ 147 h 1146"/>
                <a:gd name="T94" fmla="*/ 154 w 1044"/>
                <a:gd name="T95" fmla="*/ 102 h 1146"/>
                <a:gd name="T96" fmla="*/ 122 w 1044"/>
                <a:gd name="T97" fmla="*/ 32 h 1146"/>
                <a:gd name="T98" fmla="*/ 51 w 1044"/>
                <a:gd name="T99" fmla="*/ 45 h 1146"/>
                <a:gd name="T100" fmla="*/ 0 w 1044"/>
                <a:gd name="T101" fmla="*/ 25 h 1146"/>
                <a:gd name="T102" fmla="*/ 32 w 1044"/>
                <a:gd name="T103" fmla="*/ 6 h 1146"/>
                <a:gd name="T104" fmla="*/ 160 w 1044"/>
                <a:gd name="T105" fmla="*/ 32 h 1146"/>
                <a:gd name="T106" fmla="*/ 371 w 1044"/>
                <a:gd name="T107" fmla="*/ 70 h 1146"/>
                <a:gd name="T108" fmla="*/ 589 w 1044"/>
                <a:gd name="T109" fmla="*/ 128 h 1146"/>
                <a:gd name="T110" fmla="*/ 596 w 1044"/>
                <a:gd name="T111" fmla="*/ 153 h 1146"/>
                <a:gd name="T112" fmla="*/ 589 w 1044"/>
                <a:gd name="T113" fmla="*/ 192 h 1146"/>
                <a:gd name="T114" fmla="*/ 916 w 1044"/>
                <a:gd name="T115" fmla="*/ 128 h 1146"/>
                <a:gd name="T116" fmla="*/ 922 w 1044"/>
                <a:gd name="T117" fmla="*/ 307 h 1146"/>
                <a:gd name="T118" fmla="*/ 845 w 1044"/>
                <a:gd name="T119" fmla="*/ 698 h 1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44" h="1146">
                  <a:moveTo>
                    <a:pt x="1044" y="838"/>
                  </a:moveTo>
                  <a:lnTo>
                    <a:pt x="1044" y="845"/>
                  </a:lnTo>
                  <a:lnTo>
                    <a:pt x="1037" y="851"/>
                  </a:lnTo>
                  <a:lnTo>
                    <a:pt x="1031" y="858"/>
                  </a:lnTo>
                  <a:lnTo>
                    <a:pt x="1025" y="851"/>
                  </a:lnTo>
                  <a:lnTo>
                    <a:pt x="1018" y="851"/>
                  </a:lnTo>
                  <a:lnTo>
                    <a:pt x="1012" y="851"/>
                  </a:lnTo>
                  <a:lnTo>
                    <a:pt x="1005" y="858"/>
                  </a:lnTo>
                  <a:lnTo>
                    <a:pt x="999" y="858"/>
                  </a:lnTo>
                  <a:lnTo>
                    <a:pt x="993" y="858"/>
                  </a:lnTo>
                  <a:lnTo>
                    <a:pt x="980" y="858"/>
                  </a:lnTo>
                  <a:lnTo>
                    <a:pt x="967" y="858"/>
                  </a:lnTo>
                  <a:lnTo>
                    <a:pt x="961" y="864"/>
                  </a:lnTo>
                  <a:lnTo>
                    <a:pt x="954" y="864"/>
                  </a:lnTo>
                  <a:lnTo>
                    <a:pt x="954" y="870"/>
                  </a:lnTo>
                  <a:lnTo>
                    <a:pt x="948" y="870"/>
                  </a:lnTo>
                  <a:lnTo>
                    <a:pt x="948" y="877"/>
                  </a:lnTo>
                  <a:lnTo>
                    <a:pt x="948" y="883"/>
                  </a:lnTo>
                  <a:lnTo>
                    <a:pt x="941" y="883"/>
                  </a:lnTo>
                  <a:lnTo>
                    <a:pt x="935" y="877"/>
                  </a:lnTo>
                  <a:lnTo>
                    <a:pt x="929" y="877"/>
                  </a:lnTo>
                  <a:lnTo>
                    <a:pt x="929" y="870"/>
                  </a:lnTo>
                  <a:lnTo>
                    <a:pt x="922" y="870"/>
                  </a:lnTo>
                  <a:lnTo>
                    <a:pt x="922" y="864"/>
                  </a:lnTo>
                  <a:lnTo>
                    <a:pt x="916" y="864"/>
                  </a:lnTo>
                  <a:lnTo>
                    <a:pt x="916" y="870"/>
                  </a:lnTo>
                  <a:lnTo>
                    <a:pt x="909" y="870"/>
                  </a:lnTo>
                  <a:lnTo>
                    <a:pt x="909" y="877"/>
                  </a:lnTo>
                  <a:lnTo>
                    <a:pt x="903" y="877"/>
                  </a:lnTo>
                  <a:lnTo>
                    <a:pt x="903" y="870"/>
                  </a:lnTo>
                  <a:lnTo>
                    <a:pt x="903" y="877"/>
                  </a:lnTo>
                  <a:lnTo>
                    <a:pt x="897" y="877"/>
                  </a:lnTo>
                  <a:lnTo>
                    <a:pt x="897" y="883"/>
                  </a:lnTo>
                  <a:lnTo>
                    <a:pt x="890" y="883"/>
                  </a:lnTo>
                  <a:lnTo>
                    <a:pt x="884" y="883"/>
                  </a:lnTo>
                  <a:lnTo>
                    <a:pt x="877" y="883"/>
                  </a:lnTo>
                  <a:lnTo>
                    <a:pt x="877" y="890"/>
                  </a:lnTo>
                  <a:lnTo>
                    <a:pt x="877" y="896"/>
                  </a:lnTo>
                  <a:lnTo>
                    <a:pt x="871" y="896"/>
                  </a:lnTo>
                  <a:lnTo>
                    <a:pt x="865" y="896"/>
                  </a:lnTo>
                  <a:lnTo>
                    <a:pt x="865" y="890"/>
                  </a:lnTo>
                  <a:lnTo>
                    <a:pt x="865" y="883"/>
                  </a:lnTo>
                  <a:lnTo>
                    <a:pt x="858" y="883"/>
                  </a:lnTo>
                  <a:lnTo>
                    <a:pt x="858" y="877"/>
                  </a:lnTo>
                  <a:lnTo>
                    <a:pt x="852" y="877"/>
                  </a:lnTo>
                  <a:lnTo>
                    <a:pt x="852" y="883"/>
                  </a:lnTo>
                  <a:lnTo>
                    <a:pt x="852" y="877"/>
                  </a:lnTo>
                  <a:lnTo>
                    <a:pt x="852" y="870"/>
                  </a:lnTo>
                  <a:lnTo>
                    <a:pt x="845" y="870"/>
                  </a:lnTo>
                  <a:lnTo>
                    <a:pt x="845" y="877"/>
                  </a:lnTo>
                  <a:lnTo>
                    <a:pt x="839" y="877"/>
                  </a:lnTo>
                  <a:lnTo>
                    <a:pt x="839" y="883"/>
                  </a:lnTo>
                  <a:lnTo>
                    <a:pt x="833" y="883"/>
                  </a:lnTo>
                  <a:lnTo>
                    <a:pt x="826" y="877"/>
                  </a:lnTo>
                  <a:lnTo>
                    <a:pt x="820" y="877"/>
                  </a:lnTo>
                  <a:lnTo>
                    <a:pt x="820" y="883"/>
                  </a:lnTo>
                  <a:lnTo>
                    <a:pt x="813" y="883"/>
                  </a:lnTo>
                  <a:lnTo>
                    <a:pt x="813" y="890"/>
                  </a:lnTo>
                  <a:lnTo>
                    <a:pt x="807" y="890"/>
                  </a:lnTo>
                  <a:lnTo>
                    <a:pt x="801" y="890"/>
                  </a:lnTo>
                  <a:lnTo>
                    <a:pt x="801" y="896"/>
                  </a:lnTo>
                  <a:lnTo>
                    <a:pt x="807" y="896"/>
                  </a:lnTo>
                  <a:lnTo>
                    <a:pt x="807" y="902"/>
                  </a:lnTo>
                  <a:lnTo>
                    <a:pt x="801" y="909"/>
                  </a:lnTo>
                  <a:lnTo>
                    <a:pt x="801" y="915"/>
                  </a:lnTo>
                  <a:lnTo>
                    <a:pt x="794" y="922"/>
                  </a:lnTo>
                  <a:lnTo>
                    <a:pt x="781" y="947"/>
                  </a:lnTo>
                  <a:lnTo>
                    <a:pt x="775" y="966"/>
                  </a:lnTo>
                  <a:lnTo>
                    <a:pt x="768" y="973"/>
                  </a:lnTo>
                  <a:lnTo>
                    <a:pt x="762" y="986"/>
                  </a:lnTo>
                  <a:lnTo>
                    <a:pt x="756" y="992"/>
                  </a:lnTo>
                  <a:lnTo>
                    <a:pt x="756" y="998"/>
                  </a:lnTo>
                  <a:lnTo>
                    <a:pt x="756" y="1005"/>
                  </a:lnTo>
                  <a:lnTo>
                    <a:pt x="756" y="1011"/>
                  </a:lnTo>
                  <a:lnTo>
                    <a:pt x="756" y="1018"/>
                  </a:lnTo>
                  <a:lnTo>
                    <a:pt x="762" y="1018"/>
                  </a:lnTo>
                  <a:lnTo>
                    <a:pt x="762" y="1024"/>
                  </a:lnTo>
                  <a:lnTo>
                    <a:pt x="762" y="1030"/>
                  </a:lnTo>
                  <a:lnTo>
                    <a:pt x="762" y="1037"/>
                  </a:lnTo>
                  <a:lnTo>
                    <a:pt x="762" y="1043"/>
                  </a:lnTo>
                  <a:lnTo>
                    <a:pt x="762" y="1050"/>
                  </a:lnTo>
                  <a:lnTo>
                    <a:pt x="756" y="1050"/>
                  </a:lnTo>
                  <a:lnTo>
                    <a:pt x="756" y="1056"/>
                  </a:lnTo>
                  <a:lnTo>
                    <a:pt x="749" y="1056"/>
                  </a:lnTo>
                  <a:lnTo>
                    <a:pt x="743" y="1056"/>
                  </a:lnTo>
                  <a:lnTo>
                    <a:pt x="736" y="1063"/>
                  </a:lnTo>
                  <a:lnTo>
                    <a:pt x="730" y="1069"/>
                  </a:lnTo>
                  <a:lnTo>
                    <a:pt x="730" y="1075"/>
                  </a:lnTo>
                  <a:lnTo>
                    <a:pt x="730" y="1082"/>
                  </a:lnTo>
                  <a:lnTo>
                    <a:pt x="730" y="1088"/>
                  </a:lnTo>
                  <a:lnTo>
                    <a:pt x="730" y="1095"/>
                  </a:lnTo>
                  <a:lnTo>
                    <a:pt x="736" y="1095"/>
                  </a:lnTo>
                  <a:lnTo>
                    <a:pt x="736" y="1101"/>
                  </a:lnTo>
                  <a:lnTo>
                    <a:pt x="730" y="1101"/>
                  </a:lnTo>
                  <a:lnTo>
                    <a:pt x="730" y="1107"/>
                  </a:lnTo>
                  <a:lnTo>
                    <a:pt x="730" y="1114"/>
                  </a:lnTo>
                  <a:lnTo>
                    <a:pt x="736" y="1120"/>
                  </a:lnTo>
                  <a:lnTo>
                    <a:pt x="743" y="1127"/>
                  </a:lnTo>
                  <a:lnTo>
                    <a:pt x="743" y="1133"/>
                  </a:lnTo>
                  <a:lnTo>
                    <a:pt x="736" y="1133"/>
                  </a:lnTo>
                  <a:lnTo>
                    <a:pt x="736" y="1139"/>
                  </a:lnTo>
                  <a:lnTo>
                    <a:pt x="730" y="1139"/>
                  </a:lnTo>
                  <a:lnTo>
                    <a:pt x="730" y="1146"/>
                  </a:lnTo>
                  <a:lnTo>
                    <a:pt x="724" y="1146"/>
                  </a:lnTo>
                  <a:lnTo>
                    <a:pt x="717" y="1146"/>
                  </a:lnTo>
                  <a:lnTo>
                    <a:pt x="717" y="1139"/>
                  </a:lnTo>
                  <a:lnTo>
                    <a:pt x="717" y="1133"/>
                  </a:lnTo>
                  <a:lnTo>
                    <a:pt x="711" y="1133"/>
                  </a:lnTo>
                  <a:lnTo>
                    <a:pt x="704" y="1133"/>
                  </a:lnTo>
                  <a:lnTo>
                    <a:pt x="704" y="1139"/>
                  </a:lnTo>
                  <a:lnTo>
                    <a:pt x="698" y="1139"/>
                  </a:lnTo>
                  <a:lnTo>
                    <a:pt x="698" y="1146"/>
                  </a:lnTo>
                  <a:lnTo>
                    <a:pt x="692" y="1146"/>
                  </a:lnTo>
                  <a:lnTo>
                    <a:pt x="685" y="1146"/>
                  </a:lnTo>
                  <a:lnTo>
                    <a:pt x="685" y="1139"/>
                  </a:lnTo>
                  <a:lnTo>
                    <a:pt x="679" y="1139"/>
                  </a:lnTo>
                  <a:lnTo>
                    <a:pt x="672" y="1139"/>
                  </a:lnTo>
                  <a:lnTo>
                    <a:pt x="666" y="1139"/>
                  </a:lnTo>
                  <a:lnTo>
                    <a:pt x="660" y="1139"/>
                  </a:lnTo>
                  <a:lnTo>
                    <a:pt x="653" y="1146"/>
                  </a:lnTo>
                  <a:lnTo>
                    <a:pt x="647" y="1146"/>
                  </a:lnTo>
                  <a:lnTo>
                    <a:pt x="640" y="1146"/>
                  </a:lnTo>
                  <a:lnTo>
                    <a:pt x="634" y="1139"/>
                  </a:lnTo>
                  <a:lnTo>
                    <a:pt x="628" y="1139"/>
                  </a:lnTo>
                  <a:lnTo>
                    <a:pt x="628" y="1133"/>
                  </a:lnTo>
                  <a:lnTo>
                    <a:pt x="621" y="1133"/>
                  </a:lnTo>
                  <a:lnTo>
                    <a:pt x="621" y="1127"/>
                  </a:lnTo>
                  <a:lnTo>
                    <a:pt x="621" y="1120"/>
                  </a:lnTo>
                  <a:lnTo>
                    <a:pt x="615" y="1120"/>
                  </a:lnTo>
                  <a:lnTo>
                    <a:pt x="615" y="1114"/>
                  </a:lnTo>
                  <a:lnTo>
                    <a:pt x="608" y="1114"/>
                  </a:lnTo>
                  <a:lnTo>
                    <a:pt x="602" y="1114"/>
                  </a:lnTo>
                  <a:lnTo>
                    <a:pt x="596" y="1114"/>
                  </a:lnTo>
                  <a:lnTo>
                    <a:pt x="596" y="1107"/>
                  </a:lnTo>
                  <a:lnTo>
                    <a:pt x="602" y="1107"/>
                  </a:lnTo>
                  <a:lnTo>
                    <a:pt x="602" y="1101"/>
                  </a:lnTo>
                  <a:lnTo>
                    <a:pt x="602" y="1095"/>
                  </a:lnTo>
                  <a:lnTo>
                    <a:pt x="608" y="1095"/>
                  </a:lnTo>
                  <a:lnTo>
                    <a:pt x="615" y="1095"/>
                  </a:lnTo>
                  <a:lnTo>
                    <a:pt x="615" y="1088"/>
                  </a:lnTo>
                  <a:lnTo>
                    <a:pt x="615" y="1082"/>
                  </a:lnTo>
                  <a:lnTo>
                    <a:pt x="608" y="1082"/>
                  </a:lnTo>
                  <a:lnTo>
                    <a:pt x="602" y="1082"/>
                  </a:lnTo>
                  <a:lnTo>
                    <a:pt x="596" y="1082"/>
                  </a:lnTo>
                  <a:lnTo>
                    <a:pt x="589" y="1082"/>
                  </a:lnTo>
                  <a:lnTo>
                    <a:pt x="589" y="1088"/>
                  </a:lnTo>
                  <a:lnTo>
                    <a:pt x="583" y="1088"/>
                  </a:lnTo>
                  <a:lnTo>
                    <a:pt x="583" y="1082"/>
                  </a:lnTo>
                  <a:lnTo>
                    <a:pt x="576" y="1082"/>
                  </a:lnTo>
                  <a:lnTo>
                    <a:pt x="570" y="1082"/>
                  </a:lnTo>
                  <a:lnTo>
                    <a:pt x="564" y="1082"/>
                  </a:lnTo>
                  <a:lnTo>
                    <a:pt x="557" y="1088"/>
                  </a:lnTo>
                  <a:lnTo>
                    <a:pt x="551" y="1088"/>
                  </a:lnTo>
                  <a:lnTo>
                    <a:pt x="544" y="1082"/>
                  </a:lnTo>
                  <a:lnTo>
                    <a:pt x="538" y="1082"/>
                  </a:lnTo>
                  <a:lnTo>
                    <a:pt x="538" y="1075"/>
                  </a:lnTo>
                  <a:lnTo>
                    <a:pt x="538" y="1069"/>
                  </a:lnTo>
                  <a:lnTo>
                    <a:pt x="532" y="1069"/>
                  </a:lnTo>
                  <a:lnTo>
                    <a:pt x="525" y="1069"/>
                  </a:lnTo>
                  <a:lnTo>
                    <a:pt x="519" y="1069"/>
                  </a:lnTo>
                  <a:lnTo>
                    <a:pt x="519" y="1063"/>
                  </a:lnTo>
                  <a:lnTo>
                    <a:pt x="512" y="1056"/>
                  </a:lnTo>
                  <a:lnTo>
                    <a:pt x="519" y="1056"/>
                  </a:lnTo>
                  <a:lnTo>
                    <a:pt x="519" y="1050"/>
                  </a:lnTo>
                  <a:lnTo>
                    <a:pt x="525" y="1050"/>
                  </a:lnTo>
                  <a:lnTo>
                    <a:pt x="525" y="1043"/>
                  </a:lnTo>
                  <a:lnTo>
                    <a:pt x="519" y="1037"/>
                  </a:lnTo>
                  <a:lnTo>
                    <a:pt x="519" y="1030"/>
                  </a:lnTo>
                  <a:lnTo>
                    <a:pt x="519" y="1024"/>
                  </a:lnTo>
                  <a:lnTo>
                    <a:pt x="512" y="1024"/>
                  </a:lnTo>
                  <a:lnTo>
                    <a:pt x="512" y="1018"/>
                  </a:lnTo>
                  <a:lnTo>
                    <a:pt x="519" y="1018"/>
                  </a:lnTo>
                  <a:lnTo>
                    <a:pt x="512" y="1018"/>
                  </a:lnTo>
                  <a:lnTo>
                    <a:pt x="506" y="1018"/>
                  </a:lnTo>
                  <a:lnTo>
                    <a:pt x="506" y="1024"/>
                  </a:lnTo>
                  <a:lnTo>
                    <a:pt x="500" y="1024"/>
                  </a:lnTo>
                  <a:lnTo>
                    <a:pt x="500" y="1018"/>
                  </a:lnTo>
                  <a:lnTo>
                    <a:pt x="506" y="1011"/>
                  </a:lnTo>
                  <a:lnTo>
                    <a:pt x="506" y="1005"/>
                  </a:lnTo>
                  <a:lnTo>
                    <a:pt x="500" y="1005"/>
                  </a:lnTo>
                  <a:lnTo>
                    <a:pt x="500" y="998"/>
                  </a:lnTo>
                  <a:lnTo>
                    <a:pt x="506" y="998"/>
                  </a:lnTo>
                  <a:lnTo>
                    <a:pt x="506" y="992"/>
                  </a:lnTo>
                  <a:lnTo>
                    <a:pt x="506" y="986"/>
                  </a:lnTo>
                  <a:lnTo>
                    <a:pt x="506" y="979"/>
                  </a:lnTo>
                  <a:lnTo>
                    <a:pt x="500" y="979"/>
                  </a:lnTo>
                  <a:lnTo>
                    <a:pt x="500" y="973"/>
                  </a:lnTo>
                  <a:lnTo>
                    <a:pt x="493" y="973"/>
                  </a:lnTo>
                  <a:lnTo>
                    <a:pt x="487" y="966"/>
                  </a:lnTo>
                  <a:lnTo>
                    <a:pt x="480" y="966"/>
                  </a:lnTo>
                  <a:lnTo>
                    <a:pt x="474" y="966"/>
                  </a:lnTo>
                  <a:lnTo>
                    <a:pt x="468" y="966"/>
                  </a:lnTo>
                  <a:lnTo>
                    <a:pt x="468" y="960"/>
                  </a:lnTo>
                  <a:lnTo>
                    <a:pt x="461" y="960"/>
                  </a:lnTo>
                  <a:lnTo>
                    <a:pt x="461" y="966"/>
                  </a:lnTo>
                  <a:lnTo>
                    <a:pt x="455" y="960"/>
                  </a:lnTo>
                  <a:lnTo>
                    <a:pt x="448" y="960"/>
                  </a:lnTo>
                  <a:lnTo>
                    <a:pt x="448" y="954"/>
                  </a:lnTo>
                  <a:lnTo>
                    <a:pt x="448" y="947"/>
                  </a:lnTo>
                  <a:lnTo>
                    <a:pt x="448" y="941"/>
                  </a:lnTo>
                  <a:lnTo>
                    <a:pt x="448" y="934"/>
                  </a:lnTo>
                  <a:lnTo>
                    <a:pt x="455" y="934"/>
                  </a:lnTo>
                  <a:lnTo>
                    <a:pt x="455" y="928"/>
                  </a:lnTo>
                  <a:lnTo>
                    <a:pt x="455" y="922"/>
                  </a:lnTo>
                  <a:lnTo>
                    <a:pt x="455" y="915"/>
                  </a:lnTo>
                  <a:lnTo>
                    <a:pt x="455" y="909"/>
                  </a:lnTo>
                  <a:lnTo>
                    <a:pt x="455" y="902"/>
                  </a:lnTo>
                  <a:lnTo>
                    <a:pt x="448" y="896"/>
                  </a:lnTo>
                  <a:lnTo>
                    <a:pt x="448" y="890"/>
                  </a:lnTo>
                  <a:lnTo>
                    <a:pt x="448" y="883"/>
                  </a:lnTo>
                  <a:lnTo>
                    <a:pt x="448" y="877"/>
                  </a:lnTo>
                  <a:lnTo>
                    <a:pt x="448" y="870"/>
                  </a:lnTo>
                  <a:lnTo>
                    <a:pt x="448" y="864"/>
                  </a:lnTo>
                  <a:lnTo>
                    <a:pt x="448" y="858"/>
                  </a:lnTo>
                  <a:lnTo>
                    <a:pt x="455" y="858"/>
                  </a:lnTo>
                  <a:lnTo>
                    <a:pt x="448" y="858"/>
                  </a:lnTo>
                  <a:lnTo>
                    <a:pt x="448" y="851"/>
                  </a:lnTo>
                  <a:lnTo>
                    <a:pt x="448" y="845"/>
                  </a:lnTo>
                  <a:lnTo>
                    <a:pt x="455" y="845"/>
                  </a:lnTo>
                  <a:lnTo>
                    <a:pt x="455" y="838"/>
                  </a:lnTo>
                  <a:lnTo>
                    <a:pt x="455" y="832"/>
                  </a:lnTo>
                  <a:lnTo>
                    <a:pt x="455" y="826"/>
                  </a:lnTo>
                  <a:lnTo>
                    <a:pt x="455" y="819"/>
                  </a:lnTo>
                  <a:lnTo>
                    <a:pt x="455" y="813"/>
                  </a:lnTo>
                  <a:lnTo>
                    <a:pt x="455" y="806"/>
                  </a:lnTo>
                  <a:lnTo>
                    <a:pt x="455" y="800"/>
                  </a:lnTo>
                  <a:lnTo>
                    <a:pt x="461" y="800"/>
                  </a:lnTo>
                  <a:lnTo>
                    <a:pt x="468" y="800"/>
                  </a:lnTo>
                  <a:lnTo>
                    <a:pt x="468" y="794"/>
                  </a:lnTo>
                  <a:lnTo>
                    <a:pt x="474" y="794"/>
                  </a:lnTo>
                  <a:lnTo>
                    <a:pt x="474" y="787"/>
                  </a:lnTo>
                  <a:lnTo>
                    <a:pt x="468" y="787"/>
                  </a:lnTo>
                  <a:lnTo>
                    <a:pt x="468" y="781"/>
                  </a:lnTo>
                  <a:lnTo>
                    <a:pt x="461" y="781"/>
                  </a:lnTo>
                  <a:lnTo>
                    <a:pt x="468" y="781"/>
                  </a:lnTo>
                  <a:lnTo>
                    <a:pt x="468" y="774"/>
                  </a:lnTo>
                  <a:lnTo>
                    <a:pt x="474" y="781"/>
                  </a:lnTo>
                  <a:lnTo>
                    <a:pt x="474" y="774"/>
                  </a:lnTo>
                  <a:lnTo>
                    <a:pt x="474" y="768"/>
                  </a:lnTo>
                  <a:lnTo>
                    <a:pt x="480" y="768"/>
                  </a:lnTo>
                  <a:lnTo>
                    <a:pt x="487" y="762"/>
                  </a:lnTo>
                  <a:lnTo>
                    <a:pt x="493" y="762"/>
                  </a:lnTo>
                  <a:lnTo>
                    <a:pt x="487" y="762"/>
                  </a:lnTo>
                  <a:lnTo>
                    <a:pt x="493" y="755"/>
                  </a:lnTo>
                  <a:lnTo>
                    <a:pt x="487" y="755"/>
                  </a:lnTo>
                  <a:lnTo>
                    <a:pt x="480" y="755"/>
                  </a:lnTo>
                  <a:lnTo>
                    <a:pt x="474" y="755"/>
                  </a:lnTo>
                  <a:lnTo>
                    <a:pt x="468" y="755"/>
                  </a:lnTo>
                  <a:lnTo>
                    <a:pt x="461" y="755"/>
                  </a:lnTo>
                  <a:lnTo>
                    <a:pt x="455" y="755"/>
                  </a:lnTo>
                  <a:lnTo>
                    <a:pt x="448" y="755"/>
                  </a:lnTo>
                  <a:lnTo>
                    <a:pt x="448" y="762"/>
                  </a:lnTo>
                  <a:lnTo>
                    <a:pt x="442" y="762"/>
                  </a:lnTo>
                  <a:lnTo>
                    <a:pt x="436" y="762"/>
                  </a:lnTo>
                  <a:lnTo>
                    <a:pt x="429" y="755"/>
                  </a:lnTo>
                  <a:lnTo>
                    <a:pt x="423" y="755"/>
                  </a:lnTo>
                  <a:lnTo>
                    <a:pt x="423" y="762"/>
                  </a:lnTo>
                  <a:lnTo>
                    <a:pt x="423" y="755"/>
                  </a:lnTo>
                  <a:lnTo>
                    <a:pt x="416" y="755"/>
                  </a:lnTo>
                  <a:lnTo>
                    <a:pt x="416" y="762"/>
                  </a:lnTo>
                  <a:lnTo>
                    <a:pt x="416" y="755"/>
                  </a:lnTo>
                  <a:lnTo>
                    <a:pt x="423" y="755"/>
                  </a:lnTo>
                  <a:lnTo>
                    <a:pt x="423" y="749"/>
                  </a:lnTo>
                  <a:lnTo>
                    <a:pt x="429" y="749"/>
                  </a:lnTo>
                  <a:lnTo>
                    <a:pt x="429" y="742"/>
                  </a:lnTo>
                  <a:lnTo>
                    <a:pt x="436" y="742"/>
                  </a:lnTo>
                  <a:lnTo>
                    <a:pt x="436" y="736"/>
                  </a:lnTo>
                  <a:lnTo>
                    <a:pt x="429" y="736"/>
                  </a:lnTo>
                  <a:lnTo>
                    <a:pt x="429" y="730"/>
                  </a:lnTo>
                  <a:lnTo>
                    <a:pt x="423" y="730"/>
                  </a:lnTo>
                  <a:lnTo>
                    <a:pt x="423" y="736"/>
                  </a:lnTo>
                  <a:lnTo>
                    <a:pt x="416" y="736"/>
                  </a:lnTo>
                  <a:lnTo>
                    <a:pt x="416" y="730"/>
                  </a:lnTo>
                  <a:lnTo>
                    <a:pt x="416" y="723"/>
                  </a:lnTo>
                  <a:lnTo>
                    <a:pt x="416" y="717"/>
                  </a:lnTo>
                  <a:lnTo>
                    <a:pt x="416" y="710"/>
                  </a:lnTo>
                  <a:lnTo>
                    <a:pt x="410" y="710"/>
                  </a:lnTo>
                  <a:lnTo>
                    <a:pt x="410" y="704"/>
                  </a:lnTo>
                  <a:lnTo>
                    <a:pt x="403" y="704"/>
                  </a:lnTo>
                  <a:lnTo>
                    <a:pt x="403" y="698"/>
                  </a:lnTo>
                  <a:lnTo>
                    <a:pt x="397" y="698"/>
                  </a:lnTo>
                  <a:lnTo>
                    <a:pt x="391" y="698"/>
                  </a:lnTo>
                  <a:lnTo>
                    <a:pt x="391" y="691"/>
                  </a:lnTo>
                  <a:lnTo>
                    <a:pt x="397" y="691"/>
                  </a:lnTo>
                  <a:lnTo>
                    <a:pt x="391" y="691"/>
                  </a:lnTo>
                  <a:lnTo>
                    <a:pt x="397" y="691"/>
                  </a:lnTo>
                  <a:lnTo>
                    <a:pt x="397" y="685"/>
                  </a:lnTo>
                  <a:lnTo>
                    <a:pt x="403" y="685"/>
                  </a:lnTo>
                  <a:lnTo>
                    <a:pt x="403" y="678"/>
                  </a:lnTo>
                  <a:lnTo>
                    <a:pt x="403" y="672"/>
                  </a:lnTo>
                  <a:lnTo>
                    <a:pt x="403" y="666"/>
                  </a:lnTo>
                  <a:lnTo>
                    <a:pt x="397" y="666"/>
                  </a:lnTo>
                  <a:lnTo>
                    <a:pt x="391" y="666"/>
                  </a:lnTo>
                  <a:lnTo>
                    <a:pt x="391" y="659"/>
                  </a:lnTo>
                  <a:lnTo>
                    <a:pt x="391" y="653"/>
                  </a:lnTo>
                  <a:lnTo>
                    <a:pt x="384" y="653"/>
                  </a:lnTo>
                  <a:lnTo>
                    <a:pt x="384" y="659"/>
                  </a:lnTo>
                  <a:lnTo>
                    <a:pt x="384" y="653"/>
                  </a:lnTo>
                  <a:lnTo>
                    <a:pt x="384" y="659"/>
                  </a:lnTo>
                  <a:lnTo>
                    <a:pt x="378" y="659"/>
                  </a:lnTo>
                  <a:lnTo>
                    <a:pt x="378" y="653"/>
                  </a:lnTo>
                  <a:lnTo>
                    <a:pt x="378" y="659"/>
                  </a:lnTo>
                  <a:lnTo>
                    <a:pt x="371" y="659"/>
                  </a:lnTo>
                  <a:lnTo>
                    <a:pt x="371" y="666"/>
                  </a:lnTo>
                  <a:lnTo>
                    <a:pt x="365" y="666"/>
                  </a:lnTo>
                  <a:lnTo>
                    <a:pt x="359" y="666"/>
                  </a:lnTo>
                  <a:lnTo>
                    <a:pt x="352" y="666"/>
                  </a:lnTo>
                  <a:lnTo>
                    <a:pt x="346" y="659"/>
                  </a:lnTo>
                  <a:lnTo>
                    <a:pt x="339" y="659"/>
                  </a:lnTo>
                  <a:lnTo>
                    <a:pt x="333" y="653"/>
                  </a:lnTo>
                  <a:lnTo>
                    <a:pt x="327" y="653"/>
                  </a:lnTo>
                  <a:lnTo>
                    <a:pt x="320" y="653"/>
                  </a:lnTo>
                  <a:lnTo>
                    <a:pt x="320" y="659"/>
                  </a:lnTo>
                  <a:lnTo>
                    <a:pt x="314" y="659"/>
                  </a:lnTo>
                  <a:lnTo>
                    <a:pt x="314" y="666"/>
                  </a:lnTo>
                  <a:lnTo>
                    <a:pt x="320" y="666"/>
                  </a:lnTo>
                  <a:lnTo>
                    <a:pt x="320" y="672"/>
                  </a:lnTo>
                  <a:lnTo>
                    <a:pt x="314" y="672"/>
                  </a:lnTo>
                  <a:lnTo>
                    <a:pt x="307" y="672"/>
                  </a:lnTo>
                  <a:lnTo>
                    <a:pt x="301" y="672"/>
                  </a:lnTo>
                  <a:lnTo>
                    <a:pt x="301" y="666"/>
                  </a:lnTo>
                  <a:lnTo>
                    <a:pt x="295" y="659"/>
                  </a:lnTo>
                  <a:lnTo>
                    <a:pt x="295" y="653"/>
                  </a:lnTo>
                  <a:lnTo>
                    <a:pt x="288" y="653"/>
                  </a:lnTo>
                  <a:lnTo>
                    <a:pt x="282" y="653"/>
                  </a:lnTo>
                  <a:lnTo>
                    <a:pt x="282" y="646"/>
                  </a:lnTo>
                  <a:lnTo>
                    <a:pt x="282" y="640"/>
                  </a:lnTo>
                  <a:lnTo>
                    <a:pt x="282" y="634"/>
                  </a:lnTo>
                  <a:lnTo>
                    <a:pt x="275" y="627"/>
                  </a:lnTo>
                  <a:lnTo>
                    <a:pt x="269" y="621"/>
                  </a:lnTo>
                  <a:lnTo>
                    <a:pt x="269" y="608"/>
                  </a:lnTo>
                  <a:lnTo>
                    <a:pt x="263" y="595"/>
                  </a:lnTo>
                  <a:lnTo>
                    <a:pt x="256" y="582"/>
                  </a:lnTo>
                  <a:lnTo>
                    <a:pt x="256" y="576"/>
                  </a:lnTo>
                  <a:lnTo>
                    <a:pt x="250" y="570"/>
                  </a:lnTo>
                  <a:lnTo>
                    <a:pt x="237" y="563"/>
                  </a:lnTo>
                  <a:lnTo>
                    <a:pt x="231" y="557"/>
                  </a:lnTo>
                  <a:lnTo>
                    <a:pt x="224" y="550"/>
                  </a:lnTo>
                  <a:lnTo>
                    <a:pt x="211" y="550"/>
                  </a:lnTo>
                  <a:lnTo>
                    <a:pt x="199" y="544"/>
                  </a:lnTo>
                  <a:lnTo>
                    <a:pt x="192" y="538"/>
                  </a:lnTo>
                  <a:lnTo>
                    <a:pt x="186" y="538"/>
                  </a:lnTo>
                  <a:lnTo>
                    <a:pt x="186" y="531"/>
                  </a:lnTo>
                  <a:lnTo>
                    <a:pt x="179" y="512"/>
                  </a:lnTo>
                  <a:lnTo>
                    <a:pt x="173" y="512"/>
                  </a:lnTo>
                  <a:lnTo>
                    <a:pt x="173" y="506"/>
                  </a:lnTo>
                  <a:lnTo>
                    <a:pt x="167" y="499"/>
                  </a:lnTo>
                  <a:lnTo>
                    <a:pt x="154" y="499"/>
                  </a:lnTo>
                  <a:lnTo>
                    <a:pt x="135" y="493"/>
                  </a:lnTo>
                  <a:lnTo>
                    <a:pt x="128" y="486"/>
                  </a:lnTo>
                  <a:lnTo>
                    <a:pt x="122" y="486"/>
                  </a:lnTo>
                  <a:lnTo>
                    <a:pt x="122" y="480"/>
                  </a:lnTo>
                  <a:lnTo>
                    <a:pt x="115" y="480"/>
                  </a:lnTo>
                  <a:lnTo>
                    <a:pt x="109" y="480"/>
                  </a:lnTo>
                  <a:lnTo>
                    <a:pt x="103" y="474"/>
                  </a:lnTo>
                  <a:lnTo>
                    <a:pt x="96" y="474"/>
                  </a:lnTo>
                  <a:lnTo>
                    <a:pt x="90" y="474"/>
                  </a:lnTo>
                  <a:lnTo>
                    <a:pt x="83" y="467"/>
                  </a:lnTo>
                  <a:lnTo>
                    <a:pt x="77" y="467"/>
                  </a:lnTo>
                  <a:lnTo>
                    <a:pt x="71" y="461"/>
                  </a:lnTo>
                  <a:lnTo>
                    <a:pt x="64" y="461"/>
                  </a:lnTo>
                  <a:lnTo>
                    <a:pt x="64" y="454"/>
                  </a:lnTo>
                  <a:lnTo>
                    <a:pt x="58" y="448"/>
                  </a:lnTo>
                  <a:lnTo>
                    <a:pt x="58" y="435"/>
                  </a:lnTo>
                  <a:lnTo>
                    <a:pt x="58" y="422"/>
                  </a:lnTo>
                  <a:lnTo>
                    <a:pt x="51" y="403"/>
                  </a:lnTo>
                  <a:lnTo>
                    <a:pt x="51" y="397"/>
                  </a:lnTo>
                  <a:lnTo>
                    <a:pt x="51" y="390"/>
                  </a:lnTo>
                  <a:lnTo>
                    <a:pt x="58" y="390"/>
                  </a:lnTo>
                  <a:lnTo>
                    <a:pt x="58" y="384"/>
                  </a:lnTo>
                  <a:lnTo>
                    <a:pt x="64" y="384"/>
                  </a:lnTo>
                  <a:lnTo>
                    <a:pt x="64" y="377"/>
                  </a:lnTo>
                  <a:lnTo>
                    <a:pt x="58" y="371"/>
                  </a:lnTo>
                  <a:lnTo>
                    <a:pt x="64" y="371"/>
                  </a:lnTo>
                  <a:lnTo>
                    <a:pt x="64" y="365"/>
                  </a:lnTo>
                  <a:lnTo>
                    <a:pt x="64" y="358"/>
                  </a:lnTo>
                  <a:lnTo>
                    <a:pt x="64" y="352"/>
                  </a:lnTo>
                  <a:lnTo>
                    <a:pt x="58" y="352"/>
                  </a:lnTo>
                  <a:lnTo>
                    <a:pt x="64" y="345"/>
                  </a:lnTo>
                  <a:lnTo>
                    <a:pt x="64" y="339"/>
                  </a:lnTo>
                  <a:lnTo>
                    <a:pt x="64" y="333"/>
                  </a:lnTo>
                  <a:lnTo>
                    <a:pt x="71" y="333"/>
                  </a:lnTo>
                  <a:lnTo>
                    <a:pt x="71" y="326"/>
                  </a:lnTo>
                  <a:lnTo>
                    <a:pt x="77" y="326"/>
                  </a:lnTo>
                  <a:lnTo>
                    <a:pt x="77" y="320"/>
                  </a:lnTo>
                  <a:lnTo>
                    <a:pt x="83" y="320"/>
                  </a:lnTo>
                  <a:lnTo>
                    <a:pt x="83" y="313"/>
                  </a:lnTo>
                  <a:lnTo>
                    <a:pt x="90" y="313"/>
                  </a:lnTo>
                  <a:lnTo>
                    <a:pt x="90" y="307"/>
                  </a:lnTo>
                  <a:lnTo>
                    <a:pt x="96" y="307"/>
                  </a:lnTo>
                  <a:lnTo>
                    <a:pt x="96" y="301"/>
                  </a:lnTo>
                  <a:lnTo>
                    <a:pt x="103" y="301"/>
                  </a:lnTo>
                  <a:lnTo>
                    <a:pt x="103" y="294"/>
                  </a:lnTo>
                  <a:lnTo>
                    <a:pt x="109" y="294"/>
                  </a:lnTo>
                  <a:lnTo>
                    <a:pt x="109" y="288"/>
                  </a:lnTo>
                  <a:lnTo>
                    <a:pt x="109" y="281"/>
                  </a:lnTo>
                  <a:lnTo>
                    <a:pt x="109" y="275"/>
                  </a:lnTo>
                  <a:lnTo>
                    <a:pt x="103" y="269"/>
                  </a:lnTo>
                  <a:lnTo>
                    <a:pt x="103" y="262"/>
                  </a:lnTo>
                  <a:lnTo>
                    <a:pt x="103" y="256"/>
                  </a:lnTo>
                  <a:lnTo>
                    <a:pt x="103" y="249"/>
                  </a:lnTo>
                  <a:lnTo>
                    <a:pt x="103" y="243"/>
                  </a:lnTo>
                  <a:lnTo>
                    <a:pt x="103" y="237"/>
                  </a:lnTo>
                  <a:lnTo>
                    <a:pt x="109" y="237"/>
                  </a:lnTo>
                  <a:lnTo>
                    <a:pt x="109" y="230"/>
                  </a:lnTo>
                  <a:lnTo>
                    <a:pt x="115" y="224"/>
                  </a:lnTo>
                  <a:lnTo>
                    <a:pt x="115" y="217"/>
                  </a:lnTo>
                  <a:lnTo>
                    <a:pt x="115" y="211"/>
                  </a:lnTo>
                  <a:lnTo>
                    <a:pt x="122" y="211"/>
                  </a:lnTo>
                  <a:lnTo>
                    <a:pt x="122" y="205"/>
                  </a:lnTo>
                  <a:lnTo>
                    <a:pt x="122" y="198"/>
                  </a:lnTo>
                  <a:lnTo>
                    <a:pt x="122" y="192"/>
                  </a:lnTo>
                  <a:lnTo>
                    <a:pt x="122" y="185"/>
                  </a:lnTo>
                  <a:lnTo>
                    <a:pt x="115" y="185"/>
                  </a:lnTo>
                  <a:lnTo>
                    <a:pt x="115" y="179"/>
                  </a:lnTo>
                  <a:lnTo>
                    <a:pt x="122" y="173"/>
                  </a:lnTo>
                  <a:lnTo>
                    <a:pt x="122" y="166"/>
                  </a:lnTo>
                  <a:lnTo>
                    <a:pt x="122" y="160"/>
                  </a:lnTo>
                  <a:lnTo>
                    <a:pt x="128" y="160"/>
                  </a:lnTo>
                  <a:lnTo>
                    <a:pt x="135" y="153"/>
                  </a:lnTo>
                  <a:lnTo>
                    <a:pt x="141" y="153"/>
                  </a:lnTo>
                  <a:lnTo>
                    <a:pt x="141" y="147"/>
                  </a:lnTo>
                  <a:lnTo>
                    <a:pt x="147" y="147"/>
                  </a:lnTo>
                  <a:lnTo>
                    <a:pt x="154" y="147"/>
                  </a:lnTo>
                  <a:lnTo>
                    <a:pt x="160" y="147"/>
                  </a:lnTo>
                  <a:lnTo>
                    <a:pt x="160" y="141"/>
                  </a:lnTo>
                  <a:lnTo>
                    <a:pt x="160" y="134"/>
                  </a:lnTo>
                  <a:lnTo>
                    <a:pt x="160" y="128"/>
                  </a:lnTo>
                  <a:lnTo>
                    <a:pt x="160" y="121"/>
                  </a:lnTo>
                  <a:lnTo>
                    <a:pt x="154" y="121"/>
                  </a:lnTo>
                  <a:lnTo>
                    <a:pt x="154" y="115"/>
                  </a:lnTo>
                  <a:lnTo>
                    <a:pt x="154" y="102"/>
                  </a:lnTo>
                  <a:lnTo>
                    <a:pt x="154" y="96"/>
                  </a:lnTo>
                  <a:lnTo>
                    <a:pt x="154" y="77"/>
                  </a:lnTo>
                  <a:lnTo>
                    <a:pt x="154" y="70"/>
                  </a:lnTo>
                  <a:lnTo>
                    <a:pt x="154" y="57"/>
                  </a:lnTo>
                  <a:lnTo>
                    <a:pt x="154" y="51"/>
                  </a:lnTo>
                  <a:lnTo>
                    <a:pt x="147" y="45"/>
                  </a:lnTo>
                  <a:lnTo>
                    <a:pt x="141" y="38"/>
                  </a:lnTo>
                  <a:lnTo>
                    <a:pt x="135" y="38"/>
                  </a:lnTo>
                  <a:lnTo>
                    <a:pt x="122" y="32"/>
                  </a:lnTo>
                  <a:lnTo>
                    <a:pt x="115" y="32"/>
                  </a:lnTo>
                  <a:lnTo>
                    <a:pt x="103" y="25"/>
                  </a:lnTo>
                  <a:lnTo>
                    <a:pt x="96" y="32"/>
                  </a:lnTo>
                  <a:lnTo>
                    <a:pt x="83" y="32"/>
                  </a:lnTo>
                  <a:lnTo>
                    <a:pt x="77" y="32"/>
                  </a:lnTo>
                  <a:lnTo>
                    <a:pt x="71" y="38"/>
                  </a:lnTo>
                  <a:lnTo>
                    <a:pt x="64" y="38"/>
                  </a:lnTo>
                  <a:lnTo>
                    <a:pt x="58" y="38"/>
                  </a:lnTo>
                  <a:lnTo>
                    <a:pt x="51" y="45"/>
                  </a:lnTo>
                  <a:lnTo>
                    <a:pt x="45" y="45"/>
                  </a:lnTo>
                  <a:lnTo>
                    <a:pt x="38" y="38"/>
                  </a:lnTo>
                  <a:lnTo>
                    <a:pt x="32" y="38"/>
                  </a:lnTo>
                  <a:lnTo>
                    <a:pt x="26" y="38"/>
                  </a:lnTo>
                  <a:lnTo>
                    <a:pt x="26" y="32"/>
                  </a:lnTo>
                  <a:lnTo>
                    <a:pt x="19" y="32"/>
                  </a:lnTo>
                  <a:lnTo>
                    <a:pt x="13" y="25"/>
                  </a:lnTo>
                  <a:lnTo>
                    <a:pt x="6" y="25"/>
                  </a:lnTo>
                  <a:lnTo>
                    <a:pt x="0" y="25"/>
                  </a:lnTo>
                  <a:lnTo>
                    <a:pt x="0" y="32"/>
                  </a:lnTo>
                  <a:lnTo>
                    <a:pt x="0" y="25"/>
                  </a:lnTo>
                  <a:lnTo>
                    <a:pt x="0" y="19"/>
                  </a:lnTo>
                  <a:lnTo>
                    <a:pt x="0" y="13"/>
                  </a:lnTo>
                  <a:lnTo>
                    <a:pt x="0" y="6"/>
                  </a:lnTo>
                  <a:lnTo>
                    <a:pt x="0" y="0"/>
                  </a:lnTo>
                  <a:lnTo>
                    <a:pt x="6" y="0"/>
                  </a:lnTo>
                  <a:lnTo>
                    <a:pt x="19" y="0"/>
                  </a:lnTo>
                  <a:lnTo>
                    <a:pt x="32" y="6"/>
                  </a:lnTo>
                  <a:lnTo>
                    <a:pt x="38" y="6"/>
                  </a:lnTo>
                  <a:lnTo>
                    <a:pt x="45" y="6"/>
                  </a:lnTo>
                  <a:lnTo>
                    <a:pt x="64" y="13"/>
                  </a:lnTo>
                  <a:lnTo>
                    <a:pt x="77" y="13"/>
                  </a:lnTo>
                  <a:lnTo>
                    <a:pt x="96" y="19"/>
                  </a:lnTo>
                  <a:lnTo>
                    <a:pt x="103" y="19"/>
                  </a:lnTo>
                  <a:lnTo>
                    <a:pt x="115" y="19"/>
                  </a:lnTo>
                  <a:lnTo>
                    <a:pt x="141" y="25"/>
                  </a:lnTo>
                  <a:lnTo>
                    <a:pt x="160" y="32"/>
                  </a:lnTo>
                  <a:lnTo>
                    <a:pt x="186" y="32"/>
                  </a:lnTo>
                  <a:lnTo>
                    <a:pt x="205" y="38"/>
                  </a:lnTo>
                  <a:lnTo>
                    <a:pt x="211" y="45"/>
                  </a:lnTo>
                  <a:lnTo>
                    <a:pt x="218" y="45"/>
                  </a:lnTo>
                  <a:lnTo>
                    <a:pt x="250" y="51"/>
                  </a:lnTo>
                  <a:lnTo>
                    <a:pt x="288" y="57"/>
                  </a:lnTo>
                  <a:lnTo>
                    <a:pt x="327" y="64"/>
                  </a:lnTo>
                  <a:lnTo>
                    <a:pt x="352" y="70"/>
                  </a:lnTo>
                  <a:lnTo>
                    <a:pt x="371" y="70"/>
                  </a:lnTo>
                  <a:lnTo>
                    <a:pt x="391" y="77"/>
                  </a:lnTo>
                  <a:lnTo>
                    <a:pt x="410" y="77"/>
                  </a:lnTo>
                  <a:lnTo>
                    <a:pt x="474" y="96"/>
                  </a:lnTo>
                  <a:lnTo>
                    <a:pt x="487" y="96"/>
                  </a:lnTo>
                  <a:lnTo>
                    <a:pt x="500" y="96"/>
                  </a:lnTo>
                  <a:lnTo>
                    <a:pt x="519" y="102"/>
                  </a:lnTo>
                  <a:lnTo>
                    <a:pt x="589" y="115"/>
                  </a:lnTo>
                  <a:lnTo>
                    <a:pt x="589" y="121"/>
                  </a:lnTo>
                  <a:lnTo>
                    <a:pt x="589" y="128"/>
                  </a:lnTo>
                  <a:lnTo>
                    <a:pt x="583" y="128"/>
                  </a:lnTo>
                  <a:lnTo>
                    <a:pt x="583" y="134"/>
                  </a:lnTo>
                  <a:lnTo>
                    <a:pt x="589" y="134"/>
                  </a:lnTo>
                  <a:lnTo>
                    <a:pt x="596" y="134"/>
                  </a:lnTo>
                  <a:lnTo>
                    <a:pt x="596" y="141"/>
                  </a:lnTo>
                  <a:lnTo>
                    <a:pt x="596" y="147"/>
                  </a:lnTo>
                  <a:lnTo>
                    <a:pt x="602" y="147"/>
                  </a:lnTo>
                  <a:lnTo>
                    <a:pt x="602" y="153"/>
                  </a:lnTo>
                  <a:lnTo>
                    <a:pt x="596" y="153"/>
                  </a:lnTo>
                  <a:lnTo>
                    <a:pt x="596" y="160"/>
                  </a:lnTo>
                  <a:lnTo>
                    <a:pt x="596" y="166"/>
                  </a:lnTo>
                  <a:lnTo>
                    <a:pt x="596" y="173"/>
                  </a:lnTo>
                  <a:lnTo>
                    <a:pt x="596" y="179"/>
                  </a:lnTo>
                  <a:lnTo>
                    <a:pt x="589" y="179"/>
                  </a:lnTo>
                  <a:lnTo>
                    <a:pt x="589" y="185"/>
                  </a:lnTo>
                  <a:lnTo>
                    <a:pt x="583" y="185"/>
                  </a:lnTo>
                  <a:lnTo>
                    <a:pt x="589" y="185"/>
                  </a:lnTo>
                  <a:lnTo>
                    <a:pt x="589" y="192"/>
                  </a:lnTo>
                  <a:lnTo>
                    <a:pt x="596" y="192"/>
                  </a:lnTo>
                  <a:lnTo>
                    <a:pt x="666" y="153"/>
                  </a:lnTo>
                  <a:lnTo>
                    <a:pt x="679" y="147"/>
                  </a:lnTo>
                  <a:lnTo>
                    <a:pt x="730" y="128"/>
                  </a:lnTo>
                  <a:lnTo>
                    <a:pt x="781" y="128"/>
                  </a:lnTo>
                  <a:lnTo>
                    <a:pt x="801" y="128"/>
                  </a:lnTo>
                  <a:lnTo>
                    <a:pt x="826" y="128"/>
                  </a:lnTo>
                  <a:lnTo>
                    <a:pt x="903" y="128"/>
                  </a:lnTo>
                  <a:lnTo>
                    <a:pt x="916" y="128"/>
                  </a:lnTo>
                  <a:lnTo>
                    <a:pt x="941" y="128"/>
                  </a:lnTo>
                  <a:lnTo>
                    <a:pt x="948" y="128"/>
                  </a:lnTo>
                  <a:lnTo>
                    <a:pt x="967" y="128"/>
                  </a:lnTo>
                  <a:lnTo>
                    <a:pt x="948" y="192"/>
                  </a:lnTo>
                  <a:lnTo>
                    <a:pt x="954" y="211"/>
                  </a:lnTo>
                  <a:lnTo>
                    <a:pt x="954" y="237"/>
                  </a:lnTo>
                  <a:lnTo>
                    <a:pt x="935" y="256"/>
                  </a:lnTo>
                  <a:lnTo>
                    <a:pt x="935" y="294"/>
                  </a:lnTo>
                  <a:lnTo>
                    <a:pt x="922" y="307"/>
                  </a:lnTo>
                  <a:lnTo>
                    <a:pt x="884" y="352"/>
                  </a:lnTo>
                  <a:lnTo>
                    <a:pt x="865" y="377"/>
                  </a:lnTo>
                  <a:lnTo>
                    <a:pt x="858" y="403"/>
                  </a:lnTo>
                  <a:lnTo>
                    <a:pt x="865" y="448"/>
                  </a:lnTo>
                  <a:lnTo>
                    <a:pt x="865" y="467"/>
                  </a:lnTo>
                  <a:lnTo>
                    <a:pt x="865" y="512"/>
                  </a:lnTo>
                  <a:lnTo>
                    <a:pt x="845" y="570"/>
                  </a:lnTo>
                  <a:lnTo>
                    <a:pt x="839" y="685"/>
                  </a:lnTo>
                  <a:lnTo>
                    <a:pt x="845" y="698"/>
                  </a:lnTo>
                  <a:lnTo>
                    <a:pt x="961" y="774"/>
                  </a:lnTo>
                  <a:lnTo>
                    <a:pt x="1044" y="838"/>
                  </a:lnTo>
                  <a:close/>
                </a:path>
              </a:pathLst>
            </a:custGeom>
            <a:grpFill/>
            <a:ln w="6350">
              <a:solidFill>
                <a:schemeClr val="accent5">
                  <a:lumMod val="50000"/>
                </a:schemeClr>
              </a:solidFill>
            </a:ln>
          </p:spPr>
          <p:txBody>
            <a:bodyPr vert="horz" wrap="square" lIns="91440" tIns="45720" rIns="91440" bIns="45720" numCol="1" anchor="t" anchorCtr="0" compatLnSpc="1">
              <a:noAutofit/>
            </a:bodyPr>
            <a:lstStyle/>
            <a:p>
              <a:pPr algn="ctr">
                <a:lnSpc>
                  <a:spcPct val="107000"/>
                </a:lnSpc>
                <a:spcAft>
                  <a:spcPts val="800"/>
                </a:spcAft>
              </a:pPr>
              <a:r>
                <a:rPr lang="fr-FR" sz="1100" noProof="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56" name="Freeform 227"/>
            <p:cNvSpPr/>
            <p:nvPr/>
          </p:nvSpPr>
          <p:spPr bwMode="gray">
            <a:xfrm>
              <a:off x="3977881" y="2977587"/>
              <a:ext cx="752447" cy="931534"/>
            </a:xfrm>
            <a:custGeom>
              <a:avLst/>
              <a:gdLst>
                <a:gd name="T0" fmla="*/ 967 w 1166"/>
                <a:gd name="T1" fmla="*/ 864 h 1293"/>
                <a:gd name="T2" fmla="*/ 788 w 1166"/>
                <a:gd name="T3" fmla="*/ 877 h 1293"/>
                <a:gd name="T4" fmla="*/ 788 w 1166"/>
                <a:gd name="T5" fmla="*/ 922 h 1293"/>
                <a:gd name="T6" fmla="*/ 807 w 1166"/>
                <a:gd name="T7" fmla="*/ 980 h 1293"/>
                <a:gd name="T8" fmla="*/ 813 w 1166"/>
                <a:gd name="T9" fmla="*/ 1005 h 1293"/>
                <a:gd name="T10" fmla="*/ 820 w 1166"/>
                <a:gd name="T11" fmla="*/ 1044 h 1293"/>
                <a:gd name="T12" fmla="*/ 807 w 1166"/>
                <a:gd name="T13" fmla="*/ 1088 h 1293"/>
                <a:gd name="T14" fmla="*/ 807 w 1166"/>
                <a:gd name="T15" fmla="*/ 1146 h 1293"/>
                <a:gd name="T16" fmla="*/ 769 w 1166"/>
                <a:gd name="T17" fmla="*/ 1191 h 1293"/>
                <a:gd name="T18" fmla="*/ 724 w 1166"/>
                <a:gd name="T19" fmla="*/ 1217 h 1293"/>
                <a:gd name="T20" fmla="*/ 647 w 1166"/>
                <a:gd name="T21" fmla="*/ 1229 h 1293"/>
                <a:gd name="T22" fmla="*/ 583 w 1166"/>
                <a:gd name="T23" fmla="*/ 1229 h 1293"/>
                <a:gd name="T24" fmla="*/ 525 w 1166"/>
                <a:gd name="T25" fmla="*/ 1217 h 1293"/>
                <a:gd name="T26" fmla="*/ 461 w 1166"/>
                <a:gd name="T27" fmla="*/ 1236 h 1293"/>
                <a:gd name="T28" fmla="*/ 397 w 1166"/>
                <a:gd name="T29" fmla="*/ 1229 h 1293"/>
                <a:gd name="T30" fmla="*/ 307 w 1166"/>
                <a:gd name="T31" fmla="*/ 1268 h 1293"/>
                <a:gd name="T32" fmla="*/ 250 w 1166"/>
                <a:gd name="T33" fmla="*/ 1287 h 1293"/>
                <a:gd name="T34" fmla="*/ 211 w 1166"/>
                <a:gd name="T35" fmla="*/ 1236 h 1293"/>
                <a:gd name="T36" fmla="*/ 205 w 1166"/>
                <a:gd name="T37" fmla="*/ 1165 h 1293"/>
                <a:gd name="T38" fmla="*/ 199 w 1166"/>
                <a:gd name="T39" fmla="*/ 1095 h 1293"/>
                <a:gd name="T40" fmla="*/ 211 w 1166"/>
                <a:gd name="T41" fmla="*/ 1031 h 1293"/>
                <a:gd name="T42" fmla="*/ 231 w 1166"/>
                <a:gd name="T43" fmla="*/ 992 h 1293"/>
                <a:gd name="T44" fmla="*/ 282 w 1166"/>
                <a:gd name="T45" fmla="*/ 941 h 1293"/>
                <a:gd name="T46" fmla="*/ 327 w 1166"/>
                <a:gd name="T47" fmla="*/ 896 h 1293"/>
                <a:gd name="T48" fmla="*/ 301 w 1166"/>
                <a:gd name="T49" fmla="*/ 839 h 1293"/>
                <a:gd name="T50" fmla="*/ 256 w 1166"/>
                <a:gd name="T51" fmla="*/ 794 h 1293"/>
                <a:gd name="T52" fmla="*/ 231 w 1166"/>
                <a:gd name="T53" fmla="*/ 743 h 1293"/>
                <a:gd name="T54" fmla="*/ 186 w 1166"/>
                <a:gd name="T55" fmla="*/ 711 h 1293"/>
                <a:gd name="T56" fmla="*/ 147 w 1166"/>
                <a:gd name="T57" fmla="*/ 679 h 1293"/>
                <a:gd name="T58" fmla="*/ 109 w 1166"/>
                <a:gd name="T59" fmla="*/ 647 h 1293"/>
                <a:gd name="T60" fmla="*/ 19 w 1166"/>
                <a:gd name="T61" fmla="*/ 538 h 1293"/>
                <a:gd name="T62" fmla="*/ 13 w 1166"/>
                <a:gd name="T63" fmla="*/ 499 h 1293"/>
                <a:gd name="T64" fmla="*/ 19 w 1166"/>
                <a:gd name="T65" fmla="*/ 474 h 1293"/>
                <a:gd name="T66" fmla="*/ 58 w 1166"/>
                <a:gd name="T67" fmla="*/ 480 h 1293"/>
                <a:gd name="T68" fmla="*/ 77 w 1166"/>
                <a:gd name="T69" fmla="*/ 455 h 1293"/>
                <a:gd name="T70" fmla="*/ 115 w 1166"/>
                <a:gd name="T71" fmla="*/ 448 h 1293"/>
                <a:gd name="T72" fmla="*/ 135 w 1166"/>
                <a:gd name="T73" fmla="*/ 397 h 1293"/>
                <a:gd name="T74" fmla="*/ 173 w 1166"/>
                <a:gd name="T75" fmla="*/ 391 h 1293"/>
                <a:gd name="T76" fmla="*/ 199 w 1166"/>
                <a:gd name="T77" fmla="*/ 352 h 1293"/>
                <a:gd name="T78" fmla="*/ 231 w 1166"/>
                <a:gd name="T79" fmla="*/ 314 h 1293"/>
                <a:gd name="T80" fmla="*/ 256 w 1166"/>
                <a:gd name="T81" fmla="*/ 288 h 1293"/>
                <a:gd name="T82" fmla="*/ 288 w 1166"/>
                <a:gd name="T83" fmla="*/ 263 h 1293"/>
                <a:gd name="T84" fmla="*/ 314 w 1166"/>
                <a:gd name="T85" fmla="*/ 231 h 1293"/>
                <a:gd name="T86" fmla="*/ 359 w 1166"/>
                <a:gd name="T87" fmla="*/ 231 h 1293"/>
                <a:gd name="T88" fmla="*/ 384 w 1166"/>
                <a:gd name="T89" fmla="*/ 250 h 1293"/>
                <a:gd name="T90" fmla="*/ 423 w 1166"/>
                <a:gd name="T91" fmla="*/ 275 h 1293"/>
                <a:gd name="T92" fmla="*/ 474 w 1166"/>
                <a:gd name="T93" fmla="*/ 275 h 1293"/>
                <a:gd name="T94" fmla="*/ 512 w 1166"/>
                <a:gd name="T95" fmla="*/ 269 h 1293"/>
                <a:gd name="T96" fmla="*/ 551 w 1166"/>
                <a:gd name="T97" fmla="*/ 237 h 1293"/>
                <a:gd name="T98" fmla="*/ 576 w 1166"/>
                <a:gd name="T99" fmla="*/ 205 h 1293"/>
                <a:gd name="T100" fmla="*/ 564 w 1166"/>
                <a:gd name="T101" fmla="*/ 122 h 1293"/>
                <a:gd name="T102" fmla="*/ 640 w 1166"/>
                <a:gd name="T103" fmla="*/ 19 h 1293"/>
                <a:gd name="T104" fmla="*/ 743 w 1166"/>
                <a:gd name="T105" fmla="*/ 45 h 1293"/>
                <a:gd name="T106" fmla="*/ 788 w 1166"/>
                <a:gd name="T107" fmla="*/ 58 h 1293"/>
                <a:gd name="T108" fmla="*/ 871 w 1166"/>
                <a:gd name="T109" fmla="*/ 45 h 1293"/>
                <a:gd name="T110" fmla="*/ 941 w 1166"/>
                <a:gd name="T111" fmla="*/ 0 h 1293"/>
                <a:gd name="T112" fmla="*/ 1127 w 1166"/>
                <a:gd name="T113" fmla="*/ 179 h 1293"/>
                <a:gd name="T114" fmla="*/ 1166 w 1166"/>
                <a:gd name="T115" fmla="*/ 749 h 1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66" h="1293">
                  <a:moveTo>
                    <a:pt x="1140" y="858"/>
                  </a:moveTo>
                  <a:lnTo>
                    <a:pt x="1108" y="858"/>
                  </a:lnTo>
                  <a:lnTo>
                    <a:pt x="1102" y="858"/>
                  </a:lnTo>
                  <a:lnTo>
                    <a:pt x="1082" y="864"/>
                  </a:lnTo>
                  <a:lnTo>
                    <a:pt x="1070" y="864"/>
                  </a:lnTo>
                  <a:lnTo>
                    <a:pt x="1057" y="864"/>
                  </a:lnTo>
                  <a:lnTo>
                    <a:pt x="1050" y="864"/>
                  </a:lnTo>
                  <a:lnTo>
                    <a:pt x="1031" y="864"/>
                  </a:lnTo>
                  <a:lnTo>
                    <a:pt x="1005" y="864"/>
                  </a:lnTo>
                  <a:lnTo>
                    <a:pt x="993" y="864"/>
                  </a:lnTo>
                  <a:lnTo>
                    <a:pt x="967" y="864"/>
                  </a:lnTo>
                  <a:lnTo>
                    <a:pt x="954" y="864"/>
                  </a:lnTo>
                  <a:lnTo>
                    <a:pt x="922" y="864"/>
                  </a:lnTo>
                  <a:lnTo>
                    <a:pt x="909" y="864"/>
                  </a:lnTo>
                  <a:lnTo>
                    <a:pt x="871" y="864"/>
                  </a:lnTo>
                  <a:lnTo>
                    <a:pt x="826" y="858"/>
                  </a:lnTo>
                  <a:lnTo>
                    <a:pt x="801" y="858"/>
                  </a:lnTo>
                  <a:lnTo>
                    <a:pt x="801" y="864"/>
                  </a:lnTo>
                  <a:lnTo>
                    <a:pt x="794" y="864"/>
                  </a:lnTo>
                  <a:lnTo>
                    <a:pt x="794" y="871"/>
                  </a:lnTo>
                  <a:lnTo>
                    <a:pt x="788" y="871"/>
                  </a:lnTo>
                  <a:lnTo>
                    <a:pt x="788" y="877"/>
                  </a:lnTo>
                  <a:lnTo>
                    <a:pt x="794" y="877"/>
                  </a:lnTo>
                  <a:lnTo>
                    <a:pt x="794" y="884"/>
                  </a:lnTo>
                  <a:lnTo>
                    <a:pt x="788" y="884"/>
                  </a:lnTo>
                  <a:lnTo>
                    <a:pt x="788" y="890"/>
                  </a:lnTo>
                  <a:lnTo>
                    <a:pt x="788" y="896"/>
                  </a:lnTo>
                  <a:lnTo>
                    <a:pt x="794" y="896"/>
                  </a:lnTo>
                  <a:lnTo>
                    <a:pt x="794" y="903"/>
                  </a:lnTo>
                  <a:lnTo>
                    <a:pt x="788" y="903"/>
                  </a:lnTo>
                  <a:lnTo>
                    <a:pt x="788" y="909"/>
                  </a:lnTo>
                  <a:lnTo>
                    <a:pt x="788" y="916"/>
                  </a:lnTo>
                  <a:lnTo>
                    <a:pt x="788" y="922"/>
                  </a:lnTo>
                  <a:lnTo>
                    <a:pt x="794" y="928"/>
                  </a:lnTo>
                  <a:lnTo>
                    <a:pt x="794" y="935"/>
                  </a:lnTo>
                  <a:lnTo>
                    <a:pt x="801" y="935"/>
                  </a:lnTo>
                  <a:lnTo>
                    <a:pt x="801" y="941"/>
                  </a:lnTo>
                  <a:lnTo>
                    <a:pt x="801" y="948"/>
                  </a:lnTo>
                  <a:lnTo>
                    <a:pt x="801" y="954"/>
                  </a:lnTo>
                  <a:lnTo>
                    <a:pt x="801" y="960"/>
                  </a:lnTo>
                  <a:lnTo>
                    <a:pt x="807" y="960"/>
                  </a:lnTo>
                  <a:lnTo>
                    <a:pt x="807" y="967"/>
                  </a:lnTo>
                  <a:lnTo>
                    <a:pt x="807" y="973"/>
                  </a:lnTo>
                  <a:lnTo>
                    <a:pt x="807" y="980"/>
                  </a:lnTo>
                  <a:lnTo>
                    <a:pt x="801" y="980"/>
                  </a:lnTo>
                  <a:lnTo>
                    <a:pt x="801" y="973"/>
                  </a:lnTo>
                  <a:lnTo>
                    <a:pt x="801" y="980"/>
                  </a:lnTo>
                  <a:lnTo>
                    <a:pt x="801" y="986"/>
                  </a:lnTo>
                  <a:lnTo>
                    <a:pt x="807" y="986"/>
                  </a:lnTo>
                  <a:lnTo>
                    <a:pt x="807" y="992"/>
                  </a:lnTo>
                  <a:lnTo>
                    <a:pt x="801" y="992"/>
                  </a:lnTo>
                  <a:lnTo>
                    <a:pt x="801" y="999"/>
                  </a:lnTo>
                  <a:lnTo>
                    <a:pt x="807" y="999"/>
                  </a:lnTo>
                  <a:lnTo>
                    <a:pt x="813" y="999"/>
                  </a:lnTo>
                  <a:lnTo>
                    <a:pt x="813" y="1005"/>
                  </a:lnTo>
                  <a:lnTo>
                    <a:pt x="807" y="1005"/>
                  </a:lnTo>
                  <a:lnTo>
                    <a:pt x="813" y="1005"/>
                  </a:lnTo>
                  <a:lnTo>
                    <a:pt x="820" y="1005"/>
                  </a:lnTo>
                  <a:lnTo>
                    <a:pt x="820" y="1012"/>
                  </a:lnTo>
                  <a:lnTo>
                    <a:pt x="813" y="1012"/>
                  </a:lnTo>
                  <a:lnTo>
                    <a:pt x="813" y="1018"/>
                  </a:lnTo>
                  <a:lnTo>
                    <a:pt x="813" y="1024"/>
                  </a:lnTo>
                  <a:lnTo>
                    <a:pt x="813" y="1031"/>
                  </a:lnTo>
                  <a:lnTo>
                    <a:pt x="813" y="1037"/>
                  </a:lnTo>
                  <a:lnTo>
                    <a:pt x="820" y="1037"/>
                  </a:lnTo>
                  <a:lnTo>
                    <a:pt x="820" y="1044"/>
                  </a:lnTo>
                  <a:lnTo>
                    <a:pt x="813" y="1050"/>
                  </a:lnTo>
                  <a:lnTo>
                    <a:pt x="820" y="1050"/>
                  </a:lnTo>
                  <a:lnTo>
                    <a:pt x="820" y="1056"/>
                  </a:lnTo>
                  <a:lnTo>
                    <a:pt x="813" y="1056"/>
                  </a:lnTo>
                  <a:lnTo>
                    <a:pt x="813" y="1063"/>
                  </a:lnTo>
                  <a:lnTo>
                    <a:pt x="807" y="1063"/>
                  </a:lnTo>
                  <a:lnTo>
                    <a:pt x="807" y="1069"/>
                  </a:lnTo>
                  <a:lnTo>
                    <a:pt x="813" y="1076"/>
                  </a:lnTo>
                  <a:lnTo>
                    <a:pt x="813" y="1082"/>
                  </a:lnTo>
                  <a:lnTo>
                    <a:pt x="813" y="1088"/>
                  </a:lnTo>
                  <a:lnTo>
                    <a:pt x="807" y="1088"/>
                  </a:lnTo>
                  <a:lnTo>
                    <a:pt x="807" y="1095"/>
                  </a:lnTo>
                  <a:lnTo>
                    <a:pt x="813" y="1101"/>
                  </a:lnTo>
                  <a:lnTo>
                    <a:pt x="807" y="1108"/>
                  </a:lnTo>
                  <a:lnTo>
                    <a:pt x="807" y="1114"/>
                  </a:lnTo>
                  <a:lnTo>
                    <a:pt x="813" y="1114"/>
                  </a:lnTo>
                  <a:lnTo>
                    <a:pt x="813" y="1120"/>
                  </a:lnTo>
                  <a:lnTo>
                    <a:pt x="813" y="1127"/>
                  </a:lnTo>
                  <a:lnTo>
                    <a:pt x="813" y="1133"/>
                  </a:lnTo>
                  <a:lnTo>
                    <a:pt x="807" y="1133"/>
                  </a:lnTo>
                  <a:lnTo>
                    <a:pt x="807" y="1140"/>
                  </a:lnTo>
                  <a:lnTo>
                    <a:pt x="807" y="1146"/>
                  </a:lnTo>
                  <a:lnTo>
                    <a:pt x="807" y="1152"/>
                  </a:lnTo>
                  <a:lnTo>
                    <a:pt x="801" y="1159"/>
                  </a:lnTo>
                  <a:lnTo>
                    <a:pt x="794" y="1159"/>
                  </a:lnTo>
                  <a:lnTo>
                    <a:pt x="794" y="1165"/>
                  </a:lnTo>
                  <a:lnTo>
                    <a:pt x="794" y="1172"/>
                  </a:lnTo>
                  <a:lnTo>
                    <a:pt x="788" y="1172"/>
                  </a:lnTo>
                  <a:lnTo>
                    <a:pt x="781" y="1172"/>
                  </a:lnTo>
                  <a:lnTo>
                    <a:pt x="781" y="1178"/>
                  </a:lnTo>
                  <a:lnTo>
                    <a:pt x="775" y="1178"/>
                  </a:lnTo>
                  <a:lnTo>
                    <a:pt x="775" y="1184"/>
                  </a:lnTo>
                  <a:lnTo>
                    <a:pt x="769" y="1191"/>
                  </a:lnTo>
                  <a:lnTo>
                    <a:pt x="762" y="1191"/>
                  </a:lnTo>
                  <a:lnTo>
                    <a:pt x="756" y="1191"/>
                  </a:lnTo>
                  <a:lnTo>
                    <a:pt x="756" y="1197"/>
                  </a:lnTo>
                  <a:lnTo>
                    <a:pt x="749" y="1197"/>
                  </a:lnTo>
                  <a:lnTo>
                    <a:pt x="743" y="1197"/>
                  </a:lnTo>
                  <a:lnTo>
                    <a:pt x="743" y="1204"/>
                  </a:lnTo>
                  <a:lnTo>
                    <a:pt x="737" y="1204"/>
                  </a:lnTo>
                  <a:lnTo>
                    <a:pt x="737" y="1210"/>
                  </a:lnTo>
                  <a:lnTo>
                    <a:pt x="730" y="1210"/>
                  </a:lnTo>
                  <a:lnTo>
                    <a:pt x="730" y="1217"/>
                  </a:lnTo>
                  <a:lnTo>
                    <a:pt x="724" y="1217"/>
                  </a:lnTo>
                  <a:lnTo>
                    <a:pt x="717" y="1217"/>
                  </a:lnTo>
                  <a:lnTo>
                    <a:pt x="711" y="1217"/>
                  </a:lnTo>
                  <a:lnTo>
                    <a:pt x="698" y="1223"/>
                  </a:lnTo>
                  <a:lnTo>
                    <a:pt x="692" y="1223"/>
                  </a:lnTo>
                  <a:lnTo>
                    <a:pt x="685" y="1223"/>
                  </a:lnTo>
                  <a:lnTo>
                    <a:pt x="679" y="1223"/>
                  </a:lnTo>
                  <a:lnTo>
                    <a:pt x="672" y="1223"/>
                  </a:lnTo>
                  <a:lnTo>
                    <a:pt x="666" y="1229"/>
                  </a:lnTo>
                  <a:lnTo>
                    <a:pt x="660" y="1229"/>
                  </a:lnTo>
                  <a:lnTo>
                    <a:pt x="653" y="1229"/>
                  </a:lnTo>
                  <a:lnTo>
                    <a:pt x="647" y="1229"/>
                  </a:lnTo>
                  <a:lnTo>
                    <a:pt x="640" y="1229"/>
                  </a:lnTo>
                  <a:lnTo>
                    <a:pt x="634" y="1229"/>
                  </a:lnTo>
                  <a:lnTo>
                    <a:pt x="621" y="1229"/>
                  </a:lnTo>
                  <a:lnTo>
                    <a:pt x="615" y="1229"/>
                  </a:lnTo>
                  <a:lnTo>
                    <a:pt x="608" y="1236"/>
                  </a:lnTo>
                  <a:lnTo>
                    <a:pt x="608" y="1242"/>
                  </a:lnTo>
                  <a:lnTo>
                    <a:pt x="602" y="1242"/>
                  </a:lnTo>
                  <a:lnTo>
                    <a:pt x="602" y="1236"/>
                  </a:lnTo>
                  <a:lnTo>
                    <a:pt x="596" y="1236"/>
                  </a:lnTo>
                  <a:lnTo>
                    <a:pt x="589" y="1229"/>
                  </a:lnTo>
                  <a:lnTo>
                    <a:pt x="583" y="1229"/>
                  </a:lnTo>
                  <a:lnTo>
                    <a:pt x="583" y="1223"/>
                  </a:lnTo>
                  <a:lnTo>
                    <a:pt x="576" y="1223"/>
                  </a:lnTo>
                  <a:lnTo>
                    <a:pt x="564" y="1223"/>
                  </a:lnTo>
                  <a:lnTo>
                    <a:pt x="557" y="1223"/>
                  </a:lnTo>
                  <a:lnTo>
                    <a:pt x="551" y="1223"/>
                  </a:lnTo>
                  <a:lnTo>
                    <a:pt x="544" y="1217"/>
                  </a:lnTo>
                  <a:lnTo>
                    <a:pt x="538" y="1217"/>
                  </a:lnTo>
                  <a:lnTo>
                    <a:pt x="538" y="1210"/>
                  </a:lnTo>
                  <a:lnTo>
                    <a:pt x="538" y="1217"/>
                  </a:lnTo>
                  <a:lnTo>
                    <a:pt x="532" y="1217"/>
                  </a:lnTo>
                  <a:lnTo>
                    <a:pt x="525" y="1217"/>
                  </a:lnTo>
                  <a:lnTo>
                    <a:pt x="519" y="1223"/>
                  </a:lnTo>
                  <a:lnTo>
                    <a:pt x="512" y="1223"/>
                  </a:lnTo>
                  <a:lnTo>
                    <a:pt x="506" y="1223"/>
                  </a:lnTo>
                  <a:lnTo>
                    <a:pt x="500" y="1223"/>
                  </a:lnTo>
                  <a:lnTo>
                    <a:pt x="493" y="1223"/>
                  </a:lnTo>
                  <a:lnTo>
                    <a:pt x="487" y="1223"/>
                  </a:lnTo>
                  <a:lnTo>
                    <a:pt x="480" y="1223"/>
                  </a:lnTo>
                  <a:lnTo>
                    <a:pt x="474" y="1223"/>
                  </a:lnTo>
                  <a:lnTo>
                    <a:pt x="474" y="1229"/>
                  </a:lnTo>
                  <a:lnTo>
                    <a:pt x="468" y="1229"/>
                  </a:lnTo>
                  <a:lnTo>
                    <a:pt x="461" y="1236"/>
                  </a:lnTo>
                  <a:lnTo>
                    <a:pt x="455" y="1236"/>
                  </a:lnTo>
                  <a:lnTo>
                    <a:pt x="442" y="1236"/>
                  </a:lnTo>
                  <a:lnTo>
                    <a:pt x="436" y="1229"/>
                  </a:lnTo>
                  <a:lnTo>
                    <a:pt x="429" y="1223"/>
                  </a:lnTo>
                  <a:lnTo>
                    <a:pt x="423" y="1223"/>
                  </a:lnTo>
                  <a:lnTo>
                    <a:pt x="416" y="1223"/>
                  </a:lnTo>
                  <a:lnTo>
                    <a:pt x="416" y="1229"/>
                  </a:lnTo>
                  <a:lnTo>
                    <a:pt x="416" y="1236"/>
                  </a:lnTo>
                  <a:lnTo>
                    <a:pt x="410" y="1236"/>
                  </a:lnTo>
                  <a:lnTo>
                    <a:pt x="404" y="1229"/>
                  </a:lnTo>
                  <a:lnTo>
                    <a:pt x="397" y="1229"/>
                  </a:lnTo>
                  <a:lnTo>
                    <a:pt x="391" y="1229"/>
                  </a:lnTo>
                  <a:lnTo>
                    <a:pt x="391" y="1236"/>
                  </a:lnTo>
                  <a:lnTo>
                    <a:pt x="384" y="1242"/>
                  </a:lnTo>
                  <a:lnTo>
                    <a:pt x="372" y="1249"/>
                  </a:lnTo>
                  <a:lnTo>
                    <a:pt x="352" y="1255"/>
                  </a:lnTo>
                  <a:lnTo>
                    <a:pt x="340" y="1255"/>
                  </a:lnTo>
                  <a:lnTo>
                    <a:pt x="327" y="1261"/>
                  </a:lnTo>
                  <a:lnTo>
                    <a:pt x="320" y="1261"/>
                  </a:lnTo>
                  <a:lnTo>
                    <a:pt x="314" y="1261"/>
                  </a:lnTo>
                  <a:lnTo>
                    <a:pt x="307" y="1261"/>
                  </a:lnTo>
                  <a:lnTo>
                    <a:pt x="307" y="1268"/>
                  </a:lnTo>
                  <a:lnTo>
                    <a:pt x="301" y="1268"/>
                  </a:lnTo>
                  <a:lnTo>
                    <a:pt x="301" y="1274"/>
                  </a:lnTo>
                  <a:lnTo>
                    <a:pt x="295" y="1274"/>
                  </a:lnTo>
                  <a:lnTo>
                    <a:pt x="288" y="1281"/>
                  </a:lnTo>
                  <a:lnTo>
                    <a:pt x="288" y="1287"/>
                  </a:lnTo>
                  <a:lnTo>
                    <a:pt x="282" y="1287"/>
                  </a:lnTo>
                  <a:lnTo>
                    <a:pt x="275" y="1293"/>
                  </a:lnTo>
                  <a:lnTo>
                    <a:pt x="269" y="1293"/>
                  </a:lnTo>
                  <a:lnTo>
                    <a:pt x="263" y="1293"/>
                  </a:lnTo>
                  <a:lnTo>
                    <a:pt x="256" y="1287"/>
                  </a:lnTo>
                  <a:lnTo>
                    <a:pt x="250" y="1287"/>
                  </a:lnTo>
                  <a:lnTo>
                    <a:pt x="243" y="1287"/>
                  </a:lnTo>
                  <a:lnTo>
                    <a:pt x="243" y="1293"/>
                  </a:lnTo>
                  <a:lnTo>
                    <a:pt x="237" y="1293"/>
                  </a:lnTo>
                  <a:lnTo>
                    <a:pt x="224" y="1293"/>
                  </a:lnTo>
                  <a:lnTo>
                    <a:pt x="224" y="1281"/>
                  </a:lnTo>
                  <a:lnTo>
                    <a:pt x="224" y="1268"/>
                  </a:lnTo>
                  <a:lnTo>
                    <a:pt x="218" y="1268"/>
                  </a:lnTo>
                  <a:lnTo>
                    <a:pt x="218" y="1261"/>
                  </a:lnTo>
                  <a:lnTo>
                    <a:pt x="218" y="1249"/>
                  </a:lnTo>
                  <a:lnTo>
                    <a:pt x="211" y="1242"/>
                  </a:lnTo>
                  <a:lnTo>
                    <a:pt x="211" y="1236"/>
                  </a:lnTo>
                  <a:lnTo>
                    <a:pt x="211" y="1229"/>
                  </a:lnTo>
                  <a:lnTo>
                    <a:pt x="205" y="1223"/>
                  </a:lnTo>
                  <a:lnTo>
                    <a:pt x="205" y="1217"/>
                  </a:lnTo>
                  <a:lnTo>
                    <a:pt x="205" y="1210"/>
                  </a:lnTo>
                  <a:lnTo>
                    <a:pt x="211" y="1204"/>
                  </a:lnTo>
                  <a:lnTo>
                    <a:pt x="211" y="1197"/>
                  </a:lnTo>
                  <a:lnTo>
                    <a:pt x="211" y="1191"/>
                  </a:lnTo>
                  <a:lnTo>
                    <a:pt x="211" y="1184"/>
                  </a:lnTo>
                  <a:lnTo>
                    <a:pt x="211" y="1178"/>
                  </a:lnTo>
                  <a:lnTo>
                    <a:pt x="205" y="1172"/>
                  </a:lnTo>
                  <a:lnTo>
                    <a:pt x="205" y="1165"/>
                  </a:lnTo>
                  <a:lnTo>
                    <a:pt x="205" y="1159"/>
                  </a:lnTo>
                  <a:lnTo>
                    <a:pt x="205" y="1152"/>
                  </a:lnTo>
                  <a:lnTo>
                    <a:pt x="205" y="1146"/>
                  </a:lnTo>
                  <a:lnTo>
                    <a:pt x="199" y="1140"/>
                  </a:lnTo>
                  <a:lnTo>
                    <a:pt x="199" y="1133"/>
                  </a:lnTo>
                  <a:lnTo>
                    <a:pt x="199" y="1127"/>
                  </a:lnTo>
                  <a:lnTo>
                    <a:pt x="199" y="1120"/>
                  </a:lnTo>
                  <a:lnTo>
                    <a:pt x="199" y="1114"/>
                  </a:lnTo>
                  <a:lnTo>
                    <a:pt x="199" y="1108"/>
                  </a:lnTo>
                  <a:lnTo>
                    <a:pt x="199" y="1101"/>
                  </a:lnTo>
                  <a:lnTo>
                    <a:pt x="199" y="1095"/>
                  </a:lnTo>
                  <a:lnTo>
                    <a:pt x="199" y="1088"/>
                  </a:lnTo>
                  <a:lnTo>
                    <a:pt x="199" y="1082"/>
                  </a:lnTo>
                  <a:lnTo>
                    <a:pt x="199" y="1076"/>
                  </a:lnTo>
                  <a:lnTo>
                    <a:pt x="205" y="1069"/>
                  </a:lnTo>
                  <a:lnTo>
                    <a:pt x="211" y="1069"/>
                  </a:lnTo>
                  <a:lnTo>
                    <a:pt x="211" y="1063"/>
                  </a:lnTo>
                  <a:lnTo>
                    <a:pt x="218" y="1056"/>
                  </a:lnTo>
                  <a:lnTo>
                    <a:pt x="218" y="1050"/>
                  </a:lnTo>
                  <a:lnTo>
                    <a:pt x="218" y="1044"/>
                  </a:lnTo>
                  <a:lnTo>
                    <a:pt x="211" y="1037"/>
                  </a:lnTo>
                  <a:lnTo>
                    <a:pt x="211" y="1031"/>
                  </a:lnTo>
                  <a:lnTo>
                    <a:pt x="205" y="1031"/>
                  </a:lnTo>
                  <a:lnTo>
                    <a:pt x="199" y="1024"/>
                  </a:lnTo>
                  <a:lnTo>
                    <a:pt x="192" y="1018"/>
                  </a:lnTo>
                  <a:lnTo>
                    <a:pt x="192" y="1012"/>
                  </a:lnTo>
                  <a:lnTo>
                    <a:pt x="199" y="1005"/>
                  </a:lnTo>
                  <a:lnTo>
                    <a:pt x="205" y="999"/>
                  </a:lnTo>
                  <a:lnTo>
                    <a:pt x="211" y="999"/>
                  </a:lnTo>
                  <a:lnTo>
                    <a:pt x="218" y="999"/>
                  </a:lnTo>
                  <a:lnTo>
                    <a:pt x="224" y="999"/>
                  </a:lnTo>
                  <a:lnTo>
                    <a:pt x="224" y="992"/>
                  </a:lnTo>
                  <a:lnTo>
                    <a:pt x="231" y="992"/>
                  </a:lnTo>
                  <a:lnTo>
                    <a:pt x="231" y="986"/>
                  </a:lnTo>
                  <a:lnTo>
                    <a:pt x="231" y="980"/>
                  </a:lnTo>
                  <a:lnTo>
                    <a:pt x="237" y="973"/>
                  </a:lnTo>
                  <a:lnTo>
                    <a:pt x="243" y="967"/>
                  </a:lnTo>
                  <a:lnTo>
                    <a:pt x="243" y="960"/>
                  </a:lnTo>
                  <a:lnTo>
                    <a:pt x="250" y="954"/>
                  </a:lnTo>
                  <a:lnTo>
                    <a:pt x="263" y="954"/>
                  </a:lnTo>
                  <a:lnTo>
                    <a:pt x="269" y="954"/>
                  </a:lnTo>
                  <a:lnTo>
                    <a:pt x="275" y="954"/>
                  </a:lnTo>
                  <a:lnTo>
                    <a:pt x="282" y="948"/>
                  </a:lnTo>
                  <a:lnTo>
                    <a:pt x="282" y="941"/>
                  </a:lnTo>
                  <a:lnTo>
                    <a:pt x="288" y="941"/>
                  </a:lnTo>
                  <a:lnTo>
                    <a:pt x="295" y="935"/>
                  </a:lnTo>
                  <a:lnTo>
                    <a:pt x="301" y="941"/>
                  </a:lnTo>
                  <a:lnTo>
                    <a:pt x="307" y="941"/>
                  </a:lnTo>
                  <a:lnTo>
                    <a:pt x="314" y="935"/>
                  </a:lnTo>
                  <a:lnTo>
                    <a:pt x="320" y="935"/>
                  </a:lnTo>
                  <a:lnTo>
                    <a:pt x="327" y="928"/>
                  </a:lnTo>
                  <a:lnTo>
                    <a:pt x="327" y="922"/>
                  </a:lnTo>
                  <a:lnTo>
                    <a:pt x="327" y="916"/>
                  </a:lnTo>
                  <a:lnTo>
                    <a:pt x="327" y="903"/>
                  </a:lnTo>
                  <a:lnTo>
                    <a:pt x="327" y="896"/>
                  </a:lnTo>
                  <a:lnTo>
                    <a:pt x="327" y="890"/>
                  </a:lnTo>
                  <a:lnTo>
                    <a:pt x="320" y="890"/>
                  </a:lnTo>
                  <a:lnTo>
                    <a:pt x="314" y="884"/>
                  </a:lnTo>
                  <a:lnTo>
                    <a:pt x="314" y="877"/>
                  </a:lnTo>
                  <a:lnTo>
                    <a:pt x="307" y="877"/>
                  </a:lnTo>
                  <a:lnTo>
                    <a:pt x="307" y="871"/>
                  </a:lnTo>
                  <a:lnTo>
                    <a:pt x="307" y="864"/>
                  </a:lnTo>
                  <a:lnTo>
                    <a:pt x="307" y="858"/>
                  </a:lnTo>
                  <a:lnTo>
                    <a:pt x="307" y="852"/>
                  </a:lnTo>
                  <a:lnTo>
                    <a:pt x="307" y="845"/>
                  </a:lnTo>
                  <a:lnTo>
                    <a:pt x="301" y="839"/>
                  </a:lnTo>
                  <a:lnTo>
                    <a:pt x="301" y="832"/>
                  </a:lnTo>
                  <a:lnTo>
                    <a:pt x="295" y="832"/>
                  </a:lnTo>
                  <a:lnTo>
                    <a:pt x="288" y="826"/>
                  </a:lnTo>
                  <a:lnTo>
                    <a:pt x="282" y="820"/>
                  </a:lnTo>
                  <a:lnTo>
                    <a:pt x="275" y="820"/>
                  </a:lnTo>
                  <a:lnTo>
                    <a:pt x="269" y="813"/>
                  </a:lnTo>
                  <a:lnTo>
                    <a:pt x="263" y="813"/>
                  </a:lnTo>
                  <a:lnTo>
                    <a:pt x="256" y="813"/>
                  </a:lnTo>
                  <a:lnTo>
                    <a:pt x="256" y="807"/>
                  </a:lnTo>
                  <a:lnTo>
                    <a:pt x="256" y="800"/>
                  </a:lnTo>
                  <a:lnTo>
                    <a:pt x="256" y="794"/>
                  </a:lnTo>
                  <a:lnTo>
                    <a:pt x="256" y="788"/>
                  </a:lnTo>
                  <a:lnTo>
                    <a:pt x="256" y="781"/>
                  </a:lnTo>
                  <a:lnTo>
                    <a:pt x="256" y="775"/>
                  </a:lnTo>
                  <a:lnTo>
                    <a:pt x="256" y="768"/>
                  </a:lnTo>
                  <a:lnTo>
                    <a:pt x="250" y="762"/>
                  </a:lnTo>
                  <a:lnTo>
                    <a:pt x="250" y="756"/>
                  </a:lnTo>
                  <a:lnTo>
                    <a:pt x="250" y="749"/>
                  </a:lnTo>
                  <a:lnTo>
                    <a:pt x="250" y="743"/>
                  </a:lnTo>
                  <a:lnTo>
                    <a:pt x="243" y="743"/>
                  </a:lnTo>
                  <a:lnTo>
                    <a:pt x="237" y="743"/>
                  </a:lnTo>
                  <a:lnTo>
                    <a:pt x="231" y="743"/>
                  </a:lnTo>
                  <a:lnTo>
                    <a:pt x="231" y="736"/>
                  </a:lnTo>
                  <a:lnTo>
                    <a:pt x="231" y="730"/>
                  </a:lnTo>
                  <a:lnTo>
                    <a:pt x="224" y="730"/>
                  </a:lnTo>
                  <a:lnTo>
                    <a:pt x="218" y="730"/>
                  </a:lnTo>
                  <a:lnTo>
                    <a:pt x="218" y="724"/>
                  </a:lnTo>
                  <a:lnTo>
                    <a:pt x="211" y="724"/>
                  </a:lnTo>
                  <a:lnTo>
                    <a:pt x="205" y="724"/>
                  </a:lnTo>
                  <a:lnTo>
                    <a:pt x="199" y="724"/>
                  </a:lnTo>
                  <a:lnTo>
                    <a:pt x="192" y="717"/>
                  </a:lnTo>
                  <a:lnTo>
                    <a:pt x="186" y="717"/>
                  </a:lnTo>
                  <a:lnTo>
                    <a:pt x="186" y="711"/>
                  </a:lnTo>
                  <a:lnTo>
                    <a:pt x="179" y="711"/>
                  </a:lnTo>
                  <a:lnTo>
                    <a:pt x="179" y="704"/>
                  </a:lnTo>
                  <a:lnTo>
                    <a:pt x="173" y="704"/>
                  </a:lnTo>
                  <a:lnTo>
                    <a:pt x="173" y="698"/>
                  </a:lnTo>
                  <a:lnTo>
                    <a:pt x="173" y="692"/>
                  </a:lnTo>
                  <a:lnTo>
                    <a:pt x="167" y="692"/>
                  </a:lnTo>
                  <a:lnTo>
                    <a:pt x="160" y="692"/>
                  </a:lnTo>
                  <a:lnTo>
                    <a:pt x="154" y="692"/>
                  </a:lnTo>
                  <a:lnTo>
                    <a:pt x="154" y="685"/>
                  </a:lnTo>
                  <a:lnTo>
                    <a:pt x="147" y="685"/>
                  </a:lnTo>
                  <a:lnTo>
                    <a:pt x="147" y="679"/>
                  </a:lnTo>
                  <a:lnTo>
                    <a:pt x="147" y="672"/>
                  </a:lnTo>
                  <a:lnTo>
                    <a:pt x="141" y="672"/>
                  </a:lnTo>
                  <a:lnTo>
                    <a:pt x="141" y="679"/>
                  </a:lnTo>
                  <a:lnTo>
                    <a:pt x="135" y="679"/>
                  </a:lnTo>
                  <a:lnTo>
                    <a:pt x="128" y="679"/>
                  </a:lnTo>
                  <a:lnTo>
                    <a:pt x="122" y="672"/>
                  </a:lnTo>
                  <a:lnTo>
                    <a:pt x="115" y="672"/>
                  </a:lnTo>
                  <a:lnTo>
                    <a:pt x="115" y="666"/>
                  </a:lnTo>
                  <a:lnTo>
                    <a:pt x="109" y="660"/>
                  </a:lnTo>
                  <a:lnTo>
                    <a:pt x="109" y="653"/>
                  </a:lnTo>
                  <a:lnTo>
                    <a:pt x="109" y="647"/>
                  </a:lnTo>
                  <a:lnTo>
                    <a:pt x="103" y="647"/>
                  </a:lnTo>
                  <a:lnTo>
                    <a:pt x="96" y="647"/>
                  </a:lnTo>
                  <a:lnTo>
                    <a:pt x="90" y="647"/>
                  </a:lnTo>
                  <a:lnTo>
                    <a:pt x="90" y="640"/>
                  </a:lnTo>
                  <a:lnTo>
                    <a:pt x="83" y="634"/>
                  </a:lnTo>
                  <a:lnTo>
                    <a:pt x="77" y="628"/>
                  </a:lnTo>
                  <a:lnTo>
                    <a:pt x="64" y="602"/>
                  </a:lnTo>
                  <a:lnTo>
                    <a:pt x="58" y="589"/>
                  </a:lnTo>
                  <a:lnTo>
                    <a:pt x="45" y="576"/>
                  </a:lnTo>
                  <a:lnTo>
                    <a:pt x="32" y="557"/>
                  </a:lnTo>
                  <a:lnTo>
                    <a:pt x="19" y="538"/>
                  </a:lnTo>
                  <a:lnTo>
                    <a:pt x="13" y="519"/>
                  </a:lnTo>
                  <a:lnTo>
                    <a:pt x="13" y="512"/>
                  </a:lnTo>
                  <a:lnTo>
                    <a:pt x="7" y="512"/>
                  </a:lnTo>
                  <a:lnTo>
                    <a:pt x="0" y="506"/>
                  </a:lnTo>
                  <a:lnTo>
                    <a:pt x="7" y="506"/>
                  </a:lnTo>
                  <a:lnTo>
                    <a:pt x="13" y="506"/>
                  </a:lnTo>
                  <a:lnTo>
                    <a:pt x="19" y="506"/>
                  </a:lnTo>
                  <a:lnTo>
                    <a:pt x="26" y="506"/>
                  </a:lnTo>
                  <a:lnTo>
                    <a:pt x="26" y="499"/>
                  </a:lnTo>
                  <a:lnTo>
                    <a:pt x="19" y="499"/>
                  </a:lnTo>
                  <a:lnTo>
                    <a:pt x="13" y="499"/>
                  </a:lnTo>
                  <a:lnTo>
                    <a:pt x="13" y="493"/>
                  </a:lnTo>
                  <a:lnTo>
                    <a:pt x="7" y="493"/>
                  </a:lnTo>
                  <a:lnTo>
                    <a:pt x="7" y="487"/>
                  </a:lnTo>
                  <a:lnTo>
                    <a:pt x="7" y="480"/>
                  </a:lnTo>
                  <a:lnTo>
                    <a:pt x="7" y="474"/>
                  </a:lnTo>
                  <a:lnTo>
                    <a:pt x="7" y="467"/>
                  </a:lnTo>
                  <a:lnTo>
                    <a:pt x="7" y="474"/>
                  </a:lnTo>
                  <a:lnTo>
                    <a:pt x="13" y="474"/>
                  </a:lnTo>
                  <a:lnTo>
                    <a:pt x="19" y="474"/>
                  </a:lnTo>
                  <a:lnTo>
                    <a:pt x="19" y="467"/>
                  </a:lnTo>
                  <a:lnTo>
                    <a:pt x="19" y="474"/>
                  </a:lnTo>
                  <a:lnTo>
                    <a:pt x="26" y="474"/>
                  </a:lnTo>
                  <a:lnTo>
                    <a:pt x="26" y="467"/>
                  </a:lnTo>
                  <a:lnTo>
                    <a:pt x="32" y="467"/>
                  </a:lnTo>
                  <a:lnTo>
                    <a:pt x="32" y="474"/>
                  </a:lnTo>
                  <a:lnTo>
                    <a:pt x="32" y="467"/>
                  </a:lnTo>
                  <a:lnTo>
                    <a:pt x="39" y="467"/>
                  </a:lnTo>
                  <a:lnTo>
                    <a:pt x="39" y="474"/>
                  </a:lnTo>
                  <a:lnTo>
                    <a:pt x="45" y="474"/>
                  </a:lnTo>
                  <a:lnTo>
                    <a:pt x="45" y="480"/>
                  </a:lnTo>
                  <a:lnTo>
                    <a:pt x="51" y="480"/>
                  </a:lnTo>
                  <a:lnTo>
                    <a:pt x="58" y="480"/>
                  </a:lnTo>
                  <a:lnTo>
                    <a:pt x="64" y="480"/>
                  </a:lnTo>
                  <a:lnTo>
                    <a:pt x="64" y="474"/>
                  </a:lnTo>
                  <a:lnTo>
                    <a:pt x="58" y="467"/>
                  </a:lnTo>
                  <a:lnTo>
                    <a:pt x="58" y="474"/>
                  </a:lnTo>
                  <a:lnTo>
                    <a:pt x="51" y="474"/>
                  </a:lnTo>
                  <a:lnTo>
                    <a:pt x="51" y="467"/>
                  </a:lnTo>
                  <a:lnTo>
                    <a:pt x="58" y="467"/>
                  </a:lnTo>
                  <a:lnTo>
                    <a:pt x="64" y="461"/>
                  </a:lnTo>
                  <a:lnTo>
                    <a:pt x="64" y="455"/>
                  </a:lnTo>
                  <a:lnTo>
                    <a:pt x="71" y="455"/>
                  </a:lnTo>
                  <a:lnTo>
                    <a:pt x="77" y="455"/>
                  </a:lnTo>
                  <a:lnTo>
                    <a:pt x="77" y="461"/>
                  </a:lnTo>
                  <a:lnTo>
                    <a:pt x="83" y="461"/>
                  </a:lnTo>
                  <a:lnTo>
                    <a:pt x="83" y="467"/>
                  </a:lnTo>
                  <a:lnTo>
                    <a:pt x="90" y="474"/>
                  </a:lnTo>
                  <a:lnTo>
                    <a:pt x="90" y="467"/>
                  </a:lnTo>
                  <a:lnTo>
                    <a:pt x="96" y="467"/>
                  </a:lnTo>
                  <a:lnTo>
                    <a:pt x="103" y="467"/>
                  </a:lnTo>
                  <a:lnTo>
                    <a:pt x="109" y="467"/>
                  </a:lnTo>
                  <a:lnTo>
                    <a:pt x="109" y="461"/>
                  </a:lnTo>
                  <a:lnTo>
                    <a:pt x="115" y="455"/>
                  </a:lnTo>
                  <a:lnTo>
                    <a:pt x="115" y="448"/>
                  </a:lnTo>
                  <a:lnTo>
                    <a:pt x="115" y="442"/>
                  </a:lnTo>
                  <a:lnTo>
                    <a:pt x="115" y="435"/>
                  </a:lnTo>
                  <a:lnTo>
                    <a:pt x="115" y="429"/>
                  </a:lnTo>
                  <a:lnTo>
                    <a:pt x="115" y="423"/>
                  </a:lnTo>
                  <a:lnTo>
                    <a:pt x="122" y="423"/>
                  </a:lnTo>
                  <a:lnTo>
                    <a:pt x="122" y="416"/>
                  </a:lnTo>
                  <a:lnTo>
                    <a:pt x="128" y="416"/>
                  </a:lnTo>
                  <a:lnTo>
                    <a:pt x="135" y="416"/>
                  </a:lnTo>
                  <a:lnTo>
                    <a:pt x="135" y="410"/>
                  </a:lnTo>
                  <a:lnTo>
                    <a:pt x="135" y="403"/>
                  </a:lnTo>
                  <a:lnTo>
                    <a:pt x="135" y="397"/>
                  </a:lnTo>
                  <a:lnTo>
                    <a:pt x="141" y="397"/>
                  </a:lnTo>
                  <a:lnTo>
                    <a:pt x="141" y="403"/>
                  </a:lnTo>
                  <a:lnTo>
                    <a:pt x="147" y="403"/>
                  </a:lnTo>
                  <a:lnTo>
                    <a:pt x="147" y="410"/>
                  </a:lnTo>
                  <a:lnTo>
                    <a:pt x="154" y="410"/>
                  </a:lnTo>
                  <a:lnTo>
                    <a:pt x="154" y="403"/>
                  </a:lnTo>
                  <a:lnTo>
                    <a:pt x="160" y="403"/>
                  </a:lnTo>
                  <a:lnTo>
                    <a:pt x="160" y="397"/>
                  </a:lnTo>
                  <a:lnTo>
                    <a:pt x="167" y="397"/>
                  </a:lnTo>
                  <a:lnTo>
                    <a:pt x="167" y="391"/>
                  </a:lnTo>
                  <a:lnTo>
                    <a:pt x="173" y="391"/>
                  </a:lnTo>
                  <a:lnTo>
                    <a:pt x="179" y="391"/>
                  </a:lnTo>
                  <a:lnTo>
                    <a:pt x="186" y="391"/>
                  </a:lnTo>
                  <a:lnTo>
                    <a:pt x="192" y="391"/>
                  </a:lnTo>
                  <a:lnTo>
                    <a:pt x="192" y="384"/>
                  </a:lnTo>
                  <a:lnTo>
                    <a:pt x="192" y="378"/>
                  </a:lnTo>
                  <a:lnTo>
                    <a:pt x="186" y="371"/>
                  </a:lnTo>
                  <a:lnTo>
                    <a:pt x="186" y="365"/>
                  </a:lnTo>
                  <a:lnTo>
                    <a:pt x="192" y="365"/>
                  </a:lnTo>
                  <a:lnTo>
                    <a:pt x="192" y="359"/>
                  </a:lnTo>
                  <a:lnTo>
                    <a:pt x="199" y="359"/>
                  </a:lnTo>
                  <a:lnTo>
                    <a:pt x="199" y="352"/>
                  </a:lnTo>
                  <a:lnTo>
                    <a:pt x="199" y="346"/>
                  </a:lnTo>
                  <a:lnTo>
                    <a:pt x="205" y="346"/>
                  </a:lnTo>
                  <a:lnTo>
                    <a:pt x="211" y="346"/>
                  </a:lnTo>
                  <a:lnTo>
                    <a:pt x="205" y="339"/>
                  </a:lnTo>
                  <a:lnTo>
                    <a:pt x="211" y="333"/>
                  </a:lnTo>
                  <a:lnTo>
                    <a:pt x="211" y="327"/>
                  </a:lnTo>
                  <a:lnTo>
                    <a:pt x="218" y="327"/>
                  </a:lnTo>
                  <a:lnTo>
                    <a:pt x="224" y="327"/>
                  </a:lnTo>
                  <a:lnTo>
                    <a:pt x="224" y="320"/>
                  </a:lnTo>
                  <a:lnTo>
                    <a:pt x="224" y="314"/>
                  </a:lnTo>
                  <a:lnTo>
                    <a:pt x="231" y="314"/>
                  </a:lnTo>
                  <a:lnTo>
                    <a:pt x="231" y="307"/>
                  </a:lnTo>
                  <a:lnTo>
                    <a:pt x="231" y="301"/>
                  </a:lnTo>
                  <a:lnTo>
                    <a:pt x="237" y="295"/>
                  </a:lnTo>
                  <a:lnTo>
                    <a:pt x="231" y="295"/>
                  </a:lnTo>
                  <a:lnTo>
                    <a:pt x="231" y="288"/>
                  </a:lnTo>
                  <a:lnTo>
                    <a:pt x="231" y="282"/>
                  </a:lnTo>
                  <a:lnTo>
                    <a:pt x="237" y="282"/>
                  </a:lnTo>
                  <a:lnTo>
                    <a:pt x="243" y="282"/>
                  </a:lnTo>
                  <a:lnTo>
                    <a:pt x="250" y="282"/>
                  </a:lnTo>
                  <a:lnTo>
                    <a:pt x="256" y="282"/>
                  </a:lnTo>
                  <a:lnTo>
                    <a:pt x="256" y="288"/>
                  </a:lnTo>
                  <a:lnTo>
                    <a:pt x="256" y="295"/>
                  </a:lnTo>
                  <a:lnTo>
                    <a:pt x="263" y="295"/>
                  </a:lnTo>
                  <a:lnTo>
                    <a:pt x="263" y="288"/>
                  </a:lnTo>
                  <a:lnTo>
                    <a:pt x="269" y="288"/>
                  </a:lnTo>
                  <a:lnTo>
                    <a:pt x="269" y="282"/>
                  </a:lnTo>
                  <a:lnTo>
                    <a:pt x="275" y="282"/>
                  </a:lnTo>
                  <a:lnTo>
                    <a:pt x="275" y="275"/>
                  </a:lnTo>
                  <a:lnTo>
                    <a:pt x="275" y="269"/>
                  </a:lnTo>
                  <a:lnTo>
                    <a:pt x="282" y="269"/>
                  </a:lnTo>
                  <a:lnTo>
                    <a:pt x="288" y="269"/>
                  </a:lnTo>
                  <a:lnTo>
                    <a:pt x="288" y="263"/>
                  </a:lnTo>
                  <a:lnTo>
                    <a:pt x="288" y="269"/>
                  </a:lnTo>
                  <a:lnTo>
                    <a:pt x="295" y="269"/>
                  </a:lnTo>
                  <a:lnTo>
                    <a:pt x="295" y="263"/>
                  </a:lnTo>
                  <a:lnTo>
                    <a:pt x="301" y="263"/>
                  </a:lnTo>
                  <a:lnTo>
                    <a:pt x="301" y="256"/>
                  </a:lnTo>
                  <a:lnTo>
                    <a:pt x="307" y="256"/>
                  </a:lnTo>
                  <a:lnTo>
                    <a:pt x="307" y="250"/>
                  </a:lnTo>
                  <a:lnTo>
                    <a:pt x="314" y="250"/>
                  </a:lnTo>
                  <a:lnTo>
                    <a:pt x="314" y="243"/>
                  </a:lnTo>
                  <a:lnTo>
                    <a:pt x="314" y="237"/>
                  </a:lnTo>
                  <a:lnTo>
                    <a:pt x="314" y="231"/>
                  </a:lnTo>
                  <a:lnTo>
                    <a:pt x="320" y="231"/>
                  </a:lnTo>
                  <a:lnTo>
                    <a:pt x="327" y="231"/>
                  </a:lnTo>
                  <a:lnTo>
                    <a:pt x="333" y="231"/>
                  </a:lnTo>
                  <a:lnTo>
                    <a:pt x="333" y="237"/>
                  </a:lnTo>
                  <a:lnTo>
                    <a:pt x="340" y="237"/>
                  </a:lnTo>
                  <a:lnTo>
                    <a:pt x="346" y="237"/>
                  </a:lnTo>
                  <a:lnTo>
                    <a:pt x="346" y="231"/>
                  </a:lnTo>
                  <a:lnTo>
                    <a:pt x="346" y="237"/>
                  </a:lnTo>
                  <a:lnTo>
                    <a:pt x="352" y="237"/>
                  </a:lnTo>
                  <a:lnTo>
                    <a:pt x="352" y="231"/>
                  </a:lnTo>
                  <a:lnTo>
                    <a:pt x="359" y="231"/>
                  </a:lnTo>
                  <a:lnTo>
                    <a:pt x="365" y="231"/>
                  </a:lnTo>
                  <a:lnTo>
                    <a:pt x="365" y="224"/>
                  </a:lnTo>
                  <a:lnTo>
                    <a:pt x="372" y="224"/>
                  </a:lnTo>
                  <a:lnTo>
                    <a:pt x="372" y="231"/>
                  </a:lnTo>
                  <a:lnTo>
                    <a:pt x="378" y="231"/>
                  </a:lnTo>
                  <a:lnTo>
                    <a:pt x="372" y="231"/>
                  </a:lnTo>
                  <a:lnTo>
                    <a:pt x="372" y="237"/>
                  </a:lnTo>
                  <a:lnTo>
                    <a:pt x="378" y="237"/>
                  </a:lnTo>
                  <a:lnTo>
                    <a:pt x="378" y="243"/>
                  </a:lnTo>
                  <a:lnTo>
                    <a:pt x="378" y="250"/>
                  </a:lnTo>
                  <a:lnTo>
                    <a:pt x="384" y="250"/>
                  </a:lnTo>
                  <a:lnTo>
                    <a:pt x="384" y="256"/>
                  </a:lnTo>
                  <a:lnTo>
                    <a:pt x="391" y="256"/>
                  </a:lnTo>
                  <a:lnTo>
                    <a:pt x="391" y="263"/>
                  </a:lnTo>
                  <a:lnTo>
                    <a:pt x="397" y="263"/>
                  </a:lnTo>
                  <a:lnTo>
                    <a:pt x="404" y="263"/>
                  </a:lnTo>
                  <a:lnTo>
                    <a:pt x="404" y="256"/>
                  </a:lnTo>
                  <a:lnTo>
                    <a:pt x="410" y="263"/>
                  </a:lnTo>
                  <a:lnTo>
                    <a:pt x="410" y="269"/>
                  </a:lnTo>
                  <a:lnTo>
                    <a:pt x="416" y="269"/>
                  </a:lnTo>
                  <a:lnTo>
                    <a:pt x="423" y="269"/>
                  </a:lnTo>
                  <a:lnTo>
                    <a:pt x="423" y="275"/>
                  </a:lnTo>
                  <a:lnTo>
                    <a:pt x="429" y="275"/>
                  </a:lnTo>
                  <a:lnTo>
                    <a:pt x="436" y="275"/>
                  </a:lnTo>
                  <a:lnTo>
                    <a:pt x="436" y="282"/>
                  </a:lnTo>
                  <a:lnTo>
                    <a:pt x="436" y="275"/>
                  </a:lnTo>
                  <a:lnTo>
                    <a:pt x="442" y="282"/>
                  </a:lnTo>
                  <a:lnTo>
                    <a:pt x="442" y="275"/>
                  </a:lnTo>
                  <a:lnTo>
                    <a:pt x="448" y="275"/>
                  </a:lnTo>
                  <a:lnTo>
                    <a:pt x="455" y="275"/>
                  </a:lnTo>
                  <a:lnTo>
                    <a:pt x="461" y="282"/>
                  </a:lnTo>
                  <a:lnTo>
                    <a:pt x="468" y="275"/>
                  </a:lnTo>
                  <a:lnTo>
                    <a:pt x="474" y="275"/>
                  </a:lnTo>
                  <a:lnTo>
                    <a:pt x="474" y="282"/>
                  </a:lnTo>
                  <a:lnTo>
                    <a:pt x="480" y="282"/>
                  </a:lnTo>
                  <a:lnTo>
                    <a:pt x="480" y="275"/>
                  </a:lnTo>
                  <a:lnTo>
                    <a:pt x="487" y="275"/>
                  </a:lnTo>
                  <a:lnTo>
                    <a:pt x="487" y="269"/>
                  </a:lnTo>
                  <a:lnTo>
                    <a:pt x="493" y="269"/>
                  </a:lnTo>
                  <a:lnTo>
                    <a:pt x="500" y="269"/>
                  </a:lnTo>
                  <a:lnTo>
                    <a:pt x="506" y="269"/>
                  </a:lnTo>
                  <a:lnTo>
                    <a:pt x="512" y="269"/>
                  </a:lnTo>
                  <a:lnTo>
                    <a:pt x="512" y="275"/>
                  </a:lnTo>
                  <a:lnTo>
                    <a:pt x="512" y="269"/>
                  </a:lnTo>
                  <a:lnTo>
                    <a:pt x="519" y="269"/>
                  </a:lnTo>
                  <a:lnTo>
                    <a:pt x="525" y="269"/>
                  </a:lnTo>
                  <a:lnTo>
                    <a:pt x="532" y="269"/>
                  </a:lnTo>
                  <a:lnTo>
                    <a:pt x="532" y="263"/>
                  </a:lnTo>
                  <a:lnTo>
                    <a:pt x="538" y="263"/>
                  </a:lnTo>
                  <a:lnTo>
                    <a:pt x="544" y="263"/>
                  </a:lnTo>
                  <a:lnTo>
                    <a:pt x="544" y="256"/>
                  </a:lnTo>
                  <a:lnTo>
                    <a:pt x="544" y="250"/>
                  </a:lnTo>
                  <a:lnTo>
                    <a:pt x="544" y="243"/>
                  </a:lnTo>
                  <a:lnTo>
                    <a:pt x="551" y="243"/>
                  </a:lnTo>
                  <a:lnTo>
                    <a:pt x="551" y="237"/>
                  </a:lnTo>
                  <a:lnTo>
                    <a:pt x="551" y="231"/>
                  </a:lnTo>
                  <a:lnTo>
                    <a:pt x="557" y="231"/>
                  </a:lnTo>
                  <a:lnTo>
                    <a:pt x="564" y="231"/>
                  </a:lnTo>
                  <a:lnTo>
                    <a:pt x="570" y="231"/>
                  </a:lnTo>
                  <a:lnTo>
                    <a:pt x="570" y="224"/>
                  </a:lnTo>
                  <a:lnTo>
                    <a:pt x="576" y="224"/>
                  </a:lnTo>
                  <a:lnTo>
                    <a:pt x="583" y="224"/>
                  </a:lnTo>
                  <a:lnTo>
                    <a:pt x="576" y="224"/>
                  </a:lnTo>
                  <a:lnTo>
                    <a:pt x="576" y="218"/>
                  </a:lnTo>
                  <a:lnTo>
                    <a:pt x="576" y="211"/>
                  </a:lnTo>
                  <a:lnTo>
                    <a:pt x="576" y="205"/>
                  </a:lnTo>
                  <a:lnTo>
                    <a:pt x="570" y="199"/>
                  </a:lnTo>
                  <a:lnTo>
                    <a:pt x="570" y="192"/>
                  </a:lnTo>
                  <a:lnTo>
                    <a:pt x="564" y="179"/>
                  </a:lnTo>
                  <a:lnTo>
                    <a:pt x="564" y="173"/>
                  </a:lnTo>
                  <a:lnTo>
                    <a:pt x="564" y="160"/>
                  </a:lnTo>
                  <a:lnTo>
                    <a:pt x="564" y="154"/>
                  </a:lnTo>
                  <a:lnTo>
                    <a:pt x="557" y="154"/>
                  </a:lnTo>
                  <a:lnTo>
                    <a:pt x="557" y="147"/>
                  </a:lnTo>
                  <a:lnTo>
                    <a:pt x="557" y="135"/>
                  </a:lnTo>
                  <a:lnTo>
                    <a:pt x="557" y="128"/>
                  </a:lnTo>
                  <a:lnTo>
                    <a:pt x="564" y="122"/>
                  </a:lnTo>
                  <a:lnTo>
                    <a:pt x="570" y="109"/>
                  </a:lnTo>
                  <a:lnTo>
                    <a:pt x="589" y="83"/>
                  </a:lnTo>
                  <a:lnTo>
                    <a:pt x="596" y="71"/>
                  </a:lnTo>
                  <a:lnTo>
                    <a:pt x="602" y="58"/>
                  </a:lnTo>
                  <a:lnTo>
                    <a:pt x="602" y="51"/>
                  </a:lnTo>
                  <a:lnTo>
                    <a:pt x="602" y="45"/>
                  </a:lnTo>
                  <a:lnTo>
                    <a:pt x="615" y="39"/>
                  </a:lnTo>
                  <a:lnTo>
                    <a:pt x="621" y="32"/>
                  </a:lnTo>
                  <a:lnTo>
                    <a:pt x="628" y="26"/>
                  </a:lnTo>
                  <a:lnTo>
                    <a:pt x="634" y="26"/>
                  </a:lnTo>
                  <a:lnTo>
                    <a:pt x="640" y="19"/>
                  </a:lnTo>
                  <a:lnTo>
                    <a:pt x="647" y="26"/>
                  </a:lnTo>
                  <a:lnTo>
                    <a:pt x="660" y="26"/>
                  </a:lnTo>
                  <a:lnTo>
                    <a:pt x="666" y="32"/>
                  </a:lnTo>
                  <a:lnTo>
                    <a:pt x="672" y="32"/>
                  </a:lnTo>
                  <a:lnTo>
                    <a:pt x="685" y="39"/>
                  </a:lnTo>
                  <a:lnTo>
                    <a:pt x="698" y="39"/>
                  </a:lnTo>
                  <a:lnTo>
                    <a:pt x="705" y="39"/>
                  </a:lnTo>
                  <a:lnTo>
                    <a:pt x="711" y="45"/>
                  </a:lnTo>
                  <a:lnTo>
                    <a:pt x="724" y="45"/>
                  </a:lnTo>
                  <a:lnTo>
                    <a:pt x="737" y="45"/>
                  </a:lnTo>
                  <a:lnTo>
                    <a:pt x="743" y="45"/>
                  </a:lnTo>
                  <a:lnTo>
                    <a:pt x="749" y="51"/>
                  </a:lnTo>
                  <a:lnTo>
                    <a:pt x="749" y="58"/>
                  </a:lnTo>
                  <a:lnTo>
                    <a:pt x="749" y="64"/>
                  </a:lnTo>
                  <a:lnTo>
                    <a:pt x="756" y="71"/>
                  </a:lnTo>
                  <a:lnTo>
                    <a:pt x="762" y="77"/>
                  </a:lnTo>
                  <a:lnTo>
                    <a:pt x="762" y="83"/>
                  </a:lnTo>
                  <a:lnTo>
                    <a:pt x="769" y="77"/>
                  </a:lnTo>
                  <a:lnTo>
                    <a:pt x="775" y="71"/>
                  </a:lnTo>
                  <a:lnTo>
                    <a:pt x="781" y="71"/>
                  </a:lnTo>
                  <a:lnTo>
                    <a:pt x="788" y="64"/>
                  </a:lnTo>
                  <a:lnTo>
                    <a:pt x="788" y="58"/>
                  </a:lnTo>
                  <a:lnTo>
                    <a:pt x="788" y="51"/>
                  </a:lnTo>
                  <a:lnTo>
                    <a:pt x="794" y="45"/>
                  </a:lnTo>
                  <a:lnTo>
                    <a:pt x="807" y="39"/>
                  </a:lnTo>
                  <a:lnTo>
                    <a:pt x="813" y="32"/>
                  </a:lnTo>
                  <a:lnTo>
                    <a:pt x="833" y="32"/>
                  </a:lnTo>
                  <a:lnTo>
                    <a:pt x="845" y="39"/>
                  </a:lnTo>
                  <a:lnTo>
                    <a:pt x="852" y="45"/>
                  </a:lnTo>
                  <a:lnTo>
                    <a:pt x="858" y="45"/>
                  </a:lnTo>
                  <a:lnTo>
                    <a:pt x="865" y="51"/>
                  </a:lnTo>
                  <a:lnTo>
                    <a:pt x="871" y="51"/>
                  </a:lnTo>
                  <a:lnTo>
                    <a:pt x="871" y="45"/>
                  </a:lnTo>
                  <a:lnTo>
                    <a:pt x="884" y="39"/>
                  </a:lnTo>
                  <a:lnTo>
                    <a:pt x="884" y="32"/>
                  </a:lnTo>
                  <a:lnTo>
                    <a:pt x="890" y="32"/>
                  </a:lnTo>
                  <a:lnTo>
                    <a:pt x="897" y="19"/>
                  </a:lnTo>
                  <a:lnTo>
                    <a:pt x="903" y="19"/>
                  </a:lnTo>
                  <a:lnTo>
                    <a:pt x="909" y="13"/>
                  </a:lnTo>
                  <a:lnTo>
                    <a:pt x="916" y="13"/>
                  </a:lnTo>
                  <a:lnTo>
                    <a:pt x="916" y="7"/>
                  </a:lnTo>
                  <a:lnTo>
                    <a:pt x="922" y="7"/>
                  </a:lnTo>
                  <a:lnTo>
                    <a:pt x="935" y="0"/>
                  </a:lnTo>
                  <a:lnTo>
                    <a:pt x="941" y="0"/>
                  </a:lnTo>
                  <a:lnTo>
                    <a:pt x="948" y="0"/>
                  </a:lnTo>
                  <a:lnTo>
                    <a:pt x="961" y="0"/>
                  </a:lnTo>
                  <a:lnTo>
                    <a:pt x="967" y="7"/>
                  </a:lnTo>
                  <a:lnTo>
                    <a:pt x="986" y="19"/>
                  </a:lnTo>
                  <a:lnTo>
                    <a:pt x="993" y="26"/>
                  </a:lnTo>
                  <a:lnTo>
                    <a:pt x="999" y="51"/>
                  </a:lnTo>
                  <a:lnTo>
                    <a:pt x="1044" y="90"/>
                  </a:lnTo>
                  <a:lnTo>
                    <a:pt x="1063" y="109"/>
                  </a:lnTo>
                  <a:lnTo>
                    <a:pt x="1089" y="122"/>
                  </a:lnTo>
                  <a:lnTo>
                    <a:pt x="1108" y="160"/>
                  </a:lnTo>
                  <a:lnTo>
                    <a:pt x="1127" y="179"/>
                  </a:lnTo>
                  <a:lnTo>
                    <a:pt x="1140" y="205"/>
                  </a:lnTo>
                  <a:lnTo>
                    <a:pt x="1140" y="224"/>
                  </a:lnTo>
                  <a:lnTo>
                    <a:pt x="1146" y="250"/>
                  </a:lnTo>
                  <a:lnTo>
                    <a:pt x="1153" y="282"/>
                  </a:lnTo>
                  <a:lnTo>
                    <a:pt x="1146" y="307"/>
                  </a:lnTo>
                  <a:lnTo>
                    <a:pt x="1153" y="371"/>
                  </a:lnTo>
                  <a:lnTo>
                    <a:pt x="1153" y="448"/>
                  </a:lnTo>
                  <a:lnTo>
                    <a:pt x="1146" y="653"/>
                  </a:lnTo>
                  <a:lnTo>
                    <a:pt x="1153" y="685"/>
                  </a:lnTo>
                  <a:lnTo>
                    <a:pt x="1153" y="717"/>
                  </a:lnTo>
                  <a:lnTo>
                    <a:pt x="1166" y="749"/>
                  </a:lnTo>
                  <a:lnTo>
                    <a:pt x="1166" y="762"/>
                  </a:lnTo>
                  <a:lnTo>
                    <a:pt x="1153" y="781"/>
                  </a:lnTo>
                  <a:lnTo>
                    <a:pt x="1153" y="800"/>
                  </a:lnTo>
                  <a:lnTo>
                    <a:pt x="1146" y="807"/>
                  </a:lnTo>
                  <a:lnTo>
                    <a:pt x="1146" y="826"/>
                  </a:lnTo>
                  <a:lnTo>
                    <a:pt x="1140" y="845"/>
                  </a:lnTo>
                  <a:lnTo>
                    <a:pt x="1140" y="858"/>
                  </a:lnTo>
                  <a:close/>
                </a:path>
              </a:pathLst>
            </a:custGeom>
            <a:grpFill/>
            <a:ln w="6350">
              <a:solidFill>
                <a:schemeClr val="accent5">
                  <a:lumMod val="50000"/>
                </a:schemeClr>
              </a:solidFill>
            </a:ln>
          </p:spPr>
          <p:txBody>
            <a:bodyPr vert="horz" wrap="square" lIns="91440" tIns="45720" rIns="91440" bIns="45720" numCol="1" anchor="t" anchorCtr="0" compatLnSpc="1">
              <a:noAutofit/>
            </a:bodyPr>
            <a:lstStyle/>
            <a:p>
              <a:endParaRPr lang="fr-FR" noProof="0" dirty="0"/>
            </a:p>
          </p:txBody>
        </p:sp>
        <p:sp>
          <p:nvSpPr>
            <p:cNvPr id="57" name="Freeform 228"/>
            <p:cNvSpPr/>
            <p:nvPr/>
          </p:nvSpPr>
          <p:spPr bwMode="gray">
            <a:xfrm>
              <a:off x="3894551" y="2371660"/>
              <a:ext cx="702756" cy="899834"/>
            </a:xfrm>
            <a:custGeom>
              <a:avLst/>
              <a:gdLst>
                <a:gd name="T0" fmla="*/ 1044 w 1089"/>
                <a:gd name="T1" fmla="*/ 532 h 1249"/>
                <a:gd name="T2" fmla="*/ 1050 w 1089"/>
                <a:gd name="T3" fmla="*/ 673 h 1249"/>
                <a:gd name="T4" fmla="*/ 1069 w 1089"/>
                <a:gd name="T5" fmla="*/ 839 h 1249"/>
                <a:gd name="T6" fmla="*/ 999 w 1089"/>
                <a:gd name="T7" fmla="*/ 890 h 1249"/>
                <a:gd name="T8" fmla="*/ 909 w 1089"/>
                <a:gd name="T9" fmla="*/ 910 h 1249"/>
                <a:gd name="T10" fmla="*/ 839 w 1089"/>
                <a:gd name="T11" fmla="*/ 884 h 1249"/>
                <a:gd name="T12" fmla="*/ 743 w 1089"/>
                <a:gd name="T13" fmla="*/ 878 h 1249"/>
                <a:gd name="T14" fmla="*/ 692 w 1089"/>
                <a:gd name="T15" fmla="*/ 993 h 1249"/>
                <a:gd name="T16" fmla="*/ 698 w 1089"/>
                <a:gd name="T17" fmla="*/ 1063 h 1249"/>
                <a:gd name="T18" fmla="*/ 660 w 1089"/>
                <a:gd name="T19" fmla="*/ 1102 h 1249"/>
                <a:gd name="T20" fmla="*/ 608 w 1089"/>
                <a:gd name="T21" fmla="*/ 1114 h 1249"/>
                <a:gd name="T22" fmla="*/ 564 w 1089"/>
                <a:gd name="T23" fmla="*/ 1114 h 1249"/>
                <a:gd name="T24" fmla="*/ 512 w 1089"/>
                <a:gd name="T25" fmla="*/ 1095 h 1249"/>
                <a:gd name="T26" fmla="*/ 487 w 1089"/>
                <a:gd name="T27" fmla="*/ 1070 h 1249"/>
                <a:gd name="T28" fmla="*/ 442 w 1089"/>
                <a:gd name="T29" fmla="*/ 1076 h 1249"/>
                <a:gd name="T30" fmla="*/ 410 w 1089"/>
                <a:gd name="T31" fmla="*/ 1108 h 1249"/>
                <a:gd name="T32" fmla="*/ 371 w 1089"/>
                <a:gd name="T33" fmla="*/ 1121 h 1249"/>
                <a:gd name="T34" fmla="*/ 346 w 1089"/>
                <a:gd name="T35" fmla="*/ 1166 h 1249"/>
                <a:gd name="T36" fmla="*/ 314 w 1089"/>
                <a:gd name="T37" fmla="*/ 1210 h 1249"/>
                <a:gd name="T38" fmla="*/ 282 w 1089"/>
                <a:gd name="T39" fmla="*/ 1249 h 1249"/>
                <a:gd name="T40" fmla="*/ 256 w 1089"/>
                <a:gd name="T41" fmla="*/ 1178 h 1249"/>
                <a:gd name="T42" fmla="*/ 205 w 1089"/>
                <a:gd name="T43" fmla="*/ 1082 h 1249"/>
                <a:gd name="T44" fmla="*/ 237 w 1089"/>
                <a:gd name="T45" fmla="*/ 1012 h 1249"/>
                <a:gd name="T46" fmla="*/ 269 w 1089"/>
                <a:gd name="T47" fmla="*/ 942 h 1249"/>
                <a:gd name="T48" fmla="*/ 269 w 1089"/>
                <a:gd name="T49" fmla="*/ 858 h 1249"/>
                <a:gd name="T50" fmla="*/ 288 w 1089"/>
                <a:gd name="T51" fmla="*/ 807 h 1249"/>
                <a:gd name="T52" fmla="*/ 275 w 1089"/>
                <a:gd name="T53" fmla="*/ 724 h 1249"/>
                <a:gd name="T54" fmla="*/ 250 w 1089"/>
                <a:gd name="T55" fmla="*/ 692 h 1249"/>
                <a:gd name="T56" fmla="*/ 186 w 1089"/>
                <a:gd name="T57" fmla="*/ 666 h 1249"/>
                <a:gd name="T58" fmla="*/ 122 w 1089"/>
                <a:gd name="T59" fmla="*/ 666 h 1249"/>
                <a:gd name="T60" fmla="*/ 83 w 1089"/>
                <a:gd name="T61" fmla="*/ 711 h 1249"/>
                <a:gd name="T62" fmla="*/ 13 w 1089"/>
                <a:gd name="T63" fmla="*/ 717 h 1249"/>
                <a:gd name="T64" fmla="*/ 26 w 1089"/>
                <a:gd name="T65" fmla="*/ 679 h 1249"/>
                <a:gd name="T66" fmla="*/ 70 w 1089"/>
                <a:gd name="T67" fmla="*/ 653 h 1249"/>
                <a:gd name="T68" fmla="*/ 6 w 1089"/>
                <a:gd name="T69" fmla="*/ 634 h 1249"/>
                <a:gd name="T70" fmla="*/ 38 w 1089"/>
                <a:gd name="T71" fmla="*/ 602 h 1249"/>
                <a:gd name="T72" fmla="*/ 90 w 1089"/>
                <a:gd name="T73" fmla="*/ 589 h 1249"/>
                <a:gd name="T74" fmla="*/ 141 w 1089"/>
                <a:gd name="T75" fmla="*/ 570 h 1249"/>
                <a:gd name="T76" fmla="*/ 96 w 1089"/>
                <a:gd name="T77" fmla="*/ 557 h 1249"/>
                <a:gd name="T78" fmla="*/ 45 w 1089"/>
                <a:gd name="T79" fmla="*/ 557 h 1249"/>
                <a:gd name="T80" fmla="*/ 45 w 1089"/>
                <a:gd name="T81" fmla="*/ 493 h 1249"/>
                <a:gd name="T82" fmla="*/ 96 w 1089"/>
                <a:gd name="T83" fmla="*/ 519 h 1249"/>
                <a:gd name="T84" fmla="*/ 109 w 1089"/>
                <a:gd name="T85" fmla="*/ 461 h 1249"/>
                <a:gd name="T86" fmla="*/ 90 w 1089"/>
                <a:gd name="T87" fmla="*/ 410 h 1249"/>
                <a:gd name="T88" fmla="*/ 115 w 1089"/>
                <a:gd name="T89" fmla="*/ 359 h 1249"/>
                <a:gd name="T90" fmla="*/ 115 w 1089"/>
                <a:gd name="T91" fmla="*/ 282 h 1249"/>
                <a:gd name="T92" fmla="*/ 128 w 1089"/>
                <a:gd name="T93" fmla="*/ 237 h 1249"/>
                <a:gd name="T94" fmla="*/ 122 w 1089"/>
                <a:gd name="T95" fmla="*/ 180 h 1249"/>
                <a:gd name="T96" fmla="*/ 179 w 1089"/>
                <a:gd name="T97" fmla="*/ 180 h 1249"/>
                <a:gd name="T98" fmla="*/ 186 w 1089"/>
                <a:gd name="T99" fmla="*/ 225 h 1249"/>
                <a:gd name="T100" fmla="*/ 243 w 1089"/>
                <a:gd name="T101" fmla="*/ 244 h 1249"/>
                <a:gd name="T102" fmla="*/ 269 w 1089"/>
                <a:gd name="T103" fmla="*/ 257 h 1249"/>
                <a:gd name="T104" fmla="*/ 295 w 1089"/>
                <a:gd name="T105" fmla="*/ 295 h 1249"/>
                <a:gd name="T106" fmla="*/ 359 w 1089"/>
                <a:gd name="T107" fmla="*/ 308 h 1249"/>
                <a:gd name="T108" fmla="*/ 403 w 1089"/>
                <a:gd name="T109" fmla="*/ 301 h 1249"/>
                <a:gd name="T110" fmla="*/ 397 w 1089"/>
                <a:gd name="T111" fmla="*/ 244 h 1249"/>
                <a:gd name="T112" fmla="*/ 429 w 1089"/>
                <a:gd name="T113" fmla="*/ 186 h 1249"/>
                <a:gd name="T114" fmla="*/ 468 w 1089"/>
                <a:gd name="T115" fmla="*/ 77 h 1249"/>
                <a:gd name="T116" fmla="*/ 500 w 1089"/>
                <a:gd name="T117" fmla="*/ 45 h 1249"/>
                <a:gd name="T118" fmla="*/ 532 w 1089"/>
                <a:gd name="T119" fmla="*/ 52 h 1249"/>
                <a:gd name="T120" fmla="*/ 570 w 1089"/>
                <a:gd name="T121" fmla="*/ 39 h 1249"/>
                <a:gd name="T122" fmla="*/ 615 w 1089"/>
                <a:gd name="T123" fmla="*/ 39 h 1249"/>
                <a:gd name="T124" fmla="*/ 692 w 1089"/>
                <a:gd name="T125" fmla="*/ 13 h 1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89" h="1249">
                  <a:moveTo>
                    <a:pt x="711" y="0"/>
                  </a:moveTo>
                  <a:lnTo>
                    <a:pt x="858" y="96"/>
                  </a:lnTo>
                  <a:lnTo>
                    <a:pt x="967" y="167"/>
                  </a:lnTo>
                  <a:lnTo>
                    <a:pt x="1005" y="186"/>
                  </a:lnTo>
                  <a:lnTo>
                    <a:pt x="1012" y="192"/>
                  </a:lnTo>
                  <a:lnTo>
                    <a:pt x="1031" y="199"/>
                  </a:lnTo>
                  <a:lnTo>
                    <a:pt x="1037" y="231"/>
                  </a:lnTo>
                  <a:lnTo>
                    <a:pt x="1037" y="353"/>
                  </a:lnTo>
                  <a:lnTo>
                    <a:pt x="1037" y="481"/>
                  </a:lnTo>
                  <a:lnTo>
                    <a:pt x="1044" y="500"/>
                  </a:lnTo>
                  <a:lnTo>
                    <a:pt x="1044" y="513"/>
                  </a:lnTo>
                  <a:lnTo>
                    <a:pt x="1044" y="532"/>
                  </a:lnTo>
                  <a:lnTo>
                    <a:pt x="1037" y="570"/>
                  </a:lnTo>
                  <a:lnTo>
                    <a:pt x="1025" y="596"/>
                  </a:lnTo>
                  <a:lnTo>
                    <a:pt x="1018" y="615"/>
                  </a:lnTo>
                  <a:lnTo>
                    <a:pt x="1018" y="628"/>
                  </a:lnTo>
                  <a:lnTo>
                    <a:pt x="1031" y="653"/>
                  </a:lnTo>
                  <a:lnTo>
                    <a:pt x="1031" y="666"/>
                  </a:lnTo>
                  <a:lnTo>
                    <a:pt x="1031" y="673"/>
                  </a:lnTo>
                  <a:lnTo>
                    <a:pt x="1037" y="673"/>
                  </a:lnTo>
                  <a:lnTo>
                    <a:pt x="1044" y="673"/>
                  </a:lnTo>
                  <a:lnTo>
                    <a:pt x="1044" y="666"/>
                  </a:lnTo>
                  <a:lnTo>
                    <a:pt x="1050" y="666"/>
                  </a:lnTo>
                  <a:lnTo>
                    <a:pt x="1050" y="673"/>
                  </a:lnTo>
                  <a:lnTo>
                    <a:pt x="1050" y="666"/>
                  </a:lnTo>
                  <a:lnTo>
                    <a:pt x="1057" y="666"/>
                  </a:lnTo>
                  <a:lnTo>
                    <a:pt x="1063" y="666"/>
                  </a:lnTo>
                  <a:lnTo>
                    <a:pt x="1063" y="679"/>
                  </a:lnTo>
                  <a:lnTo>
                    <a:pt x="1069" y="717"/>
                  </a:lnTo>
                  <a:lnTo>
                    <a:pt x="1069" y="724"/>
                  </a:lnTo>
                  <a:lnTo>
                    <a:pt x="1069" y="737"/>
                  </a:lnTo>
                  <a:lnTo>
                    <a:pt x="1069" y="781"/>
                  </a:lnTo>
                  <a:lnTo>
                    <a:pt x="1082" y="826"/>
                  </a:lnTo>
                  <a:lnTo>
                    <a:pt x="1089" y="839"/>
                  </a:lnTo>
                  <a:lnTo>
                    <a:pt x="1076" y="839"/>
                  </a:lnTo>
                  <a:lnTo>
                    <a:pt x="1069" y="839"/>
                  </a:lnTo>
                  <a:lnTo>
                    <a:pt x="1063" y="839"/>
                  </a:lnTo>
                  <a:lnTo>
                    <a:pt x="1050" y="846"/>
                  </a:lnTo>
                  <a:lnTo>
                    <a:pt x="1044" y="846"/>
                  </a:lnTo>
                  <a:lnTo>
                    <a:pt x="1044" y="852"/>
                  </a:lnTo>
                  <a:lnTo>
                    <a:pt x="1037" y="852"/>
                  </a:lnTo>
                  <a:lnTo>
                    <a:pt x="1031" y="858"/>
                  </a:lnTo>
                  <a:lnTo>
                    <a:pt x="1025" y="858"/>
                  </a:lnTo>
                  <a:lnTo>
                    <a:pt x="1018" y="871"/>
                  </a:lnTo>
                  <a:lnTo>
                    <a:pt x="1012" y="871"/>
                  </a:lnTo>
                  <a:lnTo>
                    <a:pt x="1012" y="878"/>
                  </a:lnTo>
                  <a:lnTo>
                    <a:pt x="999" y="884"/>
                  </a:lnTo>
                  <a:lnTo>
                    <a:pt x="999" y="890"/>
                  </a:lnTo>
                  <a:lnTo>
                    <a:pt x="993" y="890"/>
                  </a:lnTo>
                  <a:lnTo>
                    <a:pt x="986" y="884"/>
                  </a:lnTo>
                  <a:lnTo>
                    <a:pt x="980" y="884"/>
                  </a:lnTo>
                  <a:lnTo>
                    <a:pt x="973" y="878"/>
                  </a:lnTo>
                  <a:lnTo>
                    <a:pt x="961" y="871"/>
                  </a:lnTo>
                  <a:lnTo>
                    <a:pt x="941" y="871"/>
                  </a:lnTo>
                  <a:lnTo>
                    <a:pt x="935" y="878"/>
                  </a:lnTo>
                  <a:lnTo>
                    <a:pt x="922" y="884"/>
                  </a:lnTo>
                  <a:lnTo>
                    <a:pt x="916" y="890"/>
                  </a:lnTo>
                  <a:lnTo>
                    <a:pt x="916" y="897"/>
                  </a:lnTo>
                  <a:lnTo>
                    <a:pt x="916" y="903"/>
                  </a:lnTo>
                  <a:lnTo>
                    <a:pt x="909" y="910"/>
                  </a:lnTo>
                  <a:lnTo>
                    <a:pt x="903" y="910"/>
                  </a:lnTo>
                  <a:lnTo>
                    <a:pt x="897" y="916"/>
                  </a:lnTo>
                  <a:lnTo>
                    <a:pt x="890" y="922"/>
                  </a:lnTo>
                  <a:lnTo>
                    <a:pt x="890" y="916"/>
                  </a:lnTo>
                  <a:lnTo>
                    <a:pt x="884" y="910"/>
                  </a:lnTo>
                  <a:lnTo>
                    <a:pt x="877" y="903"/>
                  </a:lnTo>
                  <a:lnTo>
                    <a:pt x="877" y="897"/>
                  </a:lnTo>
                  <a:lnTo>
                    <a:pt x="877" y="890"/>
                  </a:lnTo>
                  <a:lnTo>
                    <a:pt x="871" y="884"/>
                  </a:lnTo>
                  <a:lnTo>
                    <a:pt x="865" y="884"/>
                  </a:lnTo>
                  <a:lnTo>
                    <a:pt x="852" y="884"/>
                  </a:lnTo>
                  <a:lnTo>
                    <a:pt x="839" y="884"/>
                  </a:lnTo>
                  <a:lnTo>
                    <a:pt x="833" y="878"/>
                  </a:lnTo>
                  <a:lnTo>
                    <a:pt x="826" y="878"/>
                  </a:lnTo>
                  <a:lnTo>
                    <a:pt x="813" y="878"/>
                  </a:lnTo>
                  <a:lnTo>
                    <a:pt x="800" y="871"/>
                  </a:lnTo>
                  <a:lnTo>
                    <a:pt x="794" y="871"/>
                  </a:lnTo>
                  <a:lnTo>
                    <a:pt x="788" y="865"/>
                  </a:lnTo>
                  <a:lnTo>
                    <a:pt x="775" y="865"/>
                  </a:lnTo>
                  <a:lnTo>
                    <a:pt x="768" y="858"/>
                  </a:lnTo>
                  <a:lnTo>
                    <a:pt x="762" y="865"/>
                  </a:lnTo>
                  <a:lnTo>
                    <a:pt x="756" y="865"/>
                  </a:lnTo>
                  <a:lnTo>
                    <a:pt x="749" y="871"/>
                  </a:lnTo>
                  <a:lnTo>
                    <a:pt x="743" y="878"/>
                  </a:lnTo>
                  <a:lnTo>
                    <a:pt x="730" y="884"/>
                  </a:lnTo>
                  <a:lnTo>
                    <a:pt x="730" y="890"/>
                  </a:lnTo>
                  <a:lnTo>
                    <a:pt x="730" y="897"/>
                  </a:lnTo>
                  <a:lnTo>
                    <a:pt x="724" y="910"/>
                  </a:lnTo>
                  <a:lnTo>
                    <a:pt x="717" y="922"/>
                  </a:lnTo>
                  <a:lnTo>
                    <a:pt x="698" y="948"/>
                  </a:lnTo>
                  <a:lnTo>
                    <a:pt x="692" y="961"/>
                  </a:lnTo>
                  <a:lnTo>
                    <a:pt x="685" y="967"/>
                  </a:lnTo>
                  <a:lnTo>
                    <a:pt x="685" y="974"/>
                  </a:lnTo>
                  <a:lnTo>
                    <a:pt x="685" y="986"/>
                  </a:lnTo>
                  <a:lnTo>
                    <a:pt x="685" y="993"/>
                  </a:lnTo>
                  <a:lnTo>
                    <a:pt x="692" y="993"/>
                  </a:lnTo>
                  <a:lnTo>
                    <a:pt x="692" y="999"/>
                  </a:lnTo>
                  <a:lnTo>
                    <a:pt x="692" y="1012"/>
                  </a:lnTo>
                  <a:lnTo>
                    <a:pt x="692" y="1018"/>
                  </a:lnTo>
                  <a:lnTo>
                    <a:pt x="698" y="1031"/>
                  </a:lnTo>
                  <a:lnTo>
                    <a:pt x="698" y="1038"/>
                  </a:lnTo>
                  <a:lnTo>
                    <a:pt x="704" y="1044"/>
                  </a:lnTo>
                  <a:lnTo>
                    <a:pt x="704" y="1050"/>
                  </a:lnTo>
                  <a:lnTo>
                    <a:pt x="704" y="1057"/>
                  </a:lnTo>
                  <a:lnTo>
                    <a:pt x="704" y="1063"/>
                  </a:lnTo>
                  <a:lnTo>
                    <a:pt x="711" y="1063"/>
                  </a:lnTo>
                  <a:lnTo>
                    <a:pt x="704" y="1063"/>
                  </a:lnTo>
                  <a:lnTo>
                    <a:pt x="698" y="1063"/>
                  </a:lnTo>
                  <a:lnTo>
                    <a:pt x="698" y="1070"/>
                  </a:lnTo>
                  <a:lnTo>
                    <a:pt x="692" y="1070"/>
                  </a:lnTo>
                  <a:lnTo>
                    <a:pt x="685" y="1070"/>
                  </a:lnTo>
                  <a:lnTo>
                    <a:pt x="679" y="1070"/>
                  </a:lnTo>
                  <a:lnTo>
                    <a:pt x="679" y="1076"/>
                  </a:lnTo>
                  <a:lnTo>
                    <a:pt x="679" y="1082"/>
                  </a:lnTo>
                  <a:lnTo>
                    <a:pt x="672" y="1082"/>
                  </a:lnTo>
                  <a:lnTo>
                    <a:pt x="672" y="1089"/>
                  </a:lnTo>
                  <a:lnTo>
                    <a:pt x="672" y="1095"/>
                  </a:lnTo>
                  <a:lnTo>
                    <a:pt x="672" y="1102"/>
                  </a:lnTo>
                  <a:lnTo>
                    <a:pt x="666" y="1102"/>
                  </a:lnTo>
                  <a:lnTo>
                    <a:pt x="660" y="1102"/>
                  </a:lnTo>
                  <a:lnTo>
                    <a:pt x="660" y="1108"/>
                  </a:lnTo>
                  <a:lnTo>
                    <a:pt x="653" y="1108"/>
                  </a:lnTo>
                  <a:lnTo>
                    <a:pt x="647" y="1108"/>
                  </a:lnTo>
                  <a:lnTo>
                    <a:pt x="640" y="1108"/>
                  </a:lnTo>
                  <a:lnTo>
                    <a:pt x="640" y="1114"/>
                  </a:lnTo>
                  <a:lnTo>
                    <a:pt x="640" y="1108"/>
                  </a:lnTo>
                  <a:lnTo>
                    <a:pt x="634" y="1108"/>
                  </a:lnTo>
                  <a:lnTo>
                    <a:pt x="628" y="1108"/>
                  </a:lnTo>
                  <a:lnTo>
                    <a:pt x="621" y="1108"/>
                  </a:lnTo>
                  <a:lnTo>
                    <a:pt x="615" y="1108"/>
                  </a:lnTo>
                  <a:lnTo>
                    <a:pt x="615" y="1114"/>
                  </a:lnTo>
                  <a:lnTo>
                    <a:pt x="608" y="1114"/>
                  </a:lnTo>
                  <a:lnTo>
                    <a:pt x="608" y="1121"/>
                  </a:lnTo>
                  <a:lnTo>
                    <a:pt x="602" y="1121"/>
                  </a:lnTo>
                  <a:lnTo>
                    <a:pt x="602" y="1114"/>
                  </a:lnTo>
                  <a:lnTo>
                    <a:pt x="596" y="1114"/>
                  </a:lnTo>
                  <a:lnTo>
                    <a:pt x="589" y="1121"/>
                  </a:lnTo>
                  <a:lnTo>
                    <a:pt x="583" y="1114"/>
                  </a:lnTo>
                  <a:lnTo>
                    <a:pt x="576" y="1114"/>
                  </a:lnTo>
                  <a:lnTo>
                    <a:pt x="570" y="1114"/>
                  </a:lnTo>
                  <a:lnTo>
                    <a:pt x="570" y="1121"/>
                  </a:lnTo>
                  <a:lnTo>
                    <a:pt x="564" y="1114"/>
                  </a:lnTo>
                  <a:lnTo>
                    <a:pt x="564" y="1121"/>
                  </a:lnTo>
                  <a:lnTo>
                    <a:pt x="564" y="1114"/>
                  </a:lnTo>
                  <a:lnTo>
                    <a:pt x="557" y="1114"/>
                  </a:lnTo>
                  <a:lnTo>
                    <a:pt x="551" y="1114"/>
                  </a:lnTo>
                  <a:lnTo>
                    <a:pt x="551" y="1108"/>
                  </a:lnTo>
                  <a:lnTo>
                    <a:pt x="544" y="1108"/>
                  </a:lnTo>
                  <a:lnTo>
                    <a:pt x="538" y="1108"/>
                  </a:lnTo>
                  <a:lnTo>
                    <a:pt x="538" y="1102"/>
                  </a:lnTo>
                  <a:lnTo>
                    <a:pt x="532" y="1095"/>
                  </a:lnTo>
                  <a:lnTo>
                    <a:pt x="532" y="1102"/>
                  </a:lnTo>
                  <a:lnTo>
                    <a:pt x="525" y="1102"/>
                  </a:lnTo>
                  <a:lnTo>
                    <a:pt x="519" y="1102"/>
                  </a:lnTo>
                  <a:lnTo>
                    <a:pt x="519" y="1095"/>
                  </a:lnTo>
                  <a:lnTo>
                    <a:pt x="512" y="1095"/>
                  </a:lnTo>
                  <a:lnTo>
                    <a:pt x="512" y="1089"/>
                  </a:lnTo>
                  <a:lnTo>
                    <a:pt x="506" y="1089"/>
                  </a:lnTo>
                  <a:lnTo>
                    <a:pt x="506" y="1082"/>
                  </a:lnTo>
                  <a:lnTo>
                    <a:pt x="506" y="1076"/>
                  </a:lnTo>
                  <a:lnTo>
                    <a:pt x="500" y="1076"/>
                  </a:lnTo>
                  <a:lnTo>
                    <a:pt x="500" y="1070"/>
                  </a:lnTo>
                  <a:lnTo>
                    <a:pt x="506" y="1070"/>
                  </a:lnTo>
                  <a:lnTo>
                    <a:pt x="500" y="1070"/>
                  </a:lnTo>
                  <a:lnTo>
                    <a:pt x="500" y="1063"/>
                  </a:lnTo>
                  <a:lnTo>
                    <a:pt x="493" y="1063"/>
                  </a:lnTo>
                  <a:lnTo>
                    <a:pt x="493" y="1070"/>
                  </a:lnTo>
                  <a:lnTo>
                    <a:pt x="487" y="1070"/>
                  </a:lnTo>
                  <a:lnTo>
                    <a:pt x="480" y="1070"/>
                  </a:lnTo>
                  <a:lnTo>
                    <a:pt x="480" y="1076"/>
                  </a:lnTo>
                  <a:lnTo>
                    <a:pt x="474" y="1076"/>
                  </a:lnTo>
                  <a:lnTo>
                    <a:pt x="474" y="1070"/>
                  </a:lnTo>
                  <a:lnTo>
                    <a:pt x="474" y="1076"/>
                  </a:lnTo>
                  <a:lnTo>
                    <a:pt x="468" y="1076"/>
                  </a:lnTo>
                  <a:lnTo>
                    <a:pt x="461" y="1076"/>
                  </a:lnTo>
                  <a:lnTo>
                    <a:pt x="461" y="1070"/>
                  </a:lnTo>
                  <a:lnTo>
                    <a:pt x="455" y="1070"/>
                  </a:lnTo>
                  <a:lnTo>
                    <a:pt x="448" y="1070"/>
                  </a:lnTo>
                  <a:lnTo>
                    <a:pt x="442" y="1070"/>
                  </a:lnTo>
                  <a:lnTo>
                    <a:pt x="442" y="1076"/>
                  </a:lnTo>
                  <a:lnTo>
                    <a:pt x="442" y="1082"/>
                  </a:lnTo>
                  <a:lnTo>
                    <a:pt x="442" y="1089"/>
                  </a:lnTo>
                  <a:lnTo>
                    <a:pt x="435" y="1089"/>
                  </a:lnTo>
                  <a:lnTo>
                    <a:pt x="435" y="1095"/>
                  </a:lnTo>
                  <a:lnTo>
                    <a:pt x="429" y="1095"/>
                  </a:lnTo>
                  <a:lnTo>
                    <a:pt x="429" y="1102"/>
                  </a:lnTo>
                  <a:lnTo>
                    <a:pt x="423" y="1102"/>
                  </a:lnTo>
                  <a:lnTo>
                    <a:pt x="423" y="1108"/>
                  </a:lnTo>
                  <a:lnTo>
                    <a:pt x="416" y="1108"/>
                  </a:lnTo>
                  <a:lnTo>
                    <a:pt x="416" y="1102"/>
                  </a:lnTo>
                  <a:lnTo>
                    <a:pt x="416" y="1108"/>
                  </a:lnTo>
                  <a:lnTo>
                    <a:pt x="410" y="1108"/>
                  </a:lnTo>
                  <a:lnTo>
                    <a:pt x="403" y="1108"/>
                  </a:lnTo>
                  <a:lnTo>
                    <a:pt x="403" y="1114"/>
                  </a:lnTo>
                  <a:lnTo>
                    <a:pt x="403" y="1121"/>
                  </a:lnTo>
                  <a:lnTo>
                    <a:pt x="397" y="1121"/>
                  </a:lnTo>
                  <a:lnTo>
                    <a:pt x="397" y="1127"/>
                  </a:lnTo>
                  <a:lnTo>
                    <a:pt x="391" y="1127"/>
                  </a:lnTo>
                  <a:lnTo>
                    <a:pt x="391" y="1134"/>
                  </a:lnTo>
                  <a:lnTo>
                    <a:pt x="384" y="1134"/>
                  </a:lnTo>
                  <a:lnTo>
                    <a:pt x="384" y="1127"/>
                  </a:lnTo>
                  <a:lnTo>
                    <a:pt x="384" y="1121"/>
                  </a:lnTo>
                  <a:lnTo>
                    <a:pt x="378" y="1121"/>
                  </a:lnTo>
                  <a:lnTo>
                    <a:pt x="371" y="1121"/>
                  </a:lnTo>
                  <a:lnTo>
                    <a:pt x="365" y="1121"/>
                  </a:lnTo>
                  <a:lnTo>
                    <a:pt x="359" y="1121"/>
                  </a:lnTo>
                  <a:lnTo>
                    <a:pt x="359" y="1127"/>
                  </a:lnTo>
                  <a:lnTo>
                    <a:pt x="359" y="1134"/>
                  </a:lnTo>
                  <a:lnTo>
                    <a:pt x="365" y="1134"/>
                  </a:lnTo>
                  <a:lnTo>
                    <a:pt x="359" y="1140"/>
                  </a:lnTo>
                  <a:lnTo>
                    <a:pt x="359" y="1146"/>
                  </a:lnTo>
                  <a:lnTo>
                    <a:pt x="359" y="1153"/>
                  </a:lnTo>
                  <a:lnTo>
                    <a:pt x="352" y="1153"/>
                  </a:lnTo>
                  <a:lnTo>
                    <a:pt x="352" y="1159"/>
                  </a:lnTo>
                  <a:lnTo>
                    <a:pt x="352" y="1166"/>
                  </a:lnTo>
                  <a:lnTo>
                    <a:pt x="346" y="1166"/>
                  </a:lnTo>
                  <a:lnTo>
                    <a:pt x="339" y="1166"/>
                  </a:lnTo>
                  <a:lnTo>
                    <a:pt x="339" y="1172"/>
                  </a:lnTo>
                  <a:lnTo>
                    <a:pt x="333" y="1178"/>
                  </a:lnTo>
                  <a:lnTo>
                    <a:pt x="339" y="1185"/>
                  </a:lnTo>
                  <a:lnTo>
                    <a:pt x="333" y="1185"/>
                  </a:lnTo>
                  <a:lnTo>
                    <a:pt x="327" y="1185"/>
                  </a:lnTo>
                  <a:lnTo>
                    <a:pt x="327" y="1191"/>
                  </a:lnTo>
                  <a:lnTo>
                    <a:pt x="327" y="1198"/>
                  </a:lnTo>
                  <a:lnTo>
                    <a:pt x="320" y="1198"/>
                  </a:lnTo>
                  <a:lnTo>
                    <a:pt x="320" y="1204"/>
                  </a:lnTo>
                  <a:lnTo>
                    <a:pt x="314" y="1204"/>
                  </a:lnTo>
                  <a:lnTo>
                    <a:pt x="314" y="1210"/>
                  </a:lnTo>
                  <a:lnTo>
                    <a:pt x="320" y="1217"/>
                  </a:lnTo>
                  <a:lnTo>
                    <a:pt x="320" y="1223"/>
                  </a:lnTo>
                  <a:lnTo>
                    <a:pt x="320" y="1230"/>
                  </a:lnTo>
                  <a:lnTo>
                    <a:pt x="314" y="1230"/>
                  </a:lnTo>
                  <a:lnTo>
                    <a:pt x="307" y="1230"/>
                  </a:lnTo>
                  <a:lnTo>
                    <a:pt x="301" y="1230"/>
                  </a:lnTo>
                  <a:lnTo>
                    <a:pt x="295" y="1230"/>
                  </a:lnTo>
                  <a:lnTo>
                    <a:pt x="295" y="1236"/>
                  </a:lnTo>
                  <a:lnTo>
                    <a:pt x="288" y="1236"/>
                  </a:lnTo>
                  <a:lnTo>
                    <a:pt x="288" y="1242"/>
                  </a:lnTo>
                  <a:lnTo>
                    <a:pt x="282" y="1242"/>
                  </a:lnTo>
                  <a:lnTo>
                    <a:pt x="282" y="1249"/>
                  </a:lnTo>
                  <a:lnTo>
                    <a:pt x="275" y="1249"/>
                  </a:lnTo>
                  <a:lnTo>
                    <a:pt x="275" y="1242"/>
                  </a:lnTo>
                  <a:lnTo>
                    <a:pt x="269" y="1242"/>
                  </a:lnTo>
                  <a:lnTo>
                    <a:pt x="269" y="1236"/>
                  </a:lnTo>
                  <a:lnTo>
                    <a:pt x="269" y="1230"/>
                  </a:lnTo>
                  <a:lnTo>
                    <a:pt x="263" y="1223"/>
                  </a:lnTo>
                  <a:lnTo>
                    <a:pt x="263" y="1217"/>
                  </a:lnTo>
                  <a:lnTo>
                    <a:pt x="256" y="1210"/>
                  </a:lnTo>
                  <a:lnTo>
                    <a:pt x="256" y="1204"/>
                  </a:lnTo>
                  <a:lnTo>
                    <a:pt x="256" y="1198"/>
                  </a:lnTo>
                  <a:lnTo>
                    <a:pt x="256" y="1191"/>
                  </a:lnTo>
                  <a:lnTo>
                    <a:pt x="256" y="1178"/>
                  </a:lnTo>
                  <a:lnTo>
                    <a:pt x="256" y="1172"/>
                  </a:lnTo>
                  <a:lnTo>
                    <a:pt x="250" y="1166"/>
                  </a:lnTo>
                  <a:lnTo>
                    <a:pt x="243" y="1166"/>
                  </a:lnTo>
                  <a:lnTo>
                    <a:pt x="243" y="1159"/>
                  </a:lnTo>
                  <a:lnTo>
                    <a:pt x="237" y="1159"/>
                  </a:lnTo>
                  <a:lnTo>
                    <a:pt x="224" y="1127"/>
                  </a:lnTo>
                  <a:lnTo>
                    <a:pt x="224" y="1114"/>
                  </a:lnTo>
                  <a:lnTo>
                    <a:pt x="218" y="1108"/>
                  </a:lnTo>
                  <a:lnTo>
                    <a:pt x="218" y="1102"/>
                  </a:lnTo>
                  <a:lnTo>
                    <a:pt x="211" y="1095"/>
                  </a:lnTo>
                  <a:lnTo>
                    <a:pt x="211" y="1089"/>
                  </a:lnTo>
                  <a:lnTo>
                    <a:pt x="205" y="1082"/>
                  </a:lnTo>
                  <a:lnTo>
                    <a:pt x="205" y="1076"/>
                  </a:lnTo>
                  <a:lnTo>
                    <a:pt x="211" y="1070"/>
                  </a:lnTo>
                  <a:lnTo>
                    <a:pt x="211" y="1063"/>
                  </a:lnTo>
                  <a:lnTo>
                    <a:pt x="211" y="1057"/>
                  </a:lnTo>
                  <a:lnTo>
                    <a:pt x="211" y="1050"/>
                  </a:lnTo>
                  <a:lnTo>
                    <a:pt x="218" y="1044"/>
                  </a:lnTo>
                  <a:lnTo>
                    <a:pt x="218" y="1038"/>
                  </a:lnTo>
                  <a:lnTo>
                    <a:pt x="224" y="1038"/>
                  </a:lnTo>
                  <a:lnTo>
                    <a:pt x="231" y="1031"/>
                  </a:lnTo>
                  <a:lnTo>
                    <a:pt x="231" y="1025"/>
                  </a:lnTo>
                  <a:lnTo>
                    <a:pt x="237" y="1018"/>
                  </a:lnTo>
                  <a:lnTo>
                    <a:pt x="237" y="1012"/>
                  </a:lnTo>
                  <a:lnTo>
                    <a:pt x="237" y="1006"/>
                  </a:lnTo>
                  <a:lnTo>
                    <a:pt x="231" y="999"/>
                  </a:lnTo>
                  <a:lnTo>
                    <a:pt x="231" y="993"/>
                  </a:lnTo>
                  <a:lnTo>
                    <a:pt x="231" y="986"/>
                  </a:lnTo>
                  <a:lnTo>
                    <a:pt x="231" y="980"/>
                  </a:lnTo>
                  <a:lnTo>
                    <a:pt x="237" y="980"/>
                  </a:lnTo>
                  <a:lnTo>
                    <a:pt x="243" y="980"/>
                  </a:lnTo>
                  <a:lnTo>
                    <a:pt x="250" y="974"/>
                  </a:lnTo>
                  <a:lnTo>
                    <a:pt x="256" y="967"/>
                  </a:lnTo>
                  <a:lnTo>
                    <a:pt x="256" y="961"/>
                  </a:lnTo>
                  <a:lnTo>
                    <a:pt x="269" y="948"/>
                  </a:lnTo>
                  <a:lnTo>
                    <a:pt x="269" y="942"/>
                  </a:lnTo>
                  <a:lnTo>
                    <a:pt x="275" y="935"/>
                  </a:lnTo>
                  <a:lnTo>
                    <a:pt x="275" y="929"/>
                  </a:lnTo>
                  <a:lnTo>
                    <a:pt x="275" y="922"/>
                  </a:lnTo>
                  <a:lnTo>
                    <a:pt x="269" y="916"/>
                  </a:lnTo>
                  <a:lnTo>
                    <a:pt x="263" y="910"/>
                  </a:lnTo>
                  <a:lnTo>
                    <a:pt x="256" y="897"/>
                  </a:lnTo>
                  <a:lnTo>
                    <a:pt x="256" y="890"/>
                  </a:lnTo>
                  <a:lnTo>
                    <a:pt x="256" y="884"/>
                  </a:lnTo>
                  <a:lnTo>
                    <a:pt x="256" y="878"/>
                  </a:lnTo>
                  <a:lnTo>
                    <a:pt x="263" y="871"/>
                  </a:lnTo>
                  <a:lnTo>
                    <a:pt x="263" y="865"/>
                  </a:lnTo>
                  <a:lnTo>
                    <a:pt x="269" y="858"/>
                  </a:lnTo>
                  <a:lnTo>
                    <a:pt x="275" y="858"/>
                  </a:lnTo>
                  <a:lnTo>
                    <a:pt x="275" y="852"/>
                  </a:lnTo>
                  <a:lnTo>
                    <a:pt x="275" y="846"/>
                  </a:lnTo>
                  <a:lnTo>
                    <a:pt x="282" y="846"/>
                  </a:lnTo>
                  <a:lnTo>
                    <a:pt x="282" y="839"/>
                  </a:lnTo>
                  <a:lnTo>
                    <a:pt x="288" y="839"/>
                  </a:lnTo>
                  <a:lnTo>
                    <a:pt x="295" y="839"/>
                  </a:lnTo>
                  <a:lnTo>
                    <a:pt x="295" y="833"/>
                  </a:lnTo>
                  <a:lnTo>
                    <a:pt x="295" y="826"/>
                  </a:lnTo>
                  <a:lnTo>
                    <a:pt x="295" y="820"/>
                  </a:lnTo>
                  <a:lnTo>
                    <a:pt x="288" y="813"/>
                  </a:lnTo>
                  <a:lnTo>
                    <a:pt x="288" y="807"/>
                  </a:lnTo>
                  <a:lnTo>
                    <a:pt x="295" y="801"/>
                  </a:lnTo>
                  <a:lnTo>
                    <a:pt x="295" y="794"/>
                  </a:lnTo>
                  <a:lnTo>
                    <a:pt x="301" y="781"/>
                  </a:lnTo>
                  <a:lnTo>
                    <a:pt x="307" y="762"/>
                  </a:lnTo>
                  <a:lnTo>
                    <a:pt x="307" y="756"/>
                  </a:lnTo>
                  <a:lnTo>
                    <a:pt x="307" y="749"/>
                  </a:lnTo>
                  <a:lnTo>
                    <a:pt x="301" y="743"/>
                  </a:lnTo>
                  <a:lnTo>
                    <a:pt x="301" y="737"/>
                  </a:lnTo>
                  <a:lnTo>
                    <a:pt x="295" y="730"/>
                  </a:lnTo>
                  <a:lnTo>
                    <a:pt x="288" y="730"/>
                  </a:lnTo>
                  <a:lnTo>
                    <a:pt x="282" y="730"/>
                  </a:lnTo>
                  <a:lnTo>
                    <a:pt x="275" y="724"/>
                  </a:lnTo>
                  <a:lnTo>
                    <a:pt x="269" y="724"/>
                  </a:lnTo>
                  <a:lnTo>
                    <a:pt x="269" y="717"/>
                  </a:lnTo>
                  <a:lnTo>
                    <a:pt x="263" y="717"/>
                  </a:lnTo>
                  <a:lnTo>
                    <a:pt x="256" y="717"/>
                  </a:lnTo>
                  <a:lnTo>
                    <a:pt x="250" y="717"/>
                  </a:lnTo>
                  <a:lnTo>
                    <a:pt x="250" y="711"/>
                  </a:lnTo>
                  <a:lnTo>
                    <a:pt x="243" y="711"/>
                  </a:lnTo>
                  <a:lnTo>
                    <a:pt x="243" y="705"/>
                  </a:lnTo>
                  <a:lnTo>
                    <a:pt x="250" y="705"/>
                  </a:lnTo>
                  <a:lnTo>
                    <a:pt x="250" y="698"/>
                  </a:lnTo>
                  <a:lnTo>
                    <a:pt x="256" y="698"/>
                  </a:lnTo>
                  <a:lnTo>
                    <a:pt x="250" y="692"/>
                  </a:lnTo>
                  <a:lnTo>
                    <a:pt x="250" y="685"/>
                  </a:lnTo>
                  <a:lnTo>
                    <a:pt x="243" y="679"/>
                  </a:lnTo>
                  <a:lnTo>
                    <a:pt x="237" y="673"/>
                  </a:lnTo>
                  <a:lnTo>
                    <a:pt x="231" y="673"/>
                  </a:lnTo>
                  <a:lnTo>
                    <a:pt x="224" y="673"/>
                  </a:lnTo>
                  <a:lnTo>
                    <a:pt x="218" y="673"/>
                  </a:lnTo>
                  <a:lnTo>
                    <a:pt x="218" y="666"/>
                  </a:lnTo>
                  <a:lnTo>
                    <a:pt x="211" y="666"/>
                  </a:lnTo>
                  <a:lnTo>
                    <a:pt x="205" y="666"/>
                  </a:lnTo>
                  <a:lnTo>
                    <a:pt x="199" y="666"/>
                  </a:lnTo>
                  <a:lnTo>
                    <a:pt x="192" y="666"/>
                  </a:lnTo>
                  <a:lnTo>
                    <a:pt x="186" y="666"/>
                  </a:lnTo>
                  <a:lnTo>
                    <a:pt x="186" y="660"/>
                  </a:lnTo>
                  <a:lnTo>
                    <a:pt x="179" y="660"/>
                  </a:lnTo>
                  <a:lnTo>
                    <a:pt x="173" y="660"/>
                  </a:lnTo>
                  <a:lnTo>
                    <a:pt x="173" y="666"/>
                  </a:lnTo>
                  <a:lnTo>
                    <a:pt x="167" y="666"/>
                  </a:lnTo>
                  <a:lnTo>
                    <a:pt x="160" y="666"/>
                  </a:lnTo>
                  <a:lnTo>
                    <a:pt x="154" y="666"/>
                  </a:lnTo>
                  <a:lnTo>
                    <a:pt x="147" y="666"/>
                  </a:lnTo>
                  <a:lnTo>
                    <a:pt x="141" y="666"/>
                  </a:lnTo>
                  <a:lnTo>
                    <a:pt x="135" y="666"/>
                  </a:lnTo>
                  <a:lnTo>
                    <a:pt x="128" y="666"/>
                  </a:lnTo>
                  <a:lnTo>
                    <a:pt x="122" y="666"/>
                  </a:lnTo>
                  <a:lnTo>
                    <a:pt x="115" y="666"/>
                  </a:lnTo>
                  <a:lnTo>
                    <a:pt x="115" y="673"/>
                  </a:lnTo>
                  <a:lnTo>
                    <a:pt x="109" y="673"/>
                  </a:lnTo>
                  <a:lnTo>
                    <a:pt x="109" y="679"/>
                  </a:lnTo>
                  <a:lnTo>
                    <a:pt x="109" y="685"/>
                  </a:lnTo>
                  <a:lnTo>
                    <a:pt x="109" y="692"/>
                  </a:lnTo>
                  <a:lnTo>
                    <a:pt x="103" y="698"/>
                  </a:lnTo>
                  <a:lnTo>
                    <a:pt x="103" y="705"/>
                  </a:lnTo>
                  <a:lnTo>
                    <a:pt x="96" y="705"/>
                  </a:lnTo>
                  <a:lnTo>
                    <a:pt x="96" y="711"/>
                  </a:lnTo>
                  <a:lnTo>
                    <a:pt x="90" y="711"/>
                  </a:lnTo>
                  <a:lnTo>
                    <a:pt x="83" y="711"/>
                  </a:lnTo>
                  <a:lnTo>
                    <a:pt x="77" y="711"/>
                  </a:lnTo>
                  <a:lnTo>
                    <a:pt x="70" y="717"/>
                  </a:lnTo>
                  <a:lnTo>
                    <a:pt x="64" y="717"/>
                  </a:lnTo>
                  <a:lnTo>
                    <a:pt x="58" y="724"/>
                  </a:lnTo>
                  <a:lnTo>
                    <a:pt x="51" y="724"/>
                  </a:lnTo>
                  <a:lnTo>
                    <a:pt x="45" y="724"/>
                  </a:lnTo>
                  <a:lnTo>
                    <a:pt x="38" y="730"/>
                  </a:lnTo>
                  <a:lnTo>
                    <a:pt x="32" y="730"/>
                  </a:lnTo>
                  <a:lnTo>
                    <a:pt x="32" y="724"/>
                  </a:lnTo>
                  <a:lnTo>
                    <a:pt x="26" y="724"/>
                  </a:lnTo>
                  <a:lnTo>
                    <a:pt x="19" y="717"/>
                  </a:lnTo>
                  <a:lnTo>
                    <a:pt x="13" y="717"/>
                  </a:lnTo>
                  <a:lnTo>
                    <a:pt x="19" y="717"/>
                  </a:lnTo>
                  <a:lnTo>
                    <a:pt x="13" y="711"/>
                  </a:lnTo>
                  <a:lnTo>
                    <a:pt x="0" y="698"/>
                  </a:lnTo>
                  <a:lnTo>
                    <a:pt x="0" y="692"/>
                  </a:lnTo>
                  <a:lnTo>
                    <a:pt x="0" y="685"/>
                  </a:lnTo>
                  <a:lnTo>
                    <a:pt x="0" y="679"/>
                  </a:lnTo>
                  <a:lnTo>
                    <a:pt x="0" y="673"/>
                  </a:lnTo>
                  <a:lnTo>
                    <a:pt x="6" y="673"/>
                  </a:lnTo>
                  <a:lnTo>
                    <a:pt x="13" y="679"/>
                  </a:lnTo>
                  <a:lnTo>
                    <a:pt x="19" y="679"/>
                  </a:lnTo>
                  <a:lnTo>
                    <a:pt x="26" y="685"/>
                  </a:lnTo>
                  <a:lnTo>
                    <a:pt x="26" y="679"/>
                  </a:lnTo>
                  <a:lnTo>
                    <a:pt x="32" y="679"/>
                  </a:lnTo>
                  <a:lnTo>
                    <a:pt x="38" y="679"/>
                  </a:lnTo>
                  <a:lnTo>
                    <a:pt x="38" y="673"/>
                  </a:lnTo>
                  <a:lnTo>
                    <a:pt x="45" y="673"/>
                  </a:lnTo>
                  <a:lnTo>
                    <a:pt x="51" y="673"/>
                  </a:lnTo>
                  <a:lnTo>
                    <a:pt x="58" y="673"/>
                  </a:lnTo>
                  <a:lnTo>
                    <a:pt x="58" y="666"/>
                  </a:lnTo>
                  <a:lnTo>
                    <a:pt x="64" y="666"/>
                  </a:lnTo>
                  <a:lnTo>
                    <a:pt x="70" y="660"/>
                  </a:lnTo>
                  <a:lnTo>
                    <a:pt x="77" y="660"/>
                  </a:lnTo>
                  <a:lnTo>
                    <a:pt x="77" y="653"/>
                  </a:lnTo>
                  <a:lnTo>
                    <a:pt x="70" y="653"/>
                  </a:lnTo>
                  <a:lnTo>
                    <a:pt x="70" y="647"/>
                  </a:lnTo>
                  <a:lnTo>
                    <a:pt x="64" y="647"/>
                  </a:lnTo>
                  <a:lnTo>
                    <a:pt x="64" y="641"/>
                  </a:lnTo>
                  <a:lnTo>
                    <a:pt x="58" y="641"/>
                  </a:lnTo>
                  <a:lnTo>
                    <a:pt x="51" y="641"/>
                  </a:lnTo>
                  <a:lnTo>
                    <a:pt x="45" y="641"/>
                  </a:lnTo>
                  <a:lnTo>
                    <a:pt x="38" y="641"/>
                  </a:lnTo>
                  <a:lnTo>
                    <a:pt x="32" y="641"/>
                  </a:lnTo>
                  <a:lnTo>
                    <a:pt x="26" y="641"/>
                  </a:lnTo>
                  <a:lnTo>
                    <a:pt x="19" y="641"/>
                  </a:lnTo>
                  <a:lnTo>
                    <a:pt x="13" y="641"/>
                  </a:lnTo>
                  <a:lnTo>
                    <a:pt x="6" y="634"/>
                  </a:lnTo>
                  <a:lnTo>
                    <a:pt x="6" y="628"/>
                  </a:lnTo>
                  <a:lnTo>
                    <a:pt x="6" y="621"/>
                  </a:lnTo>
                  <a:lnTo>
                    <a:pt x="6" y="615"/>
                  </a:lnTo>
                  <a:lnTo>
                    <a:pt x="6" y="609"/>
                  </a:lnTo>
                  <a:lnTo>
                    <a:pt x="6" y="602"/>
                  </a:lnTo>
                  <a:lnTo>
                    <a:pt x="6" y="596"/>
                  </a:lnTo>
                  <a:lnTo>
                    <a:pt x="13" y="596"/>
                  </a:lnTo>
                  <a:lnTo>
                    <a:pt x="13" y="589"/>
                  </a:lnTo>
                  <a:lnTo>
                    <a:pt x="19" y="596"/>
                  </a:lnTo>
                  <a:lnTo>
                    <a:pt x="26" y="596"/>
                  </a:lnTo>
                  <a:lnTo>
                    <a:pt x="32" y="602"/>
                  </a:lnTo>
                  <a:lnTo>
                    <a:pt x="38" y="602"/>
                  </a:lnTo>
                  <a:lnTo>
                    <a:pt x="38" y="596"/>
                  </a:lnTo>
                  <a:lnTo>
                    <a:pt x="45" y="596"/>
                  </a:lnTo>
                  <a:lnTo>
                    <a:pt x="51" y="596"/>
                  </a:lnTo>
                  <a:lnTo>
                    <a:pt x="51" y="589"/>
                  </a:lnTo>
                  <a:lnTo>
                    <a:pt x="58" y="589"/>
                  </a:lnTo>
                  <a:lnTo>
                    <a:pt x="58" y="596"/>
                  </a:lnTo>
                  <a:lnTo>
                    <a:pt x="64" y="596"/>
                  </a:lnTo>
                  <a:lnTo>
                    <a:pt x="64" y="589"/>
                  </a:lnTo>
                  <a:lnTo>
                    <a:pt x="70" y="589"/>
                  </a:lnTo>
                  <a:lnTo>
                    <a:pt x="77" y="589"/>
                  </a:lnTo>
                  <a:lnTo>
                    <a:pt x="83" y="589"/>
                  </a:lnTo>
                  <a:lnTo>
                    <a:pt x="90" y="589"/>
                  </a:lnTo>
                  <a:lnTo>
                    <a:pt x="96" y="589"/>
                  </a:lnTo>
                  <a:lnTo>
                    <a:pt x="103" y="589"/>
                  </a:lnTo>
                  <a:lnTo>
                    <a:pt x="103" y="596"/>
                  </a:lnTo>
                  <a:lnTo>
                    <a:pt x="109" y="596"/>
                  </a:lnTo>
                  <a:lnTo>
                    <a:pt x="115" y="596"/>
                  </a:lnTo>
                  <a:lnTo>
                    <a:pt x="122" y="596"/>
                  </a:lnTo>
                  <a:lnTo>
                    <a:pt x="128" y="589"/>
                  </a:lnTo>
                  <a:lnTo>
                    <a:pt x="135" y="589"/>
                  </a:lnTo>
                  <a:lnTo>
                    <a:pt x="135" y="583"/>
                  </a:lnTo>
                  <a:lnTo>
                    <a:pt x="141" y="583"/>
                  </a:lnTo>
                  <a:lnTo>
                    <a:pt x="141" y="577"/>
                  </a:lnTo>
                  <a:lnTo>
                    <a:pt x="141" y="570"/>
                  </a:lnTo>
                  <a:lnTo>
                    <a:pt x="135" y="570"/>
                  </a:lnTo>
                  <a:lnTo>
                    <a:pt x="135" y="564"/>
                  </a:lnTo>
                  <a:lnTo>
                    <a:pt x="128" y="557"/>
                  </a:lnTo>
                  <a:lnTo>
                    <a:pt x="128" y="551"/>
                  </a:lnTo>
                  <a:lnTo>
                    <a:pt x="122" y="551"/>
                  </a:lnTo>
                  <a:lnTo>
                    <a:pt x="115" y="551"/>
                  </a:lnTo>
                  <a:lnTo>
                    <a:pt x="115" y="545"/>
                  </a:lnTo>
                  <a:lnTo>
                    <a:pt x="115" y="551"/>
                  </a:lnTo>
                  <a:lnTo>
                    <a:pt x="109" y="551"/>
                  </a:lnTo>
                  <a:lnTo>
                    <a:pt x="103" y="551"/>
                  </a:lnTo>
                  <a:lnTo>
                    <a:pt x="103" y="557"/>
                  </a:lnTo>
                  <a:lnTo>
                    <a:pt x="96" y="557"/>
                  </a:lnTo>
                  <a:lnTo>
                    <a:pt x="90" y="564"/>
                  </a:lnTo>
                  <a:lnTo>
                    <a:pt x="83" y="564"/>
                  </a:lnTo>
                  <a:lnTo>
                    <a:pt x="77" y="564"/>
                  </a:lnTo>
                  <a:lnTo>
                    <a:pt x="77" y="570"/>
                  </a:lnTo>
                  <a:lnTo>
                    <a:pt x="70" y="570"/>
                  </a:lnTo>
                  <a:lnTo>
                    <a:pt x="64" y="570"/>
                  </a:lnTo>
                  <a:lnTo>
                    <a:pt x="64" y="577"/>
                  </a:lnTo>
                  <a:lnTo>
                    <a:pt x="58" y="577"/>
                  </a:lnTo>
                  <a:lnTo>
                    <a:pt x="58" y="570"/>
                  </a:lnTo>
                  <a:lnTo>
                    <a:pt x="51" y="564"/>
                  </a:lnTo>
                  <a:lnTo>
                    <a:pt x="51" y="557"/>
                  </a:lnTo>
                  <a:lnTo>
                    <a:pt x="45" y="557"/>
                  </a:lnTo>
                  <a:lnTo>
                    <a:pt x="45" y="551"/>
                  </a:lnTo>
                  <a:lnTo>
                    <a:pt x="45" y="545"/>
                  </a:lnTo>
                  <a:lnTo>
                    <a:pt x="45" y="538"/>
                  </a:lnTo>
                  <a:lnTo>
                    <a:pt x="38" y="532"/>
                  </a:lnTo>
                  <a:lnTo>
                    <a:pt x="38" y="525"/>
                  </a:lnTo>
                  <a:lnTo>
                    <a:pt x="32" y="525"/>
                  </a:lnTo>
                  <a:lnTo>
                    <a:pt x="32" y="519"/>
                  </a:lnTo>
                  <a:lnTo>
                    <a:pt x="32" y="513"/>
                  </a:lnTo>
                  <a:lnTo>
                    <a:pt x="32" y="506"/>
                  </a:lnTo>
                  <a:lnTo>
                    <a:pt x="38" y="506"/>
                  </a:lnTo>
                  <a:lnTo>
                    <a:pt x="38" y="500"/>
                  </a:lnTo>
                  <a:lnTo>
                    <a:pt x="45" y="493"/>
                  </a:lnTo>
                  <a:lnTo>
                    <a:pt x="51" y="493"/>
                  </a:lnTo>
                  <a:lnTo>
                    <a:pt x="58" y="493"/>
                  </a:lnTo>
                  <a:lnTo>
                    <a:pt x="64" y="500"/>
                  </a:lnTo>
                  <a:lnTo>
                    <a:pt x="70" y="506"/>
                  </a:lnTo>
                  <a:lnTo>
                    <a:pt x="70" y="513"/>
                  </a:lnTo>
                  <a:lnTo>
                    <a:pt x="70" y="519"/>
                  </a:lnTo>
                  <a:lnTo>
                    <a:pt x="77" y="519"/>
                  </a:lnTo>
                  <a:lnTo>
                    <a:pt x="83" y="519"/>
                  </a:lnTo>
                  <a:lnTo>
                    <a:pt x="83" y="525"/>
                  </a:lnTo>
                  <a:lnTo>
                    <a:pt x="90" y="525"/>
                  </a:lnTo>
                  <a:lnTo>
                    <a:pt x="90" y="519"/>
                  </a:lnTo>
                  <a:lnTo>
                    <a:pt x="96" y="519"/>
                  </a:lnTo>
                  <a:lnTo>
                    <a:pt x="103" y="519"/>
                  </a:lnTo>
                  <a:lnTo>
                    <a:pt x="109" y="513"/>
                  </a:lnTo>
                  <a:lnTo>
                    <a:pt x="109" y="506"/>
                  </a:lnTo>
                  <a:lnTo>
                    <a:pt x="109" y="500"/>
                  </a:lnTo>
                  <a:lnTo>
                    <a:pt x="109" y="493"/>
                  </a:lnTo>
                  <a:lnTo>
                    <a:pt x="109" y="487"/>
                  </a:lnTo>
                  <a:lnTo>
                    <a:pt x="115" y="487"/>
                  </a:lnTo>
                  <a:lnTo>
                    <a:pt x="115" y="481"/>
                  </a:lnTo>
                  <a:lnTo>
                    <a:pt x="109" y="481"/>
                  </a:lnTo>
                  <a:lnTo>
                    <a:pt x="109" y="474"/>
                  </a:lnTo>
                  <a:lnTo>
                    <a:pt x="109" y="468"/>
                  </a:lnTo>
                  <a:lnTo>
                    <a:pt x="109" y="461"/>
                  </a:lnTo>
                  <a:lnTo>
                    <a:pt x="103" y="461"/>
                  </a:lnTo>
                  <a:lnTo>
                    <a:pt x="96" y="455"/>
                  </a:lnTo>
                  <a:lnTo>
                    <a:pt x="90" y="455"/>
                  </a:lnTo>
                  <a:lnTo>
                    <a:pt x="83" y="455"/>
                  </a:lnTo>
                  <a:lnTo>
                    <a:pt x="83" y="449"/>
                  </a:lnTo>
                  <a:lnTo>
                    <a:pt x="83" y="442"/>
                  </a:lnTo>
                  <a:lnTo>
                    <a:pt x="90" y="442"/>
                  </a:lnTo>
                  <a:lnTo>
                    <a:pt x="90" y="436"/>
                  </a:lnTo>
                  <a:lnTo>
                    <a:pt x="90" y="429"/>
                  </a:lnTo>
                  <a:lnTo>
                    <a:pt x="90" y="423"/>
                  </a:lnTo>
                  <a:lnTo>
                    <a:pt x="90" y="417"/>
                  </a:lnTo>
                  <a:lnTo>
                    <a:pt x="90" y="410"/>
                  </a:lnTo>
                  <a:lnTo>
                    <a:pt x="96" y="410"/>
                  </a:lnTo>
                  <a:lnTo>
                    <a:pt x="96" y="404"/>
                  </a:lnTo>
                  <a:lnTo>
                    <a:pt x="96" y="397"/>
                  </a:lnTo>
                  <a:lnTo>
                    <a:pt x="90" y="391"/>
                  </a:lnTo>
                  <a:lnTo>
                    <a:pt x="96" y="391"/>
                  </a:lnTo>
                  <a:lnTo>
                    <a:pt x="96" y="385"/>
                  </a:lnTo>
                  <a:lnTo>
                    <a:pt x="103" y="385"/>
                  </a:lnTo>
                  <a:lnTo>
                    <a:pt x="103" y="378"/>
                  </a:lnTo>
                  <a:lnTo>
                    <a:pt x="103" y="372"/>
                  </a:lnTo>
                  <a:lnTo>
                    <a:pt x="103" y="365"/>
                  </a:lnTo>
                  <a:lnTo>
                    <a:pt x="109" y="365"/>
                  </a:lnTo>
                  <a:lnTo>
                    <a:pt x="115" y="359"/>
                  </a:lnTo>
                  <a:lnTo>
                    <a:pt x="115" y="353"/>
                  </a:lnTo>
                  <a:lnTo>
                    <a:pt x="115" y="346"/>
                  </a:lnTo>
                  <a:lnTo>
                    <a:pt x="115" y="340"/>
                  </a:lnTo>
                  <a:lnTo>
                    <a:pt x="115" y="333"/>
                  </a:lnTo>
                  <a:lnTo>
                    <a:pt x="115" y="327"/>
                  </a:lnTo>
                  <a:lnTo>
                    <a:pt x="115" y="321"/>
                  </a:lnTo>
                  <a:lnTo>
                    <a:pt x="115" y="314"/>
                  </a:lnTo>
                  <a:lnTo>
                    <a:pt x="115" y="308"/>
                  </a:lnTo>
                  <a:lnTo>
                    <a:pt x="115" y="301"/>
                  </a:lnTo>
                  <a:lnTo>
                    <a:pt x="115" y="295"/>
                  </a:lnTo>
                  <a:lnTo>
                    <a:pt x="115" y="289"/>
                  </a:lnTo>
                  <a:lnTo>
                    <a:pt x="115" y="282"/>
                  </a:lnTo>
                  <a:lnTo>
                    <a:pt x="115" y="276"/>
                  </a:lnTo>
                  <a:lnTo>
                    <a:pt x="122" y="269"/>
                  </a:lnTo>
                  <a:lnTo>
                    <a:pt x="128" y="269"/>
                  </a:lnTo>
                  <a:lnTo>
                    <a:pt x="128" y="263"/>
                  </a:lnTo>
                  <a:lnTo>
                    <a:pt x="135" y="263"/>
                  </a:lnTo>
                  <a:lnTo>
                    <a:pt x="141" y="263"/>
                  </a:lnTo>
                  <a:lnTo>
                    <a:pt x="147" y="263"/>
                  </a:lnTo>
                  <a:lnTo>
                    <a:pt x="147" y="257"/>
                  </a:lnTo>
                  <a:lnTo>
                    <a:pt x="147" y="250"/>
                  </a:lnTo>
                  <a:lnTo>
                    <a:pt x="141" y="244"/>
                  </a:lnTo>
                  <a:lnTo>
                    <a:pt x="135" y="244"/>
                  </a:lnTo>
                  <a:lnTo>
                    <a:pt x="128" y="237"/>
                  </a:lnTo>
                  <a:lnTo>
                    <a:pt x="128" y="231"/>
                  </a:lnTo>
                  <a:lnTo>
                    <a:pt x="128" y="225"/>
                  </a:lnTo>
                  <a:lnTo>
                    <a:pt x="122" y="225"/>
                  </a:lnTo>
                  <a:lnTo>
                    <a:pt x="122" y="218"/>
                  </a:lnTo>
                  <a:lnTo>
                    <a:pt x="122" y="212"/>
                  </a:lnTo>
                  <a:lnTo>
                    <a:pt x="122" y="205"/>
                  </a:lnTo>
                  <a:lnTo>
                    <a:pt x="122" y="199"/>
                  </a:lnTo>
                  <a:lnTo>
                    <a:pt x="122" y="192"/>
                  </a:lnTo>
                  <a:lnTo>
                    <a:pt x="128" y="192"/>
                  </a:lnTo>
                  <a:lnTo>
                    <a:pt x="128" y="186"/>
                  </a:lnTo>
                  <a:lnTo>
                    <a:pt x="122" y="186"/>
                  </a:lnTo>
                  <a:lnTo>
                    <a:pt x="122" y="180"/>
                  </a:lnTo>
                  <a:lnTo>
                    <a:pt x="122" y="173"/>
                  </a:lnTo>
                  <a:lnTo>
                    <a:pt x="128" y="173"/>
                  </a:lnTo>
                  <a:lnTo>
                    <a:pt x="135" y="180"/>
                  </a:lnTo>
                  <a:lnTo>
                    <a:pt x="141" y="180"/>
                  </a:lnTo>
                  <a:lnTo>
                    <a:pt x="147" y="180"/>
                  </a:lnTo>
                  <a:lnTo>
                    <a:pt x="154" y="180"/>
                  </a:lnTo>
                  <a:lnTo>
                    <a:pt x="154" y="186"/>
                  </a:lnTo>
                  <a:lnTo>
                    <a:pt x="160" y="186"/>
                  </a:lnTo>
                  <a:lnTo>
                    <a:pt x="167" y="186"/>
                  </a:lnTo>
                  <a:lnTo>
                    <a:pt x="173" y="186"/>
                  </a:lnTo>
                  <a:lnTo>
                    <a:pt x="173" y="180"/>
                  </a:lnTo>
                  <a:lnTo>
                    <a:pt x="179" y="180"/>
                  </a:lnTo>
                  <a:lnTo>
                    <a:pt x="186" y="180"/>
                  </a:lnTo>
                  <a:lnTo>
                    <a:pt x="179" y="180"/>
                  </a:lnTo>
                  <a:lnTo>
                    <a:pt x="179" y="186"/>
                  </a:lnTo>
                  <a:lnTo>
                    <a:pt x="186" y="186"/>
                  </a:lnTo>
                  <a:lnTo>
                    <a:pt x="186" y="192"/>
                  </a:lnTo>
                  <a:lnTo>
                    <a:pt x="186" y="199"/>
                  </a:lnTo>
                  <a:lnTo>
                    <a:pt x="192" y="205"/>
                  </a:lnTo>
                  <a:lnTo>
                    <a:pt x="192" y="212"/>
                  </a:lnTo>
                  <a:lnTo>
                    <a:pt x="186" y="212"/>
                  </a:lnTo>
                  <a:lnTo>
                    <a:pt x="186" y="218"/>
                  </a:lnTo>
                  <a:lnTo>
                    <a:pt x="179" y="218"/>
                  </a:lnTo>
                  <a:lnTo>
                    <a:pt x="186" y="225"/>
                  </a:lnTo>
                  <a:lnTo>
                    <a:pt x="186" y="231"/>
                  </a:lnTo>
                  <a:lnTo>
                    <a:pt x="192" y="231"/>
                  </a:lnTo>
                  <a:lnTo>
                    <a:pt x="199" y="231"/>
                  </a:lnTo>
                  <a:lnTo>
                    <a:pt x="205" y="231"/>
                  </a:lnTo>
                  <a:lnTo>
                    <a:pt x="205" y="237"/>
                  </a:lnTo>
                  <a:lnTo>
                    <a:pt x="205" y="244"/>
                  </a:lnTo>
                  <a:lnTo>
                    <a:pt x="211" y="244"/>
                  </a:lnTo>
                  <a:lnTo>
                    <a:pt x="218" y="250"/>
                  </a:lnTo>
                  <a:lnTo>
                    <a:pt x="224" y="250"/>
                  </a:lnTo>
                  <a:lnTo>
                    <a:pt x="231" y="244"/>
                  </a:lnTo>
                  <a:lnTo>
                    <a:pt x="237" y="244"/>
                  </a:lnTo>
                  <a:lnTo>
                    <a:pt x="243" y="244"/>
                  </a:lnTo>
                  <a:lnTo>
                    <a:pt x="250" y="244"/>
                  </a:lnTo>
                  <a:lnTo>
                    <a:pt x="250" y="250"/>
                  </a:lnTo>
                  <a:lnTo>
                    <a:pt x="256" y="250"/>
                  </a:lnTo>
                  <a:lnTo>
                    <a:pt x="256" y="244"/>
                  </a:lnTo>
                  <a:lnTo>
                    <a:pt x="263" y="244"/>
                  </a:lnTo>
                  <a:lnTo>
                    <a:pt x="269" y="244"/>
                  </a:lnTo>
                  <a:lnTo>
                    <a:pt x="275" y="244"/>
                  </a:lnTo>
                  <a:lnTo>
                    <a:pt x="282" y="244"/>
                  </a:lnTo>
                  <a:lnTo>
                    <a:pt x="282" y="250"/>
                  </a:lnTo>
                  <a:lnTo>
                    <a:pt x="282" y="257"/>
                  </a:lnTo>
                  <a:lnTo>
                    <a:pt x="275" y="257"/>
                  </a:lnTo>
                  <a:lnTo>
                    <a:pt x="269" y="257"/>
                  </a:lnTo>
                  <a:lnTo>
                    <a:pt x="269" y="263"/>
                  </a:lnTo>
                  <a:lnTo>
                    <a:pt x="269" y="269"/>
                  </a:lnTo>
                  <a:lnTo>
                    <a:pt x="263" y="269"/>
                  </a:lnTo>
                  <a:lnTo>
                    <a:pt x="263" y="276"/>
                  </a:lnTo>
                  <a:lnTo>
                    <a:pt x="269" y="276"/>
                  </a:lnTo>
                  <a:lnTo>
                    <a:pt x="275" y="276"/>
                  </a:lnTo>
                  <a:lnTo>
                    <a:pt x="282" y="276"/>
                  </a:lnTo>
                  <a:lnTo>
                    <a:pt x="282" y="282"/>
                  </a:lnTo>
                  <a:lnTo>
                    <a:pt x="288" y="282"/>
                  </a:lnTo>
                  <a:lnTo>
                    <a:pt x="288" y="289"/>
                  </a:lnTo>
                  <a:lnTo>
                    <a:pt x="288" y="295"/>
                  </a:lnTo>
                  <a:lnTo>
                    <a:pt x="295" y="295"/>
                  </a:lnTo>
                  <a:lnTo>
                    <a:pt x="295" y="301"/>
                  </a:lnTo>
                  <a:lnTo>
                    <a:pt x="301" y="301"/>
                  </a:lnTo>
                  <a:lnTo>
                    <a:pt x="307" y="308"/>
                  </a:lnTo>
                  <a:lnTo>
                    <a:pt x="314" y="308"/>
                  </a:lnTo>
                  <a:lnTo>
                    <a:pt x="320" y="308"/>
                  </a:lnTo>
                  <a:lnTo>
                    <a:pt x="327" y="301"/>
                  </a:lnTo>
                  <a:lnTo>
                    <a:pt x="333" y="301"/>
                  </a:lnTo>
                  <a:lnTo>
                    <a:pt x="339" y="301"/>
                  </a:lnTo>
                  <a:lnTo>
                    <a:pt x="346" y="301"/>
                  </a:lnTo>
                  <a:lnTo>
                    <a:pt x="352" y="301"/>
                  </a:lnTo>
                  <a:lnTo>
                    <a:pt x="352" y="308"/>
                  </a:lnTo>
                  <a:lnTo>
                    <a:pt x="359" y="308"/>
                  </a:lnTo>
                  <a:lnTo>
                    <a:pt x="365" y="308"/>
                  </a:lnTo>
                  <a:lnTo>
                    <a:pt x="365" y="301"/>
                  </a:lnTo>
                  <a:lnTo>
                    <a:pt x="371" y="301"/>
                  </a:lnTo>
                  <a:lnTo>
                    <a:pt x="371" y="295"/>
                  </a:lnTo>
                  <a:lnTo>
                    <a:pt x="378" y="295"/>
                  </a:lnTo>
                  <a:lnTo>
                    <a:pt x="384" y="295"/>
                  </a:lnTo>
                  <a:lnTo>
                    <a:pt x="384" y="301"/>
                  </a:lnTo>
                  <a:lnTo>
                    <a:pt x="384" y="308"/>
                  </a:lnTo>
                  <a:lnTo>
                    <a:pt x="391" y="308"/>
                  </a:lnTo>
                  <a:lnTo>
                    <a:pt x="397" y="308"/>
                  </a:lnTo>
                  <a:lnTo>
                    <a:pt x="397" y="301"/>
                  </a:lnTo>
                  <a:lnTo>
                    <a:pt x="403" y="301"/>
                  </a:lnTo>
                  <a:lnTo>
                    <a:pt x="403" y="295"/>
                  </a:lnTo>
                  <a:lnTo>
                    <a:pt x="410" y="295"/>
                  </a:lnTo>
                  <a:lnTo>
                    <a:pt x="410" y="289"/>
                  </a:lnTo>
                  <a:lnTo>
                    <a:pt x="403" y="282"/>
                  </a:lnTo>
                  <a:lnTo>
                    <a:pt x="397" y="276"/>
                  </a:lnTo>
                  <a:lnTo>
                    <a:pt x="397" y="269"/>
                  </a:lnTo>
                  <a:lnTo>
                    <a:pt x="397" y="263"/>
                  </a:lnTo>
                  <a:lnTo>
                    <a:pt x="403" y="263"/>
                  </a:lnTo>
                  <a:lnTo>
                    <a:pt x="403" y="257"/>
                  </a:lnTo>
                  <a:lnTo>
                    <a:pt x="397" y="257"/>
                  </a:lnTo>
                  <a:lnTo>
                    <a:pt x="397" y="250"/>
                  </a:lnTo>
                  <a:lnTo>
                    <a:pt x="397" y="244"/>
                  </a:lnTo>
                  <a:lnTo>
                    <a:pt x="397" y="237"/>
                  </a:lnTo>
                  <a:lnTo>
                    <a:pt x="397" y="231"/>
                  </a:lnTo>
                  <a:lnTo>
                    <a:pt x="403" y="225"/>
                  </a:lnTo>
                  <a:lnTo>
                    <a:pt x="410" y="218"/>
                  </a:lnTo>
                  <a:lnTo>
                    <a:pt x="416" y="218"/>
                  </a:lnTo>
                  <a:lnTo>
                    <a:pt x="423" y="218"/>
                  </a:lnTo>
                  <a:lnTo>
                    <a:pt x="423" y="212"/>
                  </a:lnTo>
                  <a:lnTo>
                    <a:pt x="429" y="212"/>
                  </a:lnTo>
                  <a:lnTo>
                    <a:pt x="429" y="205"/>
                  </a:lnTo>
                  <a:lnTo>
                    <a:pt x="429" y="199"/>
                  </a:lnTo>
                  <a:lnTo>
                    <a:pt x="429" y="192"/>
                  </a:lnTo>
                  <a:lnTo>
                    <a:pt x="429" y="186"/>
                  </a:lnTo>
                  <a:lnTo>
                    <a:pt x="429" y="180"/>
                  </a:lnTo>
                  <a:lnTo>
                    <a:pt x="423" y="180"/>
                  </a:lnTo>
                  <a:lnTo>
                    <a:pt x="423" y="173"/>
                  </a:lnTo>
                  <a:lnTo>
                    <a:pt x="423" y="167"/>
                  </a:lnTo>
                  <a:lnTo>
                    <a:pt x="423" y="160"/>
                  </a:lnTo>
                  <a:lnTo>
                    <a:pt x="423" y="154"/>
                  </a:lnTo>
                  <a:lnTo>
                    <a:pt x="429" y="148"/>
                  </a:lnTo>
                  <a:lnTo>
                    <a:pt x="435" y="135"/>
                  </a:lnTo>
                  <a:lnTo>
                    <a:pt x="442" y="128"/>
                  </a:lnTo>
                  <a:lnTo>
                    <a:pt x="448" y="109"/>
                  </a:lnTo>
                  <a:lnTo>
                    <a:pt x="461" y="84"/>
                  </a:lnTo>
                  <a:lnTo>
                    <a:pt x="468" y="77"/>
                  </a:lnTo>
                  <a:lnTo>
                    <a:pt x="468" y="71"/>
                  </a:lnTo>
                  <a:lnTo>
                    <a:pt x="474" y="64"/>
                  </a:lnTo>
                  <a:lnTo>
                    <a:pt x="474" y="58"/>
                  </a:lnTo>
                  <a:lnTo>
                    <a:pt x="468" y="58"/>
                  </a:lnTo>
                  <a:lnTo>
                    <a:pt x="468" y="52"/>
                  </a:lnTo>
                  <a:lnTo>
                    <a:pt x="474" y="52"/>
                  </a:lnTo>
                  <a:lnTo>
                    <a:pt x="480" y="52"/>
                  </a:lnTo>
                  <a:lnTo>
                    <a:pt x="480" y="45"/>
                  </a:lnTo>
                  <a:lnTo>
                    <a:pt x="487" y="45"/>
                  </a:lnTo>
                  <a:lnTo>
                    <a:pt x="487" y="39"/>
                  </a:lnTo>
                  <a:lnTo>
                    <a:pt x="493" y="39"/>
                  </a:lnTo>
                  <a:lnTo>
                    <a:pt x="500" y="45"/>
                  </a:lnTo>
                  <a:lnTo>
                    <a:pt x="506" y="45"/>
                  </a:lnTo>
                  <a:lnTo>
                    <a:pt x="506" y="39"/>
                  </a:lnTo>
                  <a:lnTo>
                    <a:pt x="512" y="39"/>
                  </a:lnTo>
                  <a:lnTo>
                    <a:pt x="512" y="32"/>
                  </a:lnTo>
                  <a:lnTo>
                    <a:pt x="519" y="32"/>
                  </a:lnTo>
                  <a:lnTo>
                    <a:pt x="519" y="39"/>
                  </a:lnTo>
                  <a:lnTo>
                    <a:pt x="519" y="45"/>
                  </a:lnTo>
                  <a:lnTo>
                    <a:pt x="519" y="39"/>
                  </a:lnTo>
                  <a:lnTo>
                    <a:pt x="525" y="39"/>
                  </a:lnTo>
                  <a:lnTo>
                    <a:pt x="525" y="45"/>
                  </a:lnTo>
                  <a:lnTo>
                    <a:pt x="532" y="45"/>
                  </a:lnTo>
                  <a:lnTo>
                    <a:pt x="532" y="52"/>
                  </a:lnTo>
                  <a:lnTo>
                    <a:pt x="532" y="58"/>
                  </a:lnTo>
                  <a:lnTo>
                    <a:pt x="538" y="58"/>
                  </a:lnTo>
                  <a:lnTo>
                    <a:pt x="544" y="58"/>
                  </a:lnTo>
                  <a:lnTo>
                    <a:pt x="544" y="52"/>
                  </a:lnTo>
                  <a:lnTo>
                    <a:pt x="544" y="45"/>
                  </a:lnTo>
                  <a:lnTo>
                    <a:pt x="551" y="45"/>
                  </a:lnTo>
                  <a:lnTo>
                    <a:pt x="557" y="45"/>
                  </a:lnTo>
                  <a:lnTo>
                    <a:pt x="564" y="45"/>
                  </a:lnTo>
                  <a:lnTo>
                    <a:pt x="564" y="39"/>
                  </a:lnTo>
                  <a:lnTo>
                    <a:pt x="570" y="39"/>
                  </a:lnTo>
                  <a:lnTo>
                    <a:pt x="570" y="32"/>
                  </a:lnTo>
                  <a:lnTo>
                    <a:pt x="570" y="39"/>
                  </a:lnTo>
                  <a:lnTo>
                    <a:pt x="576" y="39"/>
                  </a:lnTo>
                  <a:lnTo>
                    <a:pt x="576" y="32"/>
                  </a:lnTo>
                  <a:lnTo>
                    <a:pt x="583" y="32"/>
                  </a:lnTo>
                  <a:lnTo>
                    <a:pt x="583" y="26"/>
                  </a:lnTo>
                  <a:lnTo>
                    <a:pt x="589" y="26"/>
                  </a:lnTo>
                  <a:lnTo>
                    <a:pt x="589" y="32"/>
                  </a:lnTo>
                  <a:lnTo>
                    <a:pt x="596" y="32"/>
                  </a:lnTo>
                  <a:lnTo>
                    <a:pt x="596" y="39"/>
                  </a:lnTo>
                  <a:lnTo>
                    <a:pt x="602" y="39"/>
                  </a:lnTo>
                  <a:lnTo>
                    <a:pt x="608" y="45"/>
                  </a:lnTo>
                  <a:lnTo>
                    <a:pt x="615" y="45"/>
                  </a:lnTo>
                  <a:lnTo>
                    <a:pt x="615" y="39"/>
                  </a:lnTo>
                  <a:lnTo>
                    <a:pt x="615" y="32"/>
                  </a:lnTo>
                  <a:lnTo>
                    <a:pt x="621" y="32"/>
                  </a:lnTo>
                  <a:lnTo>
                    <a:pt x="621" y="26"/>
                  </a:lnTo>
                  <a:lnTo>
                    <a:pt x="628" y="26"/>
                  </a:lnTo>
                  <a:lnTo>
                    <a:pt x="634" y="20"/>
                  </a:lnTo>
                  <a:lnTo>
                    <a:pt x="647" y="20"/>
                  </a:lnTo>
                  <a:lnTo>
                    <a:pt x="660" y="20"/>
                  </a:lnTo>
                  <a:lnTo>
                    <a:pt x="666" y="20"/>
                  </a:lnTo>
                  <a:lnTo>
                    <a:pt x="672" y="20"/>
                  </a:lnTo>
                  <a:lnTo>
                    <a:pt x="679" y="13"/>
                  </a:lnTo>
                  <a:lnTo>
                    <a:pt x="685" y="13"/>
                  </a:lnTo>
                  <a:lnTo>
                    <a:pt x="692" y="13"/>
                  </a:lnTo>
                  <a:lnTo>
                    <a:pt x="698" y="20"/>
                  </a:lnTo>
                  <a:lnTo>
                    <a:pt x="704" y="13"/>
                  </a:lnTo>
                  <a:lnTo>
                    <a:pt x="711" y="7"/>
                  </a:lnTo>
                  <a:lnTo>
                    <a:pt x="711" y="0"/>
                  </a:lnTo>
                  <a:close/>
                </a:path>
              </a:pathLst>
            </a:custGeom>
            <a:grpFill/>
            <a:ln w="6350">
              <a:solidFill>
                <a:schemeClr val="accent5">
                  <a:lumMod val="50000"/>
                </a:schemeClr>
              </a:solidFill>
            </a:ln>
          </p:spPr>
          <p:txBody>
            <a:bodyPr vert="horz" wrap="square" lIns="91440" tIns="45720" rIns="91440" bIns="45720" numCol="1" anchor="t" anchorCtr="0" compatLnSpc="1">
              <a:noAutofit/>
            </a:bodyPr>
            <a:lstStyle/>
            <a:p>
              <a:endParaRPr lang="fr-FR" noProof="0" dirty="0"/>
            </a:p>
          </p:txBody>
        </p:sp>
      </p:grpSp>
      <p:sp>
        <p:nvSpPr>
          <p:cNvPr id="73" name="Graphic 61" descr="Marker with solid fill"/>
          <p:cNvSpPr/>
          <p:nvPr/>
        </p:nvSpPr>
        <p:spPr>
          <a:xfrm>
            <a:off x="11203157" y="5208560"/>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endParaRPr lang="fr-FR" noProof="0" dirty="0"/>
          </a:p>
        </p:txBody>
      </p:sp>
      <p:grpSp>
        <p:nvGrpSpPr>
          <p:cNvPr id="80" name="Group 79"/>
          <p:cNvGrpSpPr/>
          <p:nvPr/>
        </p:nvGrpSpPr>
        <p:grpSpPr>
          <a:xfrm>
            <a:off x="10140184" y="5794620"/>
            <a:ext cx="1238944" cy="230741"/>
            <a:chOff x="10325237" y="5829179"/>
            <a:chExt cx="1238944" cy="230741"/>
          </a:xfrm>
        </p:grpSpPr>
        <p:sp>
          <p:nvSpPr>
            <p:cNvPr id="74" name="Graphic 61" descr="Marker with solid fill"/>
            <p:cNvSpPr/>
            <p:nvPr/>
          </p:nvSpPr>
          <p:spPr>
            <a:xfrm>
              <a:off x="10325237" y="5841371"/>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endParaRPr lang="fr-FR" noProof="0" dirty="0"/>
            </a:p>
          </p:txBody>
        </p:sp>
        <p:sp>
          <p:nvSpPr>
            <p:cNvPr id="75" name="TextBox 74"/>
            <p:cNvSpPr txBox="1"/>
            <p:nvPr/>
          </p:nvSpPr>
          <p:spPr>
            <a:xfrm>
              <a:off x="10537056" y="5829179"/>
              <a:ext cx="1027125" cy="218549"/>
            </a:xfrm>
            <a:prstGeom prst="rect">
              <a:avLst/>
            </a:prstGeom>
            <a:ln w="6350">
              <a:noFill/>
              <a:miter lim="800000"/>
            </a:ln>
          </p:spPr>
          <p:txBody>
            <a:bodyPr vert="horz" wrap="square" lIns="0" tIns="0" rIns="0" bIns="0" rtlCol="0">
              <a:noAutofit/>
            </a:bodyPr>
            <a:lstStyle/>
            <a:p>
              <a:pPr algn="ctr">
                <a:spcBef>
                  <a:spcPts val="300"/>
                </a:spcBef>
                <a:spcAft>
                  <a:spcPts val="300"/>
                </a:spcAft>
                <a:buNone/>
              </a:pPr>
              <a:r>
                <a:rPr lang="fr-FR" sz="900" noProof="0" dirty="0"/>
                <a:t>Régions couvertes par le projet</a:t>
              </a:r>
            </a:p>
          </p:txBody>
        </p:sp>
      </p:grpSp>
      <p:grpSp>
        <p:nvGrpSpPr>
          <p:cNvPr id="79" name="Group 78"/>
          <p:cNvGrpSpPr/>
          <p:nvPr/>
        </p:nvGrpSpPr>
        <p:grpSpPr>
          <a:xfrm>
            <a:off x="1462075" y="6029247"/>
            <a:ext cx="8260153" cy="239250"/>
            <a:chOff x="1462075" y="5661497"/>
            <a:chExt cx="8260153" cy="239250"/>
          </a:xfrm>
        </p:grpSpPr>
        <p:sp>
          <p:nvSpPr>
            <p:cNvPr id="35" name="TextBox 34"/>
            <p:cNvSpPr txBox="1"/>
            <p:nvPr/>
          </p:nvSpPr>
          <p:spPr>
            <a:xfrm>
              <a:off x="1462075" y="5661497"/>
              <a:ext cx="1494907" cy="239250"/>
            </a:xfrm>
            <a:prstGeom prst="rect">
              <a:avLst/>
            </a:prstGeom>
            <a:ln w="6350">
              <a:noFill/>
              <a:miter lim="800000"/>
            </a:ln>
          </p:spPr>
          <p:txBody>
            <a:bodyPr vert="horz" wrap="square" lIns="0" tIns="0" rIns="0" bIns="0" rtlCol="0">
              <a:noAutofit/>
            </a:bodyPr>
            <a:lstStyle/>
            <a:p>
              <a:pPr algn="l">
                <a:spcBef>
                  <a:spcPts val="300"/>
                </a:spcBef>
                <a:spcAft>
                  <a:spcPts val="300"/>
                </a:spcAft>
                <a:buNone/>
              </a:pPr>
              <a:r>
                <a:rPr lang="fr-FR" sz="1150" noProof="0" dirty="0"/>
                <a:t>Etude de préfaisabilité</a:t>
              </a:r>
            </a:p>
          </p:txBody>
        </p:sp>
        <p:sp>
          <p:nvSpPr>
            <p:cNvPr id="36" name="TextBox 35"/>
            <p:cNvSpPr txBox="1"/>
            <p:nvPr/>
          </p:nvSpPr>
          <p:spPr>
            <a:xfrm>
              <a:off x="3717524" y="5661497"/>
              <a:ext cx="1494907" cy="239250"/>
            </a:xfrm>
            <a:prstGeom prst="rect">
              <a:avLst/>
            </a:prstGeom>
            <a:ln w="6350">
              <a:noFill/>
              <a:miter lim="800000"/>
            </a:ln>
          </p:spPr>
          <p:txBody>
            <a:bodyPr vert="horz" wrap="square" lIns="0" tIns="0" rIns="0" bIns="0" rtlCol="0">
              <a:noAutofit/>
            </a:bodyPr>
            <a:lstStyle/>
            <a:p>
              <a:pPr algn="ctr">
                <a:spcBef>
                  <a:spcPts val="300"/>
                </a:spcBef>
                <a:spcAft>
                  <a:spcPts val="300"/>
                </a:spcAft>
                <a:buNone/>
              </a:pPr>
              <a:r>
                <a:rPr lang="fr-FR" sz="1150" noProof="0" dirty="0"/>
                <a:t>Etude de faisabilité</a:t>
              </a:r>
            </a:p>
          </p:txBody>
        </p:sp>
        <p:sp>
          <p:nvSpPr>
            <p:cNvPr id="38" name="TextBox 37"/>
            <p:cNvSpPr txBox="1"/>
            <p:nvPr/>
          </p:nvSpPr>
          <p:spPr>
            <a:xfrm>
              <a:off x="5974718" y="5661497"/>
              <a:ext cx="1494907" cy="239250"/>
            </a:xfrm>
            <a:prstGeom prst="rect">
              <a:avLst/>
            </a:prstGeom>
            <a:ln w="6350">
              <a:noFill/>
              <a:miter lim="800000"/>
            </a:ln>
          </p:spPr>
          <p:txBody>
            <a:bodyPr vert="horz" wrap="square" lIns="0" tIns="0" rIns="0" bIns="0" rtlCol="0">
              <a:noAutofit/>
            </a:bodyPr>
            <a:lstStyle/>
            <a:p>
              <a:pPr algn="ctr">
                <a:spcBef>
                  <a:spcPts val="300"/>
                </a:spcBef>
                <a:spcAft>
                  <a:spcPts val="300"/>
                </a:spcAft>
                <a:buNone/>
              </a:pPr>
              <a:r>
                <a:rPr lang="fr-FR" sz="1150" noProof="0" dirty="0"/>
                <a:t>Appel d’offre</a:t>
              </a:r>
            </a:p>
          </p:txBody>
        </p:sp>
        <p:sp>
          <p:nvSpPr>
            <p:cNvPr id="77" name="TextBox 76"/>
            <p:cNvSpPr txBox="1"/>
            <p:nvPr/>
          </p:nvSpPr>
          <p:spPr>
            <a:xfrm>
              <a:off x="8227321" y="5661497"/>
              <a:ext cx="1494907" cy="239250"/>
            </a:xfrm>
            <a:prstGeom prst="rect">
              <a:avLst/>
            </a:prstGeom>
            <a:ln w="6350">
              <a:noFill/>
              <a:miter lim="800000"/>
            </a:ln>
          </p:spPr>
          <p:txBody>
            <a:bodyPr vert="horz" wrap="square" lIns="0" tIns="0" rIns="0" bIns="0" rtlCol="0">
              <a:noAutofit/>
            </a:bodyPr>
            <a:lstStyle/>
            <a:p>
              <a:pPr algn="ctr">
                <a:spcBef>
                  <a:spcPts val="300"/>
                </a:spcBef>
                <a:spcAft>
                  <a:spcPts val="300"/>
                </a:spcAft>
                <a:buNone/>
              </a:pPr>
              <a:r>
                <a:rPr lang="fr-FR" sz="1150" noProof="0" dirty="0"/>
                <a:t>Démarrage du projet</a:t>
              </a:r>
            </a:p>
          </p:txBody>
        </p:sp>
      </p:grpSp>
      <p:sp>
        <p:nvSpPr>
          <p:cNvPr id="78" name="CustomShape 21"/>
          <p:cNvSpPr/>
          <p:nvPr/>
        </p:nvSpPr>
        <p:spPr>
          <a:xfrm>
            <a:off x="9755812" y="1107486"/>
            <a:ext cx="0" cy="5158745"/>
          </a:xfrm>
          <a:prstGeom prst="straightConnector1">
            <a:avLst/>
          </a:prstGeom>
          <a:noFill/>
          <a:ln w="12600">
            <a:solidFill>
              <a:schemeClr val="accent6"/>
            </a:solidFill>
            <a:round/>
          </a:ln>
        </p:spPr>
        <p:style>
          <a:lnRef idx="0">
            <a:scrgbClr r="0" g="0" b="0"/>
          </a:lnRef>
          <a:fillRef idx="0">
            <a:scrgbClr r="0" g="0" b="0"/>
          </a:fillRef>
          <a:effectRef idx="0">
            <a:scrgbClr r="0" g="0" b="0"/>
          </a:effectRef>
          <a:fontRef idx="minor"/>
        </p:style>
        <p:txBody>
          <a:bodyPr/>
          <a:lstStyle/>
          <a:p>
            <a:endParaRPr lang="fr-FR" noProof="0" dirty="0"/>
          </a:p>
        </p:txBody>
      </p:sp>
      <p:sp>
        <p:nvSpPr>
          <p:cNvPr id="81" name="TextBox 80"/>
          <p:cNvSpPr txBox="1"/>
          <p:nvPr/>
        </p:nvSpPr>
        <p:spPr>
          <a:xfrm>
            <a:off x="9901180" y="6543853"/>
            <a:ext cx="1398938" cy="221491"/>
          </a:xfrm>
          <a:prstGeom prst="rect">
            <a:avLst/>
          </a:prstGeom>
          <a:ln w="6350">
            <a:noFill/>
            <a:miter lim="800000"/>
          </a:ln>
        </p:spPr>
        <p:txBody>
          <a:bodyPr vert="horz" wrap="square" lIns="0" tIns="0" rIns="0" bIns="0" rtlCol="0">
            <a:noAutofit/>
          </a:bodyPr>
          <a:lstStyle/>
          <a:p>
            <a:pPr algn="l">
              <a:spcBef>
                <a:spcPts val="300"/>
              </a:spcBef>
              <a:spcAft>
                <a:spcPts val="300"/>
              </a:spcAft>
              <a:buNone/>
            </a:pPr>
            <a:r>
              <a:rPr lang="fr-FR" sz="1050" i="1" noProof="0" dirty="0"/>
              <a:t>Mise à jour :04/2026</a:t>
            </a:r>
            <a:endParaRPr lang="fr-FR" sz="1050" i="1" noProof="0" dirty="0">
              <a:highlight>
                <a:srgbClr val="FFFF00"/>
              </a:highlight>
            </a:endParaRPr>
          </a:p>
        </p:txBody>
      </p:sp>
      <p:sp>
        <p:nvSpPr>
          <p:cNvPr id="3" name="Rectangle 2"/>
          <p:cNvSpPr/>
          <p:nvPr/>
        </p:nvSpPr>
        <p:spPr>
          <a:xfrm>
            <a:off x="3336425" y="3554565"/>
            <a:ext cx="6431882" cy="938719"/>
          </a:xfrm>
          <a:prstGeom prst="rect">
            <a:avLst/>
          </a:prstGeom>
        </p:spPr>
        <p:txBody>
          <a:bodyPr wrap="square">
            <a:spAutoFit/>
          </a:bodyPr>
          <a:lstStyle/>
          <a:p>
            <a:pPr marL="171450" indent="-171450">
              <a:buFont typeface="Arial" panose="020B0604020202020204" pitchFamily="34" charset="0"/>
              <a:buChar char="•"/>
            </a:pPr>
            <a:r>
              <a:rPr lang="fr-FR" sz="1100" dirty="0"/>
              <a:t>Coûts économiques significatifs liés aux inondations en Afrique de l’Ouest, estimés entre </a:t>
            </a:r>
            <a:r>
              <a:rPr lang="fr-FR" sz="1100" b="1" dirty="0"/>
              <a:t>1% et 5% du PIB</a:t>
            </a:r>
            <a:r>
              <a:rPr lang="fr-FR" sz="1100" dirty="0"/>
              <a:t> dans les zones urbaines exposées, soulignant l’intérêt d’investir dans la résilience ;</a:t>
            </a:r>
            <a:endParaRPr lang="fr-FR" sz="1100" noProof="0" dirty="0"/>
          </a:p>
          <a:p>
            <a:pPr marL="171450" indent="-171450">
              <a:buFont typeface="Arial" panose="020B0604020202020204" pitchFamily="34" charset="0"/>
              <a:buChar char="•"/>
            </a:pPr>
            <a:r>
              <a:rPr lang="fr-FR" sz="1100" noProof="0" dirty="0"/>
              <a:t>Projet fortement aligné avec les priorités des bailleurs (résilience climatique, adaptation), facilitant l’accès à des financements concessionnels et fonds climat ;</a:t>
            </a:r>
            <a:endParaRPr lang="fr-FR" sz="1100" noProof="0" dirty="0">
              <a:latin typeface="Arial" panose="020B0604020202020204" pitchFamily="34" charset="0"/>
            </a:endParaRPr>
          </a:p>
          <a:p>
            <a:pPr marL="171450" indent="-171450">
              <a:buFont typeface="Arial" panose="020B0604020202020204" pitchFamily="34" charset="0"/>
              <a:buChar char="•"/>
            </a:pPr>
            <a:r>
              <a:rPr lang="fr-FR" altLang="fr-FR" sz="1100" dirty="0">
                <a:latin typeface="Arial" panose="020B0604020202020204" pitchFamily="34" charset="0"/>
              </a:rPr>
              <a:t>TRI estimé : </a:t>
            </a:r>
            <a:r>
              <a:rPr lang="fr-FR" altLang="fr-FR" sz="1100" b="1" dirty="0">
                <a:latin typeface="Arial" panose="020B0604020202020204" pitchFamily="34" charset="0"/>
              </a:rPr>
              <a:t>8% – 14%</a:t>
            </a:r>
            <a:r>
              <a:rPr lang="fr-FR" altLang="fr-FR" sz="1100" dirty="0">
                <a:latin typeface="Arial" panose="020B0604020202020204" pitchFamily="34" charset="0"/>
              </a:rPr>
              <a:t> avec une rentabilité sécurisée sur </a:t>
            </a:r>
            <a:r>
              <a:rPr lang="fr-FR" altLang="fr-FR" sz="1100" b="1" dirty="0">
                <a:latin typeface="Arial" panose="020B0604020202020204" pitchFamily="34" charset="0"/>
              </a:rPr>
              <a:t>8 à 15 ans</a:t>
            </a:r>
            <a:r>
              <a:rPr lang="fr-FR" altLang="fr-FR" sz="1100" dirty="0">
                <a:latin typeface="Arial" panose="020B0604020202020204" pitchFamily="34" charset="0"/>
              </a:rPr>
              <a:t> </a:t>
            </a:r>
          </a:p>
        </p:txBody>
      </p:sp>
      <p:sp>
        <p:nvSpPr>
          <p:cNvPr id="10" name="Rectangle 9">
            <a:extLst>
              <a:ext uri="{FF2B5EF4-FFF2-40B4-BE49-F238E27FC236}">
                <a16:creationId xmlns:a16="http://schemas.microsoft.com/office/drawing/2014/main" id="{3FC19C2C-ADAB-B781-F3D5-615EC6995A85}"/>
              </a:ext>
            </a:extLst>
          </p:cNvPr>
          <p:cNvSpPr/>
          <p:nvPr/>
        </p:nvSpPr>
        <p:spPr>
          <a:xfrm>
            <a:off x="10910416" y="0"/>
            <a:ext cx="1281584" cy="437043"/>
          </a:xfrm>
          <a:prstGeom prst="rect">
            <a:avLst/>
          </a:prstGeom>
          <a:solidFill>
            <a:srgbClr val="005E00"/>
          </a:solidFill>
        </p:spPr>
        <p:txBody>
          <a:bodyPr wrap="square">
            <a:spAutoFit/>
          </a:bodyPr>
          <a:lstStyle/>
          <a:p>
            <a:pPr defTabSz="932815"/>
            <a:r>
              <a:rPr lang="fr-FR" sz="1120" b="1" noProof="0" dirty="0">
                <a:solidFill>
                  <a:srgbClr val="FFFFFF"/>
                </a:solidFill>
              </a:rPr>
              <a:t>FICHE PROJET</a:t>
            </a:r>
          </a:p>
          <a:p>
            <a:pPr algn="ctr" defTabSz="932815"/>
            <a:r>
              <a:rPr lang="fr-FR" sz="1120" b="1" noProof="0" dirty="0">
                <a:solidFill>
                  <a:srgbClr val="FFFFFF"/>
                </a:solidFill>
              </a:rPr>
              <a:t>MDEA </a:t>
            </a:r>
            <a:endParaRPr lang="fr-FR" sz="1120" noProof="0" dirty="0">
              <a:solidFill>
                <a:srgbClr val="FFFFFF"/>
              </a:solidFill>
            </a:endParaRPr>
          </a:p>
        </p:txBody>
      </p:sp>
      <p:sp>
        <p:nvSpPr>
          <p:cNvPr id="2" name="CustomShape 22">
            <a:extLst>
              <a:ext uri="{FF2B5EF4-FFF2-40B4-BE49-F238E27FC236}">
                <a16:creationId xmlns:a16="http://schemas.microsoft.com/office/drawing/2014/main" id="{8D5DCB3E-56E0-432C-95FD-C4A1BBD59BFA}"/>
              </a:ext>
            </a:extLst>
          </p:cNvPr>
          <p:cNvSpPr/>
          <p:nvPr/>
        </p:nvSpPr>
        <p:spPr>
          <a:xfrm>
            <a:off x="1586690" y="1152453"/>
            <a:ext cx="242765" cy="294550"/>
          </a:xfrm>
          <a:custGeom>
            <a:avLst/>
            <a:gdLst/>
            <a:ahLst/>
            <a:cxnLst/>
            <a:rect l="0" t="0" r="r" b="b"/>
            <a:pathLst>
              <a:path w="120001" h="120001">
                <a:moveTo>
                  <a:pt x="98734" y="13125"/>
                </a:moveTo>
                <a:cubicBezTo>
                  <a:pt x="88101" y="4375"/>
                  <a:pt x="73670" y="0"/>
                  <a:pt x="60000" y="0"/>
                </a:cubicBezTo>
                <a:cubicBezTo>
                  <a:pt x="60000" y="0"/>
                  <a:pt x="60000" y="0"/>
                  <a:pt x="60000" y="0"/>
                </a:cubicBezTo>
                <a:cubicBezTo>
                  <a:pt x="46329" y="0"/>
                  <a:pt x="31898" y="4375"/>
                  <a:pt x="21265" y="13125"/>
                </a:cubicBezTo>
                <a:cubicBezTo>
                  <a:pt x="0" y="30625"/>
                  <a:pt x="0" y="59375"/>
                  <a:pt x="21265" y="76875"/>
                </a:cubicBezTo>
                <a:cubicBezTo>
                  <a:pt x="34936" y="89375"/>
                  <a:pt x="46329" y="93125"/>
                  <a:pt x="53164" y="108750"/>
                </a:cubicBezTo>
                <a:cubicBezTo>
                  <a:pt x="56962" y="117500"/>
                  <a:pt x="56962" y="117500"/>
                  <a:pt x="56962" y="117500"/>
                </a:cubicBezTo>
                <a:cubicBezTo>
                  <a:pt x="56962" y="118125"/>
                  <a:pt x="57721" y="120000"/>
                  <a:pt x="60000" y="120000"/>
                </a:cubicBezTo>
                <a:cubicBezTo>
                  <a:pt x="62278" y="120000"/>
                  <a:pt x="63037" y="118125"/>
                  <a:pt x="63037" y="117500"/>
                </a:cubicBezTo>
                <a:cubicBezTo>
                  <a:pt x="66835" y="108750"/>
                  <a:pt x="66835" y="108750"/>
                  <a:pt x="66835" y="108750"/>
                </a:cubicBezTo>
                <a:cubicBezTo>
                  <a:pt x="73670" y="93125"/>
                  <a:pt x="85063" y="89375"/>
                  <a:pt x="98734" y="76875"/>
                </a:cubicBezTo>
                <a:cubicBezTo>
                  <a:pt x="120000" y="59375"/>
                  <a:pt x="120000" y="30625"/>
                  <a:pt x="98734" y="13125"/>
                </a:cubicBezTo>
                <a:lnTo>
                  <a:pt x="60000" y="82500"/>
                </a:lnTo>
                <a:cubicBezTo>
                  <a:pt x="34936" y="82500"/>
                  <a:pt x="14430" y="65625"/>
                  <a:pt x="14430" y="45000"/>
                </a:cubicBezTo>
                <a:cubicBezTo>
                  <a:pt x="14430" y="24375"/>
                  <a:pt x="34936" y="7500"/>
                  <a:pt x="60000" y="7500"/>
                </a:cubicBezTo>
                <a:cubicBezTo>
                  <a:pt x="85063" y="7500"/>
                  <a:pt x="105569" y="24375"/>
                  <a:pt x="105569" y="45000"/>
                </a:cubicBezTo>
                <a:cubicBezTo>
                  <a:pt x="105569" y="65625"/>
                  <a:pt x="85063" y="82500"/>
                  <a:pt x="60000" y="82500"/>
                </a:cubicBezTo>
              </a:path>
            </a:pathLst>
          </a:custGeom>
          <a:solidFill>
            <a:schemeClr val="accent1"/>
          </a:solidFill>
          <a:ln>
            <a:noFill/>
          </a:ln>
        </p:spPr>
        <p:style>
          <a:lnRef idx="0">
            <a:scrgbClr r="0" g="0" b="0"/>
          </a:lnRef>
          <a:fillRef idx="0">
            <a:scrgbClr r="0" g="0" b="0"/>
          </a:fillRef>
          <a:effectRef idx="0">
            <a:scrgbClr r="0" g="0" b="0"/>
          </a:effectRef>
          <a:fontRef idx="minor"/>
        </p:style>
        <p:txBody>
          <a:bodyPr/>
          <a:lstStyle/>
          <a:p>
            <a:endParaRPr lang="fr-FR" noProof="0" dirty="0"/>
          </a:p>
        </p:txBody>
      </p:sp>
      <p:sp>
        <p:nvSpPr>
          <p:cNvPr id="11" name="CustomShape 39">
            <a:extLst>
              <a:ext uri="{FF2B5EF4-FFF2-40B4-BE49-F238E27FC236}">
                <a16:creationId xmlns:a16="http://schemas.microsoft.com/office/drawing/2014/main" id="{376275E5-E5EC-CAC6-2858-A9C509DF1E3C}"/>
              </a:ext>
            </a:extLst>
          </p:cNvPr>
          <p:cNvSpPr/>
          <p:nvPr/>
        </p:nvSpPr>
        <p:spPr>
          <a:xfrm>
            <a:off x="1551982" y="3779942"/>
            <a:ext cx="339724" cy="307772"/>
          </a:xfrm>
          <a:custGeom>
            <a:avLst/>
            <a:gdLst/>
            <a:ahLst/>
            <a:cxnLst/>
            <a:rect l="0" t="0" r="r" b="b"/>
            <a:pathLst>
              <a:path w="120000" h="120001">
                <a:moveTo>
                  <a:pt x="7231" y="92805"/>
                </a:moveTo>
                <a:lnTo>
                  <a:pt x="7231" y="120000"/>
                </a:lnTo>
                <a:lnTo>
                  <a:pt x="34397" y="120000"/>
                </a:lnTo>
                <a:lnTo>
                  <a:pt x="34397" y="69064"/>
                </a:lnTo>
                <a:lnTo>
                  <a:pt x="32833" y="67338"/>
                </a:lnTo>
                <a:lnTo>
                  <a:pt x="7231" y="92805"/>
                </a:lnTo>
                <a:lnTo>
                  <a:pt x="42605" y="78129"/>
                </a:lnTo>
                <a:lnTo>
                  <a:pt x="42605" y="120000"/>
                </a:lnTo>
                <a:lnTo>
                  <a:pt x="70749" y="120000"/>
                </a:lnTo>
                <a:lnTo>
                  <a:pt x="70749" y="75539"/>
                </a:lnTo>
                <a:lnTo>
                  <a:pt x="55114" y="91942"/>
                </a:lnTo>
                <a:lnTo>
                  <a:pt x="42605" y="78129"/>
                </a:lnTo>
                <a:lnTo>
                  <a:pt x="88729" y="10143"/>
                </a:lnTo>
                <a:lnTo>
                  <a:pt x="96938" y="18345"/>
                </a:lnTo>
                <a:lnTo>
                  <a:pt x="55114" y="60863"/>
                </a:lnTo>
                <a:lnTo>
                  <a:pt x="32833" y="36474"/>
                </a:lnTo>
                <a:lnTo>
                  <a:pt x="0" y="69064"/>
                </a:lnTo>
                <a:lnTo>
                  <a:pt x="6449" y="77266"/>
                </a:lnTo>
                <a:lnTo>
                  <a:pt x="32833" y="51798"/>
                </a:lnTo>
                <a:lnTo>
                  <a:pt x="55114" y="76402"/>
                </a:lnTo>
                <a:lnTo>
                  <a:pt x="103583" y="25467"/>
                </a:lnTo>
                <a:lnTo>
                  <a:pt x="111791" y="35611"/>
                </a:lnTo>
                <a:lnTo>
                  <a:pt x="119999" y="0"/>
                </a:lnTo>
                <a:lnTo>
                  <a:pt x="88729" y="10143"/>
                </a:lnTo>
                <a:lnTo>
                  <a:pt x="78957" y="66474"/>
                </a:lnTo>
                <a:lnTo>
                  <a:pt x="78957" y="120000"/>
                </a:lnTo>
                <a:lnTo>
                  <a:pt x="106905" y="120000"/>
                </a:lnTo>
                <a:lnTo>
                  <a:pt x="106905" y="41870"/>
                </a:lnTo>
                <a:lnTo>
                  <a:pt x="105146" y="40143"/>
                </a:lnTo>
                <a:lnTo>
                  <a:pt x="78957" y="66474"/>
                </a:lnTo>
              </a:path>
            </a:pathLst>
          </a:custGeom>
          <a:solidFill>
            <a:schemeClr val="accent1"/>
          </a:solidFill>
          <a:ln>
            <a:noFill/>
          </a:ln>
        </p:spPr>
        <p:style>
          <a:lnRef idx="0">
            <a:scrgbClr r="0" g="0" b="0"/>
          </a:lnRef>
          <a:fillRef idx="0">
            <a:scrgbClr r="0" g="0" b="0"/>
          </a:fillRef>
          <a:effectRef idx="0">
            <a:scrgbClr r="0" g="0" b="0"/>
          </a:effectRef>
          <a:fontRef idx="minor"/>
        </p:style>
        <p:txBody>
          <a:bodyPr/>
          <a:lstStyle/>
          <a:p>
            <a:endParaRPr lang="fr-FR" noProof="0" dirty="0"/>
          </a:p>
        </p:txBody>
      </p:sp>
      <p:sp>
        <p:nvSpPr>
          <p:cNvPr id="13" name="CustomShape 52">
            <a:extLst>
              <a:ext uri="{FF2B5EF4-FFF2-40B4-BE49-F238E27FC236}">
                <a16:creationId xmlns:a16="http://schemas.microsoft.com/office/drawing/2014/main" id="{BE8D1D67-B012-8A96-F061-45911B60B7A5}"/>
              </a:ext>
            </a:extLst>
          </p:cNvPr>
          <p:cNvSpPr/>
          <p:nvPr/>
        </p:nvSpPr>
        <p:spPr>
          <a:xfrm>
            <a:off x="1586690" y="1890504"/>
            <a:ext cx="259659" cy="297121"/>
          </a:xfrm>
          <a:custGeom>
            <a:avLst/>
            <a:gdLst/>
            <a:ahLst/>
            <a:cxnLst/>
            <a:rect l="0" t="0" r="r" b="b"/>
            <a:pathLst>
              <a:path w="120001" h="120001">
                <a:moveTo>
                  <a:pt x="58378" y="102992"/>
                </a:moveTo>
                <a:cubicBezTo>
                  <a:pt x="45405" y="109606"/>
                  <a:pt x="25945" y="109606"/>
                  <a:pt x="12972" y="102992"/>
                </a:cubicBezTo>
                <a:cubicBezTo>
                  <a:pt x="6486" y="100157"/>
                  <a:pt x="3243" y="96377"/>
                  <a:pt x="3243" y="91653"/>
                </a:cubicBezTo>
                <a:cubicBezTo>
                  <a:pt x="3243" y="102047"/>
                  <a:pt x="3243" y="102047"/>
                  <a:pt x="3243" y="102047"/>
                </a:cubicBezTo>
                <a:cubicBezTo>
                  <a:pt x="3243" y="105826"/>
                  <a:pt x="6486" y="110551"/>
                  <a:pt x="12972" y="113385"/>
                </a:cubicBezTo>
                <a:cubicBezTo>
                  <a:pt x="25945" y="120000"/>
                  <a:pt x="45405" y="120000"/>
                  <a:pt x="58378" y="113385"/>
                </a:cubicBezTo>
                <a:cubicBezTo>
                  <a:pt x="64864" y="110551"/>
                  <a:pt x="68108" y="105826"/>
                  <a:pt x="68108" y="102047"/>
                </a:cubicBezTo>
                <a:cubicBezTo>
                  <a:pt x="68108" y="91653"/>
                  <a:pt x="68108" y="91653"/>
                  <a:pt x="68108" y="91653"/>
                </a:cubicBezTo>
                <a:cubicBezTo>
                  <a:pt x="68108" y="96377"/>
                  <a:pt x="64864" y="100157"/>
                  <a:pt x="58378" y="102992"/>
                </a:cubicBezTo>
                <a:lnTo>
                  <a:pt x="58378" y="74645"/>
                </a:lnTo>
                <a:cubicBezTo>
                  <a:pt x="45405" y="81259"/>
                  <a:pt x="25945" y="81259"/>
                  <a:pt x="12972" y="74645"/>
                </a:cubicBezTo>
                <a:cubicBezTo>
                  <a:pt x="6486" y="71811"/>
                  <a:pt x="3243" y="67086"/>
                  <a:pt x="3243" y="63307"/>
                </a:cubicBezTo>
                <a:cubicBezTo>
                  <a:pt x="3243" y="72755"/>
                  <a:pt x="3243" y="72755"/>
                  <a:pt x="3243" y="72755"/>
                </a:cubicBezTo>
                <a:cubicBezTo>
                  <a:pt x="3243" y="77480"/>
                  <a:pt x="6486" y="81259"/>
                  <a:pt x="12972" y="85039"/>
                </a:cubicBezTo>
                <a:cubicBezTo>
                  <a:pt x="25945" y="90708"/>
                  <a:pt x="45405" y="90708"/>
                  <a:pt x="58378" y="85039"/>
                </a:cubicBezTo>
                <a:cubicBezTo>
                  <a:pt x="64864" y="81259"/>
                  <a:pt x="68108" y="77480"/>
                  <a:pt x="68108" y="72755"/>
                </a:cubicBezTo>
                <a:cubicBezTo>
                  <a:pt x="68108" y="63307"/>
                  <a:pt x="68108" y="63307"/>
                  <a:pt x="68108" y="63307"/>
                </a:cubicBezTo>
                <a:cubicBezTo>
                  <a:pt x="68108" y="67086"/>
                  <a:pt x="64864" y="71811"/>
                  <a:pt x="58378" y="74645"/>
                </a:cubicBezTo>
                <a:lnTo>
                  <a:pt x="58378" y="88818"/>
                </a:lnTo>
                <a:cubicBezTo>
                  <a:pt x="45405" y="95433"/>
                  <a:pt x="25945" y="95433"/>
                  <a:pt x="12972" y="88818"/>
                </a:cubicBezTo>
                <a:cubicBezTo>
                  <a:pt x="6486" y="85984"/>
                  <a:pt x="3243" y="82204"/>
                  <a:pt x="3243" y="77480"/>
                </a:cubicBezTo>
                <a:cubicBezTo>
                  <a:pt x="3243" y="87874"/>
                  <a:pt x="3243" y="87874"/>
                  <a:pt x="3243" y="87874"/>
                </a:cubicBezTo>
                <a:cubicBezTo>
                  <a:pt x="3243" y="91653"/>
                  <a:pt x="6486" y="95433"/>
                  <a:pt x="12972" y="99212"/>
                </a:cubicBezTo>
                <a:cubicBezTo>
                  <a:pt x="25945" y="104881"/>
                  <a:pt x="45405" y="104881"/>
                  <a:pt x="58378" y="99212"/>
                </a:cubicBezTo>
                <a:cubicBezTo>
                  <a:pt x="64864" y="95433"/>
                  <a:pt x="68108" y="91653"/>
                  <a:pt x="68108" y="87874"/>
                </a:cubicBezTo>
                <a:cubicBezTo>
                  <a:pt x="68108" y="77480"/>
                  <a:pt x="68108" y="77480"/>
                  <a:pt x="68108" y="77480"/>
                </a:cubicBezTo>
                <a:cubicBezTo>
                  <a:pt x="68108" y="82204"/>
                  <a:pt x="64864" y="85984"/>
                  <a:pt x="58378" y="88818"/>
                </a:cubicBezTo>
                <a:lnTo>
                  <a:pt x="12972" y="68976"/>
                </a:lnTo>
                <a:cubicBezTo>
                  <a:pt x="25945" y="75590"/>
                  <a:pt x="45405" y="75590"/>
                  <a:pt x="58378" y="68976"/>
                </a:cubicBezTo>
                <a:cubicBezTo>
                  <a:pt x="71351" y="63307"/>
                  <a:pt x="71351" y="52913"/>
                  <a:pt x="58378" y="46299"/>
                </a:cubicBezTo>
                <a:cubicBezTo>
                  <a:pt x="45405" y="39685"/>
                  <a:pt x="25945" y="39685"/>
                  <a:pt x="12972" y="46299"/>
                </a:cubicBezTo>
                <a:cubicBezTo>
                  <a:pt x="0" y="52913"/>
                  <a:pt x="0" y="63307"/>
                  <a:pt x="12972" y="68976"/>
                </a:cubicBezTo>
                <a:lnTo>
                  <a:pt x="62702" y="29291"/>
                </a:lnTo>
                <a:cubicBezTo>
                  <a:pt x="74594" y="35905"/>
                  <a:pt x="95135" y="35905"/>
                  <a:pt x="108108" y="29291"/>
                </a:cubicBezTo>
                <a:cubicBezTo>
                  <a:pt x="120000" y="22677"/>
                  <a:pt x="120000" y="12283"/>
                  <a:pt x="108108" y="6614"/>
                </a:cubicBezTo>
                <a:cubicBezTo>
                  <a:pt x="95135" y="0"/>
                  <a:pt x="74594" y="0"/>
                  <a:pt x="62702" y="6614"/>
                </a:cubicBezTo>
                <a:cubicBezTo>
                  <a:pt x="49729" y="12283"/>
                  <a:pt x="49729" y="22677"/>
                  <a:pt x="62702" y="29291"/>
                </a:cubicBezTo>
                <a:lnTo>
                  <a:pt x="108108" y="77480"/>
                </a:lnTo>
                <a:cubicBezTo>
                  <a:pt x="98378" y="82204"/>
                  <a:pt x="84324" y="84094"/>
                  <a:pt x="72432" y="81259"/>
                </a:cubicBezTo>
                <a:cubicBezTo>
                  <a:pt x="72432" y="90708"/>
                  <a:pt x="72432" y="90708"/>
                  <a:pt x="72432" y="90708"/>
                </a:cubicBezTo>
                <a:cubicBezTo>
                  <a:pt x="84324" y="93543"/>
                  <a:pt x="98378" y="92598"/>
                  <a:pt x="108108" y="87874"/>
                </a:cubicBezTo>
                <a:cubicBezTo>
                  <a:pt x="113513" y="84094"/>
                  <a:pt x="116756" y="80314"/>
                  <a:pt x="116756" y="76535"/>
                </a:cubicBezTo>
                <a:cubicBezTo>
                  <a:pt x="116756" y="66141"/>
                  <a:pt x="116756" y="66141"/>
                  <a:pt x="116756" y="66141"/>
                </a:cubicBezTo>
                <a:cubicBezTo>
                  <a:pt x="116756" y="70866"/>
                  <a:pt x="113513" y="74645"/>
                  <a:pt x="108108" y="77480"/>
                </a:cubicBezTo>
                <a:lnTo>
                  <a:pt x="108108" y="49133"/>
                </a:lnTo>
                <a:cubicBezTo>
                  <a:pt x="98378" y="53858"/>
                  <a:pt x="84324" y="54803"/>
                  <a:pt x="72432" y="52913"/>
                </a:cubicBezTo>
                <a:cubicBezTo>
                  <a:pt x="72432" y="62362"/>
                  <a:pt x="72432" y="62362"/>
                  <a:pt x="72432" y="62362"/>
                </a:cubicBezTo>
                <a:cubicBezTo>
                  <a:pt x="84324" y="65196"/>
                  <a:pt x="98378" y="63307"/>
                  <a:pt x="108108" y="58582"/>
                </a:cubicBezTo>
                <a:cubicBezTo>
                  <a:pt x="113513" y="55748"/>
                  <a:pt x="116756" y="51968"/>
                  <a:pt x="116756" y="47244"/>
                </a:cubicBezTo>
                <a:cubicBezTo>
                  <a:pt x="116756" y="37795"/>
                  <a:pt x="116756" y="37795"/>
                  <a:pt x="116756" y="37795"/>
                </a:cubicBezTo>
                <a:cubicBezTo>
                  <a:pt x="116756" y="41574"/>
                  <a:pt x="113513" y="46299"/>
                  <a:pt x="108108" y="49133"/>
                </a:cubicBezTo>
                <a:lnTo>
                  <a:pt x="108108" y="34960"/>
                </a:lnTo>
                <a:cubicBezTo>
                  <a:pt x="95135" y="40629"/>
                  <a:pt x="74594" y="40629"/>
                  <a:pt x="62702" y="34960"/>
                </a:cubicBezTo>
                <a:cubicBezTo>
                  <a:pt x="56216" y="31181"/>
                  <a:pt x="52972" y="27401"/>
                  <a:pt x="52972" y="23622"/>
                </a:cubicBezTo>
                <a:cubicBezTo>
                  <a:pt x="52972" y="33070"/>
                  <a:pt x="52972" y="33070"/>
                  <a:pt x="52972" y="33070"/>
                </a:cubicBezTo>
                <a:cubicBezTo>
                  <a:pt x="52972" y="36850"/>
                  <a:pt x="56216" y="41574"/>
                  <a:pt x="62702" y="44409"/>
                </a:cubicBezTo>
                <a:cubicBezTo>
                  <a:pt x="74594" y="51023"/>
                  <a:pt x="95135" y="51023"/>
                  <a:pt x="108108" y="44409"/>
                </a:cubicBezTo>
                <a:cubicBezTo>
                  <a:pt x="113513" y="41574"/>
                  <a:pt x="116756" y="36850"/>
                  <a:pt x="116756" y="33070"/>
                </a:cubicBezTo>
                <a:cubicBezTo>
                  <a:pt x="116756" y="23622"/>
                  <a:pt x="116756" y="23622"/>
                  <a:pt x="116756" y="23622"/>
                </a:cubicBezTo>
                <a:cubicBezTo>
                  <a:pt x="116756" y="27401"/>
                  <a:pt x="113513" y="31181"/>
                  <a:pt x="108108" y="34960"/>
                </a:cubicBezTo>
                <a:lnTo>
                  <a:pt x="108108" y="63307"/>
                </a:lnTo>
                <a:cubicBezTo>
                  <a:pt x="98378" y="68031"/>
                  <a:pt x="84324" y="68976"/>
                  <a:pt x="72432" y="67086"/>
                </a:cubicBezTo>
                <a:cubicBezTo>
                  <a:pt x="72432" y="76535"/>
                  <a:pt x="72432" y="76535"/>
                  <a:pt x="72432" y="76535"/>
                </a:cubicBezTo>
                <a:cubicBezTo>
                  <a:pt x="84324" y="79370"/>
                  <a:pt x="98378" y="78425"/>
                  <a:pt x="108108" y="73700"/>
                </a:cubicBezTo>
                <a:cubicBezTo>
                  <a:pt x="113513" y="69921"/>
                  <a:pt x="116756" y="66141"/>
                  <a:pt x="116756" y="61417"/>
                </a:cubicBezTo>
                <a:cubicBezTo>
                  <a:pt x="116756" y="51968"/>
                  <a:pt x="116756" y="51968"/>
                  <a:pt x="116756" y="51968"/>
                </a:cubicBezTo>
                <a:cubicBezTo>
                  <a:pt x="116756" y="55748"/>
                  <a:pt x="113513" y="60472"/>
                  <a:pt x="108108" y="63307"/>
                </a:cubicBezTo>
                <a:lnTo>
                  <a:pt x="108108" y="91653"/>
                </a:lnTo>
                <a:cubicBezTo>
                  <a:pt x="98378" y="96377"/>
                  <a:pt x="84324" y="98267"/>
                  <a:pt x="72432" y="95433"/>
                </a:cubicBezTo>
                <a:cubicBezTo>
                  <a:pt x="72432" y="105826"/>
                  <a:pt x="72432" y="105826"/>
                  <a:pt x="72432" y="105826"/>
                </a:cubicBezTo>
                <a:cubicBezTo>
                  <a:pt x="84324" y="107716"/>
                  <a:pt x="98378" y="106771"/>
                  <a:pt x="108108" y="102047"/>
                </a:cubicBezTo>
                <a:cubicBezTo>
                  <a:pt x="113513" y="99212"/>
                  <a:pt x="116756" y="94488"/>
                  <a:pt x="116756" y="90708"/>
                </a:cubicBezTo>
                <a:cubicBezTo>
                  <a:pt x="116756" y="80314"/>
                  <a:pt x="116756" y="80314"/>
                  <a:pt x="116756" y="80314"/>
                </a:cubicBezTo>
                <a:cubicBezTo>
                  <a:pt x="116756" y="85039"/>
                  <a:pt x="113513" y="88818"/>
                  <a:pt x="108108" y="91653"/>
                </a:cubicBezTo>
              </a:path>
            </a:pathLst>
          </a:custGeom>
          <a:solidFill>
            <a:schemeClr val="accent1"/>
          </a:solidFill>
          <a:ln>
            <a:noFill/>
          </a:ln>
        </p:spPr>
        <p:style>
          <a:lnRef idx="0">
            <a:scrgbClr r="0" g="0" b="0"/>
          </a:lnRef>
          <a:fillRef idx="0">
            <a:scrgbClr r="0" g="0" b="0"/>
          </a:fillRef>
          <a:effectRef idx="0">
            <a:scrgbClr r="0" g="0" b="0"/>
          </a:effectRef>
          <a:fontRef idx="minor"/>
        </p:style>
        <p:txBody>
          <a:bodyPr/>
          <a:lstStyle/>
          <a:p>
            <a:endParaRPr lang="fr-FR" noProof="0" dirty="0"/>
          </a:p>
        </p:txBody>
      </p:sp>
      <p:grpSp>
        <p:nvGrpSpPr>
          <p:cNvPr id="15" name="Shape 2300">
            <a:extLst>
              <a:ext uri="{FF2B5EF4-FFF2-40B4-BE49-F238E27FC236}">
                <a16:creationId xmlns:a16="http://schemas.microsoft.com/office/drawing/2014/main" id="{0821717B-0F22-A35D-1EA8-3F1C922AFF36}"/>
              </a:ext>
            </a:extLst>
          </p:cNvPr>
          <p:cNvGrpSpPr/>
          <p:nvPr/>
        </p:nvGrpSpPr>
        <p:grpSpPr>
          <a:xfrm>
            <a:off x="1588929" y="2499668"/>
            <a:ext cx="253724" cy="288562"/>
            <a:chOff x="1839913" y="5276850"/>
            <a:chExt cx="693736" cy="788987"/>
          </a:xfrm>
          <a:solidFill>
            <a:schemeClr val="accent1"/>
          </a:solidFill>
        </p:grpSpPr>
        <p:sp>
          <p:nvSpPr>
            <p:cNvPr id="16" name="Shape 2301">
              <a:extLst>
                <a:ext uri="{FF2B5EF4-FFF2-40B4-BE49-F238E27FC236}">
                  <a16:creationId xmlns:a16="http://schemas.microsoft.com/office/drawing/2014/main" id="{03BF1881-B57E-371F-6BC2-9858D9914ECA}"/>
                </a:ext>
              </a:extLst>
            </p:cNvPr>
            <p:cNvSpPr/>
            <p:nvPr/>
          </p:nvSpPr>
          <p:spPr>
            <a:xfrm>
              <a:off x="1897063" y="5276850"/>
              <a:ext cx="166686" cy="192088"/>
            </a:xfrm>
            <a:custGeom>
              <a:avLst/>
              <a:gdLst/>
              <a:ahLst/>
              <a:cxnLst/>
              <a:rect l="0" t="0" r="0" b="0"/>
              <a:pathLst>
                <a:path w="120000" h="120000" extrusionOk="0">
                  <a:moveTo>
                    <a:pt x="60000" y="120000"/>
                  </a:moveTo>
                  <a:cubicBezTo>
                    <a:pt x="93818" y="119685"/>
                    <a:pt x="120000" y="85354"/>
                    <a:pt x="120000" y="55748"/>
                  </a:cubicBezTo>
                  <a:cubicBezTo>
                    <a:pt x="120000" y="25826"/>
                    <a:pt x="93090" y="629"/>
                    <a:pt x="60000" y="0"/>
                  </a:cubicBezTo>
                  <a:cubicBezTo>
                    <a:pt x="26909" y="629"/>
                    <a:pt x="0" y="26141"/>
                    <a:pt x="0" y="55748"/>
                  </a:cubicBezTo>
                  <a:cubicBezTo>
                    <a:pt x="0" y="85354"/>
                    <a:pt x="26545" y="119685"/>
                    <a:pt x="60000" y="120000"/>
                  </a:cubicBezTo>
                  <a:close/>
                </a:path>
              </a:pathLst>
            </a:custGeom>
            <a:grpFill/>
            <a:ln>
              <a:noFill/>
            </a:ln>
          </p:spPr>
          <p:txBody>
            <a:bodyPr wrap="square" lIns="91410" tIns="45704" rIns="91410" bIns="45704" anchor="t" anchorCtr="0">
              <a:noAutofit/>
            </a:bodyPr>
            <a:lstStyle/>
            <a:p>
              <a:pPr defTabSz="932815"/>
              <a:endParaRPr lang="fr-FR" sz="1600" noProof="0" dirty="0">
                <a:solidFill>
                  <a:srgbClr val="000000"/>
                </a:solidFill>
                <a:latin typeface="Arial" panose="020B0604020202020204"/>
                <a:ea typeface="Arial" panose="020B0604020202020204"/>
                <a:cs typeface="Arial" panose="020B0604020202020204"/>
                <a:sym typeface="Arial" panose="020B0604020202020204"/>
              </a:endParaRPr>
            </a:p>
          </p:txBody>
        </p:sp>
        <p:sp>
          <p:nvSpPr>
            <p:cNvPr id="17" name="Shape 2302">
              <a:extLst>
                <a:ext uri="{FF2B5EF4-FFF2-40B4-BE49-F238E27FC236}">
                  <a16:creationId xmlns:a16="http://schemas.microsoft.com/office/drawing/2014/main" id="{A31EB092-8FE7-2F05-B056-068AB5D05CA4}"/>
                </a:ext>
              </a:extLst>
            </p:cNvPr>
            <p:cNvSpPr/>
            <p:nvPr/>
          </p:nvSpPr>
          <p:spPr>
            <a:xfrm>
              <a:off x="1965325" y="5483225"/>
              <a:ext cx="30161" cy="19049"/>
            </a:xfrm>
            <a:custGeom>
              <a:avLst/>
              <a:gdLst/>
              <a:ahLst/>
              <a:cxnLst/>
              <a:rect l="0" t="0" r="0" b="0"/>
              <a:pathLst>
                <a:path w="120000" h="120000" extrusionOk="0">
                  <a:moveTo>
                    <a:pt x="104516" y="3157"/>
                  </a:moveTo>
                  <a:cubicBezTo>
                    <a:pt x="73548" y="0"/>
                    <a:pt x="44516" y="0"/>
                    <a:pt x="13548" y="3157"/>
                  </a:cubicBezTo>
                  <a:cubicBezTo>
                    <a:pt x="9677" y="3157"/>
                    <a:pt x="5806" y="6315"/>
                    <a:pt x="5806" y="12631"/>
                  </a:cubicBezTo>
                  <a:cubicBezTo>
                    <a:pt x="3870" y="18947"/>
                    <a:pt x="1935" y="25263"/>
                    <a:pt x="0" y="31578"/>
                  </a:cubicBezTo>
                  <a:cubicBezTo>
                    <a:pt x="0" y="34736"/>
                    <a:pt x="0" y="41052"/>
                    <a:pt x="0" y="44210"/>
                  </a:cubicBezTo>
                  <a:cubicBezTo>
                    <a:pt x="7741" y="69473"/>
                    <a:pt x="13548" y="91578"/>
                    <a:pt x="21290" y="113684"/>
                  </a:cubicBezTo>
                  <a:cubicBezTo>
                    <a:pt x="21290" y="120000"/>
                    <a:pt x="23225" y="120000"/>
                    <a:pt x="27096" y="120000"/>
                  </a:cubicBezTo>
                  <a:cubicBezTo>
                    <a:pt x="36774" y="120000"/>
                    <a:pt x="48387" y="120000"/>
                    <a:pt x="58064" y="120000"/>
                  </a:cubicBezTo>
                  <a:cubicBezTo>
                    <a:pt x="69677" y="120000"/>
                    <a:pt x="79354" y="120000"/>
                    <a:pt x="90967" y="120000"/>
                  </a:cubicBezTo>
                  <a:cubicBezTo>
                    <a:pt x="94838" y="120000"/>
                    <a:pt x="94838" y="120000"/>
                    <a:pt x="96774" y="113684"/>
                  </a:cubicBezTo>
                  <a:cubicBezTo>
                    <a:pt x="102580" y="97894"/>
                    <a:pt x="106451" y="78947"/>
                    <a:pt x="112258" y="63157"/>
                  </a:cubicBezTo>
                  <a:cubicBezTo>
                    <a:pt x="118064" y="47368"/>
                    <a:pt x="120000" y="31578"/>
                    <a:pt x="112258" y="12631"/>
                  </a:cubicBezTo>
                  <a:cubicBezTo>
                    <a:pt x="110322" y="6315"/>
                    <a:pt x="108387" y="3157"/>
                    <a:pt x="104516" y="3157"/>
                  </a:cubicBezTo>
                  <a:close/>
                </a:path>
              </a:pathLst>
            </a:custGeom>
            <a:grpFill/>
            <a:ln>
              <a:noFill/>
            </a:ln>
          </p:spPr>
          <p:txBody>
            <a:bodyPr wrap="square" lIns="91410" tIns="45704" rIns="91410" bIns="45704" anchor="t" anchorCtr="0">
              <a:noAutofit/>
            </a:bodyPr>
            <a:lstStyle/>
            <a:p>
              <a:pPr defTabSz="932815"/>
              <a:endParaRPr lang="fr-FR" sz="1600" noProof="0" dirty="0">
                <a:solidFill>
                  <a:srgbClr val="000000"/>
                </a:solidFill>
                <a:latin typeface="Arial" panose="020B0604020202020204"/>
                <a:ea typeface="Arial" panose="020B0604020202020204"/>
                <a:cs typeface="Arial" panose="020B0604020202020204"/>
                <a:sym typeface="Arial" panose="020B0604020202020204"/>
              </a:endParaRPr>
            </a:p>
          </p:txBody>
        </p:sp>
        <p:sp>
          <p:nvSpPr>
            <p:cNvPr id="18" name="Shape 2303">
              <a:extLst>
                <a:ext uri="{FF2B5EF4-FFF2-40B4-BE49-F238E27FC236}">
                  <a16:creationId xmlns:a16="http://schemas.microsoft.com/office/drawing/2014/main" id="{ECC2E5D8-093F-AEE1-3D01-0DC59C4C2BF2}"/>
                </a:ext>
              </a:extLst>
            </p:cNvPr>
            <p:cNvSpPr/>
            <p:nvPr/>
          </p:nvSpPr>
          <p:spPr>
            <a:xfrm>
              <a:off x="1839913" y="5483225"/>
              <a:ext cx="473075" cy="582612"/>
            </a:xfrm>
            <a:custGeom>
              <a:avLst/>
              <a:gdLst/>
              <a:ahLst/>
              <a:cxnLst/>
              <a:rect l="0" t="0" r="0" b="0"/>
              <a:pathLst>
                <a:path w="120000" h="120000" extrusionOk="0">
                  <a:moveTo>
                    <a:pt x="59235" y="14495"/>
                  </a:moveTo>
                  <a:cubicBezTo>
                    <a:pt x="111082" y="14495"/>
                    <a:pt x="111082" y="14495"/>
                    <a:pt x="111082" y="14495"/>
                  </a:cubicBezTo>
                  <a:cubicBezTo>
                    <a:pt x="116050" y="14495"/>
                    <a:pt x="120000" y="11182"/>
                    <a:pt x="120000" y="7247"/>
                  </a:cubicBezTo>
                  <a:cubicBezTo>
                    <a:pt x="120000" y="3313"/>
                    <a:pt x="116050" y="0"/>
                    <a:pt x="111082" y="0"/>
                  </a:cubicBezTo>
                  <a:cubicBezTo>
                    <a:pt x="58980" y="0"/>
                    <a:pt x="58980" y="0"/>
                    <a:pt x="58980" y="0"/>
                  </a:cubicBezTo>
                  <a:cubicBezTo>
                    <a:pt x="58980" y="0"/>
                    <a:pt x="58980" y="0"/>
                    <a:pt x="58980" y="0"/>
                  </a:cubicBezTo>
                  <a:cubicBezTo>
                    <a:pt x="47770" y="0"/>
                    <a:pt x="47770" y="0"/>
                    <a:pt x="47770" y="0"/>
                  </a:cubicBezTo>
                  <a:cubicBezTo>
                    <a:pt x="40000" y="12424"/>
                    <a:pt x="40000" y="12424"/>
                    <a:pt x="40000" y="12424"/>
                  </a:cubicBezTo>
                  <a:cubicBezTo>
                    <a:pt x="39617" y="11389"/>
                    <a:pt x="39363" y="10353"/>
                    <a:pt x="39108" y="9318"/>
                  </a:cubicBezTo>
                  <a:cubicBezTo>
                    <a:pt x="38726" y="7868"/>
                    <a:pt x="38343" y="6315"/>
                    <a:pt x="37834" y="4866"/>
                  </a:cubicBezTo>
                  <a:cubicBezTo>
                    <a:pt x="36433" y="4866"/>
                    <a:pt x="34904" y="4866"/>
                    <a:pt x="33503" y="4866"/>
                  </a:cubicBezTo>
                  <a:cubicBezTo>
                    <a:pt x="33248" y="4866"/>
                    <a:pt x="33248" y="4969"/>
                    <a:pt x="33248" y="5073"/>
                  </a:cubicBezTo>
                  <a:cubicBezTo>
                    <a:pt x="32611" y="7247"/>
                    <a:pt x="32101" y="9421"/>
                    <a:pt x="31464" y="11596"/>
                  </a:cubicBezTo>
                  <a:cubicBezTo>
                    <a:pt x="31464" y="11803"/>
                    <a:pt x="31337" y="12113"/>
                    <a:pt x="31337" y="12320"/>
                  </a:cubicBezTo>
                  <a:cubicBezTo>
                    <a:pt x="23439" y="0"/>
                    <a:pt x="23439" y="0"/>
                    <a:pt x="23439" y="0"/>
                  </a:cubicBezTo>
                  <a:cubicBezTo>
                    <a:pt x="12229" y="0"/>
                    <a:pt x="12229" y="0"/>
                    <a:pt x="12229" y="0"/>
                  </a:cubicBezTo>
                  <a:cubicBezTo>
                    <a:pt x="5477" y="0"/>
                    <a:pt x="0" y="4762"/>
                    <a:pt x="0" y="10560"/>
                  </a:cubicBezTo>
                  <a:cubicBezTo>
                    <a:pt x="0" y="50215"/>
                    <a:pt x="0" y="50215"/>
                    <a:pt x="0" y="50215"/>
                  </a:cubicBezTo>
                  <a:cubicBezTo>
                    <a:pt x="0" y="55703"/>
                    <a:pt x="4840" y="60155"/>
                    <a:pt x="11210" y="60569"/>
                  </a:cubicBezTo>
                  <a:cubicBezTo>
                    <a:pt x="12993" y="76617"/>
                    <a:pt x="14649" y="92769"/>
                    <a:pt x="16433" y="109128"/>
                  </a:cubicBezTo>
                  <a:cubicBezTo>
                    <a:pt x="17197" y="114823"/>
                    <a:pt x="21656" y="119689"/>
                    <a:pt x="26751" y="119896"/>
                  </a:cubicBezTo>
                  <a:cubicBezTo>
                    <a:pt x="32611" y="120000"/>
                    <a:pt x="38598" y="120000"/>
                    <a:pt x="44585" y="119896"/>
                  </a:cubicBezTo>
                  <a:cubicBezTo>
                    <a:pt x="49554" y="119689"/>
                    <a:pt x="54140" y="114823"/>
                    <a:pt x="54777" y="109128"/>
                  </a:cubicBezTo>
                  <a:cubicBezTo>
                    <a:pt x="56305" y="95461"/>
                    <a:pt x="57707" y="81898"/>
                    <a:pt x="59235" y="68438"/>
                  </a:cubicBezTo>
                  <a:cubicBezTo>
                    <a:pt x="59235" y="68438"/>
                    <a:pt x="59235" y="68438"/>
                    <a:pt x="59235" y="68438"/>
                  </a:cubicBezTo>
                  <a:lnTo>
                    <a:pt x="59235" y="14495"/>
                  </a:lnTo>
                  <a:close/>
                </a:path>
              </a:pathLst>
            </a:custGeom>
            <a:grpFill/>
            <a:ln>
              <a:noFill/>
            </a:ln>
          </p:spPr>
          <p:txBody>
            <a:bodyPr wrap="square" lIns="91410" tIns="45704" rIns="91410" bIns="45704" anchor="t" anchorCtr="0">
              <a:noAutofit/>
            </a:bodyPr>
            <a:lstStyle/>
            <a:p>
              <a:pPr defTabSz="932815"/>
              <a:endParaRPr lang="fr-FR" sz="1600" noProof="0" dirty="0">
                <a:solidFill>
                  <a:srgbClr val="000000"/>
                </a:solidFill>
                <a:latin typeface="Arial" panose="020B0604020202020204"/>
                <a:ea typeface="Arial" panose="020B0604020202020204"/>
                <a:cs typeface="Arial" panose="020B0604020202020204"/>
                <a:sym typeface="Arial" panose="020B0604020202020204"/>
              </a:endParaRPr>
            </a:p>
          </p:txBody>
        </p:sp>
        <p:sp>
          <p:nvSpPr>
            <p:cNvPr id="20" name="Shape 2304">
              <a:extLst>
                <a:ext uri="{FF2B5EF4-FFF2-40B4-BE49-F238E27FC236}">
                  <a16:creationId xmlns:a16="http://schemas.microsoft.com/office/drawing/2014/main" id="{88330DFF-282F-31E3-494E-38774930F971}"/>
                </a:ext>
              </a:extLst>
            </p:cNvPr>
            <p:cNvSpPr/>
            <p:nvPr/>
          </p:nvSpPr>
          <p:spPr>
            <a:xfrm>
              <a:off x="2135188" y="5921375"/>
              <a:ext cx="282574" cy="144462"/>
            </a:xfrm>
            <a:custGeom>
              <a:avLst/>
              <a:gdLst/>
              <a:ahLst/>
              <a:cxnLst/>
              <a:rect l="0" t="0" r="0" b="0"/>
              <a:pathLst>
                <a:path w="120000" h="120000" extrusionOk="0">
                  <a:moveTo>
                    <a:pt x="72682" y="0"/>
                  </a:moveTo>
                  <a:cubicBezTo>
                    <a:pt x="47317" y="0"/>
                    <a:pt x="47317" y="0"/>
                    <a:pt x="47317" y="0"/>
                  </a:cubicBezTo>
                  <a:cubicBezTo>
                    <a:pt x="3623" y="88333"/>
                    <a:pt x="3623" y="88333"/>
                    <a:pt x="3623" y="88333"/>
                  </a:cubicBezTo>
                  <a:cubicBezTo>
                    <a:pt x="0" y="95416"/>
                    <a:pt x="0" y="107083"/>
                    <a:pt x="3623" y="114583"/>
                  </a:cubicBezTo>
                  <a:cubicBezTo>
                    <a:pt x="5541" y="117916"/>
                    <a:pt x="7886" y="120000"/>
                    <a:pt x="10017" y="120000"/>
                  </a:cubicBezTo>
                  <a:cubicBezTo>
                    <a:pt x="12362" y="120000"/>
                    <a:pt x="14706" y="117916"/>
                    <a:pt x="16625" y="114583"/>
                  </a:cubicBezTo>
                  <a:cubicBezTo>
                    <a:pt x="60106" y="26250"/>
                    <a:pt x="60106" y="26250"/>
                    <a:pt x="60106" y="26250"/>
                  </a:cubicBezTo>
                  <a:cubicBezTo>
                    <a:pt x="103587" y="114583"/>
                    <a:pt x="103587" y="114583"/>
                    <a:pt x="103587" y="114583"/>
                  </a:cubicBezTo>
                  <a:cubicBezTo>
                    <a:pt x="105293" y="117916"/>
                    <a:pt x="107637" y="120000"/>
                    <a:pt x="109982" y="120000"/>
                  </a:cubicBezTo>
                  <a:cubicBezTo>
                    <a:pt x="112326" y="120000"/>
                    <a:pt x="114671" y="117916"/>
                    <a:pt x="116376" y="114583"/>
                  </a:cubicBezTo>
                  <a:cubicBezTo>
                    <a:pt x="120000" y="107083"/>
                    <a:pt x="120000" y="95416"/>
                    <a:pt x="116376" y="88333"/>
                  </a:cubicBezTo>
                  <a:lnTo>
                    <a:pt x="72682" y="0"/>
                  </a:lnTo>
                  <a:close/>
                </a:path>
              </a:pathLst>
            </a:custGeom>
            <a:grpFill/>
            <a:ln>
              <a:noFill/>
            </a:ln>
          </p:spPr>
          <p:txBody>
            <a:bodyPr wrap="square" lIns="91410" tIns="45704" rIns="91410" bIns="45704" anchor="t" anchorCtr="0">
              <a:noAutofit/>
            </a:bodyPr>
            <a:lstStyle/>
            <a:p>
              <a:pPr defTabSz="932815"/>
              <a:endParaRPr lang="fr-FR" sz="1600" noProof="0" dirty="0">
                <a:solidFill>
                  <a:srgbClr val="000000"/>
                </a:solidFill>
                <a:latin typeface="Arial" panose="020B0604020202020204"/>
                <a:ea typeface="Arial" panose="020B0604020202020204"/>
                <a:cs typeface="Arial" panose="020B0604020202020204"/>
                <a:sym typeface="Arial" panose="020B0604020202020204"/>
              </a:endParaRPr>
            </a:p>
          </p:txBody>
        </p:sp>
        <p:sp>
          <p:nvSpPr>
            <p:cNvPr id="21" name="Shape 2305">
              <a:extLst>
                <a:ext uri="{FF2B5EF4-FFF2-40B4-BE49-F238E27FC236}">
                  <a16:creationId xmlns:a16="http://schemas.microsoft.com/office/drawing/2014/main" id="{71C635E9-11E5-5A01-8DCE-6A556D13890F}"/>
                </a:ext>
              </a:extLst>
            </p:cNvPr>
            <p:cNvSpPr/>
            <p:nvPr/>
          </p:nvSpPr>
          <p:spPr>
            <a:xfrm>
              <a:off x="2092325" y="5278437"/>
              <a:ext cx="441324" cy="614363"/>
            </a:xfrm>
            <a:custGeom>
              <a:avLst/>
              <a:gdLst/>
              <a:ahLst/>
              <a:cxnLst/>
              <a:rect l="0" t="0" r="0" b="0"/>
              <a:pathLst>
                <a:path w="120000" h="120000" extrusionOk="0">
                  <a:moveTo>
                    <a:pt x="103071" y="10622"/>
                  </a:moveTo>
                  <a:cubicBezTo>
                    <a:pt x="72491" y="10622"/>
                    <a:pt x="72491" y="10622"/>
                    <a:pt x="72491" y="10622"/>
                  </a:cubicBezTo>
                  <a:cubicBezTo>
                    <a:pt x="71262" y="4622"/>
                    <a:pt x="64163" y="0"/>
                    <a:pt x="55563" y="0"/>
                  </a:cubicBezTo>
                  <a:cubicBezTo>
                    <a:pt x="44232" y="0"/>
                    <a:pt x="44232" y="0"/>
                    <a:pt x="44232" y="0"/>
                  </a:cubicBezTo>
                  <a:cubicBezTo>
                    <a:pt x="35631" y="0"/>
                    <a:pt x="28532" y="4622"/>
                    <a:pt x="27440" y="10622"/>
                  </a:cubicBezTo>
                  <a:cubicBezTo>
                    <a:pt x="0" y="10622"/>
                    <a:pt x="0" y="10622"/>
                    <a:pt x="0" y="10622"/>
                  </a:cubicBezTo>
                  <a:cubicBezTo>
                    <a:pt x="682" y="12688"/>
                    <a:pt x="1228" y="14852"/>
                    <a:pt x="1228" y="17114"/>
                  </a:cubicBezTo>
                  <a:cubicBezTo>
                    <a:pt x="1228" y="17704"/>
                    <a:pt x="1092" y="18196"/>
                    <a:pt x="1092" y="18786"/>
                  </a:cubicBezTo>
                  <a:cubicBezTo>
                    <a:pt x="34402" y="18786"/>
                    <a:pt x="34402" y="18786"/>
                    <a:pt x="34402" y="18786"/>
                  </a:cubicBezTo>
                  <a:cubicBezTo>
                    <a:pt x="38907" y="18786"/>
                    <a:pt x="38907" y="18786"/>
                    <a:pt x="38907" y="18786"/>
                  </a:cubicBezTo>
                  <a:cubicBezTo>
                    <a:pt x="60887" y="18786"/>
                    <a:pt x="60887" y="18786"/>
                    <a:pt x="60887" y="18786"/>
                  </a:cubicBezTo>
                  <a:cubicBezTo>
                    <a:pt x="66894" y="18786"/>
                    <a:pt x="66894" y="18786"/>
                    <a:pt x="66894" y="18786"/>
                  </a:cubicBezTo>
                  <a:cubicBezTo>
                    <a:pt x="103071" y="18786"/>
                    <a:pt x="103071" y="18786"/>
                    <a:pt x="103071" y="18786"/>
                  </a:cubicBezTo>
                  <a:cubicBezTo>
                    <a:pt x="106211" y="18786"/>
                    <a:pt x="108668" y="20852"/>
                    <a:pt x="108668" y="23409"/>
                  </a:cubicBezTo>
                  <a:cubicBezTo>
                    <a:pt x="108668" y="107213"/>
                    <a:pt x="108668" y="107213"/>
                    <a:pt x="108668" y="107213"/>
                  </a:cubicBezTo>
                  <a:cubicBezTo>
                    <a:pt x="108668" y="109770"/>
                    <a:pt x="106211" y="111836"/>
                    <a:pt x="103071" y="111836"/>
                  </a:cubicBezTo>
                  <a:cubicBezTo>
                    <a:pt x="3139" y="111836"/>
                    <a:pt x="3139" y="111836"/>
                    <a:pt x="3139" y="111836"/>
                  </a:cubicBezTo>
                  <a:cubicBezTo>
                    <a:pt x="2866" y="114590"/>
                    <a:pt x="2457" y="117344"/>
                    <a:pt x="2184" y="120000"/>
                  </a:cubicBezTo>
                  <a:cubicBezTo>
                    <a:pt x="103071" y="120000"/>
                    <a:pt x="103071" y="120000"/>
                    <a:pt x="103071" y="120000"/>
                  </a:cubicBezTo>
                  <a:cubicBezTo>
                    <a:pt x="112491" y="120000"/>
                    <a:pt x="120000" y="114295"/>
                    <a:pt x="120000" y="107213"/>
                  </a:cubicBezTo>
                  <a:cubicBezTo>
                    <a:pt x="120000" y="23409"/>
                    <a:pt x="120000" y="23409"/>
                    <a:pt x="120000" y="23409"/>
                  </a:cubicBezTo>
                  <a:cubicBezTo>
                    <a:pt x="120000" y="16327"/>
                    <a:pt x="112491" y="10622"/>
                    <a:pt x="103071" y="10622"/>
                  </a:cubicBezTo>
                  <a:close/>
                </a:path>
              </a:pathLst>
            </a:custGeom>
            <a:grpFill/>
            <a:ln>
              <a:noFill/>
            </a:ln>
          </p:spPr>
          <p:txBody>
            <a:bodyPr wrap="square" lIns="91410" tIns="45704" rIns="91410" bIns="45704" anchor="t" anchorCtr="0">
              <a:noAutofit/>
            </a:bodyPr>
            <a:lstStyle/>
            <a:p>
              <a:pPr defTabSz="932815"/>
              <a:endParaRPr lang="fr-FR" sz="1600" noProof="0" dirty="0">
                <a:solidFill>
                  <a:srgbClr val="000000"/>
                </a:solidFill>
                <a:latin typeface="Arial" panose="020B0604020202020204"/>
                <a:ea typeface="Arial" panose="020B0604020202020204"/>
                <a:cs typeface="Arial" panose="020B0604020202020204"/>
                <a:sym typeface="Arial" panose="020B0604020202020204"/>
              </a:endParaRPr>
            </a:p>
          </p:txBody>
        </p:sp>
      </p:grpSp>
      <p:pic>
        <p:nvPicPr>
          <p:cNvPr id="22" name="Picture 79" descr="A close up of a logo&#10;&#10;Description generated with very high confidence">
            <a:extLst>
              <a:ext uri="{FF2B5EF4-FFF2-40B4-BE49-F238E27FC236}">
                <a16:creationId xmlns:a16="http://schemas.microsoft.com/office/drawing/2014/main" id="{E8D880E4-BE21-B5E1-6C38-402BABFC3C7E}"/>
              </a:ext>
            </a:extLst>
          </p:cNvPr>
          <p:cNvPicPr>
            <a:picLocks noChangeAspect="1"/>
          </p:cNvPicPr>
          <p:nvPr/>
        </p:nvPicPr>
        <p:blipFill rotWithShape="1">
          <a:blip r:embed="rId3" cstate="print">
            <a:duotone>
              <a:schemeClr val="accent1">
                <a:shade val="45000"/>
                <a:satMod val="135000"/>
              </a:schemeClr>
              <a:prstClr val="white"/>
            </a:duotone>
            <a:extLst>
              <a:ext uri="{28A0092B-C50C-407E-A947-70E740481C1C}">
                <a14:useLocalDpi xmlns:a14="http://schemas.microsoft.com/office/drawing/2010/main" val="0"/>
              </a:ext>
            </a:extLst>
          </a:blip>
          <a:srcRect l="7899" t="14124" r="8944" b="27484"/>
          <a:stretch>
            <a:fillRect/>
          </a:stretch>
        </p:blipFill>
        <p:spPr>
          <a:xfrm>
            <a:off x="1553672" y="4832362"/>
            <a:ext cx="427501" cy="300190"/>
          </a:xfrm>
          <a:prstGeom prst="rect">
            <a:avLst/>
          </a:prstGeom>
        </p:spPr>
      </p:pic>
      <p:grpSp>
        <p:nvGrpSpPr>
          <p:cNvPr id="23" name="Group 33">
            <a:extLst>
              <a:ext uri="{FF2B5EF4-FFF2-40B4-BE49-F238E27FC236}">
                <a16:creationId xmlns:a16="http://schemas.microsoft.com/office/drawing/2014/main" id="{26EAA2B4-5FD0-5589-AF77-8E2E8BD309AA}"/>
              </a:ext>
            </a:extLst>
          </p:cNvPr>
          <p:cNvGrpSpPr/>
          <p:nvPr/>
        </p:nvGrpSpPr>
        <p:grpSpPr>
          <a:xfrm>
            <a:off x="4316807" y="5629441"/>
            <a:ext cx="351015" cy="351015"/>
            <a:chOff x="2730547" y="5911505"/>
            <a:chExt cx="351015" cy="351015"/>
          </a:xfrm>
        </p:grpSpPr>
        <p:sp>
          <p:nvSpPr>
            <p:cNvPr id="24" name="Oval 27">
              <a:extLst>
                <a:ext uri="{FF2B5EF4-FFF2-40B4-BE49-F238E27FC236}">
                  <a16:creationId xmlns:a16="http://schemas.microsoft.com/office/drawing/2014/main" id="{DD25A015-A508-9373-75AC-EBC081AA115E}"/>
                </a:ext>
              </a:extLst>
            </p:cNvPr>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spcBef>
                  <a:spcPts val="300"/>
                </a:spcBef>
                <a:spcAft>
                  <a:spcPts val="300"/>
                </a:spcAft>
              </a:pPr>
              <a:endParaRPr lang="fr-FR" sz="800" noProof="0" dirty="0">
                <a:solidFill>
                  <a:srgbClr val="236800"/>
                </a:solidFill>
              </a:endParaRPr>
            </a:p>
          </p:txBody>
        </p:sp>
        <p:sp>
          <p:nvSpPr>
            <p:cNvPr id="25" name="Graphic 15" descr="Badge Cross with solid fill">
              <a:extLst>
                <a:ext uri="{FF2B5EF4-FFF2-40B4-BE49-F238E27FC236}">
                  <a16:creationId xmlns:a16="http://schemas.microsoft.com/office/drawing/2014/main" id="{9CBD0DFF-5F18-6853-94F4-0F4A02B0F314}"/>
                </a:ext>
              </a:extLst>
            </p:cNvPr>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endParaRPr lang="fr-FR" noProof="0" dirty="0"/>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6DCDEB-22A9-7526-62EE-E8FEC0B75FD8}"/>
            </a:ext>
          </a:extLst>
        </p:cNvPr>
        <p:cNvGrpSpPr/>
        <p:nvPr/>
      </p:nvGrpSpPr>
      <p:grpSpPr>
        <a:xfrm>
          <a:off x="0" y="0"/>
          <a:ext cx="0" cy="0"/>
          <a:chOff x="0" y="0"/>
          <a:chExt cx="0" cy="0"/>
        </a:xfrm>
      </p:grpSpPr>
      <p:pic>
        <p:nvPicPr>
          <p:cNvPr id="1026" name="Picture 2" descr="Togo: Premières étapes pour l'implantation d'Agropoles dans les bassins de  l'Oti et du Haut-Mono, un consultant recherché - Togo First">
            <a:extLst>
              <a:ext uri="{FF2B5EF4-FFF2-40B4-BE49-F238E27FC236}">
                <a16:creationId xmlns:a16="http://schemas.microsoft.com/office/drawing/2014/main" id="{D0D4F7AC-48C4-1B6A-6C5B-2EF1119D5CD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72695" y="145045"/>
            <a:ext cx="4567465" cy="3054158"/>
          </a:xfrm>
          <a:prstGeom prst="rect">
            <a:avLst/>
          </a:prstGeom>
          <a:noFill/>
          <a:ln>
            <a:noFill/>
          </a:ln>
          <a:effectLst>
            <a:outerShdw blurRad="190500" dist="228600" dir="2700000" algn="ctr">
              <a:srgbClr val="000000">
                <a:alpha val="30000"/>
              </a:srgbClr>
            </a:outerShdw>
          </a:effectLst>
          <a:extLst>
            <a:ext uri="{909E8E84-426E-40DD-AFC4-6F175D3DCCD1}">
              <a14:hiddenFill xmlns:a14="http://schemas.microsoft.com/office/drawing/2010/main">
                <a:solidFill>
                  <a:srgbClr val="FFFFFF"/>
                </a:solidFill>
              </a14:hiddenFill>
            </a:ext>
          </a:extLst>
        </p:spPr>
      </p:pic>
      <p:graphicFrame>
        <p:nvGraphicFramePr>
          <p:cNvPr id="2" name="Object 1" hidden="1">
            <a:extLst>
              <a:ext uri="{FF2B5EF4-FFF2-40B4-BE49-F238E27FC236}">
                <a16:creationId xmlns:a16="http://schemas.microsoft.com/office/drawing/2014/main" id="{8E69EA03-DF12-3B7C-36BB-B9D6109D5569}"/>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308" imgH="309" progId="TCLayout.ActiveDocument.1">
                  <p:embed/>
                </p:oleObj>
              </mc:Choice>
              <mc:Fallback>
                <p:oleObj name="think-cell Slide" r:id="rId5" imgW="308" imgH="309" progId="TCLayout.ActiveDocument.1">
                  <p:embed/>
                  <p:pic>
                    <p:nvPicPr>
                      <p:cNvPr id="2" name="Object 1" hidden="1">
                        <a:extLst>
                          <a:ext uri="{FF2B5EF4-FFF2-40B4-BE49-F238E27FC236}">
                            <a16:creationId xmlns:a16="http://schemas.microsoft.com/office/drawing/2014/main" id="{9423E20D-4A31-402E-BFCB-D08D8F2EA788}"/>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6" name="ZoneTexte 5">
            <a:extLst>
              <a:ext uri="{FF2B5EF4-FFF2-40B4-BE49-F238E27FC236}">
                <a16:creationId xmlns:a16="http://schemas.microsoft.com/office/drawing/2014/main" id="{3527B1EF-3B18-5C64-00E7-C80A184B13F8}"/>
              </a:ext>
            </a:extLst>
          </p:cNvPr>
          <p:cNvSpPr txBox="1"/>
          <p:nvPr/>
        </p:nvSpPr>
        <p:spPr>
          <a:xfrm>
            <a:off x="487680" y="2596684"/>
            <a:ext cx="5470614" cy="923330"/>
          </a:xfrm>
          <a:prstGeom prst="rect">
            <a:avLst/>
          </a:prstGeom>
        </p:spPr>
        <p:txBody>
          <a:bodyPr vert="horz" wrap="square" lIns="91440" tIns="45720" rIns="91440" bIns="45720" rtlCol="0" anchor="ctr">
            <a:spAutoFit/>
          </a:bodyPr>
          <a:lstStyle>
            <a:lvl1pPr algn="ctr">
              <a:spcBef>
                <a:spcPct val="0"/>
              </a:spcBef>
              <a:buNone/>
              <a:defRPr sz="8800" b="1">
                <a:solidFill>
                  <a:srgbClr val="006A4F"/>
                </a:solidFill>
                <a:ea typeface="+mj-ea"/>
                <a:cs typeface="+mj-cs"/>
              </a:defRPr>
            </a:lvl1pPr>
          </a:lstStyle>
          <a:p>
            <a:r>
              <a:rPr lang="fr-FR" sz="5400" noProof="0" dirty="0">
                <a:latin typeface="Book Antiqua" panose="02040602050305030304" pitchFamily="18" charset="0"/>
              </a:rPr>
              <a:t>AGRICULTURE</a:t>
            </a:r>
          </a:p>
        </p:txBody>
      </p:sp>
      <p:pic>
        <p:nvPicPr>
          <p:cNvPr id="1028" name="Picture 4" descr="Search - « MECANISATION AGRICOLE » - Agridigitale">
            <a:extLst>
              <a:ext uri="{FF2B5EF4-FFF2-40B4-BE49-F238E27FC236}">
                <a16:creationId xmlns:a16="http://schemas.microsoft.com/office/drawing/2014/main" id="{A6B4C03E-9C05-702F-93C1-5BD93263A2D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72695" y="3429000"/>
            <a:ext cx="4567465" cy="3054158"/>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93511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A390B5-E6D5-D05B-6325-6DC4B1F0E94D}"/>
            </a:ext>
          </a:extLst>
        </p:cNvPr>
        <p:cNvGrpSpPr/>
        <p:nvPr/>
      </p:nvGrpSpPr>
      <p:grpSpPr>
        <a:xfrm>
          <a:off x="0" y="0"/>
          <a:ext cx="0" cy="0"/>
          <a:chOff x="0" y="0"/>
          <a:chExt cx="0" cy="0"/>
        </a:xfrm>
      </p:grpSpPr>
      <p:pic>
        <p:nvPicPr>
          <p:cNvPr id="7170" name="Picture 2" descr="3 000 milliards investis en cinq ans dans les infrastructures routières et  publiques - République Togolaise">
            <a:extLst>
              <a:ext uri="{FF2B5EF4-FFF2-40B4-BE49-F238E27FC236}">
                <a16:creationId xmlns:a16="http://schemas.microsoft.com/office/drawing/2014/main" id="{2C363E6D-F567-1495-88F7-42F79F927CE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6300" y="2500313"/>
            <a:ext cx="5694459" cy="3203133"/>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Object 1" hidden="1">
            <a:extLst>
              <a:ext uri="{FF2B5EF4-FFF2-40B4-BE49-F238E27FC236}">
                <a16:creationId xmlns:a16="http://schemas.microsoft.com/office/drawing/2014/main" id="{9F89EDAE-B3F4-4668-B811-6E2D55514E75}"/>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308" imgH="309" progId="TCLayout.ActiveDocument.1">
                  <p:embed/>
                </p:oleObj>
              </mc:Choice>
              <mc:Fallback>
                <p:oleObj name="think-cell Slide" r:id="rId5" imgW="308" imgH="309" progId="TCLayout.ActiveDocument.1">
                  <p:embed/>
                  <p:pic>
                    <p:nvPicPr>
                      <p:cNvPr id="2" name="Object 1" hidden="1">
                        <a:extLst>
                          <a:ext uri="{FF2B5EF4-FFF2-40B4-BE49-F238E27FC236}">
                            <a16:creationId xmlns:a16="http://schemas.microsoft.com/office/drawing/2014/main" id="{D429523E-A482-5C3D-8780-AC9F08850C08}"/>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6" name="ZoneTexte 5">
            <a:extLst>
              <a:ext uri="{FF2B5EF4-FFF2-40B4-BE49-F238E27FC236}">
                <a16:creationId xmlns:a16="http://schemas.microsoft.com/office/drawing/2014/main" id="{7D1A0423-B53B-F2D7-A861-4DA0C8BA3895}"/>
              </a:ext>
            </a:extLst>
          </p:cNvPr>
          <p:cNvSpPr txBox="1"/>
          <p:nvPr/>
        </p:nvSpPr>
        <p:spPr>
          <a:xfrm>
            <a:off x="1661159" y="323003"/>
            <a:ext cx="8839199" cy="1938992"/>
          </a:xfrm>
          <a:prstGeom prst="rect">
            <a:avLst/>
          </a:prstGeom>
        </p:spPr>
        <p:txBody>
          <a:bodyPr vert="horz" wrap="square" lIns="91440" tIns="45720" rIns="91440" bIns="45720" rtlCol="0" anchor="ctr">
            <a:spAutoFit/>
          </a:bodyPr>
          <a:lstStyle>
            <a:lvl1pPr algn="ctr">
              <a:spcBef>
                <a:spcPct val="0"/>
              </a:spcBef>
              <a:buNone/>
              <a:defRPr sz="8800" b="1">
                <a:solidFill>
                  <a:srgbClr val="006A4F"/>
                </a:solidFill>
                <a:ea typeface="+mj-ea"/>
                <a:cs typeface="+mj-cs"/>
              </a:defRPr>
            </a:lvl1pPr>
          </a:lstStyle>
          <a:p>
            <a:pPr fontAlgn="auto">
              <a:spcAft>
                <a:spcPts val="0"/>
              </a:spcAft>
            </a:pPr>
            <a:r>
              <a:rPr lang="fr-FR" sz="4000" dirty="0">
                <a:latin typeface="Book Antiqua" panose="02040602050305030304" pitchFamily="18" charset="0"/>
              </a:rPr>
              <a:t>TRAVAUX PUBLICS </a:t>
            </a:r>
          </a:p>
          <a:p>
            <a:pPr fontAlgn="auto">
              <a:spcAft>
                <a:spcPts val="0"/>
              </a:spcAft>
            </a:pPr>
            <a:r>
              <a:rPr lang="fr-FR" sz="4000" dirty="0">
                <a:latin typeface="Book Antiqua" panose="02040602050305030304" pitchFamily="18" charset="0"/>
              </a:rPr>
              <a:t>&amp; </a:t>
            </a:r>
          </a:p>
          <a:p>
            <a:pPr fontAlgn="auto">
              <a:spcAft>
                <a:spcPts val="0"/>
              </a:spcAft>
            </a:pPr>
            <a:r>
              <a:rPr lang="fr-FR" sz="4000" dirty="0">
                <a:latin typeface="Book Antiqua" panose="02040602050305030304" pitchFamily="18" charset="0"/>
              </a:rPr>
              <a:t>INFRASTRUCTURES</a:t>
            </a:r>
          </a:p>
        </p:txBody>
      </p:sp>
      <p:pic>
        <p:nvPicPr>
          <p:cNvPr id="7172" name="Picture 4" descr="Tous les marchés de travaux publics - Vecteur Plus">
            <a:extLst>
              <a:ext uri="{FF2B5EF4-FFF2-40B4-BE49-F238E27FC236}">
                <a16:creationId xmlns:a16="http://schemas.microsoft.com/office/drawing/2014/main" id="{61148BD4-7EA0-0186-E483-E46161EA856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405882" y="2500314"/>
            <a:ext cx="5227317" cy="31884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44337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CustomShape 1">
            <a:extLst>
              <a:ext uri="{FF2B5EF4-FFF2-40B4-BE49-F238E27FC236}">
                <a16:creationId xmlns:a16="http://schemas.microsoft.com/office/drawing/2014/main" id="{7ECE9A03-C0D4-4269-BE80-5F6B3FCAC40E}"/>
              </a:ext>
            </a:extLst>
          </p:cNvPr>
          <p:cNvSpPr/>
          <p:nvPr/>
        </p:nvSpPr>
        <p:spPr>
          <a:xfrm>
            <a:off x="267975" y="941850"/>
            <a:ext cx="11723397" cy="5450637"/>
          </a:xfrm>
          <a:prstGeom prst="rect">
            <a:avLst/>
          </a:prstGeom>
          <a:noFill/>
          <a:ln w="25560">
            <a:solidFill>
              <a:srgbClr val="006D00"/>
            </a:solidFill>
            <a:round/>
          </a:ln>
        </p:spPr>
        <p:style>
          <a:lnRef idx="0">
            <a:scrgbClr r="0" g="0" b="0"/>
          </a:lnRef>
          <a:fillRef idx="0">
            <a:scrgbClr r="0" g="0" b="0"/>
          </a:fillRef>
          <a:effectRef idx="0">
            <a:scrgbClr r="0" g="0" b="0"/>
          </a:effectRef>
          <a:fontRef idx="minor"/>
        </p:style>
        <p:txBody>
          <a:bodyPr/>
          <a:lstStyle/>
          <a:p>
            <a:pPr defTabSz="932863"/>
            <a:endParaRPr lang="en-GB" sz="1837" dirty="0">
              <a:solidFill>
                <a:srgbClr val="000000"/>
              </a:solidFill>
              <a:latin typeface="Arial"/>
            </a:endParaRPr>
          </a:p>
        </p:txBody>
      </p:sp>
      <p:sp>
        <p:nvSpPr>
          <p:cNvPr id="86" name="CustomShape 2"/>
          <p:cNvSpPr/>
          <p:nvPr/>
        </p:nvSpPr>
        <p:spPr>
          <a:xfrm>
            <a:off x="374214" y="1056436"/>
            <a:ext cx="1013071" cy="1200759"/>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defTabSz="932863"/>
            <a:r>
              <a:rPr lang="en-ZA" sz="1204" b="1" dirty="0">
                <a:solidFill>
                  <a:srgbClr val="FFFFFF"/>
                </a:solidFill>
                <a:latin typeface="Arial"/>
                <a:ea typeface="Arial"/>
              </a:rPr>
              <a:t>Aperçu</a:t>
            </a:r>
            <a:endParaRPr sz="1837" dirty="0">
              <a:solidFill>
                <a:srgbClr val="000000"/>
              </a:solidFill>
              <a:latin typeface="Arial"/>
            </a:endParaRPr>
          </a:p>
        </p:txBody>
      </p:sp>
      <p:sp>
        <p:nvSpPr>
          <p:cNvPr id="87" name="CustomShape 3"/>
          <p:cNvSpPr/>
          <p:nvPr/>
        </p:nvSpPr>
        <p:spPr>
          <a:xfrm>
            <a:off x="375850" y="2328312"/>
            <a:ext cx="1017605" cy="3204387"/>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defTabSz="932863"/>
            <a:r>
              <a:rPr lang="en-ZA" sz="1204" b="1" dirty="0">
                <a:solidFill>
                  <a:srgbClr val="FFFFFF"/>
                </a:solidFill>
                <a:latin typeface="Arial"/>
                <a:ea typeface="Arial"/>
              </a:rPr>
              <a:t>Description</a:t>
            </a:r>
            <a:endParaRPr sz="1837" dirty="0">
              <a:solidFill>
                <a:srgbClr val="000000"/>
              </a:solidFill>
              <a:latin typeface="Arial"/>
            </a:endParaRPr>
          </a:p>
        </p:txBody>
      </p:sp>
      <p:sp>
        <p:nvSpPr>
          <p:cNvPr id="89" name="CustomShape 5"/>
          <p:cNvSpPr/>
          <p:nvPr/>
        </p:nvSpPr>
        <p:spPr>
          <a:xfrm>
            <a:off x="2010119" y="1239251"/>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en-ZA" sz="1204" b="1" dirty="0">
                <a:solidFill>
                  <a:srgbClr val="236800"/>
                </a:solidFill>
                <a:latin typeface="Arial"/>
                <a:ea typeface="Arial"/>
              </a:rPr>
              <a:t>Localisation</a:t>
            </a:r>
            <a:endParaRPr sz="1837" dirty="0">
              <a:solidFill>
                <a:srgbClr val="000000"/>
              </a:solidFill>
              <a:latin typeface="Arial"/>
            </a:endParaRPr>
          </a:p>
        </p:txBody>
      </p:sp>
      <p:sp>
        <p:nvSpPr>
          <p:cNvPr id="90" name="CustomShape 6"/>
          <p:cNvSpPr/>
          <p:nvPr/>
        </p:nvSpPr>
        <p:spPr>
          <a:xfrm>
            <a:off x="3223008" y="1239252"/>
            <a:ext cx="5508665" cy="253049"/>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a:lnSpc>
                <a:spcPct val="100000"/>
              </a:lnSpc>
            </a:pPr>
            <a:r>
              <a:rPr lang="en-ZA" sz="1153" dirty="0" err="1"/>
              <a:t>Tchamba</a:t>
            </a:r>
            <a:r>
              <a:rPr lang="en-ZA" sz="1153" dirty="0"/>
              <a:t> – </a:t>
            </a:r>
            <a:r>
              <a:rPr lang="en-ZA" sz="1153" dirty="0" err="1"/>
              <a:t>Kri</a:t>
            </a:r>
            <a:r>
              <a:rPr lang="en-ZA" sz="1153" dirty="0"/>
              <a:t> </a:t>
            </a:r>
            <a:r>
              <a:rPr lang="en-ZA" sz="1153" dirty="0" err="1"/>
              <a:t>Kri</a:t>
            </a:r>
            <a:r>
              <a:rPr lang="en-ZA" sz="1153" dirty="0"/>
              <a:t> -</a:t>
            </a:r>
            <a:r>
              <a:rPr lang="en-ZA" sz="1153" dirty="0" err="1"/>
              <a:t>Agouloudè</a:t>
            </a:r>
            <a:r>
              <a:rPr lang="en-ZA" sz="1153" dirty="0"/>
              <a:t> – </a:t>
            </a:r>
            <a:r>
              <a:rPr lang="en-ZA" sz="1153" dirty="0" err="1"/>
              <a:t>Kpaza</a:t>
            </a:r>
            <a:r>
              <a:rPr lang="en-ZA" sz="1153" dirty="0"/>
              <a:t> </a:t>
            </a:r>
          </a:p>
        </p:txBody>
      </p:sp>
      <p:sp>
        <p:nvSpPr>
          <p:cNvPr id="91" name="CustomShape 7"/>
          <p:cNvSpPr/>
          <p:nvPr/>
        </p:nvSpPr>
        <p:spPr>
          <a:xfrm>
            <a:off x="2020800" y="1952572"/>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en-ZA" sz="1204" b="1" dirty="0">
                <a:solidFill>
                  <a:srgbClr val="236800"/>
                </a:solidFill>
                <a:latin typeface="Arial"/>
                <a:ea typeface="Arial"/>
              </a:rPr>
              <a:t>Coût estimatif</a:t>
            </a:r>
            <a:endParaRPr sz="1837" dirty="0">
              <a:solidFill>
                <a:srgbClr val="000000"/>
              </a:solidFill>
              <a:latin typeface="Arial"/>
            </a:endParaRPr>
          </a:p>
        </p:txBody>
      </p:sp>
      <p:sp>
        <p:nvSpPr>
          <p:cNvPr id="92" name="CustomShape 8"/>
          <p:cNvSpPr/>
          <p:nvPr/>
        </p:nvSpPr>
        <p:spPr>
          <a:xfrm>
            <a:off x="3233689" y="1952573"/>
            <a:ext cx="5508665" cy="253049"/>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en-ZA" sz="1204" dirty="0">
                <a:solidFill>
                  <a:srgbClr val="000000"/>
                </a:solidFill>
                <a:latin typeface="Arial"/>
              </a:rPr>
              <a:t>44 milliards 800 millions de FCFA </a:t>
            </a:r>
            <a:r>
              <a:rPr lang="en-ZA" sz="1204" dirty="0" err="1">
                <a:solidFill>
                  <a:srgbClr val="000000"/>
                </a:solidFill>
                <a:latin typeface="Arial"/>
              </a:rPr>
              <a:t>ou</a:t>
            </a:r>
            <a:r>
              <a:rPr lang="en-ZA" sz="1204" dirty="0">
                <a:solidFill>
                  <a:srgbClr val="000000"/>
                </a:solidFill>
                <a:latin typeface="Arial"/>
              </a:rPr>
              <a:t> 73 millions de dollars US</a:t>
            </a:r>
            <a:endParaRPr sz="1837" dirty="0">
              <a:solidFill>
                <a:srgbClr val="000000"/>
              </a:solidFill>
              <a:latin typeface="Arial"/>
            </a:endParaRPr>
          </a:p>
        </p:txBody>
      </p:sp>
      <p:sp>
        <p:nvSpPr>
          <p:cNvPr id="97" name="CustomShape 13"/>
          <p:cNvSpPr/>
          <p:nvPr/>
        </p:nvSpPr>
        <p:spPr>
          <a:xfrm>
            <a:off x="2026936" y="2401808"/>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en-ZA" sz="1204" b="1" dirty="0">
                <a:solidFill>
                  <a:srgbClr val="236800"/>
                </a:solidFill>
                <a:latin typeface="Arial"/>
                <a:ea typeface="Arial"/>
              </a:rPr>
              <a:t>Description et </a:t>
            </a:r>
            <a:r>
              <a:rPr lang="en-ZA" sz="1204" b="1" dirty="0">
                <a:solidFill>
                  <a:srgbClr val="236800"/>
                </a:solidFill>
                <a:ea typeface="Arial"/>
              </a:rPr>
              <a:t>caractéristiques</a:t>
            </a:r>
            <a:r>
              <a:rPr lang="en-ZA" sz="1204" b="1" dirty="0">
                <a:solidFill>
                  <a:srgbClr val="236800"/>
                </a:solidFill>
                <a:latin typeface="Arial"/>
                <a:ea typeface="Arial"/>
              </a:rPr>
              <a:t> techniques</a:t>
            </a:r>
            <a:endParaRPr sz="1837" dirty="0">
              <a:solidFill>
                <a:srgbClr val="000000"/>
              </a:solidFill>
              <a:latin typeface="Arial"/>
            </a:endParaRPr>
          </a:p>
        </p:txBody>
      </p:sp>
      <p:sp>
        <p:nvSpPr>
          <p:cNvPr id="99" name="CustomShape 15"/>
          <p:cNvSpPr/>
          <p:nvPr/>
        </p:nvSpPr>
        <p:spPr>
          <a:xfrm>
            <a:off x="1961178" y="3822645"/>
            <a:ext cx="1419494" cy="368738"/>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en-ZA" sz="1204" b="1" dirty="0" err="1">
                <a:solidFill>
                  <a:srgbClr val="236800"/>
                </a:solidFill>
                <a:latin typeface="Arial"/>
                <a:ea typeface="Arial"/>
              </a:rPr>
              <a:t>Opportunités</a:t>
            </a:r>
            <a:r>
              <a:rPr lang="en-ZA" sz="1204" b="1" dirty="0">
                <a:solidFill>
                  <a:srgbClr val="236800"/>
                </a:solidFill>
                <a:latin typeface="Arial"/>
                <a:ea typeface="Arial"/>
              </a:rPr>
              <a:t> de </a:t>
            </a:r>
            <a:r>
              <a:rPr lang="en-ZA" sz="1204" b="1" dirty="0" err="1">
                <a:solidFill>
                  <a:srgbClr val="236800"/>
                </a:solidFill>
                <a:latin typeface="Arial"/>
                <a:ea typeface="Arial"/>
              </a:rPr>
              <a:t>l’investissement</a:t>
            </a:r>
            <a:endParaRPr sz="1837" dirty="0">
              <a:solidFill>
                <a:srgbClr val="000000"/>
              </a:solidFill>
              <a:latin typeface="Arial"/>
            </a:endParaRPr>
          </a:p>
        </p:txBody>
      </p:sp>
      <p:sp>
        <p:nvSpPr>
          <p:cNvPr id="105" name="CustomShape 21"/>
          <p:cNvSpPr/>
          <p:nvPr/>
        </p:nvSpPr>
        <p:spPr>
          <a:xfrm>
            <a:off x="1654163" y="2295300"/>
            <a:ext cx="7812000" cy="0"/>
          </a:xfrm>
          <a:prstGeom prst="straightConnector1">
            <a:avLst/>
          </a:prstGeom>
          <a:noFill/>
          <a:ln w="12600">
            <a:solidFill>
              <a:schemeClr val="accent6"/>
            </a:solidFill>
            <a:round/>
          </a:ln>
        </p:spPr>
        <p:style>
          <a:lnRef idx="0">
            <a:scrgbClr r="0" g="0" b="0"/>
          </a:lnRef>
          <a:fillRef idx="0">
            <a:scrgbClr r="0" g="0" b="0"/>
          </a:fillRef>
          <a:effectRef idx="0">
            <a:scrgbClr r="0" g="0" b="0"/>
          </a:effectRef>
          <a:fontRef idx="minor"/>
        </p:style>
        <p:txBody>
          <a:bodyPr/>
          <a:lstStyle/>
          <a:p>
            <a:endParaRPr lang="fr-TG"/>
          </a:p>
        </p:txBody>
      </p:sp>
      <p:sp>
        <p:nvSpPr>
          <p:cNvPr id="106" name="CustomShape 22"/>
          <p:cNvSpPr/>
          <p:nvPr/>
        </p:nvSpPr>
        <p:spPr>
          <a:xfrm>
            <a:off x="1615673" y="1183794"/>
            <a:ext cx="242765" cy="294550"/>
          </a:xfrm>
          <a:custGeom>
            <a:avLst/>
            <a:gdLst/>
            <a:ahLst/>
            <a:cxnLst/>
            <a:rect l="0" t="0" r="r" b="b"/>
            <a:pathLst>
              <a:path w="120001" h="120001">
                <a:moveTo>
                  <a:pt x="98734" y="13125"/>
                </a:moveTo>
                <a:cubicBezTo>
                  <a:pt x="88101" y="4375"/>
                  <a:pt x="73670" y="0"/>
                  <a:pt x="60000" y="0"/>
                </a:cubicBezTo>
                <a:cubicBezTo>
                  <a:pt x="60000" y="0"/>
                  <a:pt x="60000" y="0"/>
                  <a:pt x="60000" y="0"/>
                </a:cubicBezTo>
                <a:cubicBezTo>
                  <a:pt x="46329" y="0"/>
                  <a:pt x="31898" y="4375"/>
                  <a:pt x="21265" y="13125"/>
                </a:cubicBezTo>
                <a:cubicBezTo>
                  <a:pt x="0" y="30625"/>
                  <a:pt x="0" y="59375"/>
                  <a:pt x="21265" y="76875"/>
                </a:cubicBezTo>
                <a:cubicBezTo>
                  <a:pt x="34936" y="89375"/>
                  <a:pt x="46329" y="93125"/>
                  <a:pt x="53164" y="108750"/>
                </a:cubicBezTo>
                <a:cubicBezTo>
                  <a:pt x="56962" y="117500"/>
                  <a:pt x="56962" y="117500"/>
                  <a:pt x="56962" y="117500"/>
                </a:cubicBezTo>
                <a:cubicBezTo>
                  <a:pt x="56962" y="118125"/>
                  <a:pt x="57721" y="120000"/>
                  <a:pt x="60000" y="120000"/>
                </a:cubicBezTo>
                <a:cubicBezTo>
                  <a:pt x="62278" y="120000"/>
                  <a:pt x="63037" y="118125"/>
                  <a:pt x="63037" y="117500"/>
                </a:cubicBezTo>
                <a:cubicBezTo>
                  <a:pt x="66835" y="108750"/>
                  <a:pt x="66835" y="108750"/>
                  <a:pt x="66835" y="108750"/>
                </a:cubicBezTo>
                <a:cubicBezTo>
                  <a:pt x="73670" y="93125"/>
                  <a:pt x="85063" y="89375"/>
                  <a:pt x="98734" y="76875"/>
                </a:cubicBezTo>
                <a:cubicBezTo>
                  <a:pt x="120000" y="59375"/>
                  <a:pt x="120000" y="30625"/>
                  <a:pt x="98734" y="13125"/>
                </a:cubicBezTo>
                <a:lnTo>
                  <a:pt x="60000" y="82500"/>
                </a:lnTo>
                <a:cubicBezTo>
                  <a:pt x="34936" y="82500"/>
                  <a:pt x="14430" y="65625"/>
                  <a:pt x="14430" y="45000"/>
                </a:cubicBezTo>
                <a:cubicBezTo>
                  <a:pt x="14430" y="24375"/>
                  <a:pt x="34936" y="7500"/>
                  <a:pt x="60000" y="7500"/>
                </a:cubicBezTo>
                <a:cubicBezTo>
                  <a:pt x="85063" y="7500"/>
                  <a:pt x="105569" y="24375"/>
                  <a:pt x="105569" y="45000"/>
                </a:cubicBezTo>
                <a:cubicBezTo>
                  <a:pt x="105569" y="65625"/>
                  <a:pt x="85063" y="82500"/>
                  <a:pt x="60000" y="82500"/>
                </a:cubicBezTo>
              </a:path>
            </a:pathLst>
          </a:custGeom>
          <a:solidFill>
            <a:schemeClr val="accent1"/>
          </a:solidFill>
          <a:ln>
            <a:noFill/>
          </a:ln>
        </p:spPr>
        <p:style>
          <a:lnRef idx="0">
            <a:scrgbClr r="0" g="0" b="0"/>
          </a:lnRef>
          <a:fillRef idx="0">
            <a:scrgbClr r="0" g="0" b="0"/>
          </a:fillRef>
          <a:effectRef idx="0">
            <a:scrgbClr r="0" g="0" b="0"/>
          </a:effectRef>
          <a:fontRef idx="minor"/>
        </p:style>
        <p:txBody>
          <a:bodyPr/>
          <a:lstStyle/>
          <a:p>
            <a:endParaRPr lang="fr-TG"/>
          </a:p>
        </p:txBody>
      </p:sp>
      <p:sp>
        <p:nvSpPr>
          <p:cNvPr id="123" name="CustomShape 39"/>
          <p:cNvSpPr/>
          <p:nvPr/>
        </p:nvSpPr>
        <p:spPr>
          <a:xfrm>
            <a:off x="1551982" y="3779942"/>
            <a:ext cx="339724" cy="307772"/>
          </a:xfrm>
          <a:custGeom>
            <a:avLst/>
            <a:gdLst/>
            <a:ahLst/>
            <a:cxnLst/>
            <a:rect l="0" t="0" r="r" b="b"/>
            <a:pathLst>
              <a:path w="120000" h="120001">
                <a:moveTo>
                  <a:pt x="7231" y="92805"/>
                </a:moveTo>
                <a:lnTo>
                  <a:pt x="7231" y="120000"/>
                </a:lnTo>
                <a:lnTo>
                  <a:pt x="34397" y="120000"/>
                </a:lnTo>
                <a:lnTo>
                  <a:pt x="34397" y="69064"/>
                </a:lnTo>
                <a:lnTo>
                  <a:pt x="32833" y="67338"/>
                </a:lnTo>
                <a:lnTo>
                  <a:pt x="7231" y="92805"/>
                </a:lnTo>
                <a:lnTo>
                  <a:pt x="42605" y="78129"/>
                </a:lnTo>
                <a:lnTo>
                  <a:pt x="42605" y="120000"/>
                </a:lnTo>
                <a:lnTo>
                  <a:pt x="70749" y="120000"/>
                </a:lnTo>
                <a:lnTo>
                  <a:pt x="70749" y="75539"/>
                </a:lnTo>
                <a:lnTo>
                  <a:pt x="55114" y="91942"/>
                </a:lnTo>
                <a:lnTo>
                  <a:pt x="42605" y="78129"/>
                </a:lnTo>
                <a:lnTo>
                  <a:pt x="88729" y="10143"/>
                </a:lnTo>
                <a:lnTo>
                  <a:pt x="96938" y="18345"/>
                </a:lnTo>
                <a:lnTo>
                  <a:pt x="55114" y="60863"/>
                </a:lnTo>
                <a:lnTo>
                  <a:pt x="32833" y="36474"/>
                </a:lnTo>
                <a:lnTo>
                  <a:pt x="0" y="69064"/>
                </a:lnTo>
                <a:lnTo>
                  <a:pt x="6449" y="77266"/>
                </a:lnTo>
                <a:lnTo>
                  <a:pt x="32833" y="51798"/>
                </a:lnTo>
                <a:lnTo>
                  <a:pt x="55114" y="76402"/>
                </a:lnTo>
                <a:lnTo>
                  <a:pt x="103583" y="25467"/>
                </a:lnTo>
                <a:lnTo>
                  <a:pt x="111791" y="35611"/>
                </a:lnTo>
                <a:lnTo>
                  <a:pt x="119999" y="0"/>
                </a:lnTo>
                <a:lnTo>
                  <a:pt x="88729" y="10143"/>
                </a:lnTo>
                <a:lnTo>
                  <a:pt x="78957" y="66474"/>
                </a:lnTo>
                <a:lnTo>
                  <a:pt x="78957" y="120000"/>
                </a:lnTo>
                <a:lnTo>
                  <a:pt x="106905" y="120000"/>
                </a:lnTo>
                <a:lnTo>
                  <a:pt x="106905" y="41870"/>
                </a:lnTo>
                <a:lnTo>
                  <a:pt x="105146" y="40143"/>
                </a:lnTo>
                <a:lnTo>
                  <a:pt x="78957" y="66474"/>
                </a:lnTo>
              </a:path>
            </a:pathLst>
          </a:custGeom>
          <a:solidFill>
            <a:schemeClr val="accent1"/>
          </a:solidFill>
          <a:ln>
            <a:noFill/>
          </a:ln>
        </p:spPr>
        <p:style>
          <a:lnRef idx="0">
            <a:scrgbClr r="0" g="0" b="0"/>
          </a:lnRef>
          <a:fillRef idx="0">
            <a:scrgbClr r="0" g="0" b="0"/>
          </a:fillRef>
          <a:effectRef idx="0">
            <a:scrgbClr r="0" g="0" b="0"/>
          </a:effectRef>
          <a:fontRef idx="minor"/>
        </p:style>
        <p:txBody>
          <a:bodyPr/>
          <a:lstStyle/>
          <a:p>
            <a:endParaRPr lang="fr-TG"/>
          </a:p>
        </p:txBody>
      </p:sp>
      <p:sp>
        <p:nvSpPr>
          <p:cNvPr id="133" name="CustomShape 48"/>
          <p:cNvSpPr/>
          <p:nvPr/>
        </p:nvSpPr>
        <p:spPr>
          <a:xfrm>
            <a:off x="1996212" y="4771941"/>
            <a:ext cx="1419494" cy="368738"/>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en-ZA" sz="1204" b="1" dirty="0" err="1">
                <a:solidFill>
                  <a:srgbClr val="236800"/>
                </a:solidFill>
                <a:latin typeface="Arial"/>
                <a:ea typeface="Arial"/>
              </a:rPr>
              <a:t>Partenariat</a:t>
            </a:r>
            <a:r>
              <a:rPr lang="en-ZA" sz="1204" b="1" dirty="0">
                <a:solidFill>
                  <a:srgbClr val="236800"/>
                </a:solidFill>
                <a:latin typeface="Arial"/>
                <a:ea typeface="Arial"/>
              </a:rPr>
              <a:t> recherché</a:t>
            </a:r>
            <a:endParaRPr sz="1837" dirty="0">
              <a:solidFill>
                <a:srgbClr val="000000"/>
              </a:solidFill>
              <a:latin typeface="Arial"/>
            </a:endParaRPr>
          </a:p>
        </p:txBody>
      </p:sp>
      <p:sp>
        <p:nvSpPr>
          <p:cNvPr id="137" name="CustomShape 52"/>
          <p:cNvSpPr/>
          <p:nvPr/>
        </p:nvSpPr>
        <p:spPr>
          <a:xfrm>
            <a:off x="1586690" y="1890504"/>
            <a:ext cx="259659" cy="297121"/>
          </a:xfrm>
          <a:custGeom>
            <a:avLst/>
            <a:gdLst/>
            <a:ahLst/>
            <a:cxnLst/>
            <a:rect l="0" t="0" r="r" b="b"/>
            <a:pathLst>
              <a:path w="120001" h="120001">
                <a:moveTo>
                  <a:pt x="58378" y="102992"/>
                </a:moveTo>
                <a:cubicBezTo>
                  <a:pt x="45405" y="109606"/>
                  <a:pt x="25945" y="109606"/>
                  <a:pt x="12972" y="102992"/>
                </a:cubicBezTo>
                <a:cubicBezTo>
                  <a:pt x="6486" y="100157"/>
                  <a:pt x="3243" y="96377"/>
                  <a:pt x="3243" y="91653"/>
                </a:cubicBezTo>
                <a:cubicBezTo>
                  <a:pt x="3243" y="102047"/>
                  <a:pt x="3243" y="102047"/>
                  <a:pt x="3243" y="102047"/>
                </a:cubicBezTo>
                <a:cubicBezTo>
                  <a:pt x="3243" y="105826"/>
                  <a:pt x="6486" y="110551"/>
                  <a:pt x="12972" y="113385"/>
                </a:cubicBezTo>
                <a:cubicBezTo>
                  <a:pt x="25945" y="120000"/>
                  <a:pt x="45405" y="120000"/>
                  <a:pt x="58378" y="113385"/>
                </a:cubicBezTo>
                <a:cubicBezTo>
                  <a:pt x="64864" y="110551"/>
                  <a:pt x="68108" y="105826"/>
                  <a:pt x="68108" y="102047"/>
                </a:cubicBezTo>
                <a:cubicBezTo>
                  <a:pt x="68108" y="91653"/>
                  <a:pt x="68108" y="91653"/>
                  <a:pt x="68108" y="91653"/>
                </a:cubicBezTo>
                <a:cubicBezTo>
                  <a:pt x="68108" y="96377"/>
                  <a:pt x="64864" y="100157"/>
                  <a:pt x="58378" y="102992"/>
                </a:cubicBezTo>
                <a:lnTo>
                  <a:pt x="58378" y="74645"/>
                </a:lnTo>
                <a:cubicBezTo>
                  <a:pt x="45405" y="81259"/>
                  <a:pt x="25945" y="81259"/>
                  <a:pt x="12972" y="74645"/>
                </a:cubicBezTo>
                <a:cubicBezTo>
                  <a:pt x="6486" y="71811"/>
                  <a:pt x="3243" y="67086"/>
                  <a:pt x="3243" y="63307"/>
                </a:cubicBezTo>
                <a:cubicBezTo>
                  <a:pt x="3243" y="72755"/>
                  <a:pt x="3243" y="72755"/>
                  <a:pt x="3243" y="72755"/>
                </a:cubicBezTo>
                <a:cubicBezTo>
                  <a:pt x="3243" y="77480"/>
                  <a:pt x="6486" y="81259"/>
                  <a:pt x="12972" y="85039"/>
                </a:cubicBezTo>
                <a:cubicBezTo>
                  <a:pt x="25945" y="90708"/>
                  <a:pt x="45405" y="90708"/>
                  <a:pt x="58378" y="85039"/>
                </a:cubicBezTo>
                <a:cubicBezTo>
                  <a:pt x="64864" y="81259"/>
                  <a:pt x="68108" y="77480"/>
                  <a:pt x="68108" y="72755"/>
                </a:cubicBezTo>
                <a:cubicBezTo>
                  <a:pt x="68108" y="63307"/>
                  <a:pt x="68108" y="63307"/>
                  <a:pt x="68108" y="63307"/>
                </a:cubicBezTo>
                <a:cubicBezTo>
                  <a:pt x="68108" y="67086"/>
                  <a:pt x="64864" y="71811"/>
                  <a:pt x="58378" y="74645"/>
                </a:cubicBezTo>
                <a:lnTo>
                  <a:pt x="58378" y="88818"/>
                </a:lnTo>
                <a:cubicBezTo>
                  <a:pt x="45405" y="95433"/>
                  <a:pt x="25945" y="95433"/>
                  <a:pt x="12972" y="88818"/>
                </a:cubicBezTo>
                <a:cubicBezTo>
                  <a:pt x="6486" y="85984"/>
                  <a:pt x="3243" y="82204"/>
                  <a:pt x="3243" y="77480"/>
                </a:cubicBezTo>
                <a:cubicBezTo>
                  <a:pt x="3243" y="87874"/>
                  <a:pt x="3243" y="87874"/>
                  <a:pt x="3243" y="87874"/>
                </a:cubicBezTo>
                <a:cubicBezTo>
                  <a:pt x="3243" y="91653"/>
                  <a:pt x="6486" y="95433"/>
                  <a:pt x="12972" y="99212"/>
                </a:cubicBezTo>
                <a:cubicBezTo>
                  <a:pt x="25945" y="104881"/>
                  <a:pt x="45405" y="104881"/>
                  <a:pt x="58378" y="99212"/>
                </a:cubicBezTo>
                <a:cubicBezTo>
                  <a:pt x="64864" y="95433"/>
                  <a:pt x="68108" y="91653"/>
                  <a:pt x="68108" y="87874"/>
                </a:cubicBezTo>
                <a:cubicBezTo>
                  <a:pt x="68108" y="77480"/>
                  <a:pt x="68108" y="77480"/>
                  <a:pt x="68108" y="77480"/>
                </a:cubicBezTo>
                <a:cubicBezTo>
                  <a:pt x="68108" y="82204"/>
                  <a:pt x="64864" y="85984"/>
                  <a:pt x="58378" y="88818"/>
                </a:cubicBezTo>
                <a:lnTo>
                  <a:pt x="12972" y="68976"/>
                </a:lnTo>
                <a:cubicBezTo>
                  <a:pt x="25945" y="75590"/>
                  <a:pt x="45405" y="75590"/>
                  <a:pt x="58378" y="68976"/>
                </a:cubicBezTo>
                <a:cubicBezTo>
                  <a:pt x="71351" y="63307"/>
                  <a:pt x="71351" y="52913"/>
                  <a:pt x="58378" y="46299"/>
                </a:cubicBezTo>
                <a:cubicBezTo>
                  <a:pt x="45405" y="39685"/>
                  <a:pt x="25945" y="39685"/>
                  <a:pt x="12972" y="46299"/>
                </a:cubicBezTo>
                <a:cubicBezTo>
                  <a:pt x="0" y="52913"/>
                  <a:pt x="0" y="63307"/>
                  <a:pt x="12972" y="68976"/>
                </a:cubicBezTo>
                <a:lnTo>
                  <a:pt x="62702" y="29291"/>
                </a:lnTo>
                <a:cubicBezTo>
                  <a:pt x="74594" y="35905"/>
                  <a:pt x="95135" y="35905"/>
                  <a:pt x="108108" y="29291"/>
                </a:cubicBezTo>
                <a:cubicBezTo>
                  <a:pt x="120000" y="22677"/>
                  <a:pt x="120000" y="12283"/>
                  <a:pt x="108108" y="6614"/>
                </a:cubicBezTo>
                <a:cubicBezTo>
                  <a:pt x="95135" y="0"/>
                  <a:pt x="74594" y="0"/>
                  <a:pt x="62702" y="6614"/>
                </a:cubicBezTo>
                <a:cubicBezTo>
                  <a:pt x="49729" y="12283"/>
                  <a:pt x="49729" y="22677"/>
                  <a:pt x="62702" y="29291"/>
                </a:cubicBezTo>
                <a:lnTo>
                  <a:pt x="108108" y="77480"/>
                </a:lnTo>
                <a:cubicBezTo>
                  <a:pt x="98378" y="82204"/>
                  <a:pt x="84324" y="84094"/>
                  <a:pt x="72432" y="81259"/>
                </a:cubicBezTo>
                <a:cubicBezTo>
                  <a:pt x="72432" y="90708"/>
                  <a:pt x="72432" y="90708"/>
                  <a:pt x="72432" y="90708"/>
                </a:cubicBezTo>
                <a:cubicBezTo>
                  <a:pt x="84324" y="93543"/>
                  <a:pt x="98378" y="92598"/>
                  <a:pt x="108108" y="87874"/>
                </a:cubicBezTo>
                <a:cubicBezTo>
                  <a:pt x="113513" y="84094"/>
                  <a:pt x="116756" y="80314"/>
                  <a:pt x="116756" y="76535"/>
                </a:cubicBezTo>
                <a:cubicBezTo>
                  <a:pt x="116756" y="66141"/>
                  <a:pt x="116756" y="66141"/>
                  <a:pt x="116756" y="66141"/>
                </a:cubicBezTo>
                <a:cubicBezTo>
                  <a:pt x="116756" y="70866"/>
                  <a:pt x="113513" y="74645"/>
                  <a:pt x="108108" y="77480"/>
                </a:cubicBezTo>
                <a:lnTo>
                  <a:pt x="108108" y="49133"/>
                </a:lnTo>
                <a:cubicBezTo>
                  <a:pt x="98378" y="53858"/>
                  <a:pt x="84324" y="54803"/>
                  <a:pt x="72432" y="52913"/>
                </a:cubicBezTo>
                <a:cubicBezTo>
                  <a:pt x="72432" y="62362"/>
                  <a:pt x="72432" y="62362"/>
                  <a:pt x="72432" y="62362"/>
                </a:cubicBezTo>
                <a:cubicBezTo>
                  <a:pt x="84324" y="65196"/>
                  <a:pt x="98378" y="63307"/>
                  <a:pt x="108108" y="58582"/>
                </a:cubicBezTo>
                <a:cubicBezTo>
                  <a:pt x="113513" y="55748"/>
                  <a:pt x="116756" y="51968"/>
                  <a:pt x="116756" y="47244"/>
                </a:cubicBezTo>
                <a:cubicBezTo>
                  <a:pt x="116756" y="37795"/>
                  <a:pt x="116756" y="37795"/>
                  <a:pt x="116756" y="37795"/>
                </a:cubicBezTo>
                <a:cubicBezTo>
                  <a:pt x="116756" y="41574"/>
                  <a:pt x="113513" y="46299"/>
                  <a:pt x="108108" y="49133"/>
                </a:cubicBezTo>
                <a:lnTo>
                  <a:pt x="108108" y="34960"/>
                </a:lnTo>
                <a:cubicBezTo>
                  <a:pt x="95135" y="40629"/>
                  <a:pt x="74594" y="40629"/>
                  <a:pt x="62702" y="34960"/>
                </a:cubicBezTo>
                <a:cubicBezTo>
                  <a:pt x="56216" y="31181"/>
                  <a:pt x="52972" y="27401"/>
                  <a:pt x="52972" y="23622"/>
                </a:cubicBezTo>
                <a:cubicBezTo>
                  <a:pt x="52972" y="33070"/>
                  <a:pt x="52972" y="33070"/>
                  <a:pt x="52972" y="33070"/>
                </a:cubicBezTo>
                <a:cubicBezTo>
                  <a:pt x="52972" y="36850"/>
                  <a:pt x="56216" y="41574"/>
                  <a:pt x="62702" y="44409"/>
                </a:cubicBezTo>
                <a:cubicBezTo>
                  <a:pt x="74594" y="51023"/>
                  <a:pt x="95135" y="51023"/>
                  <a:pt x="108108" y="44409"/>
                </a:cubicBezTo>
                <a:cubicBezTo>
                  <a:pt x="113513" y="41574"/>
                  <a:pt x="116756" y="36850"/>
                  <a:pt x="116756" y="33070"/>
                </a:cubicBezTo>
                <a:cubicBezTo>
                  <a:pt x="116756" y="23622"/>
                  <a:pt x="116756" y="23622"/>
                  <a:pt x="116756" y="23622"/>
                </a:cubicBezTo>
                <a:cubicBezTo>
                  <a:pt x="116756" y="27401"/>
                  <a:pt x="113513" y="31181"/>
                  <a:pt x="108108" y="34960"/>
                </a:cubicBezTo>
                <a:lnTo>
                  <a:pt x="108108" y="63307"/>
                </a:lnTo>
                <a:cubicBezTo>
                  <a:pt x="98378" y="68031"/>
                  <a:pt x="84324" y="68976"/>
                  <a:pt x="72432" y="67086"/>
                </a:cubicBezTo>
                <a:cubicBezTo>
                  <a:pt x="72432" y="76535"/>
                  <a:pt x="72432" y="76535"/>
                  <a:pt x="72432" y="76535"/>
                </a:cubicBezTo>
                <a:cubicBezTo>
                  <a:pt x="84324" y="79370"/>
                  <a:pt x="98378" y="78425"/>
                  <a:pt x="108108" y="73700"/>
                </a:cubicBezTo>
                <a:cubicBezTo>
                  <a:pt x="113513" y="69921"/>
                  <a:pt x="116756" y="66141"/>
                  <a:pt x="116756" y="61417"/>
                </a:cubicBezTo>
                <a:cubicBezTo>
                  <a:pt x="116756" y="51968"/>
                  <a:pt x="116756" y="51968"/>
                  <a:pt x="116756" y="51968"/>
                </a:cubicBezTo>
                <a:cubicBezTo>
                  <a:pt x="116756" y="55748"/>
                  <a:pt x="113513" y="60472"/>
                  <a:pt x="108108" y="63307"/>
                </a:cubicBezTo>
                <a:lnTo>
                  <a:pt x="108108" y="91653"/>
                </a:lnTo>
                <a:cubicBezTo>
                  <a:pt x="98378" y="96377"/>
                  <a:pt x="84324" y="98267"/>
                  <a:pt x="72432" y="95433"/>
                </a:cubicBezTo>
                <a:cubicBezTo>
                  <a:pt x="72432" y="105826"/>
                  <a:pt x="72432" y="105826"/>
                  <a:pt x="72432" y="105826"/>
                </a:cubicBezTo>
                <a:cubicBezTo>
                  <a:pt x="84324" y="107716"/>
                  <a:pt x="98378" y="106771"/>
                  <a:pt x="108108" y="102047"/>
                </a:cubicBezTo>
                <a:cubicBezTo>
                  <a:pt x="113513" y="99212"/>
                  <a:pt x="116756" y="94488"/>
                  <a:pt x="116756" y="90708"/>
                </a:cubicBezTo>
                <a:cubicBezTo>
                  <a:pt x="116756" y="80314"/>
                  <a:pt x="116756" y="80314"/>
                  <a:pt x="116756" y="80314"/>
                </a:cubicBezTo>
                <a:cubicBezTo>
                  <a:pt x="116756" y="85039"/>
                  <a:pt x="113513" y="88818"/>
                  <a:pt x="108108" y="91653"/>
                </a:cubicBezTo>
              </a:path>
            </a:pathLst>
          </a:custGeom>
          <a:solidFill>
            <a:schemeClr val="accent1"/>
          </a:solidFill>
          <a:ln>
            <a:noFill/>
          </a:ln>
        </p:spPr>
        <p:style>
          <a:lnRef idx="0">
            <a:scrgbClr r="0" g="0" b="0"/>
          </a:lnRef>
          <a:fillRef idx="0">
            <a:scrgbClr r="0" g="0" b="0"/>
          </a:fillRef>
          <a:effectRef idx="0">
            <a:scrgbClr r="0" g="0" b="0"/>
          </a:effectRef>
          <a:fontRef idx="minor"/>
        </p:style>
        <p:txBody>
          <a:bodyPr/>
          <a:lstStyle/>
          <a:p>
            <a:endParaRPr lang="fr-TG"/>
          </a:p>
        </p:txBody>
      </p:sp>
      <p:sp>
        <p:nvSpPr>
          <p:cNvPr id="59" name="Shape 2251"/>
          <p:cNvSpPr txBox="1"/>
          <p:nvPr/>
        </p:nvSpPr>
        <p:spPr>
          <a:xfrm>
            <a:off x="3233688" y="2366024"/>
            <a:ext cx="6483803" cy="1291929"/>
          </a:xfrm>
          <a:prstGeom prst="rect">
            <a:avLst/>
          </a:prstGeom>
          <a:noFill/>
          <a:ln>
            <a:noFill/>
          </a:ln>
        </p:spPr>
        <p:txBody>
          <a:bodyPr wrap="square" lIns="0" tIns="0" rIns="0" bIns="0" anchor="t" anchorCtr="0">
            <a:noAutofit/>
          </a:bodyPr>
          <a:lstStyle/>
          <a:p>
            <a:pPr marL="174930" indent="-174930" defTabSz="932863">
              <a:buClr>
                <a:srgbClr val="005E00"/>
              </a:buClr>
              <a:buSzPct val="122000"/>
              <a:buFont typeface="Arial" panose="020B0604020202020204" pitchFamily="34" charset="0"/>
              <a:buChar char="•"/>
            </a:pPr>
            <a:r>
              <a:rPr lang="fr-FR" sz="1153" b="1" dirty="0">
                <a:solidFill>
                  <a:srgbClr val="000000"/>
                </a:solidFill>
              </a:rPr>
              <a:t>Aménagement</a:t>
            </a:r>
            <a:r>
              <a:rPr lang="fr-FR" sz="1153" dirty="0">
                <a:solidFill>
                  <a:srgbClr val="000000"/>
                </a:solidFill>
              </a:rPr>
              <a:t> : Rectification du tracé (plan et profil en long), élargissement de la plateforme, gestion des emprises.</a:t>
            </a:r>
          </a:p>
          <a:p>
            <a:pPr marL="174930" indent="-174930" defTabSz="932863">
              <a:buClr>
                <a:srgbClr val="005E00"/>
              </a:buClr>
              <a:buSzPct val="122000"/>
              <a:buFont typeface="Arial" panose="020B0604020202020204" pitchFamily="34" charset="0"/>
              <a:buChar char="•"/>
            </a:pPr>
            <a:r>
              <a:rPr lang="fr-FR" sz="1153" b="1" dirty="0">
                <a:solidFill>
                  <a:srgbClr val="000000"/>
                </a:solidFill>
              </a:rPr>
              <a:t>Bitumage </a:t>
            </a:r>
            <a:r>
              <a:rPr lang="fr-FR" sz="1153" dirty="0">
                <a:solidFill>
                  <a:srgbClr val="000000"/>
                </a:solidFill>
              </a:rPr>
              <a:t>: Application de couches de roulement en enrobés bitumineux ou enduit superficiel.</a:t>
            </a:r>
          </a:p>
          <a:p>
            <a:pPr marL="174930" indent="-174930" defTabSz="932863">
              <a:buClr>
                <a:srgbClr val="005E00"/>
              </a:buClr>
              <a:buSzPct val="122000"/>
              <a:buFont typeface="Arial" panose="020B0604020202020204" pitchFamily="34" charset="0"/>
              <a:buChar char="•"/>
            </a:pPr>
            <a:r>
              <a:rPr lang="fr-FR" sz="1153" b="1" dirty="0">
                <a:solidFill>
                  <a:srgbClr val="000000"/>
                </a:solidFill>
              </a:rPr>
              <a:t>Assainissement</a:t>
            </a:r>
            <a:r>
              <a:rPr lang="fr-FR" sz="1153" dirty="0">
                <a:solidFill>
                  <a:srgbClr val="000000"/>
                </a:solidFill>
              </a:rPr>
              <a:t> : Création d'ouvrages de drainage (fossés, dalots, buses) pour protéger la route de l'eau.</a:t>
            </a:r>
          </a:p>
          <a:p>
            <a:pPr marL="174930" indent="-174930" defTabSz="932863">
              <a:buClr>
                <a:srgbClr val="005E00"/>
              </a:buClr>
              <a:buSzPct val="122000"/>
              <a:buFont typeface="Arial" panose="020B0604020202020204" pitchFamily="34" charset="0"/>
              <a:buChar char="•"/>
            </a:pPr>
            <a:r>
              <a:rPr lang="fr-FR" sz="1153" b="1" dirty="0">
                <a:solidFill>
                  <a:srgbClr val="000000"/>
                </a:solidFill>
              </a:rPr>
              <a:t>Sécurité et signalisation </a:t>
            </a:r>
            <a:r>
              <a:rPr lang="fr-FR" sz="1153" dirty="0">
                <a:solidFill>
                  <a:srgbClr val="000000"/>
                </a:solidFill>
              </a:rPr>
              <a:t>: Marquage au sol, panneaux de signalisation, glissières de sécurité.</a:t>
            </a:r>
          </a:p>
          <a:p>
            <a:pPr marL="174930" indent="-174930" defTabSz="932863">
              <a:buClr>
                <a:srgbClr val="005E00"/>
              </a:buClr>
              <a:buSzPct val="122000"/>
              <a:buFont typeface="Arial" panose="020B0604020202020204" pitchFamily="34" charset="0"/>
              <a:buChar char="•"/>
            </a:pPr>
            <a:endParaRPr lang="fr-FR" sz="1153" dirty="0">
              <a:solidFill>
                <a:srgbClr val="000000"/>
              </a:solidFill>
            </a:endParaRPr>
          </a:p>
          <a:p>
            <a:pPr marL="174930" indent="-174930" defTabSz="932863">
              <a:buClr>
                <a:srgbClr val="005E00"/>
              </a:buClr>
              <a:buSzPct val="122000"/>
              <a:buFont typeface="Arial" panose="020B0604020202020204" pitchFamily="34" charset="0"/>
              <a:buChar char="•"/>
            </a:pPr>
            <a:endParaRPr lang="fr-FR" sz="1153" dirty="0">
              <a:solidFill>
                <a:srgbClr val="000000"/>
              </a:solidFill>
            </a:endParaRPr>
          </a:p>
        </p:txBody>
      </p:sp>
      <p:grpSp>
        <p:nvGrpSpPr>
          <p:cNvPr id="65" name="Shape 2300">
            <a:extLst>
              <a:ext uri="{FF2B5EF4-FFF2-40B4-BE49-F238E27FC236}">
                <a16:creationId xmlns:a16="http://schemas.microsoft.com/office/drawing/2014/main" id="{9E0B91E6-A723-4E00-B509-4FAD7302E64C}"/>
              </a:ext>
            </a:extLst>
          </p:cNvPr>
          <p:cNvGrpSpPr/>
          <p:nvPr/>
        </p:nvGrpSpPr>
        <p:grpSpPr>
          <a:xfrm>
            <a:off x="1588929" y="2499668"/>
            <a:ext cx="253724" cy="288562"/>
            <a:chOff x="1839913" y="5276850"/>
            <a:chExt cx="693736" cy="788987"/>
          </a:xfrm>
          <a:solidFill>
            <a:schemeClr val="accent1"/>
          </a:solidFill>
        </p:grpSpPr>
        <p:sp>
          <p:nvSpPr>
            <p:cNvPr id="68" name="Shape 2301">
              <a:extLst>
                <a:ext uri="{FF2B5EF4-FFF2-40B4-BE49-F238E27FC236}">
                  <a16:creationId xmlns:a16="http://schemas.microsoft.com/office/drawing/2014/main" id="{C02219D6-63E7-41FB-8C54-F48ED1141912}"/>
                </a:ext>
              </a:extLst>
            </p:cNvPr>
            <p:cNvSpPr/>
            <p:nvPr/>
          </p:nvSpPr>
          <p:spPr>
            <a:xfrm>
              <a:off x="1897063" y="5276850"/>
              <a:ext cx="166686" cy="192088"/>
            </a:xfrm>
            <a:custGeom>
              <a:avLst/>
              <a:gdLst/>
              <a:ahLst/>
              <a:cxnLst/>
              <a:rect l="0" t="0" r="0" b="0"/>
              <a:pathLst>
                <a:path w="120000" h="120000" extrusionOk="0">
                  <a:moveTo>
                    <a:pt x="60000" y="120000"/>
                  </a:moveTo>
                  <a:cubicBezTo>
                    <a:pt x="93818" y="119685"/>
                    <a:pt x="120000" y="85354"/>
                    <a:pt x="120000" y="55748"/>
                  </a:cubicBezTo>
                  <a:cubicBezTo>
                    <a:pt x="120000" y="25826"/>
                    <a:pt x="93090" y="629"/>
                    <a:pt x="60000" y="0"/>
                  </a:cubicBezTo>
                  <a:cubicBezTo>
                    <a:pt x="26909" y="629"/>
                    <a:pt x="0" y="26141"/>
                    <a:pt x="0" y="55748"/>
                  </a:cubicBezTo>
                  <a:cubicBezTo>
                    <a:pt x="0" y="85354"/>
                    <a:pt x="26545" y="119685"/>
                    <a:pt x="60000" y="120000"/>
                  </a:cubicBezTo>
                  <a:close/>
                </a:path>
              </a:pathLst>
            </a:custGeom>
            <a:grpFill/>
            <a:ln>
              <a:noFill/>
            </a:ln>
          </p:spPr>
          <p:txBody>
            <a:bodyPr wrap="square" lIns="91410" tIns="45704" rIns="91410" bIns="45704" anchor="t" anchorCtr="0">
              <a:noAutofit/>
            </a:bodyPr>
            <a:lstStyle/>
            <a:p>
              <a:pPr defTabSz="932863"/>
              <a:endParaRPr sz="1600" dirty="0">
                <a:solidFill>
                  <a:srgbClr val="000000"/>
                </a:solidFill>
                <a:latin typeface="Arial"/>
                <a:ea typeface="Arial"/>
                <a:cs typeface="Arial"/>
                <a:sym typeface="Arial"/>
              </a:endParaRPr>
            </a:p>
          </p:txBody>
        </p:sp>
        <p:sp>
          <p:nvSpPr>
            <p:cNvPr id="69" name="Shape 2302">
              <a:extLst>
                <a:ext uri="{FF2B5EF4-FFF2-40B4-BE49-F238E27FC236}">
                  <a16:creationId xmlns:a16="http://schemas.microsoft.com/office/drawing/2014/main" id="{2A18D865-3B1E-44B2-9B14-D94E676363A2}"/>
                </a:ext>
              </a:extLst>
            </p:cNvPr>
            <p:cNvSpPr/>
            <p:nvPr/>
          </p:nvSpPr>
          <p:spPr>
            <a:xfrm>
              <a:off x="1965325" y="5483225"/>
              <a:ext cx="30161" cy="19049"/>
            </a:xfrm>
            <a:custGeom>
              <a:avLst/>
              <a:gdLst/>
              <a:ahLst/>
              <a:cxnLst/>
              <a:rect l="0" t="0" r="0" b="0"/>
              <a:pathLst>
                <a:path w="120000" h="120000" extrusionOk="0">
                  <a:moveTo>
                    <a:pt x="104516" y="3157"/>
                  </a:moveTo>
                  <a:cubicBezTo>
                    <a:pt x="73548" y="0"/>
                    <a:pt x="44516" y="0"/>
                    <a:pt x="13548" y="3157"/>
                  </a:cubicBezTo>
                  <a:cubicBezTo>
                    <a:pt x="9677" y="3157"/>
                    <a:pt x="5806" y="6315"/>
                    <a:pt x="5806" y="12631"/>
                  </a:cubicBezTo>
                  <a:cubicBezTo>
                    <a:pt x="3870" y="18947"/>
                    <a:pt x="1935" y="25263"/>
                    <a:pt x="0" y="31578"/>
                  </a:cubicBezTo>
                  <a:cubicBezTo>
                    <a:pt x="0" y="34736"/>
                    <a:pt x="0" y="41052"/>
                    <a:pt x="0" y="44210"/>
                  </a:cubicBezTo>
                  <a:cubicBezTo>
                    <a:pt x="7741" y="69473"/>
                    <a:pt x="13548" y="91578"/>
                    <a:pt x="21290" y="113684"/>
                  </a:cubicBezTo>
                  <a:cubicBezTo>
                    <a:pt x="21290" y="120000"/>
                    <a:pt x="23225" y="120000"/>
                    <a:pt x="27096" y="120000"/>
                  </a:cubicBezTo>
                  <a:cubicBezTo>
                    <a:pt x="36774" y="120000"/>
                    <a:pt x="48387" y="120000"/>
                    <a:pt x="58064" y="120000"/>
                  </a:cubicBezTo>
                  <a:cubicBezTo>
                    <a:pt x="69677" y="120000"/>
                    <a:pt x="79354" y="120000"/>
                    <a:pt x="90967" y="120000"/>
                  </a:cubicBezTo>
                  <a:cubicBezTo>
                    <a:pt x="94838" y="120000"/>
                    <a:pt x="94838" y="120000"/>
                    <a:pt x="96774" y="113684"/>
                  </a:cubicBezTo>
                  <a:cubicBezTo>
                    <a:pt x="102580" y="97894"/>
                    <a:pt x="106451" y="78947"/>
                    <a:pt x="112258" y="63157"/>
                  </a:cubicBezTo>
                  <a:cubicBezTo>
                    <a:pt x="118064" y="47368"/>
                    <a:pt x="120000" y="31578"/>
                    <a:pt x="112258" y="12631"/>
                  </a:cubicBezTo>
                  <a:cubicBezTo>
                    <a:pt x="110322" y="6315"/>
                    <a:pt x="108387" y="3157"/>
                    <a:pt x="104516" y="3157"/>
                  </a:cubicBezTo>
                  <a:close/>
                </a:path>
              </a:pathLst>
            </a:custGeom>
            <a:grpFill/>
            <a:ln>
              <a:noFill/>
            </a:ln>
          </p:spPr>
          <p:txBody>
            <a:bodyPr wrap="square" lIns="91410" tIns="45704" rIns="91410" bIns="45704" anchor="t" anchorCtr="0">
              <a:noAutofit/>
            </a:bodyPr>
            <a:lstStyle/>
            <a:p>
              <a:pPr defTabSz="932863"/>
              <a:endParaRPr sz="1600" dirty="0">
                <a:solidFill>
                  <a:srgbClr val="000000"/>
                </a:solidFill>
                <a:latin typeface="Arial"/>
                <a:ea typeface="Arial"/>
                <a:cs typeface="Arial"/>
                <a:sym typeface="Arial"/>
              </a:endParaRPr>
            </a:p>
          </p:txBody>
        </p:sp>
        <p:sp>
          <p:nvSpPr>
            <p:cNvPr id="70" name="Shape 2303">
              <a:extLst>
                <a:ext uri="{FF2B5EF4-FFF2-40B4-BE49-F238E27FC236}">
                  <a16:creationId xmlns:a16="http://schemas.microsoft.com/office/drawing/2014/main" id="{84A25411-F685-4A8B-A5D8-6C9FBAADFBFB}"/>
                </a:ext>
              </a:extLst>
            </p:cNvPr>
            <p:cNvSpPr/>
            <p:nvPr/>
          </p:nvSpPr>
          <p:spPr>
            <a:xfrm>
              <a:off x="1839913" y="5483225"/>
              <a:ext cx="473075" cy="582612"/>
            </a:xfrm>
            <a:custGeom>
              <a:avLst/>
              <a:gdLst/>
              <a:ahLst/>
              <a:cxnLst/>
              <a:rect l="0" t="0" r="0" b="0"/>
              <a:pathLst>
                <a:path w="120000" h="120000" extrusionOk="0">
                  <a:moveTo>
                    <a:pt x="59235" y="14495"/>
                  </a:moveTo>
                  <a:cubicBezTo>
                    <a:pt x="111082" y="14495"/>
                    <a:pt x="111082" y="14495"/>
                    <a:pt x="111082" y="14495"/>
                  </a:cubicBezTo>
                  <a:cubicBezTo>
                    <a:pt x="116050" y="14495"/>
                    <a:pt x="120000" y="11182"/>
                    <a:pt x="120000" y="7247"/>
                  </a:cubicBezTo>
                  <a:cubicBezTo>
                    <a:pt x="120000" y="3313"/>
                    <a:pt x="116050" y="0"/>
                    <a:pt x="111082" y="0"/>
                  </a:cubicBezTo>
                  <a:cubicBezTo>
                    <a:pt x="58980" y="0"/>
                    <a:pt x="58980" y="0"/>
                    <a:pt x="58980" y="0"/>
                  </a:cubicBezTo>
                  <a:cubicBezTo>
                    <a:pt x="58980" y="0"/>
                    <a:pt x="58980" y="0"/>
                    <a:pt x="58980" y="0"/>
                  </a:cubicBezTo>
                  <a:cubicBezTo>
                    <a:pt x="47770" y="0"/>
                    <a:pt x="47770" y="0"/>
                    <a:pt x="47770" y="0"/>
                  </a:cubicBezTo>
                  <a:cubicBezTo>
                    <a:pt x="40000" y="12424"/>
                    <a:pt x="40000" y="12424"/>
                    <a:pt x="40000" y="12424"/>
                  </a:cubicBezTo>
                  <a:cubicBezTo>
                    <a:pt x="39617" y="11389"/>
                    <a:pt x="39363" y="10353"/>
                    <a:pt x="39108" y="9318"/>
                  </a:cubicBezTo>
                  <a:cubicBezTo>
                    <a:pt x="38726" y="7868"/>
                    <a:pt x="38343" y="6315"/>
                    <a:pt x="37834" y="4866"/>
                  </a:cubicBezTo>
                  <a:cubicBezTo>
                    <a:pt x="36433" y="4866"/>
                    <a:pt x="34904" y="4866"/>
                    <a:pt x="33503" y="4866"/>
                  </a:cubicBezTo>
                  <a:cubicBezTo>
                    <a:pt x="33248" y="4866"/>
                    <a:pt x="33248" y="4969"/>
                    <a:pt x="33248" y="5073"/>
                  </a:cubicBezTo>
                  <a:cubicBezTo>
                    <a:pt x="32611" y="7247"/>
                    <a:pt x="32101" y="9421"/>
                    <a:pt x="31464" y="11596"/>
                  </a:cubicBezTo>
                  <a:cubicBezTo>
                    <a:pt x="31464" y="11803"/>
                    <a:pt x="31337" y="12113"/>
                    <a:pt x="31337" y="12320"/>
                  </a:cubicBezTo>
                  <a:cubicBezTo>
                    <a:pt x="23439" y="0"/>
                    <a:pt x="23439" y="0"/>
                    <a:pt x="23439" y="0"/>
                  </a:cubicBezTo>
                  <a:cubicBezTo>
                    <a:pt x="12229" y="0"/>
                    <a:pt x="12229" y="0"/>
                    <a:pt x="12229" y="0"/>
                  </a:cubicBezTo>
                  <a:cubicBezTo>
                    <a:pt x="5477" y="0"/>
                    <a:pt x="0" y="4762"/>
                    <a:pt x="0" y="10560"/>
                  </a:cubicBezTo>
                  <a:cubicBezTo>
                    <a:pt x="0" y="50215"/>
                    <a:pt x="0" y="50215"/>
                    <a:pt x="0" y="50215"/>
                  </a:cubicBezTo>
                  <a:cubicBezTo>
                    <a:pt x="0" y="55703"/>
                    <a:pt x="4840" y="60155"/>
                    <a:pt x="11210" y="60569"/>
                  </a:cubicBezTo>
                  <a:cubicBezTo>
                    <a:pt x="12993" y="76617"/>
                    <a:pt x="14649" y="92769"/>
                    <a:pt x="16433" y="109128"/>
                  </a:cubicBezTo>
                  <a:cubicBezTo>
                    <a:pt x="17197" y="114823"/>
                    <a:pt x="21656" y="119689"/>
                    <a:pt x="26751" y="119896"/>
                  </a:cubicBezTo>
                  <a:cubicBezTo>
                    <a:pt x="32611" y="120000"/>
                    <a:pt x="38598" y="120000"/>
                    <a:pt x="44585" y="119896"/>
                  </a:cubicBezTo>
                  <a:cubicBezTo>
                    <a:pt x="49554" y="119689"/>
                    <a:pt x="54140" y="114823"/>
                    <a:pt x="54777" y="109128"/>
                  </a:cubicBezTo>
                  <a:cubicBezTo>
                    <a:pt x="56305" y="95461"/>
                    <a:pt x="57707" y="81898"/>
                    <a:pt x="59235" y="68438"/>
                  </a:cubicBezTo>
                  <a:cubicBezTo>
                    <a:pt x="59235" y="68438"/>
                    <a:pt x="59235" y="68438"/>
                    <a:pt x="59235" y="68438"/>
                  </a:cubicBezTo>
                  <a:lnTo>
                    <a:pt x="59235" y="14495"/>
                  </a:lnTo>
                  <a:close/>
                </a:path>
              </a:pathLst>
            </a:custGeom>
            <a:grpFill/>
            <a:ln>
              <a:noFill/>
            </a:ln>
          </p:spPr>
          <p:txBody>
            <a:bodyPr wrap="square" lIns="91410" tIns="45704" rIns="91410" bIns="45704" anchor="t" anchorCtr="0">
              <a:noAutofit/>
            </a:bodyPr>
            <a:lstStyle/>
            <a:p>
              <a:pPr defTabSz="932863"/>
              <a:endParaRPr sz="1600" dirty="0">
                <a:solidFill>
                  <a:srgbClr val="000000"/>
                </a:solidFill>
                <a:latin typeface="Arial"/>
                <a:ea typeface="Arial"/>
                <a:cs typeface="Arial"/>
                <a:sym typeface="Arial"/>
              </a:endParaRPr>
            </a:p>
          </p:txBody>
        </p:sp>
        <p:sp>
          <p:nvSpPr>
            <p:cNvPr id="71" name="Shape 2304">
              <a:extLst>
                <a:ext uri="{FF2B5EF4-FFF2-40B4-BE49-F238E27FC236}">
                  <a16:creationId xmlns:a16="http://schemas.microsoft.com/office/drawing/2014/main" id="{69D599DE-86A9-4E36-B0D7-CC58B19ED2E7}"/>
                </a:ext>
              </a:extLst>
            </p:cNvPr>
            <p:cNvSpPr/>
            <p:nvPr/>
          </p:nvSpPr>
          <p:spPr>
            <a:xfrm>
              <a:off x="2135188" y="5921375"/>
              <a:ext cx="282574" cy="144462"/>
            </a:xfrm>
            <a:custGeom>
              <a:avLst/>
              <a:gdLst/>
              <a:ahLst/>
              <a:cxnLst/>
              <a:rect l="0" t="0" r="0" b="0"/>
              <a:pathLst>
                <a:path w="120000" h="120000" extrusionOk="0">
                  <a:moveTo>
                    <a:pt x="72682" y="0"/>
                  </a:moveTo>
                  <a:cubicBezTo>
                    <a:pt x="47317" y="0"/>
                    <a:pt x="47317" y="0"/>
                    <a:pt x="47317" y="0"/>
                  </a:cubicBezTo>
                  <a:cubicBezTo>
                    <a:pt x="3623" y="88333"/>
                    <a:pt x="3623" y="88333"/>
                    <a:pt x="3623" y="88333"/>
                  </a:cubicBezTo>
                  <a:cubicBezTo>
                    <a:pt x="0" y="95416"/>
                    <a:pt x="0" y="107083"/>
                    <a:pt x="3623" y="114583"/>
                  </a:cubicBezTo>
                  <a:cubicBezTo>
                    <a:pt x="5541" y="117916"/>
                    <a:pt x="7886" y="120000"/>
                    <a:pt x="10017" y="120000"/>
                  </a:cubicBezTo>
                  <a:cubicBezTo>
                    <a:pt x="12362" y="120000"/>
                    <a:pt x="14706" y="117916"/>
                    <a:pt x="16625" y="114583"/>
                  </a:cubicBezTo>
                  <a:cubicBezTo>
                    <a:pt x="60106" y="26250"/>
                    <a:pt x="60106" y="26250"/>
                    <a:pt x="60106" y="26250"/>
                  </a:cubicBezTo>
                  <a:cubicBezTo>
                    <a:pt x="103587" y="114583"/>
                    <a:pt x="103587" y="114583"/>
                    <a:pt x="103587" y="114583"/>
                  </a:cubicBezTo>
                  <a:cubicBezTo>
                    <a:pt x="105293" y="117916"/>
                    <a:pt x="107637" y="120000"/>
                    <a:pt x="109982" y="120000"/>
                  </a:cubicBezTo>
                  <a:cubicBezTo>
                    <a:pt x="112326" y="120000"/>
                    <a:pt x="114671" y="117916"/>
                    <a:pt x="116376" y="114583"/>
                  </a:cubicBezTo>
                  <a:cubicBezTo>
                    <a:pt x="120000" y="107083"/>
                    <a:pt x="120000" y="95416"/>
                    <a:pt x="116376" y="88333"/>
                  </a:cubicBezTo>
                  <a:lnTo>
                    <a:pt x="72682" y="0"/>
                  </a:lnTo>
                  <a:close/>
                </a:path>
              </a:pathLst>
            </a:custGeom>
            <a:grpFill/>
            <a:ln>
              <a:noFill/>
            </a:ln>
          </p:spPr>
          <p:txBody>
            <a:bodyPr wrap="square" lIns="91410" tIns="45704" rIns="91410" bIns="45704" anchor="t" anchorCtr="0">
              <a:noAutofit/>
            </a:bodyPr>
            <a:lstStyle/>
            <a:p>
              <a:pPr defTabSz="932863"/>
              <a:endParaRPr sz="1600" dirty="0">
                <a:solidFill>
                  <a:srgbClr val="000000"/>
                </a:solidFill>
                <a:latin typeface="Arial"/>
                <a:ea typeface="Arial"/>
                <a:cs typeface="Arial"/>
                <a:sym typeface="Arial"/>
              </a:endParaRPr>
            </a:p>
          </p:txBody>
        </p:sp>
        <p:sp>
          <p:nvSpPr>
            <p:cNvPr id="72" name="Shape 2305">
              <a:extLst>
                <a:ext uri="{FF2B5EF4-FFF2-40B4-BE49-F238E27FC236}">
                  <a16:creationId xmlns:a16="http://schemas.microsoft.com/office/drawing/2014/main" id="{F4BAE191-290C-42F5-8531-556E328EC965}"/>
                </a:ext>
              </a:extLst>
            </p:cNvPr>
            <p:cNvSpPr/>
            <p:nvPr/>
          </p:nvSpPr>
          <p:spPr>
            <a:xfrm>
              <a:off x="2092325" y="5278437"/>
              <a:ext cx="441324" cy="614363"/>
            </a:xfrm>
            <a:custGeom>
              <a:avLst/>
              <a:gdLst/>
              <a:ahLst/>
              <a:cxnLst/>
              <a:rect l="0" t="0" r="0" b="0"/>
              <a:pathLst>
                <a:path w="120000" h="120000" extrusionOk="0">
                  <a:moveTo>
                    <a:pt x="103071" y="10622"/>
                  </a:moveTo>
                  <a:cubicBezTo>
                    <a:pt x="72491" y="10622"/>
                    <a:pt x="72491" y="10622"/>
                    <a:pt x="72491" y="10622"/>
                  </a:cubicBezTo>
                  <a:cubicBezTo>
                    <a:pt x="71262" y="4622"/>
                    <a:pt x="64163" y="0"/>
                    <a:pt x="55563" y="0"/>
                  </a:cubicBezTo>
                  <a:cubicBezTo>
                    <a:pt x="44232" y="0"/>
                    <a:pt x="44232" y="0"/>
                    <a:pt x="44232" y="0"/>
                  </a:cubicBezTo>
                  <a:cubicBezTo>
                    <a:pt x="35631" y="0"/>
                    <a:pt x="28532" y="4622"/>
                    <a:pt x="27440" y="10622"/>
                  </a:cubicBezTo>
                  <a:cubicBezTo>
                    <a:pt x="0" y="10622"/>
                    <a:pt x="0" y="10622"/>
                    <a:pt x="0" y="10622"/>
                  </a:cubicBezTo>
                  <a:cubicBezTo>
                    <a:pt x="682" y="12688"/>
                    <a:pt x="1228" y="14852"/>
                    <a:pt x="1228" y="17114"/>
                  </a:cubicBezTo>
                  <a:cubicBezTo>
                    <a:pt x="1228" y="17704"/>
                    <a:pt x="1092" y="18196"/>
                    <a:pt x="1092" y="18786"/>
                  </a:cubicBezTo>
                  <a:cubicBezTo>
                    <a:pt x="34402" y="18786"/>
                    <a:pt x="34402" y="18786"/>
                    <a:pt x="34402" y="18786"/>
                  </a:cubicBezTo>
                  <a:cubicBezTo>
                    <a:pt x="38907" y="18786"/>
                    <a:pt x="38907" y="18786"/>
                    <a:pt x="38907" y="18786"/>
                  </a:cubicBezTo>
                  <a:cubicBezTo>
                    <a:pt x="60887" y="18786"/>
                    <a:pt x="60887" y="18786"/>
                    <a:pt x="60887" y="18786"/>
                  </a:cubicBezTo>
                  <a:cubicBezTo>
                    <a:pt x="66894" y="18786"/>
                    <a:pt x="66894" y="18786"/>
                    <a:pt x="66894" y="18786"/>
                  </a:cubicBezTo>
                  <a:cubicBezTo>
                    <a:pt x="103071" y="18786"/>
                    <a:pt x="103071" y="18786"/>
                    <a:pt x="103071" y="18786"/>
                  </a:cubicBezTo>
                  <a:cubicBezTo>
                    <a:pt x="106211" y="18786"/>
                    <a:pt x="108668" y="20852"/>
                    <a:pt x="108668" y="23409"/>
                  </a:cubicBezTo>
                  <a:cubicBezTo>
                    <a:pt x="108668" y="107213"/>
                    <a:pt x="108668" y="107213"/>
                    <a:pt x="108668" y="107213"/>
                  </a:cubicBezTo>
                  <a:cubicBezTo>
                    <a:pt x="108668" y="109770"/>
                    <a:pt x="106211" y="111836"/>
                    <a:pt x="103071" y="111836"/>
                  </a:cubicBezTo>
                  <a:cubicBezTo>
                    <a:pt x="3139" y="111836"/>
                    <a:pt x="3139" y="111836"/>
                    <a:pt x="3139" y="111836"/>
                  </a:cubicBezTo>
                  <a:cubicBezTo>
                    <a:pt x="2866" y="114590"/>
                    <a:pt x="2457" y="117344"/>
                    <a:pt x="2184" y="120000"/>
                  </a:cubicBezTo>
                  <a:cubicBezTo>
                    <a:pt x="103071" y="120000"/>
                    <a:pt x="103071" y="120000"/>
                    <a:pt x="103071" y="120000"/>
                  </a:cubicBezTo>
                  <a:cubicBezTo>
                    <a:pt x="112491" y="120000"/>
                    <a:pt x="120000" y="114295"/>
                    <a:pt x="120000" y="107213"/>
                  </a:cubicBezTo>
                  <a:cubicBezTo>
                    <a:pt x="120000" y="23409"/>
                    <a:pt x="120000" y="23409"/>
                    <a:pt x="120000" y="23409"/>
                  </a:cubicBezTo>
                  <a:cubicBezTo>
                    <a:pt x="120000" y="16327"/>
                    <a:pt x="112491" y="10622"/>
                    <a:pt x="103071" y="10622"/>
                  </a:cubicBezTo>
                  <a:close/>
                </a:path>
              </a:pathLst>
            </a:custGeom>
            <a:grpFill/>
            <a:ln>
              <a:noFill/>
            </a:ln>
          </p:spPr>
          <p:txBody>
            <a:bodyPr wrap="square" lIns="91410" tIns="45704" rIns="91410" bIns="45704" anchor="t" anchorCtr="0">
              <a:noAutofit/>
            </a:bodyPr>
            <a:lstStyle/>
            <a:p>
              <a:pPr defTabSz="932863"/>
              <a:endParaRPr sz="1600" dirty="0">
                <a:solidFill>
                  <a:srgbClr val="000000"/>
                </a:solidFill>
                <a:latin typeface="Arial"/>
                <a:ea typeface="Arial"/>
                <a:cs typeface="Arial"/>
                <a:sym typeface="Arial"/>
              </a:endParaRPr>
            </a:p>
          </p:txBody>
        </p:sp>
      </p:grpSp>
      <p:pic>
        <p:nvPicPr>
          <p:cNvPr id="98" name="Picture 79" descr="A close up of a logo&#10;&#10;Description generated with very high confidence">
            <a:extLst>
              <a:ext uri="{FF2B5EF4-FFF2-40B4-BE49-F238E27FC236}">
                <a16:creationId xmlns:a16="http://schemas.microsoft.com/office/drawing/2014/main" id="{12B79ABC-661B-49DB-B7B5-8AF5464B40F6}"/>
              </a:ext>
            </a:extLst>
          </p:cNvPr>
          <p:cNvPicPr>
            <a:picLocks noChangeAspect="1"/>
          </p:cNvPicPr>
          <p:nvPr/>
        </p:nvPicPr>
        <p:blipFill rotWithShape="1">
          <a:blip r:embed="rId3" cstate="print">
            <a:duotone>
              <a:schemeClr val="accent1">
                <a:shade val="45000"/>
                <a:satMod val="135000"/>
              </a:schemeClr>
              <a:prstClr val="white"/>
            </a:duotone>
            <a:extLst>
              <a:ext uri="{28A0092B-C50C-407E-A947-70E740481C1C}">
                <a14:useLocalDpi xmlns:a14="http://schemas.microsoft.com/office/drawing/2010/main" val="0"/>
              </a:ext>
            </a:extLst>
          </a:blip>
          <a:srcRect l="7899" t="14124" r="8944" b="27484"/>
          <a:stretch/>
        </p:blipFill>
        <p:spPr>
          <a:xfrm>
            <a:off x="1553672" y="4832362"/>
            <a:ext cx="427501" cy="300190"/>
          </a:xfrm>
          <a:prstGeom prst="rect">
            <a:avLst/>
          </a:prstGeom>
        </p:spPr>
      </p:pic>
      <p:sp>
        <p:nvSpPr>
          <p:cNvPr id="40" name="Titre 23">
            <a:extLst>
              <a:ext uri="{FF2B5EF4-FFF2-40B4-BE49-F238E27FC236}">
                <a16:creationId xmlns:a16="http://schemas.microsoft.com/office/drawing/2014/main" id="{95BA5E4A-3BB6-497D-BCA5-51A37862FE12}"/>
              </a:ext>
            </a:extLst>
          </p:cNvPr>
          <p:cNvSpPr txBox="1">
            <a:spLocks/>
          </p:cNvSpPr>
          <p:nvPr/>
        </p:nvSpPr>
        <p:spPr>
          <a:xfrm>
            <a:off x="587591" y="107798"/>
            <a:ext cx="10322825" cy="611808"/>
          </a:xfrm>
          <a:prstGeom prst="rect">
            <a:avLst/>
          </a:prstGeom>
        </p:spPr>
        <p:txBody>
          <a:bodyPr/>
          <a:lstStyle>
            <a:lvl1pPr algn="l" defTabSz="895350" rtl="0" eaLnBrk="1" fontAlgn="base" hangingPunct="1">
              <a:spcBef>
                <a:spcPct val="0"/>
              </a:spcBef>
              <a:spcAft>
                <a:spcPct val="0"/>
              </a:spcAft>
              <a:tabLst>
                <a:tab pos="357188" algn="l"/>
              </a:tabLst>
              <a:defRPr sz="1900" b="1">
                <a:solidFill>
                  <a:schemeClr val="tx2"/>
                </a:solidFill>
                <a:latin typeface="+mj-lt"/>
                <a:ea typeface="+mj-ea"/>
                <a:cs typeface="+mj-cs"/>
              </a:defRPr>
            </a:lvl1pPr>
            <a:lvl2pPr algn="l" defTabSz="895350" rtl="0" eaLnBrk="1" fontAlgn="base" hangingPunct="1">
              <a:spcBef>
                <a:spcPct val="0"/>
              </a:spcBef>
              <a:spcAft>
                <a:spcPct val="0"/>
              </a:spcAft>
              <a:defRPr sz="1900" b="1">
                <a:solidFill>
                  <a:schemeClr val="tx2"/>
                </a:solidFill>
                <a:latin typeface="Arial" charset="0"/>
              </a:defRPr>
            </a:lvl2pPr>
            <a:lvl3pPr algn="l" defTabSz="895350" rtl="0" eaLnBrk="1" fontAlgn="base" hangingPunct="1">
              <a:spcBef>
                <a:spcPct val="0"/>
              </a:spcBef>
              <a:spcAft>
                <a:spcPct val="0"/>
              </a:spcAft>
              <a:defRPr sz="1900" b="1">
                <a:solidFill>
                  <a:schemeClr val="tx2"/>
                </a:solidFill>
                <a:latin typeface="Arial" charset="0"/>
              </a:defRPr>
            </a:lvl3pPr>
            <a:lvl4pPr algn="l" defTabSz="895350" rtl="0" eaLnBrk="1" fontAlgn="base" hangingPunct="1">
              <a:spcBef>
                <a:spcPct val="0"/>
              </a:spcBef>
              <a:spcAft>
                <a:spcPct val="0"/>
              </a:spcAft>
              <a:defRPr sz="1900" b="1">
                <a:solidFill>
                  <a:schemeClr val="tx2"/>
                </a:solidFill>
                <a:latin typeface="Arial" charset="0"/>
              </a:defRPr>
            </a:lvl4pPr>
            <a:lvl5pPr algn="l" defTabSz="895350" rtl="0" eaLnBrk="1" fontAlgn="base" hangingPunct="1">
              <a:spcBef>
                <a:spcPct val="0"/>
              </a:spcBef>
              <a:spcAft>
                <a:spcPct val="0"/>
              </a:spcAft>
              <a:defRPr sz="1900" b="1">
                <a:solidFill>
                  <a:schemeClr val="tx2"/>
                </a:solidFill>
                <a:latin typeface="Arial" charset="0"/>
              </a:defRPr>
            </a:lvl5pPr>
            <a:lvl6pPr marL="457200" algn="l" defTabSz="895350" rtl="0" eaLnBrk="1" fontAlgn="base" hangingPunct="1">
              <a:spcBef>
                <a:spcPct val="0"/>
              </a:spcBef>
              <a:spcAft>
                <a:spcPct val="0"/>
              </a:spcAft>
              <a:defRPr sz="1900" b="1">
                <a:solidFill>
                  <a:schemeClr val="tx2"/>
                </a:solidFill>
                <a:latin typeface="Arial" charset="0"/>
              </a:defRPr>
            </a:lvl6pPr>
            <a:lvl7pPr marL="914400" algn="l" defTabSz="895350" rtl="0" eaLnBrk="1" fontAlgn="base" hangingPunct="1">
              <a:spcBef>
                <a:spcPct val="0"/>
              </a:spcBef>
              <a:spcAft>
                <a:spcPct val="0"/>
              </a:spcAft>
              <a:defRPr sz="1900" b="1">
                <a:solidFill>
                  <a:schemeClr val="tx2"/>
                </a:solidFill>
                <a:latin typeface="Arial" charset="0"/>
              </a:defRPr>
            </a:lvl7pPr>
            <a:lvl8pPr marL="1371600" algn="l" defTabSz="895350" rtl="0" eaLnBrk="1" fontAlgn="base" hangingPunct="1">
              <a:spcBef>
                <a:spcPct val="0"/>
              </a:spcBef>
              <a:spcAft>
                <a:spcPct val="0"/>
              </a:spcAft>
              <a:defRPr sz="1900" b="1">
                <a:solidFill>
                  <a:schemeClr val="tx2"/>
                </a:solidFill>
                <a:latin typeface="Arial" charset="0"/>
              </a:defRPr>
            </a:lvl8pPr>
            <a:lvl9pPr marL="1828800" algn="l" defTabSz="895350" rtl="0" eaLnBrk="1" fontAlgn="base" hangingPunct="1">
              <a:spcBef>
                <a:spcPct val="0"/>
              </a:spcBef>
              <a:spcAft>
                <a:spcPct val="0"/>
              </a:spcAft>
              <a:defRPr sz="1900" b="1">
                <a:solidFill>
                  <a:schemeClr val="tx2"/>
                </a:solidFill>
                <a:latin typeface="Arial" charset="0"/>
              </a:defRPr>
            </a:lvl9pPr>
          </a:lstStyle>
          <a:p>
            <a:r>
              <a:rPr lang="fr-FR" sz="1939" kern="0" dirty="0">
                <a:solidFill>
                  <a:schemeClr val="accent1"/>
                </a:solidFill>
              </a:rPr>
              <a:t>Travaux d’aménagement et de bitumage de la route Tchamba – </a:t>
            </a:r>
            <a:r>
              <a:rPr lang="fr-FR" sz="1939" kern="0" dirty="0" err="1">
                <a:solidFill>
                  <a:schemeClr val="accent1"/>
                </a:solidFill>
              </a:rPr>
              <a:t>Kri</a:t>
            </a:r>
            <a:r>
              <a:rPr lang="fr-FR" sz="1939" kern="0" dirty="0">
                <a:solidFill>
                  <a:schemeClr val="accent1"/>
                </a:solidFill>
              </a:rPr>
              <a:t> </a:t>
            </a:r>
            <a:r>
              <a:rPr lang="fr-FR" sz="1939" kern="0" dirty="0" err="1">
                <a:solidFill>
                  <a:schemeClr val="accent1"/>
                </a:solidFill>
              </a:rPr>
              <a:t>Kri</a:t>
            </a:r>
            <a:r>
              <a:rPr lang="fr-FR" sz="1939" kern="0" dirty="0">
                <a:solidFill>
                  <a:schemeClr val="accent1"/>
                </a:solidFill>
              </a:rPr>
              <a:t> Frontière Bénin + Bretelle Tchamba-</a:t>
            </a:r>
            <a:r>
              <a:rPr lang="fr-FR" sz="1939" kern="0" dirty="0" err="1">
                <a:solidFill>
                  <a:schemeClr val="accent1"/>
                </a:solidFill>
              </a:rPr>
              <a:t>Agouloudè</a:t>
            </a:r>
            <a:r>
              <a:rPr lang="fr-FR" sz="1939" kern="0" dirty="0">
                <a:solidFill>
                  <a:schemeClr val="accent1"/>
                </a:solidFill>
              </a:rPr>
              <a:t> – </a:t>
            </a:r>
            <a:r>
              <a:rPr lang="fr-FR" sz="1939" kern="0" dirty="0" err="1">
                <a:solidFill>
                  <a:schemeClr val="accent1"/>
                </a:solidFill>
              </a:rPr>
              <a:t>Kpaza</a:t>
            </a:r>
            <a:r>
              <a:rPr lang="fr-FR" sz="1939" kern="0" dirty="0">
                <a:solidFill>
                  <a:schemeClr val="accent1"/>
                </a:solidFill>
              </a:rPr>
              <a:t> y compris un pont de 40 mètres (56 Km)</a:t>
            </a:r>
          </a:p>
        </p:txBody>
      </p:sp>
      <p:sp>
        <p:nvSpPr>
          <p:cNvPr id="39" name="Rectangle 38">
            <a:extLst>
              <a:ext uri="{FF2B5EF4-FFF2-40B4-BE49-F238E27FC236}">
                <a16:creationId xmlns:a16="http://schemas.microsoft.com/office/drawing/2014/main" id="{23FCC8E4-7155-4ECB-A517-2CC900A34664}"/>
              </a:ext>
            </a:extLst>
          </p:cNvPr>
          <p:cNvSpPr/>
          <p:nvPr/>
        </p:nvSpPr>
        <p:spPr>
          <a:xfrm>
            <a:off x="10910416" y="0"/>
            <a:ext cx="1281584" cy="437684"/>
          </a:xfrm>
          <a:prstGeom prst="rect">
            <a:avLst/>
          </a:prstGeom>
          <a:solidFill>
            <a:srgbClr val="005E00"/>
          </a:solidFill>
        </p:spPr>
        <p:txBody>
          <a:bodyPr wrap="square">
            <a:spAutoFit/>
          </a:bodyPr>
          <a:lstStyle/>
          <a:p>
            <a:pPr defTabSz="932863"/>
            <a:r>
              <a:rPr lang="fr-FR" sz="1122" b="1" dirty="0">
                <a:solidFill>
                  <a:srgbClr val="FFFFFF"/>
                </a:solidFill>
              </a:rPr>
              <a:t>FICHE PROJET</a:t>
            </a:r>
          </a:p>
          <a:p>
            <a:pPr algn="ctr" defTabSz="932863"/>
            <a:r>
              <a:rPr lang="fr-FR" sz="1122" b="1" dirty="0">
                <a:solidFill>
                  <a:srgbClr val="FFFFFF"/>
                </a:solidFill>
              </a:rPr>
              <a:t>MDTPI </a:t>
            </a:r>
            <a:endParaRPr lang="en-GB" sz="1122" dirty="0">
              <a:solidFill>
                <a:srgbClr val="FFFFFF"/>
              </a:solidFill>
            </a:endParaRPr>
          </a:p>
        </p:txBody>
      </p:sp>
      <p:pic>
        <p:nvPicPr>
          <p:cNvPr id="4" name="Graphic 3" descr="Star with solid fill">
            <a:extLst>
              <a:ext uri="{FF2B5EF4-FFF2-40B4-BE49-F238E27FC236}">
                <a16:creationId xmlns:a16="http://schemas.microsoft.com/office/drawing/2014/main" id="{0704C949-A515-6196-E154-476AC44B3703}"/>
              </a:ext>
            </a:extLst>
          </p:cNvPr>
          <p:cNvPicPr>
            <a:picLocks noChangeAspect="1"/>
          </p:cNvPicPr>
          <p:nvPr/>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7975" y="239920"/>
            <a:ext cx="319616" cy="319616"/>
          </a:xfrm>
          <a:prstGeom prst="rect">
            <a:avLst/>
          </a:prstGeom>
        </p:spPr>
      </p:pic>
      <p:pic>
        <p:nvPicPr>
          <p:cNvPr id="5" name="Graphic 4" descr="Star with solid fill">
            <a:extLst>
              <a:ext uri="{FF2B5EF4-FFF2-40B4-BE49-F238E27FC236}">
                <a16:creationId xmlns:a16="http://schemas.microsoft.com/office/drawing/2014/main" id="{B4226F5A-B809-499A-93A2-5EE4D3DEB25E}"/>
              </a:ext>
            </a:extLst>
          </p:cNvPr>
          <p:cNvPicPr>
            <a:picLocks noChangeAspect="1"/>
          </p:cNvPicPr>
          <p:nvPr/>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7975" y="6471223"/>
            <a:ext cx="319616" cy="319616"/>
          </a:xfrm>
          <a:prstGeom prst="rect">
            <a:avLst/>
          </a:prstGeom>
        </p:spPr>
      </p:pic>
      <p:sp>
        <p:nvSpPr>
          <p:cNvPr id="6" name="TextBox 5">
            <a:extLst>
              <a:ext uri="{FF2B5EF4-FFF2-40B4-BE49-F238E27FC236}">
                <a16:creationId xmlns:a16="http://schemas.microsoft.com/office/drawing/2014/main" id="{F66E0D47-ECBE-760F-EEA8-300558C4C710}"/>
              </a:ext>
            </a:extLst>
          </p:cNvPr>
          <p:cNvSpPr txBox="1"/>
          <p:nvPr/>
        </p:nvSpPr>
        <p:spPr>
          <a:xfrm>
            <a:off x="709494" y="6543040"/>
            <a:ext cx="4268906" cy="221491"/>
          </a:xfrm>
          <a:prstGeom prst="rect">
            <a:avLst/>
          </a:prstGeom>
          <a:ln w="6350">
            <a:noFill/>
            <a:miter lim="800000"/>
          </a:ln>
        </p:spPr>
        <p:txBody>
          <a:bodyPr vert="horz" wrap="square" lIns="0" tIns="0" rIns="0" bIns="0" rtlCol="0">
            <a:noAutofit/>
          </a:bodyPr>
          <a:lstStyle/>
          <a:p>
            <a:pPr algn="l">
              <a:spcBef>
                <a:spcPts val="300"/>
              </a:spcBef>
              <a:spcAft>
                <a:spcPts val="300"/>
              </a:spcAft>
              <a:buNone/>
            </a:pPr>
            <a:r>
              <a:rPr lang="fr-FR" sz="1050" dirty="0"/>
              <a:t>Projet phare</a:t>
            </a:r>
          </a:p>
        </p:txBody>
      </p:sp>
      <p:sp>
        <p:nvSpPr>
          <p:cNvPr id="7" name="CustomShape 3">
            <a:extLst>
              <a:ext uri="{FF2B5EF4-FFF2-40B4-BE49-F238E27FC236}">
                <a16:creationId xmlns:a16="http://schemas.microsoft.com/office/drawing/2014/main" id="{0AA333FE-025F-DDBF-5149-F10DAE38715C}"/>
              </a:ext>
            </a:extLst>
          </p:cNvPr>
          <p:cNvSpPr/>
          <p:nvPr/>
        </p:nvSpPr>
        <p:spPr>
          <a:xfrm>
            <a:off x="374214" y="5603816"/>
            <a:ext cx="1017605" cy="715702"/>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algn="ctr" defTabSz="932863"/>
            <a:r>
              <a:rPr lang="fr-FR" sz="1204" b="1" dirty="0">
                <a:solidFill>
                  <a:srgbClr val="FFFFFF"/>
                </a:solidFill>
                <a:latin typeface="Arial"/>
              </a:rPr>
              <a:t>Maturité</a:t>
            </a:r>
            <a:endParaRPr sz="1204" b="1" dirty="0">
              <a:solidFill>
                <a:srgbClr val="FFFFFF"/>
              </a:solidFill>
              <a:latin typeface="Arial"/>
            </a:endParaRPr>
          </a:p>
        </p:txBody>
      </p:sp>
      <p:sp>
        <p:nvSpPr>
          <p:cNvPr id="8" name="CustomShape 17">
            <a:extLst>
              <a:ext uri="{FF2B5EF4-FFF2-40B4-BE49-F238E27FC236}">
                <a16:creationId xmlns:a16="http://schemas.microsoft.com/office/drawing/2014/main" id="{9F56C4CE-8132-DAB8-0F1E-68745485DB2B}"/>
              </a:ext>
            </a:extLst>
          </p:cNvPr>
          <p:cNvSpPr/>
          <p:nvPr/>
        </p:nvSpPr>
        <p:spPr>
          <a:xfrm>
            <a:off x="1635790" y="3576530"/>
            <a:ext cx="7812000" cy="0"/>
          </a:xfrm>
          <a:prstGeom prst="straightConnector1">
            <a:avLst/>
          </a:prstGeom>
          <a:noFill/>
          <a:ln w="12600">
            <a:solidFill>
              <a:schemeClr val="accent6"/>
            </a:solidFill>
            <a:custDash>
              <a:ds d="100000" sp="300000"/>
            </a:custDash>
            <a:round/>
          </a:ln>
        </p:spPr>
        <p:style>
          <a:lnRef idx="0">
            <a:scrgbClr r="0" g="0" b="0"/>
          </a:lnRef>
          <a:fillRef idx="0">
            <a:scrgbClr r="0" g="0" b="0"/>
          </a:fillRef>
          <a:effectRef idx="0">
            <a:scrgbClr r="0" g="0" b="0"/>
          </a:effectRef>
          <a:fontRef idx="minor"/>
        </p:style>
        <p:txBody>
          <a:bodyPr/>
          <a:lstStyle/>
          <a:p>
            <a:endParaRPr lang="fr-TG"/>
          </a:p>
        </p:txBody>
      </p:sp>
      <p:sp>
        <p:nvSpPr>
          <p:cNvPr id="9" name="CustomShape 17">
            <a:extLst>
              <a:ext uri="{FF2B5EF4-FFF2-40B4-BE49-F238E27FC236}">
                <a16:creationId xmlns:a16="http://schemas.microsoft.com/office/drawing/2014/main" id="{FCD1BD5D-B08C-6DC1-EA55-185C330D6AB4}"/>
              </a:ext>
            </a:extLst>
          </p:cNvPr>
          <p:cNvSpPr/>
          <p:nvPr/>
        </p:nvSpPr>
        <p:spPr>
          <a:xfrm>
            <a:off x="1635790" y="4554245"/>
            <a:ext cx="7812000" cy="0"/>
          </a:xfrm>
          <a:prstGeom prst="straightConnector1">
            <a:avLst/>
          </a:prstGeom>
          <a:noFill/>
          <a:ln w="12600">
            <a:solidFill>
              <a:schemeClr val="accent6"/>
            </a:solidFill>
            <a:custDash>
              <a:ds d="100000" sp="300000"/>
            </a:custDash>
            <a:round/>
          </a:ln>
        </p:spPr>
        <p:style>
          <a:lnRef idx="0">
            <a:scrgbClr r="0" g="0" b="0"/>
          </a:lnRef>
          <a:fillRef idx="0">
            <a:scrgbClr r="0" g="0" b="0"/>
          </a:fillRef>
          <a:effectRef idx="0">
            <a:scrgbClr r="0" g="0" b="0"/>
          </a:effectRef>
          <a:fontRef idx="minor"/>
        </p:style>
        <p:txBody>
          <a:bodyPr/>
          <a:lstStyle/>
          <a:p>
            <a:endParaRPr lang="fr-TG" dirty="0"/>
          </a:p>
        </p:txBody>
      </p:sp>
      <p:sp>
        <p:nvSpPr>
          <p:cNvPr id="10" name="CustomShape 21">
            <a:extLst>
              <a:ext uri="{FF2B5EF4-FFF2-40B4-BE49-F238E27FC236}">
                <a16:creationId xmlns:a16="http://schemas.microsoft.com/office/drawing/2014/main" id="{2E565EFC-F7E3-3C30-8DA7-04AF92B0020F}"/>
              </a:ext>
            </a:extLst>
          </p:cNvPr>
          <p:cNvSpPr/>
          <p:nvPr/>
        </p:nvSpPr>
        <p:spPr>
          <a:xfrm>
            <a:off x="1654163" y="5563035"/>
            <a:ext cx="7812000" cy="0"/>
          </a:xfrm>
          <a:prstGeom prst="straightConnector1">
            <a:avLst/>
          </a:prstGeom>
          <a:noFill/>
          <a:ln w="12600">
            <a:solidFill>
              <a:schemeClr val="accent6"/>
            </a:solidFill>
            <a:round/>
          </a:ln>
        </p:spPr>
        <p:style>
          <a:lnRef idx="0">
            <a:scrgbClr r="0" g="0" b="0"/>
          </a:lnRef>
          <a:fillRef idx="0">
            <a:scrgbClr r="0" g="0" b="0"/>
          </a:fillRef>
          <a:effectRef idx="0">
            <a:scrgbClr r="0" g="0" b="0"/>
          </a:effectRef>
          <a:fontRef idx="minor"/>
        </p:style>
        <p:txBody>
          <a:bodyPr/>
          <a:lstStyle/>
          <a:p>
            <a:endParaRPr lang="fr-TG"/>
          </a:p>
        </p:txBody>
      </p:sp>
      <p:cxnSp>
        <p:nvCxnSpPr>
          <p:cNvPr id="12" name="Straight Connector 11">
            <a:extLst>
              <a:ext uri="{FF2B5EF4-FFF2-40B4-BE49-F238E27FC236}">
                <a16:creationId xmlns:a16="http://schemas.microsoft.com/office/drawing/2014/main" id="{DCC491C9-98ED-8BE1-F2B2-8378254D0304}"/>
              </a:ext>
            </a:extLst>
          </p:cNvPr>
          <p:cNvCxnSpPr>
            <a:cxnSpLocks/>
          </p:cNvCxnSpPr>
          <p:nvPr/>
        </p:nvCxnSpPr>
        <p:spPr>
          <a:xfrm>
            <a:off x="1670794" y="5826367"/>
            <a:ext cx="7823709" cy="0"/>
          </a:xfrm>
          <a:prstGeom prst="line">
            <a:avLst/>
          </a:prstGeom>
          <a:ln w="3810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grpSp>
        <p:nvGrpSpPr>
          <p:cNvPr id="45" name="Group 44">
            <a:extLst>
              <a:ext uri="{FF2B5EF4-FFF2-40B4-BE49-F238E27FC236}">
                <a16:creationId xmlns:a16="http://schemas.microsoft.com/office/drawing/2014/main" id="{3F8C2A74-B4F6-5885-4BF9-542468612A4E}"/>
              </a:ext>
            </a:extLst>
          </p:cNvPr>
          <p:cNvGrpSpPr/>
          <p:nvPr/>
        </p:nvGrpSpPr>
        <p:grpSpPr>
          <a:xfrm>
            <a:off x="6552366" y="5654541"/>
            <a:ext cx="351015" cy="351015"/>
            <a:chOff x="2730547" y="5911505"/>
            <a:chExt cx="351015" cy="351015"/>
          </a:xfrm>
        </p:grpSpPr>
        <p:sp>
          <p:nvSpPr>
            <p:cNvPr id="46" name="Oval 45">
              <a:extLst>
                <a:ext uri="{FF2B5EF4-FFF2-40B4-BE49-F238E27FC236}">
                  <a16:creationId xmlns:a16="http://schemas.microsoft.com/office/drawing/2014/main" id="{663B1EBB-CA0E-0D77-EA7F-92FDDC298815}"/>
                </a:ext>
              </a:extLst>
            </p:cNvPr>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fr-FR" sz="800" dirty="0" err="1">
                <a:solidFill>
                  <a:srgbClr val="236800"/>
                </a:solidFill>
              </a:endParaRPr>
            </a:p>
          </p:txBody>
        </p:sp>
        <p:sp>
          <p:nvSpPr>
            <p:cNvPr id="47" name="Graphic 15" descr="Badge Cross with solid fill">
              <a:extLst>
                <a:ext uri="{FF2B5EF4-FFF2-40B4-BE49-F238E27FC236}">
                  <a16:creationId xmlns:a16="http://schemas.microsoft.com/office/drawing/2014/main" id="{9A23B7A9-3E45-1275-270A-0E754A01F981}"/>
                </a:ext>
              </a:extLst>
            </p:cNvPr>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endParaRPr lang="fr-FR"/>
            </a:p>
          </p:txBody>
        </p:sp>
      </p:grpSp>
      <p:grpSp>
        <p:nvGrpSpPr>
          <p:cNvPr id="48" name="Group 47">
            <a:extLst>
              <a:ext uri="{FF2B5EF4-FFF2-40B4-BE49-F238E27FC236}">
                <a16:creationId xmlns:a16="http://schemas.microsoft.com/office/drawing/2014/main" id="{5BC5402D-992A-F57C-E0E9-BFE15BA3F50F}"/>
              </a:ext>
            </a:extLst>
          </p:cNvPr>
          <p:cNvGrpSpPr/>
          <p:nvPr/>
        </p:nvGrpSpPr>
        <p:grpSpPr>
          <a:xfrm>
            <a:off x="8799872" y="5646860"/>
            <a:ext cx="351015" cy="351015"/>
            <a:chOff x="2730547" y="5911505"/>
            <a:chExt cx="351015" cy="351015"/>
          </a:xfrm>
        </p:grpSpPr>
        <p:sp>
          <p:nvSpPr>
            <p:cNvPr id="49" name="Oval 48">
              <a:extLst>
                <a:ext uri="{FF2B5EF4-FFF2-40B4-BE49-F238E27FC236}">
                  <a16:creationId xmlns:a16="http://schemas.microsoft.com/office/drawing/2014/main" id="{C1AED6D0-A84A-CB00-03CD-73CB654932C9}"/>
                </a:ext>
              </a:extLst>
            </p:cNvPr>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fr-FR" sz="800" dirty="0" err="1">
                <a:solidFill>
                  <a:srgbClr val="236800"/>
                </a:solidFill>
              </a:endParaRPr>
            </a:p>
          </p:txBody>
        </p:sp>
        <p:sp>
          <p:nvSpPr>
            <p:cNvPr id="50" name="Graphic 15" descr="Badge Cross with solid fill">
              <a:extLst>
                <a:ext uri="{FF2B5EF4-FFF2-40B4-BE49-F238E27FC236}">
                  <a16:creationId xmlns:a16="http://schemas.microsoft.com/office/drawing/2014/main" id="{57265CD5-ADBC-769B-FD61-76393C6D15BC}"/>
                </a:ext>
              </a:extLst>
            </p:cNvPr>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endParaRPr lang="fr-FR"/>
            </a:p>
          </p:txBody>
        </p:sp>
      </p:grpSp>
      <p:sp>
        <p:nvSpPr>
          <p:cNvPr id="51" name="ZoneTexte 3">
            <a:extLst>
              <a:ext uri="{FF2B5EF4-FFF2-40B4-BE49-F238E27FC236}">
                <a16:creationId xmlns:a16="http://schemas.microsoft.com/office/drawing/2014/main" id="{01B8B82E-A097-612F-A59B-13DD289A39C9}"/>
              </a:ext>
            </a:extLst>
          </p:cNvPr>
          <p:cNvSpPr txBox="1"/>
          <p:nvPr/>
        </p:nvSpPr>
        <p:spPr>
          <a:xfrm>
            <a:off x="1586690" y="6236171"/>
            <a:ext cx="3280566" cy="261610"/>
          </a:xfrm>
          <a:prstGeom prst="rect">
            <a:avLst/>
          </a:prstGeom>
          <a:noFill/>
        </p:spPr>
        <p:txBody>
          <a:bodyPr wrap="square">
            <a:spAutoFit/>
          </a:bodyPr>
          <a:lstStyle/>
          <a:p>
            <a:r>
              <a:rPr lang="fr-FR" sz="1100" b="1" dirty="0">
                <a:solidFill>
                  <a:schemeClr val="accent3"/>
                </a:solidFill>
              </a:rPr>
              <a:t>*</a:t>
            </a:r>
            <a:endParaRPr lang="fr-FR" sz="1100" b="1" dirty="0"/>
          </a:p>
        </p:txBody>
      </p:sp>
      <p:grpSp>
        <p:nvGrpSpPr>
          <p:cNvPr id="52" name="Groupe 37">
            <a:extLst>
              <a:ext uri="{FF2B5EF4-FFF2-40B4-BE49-F238E27FC236}">
                <a16:creationId xmlns:a16="http://schemas.microsoft.com/office/drawing/2014/main" id="{C4A3D91E-1FC0-ECEE-5D79-CD9387C6BD3F}"/>
              </a:ext>
            </a:extLst>
          </p:cNvPr>
          <p:cNvGrpSpPr/>
          <p:nvPr/>
        </p:nvGrpSpPr>
        <p:grpSpPr>
          <a:xfrm>
            <a:off x="10198731" y="1609004"/>
            <a:ext cx="1444433" cy="4034402"/>
            <a:chOff x="3678872" y="1770697"/>
            <a:chExt cx="1139756" cy="3316602"/>
          </a:xfrm>
          <a:solidFill>
            <a:schemeClr val="accent5">
              <a:lumMod val="40000"/>
              <a:lumOff val="60000"/>
            </a:schemeClr>
          </a:solidFill>
        </p:grpSpPr>
        <p:sp>
          <p:nvSpPr>
            <p:cNvPr id="53" name="Freeform 225">
              <a:extLst>
                <a:ext uri="{FF2B5EF4-FFF2-40B4-BE49-F238E27FC236}">
                  <a16:creationId xmlns:a16="http://schemas.microsoft.com/office/drawing/2014/main" id="{11851010-460E-0843-414A-21AA9DD04170}"/>
                </a:ext>
              </a:extLst>
            </p:cNvPr>
            <p:cNvSpPr>
              <a:spLocks/>
            </p:cNvSpPr>
            <p:nvPr/>
          </p:nvSpPr>
          <p:spPr bwMode="gray">
            <a:xfrm>
              <a:off x="4173951" y="4552009"/>
              <a:ext cx="644677" cy="535290"/>
            </a:xfrm>
            <a:custGeom>
              <a:avLst/>
              <a:gdLst>
                <a:gd name="T0" fmla="*/ 84 w 999"/>
                <a:gd name="T1" fmla="*/ 320 h 743"/>
                <a:gd name="T2" fmla="*/ 141 w 999"/>
                <a:gd name="T3" fmla="*/ 244 h 743"/>
                <a:gd name="T4" fmla="*/ 161 w 999"/>
                <a:gd name="T5" fmla="*/ 179 h 743"/>
                <a:gd name="T6" fmla="*/ 308 w 999"/>
                <a:gd name="T7" fmla="*/ 90 h 743"/>
                <a:gd name="T8" fmla="*/ 365 w 999"/>
                <a:gd name="T9" fmla="*/ 96 h 743"/>
                <a:gd name="T10" fmla="*/ 391 w 999"/>
                <a:gd name="T11" fmla="*/ 115 h 743"/>
                <a:gd name="T12" fmla="*/ 423 w 999"/>
                <a:gd name="T13" fmla="*/ 141 h 743"/>
                <a:gd name="T14" fmla="*/ 481 w 999"/>
                <a:gd name="T15" fmla="*/ 173 h 743"/>
                <a:gd name="T16" fmla="*/ 590 w 999"/>
                <a:gd name="T17" fmla="*/ 115 h 743"/>
                <a:gd name="T18" fmla="*/ 660 w 999"/>
                <a:gd name="T19" fmla="*/ 96 h 743"/>
                <a:gd name="T20" fmla="*/ 711 w 999"/>
                <a:gd name="T21" fmla="*/ 58 h 743"/>
                <a:gd name="T22" fmla="*/ 756 w 999"/>
                <a:gd name="T23" fmla="*/ 32 h 743"/>
                <a:gd name="T24" fmla="*/ 788 w 999"/>
                <a:gd name="T25" fmla="*/ 0 h 743"/>
                <a:gd name="T26" fmla="*/ 814 w 999"/>
                <a:gd name="T27" fmla="*/ 26 h 743"/>
                <a:gd name="T28" fmla="*/ 814 w 999"/>
                <a:gd name="T29" fmla="*/ 77 h 743"/>
                <a:gd name="T30" fmla="*/ 807 w 999"/>
                <a:gd name="T31" fmla="*/ 109 h 743"/>
                <a:gd name="T32" fmla="*/ 820 w 999"/>
                <a:gd name="T33" fmla="*/ 141 h 743"/>
                <a:gd name="T34" fmla="*/ 833 w 999"/>
                <a:gd name="T35" fmla="*/ 173 h 743"/>
                <a:gd name="T36" fmla="*/ 801 w 999"/>
                <a:gd name="T37" fmla="*/ 179 h 743"/>
                <a:gd name="T38" fmla="*/ 795 w 999"/>
                <a:gd name="T39" fmla="*/ 218 h 743"/>
                <a:gd name="T40" fmla="*/ 814 w 999"/>
                <a:gd name="T41" fmla="*/ 237 h 743"/>
                <a:gd name="T42" fmla="*/ 814 w 999"/>
                <a:gd name="T43" fmla="*/ 256 h 743"/>
                <a:gd name="T44" fmla="*/ 827 w 999"/>
                <a:gd name="T45" fmla="*/ 295 h 743"/>
                <a:gd name="T46" fmla="*/ 859 w 999"/>
                <a:gd name="T47" fmla="*/ 314 h 743"/>
                <a:gd name="T48" fmla="*/ 871 w 999"/>
                <a:gd name="T49" fmla="*/ 327 h 743"/>
                <a:gd name="T50" fmla="*/ 897 w 999"/>
                <a:gd name="T51" fmla="*/ 346 h 743"/>
                <a:gd name="T52" fmla="*/ 897 w 999"/>
                <a:gd name="T53" fmla="*/ 372 h 743"/>
                <a:gd name="T54" fmla="*/ 916 w 999"/>
                <a:gd name="T55" fmla="*/ 391 h 743"/>
                <a:gd name="T56" fmla="*/ 929 w 999"/>
                <a:gd name="T57" fmla="*/ 410 h 743"/>
                <a:gd name="T58" fmla="*/ 955 w 999"/>
                <a:gd name="T59" fmla="*/ 429 h 743"/>
                <a:gd name="T60" fmla="*/ 974 w 999"/>
                <a:gd name="T61" fmla="*/ 455 h 743"/>
                <a:gd name="T62" fmla="*/ 967 w 999"/>
                <a:gd name="T63" fmla="*/ 474 h 743"/>
                <a:gd name="T64" fmla="*/ 974 w 999"/>
                <a:gd name="T65" fmla="*/ 493 h 743"/>
                <a:gd name="T66" fmla="*/ 974 w 999"/>
                <a:gd name="T67" fmla="*/ 525 h 743"/>
                <a:gd name="T68" fmla="*/ 987 w 999"/>
                <a:gd name="T69" fmla="*/ 551 h 743"/>
                <a:gd name="T70" fmla="*/ 999 w 999"/>
                <a:gd name="T71" fmla="*/ 576 h 743"/>
                <a:gd name="T72" fmla="*/ 974 w 999"/>
                <a:gd name="T73" fmla="*/ 583 h 743"/>
                <a:gd name="T74" fmla="*/ 948 w 999"/>
                <a:gd name="T75" fmla="*/ 596 h 743"/>
                <a:gd name="T76" fmla="*/ 910 w 999"/>
                <a:gd name="T77" fmla="*/ 608 h 743"/>
                <a:gd name="T78" fmla="*/ 865 w 999"/>
                <a:gd name="T79" fmla="*/ 615 h 743"/>
                <a:gd name="T80" fmla="*/ 833 w 999"/>
                <a:gd name="T81" fmla="*/ 634 h 743"/>
                <a:gd name="T82" fmla="*/ 782 w 999"/>
                <a:gd name="T83" fmla="*/ 647 h 743"/>
                <a:gd name="T84" fmla="*/ 737 w 999"/>
                <a:gd name="T85" fmla="*/ 653 h 743"/>
                <a:gd name="T86" fmla="*/ 686 w 999"/>
                <a:gd name="T87" fmla="*/ 666 h 743"/>
                <a:gd name="T88" fmla="*/ 634 w 999"/>
                <a:gd name="T89" fmla="*/ 679 h 743"/>
                <a:gd name="T90" fmla="*/ 583 w 999"/>
                <a:gd name="T91" fmla="*/ 692 h 743"/>
                <a:gd name="T92" fmla="*/ 545 w 999"/>
                <a:gd name="T93" fmla="*/ 704 h 743"/>
                <a:gd name="T94" fmla="*/ 526 w 999"/>
                <a:gd name="T95" fmla="*/ 711 h 743"/>
                <a:gd name="T96" fmla="*/ 506 w 999"/>
                <a:gd name="T97" fmla="*/ 724 h 743"/>
                <a:gd name="T98" fmla="*/ 468 w 999"/>
                <a:gd name="T99" fmla="*/ 736 h 743"/>
                <a:gd name="T100" fmla="*/ 359 w 999"/>
                <a:gd name="T101" fmla="*/ 692 h 743"/>
                <a:gd name="T102" fmla="*/ 308 w 999"/>
                <a:gd name="T103" fmla="*/ 640 h 743"/>
                <a:gd name="T104" fmla="*/ 269 w 999"/>
                <a:gd name="T105" fmla="*/ 583 h 743"/>
                <a:gd name="T106" fmla="*/ 154 w 999"/>
                <a:gd name="T107" fmla="*/ 525 h 743"/>
                <a:gd name="T108" fmla="*/ 71 w 999"/>
                <a:gd name="T109" fmla="*/ 474 h 743"/>
                <a:gd name="T110" fmla="*/ 33 w 999"/>
                <a:gd name="T111" fmla="*/ 442 h 743"/>
                <a:gd name="T112" fmla="*/ 7 w 999"/>
                <a:gd name="T113" fmla="*/ 391 h 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999" h="743">
                  <a:moveTo>
                    <a:pt x="0" y="359"/>
                  </a:moveTo>
                  <a:lnTo>
                    <a:pt x="7" y="352"/>
                  </a:lnTo>
                  <a:lnTo>
                    <a:pt x="20" y="352"/>
                  </a:lnTo>
                  <a:lnTo>
                    <a:pt x="39" y="346"/>
                  </a:lnTo>
                  <a:lnTo>
                    <a:pt x="52" y="346"/>
                  </a:lnTo>
                  <a:lnTo>
                    <a:pt x="65" y="340"/>
                  </a:lnTo>
                  <a:lnTo>
                    <a:pt x="71" y="333"/>
                  </a:lnTo>
                  <a:lnTo>
                    <a:pt x="84" y="320"/>
                  </a:lnTo>
                  <a:lnTo>
                    <a:pt x="90" y="314"/>
                  </a:lnTo>
                  <a:lnTo>
                    <a:pt x="103" y="301"/>
                  </a:lnTo>
                  <a:lnTo>
                    <a:pt x="109" y="295"/>
                  </a:lnTo>
                  <a:lnTo>
                    <a:pt x="122" y="276"/>
                  </a:lnTo>
                  <a:lnTo>
                    <a:pt x="129" y="269"/>
                  </a:lnTo>
                  <a:lnTo>
                    <a:pt x="135" y="263"/>
                  </a:lnTo>
                  <a:lnTo>
                    <a:pt x="141" y="256"/>
                  </a:lnTo>
                  <a:lnTo>
                    <a:pt x="141" y="244"/>
                  </a:lnTo>
                  <a:lnTo>
                    <a:pt x="148" y="237"/>
                  </a:lnTo>
                  <a:lnTo>
                    <a:pt x="148" y="231"/>
                  </a:lnTo>
                  <a:lnTo>
                    <a:pt x="154" y="231"/>
                  </a:lnTo>
                  <a:lnTo>
                    <a:pt x="161" y="211"/>
                  </a:lnTo>
                  <a:lnTo>
                    <a:pt x="161" y="205"/>
                  </a:lnTo>
                  <a:lnTo>
                    <a:pt x="161" y="199"/>
                  </a:lnTo>
                  <a:lnTo>
                    <a:pt x="161" y="192"/>
                  </a:lnTo>
                  <a:lnTo>
                    <a:pt x="161" y="179"/>
                  </a:lnTo>
                  <a:lnTo>
                    <a:pt x="167" y="167"/>
                  </a:lnTo>
                  <a:lnTo>
                    <a:pt x="161" y="154"/>
                  </a:lnTo>
                  <a:lnTo>
                    <a:pt x="161" y="141"/>
                  </a:lnTo>
                  <a:lnTo>
                    <a:pt x="161" y="122"/>
                  </a:lnTo>
                  <a:lnTo>
                    <a:pt x="161" y="83"/>
                  </a:lnTo>
                  <a:lnTo>
                    <a:pt x="212" y="83"/>
                  </a:lnTo>
                  <a:lnTo>
                    <a:pt x="263" y="90"/>
                  </a:lnTo>
                  <a:lnTo>
                    <a:pt x="308" y="90"/>
                  </a:lnTo>
                  <a:lnTo>
                    <a:pt x="321" y="90"/>
                  </a:lnTo>
                  <a:lnTo>
                    <a:pt x="327" y="90"/>
                  </a:lnTo>
                  <a:lnTo>
                    <a:pt x="333" y="90"/>
                  </a:lnTo>
                  <a:lnTo>
                    <a:pt x="340" y="90"/>
                  </a:lnTo>
                  <a:lnTo>
                    <a:pt x="346" y="90"/>
                  </a:lnTo>
                  <a:lnTo>
                    <a:pt x="359" y="90"/>
                  </a:lnTo>
                  <a:lnTo>
                    <a:pt x="365" y="90"/>
                  </a:lnTo>
                  <a:lnTo>
                    <a:pt x="365" y="96"/>
                  </a:lnTo>
                  <a:lnTo>
                    <a:pt x="359" y="96"/>
                  </a:lnTo>
                  <a:lnTo>
                    <a:pt x="359" y="103"/>
                  </a:lnTo>
                  <a:lnTo>
                    <a:pt x="365" y="103"/>
                  </a:lnTo>
                  <a:lnTo>
                    <a:pt x="372" y="103"/>
                  </a:lnTo>
                  <a:lnTo>
                    <a:pt x="378" y="109"/>
                  </a:lnTo>
                  <a:lnTo>
                    <a:pt x="385" y="109"/>
                  </a:lnTo>
                  <a:lnTo>
                    <a:pt x="385" y="115"/>
                  </a:lnTo>
                  <a:lnTo>
                    <a:pt x="391" y="115"/>
                  </a:lnTo>
                  <a:lnTo>
                    <a:pt x="398" y="115"/>
                  </a:lnTo>
                  <a:lnTo>
                    <a:pt x="398" y="122"/>
                  </a:lnTo>
                  <a:lnTo>
                    <a:pt x="404" y="122"/>
                  </a:lnTo>
                  <a:lnTo>
                    <a:pt x="410" y="122"/>
                  </a:lnTo>
                  <a:lnTo>
                    <a:pt x="410" y="128"/>
                  </a:lnTo>
                  <a:lnTo>
                    <a:pt x="417" y="135"/>
                  </a:lnTo>
                  <a:lnTo>
                    <a:pt x="423" y="135"/>
                  </a:lnTo>
                  <a:lnTo>
                    <a:pt x="423" y="141"/>
                  </a:lnTo>
                  <a:lnTo>
                    <a:pt x="430" y="141"/>
                  </a:lnTo>
                  <a:lnTo>
                    <a:pt x="436" y="141"/>
                  </a:lnTo>
                  <a:lnTo>
                    <a:pt x="442" y="147"/>
                  </a:lnTo>
                  <a:lnTo>
                    <a:pt x="449" y="154"/>
                  </a:lnTo>
                  <a:lnTo>
                    <a:pt x="455" y="160"/>
                  </a:lnTo>
                  <a:lnTo>
                    <a:pt x="462" y="167"/>
                  </a:lnTo>
                  <a:lnTo>
                    <a:pt x="468" y="173"/>
                  </a:lnTo>
                  <a:lnTo>
                    <a:pt x="481" y="173"/>
                  </a:lnTo>
                  <a:lnTo>
                    <a:pt x="494" y="167"/>
                  </a:lnTo>
                  <a:lnTo>
                    <a:pt x="506" y="160"/>
                  </a:lnTo>
                  <a:lnTo>
                    <a:pt x="519" y="147"/>
                  </a:lnTo>
                  <a:lnTo>
                    <a:pt x="538" y="135"/>
                  </a:lnTo>
                  <a:lnTo>
                    <a:pt x="545" y="128"/>
                  </a:lnTo>
                  <a:lnTo>
                    <a:pt x="564" y="122"/>
                  </a:lnTo>
                  <a:lnTo>
                    <a:pt x="577" y="115"/>
                  </a:lnTo>
                  <a:lnTo>
                    <a:pt x="590" y="115"/>
                  </a:lnTo>
                  <a:lnTo>
                    <a:pt x="596" y="109"/>
                  </a:lnTo>
                  <a:lnTo>
                    <a:pt x="609" y="109"/>
                  </a:lnTo>
                  <a:lnTo>
                    <a:pt x="622" y="103"/>
                  </a:lnTo>
                  <a:lnTo>
                    <a:pt x="628" y="103"/>
                  </a:lnTo>
                  <a:lnTo>
                    <a:pt x="634" y="103"/>
                  </a:lnTo>
                  <a:lnTo>
                    <a:pt x="641" y="96"/>
                  </a:lnTo>
                  <a:lnTo>
                    <a:pt x="654" y="96"/>
                  </a:lnTo>
                  <a:lnTo>
                    <a:pt x="660" y="96"/>
                  </a:lnTo>
                  <a:lnTo>
                    <a:pt x="666" y="90"/>
                  </a:lnTo>
                  <a:lnTo>
                    <a:pt x="673" y="90"/>
                  </a:lnTo>
                  <a:lnTo>
                    <a:pt x="686" y="83"/>
                  </a:lnTo>
                  <a:lnTo>
                    <a:pt x="692" y="77"/>
                  </a:lnTo>
                  <a:lnTo>
                    <a:pt x="698" y="71"/>
                  </a:lnTo>
                  <a:lnTo>
                    <a:pt x="705" y="71"/>
                  </a:lnTo>
                  <a:lnTo>
                    <a:pt x="711" y="64"/>
                  </a:lnTo>
                  <a:lnTo>
                    <a:pt x="711" y="58"/>
                  </a:lnTo>
                  <a:lnTo>
                    <a:pt x="718" y="51"/>
                  </a:lnTo>
                  <a:lnTo>
                    <a:pt x="724" y="51"/>
                  </a:lnTo>
                  <a:lnTo>
                    <a:pt x="730" y="45"/>
                  </a:lnTo>
                  <a:lnTo>
                    <a:pt x="737" y="45"/>
                  </a:lnTo>
                  <a:lnTo>
                    <a:pt x="743" y="45"/>
                  </a:lnTo>
                  <a:lnTo>
                    <a:pt x="743" y="39"/>
                  </a:lnTo>
                  <a:lnTo>
                    <a:pt x="750" y="39"/>
                  </a:lnTo>
                  <a:lnTo>
                    <a:pt x="756" y="32"/>
                  </a:lnTo>
                  <a:lnTo>
                    <a:pt x="756" y="26"/>
                  </a:lnTo>
                  <a:lnTo>
                    <a:pt x="756" y="19"/>
                  </a:lnTo>
                  <a:lnTo>
                    <a:pt x="763" y="13"/>
                  </a:lnTo>
                  <a:lnTo>
                    <a:pt x="763" y="7"/>
                  </a:lnTo>
                  <a:lnTo>
                    <a:pt x="769" y="0"/>
                  </a:lnTo>
                  <a:lnTo>
                    <a:pt x="775" y="0"/>
                  </a:lnTo>
                  <a:lnTo>
                    <a:pt x="782" y="0"/>
                  </a:lnTo>
                  <a:lnTo>
                    <a:pt x="788" y="0"/>
                  </a:lnTo>
                  <a:lnTo>
                    <a:pt x="795" y="7"/>
                  </a:lnTo>
                  <a:lnTo>
                    <a:pt x="795" y="13"/>
                  </a:lnTo>
                  <a:lnTo>
                    <a:pt x="801" y="13"/>
                  </a:lnTo>
                  <a:lnTo>
                    <a:pt x="807" y="13"/>
                  </a:lnTo>
                  <a:lnTo>
                    <a:pt x="807" y="19"/>
                  </a:lnTo>
                  <a:lnTo>
                    <a:pt x="814" y="13"/>
                  </a:lnTo>
                  <a:lnTo>
                    <a:pt x="814" y="19"/>
                  </a:lnTo>
                  <a:lnTo>
                    <a:pt x="814" y="26"/>
                  </a:lnTo>
                  <a:lnTo>
                    <a:pt x="814" y="32"/>
                  </a:lnTo>
                  <a:lnTo>
                    <a:pt x="814" y="39"/>
                  </a:lnTo>
                  <a:lnTo>
                    <a:pt x="820" y="39"/>
                  </a:lnTo>
                  <a:lnTo>
                    <a:pt x="814" y="45"/>
                  </a:lnTo>
                  <a:lnTo>
                    <a:pt x="807" y="45"/>
                  </a:lnTo>
                  <a:lnTo>
                    <a:pt x="807" y="51"/>
                  </a:lnTo>
                  <a:lnTo>
                    <a:pt x="814" y="64"/>
                  </a:lnTo>
                  <a:lnTo>
                    <a:pt x="814" y="77"/>
                  </a:lnTo>
                  <a:lnTo>
                    <a:pt x="807" y="83"/>
                  </a:lnTo>
                  <a:lnTo>
                    <a:pt x="814" y="90"/>
                  </a:lnTo>
                  <a:lnTo>
                    <a:pt x="820" y="90"/>
                  </a:lnTo>
                  <a:lnTo>
                    <a:pt x="820" y="96"/>
                  </a:lnTo>
                  <a:lnTo>
                    <a:pt x="814" y="96"/>
                  </a:lnTo>
                  <a:lnTo>
                    <a:pt x="814" y="103"/>
                  </a:lnTo>
                  <a:lnTo>
                    <a:pt x="807" y="103"/>
                  </a:lnTo>
                  <a:lnTo>
                    <a:pt x="807" y="109"/>
                  </a:lnTo>
                  <a:lnTo>
                    <a:pt x="807" y="115"/>
                  </a:lnTo>
                  <a:lnTo>
                    <a:pt x="814" y="115"/>
                  </a:lnTo>
                  <a:lnTo>
                    <a:pt x="820" y="115"/>
                  </a:lnTo>
                  <a:lnTo>
                    <a:pt x="820" y="122"/>
                  </a:lnTo>
                  <a:lnTo>
                    <a:pt x="827" y="128"/>
                  </a:lnTo>
                  <a:lnTo>
                    <a:pt x="820" y="128"/>
                  </a:lnTo>
                  <a:lnTo>
                    <a:pt x="820" y="135"/>
                  </a:lnTo>
                  <a:lnTo>
                    <a:pt x="820" y="141"/>
                  </a:lnTo>
                  <a:lnTo>
                    <a:pt x="820" y="147"/>
                  </a:lnTo>
                  <a:lnTo>
                    <a:pt x="827" y="147"/>
                  </a:lnTo>
                  <a:lnTo>
                    <a:pt x="833" y="147"/>
                  </a:lnTo>
                  <a:lnTo>
                    <a:pt x="827" y="154"/>
                  </a:lnTo>
                  <a:lnTo>
                    <a:pt x="827" y="160"/>
                  </a:lnTo>
                  <a:lnTo>
                    <a:pt x="833" y="160"/>
                  </a:lnTo>
                  <a:lnTo>
                    <a:pt x="833" y="167"/>
                  </a:lnTo>
                  <a:lnTo>
                    <a:pt x="833" y="173"/>
                  </a:lnTo>
                  <a:lnTo>
                    <a:pt x="827" y="173"/>
                  </a:lnTo>
                  <a:lnTo>
                    <a:pt x="820" y="173"/>
                  </a:lnTo>
                  <a:lnTo>
                    <a:pt x="814" y="173"/>
                  </a:lnTo>
                  <a:lnTo>
                    <a:pt x="814" y="179"/>
                  </a:lnTo>
                  <a:lnTo>
                    <a:pt x="807" y="179"/>
                  </a:lnTo>
                  <a:lnTo>
                    <a:pt x="807" y="186"/>
                  </a:lnTo>
                  <a:lnTo>
                    <a:pt x="807" y="179"/>
                  </a:lnTo>
                  <a:lnTo>
                    <a:pt x="801" y="179"/>
                  </a:lnTo>
                  <a:lnTo>
                    <a:pt x="801" y="186"/>
                  </a:lnTo>
                  <a:lnTo>
                    <a:pt x="801" y="192"/>
                  </a:lnTo>
                  <a:lnTo>
                    <a:pt x="801" y="199"/>
                  </a:lnTo>
                  <a:lnTo>
                    <a:pt x="801" y="205"/>
                  </a:lnTo>
                  <a:lnTo>
                    <a:pt x="795" y="211"/>
                  </a:lnTo>
                  <a:lnTo>
                    <a:pt x="788" y="211"/>
                  </a:lnTo>
                  <a:lnTo>
                    <a:pt x="788" y="218"/>
                  </a:lnTo>
                  <a:lnTo>
                    <a:pt x="795" y="218"/>
                  </a:lnTo>
                  <a:lnTo>
                    <a:pt x="801" y="218"/>
                  </a:lnTo>
                  <a:lnTo>
                    <a:pt x="801" y="224"/>
                  </a:lnTo>
                  <a:lnTo>
                    <a:pt x="801" y="231"/>
                  </a:lnTo>
                  <a:lnTo>
                    <a:pt x="801" y="224"/>
                  </a:lnTo>
                  <a:lnTo>
                    <a:pt x="807" y="224"/>
                  </a:lnTo>
                  <a:lnTo>
                    <a:pt x="807" y="231"/>
                  </a:lnTo>
                  <a:lnTo>
                    <a:pt x="814" y="231"/>
                  </a:lnTo>
                  <a:lnTo>
                    <a:pt x="814" y="237"/>
                  </a:lnTo>
                  <a:lnTo>
                    <a:pt x="820" y="237"/>
                  </a:lnTo>
                  <a:lnTo>
                    <a:pt x="820" y="244"/>
                  </a:lnTo>
                  <a:lnTo>
                    <a:pt x="814" y="244"/>
                  </a:lnTo>
                  <a:lnTo>
                    <a:pt x="814" y="250"/>
                  </a:lnTo>
                  <a:lnTo>
                    <a:pt x="820" y="250"/>
                  </a:lnTo>
                  <a:lnTo>
                    <a:pt x="827" y="250"/>
                  </a:lnTo>
                  <a:lnTo>
                    <a:pt x="820" y="256"/>
                  </a:lnTo>
                  <a:lnTo>
                    <a:pt x="814" y="256"/>
                  </a:lnTo>
                  <a:lnTo>
                    <a:pt x="814" y="263"/>
                  </a:lnTo>
                  <a:lnTo>
                    <a:pt x="814" y="269"/>
                  </a:lnTo>
                  <a:lnTo>
                    <a:pt x="814" y="276"/>
                  </a:lnTo>
                  <a:lnTo>
                    <a:pt x="820" y="276"/>
                  </a:lnTo>
                  <a:lnTo>
                    <a:pt x="820" y="282"/>
                  </a:lnTo>
                  <a:lnTo>
                    <a:pt x="820" y="288"/>
                  </a:lnTo>
                  <a:lnTo>
                    <a:pt x="827" y="288"/>
                  </a:lnTo>
                  <a:lnTo>
                    <a:pt x="827" y="295"/>
                  </a:lnTo>
                  <a:lnTo>
                    <a:pt x="833" y="295"/>
                  </a:lnTo>
                  <a:lnTo>
                    <a:pt x="839" y="295"/>
                  </a:lnTo>
                  <a:lnTo>
                    <a:pt x="846" y="295"/>
                  </a:lnTo>
                  <a:lnTo>
                    <a:pt x="846" y="301"/>
                  </a:lnTo>
                  <a:lnTo>
                    <a:pt x="846" y="308"/>
                  </a:lnTo>
                  <a:lnTo>
                    <a:pt x="852" y="308"/>
                  </a:lnTo>
                  <a:lnTo>
                    <a:pt x="852" y="314"/>
                  </a:lnTo>
                  <a:lnTo>
                    <a:pt x="859" y="314"/>
                  </a:lnTo>
                  <a:lnTo>
                    <a:pt x="859" y="320"/>
                  </a:lnTo>
                  <a:lnTo>
                    <a:pt x="865" y="320"/>
                  </a:lnTo>
                  <a:lnTo>
                    <a:pt x="865" y="314"/>
                  </a:lnTo>
                  <a:lnTo>
                    <a:pt x="871" y="314"/>
                  </a:lnTo>
                  <a:lnTo>
                    <a:pt x="871" y="320"/>
                  </a:lnTo>
                  <a:lnTo>
                    <a:pt x="865" y="320"/>
                  </a:lnTo>
                  <a:lnTo>
                    <a:pt x="865" y="327"/>
                  </a:lnTo>
                  <a:lnTo>
                    <a:pt x="871" y="327"/>
                  </a:lnTo>
                  <a:lnTo>
                    <a:pt x="871" y="333"/>
                  </a:lnTo>
                  <a:lnTo>
                    <a:pt x="871" y="340"/>
                  </a:lnTo>
                  <a:lnTo>
                    <a:pt x="878" y="340"/>
                  </a:lnTo>
                  <a:lnTo>
                    <a:pt x="878" y="333"/>
                  </a:lnTo>
                  <a:lnTo>
                    <a:pt x="884" y="333"/>
                  </a:lnTo>
                  <a:lnTo>
                    <a:pt x="891" y="340"/>
                  </a:lnTo>
                  <a:lnTo>
                    <a:pt x="897" y="340"/>
                  </a:lnTo>
                  <a:lnTo>
                    <a:pt x="897" y="346"/>
                  </a:lnTo>
                  <a:lnTo>
                    <a:pt x="897" y="352"/>
                  </a:lnTo>
                  <a:lnTo>
                    <a:pt x="903" y="352"/>
                  </a:lnTo>
                  <a:lnTo>
                    <a:pt x="903" y="359"/>
                  </a:lnTo>
                  <a:lnTo>
                    <a:pt x="903" y="365"/>
                  </a:lnTo>
                  <a:lnTo>
                    <a:pt x="903" y="372"/>
                  </a:lnTo>
                  <a:lnTo>
                    <a:pt x="903" y="378"/>
                  </a:lnTo>
                  <a:lnTo>
                    <a:pt x="897" y="378"/>
                  </a:lnTo>
                  <a:lnTo>
                    <a:pt x="897" y="372"/>
                  </a:lnTo>
                  <a:lnTo>
                    <a:pt x="897" y="378"/>
                  </a:lnTo>
                  <a:lnTo>
                    <a:pt x="897" y="384"/>
                  </a:lnTo>
                  <a:lnTo>
                    <a:pt x="903" y="384"/>
                  </a:lnTo>
                  <a:lnTo>
                    <a:pt x="903" y="391"/>
                  </a:lnTo>
                  <a:lnTo>
                    <a:pt x="910" y="391"/>
                  </a:lnTo>
                  <a:lnTo>
                    <a:pt x="910" y="384"/>
                  </a:lnTo>
                  <a:lnTo>
                    <a:pt x="916" y="384"/>
                  </a:lnTo>
                  <a:lnTo>
                    <a:pt x="916" y="391"/>
                  </a:lnTo>
                  <a:lnTo>
                    <a:pt x="916" y="397"/>
                  </a:lnTo>
                  <a:lnTo>
                    <a:pt x="923" y="397"/>
                  </a:lnTo>
                  <a:lnTo>
                    <a:pt x="929" y="397"/>
                  </a:lnTo>
                  <a:lnTo>
                    <a:pt x="929" y="404"/>
                  </a:lnTo>
                  <a:lnTo>
                    <a:pt x="929" y="397"/>
                  </a:lnTo>
                  <a:lnTo>
                    <a:pt x="935" y="397"/>
                  </a:lnTo>
                  <a:lnTo>
                    <a:pt x="935" y="404"/>
                  </a:lnTo>
                  <a:lnTo>
                    <a:pt x="929" y="410"/>
                  </a:lnTo>
                  <a:lnTo>
                    <a:pt x="935" y="410"/>
                  </a:lnTo>
                  <a:lnTo>
                    <a:pt x="942" y="410"/>
                  </a:lnTo>
                  <a:lnTo>
                    <a:pt x="948" y="410"/>
                  </a:lnTo>
                  <a:lnTo>
                    <a:pt x="948" y="416"/>
                  </a:lnTo>
                  <a:lnTo>
                    <a:pt x="942" y="423"/>
                  </a:lnTo>
                  <a:lnTo>
                    <a:pt x="948" y="423"/>
                  </a:lnTo>
                  <a:lnTo>
                    <a:pt x="955" y="423"/>
                  </a:lnTo>
                  <a:lnTo>
                    <a:pt x="955" y="429"/>
                  </a:lnTo>
                  <a:lnTo>
                    <a:pt x="948" y="429"/>
                  </a:lnTo>
                  <a:lnTo>
                    <a:pt x="948" y="436"/>
                  </a:lnTo>
                  <a:lnTo>
                    <a:pt x="955" y="442"/>
                  </a:lnTo>
                  <a:lnTo>
                    <a:pt x="961" y="442"/>
                  </a:lnTo>
                  <a:lnTo>
                    <a:pt x="961" y="448"/>
                  </a:lnTo>
                  <a:lnTo>
                    <a:pt x="967" y="448"/>
                  </a:lnTo>
                  <a:lnTo>
                    <a:pt x="967" y="455"/>
                  </a:lnTo>
                  <a:lnTo>
                    <a:pt x="974" y="455"/>
                  </a:lnTo>
                  <a:lnTo>
                    <a:pt x="974" y="461"/>
                  </a:lnTo>
                  <a:lnTo>
                    <a:pt x="967" y="461"/>
                  </a:lnTo>
                  <a:lnTo>
                    <a:pt x="967" y="455"/>
                  </a:lnTo>
                  <a:lnTo>
                    <a:pt x="967" y="461"/>
                  </a:lnTo>
                  <a:lnTo>
                    <a:pt x="967" y="468"/>
                  </a:lnTo>
                  <a:lnTo>
                    <a:pt x="961" y="468"/>
                  </a:lnTo>
                  <a:lnTo>
                    <a:pt x="961" y="474"/>
                  </a:lnTo>
                  <a:lnTo>
                    <a:pt x="967" y="474"/>
                  </a:lnTo>
                  <a:lnTo>
                    <a:pt x="974" y="474"/>
                  </a:lnTo>
                  <a:lnTo>
                    <a:pt x="967" y="474"/>
                  </a:lnTo>
                  <a:lnTo>
                    <a:pt x="967" y="480"/>
                  </a:lnTo>
                  <a:lnTo>
                    <a:pt x="961" y="480"/>
                  </a:lnTo>
                  <a:lnTo>
                    <a:pt x="961" y="487"/>
                  </a:lnTo>
                  <a:lnTo>
                    <a:pt x="967" y="487"/>
                  </a:lnTo>
                  <a:lnTo>
                    <a:pt x="967" y="493"/>
                  </a:lnTo>
                  <a:lnTo>
                    <a:pt x="974" y="493"/>
                  </a:lnTo>
                  <a:lnTo>
                    <a:pt x="980" y="493"/>
                  </a:lnTo>
                  <a:lnTo>
                    <a:pt x="980" y="500"/>
                  </a:lnTo>
                  <a:lnTo>
                    <a:pt x="974" y="500"/>
                  </a:lnTo>
                  <a:lnTo>
                    <a:pt x="974" y="506"/>
                  </a:lnTo>
                  <a:lnTo>
                    <a:pt x="980" y="512"/>
                  </a:lnTo>
                  <a:lnTo>
                    <a:pt x="980" y="519"/>
                  </a:lnTo>
                  <a:lnTo>
                    <a:pt x="980" y="525"/>
                  </a:lnTo>
                  <a:lnTo>
                    <a:pt x="974" y="525"/>
                  </a:lnTo>
                  <a:lnTo>
                    <a:pt x="974" y="532"/>
                  </a:lnTo>
                  <a:lnTo>
                    <a:pt x="980" y="532"/>
                  </a:lnTo>
                  <a:lnTo>
                    <a:pt x="980" y="538"/>
                  </a:lnTo>
                  <a:lnTo>
                    <a:pt x="980" y="544"/>
                  </a:lnTo>
                  <a:lnTo>
                    <a:pt x="980" y="538"/>
                  </a:lnTo>
                  <a:lnTo>
                    <a:pt x="987" y="538"/>
                  </a:lnTo>
                  <a:lnTo>
                    <a:pt x="987" y="544"/>
                  </a:lnTo>
                  <a:lnTo>
                    <a:pt x="987" y="551"/>
                  </a:lnTo>
                  <a:lnTo>
                    <a:pt x="987" y="557"/>
                  </a:lnTo>
                  <a:lnTo>
                    <a:pt x="987" y="564"/>
                  </a:lnTo>
                  <a:lnTo>
                    <a:pt x="980" y="564"/>
                  </a:lnTo>
                  <a:lnTo>
                    <a:pt x="987" y="564"/>
                  </a:lnTo>
                  <a:lnTo>
                    <a:pt x="987" y="570"/>
                  </a:lnTo>
                  <a:lnTo>
                    <a:pt x="987" y="576"/>
                  </a:lnTo>
                  <a:lnTo>
                    <a:pt x="993" y="576"/>
                  </a:lnTo>
                  <a:lnTo>
                    <a:pt x="999" y="576"/>
                  </a:lnTo>
                  <a:lnTo>
                    <a:pt x="999" y="583"/>
                  </a:lnTo>
                  <a:lnTo>
                    <a:pt x="993" y="583"/>
                  </a:lnTo>
                  <a:lnTo>
                    <a:pt x="987" y="589"/>
                  </a:lnTo>
                  <a:lnTo>
                    <a:pt x="980" y="589"/>
                  </a:lnTo>
                  <a:lnTo>
                    <a:pt x="980" y="583"/>
                  </a:lnTo>
                  <a:lnTo>
                    <a:pt x="974" y="583"/>
                  </a:lnTo>
                  <a:lnTo>
                    <a:pt x="980" y="583"/>
                  </a:lnTo>
                  <a:lnTo>
                    <a:pt x="974" y="583"/>
                  </a:lnTo>
                  <a:lnTo>
                    <a:pt x="967" y="589"/>
                  </a:lnTo>
                  <a:lnTo>
                    <a:pt x="967" y="583"/>
                  </a:lnTo>
                  <a:lnTo>
                    <a:pt x="967" y="589"/>
                  </a:lnTo>
                  <a:lnTo>
                    <a:pt x="967" y="596"/>
                  </a:lnTo>
                  <a:lnTo>
                    <a:pt x="961" y="589"/>
                  </a:lnTo>
                  <a:lnTo>
                    <a:pt x="961" y="596"/>
                  </a:lnTo>
                  <a:lnTo>
                    <a:pt x="955" y="596"/>
                  </a:lnTo>
                  <a:lnTo>
                    <a:pt x="948" y="596"/>
                  </a:lnTo>
                  <a:lnTo>
                    <a:pt x="942" y="596"/>
                  </a:lnTo>
                  <a:lnTo>
                    <a:pt x="942" y="602"/>
                  </a:lnTo>
                  <a:lnTo>
                    <a:pt x="935" y="602"/>
                  </a:lnTo>
                  <a:lnTo>
                    <a:pt x="929" y="602"/>
                  </a:lnTo>
                  <a:lnTo>
                    <a:pt x="923" y="602"/>
                  </a:lnTo>
                  <a:lnTo>
                    <a:pt x="923" y="608"/>
                  </a:lnTo>
                  <a:lnTo>
                    <a:pt x="916" y="608"/>
                  </a:lnTo>
                  <a:lnTo>
                    <a:pt x="910" y="608"/>
                  </a:lnTo>
                  <a:lnTo>
                    <a:pt x="903" y="608"/>
                  </a:lnTo>
                  <a:lnTo>
                    <a:pt x="897" y="608"/>
                  </a:lnTo>
                  <a:lnTo>
                    <a:pt x="891" y="615"/>
                  </a:lnTo>
                  <a:lnTo>
                    <a:pt x="884" y="608"/>
                  </a:lnTo>
                  <a:lnTo>
                    <a:pt x="884" y="615"/>
                  </a:lnTo>
                  <a:lnTo>
                    <a:pt x="878" y="615"/>
                  </a:lnTo>
                  <a:lnTo>
                    <a:pt x="871" y="615"/>
                  </a:lnTo>
                  <a:lnTo>
                    <a:pt x="865" y="615"/>
                  </a:lnTo>
                  <a:lnTo>
                    <a:pt x="859" y="615"/>
                  </a:lnTo>
                  <a:lnTo>
                    <a:pt x="859" y="621"/>
                  </a:lnTo>
                  <a:lnTo>
                    <a:pt x="852" y="621"/>
                  </a:lnTo>
                  <a:lnTo>
                    <a:pt x="846" y="621"/>
                  </a:lnTo>
                  <a:lnTo>
                    <a:pt x="839" y="621"/>
                  </a:lnTo>
                  <a:lnTo>
                    <a:pt x="839" y="628"/>
                  </a:lnTo>
                  <a:lnTo>
                    <a:pt x="839" y="634"/>
                  </a:lnTo>
                  <a:lnTo>
                    <a:pt x="833" y="634"/>
                  </a:lnTo>
                  <a:lnTo>
                    <a:pt x="827" y="634"/>
                  </a:lnTo>
                  <a:lnTo>
                    <a:pt x="820" y="634"/>
                  </a:lnTo>
                  <a:lnTo>
                    <a:pt x="814" y="634"/>
                  </a:lnTo>
                  <a:lnTo>
                    <a:pt x="807" y="640"/>
                  </a:lnTo>
                  <a:lnTo>
                    <a:pt x="801" y="640"/>
                  </a:lnTo>
                  <a:lnTo>
                    <a:pt x="795" y="640"/>
                  </a:lnTo>
                  <a:lnTo>
                    <a:pt x="788" y="640"/>
                  </a:lnTo>
                  <a:lnTo>
                    <a:pt x="782" y="647"/>
                  </a:lnTo>
                  <a:lnTo>
                    <a:pt x="775" y="647"/>
                  </a:lnTo>
                  <a:lnTo>
                    <a:pt x="769" y="647"/>
                  </a:lnTo>
                  <a:lnTo>
                    <a:pt x="763" y="647"/>
                  </a:lnTo>
                  <a:lnTo>
                    <a:pt x="756" y="647"/>
                  </a:lnTo>
                  <a:lnTo>
                    <a:pt x="756" y="653"/>
                  </a:lnTo>
                  <a:lnTo>
                    <a:pt x="750" y="653"/>
                  </a:lnTo>
                  <a:lnTo>
                    <a:pt x="743" y="653"/>
                  </a:lnTo>
                  <a:lnTo>
                    <a:pt x="737" y="653"/>
                  </a:lnTo>
                  <a:lnTo>
                    <a:pt x="730" y="653"/>
                  </a:lnTo>
                  <a:lnTo>
                    <a:pt x="724" y="653"/>
                  </a:lnTo>
                  <a:lnTo>
                    <a:pt x="724" y="660"/>
                  </a:lnTo>
                  <a:lnTo>
                    <a:pt x="711" y="660"/>
                  </a:lnTo>
                  <a:lnTo>
                    <a:pt x="705" y="660"/>
                  </a:lnTo>
                  <a:lnTo>
                    <a:pt x="698" y="660"/>
                  </a:lnTo>
                  <a:lnTo>
                    <a:pt x="692" y="660"/>
                  </a:lnTo>
                  <a:lnTo>
                    <a:pt x="686" y="666"/>
                  </a:lnTo>
                  <a:lnTo>
                    <a:pt x="679" y="666"/>
                  </a:lnTo>
                  <a:lnTo>
                    <a:pt x="673" y="666"/>
                  </a:lnTo>
                  <a:lnTo>
                    <a:pt x="666" y="672"/>
                  </a:lnTo>
                  <a:lnTo>
                    <a:pt x="660" y="672"/>
                  </a:lnTo>
                  <a:lnTo>
                    <a:pt x="654" y="672"/>
                  </a:lnTo>
                  <a:lnTo>
                    <a:pt x="647" y="672"/>
                  </a:lnTo>
                  <a:lnTo>
                    <a:pt x="641" y="679"/>
                  </a:lnTo>
                  <a:lnTo>
                    <a:pt x="634" y="679"/>
                  </a:lnTo>
                  <a:lnTo>
                    <a:pt x="628" y="679"/>
                  </a:lnTo>
                  <a:lnTo>
                    <a:pt x="622" y="685"/>
                  </a:lnTo>
                  <a:lnTo>
                    <a:pt x="615" y="685"/>
                  </a:lnTo>
                  <a:lnTo>
                    <a:pt x="609" y="685"/>
                  </a:lnTo>
                  <a:lnTo>
                    <a:pt x="602" y="685"/>
                  </a:lnTo>
                  <a:lnTo>
                    <a:pt x="596" y="692"/>
                  </a:lnTo>
                  <a:lnTo>
                    <a:pt x="590" y="692"/>
                  </a:lnTo>
                  <a:lnTo>
                    <a:pt x="583" y="692"/>
                  </a:lnTo>
                  <a:lnTo>
                    <a:pt x="577" y="692"/>
                  </a:lnTo>
                  <a:lnTo>
                    <a:pt x="577" y="698"/>
                  </a:lnTo>
                  <a:lnTo>
                    <a:pt x="570" y="698"/>
                  </a:lnTo>
                  <a:lnTo>
                    <a:pt x="564" y="698"/>
                  </a:lnTo>
                  <a:lnTo>
                    <a:pt x="558" y="698"/>
                  </a:lnTo>
                  <a:lnTo>
                    <a:pt x="558" y="704"/>
                  </a:lnTo>
                  <a:lnTo>
                    <a:pt x="551" y="704"/>
                  </a:lnTo>
                  <a:lnTo>
                    <a:pt x="545" y="704"/>
                  </a:lnTo>
                  <a:lnTo>
                    <a:pt x="538" y="704"/>
                  </a:lnTo>
                  <a:lnTo>
                    <a:pt x="538" y="711"/>
                  </a:lnTo>
                  <a:lnTo>
                    <a:pt x="532" y="711"/>
                  </a:lnTo>
                  <a:lnTo>
                    <a:pt x="526" y="711"/>
                  </a:lnTo>
                  <a:lnTo>
                    <a:pt x="526" y="717"/>
                  </a:lnTo>
                  <a:lnTo>
                    <a:pt x="526" y="724"/>
                  </a:lnTo>
                  <a:lnTo>
                    <a:pt x="526" y="717"/>
                  </a:lnTo>
                  <a:lnTo>
                    <a:pt x="526" y="711"/>
                  </a:lnTo>
                  <a:lnTo>
                    <a:pt x="519" y="717"/>
                  </a:lnTo>
                  <a:lnTo>
                    <a:pt x="526" y="717"/>
                  </a:lnTo>
                  <a:lnTo>
                    <a:pt x="519" y="717"/>
                  </a:lnTo>
                  <a:lnTo>
                    <a:pt x="519" y="724"/>
                  </a:lnTo>
                  <a:lnTo>
                    <a:pt x="526" y="724"/>
                  </a:lnTo>
                  <a:lnTo>
                    <a:pt x="519" y="724"/>
                  </a:lnTo>
                  <a:lnTo>
                    <a:pt x="513" y="724"/>
                  </a:lnTo>
                  <a:lnTo>
                    <a:pt x="506" y="724"/>
                  </a:lnTo>
                  <a:lnTo>
                    <a:pt x="500" y="724"/>
                  </a:lnTo>
                  <a:lnTo>
                    <a:pt x="494" y="724"/>
                  </a:lnTo>
                  <a:lnTo>
                    <a:pt x="494" y="730"/>
                  </a:lnTo>
                  <a:lnTo>
                    <a:pt x="487" y="730"/>
                  </a:lnTo>
                  <a:lnTo>
                    <a:pt x="481" y="730"/>
                  </a:lnTo>
                  <a:lnTo>
                    <a:pt x="474" y="730"/>
                  </a:lnTo>
                  <a:lnTo>
                    <a:pt x="468" y="730"/>
                  </a:lnTo>
                  <a:lnTo>
                    <a:pt x="468" y="736"/>
                  </a:lnTo>
                  <a:lnTo>
                    <a:pt x="462" y="736"/>
                  </a:lnTo>
                  <a:lnTo>
                    <a:pt x="455" y="736"/>
                  </a:lnTo>
                  <a:lnTo>
                    <a:pt x="455" y="743"/>
                  </a:lnTo>
                  <a:lnTo>
                    <a:pt x="449" y="743"/>
                  </a:lnTo>
                  <a:lnTo>
                    <a:pt x="442" y="743"/>
                  </a:lnTo>
                  <a:lnTo>
                    <a:pt x="442" y="692"/>
                  </a:lnTo>
                  <a:lnTo>
                    <a:pt x="391" y="692"/>
                  </a:lnTo>
                  <a:lnTo>
                    <a:pt x="359" y="692"/>
                  </a:lnTo>
                  <a:lnTo>
                    <a:pt x="340" y="692"/>
                  </a:lnTo>
                  <a:lnTo>
                    <a:pt x="333" y="679"/>
                  </a:lnTo>
                  <a:lnTo>
                    <a:pt x="333" y="672"/>
                  </a:lnTo>
                  <a:lnTo>
                    <a:pt x="327" y="666"/>
                  </a:lnTo>
                  <a:lnTo>
                    <a:pt x="321" y="653"/>
                  </a:lnTo>
                  <a:lnTo>
                    <a:pt x="321" y="647"/>
                  </a:lnTo>
                  <a:lnTo>
                    <a:pt x="314" y="647"/>
                  </a:lnTo>
                  <a:lnTo>
                    <a:pt x="308" y="640"/>
                  </a:lnTo>
                  <a:lnTo>
                    <a:pt x="301" y="634"/>
                  </a:lnTo>
                  <a:lnTo>
                    <a:pt x="295" y="634"/>
                  </a:lnTo>
                  <a:lnTo>
                    <a:pt x="289" y="628"/>
                  </a:lnTo>
                  <a:lnTo>
                    <a:pt x="289" y="621"/>
                  </a:lnTo>
                  <a:lnTo>
                    <a:pt x="282" y="615"/>
                  </a:lnTo>
                  <a:lnTo>
                    <a:pt x="276" y="589"/>
                  </a:lnTo>
                  <a:lnTo>
                    <a:pt x="276" y="583"/>
                  </a:lnTo>
                  <a:lnTo>
                    <a:pt x="269" y="583"/>
                  </a:lnTo>
                  <a:lnTo>
                    <a:pt x="269" y="576"/>
                  </a:lnTo>
                  <a:lnTo>
                    <a:pt x="269" y="570"/>
                  </a:lnTo>
                  <a:lnTo>
                    <a:pt x="269" y="564"/>
                  </a:lnTo>
                  <a:lnTo>
                    <a:pt x="269" y="557"/>
                  </a:lnTo>
                  <a:lnTo>
                    <a:pt x="263" y="551"/>
                  </a:lnTo>
                  <a:lnTo>
                    <a:pt x="257" y="538"/>
                  </a:lnTo>
                  <a:lnTo>
                    <a:pt x="161" y="538"/>
                  </a:lnTo>
                  <a:lnTo>
                    <a:pt x="154" y="525"/>
                  </a:lnTo>
                  <a:lnTo>
                    <a:pt x="141" y="506"/>
                  </a:lnTo>
                  <a:lnTo>
                    <a:pt x="129" y="493"/>
                  </a:lnTo>
                  <a:lnTo>
                    <a:pt x="116" y="487"/>
                  </a:lnTo>
                  <a:lnTo>
                    <a:pt x="103" y="480"/>
                  </a:lnTo>
                  <a:lnTo>
                    <a:pt x="97" y="480"/>
                  </a:lnTo>
                  <a:lnTo>
                    <a:pt x="84" y="474"/>
                  </a:lnTo>
                  <a:lnTo>
                    <a:pt x="77" y="474"/>
                  </a:lnTo>
                  <a:lnTo>
                    <a:pt x="71" y="474"/>
                  </a:lnTo>
                  <a:lnTo>
                    <a:pt x="65" y="468"/>
                  </a:lnTo>
                  <a:lnTo>
                    <a:pt x="65" y="461"/>
                  </a:lnTo>
                  <a:lnTo>
                    <a:pt x="65" y="455"/>
                  </a:lnTo>
                  <a:lnTo>
                    <a:pt x="58" y="448"/>
                  </a:lnTo>
                  <a:lnTo>
                    <a:pt x="52" y="448"/>
                  </a:lnTo>
                  <a:lnTo>
                    <a:pt x="45" y="448"/>
                  </a:lnTo>
                  <a:lnTo>
                    <a:pt x="39" y="442"/>
                  </a:lnTo>
                  <a:lnTo>
                    <a:pt x="33" y="442"/>
                  </a:lnTo>
                  <a:lnTo>
                    <a:pt x="33" y="436"/>
                  </a:lnTo>
                  <a:lnTo>
                    <a:pt x="33" y="429"/>
                  </a:lnTo>
                  <a:lnTo>
                    <a:pt x="33" y="423"/>
                  </a:lnTo>
                  <a:lnTo>
                    <a:pt x="26" y="410"/>
                  </a:lnTo>
                  <a:lnTo>
                    <a:pt x="26" y="404"/>
                  </a:lnTo>
                  <a:lnTo>
                    <a:pt x="20" y="404"/>
                  </a:lnTo>
                  <a:lnTo>
                    <a:pt x="13" y="397"/>
                  </a:lnTo>
                  <a:lnTo>
                    <a:pt x="7" y="391"/>
                  </a:lnTo>
                  <a:lnTo>
                    <a:pt x="7" y="384"/>
                  </a:lnTo>
                  <a:lnTo>
                    <a:pt x="7" y="372"/>
                  </a:lnTo>
                  <a:lnTo>
                    <a:pt x="0" y="365"/>
                  </a:lnTo>
                  <a:lnTo>
                    <a:pt x="0" y="359"/>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endParaRPr lang="fr-FR"/>
            </a:p>
          </p:txBody>
        </p:sp>
        <p:sp>
          <p:nvSpPr>
            <p:cNvPr id="54" name="Freeform 226">
              <a:extLst>
                <a:ext uri="{FF2B5EF4-FFF2-40B4-BE49-F238E27FC236}">
                  <a16:creationId xmlns:a16="http://schemas.microsoft.com/office/drawing/2014/main" id="{1BBB3B06-671E-03D0-6C00-33D4487820C0}"/>
                </a:ext>
              </a:extLst>
            </p:cNvPr>
            <p:cNvSpPr>
              <a:spLocks/>
            </p:cNvSpPr>
            <p:nvPr/>
          </p:nvSpPr>
          <p:spPr bwMode="gray">
            <a:xfrm>
              <a:off x="4056309" y="3598417"/>
              <a:ext cx="689851" cy="1213228"/>
            </a:xfrm>
            <a:custGeom>
              <a:avLst/>
              <a:gdLst>
                <a:gd name="T0" fmla="*/ 1024 w 1069"/>
                <a:gd name="T1" fmla="*/ 627 h 1684"/>
                <a:gd name="T2" fmla="*/ 1056 w 1069"/>
                <a:gd name="T3" fmla="*/ 781 h 1684"/>
                <a:gd name="T4" fmla="*/ 1031 w 1069"/>
                <a:gd name="T5" fmla="*/ 1050 h 1684"/>
                <a:gd name="T6" fmla="*/ 960 w 1069"/>
                <a:gd name="T7" fmla="*/ 1280 h 1684"/>
                <a:gd name="T8" fmla="*/ 973 w 1069"/>
                <a:gd name="T9" fmla="*/ 1319 h 1684"/>
                <a:gd name="T10" fmla="*/ 935 w 1069"/>
                <a:gd name="T11" fmla="*/ 1364 h 1684"/>
                <a:gd name="T12" fmla="*/ 883 w 1069"/>
                <a:gd name="T13" fmla="*/ 1396 h 1684"/>
                <a:gd name="T14" fmla="*/ 807 w 1069"/>
                <a:gd name="T15" fmla="*/ 1428 h 1684"/>
                <a:gd name="T16" fmla="*/ 679 w 1069"/>
                <a:gd name="T17" fmla="*/ 1492 h 1684"/>
                <a:gd name="T18" fmla="*/ 608 w 1069"/>
                <a:gd name="T19" fmla="*/ 1460 h 1684"/>
                <a:gd name="T20" fmla="*/ 563 w 1069"/>
                <a:gd name="T21" fmla="*/ 1434 h 1684"/>
                <a:gd name="T22" fmla="*/ 518 w 1069"/>
                <a:gd name="T23" fmla="*/ 1415 h 1684"/>
                <a:gd name="T24" fmla="*/ 352 w 1069"/>
                <a:gd name="T25" fmla="*/ 1492 h 1684"/>
                <a:gd name="T26" fmla="*/ 326 w 1069"/>
                <a:gd name="T27" fmla="*/ 1581 h 1684"/>
                <a:gd name="T28" fmla="*/ 237 w 1069"/>
                <a:gd name="T29" fmla="*/ 1671 h 1684"/>
                <a:gd name="T30" fmla="*/ 211 w 1069"/>
                <a:gd name="T31" fmla="*/ 1652 h 1684"/>
                <a:gd name="T32" fmla="*/ 166 w 1069"/>
                <a:gd name="T33" fmla="*/ 1633 h 1684"/>
                <a:gd name="T34" fmla="*/ 147 w 1069"/>
                <a:gd name="T35" fmla="*/ 1613 h 1684"/>
                <a:gd name="T36" fmla="*/ 115 w 1069"/>
                <a:gd name="T37" fmla="*/ 1588 h 1684"/>
                <a:gd name="T38" fmla="*/ 121 w 1069"/>
                <a:gd name="T39" fmla="*/ 1530 h 1684"/>
                <a:gd name="T40" fmla="*/ 102 w 1069"/>
                <a:gd name="T41" fmla="*/ 1485 h 1684"/>
                <a:gd name="T42" fmla="*/ 57 w 1069"/>
                <a:gd name="T43" fmla="*/ 1472 h 1684"/>
                <a:gd name="T44" fmla="*/ 45 w 1069"/>
                <a:gd name="T45" fmla="*/ 1415 h 1684"/>
                <a:gd name="T46" fmla="*/ 19 w 1069"/>
                <a:gd name="T47" fmla="*/ 1389 h 1684"/>
                <a:gd name="T48" fmla="*/ 45 w 1069"/>
                <a:gd name="T49" fmla="*/ 1338 h 1684"/>
                <a:gd name="T50" fmla="*/ 6 w 1069"/>
                <a:gd name="T51" fmla="*/ 1306 h 1684"/>
                <a:gd name="T52" fmla="*/ 38 w 1069"/>
                <a:gd name="T53" fmla="*/ 1261 h 1684"/>
                <a:gd name="T54" fmla="*/ 83 w 1069"/>
                <a:gd name="T55" fmla="*/ 1229 h 1684"/>
                <a:gd name="T56" fmla="*/ 96 w 1069"/>
                <a:gd name="T57" fmla="*/ 1172 h 1684"/>
                <a:gd name="T58" fmla="*/ 89 w 1069"/>
                <a:gd name="T59" fmla="*/ 1108 h 1684"/>
                <a:gd name="T60" fmla="*/ 115 w 1069"/>
                <a:gd name="T61" fmla="*/ 1056 h 1684"/>
                <a:gd name="T62" fmla="*/ 134 w 1069"/>
                <a:gd name="T63" fmla="*/ 973 h 1684"/>
                <a:gd name="T64" fmla="*/ 121 w 1069"/>
                <a:gd name="T65" fmla="*/ 915 h 1684"/>
                <a:gd name="T66" fmla="*/ 102 w 1069"/>
                <a:gd name="T67" fmla="*/ 890 h 1684"/>
                <a:gd name="T68" fmla="*/ 32 w 1069"/>
                <a:gd name="T69" fmla="*/ 877 h 1684"/>
                <a:gd name="T70" fmla="*/ 6 w 1069"/>
                <a:gd name="T71" fmla="*/ 826 h 1684"/>
                <a:gd name="T72" fmla="*/ 13 w 1069"/>
                <a:gd name="T73" fmla="*/ 755 h 1684"/>
                <a:gd name="T74" fmla="*/ 38 w 1069"/>
                <a:gd name="T75" fmla="*/ 698 h 1684"/>
                <a:gd name="T76" fmla="*/ 70 w 1069"/>
                <a:gd name="T77" fmla="*/ 659 h 1684"/>
                <a:gd name="T78" fmla="*/ 89 w 1069"/>
                <a:gd name="T79" fmla="*/ 615 h 1684"/>
                <a:gd name="T80" fmla="*/ 96 w 1069"/>
                <a:gd name="T81" fmla="*/ 570 h 1684"/>
                <a:gd name="T82" fmla="*/ 102 w 1069"/>
                <a:gd name="T83" fmla="*/ 525 h 1684"/>
                <a:gd name="T84" fmla="*/ 109 w 1069"/>
                <a:gd name="T85" fmla="*/ 455 h 1684"/>
                <a:gd name="T86" fmla="*/ 141 w 1069"/>
                <a:gd name="T87" fmla="*/ 435 h 1684"/>
                <a:gd name="T88" fmla="*/ 185 w 1069"/>
                <a:gd name="T89" fmla="*/ 403 h 1684"/>
                <a:gd name="T90" fmla="*/ 275 w 1069"/>
                <a:gd name="T91" fmla="*/ 371 h 1684"/>
                <a:gd name="T92" fmla="*/ 333 w 1069"/>
                <a:gd name="T93" fmla="*/ 378 h 1684"/>
                <a:gd name="T94" fmla="*/ 390 w 1069"/>
                <a:gd name="T95" fmla="*/ 365 h 1684"/>
                <a:gd name="T96" fmla="*/ 442 w 1069"/>
                <a:gd name="T97" fmla="*/ 365 h 1684"/>
                <a:gd name="T98" fmla="*/ 493 w 1069"/>
                <a:gd name="T99" fmla="*/ 371 h 1684"/>
                <a:gd name="T100" fmla="*/ 563 w 1069"/>
                <a:gd name="T101" fmla="*/ 365 h 1684"/>
                <a:gd name="T102" fmla="*/ 621 w 1069"/>
                <a:gd name="T103" fmla="*/ 346 h 1684"/>
                <a:gd name="T104" fmla="*/ 659 w 1069"/>
                <a:gd name="T105" fmla="*/ 314 h 1684"/>
                <a:gd name="T106" fmla="*/ 691 w 1069"/>
                <a:gd name="T107" fmla="*/ 275 h 1684"/>
                <a:gd name="T108" fmla="*/ 691 w 1069"/>
                <a:gd name="T109" fmla="*/ 224 h 1684"/>
                <a:gd name="T110" fmla="*/ 698 w 1069"/>
                <a:gd name="T111" fmla="*/ 179 h 1684"/>
                <a:gd name="T112" fmla="*/ 691 w 1069"/>
                <a:gd name="T113" fmla="*/ 147 h 1684"/>
                <a:gd name="T114" fmla="*/ 679 w 1069"/>
                <a:gd name="T115" fmla="*/ 122 h 1684"/>
                <a:gd name="T116" fmla="*/ 672 w 1069"/>
                <a:gd name="T117" fmla="*/ 77 h 1684"/>
                <a:gd name="T118" fmla="*/ 666 w 1069"/>
                <a:gd name="T119" fmla="*/ 26 h 1684"/>
                <a:gd name="T120" fmla="*/ 749 w 1069"/>
                <a:gd name="T121" fmla="*/ 6 h 1684"/>
                <a:gd name="T122" fmla="*/ 948 w 1069"/>
                <a:gd name="T123" fmla="*/ 6 h 16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69" h="1684">
                  <a:moveTo>
                    <a:pt x="1018" y="0"/>
                  </a:moveTo>
                  <a:lnTo>
                    <a:pt x="1024" y="19"/>
                  </a:lnTo>
                  <a:lnTo>
                    <a:pt x="1031" y="26"/>
                  </a:lnTo>
                  <a:lnTo>
                    <a:pt x="1031" y="77"/>
                  </a:lnTo>
                  <a:lnTo>
                    <a:pt x="1031" y="154"/>
                  </a:lnTo>
                  <a:lnTo>
                    <a:pt x="1031" y="173"/>
                  </a:lnTo>
                  <a:lnTo>
                    <a:pt x="1031" y="397"/>
                  </a:lnTo>
                  <a:lnTo>
                    <a:pt x="1024" y="493"/>
                  </a:lnTo>
                  <a:lnTo>
                    <a:pt x="1031" y="519"/>
                  </a:lnTo>
                  <a:lnTo>
                    <a:pt x="1024" y="627"/>
                  </a:lnTo>
                  <a:lnTo>
                    <a:pt x="1024" y="647"/>
                  </a:lnTo>
                  <a:lnTo>
                    <a:pt x="1031" y="659"/>
                  </a:lnTo>
                  <a:lnTo>
                    <a:pt x="1031" y="672"/>
                  </a:lnTo>
                  <a:lnTo>
                    <a:pt x="1044" y="691"/>
                  </a:lnTo>
                  <a:lnTo>
                    <a:pt x="1044" y="704"/>
                  </a:lnTo>
                  <a:lnTo>
                    <a:pt x="1044" y="736"/>
                  </a:lnTo>
                  <a:lnTo>
                    <a:pt x="1044" y="755"/>
                  </a:lnTo>
                  <a:lnTo>
                    <a:pt x="1050" y="768"/>
                  </a:lnTo>
                  <a:lnTo>
                    <a:pt x="1050" y="781"/>
                  </a:lnTo>
                  <a:lnTo>
                    <a:pt x="1056" y="781"/>
                  </a:lnTo>
                  <a:lnTo>
                    <a:pt x="1063" y="787"/>
                  </a:lnTo>
                  <a:lnTo>
                    <a:pt x="1069" y="794"/>
                  </a:lnTo>
                  <a:lnTo>
                    <a:pt x="1069" y="800"/>
                  </a:lnTo>
                  <a:lnTo>
                    <a:pt x="1044" y="800"/>
                  </a:lnTo>
                  <a:lnTo>
                    <a:pt x="1037" y="813"/>
                  </a:lnTo>
                  <a:lnTo>
                    <a:pt x="1037" y="839"/>
                  </a:lnTo>
                  <a:lnTo>
                    <a:pt x="1031" y="871"/>
                  </a:lnTo>
                  <a:lnTo>
                    <a:pt x="1031" y="890"/>
                  </a:lnTo>
                  <a:lnTo>
                    <a:pt x="1031" y="922"/>
                  </a:lnTo>
                  <a:lnTo>
                    <a:pt x="1031" y="1050"/>
                  </a:lnTo>
                  <a:lnTo>
                    <a:pt x="1037" y="1261"/>
                  </a:lnTo>
                  <a:lnTo>
                    <a:pt x="1031" y="1261"/>
                  </a:lnTo>
                  <a:lnTo>
                    <a:pt x="1005" y="1261"/>
                  </a:lnTo>
                  <a:lnTo>
                    <a:pt x="986" y="1261"/>
                  </a:lnTo>
                  <a:lnTo>
                    <a:pt x="986" y="1255"/>
                  </a:lnTo>
                  <a:lnTo>
                    <a:pt x="960" y="1255"/>
                  </a:lnTo>
                  <a:lnTo>
                    <a:pt x="960" y="1261"/>
                  </a:lnTo>
                  <a:lnTo>
                    <a:pt x="960" y="1268"/>
                  </a:lnTo>
                  <a:lnTo>
                    <a:pt x="960" y="1274"/>
                  </a:lnTo>
                  <a:lnTo>
                    <a:pt x="960" y="1280"/>
                  </a:lnTo>
                  <a:lnTo>
                    <a:pt x="960" y="1287"/>
                  </a:lnTo>
                  <a:lnTo>
                    <a:pt x="967" y="1287"/>
                  </a:lnTo>
                  <a:lnTo>
                    <a:pt x="967" y="1293"/>
                  </a:lnTo>
                  <a:lnTo>
                    <a:pt x="967" y="1300"/>
                  </a:lnTo>
                  <a:lnTo>
                    <a:pt x="973" y="1300"/>
                  </a:lnTo>
                  <a:lnTo>
                    <a:pt x="973" y="1306"/>
                  </a:lnTo>
                  <a:lnTo>
                    <a:pt x="980" y="1306"/>
                  </a:lnTo>
                  <a:lnTo>
                    <a:pt x="980" y="1312"/>
                  </a:lnTo>
                  <a:lnTo>
                    <a:pt x="980" y="1319"/>
                  </a:lnTo>
                  <a:lnTo>
                    <a:pt x="973" y="1319"/>
                  </a:lnTo>
                  <a:lnTo>
                    <a:pt x="973" y="1325"/>
                  </a:lnTo>
                  <a:lnTo>
                    <a:pt x="967" y="1325"/>
                  </a:lnTo>
                  <a:lnTo>
                    <a:pt x="960" y="1325"/>
                  </a:lnTo>
                  <a:lnTo>
                    <a:pt x="954" y="1325"/>
                  </a:lnTo>
                  <a:lnTo>
                    <a:pt x="948" y="1332"/>
                  </a:lnTo>
                  <a:lnTo>
                    <a:pt x="948" y="1338"/>
                  </a:lnTo>
                  <a:lnTo>
                    <a:pt x="941" y="1344"/>
                  </a:lnTo>
                  <a:lnTo>
                    <a:pt x="941" y="1351"/>
                  </a:lnTo>
                  <a:lnTo>
                    <a:pt x="941" y="1357"/>
                  </a:lnTo>
                  <a:lnTo>
                    <a:pt x="935" y="1364"/>
                  </a:lnTo>
                  <a:lnTo>
                    <a:pt x="928" y="1364"/>
                  </a:lnTo>
                  <a:lnTo>
                    <a:pt x="928" y="1370"/>
                  </a:lnTo>
                  <a:lnTo>
                    <a:pt x="922" y="1370"/>
                  </a:lnTo>
                  <a:lnTo>
                    <a:pt x="915" y="1370"/>
                  </a:lnTo>
                  <a:lnTo>
                    <a:pt x="909" y="1376"/>
                  </a:lnTo>
                  <a:lnTo>
                    <a:pt x="903" y="1376"/>
                  </a:lnTo>
                  <a:lnTo>
                    <a:pt x="896" y="1383"/>
                  </a:lnTo>
                  <a:lnTo>
                    <a:pt x="896" y="1389"/>
                  </a:lnTo>
                  <a:lnTo>
                    <a:pt x="890" y="1396"/>
                  </a:lnTo>
                  <a:lnTo>
                    <a:pt x="883" y="1396"/>
                  </a:lnTo>
                  <a:lnTo>
                    <a:pt x="877" y="1402"/>
                  </a:lnTo>
                  <a:lnTo>
                    <a:pt x="871" y="1408"/>
                  </a:lnTo>
                  <a:lnTo>
                    <a:pt x="858" y="1415"/>
                  </a:lnTo>
                  <a:lnTo>
                    <a:pt x="851" y="1415"/>
                  </a:lnTo>
                  <a:lnTo>
                    <a:pt x="845" y="1421"/>
                  </a:lnTo>
                  <a:lnTo>
                    <a:pt x="839" y="1421"/>
                  </a:lnTo>
                  <a:lnTo>
                    <a:pt x="826" y="1421"/>
                  </a:lnTo>
                  <a:lnTo>
                    <a:pt x="819" y="1428"/>
                  </a:lnTo>
                  <a:lnTo>
                    <a:pt x="813" y="1428"/>
                  </a:lnTo>
                  <a:lnTo>
                    <a:pt x="807" y="1428"/>
                  </a:lnTo>
                  <a:lnTo>
                    <a:pt x="794" y="1434"/>
                  </a:lnTo>
                  <a:lnTo>
                    <a:pt x="781" y="1434"/>
                  </a:lnTo>
                  <a:lnTo>
                    <a:pt x="775" y="1440"/>
                  </a:lnTo>
                  <a:lnTo>
                    <a:pt x="762" y="1440"/>
                  </a:lnTo>
                  <a:lnTo>
                    <a:pt x="749" y="1447"/>
                  </a:lnTo>
                  <a:lnTo>
                    <a:pt x="730" y="1453"/>
                  </a:lnTo>
                  <a:lnTo>
                    <a:pt x="723" y="1460"/>
                  </a:lnTo>
                  <a:lnTo>
                    <a:pt x="704" y="1472"/>
                  </a:lnTo>
                  <a:lnTo>
                    <a:pt x="691" y="1485"/>
                  </a:lnTo>
                  <a:lnTo>
                    <a:pt x="679" y="1492"/>
                  </a:lnTo>
                  <a:lnTo>
                    <a:pt x="666" y="1498"/>
                  </a:lnTo>
                  <a:lnTo>
                    <a:pt x="653" y="1498"/>
                  </a:lnTo>
                  <a:lnTo>
                    <a:pt x="647" y="1492"/>
                  </a:lnTo>
                  <a:lnTo>
                    <a:pt x="640" y="1485"/>
                  </a:lnTo>
                  <a:lnTo>
                    <a:pt x="634" y="1479"/>
                  </a:lnTo>
                  <a:lnTo>
                    <a:pt x="627" y="1472"/>
                  </a:lnTo>
                  <a:lnTo>
                    <a:pt x="621" y="1466"/>
                  </a:lnTo>
                  <a:lnTo>
                    <a:pt x="615" y="1466"/>
                  </a:lnTo>
                  <a:lnTo>
                    <a:pt x="608" y="1466"/>
                  </a:lnTo>
                  <a:lnTo>
                    <a:pt x="608" y="1460"/>
                  </a:lnTo>
                  <a:lnTo>
                    <a:pt x="602" y="1460"/>
                  </a:lnTo>
                  <a:lnTo>
                    <a:pt x="595" y="1453"/>
                  </a:lnTo>
                  <a:lnTo>
                    <a:pt x="595" y="1447"/>
                  </a:lnTo>
                  <a:lnTo>
                    <a:pt x="589" y="1447"/>
                  </a:lnTo>
                  <a:lnTo>
                    <a:pt x="583" y="1447"/>
                  </a:lnTo>
                  <a:lnTo>
                    <a:pt x="583" y="1440"/>
                  </a:lnTo>
                  <a:lnTo>
                    <a:pt x="576" y="1440"/>
                  </a:lnTo>
                  <a:lnTo>
                    <a:pt x="570" y="1440"/>
                  </a:lnTo>
                  <a:lnTo>
                    <a:pt x="570" y="1434"/>
                  </a:lnTo>
                  <a:lnTo>
                    <a:pt x="563" y="1434"/>
                  </a:lnTo>
                  <a:lnTo>
                    <a:pt x="557" y="1428"/>
                  </a:lnTo>
                  <a:lnTo>
                    <a:pt x="550" y="1428"/>
                  </a:lnTo>
                  <a:lnTo>
                    <a:pt x="544" y="1428"/>
                  </a:lnTo>
                  <a:lnTo>
                    <a:pt x="544" y="1421"/>
                  </a:lnTo>
                  <a:lnTo>
                    <a:pt x="550" y="1421"/>
                  </a:lnTo>
                  <a:lnTo>
                    <a:pt x="550" y="1415"/>
                  </a:lnTo>
                  <a:lnTo>
                    <a:pt x="544" y="1415"/>
                  </a:lnTo>
                  <a:lnTo>
                    <a:pt x="531" y="1415"/>
                  </a:lnTo>
                  <a:lnTo>
                    <a:pt x="525" y="1415"/>
                  </a:lnTo>
                  <a:lnTo>
                    <a:pt x="518" y="1415"/>
                  </a:lnTo>
                  <a:lnTo>
                    <a:pt x="512" y="1415"/>
                  </a:lnTo>
                  <a:lnTo>
                    <a:pt x="506" y="1415"/>
                  </a:lnTo>
                  <a:lnTo>
                    <a:pt x="493" y="1415"/>
                  </a:lnTo>
                  <a:lnTo>
                    <a:pt x="448" y="1415"/>
                  </a:lnTo>
                  <a:lnTo>
                    <a:pt x="397" y="1408"/>
                  </a:lnTo>
                  <a:lnTo>
                    <a:pt x="346" y="1408"/>
                  </a:lnTo>
                  <a:lnTo>
                    <a:pt x="346" y="1447"/>
                  </a:lnTo>
                  <a:lnTo>
                    <a:pt x="346" y="1466"/>
                  </a:lnTo>
                  <a:lnTo>
                    <a:pt x="346" y="1479"/>
                  </a:lnTo>
                  <a:lnTo>
                    <a:pt x="352" y="1492"/>
                  </a:lnTo>
                  <a:lnTo>
                    <a:pt x="346" y="1504"/>
                  </a:lnTo>
                  <a:lnTo>
                    <a:pt x="346" y="1517"/>
                  </a:lnTo>
                  <a:lnTo>
                    <a:pt x="346" y="1524"/>
                  </a:lnTo>
                  <a:lnTo>
                    <a:pt x="346" y="1530"/>
                  </a:lnTo>
                  <a:lnTo>
                    <a:pt x="346" y="1536"/>
                  </a:lnTo>
                  <a:lnTo>
                    <a:pt x="339" y="1556"/>
                  </a:lnTo>
                  <a:lnTo>
                    <a:pt x="333" y="1556"/>
                  </a:lnTo>
                  <a:lnTo>
                    <a:pt x="333" y="1562"/>
                  </a:lnTo>
                  <a:lnTo>
                    <a:pt x="326" y="1569"/>
                  </a:lnTo>
                  <a:lnTo>
                    <a:pt x="326" y="1581"/>
                  </a:lnTo>
                  <a:lnTo>
                    <a:pt x="320" y="1588"/>
                  </a:lnTo>
                  <a:lnTo>
                    <a:pt x="314" y="1594"/>
                  </a:lnTo>
                  <a:lnTo>
                    <a:pt x="307" y="1601"/>
                  </a:lnTo>
                  <a:lnTo>
                    <a:pt x="294" y="1620"/>
                  </a:lnTo>
                  <a:lnTo>
                    <a:pt x="288" y="1626"/>
                  </a:lnTo>
                  <a:lnTo>
                    <a:pt x="275" y="1639"/>
                  </a:lnTo>
                  <a:lnTo>
                    <a:pt x="269" y="1645"/>
                  </a:lnTo>
                  <a:lnTo>
                    <a:pt x="256" y="1658"/>
                  </a:lnTo>
                  <a:lnTo>
                    <a:pt x="250" y="1665"/>
                  </a:lnTo>
                  <a:lnTo>
                    <a:pt x="237" y="1671"/>
                  </a:lnTo>
                  <a:lnTo>
                    <a:pt x="224" y="1671"/>
                  </a:lnTo>
                  <a:lnTo>
                    <a:pt x="205" y="1677"/>
                  </a:lnTo>
                  <a:lnTo>
                    <a:pt x="192" y="1677"/>
                  </a:lnTo>
                  <a:lnTo>
                    <a:pt x="185" y="1684"/>
                  </a:lnTo>
                  <a:lnTo>
                    <a:pt x="185" y="1677"/>
                  </a:lnTo>
                  <a:lnTo>
                    <a:pt x="192" y="1671"/>
                  </a:lnTo>
                  <a:lnTo>
                    <a:pt x="198" y="1665"/>
                  </a:lnTo>
                  <a:lnTo>
                    <a:pt x="205" y="1665"/>
                  </a:lnTo>
                  <a:lnTo>
                    <a:pt x="205" y="1658"/>
                  </a:lnTo>
                  <a:lnTo>
                    <a:pt x="211" y="1652"/>
                  </a:lnTo>
                  <a:lnTo>
                    <a:pt x="211" y="1645"/>
                  </a:lnTo>
                  <a:lnTo>
                    <a:pt x="211" y="1639"/>
                  </a:lnTo>
                  <a:lnTo>
                    <a:pt x="205" y="1639"/>
                  </a:lnTo>
                  <a:lnTo>
                    <a:pt x="205" y="1633"/>
                  </a:lnTo>
                  <a:lnTo>
                    <a:pt x="198" y="1633"/>
                  </a:lnTo>
                  <a:lnTo>
                    <a:pt x="192" y="1633"/>
                  </a:lnTo>
                  <a:lnTo>
                    <a:pt x="185" y="1633"/>
                  </a:lnTo>
                  <a:lnTo>
                    <a:pt x="179" y="1633"/>
                  </a:lnTo>
                  <a:lnTo>
                    <a:pt x="173" y="1633"/>
                  </a:lnTo>
                  <a:lnTo>
                    <a:pt x="166" y="1633"/>
                  </a:lnTo>
                  <a:lnTo>
                    <a:pt x="160" y="1633"/>
                  </a:lnTo>
                  <a:lnTo>
                    <a:pt x="153" y="1633"/>
                  </a:lnTo>
                  <a:lnTo>
                    <a:pt x="153" y="1626"/>
                  </a:lnTo>
                  <a:lnTo>
                    <a:pt x="160" y="1626"/>
                  </a:lnTo>
                  <a:lnTo>
                    <a:pt x="160" y="1620"/>
                  </a:lnTo>
                  <a:lnTo>
                    <a:pt x="153" y="1620"/>
                  </a:lnTo>
                  <a:lnTo>
                    <a:pt x="153" y="1613"/>
                  </a:lnTo>
                  <a:lnTo>
                    <a:pt x="147" y="1613"/>
                  </a:lnTo>
                  <a:lnTo>
                    <a:pt x="147" y="1607"/>
                  </a:lnTo>
                  <a:lnTo>
                    <a:pt x="147" y="1613"/>
                  </a:lnTo>
                  <a:lnTo>
                    <a:pt x="141" y="1613"/>
                  </a:lnTo>
                  <a:lnTo>
                    <a:pt x="141" y="1620"/>
                  </a:lnTo>
                  <a:lnTo>
                    <a:pt x="134" y="1620"/>
                  </a:lnTo>
                  <a:lnTo>
                    <a:pt x="134" y="1613"/>
                  </a:lnTo>
                  <a:lnTo>
                    <a:pt x="128" y="1613"/>
                  </a:lnTo>
                  <a:lnTo>
                    <a:pt x="128" y="1607"/>
                  </a:lnTo>
                  <a:lnTo>
                    <a:pt x="121" y="1601"/>
                  </a:lnTo>
                  <a:lnTo>
                    <a:pt x="121" y="1594"/>
                  </a:lnTo>
                  <a:lnTo>
                    <a:pt x="115" y="1594"/>
                  </a:lnTo>
                  <a:lnTo>
                    <a:pt x="115" y="1588"/>
                  </a:lnTo>
                  <a:lnTo>
                    <a:pt x="115" y="1581"/>
                  </a:lnTo>
                  <a:lnTo>
                    <a:pt x="115" y="1575"/>
                  </a:lnTo>
                  <a:lnTo>
                    <a:pt x="115" y="1569"/>
                  </a:lnTo>
                  <a:lnTo>
                    <a:pt x="115" y="1562"/>
                  </a:lnTo>
                  <a:lnTo>
                    <a:pt x="121" y="1562"/>
                  </a:lnTo>
                  <a:lnTo>
                    <a:pt x="121" y="1556"/>
                  </a:lnTo>
                  <a:lnTo>
                    <a:pt x="121" y="1549"/>
                  </a:lnTo>
                  <a:lnTo>
                    <a:pt x="121" y="1543"/>
                  </a:lnTo>
                  <a:lnTo>
                    <a:pt x="121" y="1536"/>
                  </a:lnTo>
                  <a:lnTo>
                    <a:pt x="121" y="1530"/>
                  </a:lnTo>
                  <a:lnTo>
                    <a:pt x="121" y="1524"/>
                  </a:lnTo>
                  <a:lnTo>
                    <a:pt x="121" y="1517"/>
                  </a:lnTo>
                  <a:lnTo>
                    <a:pt x="121" y="1511"/>
                  </a:lnTo>
                  <a:lnTo>
                    <a:pt x="121" y="1504"/>
                  </a:lnTo>
                  <a:lnTo>
                    <a:pt x="121" y="1498"/>
                  </a:lnTo>
                  <a:lnTo>
                    <a:pt x="121" y="1492"/>
                  </a:lnTo>
                  <a:lnTo>
                    <a:pt x="115" y="1492"/>
                  </a:lnTo>
                  <a:lnTo>
                    <a:pt x="115" y="1485"/>
                  </a:lnTo>
                  <a:lnTo>
                    <a:pt x="109" y="1485"/>
                  </a:lnTo>
                  <a:lnTo>
                    <a:pt x="102" y="1485"/>
                  </a:lnTo>
                  <a:lnTo>
                    <a:pt x="96" y="1479"/>
                  </a:lnTo>
                  <a:lnTo>
                    <a:pt x="96" y="1485"/>
                  </a:lnTo>
                  <a:lnTo>
                    <a:pt x="89" y="1485"/>
                  </a:lnTo>
                  <a:lnTo>
                    <a:pt x="83" y="1485"/>
                  </a:lnTo>
                  <a:lnTo>
                    <a:pt x="83" y="1479"/>
                  </a:lnTo>
                  <a:lnTo>
                    <a:pt x="77" y="1479"/>
                  </a:lnTo>
                  <a:lnTo>
                    <a:pt x="70" y="1479"/>
                  </a:lnTo>
                  <a:lnTo>
                    <a:pt x="70" y="1472"/>
                  </a:lnTo>
                  <a:lnTo>
                    <a:pt x="64" y="1472"/>
                  </a:lnTo>
                  <a:lnTo>
                    <a:pt x="57" y="1472"/>
                  </a:lnTo>
                  <a:lnTo>
                    <a:pt x="57" y="1466"/>
                  </a:lnTo>
                  <a:lnTo>
                    <a:pt x="57" y="1460"/>
                  </a:lnTo>
                  <a:lnTo>
                    <a:pt x="51" y="1453"/>
                  </a:lnTo>
                  <a:lnTo>
                    <a:pt x="51" y="1447"/>
                  </a:lnTo>
                  <a:lnTo>
                    <a:pt x="51" y="1440"/>
                  </a:lnTo>
                  <a:lnTo>
                    <a:pt x="57" y="1440"/>
                  </a:lnTo>
                  <a:lnTo>
                    <a:pt x="57" y="1434"/>
                  </a:lnTo>
                  <a:lnTo>
                    <a:pt x="51" y="1428"/>
                  </a:lnTo>
                  <a:lnTo>
                    <a:pt x="45" y="1421"/>
                  </a:lnTo>
                  <a:lnTo>
                    <a:pt x="45" y="1415"/>
                  </a:lnTo>
                  <a:lnTo>
                    <a:pt x="38" y="1408"/>
                  </a:lnTo>
                  <a:lnTo>
                    <a:pt x="32" y="1408"/>
                  </a:lnTo>
                  <a:lnTo>
                    <a:pt x="25" y="1408"/>
                  </a:lnTo>
                  <a:lnTo>
                    <a:pt x="25" y="1415"/>
                  </a:lnTo>
                  <a:lnTo>
                    <a:pt x="19" y="1415"/>
                  </a:lnTo>
                  <a:lnTo>
                    <a:pt x="19" y="1408"/>
                  </a:lnTo>
                  <a:lnTo>
                    <a:pt x="13" y="1408"/>
                  </a:lnTo>
                  <a:lnTo>
                    <a:pt x="19" y="1402"/>
                  </a:lnTo>
                  <a:lnTo>
                    <a:pt x="19" y="1396"/>
                  </a:lnTo>
                  <a:lnTo>
                    <a:pt x="19" y="1389"/>
                  </a:lnTo>
                  <a:lnTo>
                    <a:pt x="19" y="1383"/>
                  </a:lnTo>
                  <a:lnTo>
                    <a:pt x="25" y="1383"/>
                  </a:lnTo>
                  <a:lnTo>
                    <a:pt x="25" y="1376"/>
                  </a:lnTo>
                  <a:lnTo>
                    <a:pt x="25" y="1370"/>
                  </a:lnTo>
                  <a:lnTo>
                    <a:pt x="32" y="1364"/>
                  </a:lnTo>
                  <a:lnTo>
                    <a:pt x="38" y="1364"/>
                  </a:lnTo>
                  <a:lnTo>
                    <a:pt x="38" y="1357"/>
                  </a:lnTo>
                  <a:lnTo>
                    <a:pt x="45" y="1351"/>
                  </a:lnTo>
                  <a:lnTo>
                    <a:pt x="45" y="1344"/>
                  </a:lnTo>
                  <a:lnTo>
                    <a:pt x="45" y="1338"/>
                  </a:lnTo>
                  <a:lnTo>
                    <a:pt x="45" y="1325"/>
                  </a:lnTo>
                  <a:lnTo>
                    <a:pt x="45" y="1319"/>
                  </a:lnTo>
                  <a:lnTo>
                    <a:pt x="38" y="1319"/>
                  </a:lnTo>
                  <a:lnTo>
                    <a:pt x="32" y="1319"/>
                  </a:lnTo>
                  <a:lnTo>
                    <a:pt x="32" y="1312"/>
                  </a:lnTo>
                  <a:lnTo>
                    <a:pt x="25" y="1312"/>
                  </a:lnTo>
                  <a:lnTo>
                    <a:pt x="19" y="1312"/>
                  </a:lnTo>
                  <a:lnTo>
                    <a:pt x="13" y="1312"/>
                  </a:lnTo>
                  <a:lnTo>
                    <a:pt x="13" y="1306"/>
                  </a:lnTo>
                  <a:lnTo>
                    <a:pt x="6" y="1306"/>
                  </a:lnTo>
                  <a:lnTo>
                    <a:pt x="6" y="1300"/>
                  </a:lnTo>
                  <a:lnTo>
                    <a:pt x="6" y="1293"/>
                  </a:lnTo>
                  <a:lnTo>
                    <a:pt x="6" y="1287"/>
                  </a:lnTo>
                  <a:lnTo>
                    <a:pt x="6" y="1280"/>
                  </a:lnTo>
                  <a:lnTo>
                    <a:pt x="13" y="1280"/>
                  </a:lnTo>
                  <a:lnTo>
                    <a:pt x="13" y="1274"/>
                  </a:lnTo>
                  <a:lnTo>
                    <a:pt x="19" y="1274"/>
                  </a:lnTo>
                  <a:lnTo>
                    <a:pt x="25" y="1268"/>
                  </a:lnTo>
                  <a:lnTo>
                    <a:pt x="32" y="1261"/>
                  </a:lnTo>
                  <a:lnTo>
                    <a:pt x="38" y="1261"/>
                  </a:lnTo>
                  <a:lnTo>
                    <a:pt x="45" y="1261"/>
                  </a:lnTo>
                  <a:lnTo>
                    <a:pt x="51" y="1261"/>
                  </a:lnTo>
                  <a:lnTo>
                    <a:pt x="57" y="1261"/>
                  </a:lnTo>
                  <a:lnTo>
                    <a:pt x="64" y="1261"/>
                  </a:lnTo>
                  <a:lnTo>
                    <a:pt x="70" y="1255"/>
                  </a:lnTo>
                  <a:lnTo>
                    <a:pt x="70" y="1248"/>
                  </a:lnTo>
                  <a:lnTo>
                    <a:pt x="77" y="1248"/>
                  </a:lnTo>
                  <a:lnTo>
                    <a:pt x="77" y="1242"/>
                  </a:lnTo>
                  <a:lnTo>
                    <a:pt x="83" y="1236"/>
                  </a:lnTo>
                  <a:lnTo>
                    <a:pt x="83" y="1229"/>
                  </a:lnTo>
                  <a:lnTo>
                    <a:pt x="77" y="1223"/>
                  </a:lnTo>
                  <a:lnTo>
                    <a:pt x="77" y="1216"/>
                  </a:lnTo>
                  <a:lnTo>
                    <a:pt x="77" y="1210"/>
                  </a:lnTo>
                  <a:lnTo>
                    <a:pt x="77" y="1204"/>
                  </a:lnTo>
                  <a:lnTo>
                    <a:pt x="77" y="1197"/>
                  </a:lnTo>
                  <a:lnTo>
                    <a:pt x="83" y="1197"/>
                  </a:lnTo>
                  <a:lnTo>
                    <a:pt x="83" y="1191"/>
                  </a:lnTo>
                  <a:lnTo>
                    <a:pt x="89" y="1184"/>
                  </a:lnTo>
                  <a:lnTo>
                    <a:pt x="89" y="1178"/>
                  </a:lnTo>
                  <a:lnTo>
                    <a:pt x="96" y="1172"/>
                  </a:lnTo>
                  <a:lnTo>
                    <a:pt x="96" y="1165"/>
                  </a:lnTo>
                  <a:lnTo>
                    <a:pt x="96" y="1159"/>
                  </a:lnTo>
                  <a:lnTo>
                    <a:pt x="89" y="1159"/>
                  </a:lnTo>
                  <a:lnTo>
                    <a:pt x="83" y="1159"/>
                  </a:lnTo>
                  <a:lnTo>
                    <a:pt x="77" y="1152"/>
                  </a:lnTo>
                  <a:lnTo>
                    <a:pt x="77" y="1146"/>
                  </a:lnTo>
                  <a:lnTo>
                    <a:pt x="77" y="1133"/>
                  </a:lnTo>
                  <a:lnTo>
                    <a:pt x="83" y="1127"/>
                  </a:lnTo>
                  <a:lnTo>
                    <a:pt x="89" y="1114"/>
                  </a:lnTo>
                  <a:lnTo>
                    <a:pt x="89" y="1108"/>
                  </a:lnTo>
                  <a:lnTo>
                    <a:pt x="96" y="1108"/>
                  </a:lnTo>
                  <a:lnTo>
                    <a:pt x="96" y="1101"/>
                  </a:lnTo>
                  <a:lnTo>
                    <a:pt x="96" y="1095"/>
                  </a:lnTo>
                  <a:lnTo>
                    <a:pt x="102" y="1095"/>
                  </a:lnTo>
                  <a:lnTo>
                    <a:pt x="102" y="1088"/>
                  </a:lnTo>
                  <a:lnTo>
                    <a:pt x="109" y="1088"/>
                  </a:lnTo>
                  <a:lnTo>
                    <a:pt x="109" y="1082"/>
                  </a:lnTo>
                  <a:lnTo>
                    <a:pt x="109" y="1076"/>
                  </a:lnTo>
                  <a:lnTo>
                    <a:pt x="115" y="1069"/>
                  </a:lnTo>
                  <a:lnTo>
                    <a:pt x="115" y="1056"/>
                  </a:lnTo>
                  <a:lnTo>
                    <a:pt x="115" y="1044"/>
                  </a:lnTo>
                  <a:lnTo>
                    <a:pt x="115" y="1031"/>
                  </a:lnTo>
                  <a:lnTo>
                    <a:pt x="121" y="1024"/>
                  </a:lnTo>
                  <a:lnTo>
                    <a:pt x="121" y="1018"/>
                  </a:lnTo>
                  <a:lnTo>
                    <a:pt x="121" y="999"/>
                  </a:lnTo>
                  <a:lnTo>
                    <a:pt x="128" y="999"/>
                  </a:lnTo>
                  <a:lnTo>
                    <a:pt x="128" y="992"/>
                  </a:lnTo>
                  <a:lnTo>
                    <a:pt x="134" y="986"/>
                  </a:lnTo>
                  <a:lnTo>
                    <a:pt x="134" y="980"/>
                  </a:lnTo>
                  <a:lnTo>
                    <a:pt x="134" y="973"/>
                  </a:lnTo>
                  <a:lnTo>
                    <a:pt x="134" y="967"/>
                  </a:lnTo>
                  <a:lnTo>
                    <a:pt x="134" y="960"/>
                  </a:lnTo>
                  <a:lnTo>
                    <a:pt x="134" y="954"/>
                  </a:lnTo>
                  <a:lnTo>
                    <a:pt x="128" y="948"/>
                  </a:lnTo>
                  <a:lnTo>
                    <a:pt x="128" y="941"/>
                  </a:lnTo>
                  <a:lnTo>
                    <a:pt x="128" y="935"/>
                  </a:lnTo>
                  <a:lnTo>
                    <a:pt x="128" y="928"/>
                  </a:lnTo>
                  <a:lnTo>
                    <a:pt x="121" y="928"/>
                  </a:lnTo>
                  <a:lnTo>
                    <a:pt x="121" y="922"/>
                  </a:lnTo>
                  <a:lnTo>
                    <a:pt x="121" y="915"/>
                  </a:lnTo>
                  <a:lnTo>
                    <a:pt x="128" y="915"/>
                  </a:lnTo>
                  <a:lnTo>
                    <a:pt x="128" y="909"/>
                  </a:lnTo>
                  <a:lnTo>
                    <a:pt x="121" y="909"/>
                  </a:lnTo>
                  <a:lnTo>
                    <a:pt x="121" y="903"/>
                  </a:lnTo>
                  <a:lnTo>
                    <a:pt x="121" y="896"/>
                  </a:lnTo>
                  <a:lnTo>
                    <a:pt x="128" y="896"/>
                  </a:lnTo>
                  <a:lnTo>
                    <a:pt x="121" y="890"/>
                  </a:lnTo>
                  <a:lnTo>
                    <a:pt x="115" y="890"/>
                  </a:lnTo>
                  <a:lnTo>
                    <a:pt x="109" y="890"/>
                  </a:lnTo>
                  <a:lnTo>
                    <a:pt x="102" y="890"/>
                  </a:lnTo>
                  <a:lnTo>
                    <a:pt x="102" y="883"/>
                  </a:lnTo>
                  <a:lnTo>
                    <a:pt x="96" y="883"/>
                  </a:lnTo>
                  <a:lnTo>
                    <a:pt x="89" y="890"/>
                  </a:lnTo>
                  <a:lnTo>
                    <a:pt x="77" y="890"/>
                  </a:lnTo>
                  <a:lnTo>
                    <a:pt x="70" y="896"/>
                  </a:lnTo>
                  <a:lnTo>
                    <a:pt x="64" y="896"/>
                  </a:lnTo>
                  <a:lnTo>
                    <a:pt x="57" y="896"/>
                  </a:lnTo>
                  <a:lnTo>
                    <a:pt x="51" y="890"/>
                  </a:lnTo>
                  <a:lnTo>
                    <a:pt x="38" y="883"/>
                  </a:lnTo>
                  <a:lnTo>
                    <a:pt x="32" y="877"/>
                  </a:lnTo>
                  <a:lnTo>
                    <a:pt x="25" y="871"/>
                  </a:lnTo>
                  <a:lnTo>
                    <a:pt x="25" y="864"/>
                  </a:lnTo>
                  <a:lnTo>
                    <a:pt x="25" y="858"/>
                  </a:lnTo>
                  <a:lnTo>
                    <a:pt x="19" y="851"/>
                  </a:lnTo>
                  <a:lnTo>
                    <a:pt x="19" y="845"/>
                  </a:lnTo>
                  <a:lnTo>
                    <a:pt x="19" y="839"/>
                  </a:lnTo>
                  <a:lnTo>
                    <a:pt x="13" y="839"/>
                  </a:lnTo>
                  <a:lnTo>
                    <a:pt x="6" y="839"/>
                  </a:lnTo>
                  <a:lnTo>
                    <a:pt x="0" y="832"/>
                  </a:lnTo>
                  <a:lnTo>
                    <a:pt x="6" y="826"/>
                  </a:lnTo>
                  <a:lnTo>
                    <a:pt x="13" y="826"/>
                  </a:lnTo>
                  <a:lnTo>
                    <a:pt x="13" y="819"/>
                  </a:lnTo>
                  <a:lnTo>
                    <a:pt x="13" y="813"/>
                  </a:lnTo>
                  <a:lnTo>
                    <a:pt x="13" y="807"/>
                  </a:lnTo>
                  <a:lnTo>
                    <a:pt x="13" y="800"/>
                  </a:lnTo>
                  <a:lnTo>
                    <a:pt x="13" y="794"/>
                  </a:lnTo>
                  <a:lnTo>
                    <a:pt x="6" y="787"/>
                  </a:lnTo>
                  <a:lnTo>
                    <a:pt x="6" y="781"/>
                  </a:lnTo>
                  <a:lnTo>
                    <a:pt x="6" y="768"/>
                  </a:lnTo>
                  <a:lnTo>
                    <a:pt x="13" y="755"/>
                  </a:lnTo>
                  <a:lnTo>
                    <a:pt x="13" y="743"/>
                  </a:lnTo>
                  <a:lnTo>
                    <a:pt x="13" y="730"/>
                  </a:lnTo>
                  <a:lnTo>
                    <a:pt x="13" y="723"/>
                  </a:lnTo>
                  <a:lnTo>
                    <a:pt x="13" y="717"/>
                  </a:lnTo>
                  <a:lnTo>
                    <a:pt x="13" y="711"/>
                  </a:lnTo>
                  <a:lnTo>
                    <a:pt x="19" y="711"/>
                  </a:lnTo>
                  <a:lnTo>
                    <a:pt x="25" y="704"/>
                  </a:lnTo>
                  <a:lnTo>
                    <a:pt x="32" y="704"/>
                  </a:lnTo>
                  <a:lnTo>
                    <a:pt x="32" y="698"/>
                  </a:lnTo>
                  <a:lnTo>
                    <a:pt x="38" y="698"/>
                  </a:lnTo>
                  <a:lnTo>
                    <a:pt x="45" y="698"/>
                  </a:lnTo>
                  <a:lnTo>
                    <a:pt x="51" y="691"/>
                  </a:lnTo>
                  <a:lnTo>
                    <a:pt x="57" y="691"/>
                  </a:lnTo>
                  <a:lnTo>
                    <a:pt x="64" y="691"/>
                  </a:lnTo>
                  <a:lnTo>
                    <a:pt x="64" y="685"/>
                  </a:lnTo>
                  <a:lnTo>
                    <a:pt x="70" y="685"/>
                  </a:lnTo>
                  <a:lnTo>
                    <a:pt x="70" y="679"/>
                  </a:lnTo>
                  <a:lnTo>
                    <a:pt x="70" y="672"/>
                  </a:lnTo>
                  <a:lnTo>
                    <a:pt x="70" y="666"/>
                  </a:lnTo>
                  <a:lnTo>
                    <a:pt x="70" y="659"/>
                  </a:lnTo>
                  <a:lnTo>
                    <a:pt x="70" y="653"/>
                  </a:lnTo>
                  <a:lnTo>
                    <a:pt x="70" y="647"/>
                  </a:lnTo>
                  <a:lnTo>
                    <a:pt x="70" y="640"/>
                  </a:lnTo>
                  <a:lnTo>
                    <a:pt x="70" y="634"/>
                  </a:lnTo>
                  <a:lnTo>
                    <a:pt x="70" y="627"/>
                  </a:lnTo>
                  <a:lnTo>
                    <a:pt x="70" y="621"/>
                  </a:lnTo>
                  <a:lnTo>
                    <a:pt x="77" y="621"/>
                  </a:lnTo>
                  <a:lnTo>
                    <a:pt x="77" y="615"/>
                  </a:lnTo>
                  <a:lnTo>
                    <a:pt x="83" y="615"/>
                  </a:lnTo>
                  <a:lnTo>
                    <a:pt x="89" y="615"/>
                  </a:lnTo>
                  <a:lnTo>
                    <a:pt x="96" y="615"/>
                  </a:lnTo>
                  <a:lnTo>
                    <a:pt x="102" y="615"/>
                  </a:lnTo>
                  <a:lnTo>
                    <a:pt x="109" y="608"/>
                  </a:lnTo>
                  <a:lnTo>
                    <a:pt x="102" y="602"/>
                  </a:lnTo>
                  <a:lnTo>
                    <a:pt x="102" y="595"/>
                  </a:lnTo>
                  <a:lnTo>
                    <a:pt x="102" y="589"/>
                  </a:lnTo>
                  <a:lnTo>
                    <a:pt x="102" y="583"/>
                  </a:lnTo>
                  <a:lnTo>
                    <a:pt x="102" y="576"/>
                  </a:lnTo>
                  <a:lnTo>
                    <a:pt x="96" y="576"/>
                  </a:lnTo>
                  <a:lnTo>
                    <a:pt x="96" y="570"/>
                  </a:lnTo>
                  <a:lnTo>
                    <a:pt x="96" y="563"/>
                  </a:lnTo>
                  <a:lnTo>
                    <a:pt x="102" y="557"/>
                  </a:lnTo>
                  <a:lnTo>
                    <a:pt x="109" y="557"/>
                  </a:lnTo>
                  <a:lnTo>
                    <a:pt x="115" y="557"/>
                  </a:lnTo>
                  <a:lnTo>
                    <a:pt x="115" y="551"/>
                  </a:lnTo>
                  <a:lnTo>
                    <a:pt x="115" y="544"/>
                  </a:lnTo>
                  <a:lnTo>
                    <a:pt x="109" y="544"/>
                  </a:lnTo>
                  <a:lnTo>
                    <a:pt x="109" y="538"/>
                  </a:lnTo>
                  <a:lnTo>
                    <a:pt x="109" y="531"/>
                  </a:lnTo>
                  <a:lnTo>
                    <a:pt x="102" y="525"/>
                  </a:lnTo>
                  <a:lnTo>
                    <a:pt x="102" y="512"/>
                  </a:lnTo>
                  <a:lnTo>
                    <a:pt x="102" y="506"/>
                  </a:lnTo>
                  <a:lnTo>
                    <a:pt x="102" y="499"/>
                  </a:lnTo>
                  <a:lnTo>
                    <a:pt x="102" y="493"/>
                  </a:lnTo>
                  <a:lnTo>
                    <a:pt x="102" y="487"/>
                  </a:lnTo>
                  <a:lnTo>
                    <a:pt x="102" y="480"/>
                  </a:lnTo>
                  <a:lnTo>
                    <a:pt x="109" y="474"/>
                  </a:lnTo>
                  <a:lnTo>
                    <a:pt x="109" y="467"/>
                  </a:lnTo>
                  <a:lnTo>
                    <a:pt x="109" y="461"/>
                  </a:lnTo>
                  <a:lnTo>
                    <a:pt x="109" y="455"/>
                  </a:lnTo>
                  <a:lnTo>
                    <a:pt x="102" y="455"/>
                  </a:lnTo>
                  <a:lnTo>
                    <a:pt x="102" y="448"/>
                  </a:lnTo>
                  <a:lnTo>
                    <a:pt x="102" y="442"/>
                  </a:lnTo>
                  <a:lnTo>
                    <a:pt x="102" y="435"/>
                  </a:lnTo>
                  <a:lnTo>
                    <a:pt x="115" y="435"/>
                  </a:lnTo>
                  <a:lnTo>
                    <a:pt x="121" y="435"/>
                  </a:lnTo>
                  <a:lnTo>
                    <a:pt x="121" y="429"/>
                  </a:lnTo>
                  <a:lnTo>
                    <a:pt x="128" y="429"/>
                  </a:lnTo>
                  <a:lnTo>
                    <a:pt x="134" y="429"/>
                  </a:lnTo>
                  <a:lnTo>
                    <a:pt x="141" y="435"/>
                  </a:lnTo>
                  <a:lnTo>
                    <a:pt x="147" y="435"/>
                  </a:lnTo>
                  <a:lnTo>
                    <a:pt x="153" y="435"/>
                  </a:lnTo>
                  <a:lnTo>
                    <a:pt x="160" y="429"/>
                  </a:lnTo>
                  <a:lnTo>
                    <a:pt x="166" y="429"/>
                  </a:lnTo>
                  <a:lnTo>
                    <a:pt x="166" y="423"/>
                  </a:lnTo>
                  <a:lnTo>
                    <a:pt x="173" y="416"/>
                  </a:lnTo>
                  <a:lnTo>
                    <a:pt x="179" y="416"/>
                  </a:lnTo>
                  <a:lnTo>
                    <a:pt x="179" y="410"/>
                  </a:lnTo>
                  <a:lnTo>
                    <a:pt x="185" y="410"/>
                  </a:lnTo>
                  <a:lnTo>
                    <a:pt x="185" y="403"/>
                  </a:lnTo>
                  <a:lnTo>
                    <a:pt x="192" y="403"/>
                  </a:lnTo>
                  <a:lnTo>
                    <a:pt x="198" y="403"/>
                  </a:lnTo>
                  <a:lnTo>
                    <a:pt x="205" y="403"/>
                  </a:lnTo>
                  <a:lnTo>
                    <a:pt x="218" y="397"/>
                  </a:lnTo>
                  <a:lnTo>
                    <a:pt x="230" y="397"/>
                  </a:lnTo>
                  <a:lnTo>
                    <a:pt x="250" y="391"/>
                  </a:lnTo>
                  <a:lnTo>
                    <a:pt x="262" y="384"/>
                  </a:lnTo>
                  <a:lnTo>
                    <a:pt x="269" y="378"/>
                  </a:lnTo>
                  <a:lnTo>
                    <a:pt x="269" y="371"/>
                  </a:lnTo>
                  <a:lnTo>
                    <a:pt x="275" y="371"/>
                  </a:lnTo>
                  <a:lnTo>
                    <a:pt x="282" y="371"/>
                  </a:lnTo>
                  <a:lnTo>
                    <a:pt x="288" y="378"/>
                  </a:lnTo>
                  <a:lnTo>
                    <a:pt x="294" y="378"/>
                  </a:lnTo>
                  <a:lnTo>
                    <a:pt x="294" y="371"/>
                  </a:lnTo>
                  <a:lnTo>
                    <a:pt x="294" y="365"/>
                  </a:lnTo>
                  <a:lnTo>
                    <a:pt x="301" y="365"/>
                  </a:lnTo>
                  <a:lnTo>
                    <a:pt x="307" y="365"/>
                  </a:lnTo>
                  <a:lnTo>
                    <a:pt x="314" y="371"/>
                  </a:lnTo>
                  <a:lnTo>
                    <a:pt x="320" y="378"/>
                  </a:lnTo>
                  <a:lnTo>
                    <a:pt x="333" y="378"/>
                  </a:lnTo>
                  <a:lnTo>
                    <a:pt x="339" y="378"/>
                  </a:lnTo>
                  <a:lnTo>
                    <a:pt x="346" y="371"/>
                  </a:lnTo>
                  <a:lnTo>
                    <a:pt x="352" y="371"/>
                  </a:lnTo>
                  <a:lnTo>
                    <a:pt x="352" y="365"/>
                  </a:lnTo>
                  <a:lnTo>
                    <a:pt x="358" y="365"/>
                  </a:lnTo>
                  <a:lnTo>
                    <a:pt x="365" y="365"/>
                  </a:lnTo>
                  <a:lnTo>
                    <a:pt x="371" y="365"/>
                  </a:lnTo>
                  <a:lnTo>
                    <a:pt x="378" y="365"/>
                  </a:lnTo>
                  <a:lnTo>
                    <a:pt x="384" y="365"/>
                  </a:lnTo>
                  <a:lnTo>
                    <a:pt x="390" y="365"/>
                  </a:lnTo>
                  <a:lnTo>
                    <a:pt x="397" y="365"/>
                  </a:lnTo>
                  <a:lnTo>
                    <a:pt x="403" y="359"/>
                  </a:lnTo>
                  <a:lnTo>
                    <a:pt x="410" y="359"/>
                  </a:lnTo>
                  <a:lnTo>
                    <a:pt x="416" y="359"/>
                  </a:lnTo>
                  <a:lnTo>
                    <a:pt x="416" y="352"/>
                  </a:lnTo>
                  <a:lnTo>
                    <a:pt x="416" y="359"/>
                  </a:lnTo>
                  <a:lnTo>
                    <a:pt x="422" y="359"/>
                  </a:lnTo>
                  <a:lnTo>
                    <a:pt x="429" y="365"/>
                  </a:lnTo>
                  <a:lnTo>
                    <a:pt x="435" y="365"/>
                  </a:lnTo>
                  <a:lnTo>
                    <a:pt x="442" y="365"/>
                  </a:lnTo>
                  <a:lnTo>
                    <a:pt x="454" y="365"/>
                  </a:lnTo>
                  <a:lnTo>
                    <a:pt x="461" y="365"/>
                  </a:lnTo>
                  <a:lnTo>
                    <a:pt x="461" y="371"/>
                  </a:lnTo>
                  <a:lnTo>
                    <a:pt x="467" y="371"/>
                  </a:lnTo>
                  <a:lnTo>
                    <a:pt x="474" y="378"/>
                  </a:lnTo>
                  <a:lnTo>
                    <a:pt x="480" y="378"/>
                  </a:lnTo>
                  <a:lnTo>
                    <a:pt x="480" y="384"/>
                  </a:lnTo>
                  <a:lnTo>
                    <a:pt x="486" y="384"/>
                  </a:lnTo>
                  <a:lnTo>
                    <a:pt x="486" y="378"/>
                  </a:lnTo>
                  <a:lnTo>
                    <a:pt x="493" y="371"/>
                  </a:lnTo>
                  <a:lnTo>
                    <a:pt x="499" y="371"/>
                  </a:lnTo>
                  <a:lnTo>
                    <a:pt x="512" y="371"/>
                  </a:lnTo>
                  <a:lnTo>
                    <a:pt x="518" y="371"/>
                  </a:lnTo>
                  <a:lnTo>
                    <a:pt x="525" y="371"/>
                  </a:lnTo>
                  <a:lnTo>
                    <a:pt x="531" y="371"/>
                  </a:lnTo>
                  <a:lnTo>
                    <a:pt x="538" y="371"/>
                  </a:lnTo>
                  <a:lnTo>
                    <a:pt x="544" y="371"/>
                  </a:lnTo>
                  <a:lnTo>
                    <a:pt x="550" y="365"/>
                  </a:lnTo>
                  <a:lnTo>
                    <a:pt x="557" y="365"/>
                  </a:lnTo>
                  <a:lnTo>
                    <a:pt x="563" y="365"/>
                  </a:lnTo>
                  <a:lnTo>
                    <a:pt x="570" y="365"/>
                  </a:lnTo>
                  <a:lnTo>
                    <a:pt x="576" y="365"/>
                  </a:lnTo>
                  <a:lnTo>
                    <a:pt x="589" y="359"/>
                  </a:lnTo>
                  <a:lnTo>
                    <a:pt x="595" y="359"/>
                  </a:lnTo>
                  <a:lnTo>
                    <a:pt x="602" y="359"/>
                  </a:lnTo>
                  <a:lnTo>
                    <a:pt x="608" y="359"/>
                  </a:lnTo>
                  <a:lnTo>
                    <a:pt x="608" y="352"/>
                  </a:lnTo>
                  <a:lnTo>
                    <a:pt x="615" y="352"/>
                  </a:lnTo>
                  <a:lnTo>
                    <a:pt x="615" y="346"/>
                  </a:lnTo>
                  <a:lnTo>
                    <a:pt x="621" y="346"/>
                  </a:lnTo>
                  <a:lnTo>
                    <a:pt x="621" y="339"/>
                  </a:lnTo>
                  <a:lnTo>
                    <a:pt x="627" y="339"/>
                  </a:lnTo>
                  <a:lnTo>
                    <a:pt x="634" y="339"/>
                  </a:lnTo>
                  <a:lnTo>
                    <a:pt x="634" y="333"/>
                  </a:lnTo>
                  <a:lnTo>
                    <a:pt x="640" y="333"/>
                  </a:lnTo>
                  <a:lnTo>
                    <a:pt x="647" y="333"/>
                  </a:lnTo>
                  <a:lnTo>
                    <a:pt x="653" y="326"/>
                  </a:lnTo>
                  <a:lnTo>
                    <a:pt x="653" y="320"/>
                  </a:lnTo>
                  <a:lnTo>
                    <a:pt x="659" y="320"/>
                  </a:lnTo>
                  <a:lnTo>
                    <a:pt x="659" y="314"/>
                  </a:lnTo>
                  <a:lnTo>
                    <a:pt x="666" y="314"/>
                  </a:lnTo>
                  <a:lnTo>
                    <a:pt x="672" y="314"/>
                  </a:lnTo>
                  <a:lnTo>
                    <a:pt x="672" y="307"/>
                  </a:lnTo>
                  <a:lnTo>
                    <a:pt x="672" y="301"/>
                  </a:lnTo>
                  <a:lnTo>
                    <a:pt x="679" y="301"/>
                  </a:lnTo>
                  <a:lnTo>
                    <a:pt x="685" y="294"/>
                  </a:lnTo>
                  <a:lnTo>
                    <a:pt x="685" y="288"/>
                  </a:lnTo>
                  <a:lnTo>
                    <a:pt x="685" y="282"/>
                  </a:lnTo>
                  <a:lnTo>
                    <a:pt x="685" y="275"/>
                  </a:lnTo>
                  <a:lnTo>
                    <a:pt x="691" y="275"/>
                  </a:lnTo>
                  <a:lnTo>
                    <a:pt x="691" y="269"/>
                  </a:lnTo>
                  <a:lnTo>
                    <a:pt x="691" y="262"/>
                  </a:lnTo>
                  <a:lnTo>
                    <a:pt x="691" y="256"/>
                  </a:lnTo>
                  <a:lnTo>
                    <a:pt x="685" y="256"/>
                  </a:lnTo>
                  <a:lnTo>
                    <a:pt x="685" y="250"/>
                  </a:lnTo>
                  <a:lnTo>
                    <a:pt x="691" y="243"/>
                  </a:lnTo>
                  <a:lnTo>
                    <a:pt x="685" y="237"/>
                  </a:lnTo>
                  <a:lnTo>
                    <a:pt x="685" y="230"/>
                  </a:lnTo>
                  <a:lnTo>
                    <a:pt x="691" y="230"/>
                  </a:lnTo>
                  <a:lnTo>
                    <a:pt x="691" y="224"/>
                  </a:lnTo>
                  <a:lnTo>
                    <a:pt x="691" y="218"/>
                  </a:lnTo>
                  <a:lnTo>
                    <a:pt x="685" y="211"/>
                  </a:lnTo>
                  <a:lnTo>
                    <a:pt x="685" y="205"/>
                  </a:lnTo>
                  <a:lnTo>
                    <a:pt x="691" y="205"/>
                  </a:lnTo>
                  <a:lnTo>
                    <a:pt x="691" y="198"/>
                  </a:lnTo>
                  <a:lnTo>
                    <a:pt x="698" y="198"/>
                  </a:lnTo>
                  <a:lnTo>
                    <a:pt x="698" y="192"/>
                  </a:lnTo>
                  <a:lnTo>
                    <a:pt x="691" y="192"/>
                  </a:lnTo>
                  <a:lnTo>
                    <a:pt x="698" y="186"/>
                  </a:lnTo>
                  <a:lnTo>
                    <a:pt x="698" y="179"/>
                  </a:lnTo>
                  <a:lnTo>
                    <a:pt x="691" y="179"/>
                  </a:lnTo>
                  <a:lnTo>
                    <a:pt x="691" y="173"/>
                  </a:lnTo>
                  <a:lnTo>
                    <a:pt x="691" y="166"/>
                  </a:lnTo>
                  <a:lnTo>
                    <a:pt x="691" y="160"/>
                  </a:lnTo>
                  <a:lnTo>
                    <a:pt x="691" y="154"/>
                  </a:lnTo>
                  <a:lnTo>
                    <a:pt x="698" y="154"/>
                  </a:lnTo>
                  <a:lnTo>
                    <a:pt x="698" y="147"/>
                  </a:lnTo>
                  <a:lnTo>
                    <a:pt x="691" y="147"/>
                  </a:lnTo>
                  <a:lnTo>
                    <a:pt x="685" y="147"/>
                  </a:lnTo>
                  <a:lnTo>
                    <a:pt x="691" y="147"/>
                  </a:lnTo>
                  <a:lnTo>
                    <a:pt x="691" y="141"/>
                  </a:lnTo>
                  <a:lnTo>
                    <a:pt x="685" y="141"/>
                  </a:lnTo>
                  <a:lnTo>
                    <a:pt x="679" y="141"/>
                  </a:lnTo>
                  <a:lnTo>
                    <a:pt x="679" y="134"/>
                  </a:lnTo>
                  <a:lnTo>
                    <a:pt x="685" y="134"/>
                  </a:lnTo>
                  <a:lnTo>
                    <a:pt x="685" y="128"/>
                  </a:lnTo>
                  <a:lnTo>
                    <a:pt x="679" y="128"/>
                  </a:lnTo>
                  <a:lnTo>
                    <a:pt x="679" y="122"/>
                  </a:lnTo>
                  <a:lnTo>
                    <a:pt x="679" y="115"/>
                  </a:lnTo>
                  <a:lnTo>
                    <a:pt x="679" y="122"/>
                  </a:lnTo>
                  <a:lnTo>
                    <a:pt x="685" y="122"/>
                  </a:lnTo>
                  <a:lnTo>
                    <a:pt x="685" y="115"/>
                  </a:lnTo>
                  <a:lnTo>
                    <a:pt x="685" y="109"/>
                  </a:lnTo>
                  <a:lnTo>
                    <a:pt x="685" y="102"/>
                  </a:lnTo>
                  <a:lnTo>
                    <a:pt x="679" y="102"/>
                  </a:lnTo>
                  <a:lnTo>
                    <a:pt x="679" y="96"/>
                  </a:lnTo>
                  <a:lnTo>
                    <a:pt x="679" y="90"/>
                  </a:lnTo>
                  <a:lnTo>
                    <a:pt x="679" y="83"/>
                  </a:lnTo>
                  <a:lnTo>
                    <a:pt x="679" y="77"/>
                  </a:lnTo>
                  <a:lnTo>
                    <a:pt x="672" y="77"/>
                  </a:lnTo>
                  <a:lnTo>
                    <a:pt x="672" y="70"/>
                  </a:lnTo>
                  <a:lnTo>
                    <a:pt x="666" y="64"/>
                  </a:lnTo>
                  <a:lnTo>
                    <a:pt x="666" y="58"/>
                  </a:lnTo>
                  <a:lnTo>
                    <a:pt x="666" y="51"/>
                  </a:lnTo>
                  <a:lnTo>
                    <a:pt x="666" y="45"/>
                  </a:lnTo>
                  <a:lnTo>
                    <a:pt x="672" y="45"/>
                  </a:lnTo>
                  <a:lnTo>
                    <a:pt x="672" y="38"/>
                  </a:lnTo>
                  <a:lnTo>
                    <a:pt x="666" y="38"/>
                  </a:lnTo>
                  <a:lnTo>
                    <a:pt x="666" y="32"/>
                  </a:lnTo>
                  <a:lnTo>
                    <a:pt x="666" y="26"/>
                  </a:lnTo>
                  <a:lnTo>
                    <a:pt x="672" y="26"/>
                  </a:lnTo>
                  <a:lnTo>
                    <a:pt x="672" y="19"/>
                  </a:lnTo>
                  <a:lnTo>
                    <a:pt x="666" y="19"/>
                  </a:lnTo>
                  <a:lnTo>
                    <a:pt x="666" y="13"/>
                  </a:lnTo>
                  <a:lnTo>
                    <a:pt x="672" y="13"/>
                  </a:lnTo>
                  <a:lnTo>
                    <a:pt x="672" y="6"/>
                  </a:lnTo>
                  <a:lnTo>
                    <a:pt x="679" y="6"/>
                  </a:lnTo>
                  <a:lnTo>
                    <a:pt x="679" y="0"/>
                  </a:lnTo>
                  <a:lnTo>
                    <a:pt x="704" y="0"/>
                  </a:lnTo>
                  <a:lnTo>
                    <a:pt x="749" y="6"/>
                  </a:lnTo>
                  <a:lnTo>
                    <a:pt x="787" y="6"/>
                  </a:lnTo>
                  <a:lnTo>
                    <a:pt x="800" y="6"/>
                  </a:lnTo>
                  <a:lnTo>
                    <a:pt x="832" y="6"/>
                  </a:lnTo>
                  <a:lnTo>
                    <a:pt x="845" y="6"/>
                  </a:lnTo>
                  <a:lnTo>
                    <a:pt x="871" y="6"/>
                  </a:lnTo>
                  <a:lnTo>
                    <a:pt x="883" y="6"/>
                  </a:lnTo>
                  <a:lnTo>
                    <a:pt x="909" y="6"/>
                  </a:lnTo>
                  <a:lnTo>
                    <a:pt x="928" y="6"/>
                  </a:lnTo>
                  <a:lnTo>
                    <a:pt x="935" y="6"/>
                  </a:lnTo>
                  <a:lnTo>
                    <a:pt x="948" y="6"/>
                  </a:lnTo>
                  <a:lnTo>
                    <a:pt x="960" y="6"/>
                  </a:lnTo>
                  <a:lnTo>
                    <a:pt x="980" y="0"/>
                  </a:lnTo>
                  <a:lnTo>
                    <a:pt x="986" y="0"/>
                  </a:lnTo>
                  <a:lnTo>
                    <a:pt x="1018" y="0"/>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endParaRPr lang="fr-FR" dirty="0"/>
            </a:p>
          </p:txBody>
        </p:sp>
        <p:sp>
          <p:nvSpPr>
            <p:cNvPr id="55" name="Freeform 229">
              <a:extLst>
                <a:ext uri="{FF2B5EF4-FFF2-40B4-BE49-F238E27FC236}">
                  <a16:creationId xmlns:a16="http://schemas.microsoft.com/office/drawing/2014/main" id="{A3DD1B95-01E1-7CE2-EF7B-62EF3A0A96B9}"/>
                </a:ext>
              </a:extLst>
            </p:cNvPr>
            <p:cNvSpPr>
              <a:spLocks/>
            </p:cNvSpPr>
            <p:nvPr/>
          </p:nvSpPr>
          <p:spPr bwMode="gray">
            <a:xfrm>
              <a:off x="3678872" y="1770697"/>
              <a:ext cx="673717" cy="825628"/>
            </a:xfrm>
            <a:custGeom>
              <a:avLst/>
              <a:gdLst>
                <a:gd name="T0" fmla="*/ 999 w 1044"/>
                <a:gd name="T1" fmla="*/ 858 h 1146"/>
                <a:gd name="T2" fmla="*/ 948 w 1044"/>
                <a:gd name="T3" fmla="*/ 883 h 1146"/>
                <a:gd name="T4" fmla="*/ 909 w 1044"/>
                <a:gd name="T5" fmla="*/ 870 h 1146"/>
                <a:gd name="T6" fmla="*/ 877 w 1044"/>
                <a:gd name="T7" fmla="*/ 883 h 1146"/>
                <a:gd name="T8" fmla="*/ 852 w 1044"/>
                <a:gd name="T9" fmla="*/ 877 h 1146"/>
                <a:gd name="T10" fmla="*/ 826 w 1044"/>
                <a:gd name="T11" fmla="*/ 877 h 1146"/>
                <a:gd name="T12" fmla="*/ 807 w 1044"/>
                <a:gd name="T13" fmla="*/ 902 h 1146"/>
                <a:gd name="T14" fmla="*/ 756 w 1044"/>
                <a:gd name="T15" fmla="*/ 998 h 1146"/>
                <a:gd name="T16" fmla="*/ 762 w 1044"/>
                <a:gd name="T17" fmla="*/ 1050 h 1146"/>
                <a:gd name="T18" fmla="*/ 730 w 1044"/>
                <a:gd name="T19" fmla="*/ 1088 h 1146"/>
                <a:gd name="T20" fmla="*/ 743 w 1044"/>
                <a:gd name="T21" fmla="*/ 1133 h 1146"/>
                <a:gd name="T22" fmla="*/ 711 w 1044"/>
                <a:gd name="T23" fmla="*/ 1133 h 1146"/>
                <a:gd name="T24" fmla="*/ 672 w 1044"/>
                <a:gd name="T25" fmla="*/ 1139 h 1146"/>
                <a:gd name="T26" fmla="*/ 621 w 1044"/>
                <a:gd name="T27" fmla="*/ 1133 h 1146"/>
                <a:gd name="T28" fmla="*/ 602 w 1044"/>
                <a:gd name="T29" fmla="*/ 1107 h 1146"/>
                <a:gd name="T30" fmla="*/ 596 w 1044"/>
                <a:gd name="T31" fmla="*/ 1082 h 1146"/>
                <a:gd name="T32" fmla="*/ 551 w 1044"/>
                <a:gd name="T33" fmla="*/ 1088 h 1146"/>
                <a:gd name="T34" fmla="*/ 512 w 1044"/>
                <a:gd name="T35" fmla="*/ 1056 h 1146"/>
                <a:gd name="T36" fmla="*/ 512 w 1044"/>
                <a:gd name="T37" fmla="*/ 1018 h 1146"/>
                <a:gd name="T38" fmla="*/ 500 w 1044"/>
                <a:gd name="T39" fmla="*/ 1005 h 1146"/>
                <a:gd name="T40" fmla="*/ 487 w 1044"/>
                <a:gd name="T41" fmla="*/ 966 h 1146"/>
                <a:gd name="T42" fmla="*/ 448 w 1044"/>
                <a:gd name="T43" fmla="*/ 954 h 1146"/>
                <a:gd name="T44" fmla="*/ 455 w 1044"/>
                <a:gd name="T45" fmla="*/ 902 h 1146"/>
                <a:gd name="T46" fmla="*/ 448 w 1044"/>
                <a:gd name="T47" fmla="*/ 858 h 1146"/>
                <a:gd name="T48" fmla="*/ 455 w 1044"/>
                <a:gd name="T49" fmla="*/ 806 h 1146"/>
                <a:gd name="T50" fmla="*/ 461 w 1044"/>
                <a:gd name="T51" fmla="*/ 781 h 1146"/>
                <a:gd name="T52" fmla="*/ 487 w 1044"/>
                <a:gd name="T53" fmla="*/ 762 h 1146"/>
                <a:gd name="T54" fmla="*/ 448 w 1044"/>
                <a:gd name="T55" fmla="*/ 762 h 1146"/>
                <a:gd name="T56" fmla="*/ 416 w 1044"/>
                <a:gd name="T57" fmla="*/ 755 h 1146"/>
                <a:gd name="T58" fmla="*/ 423 w 1044"/>
                <a:gd name="T59" fmla="*/ 730 h 1146"/>
                <a:gd name="T60" fmla="*/ 403 w 1044"/>
                <a:gd name="T61" fmla="*/ 704 h 1146"/>
                <a:gd name="T62" fmla="*/ 403 w 1044"/>
                <a:gd name="T63" fmla="*/ 685 h 1146"/>
                <a:gd name="T64" fmla="*/ 384 w 1044"/>
                <a:gd name="T65" fmla="*/ 659 h 1146"/>
                <a:gd name="T66" fmla="*/ 359 w 1044"/>
                <a:gd name="T67" fmla="*/ 666 h 1146"/>
                <a:gd name="T68" fmla="*/ 314 w 1044"/>
                <a:gd name="T69" fmla="*/ 666 h 1146"/>
                <a:gd name="T70" fmla="*/ 288 w 1044"/>
                <a:gd name="T71" fmla="*/ 653 h 1146"/>
                <a:gd name="T72" fmla="*/ 256 w 1044"/>
                <a:gd name="T73" fmla="*/ 582 h 1146"/>
                <a:gd name="T74" fmla="*/ 186 w 1044"/>
                <a:gd name="T75" fmla="*/ 538 h 1146"/>
                <a:gd name="T76" fmla="*/ 122 w 1044"/>
                <a:gd name="T77" fmla="*/ 486 h 1146"/>
                <a:gd name="T78" fmla="*/ 71 w 1044"/>
                <a:gd name="T79" fmla="*/ 461 h 1146"/>
                <a:gd name="T80" fmla="*/ 58 w 1044"/>
                <a:gd name="T81" fmla="*/ 390 h 1146"/>
                <a:gd name="T82" fmla="*/ 58 w 1044"/>
                <a:gd name="T83" fmla="*/ 352 h 1146"/>
                <a:gd name="T84" fmla="*/ 83 w 1044"/>
                <a:gd name="T85" fmla="*/ 313 h 1146"/>
                <a:gd name="T86" fmla="*/ 109 w 1044"/>
                <a:gd name="T87" fmla="*/ 281 h 1146"/>
                <a:gd name="T88" fmla="*/ 109 w 1044"/>
                <a:gd name="T89" fmla="*/ 230 h 1146"/>
                <a:gd name="T90" fmla="*/ 115 w 1044"/>
                <a:gd name="T91" fmla="*/ 185 h 1146"/>
                <a:gd name="T92" fmla="*/ 147 w 1044"/>
                <a:gd name="T93" fmla="*/ 147 h 1146"/>
                <a:gd name="T94" fmla="*/ 154 w 1044"/>
                <a:gd name="T95" fmla="*/ 102 h 1146"/>
                <a:gd name="T96" fmla="*/ 122 w 1044"/>
                <a:gd name="T97" fmla="*/ 32 h 1146"/>
                <a:gd name="T98" fmla="*/ 51 w 1044"/>
                <a:gd name="T99" fmla="*/ 45 h 1146"/>
                <a:gd name="T100" fmla="*/ 0 w 1044"/>
                <a:gd name="T101" fmla="*/ 25 h 1146"/>
                <a:gd name="T102" fmla="*/ 32 w 1044"/>
                <a:gd name="T103" fmla="*/ 6 h 1146"/>
                <a:gd name="T104" fmla="*/ 160 w 1044"/>
                <a:gd name="T105" fmla="*/ 32 h 1146"/>
                <a:gd name="T106" fmla="*/ 371 w 1044"/>
                <a:gd name="T107" fmla="*/ 70 h 1146"/>
                <a:gd name="T108" fmla="*/ 589 w 1044"/>
                <a:gd name="T109" fmla="*/ 128 h 1146"/>
                <a:gd name="T110" fmla="*/ 596 w 1044"/>
                <a:gd name="T111" fmla="*/ 153 h 1146"/>
                <a:gd name="T112" fmla="*/ 589 w 1044"/>
                <a:gd name="T113" fmla="*/ 192 h 1146"/>
                <a:gd name="T114" fmla="*/ 916 w 1044"/>
                <a:gd name="T115" fmla="*/ 128 h 1146"/>
                <a:gd name="T116" fmla="*/ 922 w 1044"/>
                <a:gd name="T117" fmla="*/ 307 h 1146"/>
                <a:gd name="T118" fmla="*/ 845 w 1044"/>
                <a:gd name="T119" fmla="*/ 698 h 1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44" h="1146">
                  <a:moveTo>
                    <a:pt x="1044" y="838"/>
                  </a:moveTo>
                  <a:lnTo>
                    <a:pt x="1044" y="845"/>
                  </a:lnTo>
                  <a:lnTo>
                    <a:pt x="1037" y="851"/>
                  </a:lnTo>
                  <a:lnTo>
                    <a:pt x="1031" y="858"/>
                  </a:lnTo>
                  <a:lnTo>
                    <a:pt x="1025" y="851"/>
                  </a:lnTo>
                  <a:lnTo>
                    <a:pt x="1018" y="851"/>
                  </a:lnTo>
                  <a:lnTo>
                    <a:pt x="1012" y="851"/>
                  </a:lnTo>
                  <a:lnTo>
                    <a:pt x="1005" y="858"/>
                  </a:lnTo>
                  <a:lnTo>
                    <a:pt x="999" y="858"/>
                  </a:lnTo>
                  <a:lnTo>
                    <a:pt x="993" y="858"/>
                  </a:lnTo>
                  <a:lnTo>
                    <a:pt x="980" y="858"/>
                  </a:lnTo>
                  <a:lnTo>
                    <a:pt x="967" y="858"/>
                  </a:lnTo>
                  <a:lnTo>
                    <a:pt x="961" y="864"/>
                  </a:lnTo>
                  <a:lnTo>
                    <a:pt x="954" y="864"/>
                  </a:lnTo>
                  <a:lnTo>
                    <a:pt x="954" y="870"/>
                  </a:lnTo>
                  <a:lnTo>
                    <a:pt x="948" y="870"/>
                  </a:lnTo>
                  <a:lnTo>
                    <a:pt x="948" y="877"/>
                  </a:lnTo>
                  <a:lnTo>
                    <a:pt x="948" y="883"/>
                  </a:lnTo>
                  <a:lnTo>
                    <a:pt x="941" y="883"/>
                  </a:lnTo>
                  <a:lnTo>
                    <a:pt x="935" y="877"/>
                  </a:lnTo>
                  <a:lnTo>
                    <a:pt x="929" y="877"/>
                  </a:lnTo>
                  <a:lnTo>
                    <a:pt x="929" y="870"/>
                  </a:lnTo>
                  <a:lnTo>
                    <a:pt x="922" y="870"/>
                  </a:lnTo>
                  <a:lnTo>
                    <a:pt x="922" y="864"/>
                  </a:lnTo>
                  <a:lnTo>
                    <a:pt x="916" y="864"/>
                  </a:lnTo>
                  <a:lnTo>
                    <a:pt x="916" y="870"/>
                  </a:lnTo>
                  <a:lnTo>
                    <a:pt x="909" y="870"/>
                  </a:lnTo>
                  <a:lnTo>
                    <a:pt x="909" y="877"/>
                  </a:lnTo>
                  <a:lnTo>
                    <a:pt x="903" y="877"/>
                  </a:lnTo>
                  <a:lnTo>
                    <a:pt x="903" y="870"/>
                  </a:lnTo>
                  <a:lnTo>
                    <a:pt x="903" y="877"/>
                  </a:lnTo>
                  <a:lnTo>
                    <a:pt x="897" y="877"/>
                  </a:lnTo>
                  <a:lnTo>
                    <a:pt x="897" y="883"/>
                  </a:lnTo>
                  <a:lnTo>
                    <a:pt x="890" y="883"/>
                  </a:lnTo>
                  <a:lnTo>
                    <a:pt x="884" y="883"/>
                  </a:lnTo>
                  <a:lnTo>
                    <a:pt x="877" y="883"/>
                  </a:lnTo>
                  <a:lnTo>
                    <a:pt x="877" y="890"/>
                  </a:lnTo>
                  <a:lnTo>
                    <a:pt x="877" y="896"/>
                  </a:lnTo>
                  <a:lnTo>
                    <a:pt x="871" y="896"/>
                  </a:lnTo>
                  <a:lnTo>
                    <a:pt x="865" y="896"/>
                  </a:lnTo>
                  <a:lnTo>
                    <a:pt x="865" y="890"/>
                  </a:lnTo>
                  <a:lnTo>
                    <a:pt x="865" y="883"/>
                  </a:lnTo>
                  <a:lnTo>
                    <a:pt x="858" y="883"/>
                  </a:lnTo>
                  <a:lnTo>
                    <a:pt x="858" y="877"/>
                  </a:lnTo>
                  <a:lnTo>
                    <a:pt x="852" y="877"/>
                  </a:lnTo>
                  <a:lnTo>
                    <a:pt x="852" y="883"/>
                  </a:lnTo>
                  <a:lnTo>
                    <a:pt x="852" y="877"/>
                  </a:lnTo>
                  <a:lnTo>
                    <a:pt x="852" y="870"/>
                  </a:lnTo>
                  <a:lnTo>
                    <a:pt x="845" y="870"/>
                  </a:lnTo>
                  <a:lnTo>
                    <a:pt x="845" y="877"/>
                  </a:lnTo>
                  <a:lnTo>
                    <a:pt x="839" y="877"/>
                  </a:lnTo>
                  <a:lnTo>
                    <a:pt x="839" y="883"/>
                  </a:lnTo>
                  <a:lnTo>
                    <a:pt x="833" y="883"/>
                  </a:lnTo>
                  <a:lnTo>
                    <a:pt x="826" y="877"/>
                  </a:lnTo>
                  <a:lnTo>
                    <a:pt x="820" y="877"/>
                  </a:lnTo>
                  <a:lnTo>
                    <a:pt x="820" y="883"/>
                  </a:lnTo>
                  <a:lnTo>
                    <a:pt x="813" y="883"/>
                  </a:lnTo>
                  <a:lnTo>
                    <a:pt x="813" y="890"/>
                  </a:lnTo>
                  <a:lnTo>
                    <a:pt x="807" y="890"/>
                  </a:lnTo>
                  <a:lnTo>
                    <a:pt x="801" y="890"/>
                  </a:lnTo>
                  <a:lnTo>
                    <a:pt x="801" y="896"/>
                  </a:lnTo>
                  <a:lnTo>
                    <a:pt x="807" y="896"/>
                  </a:lnTo>
                  <a:lnTo>
                    <a:pt x="807" y="902"/>
                  </a:lnTo>
                  <a:lnTo>
                    <a:pt x="801" y="909"/>
                  </a:lnTo>
                  <a:lnTo>
                    <a:pt x="801" y="915"/>
                  </a:lnTo>
                  <a:lnTo>
                    <a:pt x="794" y="922"/>
                  </a:lnTo>
                  <a:lnTo>
                    <a:pt x="781" y="947"/>
                  </a:lnTo>
                  <a:lnTo>
                    <a:pt x="775" y="966"/>
                  </a:lnTo>
                  <a:lnTo>
                    <a:pt x="768" y="973"/>
                  </a:lnTo>
                  <a:lnTo>
                    <a:pt x="762" y="986"/>
                  </a:lnTo>
                  <a:lnTo>
                    <a:pt x="756" y="992"/>
                  </a:lnTo>
                  <a:lnTo>
                    <a:pt x="756" y="998"/>
                  </a:lnTo>
                  <a:lnTo>
                    <a:pt x="756" y="1005"/>
                  </a:lnTo>
                  <a:lnTo>
                    <a:pt x="756" y="1011"/>
                  </a:lnTo>
                  <a:lnTo>
                    <a:pt x="756" y="1018"/>
                  </a:lnTo>
                  <a:lnTo>
                    <a:pt x="762" y="1018"/>
                  </a:lnTo>
                  <a:lnTo>
                    <a:pt x="762" y="1024"/>
                  </a:lnTo>
                  <a:lnTo>
                    <a:pt x="762" y="1030"/>
                  </a:lnTo>
                  <a:lnTo>
                    <a:pt x="762" y="1037"/>
                  </a:lnTo>
                  <a:lnTo>
                    <a:pt x="762" y="1043"/>
                  </a:lnTo>
                  <a:lnTo>
                    <a:pt x="762" y="1050"/>
                  </a:lnTo>
                  <a:lnTo>
                    <a:pt x="756" y="1050"/>
                  </a:lnTo>
                  <a:lnTo>
                    <a:pt x="756" y="1056"/>
                  </a:lnTo>
                  <a:lnTo>
                    <a:pt x="749" y="1056"/>
                  </a:lnTo>
                  <a:lnTo>
                    <a:pt x="743" y="1056"/>
                  </a:lnTo>
                  <a:lnTo>
                    <a:pt x="736" y="1063"/>
                  </a:lnTo>
                  <a:lnTo>
                    <a:pt x="730" y="1069"/>
                  </a:lnTo>
                  <a:lnTo>
                    <a:pt x="730" y="1075"/>
                  </a:lnTo>
                  <a:lnTo>
                    <a:pt x="730" y="1082"/>
                  </a:lnTo>
                  <a:lnTo>
                    <a:pt x="730" y="1088"/>
                  </a:lnTo>
                  <a:lnTo>
                    <a:pt x="730" y="1095"/>
                  </a:lnTo>
                  <a:lnTo>
                    <a:pt x="736" y="1095"/>
                  </a:lnTo>
                  <a:lnTo>
                    <a:pt x="736" y="1101"/>
                  </a:lnTo>
                  <a:lnTo>
                    <a:pt x="730" y="1101"/>
                  </a:lnTo>
                  <a:lnTo>
                    <a:pt x="730" y="1107"/>
                  </a:lnTo>
                  <a:lnTo>
                    <a:pt x="730" y="1114"/>
                  </a:lnTo>
                  <a:lnTo>
                    <a:pt x="736" y="1120"/>
                  </a:lnTo>
                  <a:lnTo>
                    <a:pt x="743" y="1127"/>
                  </a:lnTo>
                  <a:lnTo>
                    <a:pt x="743" y="1133"/>
                  </a:lnTo>
                  <a:lnTo>
                    <a:pt x="736" y="1133"/>
                  </a:lnTo>
                  <a:lnTo>
                    <a:pt x="736" y="1139"/>
                  </a:lnTo>
                  <a:lnTo>
                    <a:pt x="730" y="1139"/>
                  </a:lnTo>
                  <a:lnTo>
                    <a:pt x="730" y="1146"/>
                  </a:lnTo>
                  <a:lnTo>
                    <a:pt x="724" y="1146"/>
                  </a:lnTo>
                  <a:lnTo>
                    <a:pt x="717" y="1146"/>
                  </a:lnTo>
                  <a:lnTo>
                    <a:pt x="717" y="1139"/>
                  </a:lnTo>
                  <a:lnTo>
                    <a:pt x="717" y="1133"/>
                  </a:lnTo>
                  <a:lnTo>
                    <a:pt x="711" y="1133"/>
                  </a:lnTo>
                  <a:lnTo>
                    <a:pt x="704" y="1133"/>
                  </a:lnTo>
                  <a:lnTo>
                    <a:pt x="704" y="1139"/>
                  </a:lnTo>
                  <a:lnTo>
                    <a:pt x="698" y="1139"/>
                  </a:lnTo>
                  <a:lnTo>
                    <a:pt x="698" y="1146"/>
                  </a:lnTo>
                  <a:lnTo>
                    <a:pt x="692" y="1146"/>
                  </a:lnTo>
                  <a:lnTo>
                    <a:pt x="685" y="1146"/>
                  </a:lnTo>
                  <a:lnTo>
                    <a:pt x="685" y="1139"/>
                  </a:lnTo>
                  <a:lnTo>
                    <a:pt x="679" y="1139"/>
                  </a:lnTo>
                  <a:lnTo>
                    <a:pt x="672" y="1139"/>
                  </a:lnTo>
                  <a:lnTo>
                    <a:pt x="666" y="1139"/>
                  </a:lnTo>
                  <a:lnTo>
                    <a:pt x="660" y="1139"/>
                  </a:lnTo>
                  <a:lnTo>
                    <a:pt x="653" y="1146"/>
                  </a:lnTo>
                  <a:lnTo>
                    <a:pt x="647" y="1146"/>
                  </a:lnTo>
                  <a:lnTo>
                    <a:pt x="640" y="1146"/>
                  </a:lnTo>
                  <a:lnTo>
                    <a:pt x="634" y="1139"/>
                  </a:lnTo>
                  <a:lnTo>
                    <a:pt x="628" y="1139"/>
                  </a:lnTo>
                  <a:lnTo>
                    <a:pt x="628" y="1133"/>
                  </a:lnTo>
                  <a:lnTo>
                    <a:pt x="621" y="1133"/>
                  </a:lnTo>
                  <a:lnTo>
                    <a:pt x="621" y="1127"/>
                  </a:lnTo>
                  <a:lnTo>
                    <a:pt x="621" y="1120"/>
                  </a:lnTo>
                  <a:lnTo>
                    <a:pt x="615" y="1120"/>
                  </a:lnTo>
                  <a:lnTo>
                    <a:pt x="615" y="1114"/>
                  </a:lnTo>
                  <a:lnTo>
                    <a:pt x="608" y="1114"/>
                  </a:lnTo>
                  <a:lnTo>
                    <a:pt x="602" y="1114"/>
                  </a:lnTo>
                  <a:lnTo>
                    <a:pt x="596" y="1114"/>
                  </a:lnTo>
                  <a:lnTo>
                    <a:pt x="596" y="1107"/>
                  </a:lnTo>
                  <a:lnTo>
                    <a:pt x="602" y="1107"/>
                  </a:lnTo>
                  <a:lnTo>
                    <a:pt x="602" y="1101"/>
                  </a:lnTo>
                  <a:lnTo>
                    <a:pt x="602" y="1095"/>
                  </a:lnTo>
                  <a:lnTo>
                    <a:pt x="608" y="1095"/>
                  </a:lnTo>
                  <a:lnTo>
                    <a:pt x="615" y="1095"/>
                  </a:lnTo>
                  <a:lnTo>
                    <a:pt x="615" y="1088"/>
                  </a:lnTo>
                  <a:lnTo>
                    <a:pt x="615" y="1082"/>
                  </a:lnTo>
                  <a:lnTo>
                    <a:pt x="608" y="1082"/>
                  </a:lnTo>
                  <a:lnTo>
                    <a:pt x="602" y="1082"/>
                  </a:lnTo>
                  <a:lnTo>
                    <a:pt x="596" y="1082"/>
                  </a:lnTo>
                  <a:lnTo>
                    <a:pt x="589" y="1082"/>
                  </a:lnTo>
                  <a:lnTo>
                    <a:pt x="589" y="1088"/>
                  </a:lnTo>
                  <a:lnTo>
                    <a:pt x="583" y="1088"/>
                  </a:lnTo>
                  <a:lnTo>
                    <a:pt x="583" y="1082"/>
                  </a:lnTo>
                  <a:lnTo>
                    <a:pt x="576" y="1082"/>
                  </a:lnTo>
                  <a:lnTo>
                    <a:pt x="570" y="1082"/>
                  </a:lnTo>
                  <a:lnTo>
                    <a:pt x="564" y="1082"/>
                  </a:lnTo>
                  <a:lnTo>
                    <a:pt x="557" y="1088"/>
                  </a:lnTo>
                  <a:lnTo>
                    <a:pt x="551" y="1088"/>
                  </a:lnTo>
                  <a:lnTo>
                    <a:pt x="544" y="1082"/>
                  </a:lnTo>
                  <a:lnTo>
                    <a:pt x="538" y="1082"/>
                  </a:lnTo>
                  <a:lnTo>
                    <a:pt x="538" y="1075"/>
                  </a:lnTo>
                  <a:lnTo>
                    <a:pt x="538" y="1069"/>
                  </a:lnTo>
                  <a:lnTo>
                    <a:pt x="532" y="1069"/>
                  </a:lnTo>
                  <a:lnTo>
                    <a:pt x="525" y="1069"/>
                  </a:lnTo>
                  <a:lnTo>
                    <a:pt x="519" y="1069"/>
                  </a:lnTo>
                  <a:lnTo>
                    <a:pt x="519" y="1063"/>
                  </a:lnTo>
                  <a:lnTo>
                    <a:pt x="512" y="1056"/>
                  </a:lnTo>
                  <a:lnTo>
                    <a:pt x="519" y="1056"/>
                  </a:lnTo>
                  <a:lnTo>
                    <a:pt x="519" y="1050"/>
                  </a:lnTo>
                  <a:lnTo>
                    <a:pt x="525" y="1050"/>
                  </a:lnTo>
                  <a:lnTo>
                    <a:pt x="525" y="1043"/>
                  </a:lnTo>
                  <a:lnTo>
                    <a:pt x="519" y="1037"/>
                  </a:lnTo>
                  <a:lnTo>
                    <a:pt x="519" y="1030"/>
                  </a:lnTo>
                  <a:lnTo>
                    <a:pt x="519" y="1024"/>
                  </a:lnTo>
                  <a:lnTo>
                    <a:pt x="512" y="1024"/>
                  </a:lnTo>
                  <a:lnTo>
                    <a:pt x="512" y="1018"/>
                  </a:lnTo>
                  <a:lnTo>
                    <a:pt x="519" y="1018"/>
                  </a:lnTo>
                  <a:lnTo>
                    <a:pt x="512" y="1018"/>
                  </a:lnTo>
                  <a:lnTo>
                    <a:pt x="506" y="1018"/>
                  </a:lnTo>
                  <a:lnTo>
                    <a:pt x="506" y="1024"/>
                  </a:lnTo>
                  <a:lnTo>
                    <a:pt x="500" y="1024"/>
                  </a:lnTo>
                  <a:lnTo>
                    <a:pt x="500" y="1018"/>
                  </a:lnTo>
                  <a:lnTo>
                    <a:pt x="506" y="1011"/>
                  </a:lnTo>
                  <a:lnTo>
                    <a:pt x="506" y="1005"/>
                  </a:lnTo>
                  <a:lnTo>
                    <a:pt x="500" y="1005"/>
                  </a:lnTo>
                  <a:lnTo>
                    <a:pt x="500" y="998"/>
                  </a:lnTo>
                  <a:lnTo>
                    <a:pt x="506" y="998"/>
                  </a:lnTo>
                  <a:lnTo>
                    <a:pt x="506" y="992"/>
                  </a:lnTo>
                  <a:lnTo>
                    <a:pt x="506" y="986"/>
                  </a:lnTo>
                  <a:lnTo>
                    <a:pt x="506" y="979"/>
                  </a:lnTo>
                  <a:lnTo>
                    <a:pt x="500" y="979"/>
                  </a:lnTo>
                  <a:lnTo>
                    <a:pt x="500" y="973"/>
                  </a:lnTo>
                  <a:lnTo>
                    <a:pt x="493" y="973"/>
                  </a:lnTo>
                  <a:lnTo>
                    <a:pt x="487" y="966"/>
                  </a:lnTo>
                  <a:lnTo>
                    <a:pt x="480" y="966"/>
                  </a:lnTo>
                  <a:lnTo>
                    <a:pt x="474" y="966"/>
                  </a:lnTo>
                  <a:lnTo>
                    <a:pt x="468" y="966"/>
                  </a:lnTo>
                  <a:lnTo>
                    <a:pt x="468" y="960"/>
                  </a:lnTo>
                  <a:lnTo>
                    <a:pt x="461" y="960"/>
                  </a:lnTo>
                  <a:lnTo>
                    <a:pt x="461" y="966"/>
                  </a:lnTo>
                  <a:lnTo>
                    <a:pt x="455" y="960"/>
                  </a:lnTo>
                  <a:lnTo>
                    <a:pt x="448" y="960"/>
                  </a:lnTo>
                  <a:lnTo>
                    <a:pt x="448" y="954"/>
                  </a:lnTo>
                  <a:lnTo>
                    <a:pt x="448" y="947"/>
                  </a:lnTo>
                  <a:lnTo>
                    <a:pt x="448" y="941"/>
                  </a:lnTo>
                  <a:lnTo>
                    <a:pt x="448" y="934"/>
                  </a:lnTo>
                  <a:lnTo>
                    <a:pt x="455" y="934"/>
                  </a:lnTo>
                  <a:lnTo>
                    <a:pt x="455" y="928"/>
                  </a:lnTo>
                  <a:lnTo>
                    <a:pt x="455" y="922"/>
                  </a:lnTo>
                  <a:lnTo>
                    <a:pt x="455" y="915"/>
                  </a:lnTo>
                  <a:lnTo>
                    <a:pt x="455" y="909"/>
                  </a:lnTo>
                  <a:lnTo>
                    <a:pt x="455" y="902"/>
                  </a:lnTo>
                  <a:lnTo>
                    <a:pt x="448" y="896"/>
                  </a:lnTo>
                  <a:lnTo>
                    <a:pt x="448" y="890"/>
                  </a:lnTo>
                  <a:lnTo>
                    <a:pt x="448" y="883"/>
                  </a:lnTo>
                  <a:lnTo>
                    <a:pt x="448" y="877"/>
                  </a:lnTo>
                  <a:lnTo>
                    <a:pt x="448" y="870"/>
                  </a:lnTo>
                  <a:lnTo>
                    <a:pt x="448" y="864"/>
                  </a:lnTo>
                  <a:lnTo>
                    <a:pt x="448" y="858"/>
                  </a:lnTo>
                  <a:lnTo>
                    <a:pt x="455" y="858"/>
                  </a:lnTo>
                  <a:lnTo>
                    <a:pt x="448" y="858"/>
                  </a:lnTo>
                  <a:lnTo>
                    <a:pt x="448" y="851"/>
                  </a:lnTo>
                  <a:lnTo>
                    <a:pt x="448" y="845"/>
                  </a:lnTo>
                  <a:lnTo>
                    <a:pt x="455" y="845"/>
                  </a:lnTo>
                  <a:lnTo>
                    <a:pt x="455" y="838"/>
                  </a:lnTo>
                  <a:lnTo>
                    <a:pt x="455" y="832"/>
                  </a:lnTo>
                  <a:lnTo>
                    <a:pt x="455" y="826"/>
                  </a:lnTo>
                  <a:lnTo>
                    <a:pt x="455" y="819"/>
                  </a:lnTo>
                  <a:lnTo>
                    <a:pt x="455" y="813"/>
                  </a:lnTo>
                  <a:lnTo>
                    <a:pt x="455" y="806"/>
                  </a:lnTo>
                  <a:lnTo>
                    <a:pt x="455" y="800"/>
                  </a:lnTo>
                  <a:lnTo>
                    <a:pt x="461" y="800"/>
                  </a:lnTo>
                  <a:lnTo>
                    <a:pt x="468" y="800"/>
                  </a:lnTo>
                  <a:lnTo>
                    <a:pt x="468" y="794"/>
                  </a:lnTo>
                  <a:lnTo>
                    <a:pt x="474" y="794"/>
                  </a:lnTo>
                  <a:lnTo>
                    <a:pt x="474" y="787"/>
                  </a:lnTo>
                  <a:lnTo>
                    <a:pt x="468" y="787"/>
                  </a:lnTo>
                  <a:lnTo>
                    <a:pt x="468" y="781"/>
                  </a:lnTo>
                  <a:lnTo>
                    <a:pt x="461" y="781"/>
                  </a:lnTo>
                  <a:lnTo>
                    <a:pt x="468" y="781"/>
                  </a:lnTo>
                  <a:lnTo>
                    <a:pt x="468" y="774"/>
                  </a:lnTo>
                  <a:lnTo>
                    <a:pt x="474" y="781"/>
                  </a:lnTo>
                  <a:lnTo>
                    <a:pt x="474" y="774"/>
                  </a:lnTo>
                  <a:lnTo>
                    <a:pt x="474" y="768"/>
                  </a:lnTo>
                  <a:lnTo>
                    <a:pt x="480" y="768"/>
                  </a:lnTo>
                  <a:lnTo>
                    <a:pt x="487" y="762"/>
                  </a:lnTo>
                  <a:lnTo>
                    <a:pt x="493" y="762"/>
                  </a:lnTo>
                  <a:lnTo>
                    <a:pt x="487" y="762"/>
                  </a:lnTo>
                  <a:lnTo>
                    <a:pt x="493" y="755"/>
                  </a:lnTo>
                  <a:lnTo>
                    <a:pt x="487" y="755"/>
                  </a:lnTo>
                  <a:lnTo>
                    <a:pt x="480" y="755"/>
                  </a:lnTo>
                  <a:lnTo>
                    <a:pt x="474" y="755"/>
                  </a:lnTo>
                  <a:lnTo>
                    <a:pt x="468" y="755"/>
                  </a:lnTo>
                  <a:lnTo>
                    <a:pt x="461" y="755"/>
                  </a:lnTo>
                  <a:lnTo>
                    <a:pt x="455" y="755"/>
                  </a:lnTo>
                  <a:lnTo>
                    <a:pt x="448" y="755"/>
                  </a:lnTo>
                  <a:lnTo>
                    <a:pt x="448" y="762"/>
                  </a:lnTo>
                  <a:lnTo>
                    <a:pt x="442" y="762"/>
                  </a:lnTo>
                  <a:lnTo>
                    <a:pt x="436" y="762"/>
                  </a:lnTo>
                  <a:lnTo>
                    <a:pt x="429" y="755"/>
                  </a:lnTo>
                  <a:lnTo>
                    <a:pt x="423" y="755"/>
                  </a:lnTo>
                  <a:lnTo>
                    <a:pt x="423" y="762"/>
                  </a:lnTo>
                  <a:lnTo>
                    <a:pt x="423" y="755"/>
                  </a:lnTo>
                  <a:lnTo>
                    <a:pt x="416" y="755"/>
                  </a:lnTo>
                  <a:lnTo>
                    <a:pt x="416" y="762"/>
                  </a:lnTo>
                  <a:lnTo>
                    <a:pt x="416" y="755"/>
                  </a:lnTo>
                  <a:lnTo>
                    <a:pt x="423" y="755"/>
                  </a:lnTo>
                  <a:lnTo>
                    <a:pt x="423" y="749"/>
                  </a:lnTo>
                  <a:lnTo>
                    <a:pt x="429" y="749"/>
                  </a:lnTo>
                  <a:lnTo>
                    <a:pt x="429" y="742"/>
                  </a:lnTo>
                  <a:lnTo>
                    <a:pt x="436" y="742"/>
                  </a:lnTo>
                  <a:lnTo>
                    <a:pt x="436" y="736"/>
                  </a:lnTo>
                  <a:lnTo>
                    <a:pt x="429" y="736"/>
                  </a:lnTo>
                  <a:lnTo>
                    <a:pt x="429" y="730"/>
                  </a:lnTo>
                  <a:lnTo>
                    <a:pt x="423" y="730"/>
                  </a:lnTo>
                  <a:lnTo>
                    <a:pt x="423" y="736"/>
                  </a:lnTo>
                  <a:lnTo>
                    <a:pt x="416" y="736"/>
                  </a:lnTo>
                  <a:lnTo>
                    <a:pt x="416" y="730"/>
                  </a:lnTo>
                  <a:lnTo>
                    <a:pt x="416" y="723"/>
                  </a:lnTo>
                  <a:lnTo>
                    <a:pt x="416" y="717"/>
                  </a:lnTo>
                  <a:lnTo>
                    <a:pt x="416" y="710"/>
                  </a:lnTo>
                  <a:lnTo>
                    <a:pt x="410" y="710"/>
                  </a:lnTo>
                  <a:lnTo>
                    <a:pt x="410" y="704"/>
                  </a:lnTo>
                  <a:lnTo>
                    <a:pt x="403" y="704"/>
                  </a:lnTo>
                  <a:lnTo>
                    <a:pt x="403" y="698"/>
                  </a:lnTo>
                  <a:lnTo>
                    <a:pt x="397" y="698"/>
                  </a:lnTo>
                  <a:lnTo>
                    <a:pt x="391" y="698"/>
                  </a:lnTo>
                  <a:lnTo>
                    <a:pt x="391" y="691"/>
                  </a:lnTo>
                  <a:lnTo>
                    <a:pt x="397" y="691"/>
                  </a:lnTo>
                  <a:lnTo>
                    <a:pt x="391" y="691"/>
                  </a:lnTo>
                  <a:lnTo>
                    <a:pt x="397" y="691"/>
                  </a:lnTo>
                  <a:lnTo>
                    <a:pt x="397" y="685"/>
                  </a:lnTo>
                  <a:lnTo>
                    <a:pt x="403" y="685"/>
                  </a:lnTo>
                  <a:lnTo>
                    <a:pt x="403" y="678"/>
                  </a:lnTo>
                  <a:lnTo>
                    <a:pt x="403" y="672"/>
                  </a:lnTo>
                  <a:lnTo>
                    <a:pt x="403" y="666"/>
                  </a:lnTo>
                  <a:lnTo>
                    <a:pt x="397" y="666"/>
                  </a:lnTo>
                  <a:lnTo>
                    <a:pt x="391" y="666"/>
                  </a:lnTo>
                  <a:lnTo>
                    <a:pt x="391" y="659"/>
                  </a:lnTo>
                  <a:lnTo>
                    <a:pt x="391" y="653"/>
                  </a:lnTo>
                  <a:lnTo>
                    <a:pt x="384" y="653"/>
                  </a:lnTo>
                  <a:lnTo>
                    <a:pt x="384" y="659"/>
                  </a:lnTo>
                  <a:lnTo>
                    <a:pt x="384" y="653"/>
                  </a:lnTo>
                  <a:lnTo>
                    <a:pt x="384" y="659"/>
                  </a:lnTo>
                  <a:lnTo>
                    <a:pt x="378" y="659"/>
                  </a:lnTo>
                  <a:lnTo>
                    <a:pt x="378" y="653"/>
                  </a:lnTo>
                  <a:lnTo>
                    <a:pt x="378" y="659"/>
                  </a:lnTo>
                  <a:lnTo>
                    <a:pt x="371" y="659"/>
                  </a:lnTo>
                  <a:lnTo>
                    <a:pt x="371" y="666"/>
                  </a:lnTo>
                  <a:lnTo>
                    <a:pt x="365" y="666"/>
                  </a:lnTo>
                  <a:lnTo>
                    <a:pt x="359" y="666"/>
                  </a:lnTo>
                  <a:lnTo>
                    <a:pt x="352" y="666"/>
                  </a:lnTo>
                  <a:lnTo>
                    <a:pt x="346" y="659"/>
                  </a:lnTo>
                  <a:lnTo>
                    <a:pt x="339" y="659"/>
                  </a:lnTo>
                  <a:lnTo>
                    <a:pt x="333" y="653"/>
                  </a:lnTo>
                  <a:lnTo>
                    <a:pt x="327" y="653"/>
                  </a:lnTo>
                  <a:lnTo>
                    <a:pt x="320" y="653"/>
                  </a:lnTo>
                  <a:lnTo>
                    <a:pt x="320" y="659"/>
                  </a:lnTo>
                  <a:lnTo>
                    <a:pt x="314" y="659"/>
                  </a:lnTo>
                  <a:lnTo>
                    <a:pt x="314" y="666"/>
                  </a:lnTo>
                  <a:lnTo>
                    <a:pt x="320" y="666"/>
                  </a:lnTo>
                  <a:lnTo>
                    <a:pt x="320" y="672"/>
                  </a:lnTo>
                  <a:lnTo>
                    <a:pt x="314" y="672"/>
                  </a:lnTo>
                  <a:lnTo>
                    <a:pt x="307" y="672"/>
                  </a:lnTo>
                  <a:lnTo>
                    <a:pt x="301" y="672"/>
                  </a:lnTo>
                  <a:lnTo>
                    <a:pt x="301" y="666"/>
                  </a:lnTo>
                  <a:lnTo>
                    <a:pt x="295" y="659"/>
                  </a:lnTo>
                  <a:lnTo>
                    <a:pt x="295" y="653"/>
                  </a:lnTo>
                  <a:lnTo>
                    <a:pt x="288" y="653"/>
                  </a:lnTo>
                  <a:lnTo>
                    <a:pt x="282" y="653"/>
                  </a:lnTo>
                  <a:lnTo>
                    <a:pt x="282" y="646"/>
                  </a:lnTo>
                  <a:lnTo>
                    <a:pt x="282" y="640"/>
                  </a:lnTo>
                  <a:lnTo>
                    <a:pt x="282" y="634"/>
                  </a:lnTo>
                  <a:lnTo>
                    <a:pt x="275" y="627"/>
                  </a:lnTo>
                  <a:lnTo>
                    <a:pt x="269" y="621"/>
                  </a:lnTo>
                  <a:lnTo>
                    <a:pt x="269" y="608"/>
                  </a:lnTo>
                  <a:lnTo>
                    <a:pt x="263" y="595"/>
                  </a:lnTo>
                  <a:lnTo>
                    <a:pt x="256" y="582"/>
                  </a:lnTo>
                  <a:lnTo>
                    <a:pt x="256" y="576"/>
                  </a:lnTo>
                  <a:lnTo>
                    <a:pt x="250" y="570"/>
                  </a:lnTo>
                  <a:lnTo>
                    <a:pt x="237" y="563"/>
                  </a:lnTo>
                  <a:lnTo>
                    <a:pt x="231" y="557"/>
                  </a:lnTo>
                  <a:lnTo>
                    <a:pt x="224" y="550"/>
                  </a:lnTo>
                  <a:lnTo>
                    <a:pt x="211" y="550"/>
                  </a:lnTo>
                  <a:lnTo>
                    <a:pt x="199" y="544"/>
                  </a:lnTo>
                  <a:lnTo>
                    <a:pt x="192" y="538"/>
                  </a:lnTo>
                  <a:lnTo>
                    <a:pt x="186" y="538"/>
                  </a:lnTo>
                  <a:lnTo>
                    <a:pt x="186" y="531"/>
                  </a:lnTo>
                  <a:lnTo>
                    <a:pt x="179" y="512"/>
                  </a:lnTo>
                  <a:lnTo>
                    <a:pt x="173" y="512"/>
                  </a:lnTo>
                  <a:lnTo>
                    <a:pt x="173" y="506"/>
                  </a:lnTo>
                  <a:lnTo>
                    <a:pt x="167" y="499"/>
                  </a:lnTo>
                  <a:lnTo>
                    <a:pt x="154" y="499"/>
                  </a:lnTo>
                  <a:lnTo>
                    <a:pt x="135" y="493"/>
                  </a:lnTo>
                  <a:lnTo>
                    <a:pt x="128" y="486"/>
                  </a:lnTo>
                  <a:lnTo>
                    <a:pt x="122" y="486"/>
                  </a:lnTo>
                  <a:lnTo>
                    <a:pt x="122" y="480"/>
                  </a:lnTo>
                  <a:lnTo>
                    <a:pt x="115" y="480"/>
                  </a:lnTo>
                  <a:lnTo>
                    <a:pt x="109" y="480"/>
                  </a:lnTo>
                  <a:lnTo>
                    <a:pt x="103" y="474"/>
                  </a:lnTo>
                  <a:lnTo>
                    <a:pt x="96" y="474"/>
                  </a:lnTo>
                  <a:lnTo>
                    <a:pt x="90" y="474"/>
                  </a:lnTo>
                  <a:lnTo>
                    <a:pt x="83" y="467"/>
                  </a:lnTo>
                  <a:lnTo>
                    <a:pt x="77" y="467"/>
                  </a:lnTo>
                  <a:lnTo>
                    <a:pt x="71" y="461"/>
                  </a:lnTo>
                  <a:lnTo>
                    <a:pt x="64" y="461"/>
                  </a:lnTo>
                  <a:lnTo>
                    <a:pt x="64" y="454"/>
                  </a:lnTo>
                  <a:lnTo>
                    <a:pt x="58" y="448"/>
                  </a:lnTo>
                  <a:lnTo>
                    <a:pt x="58" y="435"/>
                  </a:lnTo>
                  <a:lnTo>
                    <a:pt x="58" y="422"/>
                  </a:lnTo>
                  <a:lnTo>
                    <a:pt x="51" y="403"/>
                  </a:lnTo>
                  <a:lnTo>
                    <a:pt x="51" y="397"/>
                  </a:lnTo>
                  <a:lnTo>
                    <a:pt x="51" y="390"/>
                  </a:lnTo>
                  <a:lnTo>
                    <a:pt x="58" y="390"/>
                  </a:lnTo>
                  <a:lnTo>
                    <a:pt x="58" y="384"/>
                  </a:lnTo>
                  <a:lnTo>
                    <a:pt x="64" y="384"/>
                  </a:lnTo>
                  <a:lnTo>
                    <a:pt x="64" y="377"/>
                  </a:lnTo>
                  <a:lnTo>
                    <a:pt x="58" y="371"/>
                  </a:lnTo>
                  <a:lnTo>
                    <a:pt x="64" y="371"/>
                  </a:lnTo>
                  <a:lnTo>
                    <a:pt x="64" y="365"/>
                  </a:lnTo>
                  <a:lnTo>
                    <a:pt x="64" y="358"/>
                  </a:lnTo>
                  <a:lnTo>
                    <a:pt x="64" y="352"/>
                  </a:lnTo>
                  <a:lnTo>
                    <a:pt x="58" y="352"/>
                  </a:lnTo>
                  <a:lnTo>
                    <a:pt x="64" y="345"/>
                  </a:lnTo>
                  <a:lnTo>
                    <a:pt x="64" y="339"/>
                  </a:lnTo>
                  <a:lnTo>
                    <a:pt x="64" y="333"/>
                  </a:lnTo>
                  <a:lnTo>
                    <a:pt x="71" y="333"/>
                  </a:lnTo>
                  <a:lnTo>
                    <a:pt x="71" y="326"/>
                  </a:lnTo>
                  <a:lnTo>
                    <a:pt x="77" y="326"/>
                  </a:lnTo>
                  <a:lnTo>
                    <a:pt x="77" y="320"/>
                  </a:lnTo>
                  <a:lnTo>
                    <a:pt x="83" y="320"/>
                  </a:lnTo>
                  <a:lnTo>
                    <a:pt x="83" y="313"/>
                  </a:lnTo>
                  <a:lnTo>
                    <a:pt x="90" y="313"/>
                  </a:lnTo>
                  <a:lnTo>
                    <a:pt x="90" y="307"/>
                  </a:lnTo>
                  <a:lnTo>
                    <a:pt x="96" y="307"/>
                  </a:lnTo>
                  <a:lnTo>
                    <a:pt x="96" y="301"/>
                  </a:lnTo>
                  <a:lnTo>
                    <a:pt x="103" y="301"/>
                  </a:lnTo>
                  <a:lnTo>
                    <a:pt x="103" y="294"/>
                  </a:lnTo>
                  <a:lnTo>
                    <a:pt x="109" y="294"/>
                  </a:lnTo>
                  <a:lnTo>
                    <a:pt x="109" y="288"/>
                  </a:lnTo>
                  <a:lnTo>
                    <a:pt x="109" y="281"/>
                  </a:lnTo>
                  <a:lnTo>
                    <a:pt x="109" y="275"/>
                  </a:lnTo>
                  <a:lnTo>
                    <a:pt x="103" y="269"/>
                  </a:lnTo>
                  <a:lnTo>
                    <a:pt x="103" y="262"/>
                  </a:lnTo>
                  <a:lnTo>
                    <a:pt x="103" y="256"/>
                  </a:lnTo>
                  <a:lnTo>
                    <a:pt x="103" y="249"/>
                  </a:lnTo>
                  <a:lnTo>
                    <a:pt x="103" y="243"/>
                  </a:lnTo>
                  <a:lnTo>
                    <a:pt x="103" y="237"/>
                  </a:lnTo>
                  <a:lnTo>
                    <a:pt x="109" y="237"/>
                  </a:lnTo>
                  <a:lnTo>
                    <a:pt x="109" y="230"/>
                  </a:lnTo>
                  <a:lnTo>
                    <a:pt x="115" y="224"/>
                  </a:lnTo>
                  <a:lnTo>
                    <a:pt x="115" y="217"/>
                  </a:lnTo>
                  <a:lnTo>
                    <a:pt x="115" y="211"/>
                  </a:lnTo>
                  <a:lnTo>
                    <a:pt x="122" y="211"/>
                  </a:lnTo>
                  <a:lnTo>
                    <a:pt x="122" y="205"/>
                  </a:lnTo>
                  <a:lnTo>
                    <a:pt x="122" y="198"/>
                  </a:lnTo>
                  <a:lnTo>
                    <a:pt x="122" y="192"/>
                  </a:lnTo>
                  <a:lnTo>
                    <a:pt x="122" y="185"/>
                  </a:lnTo>
                  <a:lnTo>
                    <a:pt x="115" y="185"/>
                  </a:lnTo>
                  <a:lnTo>
                    <a:pt x="115" y="179"/>
                  </a:lnTo>
                  <a:lnTo>
                    <a:pt x="122" y="173"/>
                  </a:lnTo>
                  <a:lnTo>
                    <a:pt x="122" y="166"/>
                  </a:lnTo>
                  <a:lnTo>
                    <a:pt x="122" y="160"/>
                  </a:lnTo>
                  <a:lnTo>
                    <a:pt x="128" y="160"/>
                  </a:lnTo>
                  <a:lnTo>
                    <a:pt x="135" y="153"/>
                  </a:lnTo>
                  <a:lnTo>
                    <a:pt x="141" y="153"/>
                  </a:lnTo>
                  <a:lnTo>
                    <a:pt x="141" y="147"/>
                  </a:lnTo>
                  <a:lnTo>
                    <a:pt x="147" y="147"/>
                  </a:lnTo>
                  <a:lnTo>
                    <a:pt x="154" y="147"/>
                  </a:lnTo>
                  <a:lnTo>
                    <a:pt x="160" y="147"/>
                  </a:lnTo>
                  <a:lnTo>
                    <a:pt x="160" y="141"/>
                  </a:lnTo>
                  <a:lnTo>
                    <a:pt x="160" y="134"/>
                  </a:lnTo>
                  <a:lnTo>
                    <a:pt x="160" y="128"/>
                  </a:lnTo>
                  <a:lnTo>
                    <a:pt x="160" y="121"/>
                  </a:lnTo>
                  <a:lnTo>
                    <a:pt x="154" y="121"/>
                  </a:lnTo>
                  <a:lnTo>
                    <a:pt x="154" y="115"/>
                  </a:lnTo>
                  <a:lnTo>
                    <a:pt x="154" y="102"/>
                  </a:lnTo>
                  <a:lnTo>
                    <a:pt x="154" y="96"/>
                  </a:lnTo>
                  <a:lnTo>
                    <a:pt x="154" y="77"/>
                  </a:lnTo>
                  <a:lnTo>
                    <a:pt x="154" y="70"/>
                  </a:lnTo>
                  <a:lnTo>
                    <a:pt x="154" y="57"/>
                  </a:lnTo>
                  <a:lnTo>
                    <a:pt x="154" y="51"/>
                  </a:lnTo>
                  <a:lnTo>
                    <a:pt x="147" y="45"/>
                  </a:lnTo>
                  <a:lnTo>
                    <a:pt x="141" y="38"/>
                  </a:lnTo>
                  <a:lnTo>
                    <a:pt x="135" y="38"/>
                  </a:lnTo>
                  <a:lnTo>
                    <a:pt x="122" y="32"/>
                  </a:lnTo>
                  <a:lnTo>
                    <a:pt x="115" y="32"/>
                  </a:lnTo>
                  <a:lnTo>
                    <a:pt x="103" y="25"/>
                  </a:lnTo>
                  <a:lnTo>
                    <a:pt x="96" y="32"/>
                  </a:lnTo>
                  <a:lnTo>
                    <a:pt x="83" y="32"/>
                  </a:lnTo>
                  <a:lnTo>
                    <a:pt x="77" y="32"/>
                  </a:lnTo>
                  <a:lnTo>
                    <a:pt x="71" y="38"/>
                  </a:lnTo>
                  <a:lnTo>
                    <a:pt x="64" y="38"/>
                  </a:lnTo>
                  <a:lnTo>
                    <a:pt x="58" y="38"/>
                  </a:lnTo>
                  <a:lnTo>
                    <a:pt x="51" y="45"/>
                  </a:lnTo>
                  <a:lnTo>
                    <a:pt x="45" y="45"/>
                  </a:lnTo>
                  <a:lnTo>
                    <a:pt x="38" y="38"/>
                  </a:lnTo>
                  <a:lnTo>
                    <a:pt x="32" y="38"/>
                  </a:lnTo>
                  <a:lnTo>
                    <a:pt x="26" y="38"/>
                  </a:lnTo>
                  <a:lnTo>
                    <a:pt x="26" y="32"/>
                  </a:lnTo>
                  <a:lnTo>
                    <a:pt x="19" y="32"/>
                  </a:lnTo>
                  <a:lnTo>
                    <a:pt x="13" y="25"/>
                  </a:lnTo>
                  <a:lnTo>
                    <a:pt x="6" y="25"/>
                  </a:lnTo>
                  <a:lnTo>
                    <a:pt x="0" y="25"/>
                  </a:lnTo>
                  <a:lnTo>
                    <a:pt x="0" y="32"/>
                  </a:lnTo>
                  <a:lnTo>
                    <a:pt x="0" y="25"/>
                  </a:lnTo>
                  <a:lnTo>
                    <a:pt x="0" y="19"/>
                  </a:lnTo>
                  <a:lnTo>
                    <a:pt x="0" y="13"/>
                  </a:lnTo>
                  <a:lnTo>
                    <a:pt x="0" y="6"/>
                  </a:lnTo>
                  <a:lnTo>
                    <a:pt x="0" y="0"/>
                  </a:lnTo>
                  <a:lnTo>
                    <a:pt x="6" y="0"/>
                  </a:lnTo>
                  <a:lnTo>
                    <a:pt x="19" y="0"/>
                  </a:lnTo>
                  <a:lnTo>
                    <a:pt x="32" y="6"/>
                  </a:lnTo>
                  <a:lnTo>
                    <a:pt x="38" y="6"/>
                  </a:lnTo>
                  <a:lnTo>
                    <a:pt x="45" y="6"/>
                  </a:lnTo>
                  <a:lnTo>
                    <a:pt x="64" y="13"/>
                  </a:lnTo>
                  <a:lnTo>
                    <a:pt x="77" y="13"/>
                  </a:lnTo>
                  <a:lnTo>
                    <a:pt x="96" y="19"/>
                  </a:lnTo>
                  <a:lnTo>
                    <a:pt x="103" y="19"/>
                  </a:lnTo>
                  <a:lnTo>
                    <a:pt x="115" y="19"/>
                  </a:lnTo>
                  <a:lnTo>
                    <a:pt x="141" y="25"/>
                  </a:lnTo>
                  <a:lnTo>
                    <a:pt x="160" y="32"/>
                  </a:lnTo>
                  <a:lnTo>
                    <a:pt x="186" y="32"/>
                  </a:lnTo>
                  <a:lnTo>
                    <a:pt x="205" y="38"/>
                  </a:lnTo>
                  <a:lnTo>
                    <a:pt x="211" y="45"/>
                  </a:lnTo>
                  <a:lnTo>
                    <a:pt x="218" y="45"/>
                  </a:lnTo>
                  <a:lnTo>
                    <a:pt x="250" y="51"/>
                  </a:lnTo>
                  <a:lnTo>
                    <a:pt x="288" y="57"/>
                  </a:lnTo>
                  <a:lnTo>
                    <a:pt x="327" y="64"/>
                  </a:lnTo>
                  <a:lnTo>
                    <a:pt x="352" y="70"/>
                  </a:lnTo>
                  <a:lnTo>
                    <a:pt x="371" y="70"/>
                  </a:lnTo>
                  <a:lnTo>
                    <a:pt x="391" y="77"/>
                  </a:lnTo>
                  <a:lnTo>
                    <a:pt x="410" y="77"/>
                  </a:lnTo>
                  <a:lnTo>
                    <a:pt x="474" y="96"/>
                  </a:lnTo>
                  <a:lnTo>
                    <a:pt x="487" y="96"/>
                  </a:lnTo>
                  <a:lnTo>
                    <a:pt x="500" y="96"/>
                  </a:lnTo>
                  <a:lnTo>
                    <a:pt x="519" y="102"/>
                  </a:lnTo>
                  <a:lnTo>
                    <a:pt x="589" y="115"/>
                  </a:lnTo>
                  <a:lnTo>
                    <a:pt x="589" y="121"/>
                  </a:lnTo>
                  <a:lnTo>
                    <a:pt x="589" y="128"/>
                  </a:lnTo>
                  <a:lnTo>
                    <a:pt x="583" y="128"/>
                  </a:lnTo>
                  <a:lnTo>
                    <a:pt x="583" y="134"/>
                  </a:lnTo>
                  <a:lnTo>
                    <a:pt x="589" y="134"/>
                  </a:lnTo>
                  <a:lnTo>
                    <a:pt x="596" y="134"/>
                  </a:lnTo>
                  <a:lnTo>
                    <a:pt x="596" y="141"/>
                  </a:lnTo>
                  <a:lnTo>
                    <a:pt x="596" y="147"/>
                  </a:lnTo>
                  <a:lnTo>
                    <a:pt x="602" y="147"/>
                  </a:lnTo>
                  <a:lnTo>
                    <a:pt x="602" y="153"/>
                  </a:lnTo>
                  <a:lnTo>
                    <a:pt x="596" y="153"/>
                  </a:lnTo>
                  <a:lnTo>
                    <a:pt x="596" y="160"/>
                  </a:lnTo>
                  <a:lnTo>
                    <a:pt x="596" y="166"/>
                  </a:lnTo>
                  <a:lnTo>
                    <a:pt x="596" y="173"/>
                  </a:lnTo>
                  <a:lnTo>
                    <a:pt x="596" y="179"/>
                  </a:lnTo>
                  <a:lnTo>
                    <a:pt x="589" y="179"/>
                  </a:lnTo>
                  <a:lnTo>
                    <a:pt x="589" y="185"/>
                  </a:lnTo>
                  <a:lnTo>
                    <a:pt x="583" y="185"/>
                  </a:lnTo>
                  <a:lnTo>
                    <a:pt x="589" y="185"/>
                  </a:lnTo>
                  <a:lnTo>
                    <a:pt x="589" y="192"/>
                  </a:lnTo>
                  <a:lnTo>
                    <a:pt x="596" y="192"/>
                  </a:lnTo>
                  <a:lnTo>
                    <a:pt x="666" y="153"/>
                  </a:lnTo>
                  <a:lnTo>
                    <a:pt x="679" y="147"/>
                  </a:lnTo>
                  <a:lnTo>
                    <a:pt x="730" y="128"/>
                  </a:lnTo>
                  <a:lnTo>
                    <a:pt x="781" y="128"/>
                  </a:lnTo>
                  <a:lnTo>
                    <a:pt x="801" y="128"/>
                  </a:lnTo>
                  <a:lnTo>
                    <a:pt x="826" y="128"/>
                  </a:lnTo>
                  <a:lnTo>
                    <a:pt x="903" y="128"/>
                  </a:lnTo>
                  <a:lnTo>
                    <a:pt x="916" y="128"/>
                  </a:lnTo>
                  <a:lnTo>
                    <a:pt x="941" y="128"/>
                  </a:lnTo>
                  <a:lnTo>
                    <a:pt x="948" y="128"/>
                  </a:lnTo>
                  <a:lnTo>
                    <a:pt x="967" y="128"/>
                  </a:lnTo>
                  <a:lnTo>
                    <a:pt x="948" y="192"/>
                  </a:lnTo>
                  <a:lnTo>
                    <a:pt x="954" y="211"/>
                  </a:lnTo>
                  <a:lnTo>
                    <a:pt x="954" y="237"/>
                  </a:lnTo>
                  <a:lnTo>
                    <a:pt x="935" y="256"/>
                  </a:lnTo>
                  <a:lnTo>
                    <a:pt x="935" y="294"/>
                  </a:lnTo>
                  <a:lnTo>
                    <a:pt x="922" y="307"/>
                  </a:lnTo>
                  <a:lnTo>
                    <a:pt x="884" y="352"/>
                  </a:lnTo>
                  <a:lnTo>
                    <a:pt x="865" y="377"/>
                  </a:lnTo>
                  <a:lnTo>
                    <a:pt x="858" y="403"/>
                  </a:lnTo>
                  <a:lnTo>
                    <a:pt x="865" y="448"/>
                  </a:lnTo>
                  <a:lnTo>
                    <a:pt x="865" y="467"/>
                  </a:lnTo>
                  <a:lnTo>
                    <a:pt x="865" y="512"/>
                  </a:lnTo>
                  <a:lnTo>
                    <a:pt x="845" y="570"/>
                  </a:lnTo>
                  <a:lnTo>
                    <a:pt x="839" y="685"/>
                  </a:lnTo>
                  <a:lnTo>
                    <a:pt x="845" y="698"/>
                  </a:lnTo>
                  <a:lnTo>
                    <a:pt x="961" y="774"/>
                  </a:lnTo>
                  <a:lnTo>
                    <a:pt x="1044" y="838"/>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pPr algn="ctr">
                <a:lnSpc>
                  <a:spcPct val="107000"/>
                </a:lnSpc>
                <a:spcAft>
                  <a:spcPts val="800"/>
                </a:spcAft>
              </a:pPr>
              <a:r>
                <a:rPr lang="fr-FR" sz="110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56" name="Freeform 227">
              <a:extLst>
                <a:ext uri="{FF2B5EF4-FFF2-40B4-BE49-F238E27FC236}">
                  <a16:creationId xmlns:a16="http://schemas.microsoft.com/office/drawing/2014/main" id="{FF201220-263F-0F13-CA40-9C30A404EEFF}"/>
                </a:ext>
              </a:extLst>
            </p:cNvPr>
            <p:cNvSpPr>
              <a:spLocks/>
            </p:cNvSpPr>
            <p:nvPr/>
          </p:nvSpPr>
          <p:spPr bwMode="gray">
            <a:xfrm>
              <a:off x="3977881" y="2977587"/>
              <a:ext cx="752447" cy="931534"/>
            </a:xfrm>
            <a:custGeom>
              <a:avLst/>
              <a:gdLst>
                <a:gd name="T0" fmla="*/ 967 w 1166"/>
                <a:gd name="T1" fmla="*/ 864 h 1293"/>
                <a:gd name="T2" fmla="*/ 788 w 1166"/>
                <a:gd name="T3" fmla="*/ 877 h 1293"/>
                <a:gd name="T4" fmla="*/ 788 w 1166"/>
                <a:gd name="T5" fmla="*/ 922 h 1293"/>
                <a:gd name="T6" fmla="*/ 807 w 1166"/>
                <a:gd name="T7" fmla="*/ 980 h 1293"/>
                <a:gd name="T8" fmla="*/ 813 w 1166"/>
                <a:gd name="T9" fmla="*/ 1005 h 1293"/>
                <a:gd name="T10" fmla="*/ 820 w 1166"/>
                <a:gd name="T11" fmla="*/ 1044 h 1293"/>
                <a:gd name="T12" fmla="*/ 807 w 1166"/>
                <a:gd name="T13" fmla="*/ 1088 h 1293"/>
                <a:gd name="T14" fmla="*/ 807 w 1166"/>
                <a:gd name="T15" fmla="*/ 1146 h 1293"/>
                <a:gd name="T16" fmla="*/ 769 w 1166"/>
                <a:gd name="T17" fmla="*/ 1191 h 1293"/>
                <a:gd name="T18" fmla="*/ 724 w 1166"/>
                <a:gd name="T19" fmla="*/ 1217 h 1293"/>
                <a:gd name="T20" fmla="*/ 647 w 1166"/>
                <a:gd name="T21" fmla="*/ 1229 h 1293"/>
                <a:gd name="T22" fmla="*/ 583 w 1166"/>
                <a:gd name="T23" fmla="*/ 1229 h 1293"/>
                <a:gd name="T24" fmla="*/ 525 w 1166"/>
                <a:gd name="T25" fmla="*/ 1217 h 1293"/>
                <a:gd name="T26" fmla="*/ 461 w 1166"/>
                <a:gd name="T27" fmla="*/ 1236 h 1293"/>
                <a:gd name="T28" fmla="*/ 397 w 1166"/>
                <a:gd name="T29" fmla="*/ 1229 h 1293"/>
                <a:gd name="T30" fmla="*/ 307 w 1166"/>
                <a:gd name="T31" fmla="*/ 1268 h 1293"/>
                <a:gd name="T32" fmla="*/ 250 w 1166"/>
                <a:gd name="T33" fmla="*/ 1287 h 1293"/>
                <a:gd name="T34" fmla="*/ 211 w 1166"/>
                <a:gd name="T35" fmla="*/ 1236 h 1293"/>
                <a:gd name="T36" fmla="*/ 205 w 1166"/>
                <a:gd name="T37" fmla="*/ 1165 h 1293"/>
                <a:gd name="T38" fmla="*/ 199 w 1166"/>
                <a:gd name="T39" fmla="*/ 1095 h 1293"/>
                <a:gd name="T40" fmla="*/ 211 w 1166"/>
                <a:gd name="T41" fmla="*/ 1031 h 1293"/>
                <a:gd name="T42" fmla="*/ 231 w 1166"/>
                <a:gd name="T43" fmla="*/ 992 h 1293"/>
                <a:gd name="T44" fmla="*/ 282 w 1166"/>
                <a:gd name="T45" fmla="*/ 941 h 1293"/>
                <a:gd name="T46" fmla="*/ 327 w 1166"/>
                <a:gd name="T47" fmla="*/ 896 h 1293"/>
                <a:gd name="T48" fmla="*/ 301 w 1166"/>
                <a:gd name="T49" fmla="*/ 839 h 1293"/>
                <a:gd name="T50" fmla="*/ 256 w 1166"/>
                <a:gd name="T51" fmla="*/ 794 h 1293"/>
                <a:gd name="T52" fmla="*/ 231 w 1166"/>
                <a:gd name="T53" fmla="*/ 743 h 1293"/>
                <a:gd name="T54" fmla="*/ 186 w 1166"/>
                <a:gd name="T55" fmla="*/ 711 h 1293"/>
                <a:gd name="T56" fmla="*/ 147 w 1166"/>
                <a:gd name="T57" fmla="*/ 679 h 1293"/>
                <a:gd name="T58" fmla="*/ 109 w 1166"/>
                <a:gd name="T59" fmla="*/ 647 h 1293"/>
                <a:gd name="T60" fmla="*/ 19 w 1166"/>
                <a:gd name="T61" fmla="*/ 538 h 1293"/>
                <a:gd name="T62" fmla="*/ 13 w 1166"/>
                <a:gd name="T63" fmla="*/ 499 h 1293"/>
                <a:gd name="T64" fmla="*/ 19 w 1166"/>
                <a:gd name="T65" fmla="*/ 474 h 1293"/>
                <a:gd name="T66" fmla="*/ 58 w 1166"/>
                <a:gd name="T67" fmla="*/ 480 h 1293"/>
                <a:gd name="T68" fmla="*/ 77 w 1166"/>
                <a:gd name="T69" fmla="*/ 455 h 1293"/>
                <a:gd name="T70" fmla="*/ 115 w 1166"/>
                <a:gd name="T71" fmla="*/ 448 h 1293"/>
                <a:gd name="T72" fmla="*/ 135 w 1166"/>
                <a:gd name="T73" fmla="*/ 397 h 1293"/>
                <a:gd name="T74" fmla="*/ 173 w 1166"/>
                <a:gd name="T75" fmla="*/ 391 h 1293"/>
                <a:gd name="T76" fmla="*/ 199 w 1166"/>
                <a:gd name="T77" fmla="*/ 352 h 1293"/>
                <a:gd name="T78" fmla="*/ 231 w 1166"/>
                <a:gd name="T79" fmla="*/ 314 h 1293"/>
                <a:gd name="T80" fmla="*/ 256 w 1166"/>
                <a:gd name="T81" fmla="*/ 288 h 1293"/>
                <a:gd name="T82" fmla="*/ 288 w 1166"/>
                <a:gd name="T83" fmla="*/ 263 h 1293"/>
                <a:gd name="T84" fmla="*/ 314 w 1166"/>
                <a:gd name="T85" fmla="*/ 231 h 1293"/>
                <a:gd name="T86" fmla="*/ 359 w 1166"/>
                <a:gd name="T87" fmla="*/ 231 h 1293"/>
                <a:gd name="T88" fmla="*/ 384 w 1166"/>
                <a:gd name="T89" fmla="*/ 250 h 1293"/>
                <a:gd name="T90" fmla="*/ 423 w 1166"/>
                <a:gd name="T91" fmla="*/ 275 h 1293"/>
                <a:gd name="T92" fmla="*/ 474 w 1166"/>
                <a:gd name="T93" fmla="*/ 275 h 1293"/>
                <a:gd name="T94" fmla="*/ 512 w 1166"/>
                <a:gd name="T95" fmla="*/ 269 h 1293"/>
                <a:gd name="T96" fmla="*/ 551 w 1166"/>
                <a:gd name="T97" fmla="*/ 237 h 1293"/>
                <a:gd name="T98" fmla="*/ 576 w 1166"/>
                <a:gd name="T99" fmla="*/ 205 h 1293"/>
                <a:gd name="T100" fmla="*/ 564 w 1166"/>
                <a:gd name="T101" fmla="*/ 122 h 1293"/>
                <a:gd name="T102" fmla="*/ 640 w 1166"/>
                <a:gd name="T103" fmla="*/ 19 h 1293"/>
                <a:gd name="T104" fmla="*/ 743 w 1166"/>
                <a:gd name="T105" fmla="*/ 45 h 1293"/>
                <a:gd name="T106" fmla="*/ 788 w 1166"/>
                <a:gd name="T107" fmla="*/ 58 h 1293"/>
                <a:gd name="T108" fmla="*/ 871 w 1166"/>
                <a:gd name="T109" fmla="*/ 45 h 1293"/>
                <a:gd name="T110" fmla="*/ 941 w 1166"/>
                <a:gd name="T111" fmla="*/ 0 h 1293"/>
                <a:gd name="T112" fmla="*/ 1127 w 1166"/>
                <a:gd name="T113" fmla="*/ 179 h 1293"/>
                <a:gd name="T114" fmla="*/ 1166 w 1166"/>
                <a:gd name="T115" fmla="*/ 749 h 1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66" h="1293">
                  <a:moveTo>
                    <a:pt x="1140" y="858"/>
                  </a:moveTo>
                  <a:lnTo>
                    <a:pt x="1108" y="858"/>
                  </a:lnTo>
                  <a:lnTo>
                    <a:pt x="1102" y="858"/>
                  </a:lnTo>
                  <a:lnTo>
                    <a:pt x="1082" y="864"/>
                  </a:lnTo>
                  <a:lnTo>
                    <a:pt x="1070" y="864"/>
                  </a:lnTo>
                  <a:lnTo>
                    <a:pt x="1057" y="864"/>
                  </a:lnTo>
                  <a:lnTo>
                    <a:pt x="1050" y="864"/>
                  </a:lnTo>
                  <a:lnTo>
                    <a:pt x="1031" y="864"/>
                  </a:lnTo>
                  <a:lnTo>
                    <a:pt x="1005" y="864"/>
                  </a:lnTo>
                  <a:lnTo>
                    <a:pt x="993" y="864"/>
                  </a:lnTo>
                  <a:lnTo>
                    <a:pt x="967" y="864"/>
                  </a:lnTo>
                  <a:lnTo>
                    <a:pt x="954" y="864"/>
                  </a:lnTo>
                  <a:lnTo>
                    <a:pt x="922" y="864"/>
                  </a:lnTo>
                  <a:lnTo>
                    <a:pt x="909" y="864"/>
                  </a:lnTo>
                  <a:lnTo>
                    <a:pt x="871" y="864"/>
                  </a:lnTo>
                  <a:lnTo>
                    <a:pt x="826" y="858"/>
                  </a:lnTo>
                  <a:lnTo>
                    <a:pt x="801" y="858"/>
                  </a:lnTo>
                  <a:lnTo>
                    <a:pt x="801" y="864"/>
                  </a:lnTo>
                  <a:lnTo>
                    <a:pt x="794" y="864"/>
                  </a:lnTo>
                  <a:lnTo>
                    <a:pt x="794" y="871"/>
                  </a:lnTo>
                  <a:lnTo>
                    <a:pt x="788" y="871"/>
                  </a:lnTo>
                  <a:lnTo>
                    <a:pt x="788" y="877"/>
                  </a:lnTo>
                  <a:lnTo>
                    <a:pt x="794" y="877"/>
                  </a:lnTo>
                  <a:lnTo>
                    <a:pt x="794" y="884"/>
                  </a:lnTo>
                  <a:lnTo>
                    <a:pt x="788" y="884"/>
                  </a:lnTo>
                  <a:lnTo>
                    <a:pt x="788" y="890"/>
                  </a:lnTo>
                  <a:lnTo>
                    <a:pt x="788" y="896"/>
                  </a:lnTo>
                  <a:lnTo>
                    <a:pt x="794" y="896"/>
                  </a:lnTo>
                  <a:lnTo>
                    <a:pt x="794" y="903"/>
                  </a:lnTo>
                  <a:lnTo>
                    <a:pt x="788" y="903"/>
                  </a:lnTo>
                  <a:lnTo>
                    <a:pt x="788" y="909"/>
                  </a:lnTo>
                  <a:lnTo>
                    <a:pt x="788" y="916"/>
                  </a:lnTo>
                  <a:lnTo>
                    <a:pt x="788" y="922"/>
                  </a:lnTo>
                  <a:lnTo>
                    <a:pt x="794" y="928"/>
                  </a:lnTo>
                  <a:lnTo>
                    <a:pt x="794" y="935"/>
                  </a:lnTo>
                  <a:lnTo>
                    <a:pt x="801" y="935"/>
                  </a:lnTo>
                  <a:lnTo>
                    <a:pt x="801" y="941"/>
                  </a:lnTo>
                  <a:lnTo>
                    <a:pt x="801" y="948"/>
                  </a:lnTo>
                  <a:lnTo>
                    <a:pt x="801" y="954"/>
                  </a:lnTo>
                  <a:lnTo>
                    <a:pt x="801" y="960"/>
                  </a:lnTo>
                  <a:lnTo>
                    <a:pt x="807" y="960"/>
                  </a:lnTo>
                  <a:lnTo>
                    <a:pt x="807" y="967"/>
                  </a:lnTo>
                  <a:lnTo>
                    <a:pt x="807" y="973"/>
                  </a:lnTo>
                  <a:lnTo>
                    <a:pt x="807" y="980"/>
                  </a:lnTo>
                  <a:lnTo>
                    <a:pt x="801" y="980"/>
                  </a:lnTo>
                  <a:lnTo>
                    <a:pt x="801" y="973"/>
                  </a:lnTo>
                  <a:lnTo>
                    <a:pt x="801" y="980"/>
                  </a:lnTo>
                  <a:lnTo>
                    <a:pt x="801" y="986"/>
                  </a:lnTo>
                  <a:lnTo>
                    <a:pt x="807" y="986"/>
                  </a:lnTo>
                  <a:lnTo>
                    <a:pt x="807" y="992"/>
                  </a:lnTo>
                  <a:lnTo>
                    <a:pt x="801" y="992"/>
                  </a:lnTo>
                  <a:lnTo>
                    <a:pt x="801" y="999"/>
                  </a:lnTo>
                  <a:lnTo>
                    <a:pt x="807" y="999"/>
                  </a:lnTo>
                  <a:lnTo>
                    <a:pt x="813" y="999"/>
                  </a:lnTo>
                  <a:lnTo>
                    <a:pt x="813" y="1005"/>
                  </a:lnTo>
                  <a:lnTo>
                    <a:pt x="807" y="1005"/>
                  </a:lnTo>
                  <a:lnTo>
                    <a:pt x="813" y="1005"/>
                  </a:lnTo>
                  <a:lnTo>
                    <a:pt x="820" y="1005"/>
                  </a:lnTo>
                  <a:lnTo>
                    <a:pt x="820" y="1012"/>
                  </a:lnTo>
                  <a:lnTo>
                    <a:pt x="813" y="1012"/>
                  </a:lnTo>
                  <a:lnTo>
                    <a:pt x="813" y="1018"/>
                  </a:lnTo>
                  <a:lnTo>
                    <a:pt x="813" y="1024"/>
                  </a:lnTo>
                  <a:lnTo>
                    <a:pt x="813" y="1031"/>
                  </a:lnTo>
                  <a:lnTo>
                    <a:pt x="813" y="1037"/>
                  </a:lnTo>
                  <a:lnTo>
                    <a:pt x="820" y="1037"/>
                  </a:lnTo>
                  <a:lnTo>
                    <a:pt x="820" y="1044"/>
                  </a:lnTo>
                  <a:lnTo>
                    <a:pt x="813" y="1050"/>
                  </a:lnTo>
                  <a:lnTo>
                    <a:pt x="820" y="1050"/>
                  </a:lnTo>
                  <a:lnTo>
                    <a:pt x="820" y="1056"/>
                  </a:lnTo>
                  <a:lnTo>
                    <a:pt x="813" y="1056"/>
                  </a:lnTo>
                  <a:lnTo>
                    <a:pt x="813" y="1063"/>
                  </a:lnTo>
                  <a:lnTo>
                    <a:pt x="807" y="1063"/>
                  </a:lnTo>
                  <a:lnTo>
                    <a:pt x="807" y="1069"/>
                  </a:lnTo>
                  <a:lnTo>
                    <a:pt x="813" y="1076"/>
                  </a:lnTo>
                  <a:lnTo>
                    <a:pt x="813" y="1082"/>
                  </a:lnTo>
                  <a:lnTo>
                    <a:pt x="813" y="1088"/>
                  </a:lnTo>
                  <a:lnTo>
                    <a:pt x="807" y="1088"/>
                  </a:lnTo>
                  <a:lnTo>
                    <a:pt x="807" y="1095"/>
                  </a:lnTo>
                  <a:lnTo>
                    <a:pt x="813" y="1101"/>
                  </a:lnTo>
                  <a:lnTo>
                    <a:pt x="807" y="1108"/>
                  </a:lnTo>
                  <a:lnTo>
                    <a:pt x="807" y="1114"/>
                  </a:lnTo>
                  <a:lnTo>
                    <a:pt x="813" y="1114"/>
                  </a:lnTo>
                  <a:lnTo>
                    <a:pt x="813" y="1120"/>
                  </a:lnTo>
                  <a:lnTo>
                    <a:pt x="813" y="1127"/>
                  </a:lnTo>
                  <a:lnTo>
                    <a:pt x="813" y="1133"/>
                  </a:lnTo>
                  <a:lnTo>
                    <a:pt x="807" y="1133"/>
                  </a:lnTo>
                  <a:lnTo>
                    <a:pt x="807" y="1140"/>
                  </a:lnTo>
                  <a:lnTo>
                    <a:pt x="807" y="1146"/>
                  </a:lnTo>
                  <a:lnTo>
                    <a:pt x="807" y="1152"/>
                  </a:lnTo>
                  <a:lnTo>
                    <a:pt x="801" y="1159"/>
                  </a:lnTo>
                  <a:lnTo>
                    <a:pt x="794" y="1159"/>
                  </a:lnTo>
                  <a:lnTo>
                    <a:pt x="794" y="1165"/>
                  </a:lnTo>
                  <a:lnTo>
                    <a:pt x="794" y="1172"/>
                  </a:lnTo>
                  <a:lnTo>
                    <a:pt x="788" y="1172"/>
                  </a:lnTo>
                  <a:lnTo>
                    <a:pt x="781" y="1172"/>
                  </a:lnTo>
                  <a:lnTo>
                    <a:pt x="781" y="1178"/>
                  </a:lnTo>
                  <a:lnTo>
                    <a:pt x="775" y="1178"/>
                  </a:lnTo>
                  <a:lnTo>
                    <a:pt x="775" y="1184"/>
                  </a:lnTo>
                  <a:lnTo>
                    <a:pt x="769" y="1191"/>
                  </a:lnTo>
                  <a:lnTo>
                    <a:pt x="762" y="1191"/>
                  </a:lnTo>
                  <a:lnTo>
                    <a:pt x="756" y="1191"/>
                  </a:lnTo>
                  <a:lnTo>
                    <a:pt x="756" y="1197"/>
                  </a:lnTo>
                  <a:lnTo>
                    <a:pt x="749" y="1197"/>
                  </a:lnTo>
                  <a:lnTo>
                    <a:pt x="743" y="1197"/>
                  </a:lnTo>
                  <a:lnTo>
                    <a:pt x="743" y="1204"/>
                  </a:lnTo>
                  <a:lnTo>
                    <a:pt x="737" y="1204"/>
                  </a:lnTo>
                  <a:lnTo>
                    <a:pt x="737" y="1210"/>
                  </a:lnTo>
                  <a:lnTo>
                    <a:pt x="730" y="1210"/>
                  </a:lnTo>
                  <a:lnTo>
                    <a:pt x="730" y="1217"/>
                  </a:lnTo>
                  <a:lnTo>
                    <a:pt x="724" y="1217"/>
                  </a:lnTo>
                  <a:lnTo>
                    <a:pt x="717" y="1217"/>
                  </a:lnTo>
                  <a:lnTo>
                    <a:pt x="711" y="1217"/>
                  </a:lnTo>
                  <a:lnTo>
                    <a:pt x="698" y="1223"/>
                  </a:lnTo>
                  <a:lnTo>
                    <a:pt x="692" y="1223"/>
                  </a:lnTo>
                  <a:lnTo>
                    <a:pt x="685" y="1223"/>
                  </a:lnTo>
                  <a:lnTo>
                    <a:pt x="679" y="1223"/>
                  </a:lnTo>
                  <a:lnTo>
                    <a:pt x="672" y="1223"/>
                  </a:lnTo>
                  <a:lnTo>
                    <a:pt x="666" y="1229"/>
                  </a:lnTo>
                  <a:lnTo>
                    <a:pt x="660" y="1229"/>
                  </a:lnTo>
                  <a:lnTo>
                    <a:pt x="653" y="1229"/>
                  </a:lnTo>
                  <a:lnTo>
                    <a:pt x="647" y="1229"/>
                  </a:lnTo>
                  <a:lnTo>
                    <a:pt x="640" y="1229"/>
                  </a:lnTo>
                  <a:lnTo>
                    <a:pt x="634" y="1229"/>
                  </a:lnTo>
                  <a:lnTo>
                    <a:pt x="621" y="1229"/>
                  </a:lnTo>
                  <a:lnTo>
                    <a:pt x="615" y="1229"/>
                  </a:lnTo>
                  <a:lnTo>
                    <a:pt x="608" y="1236"/>
                  </a:lnTo>
                  <a:lnTo>
                    <a:pt x="608" y="1242"/>
                  </a:lnTo>
                  <a:lnTo>
                    <a:pt x="602" y="1242"/>
                  </a:lnTo>
                  <a:lnTo>
                    <a:pt x="602" y="1236"/>
                  </a:lnTo>
                  <a:lnTo>
                    <a:pt x="596" y="1236"/>
                  </a:lnTo>
                  <a:lnTo>
                    <a:pt x="589" y="1229"/>
                  </a:lnTo>
                  <a:lnTo>
                    <a:pt x="583" y="1229"/>
                  </a:lnTo>
                  <a:lnTo>
                    <a:pt x="583" y="1223"/>
                  </a:lnTo>
                  <a:lnTo>
                    <a:pt x="576" y="1223"/>
                  </a:lnTo>
                  <a:lnTo>
                    <a:pt x="564" y="1223"/>
                  </a:lnTo>
                  <a:lnTo>
                    <a:pt x="557" y="1223"/>
                  </a:lnTo>
                  <a:lnTo>
                    <a:pt x="551" y="1223"/>
                  </a:lnTo>
                  <a:lnTo>
                    <a:pt x="544" y="1217"/>
                  </a:lnTo>
                  <a:lnTo>
                    <a:pt x="538" y="1217"/>
                  </a:lnTo>
                  <a:lnTo>
                    <a:pt x="538" y="1210"/>
                  </a:lnTo>
                  <a:lnTo>
                    <a:pt x="538" y="1217"/>
                  </a:lnTo>
                  <a:lnTo>
                    <a:pt x="532" y="1217"/>
                  </a:lnTo>
                  <a:lnTo>
                    <a:pt x="525" y="1217"/>
                  </a:lnTo>
                  <a:lnTo>
                    <a:pt x="519" y="1223"/>
                  </a:lnTo>
                  <a:lnTo>
                    <a:pt x="512" y="1223"/>
                  </a:lnTo>
                  <a:lnTo>
                    <a:pt x="506" y="1223"/>
                  </a:lnTo>
                  <a:lnTo>
                    <a:pt x="500" y="1223"/>
                  </a:lnTo>
                  <a:lnTo>
                    <a:pt x="493" y="1223"/>
                  </a:lnTo>
                  <a:lnTo>
                    <a:pt x="487" y="1223"/>
                  </a:lnTo>
                  <a:lnTo>
                    <a:pt x="480" y="1223"/>
                  </a:lnTo>
                  <a:lnTo>
                    <a:pt x="474" y="1223"/>
                  </a:lnTo>
                  <a:lnTo>
                    <a:pt x="474" y="1229"/>
                  </a:lnTo>
                  <a:lnTo>
                    <a:pt x="468" y="1229"/>
                  </a:lnTo>
                  <a:lnTo>
                    <a:pt x="461" y="1236"/>
                  </a:lnTo>
                  <a:lnTo>
                    <a:pt x="455" y="1236"/>
                  </a:lnTo>
                  <a:lnTo>
                    <a:pt x="442" y="1236"/>
                  </a:lnTo>
                  <a:lnTo>
                    <a:pt x="436" y="1229"/>
                  </a:lnTo>
                  <a:lnTo>
                    <a:pt x="429" y="1223"/>
                  </a:lnTo>
                  <a:lnTo>
                    <a:pt x="423" y="1223"/>
                  </a:lnTo>
                  <a:lnTo>
                    <a:pt x="416" y="1223"/>
                  </a:lnTo>
                  <a:lnTo>
                    <a:pt x="416" y="1229"/>
                  </a:lnTo>
                  <a:lnTo>
                    <a:pt x="416" y="1236"/>
                  </a:lnTo>
                  <a:lnTo>
                    <a:pt x="410" y="1236"/>
                  </a:lnTo>
                  <a:lnTo>
                    <a:pt x="404" y="1229"/>
                  </a:lnTo>
                  <a:lnTo>
                    <a:pt x="397" y="1229"/>
                  </a:lnTo>
                  <a:lnTo>
                    <a:pt x="391" y="1229"/>
                  </a:lnTo>
                  <a:lnTo>
                    <a:pt x="391" y="1236"/>
                  </a:lnTo>
                  <a:lnTo>
                    <a:pt x="384" y="1242"/>
                  </a:lnTo>
                  <a:lnTo>
                    <a:pt x="372" y="1249"/>
                  </a:lnTo>
                  <a:lnTo>
                    <a:pt x="352" y="1255"/>
                  </a:lnTo>
                  <a:lnTo>
                    <a:pt x="340" y="1255"/>
                  </a:lnTo>
                  <a:lnTo>
                    <a:pt x="327" y="1261"/>
                  </a:lnTo>
                  <a:lnTo>
                    <a:pt x="320" y="1261"/>
                  </a:lnTo>
                  <a:lnTo>
                    <a:pt x="314" y="1261"/>
                  </a:lnTo>
                  <a:lnTo>
                    <a:pt x="307" y="1261"/>
                  </a:lnTo>
                  <a:lnTo>
                    <a:pt x="307" y="1268"/>
                  </a:lnTo>
                  <a:lnTo>
                    <a:pt x="301" y="1268"/>
                  </a:lnTo>
                  <a:lnTo>
                    <a:pt x="301" y="1274"/>
                  </a:lnTo>
                  <a:lnTo>
                    <a:pt x="295" y="1274"/>
                  </a:lnTo>
                  <a:lnTo>
                    <a:pt x="288" y="1281"/>
                  </a:lnTo>
                  <a:lnTo>
                    <a:pt x="288" y="1287"/>
                  </a:lnTo>
                  <a:lnTo>
                    <a:pt x="282" y="1287"/>
                  </a:lnTo>
                  <a:lnTo>
                    <a:pt x="275" y="1293"/>
                  </a:lnTo>
                  <a:lnTo>
                    <a:pt x="269" y="1293"/>
                  </a:lnTo>
                  <a:lnTo>
                    <a:pt x="263" y="1293"/>
                  </a:lnTo>
                  <a:lnTo>
                    <a:pt x="256" y="1287"/>
                  </a:lnTo>
                  <a:lnTo>
                    <a:pt x="250" y="1287"/>
                  </a:lnTo>
                  <a:lnTo>
                    <a:pt x="243" y="1287"/>
                  </a:lnTo>
                  <a:lnTo>
                    <a:pt x="243" y="1293"/>
                  </a:lnTo>
                  <a:lnTo>
                    <a:pt x="237" y="1293"/>
                  </a:lnTo>
                  <a:lnTo>
                    <a:pt x="224" y="1293"/>
                  </a:lnTo>
                  <a:lnTo>
                    <a:pt x="224" y="1281"/>
                  </a:lnTo>
                  <a:lnTo>
                    <a:pt x="224" y="1268"/>
                  </a:lnTo>
                  <a:lnTo>
                    <a:pt x="218" y="1268"/>
                  </a:lnTo>
                  <a:lnTo>
                    <a:pt x="218" y="1261"/>
                  </a:lnTo>
                  <a:lnTo>
                    <a:pt x="218" y="1249"/>
                  </a:lnTo>
                  <a:lnTo>
                    <a:pt x="211" y="1242"/>
                  </a:lnTo>
                  <a:lnTo>
                    <a:pt x="211" y="1236"/>
                  </a:lnTo>
                  <a:lnTo>
                    <a:pt x="211" y="1229"/>
                  </a:lnTo>
                  <a:lnTo>
                    <a:pt x="205" y="1223"/>
                  </a:lnTo>
                  <a:lnTo>
                    <a:pt x="205" y="1217"/>
                  </a:lnTo>
                  <a:lnTo>
                    <a:pt x="205" y="1210"/>
                  </a:lnTo>
                  <a:lnTo>
                    <a:pt x="211" y="1204"/>
                  </a:lnTo>
                  <a:lnTo>
                    <a:pt x="211" y="1197"/>
                  </a:lnTo>
                  <a:lnTo>
                    <a:pt x="211" y="1191"/>
                  </a:lnTo>
                  <a:lnTo>
                    <a:pt x="211" y="1184"/>
                  </a:lnTo>
                  <a:lnTo>
                    <a:pt x="211" y="1178"/>
                  </a:lnTo>
                  <a:lnTo>
                    <a:pt x="205" y="1172"/>
                  </a:lnTo>
                  <a:lnTo>
                    <a:pt x="205" y="1165"/>
                  </a:lnTo>
                  <a:lnTo>
                    <a:pt x="205" y="1159"/>
                  </a:lnTo>
                  <a:lnTo>
                    <a:pt x="205" y="1152"/>
                  </a:lnTo>
                  <a:lnTo>
                    <a:pt x="205" y="1146"/>
                  </a:lnTo>
                  <a:lnTo>
                    <a:pt x="199" y="1140"/>
                  </a:lnTo>
                  <a:lnTo>
                    <a:pt x="199" y="1133"/>
                  </a:lnTo>
                  <a:lnTo>
                    <a:pt x="199" y="1127"/>
                  </a:lnTo>
                  <a:lnTo>
                    <a:pt x="199" y="1120"/>
                  </a:lnTo>
                  <a:lnTo>
                    <a:pt x="199" y="1114"/>
                  </a:lnTo>
                  <a:lnTo>
                    <a:pt x="199" y="1108"/>
                  </a:lnTo>
                  <a:lnTo>
                    <a:pt x="199" y="1101"/>
                  </a:lnTo>
                  <a:lnTo>
                    <a:pt x="199" y="1095"/>
                  </a:lnTo>
                  <a:lnTo>
                    <a:pt x="199" y="1088"/>
                  </a:lnTo>
                  <a:lnTo>
                    <a:pt x="199" y="1082"/>
                  </a:lnTo>
                  <a:lnTo>
                    <a:pt x="199" y="1076"/>
                  </a:lnTo>
                  <a:lnTo>
                    <a:pt x="205" y="1069"/>
                  </a:lnTo>
                  <a:lnTo>
                    <a:pt x="211" y="1069"/>
                  </a:lnTo>
                  <a:lnTo>
                    <a:pt x="211" y="1063"/>
                  </a:lnTo>
                  <a:lnTo>
                    <a:pt x="218" y="1056"/>
                  </a:lnTo>
                  <a:lnTo>
                    <a:pt x="218" y="1050"/>
                  </a:lnTo>
                  <a:lnTo>
                    <a:pt x="218" y="1044"/>
                  </a:lnTo>
                  <a:lnTo>
                    <a:pt x="211" y="1037"/>
                  </a:lnTo>
                  <a:lnTo>
                    <a:pt x="211" y="1031"/>
                  </a:lnTo>
                  <a:lnTo>
                    <a:pt x="205" y="1031"/>
                  </a:lnTo>
                  <a:lnTo>
                    <a:pt x="199" y="1024"/>
                  </a:lnTo>
                  <a:lnTo>
                    <a:pt x="192" y="1018"/>
                  </a:lnTo>
                  <a:lnTo>
                    <a:pt x="192" y="1012"/>
                  </a:lnTo>
                  <a:lnTo>
                    <a:pt x="199" y="1005"/>
                  </a:lnTo>
                  <a:lnTo>
                    <a:pt x="205" y="999"/>
                  </a:lnTo>
                  <a:lnTo>
                    <a:pt x="211" y="999"/>
                  </a:lnTo>
                  <a:lnTo>
                    <a:pt x="218" y="999"/>
                  </a:lnTo>
                  <a:lnTo>
                    <a:pt x="224" y="999"/>
                  </a:lnTo>
                  <a:lnTo>
                    <a:pt x="224" y="992"/>
                  </a:lnTo>
                  <a:lnTo>
                    <a:pt x="231" y="992"/>
                  </a:lnTo>
                  <a:lnTo>
                    <a:pt x="231" y="986"/>
                  </a:lnTo>
                  <a:lnTo>
                    <a:pt x="231" y="980"/>
                  </a:lnTo>
                  <a:lnTo>
                    <a:pt x="237" y="973"/>
                  </a:lnTo>
                  <a:lnTo>
                    <a:pt x="243" y="967"/>
                  </a:lnTo>
                  <a:lnTo>
                    <a:pt x="243" y="960"/>
                  </a:lnTo>
                  <a:lnTo>
                    <a:pt x="250" y="954"/>
                  </a:lnTo>
                  <a:lnTo>
                    <a:pt x="263" y="954"/>
                  </a:lnTo>
                  <a:lnTo>
                    <a:pt x="269" y="954"/>
                  </a:lnTo>
                  <a:lnTo>
                    <a:pt x="275" y="954"/>
                  </a:lnTo>
                  <a:lnTo>
                    <a:pt x="282" y="948"/>
                  </a:lnTo>
                  <a:lnTo>
                    <a:pt x="282" y="941"/>
                  </a:lnTo>
                  <a:lnTo>
                    <a:pt x="288" y="941"/>
                  </a:lnTo>
                  <a:lnTo>
                    <a:pt x="295" y="935"/>
                  </a:lnTo>
                  <a:lnTo>
                    <a:pt x="301" y="941"/>
                  </a:lnTo>
                  <a:lnTo>
                    <a:pt x="307" y="941"/>
                  </a:lnTo>
                  <a:lnTo>
                    <a:pt x="314" y="935"/>
                  </a:lnTo>
                  <a:lnTo>
                    <a:pt x="320" y="935"/>
                  </a:lnTo>
                  <a:lnTo>
                    <a:pt x="327" y="928"/>
                  </a:lnTo>
                  <a:lnTo>
                    <a:pt x="327" y="922"/>
                  </a:lnTo>
                  <a:lnTo>
                    <a:pt x="327" y="916"/>
                  </a:lnTo>
                  <a:lnTo>
                    <a:pt x="327" y="903"/>
                  </a:lnTo>
                  <a:lnTo>
                    <a:pt x="327" y="896"/>
                  </a:lnTo>
                  <a:lnTo>
                    <a:pt x="327" y="890"/>
                  </a:lnTo>
                  <a:lnTo>
                    <a:pt x="320" y="890"/>
                  </a:lnTo>
                  <a:lnTo>
                    <a:pt x="314" y="884"/>
                  </a:lnTo>
                  <a:lnTo>
                    <a:pt x="314" y="877"/>
                  </a:lnTo>
                  <a:lnTo>
                    <a:pt x="307" y="877"/>
                  </a:lnTo>
                  <a:lnTo>
                    <a:pt x="307" y="871"/>
                  </a:lnTo>
                  <a:lnTo>
                    <a:pt x="307" y="864"/>
                  </a:lnTo>
                  <a:lnTo>
                    <a:pt x="307" y="858"/>
                  </a:lnTo>
                  <a:lnTo>
                    <a:pt x="307" y="852"/>
                  </a:lnTo>
                  <a:lnTo>
                    <a:pt x="307" y="845"/>
                  </a:lnTo>
                  <a:lnTo>
                    <a:pt x="301" y="839"/>
                  </a:lnTo>
                  <a:lnTo>
                    <a:pt x="301" y="832"/>
                  </a:lnTo>
                  <a:lnTo>
                    <a:pt x="295" y="832"/>
                  </a:lnTo>
                  <a:lnTo>
                    <a:pt x="288" y="826"/>
                  </a:lnTo>
                  <a:lnTo>
                    <a:pt x="282" y="820"/>
                  </a:lnTo>
                  <a:lnTo>
                    <a:pt x="275" y="820"/>
                  </a:lnTo>
                  <a:lnTo>
                    <a:pt x="269" y="813"/>
                  </a:lnTo>
                  <a:lnTo>
                    <a:pt x="263" y="813"/>
                  </a:lnTo>
                  <a:lnTo>
                    <a:pt x="256" y="813"/>
                  </a:lnTo>
                  <a:lnTo>
                    <a:pt x="256" y="807"/>
                  </a:lnTo>
                  <a:lnTo>
                    <a:pt x="256" y="800"/>
                  </a:lnTo>
                  <a:lnTo>
                    <a:pt x="256" y="794"/>
                  </a:lnTo>
                  <a:lnTo>
                    <a:pt x="256" y="788"/>
                  </a:lnTo>
                  <a:lnTo>
                    <a:pt x="256" y="781"/>
                  </a:lnTo>
                  <a:lnTo>
                    <a:pt x="256" y="775"/>
                  </a:lnTo>
                  <a:lnTo>
                    <a:pt x="256" y="768"/>
                  </a:lnTo>
                  <a:lnTo>
                    <a:pt x="250" y="762"/>
                  </a:lnTo>
                  <a:lnTo>
                    <a:pt x="250" y="756"/>
                  </a:lnTo>
                  <a:lnTo>
                    <a:pt x="250" y="749"/>
                  </a:lnTo>
                  <a:lnTo>
                    <a:pt x="250" y="743"/>
                  </a:lnTo>
                  <a:lnTo>
                    <a:pt x="243" y="743"/>
                  </a:lnTo>
                  <a:lnTo>
                    <a:pt x="237" y="743"/>
                  </a:lnTo>
                  <a:lnTo>
                    <a:pt x="231" y="743"/>
                  </a:lnTo>
                  <a:lnTo>
                    <a:pt x="231" y="736"/>
                  </a:lnTo>
                  <a:lnTo>
                    <a:pt x="231" y="730"/>
                  </a:lnTo>
                  <a:lnTo>
                    <a:pt x="224" y="730"/>
                  </a:lnTo>
                  <a:lnTo>
                    <a:pt x="218" y="730"/>
                  </a:lnTo>
                  <a:lnTo>
                    <a:pt x="218" y="724"/>
                  </a:lnTo>
                  <a:lnTo>
                    <a:pt x="211" y="724"/>
                  </a:lnTo>
                  <a:lnTo>
                    <a:pt x="205" y="724"/>
                  </a:lnTo>
                  <a:lnTo>
                    <a:pt x="199" y="724"/>
                  </a:lnTo>
                  <a:lnTo>
                    <a:pt x="192" y="717"/>
                  </a:lnTo>
                  <a:lnTo>
                    <a:pt x="186" y="717"/>
                  </a:lnTo>
                  <a:lnTo>
                    <a:pt x="186" y="711"/>
                  </a:lnTo>
                  <a:lnTo>
                    <a:pt x="179" y="711"/>
                  </a:lnTo>
                  <a:lnTo>
                    <a:pt x="179" y="704"/>
                  </a:lnTo>
                  <a:lnTo>
                    <a:pt x="173" y="704"/>
                  </a:lnTo>
                  <a:lnTo>
                    <a:pt x="173" y="698"/>
                  </a:lnTo>
                  <a:lnTo>
                    <a:pt x="173" y="692"/>
                  </a:lnTo>
                  <a:lnTo>
                    <a:pt x="167" y="692"/>
                  </a:lnTo>
                  <a:lnTo>
                    <a:pt x="160" y="692"/>
                  </a:lnTo>
                  <a:lnTo>
                    <a:pt x="154" y="692"/>
                  </a:lnTo>
                  <a:lnTo>
                    <a:pt x="154" y="685"/>
                  </a:lnTo>
                  <a:lnTo>
                    <a:pt x="147" y="685"/>
                  </a:lnTo>
                  <a:lnTo>
                    <a:pt x="147" y="679"/>
                  </a:lnTo>
                  <a:lnTo>
                    <a:pt x="147" y="672"/>
                  </a:lnTo>
                  <a:lnTo>
                    <a:pt x="141" y="672"/>
                  </a:lnTo>
                  <a:lnTo>
                    <a:pt x="141" y="679"/>
                  </a:lnTo>
                  <a:lnTo>
                    <a:pt x="135" y="679"/>
                  </a:lnTo>
                  <a:lnTo>
                    <a:pt x="128" y="679"/>
                  </a:lnTo>
                  <a:lnTo>
                    <a:pt x="122" y="672"/>
                  </a:lnTo>
                  <a:lnTo>
                    <a:pt x="115" y="672"/>
                  </a:lnTo>
                  <a:lnTo>
                    <a:pt x="115" y="666"/>
                  </a:lnTo>
                  <a:lnTo>
                    <a:pt x="109" y="660"/>
                  </a:lnTo>
                  <a:lnTo>
                    <a:pt x="109" y="653"/>
                  </a:lnTo>
                  <a:lnTo>
                    <a:pt x="109" y="647"/>
                  </a:lnTo>
                  <a:lnTo>
                    <a:pt x="103" y="647"/>
                  </a:lnTo>
                  <a:lnTo>
                    <a:pt x="96" y="647"/>
                  </a:lnTo>
                  <a:lnTo>
                    <a:pt x="90" y="647"/>
                  </a:lnTo>
                  <a:lnTo>
                    <a:pt x="90" y="640"/>
                  </a:lnTo>
                  <a:lnTo>
                    <a:pt x="83" y="634"/>
                  </a:lnTo>
                  <a:lnTo>
                    <a:pt x="77" y="628"/>
                  </a:lnTo>
                  <a:lnTo>
                    <a:pt x="64" y="602"/>
                  </a:lnTo>
                  <a:lnTo>
                    <a:pt x="58" y="589"/>
                  </a:lnTo>
                  <a:lnTo>
                    <a:pt x="45" y="576"/>
                  </a:lnTo>
                  <a:lnTo>
                    <a:pt x="32" y="557"/>
                  </a:lnTo>
                  <a:lnTo>
                    <a:pt x="19" y="538"/>
                  </a:lnTo>
                  <a:lnTo>
                    <a:pt x="13" y="519"/>
                  </a:lnTo>
                  <a:lnTo>
                    <a:pt x="13" y="512"/>
                  </a:lnTo>
                  <a:lnTo>
                    <a:pt x="7" y="512"/>
                  </a:lnTo>
                  <a:lnTo>
                    <a:pt x="0" y="506"/>
                  </a:lnTo>
                  <a:lnTo>
                    <a:pt x="7" y="506"/>
                  </a:lnTo>
                  <a:lnTo>
                    <a:pt x="13" y="506"/>
                  </a:lnTo>
                  <a:lnTo>
                    <a:pt x="19" y="506"/>
                  </a:lnTo>
                  <a:lnTo>
                    <a:pt x="26" y="506"/>
                  </a:lnTo>
                  <a:lnTo>
                    <a:pt x="26" y="499"/>
                  </a:lnTo>
                  <a:lnTo>
                    <a:pt x="19" y="499"/>
                  </a:lnTo>
                  <a:lnTo>
                    <a:pt x="13" y="499"/>
                  </a:lnTo>
                  <a:lnTo>
                    <a:pt x="13" y="493"/>
                  </a:lnTo>
                  <a:lnTo>
                    <a:pt x="7" y="493"/>
                  </a:lnTo>
                  <a:lnTo>
                    <a:pt x="7" y="487"/>
                  </a:lnTo>
                  <a:lnTo>
                    <a:pt x="7" y="480"/>
                  </a:lnTo>
                  <a:lnTo>
                    <a:pt x="7" y="474"/>
                  </a:lnTo>
                  <a:lnTo>
                    <a:pt x="7" y="467"/>
                  </a:lnTo>
                  <a:lnTo>
                    <a:pt x="7" y="474"/>
                  </a:lnTo>
                  <a:lnTo>
                    <a:pt x="13" y="474"/>
                  </a:lnTo>
                  <a:lnTo>
                    <a:pt x="19" y="474"/>
                  </a:lnTo>
                  <a:lnTo>
                    <a:pt x="19" y="467"/>
                  </a:lnTo>
                  <a:lnTo>
                    <a:pt x="19" y="474"/>
                  </a:lnTo>
                  <a:lnTo>
                    <a:pt x="26" y="474"/>
                  </a:lnTo>
                  <a:lnTo>
                    <a:pt x="26" y="467"/>
                  </a:lnTo>
                  <a:lnTo>
                    <a:pt x="32" y="467"/>
                  </a:lnTo>
                  <a:lnTo>
                    <a:pt x="32" y="474"/>
                  </a:lnTo>
                  <a:lnTo>
                    <a:pt x="32" y="467"/>
                  </a:lnTo>
                  <a:lnTo>
                    <a:pt x="39" y="467"/>
                  </a:lnTo>
                  <a:lnTo>
                    <a:pt x="39" y="474"/>
                  </a:lnTo>
                  <a:lnTo>
                    <a:pt x="45" y="474"/>
                  </a:lnTo>
                  <a:lnTo>
                    <a:pt x="45" y="480"/>
                  </a:lnTo>
                  <a:lnTo>
                    <a:pt x="51" y="480"/>
                  </a:lnTo>
                  <a:lnTo>
                    <a:pt x="58" y="480"/>
                  </a:lnTo>
                  <a:lnTo>
                    <a:pt x="64" y="480"/>
                  </a:lnTo>
                  <a:lnTo>
                    <a:pt x="64" y="474"/>
                  </a:lnTo>
                  <a:lnTo>
                    <a:pt x="58" y="467"/>
                  </a:lnTo>
                  <a:lnTo>
                    <a:pt x="58" y="474"/>
                  </a:lnTo>
                  <a:lnTo>
                    <a:pt x="51" y="474"/>
                  </a:lnTo>
                  <a:lnTo>
                    <a:pt x="51" y="467"/>
                  </a:lnTo>
                  <a:lnTo>
                    <a:pt x="58" y="467"/>
                  </a:lnTo>
                  <a:lnTo>
                    <a:pt x="64" y="461"/>
                  </a:lnTo>
                  <a:lnTo>
                    <a:pt x="64" y="455"/>
                  </a:lnTo>
                  <a:lnTo>
                    <a:pt x="71" y="455"/>
                  </a:lnTo>
                  <a:lnTo>
                    <a:pt x="77" y="455"/>
                  </a:lnTo>
                  <a:lnTo>
                    <a:pt x="77" y="461"/>
                  </a:lnTo>
                  <a:lnTo>
                    <a:pt x="83" y="461"/>
                  </a:lnTo>
                  <a:lnTo>
                    <a:pt x="83" y="467"/>
                  </a:lnTo>
                  <a:lnTo>
                    <a:pt x="90" y="474"/>
                  </a:lnTo>
                  <a:lnTo>
                    <a:pt x="90" y="467"/>
                  </a:lnTo>
                  <a:lnTo>
                    <a:pt x="96" y="467"/>
                  </a:lnTo>
                  <a:lnTo>
                    <a:pt x="103" y="467"/>
                  </a:lnTo>
                  <a:lnTo>
                    <a:pt x="109" y="467"/>
                  </a:lnTo>
                  <a:lnTo>
                    <a:pt x="109" y="461"/>
                  </a:lnTo>
                  <a:lnTo>
                    <a:pt x="115" y="455"/>
                  </a:lnTo>
                  <a:lnTo>
                    <a:pt x="115" y="448"/>
                  </a:lnTo>
                  <a:lnTo>
                    <a:pt x="115" y="442"/>
                  </a:lnTo>
                  <a:lnTo>
                    <a:pt x="115" y="435"/>
                  </a:lnTo>
                  <a:lnTo>
                    <a:pt x="115" y="429"/>
                  </a:lnTo>
                  <a:lnTo>
                    <a:pt x="115" y="423"/>
                  </a:lnTo>
                  <a:lnTo>
                    <a:pt x="122" y="423"/>
                  </a:lnTo>
                  <a:lnTo>
                    <a:pt x="122" y="416"/>
                  </a:lnTo>
                  <a:lnTo>
                    <a:pt x="128" y="416"/>
                  </a:lnTo>
                  <a:lnTo>
                    <a:pt x="135" y="416"/>
                  </a:lnTo>
                  <a:lnTo>
                    <a:pt x="135" y="410"/>
                  </a:lnTo>
                  <a:lnTo>
                    <a:pt x="135" y="403"/>
                  </a:lnTo>
                  <a:lnTo>
                    <a:pt x="135" y="397"/>
                  </a:lnTo>
                  <a:lnTo>
                    <a:pt x="141" y="397"/>
                  </a:lnTo>
                  <a:lnTo>
                    <a:pt x="141" y="403"/>
                  </a:lnTo>
                  <a:lnTo>
                    <a:pt x="147" y="403"/>
                  </a:lnTo>
                  <a:lnTo>
                    <a:pt x="147" y="410"/>
                  </a:lnTo>
                  <a:lnTo>
                    <a:pt x="154" y="410"/>
                  </a:lnTo>
                  <a:lnTo>
                    <a:pt x="154" y="403"/>
                  </a:lnTo>
                  <a:lnTo>
                    <a:pt x="160" y="403"/>
                  </a:lnTo>
                  <a:lnTo>
                    <a:pt x="160" y="397"/>
                  </a:lnTo>
                  <a:lnTo>
                    <a:pt x="167" y="397"/>
                  </a:lnTo>
                  <a:lnTo>
                    <a:pt x="167" y="391"/>
                  </a:lnTo>
                  <a:lnTo>
                    <a:pt x="173" y="391"/>
                  </a:lnTo>
                  <a:lnTo>
                    <a:pt x="179" y="391"/>
                  </a:lnTo>
                  <a:lnTo>
                    <a:pt x="186" y="391"/>
                  </a:lnTo>
                  <a:lnTo>
                    <a:pt x="192" y="391"/>
                  </a:lnTo>
                  <a:lnTo>
                    <a:pt x="192" y="384"/>
                  </a:lnTo>
                  <a:lnTo>
                    <a:pt x="192" y="378"/>
                  </a:lnTo>
                  <a:lnTo>
                    <a:pt x="186" y="371"/>
                  </a:lnTo>
                  <a:lnTo>
                    <a:pt x="186" y="365"/>
                  </a:lnTo>
                  <a:lnTo>
                    <a:pt x="192" y="365"/>
                  </a:lnTo>
                  <a:lnTo>
                    <a:pt x="192" y="359"/>
                  </a:lnTo>
                  <a:lnTo>
                    <a:pt x="199" y="359"/>
                  </a:lnTo>
                  <a:lnTo>
                    <a:pt x="199" y="352"/>
                  </a:lnTo>
                  <a:lnTo>
                    <a:pt x="199" y="346"/>
                  </a:lnTo>
                  <a:lnTo>
                    <a:pt x="205" y="346"/>
                  </a:lnTo>
                  <a:lnTo>
                    <a:pt x="211" y="346"/>
                  </a:lnTo>
                  <a:lnTo>
                    <a:pt x="205" y="339"/>
                  </a:lnTo>
                  <a:lnTo>
                    <a:pt x="211" y="333"/>
                  </a:lnTo>
                  <a:lnTo>
                    <a:pt x="211" y="327"/>
                  </a:lnTo>
                  <a:lnTo>
                    <a:pt x="218" y="327"/>
                  </a:lnTo>
                  <a:lnTo>
                    <a:pt x="224" y="327"/>
                  </a:lnTo>
                  <a:lnTo>
                    <a:pt x="224" y="320"/>
                  </a:lnTo>
                  <a:lnTo>
                    <a:pt x="224" y="314"/>
                  </a:lnTo>
                  <a:lnTo>
                    <a:pt x="231" y="314"/>
                  </a:lnTo>
                  <a:lnTo>
                    <a:pt x="231" y="307"/>
                  </a:lnTo>
                  <a:lnTo>
                    <a:pt x="231" y="301"/>
                  </a:lnTo>
                  <a:lnTo>
                    <a:pt x="237" y="295"/>
                  </a:lnTo>
                  <a:lnTo>
                    <a:pt x="231" y="295"/>
                  </a:lnTo>
                  <a:lnTo>
                    <a:pt x="231" y="288"/>
                  </a:lnTo>
                  <a:lnTo>
                    <a:pt x="231" y="282"/>
                  </a:lnTo>
                  <a:lnTo>
                    <a:pt x="237" y="282"/>
                  </a:lnTo>
                  <a:lnTo>
                    <a:pt x="243" y="282"/>
                  </a:lnTo>
                  <a:lnTo>
                    <a:pt x="250" y="282"/>
                  </a:lnTo>
                  <a:lnTo>
                    <a:pt x="256" y="282"/>
                  </a:lnTo>
                  <a:lnTo>
                    <a:pt x="256" y="288"/>
                  </a:lnTo>
                  <a:lnTo>
                    <a:pt x="256" y="295"/>
                  </a:lnTo>
                  <a:lnTo>
                    <a:pt x="263" y="295"/>
                  </a:lnTo>
                  <a:lnTo>
                    <a:pt x="263" y="288"/>
                  </a:lnTo>
                  <a:lnTo>
                    <a:pt x="269" y="288"/>
                  </a:lnTo>
                  <a:lnTo>
                    <a:pt x="269" y="282"/>
                  </a:lnTo>
                  <a:lnTo>
                    <a:pt x="275" y="282"/>
                  </a:lnTo>
                  <a:lnTo>
                    <a:pt x="275" y="275"/>
                  </a:lnTo>
                  <a:lnTo>
                    <a:pt x="275" y="269"/>
                  </a:lnTo>
                  <a:lnTo>
                    <a:pt x="282" y="269"/>
                  </a:lnTo>
                  <a:lnTo>
                    <a:pt x="288" y="269"/>
                  </a:lnTo>
                  <a:lnTo>
                    <a:pt x="288" y="263"/>
                  </a:lnTo>
                  <a:lnTo>
                    <a:pt x="288" y="269"/>
                  </a:lnTo>
                  <a:lnTo>
                    <a:pt x="295" y="269"/>
                  </a:lnTo>
                  <a:lnTo>
                    <a:pt x="295" y="263"/>
                  </a:lnTo>
                  <a:lnTo>
                    <a:pt x="301" y="263"/>
                  </a:lnTo>
                  <a:lnTo>
                    <a:pt x="301" y="256"/>
                  </a:lnTo>
                  <a:lnTo>
                    <a:pt x="307" y="256"/>
                  </a:lnTo>
                  <a:lnTo>
                    <a:pt x="307" y="250"/>
                  </a:lnTo>
                  <a:lnTo>
                    <a:pt x="314" y="250"/>
                  </a:lnTo>
                  <a:lnTo>
                    <a:pt x="314" y="243"/>
                  </a:lnTo>
                  <a:lnTo>
                    <a:pt x="314" y="237"/>
                  </a:lnTo>
                  <a:lnTo>
                    <a:pt x="314" y="231"/>
                  </a:lnTo>
                  <a:lnTo>
                    <a:pt x="320" y="231"/>
                  </a:lnTo>
                  <a:lnTo>
                    <a:pt x="327" y="231"/>
                  </a:lnTo>
                  <a:lnTo>
                    <a:pt x="333" y="231"/>
                  </a:lnTo>
                  <a:lnTo>
                    <a:pt x="333" y="237"/>
                  </a:lnTo>
                  <a:lnTo>
                    <a:pt x="340" y="237"/>
                  </a:lnTo>
                  <a:lnTo>
                    <a:pt x="346" y="237"/>
                  </a:lnTo>
                  <a:lnTo>
                    <a:pt x="346" y="231"/>
                  </a:lnTo>
                  <a:lnTo>
                    <a:pt x="346" y="237"/>
                  </a:lnTo>
                  <a:lnTo>
                    <a:pt x="352" y="237"/>
                  </a:lnTo>
                  <a:lnTo>
                    <a:pt x="352" y="231"/>
                  </a:lnTo>
                  <a:lnTo>
                    <a:pt x="359" y="231"/>
                  </a:lnTo>
                  <a:lnTo>
                    <a:pt x="365" y="231"/>
                  </a:lnTo>
                  <a:lnTo>
                    <a:pt x="365" y="224"/>
                  </a:lnTo>
                  <a:lnTo>
                    <a:pt x="372" y="224"/>
                  </a:lnTo>
                  <a:lnTo>
                    <a:pt x="372" y="231"/>
                  </a:lnTo>
                  <a:lnTo>
                    <a:pt x="378" y="231"/>
                  </a:lnTo>
                  <a:lnTo>
                    <a:pt x="372" y="231"/>
                  </a:lnTo>
                  <a:lnTo>
                    <a:pt x="372" y="237"/>
                  </a:lnTo>
                  <a:lnTo>
                    <a:pt x="378" y="237"/>
                  </a:lnTo>
                  <a:lnTo>
                    <a:pt x="378" y="243"/>
                  </a:lnTo>
                  <a:lnTo>
                    <a:pt x="378" y="250"/>
                  </a:lnTo>
                  <a:lnTo>
                    <a:pt x="384" y="250"/>
                  </a:lnTo>
                  <a:lnTo>
                    <a:pt x="384" y="256"/>
                  </a:lnTo>
                  <a:lnTo>
                    <a:pt x="391" y="256"/>
                  </a:lnTo>
                  <a:lnTo>
                    <a:pt x="391" y="263"/>
                  </a:lnTo>
                  <a:lnTo>
                    <a:pt x="397" y="263"/>
                  </a:lnTo>
                  <a:lnTo>
                    <a:pt x="404" y="263"/>
                  </a:lnTo>
                  <a:lnTo>
                    <a:pt x="404" y="256"/>
                  </a:lnTo>
                  <a:lnTo>
                    <a:pt x="410" y="263"/>
                  </a:lnTo>
                  <a:lnTo>
                    <a:pt x="410" y="269"/>
                  </a:lnTo>
                  <a:lnTo>
                    <a:pt x="416" y="269"/>
                  </a:lnTo>
                  <a:lnTo>
                    <a:pt x="423" y="269"/>
                  </a:lnTo>
                  <a:lnTo>
                    <a:pt x="423" y="275"/>
                  </a:lnTo>
                  <a:lnTo>
                    <a:pt x="429" y="275"/>
                  </a:lnTo>
                  <a:lnTo>
                    <a:pt x="436" y="275"/>
                  </a:lnTo>
                  <a:lnTo>
                    <a:pt x="436" y="282"/>
                  </a:lnTo>
                  <a:lnTo>
                    <a:pt x="436" y="275"/>
                  </a:lnTo>
                  <a:lnTo>
                    <a:pt x="442" y="282"/>
                  </a:lnTo>
                  <a:lnTo>
                    <a:pt x="442" y="275"/>
                  </a:lnTo>
                  <a:lnTo>
                    <a:pt x="448" y="275"/>
                  </a:lnTo>
                  <a:lnTo>
                    <a:pt x="455" y="275"/>
                  </a:lnTo>
                  <a:lnTo>
                    <a:pt x="461" y="282"/>
                  </a:lnTo>
                  <a:lnTo>
                    <a:pt x="468" y="275"/>
                  </a:lnTo>
                  <a:lnTo>
                    <a:pt x="474" y="275"/>
                  </a:lnTo>
                  <a:lnTo>
                    <a:pt x="474" y="282"/>
                  </a:lnTo>
                  <a:lnTo>
                    <a:pt x="480" y="282"/>
                  </a:lnTo>
                  <a:lnTo>
                    <a:pt x="480" y="275"/>
                  </a:lnTo>
                  <a:lnTo>
                    <a:pt x="487" y="275"/>
                  </a:lnTo>
                  <a:lnTo>
                    <a:pt x="487" y="269"/>
                  </a:lnTo>
                  <a:lnTo>
                    <a:pt x="493" y="269"/>
                  </a:lnTo>
                  <a:lnTo>
                    <a:pt x="500" y="269"/>
                  </a:lnTo>
                  <a:lnTo>
                    <a:pt x="506" y="269"/>
                  </a:lnTo>
                  <a:lnTo>
                    <a:pt x="512" y="269"/>
                  </a:lnTo>
                  <a:lnTo>
                    <a:pt x="512" y="275"/>
                  </a:lnTo>
                  <a:lnTo>
                    <a:pt x="512" y="269"/>
                  </a:lnTo>
                  <a:lnTo>
                    <a:pt x="519" y="269"/>
                  </a:lnTo>
                  <a:lnTo>
                    <a:pt x="525" y="269"/>
                  </a:lnTo>
                  <a:lnTo>
                    <a:pt x="532" y="269"/>
                  </a:lnTo>
                  <a:lnTo>
                    <a:pt x="532" y="263"/>
                  </a:lnTo>
                  <a:lnTo>
                    <a:pt x="538" y="263"/>
                  </a:lnTo>
                  <a:lnTo>
                    <a:pt x="544" y="263"/>
                  </a:lnTo>
                  <a:lnTo>
                    <a:pt x="544" y="256"/>
                  </a:lnTo>
                  <a:lnTo>
                    <a:pt x="544" y="250"/>
                  </a:lnTo>
                  <a:lnTo>
                    <a:pt x="544" y="243"/>
                  </a:lnTo>
                  <a:lnTo>
                    <a:pt x="551" y="243"/>
                  </a:lnTo>
                  <a:lnTo>
                    <a:pt x="551" y="237"/>
                  </a:lnTo>
                  <a:lnTo>
                    <a:pt x="551" y="231"/>
                  </a:lnTo>
                  <a:lnTo>
                    <a:pt x="557" y="231"/>
                  </a:lnTo>
                  <a:lnTo>
                    <a:pt x="564" y="231"/>
                  </a:lnTo>
                  <a:lnTo>
                    <a:pt x="570" y="231"/>
                  </a:lnTo>
                  <a:lnTo>
                    <a:pt x="570" y="224"/>
                  </a:lnTo>
                  <a:lnTo>
                    <a:pt x="576" y="224"/>
                  </a:lnTo>
                  <a:lnTo>
                    <a:pt x="583" y="224"/>
                  </a:lnTo>
                  <a:lnTo>
                    <a:pt x="576" y="224"/>
                  </a:lnTo>
                  <a:lnTo>
                    <a:pt x="576" y="218"/>
                  </a:lnTo>
                  <a:lnTo>
                    <a:pt x="576" y="211"/>
                  </a:lnTo>
                  <a:lnTo>
                    <a:pt x="576" y="205"/>
                  </a:lnTo>
                  <a:lnTo>
                    <a:pt x="570" y="199"/>
                  </a:lnTo>
                  <a:lnTo>
                    <a:pt x="570" y="192"/>
                  </a:lnTo>
                  <a:lnTo>
                    <a:pt x="564" y="179"/>
                  </a:lnTo>
                  <a:lnTo>
                    <a:pt x="564" y="173"/>
                  </a:lnTo>
                  <a:lnTo>
                    <a:pt x="564" y="160"/>
                  </a:lnTo>
                  <a:lnTo>
                    <a:pt x="564" y="154"/>
                  </a:lnTo>
                  <a:lnTo>
                    <a:pt x="557" y="154"/>
                  </a:lnTo>
                  <a:lnTo>
                    <a:pt x="557" y="147"/>
                  </a:lnTo>
                  <a:lnTo>
                    <a:pt x="557" y="135"/>
                  </a:lnTo>
                  <a:lnTo>
                    <a:pt x="557" y="128"/>
                  </a:lnTo>
                  <a:lnTo>
                    <a:pt x="564" y="122"/>
                  </a:lnTo>
                  <a:lnTo>
                    <a:pt x="570" y="109"/>
                  </a:lnTo>
                  <a:lnTo>
                    <a:pt x="589" y="83"/>
                  </a:lnTo>
                  <a:lnTo>
                    <a:pt x="596" y="71"/>
                  </a:lnTo>
                  <a:lnTo>
                    <a:pt x="602" y="58"/>
                  </a:lnTo>
                  <a:lnTo>
                    <a:pt x="602" y="51"/>
                  </a:lnTo>
                  <a:lnTo>
                    <a:pt x="602" y="45"/>
                  </a:lnTo>
                  <a:lnTo>
                    <a:pt x="615" y="39"/>
                  </a:lnTo>
                  <a:lnTo>
                    <a:pt x="621" y="32"/>
                  </a:lnTo>
                  <a:lnTo>
                    <a:pt x="628" y="26"/>
                  </a:lnTo>
                  <a:lnTo>
                    <a:pt x="634" y="26"/>
                  </a:lnTo>
                  <a:lnTo>
                    <a:pt x="640" y="19"/>
                  </a:lnTo>
                  <a:lnTo>
                    <a:pt x="647" y="26"/>
                  </a:lnTo>
                  <a:lnTo>
                    <a:pt x="660" y="26"/>
                  </a:lnTo>
                  <a:lnTo>
                    <a:pt x="666" y="32"/>
                  </a:lnTo>
                  <a:lnTo>
                    <a:pt x="672" y="32"/>
                  </a:lnTo>
                  <a:lnTo>
                    <a:pt x="685" y="39"/>
                  </a:lnTo>
                  <a:lnTo>
                    <a:pt x="698" y="39"/>
                  </a:lnTo>
                  <a:lnTo>
                    <a:pt x="705" y="39"/>
                  </a:lnTo>
                  <a:lnTo>
                    <a:pt x="711" y="45"/>
                  </a:lnTo>
                  <a:lnTo>
                    <a:pt x="724" y="45"/>
                  </a:lnTo>
                  <a:lnTo>
                    <a:pt x="737" y="45"/>
                  </a:lnTo>
                  <a:lnTo>
                    <a:pt x="743" y="45"/>
                  </a:lnTo>
                  <a:lnTo>
                    <a:pt x="749" y="51"/>
                  </a:lnTo>
                  <a:lnTo>
                    <a:pt x="749" y="58"/>
                  </a:lnTo>
                  <a:lnTo>
                    <a:pt x="749" y="64"/>
                  </a:lnTo>
                  <a:lnTo>
                    <a:pt x="756" y="71"/>
                  </a:lnTo>
                  <a:lnTo>
                    <a:pt x="762" y="77"/>
                  </a:lnTo>
                  <a:lnTo>
                    <a:pt x="762" y="83"/>
                  </a:lnTo>
                  <a:lnTo>
                    <a:pt x="769" y="77"/>
                  </a:lnTo>
                  <a:lnTo>
                    <a:pt x="775" y="71"/>
                  </a:lnTo>
                  <a:lnTo>
                    <a:pt x="781" y="71"/>
                  </a:lnTo>
                  <a:lnTo>
                    <a:pt x="788" y="64"/>
                  </a:lnTo>
                  <a:lnTo>
                    <a:pt x="788" y="58"/>
                  </a:lnTo>
                  <a:lnTo>
                    <a:pt x="788" y="51"/>
                  </a:lnTo>
                  <a:lnTo>
                    <a:pt x="794" y="45"/>
                  </a:lnTo>
                  <a:lnTo>
                    <a:pt x="807" y="39"/>
                  </a:lnTo>
                  <a:lnTo>
                    <a:pt x="813" y="32"/>
                  </a:lnTo>
                  <a:lnTo>
                    <a:pt x="833" y="32"/>
                  </a:lnTo>
                  <a:lnTo>
                    <a:pt x="845" y="39"/>
                  </a:lnTo>
                  <a:lnTo>
                    <a:pt x="852" y="45"/>
                  </a:lnTo>
                  <a:lnTo>
                    <a:pt x="858" y="45"/>
                  </a:lnTo>
                  <a:lnTo>
                    <a:pt x="865" y="51"/>
                  </a:lnTo>
                  <a:lnTo>
                    <a:pt x="871" y="51"/>
                  </a:lnTo>
                  <a:lnTo>
                    <a:pt x="871" y="45"/>
                  </a:lnTo>
                  <a:lnTo>
                    <a:pt x="884" y="39"/>
                  </a:lnTo>
                  <a:lnTo>
                    <a:pt x="884" y="32"/>
                  </a:lnTo>
                  <a:lnTo>
                    <a:pt x="890" y="32"/>
                  </a:lnTo>
                  <a:lnTo>
                    <a:pt x="897" y="19"/>
                  </a:lnTo>
                  <a:lnTo>
                    <a:pt x="903" y="19"/>
                  </a:lnTo>
                  <a:lnTo>
                    <a:pt x="909" y="13"/>
                  </a:lnTo>
                  <a:lnTo>
                    <a:pt x="916" y="13"/>
                  </a:lnTo>
                  <a:lnTo>
                    <a:pt x="916" y="7"/>
                  </a:lnTo>
                  <a:lnTo>
                    <a:pt x="922" y="7"/>
                  </a:lnTo>
                  <a:lnTo>
                    <a:pt x="935" y="0"/>
                  </a:lnTo>
                  <a:lnTo>
                    <a:pt x="941" y="0"/>
                  </a:lnTo>
                  <a:lnTo>
                    <a:pt x="948" y="0"/>
                  </a:lnTo>
                  <a:lnTo>
                    <a:pt x="961" y="0"/>
                  </a:lnTo>
                  <a:lnTo>
                    <a:pt x="967" y="7"/>
                  </a:lnTo>
                  <a:lnTo>
                    <a:pt x="986" y="19"/>
                  </a:lnTo>
                  <a:lnTo>
                    <a:pt x="993" y="26"/>
                  </a:lnTo>
                  <a:lnTo>
                    <a:pt x="999" y="51"/>
                  </a:lnTo>
                  <a:lnTo>
                    <a:pt x="1044" y="90"/>
                  </a:lnTo>
                  <a:lnTo>
                    <a:pt x="1063" y="109"/>
                  </a:lnTo>
                  <a:lnTo>
                    <a:pt x="1089" y="122"/>
                  </a:lnTo>
                  <a:lnTo>
                    <a:pt x="1108" y="160"/>
                  </a:lnTo>
                  <a:lnTo>
                    <a:pt x="1127" y="179"/>
                  </a:lnTo>
                  <a:lnTo>
                    <a:pt x="1140" y="205"/>
                  </a:lnTo>
                  <a:lnTo>
                    <a:pt x="1140" y="224"/>
                  </a:lnTo>
                  <a:lnTo>
                    <a:pt x="1146" y="250"/>
                  </a:lnTo>
                  <a:lnTo>
                    <a:pt x="1153" y="282"/>
                  </a:lnTo>
                  <a:lnTo>
                    <a:pt x="1146" y="307"/>
                  </a:lnTo>
                  <a:lnTo>
                    <a:pt x="1153" y="371"/>
                  </a:lnTo>
                  <a:lnTo>
                    <a:pt x="1153" y="448"/>
                  </a:lnTo>
                  <a:lnTo>
                    <a:pt x="1146" y="653"/>
                  </a:lnTo>
                  <a:lnTo>
                    <a:pt x="1153" y="685"/>
                  </a:lnTo>
                  <a:lnTo>
                    <a:pt x="1153" y="717"/>
                  </a:lnTo>
                  <a:lnTo>
                    <a:pt x="1166" y="749"/>
                  </a:lnTo>
                  <a:lnTo>
                    <a:pt x="1166" y="762"/>
                  </a:lnTo>
                  <a:lnTo>
                    <a:pt x="1153" y="781"/>
                  </a:lnTo>
                  <a:lnTo>
                    <a:pt x="1153" y="800"/>
                  </a:lnTo>
                  <a:lnTo>
                    <a:pt x="1146" y="807"/>
                  </a:lnTo>
                  <a:lnTo>
                    <a:pt x="1146" y="826"/>
                  </a:lnTo>
                  <a:lnTo>
                    <a:pt x="1140" y="845"/>
                  </a:lnTo>
                  <a:lnTo>
                    <a:pt x="1140" y="858"/>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endParaRPr lang="fr-FR"/>
            </a:p>
          </p:txBody>
        </p:sp>
        <p:sp>
          <p:nvSpPr>
            <p:cNvPr id="57" name="Freeform 228">
              <a:extLst>
                <a:ext uri="{FF2B5EF4-FFF2-40B4-BE49-F238E27FC236}">
                  <a16:creationId xmlns:a16="http://schemas.microsoft.com/office/drawing/2014/main" id="{1A8F3D10-0A24-C114-18D4-F210F8BAB291}"/>
                </a:ext>
              </a:extLst>
            </p:cNvPr>
            <p:cNvSpPr>
              <a:spLocks/>
            </p:cNvSpPr>
            <p:nvPr/>
          </p:nvSpPr>
          <p:spPr bwMode="gray">
            <a:xfrm>
              <a:off x="3894551" y="2371660"/>
              <a:ext cx="702756" cy="899834"/>
            </a:xfrm>
            <a:custGeom>
              <a:avLst/>
              <a:gdLst>
                <a:gd name="T0" fmla="*/ 1044 w 1089"/>
                <a:gd name="T1" fmla="*/ 532 h 1249"/>
                <a:gd name="T2" fmla="*/ 1050 w 1089"/>
                <a:gd name="T3" fmla="*/ 673 h 1249"/>
                <a:gd name="T4" fmla="*/ 1069 w 1089"/>
                <a:gd name="T5" fmla="*/ 839 h 1249"/>
                <a:gd name="T6" fmla="*/ 999 w 1089"/>
                <a:gd name="T7" fmla="*/ 890 h 1249"/>
                <a:gd name="T8" fmla="*/ 909 w 1089"/>
                <a:gd name="T9" fmla="*/ 910 h 1249"/>
                <a:gd name="T10" fmla="*/ 839 w 1089"/>
                <a:gd name="T11" fmla="*/ 884 h 1249"/>
                <a:gd name="T12" fmla="*/ 743 w 1089"/>
                <a:gd name="T13" fmla="*/ 878 h 1249"/>
                <a:gd name="T14" fmla="*/ 692 w 1089"/>
                <a:gd name="T15" fmla="*/ 993 h 1249"/>
                <a:gd name="T16" fmla="*/ 698 w 1089"/>
                <a:gd name="T17" fmla="*/ 1063 h 1249"/>
                <a:gd name="T18" fmla="*/ 660 w 1089"/>
                <a:gd name="T19" fmla="*/ 1102 h 1249"/>
                <a:gd name="T20" fmla="*/ 608 w 1089"/>
                <a:gd name="T21" fmla="*/ 1114 h 1249"/>
                <a:gd name="T22" fmla="*/ 564 w 1089"/>
                <a:gd name="T23" fmla="*/ 1114 h 1249"/>
                <a:gd name="T24" fmla="*/ 512 w 1089"/>
                <a:gd name="T25" fmla="*/ 1095 h 1249"/>
                <a:gd name="T26" fmla="*/ 487 w 1089"/>
                <a:gd name="T27" fmla="*/ 1070 h 1249"/>
                <a:gd name="T28" fmla="*/ 442 w 1089"/>
                <a:gd name="T29" fmla="*/ 1076 h 1249"/>
                <a:gd name="T30" fmla="*/ 410 w 1089"/>
                <a:gd name="T31" fmla="*/ 1108 h 1249"/>
                <a:gd name="T32" fmla="*/ 371 w 1089"/>
                <a:gd name="T33" fmla="*/ 1121 h 1249"/>
                <a:gd name="T34" fmla="*/ 346 w 1089"/>
                <a:gd name="T35" fmla="*/ 1166 h 1249"/>
                <a:gd name="T36" fmla="*/ 314 w 1089"/>
                <a:gd name="T37" fmla="*/ 1210 h 1249"/>
                <a:gd name="T38" fmla="*/ 282 w 1089"/>
                <a:gd name="T39" fmla="*/ 1249 h 1249"/>
                <a:gd name="T40" fmla="*/ 256 w 1089"/>
                <a:gd name="T41" fmla="*/ 1178 h 1249"/>
                <a:gd name="T42" fmla="*/ 205 w 1089"/>
                <a:gd name="T43" fmla="*/ 1082 h 1249"/>
                <a:gd name="T44" fmla="*/ 237 w 1089"/>
                <a:gd name="T45" fmla="*/ 1012 h 1249"/>
                <a:gd name="T46" fmla="*/ 269 w 1089"/>
                <a:gd name="T47" fmla="*/ 942 h 1249"/>
                <a:gd name="T48" fmla="*/ 269 w 1089"/>
                <a:gd name="T49" fmla="*/ 858 h 1249"/>
                <a:gd name="T50" fmla="*/ 288 w 1089"/>
                <a:gd name="T51" fmla="*/ 807 h 1249"/>
                <a:gd name="T52" fmla="*/ 275 w 1089"/>
                <a:gd name="T53" fmla="*/ 724 h 1249"/>
                <a:gd name="T54" fmla="*/ 250 w 1089"/>
                <a:gd name="T55" fmla="*/ 692 h 1249"/>
                <a:gd name="T56" fmla="*/ 186 w 1089"/>
                <a:gd name="T57" fmla="*/ 666 h 1249"/>
                <a:gd name="T58" fmla="*/ 122 w 1089"/>
                <a:gd name="T59" fmla="*/ 666 h 1249"/>
                <a:gd name="T60" fmla="*/ 83 w 1089"/>
                <a:gd name="T61" fmla="*/ 711 h 1249"/>
                <a:gd name="T62" fmla="*/ 13 w 1089"/>
                <a:gd name="T63" fmla="*/ 717 h 1249"/>
                <a:gd name="T64" fmla="*/ 26 w 1089"/>
                <a:gd name="T65" fmla="*/ 679 h 1249"/>
                <a:gd name="T66" fmla="*/ 70 w 1089"/>
                <a:gd name="T67" fmla="*/ 653 h 1249"/>
                <a:gd name="T68" fmla="*/ 6 w 1089"/>
                <a:gd name="T69" fmla="*/ 634 h 1249"/>
                <a:gd name="T70" fmla="*/ 38 w 1089"/>
                <a:gd name="T71" fmla="*/ 602 h 1249"/>
                <a:gd name="T72" fmla="*/ 90 w 1089"/>
                <a:gd name="T73" fmla="*/ 589 h 1249"/>
                <a:gd name="T74" fmla="*/ 141 w 1089"/>
                <a:gd name="T75" fmla="*/ 570 h 1249"/>
                <a:gd name="T76" fmla="*/ 96 w 1089"/>
                <a:gd name="T77" fmla="*/ 557 h 1249"/>
                <a:gd name="T78" fmla="*/ 45 w 1089"/>
                <a:gd name="T79" fmla="*/ 557 h 1249"/>
                <a:gd name="T80" fmla="*/ 45 w 1089"/>
                <a:gd name="T81" fmla="*/ 493 h 1249"/>
                <a:gd name="T82" fmla="*/ 96 w 1089"/>
                <a:gd name="T83" fmla="*/ 519 h 1249"/>
                <a:gd name="T84" fmla="*/ 109 w 1089"/>
                <a:gd name="T85" fmla="*/ 461 h 1249"/>
                <a:gd name="T86" fmla="*/ 90 w 1089"/>
                <a:gd name="T87" fmla="*/ 410 h 1249"/>
                <a:gd name="T88" fmla="*/ 115 w 1089"/>
                <a:gd name="T89" fmla="*/ 359 h 1249"/>
                <a:gd name="T90" fmla="*/ 115 w 1089"/>
                <a:gd name="T91" fmla="*/ 282 h 1249"/>
                <a:gd name="T92" fmla="*/ 128 w 1089"/>
                <a:gd name="T93" fmla="*/ 237 h 1249"/>
                <a:gd name="T94" fmla="*/ 122 w 1089"/>
                <a:gd name="T95" fmla="*/ 180 h 1249"/>
                <a:gd name="T96" fmla="*/ 179 w 1089"/>
                <a:gd name="T97" fmla="*/ 180 h 1249"/>
                <a:gd name="T98" fmla="*/ 186 w 1089"/>
                <a:gd name="T99" fmla="*/ 225 h 1249"/>
                <a:gd name="T100" fmla="*/ 243 w 1089"/>
                <a:gd name="T101" fmla="*/ 244 h 1249"/>
                <a:gd name="T102" fmla="*/ 269 w 1089"/>
                <a:gd name="T103" fmla="*/ 257 h 1249"/>
                <a:gd name="T104" fmla="*/ 295 w 1089"/>
                <a:gd name="T105" fmla="*/ 295 h 1249"/>
                <a:gd name="T106" fmla="*/ 359 w 1089"/>
                <a:gd name="T107" fmla="*/ 308 h 1249"/>
                <a:gd name="T108" fmla="*/ 403 w 1089"/>
                <a:gd name="T109" fmla="*/ 301 h 1249"/>
                <a:gd name="T110" fmla="*/ 397 w 1089"/>
                <a:gd name="T111" fmla="*/ 244 h 1249"/>
                <a:gd name="T112" fmla="*/ 429 w 1089"/>
                <a:gd name="T113" fmla="*/ 186 h 1249"/>
                <a:gd name="T114" fmla="*/ 468 w 1089"/>
                <a:gd name="T115" fmla="*/ 77 h 1249"/>
                <a:gd name="T116" fmla="*/ 500 w 1089"/>
                <a:gd name="T117" fmla="*/ 45 h 1249"/>
                <a:gd name="T118" fmla="*/ 532 w 1089"/>
                <a:gd name="T119" fmla="*/ 52 h 1249"/>
                <a:gd name="T120" fmla="*/ 570 w 1089"/>
                <a:gd name="T121" fmla="*/ 39 h 1249"/>
                <a:gd name="T122" fmla="*/ 615 w 1089"/>
                <a:gd name="T123" fmla="*/ 39 h 1249"/>
                <a:gd name="T124" fmla="*/ 692 w 1089"/>
                <a:gd name="T125" fmla="*/ 13 h 1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89" h="1249">
                  <a:moveTo>
                    <a:pt x="711" y="0"/>
                  </a:moveTo>
                  <a:lnTo>
                    <a:pt x="858" y="96"/>
                  </a:lnTo>
                  <a:lnTo>
                    <a:pt x="967" y="167"/>
                  </a:lnTo>
                  <a:lnTo>
                    <a:pt x="1005" y="186"/>
                  </a:lnTo>
                  <a:lnTo>
                    <a:pt x="1012" y="192"/>
                  </a:lnTo>
                  <a:lnTo>
                    <a:pt x="1031" y="199"/>
                  </a:lnTo>
                  <a:lnTo>
                    <a:pt x="1037" y="231"/>
                  </a:lnTo>
                  <a:lnTo>
                    <a:pt x="1037" y="353"/>
                  </a:lnTo>
                  <a:lnTo>
                    <a:pt x="1037" y="481"/>
                  </a:lnTo>
                  <a:lnTo>
                    <a:pt x="1044" y="500"/>
                  </a:lnTo>
                  <a:lnTo>
                    <a:pt x="1044" y="513"/>
                  </a:lnTo>
                  <a:lnTo>
                    <a:pt x="1044" y="532"/>
                  </a:lnTo>
                  <a:lnTo>
                    <a:pt x="1037" y="570"/>
                  </a:lnTo>
                  <a:lnTo>
                    <a:pt x="1025" y="596"/>
                  </a:lnTo>
                  <a:lnTo>
                    <a:pt x="1018" y="615"/>
                  </a:lnTo>
                  <a:lnTo>
                    <a:pt x="1018" y="628"/>
                  </a:lnTo>
                  <a:lnTo>
                    <a:pt x="1031" y="653"/>
                  </a:lnTo>
                  <a:lnTo>
                    <a:pt x="1031" y="666"/>
                  </a:lnTo>
                  <a:lnTo>
                    <a:pt x="1031" y="673"/>
                  </a:lnTo>
                  <a:lnTo>
                    <a:pt x="1037" y="673"/>
                  </a:lnTo>
                  <a:lnTo>
                    <a:pt x="1044" y="673"/>
                  </a:lnTo>
                  <a:lnTo>
                    <a:pt x="1044" y="666"/>
                  </a:lnTo>
                  <a:lnTo>
                    <a:pt x="1050" y="666"/>
                  </a:lnTo>
                  <a:lnTo>
                    <a:pt x="1050" y="673"/>
                  </a:lnTo>
                  <a:lnTo>
                    <a:pt x="1050" y="666"/>
                  </a:lnTo>
                  <a:lnTo>
                    <a:pt x="1057" y="666"/>
                  </a:lnTo>
                  <a:lnTo>
                    <a:pt x="1063" y="666"/>
                  </a:lnTo>
                  <a:lnTo>
                    <a:pt x="1063" y="679"/>
                  </a:lnTo>
                  <a:lnTo>
                    <a:pt x="1069" y="717"/>
                  </a:lnTo>
                  <a:lnTo>
                    <a:pt x="1069" y="724"/>
                  </a:lnTo>
                  <a:lnTo>
                    <a:pt x="1069" y="737"/>
                  </a:lnTo>
                  <a:lnTo>
                    <a:pt x="1069" y="781"/>
                  </a:lnTo>
                  <a:lnTo>
                    <a:pt x="1082" y="826"/>
                  </a:lnTo>
                  <a:lnTo>
                    <a:pt x="1089" y="839"/>
                  </a:lnTo>
                  <a:lnTo>
                    <a:pt x="1076" y="839"/>
                  </a:lnTo>
                  <a:lnTo>
                    <a:pt x="1069" y="839"/>
                  </a:lnTo>
                  <a:lnTo>
                    <a:pt x="1063" y="839"/>
                  </a:lnTo>
                  <a:lnTo>
                    <a:pt x="1050" y="846"/>
                  </a:lnTo>
                  <a:lnTo>
                    <a:pt x="1044" y="846"/>
                  </a:lnTo>
                  <a:lnTo>
                    <a:pt x="1044" y="852"/>
                  </a:lnTo>
                  <a:lnTo>
                    <a:pt x="1037" y="852"/>
                  </a:lnTo>
                  <a:lnTo>
                    <a:pt x="1031" y="858"/>
                  </a:lnTo>
                  <a:lnTo>
                    <a:pt x="1025" y="858"/>
                  </a:lnTo>
                  <a:lnTo>
                    <a:pt x="1018" y="871"/>
                  </a:lnTo>
                  <a:lnTo>
                    <a:pt x="1012" y="871"/>
                  </a:lnTo>
                  <a:lnTo>
                    <a:pt x="1012" y="878"/>
                  </a:lnTo>
                  <a:lnTo>
                    <a:pt x="999" y="884"/>
                  </a:lnTo>
                  <a:lnTo>
                    <a:pt x="999" y="890"/>
                  </a:lnTo>
                  <a:lnTo>
                    <a:pt x="993" y="890"/>
                  </a:lnTo>
                  <a:lnTo>
                    <a:pt x="986" y="884"/>
                  </a:lnTo>
                  <a:lnTo>
                    <a:pt x="980" y="884"/>
                  </a:lnTo>
                  <a:lnTo>
                    <a:pt x="973" y="878"/>
                  </a:lnTo>
                  <a:lnTo>
                    <a:pt x="961" y="871"/>
                  </a:lnTo>
                  <a:lnTo>
                    <a:pt x="941" y="871"/>
                  </a:lnTo>
                  <a:lnTo>
                    <a:pt x="935" y="878"/>
                  </a:lnTo>
                  <a:lnTo>
                    <a:pt x="922" y="884"/>
                  </a:lnTo>
                  <a:lnTo>
                    <a:pt x="916" y="890"/>
                  </a:lnTo>
                  <a:lnTo>
                    <a:pt x="916" y="897"/>
                  </a:lnTo>
                  <a:lnTo>
                    <a:pt x="916" y="903"/>
                  </a:lnTo>
                  <a:lnTo>
                    <a:pt x="909" y="910"/>
                  </a:lnTo>
                  <a:lnTo>
                    <a:pt x="903" y="910"/>
                  </a:lnTo>
                  <a:lnTo>
                    <a:pt x="897" y="916"/>
                  </a:lnTo>
                  <a:lnTo>
                    <a:pt x="890" y="922"/>
                  </a:lnTo>
                  <a:lnTo>
                    <a:pt x="890" y="916"/>
                  </a:lnTo>
                  <a:lnTo>
                    <a:pt x="884" y="910"/>
                  </a:lnTo>
                  <a:lnTo>
                    <a:pt x="877" y="903"/>
                  </a:lnTo>
                  <a:lnTo>
                    <a:pt x="877" y="897"/>
                  </a:lnTo>
                  <a:lnTo>
                    <a:pt x="877" y="890"/>
                  </a:lnTo>
                  <a:lnTo>
                    <a:pt x="871" y="884"/>
                  </a:lnTo>
                  <a:lnTo>
                    <a:pt x="865" y="884"/>
                  </a:lnTo>
                  <a:lnTo>
                    <a:pt x="852" y="884"/>
                  </a:lnTo>
                  <a:lnTo>
                    <a:pt x="839" y="884"/>
                  </a:lnTo>
                  <a:lnTo>
                    <a:pt x="833" y="878"/>
                  </a:lnTo>
                  <a:lnTo>
                    <a:pt x="826" y="878"/>
                  </a:lnTo>
                  <a:lnTo>
                    <a:pt x="813" y="878"/>
                  </a:lnTo>
                  <a:lnTo>
                    <a:pt x="800" y="871"/>
                  </a:lnTo>
                  <a:lnTo>
                    <a:pt x="794" y="871"/>
                  </a:lnTo>
                  <a:lnTo>
                    <a:pt x="788" y="865"/>
                  </a:lnTo>
                  <a:lnTo>
                    <a:pt x="775" y="865"/>
                  </a:lnTo>
                  <a:lnTo>
                    <a:pt x="768" y="858"/>
                  </a:lnTo>
                  <a:lnTo>
                    <a:pt x="762" y="865"/>
                  </a:lnTo>
                  <a:lnTo>
                    <a:pt x="756" y="865"/>
                  </a:lnTo>
                  <a:lnTo>
                    <a:pt x="749" y="871"/>
                  </a:lnTo>
                  <a:lnTo>
                    <a:pt x="743" y="878"/>
                  </a:lnTo>
                  <a:lnTo>
                    <a:pt x="730" y="884"/>
                  </a:lnTo>
                  <a:lnTo>
                    <a:pt x="730" y="890"/>
                  </a:lnTo>
                  <a:lnTo>
                    <a:pt x="730" y="897"/>
                  </a:lnTo>
                  <a:lnTo>
                    <a:pt x="724" y="910"/>
                  </a:lnTo>
                  <a:lnTo>
                    <a:pt x="717" y="922"/>
                  </a:lnTo>
                  <a:lnTo>
                    <a:pt x="698" y="948"/>
                  </a:lnTo>
                  <a:lnTo>
                    <a:pt x="692" y="961"/>
                  </a:lnTo>
                  <a:lnTo>
                    <a:pt x="685" y="967"/>
                  </a:lnTo>
                  <a:lnTo>
                    <a:pt x="685" y="974"/>
                  </a:lnTo>
                  <a:lnTo>
                    <a:pt x="685" y="986"/>
                  </a:lnTo>
                  <a:lnTo>
                    <a:pt x="685" y="993"/>
                  </a:lnTo>
                  <a:lnTo>
                    <a:pt x="692" y="993"/>
                  </a:lnTo>
                  <a:lnTo>
                    <a:pt x="692" y="999"/>
                  </a:lnTo>
                  <a:lnTo>
                    <a:pt x="692" y="1012"/>
                  </a:lnTo>
                  <a:lnTo>
                    <a:pt x="692" y="1018"/>
                  </a:lnTo>
                  <a:lnTo>
                    <a:pt x="698" y="1031"/>
                  </a:lnTo>
                  <a:lnTo>
                    <a:pt x="698" y="1038"/>
                  </a:lnTo>
                  <a:lnTo>
                    <a:pt x="704" y="1044"/>
                  </a:lnTo>
                  <a:lnTo>
                    <a:pt x="704" y="1050"/>
                  </a:lnTo>
                  <a:lnTo>
                    <a:pt x="704" y="1057"/>
                  </a:lnTo>
                  <a:lnTo>
                    <a:pt x="704" y="1063"/>
                  </a:lnTo>
                  <a:lnTo>
                    <a:pt x="711" y="1063"/>
                  </a:lnTo>
                  <a:lnTo>
                    <a:pt x="704" y="1063"/>
                  </a:lnTo>
                  <a:lnTo>
                    <a:pt x="698" y="1063"/>
                  </a:lnTo>
                  <a:lnTo>
                    <a:pt x="698" y="1070"/>
                  </a:lnTo>
                  <a:lnTo>
                    <a:pt x="692" y="1070"/>
                  </a:lnTo>
                  <a:lnTo>
                    <a:pt x="685" y="1070"/>
                  </a:lnTo>
                  <a:lnTo>
                    <a:pt x="679" y="1070"/>
                  </a:lnTo>
                  <a:lnTo>
                    <a:pt x="679" y="1076"/>
                  </a:lnTo>
                  <a:lnTo>
                    <a:pt x="679" y="1082"/>
                  </a:lnTo>
                  <a:lnTo>
                    <a:pt x="672" y="1082"/>
                  </a:lnTo>
                  <a:lnTo>
                    <a:pt x="672" y="1089"/>
                  </a:lnTo>
                  <a:lnTo>
                    <a:pt x="672" y="1095"/>
                  </a:lnTo>
                  <a:lnTo>
                    <a:pt x="672" y="1102"/>
                  </a:lnTo>
                  <a:lnTo>
                    <a:pt x="666" y="1102"/>
                  </a:lnTo>
                  <a:lnTo>
                    <a:pt x="660" y="1102"/>
                  </a:lnTo>
                  <a:lnTo>
                    <a:pt x="660" y="1108"/>
                  </a:lnTo>
                  <a:lnTo>
                    <a:pt x="653" y="1108"/>
                  </a:lnTo>
                  <a:lnTo>
                    <a:pt x="647" y="1108"/>
                  </a:lnTo>
                  <a:lnTo>
                    <a:pt x="640" y="1108"/>
                  </a:lnTo>
                  <a:lnTo>
                    <a:pt x="640" y="1114"/>
                  </a:lnTo>
                  <a:lnTo>
                    <a:pt x="640" y="1108"/>
                  </a:lnTo>
                  <a:lnTo>
                    <a:pt x="634" y="1108"/>
                  </a:lnTo>
                  <a:lnTo>
                    <a:pt x="628" y="1108"/>
                  </a:lnTo>
                  <a:lnTo>
                    <a:pt x="621" y="1108"/>
                  </a:lnTo>
                  <a:lnTo>
                    <a:pt x="615" y="1108"/>
                  </a:lnTo>
                  <a:lnTo>
                    <a:pt x="615" y="1114"/>
                  </a:lnTo>
                  <a:lnTo>
                    <a:pt x="608" y="1114"/>
                  </a:lnTo>
                  <a:lnTo>
                    <a:pt x="608" y="1121"/>
                  </a:lnTo>
                  <a:lnTo>
                    <a:pt x="602" y="1121"/>
                  </a:lnTo>
                  <a:lnTo>
                    <a:pt x="602" y="1114"/>
                  </a:lnTo>
                  <a:lnTo>
                    <a:pt x="596" y="1114"/>
                  </a:lnTo>
                  <a:lnTo>
                    <a:pt x="589" y="1121"/>
                  </a:lnTo>
                  <a:lnTo>
                    <a:pt x="583" y="1114"/>
                  </a:lnTo>
                  <a:lnTo>
                    <a:pt x="576" y="1114"/>
                  </a:lnTo>
                  <a:lnTo>
                    <a:pt x="570" y="1114"/>
                  </a:lnTo>
                  <a:lnTo>
                    <a:pt x="570" y="1121"/>
                  </a:lnTo>
                  <a:lnTo>
                    <a:pt x="564" y="1114"/>
                  </a:lnTo>
                  <a:lnTo>
                    <a:pt x="564" y="1121"/>
                  </a:lnTo>
                  <a:lnTo>
                    <a:pt x="564" y="1114"/>
                  </a:lnTo>
                  <a:lnTo>
                    <a:pt x="557" y="1114"/>
                  </a:lnTo>
                  <a:lnTo>
                    <a:pt x="551" y="1114"/>
                  </a:lnTo>
                  <a:lnTo>
                    <a:pt x="551" y="1108"/>
                  </a:lnTo>
                  <a:lnTo>
                    <a:pt x="544" y="1108"/>
                  </a:lnTo>
                  <a:lnTo>
                    <a:pt x="538" y="1108"/>
                  </a:lnTo>
                  <a:lnTo>
                    <a:pt x="538" y="1102"/>
                  </a:lnTo>
                  <a:lnTo>
                    <a:pt x="532" y="1095"/>
                  </a:lnTo>
                  <a:lnTo>
                    <a:pt x="532" y="1102"/>
                  </a:lnTo>
                  <a:lnTo>
                    <a:pt x="525" y="1102"/>
                  </a:lnTo>
                  <a:lnTo>
                    <a:pt x="519" y="1102"/>
                  </a:lnTo>
                  <a:lnTo>
                    <a:pt x="519" y="1095"/>
                  </a:lnTo>
                  <a:lnTo>
                    <a:pt x="512" y="1095"/>
                  </a:lnTo>
                  <a:lnTo>
                    <a:pt x="512" y="1089"/>
                  </a:lnTo>
                  <a:lnTo>
                    <a:pt x="506" y="1089"/>
                  </a:lnTo>
                  <a:lnTo>
                    <a:pt x="506" y="1082"/>
                  </a:lnTo>
                  <a:lnTo>
                    <a:pt x="506" y="1076"/>
                  </a:lnTo>
                  <a:lnTo>
                    <a:pt x="500" y="1076"/>
                  </a:lnTo>
                  <a:lnTo>
                    <a:pt x="500" y="1070"/>
                  </a:lnTo>
                  <a:lnTo>
                    <a:pt x="506" y="1070"/>
                  </a:lnTo>
                  <a:lnTo>
                    <a:pt x="500" y="1070"/>
                  </a:lnTo>
                  <a:lnTo>
                    <a:pt x="500" y="1063"/>
                  </a:lnTo>
                  <a:lnTo>
                    <a:pt x="493" y="1063"/>
                  </a:lnTo>
                  <a:lnTo>
                    <a:pt x="493" y="1070"/>
                  </a:lnTo>
                  <a:lnTo>
                    <a:pt x="487" y="1070"/>
                  </a:lnTo>
                  <a:lnTo>
                    <a:pt x="480" y="1070"/>
                  </a:lnTo>
                  <a:lnTo>
                    <a:pt x="480" y="1076"/>
                  </a:lnTo>
                  <a:lnTo>
                    <a:pt x="474" y="1076"/>
                  </a:lnTo>
                  <a:lnTo>
                    <a:pt x="474" y="1070"/>
                  </a:lnTo>
                  <a:lnTo>
                    <a:pt x="474" y="1076"/>
                  </a:lnTo>
                  <a:lnTo>
                    <a:pt x="468" y="1076"/>
                  </a:lnTo>
                  <a:lnTo>
                    <a:pt x="461" y="1076"/>
                  </a:lnTo>
                  <a:lnTo>
                    <a:pt x="461" y="1070"/>
                  </a:lnTo>
                  <a:lnTo>
                    <a:pt x="455" y="1070"/>
                  </a:lnTo>
                  <a:lnTo>
                    <a:pt x="448" y="1070"/>
                  </a:lnTo>
                  <a:lnTo>
                    <a:pt x="442" y="1070"/>
                  </a:lnTo>
                  <a:lnTo>
                    <a:pt x="442" y="1076"/>
                  </a:lnTo>
                  <a:lnTo>
                    <a:pt x="442" y="1082"/>
                  </a:lnTo>
                  <a:lnTo>
                    <a:pt x="442" y="1089"/>
                  </a:lnTo>
                  <a:lnTo>
                    <a:pt x="435" y="1089"/>
                  </a:lnTo>
                  <a:lnTo>
                    <a:pt x="435" y="1095"/>
                  </a:lnTo>
                  <a:lnTo>
                    <a:pt x="429" y="1095"/>
                  </a:lnTo>
                  <a:lnTo>
                    <a:pt x="429" y="1102"/>
                  </a:lnTo>
                  <a:lnTo>
                    <a:pt x="423" y="1102"/>
                  </a:lnTo>
                  <a:lnTo>
                    <a:pt x="423" y="1108"/>
                  </a:lnTo>
                  <a:lnTo>
                    <a:pt x="416" y="1108"/>
                  </a:lnTo>
                  <a:lnTo>
                    <a:pt x="416" y="1102"/>
                  </a:lnTo>
                  <a:lnTo>
                    <a:pt x="416" y="1108"/>
                  </a:lnTo>
                  <a:lnTo>
                    <a:pt x="410" y="1108"/>
                  </a:lnTo>
                  <a:lnTo>
                    <a:pt x="403" y="1108"/>
                  </a:lnTo>
                  <a:lnTo>
                    <a:pt x="403" y="1114"/>
                  </a:lnTo>
                  <a:lnTo>
                    <a:pt x="403" y="1121"/>
                  </a:lnTo>
                  <a:lnTo>
                    <a:pt x="397" y="1121"/>
                  </a:lnTo>
                  <a:lnTo>
                    <a:pt x="397" y="1127"/>
                  </a:lnTo>
                  <a:lnTo>
                    <a:pt x="391" y="1127"/>
                  </a:lnTo>
                  <a:lnTo>
                    <a:pt x="391" y="1134"/>
                  </a:lnTo>
                  <a:lnTo>
                    <a:pt x="384" y="1134"/>
                  </a:lnTo>
                  <a:lnTo>
                    <a:pt x="384" y="1127"/>
                  </a:lnTo>
                  <a:lnTo>
                    <a:pt x="384" y="1121"/>
                  </a:lnTo>
                  <a:lnTo>
                    <a:pt x="378" y="1121"/>
                  </a:lnTo>
                  <a:lnTo>
                    <a:pt x="371" y="1121"/>
                  </a:lnTo>
                  <a:lnTo>
                    <a:pt x="365" y="1121"/>
                  </a:lnTo>
                  <a:lnTo>
                    <a:pt x="359" y="1121"/>
                  </a:lnTo>
                  <a:lnTo>
                    <a:pt x="359" y="1127"/>
                  </a:lnTo>
                  <a:lnTo>
                    <a:pt x="359" y="1134"/>
                  </a:lnTo>
                  <a:lnTo>
                    <a:pt x="365" y="1134"/>
                  </a:lnTo>
                  <a:lnTo>
                    <a:pt x="359" y="1140"/>
                  </a:lnTo>
                  <a:lnTo>
                    <a:pt x="359" y="1146"/>
                  </a:lnTo>
                  <a:lnTo>
                    <a:pt x="359" y="1153"/>
                  </a:lnTo>
                  <a:lnTo>
                    <a:pt x="352" y="1153"/>
                  </a:lnTo>
                  <a:lnTo>
                    <a:pt x="352" y="1159"/>
                  </a:lnTo>
                  <a:lnTo>
                    <a:pt x="352" y="1166"/>
                  </a:lnTo>
                  <a:lnTo>
                    <a:pt x="346" y="1166"/>
                  </a:lnTo>
                  <a:lnTo>
                    <a:pt x="339" y="1166"/>
                  </a:lnTo>
                  <a:lnTo>
                    <a:pt x="339" y="1172"/>
                  </a:lnTo>
                  <a:lnTo>
                    <a:pt x="333" y="1178"/>
                  </a:lnTo>
                  <a:lnTo>
                    <a:pt x="339" y="1185"/>
                  </a:lnTo>
                  <a:lnTo>
                    <a:pt x="333" y="1185"/>
                  </a:lnTo>
                  <a:lnTo>
                    <a:pt x="327" y="1185"/>
                  </a:lnTo>
                  <a:lnTo>
                    <a:pt x="327" y="1191"/>
                  </a:lnTo>
                  <a:lnTo>
                    <a:pt x="327" y="1198"/>
                  </a:lnTo>
                  <a:lnTo>
                    <a:pt x="320" y="1198"/>
                  </a:lnTo>
                  <a:lnTo>
                    <a:pt x="320" y="1204"/>
                  </a:lnTo>
                  <a:lnTo>
                    <a:pt x="314" y="1204"/>
                  </a:lnTo>
                  <a:lnTo>
                    <a:pt x="314" y="1210"/>
                  </a:lnTo>
                  <a:lnTo>
                    <a:pt x="320" y="1217"/>
                  </a:lnTo>
                  <a:lnTo>
                    <a:pt x="320" y="1223"/>
                  </a:lnTo>
                  <a:lnTo>
                    <a:pt x="320" y="1230"/>
                  </a:lnTo>
                  <a:lnTo>
                    <a:pt x="314" y="1230"/>
                  </a:lnTo>
                  <a:lnTo>
                    <a:pt x="307" y="1230"/>
                  </a:lnTo>
                  <a:lnTo>
                    <a:pt x="301" y="1230"/>
                  </a:lnTo>
                  <a:lnTo>
                    <a:pt x="295" y="1230"/>
                  </a:lnTo>
                  <a:lnTo>
                    <a:pt x="295" y="1236"/>
                  </a:lnTo>
                  <a:lnTo>
                    <a:pt x="288" y="1236"/>
                  </a:lnTo>
                  <a:lnTo>
                    <a:pt x="288" y="1242"/>
                  </a:lnTo>
                  <a:lnTo>
                    <a:pt x="282" y="1242"/>
                  </a:lnTo>
                  <a:lnTo>
                    <a:pt x="282" y="1249"/>
                  </a:lnTo>
                  <a:lnTo>
                    <a:pt x="275" y="1249"/>
                  </a:lnTo>
                  <a:lnTo>
                    <a:pt x="275" y="1242"/>
                  </a:lnTo>
                  <a:lnTo>
                    <a:pt x="269" y="1242"/>
                  </a:lnTo>
                  <a:lnTo>
                    <a:pt x="269" y="1236"/>
                  </a:lnTo>
                  <a:lnTo>
                    <a:pt x="269" y="1230"/>
                  </a:lnTo>
                  <a:lnTo>
                    <a:pt x="263" y="1223"/>
                  </a:lnTo>
                  <a:lnTo>
                    <a:pt x="263" y="1217"/>
                  </a:lnTo>
                  <a:lnTo>
                    <a:pt x="256" y="1210"/>
                  </a:lnTo>
                  <a:lnTo>
                    <a:pt x="256" y="1204"/>
                  </a:lnTo>
                  <a:lnTo>
                    <a:pt x="256" y="1198"/>
                  </a:lnTo>
                  <a:lnTo>
                    <a:pt x="256" y="1191"/>
                  </a:lnTo>
                  <a:lnTo>
                    <a:pt x="256" y="1178"/>
                  </a:lnTo>
                  <a:lnTo>
                    <a:pt x="256" y="1172"/>
                  </a:lnTo>
                  <a:lnTo>
                    <a:pt x="250" y="1166"/>
                  </a:lnTo>
                  <a:lnTo>
                    <a:pt x="243" y="1166"/>
                  </a:lnTo>
                  <a:lnTo>
                    <a:pt x="243" y="1159"/>
                  </a:lnTo>
                  <a:lnTo>
                    <a:pt x="237" y="1159"/>
                  </a:lnTo>
                  <a:lnTo>
                    <a:pt x="224" y="1127"/>
                  </a:lnTo>
                  <a:lnTo>
                    <a:pt x="224" y="1114"/>
                  </a:lnTo>
                  <a:lnTo>
                    <a:pt x="218" y="1108"/>
                  </a:lnTo>
                  <a:lnTo>
                    <a:pt x="218" y="1102"/>
                  </a:lnTo>
                  <a:lnTo>
                    <a:pt x="211" y="1095"/>
                  </a:lnTo>
                  <a:lnTo>
                    <a:pt x="211" y="1089"/>
                  </a:lnTo>
                  <a:lnTo>
                    <a:pt x="205" y="1082"/>
                  </a:lnTo>
                  <a:lnTo>
                    <a:pt x="205" y="1076"/>
                  </a:lnTo>
                  <a:lnTo>
                    <a:pt x="211" y="1070"/>
                  </a:lnTo>
                  <a:lnTo>
                    <a:pt x="211" y="1063"/>
                  </a:lnTo>
                  <a:lnTo>
                    <a:pt x="211" y="1057"/>
                  </a:lnTo>
                  <a:lnTo>
                    <a:pt x="211" y="1050"/>
                  </a:lnTo>
                  <a:lnTo>
                    <a:pt x="218" y="1044"/>
                  </a:lnTo>
                  <a:lnTo>
                    <a:pt x="218" y="1038"/>
                  </a:lnTo>
                  <a:lnTo>
                    <a:pt x="224" y="1038"/>
                  </a:lnTo>
                  <a:lnTo>
                    <a:pt x="231" y="1031"/>
                  </a:lnTo>
                  <a:lnTo>
                    <a:pt x="231" y="1025"/>
                  </a:lnTo>
                  <a:lnTo>
                    <a:pt x="237" y="1018"/>
                  </a:lnTo>
                  <a:lnTo>
                    <a:pt x="237" y="1012"/>
                  </a:lnTo>
                  <a:lnTo>
                    <a:pt x="237" y="1006"/>
                  </a:lnTo>
                  <a:lnTo>
                    <a:pt x="231" y="999"/>
                  </a:lnTo>
                  <a:lnTo>
                    <a:pt x="231" y="993"/>
                  </a:lnTo>
                  <a:lnTo>
                    <a:pt x="231" y="986"/>
                  </a:lnTo>
                  <a:lnTo>
                    <a:pt x="231" y="980"/>
                  </a:lnTo>
                  <a:lnTo>
                    <a:pt x="237" y="980"/>
                  </a:lnTo>
                  <a:lnTo>
                    <a:pt x="243" y="980"/>
                  </a:lnTo>
                  <a:lnTo>
                    <a:pt x="250" y="974"/>
                  </a:lnTo>
                  <a:lnTo>
                    <a:pt x="256" y="967"/>
                  </a:lnTo>
                  <a:lnTo>
                    <a:pt x="256" y="961"/>
                  </a:lnTo>
                  <a:lnTo>
                    <a:pt x="269" y="948"/>
                  </a:lnTo>
                  <a:lnTo>
                    <a:pt x="269" y="942"/>
                  </a:lnTo>
                  <a:lnTo>
                    <a:pt x="275" y="935"/>
                  </a:lnTo>
                  <a:lnTo>
                    <a:pt x="275" y="929"/>
                  </a:lnTo>
                  <a:lnTo>
                    <a:pt x="275" y="922"/>
                  </a:lnTo>
                  <a:lnTo>
                    <a:pt x="269" y="916"/>
                  </a:lnTo>
                  <a:lnTo>
                    <a:pt x="263" y="910"/>
                  </a:lnTo>
                  <a:lnTo>
                    <a:pt x="256" y="897"/>
                  </a:lnTo>
                  <a:lnTo>
                    <a:pt x="256" y="890"/>
                  </a:lnTo>
                  <a:lnTo>
                    <a:pt x="256" y="884"/>
                  </a:lnTo>
                  <a:lnTo>
                    <a:pt x="256" y="878"/>
                  </a:lnTo>
                  <a:lnTo>
                    <a:pt x="263" y="871"/>
                  </a:lnTo>
                  <a:lnTo>
                    <a:pt x="263" y="865"/>
                  </a:lnTo>
                  <a:lnTo>
                    <a:pt x="269" y="858"/>
                  </a:lnTo>
                  <a:lnTo>
                    <a:pt x="275" y="858"/>
                  </a:lnTo>
                  <a:lnTo>
                    <a:pt x="275" y="852"/>
                  </a:lnTo>
                  <a:lnTo>
                    <a:pt x="275" y="846"/>
                  </a:lnTo>
                  <a:lnTo>
                    <a:pt x="282" y="846"/>
                  </a:lnTo>
                  <a:lnTo>
                    <a:pt x="282" y="839"/>
                  </a:lnTo>
                  <a:lnTo>
                    <a:pt x="288" y="839"/>
                  </a:lnTo>
                  <a:lnTo>
                    <a:pt x="295" y="839"/>
                  </a:lnTo>
                  <a:lnTo>
                    <a:pt x="295" y="833"/>
                  </a:lnTo>
                  <a:lnTo>
                    <a:pt x="295" y="826"/>
                  </a:lnTo>
                  <a:lnTo>
                    <a:pt x="295" y="820"/>
                  </a:lnTo>
                  <a:lnTo>
                    <a:pt x="288" y="813"/>
                  </a:lnTo>
                  <a:lnTo>
                    <a:pt x="288" y="807"/>
                  </a:lnTo>
                  <a:lnTo>
                    <a:pt x="295" y="801"/>
                  </a:lnTo>
                  <a:lnTo>
                    <a:pt x="295" y="794"/>
                  </a:lnTo>
                  <a:lnTo>
                    <a:pt x="301" y="781"/>
                  </a:lnTo>
                  <a:lnTo>
                    <a:pt x="307" y="762"/>
                  </a:lnTo>
                  <a:lnTo>
                    <a:pt x="307" y="756"/>
                  </a:lnTo>
                  <a:lnTo>
                    <a:pt x="307" y="749"/>
                  </a:lnTo>
                  <a:lnTo>
                    <a:pt x="301" y="743"/>
                  </a:lnTo>
                  <a:lnTo>
                    <a:pt x="301" y="737"/>
                  </a:lnTo>
                  <a:lnTo>
                    <a:pt x="295" y="730"/>
                  </a:lnTo>
                  <a:lnTo>
                    <a:pt x="288" y="730"/>
                  </a:lnTo>
                  <a:lnTo>
                    <a:pt x="282" y="730"/>
                  </a:lnTo>
                  <a:lnTo>
                    <a:pt x="275" y="724"/>
                  </a:lnTo>
                  <a:lnTo>
                    <a:pt x="269" y="724"/>
                  </a:lnTo>
                  <a:lnTo>
                    <a:pt x="269" y="717"/>
                  </a:lnTo>
                  <a:lnTo>
                    <a:pt x="263" y="717"/>
                  </a:lnTo>
                  <a:lnTo>
                    <a:pt x="256" y="717"/>
                  </a:lnTo>
                  <a:lnTo>
                    <a:pt x="250" y="717"/>
                  </a:lnTo>
                  <a:lnTo>
                    <a:pt x="250" y="711"/>
                  </a:lnTo>
                  <a:lnTo>
                    <a:pt x="243" y="711"/>
                  </a:lnTo>
                  <a:lnTo>
                    <a:pt x="243" y="705"/>
                  </a:lnTo>
                  <a:lnTo>
                    <a:pt x="250" y="705"/>
                  </a:lnTo>
                  <a:lnTo>
                    <a:pt x="250" y="698"/>
                  </a:lnTo>
                  <a:lnTo>
                    <a:pt x="256" y="698"/>
                  </a:lnTo>
                  <a:lnTo>
                    <a:pt x="250" y="692"/>
                  </a:lnTo>
                  <a:lnTo>
                    <a:pt x="250" y="685"/>
                  </a:lnTo>
                  <a:lnTo>
                    <a:pt x="243" y="679"/>
                  </a:lnTo>
                  <a:lnTo>
                    <a:pt x="237" y="673"/>
                  </a:lnTo>
                  <a:lnTo>
                    <a:pt x="231" y="673"/>
                  </a:lnTo>
                  <a:lnTo>
                    <a:pt x="224" y="673"/>
                  </a:lnTo>
                  <a:lnTo>
                    <a:pt x="218" y="673"/>
                  </a:lnTo>
                  <a:lnTo>
                    <a:pt x="218" y="666"/>
                  </a:lnTo>
                  <a:lnTo>
                    <a:pt x="211" y="666"/>
                  </a:lnTo>
                  <a:lnTo>
                    <a:pt x="205" y="666"/>
                  </a:lnTo>
                  <a:lnTo>
                    <a:pt x="199" y="666"/>
                  </a:lnTo>
                  <a:lnTo>
                    <a:pt x="192" y="666"/>
                  </a:lnTo>
                  <a:lnTo>
                    <a:pt x="186" y="666"/>
                  </a:lnTo>
                  <a:lnTo>
                    <a:pt x="186" y="660"/>
                  </a:lnTo>
                  <a:lnTo>
                    <a:pt x="179" y="660"/>
                  </a:lnTo>
                  <a:lnTo>
                    <a:pt x="173" y="660"/>
                  </a:lnTo>
                  <a:lnTo>
                    <a:pt x="173" y="666"/>
                  </a:lnTo>
                  <a:lnTo>
                    <a:pt x="167" y="666"/>
                  </a:lnTo>
                  <a:lnTo>
                    <a:pt x="160" y="666"/>
                  </a:lnTo>
                  <a:lnTo>
                    <a:pt x="154" y="666"/>
                  </a:lnTo>
                  <a:lnTo>
                    <a:pt x="147" y="666"/>
                  </a:lnTo>
                  <a:lnTo>
                    <a:pt x="141" y="666"/>
                  </a:lnTo>
                  <a:lnTo>
                    <a:pt x="135" y="666"/>
                  </a:lnTo>
                  <a:lnTo>
                    <a:pt x="128" y="666"/>
                  </a:lnTo>
                  <a:lnTo>
                    <a:pt x="122" y="666"/>
                  </a:lnTo>
                  <a:lnTo>
                    <a:pt x="115" y="666"/>
                  </a:lnTo>
                  <a:lnTo>
                    <a:pt x="115" y="673"/>
                  </a:lnTo>
                  <a:lnTo>
                    <a:pt x="109" y="673"/>
                  </a:lnTo>
                  <a:lnTo>
                    <a:pt x="109" y="679"/>
                  </a:lnTo>
                  <a:lnTo>
                    <a:pt x="109" y="685"/>
                  </a:lnTo>
                  <a:lnTo>
                    <a:pt x="109" y="692"/>
                  </a:lnTo>
                  <a:lnTo>
                    <a:pt x="103" y="698"/>
                  </a:lnTo>
                  <a:lnTo>
                    <a:pt x="103" y="705"/>
                  </a:lnTo>
                  <a:lnTo>
                    <a:pt x="96" y="705"/>
                  </a:lnTo>
                  <a:lnTo>
                    <a:pt x="96" y="711"/>
                  </a:lnTo>
                  <a:lnTo>
                    <a:pt x="90" y="711"/>
                  </a:lnTo>
                  <a:lnTo>
                    <a:pt x="83" y="711"/>
                  </a:lnTo>
                  <a:lnTo>
                    <a:pt x="77" y="711"/>
                  </a:lnTo>
                  <a:lnTo>
                    <a:pt x="70" y="717"/>
                  </a:lnTo>
                  <a:lnTo>
                    <a:pt x="64" y="717"/>
                  </a:lnTo>
                  <a:lnTo>
                    <a:pt x="58" y="724"/>
                  </a:lnTo>
                  <a:lnTo>
                    <a:pt x="51" y="724"/>
                  </a:lnTo>
                  <a:lnTo>
                    <a:pt x="45" y="724"/>
                  </a:lnTo>
                  <a:lnTo>
                    <a:pt x="38" y="730"/>
                  </a:lnTo>
                  <a:lnTo>
                    <a:pt x="32" y="730"/>
                  </a:lnTo>
                  <a:lnTo>
                    <a:pt x="32" y="724"/>
                  </a:lnTo>
                  <a:lnTo>
                    <a:pt x="26" y="724"/>
                  </a:lnTo>
                  <a:lnTo>
                    <a:pt x="19" y="717"/>
                  </a:lnTo>
                  <a:lnTo>
                    <a:pt x="13" y="717"/>
                  </a:lnTo>
                  <a:lnTo>
                    <a:pt x="19" y="717"/>
                  </a:lnTo>
                  <a:lnTo>
                    <a:pt x="13" y="711"/>
                  </a:lnTo>
                  <a:lnTo>
                    <a:pt x="0" y="698"/>
                  </a:lnTo>
                  <a:lnTo>
                    <a:pt x="0" y="692"/>
                  </a:lnTo>
                  <a:lnTo>
                    <a:pt x="0" y="685"/>
                  </a:lnTo>
                  <a:lnTo>
                    <a:pt x="0" y="679"/>
                  </a:lnTo>
                  <a:lnTo>
                    <a:pt x="0" y="673"/>
                  </a:lnTo>
                  <a:lnTo>
                    <a:pt x="6" y="673"/>
                  </a:lnTo>
                  <a:lnTo>
                    <a:pt x="13" y="679"/>
                  </a:lnTo>
                  <a:lnTo>
                    <a:pt x="19" y="679"/>
                  </a:lnTo>
                  <a:lnTo>
                    <a:pt x="26" y="685"/>
                  </a:lnTo>
                  <a:lnTo>
                    <a:pt x="26" y="679"/>
                  </a:lnTo>
                  <a:lnTo>
                    <a:pt x="32" y="679"/>
                  </a:lnTo>
                  <a:lnTo>
                    <a:pt x="38" y="679"/>
                  </a:lnTo>
                  <a:lnTo>
                    <a:pt x="38" y="673"/>
                  </a:lnTo>
                  <a:lnTo>
                    <a:pt x="45" y="673"/>
                  </a:lnTo>
                  <a:lnTo>
                    <a:pt x="51" y="673"/>
                  </a:lnTo>
                  <a:lnTo>
                    <a:pt x="58" y="673"/>
                  </a:lnTo>
                  <a:lnTo>
                    <a:pt x="58" y="666"/>
                  </a:lnTo>
                  <a:lnTo>
                    <a:pt x="64" y="666"/>
                  </a:lnTo>
                  <a:lnTo>
                    <a:pt x="70" y="660"/>
                  </a:lnTo>
                  <a:lnTo>
                    <a:pt x="77" y="660"/>
                  </a:lnTo>
                  <a:lnTo>
                    <a:pt x="77" y="653"/>
                  </a:lnTo>
                  <a:lnTo>
                    <a:pt x="70" y="653"/>
                  </a:lnTo>
                  <a:lnTo>
                    <a:pt x="70" y="647"/>
                  </a:lnTo>
                  <a:lnTo>
                    <a:pt x="64" y="647"/>
                  </a:lnTo>
                  <a:lnTo>
                    <a:pt x="64" y="641"/>
                  </a:lnTo>
                  <a:lnTo>
                    <a:pt x="58" y="641"/>
                  </a:lnTo>
                  <a:lnTo>
                    <a:pt x="51" y="641"/>
                  </a:lnTo>
                  <a:lnTo>
                    <a:pt x="45" y="641"/>
                  </a:lnTo>
                  <a:lnTo>
                    <a:pt x="38" y="641"/>
                  </a:lnTo>
                  <a:lnTo>
                    <a:pt x="32" y="641"/>
                  </a:lnTo>
                  <a:lnTo>
                    <a:pt x="26" y="641"/>
                  </a:lnTo>
                  <a:lnTo>
                    <a:pt x="19" y="641"/>
                  </a:lnTo>
                  <a:lnTo>
                    <a:pt x="13" y="641"/>
                  </a:lnTo>
                  <a:lnTo>
                    <a:pt x="6" y="634"/>
                  </a:lnTo>
                  <a:lnTo>
                    <a:pt x="6" y="628"/>
                  </a:lnTo>
                  <a:lnTo>
                    <a:pt x="6" y="621"/>
                  </a:lnTo>
                  <a:lnTo>
                    <a:pt x="6" y="615"/>
                  </a:lnTo>
                  <a:lnTo>
                    <a:pt x="6" y="609"/>
                  </a:lnTo>
                  <a:lnTo>
                    <a:pt x="6" y="602"/>
                  </a:lnTo>
                  <a:lnTo>
                    <a:pt x="6" y="596"/>
                  </a:lnTo>
                  <a:lnTo>
                    <a:pt x="13" y="596"/>
                  </a:lnTo>
                  <a:lnTo>
                    <a:pt x="13" y="589"/>
                  </a:lnTo>
                  <a:lnTo>
                    <a:pt x="19" y="596"/>
                  </a:lnTo>
                  <a:lnTo>
                    <a:pt x="26" y="596"/>
                  </a:lnTo>
                  <a:lnTo>
                    <a:pt x="32" y="602"/>
                  </a:lnTo>
                  <a:lnTo>
                    <a:pt x="38" y="602"/>
                  </a:lnTo>
                  <a:lnTo>
                    <a:pt x="38" y="596"/>
                  </a:lnTo>
                  <a:lnTo>
                    <a:pt x="45" y="596"/>
                  </a:lnTo>
                  <a:lnTo>
                    <a:pt x="51" y="596"/>
                  </a:lnTo>
                  <a:lnTo>
                    <a:pt x="51" y="589"/>
                  </a:lnTo>
                  <a:lnTo>
                    <a:pt x="58" y="589"/>
                  </a:lnTo>
                  <a:lnTo>
                    <a:pt x="58" y="596"/>
                  </a:lnTo>
                  <a:lnTo>
                    <a:pt x="64" y="596"/>
                  </a:lnTo>
                  <a:lnTo>
                    <a:pt x="64" y="589"/>
                  </a:lnTo>
                  <a:lnTo>
                    <a:pt x="70" y="589"/>
                  </a:lnTo>
                  <a:lnTo>
                    <a:pt x="77" y="589"/>
                  </a:lnTo>
                  <a:lnTo>
                    <a:pt x="83" y="589"/>
                  </a:lnTo>
                  <a:lnTo>
                    <a:pt x="90" y="589"/>
                  </a:lnTo>
                  <a:lnTo>
                    <a:pt x="96" y="589"/>
                  </a:lnTo>
                  <a:lnTo>
                    <a:pt x="103" y="589"/>
                  </a:lnTo>
                  <a:lnTo>
                    <a:pt x="103" y="596"/>
                  </a:lnTo>
                  <a:lnTo>
                    <a:pt x="109" y="596"/>
                  </a:lnTo>
                  <a:lnTo>
                    <a:pt x="115" y="596"/>
                  </a:lnTo>
                  <a:lnTo>
                    <a:pt x="122" y="596"/>
                  </a:lnTo>
                  <a:lnTo>
                    <a:pt x="128" y="589"/>
                  </a:lnTo>
                  <a:lnTo>
                    <a:pt x="135" y="589"/>
                  </a:lnTo>
                  <a:lnTo>
                    <a:pt x="135" y="583"/>
                  </a:lnTo>
                  <a:lnTo>
                    <a:pt x="141" y="583"/>
                  </a:lnTo>
                  <a:lnTo>
                    <a:pt x="141" y="577"/>
                  </a:lnTo>
                  <a:lnTo>
                    <a:pt x="141" y="570"/>
                  </a:lnTo>
                  <a:lnTo>
                    <a:pt x="135" y="570"/>
                  </a:lnTo>
                  <a:lnTo>
                    <a:pt x="135" y="564"/>
                  </a:lnTo>
                  <a:lnTo>
                    <a:pt x="128" y="557"/>
                  </a:lnTo>
                  <a:lnTo>
                    <a:pt x="128" y="551"/>
                  </a:lnTo>
                  <a:lnTo>
                    <a:pt x="122" y="551"/>
                  </a:lnTo>
                  <a:lnTo>
                    <a:pt x="115" y="551"/>
                  </a:lnTo>
                  <a:lnTo>
                    <a:pt x="115" y="545"/>
                  </a:lnTo>
                  <a:lnTo>
                    <a:pt x="115" y="551"/>
                  </a:lnTo>
                  <a:lnTo>
                    <a:pt x="109" y="551"/>
                  </a:lnTo>
                  <a:lnTo>
                    <a:pt x="103" y="551"/>
                  </a:lnTo>
                  <a:lnTo>
                    <a:pt x="103" y="557"/>
                  </a:lnTo>
                  <a:lnTo>
                    <a:pt x="96" y="557"/>
                  </a:lnTo>
                  <a:lnTo>
                    <a:pt x="90" y="564"/>
                  </a:lnTo>
                  <a:lnTo>
                    <a:pt x="83" y="564"/>
                  </a:lnTo>
                  <a:lnTo>
                    <a:pt x="77" y="564"/>
                  </a:lnTo>
                  <a:lnTo>
                    <a:pt x="77" y="570"/>
                  </a:lnTo>
                  <a:lnTo>
                    <a:pt x="70" y="570"/>
                  </a:lnTo>
                  <a:lnTo>
                    <a:pt x="64" y="570"/>
                  </a:lnTo>
                  <a:lnTo>
                    <a:pt x="64" y="577"/>
                  </a:lnTo>
                  <a:lnTo>
                    <a:pt x="58" y="577"/>
                  </a:lnTo>
                  <a:lnTo>
                    <a:pt x="58" y="570"/>
                  </a:lnTo>
                  <a:lnTo>
                    <a:pt x="51" y="564"/>
                  </a:lnTo>
                  <a:lnTo>
                    <a:pt x="51" y="557"/>
                  </a:lnTo>
                  <a:lnTo>
                    <a:pt x="45" y="557"/>
                  </a:lnTo>
                  <a:lnTo>
                    <a:pt x="45" y="551"/>
                  </a:lnTo>
                  <a:lnTo>
                    <a:pt x="45" y="545"/>
                  </a:lnTo>
                  <a:lnTo>
                    <a:pt x="45" y="538"/>
                  </a:lnTo>
                  <a:lnTo>
                    <a:pt x="38" y="532"/>
                  </a:lnTo>
                  <a:lnTo>
                    <a:pt x="38" y="525"/>
                  </a:lnTo>
                  <a:lnTo>
                    <a:pt x="32" y="525"/>
                  </a:lnTo>
                  <a:lnTo>
                    <a:pt x="32" y="519"/>
                  </a:lnTo>
                  <a:lnTo>
                    <a:pt x="32" y="513"/>
                  </a:lnTo>
                  <a:lnTo>
                    <a:pt x="32" y="506"/>
                  </a:lnTo>
                  <a:lnTo>
                    <a:pt x="38" y="506"/>
                  </a:lnTo>
                  <a:lnTo>
                    <a:pt x="38" y="500"/>
                  </a:lnTo>
                  <a:lnTo>
                    <a:pt x="45" y="493"/>
                  </a:lnTo>
                  <a:lnTo>
                    <a:pt x="51" y="493"/>
                  </a:lnTo>
                  <a:lnTo>
                    <a:pt x="58" y="493"/>
                  </a:lnTo>
                  <a:lnTo>
                    <a:pt x="64" y="500"/>
                  </a:lnTo>
                  <a:lnTo>
                    <a:pt x="70" y="506"/>
                  </a:lnTo>
                  <a:lnTo>
                    <a:pt x="70" y="513"/>
                  </a:lnTo>
                  <a:lnTo>
                    <a:pt x="70" y="519"/>
                  </a:lnTo>
                  <a:lnTo>
                    <a:pt x="77" y="519"/>
                  </a:lnTo>
                  <a:lnTo>
                    <a:pt x="83" y="519"/>
                  </a:lnTo>
                  <a:lnTo>
                    <a:pt x="83" y="525"/>
                  </a:lnTo>
                  <a:lnTo>
                    <a:pt x="90" y="525"/>
                  </a:lnTo>
                  <a:lnTo>
                    <a:pt x="90" y="519"/>
                  </a:lnTo>
                  <a:lnTo>
                    <a:pt x="96" y="519"/>
                  </a:lnTo>
                  <a:lnTo>
                    <a:pt x="103" y="519"/>
                  </a:lnTo>
                  <a:lnTo>
                    <a:pt x="109" y="513"/>
                  </a:lnTo>
                  <a:lnTo>
                    <a:pt x="109" y="506"/>
                  </a:lnTo>
                  <a:lnTo>
                    <a:pt x="109" y="500"/>
                  </a:lnTo>
                  <a:lnTo>
                    <a:pt x="109" y="493"/>
                  </a:lnTo>
                  <a:lnTo>
                    <a:pt x="109" y="487"/>
                  </a:lnTo>
                  <a:lnTo>
                    <a:pt x="115" y="487"/>
                  </a:lnTo>
                  <a:lnTo>
                    <a:pt x="115" y="481"/>
                  </a:lnTo>
                  <a:lnTo>
                    <a:pt x="109" y="481"/>
                  </a:lnTo>
                  <a:lnTo>
                    <a:pt x="109" y="474"/>
                  </a:lnTo>
                  <a:lnTo>
                    <a:pt x="109" y="468"/>
                  </a:lnTo>
                  <a:lnTo>
                    <a:pt x="109" y="461"/>
                  </a:lnTo>
                  <a:lnTo>
                    <a:pt x="103" y="461"/>
                  </a:lnTo>
                  <a:lnTo>
                    <a:pt x="96" y="455"/>
                  </a:lnTo>
                  <a:lnTo>
                    <a:pt x="90" y="455"/>
                  </a:lnTo>
                  <a:lnTo>
                    <a:pt x="83" y="455"/>
                  </a:lnTo>
                  <a:lnTo>
                    <a:pt x="83" y="449"/>
                  </a:lnTo>
                  <a:lnTo>
                    <a:pt x="83" y="442"/>
                  </a:lnTo>
                  <a:lnTo>
                    <a:pt x="90" y="442"/>
                  </a:lnTo>
                  <a:lnTo>
                    <a:pt x="90" y="436"/>
                  </a:lnTo>
                  <a:lnTo>
                    <a:pt x="90" y="429"/>
                  </a:lnTo>
                  <a:lnTo>
                    <a:pt x="90" y="423"/>
                  </a:lnTo>
                  <a:lnTo>
                    <a:pt x="90" y="417"/>
                  </a:lnTo>
                  <a:lnTo>
                    <a:pt x="90" y="410"/>
                  </a:lnTo>
                  <a:lnTo>
                    <a:pt x="96" y="410"/>
                  </a:lnTo>
                  <a:lnTo>
                    <a:pt x="96" y="404"/>
                  </a:lnTo>
                  <a:lnTo>
                    <a:pt x="96" y="397"/>
                  </a:lnTo>
                  <a:lnTo>
                    <a:pt x="90" y="391"/>
                  </a:lnTo>
                  <a:lnTo>
                    <a:pt x="96" y="391"/>
                  </a:lnTo>
                  <a:lnTo>
                    <a:pt x="96" y="385"/>
                  </a:lnTo>
                  <a:lnTo>
                    <a:pt x="103" y="385"/>
                  </a:lnTo>
                  <a:lnTo>
                    <a:pt x="103" y="378"/>
                  </a:lnTo>
                  <a:lnTo>
                    <a:pt x="103" y="372"/>
                  </a:lnTo>
                  <a:lnTo>
                    <a:pt x="103" y="365"/>
                  </a:lnTo>
                  <a:lnTo>
                    <a:pt x="109" y="365"/>
                  </a:lnTo>
                  <a:lnTo>
                    <a:pt x="115" y="359"/>
                  </a:lnTo>
                  <a:lnTo>
                    <a:pt x="115" y="353"/>
                  </a:lnTo>
                  <a:lnTo>
                    <a:pt x="115" y="346"/>
                  </a:lnTo>
                  <a:lnTo>
                    <a:pt x="115" y="340"/>
                  </a:lnTo>
                  <a:lnTo>
                    <a:pt x="115" y="333"/>
                  </a:lnTo>
                  <a:lnTo>
                    <a:pt x="115" y="327"/>
                  </a:lnTo>
                  <a:lnTo>
                    <a:pt x="115" y="321"/>
                  </a:lnTo>
                  <a:lnTo>
                    <a:pt x="115" y="314"/>
                  </a:lnTo>
                  <a:lnTo>
                    <a:pt x="115" y="308"/>
                  </a:lnTo>
                  <a:lnTo>
                    <a:pt x="115" y="301"/>
                  </a:lnTo>
                  <a:lnTo>
                    <a:pt x="115" y="295"/>
                  </a:lnTo>
                  <a:lnTo>
                    <a:pt x="115" y="289"/>
                  </a:lnTo>
                  <a:lnTo>
                    <a:pt x="115" y="282"/>
                  </a:lnTo>
                  <a:lnTo>
                    <a:pt x="115" y="276"/>
                  </a:lnTo>
                  <a:lnTo>
                    <a:pt x="122" y="269"/>
                  </a:lnTo>
                  <a:lnTo>
                    <a:pt x="128" y="269"/>
                  </a:lnTo>
                  <a:lnTo>
                    <a:pt x="128" y="263"/>
                  </a:lnTo>
                  <a:lnTo>
                    <a:pt x="135" y="263"/>
                  </a:lnTo>
                  <a:lnTo>
                    <a:pt x="141" y="263"/>
                  </a:lnTo>
                  <a:lnTo>
                    <a:pt x="147" y="263"/>
                  </a:lnTo>
                  <a:lnTo>
                    <a:pt x="147" y="257"/>
                  </a:lnTo>
                  <a:lnTo>
                    <a:pt x="147" y="250"/>
                  </a:lnTo>
                  <a:lnTo>
                    <a:pt x="141" y="244"/>
                  </a:lnTo>
                  <a:lnTo>
                    <a:pt x="135" y="244"/>
                  </a:lnTo>
                  <a:lnTo>
                    <a:pt x="128" y="237"/>
                  </a:lnTo>
                  <a:lnTo>
                    <a:pt x="128" y="231"/>
                  </a:lnTo>
                  <a:lnTo>
                    <a:pt x="128" y="225"/>
                  </a:lnTo>
                  <a:lnTo>
                    <a:pt x="122" y="225"/>
                  </a:lnTo>
                  <a:lnTo>
                    <a:pt x="122" y="218"/>
                  </a:lnTo>
                  <a:lnTo>
                    <a:pt x="122" y="212"/>
                  </a:lnTo>
                  <a:lnTo>
                    <a:pt x="122" y="205"/>
                  </a:lnTo>
                  <a:lnTo>
                    <a:pt x="122" y="199"/>
                  </a:lnTo>
                  <a:lnTo>
                    <a:pt x="122" y="192"/>
                  </a:lnTo>
                  <a:lnTo>
                    <a:pt x="128" y="192"/>
                  </a:lnTo>
                  <a:lnTo>
                    <a:pt x="128" y="186"/>
                  </a:lnTo>
                  <a:lnTo>
                    <a:pt x="122" y="186"/>
                  </a:lnTo>
                  <a:lnTo>
                    <a:pt x="122" y="180"/>
                  </a:lnTo>
                  <a:lnTo>
                    <a:pt x="122" y="173"/>
                  </a:lnTo>
                  <a:lnTo>
                    <a:pt x="128" y="173"/>
                  </a:lnTo>
                  <a:lnTo>
                    <a:pt x="135" y="180"/>
                  </a:lnTo>
                  <a:lnTo>
                    <a:pt x="141" y="180"/>
                  </a:lnTo>
                  <a:lnTo>
                    <a:pt x="147" y="180"/>
                  </a:lnTo>
                  <a:lnTo>
                    <a:pt x="154" y="180"/>
                  </a:lnTo>
                  <a:lnTo>
                    <a:pt x="154" y="186"/>
                  </a:lnTo>
                  <a:lnTo>
                    <a:pt x="160" y="186"/>
                  </a:lnTo>
                  <a:lnTo>
                    <a:pt x="167" y="186"/>
                  </a:lnTo>
                  <a:lnTo>
                    <a:pt x="173" y="186"/>
                  </a:lnTo>
                  <a:lnTo>
                    <a:pt x="173" y="180"/>
                  </a:lnTo>
                  <a:lnTo>
                    <a:pt x="179" y="180"/>
                  </a:lnTo>
                  <a:lnTo>
                    <a:pt x="186" y="180"/>
                  </a:lnTo>
                  <a:lnTo>
                    <a:pt x="179" y="180"/>
                  </a:lnTo>
                  <a:lnTo>
                    <a:pt x="179" y="186"/>
                  </a:lnTo>
                  <a:lnTo>
                    <a:pt x="186" y="186"/>
                  </a:lnTo>
                  <a:lnTo>
                    <a:pt x="186" y="192"/>
                  </a:lnTo>
                  <a:lnTo>
                    <a:pt x="186" y="199"/>
                  </a:lnTo>
                  <a:lnTo>
                    <a:pt x="192" y="205"/>
                  </a:lnTo>
                  <a:lnTo>
                    <a:pt x="192" y="212"/>
                  </a:lnTo>
                  <a:lnTo>
                    <a:pt x="186" y="212"/>
                  </a:lnTo>
                  <a:lnTo>
                    <a:pt x="186" y="218"/>
                  </a:lnTo>
                  <a:lnTo>
                    <a:pt x="179" y="218"/>
                  </a:lnTo>
                  <a:lnTo>
                    <a:pt x="186" y="225"/>
                  </a:lnTo>
                  <a:lnTo>
                    <a:pt x="186" y="231"/>
                  </a:lnTo>
                  <a:lnTo>
                    <a:pt x="192" y="231"/>
                  </a:lnTo>
                  <a:lnTo>
                    <a:pt x="199" y="231"/>
                  </a:lnTo>
                  <a:lnTo>
                    <a:pt x="205" y="231"/>
                  </a:lnTo>
                  <a:lnTo>
                    <a:pt x="205" y="237"/>
                  </a:lnTo>
                  <a:lnTo>
                    <a:pt x="205" y="244"/>
                  </a:lnTo>
                  <a:lnTo>
                    <a:pt x="211" y="244"/>
                  </a:lnTo>
                  <a:lnTo>
                    <a:pt x="218" y="250"/>
                  </a:lnTo>
                  <a:lnTo>
                    <a:pt x="224" y="250"/>
                  </a:lnTo>
                  <a:lnTo>
                    <a:pt x="231" y="244"/>
                  </a:lnTo>
                  <a:lnTo>
                    <a:pt x="237" y="244"/>
                  </a:lnTo>
                  <a:lnTo>
                    <a:pt x="243" y="244"/>
                  </a:lnTo>
                  <a:lnTo>
                    <a:pt x="250" y="244"/>
                  </a:lnTo>
                  <a:lnTo>
                    <a:pt x="250" y="250"/>
                  </a:lnTo>
                  <a:lnTo>
                    <a:pt x="256" y="250"/>
                  </a:lnTo>
                  <a:lnTo>
                    <a:pt x="256" y="244"/>
                  </a:lnTo>
                  <a:lnTo>
                    <a:pt x="263" y="244"/>
                  </a:lnTo>
                  <a:lnTo>
                    <a:pt x="269" y="244"/>
                  </a:lnTo>
                  <a:lnTo>
                    <a:pt x="275" y="244"/>
                  </a:lnTo>
                  <a:lnTo>
                    <a:pt x="282" y="244"/>
                  </a:lnTo>
                  <a:lnTo>
                    <a:pt x="282" y="250"/>
                  </a:lnTo>
                  <a:lnTo>
                    <a:pt x="282" y="257"/>
                  </a:lnTo>
                  <a:lnTo>
                    <a:pt x="275" y="257"/>
                  </a:lnTo>
                  <a:lnTo>
                    <a:pt x="269" y="257"/>
                  </a:lnTo>
                  <a:lnTo>
                    <a:pt x="269" y="263"/>
                  </a:lnTo>
                  <a:lnTo>
                    <a:pt x="269" y="269"/>
                  </a:lnTo>
                  <a:lnTo>
                    <a:pt x="263" y="269"/>
                  </a:lnTo>
                  <a:lnTo>
                    <a:pt x="263" y="276"/>
                  </a:lnTo>
                  <a:lnTo>
                    <a:pt x="269" y="276"/>
                  </a:lnTo>
                  <a:lnTo>
                    <a:pt x="275" y="276"/>
                  </a:lnTo>
                  <a:lnTo>
                    <a:pt x="282" y="276"/>
                  </a:lnTo>
                  <a:lnTo>
                    <a:pt x="282" y="282"/>
                  </a:lnTo>
                  <a:lnTo>
                    <a:pt x="288" y="282"/>
                  </a:lnTo>
                  <a:lnTo>
                    <a:pt x="288" y="289"/>
                  </a:lnTo>
                  <a:lnTo>
                    <a:pt x="288" y="295"/>
                  </a:lnTo>
                  <a:lnTo>
                    <a:pt x="295" y="295"/>
                  </a:lnTo>
                  <a:lnTo>
                    <a:pt x="295" y="301"/>
                  </a:lnTo>
                  <a:lnTo>
                    <a:pt x="301" y="301"/>
                  </a:lnTo>
                  <a:lnTo>
                    <a:pt x="307" y="308"/>
                  </a:lnTo>
                  <a:lnTo>
                    <a:pt x="314" y="308"/>
                  </a:lnTo>
                  <a:lnTo>
                    <a:pt x="320" y="308"/>
                  </a:lnTo>
                  <a:lnTo>
                    <a:pt x="327" y="301"/>
                  </a:lnTo>
                  <a:lnTo>
                    <a:pt x="333" y="301"/>
                  </a:lnTo>
                  <a:lnTo>
                    <a:pt x="339" y="301"/>
                  </a:lnTo>
                  <a:lnTo>
                    <a:pt x="346" y="301"/>
                  </a:lnTo>
                  <a:lnTo>
                    <a:pt x="352" y="301"/>
                  </a:lnTo>
                  <a:lnTo>
                    <a:pt x="352" y="308"/>
                  </a:lnTo>
                  <a:lnTo>
                    <a:pt x="359" y="308"/>
                  </a:lnTo>
                  <a:lnTo>
                    <a:pt x="365" y="308"/>
                  </a:lnTo>
                  <a:lnTo>
                    <a:pt x="365" y="301"/>
                  </a:lnTo>
                  <a:lnTo>
                    <a:pt x="371" y="301"/>
                  </a:lnTo>
                  <a:lnTo>
                    <a:pt x="371" y="295"/>
                  </a:lnTo>
                  <a:lnTo>
                    <a:pt x="378" y="295"/>
                  </a:lnTo>
                  <a:lnTo>
                    <a:pt x="384" y="295"/>
                  </a:lnTo>
                  <a:lnTo>
                    <a:pt x="384" y="301"/>
                  </a:lnTo>
                  <a:lnTo>
                    <a:pt x="384" y="308"/>
                  </a:lnTo>
                  <a:lnTo>
                    <a:pt x="391" y="308"/>
                  </a:lnTo>
                  <a:lnTo>
                    <a:pt x="397" y="308"/>
                  </a:lnTo>
                  <a:lnTo>
                    <a:pt x="397" y="301"/>
                  </a:lnTo>
                  <a:lnTo>
                    <a:pt x="403" y="301"/>
                  </a:lnTo>
                  <a:lnTo>
                    <a:pt x="403" y="295"/>
                  </a:lnTo>
                  <a:lnTo>
                    <a:pt x="410" y="295"/>
                  </a:lnTo>
                  <a:lnTo>
                    <a:pt x="410" y="289"/>
                  </a:lnTo>
                  <a:lnTo>
                    <a:pt x="403" y="282"/>
                  </a:lnTo>
                  <a:lnTo>
                    <a:pt x="397" y="276"/>
                  </a:lnTo>
                  <a:lnTo>
                    <a:pt x="397" y="269"/>
                  </a:lnTo>
                  <a:lnTo>
                    <a:pt x="397" y="263"/>
                  </a:lnTo>
                  <a:lnTo>
                    <a:pt x="403" y="263"/>
                  </a:lnTo>
                  <a:lnTo>
                    <a:pt x="403" y="257"/>
                  </a:lnTo>
                  <a:lnTo>
                    <a:pt x="397" y="257"/>
                  </a:lnTo>
                  <a:lnTo>
                    <a:pt x="397" y="250"/>
                  </a:lnTo>
                  <a:lnTo>
                    <a:pt x="397" y="244"/>
                  </a:lnTo>
                  <a:lnTo>
                    <a:pt x="397" y="237"/>
                  </a:lnTo>
                  <a:lnTo>
                    <a:pt x="397" y="231"/>
                  </a:lnTo>
                  <a:lnTo>
                    <a:pt x="403" y="225"/>
                  </a:lnTo>
                  <a:lnTo>
                    <a:pt x="410" y="218"/>
                  </a:lnTo>
                  <a:lnTo>
                    <a:pt x="416" y="218"/>
                  </a:lnTo>
                  <a:lnTo>
                    <a:pt x="423" y="218"/>
                  </a:lnTo>
                  <a:lnTo>
                    <a:pt x="423" y="212"/>
                  </a:lnTo>
                  <a:lnTo>
                    <a:pt x="429" y="212"/>
                  </a:lnTo>
                  <a:lnTo>
                    <a:pt x="429" y="205"/>
                  </a:lnTo>
                  <a:lnTo>
                    <a:pt x="429" y="199"/>
                  </a:lnTo>
                  <a:lnTo>
                    <a:pt x="429" y="192"/>
                  </a:lnTo>
                  <a:lnTo>
                    <a:pt x="429" y="186"/>
                  </a:lnTo>
                  <a:lnTo>
                    <a:pt x="429" y="180"/>
                  </a:lnTo>
                  <a:lnTo>
                    <a:pt x="423" y="180"/>
                  </a:lnTo>
                  <a:lnTo>
                    <a:pt x="423" y="173"/>
                  </a:lnTo>
                  <a:lnTo>
                    <a:pt x="423" y="167"/>
                  </a:lnTo>
                  <a:lnTo>
                    <a:pt x="423" y="160"/>
                  </a:lnTo>
                  <a:lnTo>
                    <a:pt x="423" y="154"/>
                  </a:lnTo>
                  <a:lnTo>
                    <a:pt x="429" y="148"/>
                  </a:lnTo>
                  <a:lnTo>
                    <a:pt x="435" y="135"/>
                  </a:lnTo>
                  <a:lnTo>
                    <a:pt x="442" y="128"/>
                  </a:lnTo>
                  <a:lnTo>
                    <a:pt x="448" y="109"/>
                  </a:lnTo>
                  <a:lnTo>
                    <a:pt x="461" y="84"/>
                  </a:lnTo>
                  <a:lnTo>
                    <a:pt x="468" y="77"/>
                  </a:lnTo>
                  <a:lnTo>
                    <a:pt x="468" y="71"/>
                  </a:lnTo>
                  <a:lnTo>
                    <a:pt x="474" y="64"/>
                  </a:lnTo>
                  <a:lnTo>
                    <a:pt x="474" y="58"/>
                  </a:lnTo>
                  <a:lnTo>
                    <a:pt x="468" y="58"/>
                  </a:lnTo>
                  <a:lnTo>
                    <a:pt x="468" y="52"/>
                  </a:lnTo>
                  <a:lnTo>
                    <a:pt x="474" y="52"/>
                  </a:lnTo>
                  <a:lnTo>
                    <a:pt x="480" y="52"/>
                  </a:lnTo>
                  <a:lnTo>
                    <a:pt x="480" y="45"/>
                  </a:lnTo>
                  <a:lnTo>
                    <a:pt x="487" y="45"/>
                  </a:lnTo>
                  <a:lnTo>
                    <a:pt x="487" y="39"/>
                  </a:lnTo>
                  <a:lnTo>
                    <a:pt x="493" y="39"/>
                  </a:lnTo>
                  <a:lnTo>
                    <a:pt x="500" y="45"/>
                  </a:lnTo>
                  <a:lnTo>
                    <a:pt x="506" y="45"/>
                  </a:lnTo>
                  <a:lnTo>
                    <a:pt x="506" y="39"/>
                  </a:lnTo>
                  <a:lnTo>
                    <a:pt x="512" y="39"/>
                  </a:lnTo>
                  <a:lnTo>
                    <a:pt x="512" y="32"/>
                  </a:lnTo>
                  <a:lnTo>
                    <a:pt x="519" y="32"/>
                  </a:lnTo>
                  <a:lnTo>
                    <a:pt x="519" y="39"/>
                  </a:lnTo>
                  <a:lnTo>
                    <a:pt x="519" y="45"/>
                  </a:lnTo>
                  <a:lnTo>
                    <a:pt x="519" y="39"/>
                  </a:lnTo>
                  <a:lnTo>
                    <a:pt x="525" y="39"/>
                  </a:lnTo>
                  <a:lnTo>
                    <a:pt x="525" y="45"/>
                  </a:lnTo>
                  <a:lnTo>
                    <a:pt x="532" y="45"/>
                  </a:lnTo>
                  <a:lnTo>
                    <a:pt x="532" y="52"/>
                  </a:lnTo>
                  <a:lnTo>
                    <a:pt x="532" y="58"/>
                  </a:lnTo>
                  <a:lnTo>
                    <a:pt x="538" y="58"/>
                  </a:lnTo>
                  <a:lnTo>
                    <a:pt x="544" y="58"/>
                  </a:lnTo>
                  <a:lnTo>
                    <a:pt x="544" y="52"/>
                  </a:lnTo>
                  <a:lnTo>
                    <a:pt x="544" y="45"/>
                  </a:lnTo>
                  <a:lnTo>
                    <a:pt x="551" y="45"/>
                  </a:lnTo>
                  <a:lnTo>
                    <a:pt x="557" y="45"/>
                  </a:lnTo>
                  <a:lnTo>
                    <a:pt x="564" y="45"/>
                  </a:lnTo>
                  <a:lnTo>
                    <a:pt x="564" y="39"/>
                  </a:lnTo>
                  <a:lnTo>
                    <a:pt x="570" y="39"/>
                  </a:lnTo>
                  <a:lnTo>
                    <a:pt x="570" y="32"/>
                  </a:lnTo>
                  <a:lnTo>
                    <a:pt x="570" y="39"/>
                  </a:lnTo>
                  <a:lnTo>
                    <a:pt x="576" y="39"/>
                  </a:lnTo>
                  <a:lnTo>
                    <a:pt x="576" y="32"/>
                  </a:lnTo>
                  <a:lnTo>
                    <a:pt x="583" y="32"/>
                  </a:lnTo>
                  <a:lnTo>
                    <a:pt x="583" y="26"/>
                  </a:lnTo>
                  <a:lnTo>
                    <a:pt x="589" y="26"/>
                  </a:lnTo>
                  <a:lnTo>
                    <a:pt x="589" y="32"/>
                  </a:lnTo>
                  <a:lnTo>
                    <a:pt x="596" y="32"/>
                  </a:lnTo>
                  <a:lnTo>
                    <a:pt x="596" y="39"/>
                  </a:lnTo>
                  <a:lnTo>
                    <a:pt x="602" y="39"/>
                  </a:lnTo>
                  <a:lnTo>
                    <a:pt x="608" y="45"/>
                  </a:lnTo>
                  <a:lnTo>
                    <a:pt x="615" y="45"/>
                  </a:lnTo>
                  <a:lnTo>
                    <a:pt x="615" y="39"/>
                  </a:lnTo>
                  <a:lnTo>
                    <a:pt x="615" y="32"/>
                  </a:lnTo>
                  <a:lnTo>
                    <a:pt x="621" y="32"/>
                  </a:lnTo>
                  <a:lnTo>
                    <a:pt x="621" y="26"/>
                  </a:lnTo>
                  <a:lnTo>
                    <a:pt x="628" y="26"/>
                  </a:lnTo>
                  <a:lnTo>
                    <a:pt x="634" y="20"/>
                  </a:lnTo>
                  <a:lnTo>
                    <a:pt x="647" y="20"/>
                  </a:lnTo>
                  <a:lnTo>
                    <a:pt x="660" y="20"/>
                  </a:lnTo>
                  <a:lnTo>
                    <a:pt x="666" y="20"/>
                  </a:lnTo>
                  <a:lnTo>
                    <a:pt x="672" y="20"/>
                  </a:lnTo>
                  <a:lnTo>
                    <a:pt x="679" y="13"/>
                  </a:lnTo>
                  <a:lnTo>
                    <a:pt x="685" y="13"/>
                  </a:lnTo>
                  <a:lnTo>
                    <a:pt x="692" y="13"/>
                  </a:lnTo>
                  <a:lnTo>
                    <a:pt x="698" y="20"/>
                  </a:lnTo>
                  <a:lnTo>
                    <a:pt x="704" y="13"/>
                  </a:lnTo>
                  <a:lnTo>
                    <a:pt x="711" y="7"/>
                  </a:lnTo>
                  <a:lnTo>
                    <a:pt x="711" y="0"/>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endParaRPr lang="fr-FR" dirty="0"/>
            </a:p>
          </p:txBody>
        </p:sp>
      </p:grpSp>
      <p:sp>
        <p:nvSpPr>
          <p:cNvPr id="66" name="Graphic 61" descr="Marker with solid fill">
            <a:extLst>
              <a:ext uri="{FF2B5EF4-FFF2-40B4-BE49-F238E27FC236}">
                <a16:creationId xmlns:a16="http://schemas.microsoft.com/office/drawing/2014/main" id="{AB29858D-D27A-81CA-EB8A-A72CC3FF20F2}"/>
              </a:ext>
            </a:extLst>
          </p:cNvPr>
          <p:cNvSpPr/>
          <p:nvPr/>
        </p:nvSpPr>
        <p:spPr>
          <a:xfrm>
            <a:off x="11068611" y="3527949"/>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endParaRPr lang="fr-FR"/>
          </a:p>
        </p:txBody>
      </p:sp>
      <p:grpSp>
        <p:nvGrpSpPr>
          <p:cNvPr id="80" name="Group 79">
            <a:extLst>
              <a:ext uri="{FF2B5EF4-FFF2-40B4-BE49-F238E27FC236}">
                <a16:creationId xmlns:a16="http://schemas.microsoft.com/office/drawing/2014/main" id="{AA6C7946-0B54-24E4-FD34-C236526F0D21}"/>
              </a:ext>
            </a:extLst>
          </p:cNvPr>
          <p:cNvGrpSpPr/>
          <p:nvPr/>
        </p:nvGrpSpPr>
        <p:grpSpPr>
          <a:xfrm>
            <a:off x="10140184" y="5794620"/>
            <a:ext cx="1238944" cy="230741"/>
            <a:chOff x="10325237" y="5829179"/>
            <a:chExt cx="1238944" cy="230741"/>
          </a:xfrm>
        </p:grpSpPr>
        <p:sp>
          <p:nvSpPr>
            <p:cNvPr id="74" name="Graphic 61" descr="Marker with solid fill">
              <a:extLst>
                <a:ext uri="{FF2B5EF4-FFF2-40B4-BE49-F238E27FC236}">
                  <a16:creationId xmlns:a16="http://schemas.microsoft.com/office/drawing/2014/main" id="{3C6E8328-4C51-D56D-C589-2B91A13E22F1}"/>
                </a:ext>
              </a:extLst>
            </p:cNvPr>
            <p:cNvSpPr/>
            <p:nvPr/>
          </p:nvSpPr>
          <p:spPr>
            <a:xfrm>
              <a:off x="10325237" y="5841371"/>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endParaRPr lang="fr-FR"/>
            </a:p>
          </p:txBody>
        </p:sp>
        <p:sp>
          <p:nvSpPr>
            <p:cNvPr id="75" name="TextBox 74">
              <a:extLst>
                <a:ext uri="{FF2B5EF4-FFF2-40B4-BE49-F238E27FC236}">
                  <a16:creationId xmlns:a16="http://schemas.microsoft.com/office/drawing/2014/main" id="{666AEA23-5FB6-6D3F-EEE3-494C6A7924B8}"/>
                </a:ext>
              </a:extLst>
            </p:cNvPr>
            <p:cNvSpPr txBox="1"/>
            <p:nvPr/>
          </p:nvSpPr>
          <p:spPr>
            <a:xfrm>
              <a:off x="10537056" y="5829179"/>
              <a:ext cx="1027125" cy="218549"/>
            </a:xfrm>
            <a:prstGeom prst="rect">
              <a:avLst/>
            </a:prstGeom>
            <a:ln w="6350">
              <a:noFill/>
              <a:miter lim="800000"/>
            </a:ln>
          </p:spPr>
          <p:txBody>
            <a:bodyPr vert="horz" wrap="square" lIns="0" tIns="0" rIns="0" bIns="0" rtlCol="0">
              <a:noAutofit/>
            </a:bodyPr>
            <a:lstStyle/>
            <a:p>
              <a:pPr algn="ctr">
                <a:spcBef>
                  <a:spcPts val="300"/>
                </a:spcBef>
                <a:spcAft>
                  <a:spcPts val="300"/>
                </a:spcAft>
                <a:buNone/>
              </a:pPr>
              <a:r>
                <a:rPr lang="fr-FR" sz="900" dirty="0"/>
                <a:t>Régions couvertes par le projet</a:t>
              </a:r>
            </a:p>
          </p:txBody>
        </p:sp>
      </p:grpSp>
      <p:grpSp>
        <p:nvGrpSpPr>
          <p:cNvPr id="79" name="Group 78">
            <a:extLst>
              <a:ext uri="{FF2B5EF4-FFF2-40B4-BE49-F238E27FC236}">
                <a16:creationId xmlns:a16="http://schemas.microsoft.com/office/drawing/2014/main" id="{FD22CC78-0F67-DE52-3752-F1F8858C54BF}"/>
              </a:ext>
            </a:extLst>
          </p:cNvPr>
          <p:cNvGrpSpPr/>
          <p:nvPr/>
        </p:nvGrpSpPr>
        <p:grpSpPr>
          <a:xfrm>
            <a:off x="1462075" y="6029247"/>
            <a:ext cx="8260153" cy="239250"/>
            <a:chOff x="1462075" y="5661497"/>
            <a:chExt cx="8260153" cy="239250"/>
          </a:xfrm>
        </p:grpSpPr>
        <p:sp>
          <p:nvSpPr>
            <p:cNvPr id="35" name="TextBox 34">
              <a:extLst>
                <a:ext uri="{FF2B5EF4-FFF2-40B4-BE49-F238E27FC236}">
                  <a16:creationId xmlns:a16="http://schemas.microsoft.com/office/drawing/2014/main" id="{BA423C47-2798-AFCE-EA3A-0D6B644C5C19}"/>
                </a:ext>
              </a:extLst>
            </p:cNvPr>
            <p:cNvSpPr txBox="1"/>
            <p:nvPr/>
          </p:nvSpPr>
          <p:spPr>
            <a:xfrm>
              <a:off x="1462075" y="5661497"/>
              <a:ext cx="1494907" cy="239250"/>
            </a:xfrm>
            <a:prstGeom prst="rect">
              <a:avLst/>
            </a:prstGeom>
            <a:ln w="6350">
              <a:noFill/>
              <a:miter lim="800000"/>
            </a:ln>
          </p:spPr>
          <p:txBody>
            <a:bodyPr vert="horz" wrap="square" lIns="0" tIns="0" rIns="0" bIns="0" rtlCol="0">
              <a:noAutofit/>
            </a:bodyPr>
            <a:lstStyle/>
            <a:p>
              <a:pPr algn="l">
                <a:spcBef>
                  <a:spcPts val="300"/>
                </a:spcBef>
                <a:spcAft>
                  <a:spcPts val="300"/>
                </a:spcAft>
                <a:buNone/>
              </a:pPr>
              <a:r>
                <a:rPr lang="fr-FR" sz="1150" dirty="0"/>
                <a:t>Etude de préfaisabilité</a:t>
              </a:r>
            </a:p>
          </p:txBody>
        </p:sp>
        <p:sp>
          <p:nvSpPr>
            <p:cNvPr id="36" name="TextBox 35">
              <a:extLst>
                <a:ext uri="{FF2B5EF4-FFF2-40B4-BE49-F238E27FC236}">
                  <a16:creationId xmlns:a16="http://schemas.microsoft.com/office/drawing/2014/main" id="{8721D6BC-0C6B-ECE3-F431-1B0C3132C922}"/>
                </a:ext>
              </a:extLst>
            </p:cNvPr>
            <p:cNvSpPr txBox="1"/>
            <p:nvPr/>
          </p:nvSpPr>
          <p:spPr>
            <a:xfrm>
              <a:off x="3717524" y="5661497"/>
              <a:ext cx="1494907" cy="239250"/>
            </a:xfrm>
            <a:prstGeom prst="rect">
              <a:avLst/>
            </a:prstGeom>
            <a:ln w="6350">
              <a:noFill/>
              <a:miter lim="800000"/>
            </a:ln>
          </p:spPr>
          <p:txBody>
            <a:bodyPr vert="horz" wrap="square" lIns="0" tIns="0" rIns="0" bIns="0" rtlCol="0">
              <a:noAutofit/>
            </a:bodyPr>
            <a:lstStyle/>
            <a:p>
              <a:pPr algn="ctr">
                <a:spcBef>
                  <a:spcPts val="300"/>
                </a:spcBef>
                <a:spcAft>
                  <a:spcPts val="300"/>
                </a:spcAft>
                <a:buNone/>
              </a:pPr>
              <a:r>
                <a:rPr lang="fr-FR" sz="1150" dirty="0"/>
                <a:t>Etude de faisabilité</a:t>
              </a:r>
            </a:p>
          </p:txBody>
        </p:sp>
        <p:sp>
          <p:nvSpPr>
            <p:cNvPr id="38" name="TextBox 37">
              <a:extLst>
                <a:ext uri="{FF2B5EF4-FFF2-40B4-BE49-F238E27FC236}">
                  <a16:creationId xmlns:a16="http://schemas.microsoft.com/office/drawing/2014/main" id="{E31FD273-1B36-F71B-0887-DC76D264BD47}"/>
                </a:ext>
              </a:extLst>
            </p:cNvPr>
            <p:cNvSpPr txBox="1"/>
            <p:nvPr/>
          </p:nvSpPr>
          <p:spPr>
            <a:xfrm>
              <a:off x="5974718" y="5661497"/>
              <a:ext cx="1494907" cy="239250"/>
            </a:xfrm>
            <a:prstGeom prst="rect">
              <a:avLst/>
            </a:prstGeom>
            <a:ln w="6350">
              <a:noFill/>
              <a:miter lim="800000"/>
            </a:ln>
          </p:spPr>
          <p:txBody>
            <a:bodyPr vert="horz" wrap="square" lIns="0" tIns="0" rIns="0" bIns="0" rtlCol="0">
              <a:noAutofit/>
            </a:bodyPr>
            <a:lstStyle/>
            <a:p>
              <a:pPr algn="ctr">
                <a:spcBef>
                  <a:spcPts val="300"/>
                </a:spcBef>
                <a:spcAft>
                  <a:spcPts val="300"/>
                </a:spcAft>
                <a:buNone/>
              </a:pPr>
              <a:r>
                <a:rPr lang="fr-FR" sz="1150" dirty="0"/>
                <a:t>Appel d’offre</a:t>
              </a:r>
            </a:p>
          </p:txBody>
        </p:sp>
        <p:sp>
          <p:nvSpPr>
            <p:cNvPr id="77" name="TextBox 76">
              <a:extLst>
                <a:ext uri="{FF2B5EF4-FFF2-40B4-BE49-F238E27FC236}">
                  <a16:creationId xmlns:a16="http://schemas.microsoft.com/office/drawing/2014/main" id="{E4E2A865-F68E-D248-BA11-09AC4601A8EE}"/>
                </a:ext>
              </a:extLst>
            </p:cNvPr>
            <p:cNvSpPr txBox="1"/>
            <p:nvPr/>
          </p:nvSpPr>
          <p:spPr>
            <a:xfrm>
              <a:off x="8227321" y="5661497"/>
              <a:ext cx="1494907" cy="239250"/>
            </a:xfrm>
            <a:prstGeom prst="rect">
              <a:avLst/>
            </a:prstGeom>
            <a:ln w="6350">
              <a:noFill/>
              <a:miter lim="800000"/>
            </a:ln>
          </p:spPr>
          <p:txBody>
            <a:bodyPr vert="horz" wrap="square" lIns="0" tIns="0" rIns="0" bIns="0" rtlCol="0">
              <a:noAutofit/>
            </a:bodyPr>
            <a:lstStyle/>
            <a:p>
              <a:pPr algn="ctr">
                <a:spcBef>
                  <a:spcPts val="300"/>
                </a:spcBef>
                <a:spcAft>
                  <a:spcPts val="300"/>
                </a:spcAft>
                <a:buNone/>
              </a:pPr>
              <a:r>
                <a:rPr lang="fr-FR" sz="1150" dirty="0"/>
                <a:t>Démarrage du projet</a:t>
              </a:r>
            </a:p>
          </p:txBody>
        </p:sp>
      </p:grpSp>
      <p:sp>
        <p:nvSpPr>
          <p:cNvPr id="78" name="CustomShape 21">
            <a:extLst>
              <a:ext uri="{FF2B5EF4-FFF2-40B4-BE49-F238E27FC236}">
                <a16:creationId xmlns:a16="http://schemas.microsoft.com/office/drawing/2014/main" id="{69F98668-620F-8F79-A5DD-4F06D542F424}"/>
              </a:ext>
            </a:extLst>
          </p:cNvPr>
          <p:cNvSpPr/>
          <p:nvPr/>
        </p:nvSpPr>
        <p:spPr>
          <a:xfrm>
            <a:off x="9755812" y="1107486"/>
            <a:ext cx="0" cy="5158745"/>
          </a:xfrm>
          <a:prstGeom prst="straightConnector1">
            <a:avLst/>
          </a:prstGeom>
          <a:noFill/>
          <a:ln w="12600">
            <a:solidFill>
              <a:schemeClr val="accent6"/>
            </a:solidFill>
            <a:round/>
          </a:ln>
        </p:spPr>
        <p:style>
          <a:lnRef idx="0">
            <a:scrgbClr r="0" g="0" b="0"/>
          </a:lnRef>
          <a:fillRef idx="0">
            <a:scrgbClr r="0" g="0" b="0"/>
          </a:fillRef>
          <a:effectRef idx="0">
            <a:scrgbClr r="0" g="0" b="0"/>
          </a:effectRef>
          <a:fontRef idx="minor"/>
        </p:style>
        <p:txBody>
          <a:bodyPr/>
          <a:lstStyle/>
          <a:p>
            <a:endParaRPr lang="fr-TG"/>
          </a:p>
        </p:txBody>
      </p:sp>
      <p:sp>
        <p:nvSpPr>
          <p:cNvPr id="81" name="TextBox 80">
            <a:extLst>
              <a:ext uri="{FF2B5EF4-FFF2-40B4-BE49-F238E27FC236}">
                <a16:creationId xmlns:a16="http://schemas.microsoft.com/office/drawing/2014/main" id="{D31636E0-1CD2-24E2-D9A5-EC9E598AAF0D}"/>
              </a:ext>
            </a:extLst>
          </p:cNvPr>
          <p:cNvSpPr txBox="1"/>
          <p:nvPr/>
        </p:nvSpPr>
        <p:spPr>
          <a:xfrm>
            <a:off x="9901180" y="6543853"/>
            <a:ext cx="1398938" cy="221491"/>
          </a:xfrm>
          <a:prstGeom prst="rect">
            <a:avLst/>
          </a:prstGeom>
          <a:solidFill>
            <a:srgbClr val="FFFFFF"/>
          </a:solidFill>
          <a:ln w="6350">
            <a:noFill/>
            <a:miter lim="800000"/>
          </a:ln>
        </p:spPr>
        <p:txBody>
          <a:bodyPr vert="horz" wrap="square" lIns="0" tIns="0" rIns="0" bIns="0" rtlCol="0">
            <a:noAutofit/>
          </a:bodyPr>
          <a:lstStyle/>
          <a:p>
            <a:pPr algn="l">
              <a:spcBef>
                <a:spcPts val="300"/>
              </a:spcBef>
              <a:spcAft>
                <a:spcPts val="300"/>
              </a:spcAft>
              <a:buNone/>
            </a:pPr>
            <a:r>
              <a:rPr lang="fr-FR" sz="1050" i="1" dirty="0"/>
              <a:t>Mise à jour : 042026</a:t>
            </a:r>
          </a:p>
        </p:txBody>
      </p:sp>
      <p:sp>
        <p:nvSpPr>
          <p:cNvPr id="15" name="Shape 2253">
            <a:extLst>
              <a:ext uri="{FF2B5EF4-FFF2-40B4-BE49-F238E27FC236}">
                <a16:creationId xmlns:a16="http://schemas.microsoft.com/office/drawing/2014/main" id="{42045912-905E-44CE-ED36-5FE52B19DA26}"/>
              </a:ext>
            </a:extLst>
          </p:cNvPr>
          <p:cNvSpPr txBox="1"/>
          <p:nvPr/>
        </p:nvSpPr>
        <p:spPr>
          <a:xfrm>
            <a:off x="3267922" y="3635686"/>
            <a:ext cx="6260815" cy="631812"/>
          </a:xfrm>
          <a:prstGeom prst="rect">
            <a:avLst/>
          </a:prstGeom>
          <a:noFill/>
          <a:ln>
            <a:noFill/>
          </a:ln>
        </p:spPr>
        <p:txBody>
          <a:bodyPr wrap="square" lIns="0" tIns="0" rIns="0" bIns="0" anchor="t" anchorCtr="0">
            <a:noAutofit/>
          </a:bodyPr>
          <a:lstStyle/>
          <a:p>
            <a:pPr marL="201592" lvl="1" indent="-201592">
              <a:spcAft>
                <a:spcPts val="306"/>
              </a:spcAft>
              <a:buClr>
                <a:srgbClr val="236800"/>
              </a:buClr>
              <a:buSzPct val="122500"/>
              <a:buFont typeface="Arial" panose="020B0604020202020204" pitchFamily="34" charset="0"/>
              <a:buChar char="•"/>
            </a:pPr>
            <a:r>
              <a:rPr lang="fr-FR" sz="1200" dirty="0">
                <a:solidFill>
                  <a:srgbClr val="000000"/>
                </a:solidFill>
              </a:rPr>
              <a:t>Réduction des coûts logistiques de </a:t>
            </a:r>
            <a:r>
              <a:rPr lang="fr-FR" sz="1200" b="1" dirty="0">
                <a:solidFill>
                  <a:srgbClr val="000000"/>
                </a:solidFill>
              </a:rPr>
              <a:t>20% à 30%</a:t>
            </a:r>
            <a:r>
              <a:rPr lang="fr-FR" sz="1200" dirty="0">
                <a:solidFill>
                  <a:srgbClr val="000000"/>
                </a:solidFill>
              </a:rPr>
              <a:t> et amélioration de l’accès aux marchés</a:t>
            </a:r>
          </a:p>
          <a:p>
            <a:pPr marL="201592" lvl="1" indent="-201592">
              <a:spcAft>
                <a:spcPts val="306"/>
              </a:spcAft>
              <a:buClr>
                <a:srgbClr val="236800"/>
              </a:buClr>
              <a:buSzPct val="122500"/>
              <a:buFont typeface="Arial" panose="020B0604020202020204" pitchFamily="34" charset="0"/>
              <a:buChar char="•"/>
            </a:pPr>
            <a:r>
              <a:rPr lang="fr-FR" sz="1153" i="1" dirty="0">
                <a:solidFill>
                  <a:srgbClr val="000000"/>
                </a:solidFill>
                <a:latin typeface="Arial"/>
                <a:ea typeface="Arial"/>
                <a:cs typeface="Arial"/>
                <a:sym typeface="Arial"/>
              </a:rPr>
              <a:t>Revenus possibles : Subventions de l’état, stations-service, aires de repos, services logistiques.</a:t>
            </a:r>
          </a:p>
          <a:p>
            <a:pPr marL="201592" lvl="1" indent="-201592">
              <a:spcAft>
                <a:spcPts val="306"/>
              </a:spcAft>
              <a:buClr>
                <a:srgbClr val="236800"/>
              </a:buClr>
              <a:buSzPct val="122500"/>
              <a:buFont typeface="Arial" panose="020B0604020202020204" pitchFamily="34" charset="0"/>
              <a:buChar char="•"/>
            </a:pPr>
            <a:r>
              <a:rPr lang="fr-FR" sz="1153" i="1" dirty="0">
                <a:solidFill>
                  <a:srgbClr val="000000"/>
                </a:solidFill>
              </a:rPr>
              <a:t>Le taux de retour sur investissement est estimé : 13%</a:t>
            </a:r>
          </a:p>
          <a:p>
            <a:pPr marL="201592" lvl="1" indent="-201592">
              <a:spcAft>
                <a:spcPts val="306"/>
              </a:spcAft>
              <a:buClr>
                <a:schemeClr val="dk2"/>
              </a:buClr>
              <a:buSzPct val="122500"/>
              <a:buFont typeface="Arial" panose="020B0604020202020204" pitchFamily="34" charset="0"/>
              <a:buChar char="•"/>
            </a:pPr>
            <a:endParaRPr lang="fr-CA" sz="1153" i="1" dirty="0">
              <a:solidFill>
                <a:srgbClr val="2A6D07"/>
              </a:solidFill>
              <a:latin typeface="Arial"/>
              <a:ea typeface="Arial"/>
              <a:cs typeface="Arial"/>
              <a:sym typeface="Arial"/>
            </a:endParaRPr>
          </a:p>
        </p:txBody>
      </p:sp>
      <p:sp>
        <p:nvSpPr>
          <p:cNvPr id="16" name="Shape 2253">
            <a:extLst>
              <a:ext uri="{FF2B5EF4-FFF2-40B4-BE49-F238E27FC236}">
                <a16:creationId xmlns:a16="http://schemas.microsoft.com/office/drawing/2014/main" id="{D56F063F-6496-D16E-BF26-2FA952FCAF7B}"/>
              </a:ext>
            </a:extLst>
          </p:cNvPr>
          <p:cNvSpPr txBox="1"/>
          <p:nvPr/>
        </p:nvSpPr>
        <p:spPr>
          <a:xfrm>
            <a:off x="3233689" y="4533822"/>
            <a:ext cx="6260815" cy="690741"/>
          </a:xfrm>
          <a:prstGeom prst="rect">
            <a:avLst/>
          </a:prstGeom>
          <a:noFill/>
          <a:ln>
            <a:noFill/>
          </a:ln>
        </p:spPr>
        <p:txBody>
          <a:bodyPr wrap="square" lIns="0" tIns="0" rIns="0" bIns="0" numCol="1" anchor="t" anchorCtr="0">
            <a:noAutofit/>
          </a:bodyPr>
          <a:lstStyle/>
          <a:p>
            <a:pPr marL="174930" lvl="1" indent="-174930">
              <a:spcAft>
                <a:spcPts val="306"/>
              </a:spcAft>
              <a:buClr>
                <a:srgbClr val="236800"/>
              </a:buClr>
              <a:buSzPct val="122500"/>
              <a:buFont typeface="Arial" panose="020B0604020202020204" pitchFamily="34" charset="0"/>
              <a:buChar char="•"/>
            </a:pPr>
            <a:r>
              <a:rPr lang="fr-FR" sz="1153" i="1" dirty="0">
                <a:solidFill>
                  <a:srgbClr val="000000"/>
                </a:solidFill>
                <a:ea typeface="Arial"/>
                <a:cs typeface="Arial"/>
                <a:sym typeface="Arial"/>
              </a:rPr>
              <a:t>Partenariat Public Privé (PPP)</a:t>
            </a:r>
            <a:endParaRPr lang="fr-FR" sz="1153" i="1" dirty="0">
              <a:solidFill>
                <a:srgbClr val="000000"/>
              </a:solidFill>
            </a:endParaRPr>
          </a:p>
          <a:p>
            <a:pPr marL="174930" lvl="1" indent="-174930">
              <a:spcAft>
                <a:spcPts val="306"/>
              </a:spcAft>
              <a:buClr>
                <a:srgbClr val="236800"/>
              </a:buClr>
              <a:buSzPct val="122500"/>
              <a:buFont typeface="Arial" panose="020B0604020202020204" pitchFamily="34" charset="0"/>
              <a:buChar char="•"/>
            </a:pPr>
            <a:r>
              <a:rPr lang="fr-FR" sz="1153" i="1" dirty="0">
                <a:solidFill>
                  <a:srgbClr val="000000"/>
                </a:solidFill>
              </a:rPr>
              <a:t>Concession routière avec opérateur privé ; </a:t>
            </a:r>
          </a:p>
          <a:p>
            <a:pPr marL="174930" lvl="1" indent="-174930">
              <a:spcAft>
                <a:spcPts val="306"/>
              </a:spcAft>
              <a:buClr>
                <a:srgbClr val="236800"/>
              </a:buClr>
              <a:buSzPct val="122500"/>
              <a:buFont typeface="Arial" panose="020B0604020202020204" pitchFamily="34" charset="0"/>
              <a:buChar char="•"/>
            </a:pPr>
            <a:r>
              <a:rPr lang="fr-FR" sz="1153" i="1" dirty="0">
                <a:solidFill>
                  <a:srgbClr val="000000"/>
                </a:solidFill>
              </a:rPr>
              <a:t>Financement mixte : État + bailleurs + privé </a:t>
            </a:r>
          </a:p>
          <a:p>
            <a:pPr marL="174930" lvl="1" indent="-174930">
              <a:spcAft>
                <a:spcPts val="306"/>
              </a:spcAft>
              <a:buClr>
                <a:srgbClr val="236800"/>
              </a:buClr>
              <a:buSzPct val="122500"/>
              <a:buFont typeface="Arial" panose="020B0604020202020204" pitchFamily="34" charset="0"/>
              <a:buChar char="•"/>
            </a:pPr>
            <a:r>
              <a:rPr lang="fr-FR" sz="1153" i="1" dirty="0">
                <a:solidFill>
                  <a:srgbClr val="000000"/>
                </a:solidFill>
              </a:rPr>
              <a:t>Les paramètres qui assurent la rentabilité du projet: Accroissement de la productivité, réduction du taux d’exploitation des véhicules, réduction des temps des parcours</a:t>
            </a:r>
          </a:p>
        </p:txBody>
      </p:sp>
      <p:grpSp>
        <p:nvGrpSpPr>
          <p:cNvPr id="13" name="Group 44">
            <a:extLst>
              <a:ext uri="{FF2B5EF4-FFF2-40B4-BE49-F238E27FC236}">
                <a16:creationId xmlns:a16="http://schemas.microsoft.com/office/drawing/2014/main" id="{E287A4BF-3767-21C1-2C0A-0DD95AA50CFC}"/>
              </a:ext>
            </a:extLst>
          </p:cNvPr>
          <p:cNvGrpSpPr/>
          <p:nvPr/>
        </p:nvGrpSpPr>
        <p:grpSpPr>
          <a:xfrm>
            <a:off x="4264593" y="5654541"/>
            <a:ext cx="351015" cy="351015"/>
            <a:chOff x="2730547" y="5911505"/>
            <a:chExt cx="351015" cy="351015"/>
          </a:xfrm>
        </p:grpSpPr>
        <p:sp>
          <p:nvSpPr>
            <p:cNvPr id="17" name="Oval 45">
              <a:extLst>
                <a:ext uri="{FF2B5EF4-FFF2-40B4-BE49-F238E27FC236}">
                  <a16:creationId xmlns:a16="http://schemas.microsoft.com/office/drawing/2014/main" id="{A0DCAA90-A89D-7F42-264D-15FC06A6E7D8}"/>
                </a:ext>
              </a:extLst>
            </p:cNvPr>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fr-FR" sz="800" dirty="0" err="1">
                <a:solidFill>
                  <a:srgbClr val="236800"/>
                </a:solidFill>
              </a:endParaRPr>
            </a:p>
          </p:txBody>
        </p:sp>
        <p:sp>
          <p:nvSpPr>
            <p:cNvPr id="18" name="Graphic 15" descr="Badge Cross with solid fill">
              <a:extLst>
                <a:ext uri="{FF2B5EF4-FFF2-40B4-BE49-F238E27FC236}">
                  <a16:creationId xmlns:a16="http://schemas.microsoft.com/office/drawing/2014/main" id="{B09CEC7A-DCE1-C6CD-8D9A-CAAAA1914D8B}"/>
                </a:ext>
              </a:extLst>
            </p:cNvPr>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endParaRPr lang="fr-FR"/>
            </a:p>
          </p:txBody>
        </p:sp>
      </p:grpSp>
      <p:grpSp>
        <p:nvGrpSpPr>
          <p:cNvPr id="20" name="Group 44">
            <a:extLst>
              <a:ext uri="{FF2B5EF4-FFF2-40B4-BE49-F238E27FC236}">
                <a16:creationId xmlns:a16="http://schemas.microsoft.com/office/drawing/2014/main" id="{CAFBBC56-63BE-564E-1019-603BD50DA066}"/>
              </a:ext>
            </a:extLst>
          </p:cNvPr>
          <p:cNvGrpSpPr/>
          <p:nvPr/>
        </p:nvGrpSpPr>
        <p:grpSpPr>
          <a:xfrm>
            <a:off x="2074632" y="5654541"/>
            <a:ext cx="351015" cy="351015"/>
            <a:chOff x="2730547" y="5911505"/>
            <a:chExt cx="351015" cy="351015"/>
          </a:xfrm>
        </p:grpSpPr>
        <p:sp>
          <p:nvSpPr>
            <p:cNvPr id="21" name="Oval 45">
              <a:extLst>
                <a:ext uri="{FF2B5EF4-FFF2-40B4-BE49-F238E27FC236}">
                  <a16:creationId xmlns:a16="http://schemas.microsoft.com/office/drawing/2014/main" id="{050B8881-23CC-56E9-CAEB-32200C58B661}"/>
                </a:ext>
              </a:extLst>
            </p:cNvPr>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fr-FR" sz="800" dirty="0" err="1">
                <a:solidFill>
                  <a:srgbClr val="236800"/>
                </a:solidFill>
              </a:endParaRPr>
            </a:p>
          </p:txBody>
        </p:sp>
        <p:sp>
          <p:nvSpPr>
            <p:cNvPr id="22" name="Graphic 15" descr="Badge Cross with solid fill">
              <a:extLst>
                <a:ext uri="{FF2B5EF4-FFF2-40B4-BE49-F238E27FC236}">
                  <a16:creationId xmlns:a16="http://schemas.microsoft.com/office/drawing/2014/main" id="{8D52B540-766D-B3CD-76C7-912488227C32}"/>
                </a:ext>
              </a:extLst>
            </p:cNvPr>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endParaRPr lang="fr-FR"/>
            </a:p>
          </p:txBody>
        </p:sp>
      </p:grpSp>
    </p:spTree>
    <p:extLst>
      <p:ext uri="{BB962C8B-B14F-4D97-AF65-F5344CB8AC3E}">
        <p14:creationId xmlns:p14="http://schemas.microsoft.com/office/powerpoint/2010/main" val="3127874564"/>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CustomShape 1">
            <a:extLst>
              <a:ext uri="{FF2B5EF4-FFF2-40B4-BE49-F238E27FC236}">
                <a16:creationId xmlns:a16="http://schemas.microsoft.com/office/drawing/2014/main" id="{7ECE9A03-C0D4-4269-BE80-5F6B3FCAC40E}"/>
              </a:ext>
            </a:extLst>
          </p:cNvPr>
          <p:cNvSpPr/>
          <p:nvPr/>
        </p:nvSpPr>
        <p:spPr>
          <a:xfrm>
            <a:off x="267975" y="941850"/>
            <a:ext cx="11723397" cy="5450637"/>
          </a:xfrm>
          <a:prstGeom prst="rect">
            <a:avLst/>
          </a:prstGeom>
          <a:noFill/>
          <a:ln w="25560">
            <a:solidFill>
              <a:srgbClr val="006D00"/>
            </a:solidFill>
            <a:round/>
          </a:ln>
        </p:spPr>
        <p:style>
          <a:lnRef idx="0">
            <a:scrgbClr r="0" g="0" b="0"/>
          </a:lnRef>
          <a:fillRef idx="0">
            <a:scrgbClr r="0" g="0" b="0"/>
          </a:fillRef>
          <a:effectRef idx="0">
            <a:scrgbClr r="0" g="0" b="0"/>
          </a:effectRef>
          <a:fontRef idx="minor"/>
        </p:style>
        <p:txBody>
          <a:bodyPr/>
          <a:lstStyle/>
          <a:p>
            <a:pPr defTabSz="932863"/>
            <a:endParaRPr lang="en-GB" sz="1837" dirty="0">
              <a:solidFill>
                <a:srgbClr val="000000"/>
              </a:solidFill>
              <a:latin typeface="Arial"/>
            </a:endParaRPr>
          </a:p>
        </p:txBody>
      </p:sp>
      <p:sp>
        <p:nvSpPr>
          <p:cNvPr id="86" name="CustomShape 2"/>
          <p:cNvSpPr/>
          <p:nvPr/>
        </p:nvSpPr>
        <p:spPr>
          <a:xfrm>
            <a:off x="374214" y="1056436"/>
            <a:ext cx="1013071" cy="1200759"/>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defTabSz="932863"/>
            <a:r>
              <a:rPr lang="en-ZA" sz="1204" b="1" dirty="0">
                <a:solidFill>
                  <a:srgbClr val="FFFFFF"/>
                </a:solidFill>
                <a:latin typeface="Arial"/>
                <a:ea typeface="Arial"/>
              </a:rPr>
              <a:t>Aperçu</a:t>
            </a:r>
            <a:endParaRPr sz="1837" dirty="0">
              <a:solidFill>
                <a:srgbClr val="000000"/>
              </a:solidFill>
              <a:latin typeface="Arial"/>
            </a:endParaRPr>
          </a:p>
        </p:txBody>
      </p:sp>
      <p:sp>
        <p:nvSpPr>
          <p:cNvPr id="87" name="CustomShape 3"/>
          <p:cNvSpPr/>
          <p:nvPr/>
        </p:nvSpPr>
        <p:spPr>
          <a:xfrm>
            <a:off x="375850" y="2328312"/>
            <a:ext cx="1017605" cy="3204387"/>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defTabSz="932863"/>
            <a:r>
              <a:rPr lang="en-ZA" sz="1204" b="1" dirty="0">
                <a:solidFill>
                  <a:srgbClr val="FFFFFF"/>
                </a:solidFill>
                <a:latin typeface="Arial"/>
                <a:ea typeface="Arial"/>
              </a:rPr>
              <a:t>Description</a:t>
            </a:r>
            <a:endParaRPr sz="1837" dirty="0">
              <a:solidFill>
                <a:srgbClr val="000000"/>
              </a:solidFill>
              <a:latin typeface="Arial"/>
            </a:endParaRPr>
          </a:p>
        </p:txBody>
      </p:sp>
      <p:sp>
        <p:nvSpPr>
          <p:cNvPr id="89" name="CustomShape 5"/>
          <p:cNvSpPr/>
          <p:nvPr/>
        </p:nvSpPr>
        <p:spPr>
          <a:xfrm>
            <a:off x="1951950" y="1227729"/>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en-ZA" sz="1204" b="1" dirty="0">
                <a:solidFill>
                  <a:srgbClr val="236800"/>
                </a:solidFill>
                <a:latin typeface="Arial"/>
                <a:ea typeface="Arial"/>
              </a:rPr>
              <a:t>Localisation</a:t>
            </a:r>
            <a:endParaRPr sz="1837" dirty="0">
              <a:solidFill>
                <a:srgbClr val="000000"/>
              </a:solidFill>
              <a:latin typeface="Arial"/>
            </a:endParaRPr>
          </a:p>
        </p:txBody>
      </p:sp>
      <p:sp>
        <p:nvSpPr>
          <p:cNvPr id="90" name="CustomShape 6"/>
          <p:cNvSpPr/>
          <p:nvPr/>
        </p:nvSpPr>
        <p:spPr>
          <a:xfrm>
            <a:off x="3164839" y="1227730"/>
            <a:ext cx="5508665" cy="253049"/>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a:lnSpc>
                <a:spcPct val="100000"/>
              </a:lnSpc>
            </a:pPr>
            <a:r>
              <a:rPr lang="en-ZA" sz="1153" dirty="0" err="1"/>
              <a:t>Langabou</a:t>
            </a:r>
            <a:r>
              <a:rPr lang="en-ZA" sz="1153" dirty="0"/>
              <a:t> - </a:t>
            </a:r>
            <a:r>
              <a:rPr lang="en-ZA" sz="1153" dirty="0" err="1"/>
              <a:t>Yégué</a:t>
            </a:r>
            <a:r>
              <a:rPr lang="en-ZA" sz="1153" dirty="0"/>
              <a:t> - </a:t>
            </a:r>
            <a:r>
              <a:rPr lang="en-ZA" sz="1153" dirty="0" err="1"/>
              <a:t>Pagala</a:t>
            </a:r>
            <a:r>
              <a:rPr lang="en-ZA" sz="1153" dirty="0"/>
              <a:t> Gare - </a:t>
            </a:r>
            <a:r>
              <a:rPr lang="en-ZA" sz="1153" dirty="0" err="1"/>
              <a:t>Blitta</a:t>
            </a:r>
            <a:r>
              <a:rPr lang="en-ZA" sz="1153" dirty="0"/>
              <a:t> Gare</a:t>
            </a:r>
          </a:p>
        </p:txBody>
      </p:sp>
      <p:sp>
        <p:nvSpPr>
          <p:cNvPr id="91" name="CustomShape 7"/>
          <p:cNvSpPr/>
          <p:nvPr/>
        </p:nvSpPr>
        <p:spPr>
          <a:xfrm>
            <a:off x="2020800" y="1952572"/>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en-ZA" sz="1204" b="1" dirty="0">
                <a:solidFill>
                  <a:srgbClr val="236800"/>
                </a:solidFill>
                <a:latin typeface="Arial"/>
                <a:ea typeface="Arial"/>
              </a:rPr>
              <a:t>Coût estimatif</a:t>
            </a:r>
            <a:endParaRPr sz="1837" dirty="0">
              <a:solidFill>
                <a:srgbClr val="000000"/>
              </a:solidFill>
              <a:latin typeface="Arial"/>
            </a:endParaRPr>
          </a:p>
        </p:txBody>
      </p:sp>
      <p:sp>
        <p:nvSpPr>
          <p:cNvPr id="92" name="CustomShape 8"/>
          <p:cNvSpPr/>
          <p:nvPr/>
        </p:nvSpPr>
        <p:spPr>
          <a:xfrm>
            <a:off x="3233689" y="1952573"/>
            <a:ext cx="5508665" cy="253049"/>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en-ZA" sz="1204" dirty="0">
                <a:solidFill>
                  <a:srgbClr val="000000"/>
                </a:solidFill>
                <a:latin typeface="Arial"/>
              </a:rPr>
              <a:t>69 milliards 600 millions de FCFA </a:t>
            </a:r>
            <a:r>
              <a:rPr lang="en-ZA" sz="1204" dirty="0" err="1">
                <a:solidFill>
                  <a:srgbClr val="000000"/>
                </a:solidFill>
                <a:latin typeface="Arial"/>
              </a:rPr>
              <a:t>ou</a:t>
            </a:r>
            <a:r>
              <a:rPr lang="en-ZA" sz="1204" dirty="0">
                <a:solidFill>
                  <a:srgbClr val="000000"/>
                </a:solidFill>
                <a:latin typeface="Arial"/>
              </a:rPr>
              <a:t> 120 millions de dollars US</a:t>
            </a:r>
            <a:endParaRPr sz="1837" dirty="0">
              <a:solidFill>
                <a:srgbClr val="000000"/>
              </a:solidFill>
              <a:latin typeface="Arial"/>
            </a:endParaRPr>
          </a:p>
        </p:txBody>
      </p:sp>
      <p:sp>
        <p:nvSpPr>
          <p:cNvPr id="97" name="CustomShape 13"/>
          <p:cNvSpPr/>
          <p:nvPr/>
        </p:nvSpPr>
        <p:spPr>
          <a:xfrm>
            <a:off x="2026936" y="2401808"/>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en-ZA" sz="1204" b="1" dirty="0">
                <a:solidFill>
                  <a:srgbClr val="236800"/>
                </a:solidFill>
                <a:latin typeface="Arial"/>
                <a:ea typeface="Arial"/>
              </a:rPr>
              <a:t>Description et </a:t>
            </a:r>
            <a:r>
              <a:rPr lang="en-ZA" sz="1204" b="1" dirty="0">
                <a:solidFill>
                  <a:srgbClr val="236800"/>
                </a:solidFill>
                <a:ea typeface="Arial"/>
              </a:rPr>
              <a:t>caractéristiques</a:t>
            </a:r>
            <a:r>
              <a:rPr lang="en-ZA" sz="1204" b="1" dirty="0">
                <a:solidFill>
                  <a:srgbClr val="236800"/>
                </a:solidFill>
                <a:latin typeface="Arial"/>
                <a:ea typeface="Arial"/>
              </a:rPr>
              <a:t> techniques</a:t>
            </a:r>
            <a:endParaRPr sz="1837" dirty="0">
              <a:solidFill>
                <a:srgbClr val="000000"/>
              </a:solidFill>
              <a:latin typeface="Arial"/>
            </a:endParaRPr>
          </a:p>
        </p:txBody>
      </p:sp>
      <p:sp>
        <p:nvSpPr>
          <p:cNvPr id="99" name="CustomShape 15"/>
          <p:cNvSpPr/>
          <p:nvPr/>
        </p:nvSpPr>
        <p:spPr>
          <a:xfrm>
            <a:off x="1993255" y="3749459"/>
            <a:ext cx="1419494" cy="368738"/>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en-ZA" sz="1204" b="1" dirty="0" err="1">
                <a:solidFill>
                  <a:srgbClr val="236800"/>
                </a:solidFill>
                <a:latin typeface="Arial"/>
                <a:ea typeface="Arial"/>
              </a:rPr>
              <a:t>Opportunités</a:t>
            </a:r>
            <a:r>
              <a:rPr lang="en-ZA" sz="1204" b="1" dirty="0">
                <a:solidFill>
                  <a:srgbClr val="236800"/>
                </a:solidFill>
                <a:latin typeface="Arial"/>
                <a:ea typeface="Arial"/>
              </a:rPr>
              <a:t> de </a:t>
            </a:r>
            <a:r>
              <a:rPr lang="en-ZA" sz="1204" b="1" dirty="0" err="1">
                <a:solidFill>
                  <a:srgbClr val="236800"/>
                </a:solidFill>
                <a:latin typeface="Arial"/>
                <a:ea typeface="Arial"/>
              </a:rPr>
              <a:t>l’investissement</a:t>
            </a:r>
            <a:endParaRPr sz="1837" dirty="0">
              <a:solidFill>
                <a:srgbClr val="000000"/>
              </a:solidFill>
              <a:latin typeface="Arial"/>
            </a:endParaRPr>
          </a:p>
        </p:txBody>
      </p:sp>
      <p:sp>
        <p:nvSpPr>
          <p:cNvPr id="105" name="CustomShape 21"/>
          <p:cNvSpPr/>
          <p:nvPr/>
        </p:nvSpPr>
        <p:spPr>
          <a:xfrm>
            <a:off x="1654163" y="2295300"/>
            <a:ext cx="7812000" cy="0"/>
          </a:xfrm>
          <a:prstGeom prst="straightConnector1">
            <a:avLst/>
          </a:prstGeom>
          <a:noFill/>
          <a:ln w="12600">
            <a:solidFill>
              <a:schemeClr val="accent6"/>
            </a:solidFill>
            <a:round/>
          </a:ln>
        </p:spPr>
        <p:style>
          <a:lnRef idx="0">
            <a:scrgbClr r="0" g="0" b="0"/>
          </a:lnRef>
          <a:fillRef idx="0">
            <a:scrgbClr r="0" g="0" b="0"/>
          </a:fillRef>
          <a:effectRef idx="0">
            <a:scrgbClr r="0" g="0" b="0"/>
          </a:effectRef>
          <a:fontRef idx="minor"/>
        </p:style>
        <p:txBody>
          <a:bodyPr/>
          <a:lstStyle/>
          <a:p>
            <a:endParaRPr lang="fr-TG"/>
          </a:p>
        </p:txBody>
      </p:sp>
      <p:sp>
        <p:nvSpPr>
          <p:cNvPr id="106" name="CustomShape 22"/>
          <p:cNvSpPr/>
          <p:nvPr/>
        </p:nvSpPr>
        <p:spPr>
          <a:xfrm>
            <a:off x="1557504" y="1172272"/>
            <a:ext cx="242765" cy="294550"/>
          </a:xfrm>
          <a:custGeom>
            <a:avLst/>
            <a:gdLst/>
            <a:ahLst/>
            <a:cxnLst/>
            <a:rect l="0" t="0" r="r" b="b"/>
            <a:pathLst>
              <a:path w="120001" h="120001">
                <a:moveTo>
                  <a:pt x="98734" y="13125"/>
                </a:moveTo>
                <a:cubicBezTo>
                  <a:pt x="88101" y="4375"/>
                  <a:pt x="73670" y="0"/>
                  <a:pt x="60000" y="0"/>
                </a:cubicBezTo>
                <a:cubicBezTo>
                  <a:pt x="60000" y="0"/>
                  <a:pt x="60000" y="0"/>
                  <a:pt x="60000" y="0"/>
                </a:cubicBezTo>
                <a:cubicBezTo>
                  <a:pt x="46329" y="0"/>
                  <a:pt x="31898" y="4375"/>
                  <a:pt x="21265" y="13125"/>
                </a:cubicBezTo>
                <a:cubicBezTo>
                  <a:pt x="0" y="30625"/>
                  <a:pt x="0" y="59375"/>
                  <a:pt x="21265" y="76875"/>
                </a:cubicBezTo>
                <a:cubicBezTo>
                  <a:pt x="34936" y="89375"/>
                  <a:pt x="46329" y="93125"/>
                  <a:pt x="53164" y="108750"/>
                </a:cubicBezTo>
                <a:cubicBezTo>
                  <a:pt x="56962" y="117500"/>
                  <a:pt x="56962" y="117500"/>
                  <a:pt x="56962" y="117500"/>
                </a:cubicBezTo>
                <a:cubicBezTo>
                  <a:pt x="56962" y="118125"/>
                  <a:pt x="57721" y="120000"/>
                  <a:pt x="60000" y="120000"/>
                </a:cubicBezTo>
                <a:cubicBezTo>
                  <a:pt x="62278" y="120000"/>
                  <a:pt x="63037" y="118125"/>
                  <a:pt x="63037" y="117500"/>
                </a:cubicBezTo>
                <a:cubicBezTo>
                  <a:pt x="66835" y="108750"/>
                  <a:pt x="66835" y="108750"/>
                  <a:pt x="66835" y="108750"/>
                </a:cubicBezTo>
                <a:cubicBezTo>
                  <a:pt x="73670" y="93125"/>
                  <a:pt x="85063" y="89375"/>
                  <a:pt x="98734" y="76875"/>
                </a:cubicBezTo>
                <a:cubicBezTo>
                  <a:pt x="120000" y="59375"/>
                  <a:pt x="120000" y="30625"/>
                  <a:pt x="98734" y="13125"/>
                </a:cubicBezTo>
                <a:lnTo>
                  <a:pt x="60000" y="82500"/>
                </a:lnTo>
                <a:cubicBezTo>
                  <a:pt x="34936" y="82500"/>
                  <a:pt x="14430" y="65625"/>
                  <a:pt x="14430" y="45000"/>
                </a:cubicBezTo>
                <a:cubicBezTo>
                  <a:pt x="14430" y="24375"/>
                  <a:pt x="34936" y="7500"/>
                  <a:pt x="60000" y="7500"/>
                </a:cubicBezTo>
                <a:cubicBezTo>
                  <a:pt x="85063" y="7500"/>
                  <a:pt x="105569" y="24375"/>
                  <a:pt x="105569" y="45000"/>
                </a:cubicBezTo>
                <a:cubicBezTo>
                  <a:pt x="105569" y="65625"/>
                  <a:pt x="85063" y="82500"/>
                  <a:pt x="60000" y="82500"/>
                </a:cubicBezTo>
              </a:path>
            </a:pathLst>
          </a:custGeom>
          <a:solidFill>
            <a:schemeClr val="accent1"/>
          </a:solidFill>
          <a:ln>
            <a:noFill/>
          </a:ln>
        </p:spPr>
        <p:style>
          <a:lnRef idx="0">
            <a:scrgbClr r="0" g="0" b="0"/>
          </a:lnRef>
          <a:fillRef idx="0">
            <a:scrgbClr r="0" g="0" b="0"/>
          </a:fillRef>
          <a:effectRef idx="0">
            <a:scrgbClr r="0" g="0" b="0"/>
          </a:effectRef>
          <a:fontRef idx="minor"/>
        </p:style>
        <p:txBody>
          <a:bodyPr/>
          <a:lstStyle/>
          <a:p>
            <a:endParaRPr lang="fr-TG"/>
          </a:p>
        </p:txBody>
      </p:sp>
      <p:sp>
        <p:nvSpPr>
          <p:cNvPr id="123" name="CustomShape 39"/>
          <p:cNvSpPr/>
          <p:nvPr/>
        </p:nvSpPr>
        <p:spPr>
          <a:xfrm>
            <a:off x="1551982" y="3779942"/>
            <a:ext cx="339724" cy="307772"/>
          </a:xfrm>
          <a:custGeom>
            <a:avLst/>
            <a:gdLst/>
            <a:ahLst/>
            <a:cxnLst/>
            <a:rect l="0" t="0" r="r" b="b"/>
            <a:pathLst>
              <a:path w="120000" h="120001">
                <a:moveTo>
                  <a:pt x="7231" y="92805"/>
                </a:moveTo>
                <a:lnTo>
                  <a:pt x="7231" y="120000"/>
                </a:lnTo>
                <a:lnTo>
                  <a:pt x="34397" y="120000"/>
                </a:lnTo>
                <a:lnTo>
                  <a:pt x="34397" y="69064"/>
                </a:lnTo>
                <a:lnTo>
                  <a:pt x="32833" y="67338"/>
                </a:lnTo>
                <a:lnTo>
                  <a:pt x="7231" y="92805"/>
                </a:lnTo>
                <a:lnTo>
                  <a:pt x="42605" y="78129"/>
                </a:lnTo>
                <a:lnTo>
                  <a:pt x="42605" y="120000"/>
                </a:lnTo>
                <a:lnTo>
                  <a:pt x="70749" y="120000"/>
                </a:lnTo>
                <a:lnTo>
                  <a:pt x="70749" y="75539"/>
                </a:lnTo>
                <a:lnTo>
                  <a:pt x="55114" y="91942"/>
                </a:lnTo>
                <a:lnTo>
                  <a:pt x="42605" y="78129"/>
                </a:lnTo>
                <a:lnTo>
                  <a:pt x="88729" y="10143"/>
                </a:lnTo>
                <a:lnTo>
                  <a:pt x="96938" y="18345"/>
                </a:lnTo>
                <a:lnTo>
                  <a:pt x="55114" y="60863"/>
                </a:lnTo>
                <a:lnTo>
                  <a:pt x="32833" y="36474"/>
                </a:lnTo>
                <a:lnTo>
                  <a:pt x="0" y="69064"/>
                </a:lnTo>
                <a:lnTo>
                  <a:pt x="6449" y="77266"/>
                </a:lnTo>
                <a:lnTo>
                  <a:pt x="32833" y="51798"/>
                </a:lnTo>
                <a:lnTo>
                  <a:pt x="55114" y="76402"/>
                </a:lnTo>
                <a:lnTo>
                  <a:pt x="103583" y="25467"/>
                </a:lnTo>
                <a:lnTo>
                  <a:pt x="111791" y="35611"/>
                </a:lnTo>
                <a:lnTo>
                  <a:pt x="119999" y="0"/>
                </a:lnTo>
                <a:lnTo>
                  <a:pt x="88729" y="10143"/>
                </a:lnTo>
                <a:lnTo>
                  <a:pt x="78957" y="66474"/>
                </a:lnTo>
                <a:lnTo>
                  <a:pt x="78957" y="120000"/>
                </a:lnTo>
                <a:lnTo>
                  <a:pt x="106905" y="120000"/>
                </a:lnTo>
                <a:lnTo>
                  <a:pt x="106905" y="41870"/>
                </a:lnTo>
                <a:lnTo>
                  <a:pt x="105146" y="40143"/>
                </a:lnTo>
                <a:lnTo>
                  <a:pt x="78957" y="66474"/>
                </a:lnTo>
              </a:path>
            </a:pathLst>
          </a:custGeom>
          <a:solidFill>
            <a:schemeClr val="accent1"/>
          </a:solidFill>
          <a:ln>
            <a:noFill/>
          </a:ln>
        </p:spPr>
        <p:style>
          <a:lnRef idx="0">
            <a:scrgbClr r="0" g="0" b="0"/>
          </a:lnRef>
          <a:fillRef idx="0">
            <a:scrgbClr r="0" g="0" b="0"/>
          </a:fillRef>
          <a:effectRef idx="0">
            <a:scrgbClr r="0" g="0" b="0"/>
          </a:effectRef>
          <a:fontRef idx="minor"/>
        </p:style>
        <p:txBody>
          <a:bodyPr/>
          <a:lstStyle/>
          <a:p>
            <a:endParaRPr lang="fr-TG"/>
          </a:p>
        </p:txBody>
      </p:sp>
      <p:sp>
        <p:nvSpPr>
          <p:cNvPr id="133" name="CustomShape 48"/>
          <p:cNvSpPr/>
          <p:nvPr/>
        </p:nvSpPr>
        <p:spPr>
          <a:xfrm>
            <a:off x="1996212" y="4771941"/>
            <a:ext cx="1419494" cy="368738"/>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en-ZA" sz="1204" b="1" dirty="0" err="1">
                <a:solidFill>
                  <a:srgbClr val="236800"/>
                </a:solidFill>
                <a:latin typeface="Arial"/>
                <a:ea typeface="Arial"/>
              </a:rPr>
              <a:t>Partenariat</a:t>
            </a:r>
            <a:r>
              <a:rPr lang="en-ZA" sz="1204" b="1" dirty="0">
                <a:solidFill>
                  <a:srgbClr val="236800"/>
                </a:solidFill>
                <a:latin typeface="Arial"/>
                <a:ea typeface="Arial"/>
              </a:rPr>
              <a:t> recherché</a:t>
            </a:r>
            <a:endParaRPr sz="1837" dirty="0">
              <a:solidFill>
                <a:srgbClr val="000000"/>
              </a:solidFill>
              <a:latin typeface="Arial"/>
            </a:endParaRPr>
          </a:p>
        </p:txBody>
      </p:sp>
      <p:sp>
        <p:nvSpPr>
          <p:cNvPr id="137" name="CustomShape 52"/>
          <p:cNvSpPr/>
          <p:nvPr/>
        </p:nvSpPr>
        <p:spPr>
          <a:xfrm>
            <a:off x="1586690" y="1890504"/>
            <a:ext cx="259659" cy="297121"/>
          </a:xfrm>
          <a:custGeom>
            <a:avLst/>
            <a:gdLst/>
            <a:ahLst/>
            <a:cxnLst/>
            <a:rect l="0" t="0" r="r" b="b"/>
            <a:pathLst>
              <a:path w="120001" h="120001">
                <a:moveTo>
                  <a:pt x="58378" y="102992"/>
                </a:moveTo>
                <a:cubicBezTo>
                  <a:pt x="45405" y="109606"/>
                  <a:pt x="25945" y="109606"/>
                  <a:pt x="12972" y="102992"/>
                </a:cubicBezTo>
                <a:cubicBezTo>
                  <a:pt x="6486" y="100157"/>
                  <a:pt x="3243" y="96377"/>
                  <a:pt x="3243" y="91653"/>
                </a:cubicBezTo>
                <a:cubicBezTo>
                  <a:pt x="3243" y="102047"/>
                  <a:pt x="3243" y="102047"/>
                  <a:pt x="3243" y="102047"/>
                </a:cubicBezTo>
                <a:cubicBezTo>
                  <a:pt x="3243" y="105826"/>
                  <a:pt x="6486" y="110551"/>
                  <a:pt x="12972" y="113385"/>
                </a:cubicBezTo>
                <a:cubicBezTo>
                  <a:pt x="25945" y="120000"/>
                  <a:pt x="45405" y="120000"/>
                  <a:pt x="58378" y="113385"/>
                </a:cubicBezTo>
                <a:cubicBezTo>
                  <a:pt x="64864" y="110551"/>
                  <a:pt x="68108" y="105826"/>
                  <a:pt x="68108" y="102047"/>
                </a:cubicBezTo>
                <a:cubicBezTo>
                  <a:pt x="68108" y="91653"/>
                  <a:pt x="68108" y="91653"/>
                  <a:pt x="68108" y="91653"/>
                </a:cubicBezTo>
                <a:cubicBezTo>
                  <a:pt x="68108" y="96377"/>
                  <a:pt x="64864" y="100157"/>
                  <a:pt x="58378" y="102992"/>
                </a:cubicBezTo>
                <a:lnTo>
                  <a:pt x="58378" y="74645"/>
                </a:lnTo>
                <a:cubicBezTo>
                  <a:pt x="45405" y="81259"/>
                  <a:pt x="25945" y="81259"/>
                  <a:pt x="12972" y="74645"/>
                </a:cubicBezTo>
                <a:cubicBezTo>
                  <a:pt x="6486" y="71811"/>
                  <a:pt x="3243" y="67086"/>
                  <a:pt x="3243" y="63307"/>
                </a:cubicBezTo>
                <a:cubicBezTo>
                  <a:pt x="3243" y="72755"/>
                  <a:pt x="3243" y="72755"/>
                  <a:pt x="3243" y="72755"/>
                </a:cubicBezTo>
                <a:cubicBezTo>
                  <a:pt x="3243" y="77480"/>
                  <a:pt x="6486" y="81259"/>
                  <a:pt x="12972" y="85039"/>
                </a:cubicBezTo>
                <a:cubicBezTo>
                  <a:pt x="25945" y="90708"/>
                  <a:pt x="45405" y="90708"/>
                  <a:pt x="58378" y="85039"/>
                </a:cubicBezTo>
                <a:cubicBezTo>
                  <a:pt x="64864" y="81259"/>
                  <a:pt x="68108" y="77480"/>
                  <a:pt x="68108" y="72755"/>
                </a:cubicBezTo>
                <a:cubicBezTo>
                  <a:pt x="68108" y="63307"/>
                  <a:pt x="68108" y="63307"/>
                  <a:pt x="68108" y="63307"/>
                </a:cubicBezTo>
                <a:cubicBezTo>
                  <a:pt x="68108" y="67086"/>
                  <a:pt x="64864" y="71811"/>
                  <a:pt x="58378" y="74645"/>
                </a:cubicBezTo>
                <a:lnTo>
                  <a:pt x="58378" y="88818"/>
                </a:lnTo>
                <a:cubicBezTo>
                  <a:pt x="45405" y="95433"/>
                  <a:pt x="25945" y="95433"/>
                  <a:pt x="12972" y="88818"/>
                </a:cubicBezTo>
                <a:cubicBezTo>
                  <a:pt x="6486" y="85984"/>
                  <a:pt x="3243" y="82204"/>
                  <a:pt x="3243" y="77480"/>
                </a:cubicBezTo>
                <a:cubicBezTo>
                  <a:pt x="3243" y="87874"/>
                  <a:pt x="3243" y="87874"/>
                  <a:pt x="3243" y="87874"/>
                </a:cubicBezTo>
                <a:cubicBezTo>
                  <a:pt x="3243" y="91653"/>
                  <a:pt x="6486" y="95433"/>
                  <a:pt x="12972" y="99212"/>
                </a:cubicBezTo>
                <a:cubicBezTo>
                  <a:pt x="25945" y="104881"/>
                  <a:pt x="45405" y="104881"/>
                  <a:pt x="58378" y="99212"/>
                </a:cubicBezTo>
                <a:cubicBezTo>
                  <a:pt x="64864" y="95433"/>
                  <a:pt x="68108" y="91653"/>
                  <a:pt x="68108" y="87874"/>
                </a:cubicBezTo>
                <a:cubicBezTo>
                  <a:pt x="68108" y="77480"/>
                  <a:pt x="68108" y="77480"/>
                  <a:pt x="68108" y="77480"/>
                </a:cubicBezTo>
                <a:cubicBezTo>
                  <a:pt x="68108" y="82204"/>
                  <a:pt x="64864" y="85984"/>
                  <a:pt x="58378" y="88818"/>
                </a:cubicBezTo>
                <a:lnTo>
                  <a:pt x="12972" y="68976"/>
                </a:lnTo>
                <a:cubicBezTo>
                  <a:pt x="25945" y="75590"/>
                  <a:pt x="45405" y="75590"/>
                  <a:pt x="58378" y="68976"/>
                </a:cubicBezTo>
                <a:cubicBezTo>
                  <a:pt x="71351" y="63307"/>
                  <a:pt x="71351" y="52913"/>
                  <a:pt x="58378" y="46299"/>
                </a:cubicBezTo>
                <a:cubicBezTo>
                  <a:pt x="45405" y="39685"/>
                  <a:pt x="25945" y="39685"/>
                  <a:pt x="12972" y="46299"/>
                </a:cubicBezTo>
                <a:cubicBezTo>
                  <a:pt x="0" y="52913"/>
                  <a:pt x="0" y="63307"/>
                  <a:pt x="12972" y="68976"/>
                </a:cubicBezTo>
                <a:lnTo>
                  <a:pt x="62702" y="29291"/>
                </a:lnTo>
                <a:cubicBezTo>
                  <a:pt x="74594" y="35905"/>
                  <a:pt x="95135" y="35905"/>
                  <a:pt x="108108" y="29291"/>
                </a:cubicBezTo>
                <a:cubicBezTo>
                  <a:pt x="120000" y="22677"/>
                  <a:pt x="120000" y="12283"/>
                  <a:pt x="108108" y="6614"/>
                </a:cubicBezTo>
                <a:cubicBezTo>
                  <a:pt x="95135" y="0"/>
                  <a:pt x="74594" y="0"/>
                  <a:pt x="62702" y="6614"/>
                </a:cubicBezTo>
                <a:cubicBezTo>
                  <a:pt x="49729" y="12283"/>
                  <a:pt x="49729" y="22677"/>
                  <a:pt x="62702" y="29291"/>
                </a:cubicBezTo>
                <a:lnTo>
                  <a:pt x="108108" y="77480"/>
                </a:lnTo>
                <a:cubicBezTo>
                  <a:pt x="98378" y="82204"/>
                  <a:pt x="84324" y="84094"/>
                  <a:pt x="72432" y="81259"/>
                </a:cubicBezTo>
                <a:cubicBezTo>
                  <a:pt x="72432" y="90708"/>
                  <a:pt x="72432" y="90708"/>
                  <a:pt x="72432" y="90708"/>
                </a:cubicBezTo>
                <a:cubicBezTo>
                  <a:pt x="84324" y="93543"/>
                  <a:pt x="98378" y="92598"/>
                  <a:pt x="108108" y="87874"/>
                </a:cubicBezTo>
                <a:cubicBezTo>
                  <a:pt x="113513" y="84094"/>
                  <a:pt x="116756" y="80314"/>
                  <a:pt x="116756" y="76535"/>
                </a:cubicBezTo>
                <a:cubicBezTo>
                  <a:pt x="116756" y="66141"/>
                  <a:pt x="116756" y="66141"/>
                  <a:pt x="116756" y="66141"/>
                </a:cubicBezTo>
                <a:cubicBezTo>
                  <a:pt x="116756" y="70866"/>
                  <a:pt x="113513" y="74645"/>
                  <a:pt x="108108" y="77480"/>
                </a:cubicBezTo>
                <a:lnTo>
                  <a:pt x="108108" y="49133"/>
                </a:lnTo>
                <a:cubicBezTo>
                  <a:pt x="98378" y="53858"/>
                  <a:pt x="84324" y="54803"/>
                  <a:pt x="72432" y="52913"/>
                </a:cubicBezTo>
                <a:cubicBezTo>
                  <a:pt x="72432" y="62362"/>
                  <a:pt x="72432" y="62362"/>
                  <a:pt x="72432" y="62362"/>
                </a:cubicBezTo>
                <a:cubicBezTo>
                  <a:pt x="84324" y="65196"/>
                  <a:pt x="98378" y="63307"/>
                  <a:pt x="108108" y="58582"/>
                </a:cubicBezTo>
                <a:cubicBezTo>
                  <a:pt x="113513" y="55748"/>
                  <a:pt x="116756" y="51968"/>
                  <a:pt x="116756" y="47244"/>
                </a:cubicBezTo>
                <a:cubicBezTo>
                  <a:pt x="116756" y="37795"/>
                  <a:pt x="116756" y="37795"/>
                  <a:pt x="116756" y="37795"/>
                </a:cubicBezTo>
                <a:cubicBezTo>
                  <a:pt x="116756" y="41574"/>
                  <a:pt x="113513" y="46299"/>
                  <a:pt x="108108" y="49133"/>
                </a:cubicBezTo>
                <a:lnTo>
                  <a:pt x="108108" y="34960"/>
                </a:lnTo>
                <a:cubicBezTo>
                  <a:pt x="95135" y="40629"/>
                  <a:pt x="74594" y="40629"/>
                  <a:pt x="62702" y="34960"/>
                </a:cubicBezTo>
                <a:cubicBezTo>
                  <a:pt x="56216" y="31181"/>
                  <a:pt x="52972" y="27401"/>
                  <a:pt x="52972" y="23622"/>
                </a:cubicBezTo>
                <a:cubicBezTo>
                  <a:pt x="52972" y="33070"/>
                  <a:pt x="52972" y="33070"/>
                  <a:pt x="52972" y="33070"/>
                </a:cubicBezTo>
                <a:cubicBezTo>
                  <a:pt x="52972" y="36850"/>
                  <a:pt x="56216" y="41574"/>
                  <a:pt x="62702" y="44409"/>
                </a:cubicBezTo>
                <a:cubicBezTo>
                  <a:pt x="74594" y="51023"/>
                  <a:pt x="95135" y="51023"/>
                  <a:pt x="108108" y="44409"/>
                </a:cubicBezTo>
                <a:cubicBezTo>
                  <a:pt x="113513" y="41574"/>
                  <a:pt x="116756" y="36850"/>
                  <a:pt x="116756" y="33070"/>
                </a:cubicBezTo>
                <a:cubicBezTo>
                  <a:pt x="116756" y="23622"/>
                  <a:pt x="116756" y="23622"/>
                  <a:pt x="116756" y="23622"/>
                </a:cubicBezTo>
                <a:cubicBezTo>
                  <a:pt x="116756" y="27401"/>
                  <a:pt x="113513" y="31181"/>
                  <a:pt x="108108" y="34960"/>
                </a:cubicBezTo>
                <a:lnTo>
                  <a:pt x="108108" y="63307"/>
                </a:lnTo>
                <a:cubicBezTo>
                  <a:pt x="98378" y="68031"/>
                  <a:pt x="84324" y="68976"/>
                  <a:pt x="72432" y="67086"/>
                </a:cubicBezTo>
                <a:cubicBezTo>
                  <a:pt x="72432" y="76535"/>
                  <a:pt x="72432" y="76535"/>
                  <a:pt x="72432" y="76535"/>
                </a:cubicBezTo>
                <a:cubicBezTo>
                  <a:pt x="84324" y="79370"/>
                  <a:pt x="98378" y="78425"/>
                  <a:pt x="108108" y="73700"/>
                </a:cubicBezTo>
                <a:cubicBezTo>
                  <a:pt x="113513" y="69921"/>
                  <a:pt x="116756" y="66141"/>
                  <a:pt x="116756" y="61417"/>
                </a:cubicBezTo>
                <a:cubicBezTo>
                  <a:pt x="116756" y="51968"/>
                  <a:pt x="116756" y="51968"/>
                  <a:pt x="116756" y="51968"/>
                </a:cubicBezTo>
                <a:cubicBezTo>
                  <a:pt x="116756" y="55748"/>
                  <a:pt x="113513" y="60472"/>
                  <a:pt x="108108" y="63307"/>
                </a:cubicBezTo>
                <a:lnTo>
                  <a:pt x="108108" y="91653"/>
                </a:lnTo>
                <a:cubicBezTo>
                  <a:pt x="98378" y="96377"/>
                  <a:pt x="84324" y="98267"/>
                  <a:pt x="72432" y="95433"/>
                </a:cubicBezTo>
                <a:cubicBezTo>
                  <a:pt x="72432" y="105826"/>
                  <a:pt x="72432" y="105826"/>
                  <a:pt x="72432" y="105826"/>
                </a:cubicBezTo>
                <a:cubicBezTo>
                  <a:pt x="84324" y="107716"/>
                  <a:pt x="98378" y="106771"/>
                  <a:pt x="108108" y="102047"/>
                </a:cubicBezTo>
                <a:cubicBezTo>
                  <a:pt x="113513" y="99212"/>
                  <a:pt x="116756" y="94488"/>
                  <a:pt x="116756" y="90708"/>
                </a:cubicBezTo>
                <a:cubicBezTo>
                  <a:pt x="116756" y="80314"/>
                  <a:pt x="116756" y="80314"/>
                  <a:pt x="116756" y="80314"/>
                </a:cubicBezTo>
                <a:cubicBezTo>
                  <a:pt x="116756" y="85039"/>
                  <a:pt x="113513" y="88818"/>
                  <a:pt x="108108" y="91653"/>
                </a:cubicBezTo>
              </a:path>
            </a:pathLst>
          </a:custGeom>
          <a:solidFill>
            <a:schemeClr val="accent1"/>
          </a:solidFill>
          <a:ln>
            <a:noFill/>
          </a:ln>
        </p:spPr>
        <p:style>
          <a:lnRef idx="0">
            <a:scrgbClr r="0" g="0" b="0"/>
          </a:lnRef>
          <a:fillRef idx="0">
            <a:scrgbClr r="0" g="0" b="0"/>
          </a:fillRef>
          <a:effectRef idx="0">
            <a:scrgbClr r="0" g="0" b="0"/>
          </a:effectRef>
          <a:fontRef idx="minor"/>
        </p:style>
        <p:txBody>
          <a:bodyPr/>
          <a:lstStyle/>
          <a:p>
            <a:endParaRPr lang="fr-TG"/>
          </a:p>
        </p:txBody>
      </p:sp>
      <p:grpSp>
        <p:nvGrpSpPr>
          <p:cNvPr id="65" name="Shape 2300">
            <a:extLst>
              <a:ext uri="{FF2B5EF4-FFF2-40B4-BE49-F238E27FC236}">
                <a16:creationId xmlns:a16="http://schemas.microsoft.com/office/drawing/2014/main" id="{9E0B91E6-A723-4E00-B509-4FAD7302E64C}"/>
              </a:ext>
            </a:extLst>
          </p:cNvPr>
          <p:cNvGrpSpPr/>
          <p:nvPr/>
        </p:nvGrpSpPr>
        <p:grpSpPr>
          <a:xfrm>
            <a:off x="1588929" y="2499668"/>
            <a:ext cx="253724" cy="288562"/>
            <a:chOff x="1839913" y="5276850"/>
            <a:chExt cx="693736" cy="788987"/>
          </a:xfrm>
          <a:solidFill>
            <a:schemeClr val="accent1"/>
          </a:solidFill>
        </p:grpSpPr>
        <p:sp>
          <p:nvSpPr>
            <p:cNvPr id="68" name="Shape 2301">
              <a:extLst>
                <a:ext uri="{FF2B5EF4-FFF2-40B4-BE49-F238E27FC236}">
                  <a16:creationId xmlns:a16="http://schemas.microsoft.com/office/drawing/2014/main" id="{C02219D6-63E7-41FB-8C54-F48ED1141912}"/>
                </a:ext>
              </a:extLst>
            </p:cNvPr>
            <p:cNvSpPr/>
            <p:nvPr/>
          </p:nvSpPr>
          <p:spPr>
            <a:xfrm>
              <a:off x="1897063" y="5276850"/>
              <a:ext cx="166686" cy="192088"/>
            </a:xfrm>
            <a:custGeom>
              <a:avLst/>
              <a:gdLst/>
              <a:ahLst/>
              <a:cxnLst/>
              <a:rect l="0" t="0" r="0" b="0"/>
              <a:pathLst>
                <a:path w="120000" h="120000" extrusionOk="0">
                  <a:moveTo>
                    <a:pt x="60000" y="120000"/>
                  </a:moveTo>
                  <a:cubicBezTo>
                    <a:pt x="93818" y="119685"/>
                    <a:pt x="120000" y="85354"/>
                    <a:pt x="120000" y="55748"/>
                  </a:cubicBezTo>
                  <a:cubicBezTo>
                    <a:pt x="120000" y="25826"/>
                    <a:pt x="93090" y="629"/>
                    <a:pt x="60000" y="0"/>
                  </a:cubicBezTo>
                  <a:cubicBezTo>
                    <a:pt x="26909" y="629"/>
                    <a:pt x="0" y="26141"/>
                    <a:pt x="0" y="55748"/>
                  </a:cubicBezTo>
                  <a:cubicBezTo>
                    <a:pt x="0" y="85354"/>
                    <a:pt x="26545" y="119685"/>
                    <a:pt x="60000" y="120000"/>
                  </a:cubicBezTo>
                  <a:close/>
                </a:path>
              </a:pathLst>
            </a:custGeom>
            <a:grpFill/>
            <a:ln>
              <a:noFill/>
            </a:ln>
          </p:spPr>
          <p:txBody>
            <a:bodyPr wrap="square" lIns="91410" tIns="45704" rIns="91410" bIns="45704" anchor="t" anchorCtr="0">
              <a:noAutofit/>
            </a:bodyPr>
            <a:lstStyle/>
            <a:p>
              <a:pPr defTabSz="932863"/>
              <a:endParaRPr sz="1600" dirty="0">
                <a:solidFill>
                  <a:srgbClr val="000000"/>
                </a:solidFill>
                <a:latin typeface="Arial"/>
                <a:ea typeface="Arial"/>
                <a:cs typeface="Arial"/>
                <a:sym typeface="Arial"/>
              </a:endParaRPr>
            </a:p>
          </p:txBody>
        </p:sp>
        <p:sp>
          <p:nvSpPr>
            <p:cNvPr id="69" name="Shape 2302">
              <a:extLst>
                <a:ext uri="{FF2B5EF4-FFF2-40B4-BE49-F238E27FC236}">
                  <a16:creationId xmlns:a16="http://schemas.microsoft.com/office/drawing/2014/main" id="{2A18D865-3B1E-44B2-9B14-D94E676363A2}"/>
                </a:ext>
              </a:extLst>
            </p:cNvPr>
            <p:cNvSpPr/>
            <p:nvPr/>
          </p:nvSpPr>
          <p:spPr>
            <a:xfrm>
              <a:off x="1965325" y="5483225"/>
              <a:ext cx="30161" cy="19049"/>
            </a:xfrm>
            <a:custGeom>
              <a:avLst/>
              <a:gdLst/>
              <a:ahLst/>
              <a:cxnLst/>
              <a:rect l="0" t="0" r="0" b="0"/>
              <a:pathLst>
                <a:path w="120000" h="120000" extrusionOk="0">
                  <a:moveTo>
                    <a:pt x="104516" y="3157"/>
                  </a:moveTo>
                  <a:cubicBezTo>
                    <a:pt x="73548" y="0"/>
                    <a:pt x="44516" y="0"/>
                    <a:pt x="13548" y="3157"/>
                  </a:cubicBezTo>
                  <a:cubicBezTo>
                    <a:pt x="9677" y="3157"/>
                    <a:pt x="5806" y="6315"/>
                    <a:pt x="5806" y="12631"/>
                  </a:cubicBezTo>
                  <a:cubicBezTo>
                    <a:pt x="3870" y="18947"/>
                    <a:pt x="1935" y="25263"/>
                    <a:pt x="0" y="31578"/>
                  </a:cubicBezTo>
                  <a:cubicBezTo>
                    <a:pt x="0" y="34736"/>
                    <a:pt x="0" y="41052"/>
                    <a:pt x="0" y="44210"/>
                  </a:cubicBezTo>
                  <a:cubicBezTo>
                    <a:pt x="7741" y="69473"/>
                    <a:pt x="13548" y="91578"/>
                    <a:pt x="21290" y="113684"/>
                  </a:cubicBezTo>
                  <a:cubicBezTo>
                    <a:pt x="21290" y="120000"/>
                    <a:pt x="23225" y="120000"/>
                    <a:pt x="27096" y="120000"/>
                  </a:cubicBezTo>
                  <a:cubicBezTo>
                    <a:pt x="36774" y="120000"/>
                    <a:pt x="48387" y="120000"/>
                    <a:pt x="58064" y="120000"/>
                  </a:cubicBezTo>
                  <a:cubicBezTo>
                    <a:pt x="69677" y="120000"/>
                    <a:pt x="79354" y="120000"/>
                    <a:pt x="90967" y="120000"/>
                  </a:cubicBezTo>
                  <a:cubicBezTo>
                    <a:pt x="94838" y="120000"/>
                    <a:pt x="94838" y="120000"/>
                    <a:pt x="96774" y="113684"/>
                  </a:cubicBezTo>
                  <a:cubicBezTo>
                    <a:pt x="102580" y="97894"/>
                    <a:pt x="106451" y="78947"/>
                    <a:pt x="112258" y="63157"/>
                  </a:cubicBezTo>
                  <a:cubicBezTo>
                    <a:pt x="118064" y="47368"/>
                    <a:pt x="120000" y="31578"/>
                    <a:pt x="112258" y="12631"/>
                  </a:cubicBezTo>
                  <a:cubicBezTo>
                    <a:pt x="110322" y="6315"/>
                    <a:pt x="108387" y="3157"/>
                    <a:pt x="104516" y="3157"/>
                  </a:cubicBezTo>
                  <a:close/>
                </a:path>
              </a:pathLst>
            </a:custGeom>
            <a:grpFill/>
            <a:ln>
              <a:noFill/>
            </a:ln>
          </p:spPr>
          <p:txBody>
            <a:bodyPr wrap="square" lIns="91410" tIns="45704" rIns="91410" bIns="45704" anchor="t" anchorCtr="0">
              <a:noAutofit/>
            </a:bodyPr>
            <a:lstStyle/>
            <a:p>
              <a:pPr defTabSz="932863"/>
              <a:endParaRPr sz="1600" dirty="0">
                <a:solidFill>
                  <a:srgbClr val="000000"/>
                </a:solidFill>
                <a:latin typeface="Arial"/>
                <a:ea typeface="Arial"/>
                <a:cs typeface="Arial"/>
                <a:sym typeface="Arial"/>
              </a:endParaRPr>
            </a:p>
          </p:txBody>
        </p:sp>
        <p:sp>
          <p:nvSpPr>
            <p:cNvPr id="70" name="Shape 2303">
              <a:extLst>
                <a:ext uri="{FF2B5EF4-FFF2-40B4-BE49-F238E27FC236}">
                  <a16:creationId xmlns:a16="http://schemas.microsoft.com/office/drawing/2014/main" id="{84A25411-F685-4A8B-A5D8-6C9FBAADFBFB}"/>
                </a:ext>
              </a:extLst>
            </p:cNvPr>
            <p:cNvSpPr/>
            <p:nvPr/>
          </p:nvSpPr>
          <p:spPr>
            <a:xfrm>
              <a:off x="1839913" y="5483225"/>
              <a:ext cx="473075" cy="582612"/>
            </a:xfrm>
            <a:custGeom>
              <a:avLst/>
              <a:gdLst/>
              <a:ahLst/>
              <a:cxnLst/>
              <a:rect l="0" t="0" r="0" b="0"/>
              <a:pathLst>
                <a:path w="120000" h="120000" extrusionOk="0">
                  <a:moveTo>
                    <a:pt x="59235" y="14495"/>
                  </a:moveTo>
                  <a:cubicBezTo>
                    <a:pt x="111082" y="14495"/>
                    <a:pt x="111082" y="14495"/>
                    <a:pt x="111082" y="14495"/>
                  </a:cubicBezTo>
                  <a:cubicBezTo>
                    <a:pt x="116050" y="14495"/>
                    <a:pt x="120000" y="11182"/>
                    <a:pt x="120000" y="7247"/>
                  </a:cubicBezTo>
                  <a:cubicBezTo>
                    <a:pt x="120000" y="3313"/>
                    <a:pt x="116050" y="0"/>
                    <a:pt x="111082" y="0"/>
                  </a:cubicBezTo>
                  <a:cubicBezTo>
                    <a:pt x="58980" y="0"/>
                    <a:pt x="58980" y="0"/>
                    <a:pt x="58980" y="0"/>
                  </a:cubicBezTo>
                  <a:cubicBezTo>
                    <a:pt x="58980" y="0"/>
                    <a:pt x="58980" y="0"/>
                    <a:pt x="58980" y="0"/>
                  </a:cubicBezTo>
                  <a:cubicBezTo>
                    <a:pt x="47770" y="0"/>
                    <a:pt x="47770" y="0"/>
                    <a:pt x="47770" y="0"/>
                  </a:cubicBezTo>
                  <a:cubicBezTo>
                    <a:pt x="40000" y="12424"/>
                    <a:pt x="40000" y="12424"/>
                    <a:pt x="40000" y="12424"/>
                  </a:cubicBezTo>
                  <a:cubicBezTo>
                    <a:pt x="39617" y="11389"/>
                    <a:pt x="39363" y="10353"/>
                    <a:pt x="39108" y="9318"/>
                  </a:cubicBezTo>
                  <a:cubicBezTo>
                    <a:pt x="38726" y="7868"/>
                    <a:pt x="38343" y="6315"/>
                    <a:pt x="37834" y="4866"/>
                  </a:cubicBezTo>
                  <a:cubicBezTo>
                    <a:pt x="36433" y="4866"/>
                    <a:pt x="34904" y="4866"/>
                    <a:pt x="33503" y="4866"/>
                  </a:cubicBezTo>
                  <a:cubicBezTo>
                    <a:pt x="33248" y="4866"/>
                    <a:pt x="33248" y="4969"/>
                    <a:pt x="33248" y="5073"/>
                  </a:cubicBezTo>
                  <a:cubicBezTo>
                    <a:pt x="32611" y="7247"/>
                    <a:pt x="32101" y="9421"/>
                    <a:pt x="31464" y="11596"/>
                  </a:cubicBezTo>
                  <a:cubicBezTo>
                    <a:pt x="31464" y="11803"/>
                    <a:pt x="31337" y="12113"/>
                    <a:pt x="31337" y="12320"/>
                  </a:cubicBezTo>
                  <a:cubicBezTo>
                    <a:pt x="23439" y="0"/>
                    <a:pt x="23439" y="0"/>
                    <a:pt x="23439" y="0"/>
                  </a:cubicBezTo>
                  <a:cubicBezTo>
                    <a:pt x="12229" y="0"/>
                    <a:pt x="12229" y="0"/>
                    <a:pt x="12229" y="0"/>
                  </a:cubicBezTo>
                  <a:cubicBezTo>
                    <a:pt x="5477" y="0"/>
                    <a:pt x="0" y="4762"/>
                    <a:pt x="0" y="10560"/>
                  </a:cubicBezTo>
                  <a:cubicBezTo>
                    <a:pt x="0" y="50215"/>
                    <a:pt x="0" y="50215"/>
                    <a:pt x="0" y="50215"/>
                  </a:cubicBezTo>
                  <a:cubicBezTo>
                    <a:pt x="0" y="55703"/>
                    <a:pt x="4840" y="60155"/>
                    <a:pt x="11210" y="60569"/>
                  </a:cubicBezTo>
                  <a:cubicBezTo>
                    <a:pt x="12993" y="76617"/>
                    <a:pt x="14649" y="92769"/>
                    <a:pt x="16433" y="109128"/>
                  </a:cubicBezTo>
                  <a:cubicBezTo>
                    <a:pt x="17197" y="114823"/>
                    <a:pt x="21656" y="119689"/>
                    <a:pt x="26751" y="119896"/>
                  </a:cubicBezTo>
                  <a:cubicBezTo>
                    <a:pt x="32611" y="120000"/>
                    <a:pt x="38598" y="120000"/>
                    <a:pt x="44585" y="119896"/>
                  </a:cubicBezTo>
                  <a:cubicBezTo>
                    <a:pt x="49554" y="119689"/>
                    <a:pt x="54140" y="114823"/>
                    <a:pt x="54777" y="109128"/>
                  </a:cubicBezTo>
                  <a:cubicBezTo>
                    <a:pt x="56305" y="95461"/>
                    <a:pt x="57707" y="81898"/>
                    <a:pt x="59235" y="68438"/>
                  </a:cubicBezTo>
                  <a:cubicBezTo>
                    <a:pt x="59235" y="68438"/>
                    <a:pt x="59235" y="68438"/>
                    <a:pt x="59235" y="68438"/>
                  </a:cubicBezTo>
                  <a:lnTo>
                    <a:pt x="59235" y="14495"/>
                  </a:lnTo>
                  <a:close/>
                </a:path>
              </a:pathLst>
            </a:custGeom>
            <a:grpFill/>
            <a:ln>
              <a:noFill/>
            </a:ln>
          </p:spPr>
          <p:txBody>
            <a:bodyPr wrap="square" lIns="91410" tIns="45704" rIns="91410" bIns="45704" anchor="t" anchorCtr="0">
              <a:noAutofit/>
            </a:bodyPr>
            <a:lstStyle/>
            <a:p>
              <a:pPr defTabSz="932863"/>
              <a:endParaRPr sz="1600" dirty="0">
                <a:solidFill>
                  <a:srgbClr val="000000"/>
                </a:solidFill>
                <a:latin typeface="Arial"/>
                <a:ea typeface="Arial"/>
                <a:cs typeface="Arial"/>
                <a:sym typeface="Arial"/>
              </a:endParaRPr>
            </a:p>
          </p:txBody>
        </p:sp>
        <p:sp>
          <p:nvSpPr>
            <p:cNvPr id="71" name="Shape 2304">
              <a:extLst>
                <a:ext uri="{FF2B5EF4-FFF2-40B4-BE49-F238E27FC236}">
                  <a16:creationId xmlns:a16="http://schemas.microsoft.com/office/drawing/2014/main" id="{69D599DE-86A9-4E36-B0D7-CC58B19ED2E7}"/>
                </a:ext>
              </a:extLst>
            </p:cNvPr>
            <p:cNvSpPr/>
            <p:nvPr/>
          </p:nvSpPr>
          <p:spPr>
            <a:xfrm>
              <a:off x="2135188" y="5921375"/>
              <a:ext cx="282574" cy="144462"/>
            </a:xfrm>
            <a:custGeom>
              <a:avLst/>
              <a:gdLst/>
              <a:ahLst/>
              <a:cxnLst/>
              <a:rect l="0" t="0" r="0" b="0"/>
              <a:pathLst>
                <a:path w="120000" h="120000" extrusionOk="0">
                  <a:moveTo>
                    <a:pt x="72682" y="0"/>
                  </a:moveTo>
                  <a:cubicBezTo>
                    <a:pt x="47317" y="0"/>
                    <a:pt x="47317" y="0"/>
                    <a:pt x="47317" y="0"/>
                  </a:cubicBezTo>
                  <a:cubicBezTo>
                    <a:pt x="3623" y="88333"/>
                    <a:pt x="3623" y="88333"/>
                    <a:pt x="3623" y="88333"/>
                  </a:cubicBezTo>
                  <a:cubicBezTo>
                    <a:pt x="0" y="95416"/>
                    <a:pt x="0" y="107083"/>
                    <a:pt x="3623" y="114583"/>
                  </a:cubicBezTo>
                  <a:cubicBezTo>
                    <a:pt x="5541" y="117916"/>
                    <a:pt x="7886" y="120000"/>
                    <a:pt x="10017" y="120000"/>
                  </a:cubicBezTo>
                  <a:cubicBezTo>
                    <a:pt x="12362" y="120000"/>
                    <a:pt x="14706" y="117916"/>
                    <a:pt x="16625" y="114583"/>
                  </a:cubicBezTo>
                  <a:cubicBezTo>
                    <a:pt x="60106" y="26250"/>
                    <a:pt x="60106" y="26250"/>
                    <a:pt x="60106" y="26250"/>
                  </a:cubicBezTo>
                  <a:cubicBezTo>
                    <a:pt x="103587" y="114583"/>
                    <a:pt x="103587" y="114583"/>
                    <a:pt x="103587" y="114583"/>
                  </a:cubicBezTo>
                  <a:cubicBezTo>
                    <a:pt x="105293" y="117916"/>
                    <a:pt x="107637" y="120000"/>
                    <a:pt x="109982" y="120000"/>
                  </a:cubicBezTo>
                  <a:cubicBezTo>
                    <a:pt x="112326" y="120000"/>
                    <a:pt x="114671" y="117916"/>
                    <a:pt x="116376" y="114583"/>
                  </a:cubicBezTo>
                  <a:cubicBezTo>
                    <a:pt x="120000" y="107083"/>
                    <a:pt x="120000" y="95416"/>
                    <a:pt x="116376" y="88333"/>
                  </a:cubicBezTo>
                  <a:lnTo>
                    <a:pt x="72682" y="0"/>
                  </a:lnTo>
                  <a:close/>
                </a:path>
              </a:pathLst>
            </a:custGeom>
            <a:grpFill/>
            <a:ln>
              <a:noFill/>
            </a:ln>
          </p:spPr>
          <p:txBody>
            <a:bodyPr wrap="square" lIns="91410" tIns="45704" rIns="91410" bIns="45704" anchor="t" anchorCtr="0">
              <a:noAutofit/>
            </a:bodyPr>
            <a:lstStyle/>
            <a:p>
              <a:pPr defTabSz="932863"/>
              <a:endParaRPr sz="1600" dirty="0">
                <a:solidFill>
                  <a:srgbClr val="000000"/>
                </a:solidFill>
                <a:latin typeface="Arial"/>
                <a:ea typeface="Arial"/>
                <a:cs typeface="Arial"/>
                <a:sym typeface="Arial"/>
              </a:endParaRPr>
            </a:p>
          </p:txBody>
        </p:sp>
        <p:sp>
          <p:nvSpPr>
            <p:cNvPr id="72" name="Shape 2305">
              <a:extLst>
                <a:ext uri="{FF2B5EF4-FFF2-40B4-BE49-F238E27FC236}">
                  <a16:creationId xmlns:a16="http://schemas.microsoft.com/office/drawing/2014/main" id="{F4BAE191-290C-42F5-8531-556E328EC965}"/>
                </a:ext>
              </a:extLst>
            </p:cNvPr>
            <p:cNvSpPr/>
            <p:nvPr/>
          </p:nvSpPr>
          <p:spPr>
            <a:xfrm>
              <a:off x="2092325" y="5278437"/>
              <a:ext cx="441324" cy="614363"/>
            </a:xfrm>
            <a:custGeom>
              <a:avLst/>
              <a:gdLst/>
              <a:ahLst/>
              <a:cxnLst/>
              <a:rect l="0" t="0" r="0" b="0"/>
              <a:pathLst>
                <a:path w="120000" h="120000" extrusionOk="0">
                  <a:moveTo>
                    <a:pt x="103071" y="10622"/>
                  </a:moveTo>
                  <a:cubicBezTo>
                    <a:pt x="72491" y="10622"/>
                    <a:pt x="72491" y="10622"/>
                    <a:pt x="72491" y="10622"/>
                  </a:cubicBezTo>
                  <a:cubicBezTo>
                    <a:pt x="71262" y="4622"/>
                    <a:pt x="64163" y="0"/>
                    <a:pt x="55563" y="0"/>
                  </a:cubicBezTo>
                  <a:cubicBezTo>
                    <a:pt x="44232" y="0"/>
                    <a:pt x="44232" y="0"/>
                    <a:pt x="44232" y="0"/>
                  </a:cubicBezTo>
                  <a:cubicBezTo>
                    <a:pt x="35631" y="0"/>
                    <a:pt x="28532" y="4622"/>
                    <a:pt x="27440" y="10622"/>
                  </a:cubicBezTo>
                  <a:cubicBezTo>
                    <a:pt x="0" y="10622"/>
                    <a:pt x="0" y="10622"/>
                    <a:pt x="0" y="10622"/>
                  </a:cubicBezTo>
                  <a:cubicBezTo>
                    <a:pt x="682" y="12688"/>
                    <a:pt x="1228" y="14852"/>
                    <a:pt x="1228" y="17114"/>
                  </a:cubicBezTo>
                  <a:cubicBezTo>
                    <a:pt x="1228" y="17704"/>
                    <a:pt x="1092" y="18196"/>
                    <a:pt x="1092" y="18786"/>
                  </a:cubicBezTo>
                  <a:cubicBezTo>
                    <a:pt x="34402" y="18786"/>
                    <a:pt x="34402" y="18786"/>
                    <a:pt x="34402" y="18786"/>
                  </a:cubicBezTo>
                  <a:cubicBezTo>
                    <a:pt x="38907" y="18786"/>
                    <a:pt x="38907" y="18786"/>
                    <a:pt x="38907" y="18786"/>
                  </a:cubicBezTo>
                  <a:cubicBezTo>
                    <a:pt x="60887" y="18786"/>
                    <a:pt x="60887" y="18786"/>
                    <a:pt x="60887" y="18786"/>
                  </a:cubicBezTo>
                  <a:cubicBezTo>
                    <a:pt x="66894" y="18786"/>
                    <a:pt x="66894" y="18786"/>
                    <a:pt x="66894" y="18786"/>
                  </a:cubicBezTo>
                  <a:cubicBezTo>
                    <a:pt x="103071" y="18786"/>
                    <a:pt x="103071" y="18786"/>
                    <a:pt x="103071" y="18786"/>
                  </a:cubicBezTo>
                  <a:cubicBezTo>
                    <a:pt x="106211" y="18786"/>
                    <a:pt x="108668" y="20852"/>
                    <a:pt x="108668" y="23409"/>
                  </a:cubicBezTo>
                  <a:cubicBezTo>
                    <a:pt x="108668" y="107213"/>
                    <a:pt x="108668" y="107213"/>
                    <a:pt x="108668" y="107213"/>
                  </a:cubicBezTo>
                  <a:cubicBezTo>
                    <a:pt x="108668" y="109770"/>
                    <a:pt x="106211" y="111836"/>
                    <a:pt x="103071" y="111836"/>
                  </a:cubicBezTo>
                  <a:cubicBezTo>
                    <a:pt x="3139" y="111836"/>
                    <a:pt x="3139" y="111836"/>
                    <a:pt x="3139" y="111836"/>
                  </a:cubicBezTo>
                  <a:cubicBezTo>
                    <a:pt x="2866" y="114590"/>
                    <a:pt x="2457" y="117344"/>
                    <a:pt x="2184" y="120000"/>
                  </a:cubicBezTo>
                  <a:cubicBezTo>
                    <a:pt x="103071" y="120000"/>
                    <a:pt x="103071" y="120000"/>
                    <a:pt x="103071" y="120000"/>
                  </a:cubicBezTo>
                  <a:cubicBezTo>
                    <a:pt x="112491" y="120000"/>
                    <a:pt x="120000" y="114295"/>
                    <a:pt x="120000" y="107213"/>
                  </a:cubicBezTo>
                  <a:cubicBezTo>
                    <a:pt x="120000" y="23409"/>
                    <a:pt x="120000" y="23409"/>
                    <a:pt x="120000" y="23409"/>
                  </a:cubicBezTo>
                  <a:cubicBezTo>
                    <a:pt x="120000" y="16327"/>
                    <a:pt x="112491" y="10622"/>
                    <a:pt x="103071" y="10622"/>
                  </a:cubicBezTo>
                  <a:close/>
                </a:path>
              </a:pathLst>
            </a:custGeom>
            <a:grpFill/>
            <a:ln>
              <a:noFill/>
            </a:ln>
          </p:spPr>
          <p:txBody>
            <a:bodyPr wrap="square" lIns="91410" tIns="45704" rIns="91410" bIns="45704" anchor="t" anchorCtr="0">
              <a:noAutofit/>
            </a:bodyPr>
            <a:lstStyle/>
            <a:p>
              <a:pPr defTabSz="932863"/>
              <a:endParaRPr sz="1600" dirty="0">
                <a:solidFill>
                  <a:srgbClr val="000000"/>
                </a:solidFill>
                <a:latin typeface="Arial"/>
                <a:ea typeface="Arial"/>
                <a:cs typeface="Arial"/>
                <a:sym typeface="Arial"/>
              </a:endParaRPr>
            </a:p>
          </p:txBody>
        </p:sp>
      </p:grpSp>
      <p:pic>
        <p:nvPicPr>
          <p:cNvPr id="98" name="Picture 79" descr="A close up of a logo&#10;&#10;Description generated with very high confidence">
            <a:extLst>
              <a:ext uri="{FF2B5EF4-FFF2-40B4-BE49-F238E27FC236}">
                <a16:creationId xmlns:a16="http://schemas.microsoft.com/office/drawing/2014/main" id="{12B79ABC-661B-49DB-B7B5-8AF5464B40F6}"/>
              </a:ext>
            </a:extLst>
          </p:cNvPr>
          <p:cNvPicPr>
            <a:picLocks noChangeAspect="1"/>
          </p:cNvPicPr>
          <p:nvPr/>
        </p:nvPicPr>
        <p:blipFill rotWithShape="1">
          <a:blip r:embed="rId3" cstate="print">
            <a:duotone>
              <a:schemeClr val="accent1">
                <a:shade val="45000"/>
                <a:satMod val="135000"/>
              </a:schemeClr>
              <a:prstClr val="white"/>
            </a:duotone>
            <a:extLst>
              <a:ext uri="{28A0092B-C50C-407E-A947-70E740481C1C}">
                <a14:useLocalDpi xmlns:a14="http://schemas.microsoft.com/office/drawing/2010/main" val="0"/>
              </a:ext>
            </a:extLst>
          </a:blip>
          <a:srcRect l="7899" t="14124" r="8944" b="27484"/>
          <a:stretch/>
        </p:blipFill>
        <p:spPr>
          <a:xfrm>
            <a:off x="1553672" y="4832362"/>
            <a:ext cx="427501" cy="300190"/>
          </a:xfrm>
          <a:prstGeom prst="rect">
            <a:avLst/>
          </a:prstGeom>
        </p:spPr>
      </p:pic>
      <p:sp>
        <p:nvSpPr>
          <p:cNvPr id="40" name="Titre 23">
            <a:extLst>
              <a:ext uri="{FF2B5EF4-FFF2-40B4-BE49-F238E27FC236}">
                <a16:creationId xmlns:a16="http://schemas.microsoft.com/office/drawing/2014/main" id="{95BA5E4A-3BB6-497D-BCA5-51A37862FE12}"/>
              </a:ext>
            </a:extLst>
          </p:cNvPr>
          <p:cNvSpPr txBox="1">
            <a:spLocks/>
          </p:cNvSpPr>
          <p:nvPr/>
        </p:nvSpPr>
        <p:spPr>
          <a:xfrm>
            <a:off x="792480" y="152448"/>
            <a:ext cx="9884584" cy="504205"/>
          </a:xfrm>
          <a:prstGeom prst="rect">
            <a:avLst/>
          </a:prstGeom>
        </p:spPr>
        <p:txBody>
          <a:bodyPr/>
          <a:lstStyle>
            <a:lvl1pPr algn="l" defTabSz="895350" rtl="0" eaLnBrk="1" fontAlgn="base" hangingPunct="1">
              <a:spcBef>
                <a:spcPct val="0"/>
              </a:spcBef>
              <a:spcAft>
                <a:spcPct val="0"/>
              </a:spcAft>
              <a:tabLst>
                <a:tab pos="357188" algn="l"/>
              </a:tabLst>
              <a:defRPr sz="1900" b="1">
                <a:solidFill>
                  <a:schemeClr val="tx2"/>
                </a:solidFill>
                <a:latin typeface="+mj-lt"/>
                <a:ea typeface="+mj-ea"/>
                <a:cs typeface="+mj-cs"/>
              </a:defRPr>
            </a:lvl1pPr>
            <a:lvl2pPr algn="l" defTabSz="895350" rtl="0" eaLnBrk="1" fontAlgn="base" hangingPunct="1">
              <a:spcBef>
                <a:spcPct val="0"/>
              </a:spcBef>
              <a:spcAft>
                <a:spcPct val="0"/>
              </a:spcAft>
              <a:defRPr sz="1900" b="1">
                <a:solidFill>
                  <a:schemeClr val="tx2"/>
                </a:solidFill>
                <a:latin typeface="Arial" charset="0"/>
              </a:defRPr>
            </a:lvl2pPr>
            <a:lvl3pPr algn="l" defTabSz="895350" rtl="0" eaLnBrk="1" fontAlgn="base" hangingPunct="1">
              <a:spcBef>
                <a:spcPct val="0"/>
              </a:spcBef>
              <a:spcAft>
                <a:spcPct val="0"/>
              </a:spcAft>
              <a:defRPr sz="1900" b="1">
                <a:solidFill>
                  <a:schemeClr val="tx2"/>
                </a:solidFill>
                <a:latin typeface="Arial" charset="0"/>
              </a:defRPr>
            </a:lvl3pPr>
            <a:lvl4pPr algn="l" defTabSz="895350" rtl="0" eaLnBrk="1" fontAlgn="base" hangingPunct="1">
              <a:spcBef>
                <a:spcPct val="0"/>
              </a:spcBef>
              <a:spcAft>
                <a:spcPct val="0"/>
              </a:spcAft>
              <a:defRPr sz="1900" b="1">
                <a:solidFill>
                  <a:schemeClr val="tx2"/>
                </a:solidFill>
                <a:latin typeface="Arial" charset="0"/>
              </a:defRPr>
            </a:lvl4pPr>
            <a:lvl5pPr algn="l" defTabSz="895350" rtl="0" eaLnBrk="1" fontAlgn="base" hangingPunct="1">
              <a:spcBef>
                <a:spcPct val="0"/>
              </a:spcBef>
              <a:spcAft>
                <a:spcPct val="0"/>
              </a:spcAft>
              <a:defRPr sz="1900" b="1">
                <a:solidFill>
                  <a:schemeClr val="tx2"/>
                </a:solidFill>
                <a:latin typeface="Arial" charset="0"/>
              </a:defRPr>
            </a:lvl5pPr>
            <a:lvl6pPr marL="457200" algn="l" defTabSz="895350" rtl="0" eaLnBrk="1" fontAlgn="base" hangingPunct="1">
              <a:spcBef>
                <a:spcPct val="0"/>
              </a:spcBef>
              <a:spcAft>
                <a:spcPct val="0"/>
              </a:spcAft>
              <a:defRPr sz="1900" b="1">
                <a:solidFill>
                  <a:schemeClr val="tx2"/>
                </a:solidFill>
                <a:latin typeface="Arial" charset="0"/>
              </a:defRPr>
            </a:lvl6pPr>
            <a:lvl7pPr marL="914400" algn="l" defTabSz="895350" rtl="0" eaLnBrk="1" fontAlgn="base" hangingPunct="1">
              <a:spcBef>
                <a:spcPct val="0"/>
              </a:spcBef>
              <a:spcAft>
                <a:spcPct val="0"/>
              </a:spcAft>
              <a:defRPr sz="1900" b="1">
                <a:solidFill>
                  <a:schemeClr val="tx2"/>
                </a:solidFill>
                <a:latin typeface="Arial" charset="0"/>
              </a:defRPr>
            </a:lvl7pPr>
            <a:lvl8pPr marL="1371600" algn="l" defTabSz="895350" rtl="0" eaLnBrk="1" fontAlgn="base" hangingPunct="1">
              <a:spcBef>
                <a:spcPct val="0"/>
              </a:spcBef>
              <a:spcAft>
                <a:spcPct val="0"/>
              </a:spcAft>
              <a:defRPr sz="1900" b="1">
                <a:solidFill>
                  <a:schemeClr val="tx2"/>
                </a:solidFill>
                <a:latin typeface="Arial" charset="0"/>
              </a:defRPr>
            </a:lvl8pPr>
            <a:lvl9pPr marL="1828800" algn="l" defTabSz="895350" rtl="0" eaLnBrk="1" fontAlgn="base" hangingPunct="1">
              <a:spcBef>
                <a:spcPct val="0"/>
              </a:spcBef>
              <a:spcAft>
                <a:spcPct val="0"/>
              </a:spcAft>
              <a:defRPr sz="1900" b="1">
                <a:solidFill>
                  <a:schemeClr val="tx2"/>
                </a:solidFill>
                <a:latin typeface="Arial" charset="0"/>
              </a:defRPr>
            </a:lvl9pPr>
          </a:lstStyle>
          <a:p>
            <a:r>
              <a:rPr lang="fr-FR" sz="1939" kern="0" dirty="0">
                <a:solidFill>
                  <a:schemeClr val="accent1"/>
                </a:solidFill>
              </a:rPr>
              <a:t>Travaux d’aménagement et de bitumage de la route </a:t>
            </a:r>
            <a:r>
              <a:rPr lang="fr-FR" sz="1939" kern="0" dirty="0" err="1">
                <a:solidFill>
                  <a:schemeClr val="accent1"/>
                </a:solidFill>
              </a:rPr>
              <a:t>Langabou-Yégué</a:t>
            </a:r>
            <a:r>
              <a:rPr lang="fr-FR" sz="1939" kern="0" dirty="0">
                <a:solidFill>
                  <a:schemeClr val="accent1"/>
                </a:solidFill>
              </a:rPr>
              <a:t> + </a:t>
            </a:r>
            <a:r>
              <a:rPr lang="fr-FR" sz="1939" kern="0" dirty="0" err="1">
                <a:solidFill>
                  <a:schemeClr val="accent1"/>
                </a:solidFill>
              </a:rPr>
              <a:t>Pagala</a:t>
            </a:r>
            <a:r>
              <a:rPr lang="fr-FR" sz="1939" kern="0" dirty="0">
                <a:solidFill>
                  <a:schemeClr val="accent1"/>
                </a:solidFill>
              </a:rPr>
              <a:t> Gare - </a:t>
            </a:r>
            <a:r>
              <a:rPr lang="fr-FR" sz="1939" kern="0" dirty="0" err="1">
                <a:solidFill>
                  <a:schemeClr val="accent1"/>
                </a:solidFill>
              </a:rPr>
              <a:t>Blitta</a:t>
            </a:r>
            <a:r>
              <a:rPr lang="fr-FR" sz="1939" kern="0" dirty="0">
                <a:solidFill>
                  <a:schemeClr val="accent1"/>
                </a:solidFill>
              </a:rPr>
              <a:t> Gare (87 Km)</a:t>
            </a:r>
          </a:p>
        </p:txBody>
      </p:sp>
      <p:sp>
        <p:nvSpPr>
          <p:cNvPr id="39" name="Rectangle 38">
            <a:extLst>
              <a:ext uri="{FF2B5EF4-FFF2-40B4-BE49-F238E27FC236}">
                <a16:creationId xmlns:a16="http://schemas.microsoft.com/office/drawing/2014/main" id="{23FCC8E4-7155-4ECB-A517-2CC900A34664}"/>
              </a:ext>
            </a:extLst>
          </p:cNvPr>
          <p:cNvSpPr/>
          <p:nvPr/>
        </p:nvSpPr>
        <p:spPr>
          <a:xfrm>
            <a:off x="10910416" y="0"/>
            <a:ext cx="1281584" cy="270376"/>
          </a:xfrm>
          <a:prstGeom prst="rect">
            <a:avLst/>
          </a:prstGeom>
          <a:solidFill>
            <a:srgbClr val="005E00"/>
          </a:solidFill>
        </p:spPr>
        <p:txBody>
          <a:bodyPr wrap="square">
            <a:spAutoFit/>
          </a:bodyPr>
          <a:lstStyle/>
          <a:p>
            <a:pPr defTabSz="932863"/>
            <a:r>
              <a:rPr lang="fr-FR" sz="1122" b="1" dirty="0">
                <a:solidFill>
                  <a:srgbClr val="FFFFFF"/>
                </a:solidFill>
              </a:rPr>
              <a:t>FICHE PROJET </a:t>
            </a:r>
            <a:endParaRPr lang="en-GB" sz="1122" dirty="0">
              <a:solidFill>
                <a:srgbClr val="FFFFFF"/>
              </a:solidFill>
            </a:endParaRPr>
          </a:p>
        </p:txBody>
      </p:sp>
      <p:pic>
        <p:nvPicPr>
          <p:cNvPr id="4" name="Graphic 3" descr="Star with solid fill">
            <a:extLst>
              <a:ext uri="{FF2B5EF4-FFF2-40B4-BE49-F238E27FC236}">
                <a16:creationId xmlns:a16="http://schemas.microsoft.com/office/drawing/2014/main" id="{0704C949-A515-6196-E154-476AC44B3703}"/>
              </a:ext>
            </a:extLst>
          </p:cNvPr>
          <p:cNvPicPr>
            <a:picLocks noChangeAspect="1"/>
          </p:cNvPicPr>
          <p:nvPr/>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7975" y="239920"/>
            <a:ext cx="319616" cy="319616"/>
          </a:xfrm>
          <a:prstGeom prst="rect">
            <a:avLst/>
          </a:prstGeom>
        </p:spPr>
      </p:pic>
      <p:pic>
        <p:nvPicPr>
          <p:cNvPr id="5" name="Graphic 4" descr="Star with solid fill">
            <a:extLst>
              <a:ext uri="{FF2B5EF4-FFF2-40B4-BE49-F238E27FC236}">
                <a16:creationId xmlns:a16="http://schemas.microsoft.com/office/drawing/2014/main" id="{B4226F5A-B809-499A-93A2-5EE4D3DEB25E}"/>
              </a:ext>
            </a:extLst>
          </p:cNvPr>
          <p:cNvPicPr>
            <a:picLocks noChangeAspect="1"/>
          </p:cNvPicPr>
          <p:nvPr/>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7975" y="6471223"/>
            <a:ext cx="319616" cy="319616"/>
          </a:xfrm>
          <a:prstGeom prst="rect">
            <a:avLst/>
          </a:prstGeom>
        </p:spPr>
      </p:pic>
      <p:sp>
        <p:nvSpPr>
          <p:cNvPr id="6" name="TextBox 5">
            <a:extLst>
              <a:ext uri="{FF2B5EF4-FFF2-40B4-BE49-F238E27FC236}">
                <a16:creationId xmlns:a16="http://schemas.microsoft.com/office/drawing/2014/main" id="{F66E0D47-ECBE-760F-EEA8-300558C4C710}"/>
              </a:ext>
            </a:extLst>
          </p:cNvPr>
          <p:cNvSpPr txBox="1"/>
          <p:nvPr/>
        </p:nvSpPr>
        <p:spPr>
          <a:xfrm>
            <a:off x="709494" y="6543040"/>
            <a:ext cx="4268906" cy="221491"/>
          </a:xfrm>
          <a:prstGeom prst="rect">
            <a:avLst/>
          </a:prstGeom>
          <a:ln w="6350">
            <a:noFill/>
            <a:miter lim="800000"/>
          </a:ln>
        </p:spPr>
        <p:txBody>
          <a:bodyPr vert="horz" wrap="square" lIns="0" tIns="0" rIns="0" bIns="0" rtlCol="0">
            <a:noAutofit/>
          </a:bodyPr>
          <a:lstStyle/>
          <a:p>
            <a:pPr algn="l">
              <a:spcBef>
                <a:spcPts val="300"/>
              </a:spcBef>
              <a:spcAft>
                <a:spcPts val="300"/>
              </a:spcAft>
              <a:buNone/>
            </a:pPr>
            <a:r>
              <a:rPr lang="fr-FR" sz="1050" dirty="0"/>
              <a:t>Projet phare</a:t>
            </a:r>
          </a:p>
        </p:txBody>
      </p:sp>
      <p:sp>
        <p:nvSpPr>
          <p:cNvPr id="7" name="CustomShape 3">
            <a:extLst>
              <a:ext uri="{FF2B5EF4-FFF2-40B4-BE49-F238E27FC236}">
                <a16:creationId xmlns:a16="http://schemas.microsoft.com/office/drawing/2014/main" id="{0AA333FE-025F-DDBF-5149-F10DAE38715C}"/>
              </a:ext>
            </a:extLst>
          </p:cNvPr>
          <p:cNvSpPr/>
          <p:nvPr/>
        </p:nvSpPr>
        <p:spPr>
          <a:xfrm>
            <a:off x="374214" y="5603816"/>
            <a:ext cx="1017605" cy="715702"/>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algn="ctr" defTabSz="932863"/>
            <a:r>
              <a:rPr lang="fr-FR" sz="1204" b="1" dirty="0">
                <a:solidFill>
                  <a:srgbClr val="FFFFFF"/>
                </a:solidFill>
                <a:latin typeface="Arial"/>
              </a:rPr>
              <a:t>Maturité</a:t>
            </a:r>
            <a:endParaRPr sz="1204" b="1" dirty="0">
              <a:solidFill>
                <a:srgbClr val="FFFFFF"/>
              </a:solidFill>
              <a:latin typeface="Arial"/>
            </a:endParaRPr>
          </a:p>
        </p:txBody>
      </p:sp>
      <p:sp>
        <p:nvSpPr>
          <p:cNvPr id="8" name="CustomShape 17">
            <a:extLst>
              <a:ext uri="{FF2B5EF4-FFF2-40B4-BE49-F238E27FC236}">
                <a16:creationId xmlns:a16="http://schemas.microsoft.com/office/drawing/2014/main" id="{9F56C4CE-8132-DAB8-0F1E-68745485DB2B}"/>
              </a:ext>
            </a:extLst>
          </p:cNvPr>
          <p:cNvSpPr/>
          <p:nvPr/>
        </p:nvSpPr>
        <p:spPr>
          <a:xfrm>
            <a:off x="1635790" y="3576530"/>
            <a:ext cx="7812000" cy="0"/>
          </a:xfrm>
          <a:prstGeom prst="straightConnector1">
            <a:avLst/>
          </a:prstGeom>
          <a:noFill/>
          <a:ln w="12600">
            <a:solidFill>
              <a:schemeClr val="accent6"/>
            </a:solidFill>
            <a:custDash>
              <a:ds d="100000" sp="300000"/>
            </a:custDash>
            <a:round/>
          </a:ln>
        </p:spPr>
        <p:style>
          <a:lnRef idx="0">
            <a:scrgbClr r="0" g="0" b="0"/>
          </a:lnRef>
          <a:fillRef idx="0">
            <a:scrgbClr r="0" g="0" b="0"/>
          </a:fillRef>
          <a:effectRef idx="0">
            <a:scrgbClr r="0" g="0" b="0"/>
          </a:effectRef>
          <a:fontRef idx="minor"/>
        </p:style>
        <p:txBody>
          <a:bodyPr/>
          <a:lstStyle/>
          <a:p>
            <a:endParaRPr lang="fr-TG"/>
          </a:p>
        </p:txBody>
      </p:sp>
      <p:sp>
        <p:nvSpPr>
          <p:cNvPr id="9" name="CustomShape 17">
            <a:extLst>
              <a:ext uri="{FF2B5EF4-FFF2-40B4-BE49-F238E27FC236}">
                <a16:creationId xmlns:a16="http://schemas.microsoft.com/office/drawing/2014/main" id="{FCD1BD5D-B08C-6DC1-EA55-185C330D6AB4}"/>
              </a:ext>
            </a:extLst>
          </p:cNvPr>
          <p:cNvSpPr/>
          <p:nvPr/>
        </p:nvSpPr>
        <p:spPr>
          <a:xfrm>
            <a:off x="1635790" y="4554245"/>
            <a:ext cx="7812000" cy="0"/>
          </a:xfrm>
          <a:prstGeom prst="straightConnector1">
            <a:avLst/>
          </a:prstGeom>
          <a:noFill/>
          <a:ln w="12600">
            <a:solidFill>
              <a:schemeClr val="accent6"/>
            </a:solidFill>
            <a:custDash>
              <a:ds d="100000" sp="300000"/>
            </a:custDash>
            <a:round/>
          </a:ln>
        </p:spPr>
        <p:style>
          <a:lnRef idx="0">
            <a:scrgbClr r="0" g="0" b="0"/>
          </a:lnRef>
          <a:fillRef idx="0">
            <a:scrgbClr r="0" g="0" b="0"/>
          </a:fillRef>
          <a:effectRef idx="0">
            <a:scrgbClr r="0" g="0" b="0"/>
          </a:effectRef>
          <a:fontRef idx="minor"/>
        </p:style>
        <p:txBody>
          <a:bodyPr/>
          <a:lstStyle/>
          <a:p>
            <a:endParaRPr lang="fr-TG"/>
          </a:p>
        </p:txBody>
      </p:sp>
      <p:sp>
        <p:nvSpPr>
          <p:cNvPr id="10" name="CustomShape 21">
            <a:extLst>
              <a:ext uri="{FF2B5EF4-FFF2-40B4-BE49-F238E27FC236}">
                <a16:creationId xmlns:a16="http://schemas.microsoft.com/office/drawing/2014/main" id="{2E565EFC-F7E3-3C30-8DA7-04AF92B0020F}"/>
              </a:ext>
            </a:extLst>
          </p:cNvPr>
          <p:cNvSpPr/>
          <p:nvPr/>
        </p:nvSpPr>
        <p:spPr>
          <a:xfrm>
            <a:off x="1654163" y="5563035"/>
            <a:ext cx="7812000" cy="0"/>
          </a:xfrm>
          <a:prstGeom prst="straightConnector1">
            <a:avLst/>
          </a:prstGeom>
          <a:noFill/>
          <a:ln w="12600">
            <a:solidFill>
              <a:schemeClr val="accent6"/>
            </a:solidFill>
            <a:round/>
          </a:ln>
        </p:spPr>
        <p:style>
          <a:lnRef idx="0">
            <a:scrgbClr r="0" g="0" b="0"/>
          </a:lnRef>
          <a:fillRef idx="0">
            <a:scrgbClr r="0" g="0" b="0"/>
          </a:fillRef>
          <a:effectRef idx="0">
            <a:scrgbClr r="0" g="0" b="0"/>
          </a:effectRef>
          <a:fontRef idx="minor"/>
        </p:style>
        <p:txBody>
          <a:bodyPr/>
          <a:lstStyle/>
          <a:p>
            <a:endParaRPr lang="fr-TG"/>
          </a:p>
        </p:txBody>
      </p:sp>
      <p:cxnSp>
        <p:nvCxnSpPr>
          <p:cNvPr id="12" name="Straight Connector 11">
            <a:extLst>
              <a:ext uri="{FF2B5EF4-FFF2-40B4-BE49-F238E27FC236}">
                <a16:creationId xmlns:a16="http://schemas.microsoft.com/office/drawing/2014/main" id="{DCC491C9-98ED-8BE1-F2B2-8378254D0304}"/>
              </a:ext>
            </a:extLst>
          </p:cNvPr>
          <p:cNvCxnSpPr>
            <a:cxnSpLocks/>
          </p:cNvCxnSpPr>
          <p:nvPr/>
        </p:nvCxnSpPr>
        <p:spPr>
          <a:xfrm>
            <a:off x="1670794" y="5826367"/>
            <a:ext cx="7823709" cy="0"/>
          </a:xfrm>
          <a:prstGeom prst="line">
            <a:avLst/>
          </a:prstGeom>
          <a:ln w="3810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grpSp>
        <p:nvGrpSpPr>
          <p:cNvPr id="45" name="Group 44">
            <a:extLst>
              <a:ext uri="{FF2B5EF4-FFF2-40B4-BE49-F238E27FC236}">
                <a16:creationId xmlns:a16="http://schemas.microsoft.com/office/drawing/2014/main" id="{3F8C2A74-B4F6-5885-4BF9-542468612A4E}"/>
              </a:ext>
            </a:extLst>
          </p:cNvPr>
          <p:cNvGrpSpPr/>
          <p:nvPr/>
        </p:nvGrpSpPr>
        <p:grpSpPr>
          <a:xfrm>
            <a:off x="6552366" y="5654541"/>
            <a:ext cx="351015" cy="351015"/>
            <a:chOff x="2730547" y="5911505"/>
            <a:chExt cx="351015" cy="351015"/>
          </a:xfrm>
        </p:grpSpPr>
        <p:sp>
          <p:nvSpPr>
            <p:cNvPr id="46" name="Oval 45">
              <a:extLst>
                <a:ext uri="{FF2B5EF4-FFF2-40B4-BE49-F238E27FC236}">
                  <a16:creationId xmlns:a16="http://schemas.microsoft.com/office/drawing/2014/main" id="{663B1EBB-CA0E-0D77-EA7F-92FDDC298815}"/>
                </a:ext>
              </a:extLst>
            </p:cNvPr>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fr-FR" sz="800" dirty="0" err="1">
                <a:solidFill>
                  <a:srgbClr val="236800"/>
                </a:solidFill>
              </a:endParaRPr>
            </a:p>
          </p:txBody>
        </p:sp>
        <p:sp>
          <p:nvSpPr>
            <p:cNvPr id="47" name="Graphic 15" descr="Badge Cross with solid fill">
              <a:extLst>
                <a:ext uri="{FF2B5EF4-FFF2-40B4-BE49-F238E27FC236}">
                  <a16:creationId xmlns:a16="http://schemas.microsoft.com/office/drawing/2014/main" id="{9A23B7A9-3E45-1275-270A-0E754A01F981}"/>
                </a:ext>
              </a:extLst>
            </p:cNvPr>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endParaRPr lang="fr-FR"/>
            </a:p>
          </p:txBody>
        </p:sp>
      </p:grpSp>
      <p:grpSp>
        <p:nvGrpSpPr>
          <p:cNvPr id="48" name="Group 47">
            <a:extLst>
              <a:ext uri="{FF2B5EF4-FFF2-40B4-BE49-F238E27FC236}">
                <a16:creationId xmlns:a16="http://schemas.microsoft.com/office/drawing/2014/main" id="{5BC5402D-992A-F57C-E0E9-BFE15BA3F50F}"/>
              </a:ext>
            </a:extLst>
          </p:cNvPr>
          <p:cNvGrpSpPr/>
          <p:nvPr/>
        </p:nvGrpSpPr>
        <p:grpSpPr>
          <a:xfrm>
            <a:off x="8799872" y="5646860"/>
            <a:ext cx="351015" cy="351015"/>
            <a:chOff x="2730547" y="5911505"/>
            <a:chExt cx="351015" cy="351015"/>
          </a:xfrm>
        </p:grpSpPr>
        <p:sp>
          <p:nvSpPr>
            <p:cNvPr id="49" name="Oval 48">
              <a:extLst>
                <a:ext uri="{FF2B5EF4-FFF2-40B4-BE49-F238E27FC236}">
                  <a16:creationId xmlns:a16="http://schemas.microsoft.com/office/drawing/2014/main" id="{C1AED6D0-A84A-CB00-03CD-73CB654932C9}"/>
                </a:ext>
              </a:extLst>
            </p:cNvPr>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fr-FR" sz="800" dirty="0" err="1">
                <a:solidFill>
                  <a:srgbClr val="236800"/>
                </a:solidFill>
              </a:endParaRPr>
            </a:p>
          </p:txBody>
        </p:sp>
        <p:sp>
          <p:nvSpPr>
            <p:cNvPr id="50" name="Graphic 15" descr="Badge Cross with solid fill">
              <a:extLst>
                <a:ext uri="{FF2B5EF4-FFF2-40B4-BE49-F238E27FC236}">
                  <a16:creationId xmlns:a16="http://schemas.microsoft.com/office/drawing/2014/main" id="{57265CD5-ADBC-769B-FD61-76393C6D15BC}"/>
                </a:ext>
              </a:extLst>
            </p:cNvPr>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endParaRPr lang="fr-FR"/>
            </a:p>
          </p:txBody>
        </p:sp>
      </p:grpSp>
      <p:sp>
        <p:nvSpPr>
          <p:cNvPr id="51" name="ZoneTexte 3">
            <a:extLst>
              <a:ext uri="{FF2B5EF4-FFF2-40B4-BE49-F238E27FC236}">
                <a16:creationId xmlns:a16="http://schemas.microsoft.com/office/drawing/2014/main" id="{01B8B82E-A097-612F-A59B-13DD289A39C9}"/>
              </a:ext>
            </a:extLst>
          </p:cNvPr>
          <p:cNvSpPr txBox="1"/>
          <p:nvPr/>
        </p:nvSpPr>
        <p:spPr>
          <a:xfrm>
            <a:off x="1586690" y="6236171"/>
            <a:ext cx="3280566" cy="261610"/>
          </a:xfrm>
          <a:prstGeom prst="rect">
            <a:avLst/>
          </a:prstGeom>
          <a:noFill/>
        </p:spPr>
        <p:txBody>
          <a:bodyPr wrap="square">
            <a:spAutoFit/>
          </a:bodyPr>
          <a:lstStyle/>
          <a:p>
            <a:r>
              <a:rPr lang="fr-FR" sz="1100" b="1" dirty="0">
                <a:solidFill>
                  <a:schemeClr val="accent3"/>
                </a:solidFill>
              </a:rPr>
              <a:t>*</a:t>
            </a:r>
            <a:endParaRPr lang="fr-FR" sz="1100" b="1" dirty="0"/>
          </a:p>
        </p:txBody>
      </p:sp>
      <p:grpSp>
        <p:nvGrpSpPr>
          <p:cNvPr id="52" name="Groupe 37">
            <a:extLst>
              <a:ext uri="{FF2B5EF4-FFF2-40B4-BE49-F238E27FC236}">
                <a16:creationId xmlns:a16="http://schemas.microsoft.com/office/drawing/2014/main" id="{C4A3D91E-1FC0-ECEE-5D79-CD9387C6BD3F}"/>
              </a:ext>
            </a:extLst>
          </p:cNvPr>
          <p:cNvGrpSpPr/>
          <p:nvPr/>
        </p:nvGrpSpPr>
        <p:grpSpPr>
          <a:xfrm>
            <a:off x="10198731" y="1609004"/>
            <a:ext cx="1444433" cy="4034402"/>
            <a:chOff x="3678872" y="1770697"/>
            <a:chExt cx="1139756" cy="3316602"/>
          </a:xfrm>
          <a:solidFill>
            <a:schemeClr val="accent5">
              <a:lumMod val="40000"/>
              <a:lumOff val="60000"/>
            </a:schemeClr>
          </a:solidFill>
        </p:grpSpPr>
        <p:sp>
          <p:nvSpPr>
            <p:cNvPr id="53" name="Freeform 225">
              <a:extLst>
                <a:ext uri="{FF2B5EF4-FFF2-40B4-BE49-F238E27FC236}">
                  <a16:creationId xmlns:a16="http://schemas.microsoft.com/office/drawing/2014/main" id="{11851010-460E-0843-414A-21AA9DD04170}"/>
                </a:ext>
              </a:extLst>
            </p:cNvPr>
            <p:cNvSpPr>
              <a:spLocks/>
            </p:cNvSpPr>
            <p:nvPr/>
          </p:nvSpPr>
          <p:spPr bwMode="gray">
            <a:xfrm>
              <a:off x="4173951" y="4552009"/>
              <a:ext cx="644677" cy="535290"/>
            </a:xfrm>
            <a:custGeom>
              <a:avLst/>
              <a:gdLst>
                <a:gd name="T0" fmla="*/ 84 w 999"/>
                <a:gd name="T1" fmla="*/ 320 h 743"/>
                <a:gd name="T2" fmla="*/ 141 w 999"/>
                <a:gd name="T3" fmla="*/ 244 h 743"/>
                <a:gd name="T4" fmla="*/ 161 w 999"/>
                <a:gd name="T5" fmla="*/ 179 h 743"/>
                <a:gd name="T6" fmla="*/ 308 w 999"/>
                <a:gd name="T7" fmla="*/ 90 h 743"/>
                <a:gd name="T8" fmla="*/ 365 w 999"/>
                <a:gd name="T9" fmla="*/ 96 h 743"/>
                <a:gd name="T10" fmla="*/ 391 w 999"/>
                <a:gd name="T11" fmla="*/ 115 h 743"/>
                <a:gd name="T12" fmla="*/ 423 w 999"/>
                <a:gd name="T13" fmla="*/ 141 h 743"/>
                <a:gd name="T14" fmla="*/ 481 w 999"/>
                <a:gd name="T15" fmla="*/ 173 h 743"/>
                <a:gd name="T16" fmla="*/ 590 w 999"/>
                <a:gd name="T17" fmla="*/ 115 h 743"/>
                <a:gd name="T18" fmla="*/ 660 w 999"/>
                <a:gd name="T19" fmla="*/ 96 h 743"/>
                <a:gd name="T20" fmla="*/ 711 w 999"/>
                <a:gd name="T21" fmla="*/ 58 h 743"/>
                <a:gd name="T22" fmla="*/ 756 w 999"/>
                <a:gd name="T23" fmla="*/ 32 h 743"/>
                <a:gd name="T24" fmla="*/ 788 w 999"/>
                <a:gd name="T25" fmla="*/ 0 h 743"/>
                <a:gd name="T26" fmla="*/ 814 w 999"/>
                <a:gd name="T27" fmla="*/ 26 h 743"/>
                <a:gd name="T28" fmla="*/ 814 w 999"/>
                <a:gd name="T29" fmla="*/ 77 h 743"/>
                <a:gd name="T30" fmla="*/ 807 w 999"/>
                <a:gd name="T31" fmla="*/ 109 h 743"/>
                <a:gd name="T32" fmla="*/ 820 w 999"/>
                <a:gd name="T33" fmla="*/ 141 h 743"/>
                <a:gd name="T34" fmla="*/ 833 w 999"/>
                <a:gd name="T35" fmla="*/ 173 h 743"/>
                <a:gd name="T36" fmla="*/ 801 w 999"/>
                <a:gd name="T37" fmla="*/ 179 h 743"/>
                <a:gd name="T38" fmla="*/ 795 w 999"/>
                <a:gd name="T39" fmla="*/ 218 h 743"/>
                <a:gd name="T40" fmla="*/ 814 w 999"/>
                <a:gd name="T41" fmla="*/ 237 h 743"/>
                <a:gd name="T42" fmla="*/ 814 w 999"/>
                <a:gd name="T43" fmla="*/ 256 h 743"/>
                <a:gd name="T44" fmla="*/ 827 w 999"/>
                <a:gd name="T45" fmla="*/ 295 h 743"/>
                <a:gd name="T46" fmla="*/ 859 w 999"/>
                <a:gd name="T47" fmla="*/ 314 h 743"/>
                <a:gd name="T48" fmla="*/ 871 w 999"/>
                <a:gd name="T49" fmla="*/ 327 h 743"/>
                <a:gd name="T50" fmla="*/ 897 w 999"/>
                <a:gd name="T51" fmla="*/ 346 h 743"/>
                <a:gd name="T52" fmla="*/ 897 w 999"/>
                <a:gd name="T53" fmla="*/ 372 h 743"/>
                <a:gd name="T54" fmla="*/ 916 w 999"/>
                <a:gd name="T55" fmla="*/ 391 h 743"/>
                <a:gd name="T56" fmla="*/ 929 w 999"/>
                <a:gd name="T57" fmla="*/ 410 h 743"/>
                <a:gd name="T58" fmla="*/ 955 w 999"/>
                <a:gd name="T59" fmla="*/ 429 h 743"/>
                <a:gd name="T60" fmla="*/ 974 w 999"/>
                <a:gd name="T61" fmla="*/ 455 h 743"/>
                <a:gd name="T62" fmla="*/ 967 w 999"/>
                <a:gd name="T63" fmla="*/ 474 h 743"/>
                <a:gd name="T64" fmla="*/ 974 w 999"/>
                <a:gd name="T65" fmla="*/ 493 h 743"/>
                <a:gd name="T66" fmla="*/ 974 w 999"/>
                <a:gd name="T67" fmla="*/ 525 h 743"/>
                <a:gd name="T68" fmla="*/ 987 w 999"/>
                <a:gd name="T69" fmla="*/ 551 h 743"/>
                <a:gd name="T70" fmla="*/ 999 w 999"/>
                <a:gd name="T71" fmla="*/ 576 h 743"/>
                <a:gd name="T72" fmla="*/ 974 w 999"/>
                <a:gd name="T73" fmla="*/ 583 h 743"/>
                <a:gd name="T74" fmla="*/ 948 w 999"/>
                <a:gd name="T75" fmla="*/ 596 h 743"/>
                <a:gd name="T76" fmla="*/ 910 w 999"/>
                <a:gd name="T77" fmla="*/ 608 h 743"/>
                <a:gd name="T78" fmla="*/ 865 w 999"/>
                <a:gd name="T79" fmla="*/ 615 h 743"/>
                <a:gd name="T80" fmla="*/ 833 w 999"/>
                <a:gd name="T81" fmla="*/ 634 h 743"/>
                <a:gd name="T82" fmla="*/ 782 w 999"/>
                <a:gd name="T83" fmla="*/ 647 h 743"/>
                <a:gd name="T84" fmla="*/ 737 w 999"/>
                <a:gd name="T85" fmla="*/ 653 h 743"/>
                <a:gd name="T86" fmla="*/ 686 w 999"/>
                <a:gd name="T87" fmla="*/ 666 h 743"/>
                <a:gd name="T88" fmla="*/ 634 w 999"/>
                <a:gd name="T89" fmla="*/ 679 h 743"/>
                <a:gd name="T90" fmla="*/ 583 w 999"/>
                <a:gd name="T91" fmla="*/ 692 h 743"/>
                <a:gd name="T92" fmla="*/ 545 w 999"/>
                <a:gd name="T93" fmla="*/ 704 h 743"/>
                <a:gd name="T94" fmla="*/ 526 w 999"/>
                <a:gd name="T95" fmla="*/ 711 h 743"/>
                <a:gd name="T96" fmla="*/ 506 w 999"/>
                <a:gd name="T97" fmla="*/ 724 h 743"/>
                <a:gd name="T98" fmla="*/ 468 w 999"/>
                <a:gd name="T99" fmla="*/ 736 h 743"/>
                <a:gd name="T100" fmla="*/ 359 w 999"/>
                <a:gd name="T101" fmla="*/ 692 h 743"/>
                <a:gd name="T102" fmla="*/ 308 w 999"/>
                <a:gd name="T103" fmla="*/ 640 h 743"/>
                <a:gd name="T104" fmla="*/ 269 w 999"/>
                <a:gd name="T105" fmla="*/ 583 h 743"/>
                <a:gd name="T106" fmla="*/ 154 w 999"/>
                <a:gd name="T107" fmla="*/ 525 h 743"/>
                <a:gd name="T108" fmla="*/ 71 w 999"/>
                <a:gd name="T109" fmla="*/ 474 h 743"/>
                <a:gd name="T110" fmla="*/ 33 w 999"/>
                <a:gd name="T111" fmla="*/ 442 h 743"/>
                <a:gd name="T112" fmla="*/ 7 w 999"/>
                <a:gd name="T113" fmla="*/ 391 h 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999" h="743">
                  <a:moveTo>
                    <a:pt x="0" y="359"/>
                  </a:moveTo>
                  <a:lnTo>
                    <a:pt x="7" y="352"/>
                  </a:lnTo>
                  <a:lnTo>
                    <a:pt x="20" y="352"/>
                  </a:lnTo>
                  <a:lnTo>
                    <a:pt x="39" y="346"/>
                  </a:lnTo>
                  <a:lnTo>
                    <a:pt x="52" y="346"/>
                  </a:lnTo>
                  <a:lnTo>
                    <a:pt x="65" y="340"/>
                  </a:lnTo>
                  <a:lnTo>
                    <a:pt x="71" y="333"/>
                  </a:lnTo>
                  <a:lnTo>
                    <a:pt x="84" y="320"/>
                  </a:lnTo>
                  <a:lnTo>
                    <a:pt x="90" y="314"/>
                  </a:lnTo>
                  <a:lnTo>
                    <a:pt x="103" y="301"/>
                  </a:lnTo>
                  <a:lnTo>
                    <a:pt x="109" y="295"/>
                  </a:lnTo>
                  <a:lnTo>
                    <a:pt x="122" y="276"/>
                  </a:lnTo>
                  <a:lnTo>
                    <a:pt x="129" y="269"/>
                  </a:lnTo>
                  <a:lnTo>
                    <a:pt x="135" y="263"/>
                  </a:lnTo>
                  <a:lnTo>
                    <a:pt x="141" y="256"/>
                  </a:lnTo>
                  <a:lnTo>
                    <a:pt x="141" y="244"/>
                  </a:lnTo>
                  <a:lnTo>
                    <a:pt x="148" y="237"/>
                  </a:lnTo>
                  <a:lnTo>
                    <a:pt x="148" y="231"/>
                  </a:lnTo>
                  <a:lnTo>
                    <a:pt x="154" y="231"/>
                  </a:lnTo>
                  <a:lnTo>
                    <a:pt x="161" y="211"/>
                  </a:lnTo>
                  <a:lnTo>
                    <a:pt x="161" y="205"/>
                  </a:lnTo>
                  <a:lnTo>
                    <a:pt x="161" y="199"/>
                  </a:lnTo>
                  <a:lnTo>
                    <a:pt x="161" y="192"/>
                  </a:lnTo>
                  <a:lnTo>
                    <a:pt x="161" y="179"/>
                  </a:lnTo>
                  <a:lnTo>
                    <a:pt x="167" y="167"/>
                  </a:lnTo>
                  <a:lnTo>
                    <a:pt x="161" y="154"/>
                  </a:lnTo>
                  <a:lnTo>
                    <a:pt x="161" y="141"/>
                  </a:lnTo>
                  <a:lnTo>
                    <a:pt x="161" y="122"/>
                  </a:lnTo>
                  <a:lnTo>
                    <a:pt x="161" y="83"/>
                  </a:lnTo>
                  <a:lnTo>
                    <a:pt x="212" y="83"/>
                  </a:lnTo>
                  <a:lnTo>
                    <a:pt x="263" y="90"/>
                  </a:lnTo>
                  <a:lnTo>
                    <a:pt x="308" y="90"/>
                  </a:lnTo>
                  <a:lnTo>
                    <a:pt x="321" y="90"/>
                  </a:lnTo>
                  <a:lnTo>
                    <a:pt x="327" y="90"/>
                  </a:lnTo>
                  <a:lnTo>
                    <a:pt x="333" y="90"/>
                  </a:lnTo>
                  <a:lnTo>
                    <a:pt x="340" y="90"/>
                  </a:lnTo>
                  <a:lnTo>
                    <a:pt x="346" y="90"/>
                  </a:lnTo>
                  <a:lnTo>
                    <a:pt x="359" y="90"/>
                  </a:lnTo>
                  <a:lnTo>
                    <a:pt x="365" y="90"/>
                  </a:lnTo>
                  <a:lnTo>
                    <a:pt x="365" y="96"/>
                  </a:lnTo>
                  <a:lnTo>
                    <a:pt x="359" y="96"/>
                  </a:lnTo>
                  <a:lnTo>
                    <a:pt x="359" y="103"/>
                  </a:lnTo>
                  <a:lnTo>
                    <a:pt x="365" y="103"/>
                  </a:lnTo>
                  <a:lnTo>
                    <a:pt x="372" y="103"/>
                  </a:lnTo>
                  <a:lnTo>
                    <a:pt x="378" y="109"/>
                  </a:lnTo>
                  <a:lnTo>
                    <a:pt x="385" y="109"/>
                  </a:lnTo>
                  <a:lnTo>
                    <a:pt x="385" y="115"/>
                  </a:lnTo>
                  <a:lnTo>
                    <a:pt x="391" y="115"/>
                  </a:lnTo>
                  <a:lnTo>
                    <a:pt x="398" y="115"/>
                  </a:lnTo>
                  <a:lnTo>
                    <a:pt x="398" y="122"/>
                  </a:lnTo>
                  <a:lnTo>
                    <a:pt x="404" y="122"/>
                  </a:lnTo>
                  <a:lnTo>
                    <a:pt x="410" y="122"/>
                  </a:lnTo>
                  <a:lnTo>
                    <a:pt x="410" y="128"/>
                  </a:lnTo>
                  <a:lnTo>
                    <a:pt x="417" y="135"/>
                  </a:lnTo>
                  <a:lnTo>
                    <a:pt x="423" y="135"/>
                  </a:lnTo>
                  <a:lnTo>
                    <a:pt x="423" y="141"/>
                  </a:lnTo>
                  <a:lnTo>
                    <a:pt x="430" y="141"/>
                  </a:lnTo>
                  <a:lnTo>
                    <a:pt x="436" y="141"/>
                  </a:lnTo>
                  <a:lnTo>
                    <a:pt x="442" y="147"/>
                  </a:lnTo>
                  <a:lnTo>
                    <a:pt x="449" y="154"/>
                  </a:lnTo>
                  <a:lnTo>
                    <a:pt x="455" y="160"/>
                  </a:lnTo>
                  <a:lnTo>
                    <a:pt x="462" y="167"/>
                  </a:lnTo>
                  <a:lnTo>
                    <a:pt x="468" y="173"/>
                  </a:lnTo>
                  <a:lnTo>
                    <a:pt x="481" y="173"/>
                  </a:lnTo>
                  <a:lnTo>
                    <a:pt x="494" y="167"/>
                  </a:lnTo>
                  <a:lnTo>
                    <a:pt x="506" y="160"/>
                  </a:lnTo>
                  <a:lnTo>
                    <a:pt x="519" y="147"/>
                  </a:lnTo>
                  <a:lnTo>
                    <a:pt x="538" y="135"/>
                  </a:lnTo>
                  <a:lnTo>
                    <a:pt x="545" y="128"/>
                  </a:lnTo>
                  <a:lnTo>
                    <a:pt x="564" y="122"/>
                  </a:lnTo>
                  <a:lnTo>
                    <a:pt x="577" y="115"/>
                  </a:lnTo>
                  <a:lnTo>
                    <a:pt x="590" y="115"/>
                  </a:lnTo>
                  <a:lnTo>
                    <a:pt x="596" y="109"/>
                  </a:lnTo>
                  <a:lnTo>
                    <a:pt x="609" y="109"/>
                  </a:lnTo>
                  <a:lnTo>
                    <a:pt x="622" y="103"/>
                  </a:lnTo>
                  <a:lnTo>
                    <a:pt x="628" y="103"/>
                  </a:lnTo>
                  <a:lnTo>
                    <a:pt x="634" y="103"/>
                  </a:lnTo>
                  <a:lnTo>
                    <a:pt x="641" y="96"/>
                  </a:lnTo>
                  <a:lnTo>
                    <a:pt x="654" y="96"/>
                  </a:lnTo>
                  <a:lnTo>
                    <a:pt x="660" y="96"/>
                  </a:lnTo>
                  <a:lnTo>
                    <a:pt x="666" y="90"/>
                  </a:lnTo>
                  <a:lnTo>
                    <a:pt x="673" y="90"/>
                  </a:lnTo>
                  <a:lnTo>
                    <a:pt x="686" y="83"/>
                  </a:lnTo>
                  <a:lnTo>
                    <a:pt x="692" y="77"/>
                  </a:lnTo>
                  <a:lnTo>
                    <a:pt x="698" y="71"/>
                  </a:lnTo>
                  <a:lnTo>
                    <a:pt x="705" y="71"/>
                  </a:lnTo>
                  <a:lnTo>
                    <a:pt x="711" y="64"/>
                  </a:lnTo>
                  <a:lnTo>
                    <a:pt x="711" y="58"/>
                  </a:lnTo>
                  <a:lnTo>
                    <a:pt x="718" y="51"/>
                  </a:lnTo>
                  <a:lnTo>
                    <a:pt x="724" y="51"/>
                  </a:lnTo>
                  <a:lnTo>
                    <a:pt x="730" y="45"/>
                  </a:lnTo>
                  <a:lnTo>
                    <a:pt x="737" y="45"/>
                  </a:lnTo>
                  <a:lnTo>
                    <a:pt x="743" y="45"/>
                  </a:lnTo>
                  <a:lnTo>
                    <a:pt x="743" y="39"/>
                  </a:lnTo>
                  <a:lnTo>
                    <a:pt x="750" y="39"/>
                  </a:lnTo>
                  <a:lnTo>
                    <a:pt x="756" y="32"/>
                  </a:lnTo>
                  <a:lnTo>
                    <a:pt x="756" y="26"/>
                  </a:lnTo>
                  <a:lnTo>
                    <a:pt x="756" y="19"/>
                  </a:lnTo>
                  <a:lnTo>
                    <a:pt x="763" y="13"/>
                  </a:lnTo>
                  <a:lnTo>
                    <a:pt x="763" y="7"/>
                  </a:lnTo>
                  <a:lnTo>
                    <a:pt x="769" y="0"/>
                  </a:lnTo>
                  <a:lnTo>
                    <a:pt x="775" y="0"/>
                  </a:lnTo>
                  <a:lnTo>
                    <a:pt x="782" y="0"/>
                  </a:lnTo>
                  <a:lnTo>
                    <a:pt x="788" y="0"/>
                  </a:lnTo>
                  <a:lnTo>
                    <a:pt x="795" y="7"/>
                  </a:lnTo>
                  <a:lnTo>
                    <a:pt x="795" y="13"/>
                  </a:lnTo>
                  <a:lnTo>
                    <a:pt x="801" y="13"/>
                  </a:lnTo>
                  <a:lnTo>
                    <a:pt x="807" y="13"/>
                  </a:lnTo>
                  <a:lnTo>
                    <a:pt x="807" y="19"/>
                  </a:lnTo>
                  <a:lnTo>
                    <a:pt x="814" y="13"/>
                  </a:lnTo>
                  <a:lnTo>
                    <a:pt x="814" y="19"/>
                  </a:lnTo>
                  <a:lnTo>
                    <a:pt x="814" y="26"/>
                  </a:lnTo>
                  <a:lnTo>
                    <a:pt x="814" y="32"/>
                  </a:lnTo>
                  <a:lnTo>
                    <a:pt x="814" y="39"/>
                  </a:lnTo>
                  <a:lnTo>
                    <a:pt x="820" y="39"/>
                  </a:lnTo>
                  <a:lnTo>
                    <a:pt x="814" y="45"/>
                  </a:lnTo>
                  <a:lnTo>
                    <a:pt x="807" y="45"/>
                  </a:lnTo>
                  <a:lnTo>
                    <a:pt x="807" y="51"/>
                  </a:lnTo>
                  <a:lnTo>
                    <a:pt x="814" y="64"/>
                  </a:lnTo>
                  <a:lnTo>
                    <a:pt x="814" y="77"/>
                  </a:lnTo>
                  <a:lnTo>
                    <a:pt x="807" y="83"/>
                  </a:lnTo>
                  <a:lnTo>
                    <a:pt x="814" y="90"/>
                  </a:lnTo>
                  <a:lnTo>
                    <a:pt x="820" y="90"/>
                  </a:lnTo>
                  <a:lnTo>
                    <a:pt x="820" y="96"/>
                  </a:lnTo>
                  <a:lnTo>
                    <a:pt x="814" y="96"/>
                  </a:lnTo>
                  <a:lnTo>
                    <a:pt x="814" y="103"/>
                  </a:lnTo>
                  <a:lnTo>
                    <a:pt x="807" y="103"/>
                  </a:lnTo>
                  <a:lnTo>
                    <a:pt x="807" y="109"/>
                  </a:lnTo>
                  <a:lnTo>
                    <a:pt x="807" y="115"/>
                  </a:lnTo>
                  <a:lnTo>
                    <a:pt x="814" y="115"/>
                  </a:lnTo>
                  <a:lnTo>
                    <a:pt x="820" y="115"/>
                  </a:lnTo>
                  <a:lnTo>
                    <a:pt x="820" y="122"/>
                  </a:lnTo>
                  <a:lnTo>
                    <a:pt x="827" y="128"/>
                  </a:lnTo>
                  <a:lnTo>
                    <a:pt x="820" y="128"/>
                  </a:lnTo>
                  <a:lnTo>
                    <a:pt x="820" y="135"/>
                  </a:lnTo>
                  <a:lnTo>
                    <a:pt x="820" y="141"/>
                  </a:lnTo>
                  <a:lnTo>
                    <a:pt x="820" y="147"/>
                  </a:lnTo>
                  <a:lnTo>
                    <a:pt x="827" y="147"/>
                  </a:lnTo>
                  <a:lnTo>
                    <a:pt x="833" y="147"/>
                  </a:lnTo>
                  <a:lnTo>
                    <a:pt x="827" y="154"/>
                  </a:lnTo>
                  <a:lnTo>
                    <a:pt x="827" y="160"/>
                  </a:lnTo>
                  <a:lnTo>
                    <a:pt x="833" y="160"/>
                  </a:lnTo>
                  <a:lnTo>
                    <a:pt x="833" y="167"/>
                  </a:lnTo>
                  <a:lnTo>
                    <a:pt x="833" y="173"/>
                  </a:lnTo>
                  <a:lnTo>
                    <a:pt x="827" y="173"/>
                  </a:lnTo>
                  <a:lnTo>
                    <a:pt x="820" y="173"/>
                  </a:lnTo>
                  <a:lnTo>
                    <a:pt x="814" y="173"/>
                  </a:lnTo>
                  <a:lnTo>
                    <a:pt x="814" y="179"/>
                  </a:lnTo>
                  <a:lnTo>
                    <a:pt x="807" y="179"/>
                  </a:lnTo>
                  <a:lnTo>
                    <a:pt x="807" y="186"/>
                  </a:lnTo>
                  <a:lnTo>
                    <a:pt x="807" y="179"/>
                  </a:lnTo>
                  <a:lnTo>
                    <a:pt x="801" y="179"/>
                  </a:lnTo>
                  <a:lnTo>
                    <a:pt x="801" y="186"/>
                  </a:lnTo>
                  <a:lnTo>
                    <a:pt x="801" y="192"/>
                  </a:lnTo>
                  <a:lnTo>
                    <a:pt x="801" y="199"/>
                  </a:lnTo>
                  <a:lnTo>
                    <a:pt x="801" y="205"/>
                  </a:lnTo>
                  <a:lnTo>
                    <a:pt x="795" y="211"/>
                  </a:lnTo>
                  <a:lnTo>
                    <a:pt x="788" y="211"/>
                  </a:lnTo>
                  <a:lnTo>
                    <a:pt x="788" y="218"/>
                  </a:lnTo>
                  <a:lnTo>
                    <a:pt x="795" y="218"/>
                  </a:lnTo>
                  <a:lnTo>
                    <a:pt x="801" y="218"/>
                  </a:lnTo>
                  <a:lnTo>
                    <a:pt x="801" y="224"/>
                  </a:lnTo>
                  <a:lnTo>
                    <a:pt x="801" y="231"/>
                  </a:lnTo>
                  <a:lnTo>
                    <a:pt x="801" y="224"/>
                  </a:lnTo>
                  <a:lnTo>
                    <a:pt x="807" y="224"/>
                  </a:lnTo>
                  <a:lnTo>
                    <a:pt x="807" y="231"/>
                  </a:lnTo>
                  <a:lnTo>
                    <a:pt x="814" y="231"/>
                  </a:lnTo>
                  <a:lnTo>
                    <a:pt x="814" y="237"/>
                  </a:lnTo>
                  <a:lnTo>
                    <a:pt x="820" y="237"/>
                  </a:lnTo>
                  <a:lnTo>
                    <a:pt x="820" y="244"/>
                  </a:lnTo>
                  <a:lnTo>
                    <a:pt x="814" y="244"/>
                  </a:lnTo>
                  <a:lnTo>
                    <a:pt x="814" y="250"/>
                  </a:lnTo>
                  <a:lnTo>
                    <a:pt x="820" y="250"/>
                  </a:lnTo>
                  <a:lnTo>
                    <a:pt x="827" y="250"/>
                  </a:lnTo>
                  <a:lnTo>
                    <a:pt x="820" y="256"/>
                  </a:lnTo>
                  <a:lnTo>
                    <a:pt x="814" y="256"/>
                  </a:lnTo>
                  <a:lnTo>
                    <a:pt x="814" y="263"/>
                  </a:lnTo>
                  <a:lnTo>
                    <a:pt x="814" y="269"/>
                  </a:lnTo>
                  <a:lnTo>
                    <a:pt x="814" y="276"/>
                  </a:lnTo>
                  <a:lnTo>
                    <a:pt x="820" y="276"/>
                  </a:lnTo>
                  <a:lnTo>
                    <a:pt x="820" y="282"/>
                  </a:lnTo>
                  <a:lnTo>
                    <a:pt x="820" y="288"/>
                  </a:lnTo>
                  <a:lnTo>
                    <a:pt x="827" y="288"/>
                  </a:lnTo>
                  <a:lnTo>
                    <a:pt x="827" y="295"/>
                  </a:lnTo>
                  <a:lnTo>
                    <a:pt x="833" y="295"/>
                  </a:lnTo>
                  <a:lnTo>
                    <a:pt x="839" y="295"/>
                  </a:lnTo>
                  <a:lnTo>
                    <a:pt x="846" y="295"/>
                  </a:lnTo>
                  <a:lnTo>
                    <a:pt x="846" y="301"/>
                  </a:lnTo>
                  <a:lnTo>
                    <a:pt x="846" y="308"/>
                  </a:lnTo>
                  <a:lnTo>
                    <a:pt x="852" y="308"/>
                  </a:lnTo>
                  <a:lnTo>
                    <a:pt x="852" y="314"/>
                  </a:lnTo>
                  <a:lnTo>
                    <a:pt x="859" y="314"/>
                  </a:lnTo>
                  <a:lnTo>
                    <a:pt x="859" y="320"/>
                  </a:lnTo>
                  <a:lnTo>
                    <a:pt x="865" y="320"/>
                  </a:lnTo>
                  <a:lnTo>
                    <a:pt x="865" y="314"/>
                  </a:lnTo>
                  <a:lnTo>
                    <a:pt x="871" y="314"/>
                  </a:lnTo>
                  <a:lnTo>
                    <a:pt x="871" y="320"/>
                  </a:lnTo>
                  <a:lnTo>
                    <a:pt x="865" y="320"/>
                  </a:lnTo>
                  <a:lnTo>
                    <a:pt x="865" y="327"/>
                  </a:lnTo>
                  <a:lnTo>
                    <a:pt x="871" y="327"/>
                  </a:lnTo>
                  <a:lnTo>
                    <a:pt x="871" y="333"/>
                  </a:lnTo>
                  <a:lnTo>
                    <a:pt x="871" y="340"/>
                  </a:lnTo>
                  <a:lnTo>
                    <a:pt x="878" y="340"/>
                  </a:lnTo>
                  <a:lnTo>
                    <a:pt x="878" y="333"/>
                  </a:lnTo>
                  <a:lnTo>
                    <a:pt x="884" y="333"/>
                  </a:lnTo>
                  <a:lnTo>
                    <a:pt x="891" y="340"/>
                  </a:lnTo>
                  <a:lnTo>
                    <a:pt x="897" y="340"/>
                  </a:lnTo>
                  <a:lnTo>
                    <a:pt x="897" y="346"/>
                  </a:lnTo>
                  <a:lnTo>
                    <a:pt x="897" y="352"/>
                  </a:lnTo>
                  <a:lnTo>
                    <a:pt x="903" y="352"/>
                  </a:lnTo>
                  <a:lnTo>
                    <a:pt x="903" y="359"/>
                  </a:lnTo>
                  <a:lnTo>
                    <a:pt x="903" y="365"/>
                  </a:lnTo>
                  <a:lnTo>
                    <a:pt x="903" y="372"/>
                  </a:lnTo>
                  <a:lnTo>
                    <a:pt x="903" y="378"/>
                  </a:lnTo>
                  <a:lnTo>
                    <a:pt x="897" y="378"/>
                  </a:lnTo>
                  <a:lnTo>
                    <a:pt x="897" y="372"/>
                  </a:lnTo>
                  <a:lnTo>
                    <a:pt x="897" y="378"/>
                  </a:lnTo>
                  <a:lnTo>
                    <a:pt x="897" y="384"/>
                  </a:lnTo>
                  <a:lnTo>
                    <a:pt x="903" y="384"/>
                  </a:lnTo>
                  <a:lnTo>
                    <a:pt x="903" y="391"/>
                  </a:lnTo>
                  <a:lnTo>
                    <a:pt x="910" y="391"/>
                  </a:lnTo>
                  <a:lnTo>
                    <a:pt x="910" y="384"/>
                  </a:lnTo>
                  <a:lnTo>
                    <a:pt x="916" y="384"/>
                  </a:lnTo>
                  <a:lnTo>
                    <a:pt x="916" y="391"/>
                  </a:lnTo>
                  <a:lnTo>
                    <a:pt x="916" y="397"/>
                  </a:lnTo>
                  <a:lnTo>
                    <a:pt x="923" y="397"/>
                  </a:lnTo>
                  <a:lnTo>
                    <a:pt x="929" y="397"/>
                  </a:lnTo>
                  <a:lnTo>
                    <a:pt x="929" y="404"/>
                  </a:lnTo>
                  <a:lnTo>
                    <a:pt x="929" y="397"/>
                  </a:lnTo>
                  <a:lnTo>
                    <a:pt x="935" y="397"/>
                  </a:lnTo>
                  <a:lnTo>
                    <a:pt x="935" y="404"/>
                  </a:lnTo>
                  <a:lnTo>
                    <a:pt x="929" y="410"/>
                  </a:lnTo>
                  <a:lnTo>
                    <a:pt x="935" y="410"/>
                  </a:lnTo>
                  <a:lnTo>
                    <a:pt x="942" y="410"/>
                  </a:lnTo>
                  <a:lnTo>
                    <a:pt x="948" y="410"/>
                  </a:lnTo>
                  <a:lnTo>
                    <a:pt x="948" y="416"/>
                  </a:lnTo>
                  <a:lnTo>
                    <a:pt x="942" y="423"/>
                  </a:lnTo>
                  <a:lnTo>
                    <a:pt x="948" y="423"/>
                  </a:lnTo>
                  <a:lnTo>
                    <a:pt x="955" y="423"/>
                  </a:lnTo>
                  <a:lnTo>
                    <a:pt x="955" y="429"/>
                  </a:lnTo>
                  <a:lnTo>
                    <a:pt x="948" y="429"/>
                  </a:lnTo>
                  <a:lnTo>
                    <a:pt x="948" y="436"/>
                  </a:lnTo>
                  <a:lnTo>
                    <a:pt x="955" y="442"/>
                  </a:lnTo>
                  <a:lnTo>
                    <a:pt x="961" y="442"/>
                  </a:lnTo>
                  <a:lnTo>
                    <a:pt x="961" y="448"/>
                  </a:lnTo>
                  <a:lnTo>
                    <a:pt x="967" y="448"/>
                  </a:lnTo>
                  <a:lnTo>
                    <a:pt x="967" y="455"/>
                  </a:lnTo>
                  <a:lnTo>
                    <a:pt x="974" y="455"/>
                  </a:lnTo>
                  <a:lnTo>
                    <a:pt x="974" y="461"/>
                  </a:lnTo>
                  <a:lnTo>
                    <a:pt x="967" y="461"/>
                  </a:lnTo>
                  <a:lnTo>
                    <a:pt x="967" y="455"/>
                  </a:lnTo>
                  <a:lnTo>
                    <a:pt x="967" y="461"/>
                  </a:lnTo>
                  <a:lnTo>
                    <a:pt x="967" y="468"/>
                  </a:lnTo>
                  <a:lnTo>
                    <a:pt x="961" y="468"/>
                  </a:lnTo>
                  <a:lnTo>
                    <a:pt x="961" y="474"/>
                  </a:lnTo>
                  <a:lnTo>
                    <a:pt x="967" y="474"/>
                  </a:lnTo>
                  <a:lnTo>
                    <a:pt x="974" y="474"/>
                  </a:lnTo>
                  <a:lnTo>
                    <a:pt x="967" y="474"/>
                  </a:lnTo>
                  <a:lnTo>
                    <a:pt x="967" y="480"/>
                  </a:lnTo>
                  <a:lnTo>
                    <a:pt x="961" y="480"/>
                  </a:lnTo>
                  <a:lnTo>
                    <a:pt x="961" y="487"/>
                  </a:lnTo>
                  <a:lnTo>
                    <a:pt x="967" y="487"/>
                  </a:lnTo>
                  <a:lnTo>
                    <a:pt x="967" y="493"/>
                  </a:lnTo>
                  <a:lnTo>
                    <a:pt x="974" y="493"/>
                  </a:lnTo>
                  <a:lnTo>
                    <a:pt x="980" y="493"/>
                  </a:lnTo>
                  <a:lnTo>
                    <a:pt x="980" y="500"/>
                  </a:lnTo>
                  <a:lnTo>
                    <a:pt x="974" y="500"/>
                  </a:lnTo>
                  <a:lnTo>
                    <a:pt x="974" y="506"/>
                  </a:lnTo>
                  <a:lnTo>
                    <a:pt x="980" y="512"/>
                  </a:lnTo>
                  <a:lnTo>
                    <a:pt x="980" y="519"/>
                  </a:lnTo>
                  <a:lnTo>
                    <a:pt x="980" y="525"/>
                  </a:lnTo>
                  <a:lnTo>
                    <a:pt x="974" y="525"/>
                  </a:lnTo>
                  <a:lnTo>
                    <a:pt x="974" y="532"/>
                  </a:lnTo>
                  <a:lnTo>
                    <a:pt x="980" y="532"/>
                  </a:lnTo>
                  <a:lnTo>
                    <a:pt x="980" y="538"/>
                  </a:lnTo>
                  <a:lnTo>
                    <a:pt x="980" y="544"/>
                  </a:lnTo>
                  <a:lnTo>
                    <a:pt x="980" y="538"/>
                  </a:lnTo>
                  <a:lnTo>
                    <a:pt x="987" y="538"/>
                  </a:lnTo>
                  <a:lnTo>
                    <a:pt x="987" y="544"/>
                  </a:lnTo>
                  <a:lnTo>
                    <a:pt x="987" y="551"/>
                  </a:lnTo>
                  <a:lnTo>
                    <a:pt x="987" y="557"/>
                  </a:lnTo>
                  <a:lnTo>
                    <a:pt x="987" y="564"/>
                  </a:lnTo>
                  <a:lnTo>
                    <a:pt x="980" y="564"/>
                  </a:lnTo>
                  <a:lnTo>
                    <a:pt x="987" y="564"/>
                  </a:lnTo>
                  <a:lnTo>
                    <a:pt x="987" y="570"/>
                  </a:lnTo>
                  <a:lnTo>
                    <a:pt x="987" y="576"/>
                  </a:lnTo>
                  <a:lnTo>
                    <a:pt x="993" y="576"/>
                  </a:lnTo>
                  <a:lnTo>
                    <a:pt x="999" y="576"/>
                  </a:lnTo>
                  <a:lnTo>
                    <a:pt x="999" y="583"/>
                  </a:lnTo>
                  <a:lnTo>
                    <a:pt x="993" y="583"/>
                  </a:lnTo>
                  <a:lnTo>
                    <a:pt x="987" y="589"/>
                  </a:lnTo>
                  <a:lnTo>
                    <a:pt x="980" y="589"/>
                  </a:lnTo>
                  <a:lnTo>
                    <a:pt x="980" y="583"/>
                  </a:lnTo>
                  <a:lnTo>
                    <a:pt x="974" y="583"/>
                  </a:lnTo>
                  <a:lnTo>
                    <a:pt x="980" y="583"/>
                  </a:lnTo>
                  <a:lnTo>
                    <a:pt x="974" y="583"/>
                  </a:lnTo>
                  <a:lnTo>
                    <a:pt x="967" y="589"/>
                  </a:lnTo>
                  <a:lnTo>
                    <a:pt x="967" y="583"/>
                  </a:lnTo>
                  <a:lnTo>
                    <a:pt x="967" y="589"/>
                  </a:lnTo>
                  <a:lnTo>
                    <a:pt x="967" y="596"/>
                  </a:lnTo>
                  <a:lnTo>
                    <a:pt x="961" y="589"/>
                  </a:lnTo>
                  <a:lnTo>
                    <a:pt x="961" y="596"/>
                  </a:lnTo>
                  <a:lnTo>
                    <a:pt x="955" y="596"/>
                  </a:lnTo>
                  <a:lnTo>
                    <a:pt x="948" y="596"/>
                  </a:lnTo>
                  <a:lnTo>
                    <a:pt x="942" y="596"/>
                  </a:lnTo>
                  <a:lnTo>
                    <a:pt x="942" y="602"/>
                  </a:lnTo>
                  <a:lnTo>
                    <a:pt x="935" y="602"/>
                  </a:lnTo>
                  <a:lnTo>
                    <a:pt x="929" y="602"/>
                  </a:lnTo>
                  <a:lnTo>
                    <a:pt x="923" y="602"/>
                  </a:lnTo>
                  <a:lnTo>
                    <a:pt x="923" y="608"/>
                  </a:lnTo>
                  <a:lnTo>
                    <a:pt x="916" y="608"/>
                  </a:lnTo>
                  <a:lnTo>
                    <a:pt x="910" y="608"/>
                  </a:lnTo>
                  <a:lnTo>
                    <a:pt x="903" y="608"/>
                  </a:lnTo>
                  <a:lnTo>
                    <a:pt x="897" y="608"/>
                  </a:lnTo>
                  <a:lnTo>
                    <a:pt x="891" y="615"/>
                  </a:lnTo>
                  <a:lnTo>
                    <a:pt x="884" y="608"/>
                  </a:lnTo>
                  <a:lnTo>
                    <a:pt x="884" y="615"/>
                  </a:lnTo>
                  <a:lnTo>
                    <a:pt x="878" y="615"/>
                  </a:lnTo>
                  <a:lnTo>
                    <a:pt x="871" y="615"/>
                  </a:lnTo>
                  <a:lnTo>
                    <a:pt x="865" y="615"/>
                  </a:lnTo>
                  <a:lnTo>
                    <a:pt x="859" y="615"/>
                  </a:lnTo>
                  <a:lnTo>
                    <a:pt x="859" y="621"/>
                  </a:lnTo>
                  <a:lnTo>
                    <a:pt x="852" y="621"/>
                  </a:lnTo>
                  <a:lnTo>
                    <a:pt x="846" y="621"/>
                  </a:lnTo>
                  <a:lnTo>
                    <a:pt x="839" y="621"/>
                  </a:lnTo>
                  <a:lnTo>
                    <a:pt x="839" y="628"/>
                  </a:lnTo>
                  <a:lnTo>
                    <a:pt x="839" y="634"/>
                  </a:lnTo>
                  <a:lnTo>
                    <a:pt x="833" y="634"/>
                  </a:lnTo>
                  <a:lnTo>
                    <a:pt x="827" y="634"/>
                  </a:lnTo>
                  <a:lnTo>
                    <a:pt x="820" y="634"/>
                  </a:lnTo>
                  <a:lnTo>
                    <a:pt x="814" y="634"/>
                  </a:lnTo>
                  <a:lnTo>
                    <a:pt x="807" y="640"/>
                  </a:lnTo>
                  <a:lnTo>
                    <a:pt x="801" y="640"/>
                  </a:lnTo>
                  <a:lnTo>
                    <a:pt x="795" y="640"/>
                  </a:lnTo>
                  <a:lnTo>
                    <a:pt x="788" y="640"/>
                  </a:lnTo>
                  <a:lnTo>
                    <a:pt x="782" y="647"/>
                  </a:lnTo>
                  <a:lnTo>
                    <a:pt x="775" y="647"/>
                  </a:lnTo>
                  <a:lnTo>
                    <a:pt x="769" y="647"/>
                  </a:lnTo>
                  <a:lnTo>
                    <a:pt x="763" y="647"/>
                  </a:lnTo>
                  <a:lnTo>
                    <a:pt x="756" y="647"/>
                  </a:lnTo>
                  <a:lnTo>
                    <a:pt x="756" y="653"/>
                  </a:lnTo>
                  <a:lnTo>
                    <a:pt x="750" y="653"/>
                  </a:lnTo>
                  <a:lnTo>
                    <a:pt x="743" y="653"/>
                  </a:lnTo>
                  <a:lnTo>
                    <a:pt x="737" y="653"/>
                  </a:lnTo>
                  <a:lnTo>
                    <a:pt x="730" y="653"/>
                  </a:lnTo>
                  <a:lnTo>
                    <a:pt x="724" y="653"/>
                  </a:lnTo>
                  <a:lnTo>
                    <a:pt x="724" y="660"/>
                  </a:lnTo>
                  <a:lnTo>
                    <a:pt x="711" y="660"/>
                  </a:lnTo>
                  <a:lnTo>
                    <a:pt x="705" y="660"/>
                  </a:lnTo>
                  <a:lnTo>
                    <a:pt x="698" y="660"/>
                  </a:lnTo>
                  <a:lnTo>
                    <a:pt x="692" y="660"/>
                  </a:lnTo>
                  <a:lnTo>
                    <a:pt x="686" y="666"/>
                  </a:lnTo>
                  <a:lnTo>
                    <a:pt x="679" y="666"/>
                  </a:lnTo>
                  <a:lnTo>
                    <a:pt x="673" y="666"/>
                  </a:lnTo>
                  <a:lnTo>
                    <a:pt x="666" y="672"/>
                  </a:lnTo>
                  <a:lnTo>
                    <a:pt x="660" y="672"/>
                  </a:lnTo>
                  <a:lnTo>
                    <a:pt x="654" y="672"/>
                  </a:lnTo>
                  <a:lnTo>
                    <a:pt x="647" y="672"/>
                  </a:lnTo>
                  <a:lnTo>
                    <a:pt x="641" y="679"/>
                  </a:lnTo>
                  <a:lnTo>
                    <a:pt x="634" y="679"/>
                  </a:lnTo>
                  <a:lnTo>
                    <a:pt x="628" y="679"/>
                  </a:lnTo>
                  <a:lnTo>
                    <a:pt x="622" y="685"/>
                  </a:lnTo>
                  <a:lnTo>
                    <a:pt x="615" y="685"/>
                  </a:lnTo>
                  <a:lnTo>
                    <a:pt x="609" y="685"/>
                  </a:lnTo>
                  <a:lnTo>
                    <a:pt x="602" y="685"/>
                  </a:lnTo>
                  <a:lnTo>
                    <a:pt x="596" y="692"/>
                  </a:lnTo>
                  <a:lnTo>
                    <a:pt x="590" y="692"/>
                  </a:lnTo>
                  <a:lnTo>
                    <a:pt x="583" y="692"/>
                  </a:lnTo>
                  <a:lnTo>
                    <a:pt x="577" y="692"/>
                  </a:lnTo>
                  <a:lnTo>
                    <a:pt x="577" y="698"/>
                  </a:lnTo>
                  <a:lnTo>
                    <a:pt x="570" y="698"/>
                  </a:lnTo>
                  <a:lnTo>
                    <a:pt x="564" y="698"/>
                  </a:lnTo>
                  <a:lnTo>
                    <a:pt x="558" y="698"/>
                  </a:lnTo>
                  <a:lnTo>
                    <a:pt x="558" y="704"/>
                  </a:lnTo>
                  <a:lnTo>
                    <a:pt x="551" y="704"/>
                  </a:lnTo>
                  <a:lnTo>
                    <a:pt x="545" y="704"/>
                  </a:lnTo>
                  <a:lnTo>
                    <a:pt x="538" y="704"/>
                  </a:lnTo>
                  <a:lnTo>
                    <a:pt x="538" y="711"/>
                  </a:lnTo>
                  <a:lnTo>
                    <a:pt x="532" y="711"/>
                  </a:lnTo>
                  <a:lnTo>
                    <a:pt x="526" y="711"/>
                  </a:lnTo>
                  <a:lnTo>
                    <a:pt x="526" y="717"/>
                  </a:lnTo>
                  <a:lnTo>
                    <a:pt x="526" y="724"/>
                  </a:lnTo>
                  <a:lnTo>
                    <a:pt x="526" y="717"/>
                  </a:lnTo>
                  <a:lnTo>
                    <a:pt x="526" y="711"/>
                  </a:lnTo>
                  <a:lnTo>
                    <a:pt x="519" y="717"/>
                  </a:lnTo>
                  <a:lnTo>
                    <a:pt x="526" y="717"/>
                  </a:lnTo>
                  <a:lnTo>
                    <a:pt x="519" y="717"/>
                  </a:lnTo>
                  <a:lnTo>
                    <a:pt x="519" y="724"/>
                  </a:lnTo>
                  <a:lnTo>
                    <a:pt x="526" y="724"/>
                  </a:lnTo>
                  <a:lnTo>
                    <a:pt x="519" y="724"/>
                  </a:lnTo>
                  <a:lnTo>
                    <a:pt x="513" y="724"/>
                  </a:lnTo>
                  <a:lnTo>
                    <a:pt x="506" y="724"/>
                  </a:lnTo>
                  <a:lnTo>
                    <a:pt x="500" y="724"/>
                  </a:lnTo>
                  <a:lnTo>
                    <a:pt x="494" y="724"/>
                  </a:lnTo>
                  <a:lnTo>
                    <a:pt x="494" y="730"/>
                  </a:lnTo>
                  <a:lnTo>
                    <a:pt x="487" y="730"/>
                  </a:lnTo>
                  <a:lnTo>
                    <a:pt x="481" y="730"/>
                  </a:lnTo>
                  <a:lnTo>
                    <a:pt x="474" y="730"/>
                  </a:lnTo>
                  <a:lnTo>
                    <a:pt x="468" y="730"/>
                  </a:lnTo>
                  <a:lnTo>
                    <a:pt x="468" y="736"/>
                  </a:lnTo>
                  <a:lnTo>
                    <a:pt x="462" y="736"/>
                  </a:lnTo>
                  <a:lnTo>
                    <a:pt x="455" y="736"/>
                  </a:lnTo>
                  <a:lnTo>
                    <a:pt x="455" y="743"/>
                  </a:lnTo>
                  <a:lnTo>
                    <a:pt x="449" y="743"/>
                  </a:lnTo>
                  <a:lnTo>
                    <a:pt x="442" y="743"/>
                  </a:lnTo>
                  <a:lnTo>
                    <a:pt x="442" y="692"/>
                  </a:lnTo>
                  <a:lnTo>
                    <a:pt x="391" y="692"/>
                  </a:lnTo>
                  <a:lnTo>
                    <a:pt x="359" y="692"/>
                  </a:lnTo>
                  <a:lnTo>
                    <a:pt x="340" y="692"/>
                  </a:lnTo>
                  <a:lnTo>
                    <a:pt x="333" y="679"/>
                  </a:lnTo>
                  <a:lnTo>
                    <a:pt x="333" y="672"/>
                  </a:lnTo>
                  <a:lnTo>
                    <a:pt x="327" y="666"/>
                  </a:lnTo>
                  <a:lnTo>
                    <a:pt x="321" y="653"/>
                  </a:lnTo>
                  <a:lnTo>
                    <a:pt x="321" y="647"/>
                  </a:lnTo>
                  <a:lnTo>
                    <a:pt x="314" y="647"/>
                  </a:lnTo>
                  <a:lnTo>
                    <a:pt x="308" y="640"/>
                  </a:lnTo>
                  <a:lnTo>
                    <a:pt x="301" y="634"/>
                  </a:lnTo>
                  <a:lnTo>
                    <a:pt x="295" y="634"/>
                  </a:lnTo>
                  <a:lnTo>
                    <a:pt x="289" y="628"/>
                  </a:lnTo>
                  <a:lnTo>
                    <a:pt x="289" y="621"/>
                  </a:lnTo>
                  <a:lnTo>
                    <a:pt x="282" y="615"/>
                  </a:lnTo>
                  <a:lnTo>
                    <a:pt x="276" y="589"/>
                  </a:lnTo>
                  <a:lnTo>
                    <a:pt x="276" y="583"/>
                  </a:lnTo>
                  <a:lnTo>
                    <a:pt x="269" y="583"/>
                  </a:lnTo>
                  <a:lnTo>
                    <a:pt x="269" y="576"/>
                  </a:lnTo>
                  <a:lnTo>
                    <a:pt x="269" y="570"/>
                  </a:lnTo>
                  <a:lnTo>
                    <a:pt x="269" y="564"/>
                  </a:lnTo>
                  <a:lnTo>
                    <a:pt x="269" y="557"/>
                  </a:lnTo>
                  <a:lnTo>
                    <a:pt x="263" y="551"/>
                  </a:lnTo>
                  <a:lnTo>
                    <a:pt x="257" y="538"/>
                  </a:lnTo>
                  <a:lnTo>
                    <a:pt x="161" y="538"/>
                  </a:lnTo>
                  <a:lnTo>
                    <a:pt x="154" y="525"/>
                  </a:lnTo>
                  <a:lnTo>
                    <a:pt x="141" y="506"/>
                  </a:lnTo>
                  <a:lnTo>
                    <a:pt x="129" y="493"/>
                  </a:lnTo>
                  <a:lnTo>
                    <a:pt x="116" y="487"/>
                  </a:lnTo>
                  <a:lnTo>
                    <a:pt x="103" y="480"/>
                  </a:lnTo>
                  <a:lnTo>
                    <a:pt x="97" y="480"/>
                  </a:lnTo>
                  <a:lnTo>
                    <a:pt x="84" y="474"/>
                  </a:lnTo>
                  <a:lnTo>
                    <a:pt x="77" y="474"/>
                  </a:lnTo>
                  <a:lnTo>
                    <a:pt x="71" y="474"/>
                  </a:lnTo>
                  <a:lnTo>
                    <a:pt x="65" y="468"/>
                  </a:lnTo>
                  <a:lnTo>
                    <a:pt x="65" y="461"/>
                  </a:lnTo>
                  <a:lnTo>
                    <a:pt x="65" y="455"/>
                  </a:lnTo>
                  <a:lnTo>
                    <a:pt x="58" y="448"/>
                  </a:lnTo>
                  <a:lnTo>
                    <a:pt x="52" y="448"/>
                  </a:lnTo>
                  <a:lnTo>
                    <a:pt x="45" y="448"/>
                  </a:lnTo>
                  <a:lnTo>
                    <a:pt x="39" y="442"/>
                  </a:lnTo>
                  <a:lnTo>
                    <a:pt x="33" y="442"/>
                  </a:lnTo>
                  <a:lnTo>
                    <a:pt x="33" y="436"/>
                  </a:lnTo>
                  <a:lnTo>
                    <a:pt x="33" y="429"/>
                  </a:lnTo>
                  <a:lnTo>
                    <a:pt x="33" y="423"/>
                  </a:lnTo>
                  <a:lnTo>
                    <a:pt x="26" y="410"/>
                  </a:lnTo>
                  <a:lnTo>
                    <a:pt x="26" y="404"/>
                  </a:lnTo>
                  <a:lnTo>
                    <a:pt x="20" y="404"/>
                  </a:lnTo>
                  <a:lnTo>
                    <a:pt x="13" y="397"/>
                  </a:lnTo>
                  <a:lnTo>
                    <a:pt x="7" y="391"/>
                  </a:lnTo>
                  <a:lnTo>
                    <a:pt x="7" y="384"/>
                  </a:lnTo>
                  <a:lnTo>
                    <a:pt x="7" y="372"/>
                  </a:lnTo>
                  <a:lnTo>
                    <a:pt x="0" y="365"/>
                  </a:lnTo>
                  <a:lnTo>
                    <a:pt x="0" y="359"/>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endParaRPr lang="fr-FR"/>
            </a:p>
          </p:txBody>
        </p:sp>
        <p:sp>
          <p:nvSpPr>
            <p:cNvPr id="54" name="Freeform 226">
              <a:extLst>
                <a:ext uri="{FF2B5EF4-FFF2-40B4-BE49-F238E27FC236}">
                  <a16:creationId xmlns:a16="http://schemas.microsoft.com/office/drawing/2014/main" id="{1BBB3B06-671E-03D0-6C00-33D4487820C0}"/>
                </a:ext>
              </a:extLst>
            </p:cNvPr>
            <p:cNvSpPr>
              <a:spLocks/>
            </p:cNvSpPr>
            <p:nvPr/>
          </p:nvSpPr>
          <p:spPr bwMode="gray">
            <a:xfrm>
              <a:off x="4056309" y="3598417"/>
              <a:ext cx="689851" cy="1213228"/>
            </a:xfrm>
            <a:custGeom>
              <a:avLst/>
              <a:gdLst>
                <a:gd name="T0" fmla="*/ 1024 w 1069"/>
                <a:gd name="T1" fmla="*/ 627 h 1684"/>
                <a:gd name="T2" fmla="*/ 1056 w 1069"/>
                <a:gd name="T3" fmla="*/ 781 h 1684"/>
                <a:gd name="T4" fmla="*/ 1031 w 1069"/>
                <a:gd name="T5" fmla="*/ 1050 h 1684"/>
                <a:gd name="T6" fmla="*/ 960 w 1069"/>
                <a:gd name="T7" fmla="*/ 1280 h 1684"/>
                <a:gd name="T8" fmla="*/ 973 w 1069"/>
                <a:gd name="T9" fmla="*/ 1319 h 1684"/>
                <a:gd name="T10" fmla="*/ 935 w 1069"/>
                <a:gd name="T11" fmla="*/ 1364 h 1684"/>
                <a:gd name="T12" fmla="*/ 883 w 1069"/>
                <a:gd name="T13" fmla="*/ 1396 h 1684"/>
                <a:gd name="T14" fmla="*/ 807 w 1069"/>
                <a:gd name="T15" fmla="*/ 1428 h 1684"/>
                <a:gd name="T16" fmla="*/ 679 w 1069"/>
                <a:gd name="T17" fmla="*/ 1492 h 1684"/>
                <a:gd name="T18" fmla="*/ 608 w 1069"/>
                <a:gd name="T19" fmla="*/ 1460 h 1684"/>
                <a:gd name="T20" fmla="*/ 563 w 1069"/>
                <a:gd name="T21" fmla="*/ 1434 h 1684"/>
                <a:gd name="T22" fmla="*/ 518 w 1069"/>
                <a:gd name="T23" fmla="*/ 1415 h 1684"/>
                <a:gd name="T24" fmla="*/ 352 w 1069"/>
                <a:gd name="T25" fmla="*/ 1492 h 1684"/>
                <a:gd name="T26" fmla="*/ 326 w 1069"/>
                <a:gd name="T27" fmla="*/ 1581 h 1684"/>
                <a:gd name="T28" fmla="*/ 237 w 1069"/>
                <a:gd name="T29" fmla="*/ 1671 h 1684"/>
                <a:gd name="T30" fmla="*/ 211 w 1069"/>
                <a:gd name="T31" fmla="*/ 1652 h 1684"/>
                <a:gd name="T32" fmla="*/ 166 w 1069"/>
                <a:gd name="T33" fmla="*/ 1633 h 1684"/>
                <a:gd name="T34" fmla="*/ 147 w 1069"/>
                <a:gd name="T35" fmla="*/ 1613 h 1684"/>
                <a:gd name="T36" fmla="*/ 115 w 1069"/>
                <a:gd name="T37" fmla="*/ 1588 h 1684"/>
                <a:gd name="T38" fmla="*/ 121 w 1069"/>
                <a:gd name="T39" fmla="*/ 1530 h 1684"/>
                <a:gd name="T40" fmla="*/ 102 w 1069"/>
                <a:gd name="T41" fmla="*/ 1485 h 1684"/>
                <a:gd name="T42" fmla="*/ 57 w 1069"/>
                <a:gd name="T43" fmla="*/ 1472 h 1684"/>
                <a:gd name="T44" fmla="*/ 45 w 1069"/>
                <a:gd name="T45" fmla="*/ 1415 h 1684"/>
                <a:gd name="T46" fmla="*/ 19 w 1069"/>
                <a:gd name="T47" fmla="*/ 1389 h 1684"/>
                <a:gd name="T48" fmla="*/ 45 w 1069"/>
                <a:gd name="T49" fmla="*/ 1338 h 1684"/>
                <a:gd name="T50" fmla="*/ 6 w 1069"/>
                <a:gd name="T51" fmla="*/ 1306 h 1684"/>
                <a:gd name="T52" fmla="*/ 38 w 1069"/>
                <a:gd name="T53" fmla="*/ 1261 h 1684"/>
                <a:gd name="T54" fmla="*/ 83 w 1069"/>
                <a:gd name="T55" fmla="*/ 1229 h 1684"/>
                <a:gd name="T56" fmla="*/ 96 w 1069"/>
                <a:gd name="T57" fmla="*/ 1172 h 1684"/>
                <a:gd name="T58" fmla="*/ 89 w 1069"/>
                <a:gd name="T59" fmla="*/ 1108 h 1684"/>
                <a:gd name="T60" fmla="*/ 115 w 1069"/>
                <a:gd name="T61" fmla="*/ 1056 h 1684"/>
                <a:gd name="T62" fmla="*/ 134 w 1069"/>
                <a:gd name="T63" fmla="*/ 973 h 1684"/>
                <a:gd name="T64" fmla="*/ 121 w 1069"/>
                <a:gd name="T65" fmla="*/ 915 h 1684"/>
                <a:gd name="T66" fmla="*/ 102 w 1069"/>
                <a:gd name="T67" fmla="*/ 890 h 1684"/>
                <a:gd name="T68" fmla="*/ 32 w 1069"/>
                <a:gd name="T69" fmla="*/ 877 h 1684"/>
                <a:gd name="T70" fmla="*/ 6 w 1069"/>
                <a:gd name="T71" fmla="*/ 826 h 1684"/>
                <a:gd name="T72" fmla="*/ 13 w 1069"/>
                <a:gd name="T73" fmla="*/ 755 h 1684"/>
                <a:gd name="T74" fmla="*/ 38 w 1069"/>
                <a:gd name="T75" fmla="*/ 698 h 1684"/>
                <a:gd name="T76" fmla="*/ 70 w 1069"/>
                <a:gd name="T77" fmla="*/ 659 h 1684"/>
                <a:gd name="T78" fmla="*/ 89 w 1069"/>
                <a:gd name="T79" fmla="*/ 615 h 1684"/>
                <a:gd name="T80" fmla="*/ 96 w 1069"/>
                <a:gd name="T81" fmla="*/ 570 h 1684"/>
                <a:gd name="T82" fmla="*/ 102 w 1069"/>
                <a:gd name="T83" fmla="*/ 525 h 1684"/>
                <a:gd name="T84" fmla="*/ 109 w 1069"/>
                <a:gd name="T85" fmla="*/ 455 h 1684"/>
                <a:gd name="T86" fmla="*/ 141 w 1069"/>
                <a:gd name="T87" fmla="*/ 435 h 1684"/>
                <a:gd name="T88" fmla="*/ 185 w 1069"/>
                <a:gd name="T89" fmla="*/ 403 h 1684"/>
                <a:gd name="T90" fmla="*/ 275 w 1069"/>
                <a:gd name="T91" fmla="*/ 371 h 1684"/>
                <a:gd name="T92" fmla="*/ 333 w 1069"/>
                <a:gd name="T93" fmla="*/ 378 h 1684"/>
                <a:gd name="T94" fmla="*/ 390 w 1069"/>
                <a:gd name="T95" fmla="*/ 365 h 1684"/>
                <a:gd name="T96" fmla="*/ 442 w 1069"/>
                <a:gd name="T97" fmla="*/ 365 h 1684"/>
                <a:gd name="T98" fmla="*/ 493 w 1069"/>
                <a:gd name="T99" fmla="*/ 371 h 1684"/>
                <a:gd name="T100" fmla="*/ 563 w 1069"/>
                <a:gd name="T101" fmla="*/ 365 h 1684"/>
                <a:gd name="T102" fmla="*/ 621 w 1069"/>
                <a:gd name="T103" fmla="*/ 346 h 1684"/>
                <a:gd name="T104" fmla="*/ 659 w 1069"/>
                <a:gd name="T105" fmla="*/ 314 h 1684"/>
                <a:gd name="T106" fmla="*/ 691 w 1069"/>
                <a:gd name="T107" fmla="*/ 275 h 1684"/>
                <a:gd name="T108" fmla="*/ 691 w 1069"/>
                <a:gd name="T109" fmla="*/ 224 h 1684"/>
                <a:gd name="T110" fmla="*/ 698 w 1069"/>
                <a:gd name="T111" fmla="*/ 179 h 1684"/>
                <a:gd name="T112" fmla="*/ 691 w 1069"/>
                <a:gd name="T113" fmla="*/ 147 h 1684"/>
                <a:gd name="T114" fmla="*/ 679 w 1069"/>
                <a:gd name="T115" fmla="*/ 122 h 1684"/>
                <a:gd name="T116" fmla="*/ 672 w 1069"/>
                <a:gd name="T117" fmla="*/ 77 h 1684"/>
                <a:gd name="T118" fmla="*/ 666 w 1069"/>
                <a:gd name="T119" fmla="*/ 26 h 1684"/>
                <a:gd name="T120" fmla="*/ 749 w 1069"/>
                <a:gd name="T121" fmla="*/ 6 h 1684"/>
                <a:gd name="T122" fmla="*/ 948 w 1069"/>
                <a:gd name="T123" fmla="*/ 6 h 16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69" h="1684">
                  <a:moveTo>
                    <a:pt x="1018" y="0"/>
                  </a:moveTo>
                  <a:lnTo>
                    <a:pt x="1024" y="19"/>
                  </a:lnTo>
                  <a:lnTo>
                    <a:pt x="1031" y="26"/>
                  </a:lnTo>
                  <a:lnTo>
                    <a:pt x="1031" y="77"/>
                  </a:lnTo>
                  <a:lnTo>
                    <a:pt x="1031" y="154"/>
                  </a:lnTo>
                  <a:lnTo>
                    <a:pt x="1031" y="173"/>
                  </a:lnTo>
                  <a:lnTo>
                    <a:pt x="1031" y="397"/>
                  </a:lnTo>
                  <a:lnTo>
                    <a:pt x="1024" y="493"/>
                  </a:lnTo>
                  <a:lnTo>
                    <a:pt x="1031" y="519"/>
                  </a:lnTo>
                  <a:lnTo>
                    <a:pt x="1024" y="627"/>
                  </a:lnTo>
                  <a:lnTo>
                    <a:pt x="1024" y="647"/>
                  </a:lnTo>
                  <a:lnTo>
                    <a:pt x="1031" y="659"/>
                  </a:lnTo>
                  <a:lnTo>
                    <a:pt x="1031" y="672"/>
                  </a:lnTo>
                  <a:lnTo>
                    <a:pt x="1044" y="691"/>
                  </a:lnTo>
                  <a:lnTo>
                    <a:pt x="1044" y="704"/>
                  </a:lnTo>
                  <a:lnTo>
                    <a:pt x="1044" y="736"/>
                  </a:lnTo>
                  <a:lnTo>
                    <a:pt x="1044" y="755"/>
                  </a:lnTo>
                  <a:lnTo>
                    <a:pt x="1050" y="768"/>
                  </a:lnTo>
                  <a:lnTo>
                    <a:pt x="1050" y="781"/>
                  </a:lnTo>
                  <a:lnTo>
                    <a:pt x="1056" y="781"/>
                  </a:lnTo>
                  <a:lnTo>
                    <a:pt x="1063" y="787"/>
                  </a:lnTo>
                  <a:lnTo>
                    <a:pt x="1069" y="794"/>
                  </a:lnTo>
                  <a:lnTo>
                    <a:pt x="1069" y="800"/>
                  </a:lnTo>
                  <a:lnTo>
                    <a:pt x="1044" y="800"/>
                  </a:lnTo>
                  <a:lnTo>
                    <a:pt x="1037" y="813"/>
                  </a:lnTo>
                  <a:lnTo>
                    <a:pt x="1037" y="839"/>
                  </a:lnTo>
                  <a:lnTo>
                    <a:pt x="1031" y="871"/>
                  </a:lnTo>
                  <a:lnTo>
                    <a:pt x="1031" y="890"/>
                  </a:lnTo>
                  <a:lnTo>
                    <a:pt x="1031" y="922"/>
                  </a:lnTo>
                  <a:lnTo>
                    <a:pt x="1031" y="1050"/>
                  </a:lnTo>
                  <a:lnTo>
                    <a:pt x="1037" y="1261"/>
                  </a:lnTo>
                  <a:lnTo>
                    <a:pt x="1031" y="1261"/>
                  </a:lnTo>
                  <a:lnTo>
                    <a:pt x="1005" y="1261"/>
                  </a:lnTo>
                  <a:lnTo>
                    <a:pt x="986" y="1261"/>
                  </a:lnTo>
                  <a:lnTo>
                    <a:pt x="986" y="1255"/>
                  </a:lnTo>
                  <a:lnTo>
                    <a:pt x="960" y="1255"/>
                  </a:lnTo>
                  <a:lnTo>
                    <a:pt x="960" y="1261"/>
                  </a:lnTo>
                  <a:lnTo>
                    <a:pt x="960" y="1268"/>
                  </a:lnTo>
                  <a:lnTo>
                    <a:pt x="960" y="1274"/>
                  </a:lnTo>
                  <a:lnTo>
                    <a:pt x="960" y="1280"/>
                  </a:lnTo>
                  <a:lnTo>
                    <a:pt x="960" y="1287"/>
                  </a:lnTo>
                  <a:lnTo>
                    <a:pt x="967" y="1287"/>
                  </a:lnTo>
                  <a:lnTo>
                    <a:pt x="967" y="1293"/>
                  </a:lnTo>
                  <a:lnTo>
                    <a:pt x="967" y="1300"/>
                  </a:lnTo>
                  <a:lnTo>
                    <a:pt x="973" y="1300"/>
                  </a:lnTo>
                  <a:lnTo>
                    <a:pt x="973" y="1306"/>
                  </a:lnTo>
                  <a:lnTo>
                    <a:pt x="980" y="1306"/>
                  </a:lnTo>
                  <a:lnTo>
                    <a:pt x="980" y="1312"/>
                  </a:lnTo>
                  <a:lnTo>
                    <a:pt x="980" y="1319"/>
                  </a:lnTo>
                  <a:lnTo>
                    <a:pt x="973" y="1319"/>
                  </a:lnTo>
                  <a:lnTo>
                    <a:pt x="973" y="1325"/>
                  </a:lnTo>
                  <a:lnTo>
                    <a:pt x="967" y="1325"/>
                  </a:lnTo>
                  <a:lnTo>
                    <a:pt x="960" y="1325"/>
                  </a:lnTo>
                  <a:lnTo>
                    <a:pt x="954" y="1325"/>
                  </a:lnTo>
                  <a:lnTo>
                    <a:pt x="948" y="1332"/>
                  </a:lnTo>
                  <a:lnTo>
                    <a:pt x="948" y="1338"/>
                  </a:lnTo>
                  <a:lnTo>
                    <a:pt x="941" y="1344"/>
                  </a:lnTo>
                  <a:lnTo>
                    <a:pt x="941" y="1351"/>
                  </a:lnTo>
                  <a:lnTo>
                    <a:pt x="941" y="1357"/>
                  </a:lnTo>
                  <a:lnTo>
                    <a:pt x="935" y="1364"/>
                  </a:lnTo>
                  <a:lnTo>
                    <a:pt x="928" y="1364"/>
                  </a:lnTo>
                  <a:lnTo>
                    <a:pt x="928" y="1370"/>
                  </a:lnTo>
                  <a:lnTo>
                    <a:pt x="922" y="1370"/>
                  </a:lnTo>
                  <a:lnTo>
                    <a:pt x="915" y="1370"/>
                  </a:lnTo>
                  <a:lnTo>
                    <a:pt x="909" y="1376"/>
                  </a:lnTo>
                  <a:lnTo>
                    <a:pt x="903" y="1376"/>
                  </a:lnTo>
                  <a:lnTo>
                    <a:pt x="896" y="1383"/>
                  </a:lnTo>
                  <a:lnTo>
                    <a:pt x="896" y="1389"/>
                  </a:lnTo>
                  <a:lnTo>
                    <a:pt x="890" y="1396"/>
                  </a:lnTo>
                  <a:lnTo>
                    <a:pt x="883" y="1396"/>
                  </a:lnTo>
                  <a:lnTo>
                    <a:pt x="877" y="1402"/>
                  </a:lnTo>
                  <a:lnTo>
                    <a:pt x="871" y="1408"/>
                  </a:lnTo>
                  <a:lnTo>
                    <a:pt x="858" y="1415"/>
                  </a:lnTo>
                  <a:lnTo>
                    <a:pt x="851" y="1415"/>
                  </a:lnTo>
                  <a:lnTo>
                    <a:pt x="845" y="1421"/>
                  </a:lnTo>
                  <a:lnTo>
                    <a:pt x="839" y="1421"/>
                  </a:lnTo>
                  <a:lnTo>
                    <a:pt x="826" y="1421"/>
                  </a:lnTo>
                  <a:lnTo>
                    <a:pt x="819" y="1428"/>
                  </a:lnTo>
                  <a:lnTo>
                    <a:pt x="813" y="1428"/>
                  </a:lnTo>
                  <a:lnTo>
                    <a:pt x="807" y="1428"/>
                  </a:lnTo>
                  <a:lnTo>
                    <a:pt x="794" y="1434"/>
                  </a:lnTo>
                  <a:lnTo>
                    <a:pt x="781" y="1434"/>
                  </a:lnTo>
                  <a:lnTo>
                    <a:pt x="775" y="1440"/>
                  </a:lnTo>
                  <a:lnTo>
                    <a:pt x="762" y="1440"/>
                  </a:lnTo>
                  <a:lnTo>
                    <a:pt x="749" y="1447"/>
                  </a:lnTo>
                  <a:lnTo>
                    <a:pt x="730" y="1453"/>
                  </a:lnTo>
                  <a:lnTo>
                    <a:pt x="723" y="1460"/>
                  </a:lnTo>
                  <a:lnTo>
                    <a:pt x="704" y="1472"/>
                  </a:lnTo>
                  <a:lnTo>
                    <a:pt x="691" y="1485"/>
                  </a:lnTo>
                  <a:lnTo>
                    <a:pt x="679" y="1492"/>
                  </a:lnTo>
                  <a:lnTo>
                    <a:pt x="666" y="1498"/>
                  </a:lnTo>
                  <a:lnTo>
                    <a:pt x="653" y="1498"/>
                  </a:lnTo>
                  <a:lnTo>
                    <a:pt x="647" y="1492"/>
                  </a:lnTo>
                  <a:lnTo>
                    <a:pt x="640" y="1485"/>
                  </a:lnTo>
                  <a:lnTo>
                    <a:pt x="634" y="1479"/>
                  </a:lnTo>
                  <a:lnTo>
                    <a:pt x="627" y="1472"/>
                  </a:lnTo>
                  <a:lnTo>
                    <a:pt x="621" y="1466"/>
                  </a:lnTo>
                  <a:lnTo>
                    <a:pt x="615" y="1466"/>
                  </a:lnTo>
                  <a:lnTo>
                    <a:pt x="608" y="1466"/>
                  </a:lnTo>
                  <a:lnTo>
                    <a:pt x="608" y="1460"/>
                  </a:lnTo>
                  <a:lnTo>
                    <a:pt x="602" y="1460"/>
                  </a:lnTo>
                  <a:lnTo>
                    <a:pt x="595" y="1453"/>
                  </a:lnTo>
                  <a:lnTo>
                    <a:pt x="595" y="1447"/>
                  </a:lnTo>
                  <a:lnTo>
                    <a:pt x="589" y="1447"/>
                  </a:lnTo>
                  <a:lnTo>
                    <a:pt x="583" y="1447"/>
                  </a:lnTo>
                  <a:lnTo>
                    <a:pt x="583" y="1440"/>
                  </a:lnTo>
                  <a:lnTo>
                    <a:pt x="576" y="1440"/>
                  </a:lnTo>
                  <a:lnTo>
                    <a:pt x="570" y="1440"/>
                  </a:lnTo>
                  <a:lnTo>
                    <a:pt x="570" y="1434"/>
                  </a:lnTo>
                  <a:lnTo>
                    <a:pt x="563" y="1434"/>
                  </a:lnTo>
                  <a:lnTo>
                    <a:pt x="557" y="1428"/>
                  </a:lnTo>
                  <a:lnTo>
                    <a:pt x="550" y="1428"/>
                  </a:lnTo>
                  <a:lnTo>
                    <a:pt x="544" y="1428"/>
                  </a:lnTo>
                  <a:lnTo>
                    <a:pt x="544" y="1421"/>
                  </a:lnTo>
                  <a:lnTo>
                    <a:pt x="550" y="1421"/>
                  </a:lnTo>
                  <a:lnTo>
                    <a:pt x="550" y="1415"/>
                  </a:lnTo>
                  <a:lnTo>
                    <a:pt x="544" y="1415"/>
                  </a:lnTo>
                  <a:lnTo>
                    <a:pt x="531" y="1415"/>
                  </a:lnTo>
                  <a:lnTo>
                    <a:pt x="525" y="1415"/>
                  </a:lnTo>
                  <a:lnTo>
                    <a:pt x="518" y="1415"/>
                  </a:lnTo>
                  <a:lnTo>
                    <a:pt x="512" y="1415"/>
                  </a:lnTo>
                  <a:lnTo>
                    <a:pt x="506" y="1415"/>
                  </a:lnTo>
                  <a:lnTo>
                    <a:pt x="493" y="1415"/>
                  </a:lnTo>
                  <a:lnTo>
                    <a:pt x="448" y="1415"/>
                  </a:lnTo>
                  <a:lnTo>
                    <a:pt x="397" y="1408"/>
                  </a:lnTo>
                  <a:lnTo>
                    <a:pt x="346" y="1408"/>
                  </a:lnTo>
                  <a:lnTo>
                    <a:pt x="346" y="1447"/>
                  </a:lnTo>
                  <a:lnTo>
                    <a:pt x="346" y="1466"/>
                  </a:lnTo>
                  <a:lnTo>
                    <a:pt x="346" y="1479"/>
                  </a:lnTo>
                  <a:lnTo>
                    <a:pt x="352" y="1492"/>
                  </a:lnTo>
                  <a:lnTo>
                    <a:pt x="346" y="1504"/>
                  </a:lnTo>
                  <a:lnTo>
                    <a:pt x="346" y="1517"/>
                  </a:lnTo>
                  <a:lnTo>
                    <a:pt x="346" y="1524"/>
                  </a:lnTo>
                  <a:lnTo>
                    <a:pt x="346" y="1530"/>
                  </a:lnTo>
                  <a:lnTo>
                    <a:pt x="346" y="1536"/>
                  </a:lnTo>
                  <a:lnTo>
                    <a:pt x="339" y="1556"/>
                  </a:lnTo>
                  <a:lnTo>
                    <a:pt x="333" y="1556"/>
                  </a:lnTo>
                  <a:lnTo>
                    <a:pt x="333" y="1562"/>
                  </a:lnTo>
                  <a:lnTo>
                    <a:pt x="326" y="1569"/>
                  </a:lnTo>
                  <a:lnTo>
                    <a:pt x="326" y="1581"/>
                  </a:lnTo>
                  <a:lnTo>
                    <a:pt x="320" y="1588"/>
                  </a:lnTo>
                  <a:lnTo>
                    <a:pt x="314" y="1594"/>
                  </a:lnTo>
                  <a:lnTo>
                    <a:pt x="307" y="1601"/>
                  </a:lnTo>
                  <a:lnTo>
                    <a:pt x="294" y="1620"/>
                  </a:lnTo>
                  <a:lnTo>
                    <a:pt x="288" y="1626"/>
                  </a:lnTo>
                  <a:lnTo>
                    <a:pt x="275" y="1639"/>
                  </a:lnTo>
                  <a:lnTo>
                    <a:pt x="269" y="1645"/>
                  </a:lnTo>
                  <a:lnTo>
                    <a:pt x="256" y="1658"/>
                  </a:lnTo>
                  <a:lnTo>
                    <a:pt x="250" y="1665"/>
                  </a:lnTo>
                  <a:lnTo>
                    <a:pt x="237" y="1671"/>
                  </a:lnTo>
                  <a:lnTo>
                    <a:pt x="224" y="1671"/>
                  </a:lnTo>
                  <a:lnTo>
                    <a:pt x="205" y="1677"/>
                  </a:lnTo>
                  <a:lnTo>
                    <a:pt x="192" y="1677"/>
                  </a:lnTo>
                  <a:lnTo>
                    <a:pt x="185" y="1684"/>
                  </a:lnTo>
                  <a:lnTo>
                    <a:pt x="185" y="1677"/>
                  </a:lnTo>
                  <a:lnTo>
                    <a:pt x="192" y="1671"/>
                  </a:lnTo>
                  <a:lnTo>
                    <a:pt x="198" y="1665"/>
                  </a:lnTo>
                  <a:lnTo>
                    <a:pt x="205" y="1665"/>
                  </a:lnTo>
                  <a:lnTo>
                    <a:pt x="205" y="1658"/>
                  </a:lnTo>
                  <a:lnTo>
                    <a:pt x="211" y="1652"/>
                  </a:lnTo>
                  <a:lnTo>
                    <a:pt x="211" y="1645"/>
                  </a:lnTo>
                  <a:lnTo>
                    <a:pt x="211" y="1639"/>
                  </a:lnTo>
                  <a:lnTo>
                    <a:pt x="205" y="1639"/>
                  </a:lnTo>
                  <a:lnTo>
                    <a:pt x="205" y="1633"/>
                  </a:lnTo>
                  <a:lnTo>
                    <a:pt x="198" y="1633"/>
                  </a:lnTo>
                  <a:lnTo>
                    <a:pt x="192" y="1633"/>
                  </a:lnTo>
                  <a:lnTo>
                    <a:pt x="185" y="1633"/>
                  </a:lnTo>
                  <a:lnTo>
                    <a:pt x="179" y="1633"/>
                  </a:lnTo>
                  <a:lnTo>
                    <a:pt x="173" y="1633"/>
                  </a:lnTo>
                  <a:lnTo>
                    <a:pt x="166" y="1633"/>
                  </a:lnTo>
                  <a:lnTo>
                    <a:pt x="160" y="1633"/>
                  </a:lnTo>
                  <a:lnTo>
                    <a:pt x="153" y="1633"/>
                  </a:lnTo>
                  <a:lnTo>
                    <a:pt x="153" y="1626"/>
                  </a:lnTo>
                  <a:lnTo>
                    <a:pt x="160" y="1626"/>
                  </a:lnTo>
                  <a:lnTo>
                    <a:pt x="160" y="1620"/>
                  </a:lnTo>
                  <a:lnTo>
                    <a:pt x="153" y="1620"/>
                  </a:lnTo>
                  <a:lnTo>
                    <a:pt x="153" y="1613"/>
                  </a:lnTo>
                  <a:lnTo>
                    <a:pt x="147" y="1613"/>
                  </a:lnTo>
                  <a:lnTo>
                    <a:pt x="147" y="1607"/>
                  </a:lnTo>
                  <a:lnTo>
                    <a:pt x="147" y="1613"/>
                  </a:lnTo>
                  <a:lnTo>
                    <a:pt x="141" y="1613"/>
                  </a:lnTo>
                  <a:lnTo>
                    <a:pt x="141" y="1620"/>
                  </a:lnTo>
                  <a:lnTo>
                    <a:pt x="134" y="1620"/>
                  </a:lnTo>
                  <a:lnTo>
                    <a:pt x="134" y="1613"/>
                  </a:lnTo>
                  <a:lnTo>
                    <a:pt x="128" y="1613"/>
                  </a:lnTo>
                  <a:lnTo>
                    <a:pt x="128" y="1607"/>
                  </a:lnTo>
                  <a:lnTo>
                    <a:pt x="121" y="1601"/>
                  </a:lnTo>
                  <a:lnTo>
                    <a:pt x="121" y="1594"/>
                  </a:lnTo>
                  <a:lnTo>
                    <a:pt x="115" y="1594"/>
                  </a:lnTo>
                  <a:lnTo>
                    <a:pt x="115" y="1588"/>
                  </a:lnTo>
                  <a:lnTo>
                    <a:pt x="115" y="1581"/>
                  </a:lnTo>
                  <a:lnTo>
                    <a:pt x="115" y="1575"/>
                  </a:lnTo>
                  <a:lnTo>
                    <a:pt x="115" y="1569"/>
                  </a:lnTo>
                  <a:lnTo>
                    <a:pt x="115" y="1562"/>
                  </a:lnTo>
                  <a:lnTo>
                    <a:pt x="121" y="1562"/>
                  </a:lnTo>
                  <a:lnTo>
                    <a:pt x="121" y="1556"/>
                  </a:lnTo>
                  <a:lnTo>
                    <a:pt x="121" y="1549"/>
                  </a:lnTo>
                  <a:lnTo>
                    <a:pt x="121" y="1543"/>
                  </a:lnTo>
                  <a:lnTo>
                    <a:pt x="121" y="1536"/>
                  </a:lnTo>
                  <a:lnTo>
                    <a:pt x="121" y="1530"/>
                  </a:lnTo>
                  <a:lnTo>
                    <a:pt x="121" y="1524"/>
                  </a:lnTo>
                  <a:lnTo>
                    <a:pt x="121" y="1517"/>
                  </a:lnTo>
                  <a:lnTo>
                    <a:pt x="121" y="1511"/>
                  </a:lnTo>
                  <a:lnTo>
                    <a:pt x="121" y="1504"/>
                  </a:lnTo>
                  <a:lnTo>
                    <a:pt x="121" y="1498"/>
                  </a:lnTo>
                  <a:lnTo>
                    <a:pt x="121" y="1492"/>
                  </a:lnTo>
                  <a:lnTo>
                    <a:pt x="115" y="1492"/>
                  </a:lnTo>
                  <a:lnTo>
                    <a:pt x="115" y="1485"/>
                  </a:lnTo>
                  <a:lnTo>
                    <a:pt x="109" y="1485"/>
                  </a:lnTo>
                  <a:lnTo>
                    <a:pt x="102" y="1485"/>
                  </a:lnTo>
                  <a:lnTo>
                    <a:pt x="96" y="1479"/>
                  </a:lnTo>
                  <a:lnTo>
                    <a:pt x="96" y="1485"/>
                  </a:lnTo>
                  <a:lnTo>
                    <a:pt x="89" y="1485"/>
                  </a:lnTo>
                  <a:lnTo>
                    <a:pt x="83" y="1485"/>
                  </a:lnTo>
                  <a:lnTo>
                    <a:pt x="83" y="1479"/>
                  </a:lnTo>
                  <a:lnTo>
                    <a:pt x="77" y="1479"/>
                  </a:lnTo>
                  <a:lnTo>
                    <a:pt x="70" y="1479"/>
                  </a:lnTo>
                  <a:lnTo>
                    <a:pt x="70" y="1472"/>
                  </a:lnTo>
                  <a:lnTo>
                    <a:pt x="64" y="1472"/>
                  </a:lnTo>
                  <a:lnTo>
                    <a:pt x="57" y="1472"/>
                  </a:lnTo>
                  <a:lnTo>
                    <a:pt x="57" y="1466"/>
                  </a:lnTo>
                  <a:lnTo>
                    <a:pt x="57" y="1460"/>
                  </a:lnTo>
                  <a:lnTo>
                    <a:pt x="51" y="1453"/>
                  </a:lnTo>
                  <a:lnTo>
                    <a:pt x="51" y="1447"/>
                  </a:lnTo>
                  <a:lnTo>
                    <a:pt x="51" y="1440"/>
                  </a:lnTo>
                  <a:lnTo>
                    <a:pt x="57" y="1440"/>
                  </a:lnTo>
                  <a:lnTo>
                    <a:pt x="57" y="1434"/>
                  </a:lnTo>
                  <a:lnTo>
                    <a:pt x="51" y="1428"/>
                  </a:lnTo>
                  <a:lnTo>
                    <a:pt x="45" y="1421"/>
                  </a:lnTo>
                  <a:lnTo>
                    <a:pt x="45" y="1415"/>
                  </a:lnTo>
                  <a:lnTo>
                    <a:pt x="38" y="1408"/>
                  </a:lnTo>
                  <a:lnTo>
                    <a:pt x="32" y="1408"/>
                  </a:lnTo>
                  <a:lnTo>
                    <a:pt x="25" y="1408"/>
                  </a:lnTo>
                  <a:lnTo>
                    <a:pt x="25" y="1415"/>
                  </a:lnTo>
                  <a:lnTo>
                    <a:pt x="19" y="1415"/>
                  </a:lnTo>
                  <a:lnTo>
                    <a:pt x="19" y="1408"/>
                  </a:lnTo>
                  <a:lnTo>
                    <a:pt x="13" y="1408"/>
                  </a:lnTo>
                  <a:lnTo>
                    <a:pt x="19" y="1402"/>
                  </a:lnTo>
                  <a:lnTo>
                    <a:pt x="19" y="1396"/>
                  </a:lnTo>
                  <a:lnTo>
                    <a:pt x="19" y="1389"/>
                  </a:lnTo>
                  <a:lnTo>
                    <a:pt x="19" y="1383"/>
                  </a:lnTo>
                  <a:lnTo>
                    <a:pt x="25" y="1383"/>
                  </a:lnTo>
                  <a:lnTo>
                    <a:pt x="25" y="1376"/>
                  </a:lnTo>
                  <a:lnTo>
                    <a:pt x="25" y="1370"/>
                  </a:lnTo>
                  <a:lnTo>
                    <a:pt x="32" y="1364"/>
                  </a:lnTo>
                  <a:lnTo>
                    <a:pt x="38" y="1364"/>
                  </a:lnTo>
                  <a:lnTo>
                    <a:pt x="38" y="1357"/>
                  </a:lnTo>
                  <a:lnTo>
                    <a:pt x="45" y="1351"/>
                  </a:lnTo>
                  <a:lnTo>
                    <a:pt x="45" y="1344"/>
                  </a:lnTo>
                  <a:lnTo>
                    <a:pt x="45" y="1338"/>
                  </a:lnTo>
                  <a:lnTo>
                    <a:pt x="45" y="1325"/>
                  </a:lnTo>
                  <a:lnTo>
                    <a:pt x="45" y="1319"/>
                  </a:lnTo>
                  <a:lnTo>
                    <a:pt x="38" y="1319"/>
                  </a:lnTo>
                  <a:lnTo>
                    <a:pt x="32" y="1319"/>
                  </a:lnTo>
                  <a:lnTo>
                    <a:pt x="32" y="1312"/>
                  </a:lnTo>
                  <a:lnTo>
                    <a:pt x="25" y="1312"/>
                  </a:lnTo>
                  <a:lnTo>
                    <a:pt x="19" y="1312"/>
                  </a:lnTo>
                  <a:lnTo>
                    <a:pt x="13" y="1312"/>
                  </a:lnTo>
                  <a:lnTo>
                    <a:pt x="13" y="1306"/>
                  </a:lnTo>
                  <a:lnTo>
                    <a:pt x="6" y="1306"/>
                  </a:lnTo>
                  <a:lnTo>
                    <a:pt x="6" y="1300"/>
                  </a:lnTo>
                  <a:lnTo>
                    <a:pt x="6" y="1293"/>
                  </a:lnTo>
                  <a:lnTo>
                    <a:pt x="6" y="1287"/>
                  </a:lnTo>
                  <a:lnTo>
                    <a:pt x="6" y="1280"/>
                  </a:lnTo>
                  <a:lnTo>
                    <a:pt x="13" y="1280"/>
                  </a:lnTo>
                  <a:lnTo>
                    <a:pt x="13" y="1274"/>
                  </a:lnTo>
                  <a:lnTo>
                    <a:pt x="19" y="1274"/>
                  </a:lnTo>
                  <a:lnTo>
                    <a:pt x="25" y="1268"/>
                  </a:lnTo>
                  <a:lnTo>
                    <a:pt x="32" y="1261"/>
                  </a:lnTo>
                  <a:lnTo>
                    <a:pt x="38" y="1261"/>
                  </a:lnTo>
                  <a:lnTo>
                    <a:pt x="45" y="1261"/>
                  </a:lnTo>
                  <a:lnTo>
                    <a:pt x="51" y="1261"/>
                  </a:lnTo>
                  <a:lnTo>
                    <a:pt x="57" y="1261"/>
                  </a:lnTo>
                  <a:lnTo>
                    <a:pt x="64" y="1261"/>
                  </a:lnTo>
                  <a:lnTo>
                    <a:pt x="70" y="1255"/>
                  </a:lnTo>
                  <a:lnTo>
                    <a:pt x="70" y="1248"/>
                  </a:lnTo>
                  <a:lnTo>
                    <a:pt x="77" y="1248"/>
                  </a:lnTo>
                  <a:lnTo>
                    <a:pt x="77" y="1242"/>
                  </a:lnTo>
                  <a:lnTo>
                    <a:pt x="83" y="1236"/>
                  </a:lnTo>
                  <a:lnTo>
                    <a:pt x="83" y="1229"/>
                  </a:lnTo>
                  <a:lnTo>
                    <a:pt x="77" y="1223"/>
                  </a:lnTo>
                  <a:lnTo>
                    <a:pt x="77" y="1216"/>
                  </a:lnTo>
                  <a:lnTo>
                    <a:pt x="77" y="1210"/>
                  </a:lnTo>
                  <a:lnTo>
                    <a:pt x="77" y="1204"/>
                  </a:lnTo>
                  <a:lnTo>
                    <a:pt x="77" y="1197"/>
                  </a:lnTo>
                  <a:lnTo>
                    <a:pt x="83" y="1197"/>
                  </a:lnTo>
                  <a:lnTo>
                    <a:pt x="83" y="1191"/>
                  </a:lnTo>
                  <a:lnTo>
                    <a:pt x="89" y="1184"/>
                  </a:lnTo>
                  <a:lnTo>
                    <a:pt x="89" y="1178"/>
                  </a:lnTo>
                  <a:lnTo>
                    <a:pt x="96" y="1172"/>
                  </a:lnTo>
                  <a:lnTo>
                    <a:pt x="96" y="1165"/>
                  </a:lnTo>
                  <a:lnTo>
                    <a:pt x="96" y="1159"/>
                  </a:lnTo>
                  <a:lnTo>
                    <a:pt x="89" y="1159"/>
                  </a:lnTo>
                  <a:lnTo>
                    <a:pt x="83" y="1159"/>
                  </a:lnTo>
                  <a:lnTo>
                    <a:pt x="77" y="1152"/>
                  </a:lnTo>
                  <a:lnTo>
                    <a:pt x="77" y="1146"/>
                  </a:lnTo>
                  <a:lnTo>
                    <a:pt x="77" y="1133"/>
                  </a:lnTo>
                  <a:lnTo>
                    <a:pt x="83" y="1127"/>
                  </a:lnTo>
                  <a:lnTo>
                    <a:pt x="89" y="1114"/>
                  </a:lnTo>
                  <a:lnTo>
                    <a:pt x="89" y="1108"/>
                  </a:lnTo>
                  <a:lnTo>
                    <a:pt x="96" y="1108"/>
                  </a:lnTo>
                  <a:lnTo>
                    <a:pt x="96" y="1101"/>
                  </a:lnTo>
                  <a:lnTo>
                    <a:pt x="96" y="1095"/>
                  </a:lnTo>
                  <a:lnTo>
                    <a:pt x="102" y="1095"/>
                  </a:lnTo>
                  <a:lnTo>
                    <a:pt x="102" y="1088"/>
                  </a:lnTo>
                  <a:lnTo>
                    <a:pt x="109" y="1088"/>
                  </a:lnTo>
                  <a:lnTo>
                    <a:pt x="109" y="1082"/>
                  </a:lnTo>
                  <a:lnTo>
                    <a:pt x="109" y="1076"/>
                  </a:lnTo>
                  <a:lnTo>
                    <a:pt x="115" y="1069"/>
                  </a:lnTo>
                  <a:lnTo>
                    <a:pt x="115" y="1056"/>
                  </a:lnTo>
                  <a:lnTo>
                    <a:pt x="115" y="1044"/>
                  </a:lnTo>
                  <a:lnTo>
                    <a:pt x="115" y="1031"/>
                  </a:lnTo>
                  <a:lnTo>
                    <a:pt x="121" y="1024"/>
                  </a:lnTo>
                  <a:lnTo>
                    <a:pt x="121" y="1018"/>
                  </a:lnTo>
                  <a:lnTo>
                    <a:pt x="121" y="999"/>
                  </a:lnTo>
                  <a:lnTo>
                    <a:pt x="128" y="999"/>
                  </a:lnTo>
                  <a:lnTo>
                    <a:pt x="128" y="992"/>
                  </a:lnTo>
                  <a:lnTo>
                    <a:pt x="134" y="986"/>
                  </a:lnTo>
                  <a:lnTo>
                    <a:pt x="134" y="980"/>
                  </a:lnTo>
                  <a:lnTo>
                    <a:pt x="134" y="973"/>
                  </a:lnTo>
                  <a:lnTo>
                    <a:pt x="134" y="967"/>
                  </a:lnTo>
                  <a:lnTo>
                    <a:pt x="134" y="960"/>
                  </a:lnTo>
                  <a:lnTo>
                    <a:pt x="134" y="954"/>
                  </a:lnTo>
                  <a:lnTo>
                    <a:pt x="128" y="948"/>
                  </a:lnTo>
                  <a:lnTo>
                    <a:pt x="128" y="941"/>
                  </a:lnTo>
                  <a:lnTo>
                    <a:pt x="128" y="935"/>
                  </a:lnTo>
                  <a:lnTo>
                    <a:pt x="128" y="928"/>
                  </a:lnTo>
                  <a:lnTo>
                    <a:pt x="121" y="928"/>
                  </a:lnTo>
                  <a:lnTo>
                    <a:pt x="121" y="922"/>
                  </a:lnTo>
                  <a:lnTo>
                    <a:pt x="121" y="915"/>
                  </a:lnTo>
                  <a:lnTo>
                    <a:pt x="128" y="915"/>
                  </a:lnTo>
                  <a:lnTo>
                    <a:pt x="128" y="909"/>
                  </a:lnTo>
                  <a:lnTo>
                    <a:pt x="121" y="909"/>
                  </a:lnTo>
                  <a:lnTo>
                    <a:pt x="121" y="903"/>
                  </a:lnTo>
                  <a:lnTo>
                    <a:pt x="121" y="896"/>
                  </a:lnTo>
                  <a:lnTo>
                    <a:pt x="128" y="896"/>
                  </a:lnTo>
                  <a:lnTo>
                    <a:pt x="121" y="890"/>
                  </a:lnTo>
                  <a:lnTo>
                    <a:pt x="115" y="890"/>
                  </a:lnTo>
                  <a:lnTo>
                    <a:pt x="109" y="890"/>
                  </a:lnTo>
                  <a:lnTo>
                    <a:pt x="102" y="890"/>
                  </a:lnTo>
                  <a:lnTo>
                    <a:pt x="102" y="883"/>
                  </a:lnTo>
                  <a:lnTo>
                    <a:pt x="96" y="883"/>
                  </a:lnTo>
                  <a:lnTo>
                    <a:pt x="89" y="890"/>
                  </a:lnTo>
                  <a:lnTo>
                    <a:pt x="77" y="890"/>
                  </a:lnTo>
                  <a:lnTo>
                    <a:pt x="70" y="896"/>
                  </a:lnTo>
                  <a:lnTo>
                    <a:pt x="64" y="896"/>
                  </a:lnTo>
                  <a:lnTo>
                    <a:pt x="57" y="896"/>
                  </a:lnTo>
                  <a:lnTo>
                    <a:pt x="51" y="890"/>
                  </a:lnTo>
                  <a:lnTo>
                    <a:pt x="38" y="883"/>
                  </a:lnTo>
                  <a:lnTo>
                    <a:pt x="32" y="877"/>
                  </a:lnTo>
                  <a:lnTo>
                    <a:pt x="25" y="871"/>
                  </a:lnTo>
                  <a:lnTo>
                    <a:pt x="25" y="864"/>
                  </a:lnTo>
                  <a:lnTo>
                    <a:pt x="25" y="858"/>
                  </a:lnTo>
                  <a:lnTo>
                    <a:pt x="19" y="851"/>
                  </a:lnTo>
                  <a:lnTo>
                    <a:pt x="19" y="845"/>
                  </a:lnTo>
                  <a:lnTo>
                    <a:pt x="19" y="839"/>
                  </a:lnTo>
                  <a:lnTo>
                    <a:pt x="13" y="839"/>
                  </a:lnTo>
                  <a:lnTo>
                    <a:pt x="6" y="839"/>
                  </a:lnTo>
                  <a:lnTo>
                    <a:pt x="0" y="832"/>
                  </a:lnTo>
                  <a:lnTo>
                    <a:pt x="6" y="826"/>
                  </a:lnTo>
                  <a:lnTo>
                    <a:pt x="13" y="826"/>
                  </a:lnTo>
                  <a:lnTo>
                    <a:pt x="13" y="819"/>
                  </a:lnTo>
                  <a:lnTo>
                    <a:pt x="13" y="813"/>
                  </a:lnTo>
                  <a:lnTo>
                    <a:pt x="13" y="807"/>
                  </a:lnTo>
                  <a:lnTo>
                    <a:pt x="13" y="800"/>
                  </a:lnTo>
                  <a:lnTo>
                    <a:pt x="13" y="794"/>
                  </a:lnTo>
                  <a:lnTo>
                    <a:pt x="6" y="787"/>
                  </a:lnTo>
                  <a:lnTo>
                    <a:pt x="6" y="781"/>
                  </a:lnTo>
                  <a:lnTo>
                    <a:pt x="6" y="768"/>
                  </a:lnTo>
                  <a:lnTo>
                    <a:pt x="13" y="755"/>
                  </a:lnTo>
                  <a:lnTo>
                    <a:pt x="13" y="743"/>
                  </a:lnTo>
                  <a:lnTo>
                    <a:pt x="13" y="730"/>
                  </a:lnTo>
                  <a:lnTo>
                    <a:pt x="13" y="723"/>
                  </a:lnTo>
                  <a:lnTo>
                    <a:pt x="13" y="717"/>
                  </a:lnTo>
                  <a:lnTo>
                    <a:pt x="13" y="711"/>
                  </a:lnTo>
                  <a:lnTo>
                    <a:pt x="19" y="711"/>
                  </a:lnTo>
                  <a:lnTo>
                    <a:pt x="25" y="704"/>
                  </a:lnTo>
                  <a:lnTo>
                    <a:pt x="32" y="704"/>
                  </a:lnTo>
                  <a:lnTo>
                    <a:pt x="32" y="698"/>
                  </a:lnTo>
                  <a:lnTo>
                    <a:pt x="38" y="698"/>
                  </a:lnTo>
                  <a:lnTo>
                    <a:pt x="45" y="698"/>
                  </a:lnTo>
                  <a:lnTo>
                    <a:pt x="51" y="691"/>
                  </a:lnTo>
                  <a:lnTo>
                    <a:pt x="57" y="691"/>
                  </a:lnTo>
                  <a:lnTo>
                    <a:pt x="64" y="691"/>
                  </a:lnTo>
                  <a:lnTo>
                    <a:pt x="64" y="685"/>
                  </a:lnTo>
                  <a:lnTo>
                    <a:pt x="70" y="685"/>
                  </a:lnTo>
                  <a:lnTo>
                    <a:pt x="70" y="679"/>
                  </a:lnTo>
                  <a:lnTo>
                    <a:pt x="70" y="672"/>
                  </a:lnTo>
                  <a:lnTo>
                    <a:pt x="70" y="666"/>
                  </a:lnTo>
                  <a:lnTo>
                    <a:pt x="70" y="659"/>
                  </a:lnTo>
                  <a:lnTo>
                    <a:pt x="70" y="653"/>
                  </a:lnTo>
                  <a:lnTo>
                    <a:pt x="70" y="647"/>
                  </a:lnTo>
                  <a:lnTo>
                    <a:pt x="70" y="640"/>
                  </a:lnTo>
                  <a:lnTo>
                    <a:pt x="70" y="634"/>
                  </a:lnTo>
                  <a:lnTo>
                    <a:pt x="70" y="627"/>
                  </a:lnTo>
                  <a:lnTo>
                    <a:pt x="70" y="621"/>
                  </a:lnTo>
                  <a:lnTo>
                    <a:pt x="77" y="621"/>
                  </a:lnTo>
                  <a:lnTo>
                    <a:pt x="77" y="615"/>
                  </a:lnTo>
                  <a:lnTo>
                    <a:pt x="83" y="615"/>
                  </a:lnTo>
                  <a:lnTo>
                    <a:pt x="89" y="615"/>
                  </a:lnTo>
                  <a:lnTo>
                    <a:pt x="96" y="615"/>
                  </a:lnTo>
                  <a:lnTo>
                    <a:pt x="102" y="615"/>
                  </a:lnTo>
                  <a:lnTo>
                    <a:pt x="109" y="608"/>
                  </a:lnTo>
                  <a:lnTo>
                    <a:pt x="102" y="602"/>
                  </a:lnTo>
                  <a:lnTo>
                    <a:pt x="102" y="595"/>
                  </a:lnTo>
                  <a:lnTo>
                    <a:pt x="102" y="589"/>
                  </a:lnTo>
                  <a:lnTo>
                    <a:pt x="102" y="583"/>
                  </a:lnTo>
                  <a:lnTo>
                    <a:pt x="102" y="576"/>
                  </a:lnTo>
                  <a:lnTo>
                    <a:pt x="96" y="576"/>
                  </a:lnTo>
                  <a:lnTo>
                    <a:pt x="96" y="570"/>
                  </a:lnTo>
                  <a:lnTo>
                    <a:pt x="96" y="563"/>
                  </a:lnTo>
                  <a:lnTo>
                    <a:pt x="102" y="557"/>
                  </a:lnTo>
                  <a:lnTo>
                    <a:pt x="109" y="557"/>
                  </a:lnTo>
                  <a:lnTo>
                    <a:pt x="115" y="557"/>
                  </a:lnTo>
                  <a:lnTo>
                    <a:pt x="115" y="551"/>
                  </a:lnTo>
                  <a:lnTo>
                    <a:pt x="115" y="544"/>
                  </a:lnTo>
                  <a:lnTo>
                    <a:pt x="109" y="544"/>
                  </a:lnTo>
                  <a:lnTo>
                    <a:pt x="109" y="538"/>
                  </a:lnTo>
                  <a:lnTo>
                    <a:pt x="109" y="531"/>
                  </a:lnTo>
                  <a:lnTo>
                    <a:pt x="102" y="525"/>
                  </a:lnTo>
                  <a:lnTo>
                    <a:pt x="102" y="512"/>
                  </a:lnTo>
                  <a:lnTo>
                    <a:pt x="102" y="506"/>
                  </a:lnTo>
                  <a:lnTo>
                    <a:pt x="102" y="499"/>
                  </a:lnTo>
                  <a:lnTo>
                    <a:pt x="102" y="493"/>
                  </a:lnTo>
                  <a:lnTo>
                    <a:pt x="102" y="487"/>
                  </a:lnTo>
                  <a:lnTo>
                    <a:pt x="102" y="480"/>
                  </a:lnTo>
                  <a:lnTo>
                    <a:pt x="109" y="474"/>
                  </a:lnTo>
                  <a:lnTo>
                    <a:pt x="109" y="467"/>
                  </a:lnTo>
                  <a:lnTo>
                    <a:pt x="109" y="461"/>
                  </a:lnTo>
                  <a:lnTo>
                    <a:pt x="109" y="455"/>
                  </a:lnTo>
                  <a:lnTo>
                    <a:pt x="102" y="455"/>
                  </a:lnTo>
                  <a:lnTo>
                    <a:pt x="102" y="448"/>
                  </a:lnTo>
                  <a:lnTo>
                    <a:pt x="102" y="442"/>
                  </a:lnTo>
                  <a:lnTo>
                    <a:pt x="102" y="435"/>
                  </a:lnTo>
                  <a:lnTo>
                    <a:pt x="115" y="435"/>
                  </a:lnTo>
                  <a:lnTo>
                    <a:pt x="121" y="435"/>
                  </a:lnTo>
                  <a:lnTo>
                    <a:pt x="121" y="429"/>
                  </a:lnTo>
                  <a:lnTo>
                    <a:pt x="128" y="429"/>
                  </a:lnTo>
                  <a:lnTo>
                    <a:pt x="134" y="429"/>
                  </a:lnTo>
                  <a:lnTo>
                    <a:pt x="141" y="435"/>
                  </a:lnTo>
                  <a:lnTo>
                    <a:pt x="147" y="435"/>
                  </a:lnTo>
                  <a:lnTo>
                    <a:pt x="153" y="435"/>
                  </a:lnTo>
                  <a:lnTo>
                    <a:pt x="160" y="429"/>
                  </a:lnTo>
                  <a:lnTo>
                    <a:pt x="166" y="429"/>
                  </a:lnTo>
                  <a:lnTo>
                    <a:pt x="166" y="423"/>
                  </a:lnTo>
                  <a:lnTo>
                    <a:pt x="173" y="416"/>
                  </a:lnTo>
                  <a:lnTo>
                    <a:pt x="179" y="416"/>
                  </a:lnTo>
                  <a:lnTo>
                    <a:pt x="179" y="410"/>
                  </a:lnTo>
                  <a:lnTo>
                    <a:pt x="185" y="410"/>
                  </a:lnTo>
                  <a:lnTo>
                    <a:pt x="185" y="403"/>
                  </a:lnTo>
                  <a:lnTo>
                    <a:pt x="192" y="403"/>
                  </a:lnTo>
                  <a:lnTo>
                    <a:pt x="198" y="403"/>
                  </a:lnTo>
                  <a:lnTo>
                    <a:pt x="205" y="403"/>
                  </a:lnTo>
                  <a:lnTo>
                    <a:pt x="218" y="397"/>
                  </a:lnTo>
                  <a:lnTo>
                    <a:pt x="230" y="397"/>
                  </a:lnTo>
                  <a:lnTo>
                    <a:pt x="250" y="391"/>
                  </a:lnTo>
                  <a:lnTo>
                    <a:pt x="262" y="384"/>
                  </a:lnTo>
                  <a:lnTo>
                    <a:pt x="269" y="378"/>
                  </a:lnTo>
                  <a:lnTo>
                    <a:pt x="269" y="371"/>
                  </a:lnTo>
                  <a:lnTo>
                    <a:pt x="275" y="371"/>
                  </a:lnTo>
                  <a:lnTo>
                    <a:pt x="282" y="371"/>
                  </a:lnTo>
                  <a:lnTo>
                    <a:pt x="288" y="378"/>
                  </a:lnTo>
                  <a:lnTo>
                    <a:pt x="294" y="378"/>
                  </a:lnTo>
                  <a:lnTo>
                    <a:pt x="294" y="371"/>
                  </a:lnTo>
                  <a:lnTo>
                    <a:pt x="294" y="365"/>
                  </a:lnTo>
                  <a:lnTo>
                    <a:pt x="301" y="365"/>
                  </a:lnTo>
                  <a:lnTo>
                    <a:pt x="307" y="365"/>
                  </a:lnTo>
                  <a:lnTo>
                    <a:pt x="314" y="371"/>
                  </a:lnTo>
                  <a:lnTo>
                    <a:pt x="320" y="378"/>
                  </a:lnTo>
                  <a:lnTo>
                    <a:pt x="333" y="378"/>
                  </a:lnTo>
                  <a:lnTo>
                    <a:pt x="339" y="378"/>
                  </a:lnTo>
                  <a:lnTo>
                    <a:pt x="346" y="371"/>
                  </a:lnTo>
                  <a:lnTo>
                    <a:pt x="352" y="371"/>
                  </a:lnTo>
                  <a:lnTo>
                    <a:pt x="352" y="365"/>
                  </a:lnTo>
                  <a:lnTo>
                    <a:pt x="358" y="365"/>
                  </a:lnTo>
                  <a:lnTo>
                    <a:pt x="365" y="365"/>
                  </a:lnTo>
                  <a:lnTo>
                    <a:pt x="371" y="365"/>
                  </a:lnTo>
                  <a:lnTo>
                    <a:pt x="378" y="365"/>
                  </a:lnTo>
                  <a:lnTo>
                    <a:pt x="384" y="365"/>
                  </a:lnTo>
                  <a:lnTo>
                    <a:pt x="390" y="365"/>
                  </a:lnTo>
                  <a:lnTo>
                    <a:pt x="397" y="365"/>
                  </a:lnTo>
                  <a:lnTo>
                    <a:pt x="403" y="359"/>
                  </a:lnTo>
                  <a:lnTo>
                    <a:pt x="410" y="359"/>
                  </a:lnTo>
                  <a:lnTo>
                    <a:pt x="416" y="359"/>
                  </a:lnTo>
                  <a:lnTo>
                    <a:pt x="416" y="352"/>
                  </a:lnTo>
                  <a:lnTo>
                    <a:pt x="416" y="359"/>
                  </a:lnTo>
                  <a:lnTo>
                    <a:pt x="422" y="359"/>
                  </a:lnTo>
                  <a:lnTo>
                    <a:pt x="429" y="365"/>
                  </a:lnTo>
                  <a:lnTo>
                    <a:pt x="435" y="365"/>
                  </a:lnTo>
                  <a:lnTo>
                    <a:pt x="442" y="365"/>
                  </a:lnTo>
                  <a:lnTo>
                    <a:pt x="454" y="365"/>
                  </a:lnTo>
                  <a:lnTo>
                    <a:pt x="461" y="365"/>
                  </a:lnTo>
                  <a:lnTo>
                    <a:pt x="461" y="371"/>
                  </a:lnTo>
                  <a:lnTo>
                    <a:pt x="467" y="371"/>
                  </a:lnTo>
                  <a:lnTo>
                    <a:pt x="474" y="378"/>
                  </a:lnTo>
                  <a:lnTo>
                    <a:pt x="480" y="378"/>
                  </a:lnTo>
                  <a:lnTo>
                    <a:pt x="480" y="384"/>
                  </a:lnTo>
                  <a:lnTo>
                    <a:pt x="486" y="384"/>
                  </a:lnTo>
                  <a:lnTo>
                    <a:pt x="486" y="378"/>
                  </a:lnTo>
                  <a:lnTo>
                    <a:pt x="493" y="371"/>
                  </a:lnTo>
                  <a:lnTo>
                    <a:pt x="499" y="371"/>
                  </a:lnTo>
                  <a:lnTo>
                    <a:pt x="512" y="371"/>
                  </a:lnTo>
                  <a:lnTo>
                    <a:pt x="518" y="371"/>
                  </a:lnTo>
                  <a:lnTo>
                    <a:pt x="525" y="371"/>
                  </a:lnTo>
                  <a:lnTo>
                    <a:pt x="531" y="371"/>
                  </a:lnTo>
                  <a:lnTo>
                    <a:pt x="538" y="371"/>
                  </a:lnTo>
                  <a:lnTo>
                    <a:pt x="544" y="371"/>
                  </a:lnTo>
                  <a:lnTo>
                    <a:pt x="550" y="365"/>
                  </a:lnTo>
                  <a:lnTo>
                    <a:pt x="557" y="365"/>
                  </a:lnTo>
                  <a:lnTo>
                    <a:pt x="563" y="365"/>
                  </a:lnTo>
                  <a:lnTo>
                    <a:pt x="570" y="365"/>
                  </a:lnTo>
                  <a:lnTo>
                    <a:pt x="576" y="365"/>
                  </a:lnTo>
                  <a:lnTo>
                    <a:pt x="589" y="359"/>
                  </a:lnTo>
                  <a:lnTo>
                    <a:pt x="595" y="359"/>
                  </a:lnTo>
                  <a:lnTo>
                    <a:pt x="602" y="359"/>
                  </a:lnTo>
                  <a:lnTo>
                    <a:pt x="608" y="359"/>
                  </a:lnTo>
                  <a:lnTo>
                    <a:pt x="608" y="352"/>
                  </a:lnTo>
                  <a:lnTo>
                    <a:pt x="615" y="352"/>
                  </a:lnTo>
                  <a:lnTo>
                    <a:pt x="615" y="346"/>
                  </a:lnTo>
                  <a:lnTo>
                    <a:pt x="621" y="346"/>
                  </a:lnTo>
                  <a:lnTo>
                    <a:pt x="621" y="339"/>
                  </a:lnTo>
                  <a:lnTo>
                    <a:pt x="627" y="339"/>
                  </a:lnTo>
                  <a:lnTo>
                    <a:pt x="634" y="339"/>
                  </a:lnTo>
                  <a:lnTo>
                    <a:pt x="634" y="333"/>
                  </a:lnTo>
                  <a:lnTo>
                    <a:pt x="640" y="333"/>
                  </a:lnTo>
                  <a:lnTo>
                    <a:pt x="647" y="333"/>
                  </a:lnTo>
                  <a:lnTo>
                    <a:pt x="653" y="326"/>
                  </a:lnTo>
                  <a:lnTo>
                    <a:pt x="653" y="320"/>
                  </a:lnTo>
                  <a:lnTo>
                    <a:pt x="659" y="320"/>
                  </a:lnTo>
                  <a:lnTo>
                    <a:pt x="659" y="314"/>
                  </a:lnTo>
                  <a:lnTo>
                    <a:pt x="666" y="314"/>
                  </a:lnTo>
                  <a:lnTo>
                    <a:pt x="672" y="314"/>
                  </a:lnTo>
                  <a:lnTo>
                    <a:pt x="672" y="307"/>
                  </a:lnTo>
                  <a:lnTo>
                    <a:pt x="672" y="301"/>
                  </a:lnTo>
                  <a:lnTo>
                    <a:pt x="679" y="301"/>
                  </a:lnTo>
                  <a:lnTo>
                    <a:pt x="685" y="294"/>
                  </a:lnTo>
                  <a:lnTo>
                    <a:pt x="685" y="288"/>
                  </a:lnTo>
                  <a:lnTo>
                    <a:pt x="685" y="282"/>
                  </a:lnTo>
                  <a:lnTo>
                    <a:pt x="685" y="275"/>
                  </a:lnTo>
                  <a:lnTo>
                    <a:pt x="691" y="275"/>
                  </a:lnTo>
                  <a:lnTo>
                    <a:pt x="691" y="269"/>
                  </a:lnTo>
                  <a:lnTo>
                    <a:pt x="691" y="262"/>
                  </a:lnTo>
                  <a:lnTo>
                    <a:pt x="691" y="256"/>
                  </a:lnTo>
                  <a:lnTo>
                    <a:pt x="685" y="256"/>
                  </a:lnTo>
                  <a:lnTo>
                    <a:pt x="685" y="250"/>
                  </a:lnTo>
                  <a:lnTo>
                    <a:pt x="691" y="243"/>
                  </a:lnTo>
                  <a:lnTo>
                    <a:pt x="685" y="237"/>
                  </a:lnTo>
                  <a:lnTo>
                    <a:pt x="685" y="230"/>
                  </a:lnTo>
                  <a:lnTo>
                    <a:pt x="691" y="230"/>
                  </a:lnTo>
                  <a:lnTo>
                    <a:pt x="691" y="224"/>
                  </a:lnTo>
                  <a:lnTo>
                    <a:pt x="691" y="218"/>
                  </a:lnTo>
                  <a:lnTo>
                    <a:pt x="685" y="211"/>
                  </a:lnTo>
                  <a:lnTo>
                    <a:pt x="685" y="205"/>
                  </a:lnTo>
                  <a:lnTo>
                    <a:pt x="691" y="205"/>
                  </a:lnTo>
                  <a:lnTo>
                    <a:pt x="691" y="198"/>
                  </a:lnTo>
                  <a:lnTo>
                    <a:pt x="698" y="198"/>
                  </a:lnTo>
                  <a:lnTo>
                    <a:pt x="698" y="192"/>
                  </a:lnTo>
                  <a:lnTo>
                    <a:pt x="691" y="192"/>
                  </a:lnTo>
                  <a:lnTo>
                    <a:pt x="698" y="186"/>
                  </a:lnTo>
                  <a:lnTo>
                    <a:pt x="698" y="179"/>
                  </a:lnTo>
                  <a:lnTo>
                    <a:pt x="691" y="179"/>
                  </a:lnTo>
                  <a:lnTo>
                    <a:pt x="691" y="173"/>
                  </a:lnTo>
                  <a:lnTo>
                    <a:pt x="691" y="166"/>
                  </a:lnTo>
                  <a:lnTo>
                    <a:pt x="691" y="160"/>
                  </a:lnTo>
                  <a:lnTo>
                    <a:pt x="691" y="154"/>
                  </a:lnTo>
                  <a:lnTo>
                    <a:pt x="698" y="154"/>
                  </a:lnTo>
                  <a:lnTo>
                    <a:pt x="698" y="147"/>
                  </a:lnTo>
                  <a:lnTo>
                    <a:pt x="691" y="147"/>
                  </a:lnTo>
                  <a:lnTo>
                    <a:pt x="685" y="147"/>
                  </a:lnTo>
                  <a:lnTo>
                    <a:pt x="691" y="147"/>
                  </a:lnTo>
                  <a:lnTo>
                    <a:pt x="691" y="141"/>
                  </a:lnTo>
                  <a:lnTo>
                    <a:pt x="685" y="141"/>
                  </a:lnTo>
                  <a:lnTo>
                    <a:pt x="679" y="141"/>
                  </a:lnTo>
                  <a:lnTo>
                    <a:pt x="679" y="134"/>
                  </a:lnTo>
                  <a:lnTo>
                    <a:pt x="685" y="134"/>
                  </a:lnTo>
                  <a:lnTo>
                    <a:pt x="685" y="128"/>
                  </a:lnTo>
                  <a:lnTo>
                    <a:pt x="679" y="128"/>
                  </a:lnTo>
                  <a:lnTo>
                    <a:pt x="679" y="122"/>
                  </a:lnTo>
                  <a:lnTo>
                    <a:pt x="679" y="115"/>
                  </a:lnTo>
                  <a:lnTo>
                    <a:pt x="679" y="122"/>
                  </a:lnTo>
                  <a:lnTo>
                    <a:pt x="685" y="122"/>
                  </a:lnTo>
                  <a:lnTo>
                    <a:pt x="685" y="115"/>
                  </a:lnTo>
                  <a:lnTo>
                    <a:pt x="685" y="109"/>
                  </a:lnTo>
                  <a:lnTo>
                    <a:pt x="685" y="102"/>
                  </a:lnTo>
                  <a:lnTo>
                    <a:pt x="679" y="102"/>
                  </a:lnTo>
                  <a:lnTo>
                    <a:pt x="679" y="96"/>
                  </a:lnTo>
                  <a:lnTo>
                    <a:pt x="679" y="90"/>
                  </a:lnTo>
                  <a:lnTo>
                    <a:pt x="679" y="83"/>
                  </a:lnTo>
                  <a:lnTo>
                    <a:pt x="679" y="77"/>
                  </a:lnTo>
                  <a:lnTo>
                    <a:pt x="672" y="77"/>
                  </a:lnTo>
                  <a:lnTo>
                    <a:pt x="672" y="70"/>
                  </a:lnTo>
                  <a:lnTo>
                    <a:pt x="666" y="64"/>
                  </a:lnTo>
                  <a:lnTo>
                    <a:pt x="666" y="58"/>
                  </a:lnTo>
                  <a:lnTo>
                    <a:pt x="666" y="51"/>
                  </a:lnTo>
                  <a:lnTo>
                    <a:pt x="666" y="45"/>
                  </a:lnTo>
                  <a:lnTo>
                    <a:pt x="672" y="45"/>
                  </a:lnTo>
                  <a:lnTo>
                    <a:pt x="672" y="38"/>
                  </a:lnTo>
                  <a:lnTo>
                    <a:pt x="666" y="38"/>
                  </a:lnTo>
                  <a:lnTo>
                    <a:pt x="666" y="32"/>
                  </a:lnTo>
                  <a:lnTo>
                    <a:pt x="666" y="26"/>
                  </a:lnTo>
                  <a:lnTo>
                    <a:pt x="672" y="26"/>
                  </a:lnTo>
                  <a:lnTo>
                    <a:pt x="672" y="19"/>
                  </a:lnTo>
                  <a:lnTo>
                    <a:pt x="666" y="19"/>
                  </a:lnTo>
                  <a:lnTo>
                    <a:pt x="666" y="13"/>
                  </a:lnTo>
                  <a:lnTo>
                    <a:pt x="672" y="13"/>
                  </a:lnTo>
                  <a:lnTo>
                    <a:pt x="672" y="6"/>
                  </a:lnTo>
                  <a:lnTo>
                    <a:pt x="679" y="6"/>
                  </a:lnTo>
                  <a:lnTo>
                    <a:pt x="679" y="0"/>
                  </a:lnTo>
                  <a:lnTo>
                    <a:pt x="704" y="0"/>
                  </a:lnTo>
                  <a:lnTo>
                    <a:pt x="749" y="6"/>
                  </a:lnTo>
                  <a:lnTo>
                    <a:pt x="787" y="6"/>
                  </a:lnTo>
                  <a:lnTo>
                    <a:pt x="800" y="6"/>
                  </a:lnTo>
                  <a:lnTo>
                    <a:pt x="832" y="6"/>
                  </a:lnTo>
                  <a:lnTo>
                    <a:pt x="845" y="6"/>
                  </a:lnTo>
                  <a:lnTo>
                    <a:pt x="871" y="6"/>
                  </a:lnTo>
                  <a:lnTo>
                    <a:pt x="883" y="6"/>
                  </a:lnTo>
                  <a:lnTo>
                    <a:pt x="909" y="6"/>
                  </a:lnTo>
                  <a:lnTo>
                    <a:pt x="928" y="6"/>
                  </a:lnTo>
                  <a:lnTo>
                    <a:pt x="935" y="6"/>
                  </a:lnTo>
                  <a:lnTo>
                    <a:pt x="948" y="6"/>
                  </a:lnTo>
                  <a:lnTo>
                    <a:pt x="960" y="6"/>
                  </a:lnTo>
                  <a:lnTo>
                    <a:pt x="980" y="0"/>
                  </a:lnTo>
                  <a:lnTo>
                    <a:pt x="986" y="0"/>
                  </a:lnTo>
                  <a:lnTo>
                    <a:pt x="1018" y="0"/>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endParaRPr lang="fr-FR" dirty="0"/>
            </a:p>
          </p:txBody>
        </p:sp>
        <p:sp>
          <p:nvSpPr>
            <p:cNvPr id="55" name="Freeform 229">
              <a:extLst>
                <a:ext uri="{FF2B5EF4-FFF2-40B4-BE49-F238E27FC236}">
                  <a16:creationId xmlns:a16="http://schemas.microsoft.com/office/drawing/2014/main" id="{A3DD1B95-01E1-7CE2-EF7B-62EF3A0A96B9}"/>
                </a:ext>
              </a:extLst>
            </p:cNvPr>
            <p:cNvSpPr>
              <a:spLocks/>
            </p:cNvSpPr>
            <p:nvPr/>
          </p:nvSpPr>
          <p:spPr bwMode="gray">
            <a:xfrm>
              <a:off x="3678872" y="1770697"/>
              <a:ext cx="673717" cy="825628"/>
            </a:xfrm>
            <a:custGeom>
              <a:avLst/>
              <a:gdLst>
                <a:gd name="T0" fmla="*/ 999 w 1044"/>
                <a:gd name="T1" fmla="*/ 858 h 1146"/>
                <a:gd name="T2" fmla="*/ 948 w 1044"/>
                <a:gd name="T3" fmla="*/ 883 h 1146"/>
                <a:gd name="T4" fmla="*/ 909 w 1044"/>
                <a:gd name="T5" fmla="*/ 870 h 1146"/>
                <a:gd name="T6" fmla="*/ 877 w 1044"/>
                <a:gd name="T7" fmla="*/ 883 h 1146"/>
                <a:gd name="T8" fmla="*/ 852 w 1044"/>
                <a:gd name="T9" fmla="*/ 877 h 1146"/>
                <a:gd name="T10" fmla="*/ 826 w 1044"/>
                <a:gd name="T11" fmla="*/ 877 h 1146"/>
                <a:gd name="T12" fmla="*/ 807 w 1044"/>
                <a:gd name="T13" fmla="*/ 902 h 1146"/>
                <a:gd name="T14" fmla="*/ 756 w 1044"/>
                <a:gd name="T15" fmla="*/ 998 h 1146"/>
                <a:gd name="T16" fmla="*/ 762 w 1044"/>
                <a:gd name="T17" fmla="*/ 1050 h 1146"/>
                <a:gd name="T18" fmla="*/ 730 w 1044"/>
                <a:gd name="T19" fmla="*/ 1088 h 1146"/>
                <a:gd name="T20" fmla="*/ 743 w 1044"/>
                <a:gd name="T21" fmla="*/ 1133 h 1146"/>
                <a:gd name="T22" fmla="*/ 711 w 1044"/>
                <a:gd name="T23" fmla="*/ 1133 h 1146"/>
                <a:gd name="T24" fmla="*/ 672 w 1044"/>
                <a:gd name="T25" fmla="*/ 1139 h 1146"/>
                <a:gd name="T26" fmla="*/ 621 w 1044"/>
                <a:gd name="T27" fmla="*/ 1133 h 1146"/>
                <a:gd name="T28" fmla="*/ 602 w 1044"/>
                <a:gd name="T29" fmla="*/ 1107 h 1146"/>
                <a:gd name="T30" fmla="*/ 596 w 1044"/>
                <a:gd name="T31" fmla="*/ 1082 h 1146"/>
                <a:gd name="T32" fmla="*/ 551 w 1044"/>
                <a:gd name="T33" fmla="*/ 1088 h 1146"/>
                <a:gd name="T34" fmla="*/ 512 w 1044"/>
                <a:gd name="T35" fmla="*/ 1056 h 1146"/>
                <a:gd name="T36" fmla="*/ 512 w 1044"/>
                <a:gd name="T37" fmla="*/ 1018 h 1146"/>
                <a:gd name="T38" fmla="*/ 500 w 1044"/>
                <a:gd name="T39" fmla="*/ 1005 h 1146"/>
                <a:gd name="T40" fmla="*/ 487 w 1044"/>
                <a:gd name="T41" fmla="*/ 966 h 1146"/>
                <a:gd name="T42" fmla="*/ 448 w 1044"/>
                <a:gd name="T43" fmla="*/ 954 h 1146"/>
                <a:gd name="T44" fmla="*/ 455 w 1044"/>
                <a:gd name="T45" fmla="*/ 902 h 1146"/>
                <a:gd name="T46" fmla="*/ 448 w 1044"/>
                <a:gd name="T47" fmla="*/ 858 h 1146"/>
                <a:gd name="T48" fmla="*/ 455 w 1044"/>
                <a:gd name="T49" fmla="*/ 806 h 1146"/>
                <a:gd name="T50" fmla="*/ 461 w 1044"/>
                <a:gd name="T51" fmla="*/ 781 h 1146"/>
                <a:gd name="T52" fmla="*/ 487 w 1044"/>
                <a:gd name="T53" fmla="*/ 762 h 1146"/>
                <a:gd name="T54" fmla="*/ 448 w 1044"/>
                <a:gd name="T55" fmla="*/ 762 h 1146"/>
                <a:gd name="T56" fmla="*/ 416 w 1044"/>
                <a:gd name="T57" fmla="*/ 755 h 1146"/>
                <a:gd name="T58" fmla="*/ 423 w 1044"/>
                <a:gd name="T59" fmla="*/ 730 h 1146"/>
                <a:gd name="T60" fmla="*/ 403 w 1044"/>
                <a:gd name="T61" fmla="*/ 704 h 1146"/>
                <a:gd name="T62" fmla="*/ 403 w 1044"/>
                <a:gd name="T63" fmla="*/ 685 h 1146"/>
                <a:gd name="T64" fmla="*/ 384 w 1044"/>
                <a:gd name="T65" fmla="*/ 659 h 1146"/>
                <a:gd name="T66" fmla="*/ 359 w 1044"/>
                <a:gd name="T67" fmla="*/ 666 h 1146"/>
                <a:gd name="T68" fmla="*/ 314 w 1044"/>
                <a:gd name="T69" fmla="*/ 666 h 1146"/>
                <a:gd name="T70" fmla="*/ 288 w 1044"/>
                <a:gd name="T71" fmla="*/ 653 h 1146"/>
                <a:gd name="T72" fmla="*/ 256 w 1044"/>
                <a:gd name="T73" fmla="*/ 582 h 1146"/>
                <a:gd name="T74" fmla="*/ 186 w 1044"/>
                <a:gd name="T75" fmla="*/ 538 h 1146"/>
                <a:gd name="T76" fmla="*/ 122 w 1044"/>
                <a:gd name="T77" fmla="*/ 486 h 1146"/>
                <a:gd name="T78" fmla="*/ 71 w 1044"/>
                <a:gd name="T79" fmla="*/ 461 h 1146"/>
                <a:gd name="T80" fmla="*/ 58 w 1044"/>
                <a:gd name="T81" fmla="*/ 390 h 1146"/>
                <a:gd name="T82" fmla="*/ 58 w 1044"/>
                <a:gd name="T83" fmla="*/ 352 h 1146"/>
                <a:gd name="T84" fmla="*/ 83 w 1044"/>
                <a:gd name="T85" fmla="*/ 313 h 1146"/>
                <a:gd name="T86" fmla="*/ 109 w 1044"/>
                <a:gd name="T87" fmla="*/ 281 h 1146"/>
                <a:gd name="T88" fmla="*/ 109 w 1044"/>
                <a:gd name="T89" fmla="*/ 230 h 1146"/>
                <a:gd name="T90" fmla="*/ 115 w 1044"/>
                <a:gd name="T91" fmla="*/ 185 h 1146"/>
                <a:gd name="T92" fmla="*/ 147 w 1044"/>
                <a:gd name="T93" fmla="*/ 147 h 1146"/>
                <a:gd name="T94" fmla="*/ 154 w 1044"/>
                <a:gd name="T95" fmla="*/ 102 h 1146"/>
                <a:gd name="T96" fmla="*/ 122 w 1044"/>
                <a:gd name="T97" fmla="*/ 32 h 1146"/>
                <a:gd name="T98" fmla="*/ 51 w 1044"/>
                <a:gd name="T99" fmla="*/ 45 h 1146"/>
                <a:gd name="T100" fmla="*/ 0 w 1044"/>
                <a:gd name="T101" fmla="*/ 25 h 1146"/>
                <a:gd name="T102" fmla="*/ 32 w 1044"/>
                <a:gd name="T103" fmla="*/ 6 h 1146"/>
                <a:gd name="T104" fmla="*/ 160 w 1044"/>
                <a:gd name="T105" fmla="*/ 32 h 1146"/>
                <a:gd name="T106" fmla="*/ 371 w 1044"/>
                <a:gd name="T107" fmla="*/ 70 h 1146"/>
                <a:gd name="T108" fmla="*/ 589 w 1044"/>
                <a:gd name="T109" fmla="*/ 128 h 1146"/>
                <a:gd name="T110" fmla="*/ 596 w 1044"/>
                <a:gd name="T111" fmla="*/ 153 h 1146"/>
                <a:gd name="T112" fmla="*/ 589 w 1044"/>
                <a:gd name="T113" fmla="*/ 192 h 1146"/>
                <a:gd name="T114" fmla="*/ 916 w 1044"/>
                <a:gd name="T115" fmla="*/ 128 h 1146"/>
                <a:gd name="T116" fmla="*/ 922 w 1044"/>
                <a:gd name="T117" fmla="*/ 307 h 1146"/>
                <a:gd name="T118" fmla="*/ 845 w 1044"/>
                <a:gd name="T119" fmla="*/ 698 h 1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44" h="1146">
                  <a:moveTo>
                    <a:pt x="1044" y="838"/>
                  </a:moveTo>
                  <a:lnTo>
                    <a:pt x="1044" y="845"/>
                  </a:lnTo>
                  <a:lnTo>
                    <a:pt x="1037" y="851"/>
                  </a:lnTo>
                  <a:lnTo>
                    <a:pt x="1031" y="858"/>
                  </a:lnTo>
                  <a:lnTo>
                    <a:pt x="1025" y="851"/>
                  </a:lnTo>
                  <a:lnTo>
                    <a:pt x="1018" y="851"/>
                  </a:lnTo>
                  <a:lnTo>
                    <a:pt x="1012" y="851"/>
                  </a:lnTo>
                  <a:lnTo>
                    <a:pt x="1005" y="858"/>
                  </a:lnTo>
                  <a:lnTo>
                    <a:pt x="999" y="858"/>
                  </a:lnTo>
                  <a:lnTo>
                    <a:pt x="993" y="858"/>
                  </a:lnTo>
                  <a:lnTo>
                    <a:pt x="980" y="858"/>
                  </a:lnTo>
                  <a:lnTo>
                    <a:pt x="967" y="858"/>
                  </a:lnTo>
                  <a:lnTo>
                    <a:pt x="961" y="864"/>
                  </a:lnTo>
                  <a:lnTo>
                    <a:pt x="954" y="864"/>
                  </a:lnTo>
                  <a:lnTo>
                    <a:pt x="954" y="870"/>
                  </a:lnTo>
                  <a:lnTo>
                    <a:pt x="948" y="870"/>
                  </a:lnTo>
                  <a:lnTo>
                    <a:pt x="948" y="877"/>
                  </a:lnTo>
                  <a:lnTo>
                    <a:pt x="948" y="883"/>
                  </a:lnTo>
                  <a:lnTo>
                    <a:pt x="941" y="883"/>
                  </a:lnTo>
                  <a:lnTo>
                    <a:pt x="935" y="877"/>
                  </a:lnTo>
                  <a:lnTo>
                    <a:pt x="929" y="877"/>
                  </a:lnTo>
                  <a:lnTo>
                    <a:pt x="929" y="870"/>
                  </a:lnTo>
                  <a:lnTo>
                    <a:pt x="922" y="870"/>
                  </a:lnTo>
                  <a:lnTo>
                    <a:pt x="922" y="864"/>
                  </a:lnTo>
                  <a:lnTo>
                    <a:pt x="916" y="864"/>
                  </a:lnTo>
                  <a:lnTo>
                    <a:pt x="916" y="870"/>
                  </a:lnTo>
                  <a:lnTo>
                    <a:pt x="909" y="870"/>
                  </a:lnTo>
                  <a:lnTo>
                    <a:pt x="909" y="877"/>
                  </a:lnTo>
                  <a:lnTo>
                    <a:pt x="903" y="877"/>
                  </a:lnTo>
                  <a:lnTo>
                    <a:pt x="903" y="870"/>
                  </a:lnTo>
                  <a:lnTo>
                    <a:pt x="903" y="877"/>
                  </a:lnTo>
                  <a:lnTo>
                    <a:pt x="897" y="877"/>
                  </a:lnTo>
                  <a:lnTo>
                    <a:pt x="897" y="883"/>
                  </a:lnTo>
                  <a:lnTo>
                    <a:pt x="890" y="883"/>
                  </a:lnTo>
                  <a:lnTo>
                    <a:pt x="884" y="883"/>
                  </a:lnTo>
                  <a:lnTo>
                    <a:pt x="877" y="883"/>
                  </a:lnTo>
                  <a:lnTo>
                    <a:pt x="877" y="890"/>
                  </a:lnTo>
                  <a:lnTo>
                    <a:pt x="877" y="896"/>
                  </a:lnTo>
                  <a:lnTo>
                    <a:pt x="871" y="896"/>
                  </a:lnTo>
                  <a:lnTo>
                    <a:pt x="865" y="896"/>
                  </a:lnTo>
                  <a:lnTo>
                    <a:pt x="865" y="890"/>
                  </a:lnTo>
                  <a:lnTo>
                    <a:pt x="865" y="883"/>
                  </a:lnTo>
                  <a:lnTo>
                    <a:pt x="858" y="883"/>
                  </a:lnTo>
                  <a:lnTo>
                    <a:pt x="858" y="877"/>
                  </a:lnTo>
                  <a:lnTo>
                    <a:pt x="852" y="877"/>
                  </a:lnTo>
                  <a:lnTo>
                    <a:pt x="852" y="883"/>
                  </a:lnTo>
                  <a:lnTo>
                    <a:pt x="852" y="877"/>
                  </a:lnTo>
                  <a:lnTo>
                    <a:pt x="852" y="870"/>
                  </a:lnTo>
                  <a:lnTo>
                    <a:pt x="845" y="870"/>
                  </a:lnTo>
                  <a:lnTo>
                    <a:pt x="845" y="877"/>
                  </a:lnTo>
                  <a:lnTo>
                    <a:pt x="839" y="877"/>
                  </a:lnTo>
                  <a:lnTo>
                    <a:pt x="839" y="883"/>
                  </a:lnTo>
                  <a:lnTo>
                    <a:pt x="833" y="883"/>
                  </a:lnTo>
                  <a:lnTo>
                    <a:pt x="826" y="877"/>
                  </a:lnTo>
                  <a:lnTo>
                    <a:pt x="820" y="877"/>
                  </a:lnTo>
                  <a:lnTo>
                    <a:pt x="820" y="883"/>
                  </a:lnTo>
                  <a:lnTo>
                    <a:pt x="813" y="883"/>
                  </a:lnTo>
                  <a:lnTo>
                    <a:pt x="813" y="890"/>
                  </a:lnTo>
                  <a:lnTo>
                    <a:pt x="807" y="890"/>
                  </a:lnTo>
                  <a:lnTo>
                    <a:pt x="801" y="890"/>
                  </a:lnTo>
                  <a:lnTo>
                    <a:pt x="801" y="896"/>
                  </a:lnTo>
                  <a:lnTo>
                    <a:pt x="807" y="896"/>
                  </a:lnTo>
                  <a:lnTo>
                    <a:pt x="807" y="902"/>
                  </a:lnTo>
                  <a:lnTo>
                    <a:pt x="801" y="909"/>
                  </a:lnTo>
                  <a:lnTo>
                    <a:pt x="801" y="915"/>
                  </a:lnTo>
                  <a:lnTo>
                    <a:pt x="794" y="922"/>
                  </a:lnTo>
                  <a:lnTo>
                    <a:pt x="781" y="947"/>
                  </a:lnTo>
                  <a:lnTo>
                    <a:pt x="775" y="966"/>
                  </a:lnTo>
                  <a:lnTo>
                    <a:pt x="768" y="973"/>
                  </a:lnTo>
                  <a:lnTo>
                    <a:pt x="762" y="986"/>
                  </a:lnTo>
                  <a:lnTo>
                    <a:pt x="756" y="992"/>
                  </a:lnTo>
                  <a:lnTo>
                    <a:pt x="756" y="998"/>
                  </a:lnTo>
                  <a:lnTo>
                    <a:pt x="756" y="1005"/>
                  </a:lnTo>
                  <a:lnTo>
                    <a:pt x="756" y="1011"/>
                  </a:lnTo>
                  <a:lnTo>
                    <a:pt x="756" y="1018"/>
                  </a:lnTo>
                  <a:lnTo>
                    <a:pt x="762" y="1018"/>
                  </a:lnTo>
                  <a:lnTo>
                    <a:pt x="762" y="1024"/>
                  </a:lnTo>
                  <a:lnTo>
                    <a:pt x="762" y="1030"/>
                  </a:lnTo>
                  <a:lnTo>
                    <a:pt x="762" y="1037"/>
                  </a:lnTo>
                  <a:lnTo>
                    <a:pt x="762" y="1043"/>
                  </a:lnTo>
                  <a:lnTo>
                    <a:pt x="762" y="1050"/>
                  </a:lnTo>
                  <a:lnTo>
                    <a:pt x="756" y="1050"/>
                  </a:lnTo>
                  <a:lnTo>
                    <a:pt x="756" y="1056"/>
                  </a:lnTo>
                  <a:lnTo>
                    <a:pt x="749" y="1056"/>
                  </a:lnTo>
                  <a:lnTo>
                    <a:pt x="743" y="1056"/>
                  </a:lnTo>
                  <a:lnTo>
                    <a:pt x="736" y="1063"/>
                  </a:lnTo>
                  <a:lnTo>
                    <a:pt x="730" y="1069"/>
                  </a:lnTo>
                  <a:lnTo>
                    <a:pt x="730" y="1075"/>
                  </a:lnTo>
                  <a:lnTo>
                    <a:pt x="730" y="1082"/>
                  </a:lnTo>
                  <a:lnTo>
                    <a:pt x="730" y="1088"/>
                  </a:lnTo>
                  <a:lnTo>
                    <a:pt x="730" y="1095"/>
                  </a:lnTo>
                  <a:lnTo>
                    <a:pt x="736" y="1095"/>
                  </a:lnTo>
                  <a:lnTo>
                    <a:pt x="736" y="1101"/>
                  </a:lnTo>
                  <a:lnTo>
                    <a:pt x="730" y="1101"/>
                  </a:lnTo>
                  <a:lnTo>
                    <a:pt x="730" y="1107"/>
                  </a:lnTo>
                  <a:lnTo>
                    <a:pt x="730" y="1114"/>
                  </a:lnTo>
                  <a:lnTo>
                    <a:pt x="736" y="1120"/>
                  </a:lnTo>
                  <a:lnTo>
                    <a:pt x="743" y="1127"/>
                  </a:lnTo>
                  <a:lnTo>
                    <a:pt x="743" y="1133"/>
                  </a:lnTo>
                  <a:lnTo>
                    <a:pt x="736" y="1133"/>
                  </a:lnTo>
                  <a:lnTo>
                    <a:pt x="736" y="1139"/>
                  </a:lnTo>
                  <a:lnTo>
                    <a:pt x="730" y="1139"/>
                  </a:lnTo>
                  <a:lnTo>
                    <a:pt x="730" y="1146"/>
                  </a:lnTo>
                  <a:lnTo>
                    <a:pt x="724" y="1146"/>
                  </a:lnTo>
                  <a:lnTo>
                    <a:pt x="717" y="1146"/>
                  </a:lnTo>
                  <a:lnTo>
                    <a:pt x="717" y="1139"/>
                  </a:lnTo>
                  <a:lnTo>
                    <a:pt x="717" y="1133"/>
                  </a:lnTo>
                  <a:lnTo>
                    <a:pt x="711" y="1133"/>
                  </a:lnTo>
                  <a:lnTo>
                    <a:pt x="704" y="1133"/>
                  </a:lnTo>
                  <a:lnTo>
                    <a:pt x="704" y="1139"/>
                  </a:lnTo>
                  <a:lnTo>
                    <a:pt x="698" y="1139"/>
                  </a:lnTo>
                  <a:lnTo>
                    <a:pt x="698" y="1146"/>
                  </a:lnTo>
                  <a:lnTo>
                    <a:pt x="692" y="1146"/>
                  </a:lnTo>
                  <a:lnTo>
                    <a:pt x="685" y="1146"/>
                  </a:lnTo>
                  <a:lnTo>
                    <a:pt x="685" y="1139"/>
                  </a:lnTo>
                  <a:lnTo>
                    <a:pt x="679" y="1139"/>
                  </a:lnTo>
                  <a:lnTo>
                    <a:pt x="672" y="1139"/>
                  </a:lnTo>
                  <a:lnTo>
                    <a:pt x="666" y="1139"/>
                  </a:lnTo>
                  <a:lnTo>
                    <a:pt x="660" y="1139"/>
                  </a:lnTo>
                  <a:lnTo>
                    <a:pt x="653" y="1146"/>
                  </a:lnTo>
                  <a:lnTo>
                    <a:pt x="647" y="1146"/>
                  </a:lnTo>
                  <a:lnTo>
                    <a:pt x="640" y="1146"/>
                  </a:lnTo>
                  <a:lnTo>
                    <a:pt x="634" y="1139"/>
                  </a:lnTo>
                  <a:lnTo>
                    <a:pt x="628" y="1139"/>
                  </a:lnTo>
                  <a:lnTo>
                    <a:pt x="628" y="1133"/>
                  </a:lnTo>
                  <a:lnTo>
                    <a:pt x="621" y="1133"/>
                  </a:lnTo>
                  <a:lnTo>
                    <a:pt x="621" y="1127"/>
                  </a:lnTo>
                  <a:lnTo>
                    <a:pt x="621" y="1120"/>
                  </a:lnTo>
                  <a:lnTo>
                    <a:pt x="615" y="1120"/>
                  </a:lnTo>
                  <a:lnTo>
                    <a:pt x="615" y="1114"/>
                  </a:lnTo>
                  <a:lnTo>
                    <a:pt x="608" y="1114"/>
                  </a:lnTo>
                  <a:lnTo>
                    <a:pt x="602" y="1114"/>
                  </a:lnTo>
                  <a:lnTo>
                    <a:pt x="596" y="1114"/>
                  </a:lnTo>
                  <a:lnTo>
                    <a:pt x="596" y="1107"/>
                  </a:lnTo>
                  <a:lnTo>
                    <a:pt x="602" y="1107"/>
                  </a:lnTo>
                  <a:lnTo>
                    <a:pt x="602" y="1101"/>
                  </a:lnTo>
                  <a:lnTo>
                    <a:pt x="602" y="1095"/>
                  </a:lnTo>
                  <a:lnTo>
                    <a:pt x="608" y="1095"/>
                  </a:lnTo>
                  <a:lnTo>
                    <a:pt x="615" y="1095"/>
                  </a:lnTo>
                  <a:lnTo>
                    <a:pt x="615" y="1088"/>
                  </a:lnTo>
                  <a:lnTo>
                    <a:pt x="615" y="1082"/>
                  </a:lnTo>
                  <a:lnTo>
                    <a:pt x="608" y="1082"/>
                  </a:lnTo>
                  <a:lnTo>
                    <a:pt x="602" y="1082"/>
                  </a:lnTo>
                  <a:lnTo>
                    <a:pt x="596" y="1082"/>
                  </a:lnTo>
                  <a:lnTo>
                    <a:pt x="589" y="1082"/>
                  </a:lnTo>
                  <a:lnTo>
                    <a:pt x="589" y="1088"/>
                  </a:lnTo>
                  <a:lnTo>
                    <a:pt x="583" y="1088"/>
                  </a:lnTo>
                  <a:lnTo>
                    <a:pt x="583" y="1082"/>
                  </a:lnTo>
                  <a:lnTo>
                    <a:pt x="576" y="1082"/>
                  </a:lnTo>
                  <a:lnTo>
                    <a:pt x="570" y="1082"/>
                  </a:lnTo>
                  <a:lnTo>
                    <a:pt x="564" y="1082"/>
                  </a:lnTo>
                  <a:lnTo>
                    <a:pt x="557" y="1088"/>
                  </a:lnTo>
                  <a:lnTo>
                    <a:pt x="551" y="1088"/>
                  </a:lnTo>
                  <a:lnTo>
                    <a:pt x="544" y="1082"/>
                  </a:lnTo>
                  <a:lnTo>
                    <a:pt x="538" y="1082"/>
                  </a:lnTo>
                  <a:lnTo>
                    <a:pt x="538" y="1075"/>
                  </a:lnTo>
                  <a:lnTo>
                    <a:pt x="538" y="1069"/>
                  </a:lnTo>
                  <a:lnTo>
                    <a:pt x="532" y="1069"/>
                  </a:lnTo>
                  <a:lnTo>
                    <a:pt x="525" y="1069"/>
                  </a:lnTo>
                  <a:lnTo>
                    <a:pt x="519" y="1069"/>
                  </a:lnTo>
                  <a:lnTo>
                    <a:pt x="519" y="1063"/>
                  </a:lnTo>
                  <a:lnTo>
                    <a:pt x="512" y="1056"/>
                  </a:lnTo>
                  <a:lnTo>
                    <a:pt x="519" y="1056"/>
                  </a:lnTo>
                  <a:lnTo>
                    <a:pt x="519" y="1050"/>
                  </a:lnTo>
                  <a:lnTo>
                    <a:pt x="525" y="1050"/>
                  </a:lnTo>
                  <a:lnTo>
                    <a:pt x="525" y="1043"/>
                  </a:lnTo>
                  <a:lnTo>
                    <a:pt x="519" y="1037"/>
                  </a:lnTo>
                  <a:lnTo>
                    <a:pt x="519" y="1030"/>
                  </a:lnTo>
                  <a:lnTo>
                    <a:pt x="519" y="1024"/>
                  </a:lnTo>
                  <a:lnTo>
                    <a:pt x="512" y="1024"/>
                  </a:lnTo>
                  <a:lnTo>
                    <a:pt x="512" y="1018"/>
                  </a:lnTo>
                  <a:lnTo>
                    <a:pt x="519" y="1018"/>
                  </a:lnTo>
                  <a:lnTo>
                    <a:pt x="512" y="1018"/>
                  </a:lnTo>
                  <a:lnTo>
                    <a:pt x="506" y="1018"/>
                  </a:lnTo>
                  <a:lnTo>
                    <a:pt x="506" y="1024"/>
                  </a:lnTo>
                  <a:lnTo>
                    <a:pt x="500" y="1024"/>
                  </a:lnTo>
                  <a:lnTo>
                    <a:pt x="500" y="1018"/>
                  </a:lnTo>
                  <a:lnTo>
                    <a:pt x="506" y="1011"/>
                  </a:lnTo>
                  <a:lnTo>
                    <a:pt x="506" y="1005"/>
                  </a:lnTo>
                  <a:lnTo>
                    <a:pt x="500" y="1005"/>
                  </a:lnTo>
                  <a:lnTo>
                    <a:pt x="500" y="998"/>
                  </a:lnTo>
                  <a:lnTo>
                    <a:pt x="506" y="998"/>
                  </a:lnTo>
                  <a:lnTo>
                    <a:pt x="506" y="992"/>
                  </a:lnTo>
                  <a:lnTo>
                    <a:pt x="506" y="986"/>
                  </a:lnTo>
                  <a:lnTo>
                    <a:pt x="506" y="979"/>
                  </a:lnTo>
                  <a:lnTo>
                    <a:pt x="500" y="979"/>
                  </a:lnTo>
                  <a:lnTo>
                    <a:pt x="500" y="973"/>
                  </a:lnTo>
                  <a:lnTo>
                    <a:pt x="493" y="973"/>
                  </a:lnTo>
                  <a:lnTo>
                    <a:pt x="487" y="966"/>
                  </a:lnTo>
                  <a:lnTo>
                    <a:pt x="480" y="966"/>
                  </a:lnTo>
                  <a:lnTo>
                    <a:pt x="474" y="966"/>
                  </a:lnTo>
                  <a:lnTo>
                    <a:pt x="468" y="966"/>
                  </a:lnTo>
                  <a:lnTo>
                    <a:pt x="468" y="960"/>
                  </a:lnTo>
                  <a:lnTo>
                    <a:pt x="461" y="960"/>
                  </a:lnTo>
                  <a:lnTo>
                    <a:pt x="461" y="966"/>
                  </a:lnTo>
                  <a:lnTo>
                    <a:pt x="455" y="960"/>
                  </a:lnTo>
                  <a:lnTo>
                    <a:pt x="448" y="960"/>
                  </a:lnTo>
                  <a:lnTo>
                    <a:pt x="448" y="954"/>
                  </a:lnTo>
                  <a:lnTo>
                    <a:pt x="448" y="947"/>
                  </a:lnTo>
                  <a:lnTo>
                    <a:pt x="448" y="941"/>
                  </a:lnTo>
                  <a:lnTo>
                    <a:pt x="448" y="934"/>
                  </a:lnTo>
                  <a:lnTo>
                    <a:pt x="455" y="934"/>
                  </a:lnTo>
                  <a:lnTo>
                    <a:pt x="455" y="928"/>
                  </a:lnTo>
                  <a:lnTo>
                    <a:pt x="455" y="922"/>
                  </a:lnTo>
                  <a:lnTo>
                    <a:pt x="455" y="915"/>
                  </a:lnTo>
                  <a:lnTo>
                    <a:pt x="455" y="909"/>
                  </a:lnTo>
                  <a:lnTo>
                    <a:pt x="455" y="902"/>
                  </a:lnTo>
                  <a:lnTo>
                    <a:pt x="448" y="896"/>
                  </a:lnTo>
                  <a:lnTo>
                    <a:pt x="448" y="890"/>
                  </a:lnTo>
                  <a:lnTo>
                    <a:pt x="448" y="883"/>
                  </a:lnTo>
                  <a:lnTo>
                    <a:pt x="448" y="877"/>
                  </a:lnTo>
                  <a:lnTo>
                    <a:pt x="448" y="870"/>
                  </a:lnTo>
                  <a:lnTo>
                    <a:pt x="448" y="864"/>
                  </a:lnTo>
                  <a:lnTo>
                    <a:pt x="448" y="858"/>
                  </a:lnTo>
                  <a:lnTo>
                    <a:pt x="455" y="858"/>
                  </a:lnTo>
                  <a:lnTo>
                    <a:pt x="448" y="858"/>
                  </a:lnTo>
                  <a:lnTo>
                    <a:pt x="448" y="851"/>
                  </a:lnTo>
                  <a:lnTo>
                    <a:pt x="448" y="845"/>
                  </a:lnTo>
                  <a:lnTo>
                    <a:pt x="455" y="845"/>
                  </a:lnTo>
                  <a:lnTo>
                    <a:pt x="455" y="838"/>
                  </a:lnTo>
                  <a:lnTo>
                    <a:pt x="455" y="832"/>
                  </a:lnTo>
                  <a:lnTo>
                    <a:pt x="455" y="826"/>
                  </a:lnTo>
                  <a:lnTo>
                    <a:pt x="455" y="819"/>
                  </a:lnTo>
                  <a:lnTo>
                    <a:pt x="455" y="813"/>
                  </a:lnTo>
                  <a:lnTo>
                    <a:pt x="455" y="806"/>
                  </a:lnTo>
                  <a:lnTo>
                    <a:pt x="455" y="800"/>
                  </a:lnTo>
                  <a:lnTo>
                    <a:pt x="461" y="800"/>
                  </a:lnTo>
                  <a:lnTo>
                    <a:pt x="468" y="800"/>
                  </a:lnTo>
                  <a:lnTo>
                    <a:pt x="468" y="794"/>
                  </a:lnTo>
                  <a:lnTo>
                    <a:pt x="474" y="794"/>
                  </a:lnTo>
                  <a:lnTo>
                    <a:pt x="474" y="787"/>
                  </a:lnTo>
                  <a:lnTo>
                    <a:pt x="468" y="787"/>
                  </a:lnTo>
                  <a:lnTo>
                    <a:pt x="468" y="781"/>
                  </a:lnTo>
                  <a:lnTo>
                    <a:pt x="461" y="781"/>
                  </a:lnTo>
                  <a:lnTo>
                    <a:pt x="468" y="781"/>
                  </a:lnTo>
                  <a:lnTo>
                    <a:pt x="468" y="774"/>
                  </a:lnTo>
                  <a:lnTo>
                    <a:pt x="474" y="781"/>
                  </a:lnTo>
                  <a:lnTo>
                    <a:pt x="474" y="774"/>
                  </a:lnTo>
                  <a:lnTo>
                    <a:pt x="474" y="768"/>
                  </a:lnTo>
                  <a:lnTo>
                    <a:pt x="480" y="768"/>
                  </a:lnTo>
                  <a:lnTo>
                    <a:pt x="487" y="762"/>
                  </a:lnTo>
                  <a:lnTo>
                    <a:pt x="493" y="762"/>
                  </a:lnTo>
                  <a:lnTo>
                    <a:pt x="487" y="762"/>
                  </a:lnTo>
                  <a:lnTo>
                    <a:pt x="493" y="755"/>
                  </a:lnTo>
                  <a:lnTo>
                    <a:pt x="487" y="755"/>
                  </a:lnTo>
                  <a:lnTo>
                    <a:pt x="480" y="755"/>
                  </a:lnTo>
                  <a:lnTo>
                    <a:pt x="474" y="755"/>
                  </a:lnTo>
                  <a:lnTo>
                    <a:pt x="468" y="755"/>
                  </a:lnTo>
                  <a:lnTo>
                    <a:pt x="461" y="755"/>
                  </a:lnTo>
                  <a:lnTo>
                    <a:pt x="455" y="755"/>
                  </a:lnTo>
                  <a:lnTo>
                    <a:pt x="448" y="755"/>
                  </a:lnTo>
                  <a:lnTo>
                    <a:pt x="448" y="762"/>
                  </a:lnTo>
                  <a:lnTo>
                    <a:pt x="442" y="762"/>
                  </a:lnTo>
                  <a:lnTo>
                    <a:pt x="436" y="762"/>
                  </a:lnTo>
                  <a:lnTo>
                    <a:pt x="429" y="755"/>
                  </a:lnTo>
                  <a:lnTo>
                    <a:pt x="423" y="755"/>
                  </a:lnTo>
                  <a:lnTo>
                    <a:pt x="423" y="762"/>
                  </a:lnTo>
                  <a:lnTo>
                    <a:pt x="423" y="755"/>
                  </a:lnTo>
                  <a:lnTo>
                    <a:pt x="416" y="755"/>
                  </a:lnTo>
                  <a:lnTo>
                    <a:pt x="416" y="762"/>
                  </a:lnTo>
                  <a:lnTo>
                    <a:pt x="416" y="755"/>
                  </a:lnTo>
                  <a:lnTo>
                    <a:pt x="423" y="755"/>
                  </a:lnTo>
                  <a:lnTo>
                    <a:pt x="423" y="749"/>
                  </a:lnTo>
                  <a:lnTo>
                    <a:pt x="429" y="749"/>
                  </a:lnTo>
                  <a:lnTo>
                    <a:pt x="429" y="742"/>
                  </a:lnTo>
                  <a:lnTo>
                    <a:pt x="436" y="742"/>
                  </a:lnTo>
                  <a:lnTo>
                    <a:pt x="436" y="736"/>
                  </a:lnTo>
                  <a:lnTo>
                    <a:pt x="429" y="736"/>
                  </a:lnTo>
                  <a:lnTo>
                    <a:pt x="429" y="730"/>
                  </a:lnTo>
                  <a:lnTo>
                    <a:pt x="423" y="730"/>
                  </a:lnTo>
                  <a:lnTo>
                    <a:pt x="423" y="736"/>
                  </a:lnTo>
                  <a:lnTo>
                    <a:pt x="416" y="736"/>
                  </a:lnTo>
                  <a:lnTo>
                    <a:pt x="416" y="730"/>
                  </a:lnTo>
                  <a:lnTo>
                    <a:pt x="416" y="723"/>
                  </a:lnTo>
                  <a:lnTo>
                    <a:pt x="416" y="717"/>
                  </a:lnTo>
                  <a:lnTo>
                    <a:pt x="416" y="710"/>
                  </a:lnTo>
                  <a:lnTo>
                    <a:pt x="410" y="710"/>
                  </a:lnTo>
                  <a:lnTo>
                    <a:pt x="410" y="704"/>
                  </a:lnTo>
                  <a:lnTo>
                    <a:pt x="403" y="704"/>
                  </a:lnTo>
                  <a:lnTo>
                    <a:pt x="403" y="698"/>
                  </a:lnTo>
                  <a:lnTo>
                    <a:pt x="397" y="698"/>
                  </a:lnTo>
                  <a:lnTo>
                    <a:pt x="391" y="698"/>
                  </a:lnTo>
                  <a:lnTo>
                    <a:pt x="391" y="691"/>
                  </a:lnTo>
                  <a:lnTo>
                    <a:pt x="397" y="691"/>
                  </a:lnTo>
                  <a:lnTo>
                    <a:pt x="391" y="691"/>
                  </a:lnTo>
                  <a:lnTo>
                    <a:pt x="397" y="691"/>
                  </a:lnTo>
                  <a:lnTo>
                    <a:pt x="397" y="685"/>
                  </a:lnTo>
                  <a:lnTo>
                    <a:pt x="403" y="685"/>
                  </a:lnTo>
                  <a:lnTo>
                    <a:pt x="403" y="678"/>
                  </a:lnTo>
                  <a:lnTo>
                    <a:pt x="403" y="672"/>
                  </a:lnTo>
                  <a:lnTo>
                    <a:pt x="403" y="666"/>
                  </a:lnTo>
                  <a:lnTo>
                    <a:pt x="397" y="666"/>
                  </a:lnTo>
                  <a:lnTo>
                    <a:pt x="391" y="666"/>
                  </a:lnTo>
                  <a:lnTo>
                    <a:pt x="391" y="659"/>
                  </a:lnTo>
                  <a:lnTo>
                    <a:pt x="391" y="653"/>
                  </a:lnTo>
                  <a:lnTo>
                    <a:pt x="384" y="653"/>
                  </a:lnTo>
                  <a:lnTo>
                    <a:pt x="384" y="659"/>
                  </a:lnTo>
                  <a:lnTo>
                    <a:pt x="384" y="653"/>
                  </a:lnTo>
                  <a:lnTo>
                    <a:pt x="384" y="659"/>
                  </a:lnTo>
                  <a:lnTo>
                    <a:pt x="378" y="659"/>
                  </a:lnTo>
                  <a:lnTo>
                    <a:pt x="378" y="653"/>
                  </a:lnTo>
                  <a:lnTo>
                    <a:pt x="378" y="659"/>
                  </a:lnTo>
                  <a:lnTo>
                    <a:pt x="371" y="659"/>
                  </a:lnTo>
                  <a:lnTo>
                    <a:pt x="371" y="666"/>
                  </a:lnTo>
                  <a:lnTo>
                    <a:pt x="365" y="666"/>
                  </a:lnTo>
                  <a:lnTo>
                    <a:pt x="359" y="666"/>
                  </a:lnTo>
                  <a:lnTo>
                    <a:pt x="352" y="666"/>
                  </a:lnTo>
                  <a:lnTo>
                    <a:pt x="346" y="659"/>
                  </a:lnTo>
                  <a:lnTo>
                    <a:pt x="339" y="659"/>
                  </a:lnTo>
                  <a:lnTo>
                    <a:pt x="333" y="653"/>
                  </a:lnTo>
                  <a:lnTo>
                    <a:pt x="327" y="653"/>
                  </a:lnTo>
                  <a:lnTo>
                    <a:pt x="320" y="653"/>
                  </a:lnTo>
                  <a:lnTo>
                    <a:pt x="320" y="659"/>
                  </a:lnTo>
                  <a:lnTo>
                    <a:pt x="314" y="659"/>
                  </a:lnTo>
                  <a:lnTo>
                    <a:pt x="314" y="666"/>
                  </a:lnTo>
                  <a:lnTo>
                    <a:pt x="320" y="666"/>
                  </a:lnTo>
                  <a:lnTo>
                    <a:pt x="320" y="672"/>
                  </a:lnTo>
                  <a:lnTo>
                    <a:pt x="314" y="672"/>
                  </a:lnTo>
                  <a:lnTo>
                    <a:pt x="307" y="672"/>
                  </a:lnTo>
                  <a:lnTo>
                    <a:pt x="301" y="672"/>
                  </a:lnTo>
                  <a:lnTo>
                    <a:pt x="301" y="666"/>
                  </a:lnTo>
                  <a:lnTo>
                    <a:pt x="295" y="659"/>
                  </a:lnTo>
                  <a:lnTo>
                    <a:pt x="295" y="653"/>
                  </a:lnTo>
                  <a:lnTo>
                    <a:pt x="288" y="653"/>
                  </a:lnTo>
                  <a:lnTo>
                    <a:pt x="282" y="653"/>
                  </a:lnTo>
                  <a:lnTo>
                    <a:pt x="282" y="646"/>
                  </a:lnTo>
                  <a:lnTo>
                    <a:pt x="282" y="640"/>
                  </a:lnTo>
                  <a:lnTo>
                    <a:pt x="282" y="634"/>
                  </a:lnTo>
                  <a:lnTo>
                    <a:pt x="275" y="627"/>
                  </a:lnTo>
                  <a:lnTo>
                    <a:pt x="269" y="621"/>
                  </a:lnTo>
                  <a:lnTo>
                    <a:pt x="269" y="608"/>
                  </a:lnTo>
                  <a:lnTo>
                    <a:pt x="263" y="595"/>
                  </a:lnTo>
                  <a:lnTo>
                    <a:pt x="256" y="582"/>
                  </a:lnTo>
                  <a:lnTo>
                    <a:pt x="256" y="576"/>
                  </a:lnTo>
                  <a:lnTo>
                    <a:pt x="250" y="570"/>
                  </a:lnTo>
                  <a:lnTo>
                    <a:pt x="237" y="563"/>
                  </a:lnTo>
                  <a:lnTo>
                    <a:pt x="231" y="557"/>
                  </a:lnTo>
                  <a:lnTo>
                    <a:pt x="224" y="550"/>
                  </a:lnTo>
                  <a:lnTo>
                    <a:pt x="211" y="550"/>
                  </a:lnTo>
                  <a:lnTo>
                    <a:pt x="199" y="544"/>
                  </a:lnTo>
                  <a:lnTo>
                    <a:pt x="192" y="538"/>
                  </a:lnTo>
                  <a:lnTo>
                    <a:pt x="186" y="538"/>
                  </a:lnTo>
                  <a:lnTo>
                    <a:pt x="186" y="531"/>
                  </a:lnTo>
                  <a:lnTo>
                    <a:pt x="179" y="512"/>
                  </a:lnTo>
                  <a:lnTo>
                    <a:pt x="173" y="512"/>
                  </a:lnTo>
                  <a:lnTo>
                    <a:pt x="173" y="506"/>
                  </a:lnTo>
                  <a:lnTo>
                    <a:pt x="167" y="499"/>
                  </a:lnTo>
                  <a:lnTo>
                    <a:pt x="154" y="499"/>
                  </a:lnTo>
                  <a:lnTo>
                    <a:pt x="135" y="493"/>
                  </a:lnTo>
                  <a:lnTo>
                    <a:pt x="128" y="486"/>
                  </a:lnTo>
                  <a:lnTo>
                    <a:pt x="122" y="486"/>
                  </a:lnTo>
                  <a:lnTo>
                    <a:pt x="122" y="480"/>
                  </a:lnTo>
                  <a:lnTo>
                    <a:pt x="115" y="480"/>
                  </a:lnTo>
                  <a:lnTo>
                    <a:pt x="109" y="480"/>
                  </a:lnTo>
                  <a:lnTo>
                    <a:pt x="103" y="474"/>
                  </a:lnTo>
                  <a:lnTo>
                    <a:pt x="96" y="474"/>
                  </a:lnTo>
                  <a:lnTo>
                    <a:pt x="90" y="474"/>
                  </a:lnTo>
                  <a:lnTo>
                    <a:pt x="83" y="467"/>
                  </a:lnTo>
                  <a:lnTo>
                    <a:pt x="77" y="467"/>
                  </a:lnTo>
                  <a:lnTo>
                    <a:pt x="71" y="461"/>
                  </a:lnTo>
                  <a:lnTo>
                    <a:pt x="64" y="461"/>
                  </a:lnTo>
                  <a:lnTo>
                    <a:pt x="64" y="454"/>
                  </a:lnTo>
                  <a:lnTo>
                    <a:pt x="58" y="448"/>
                  </a:lnTo>
                  <a:lnTo>
                    <a:pt x="58" y="435"/>
                  </a:lnTo>
                  <a:lnTo>
                    <a:pt x="58" y="422"/>
                  </a:lnTo>
                  <a:lnTo>
                    <a:pt x="51" y="403"/>
                  </a:lnTo>
                  <a:lnTo>
                    <a:pt x="51" y="397"/>
                  </a:lnTo>
                  <a:lnTo>
                    <a:pt x="51" y="390"/>
                  </a:lnTo>
                  <a:lnTo>
                    <a:pt x="58" y="390"/>
                  </a:lnTo>
                  <a:lnTo>
                    <a:pt x="58" y="384"/>
                  </a:lnTo>
                  <a:lnTo>
                    <a:pt x="64" y="384"/>
                  </a:lnTo>
                  <a:lnTo>
                    <a:pt x="64" y="377"/>
                  </a:lnTo>
                  <a:lnTo>
                    <a:pt x="58" y="371"/>
                  </a:lnTo>
                  <a:lnTo>
                    <a:pt x="64" y="371"/>
                  </a:lnTo>
                  <a:lnTo>
                    <a:pt x="64" y="365"/>
                  </a:lnTo>
                  <a:lnTo>
                    <a:pt x="64" y="358"/>
                  </a:lnTo>
                  <a:lnTo>
                    <a:pt x="64" y="352"/>
                  </a:lnTo>
                  <a:lnTo>
                    <a:pt x="58" y="352"/>
                  </a:lnTo>
                  <a:lnTo>
                    <a:pt x="64" y="345"/>
                  </a:lnTo>
                  <a:lnTo>
                    <a:pt x="64" y="339"/>
                  </a:lnTo>
                  <a:lnTo>
                    <a:pt x="64" y="333"/>
                  </a:lnTo>
                  <a:lnTo>
                    <a:pt x="71" y="333"/>
                  </a:lnTo>
                  <a:lnTo>
                    <a:pt x="71" y="326"/>
                  </a:lnTo>
                  <a:lnTo>
                    <a:pt x="77" y="326"/>
                  </a:lnTo>
                  <a:lnTo>
                    <a:pt x="77" y="320"/>
                  </a:lnTo>
                  <a:lnTo>
                    <a:pt x="83" y="320"/>
                  </a:lnTo>
                  <a:lnTo>
                    <a:pt x="83" y="313"/>
                  </a:lnTo>
                  <a:lnTo>
                    <a:pt x="90" y="313"/>
                  </a:lnTo>
                  <a:lnTo>
                    <a:pt x="90" y="307"/>
                  </a:lnTo>
                  <a:lnTo>
                    <a:pt x="96" y="307"/>
                  </a:lnTo>
                  <a:lnTo>
                    <a:pt x="96" y="301"/>
                  </a:lnTo>
                  <a:lnTo>
                    <a:pt x="103" y="301"/>
                  </a:lnTo>
                  <a:lnTo>
                    <a:pt x="103" y="294"/>
                  </a:lnTo>
                  <a:lnTo>
                    <a:pt x="109" y="294"/>
                  </a:lnTo>
                  <a:lnTo>
                    <a:pt x="109" y="288"/>
                  </a:lnTo>
                  <a:lnTo>
                    <a:pt x="109" y="281"/>
                  </a:lnTo>
                  <a:lnTo>
                    <a:pt x="109" y="275"/>
                  </a:lnTo>
                  <a:lnTo>
                    <a:pt x="103" y="269"/>
                  </a:lnTo>
                  <a:lnTo>
                    <a:pt x="103" y="262"/>
                  </a:lnTo>
                  <a:lnTo>
                    <a:pt x="103" y="256"/>
                  </a:lnTo>
                  <a:lnTo>
                    <a:pt x="103" y="249"/>
                  </a:lnTo>
                  <a:lnTo>
                    <a:pt x="103" y="243"/>
                  </a:lnTo>
                  <a:lnTo>
                    <a:pt x="103" y="237"/>
                  </a:lnTo>
                  <a:lnTo>
                    <a:pt x="109" y="237"/>
                  </a:lnTo>
                  <a:lnTo>
                    <a:pt x="109" y="230"/>
                  </a:lnTo>
                  <a:lnTo>
                    <a:pt x="115" y="224"/>
                  </a:lnTo>
                  <a:lnTo>
                    <a:pt x="115" y="217"/>
                  </a:lnTo>
                  <a:lnTo>
                    <a:pt x="115" y="211"/>
                  </a:lnTo>
                  <a:lnTo>
                    <a:pt x="122" y="211"/>
                  </a:lnTo>
                  <a:lnTo>
                    <a:pt x="122" y="205"/>
                  </a:lnTo>
                  <a:lnTo>
                    <a:pt x="122" y="198"/>
                  </a:lnTo>
                  <a:lnTo>
                    <a:pt x="122" y="192"/>
                  </a:lnTo>
                  <a:lnTo>
                    <a:pt x="122" y="185"/>
                  </a:lnTo>
                  <a:lnTo>
                    <a:pt x="115" y="185"/>
                  </a:lnTo>
                  <a:lnTo>
                    <a:pt x="115" y="179"/>
                  </a:lnTo>
                  <a:lnTo>
                    <a:pt x="122" y="173"/>
                  </a:lnTo>
                  <a:lnTo>
                    <a:pt x="122" y="166"/>
                  </a:lnTo>
                  <a:lnTo>
                    <a:pt x="122" y="160"/>
                  </a:lnTo>
                  <a:lnTo>
                    <a:pt x="128" y="160"/>
                  </a:lnTo>
                  <a:lnTo>
                    <a:pt x="135" y="153"/>
                  </a:lnTo>
                  <a:lnTo>
                    <a:pt x="141" y="153"/>
                  </a:lnTo>
                  <a:lnTo>
                    <a:pt x="141" y="147"/>
                  </a:lnTo>
                  <a:lnTo>
                    <a:pt x="147" y="147"/>
                  </a:lnTo>
                  <a:lnTo>
                    <a:pt x="154" y="147"/>
                  </a:lnTo>
                  <a:lnTo>
                    <a:pt x="160" y="147"/>
                  </a:lnTo>
                  <a:lnTo>
                    <a:pt x="160" y="141"/>
                  </a:lnTo>
                  <a:lnTo>
                    <a:pt x="160" y="134"/>
                  </a:lnTo>
                  <a:lnTo>
                    <a:pt x="160" y="128"/>
                  </a:lnTo>
                  <a:lnTo>
                    <a:pt x="160" y="121"/>
                  </a:lnTo>
                  <a:lnTo>
                    <a:pt x="154" y="121"/>
                  </a:lnTo>
                  <a:lnTo>
                    <a:pt x="154" y="115"/>
                  </a:lnTo>
                  <a:lnTo>
                    <a:pt x="154" y="102"/>
                  </a:lnTo>
                  <a:lnTo>
                    <a:pt x="154" y="96"/>
                  </a:lnTo>
                  <a:lnTo>
                    <a:pt x="154" y="77"/>
                  </a:lnTo>
                  <a:lnTo>
                    <a:pt x="154" y="70"/>
                  </a:lnTo>
                  <a:lnTo>
                    <a:pt x="154" y="57"/>
                  </a:lnTo>
                  <a:lnTo>
                    <a:pt x="154" y="51"/>
                  </a:lnTo>
                  <a:lnTo>
                    <a:pt x="147" y="45"/>
                  </a:lnTo>
                  <a:lnTo>
                    <a:pt x="141" y="38"/>
                  </a:lnTo>
                  <a:lnTo>
                    <a:pt x="135" y="38"/>
                  </a:lnTo>
                  <a:lnTo>
                    <a:pt x="122" y="32"/>
                  </a:lnTo>
                  <a:lnTo>
                    <a:pt x="115" y="32"/>
                  </a:lnTo>
                  <a:lnTo>
                    <a:pt x="103" y="25"/>
                  </a:lnTo>
                  <a:lnTo>
                    <a:pt x="96" y="32"/>
                  </a:lnTo>
                  <a:lnTo>
                    <a:pt x="83" y="32"/>
                  </a:lnTo>
                  <a:lnTo>
                    <a:pt x="77" y="32"/>
                  </a:lnTo>
                  <a:lnTo>
                    <a:pt x="71" y="38"/>
                  </a:lnTo>
                  <a:lnTo>
                    <a:pt x="64" y="38"/>
                  </a:lnTo>
                  <a:lnTo>
                    <a:pt x="58" y="38"/>
                  </a:lnTo>
                  <a:lnTo>
                    <a:pt x="51" y="45"/>
                  </a:lnTo>
                  <a:lnTo>
                    <a:pt x="45" y="45"/>
                  </a:lnTo>
                  <a:lnTo>
                    <a:pt x="38" y="38"/>
                  </a:lnTo>
                  <a:lnTo>
                    <a:pt x="32" y="38"/>
                  </a:lnTo>
                  <a:lnTo>
                    <a:pt x="26" y="38"/>
                  </a:lnTo>
                  <a:lnTo>
                    <a:pt x="26" y="32"/>
                  </a:lnTo>
                  <a:lnTo>
                    <a:pt x="19" y="32"/>
                  </a:lnTo>
                  <a:lnTo>
                    <a:pt x="13" y="25"/>
                  </a:lnTo>
                  <a:lnTo>
                    <a:pt x="6" y="25"/>
                  </a:lnTo>
                  <a:lnTo>
                    <a:pt x="0" y="25"/>
                  </a:lnTo>
                  <a:lnTo>
                    <a:pt x="0" y="32"/>
                  </a:lnTo>
                  <a:lnTo>
                    <a:pt x="0" y="25"/>
                  </a:lnTo>
                  <a:lnTo>
                    <a:pt x="0" y="19"/>
                  </a:lnTo>
                  <a:lnTo>
                    <a:pt x="0" y="13"/>
                  </a:lnTo>
                  <a:lnTo>
                    <a:pt x="0" y="6"/>
                  </a:lnTo>
                  <a:lnTo>
                    <a:pt x="0" y="0"/>
                  </a:lnTo>
                  <a:lnTo>
                    <a:pt x="6" y="0"/>
                  </a:lnTo>
                  <a:lnTo>
                    <a:pt x="19" y="0"/>
                  </a:lnTo>
                  <a:lnTo>
                    <a:pt x="32" y="6"/>
                  </a:lnTo>
                  <a:lnTo>
                    <a:pt x="38" y="6"/>
                  </a:lnTo>
                  <a:lnTo>
                    <a:pt x="45" y="6"/>
                  </a:lnTo>
                  <a:lnTo>
                    <a:pt x="64" y="13"/>
                  </a:lnTo>
                  <a:lnTo>
                    <a:pt x="77" y="13"/>
                  </a:lnTo>
                  <a:lnTo>
                    <a:pt x="96" y="19"/>
                  </a:lnTo>
                  <a:lnTo>
                    <a:pt x="103" y="19"/>
                  </a:lnTo>
                  <a:lnTo>
                    <a:pt x="115" y="19"/>
                  </a:lnTo>
                  <a:lnTo>
                    <a:pt x="141" y="25"/>
                  </a:lnTo>
                  <a:lnTo>
                    <a:pt x="160" y="32"/>
                  </a:lnTo>
                  <a:lnTo>
                    <a:pt x="186" y="32"/>
                  </a:lnTo>
                  <a:lnTo>
                    <a:pt x="205" y="38"/>
                  </a:lnTo>
                  <a:lnTo>
                    <a:pt x="211" y="45"/>
                  </a:lnTo>
                  <a:lnTo>
                    <a:pt x="218" y="45"/>
                  </a:lnTo>
                  <a:lnTo>
                    <a:pt x="250" y="51"/>
                  </a:lnTo>
                  <a:lnTo>
                    <a:pt x="288" y="57"/>
                  </a:lnTo>
                  <a:lnTo>
                    <a:pt x="327" y="64"/>
                  </a:lnTo>
                  <a:lnTo>
                    <a:pt x="352" y="70"/>
                  </a:lnTo>
                  <a:lnTo>
                    <a:pt x="371" y="70"/>
                  </a:lnTo>
                  <a:lnTo>
                    <a:pt x="391" y="77"/>
                  </a:lnTo>
                  <a:lnTo>
                    <a:pt x="410" y="77"/>
                  </a:lnTo>
                  <a:lnTo>
                    <a:pt x="474" y="96"/>
                  </a:lnTo>
                  <a:lnTo>
                    <a:pt x="487" y="96"/>
                  </a:lnTo>
                  <a:lnTo>
                    <a:pt x="500" y="96"/>
                  </a:lnTo>
                  <a:lnTo>
                    <a:pt x="519" y="102"/>
                  </a:lnTo>
                  <a:lnTo>
                    <a:pt x="589" y="115"/>
                  </a:lnTo>
                  <a:lnTo>
                    <a:pt x="589" y="121"/>
                  </a:lnTo>
                  <a:lnTo>
                    <a:pt x="589" y="128"/>
                  </a:lnTo>
                  <a:lnTo>
                    <a:pt x="583" y="128"/>
                  </a:lnTo>
                  <a:lnTo>
                    <a:pt x="583" y="134"/>
                  </a:lnTo>
                  <a:lnTo>
                    <a:pt x="589" y="134"/>
                  </a:lnTo>
                  <a:lnTo>
                    <a:pt x="596" y="134"/>
                  </a:lnTo>
                  <a:lnTo>
                    <a:pt x="596" y="141"/>
                  </a:lnTo>
                  <a:lnTo>
                    <a:pt x="596" y="147"/>
                  </a:lnTo>
                  <a:lnTo>
                    <a:pt x="602" y="147"/>
                  </a:lnTo>
                  <a:lnTo>
                    <a:pt x="602" y="153"/>
                  </a:lnTo>
                  <a:lnTo>
                    <a:pt x="596" y="153"/>
                  </a:lnTo>
                  <a:lnTo>
                    <a:pt x="596" y="160"/>
                  </a:lnTo>
                  <a:lnTo>
                    <a:pt x="596" y="166"/>
                  </a:lnTo>
                  <a:lnTo>
                    <a:pt x="596" y="173"/>
                  </a:lnTo>
                  <a:lnTo>
                    <a:pt x="596" y="179"/>
                  </a:lnTo>
                  <a:lnTo>
                    <a:pt x="589" y="179"/>
                  </a:lnTo>
                  <a:lnTo>
                    <a:pt x="589" y="185"/>
                  </a:lnTo>
                  <a:lnTo>
                    <a:pt x="583" y="185"/>
                  </a:lnTo>
                  <a:lnTo>
                    <a:pt x="589" y="185"/>
                  </a:lnTo>
                  <a:lnTo>
                    <a:pt x="589" y="192"/>
                  </a:lnTo>
                  <a:lnTo>
                    <a:pt x="596" y="192"/>
                  </a:lnTo>
                  <a:lnTo>
                    <a:pt x="666" y="153"/>
                  </a:lnTo>
                  <a:lnTo>
                    <a:pt x="679" y="147"/>
                  </a:lnTo>
                  <a:lnTo>
                    <a:pt x="730" y="128"/>
                  </a:lnTo>
                  <a:lnTo>
                    <a:pt x="781" y="128"/>
                  </a:lnTo>
                  <a:lnTo>
                    <a:pt x="801" y="128"/>
                  </a:lnTo>
                  <a:lnTo>
                    <a:pt x="826" y="128"/>
                  </a:lnTo>
                  <a:lnTo>
                    <a:pt x="903" y="128"/>
                  </a:lnTo>
                  <a:lnTo>
                    <a:pt x="916" y="128"/>
                  </a:lnTo>
                  <a:lnTo>
                    <a:pt x="941" y="128"/>
                  </a:lnTo>
                  <a:lnTo>
                    <a:pt x="948" y="128"/>
                  </a:lnTo>
                  <a:lnTo>
                    <a:pt x="967" y="128"/>
                  </a:lnTo>
                  <a:lnTo>
                    <a:pt x="948" y="192"/>
                  </a:lnTo>
                  <a:lnTo>
                    <a:pt x="954" y="211"/>
                  </a:lnTo>
                  <a:lnTo>
                    <a:pt x="954" y="237"/>
                  </a:lnTo>
                  <a:lnTo>
                    <a:pt x="935" y="256"/>
                  </a:lnTo>
                  <a:lnTo>
                    <a:pt x="935" y="294"/>
                  </a:lnTo>
                  <a:lnTo>
                    <a:pt x="922" y="307"/>
                  </a:lnTo>
                  <a:lnTo>
                    <a:pt x="884" y="352"/>
                  </a:lnTo>
                  <a:lnTo>
                    <a:pt x="865" y="377"/>
                  </a:lnTo>
                  <a:lnTo>
                    <a:pt x="858" y="403"/>
                  </a:lnTo>
                  <a:lnTo>
                    <a:pt x="865" y="448"/>
                  </a:lnTo>
                  <a:lnTo>
                    <a:pt x="865" y="467"/>
                  </a:lnTo>
                  <a:lnTo>
                    <a:pt x="865" y="512"/>
                  </a:lnTo>
                  <a:lnTo>
                    <a:pt x="845" y="570"/>
                  </a:lnTo>
                  <a:lnTo>
                    <a:pt x="839" y="685"/>
                  </a:lnTo>
                  <a:lnTo>
                    <a:pt x="845" y="698"/>
                  </a:lnTo>
                  <a:lnTo>
                    <a:pt x="961" y="774"/>
                  </a:lnTo>
                  <a:lnTo>
                    <a:pt x="1044" y="838"/>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pPr algn="ctr">
                <a:lnSpc>
                  <a:spcPct val="107000"/>
                </a:lnSpc>
                <a:spcAft>
                  <a:spcPts val="800"/>
                </a:spcAft>
              </a:pPr>
              <a:r>
                <a:rPr lang="fr-FR" sz="110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56" name="Freeform 227">
              <a:extLst>
                <a:ext uri="{FF2B5EF4-FFF2-40B4-BE49-F238E27FC236}">
                  <a16:creationId xmlns:a16="http://schemas.microsoft.com/office/drawing/2014/main" id="{FF201220-263F-0F13-CA40-9C30A404EEFF}"/>
                </a:ext>
              </a:extLst>
            </p:cNvPr>
            <p:cNvSpPr>
              <a:spLocks/>
            </p:cNvSpPr>
            <p:nvPr/>
          </p:nvSpPr>
          <p:spPr bwMode="gray">
            <a:xfrm>
              <a:off x="3977881" y="2977587"/>
              <a:ext cx="752447" cy="931534"/>
            </a:xfrm>
            <a:custGeom>
              <a:avLst/>
              <a:gdLst>
                <a:gd name="T0" fmla="*/ 967 w 1166"/>
                <a:gd name="T1" fmla="*/ 864 h 1293"/>
                <a:gd name="T2" fmla="*/ 788 w 1166"/>
                <a:gd name="T3" fmla="*/ 877 h 1293"/>
                <a:gd name="T4" fmla="*/ 788 w 1166"/>
                <a:gd name="T5" fmla="*/ 922 h 1293"/>
                <a:gd name="T6" fmla="*/ 807 w 1166"/>
                <a:gd name="T7" fmla="*/ 980 h 1293"/>
                <a:gd name="T8" fmla="*/ 813 w 1166"/>
                <a:gd name="T9" fmla="*/ 1005 h 1293"/>
                <a:gd name="T10" fmla="*/ 820 w 1166"/>
                <a:gd name="T11" fmla="*/ 1044 h 1293"/>
                <a:gd name="T12" fmla="*/ 807 w 1166"/>
                <a:gd name="T13" fmla="*/ 1088 h 1293"/>
                <a:gd name="T14" fmla="*/ 807 w 1166"/>
                <a:gd name="T15" fmla="*/ 1146 h 1293"/>
                <a:gd name="T16" fmla="*/ 769 w 1166"/>
                <a:gd name="T17" fmla="*/ 1191 h 1293"/>
                <a:gd name="T18" fmla="*/ 724 w 1166"/>
                <a:gd name="T19" fmla="*/ 1217 h 1293"/>
                <a:gd name="T20" fmla="*/ 647 w 1166"/>
                <a:gd name="T21" fmla="*/ 1229 h 1293"/>
                <a:gd name="T22" fmla="*/ 583 w 1166"/>
                <a:gd name="T23" fmla="*/ 1229 h 1293"/>
                <a:gd name="T24" fmla="*/ 525 w 1166"/>
                <a:gd name="T25" fmla="*/ 1217 h 1293"/>
                <a:gd name="T26" fmla="*/ 461 w 1166"/>
                <a:gd name="T27" fmla="*/ 1236 h 1293"/>
                <a:gd name="T28" fmla="*/ 397 w 1166"/>
                <a:gd name="T29" fmla="*/ 1229 h 1293"/>
                <a:gd name="T30" fmla="*/ 307 w 1166"/>
                <a:gd name="T31" fmla="*/ 1268 h 1293"/>
                <a:gd name="T32" fmla="*/ 250 w 1166"/>
                <a:gd name="T33" fmla="*/ 1287 h 1293"/>
                <a:gd name="T34" fmla="*/ 211 w 1166"/>
                <a:gd name="T35" fmla="*/ 1236 h 1293"/>
                <a:gd name="T36" fmla="*/ 205 w 1166"/>
                <a:gd name="T37" fmla="*/ 1165 h 1293"/>
                <a:gd name="T38" fmla="*/ 199 w 1166"/>
                <a:gd name="T39" fmla="*/ 1095 h 1293"/>
                <a:gd name="T40" fmla="*/ 211 w 1166"/>
                <a:gd name="T41" fmla="*/ 1031 h 1293"/>
                <a:gd name="T42" fmla="*/ 231 w 1166"/>
                <a:gd name="T43" fmla="*/ 992 h 1293"/>
                <a:gd name="T44" fmla="*/ 282 w 1166"/>
                <a:gd name="T45" fmla="*/ 941 h 1293"/>
                <a:gd name="T46" fmla="*/ 327 w 1166"/>
                <a:gd name="T47" fmla="*/ 896 h 1293"/>
                <a:gd name="T48" fmla="*/ 301 w 1166"/>
                <a:gd name="T49" fmla="*/ 839 h 1293"/>
                <a:gd name="T50" fmla="*/ 256 w 1166"/>
                <a:gd name="T51" fmla="*/ 794 h 1293"/>
                <a:gd name="T52" fmla="*/ 231 w 1166"/>
                <a:gd name="T53" fmla="*/ 743 h 1293"/>
                <a:gd name="T54" fmla="*/ 186 w 1166"/>
                <a:gd name="T55" fmla="*/ 711 h 1293"/>
                <a:gd name="T56" fmla="*/ 147 w 1166"/>
                <a:gd name="T57" fmla="*/ 679 h 1293"/>
                <a:gd name="T58" fmla="*/ 109 w 1166"/>
                <a:gd name="T59" fmla="*/ 647 h 1293"/>
                <a:gd name="T60" fmla="*/ 19 w 1166"/>
                <a:gd name="T61" fmla="*/ 538 h 1293"/>
                <a:gd name="T62" fmla="*/ 13 w 1166"/>
                <a:gd name="T63" fmla="*/ 499 h 1293"/>
                <a:gd name="T64" fmla="*/ 19 w 1166"/>
                <a:gd name="T65" fmla="*/ 474 h 1293"/>
                <a:gd name="T66" fmla="*/ 58 w 1166"/>
                <a:gd name="T67" fmla="*/ 480 h 1293"/>
                <a:gd name="T68" fmla="*/ 77 w 1166"/>
                <a:gd name="T69" fmla="*/ 455 h 1293"/>
                <a:gd name="T70" fmla="*/ 115 w 1166"/>
                <a:gd name="T71" fmla="*/ 448 h 1293"/>
                <a:gd name="T72" fmla="*/ 135 w 1166"/>
                <a:gd name="T73" fmla="*/ 397 h 1293"/>
                <a:gd name="T74" fmla="*/ 173 w 1166"/>
                <a:gd name="T75" fmla="*/ 391 h 1293"/>
                <a:gd name="T76" fmla="*/ 199 w 1166"/>
                <a:gd name="T77" fmla="*/ 352 h 1293"/>
                <a:gd name="T78" fmla="*/ 231 w 1166"/>
                <a:gd name="T79" fmla="*/ 314 h 1293"/>
                <a:gd name="T80" fmla="*/ 256 w 1166"/>
                <a:gd name="T81" fmla="*/ 288 h 1293"/>
                <a:gd name="T82" fmla="*/ 288 w 1166"/>
                <a:gd name="T83" fmla="*/ 263 h 1293"/>
                <a:gd name="T84" fmla="*/ 314 w 1166"/>
                <a:gd name="T85" fmla="*/ 231 h 1293"/>
                <a:gd name="T86" fmla="*/ 359 w 1166"/>
                <a:gd name="T87" fmla="*/ 231 h 1293"/>
                <a:gd name="T88" fmla="*/ 384 w 1166"/>
                <a:gd name="T89" fmla="*/ 250 h 1293"/>
                <a:gd name="T90" fmla="*/ 423 w 1166"/>
                <a:gd name="T91" fmla="*/ 275 h 1293"/>
                <a:gd name="T92" fmla="*/ 474 w 1166"/>
                <a:gd name="T93" fmla="*/ 275 h 1293"/>
                <a:gd name="T94" fmla="*/ 512 w 1166"/>
                <a:gd name="T95" fmla="*/ 269 h 1293"/>
                <a:gd name="T96" fmla="*/ 551 w 1166"/>
                <a:gd name="T97" fmla="*/ 237 h 1293"/>
                <a:gd name="T98" fmla="*/ 576 w 1166"/>
                <a:gd name="T99" fmla="*/ 205 h 1293"/>
                <a:gd name="T100" fmla="*/ 564 w 1166"/>
                <a:gd name="T101" fmla="*/ 122 h 1293"/>
                <a:gd name="T102" fmla="*/ 640 w 1166"/>
                <a:gd name="T103" fmla="*/ 19 h 1293"/>
                <a:gd name="T104" fmla="*/ 743 w 1166"/>
                <a:gd name="T105" fmla="*/ 45 h 1293"/>
                <a:gd name="T106" fmla="*/ 788 w 1166"/>
                <a:gd name="T107" fmla="*/ 58 h 1293"/>
                <a:gd name="T108" fmla="*/ 871 w 1166"/>
                <a:gd name="T109" fmla="*/ 45 h 1293"/>
                <a:gd name="T110" fmla="*/ 941 w 1166"/>
                <a:gd name="T111" fmla="*/ 0 h 1293"/>
                <a:gd name="T112" fmla="*/ 1127 w 1166"/>
                <a:gd name="T113" fmla="*/ 179 h 1293"/>
                <a:gd name="T114" fmla="*/ 1166 w 1166"/>
                <a:gd name="T115" fmla="*/ 749 h 1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66" h="1293">
                  <a:moveTo>
                    <a:pt x="1140" y="858"/>
                  </a:moveTo>
                  <a:lnTo>
                    <a:pt x="1108" y="858"/>
                  </a:lnTo>
                  <a:lnTo>
                    <a:pt x="1102" y="858"/>
                  </a:lnTo>
                  <a:lnTo>
                    <a:pt x="1082" y="864"/>
                  </a:lnTo>
                  <a:lnTo>
                    <a:pt x="1070" y="864"/>
                  </a:lnTo>
                  <a:lnTo>
                    <a:pt x="1057" y="864"/>
                  </a:lnTo>
                  <a:lnTo>
                    <a:pt x="1050" y="864"/>
                  </a:lnTo>
                  <a:lnTo>
                    <a:pt x="1031" y="864"/>
                  </a:lnTo>
                  <a:lnTo>
                    <a:pt x="1005" y="864"/>
                  </a:lnTo>
                  <a:lnTo>
                    <a:pt x="993" y="864"/>
                  </a:lnTo>
                  <a:lnTo>
                    <a:pt x="967" y="864"/>
                  </a:lnTo>
                  <a:lnTo>
                    <a:pt x="954" y="864"/>
                  </a:lnTo>
                  <a:lnTo>
                    <a:pt x="922" y="864"/>
                  </a:lnTo>
                  <a:lnTo>
                    <a:pt x="909" y="864"/>
                  </a:lnTo>
                  <a:lnTo>
                    <a:pt x="871" y="864"/>
                  </a:lnTo>
                  <a:lnTo>
                    <a:pt x="826" y="858"/>
                  </a:lnTo>
                  <a:lnTo>
                    <a:pt x="801" y="858"/>
                  </a:lnTo>
                  <a:lnTo>
                    <a:pt x="801" y="864"/>
                  </a:lnTo>
                  <a:lnTo>
                    <a:pt x="794" y="864"/>
                  </a:lnTo>
                  <a:lnTo>
                    <a:pt x="794" y="871"/>
                  </a:lnTo>
                  <a:lnTo>
                    <a:pt x="788" y="871"/>
                  </a:lnTo>
                  <a:lnTo>
                    <a:pt x="788" y="877"/>
                  </a:lnTo>
                  <a:lnTo>
                    <a:pt x="794" y="877"/>
                  </a:lnTo>
                  <a:lnTo>
                    <a:pt x="794" y="884"/>
                  </a:lnTo>
                  <a:lnTo>
                    <a:pt x="788" y="884"/>
                  </a:lnTo>
                  <a:lnTo>
                    <a:pt x="788" y="890"/>
                  </a:lnTo>
                  <a:lnTo>
                    <a:pt x="788" y="896"/>
                  </a:lnTo>
                  <a:lnTo>
                    <a:pt x="794" y="896"/>
                  </a:lnTo>
                  <a:lnTo>
                    <a:pt x="794" y="903"/>
                  </a:lnTo>
                  <a:lnTo>
                    <a:pt x="788" y="903"/>
                  </a:lnTo>
                  <a:lnTo>
                    <a:pt x="788" y="909"/>
                  </a:lnTo>
                  <a:lnTo>
                    <a:pt x="788" y="916"/>
                  </a:lnTo>
                  <a:lnTo>
                    <a:pt x="788" y="922"/>
                  </a:lnTo>
                  <a:lnTo>
                    <a:pt x="794" y="928"/>
                  </a:lnTo>
                  <a:lnTo>
                    <a:pt x="794" y="935"/>
                  </a:lnTo>
                  <a:lnTo>
                    <a:pt x="801" y="935"/>
                  </a:lnTo>
                  <a:lnTo>
                    <a:pt x="801" y="941"/>
                  </a:lnTo>
                  <a:lnTo>
                    <a:pt x="801" y="948"/>
                  </a:lnTo>
                  <a:lnTo>
                    <a:pt x="801" y="954"/>
                  </a:lnTo>
                  <a:lnTo>
                    <a:pt x="801" y="960"/>
                  </a:lnTo>
                  <a:lnTo>
                    <a:pt x="807" y="960"/>
                  </a:lnTo>
                  <a:lnTo>
                    <a:pt x="807" y="967"/>
                  </a:lnTo>
                  <a:lnTo>
                    <a:pt x="807" y="973"/>
                  </a:lnTo>
                  <a:lnTo>
                    <a:pt x="807" y="980"/>
                  </a:lnTo>
                  <a:lnTo>
                    <a:pt x="801" y="980"/>
                  </a:lnTo>
                  <a:lnTo>
                    <a:pt x="801" y="973"/>
                  </a:lnTo>
                  <a:lnTo>
                    <a:pt x="801" y="980"/>
                  </a:lnTo>
                  <a:lnTo>
                    <a:pt x="801" y="986"/>
                  </a:lnTo>
                  <a:lnTo>
                    <a:pt x="807" y="986"/>
                  </a:lnTo>
                  <a:lnTo>
                    <a:pt x="807" y="992"/>
                  </a:lnTo>
                  <a:lnTo>
                    <a:pt x="801" y="992"/>
                  </a:lnTo>
                  <a:lnTo>
                    <a:pt x="801" y="999"/>
                  </a:lnTo>
                  <a:lnTo>
                    <a:pt x="807" y="999"/>
                  </a:lnTo>
                  <a:lnTo>
                    <a:pt x="813" y="999"/>
                  </a:lnTo>
                  <a:lnTo>
                    <a:pt x="813" y="1005"/>
                  </a:lnTo>
                  <a:lnTo>
                    <a:pt x="807" y="1005"/>
                  </a:lnTo>
                  <a:lnTo>
                    <a:pt x="813" y="1005"/>
                  </a:lnTo>
                  <a:lnTo>
                    <a:pt x="820" y="1005"/>
                  </a:lnTo>
                  <a:lnTo>
                    <a:pt x="820" y="1012"/>
                  </a:lnTo>
                  <a:lnTo>
                    <a:pt x="813" y="1012"/>
                  </a:lnTo>
                  <a:lnTo>
                    <a:pt x="813" y="1018"/>
                  </a:lnTo>
                  <a:lnTo>
                    <a:pt x="813" y="1024"/>
                  </a:lnTo>
                  <a:lnTo>
                    <a:pt x="813" y="1031"/>
                  </a:lnTo>
                  <a:lnTo>
                    <a:pt x="813" y="1037"/>
                  </a:lnTo>
                  <a:lnTo>
                    <a:pt x="820" y="1037"/>
                  </a:lnTo>
                  <a:lnTo>
                    <a:pt x="820" y="1044"/>
                  </a:lnTo>
                  <a:lnTo>
                    <a:pt x="813" y="1050"/>
                  </a:lnTo>
                  <a:lnTo>
                    <a:pt x="820" y="1050"/>
                  </a:lnTo>
                  <a:lnTo>
                    <a:pt x="820" y="1056"/>
                  </a:lnTo>
                  <a:lnTo>
                    <a:pt x="813" y="1056"/>
                  </a:lnTo>
                  <a:lnTo>
                    <a:pt x="813" y="1063"/>
                  </a:lnTo>
                  <a:lnTo>
                    <a:pt x="807" y="1063"/>
                  </a:lnTo>
                  <a:lnTo>
                    <a:pt x="807" y="1069"/>
                  </a:lnTo>
                  <a:lnTo>
                    <a:pt x="813" y="1076"/>
                  </a:lnTo>
                  <a:lnTo>
                    <a:pt x="813" y="1082"/>
                  </a:lnTo>
                  <a:lnTo>
                    <a:pt x="813" y="1088"/>
                  </a:lnTo>
                  <a:lnTo>
                    <a:pt x="807" y="1088"/>
                  </a:lnTo>
                  <a:lnTo>
                    <a:pt x="807" y="1095"/>
                  </a:lnTo>
                  <a:lnTo>
                    <a:pt x="813" y="1101"/>
                  </a:lnTo>
                  <a:lnTo>
                    <a:pt x="807" y="1108"/>
                  </a:lnTo>
                  <a:lnTo>
                    <a:pt x="807" y="1114"/>
                  </a:lnTo>
                  <a:lnTo>
                    <a:pt x="813" y="1114"/>
                  </a:lnTo>
                  <a:lnTo>
                    <a:pt x="813" y="1120"/>
                  </a:lnTo>
                  <a:lnTo>
                    <a:pt x="813" y="1127"/>
                  </a:lnTo>
                  <a:lnTo>
                    <a:pt x="813" y="1133"/>
                  </a:lnTo>
                  <a:lnTo>
                    <a:pt x="807" y="1133"/>
                  </a:lnTo>
                  <a:lnTo>
                    <a:pt x="807" y="1140"/>
                  </a:lnTo>
                  <a:lnTo>
                    <a:pt x="807" y="1146"/>
                  </a:lnTo>
                  <a:lnTo>
                    <a:pt x="807" y="1152"/>
                  </a:lnTo>
                  <a:lnTo>
                    <a:pt x="801" y="1159"/>
                  </a:lnTo>
                  <a:lnTo>
                    <a:pt x="794" y="1159"/>
                  </a:lnTo>
                  <a:lnTo>
                    <a:pt x="794" y="1165"/>
                  </a:lnTo>
                  <a:lnTo>
                    <a:pt x="794" y="1172"/>
                  </a:lnTo>
                  <a:lnTo>
                    <a:pt x="788" y="1172"/>
                  </a:lnTo>
                  <a:lnTo>
                    <a:pt x="781" y="1172"/>
                  </a:lnTo>
                  <a:lnTo>
                    <a:pt x="781" y="1178"/>
                  </a:lnTo>
                  <a:lnTo>
                    <a:pt x="775" y="1178"/>
                  </a:lnTo>
                  <a:lnTo>
                    <a:pt x="775" y="1184"/>
                  </a:lnTo>
                  <a:lnTo>
                    <a:pt x="769" y="1191"/>
                  </a:lnTo>
                  <a:lnTo>
                    <a:pt x="762" y="1191"/>
                  </a:lnTo>
                  <a:lnTo>
                    <a:pt x="756" y="1191"/>
                  </a:lnTo>
                  <a:lnTo>
                    <a:pt x="756" y="1197"/>
                  </a:lnTo>
                  <a:lnTo>
                    <a:pt x="749" y="1197"/>
                  </a:lnTo>
                  <a:lnTo>
                    <a:pt x="743" y="1197"/>
                  </a:lnTo>
                  <a:lnTo>
                    <a:pt x="743" y="1204"/>
                  </a:lnTo>
                  <a:lnTo>
                    <a:pt x="737" y="1204"/>
                  </a:lnTo>
                  <a:lnTo>
                    <a:pt x="737" y="1210"/>
                  </a:lnTo>
                  <a:lnTo>
                    <a:pt x="730" y="1210"/>
                  </a:lnTo>
                  <a:lnTo>
                    <a:pt x="730" y="1217"/>
                  </a:lnTo>
                  <a:lnTo>
                    <a:pt x="724" y="1217"/>
                  </a:lnTo>
                  <a:lnTo>
                    <a:pt x="717" y="1217"/>
                  </a:lnTo>
                  <a:lnTo>
                    <a:pt x="711" y="1217"/>
                  </a:lnTo>
                  <a:lnTo>
                    <a:pt x="698" y="1223"/>
                  </a:lnTo>
                  <a:lnTo>
                    <a:pt x="692" y="1223"/>
                  </a:lnTo>
                  <a:lnTo>
                    <a:pt x="685" y="1223"/>
                  </a:lnTo>
                  <a:lnTo>
                    <a:pt x="679" y="1223"/>
                  </a:lnTo>
                  <a:lnTo>
                    <a:pt x="672" y="1223"/>
                  </a:lnTo>
                  <a:lnTo>
                    <a:pt x="666" y="1229"/>
                  </a:lnTo>
                  <a:lnTo>
                    <a:pt x="660" y="1229"/>
                  </a:lnTo>
                  <a:lnTo>
                    <a:pt x="653" y="1229"/>
                  </a:lnTo>
                  <a:lnTo>
                    <a:pt x="647" y="1229"/>
                  </a:lnTo>
                  <a:lnTo>
                    <a:pt x="640" y="1229"/>
                  </a:lnTo>
                  <a:lnTo>
                    <a:pt x="634" y="1229"/>
                  </a:lnTo>
                  <a:lnTo>
                    <a:pt x="621" y="1229"/>
                  </a:lnTo>
                  <a:lnTo>
                    <a:pt x="615" y="1229"/>
                  </a:lnTo>
                  <a:lnTo>
                    <a:pt x="608" y="1236"/>
                  </a:lnTo>
                  <a:lnTo>
                    <a:pt x="608" y="1242"/>
                  </a:lnTo>
                  <a:lnTo>
                    <a:pt x="602" y="1242"/>
                  </a:lnTo>
                  <a:lnTo>
                    <a:pt x="602" y="1236"/>
                  </a:lnTo>
                  <a:lnTo>
                    <a:pt x="596" y="1236"/>
                  </a:lnTo>
                  <a:lnTo>
                    <a:pt x="589" y="1229"/>
                  </a:lnTo>
                  <a:lnTo>
                    <a:pt x="583" y="1229"/>
                  </a:lnTo>
                  <a:lnTo>
                    <a:pt x="583" y="1223"/>
                  </a:lnTo>
                  <a:lnTo>
                    <a:pt x="576" y="1223"/>
                  </a:lnTo>
                  <a:lnTo>
                    <a:pt x="564" y="1223"/>
                  </a:lnTo>
                  <a:lnTo>
                    <a:pt x="557" y="1223"/>
                  </a:lnTo>
                  <a:lnTo>
                    <a:pt x="551" y="1223"/>
                  </a:lnTo>
                  <a:lnTo>
                    <a:pt x="544" y="1217"/>
                  </a:lnTo>
                  <a:lnTo>
                    <a:pt x="538" y="1217"/>
                  </a:lnTo>
                  <a:lnTo>
                    <a:pt x="538" y="1210"/>
                  </a:lnTo>
                  <a:lnTo>
                    <a:pt x="538" y="1217"/>
                  </a:lnTo>
                  <a:lnTo>
                    <a:pt x="532" y="1217"/>
                  </a:lnTo>
                  <a:lnTo>
                    <a:pt x="525" y="1217"/>
                  </a:lnTo>
                  <a:lnTo>
                    <a:pt x="519" y="1223"/>
                  </a:lnTo>
                  <a:lnTo>
                    <a:pt x="512" y="1223"/>
                  </a:lnTo>
                  <a:lnTo>
                    <a:pt x="506" y="1223"/>
                  </a:lnTo>
                  <a:lnTo>
                    <a:pt x="500" y="1223"/>
                  </a:lnTo>
                  <a:lnTo>
                    <a:pt x="493" y="1223"/>
                  </a:lnTo>
                  <a:lnTo>
                    <a:pt x="487" y="1223"/>
                  </a:lnTo>
                  <a:lnTo>
                    <a:pt x="480" y="1223"/>
                  </a:lnTo>
                  <a:lnTo>
                    <a:pt x="474" y="1223"/>
                  </a:lnTo>
                  <a:lnTo>
                    <a:pt x="474" y="1229"/>
                  </a:lnTo>
                  <a:lnTo>
                    <a:pt x="468" y="1229"/>
                  </a:lnTo>
                  <a:lnTo>
                    <a:pt x="461" y="1236"/>
                  </a:lnTo>
                  <a:lnTo>
                    <a:pt x="455" y="1236"/>
                  </a:lnTo>
                  <a:lnTo>
                    <a:pt x="442" y="1236"/>
                  </a:lnTo>
                  <a:lnTo>
                    <a:pt x="436" y="1229"/>
                  </a:lnTo>
                  <a:lnTo>
                    <a:pt x="429" y="1223"/>
                  </a:lnTo>
                  <a:lnTo>
                    <a:pt x="423" y="1223"/>
                  </a:lnTo>
                  <a:lnTo>
                    <a:pt x="416" y="1223"/>
                  </a:lnTo>
                  <a:lnTo>
                    <a:pt x="416" y="1229"/>
                  </a:lnTo>
                  <a:lnTo>
                    <a:pt x="416" y="1236"/>
                  </a:lnTo>
                  <a:lnTo>
                    <a:pt x="410" y="1236"/>
                  </a:lnTo>
                  <a:lnTo>
                    <a:pt x="404" y="1229"/>
                  </a:lnTo>
                  <a:lnTo>
                    <a:pt x="397" y="1229"/>
                  </a:lnTo>
                  <a:lnTo>
                    <a:pt x="391" y="1229"/>
                  </a:lnTo>
                  <a:lnTo>
                    <a:pt x="391" y="1236"/>
                  </a:lnTo>
                  <a:lnTo>
                    <a:pt x="384" y="1242"/>
                  </a:lnTo>
                  <a:lnTo>
                    <a:pt x="372" y="1249"/>
                  </a:lnTo>
                  <a:lnTo>
                    <a:pt x="352" y="1255"/>
                  </a:lnTo>
                  <a:lnTo>
                    <a:pt x="340" y="1255"/>
                  </a:lnTo>
                  <a:lnTo>
                    <a:pt x="327" y="1261"/>
                  </a:lnTo>
                  <a:lnTo>
                    <a:pt x="320" y="1261"/>
                  </a:lnTo>
                  <a:lnTo>
                    <a:pt x="314" y="1261"/>
                  </a:lnTo>
                  <a:lnTo>
                    <a:pt x="307" y="1261"/>
                  </a:lnTo>
                  <a:lnTo>
                    <a:pt x="307" y="1268"/>
                  </a:lnTo>
                  <a:lnTo>
                    <a:pt x="301" y="1268"/>
                  </a:lnTo>
                  <a:lnTo>
                    <a:pt x="301" y="1274"/>
                  </a:lnTo>
                  <a:lnTo>
                    <a:pt x="295" y="1274"/>
                  </a:lnTo>
                  <a:lnTo>
                    <a:pt x="288" y="1281"/>
                  </a:lnTo>
                  <a:lnTo>
                    <a:pt x="288" y="1287"/>
                  </a:lnTo>
                  <a:lnTo>
                    <a:pt x="282" y="1287"/>
                  </a:lnTo>
                  <a:lnTo>
                    <a:pt x="275" y="1293"/>
                  </a:lnTo>
                  <a:lnTo>
                    <a:pt x="269" y="1293"/>
                  </a:lnTo>
                  <a:lnTo>
                    <a:pt x="263" y="1293"/>
                  </a:lnTo>
                  <a:lnTo>
                    <a:pt x="256" y="1287"/>
                  </a:lnTo>
                  <a:lnTo>
                    <a:pt x="250" y="1287"/>
                  </a:lnTo>
                  <a:lnTo>
                    <a:pt x="243" y="1287"/>
                  </a:lnTo>
                  <a:lnTo>
                    <a:pt x="243" y="1293"/>
                  </a:lnTo>
                  <a:lnTo>
                    <a:pt x="237" y="1293"/>
                  </a:lnTo>
                  <a:lnTo>
                    <a:pt x="224" y="1293"/>
                  </a:lnTo>
                  <a:lnTo>
                    <a:pt x="224" y="1281"/>
                  </a:lnTo>
                  <a:lnTo>
                    <a:pt x="224" y="1268"/>
                  </a:lnTo>
                  <a:lnTo>
                    <a:pt x="218" y="1268"/>
                  </a:lnTo>
                  <a:lnTo>
                    <a:pt x="218" y="1261"/>
                  </a:lnTo>
                  <a:lnTo>
                    <a:pt x="218" y="1249"/>
                  </a:lnTo>
                  <a:lnTo>
                    <a:pt x="211" y="1242"/>
                  </a:lnTo>
                  <a:lnTo>
                    <a:pt x="211" y="1236"/>
                  </a:lnTo>
                  <a:lnTo>
                    <a:pt x="211" y="1229"/>
                  </a:lnTo>
                  <a:lnTo>
                    <a:pt x="205" y="1223"/>
                  </a:lnTo>
                  <a:lnTo>
                    <a:pt x="205" y="1217"/>
                  </a:lnTo>
                  <a:lnTo>
                    <a:pt x="205" y="1210"/>
                  </a:lnTo>
                  <a:lnTo>
                    <a:pt x="211" y="1204"/>
                  </a:lnTo>
                  <a:lnTo>
                    <a:pt x="211" y="1197"/>
                  </a:lnTo>
                  <a:lnTo>
                    <a:pt x="211" y="1191"/>
                  </a:lnTo>
                  <a:lnTo>
                    <a:pt x="211" y="1184"/>
                  </a:lnTo>
                  <a:lnTo>
                    <a:pt x="211" y="1178"/>
                  </a:lnTo>
                  <a:lnTo>
                    <a:pt x="205" y="1172"/>
                  </a:lnTo>
                  <a:lnTo>
                    <a:pt x="205" y="1165"/>
                  </a:lnTo>
                  <a:lnTo>
                    <a:pt x="205" y="1159"/>
                  </a:lnTo>
                  <a:lnTo>
                    <a:pt x="205" y="1152"/>
                  </a:lnTo>
                  <a:lnTo>
                    <a:pt x="205" y="1146"/>
                  </a:lnTo>
                  <a:lnTo>
                    <a:pt x="199" y="1140"/>
                  </a:lnTo>
                  <a:lnTo>
                    <a:pt x="199" y="1133"/>
                  </a:lnTo>
                  <a:lnTo>
                    <a:pt x="199" y="1127"/>
                  </a:lnTo>
                  <a:lnTo>
                    <a:pt x="199" y="1120"/>
                  </a:lnTo>
                  <a:lnTo>
                    <a:pt x="199" y="1114"/>
                  </a:lnTo>
                  <a:lnTo>
                    <a:pt x="199" y="1108"/>
                  </a:lnTo>
                  <a:lnTo>
                    <a:pt x="199" y="1101"/>
                  </a:lnTo>
                  <a:lnTo>
                    <a:pt x="199" y="1095"/>
                  </a:lnTo>
                  <a:lnTo>
                    <a:pt x="199" y="1088"/>
                  </a:lnTo>
                  <a:lnTo>
                    <a:pt x="199" y="1082"/>
                  </a:lnTo>
                  <a:lnTo>
                    <a:pt x="199" y="1076"/>
                  </a:lnTo>
                  <a:lnTo>
                    <a:pt x="205" y="1069"/>
                  </a:lnTo>
                  <a:lnTo>
                    <a:pt x="211" y="1069"/>
                  </a:lnTo>
                  <a:lnTo>
                    <a:pt x="211" y="1063"/>
                  </a:lnTo>
                  <a:lnTo>
                    <a:pt x="218" y="1056"/>
                  </a:lnTo>
                  <a:lnTo>
                    <a:pt x="218" y="1050"/>
                  </a:lnTo>
                  <a:lnTo>
                    <a:pt x="218" y="1044"/>
                  </a:lnTo>
                  <a:lnTo>
                    <a:pt x="211" y="1037"/>
                  </a:lnTo>
                  <a:lnTo>
                    <a:pt x="211" y="1031"/>
                  </a:lnTo>
                  <a:lnTo>
                    <a:pt x="205" y="1031"/>
                  </a:lnTo>
                  <a:lnTo>
                    <a:pt x="199" y="1024"/>
                  </a:lnTo>
                  <a:lnTo>
                    <a:pt x="192" y="1018"/>
                  </a:lnTo>
                  <a:lnTo>
                    <a:pt x="192" y="1012"/>
                  </a:lnTo>
                  <a:lnTo>
                    <a:pt x="199" y="1005"/>
                  </a:lnTo>
                  <a:lnTo>
                    <a:pt x="205" y="999"/>
                  </a:lnTo>
                  <a:lnTo>
                    <a:pt x="211" y="999"/>
                  </a:lnTo>
                  <a:lnTo>
                    <a:pt x="218" y="999"/>
                  </a:lnTo>
                  <a:lnTo>
                    <a:pt x="224" y="999"/>
                  </a:lnTo>
                  <a:lnTo>
                    <a:pt x="224" y="992"/>
                  </a:lnTo>
                  <a:lnTo>
                    <a:pt x="231" y="992"/>
                  </a:lnTo>
                  <a:lnTo>
                    <a:pt x="231" y="986"/>
                  </a:lnTo>
                  <a:lnTo>
                    <a:pt x="231" y="980"/>
                  </a:lnTo>
                  <a:lnTo>
                    <a:pt x="237" y="973"/>
                  </a:lnTo>
                  <a:lnTo>
                    <a:pt x="243" y="967"/>
                  </a:lnTo>
                  <a:lnTo>
                    <a:pt x="243" y="960"/>
                  </a:lnTo>
                  <a:lnTo>
                    <a:pt x="250" y="954"/>
                  </a:lnTo>
                  <a:lnTo>
                    <a:pt x="263" y="954"/>
                  </a:lnTo>
                  <a:lnTo>
                    <a:pt x="269" y="954"/>
                  </a:lnTo>
                  <a:lnTo>
                    <a:pt x="275" y="954"/>
                  </a:lnTo>
                  <a:lnTo>
                    <a:pt x="282" y="948"/>
                  </a:lnTo>
                  <a:lnTo>
                    <a:pt x="282" y="941"/>
                  </a:lnTo>
                  <a:lnTo>
                    <a:pt x="288" y="941"/>
                  </a:lnTo>
                  <a:lnTo>
                    <a:pt x="295" y="935"/>
                  </a:lnTo>
                  <a:lnTo>
                    <a:pt x="301" y="941"/>
                  </a:lnTo>
                  <a:lnTo>
                    <a:pt x="307" y="941"/>
                  </a:lnTo>
                  <a:lnTo>
                    <a:pt x="314" y="935"/>
                  </a:lnTo>
                  <a:lnTo>
                    <a:pt x="320" y="935"/>
                  </a:lnTo>
                  <a:lnTo>
                    <a:pt x="327" y="928"/>
                  </a:lnTo>
                  <a:lnTo>
                    <a:pt x="327" y="922"/>
                  </a:lnTo>
                  <a:lnTo>
                    <a:pt x="327" y="916"/>
                  </a:lnTo>
                  <a:lnTo>
                    <a:pt x="327" y="903"/>
                  </a:lnTo>
                  <a:lnTo>
                    <a:pt x="327" y="896"/>
                  </a:lnTo>
                  <a:lnTo>
                    <a:pt x="327" y="890"/>
                  </a:lnTo>
                  <a:lnTo>
                    <a:pt x="320" y="890"/>
                  </a:lnTo>
                  <a:lnTo>
                    <a:pt x="314" y="884"/>
                  </a:lnTo>
                  <a:lnTo>
                    <a:pt x="314" y="877"/>
                  </a:lnTo>
                  <a:lnTo>
                    <a:pt x="307" y="877"/>
                  </a:lnTo>
                  <a:lnTo>
                    <a:pt x="307" y="871"/>
                  </a:lnTo>
                  <a:lnTo>
                    <a:pt x="307" y="864"/>
                  </a:lnTo>
                  <a:lnTo>
                    <a:pt x="307" y="858"/>
                  </a:lnTo>
                  <a:lnTo>
                    <a:pt x="307" y="852"/>
                  </a:lnTo>
                  <a:lnTo>
                    <a:pt x="307" y="845"/>
                  </a:lnTo>
                  <a:lnTo>
                    <a:pt x="301" y="839"/>
                  </a:lnTo>
                  <a:lnTo>
                    <a:pt x="301" y="832"/>
                  </a:lnTo>
                  <a:lnTo>
                    <a:pt x="295" y="832"/>
                  </a:lnTo>
                  <a:lnTo>
                    <a:pt x="288" y="826"/>
                  </a:lnTo>
                  <a:lnTo>
                    <a:pt x="282" y="820"/>
                  </a:lnTo>
                  <a:lnTo>
                    <a:pt x="275" y="820"/>
                  </a:lnTo>
                  <a:lnTo>
                    <a:pt x="269" y="813"/>
                  </a:lnTo>
                  <a:lnTo>
                    <a:pt x="263" y="813"/>
                  </a:lnTo>
                  <a:lnTo>
                    <a:pt x="256" y="813"/>
                  </a:lnTo>
                  <a:lnTo>
                    <a:pt x="256" y="807"/>
                  </a:lnTo>
                  <a:lnTo>
                    <a:pt x="256" y="800"/>
                  </a:lnTo>
                  <a:lnTo>
                    <a:pt x="256" y="794"/>
                  </a:lnTo>
                  <a:lnTo>
                    <a:pt x="256" y="788"/>
                  </a:lnTo>
                  <a:lnTo>
                    <a:pt x="256" y="781"/>
                  </a:lnTo>
                  <a:lnTo>
                    <a:pt x="256" y="775"/>
                  </a:lnTo>
                  <a:lnTo>
                    <a:pt x="256" y="768"/>
                  </a:lnTo>
                  <a:lnTo>
                    <a:pt x="250" y="762"/>
                  </a:lnTo>
                  <a:lnTo>
                    <a:pt x="250" y="756"/>
                  </a:lnTo>
                  <a:lnTo>
                    <a:pt x="250" y="749"/>
                  </a:lnTo>
                  <a:lnTo>
                    <a:pt x="250" y="743"/>
                  </a:lnTo>
                  <a:lnTo>
                    <a:pt x="243" y="743"/>
                  </a:lnTo>
                  <a:lnTo>
                    <a:pt x="237" y="743"/>
                  </a:lnTo>
                  <a:lnTo>
                    <a:pt x="231" y="743"/>
                  </a:lnTo>
                  <a:lnTo>
                    <a:pt x="231" y="736"/>
                  </a:lnTo>
                  <a:lnTo>
                    <a:pt x="231" y="730"/>
                  </a:lnTo>
                  <a:lnTo>
                    <a:pt x="224" y="730"/>
                  </a:lnTo>
                  <a:lnTo>
                    <a:pt x="218" y="730"/>
                  </a:lnTo>
                  <a:lnTo>
                    <a:pt x="218" y="724"/>
                  </a:lnTo>
                  <a:lnTo>
                    <a:pt x="211" y="724"/>
                  </a:lnTo>
                  <a:lnTo>
                    <a:pt x="205" y="724"/>
                  </a:lnTo>
                  <a:lnTo>
                    <a:pt x="199" y="724"/>
                  </a:lnTo>
                  <a:lnTo>
                    <a:pt x="192" y="717"/>
                  </a:lnTo>
                  <a:lnTo>
                    <a:pt x="186" y="717"/>
                  </a:lnTo>
                  <a:lnTo>
                    <a:pt x="186" y="711"/>
                  </a:lnTo>
                  <a:lnTo>
                    <a:pt x="179" y="711"/>
                  </a:lnTo>
                  <a:lnTo>
                    <a:pt x="179" y="704"/>
                  </a:lnTo>
                  <a:lnTo>
                    <a:pt x="173" y="704"/>
                  </a:lnTo>
                  <a:lnTo>
                    <a:pt x="173" y="698"/>
                  </a:lnTo>
                  <a:lnTo>
                    <a:pt x="173" y="692"/>
                  </a:lnTo>
                  <a:lnTo>
                    <a:pt x="167" y="692"/>
                  </a:lnTo>
                  <a:lnTo>
                    <a:pt x="160" y="692"/>
                  </a:lnTo>
                  <a:lnTo>
                    <a:pt x="154" y="692"/>
                  </a:lnTo>
                  <a:lnTo>
                    <a:pt x="154" y="685"/>
                  </a:lnTo>
                  <a:lnTo>
                    <a:pt x="147" y="685"/>
                  </a:lnTo>
                  <a:lnTo>
                    <a:pt x="147" y="679"/>
                  </a:lnTo>
                  <a:lnTo>
                    <a:pt x="147" y="672"/>
                  </a:lnTo>
                  <a:lnTo>
                    <a:pt x="141" y="672"/>
                  </a:lnTo>
                  <a:lnTo>
                    <a:pt x="141" y="679"/>
                  </a:lnTo>
                  <a:lnTo>
                    <a:pt x="135" y="679"/>
                  </a:lnTo>
                  <a:lnTo>
                    <a:pt x="128" y="679"/>
                  </a:lnTo>
                  <a:lnTo>
                    <a:pt x="122" y="672"/>
                  </a:lnTo>
                  <a:lnTo>
                    <a:pt x="115" y="672"/>
                  </a:lnTo>
                  <a:lnTo>
                    <a:pt x="115" y="666"/>
                  </a:lnTo>
                  <a:lnTo>
                    <a:pt x="109" y="660"/>
                  </a:lnTo>
                  <a:lnTo>
                    <a:pt x="109" y="653"/>
                  </a:lnTo>
                  <a:lnTo>
                    <a:pt x="109" y="647"/>
                  </a:lnTo>
                  <a:lnTo>
                    <a:pt x="103" y="647"/>
                  </a:lnTo>
                  <a:lnTo>
                    <a:pt x="96" y="647"/>
                  </a:lnTo>
                  <a:lnTo>
                    <a:pt x="90" y="647"/>
                  </a:lnTo>
                  <a:lnTo>
                    <a:pt x="90" y="640"/>
                  </a:lnTo>
                  <a:lnTo>
                    <a:pt x="83" y="634"/>
                  </a:lnTo>
                  <a:lnTo>
                    <a:pt x="77" y="628"/>
                  </a:lnTo>
                  <a:lnTo>
                    <a:pt x="64" y="602"/>
                  </a:lnTo>
                  <a:lnTo>
                    <a:pt x="58" y="589"/>
                  </a:lnTo>
                  <a:lnTo>
                    <a:pt x="45" y="576"/>
                  </a:lnTo>
                  <a:lnTo>
                    <a:pt x="32" y="557"/>
                  </a:lnTo>
                  <a:lnTo>
                    <a:pt x="19" y="538"/>
                  </a:lnTo>
                  <a:lnTo>
                    <a:pt x="13" y="519"/>
                  </a:lnTo>
                  <a:lnTo>
                    <a:pt x="13" y="512"/>
                  </a:lnTo>
                  <a:lnTo>
                    <a:pt x="7" y="512"/>
                  </a:lnTo>
                  <a:lnTo>
                    <a:pt x="0" y="506"/>
                  </a:lnTo>
                  <a:lnTo>
                    <a:pt x="7" y="506"/>
                  </a:lnTo>
                  <a:lnTo>
                    <a:pt x="13" y="506"/>
                  </a:lnTo>
                  <a:lnTo>
                    <a:pt x="19" y="506"/>
                  </a:lnTo>
                  <a:lnTo>
                    <a:pt x="26" y="506"/>
                  </a:lnTo>
                  <a:lnTo>
                    <a:pt x="26" y="499"/>
                  </a:lnTo>
                  <a:lnTo>
                    <a:pt x="19" y="499"/>
                  </a:lnTo>
                  <a:lnTo>
                    <a:pt x="13" y="499"/>
                  </a:lnTo>
                  <a:lnTo>
                    <a:pt x="13" y="493"/>
                  </a:lnTo>
                  <a:lnTo>
                    <a:pt x="7" y="493"/>
                  </a:lnTo>
                  <a:lnTo>
                    <a:pt x="7" y="487"/>
                  </a:lnTo>
                  <a:lnTo>
                    <a:pt x="7" y="480"/>
                  </a:lnTo>
                  <a:lnTo>
                    <a:pt x="7" y="474"/>
                  </a:lnTo>
                  <a:lnTo>
                    <a:pt x="7" y="467"/>
                  </a:lnTo>
                  <a:lnTo>
                    <a:pt x="7" y="474"/>
                  </a:lnTo>
                  <a:lnTo>
                    <a:pt x="13" y="474"/>
                  </a:lnTo>
                  <a:lnTo>
                    <a:pt x="19" y="474"/>
                  </a:lnTo>
                  <a:lnTo>
                    <a:pt x="19" y="467"/>
                  </a:lnTo>
                  <a:lnTo>
                    <a:pt x="19" y="474"/>
                  </a:lnTo>
                  <a:lnTo>
                    <a:pt x="26" y="474"/>
                  </a:lnTo>
                  <a:lnTo>
                    <a:pt x="26" y="467"/>
                  </a:lnTo>
                  <a:lnTo>
                    <a:pt x="32" y="467"/>
                  </a:lnTo>
                  <a:lnTo>
                    <a:pt x="32" y="474"/>
                  </a:lnTo>
                  <a:lnTo>
                    <a:pt x="32" y="467"/>
                  </a:lnTo>
                  <a:lnTo>
                    <a:pt x="39" y="467"/>
                  </a:lnTo>
                  <a:lnTo>
                    <a:pt x="39" y="474"/>
                  </a:lnTo>
                  <a:lnTo>
                    <a:pt x="45" y="474"/>
                  </a:lnTo>
                  <a:lnTo>
                    <a:pt x="45" y="480"/>
                  </a:lnTo>
                  <a:lnTo>
                    <a:pt x="51" y="480"/>
                  </a:lnTo>
                  <a:lnTo>
                    <a:pt x="58" y="480"/>
                  </a:lnTo>
                  <a:lnTo>
                    <a:pt x="64" y="480"/>
                  </a:lnTo>
                  <a:lnTo>
                    <a:pt x="64" y="474"/>
                  </a:lnTo>
                  <a:lnTo>
                    <a:pt x="58" y="467"/>
                  </a:lnTo>
                  <a:lnTo>
                    <a:pt x="58" y="474"/>
                  </a:lnTo>
                  <a:lnTo>
                    <a:pt x="51" y="474"/>
                  </a:lnTo>
                  <a:lnTo>
                    <a:pt x="51" y="467"/>
                  </a:lnTo>
                  <a:lnTo>
                    <a:pt x="58" y="467"/>
                  </a:lnTo>
                  <a:lnTo>
                    <a:pt x="64" y="461"/>
                  </a:lnTo>
                  <a:lnTo>
                    <a:pt x="64" y="455"/>
                  </a:lnTo>
                  <a:lnTo>
                    <a:pt x="71" y="455"/>
                  </a:lnTo>
                  <a:lnTo>
                    <a:pt x="77" y="455"/>
                  </a:lnTo>
                  <a:lnTo>
                    <a:pt x="77" y="461"/>
                  </a:lnTo>
                  <a:lnTo>
                    <a:pt x="83" y="461"/>
                  </a:lnTo>
                  <a:lnTo>
                    <a:pt x="83" y="467"/>
                  </a:lnTo>
                  <a:lnTo>
                    <a:pt x="90" y="474"/>
                  </a:lnTo>
                  <a:lnTo>
                    <a:pt x="90" y="467"/>
                  </a:lnTo>
                  <a:lnTo>
                    <a:pt x="96" y="467"/>
                  </a:lnTo>
                  <a:lnTo>
                    <a:pt x="103" y="467"/>
                  </a:lnTo>
                  <a:lnTo>
                    <a:pt x="109" y="467"/>
                  </a:lnTo>
                  <a:lnTo>
                    <a:pt x="109" y="461"/>
                  </a:lnTo>
                  <a:lnTo>
                    <a:pt x="115" y="455"/>
                  </a:lnTo>
                  <a:lnTo>
                    <a:pt x="115" y="448"/>
                  </a:lnTo>
                  <a:lnTo>
                    <a:pt x="115" y="442"/>
                  </a:lnTo>
                  <a:lnTo>
                    <a:pt x="115" y="435"/>
                  </a:lnTo>
                  <a:lnTo>
                    <a:pt x="115" y="429"/>
                  </a:lnTo>
                  <a:lnTo>
                    <a:pt x="115" y="423"/>
                  </a:lnTo>
                  <a:lnTo>
                    <a:pt x="122" y="423"/>
                  </a:lnTo>
                  <a:lnTo>
                    <a:pt x="122" y="416"/>
                  </a:lnTo>
                  <a:lnTo>
                    <a:pt x="128" y="416"/>
                  </a:lnTo>
                  <a:lnTo>
                    <a:pt x="135" y="416"/>
                  </a:lnTo>
                  <a:lnTo>
                    <a:pt x="135" y="410"/>
                  </a:lnTo>
                  <a:lnTo>
                    <a:pt x="135" y="403"/>
                  </a:lnTo>
                  <a:lnTo>
                    <a:pt x="135" y="397"/>
                  </a:lnTo>
                  <a:lnTo>
                    <a:pt x="141" y="397"/>
                  </a:lnTo>
                  <a:lnTo>
                    <a:pt x="141" y="403"/>
                  </a:lnTo>
                  <a:lnTo>
                    <a:pt x="147" y="403"/>
                  </a:lnTo>
                  <a:lnTo>
                    <a:pt x="147" y="410"/>
                  </a:lnTo>
                  <a:lnTo>
                    <a:pt x="154" y="410"/>
                  </a:lnTo>
                  <a:lnTo>
                    <a:pt x="154" y="403"/>
                  </a:lnTo>
                  <a:lnTo>
                    <a:pt x="160" y="403"/>
                  </a:lnTo>
                  <a:lnTo>
                    <a:pt x="160" y="397"/>
                  </a:lnTo>
                  <a:lnTo>
                    <a:pt x="167" y="397"/>
                  </a:lnTo>
                  <a:lnTo>
                    <a:pt x="167" y="391"/>
                  </a:lnTo>
                  <a:lnTo>
                    <a:pt x="173" y="391"/>
                  </a:lnTo>
                  <a:lnTo>
                    <a:pt x="179" y="391"/>
                  </a:lnTo>
                  <a:lnTo>
                    <a:pt x="186" y="391"/>
                  </a:lnTo>
                  <a:lnTo>
                    <a:pt x="192" y="391"/>
                  </a:lnTo>
                  <a:lnTo>
                    <a:pt x="192" y="384"/>
                  </a:lnTo>
                  <a:lnTo>
                    <a:pt x="192" y="378"/>
                  </a:lnTo>
                  <a:lnTo>
                    <a:pt x="186" y="371"/>
                  </a:lnTo>
                  <a:lnTo>
                    <a:pt x="186" y="365"/>
                  </a:lnTo>
                  <a:lnTo>
                    <a:pt x="192" y="365"/>
                  </a:lnTo>
                  <a:lnTo>
                    <a:pt x="192" y="359"/>
                  </a:lnTo>
                  <a:lnTo>
                    <a:pt x="199" y="359"/>
                  </a:lnTo>
                  <a:lnTo>
                    <a:pt x="199" y="352"/>
                  </a:lnTo>
                  <a:lnTo>
                    <a:pt x="199" y="346"/>
                  </a:lnTo>
                  <a:lnTo>
                    <a:pt x="205" y="346"/>
                  </a:lnTo>
                  <a:lnTo>
                    <a:pt x="211" y="346"/>
                  </a:lnTo>
                  <a:lnTo>
                    <a:pt x="205" y="339"/>
                  </a:lnTo>
                  <a:lnTo>
                    <a:pt x="211" y="333"/>
                  </a:lnTo>
                  <a:lnTo>
                    <a:pt x="211" y="327"/>
                  </a:lnTo>
                  <a:lnTo>
                    <a:pt x="218" y="327"/>
                  </a:lnTo>
                  <a:lnTo>
                    <a:pt x="224" y="327"/>
                  </a:lnTo>
                  <a:lnTo>
                    <a:pt x="224" y="320"/>
                  </a:lnTo>
                  <a:lnTo>
                    <a:pt x="224" y="314"/>
                  </a:lnTo>
                  <a:lnTo>
                    <a:pt x="231" y="314"/>
                  </a:lnTo>
                  <a:lnTo>
                    <a:pt x="231" y="307"/>
                  </a:lnTo>
                  <a:lnTo>
                    <a:pt x="231" y="301"/>
                  </a:lnTo>
                  <a:lnTo>
                    <a:pt x="237" y="295"/>
                  </a:lnTo>
                  <a:lnTo>
                    <a:pt x="231" y="295"/>
                  </a:lnTo>
                  <a:lnTo>
                    <a:pt x="231" y="288"/>
                  </a:lnTo>
                  <a:lnTo>
                    <a:pt x="231" y="282"/>
                  </a:lnTo>
                  <a:lnTo>
                    <a:pt x="237" y="282"/>
                  </a:lnTo>
                  <a:lnTo>
                    <a:pt x="243" y="282"/>
                  </a:lnTo>
                  <a:lnTo>
                    <a:pt x="250" y="282"/>
                  </a:lnTo>
                  <a:lnTo>
                    <a:pt x="256" y="282"/>
                  </a:lnTo>
                  <a:lnTo>
                    <a:pt x="256" y="288"/>
                  </a:lnTo>
                  <a:lnTo>
                    <a:pt x="256" y="295"/>
                  </a:lnTo>
                  <a:lnTo>
                    <a:pt x="263" y="295"/>
                  </a:lnTo>
                  <a:lnTo>
                    <a:pt x="263" y="288"/>
                  </a:lnTo>
                  <a:lnTo>
                    <a:pt x="269" y="288"/>
                  </a:lnTo>
                  <a:lnTo>
                    <a:pt x="269" y="282"/>
                  </a:lnTo>
                  <a:lnTo>
                    <a:pt x="275" y="282"/>
                  </a:lnTo>
                  <a:lnTo>
                    <a:pt x="275" y="275"/>
                  </a:lnTo>
                  <a:lnTo>
                    <a:pt x="275" y="269"/>
                  </a:lnTo>
                  <a:lnTo>
                    <a:pt x="282" y="269"/>
                  </a:lnTo>
                  <a:lnTo>
                    <a:pt x="288" y="269"/>
                  </a:lnTo>
                  <a:lnTo>
                    <a:pt x="288" y="263"/>
                  </a:lnTo>
                  <a:lnTo>
                    <a:pt x="288" y="269"/>
                  </a:lnTo>
                  <a:lnTo>
                    <a:pt x="295" y="269"/>
                  </a:lnTo>
                  <a:lnTo>
                    <a:pt x="295" y="263"/>
                  </a:lnTo>
                  <a:lnTo>
                    <a:pt x="301" y="263"/>
                  </a:lnTo>
                  <a:lnTo>
                    <a:pt x="301" y="256"/>
                  </a:lnTo>
                  <a:lnTo>
                    <a:pt x="307" y="256"/>
                  </a:lnTo>
                  <a:lnTo>
                    <a:pt x="307" y="250"/>
                  </a:lnTo>
                  <a:lnTo>
                    <a:pt x="314" y="250"/>
                  </a:lnTo>
                  <a:lnTo>
                    <a:pt x="314" y="243"/>
                  </a:lnTo>
                  <a:lnTo>
                    <a:pt x="314" y="237"/>
                  </a:lnTo>
                  <a:lnTo>
                    <a:pt x="314" y="231"/>
                  </a:lnTo>
                  <a:lnTo>
                    <a:pt x="320" y="231"/>
                  </a:lnTo>
                  <a:lnTo>
                    <a:pt x="327" y="231"/>
                  </a:lnTo>
                  <a:lnTo>
                    <a:pt x="333" y="231"/>
                  </a:lnTo>
                  <a:lnTo>
                    <a:pt x="333" y="237"/>
                  </a:lnTo>
                  <a:lnTo>
                    <a:pt x="340" y="237"/>
                  </a:lnTo>
                  <a:lnTo>
                    <a:pt x="346" y="237"/>
                  </a:lnTo>
                  <a:lnTo>
                    <a:pt x="346" y="231"/>
                  </a:lnTo>
                  <a:lnTo>
                    <a:pt x="346" y="237"/>
                  </a:lnTo>
                  <a:lnTo>
                    <a:pt x="352" y="237"/>
                  </a:lnTo>
                  <a:lnTo>
                    <a:pt x="352" y="231"/>
                  </a:lnTo>
                  <a:lnTo>
                    <a:pt x="359" y="231"/>
                  </a:lnTo>
                  <a:lnTo>
                    <a:pt x="365" y="231"/>
                  </a:lnTo>
                  <a:lnTo>
                    <a:pt x="365" y="224"/>
                  </a:lnTo>
                  <a:lnTo>
                    <a:pt x="372" y="224"/>
                  </a:lnTo>
                  <a:lnTo>
                    <a:pt x="372" y="231"/>
                  </a:lnTo>
                  <a:lnTo>
                    <a:pt x="378" y="231"/>
                  </a:lnTo>
                  <a:lnTo>
                    <a:pt x="372" y="231"/>
                  </a:lnTo>
                  <a:lnTo>
                    <a:pt x="372" y="237"/>
                  </a:lnTo>
                  <a:lnTo>
                    <a:pt x="378" y="237"/>
                  </a:lnTo>
                  <a:lnTo>
                    <a:pt x="378" y="243"/>
                  </a:lnTo>
                  <a:lnTo>
                    <a:pt x="378" y="250"/>
                  </a:lnTo>
                  <a:lnTo>
                    <a:pt x="384" y="250"/>
                  </a:lnTo>
                  <a:lnTo>
                    <a:pt x="384" y="256"/>
                  </a:lnTo>
                  <a:lnTo>
                    <a:pt x="391" y="256"/>
                  </a:lnTo>
                  <a:lnTo>
                    <a:pt x="391" y="263"/>
                  </a:lnTo>
                  <a:lnTo>
                    <a:pt x="397" y="263"/>
                  </a:lnTo>
                  <a:lnTo>
                    <a:pt x="404" y="263"/>
                  </a:lnTo>
                  <a:lnTo>
                    <a:pt x="404" y="256"/>
                  </a:lnTo>
                  <a:lnTo>
                    <a:pt x="410" y="263"/>
                  </a:lnTo>
                  <a:lnTo>
                    <a:pt x="410" y="269"/>
                  </a:lnTo>
                  <a:lnTo>
                    <a:pt x="416" y="269"/>
                  </a:lnTo>
                  <a:lnTo>
                    <a:pt x="423" y="269"/>
                  </a:lnTo>
                  <a:lnTo>
                    <a:pt x="423" y="275"/>
                  </a:lnTo>
                  <a:lnTo>
                    <a:pt x="429" y="275"/>
                  </a:lnTo>
                  <a:lnTo>
                    <a:pt x="436" y="275"/>
                  </a:lnTo>
                  <a:lnTo>
                    <a:pt x="436" y="282"/>
                  </a:lnTo>
                  <a:lnTo>
                    <a:pt x="436" y="275"/>
                  </a:lnTo>
                  <a:lnTo>
                    <a:pt x="442" y="282"/>
                  </a:lnTo>
                  <a:lnTo>
                    <a:pt x="442" y="275"/>
                  </a:lnTo>
                  <a:lnTo>
                    <a:pt x="448" y="275"/>
                  </a:lnTo>
                  <a:lnTo>
                    <a:pt x="455" y="275"/>
                  </a:lnTo>
                  <a:lnTo>
                    <a:pt x="461" y="282"/>
                  </a:lnTo>
                  <a:lnTo>
                    <a:pt x="468" y="275"/>
                  </a:lnTo>
                  <a:lnTo>
                    <a:pt x="474" y="275"/>
                  </a:lnTo>
                  <a:lnTo>
                    <a:pt x="474" y="282"/>
                  </a:lnTo>
                  <a:lnTo>
                    <a:pt x="480" y="282"/>
                  </a:lnTo>
                  <a:lnTo>
                    <a:pt x="480" y="275"/>
                  </a:lnTo>
                  <a:lnTo>
                    <a:pt x="487" y="275"/>
                  </a:lnTo>
                  <a:lnTo>
                    <a:pt x="487" y="269"/>
                  </a:lnTo>
                  <a:lnTo>
                    <a:pt x="493" y="269"/>
                  </a:lnTo>
                  <a:lnTo>
                    <a:pt x="500" y="269"/>
                  </a:lnTo>
                  <a:lnTo>
                    <a:pt x="506" y="269"/>
                  </a:lnTo>
                  <a:lnTo>
                    <a:pt x="512" y="269"/>
                  </a:lnTo>
                  <a:lnTo>
                    <a:pt x="512" y="275"/>
                  </a:lnTo>
                  <a:lnTo>
                    <a:pt x="512" y="269"/>
                  </a:lnTo>
                  <a:lnTo>
                    <a:pt x="519" y="269"/>
                  </a:lnTo>
                  <a:lnTo>
                    <a:pt x="525" y="269"/>
                  </a:lnTo>
                  <a:lnTo>
                    <a:pt x="532" y="269"/>
                  </a:lnTo>
                  <a:lnTo>
                    <a:pt x="532" y="263"/>
                  </a:lnTo>
                  <a:lnTo>
                    <a:pt x="538" y="263"/>
                  </a:lnTo>
                  <a:lnTo>
                    <a:pt x="544" y="263"/>
                  </a:lnTo>
                  <a:lnTo>
                    <a:pt x="544" y="256"/>
                  </a:lnTo>
                  <a:lnTo>
                    <a:pt x="544" y="250"/>
                  </a:lnTo>
                  <a:lnTo>
                    <a:pt x="544" y="243"/>
                  </a:lnTo>
                  <a:lnTo>
                    <a:pt x="551" y="243"/>
                  </a:lnTo>
                  <a:lnTo>
                    <a:pt x="551" y="237"/>
                  </a:lnTo>
                  <a:lnTo>
                    <a:pt x="551" y="231"/>
                  </a:lnTo>
                  <a:lnTo>
                    <a:pt x="557" y="231"/>
                  </a:lnTo>
                  <a:lnTo>
                    <a:pt x="564" y="231"/>
                  </a:lnTo>
                  <a:lnTo>
                    <a:pt x="570" y="231"/>
                  </a:lnTo>
                  <a:lnTo>
                    <a:pt x="570" y="224"/>
                  </a:lnTo>
                  <a:lnTo>
                    <a:pt x="576" y="224"/>
                  </a:lnTo>
                  <a:lnTo>
                    <a:pt x="583" y="224"/>
                  </a:lnTo>
                  <a:lnTo>
                    <a:pt x="576" y="224"/>
                  </a:lnTo>
                  <a:lnTo>
                    <a:pt x="576" y="218"/>
                  </a:lnTo>
                  <a:lnTo>
                    <a:pt x="576" y="211"/>
                  </a:lnTo>
                  <a:lnTo>
                    <a:pt x="576" y="205"/>
                  </a:lnTo>
                  <a:lnTo>
                    <a:pt x="570" y="199"/>
                  </a:lnTo>
                  <a:lnTo>
                    <a:pt x="570" y="192"/>
                  </a:lnTo>
                  <a:lnTo>
                    <a:pt x="564" y="179"/>
                  </a:lnTo>
                  <a:lnTo>
                    <a:pt x="564" y="173"/>
                  </a:lnTo>
                  <a:lnTo>
                    <a:pt x="564" y="160"/>
                  </a:lnTo>
                  <a:lnTo>
                    <a:pt x="564" y="154"/>
                  </a:lnTo>
                  <a:lnTo>
                    <a:pt x="557" y="154"/>
                  </a:lnTo>
                  <a:lnTo>
                    <a:pt x="557" y="147"/>
                  </a:lnTo>
                  <a:lnTo>
                    <a:pt x="557" y="135"/>
                  </a:lnTo>
                  <a:lnTo>
                    <a:pt x="557" y="128"/>
                  </a:lnTo>
                  <a:lnTo>
                    <a:pt x="564" y="122"/>
                  </a:lnTo>
                  <a:lnTo>
                    <a:pt x="570" y="109"/>
                  </a:lnTo>
                  <a:lnTo>
                    <a:pt x="589" y="83"/>
                  </a:lnTo>
                  <a:lnTo>
                    <a:pt x="596" y="71"/>
                  </a:lnTo>
                  <a:lnTo>
                    <a:pt x="602" y="58"/>
                  </a:lnTo>
                  <a:lnTo>
                    <a:pt x="602" y="51"/>
                  </a:lnTo>
                  <a:lnTo>
                    <a:pt x="602" y="45"/>
                  </a:lnTo>
                  <a:lnTo>
                    <a:pt x="615" y="39"/>
                  </a:lnTo>
                  <a:lnTo>
                    <a:pt x="621" y="32"/>
                  </a:lnTo>
                  <a:lnTo>
                    <a:pt x="628" y="26"/>
                  </a:lnTo>
                  <a:lnTo>
                    <a:pt x="634" y="26"/>
                  </a:lnTo>
                  <a:lnTo>
                    <a:pt x="640" y="19"/>
                  </a:lnTo>
                  <a:lnTo>
                    <a:pt x="647" y="26"/>
                  </a:lnTo>
                  <a:lnTo>
                    <a:pt x="660" y="26"/>
                  </a:lnTo>
                  <a:lnTo>
                    <a:pt x="666" y="32"/>
                  </a:lnTo>
                  <a:lnTo>
                    <a:pt x="672" y="32"/>
                  </a:lnTo>
                  <a:lnTo>
                    <a:pt x="685" y="39"/>
                  </a:lnTo>
                  <a:lnTo>
                    <a:pt x="698" y="39"/>
                  </a:lnTo>
                  <a:lnTo>
                    <a:pt x="705" y="39"/>
                  </a:lnTo>
                  <a:lnTo>
                    <a:pt x="711" y="45"/>
                  </a:lnTo>
                  <a:lnTo>
                    <a:pt x="724" y="45"/>
                  </a:lnTo>
                  <a:lnTo>
                    <a:pt x="737" y="45"/>
                  </a:lnTo>
                  <a:lnTo>
                    <a:pt x="743" y="45"/>
                  </a:lnTo>
                  <a:lnTo>
                    <a:pt x="749" y="51"/>
                  </a:lnTo>
                  <a:lnTo>
                    <a:pt x="749" y="58"/>
                  </a:lnTo>
                  <a:lnTo>
                    <a:pt x="749" y="64"/>
                  </a:lnTo>
                  <a:lnTo>
                    <a:pt x="756" y="71"/>
                  </a:lnTo>
                  <a:lnTo>
                    <a:pt x="762" y="77"/>
                  </a:lnTo>
                  <a:lnTo>
                    <a:pt x="762" y="83"/>
                  </a:lnTo>
                  <a:lnTo>
                    <a:pt x="769" y="77"/>
                  </a:lnTo>
                  <a:lnTo>
                    <a:pt x="775" y="71"/>
                  </a:lnTo>
                  <a:lnTo>
                    <a:pt x="781" y="71"/>
                  </a:lnTo>
                  <a:lnTo>
                    <a:pt x="788" y="64"/>
                  </a:lnTo>
                  <a:lnTo>
                    <a:pt x="788" y="58"/>
                  </a:lnTo>
                  <a:lnTo>
                    <a:pt x="788" y="51"/>
                  </a:lnTo>
                  <a:lnTo>
                    <a:pt x="794" y="45"/>
                  </a:lnTo>
                  <a:lnTo>
                    <a:pt x="807" y="39"/>
                  </a:lnTo>
                  <a:lnTo>
                    <a:pt x="813" y="32"/>
                  </a:lnTo>
                  <a:lnTo>
                    <a:pt x="833" y="32"/>
                  </a:lnTo>
                  <a:lnTo>
                    <a:pt x="845" y="39"/>
                  </a:lnTo>
                  <a:lnTo>
                    <a:pt x="852" y="45"/>
                  </a:lnTo>
                  <a:lnTo>
                    <a:pt x="858" y="45"/>
                  </a:lnTo>
                  <a:lnTo>
                    <a:pt x="865" y="51"/>
                  </a:lnTo>
                  <a:lnTo>
                    <a:pt x="871" y="51"/>
                  </a:lnTo>
                  <a:lnTo>
                    <a:pt x="871" y="45"/>
                  </a:lnTo>
                  <a:lnTo>
                    <a:pt x="884" y="39"/>
                  </a:lnTo>
                  <a:lnTo>
                    <a:pt x="884" y="32"/>
                  </a:lnTo>
                  <a:lnTo>
                    <a:pt x="890" y="32"/>
                  </a:lnTo>
                  <a:lnTo>
                    <a:pt x="897" y="19"/>
                  </a:lnTo>
                  <a:lnTo>
                    <a:pt x="903" y="19"/>
                  </a:lnTo>
                  <a:lnTo>
                    <a:pt x="909" y="13"/>
                  </a:lnTo>
                  <a:lnTo>
                    <a:pt x="916" y="13"/>
                  </a:lnTo>
                  <a:lnTo>
                    <a:pt x="916" y="7"/>
                  </a:lnTo>
                  <a:lnTo>
                    <a:pt x="922" y="7"/>
                  </a:lnTo>
                  <a:lnTo>
                    <a:pt x="935" y="0"/>
                  </a:lnTo>
                  <a:lnTo>
                    <a:pt x="941" y="0"/>
                  </a:lnTo>
                  <a:lnTo>
                    <a:pt x="948" y="0"/>
                  </a:lnTo>
                  <a:lnTo>
                    <a:pt x="961" y="0"/>
                  </a:lnTo>
                  <a:lnTo>
                    <a:pt x="967" y="7"/>
                  </a:lnTo>
                  <a:lnTo>
                    <a:pt x="986" y="19"/>
                  </a:lnTo>
                  <a:lnTo>
                    <a:pt x="993" y="26"/>
                  </a:lnTo>
                  <a:lnTo>
                    <a:pt x="999" y="51"/>
                  </a:lnTo>
                  <a:lnTo>
                    <a:pt x="1044" y="90"/>
                  </a:lnTo>
                  <a:lnTo>
                    <a:pt x="1063" y="109"/>
                  </a:lnTo>
                  <a:lnTo>
                    <a:pt x="1089" y="122"/>
                  </a:lnTo>
                  <a:lnTo>
                    <a:pt x="1108" y="160"/>
                  </a:lnTo>
                  <a:lnTo>
                    <a:pt x="1127" y="179"/>
                  </a:lnTo>
                  <a:lnTo>
                    <a:pt x="1140" y="205"/>
                  </a:lnTo>
                  <a:lnTo>
                    <a:pt x="1140" y="224"/>
                  </a:lnTo>
                  <a:lnTo>
                    <a:pt x="1146" y="250"/>
                  </a:lnTo>
                  <a:lnTo>
                    <a:pt x="1153" y="282"/>
                  </a:lnTo>
                  <a:lnTo>
                    <a:pt x="1146" y="307"/>
                  </a:lnTo>
                  <a:lnTo>
                    <a:pt x="1153" y="371"/>
                  </a:lnTo>
                  <a:lnTo>
                    <a:pt x="1153" y="448"/>
                  </a:lnTo>
                  <a:lnTo>
                    <a:pt x="1146" y="653"/>
                  </a:lnTo>
                  <a:lnTo>
                    <a:pt x="1153" y="685"/>
                  </a:lnTo>
                  <a:lnTo>
                    <a:pt x="1153" y="717"/>
                  </a:lnTo>
                  <a:lnTo>
                    <a:pt x="1166" y="749"/>
                  </a:lnTo>
                  <a:lnTo>
                    <a:pt x="1166" y="762"/>
                  </a:lnTo>
                  <a:lnTo>
                    <a:pt x="1153" y="781"/>
                  </a:lnTo>
                  <a:lnTo>
                    <a:pt x="1153" y="800"/>
                  </a:lnTo>
                  <a:lnTo>
                    <a:pt x="1146" y="807"/>
                  </a:lnTo>
                  <a:lnTo>
                    <a:pt x="1146" y="826"/>
                  </a:lnTo>
                  <a:lnTo>
                    <a:pt x="1140" y="845"/>
                  </a:lnTo>
                  <a:lnTo>
                    <a:pt x="1140" y="858"/>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endParaRPr lang="fr-FR"/>
            </a:p>
          </p:txBody>
        </p:sp>
        <p:sp>
          <p:nvSpPr>
            <p:cNvPr id="57" name="Freeform 228">
              <a:extLst>
                <a:ext uri="{FF2B5EF4-FFF2-40B4-BE49-F238E27FC236}">
                  <a16:creationId xmlns:a16="http://schemas.microsoft.com/office/drawing/2014/main" id="{1A8F3D10-0A24-C114-18D4-F210F8BAB291}"/>
                </a:ext>
              </a:extLst>
            </p:cNvPr>
            <p:cNvSpPr>
              <a:spLocks/>
            </p:cNvSpPr>
            <p:nvPr/>
          </p:nvSpPr>
          <p:spPr bwMode="gray">
            <a:xfrm>
              <a:off x="3894551" y="2371660"/>
              <a:ext cx="702756" cy="899834"/>
            </a:xfrm>
            <a:custGeom>
              <a:avLst/>
              <a:gdLst>
                <a:gd name="T0" fmla="*/ 1044 w 1089"/>
                <a:gd name="T1" fmla="*/ 532 h 1249"/>
                <a:gd name="T2" fmla="*/ 1050 w 1089"/>
                <a:gd name="T3" fmla="*/ 673 h 1249"/>
                <a:gd name="T4" fmla="*/ 1069 w 1089"/>
                <a:gd name="T5" fmla="*/ 839 h 1249"/>
                <a:gd name="T6" fmla="*/ 999 w 1089"/>
                <a:gd name="T7" fmla="*/ 890 h 1249"/>
                <a:gd name="T8" fmla="*/ 909 w 1089"/>
                <a:gd name="T9" fmla="*/ 910 h 1249"/>
                <a:gd name="T10" fmla="*/ 839 w 1089"/>
                <a:gd name="T11" fmla="*/ 884 h 1249"/>
                <a:gd name="T12" fmla="*/ 743 w 1089"/>
                <a:gd name="T13" fmla="*/ 878 h 1249"/>
                <a:gd name="T14" fmla="*/ 692 w 1089"/>
                <a:gd name="T15" fmla="*/ 993 h 1249"/>
                <a:gd name="T16" fmla="*/ 698 w 1089"/>
                <a:gd name="T17" fmla="*/ 1063 h 1249"/>
                <a:gd name="T18" fmla="*/ 660 w 1089"/>
                <a:gd name="T19" fmla="*/ 1102 h 1249"/>
                <a:gd name="T20" fmla="*/ 608 w 1089"/>
                <a:gd name="T21" fmla="*/ 1114 h 1249"/>
                <a:gd name="T22" fmla="*/ 564 w 1089"/>
                <a:gd name="T23" fmla="*/ 1114 h 1249"/>
                <a:gd name="T24" fmla="*/ 512 w 1089"/>
                <a:gd name="T25" fmla="*/ 1095 h 1249"/>
                <a:gd name="T26" fmla="*/ 487 w 1089"/>
                <a:gd name="T27" fmla="*/ 1070 h 1249"/>
                <a:gd name="T28" fmla="*/ 442 w 1089"/>
                <a:gd name="T29" fmla="*/ 1076 h 1249"/>
                <a:gd name="T30" fmla="*/ 410 w 1089"/>
                <a:gd name="T31" fmla="*/ 1108 h 1249"/>
                <a:gd name="T32" fmla="*/ 371 w 1089"/>
                <a:gd name="T33" fmla="*/ 1121 h 1249"/>
                <a:gd name="T34" fmla="*/ 346 w 1089"/>
                <a:gd name="T35" fmla="*/ 1166 h 1249"/>
                <a:gd name="T36" fmla="*/ 314 w 1089"/>
                <a:gd name="T37" fmla="*/ 1210 h 1249"/>
                <a:gd name="T38" fmla="*/ 282 w 1089"/>
                <a:gd name="T39" fmla="*/ 1249 h 1249"/>
                <a:gd name="T40" fmla="*/ 256 w 1089"/>
                <a:gd name="T41" fmla="*/ 1178 h 1249"/>
                <a:gd name="T42" fmla="*/ 205 w 1089"/>
                <a:gd name="T43" fmla="*/ 1082 h 1249"/>
                <a:gd name="T44" fmla="*/ 237 w 1089"/>
                <a:gd name="T45" fmla="*/ 1012 h 1249"/>
                <a:gd name="T46" fmla="*/ 269 w 1089"/>
                <a:gd name="T47" fmla="*/ 942 h 1249"/>
                <a:gd name="T48" fmla="*/ 269 w 1089"/>
                <a:gd name="T49" fmla="*/ 858 h 1249"/>
                <a:gd name="T50" fmla="*/ 288 w 1089"/>
                <a:gd name="T51" fmla="*/ 807 h 1249"/>
                <a:gd name="T52" fmla="*/ 275 w 1089"/>
                <a:gd name="T53" fmla="*/ 724 h 1249"/>
                <a:gd name="T54" fmla="*/ 250 w 1089"/>
                <a:gd name="T55" fmla="*/ 692 h 1249"/>
                <a:gd name="T56" fmla="*/ 186 w 1089"/>
                <a:gd name="T57" fmla="*/ 666 h 1249"/>
                <a:gd name="T58" fmla="*/ 122 w 1089"/>
                <a:gd name="T59" fmla="*/ 666 h 1249"/>
                <a:gd name="T60" fmla="*/ 83 w 1089"/>
                <a:gd name="T61" fmla="*/ 711 h 1249"/>
                <a:gd name="T62" fmla="*/ 13 w 1089"/>
                <a:gd name="T63" fmla="*/ 717 h 1249"/>
                <a:gd name="T64" fmla="*/ 26 w 1089"/>
                <a:gd name="T65" fmla="*/ 679 h 1249"/>
                <a:gd name="T66" fmla="*/ 70 w 1089"/>
                <a:gd name="T67" fmla="*/ 653 h 1249"/>
                <a:gd name="T68" fmla="*/ 6 w 1089"/>
                <a:gd name="T69" fmla="*/ 634 h 1249"/>
                <a:gd name="T70" fmla="*/ 38 w 1089"/>
                <a:gd name="T71" fmla="*/ 602 h 1249"/>
                <a:gd name="T72" fmla="*/ 90 w 1089"/>
                <a:gd name="T73" fmla="*/ 589 h 1249"/>
                <a:gd name="T74" fmla="*/ 141 w 1089"/>
                <a:gd name="T75" fmla="*/ 570 h 1249"/>
                <a:gd name="T76" fmla="*/ 96 w 1089"/>
                <a:gd name="T77" fmla="*/ 557 h 1249"/>
                <a:gd name="T78" fmla="*/ 45 w 1089"/>
                <a:gd name="T79" fmla="*/ 557 h 1249"/>
                <a:gd name="T80" fmla="*/ 45 w 1089"/>
                <a:gd name="T81" fmla="*/ 493 h 1249"/>
                <a:gd name="T82" fmla="*/ 96 w 1089"/>
                <a:gd name="T83" fmla="*/ 519 h 1249"/>
                <a:gd name="T84" fmla="*/ 109 w 1089"/>
                <a:gd name="T85" fmla="*/ 461 h 1249"/>
                <a:gd name="T86" fmla="*/ 90 w 1089"/>
                <a:gd name="T87" fmla="*/ 410 h 1249"/>
                <a:gd name="T88" fmla="*/ 115 w 1089"/>
                <a:gd name="T89" fmla="*/ 359 h 1249"/>
                <a:gd name="T90" fmla="*/ 115 w 1089"/>
                <a:gd name="T91" fmla="*/ 282 h 1249"/>
                <a:gd name="T92" fmla="*/ 128 w 1089"/>
                <a:gd name="T93" fmla="*/ 237 h 1249"/>
                <a:gd name="T94" fmla="*/ 122 w 1089"/>
                <a:gd name="T95" fmla="*/ 180 h 1249"/>
                <a:gd name="T96" fmla="*/ 179 w 1089"/>
                <a:gd name="T97" fmla="*/ 180 h 1249"/>
                <a:gd name="T98" fmla="*/ 186 w 1089"/>
                <a:gd name="T99" fmla="*/ 225 h 1249"/>
                <a:gd name="T100" fmla="*/ 243 w 1089"/>
                <a:gd name="T101" fmla="*/ 244 h 1249"/>
                <a:gd name="T102" fmla="*/ 269 w 1089"/>
                <a:gd name="T103" fmla="*/ 257 h 1249"/>
                <a:gd name="T104" fmla="*/ 295 w 1089"/>
                <a:gd name="T105" fmla="*/ 295 h 1249"/>
                <a:gd name="T106" fmla="*/ 359 w 1089"/>
                <a:gd name="T107" fmla="*/ 308 h 1249"/>
                <a:gd name="T108" fmla="*/ 403 w 1089"/>
                <a:gd name="T109" fmla="*/ 301 h 1249"/>
                <a:gd name="T110" fmla="*/ 397 w 1089"/>
                <a:gd name="T111" fmla="*/ 244 h 1249"/>
                <a:gd name="T112" fmla="*/ 429 w 1089"/>
                <a:gd name="T113" fmla="*/ 186 h 1249"/>
                <a:gd name="T114" fmla="*/ 468 w 1089"/>
                <a:gd name="T115" fmla="*/ 77 h 1249"/>
                <a:gd name="T116" fmla="*/ 500 w 1089"/>
                <a:gd name="T117" fmla="*/ 45 h 1249"/>
                <a:gd name="T118" fmla="*/ 532 w 1089"/>
                <a:gd name="T119" fmla="*/ 52 h 1249"/>
                <a:gd name="T120" fmla="*/ 570 w 1089"/>
                <a:gd name="T121" fmla="*/ 39 h 1249"/>
                <a:gd name="T122" fmla="*/ 615 w 1089"/>
                <a:gd name="T123" fmla="*/ 39 h 1249"/>
                <a:gd name="T124" fmla="*/ 692 w 1089"/>
                <a:gd name="T125" fmla="*/ 13 h 1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89" h="1249">
                  <a:moveTo>
                    <a:pt x="711" y="0"/>
                  </a:moveTo>
                  <a:lnTo>
                    <a:pt x="858" y="96"/>
                  </a:lnTo>
                  <a:lnTo>
                    <a:pt x="967" y="167"/>
                  </a:lnTo>
                  <a:lnTo>
                    <a:pt x="1005" y="186"/>
                  </a:lnTo>
                  <a:lnTo>
                    <a:pt x="1012" y="192"/>
                  </a:lnTo>
                  <a:lnTo>
                    <a:pt x="1031" y="199"/>
                  </a:lnTo>
                  <a:lnTo>
                    <a:pt x="1037" y="231"/>
                  </a:lnTo>
                  <a:lnTo>
                    <a:pt x="1037" y="353"/>
                  </a:lnTo>
                  <a:lnTo>
                    <a:pt x="1037" y="481"/>
                  </a:lnTo>
                  <a:lnTo>
                    <a:pt x="1044" y="500"/>
                  </a:lnTo>
                  <a:lnTo>
                    <a:pt x="1044" y="513"/>
                  </a:lnTo>
                  <a:lnTo>
                    <a:pt x="1044" y="532"/>
                  </a:lnTo>
                  <a:lnTo>
                    <a:pt x="1037" y="570"/>
                  </a:lnTo>
                  <a:lnTo>
                    <a:pt x="1025" y="596"/>
                  </a:lnTo>
                  <a:lnTo>
                    <a:pt x="1018" y="615"/>
                  </a:lnTo>
                  <a:lnTo>
                    <a:pt x="1018" y="628"/>
                  </a:lnTo>
                  <a:lnTo>
                    <a:pt x="1031" y="653"/>
                  </a:lnTo>
                  <a:lnTo>
                    <a:pt x="1031" y="666"/>
                  </a:lnTo>
                  <a:lnTo>
                    <a:pt x="1031" y="673"/>
                  </a:lnTo>
                  <a:lnTo>
                    <a:pt x="1037" y="673"/>
                  </a:lnTo>
                  <a:lnTo>
                    <a:pt x="1044" y="673"/>
                  </a:lnTo>
                  <a:lnTo>
                    <a:pt x="1044" y="666"/>
                  </a:lnTo>
                  <a:lnTo>
                    <a:pt x="1050" y="666"/>
                  </a:lnTo>
                  <a:lnTo>
                    <a:pt x="1050" y="673"/>
                  </a:lnTo>
                  <a:lnTo>
                    <a:pt x="1050" y="666"/>
                  </a:lnTo>
                  <a:lnTo>
                    <a:pt x="1057" y="666"/>
                  </a:lnTo>
                  <a:lnTo>
                    <a:pt x="1063" y="666"/>
                  </a:lnTo>
                  <a:lnTo>
                    <a:pt x="1063" y="679"/>
                  </a:lnTo>
                  <a:lnTo>
                    <a:pt x="1069" y="717"/>
                  </a:lnTo>
                  <a:lnTo>
                    <a:pt x="1069" y="724"/>
                  </a:lnTo>
                  <a:lnTo>
                    <a:pt x="1069" y="737"/>
                  </a:lnTo>
                  <a:lnTo>
                    <a:pt x="1069" y="781"/>
                  </a:lnTo>
                  <a:lnTo>
                    <a:pt x="1082" y="826"/>
                  </a:lnTo>
                  <a:lnTo>
                    <a:pt x="1089" y="839"/>
                  </a:lnTo>
                  <a:lnTo>
                    <a:pt x="1076" y="839"/>
                  </a:lnTo>
                  <a:lnTo>
                    <a:pt x="1069" y="839"/>
                  </a:lnTo>
                  <a:lnTo>
                    <a:pt x="1063" y="839"/>
                  </a:lnTo>
                  <a:lnTo>
                    <a:pt x="1050" y="846"/>
                  </a:lnTo>
                  <a:lnTo>
                    <a:pt x="1044" y="846"/>
                  </a:lnTo>
                  <a:lnTo>
                    <a:pt x="1044" y="852"/>
                  </a:lnTo>
                  <a:lnTo>
                    <a:pt x="1037" y="852"/>
                  </a:lnTo>
                  <a:lnTo>
                    <a:pt x="1031" y="858"/>
                  </a:lnTo>
                  <a:lnTo>
                    <a:pt x="1025" y="858"/>
                  </a:lnTo>
                  <a:lnTo>
                    <a:pt x="1018" y="871"/>
                  </a:lnTo>
                  <a:lnTo>
                    <a:pt x="1012" y="871"/>
                  </a:lnTo>
                  <a:lnTo>
                    <a:pt x="1012" y="878"/>
                  </a:lnTo>
                  <a:lnTo>
                    <a:pt x="999" y="884"/>
                  </a:lnTo>
                  <a:lnTo>
                    <a:pt x="999" y="890"/>
                  </a:lnTo>
                  <a:lnTo>
                    <a:pt x="993" y="890"/>
                  </a:lnTo>
                  <a:lnTo>
                    <a:pt x="986" y="884"/>
                  </a:lnTo>
                  <a:lnTo>
                    <a:pt x="980" y="884"/>
                  </a:lnTo>
                  <a:lnTo>
                    <a:pt x="973" y="878"/>
                  </a:lnTo>
                  <a:lnTo>
                    <a:pt x="961" y="871"/>
                  </a:lnTo>
                  <a:lnTo>
                    <a:pt x="941" y="871"/>
                  </a:lnTo>
                  <a:lnTo>
                    <a:pt x="935" y="878"/>
                  </a:lnTo>
                  <a:lnTo>
                    <a:pt x="922" y="884"/>
                  </a:lnTo>
                  <a:lnTo>
                    <a:pt x="916" y="890"/>
                  </a:lnTo>
                  <a:lnTo>
                    <a:pt x="916" y="897"/>
                  </a:lnTo>
                  <a:lnTo>
                    <a:pt x="916" y="903"/>
                  </a:lnTo>
                  <a:lnTo>
                    <a:pt x="909" y="910"/>
                  </a:lnTo>
                  <a:lnTo>
                    <a:pt x="903" y="910"/>
                  </a:lnTo>
                  <a:lnTo>
                    <a:pt x="897" y="916"/>
                  </a:lnTo>
                  <a:lnTo>
                    <a:pt x="890" y="922"/>
                  </a:lnTo>
                  <a:lnTo>
                    <a:pt x="890" y="916"/>
                  </a:lnTo>
                  <a:lnTo>
                    <a:pt x="884" y="910"/>
                  </a:lnTo>
                  <a:lnTo>
                    <a:pt x="877" y="903"/>
                  </a:lnTo>
                  <a:lnTo>
                    <a:pt x="877" y="897"/>
                  </a:lnTo>
                  <a:lnTo>
                    <a:pt x="877" y="890"/>
                  </a:lnTo>
                  <a:lnTo>
                    <a:pt x="871" y="884"/>
                  </a:lnTo>
                  <a:lnTo>
                    <a:pt x="865" y="884"/>
                  </a:lnTo>
                  <a:lnTo>
                    <a:pt x="852" y="884"/>
                  </a:lnTo>
                  <a:lnTo>
                    <a:pt x="839" y="884"/>
                  </a:lnTo>
                  <a:lnTo>
                    <a:pt x="833" y="878"/>
                  </a:lnTo>
                  <a:lnTo>
                    <a:pt x="826" y="878"/>
                  </a:lnTo>
                  <a:lnTo>
                    <a:pt x="813" y="878"/>
                  </a:lnTo>
                  <a:lnTo>
                    <a:pt x="800" y="871"/>
                  </a:lnTo>
                  <a:lnTo>
                    <a:pt x="794" y="871"/>
                  </a:lnTo>
                  <a:lnTo>
                    <a:pt x="788" y="865"/>
                  </a:lnTo>
                  <a:lnTo>
                    <a:pt x="775" y="865"/>
                  </a:lnTo>
                  <a:lnTo>
                    <a:pt x="768" y="858"/>
                  </a:lnTo>
                  <a:lnTo>
                    <a:pt x="762" y="865"/>
                  </a:lnTo>
                  <a:lnTo>
                    <a:pt x="756" y="865"/>
                  </a:lnTo>
                  <a:lnTo>
                    <a:pt x="749" y="871"/>
                  </a:lnTo>
                  <a:lnTo>
                    <a:pt x="743" y="878"/>
                  </a:lnTo>
                  <a:lnTo>
                    <a:pt x="730" y="884"/>
                  </a:lnTo>
                  <a:lnTo>
                    <a:pt x="730" y="890"/>
                  </a:lnTo>
                  <a:lnTo>
                    <a:pt x="730" y="897"/>
                  </a:lnTo>
                  <a:lnTo>
                    <a:pt x="724" y="910"/>
                  </a:lnTo>
                  <a:lnTo>
                    <a:pt x="717" y="922"/>
                  </a:lnTo>
                  <a:lnTo>
                    <a:pt x="698" y="948"/>
                  </a:lnTo>
                  <a:lnTo>
                    <a:pt x="692" y="961"/>
                  </a:lnTo>
                  <a:lnTo>
                    <a:pt x="685" y="967"/>
                  </a:lnTo>
                  <a:lnTo>
                    <a:pt x="685" y="974"/>
                  </a:lnTo>
                  <a:lnTo>
                    <a:pt x="685" y="986"/>
                  </a:lnTo>
                  <a:lnTo>
                    <a:pt x="685" y="993"/>
                  </a:lnTo>
                  <a:lnTo>
                    <a:pt x="692" y="993"/>
                  </a:lnTo>
                  <a:lnTo>
                    <a:pt x="692" y="999"/>
                  </a:lnTo>
                  <a:lnTo>
                    <a:pt x="692" y="1012"/>
                  </a:lnTo>
                  <a:lnTo>
                    <a:pt x="692" y="1018"/>
                  </a:lnTo>
                  <a:lnTo>
                    <a:pt x="698" y="1031"/>
                  </a:lnTo>
                  <a:lnTo>
                    <a:pt x="698" y="1038"/>
                  </a:lnTo>
                  <a:lnTo>
                    <a:pt x="704" y="1044"/>
                  </a:lnTo>
                  <a:lnTo>
                    <a:pt x="704" y="1050"/>
                  </a:lnTo>
                  <a:lnTo>
                    <a:pt x="704" y="1057"/>
                  </a:lnTo>
                  <a:lnTo>
                    <a:pt x="704" y="1063"/>
                  </a:lnTo>
                  <a:lnTo>
                    <a:pt x="711" y="1063"/>
                  </a:lnTo>
                  <a:lnTo>
                    <a:pt x="704" y="1063"/>
                  </a:lnTo>
                  <a:lnTo>
                    <a:pt x="698" y="1063"/>
                  </a:lnTo>
                  <a:lnTo>
                    <a:pt x="698" y="1070"/>
                  </a:lnTo>
                  <a:lnTo>
                    <a:pt x="692" y="1070"/>
                  </a:lnTo>
                  <a:lnTo>
                    <a:pt x="685" y="1070"/>
                  </a:lnTo>
                  <a:lnTo>
                    <a:pt x="679" y="1070"/>
                  </a:lnTo>
                  <a:lnTo>
                    <a:pt x="679" y="1076"/>
                  </a:lnTo>
                  <a:lnTo>
                    <a:pt x="679" y="1082"/>
                  </a:lnTo>
                  <a:lnTo>
                    <a:pt x="672" y="1082"/>
                  </a:lnTo>
                  <a:lnTo>
                    <a:pt x="672" y="1089"/>
                  </a:lnTo>
                  <a:lnTo>
                    <a:pt x="672" y="1095"/>
                  </a:lnTo>
                  <a:lnTo>
                    <a:pt x="672" y="1102"/>
                  </a:lnTo>
                  <a:lnTo>
                    <a:pt x="666" y="1102"/>
                  </a:lnTo>
                  <a:lnTo>
                    <a:pt x="660" y="1102"/>
                  </a:lnTo>
                  <a:lnTo>
                    <a:pt x="660" y="1108"/>
                  </a:lnTo>
                  <a:lnTo>
                    <a:pt x="653" y="1108"/>
                  </a:lnTo>
                  <a:lnTo>
                    <a:pt x="647" y="1108"/>
                  </a:lnTo>
                  <a:lnTo>
                    <a:pt x="640" y="1108"/>
                  </a:lnTo>
                  <a:lnTo>
                    <a:pt x="640" y="1114"/>
                  </a:lnTo>
                  <a:lnTo>
                    <a:pt x="640" y="1108"/>
                  </a:lnTo>
                  <a:lnTo>
                    <a:pt x="634" y="1108"/>
                  </a:lnTo>
                  <a:lnTo>
                    <a:pt x="628" y="1108"/>
                  </a:lnTo>
                  <a:lnTo>
                    <a:pt x="621" y="1108"/>
                  </a:lnTo>
                  <a:lnTo>
                    <a:pt x="615" y="1108"/>
                  </a:lnTo>
                  <a:lnTo>
                    <a:pt x="615" y="1114"/>
                  </a:lnTo>
                  <a:lnTo>
                    <a:pt x="608" y="1114"/>
                  </a:lnTo>
                  <a:lnTo>
                    <a:pt x="608" y="1121"/>
                  </a:lnTo>
                  <a:lnTo>
                    <a:pt x="602" y="1121"/>
                  </a:lnTo>
                  <a:lnTo>
                    <a:pt x="602" y="1114"/>
                  </a:lnTo>
                  <a:lnTo>
                    <a:pt x="596" y="1114"/>
                  </a:lnTo>
                  <a:lnTo>
                    <a:pt x="589" y="1121"/>
                  </a:lnTo>
                  <a:lnTo>
                    <a:pt x="583" y="1114"/>
                  </a:lnTo>
                  <a:lnTo>
                    <a:pt x="576" y="1114"/>
                  </a:lnTo>
                  <a:lnTo>
                    <a:pt x="570" y="1114"/>
                  </a:lnTo>
                  <a:lnTo>
                    <a:pt x="570" y="1121"/>
                  </a:lnTo>
                  <a:lnTo>
                    <a:pt x="564" y="1114"/>
                  </a:lnTo>
                  <a:lnTo>
                    <a:pt x="564" y="1121"/>
                  </a:lnTo>
                  <a:lnTo>
                    <a:pt x="564" y="1114"/>
                  </a:lnTo>
                  <a:lnTo>
                    <a:pt x="557" y="1114"/>
                  </a:lnTo>
                  <a:lnTo>
                    <a:pt x="551" y="1114"/>
                  </a:lnTo>
                  <a:lnTo>
                    <a:pt x="551" y="1108"/>
                  </a:lnTo>
                  <a:lnTo>
                    <a:pt x="544" y="1108"/>
                  </a:lnTo>
                  <a:lnTo>
                    <a:pt x="538" y="1108"/>
                  </a:lnTo>
                  <a:lnTo>
                    <a:pt x="538" y="1102"/>
                  </a:lnTo>
                  <a:lnTo>
                    <a:pt x="532" y="1095"/>
                  </a:lnTo>
                  <a:lnTo>
                    <a:pt x="532" y="1102"/>
                  </a:lnTo>
                  <a:lnTo>
                    <a:pt x="525" y="1102"/>
                  </a:lnTo>
                  <a:lnTo>
                    <a:pt x="519" y="1102"/>
                  </a:lnTo>
                  <a:lnTo>
                    <a:pt x="519" y="1095"/>
                  </a:lnTo>
                  <a:lnTo>
                    <a:pt x="512" y="1095"/>
                  </a:lnTo>
                  <a:lnTo>
                    <a:pt x="512" y="1089"/>
                  </a:lnTo>
                  <a:lnTo>
                    <a:pt x="506" y="1089"/>
                  </a:lnTo>
                  <a:lnTo>
                    <a:pt x="506" y="1082"/>
                  </a:lnTo>
                  <a:lnTo>
                    <a:pt x="506" y="1076"/>
                  </a:lnTo>
                  <a:lnTo>
                    <a:pt x="500" y="1076"/>
                  </a:lnTo>
                  <a:lnTo>
                    <a:pt x="500" y="1070"/>
                  </a:lnTo>
                  <a:lnTo>
                    <a:pt x="506" y="1070"/>
                  </a:lnTo>
                  <a:lnTo>
                    <a:pt x="500" y="1070"/>
                  </a:lnTo>
                  <a:lnTo>
                    <a:pt x="500" y="1063"/>
                  </a:lnTo>
                  <a:lnTo>
                    <a:pt x="493" y="1063"/>
                  </a:lnTo>
                  <a:lnTo>
                    <a:pt x="493" y="1070"/>
                  </a:lnTo>
                  <a:lnTo>
                    <a:pt x="487" y="1070"/>
                  </a:lnTo>
                  <a:lnTo>
                    <a:pt x="480" y="1070"/>
                  </a:lnTo>
                  <a:lnTo>
                    <a:pt x="480" y="1076"/>
                  </a:lnTo>
                  <a:lnTo>
                    <a:pt x="474" y="1076"/>
                  </a:lnTo>
                  <a:lnTo>
                    <a:pt x="474" y="1070"/>
                  </a:lnTo>
                  <a:lnTo>
                    <a:pt x="474" y="1076"/>
                  </a:lnTo>
                  <a:lnTo>
                    <a:pt x="468" y="1076"/>
                  </a:lnTo>
                  <a:lnTo>
                    <a:pt x="461" y="1076"/>
                  </a:lnTo>
                  <a:lnTo>
                    <a:pt x="461" y="1070"/>
                  </a:lnTo>
                  <a:lnTo>
                    <a:pt x="455" y="1070"/>
                  </a:lnTo>
                  <a:lnTo>
                    <a:pt x="448" y="1070"/>
                  </a:lnTo>
                  <a:lnTo>
                    <a:pt x="442" y="1070"/>
                  </a:lnTo>
                  <a:lnTo>
                    <a:pt x="442" y="1076"/>
                  </a:lnTo>
                  <a:lnTo>
                    <a:pt x="442" y="1082"/>
                  </a:lnTo>
                  <a:lnTo>
                    <a:pt x="442" y="1089"/>
                  </a:lnTo>
                  <a:lnTo>
                    <a:pt x="435" y="1089"/>
                  </a:lnTo>
                  <a:lnTo>
                    <a:pt x="435" y="1095"/>
                  </a:lnTo>
                  <a:lnTo>
                    <a:pt x="429" y="1095"/>
                  </a:lnTo>
                  <a:lnTo>
                    <a:pt x="429" y="1102"/>
                  </a:lnTo>
                  <a:lnTo>
                    <a:pt x="423" y="1102"/>
                  </a:lnTo>
                  <a:lnTo>
                    <a:pt x="423" y="1108"/>
                  </a:lnTo>
                  <a:lnTo>
                    <a:pt x="416" y="1108"/>
                  </a:lnTo>
                  <a:lnTo>
                    <a:pt x="416" y="1102"/>
                  </a:lnTo>
                  <a:lnTo>
                    <a:pt x="416" y="1108"/>
                  </a:lnTo>
                  <a:lnTo>
                    <a:pt x="410" y="1108"/>
                  </a:lnTo>
                  <a:lnTo>
                    <a:pt x="403" y="1108"/>
                  </a:lnTo>
                  <a:lnTo>
                    <a:pt x="403" y="1114"/>
                  </a:lnTo>
                  <a:lnTo>
                    <a:pt x="403" y="1121"/>
                  </a:lnTo>
                  <a:lnTo>
                    <a:pt x="397" y="1121"/>
                  </a:lnTo>
                  <a:lnTo>
                    <a:pt x="397" y="1127"/>
                  </a:lnTo>
                  <a:lnTo>
                    <a:pt x="391" y="1127"/>
                  </a:lnTo>
                  <a:lnTo>
                    <a:pt x="391" y="1134"/>
                  </a:lnTo>
                  <a:lnTo>
                    <a:pt x="384" y="1134"/>
                  </a:lnTo>
                  <a:lnTo>
                    <a:pt x="384" y="1127"/>
                  </a:lnTo>
                  <a:lnTo>
                    <a:pt x="384" y="1121"/>
                  </a:lnTo>
                  <a:lnTo>
                    <a:pt x="378" y="1121"/>
                  </a:lnTo>
                  <a:lnTo>
                    <a:pt x="371" y="1121"/>
                  </a:lnTo>
                  <a:lnTo>
                    <a:pt x="365" y="1121"/>
                  </a:lnTo>
                  <a:lnTo>
                    <a:pt x="359" y="1121"/>
                  </a:lnTo>
                  <a:lnTo>
                    <a:pt x="359" y="1127"/>
                  </a:lnTo>
                  <a:lnTo>
                    <a:pt x="359" y="1134"/>
                  </a:lnTo>
                  <a:lnTo>
                    <a:pt x="365" y="1134"/>
                  </a:lnTo>
                  <a:lnTo>
                    <a:pt x="359" y="1140"/>
                  </a:lnTo>
                  <a:lnTo>
                    <a:pt x="359" y="1146"/>
                  </a:lnTo>
                  <a:lnTo>
                    <a:pt x="359" y="1153"/>
                  </a:lnTo>
                  <a:lnTo>
                    <a:pt x="352" y="1153"/>
                  </a:lnTo>
                  <a:lnTo>
                    <a:pt x="352" y="1159"/>
                  </a:lnTo>
                  <a:lnTo>
                    <a:pt x="352" y="1166"/>
                  </a:lnTo>
                  <a:lnTo>
                    <a:pt x="346" y="1166"/>
                  </a:lnTo>
                  <a:lnTo>
                    <a:pt x="339" y="1166"/>
                  </a:lnTo>
                  <a:lnTo>
                    <a:pt x="339" y="1172"/>
                  </a:lnTo>
                  <a:lnTo>
                    <a:pt x="333" y="1178"/>
                  </a:lnTo>
                  <a:lnTo>
                    <a:pt x="339" y="1185"/>
                  </a:lnTo>
                  <a:lnTo>
                    <a:pt x="333" y="1185"/>
                  </a:lnTo>
                  <a:lnTo>
                    <a:pt x="327" y="1185"/>
                  </a:lnTo>
                  <a:lnTo>
                    <a:pt x="327" y="1191"/>
                  </a:lnTo>
                  <a:lnTo>
                    <a:pt x="327" y="1198"/>
                  </a:lnTo>
                  <a:lnTo>
                    <a:pt x="320" y="1198"/>
                  </a:lnTo>
                  <a:lnTo>
                    <a:pt x="320" y="1204"/>
                  </a:lnTo>
                  <a:lnTo>
                    <a:pt x="314" y="1204"/>
                  </a:lnTo>
                  <a:lnTo>
                    <a:pt x="314" y="1210"/>
                  </a:lnTo>
                  <a:lnTo>
                    <a:pt x="320" y="1217"/>
                  </a:lnTo>
                  <a:lnTo>
                    <a:pt x="320" y="1223"/>
                  </a:lnTo>
                  <a:lnTo>
                    <a:pt x="320" y="1230"/>
                  </a:lnTo>
                  <a:lnTo>
                    <a:pt x="314" y="1230"/>
                  </a:lnTo>
                  <a:lnTo>
                    <a:pt x="307" y="1230"/>
                  </a:lnTo>
                  <a:lnTo>
                    <a:pt x="301" y="1230"/>
                  </a:lnTo>
                  <a:lnTo>
                    <a:pt x="295" y="1230"/>
                  </a:lnTo>
                  <a:lnTo>
                    <a:pt x="295" y="1236"/>
                  </a:lnTo>
                  <a:lnTo>
                    <a:pt x="288" y="1236"/>
                  </a:lnTo>
                  <a:lnTo>
                    <a:pt x="288" y="1242"/>
                  </a:lnTo>
                  <a:lnTo>
                    <a:pt x="282" y="1242"/>
                  </a:lnTo>
                  <a:lnTo>
                    <a:pt x="282" y="1249"/>
                  </a:lnTo>
                  <a:lnTo>
                    <a:pt x="275" y="1249"/>
                  </a:lnTo>
                  <a:lnTo>
                    <a:pt x="275" y="1242"/>
                  </a:lnTo>
                  <a:lnTo>
                    <a:pt x="269" y="1242"/>
                  </a:lnTo>
                  <a:lnTo>
                    <a:pt x="269" y="1236"/>
                  </a:lnTo>
                  <a:lnTo>
                    <a:pt x="269" y="1230"/>
                  </a:lnTo>
                  <a:lnTo>
                    <a:pt x="263" y="1223"/>
                  </a:lnTo>
                  <a:lnTo>
                    <a:pt x="263" y="1217"/>
                  </a:lnTo>
                  <a:lnTo>
                    <a:pt x="256" y="1210"/>
                  </a:lnTo>
                  <a:lnTo>
                    <a:pt x="256" y="1204"/>
                  </a:lnTo>
                  <a:lnTo>
                    <a:pt x="256" y="1198"/>
                  </a:lnTo>
                  <a:lnTo>
                    <a:pt x="256" y="1191"/>
                  </a:lnTo>
                  <a:lnTo>
                    <a:pt x="256" y="1178"/>
                  </a:lnTo>
                  <a:lnTo>
                    <a:pt x="256" y="1172"/>
                  </a:lnTo>
                  <a:lnTo>
                    <a:pt x="250" y="1166"/>
                  </a:lnTo>
                  <a:lnTo>
                    <a:pt x="243" y="1166"/>
                  </a:lnTo>
                  <a:lnTo>
                    <a:pt x="243" y="1159"/>
                  </a:lnTo>
                  <a:lnTo>
                    <a:pt x="237" y="1159"/>
                  </a:lnTo>
                  <a:lnTo>
                    <a:pt x="224" y="1127"/>
                  </a:lnTo>
                  <a:lnTo>
                    <a:pt x="224" y="1114"/>
                  </a:lnTo>
                  <a:lnTo>
                    <a:pt x="218" y="1108"/>
                  </a:lnTo>
                  <a:lnTo>
                    <a:pt x="218" y="1102"/>
                  </a:lnTo>
                  <a:lnTo>
                    <a:pt x="211" y="1095"/>
                  </a:lnTo>
                  <a:lnTo>
                    <a:pt x="211" y="1089"/>
                  </a:lnTo>
                  <a:lnTo>
                    <a:pt x="205" y="1082"/>
                  </a:lnTo>
                  <a:lnTo>
                    <a:pt x="205" y="1076"/>
                  </a:lnTo>
                  <a:lnTo>
                    <a:pt x="211" y="1070"/>
                  </a:lnTo>
                  <a:lnTo>
                    <a:pt x="211" y="1063"/>
                  </a:lnTo>
                  <a:lnTo>
                    <a:pt x="211" y="1057"/>
                  </a:lnTo>
                  <a:lnTo>
                    <a:pt x="211" y="1050"/>
                  </a:lnTo>
                  <a:lnTo>
                    <a:pt x="218" y="1044"/>
                  </a:lnTo>
                  <a:lnTo>
                    <a:pt x="218" y="1038"/>
                  </a:lnTo>
                  <a:lnTo>
                    <a:pt x="224" y="1038"/>
                  </a:lnTo>
                  <a:lnTo>
                    <a:pt x="231" y="1031"/>
                  </a:lnTo>
                  <a:lnTo>
                    <a:pt x="231" y="1025"/>
                  </a:lnTo>
                  <a:lnTo>
                    <a:pt x="237" y="1018"/>
                  </a:lnTo>
                  <a:lnTo>
                    <a:pt x="237" y="1012"/>
                  </a:lnTo>
                  <a:lnTo>
                    <a:pt x="237" y="1006"/>
                  </a:lnTo>
                  <a:lnTo>
                    <a:pt x="231" y="999"/>
                  </a:lnTo>
                  <a:lnTo>
                    <a:pt x="231" y="993"/>
                  </a:lnTo>
                  <a:lnTo>
                    <a:pt x="231" y="986"/>
                  </a:lnTo>
                  <a:lnTo>
                    <a:pt x="231" y="980"/>
                  </a:lnTo>
                  <a:lnTo>
                    <a:pt x="237" y="980"/>
                  </a:lnTo>
                  <a:lnTo>
                    <a:pt x="243" y="980"/>
                  </a:lnTo>
                  <a:lnTo>
                    <a:pt x="250" y="974"/>
                  </a:lnTo>
                  <a:lnTo>
                    <a:pt x="256" y="967"/>
                  </a:lnTo>
                  <a:lnTo>
                    <a:pt x="256" y="961"/>
                  </a:lnTo>
                  <a:lnTo>
                    <a:pt x="269" y="948"/>
                  </a:lnTo>
                  <a:lnTo>
                    <a:pt x="269" y="942"/>
                  </a:lnTo>
                  <a:lnTo>
                    <a:pt x="275" y="935"/>
                  </a:lnTo>
                  <a:lnTo>
                    <a:pt x="275" y="929"/>
                  </a:lnTo>
                  <a:lnTo>
                    <a:pt x="275" y="922"/>
                  </a:lnTo>
                  <a:lnTo>
                    <a:pt x="269" y="916"/>
                  </a:lnTo>
                  <a:lnTo>
                    <a:pt x="263" y="910"/>
                  </a:lnTo>
                  <a:lnTo>
                    <a:pt x="256" y="897"/>
                  </a:lnTo>
                  <a:lnTo>
                    <a:pt x="256" y="890"/>
                  </a:lnTo>
                  <a:lnTo>
                    <a:pt x="256" y="884"/>
                  </a:lnTo>
                  <a:lnTo>
                    <a:pt x="256" y="878"/>
                  </a:lnTo>
                  <a:lnTo>
                    <a:pt x="263" y="871"/>
                  </a:lnTo>
                  <a:lnTo>
                    <a:pt x="263" y="865"/>
                  </a:lnTo>
                  <a:lnTo>
                    <a:pt x="269" y="858"/>
                  </a:lnTo>
                  <a:lnTo>
                    <a:pt x="275" y="858"/>
                  </a:lnTo>
                  <a:lnTo>
                    <a:pt x="275" y="852"/>
                  </a:lnTo>
                  <a:lnTo>
                    <a:pt x="275" y="846"/>
                  </a:lnTo>
                  <a:lnTo>
                    <a:pt x="282" y="846"/>
                  </a:lnTo>
                  <a:lnTo>
                    <a:pt x="282" y="839"/>
                  </a:lnTo>
                  <a:lnTo>
                    <a:pt x="288" y="839"/>
                  </a:lnTo>
                  <a:lnTo>
                    <a:pt x="295" y="839"/>
                  </a:lnTo>
                  <a:lnTo>
                    <a:pt x="295" y="833"/>
                  </a:lnTo>
                  <a:lnTo>
                    <a:pt x="295" y="826"/>
                  </a:lnTo>
                  <a:lnTo>
                    <a:pt x="295" y="820"/>
                  </a:lnTo>
                  <a:lnTo>
                    <a:pt x="288" y="813"/>
                  </a:lnTo>
                  <a:lnTo>
                    <a:pt x="288" y="807"/>
                  </a:lnTo>
                  <a:lnTo>
                    <a:pt x="295" y="801"/>
                  </a:lnTo>
                  <a:lnTo>
                    <a:pt x="295" y="794"/>
                  </a:lnTo>
                  <a:lnTo>
                    <a:pt x="301" y="781"/>
                  </a:lnTo>
                  <a:lnTo>
                    <a:pt x="307" y="762"/>
                  </a:lnTo>
                  <a:lnTo>
                    <a:pt x="307" y="756"/>
                  </a:lnTo>
                  <a:lnTo>
                    <a:pt x="307" y="749"/>
                  </a:lnTo>
                  <a:lnTo>
                    <a:pt x="301" y="743"/>
                  </a:lnTo>
                  <a:lnTo>
                    <a:pt x="301" y="737"/>
                  </a:lnTo>
                  <a:lnTo>
                    <a:pt x="295" y="730"/>
                  </a:lnTo>
                  <a:lnTo>
                    <a:pt x="288" y="730"/>
                  </a:lnTo>
                  <a:lnTo>
                    <a:pt x="282" y="730"/>
                  </a:lnTo>
                  <a:lnTo>
                    <a:pt x="275" y="724"/>
                  </a:lnTo>
                  <a:lnTo>
                    <a:pt x="269" y="724"/>
                  </a:lnTo>
                  <a:lnTo>
                    <a:pt x="269" y="717"/>
                  </a:lnTo>
                  <a:lnTo>
                    <a:pt x="263" y="717"/>
                  </a:lnTo>
                  <a:lnTo>
                    <a:pt x="256" y="717"/>
                  </a:lnTo>
                  <a:lnTo>
                    <a:pt x="250" y="717"/>
                  </a:lnTo>
                  <a:lnTo>
                    <a:pt x="250" y="711"/>
                  </a:lnTo>
                  <a:lnTo>
                    <a:pt x="243" y="711"/>
                  </a:lnTo>
                  <a:lnTo>
                    <a:pt x="243" y="705"/>
                  </a:lnTo>
                  <a:lnTo>
                    <a:pt x="250" y="705"/>
                  </a:lnTo>
                  <a:lnTo>
                    <a:pt x="250" y="698"/>
                  </a:lnTo>
                  <a:lnTo>
                    <a:pt x="256" y="698"/>
                  </a:lnTo>
                  <a:lnTo>
                    <a:pt x="250" y="692"/>
                  </a:lnTo>
                  <a:lnTo>
                    <a:pt x="250" y="685"/>
                  </a:lnTo>
                  <a:lnTo>
                    <a:pt x="243" y="679"/>
                  </a:lnTo>
                  <a:lnTo>
                    <a:pt x="237" y="673"/>
                  </a:lnTo>
                  <a:lnTo>
                    <a:pt x="231" y="673"/>
                  </a:lnTo>
                  <a:lnTo>
                    <a:pt x="224" y="673"/>
                  </a:lnTo>
                  <a:lnTo>
                    <a:pt x="218" y="673"/>
                  </a:lnTo>
                  <a:lnTo>
                    <a:pt x="218" y="666"/>
                  </a:lnTo>
                  <a:lnTo>
                    <a:pt x="211" y="666"/>
                  </a:lnTo>
                  <a:lnTo>
                    <a:pt x="205" y="666"/>
                  </a:lnTo>
                  <a:lnTo>
                    <a:pt x="199" y="666"/>
                  </a:lnTo>
                  <a:lnTo>
                    <a:pt x="192" y="666"/>
                  </a:lnTo>
                  <a:lnTo>
                    <a:pt x="186" y="666"/>
                  </a:lnTo>
                  <a:lnTo>
                    <a:pt x="186" y="660"/>
                  </a:lnTo>
                  <a:lnTo>
                    <a:pt x="179" y="660"/>
                  </a:lnTo>
                  <a:lnTo>
                    <a:pt x="173" y="660"/>
                  </a:lnTo>
                  <a:lnTo>
                    <a:pt x="173" y="666"/>
                  </a:lnTo>
                  <a:lnTo>
                    <a:pt x="167" y="666"/>
                  </a:lnTo>
                  <a:lnTo>
                    <a:pt x="160" y="666"/>
                  </a:lnTo>
                  <a:lnTo>
                    <a:pt x="154" y="666"/>
                  </a:lnTo>
                  <a:lnTo>
                    <a:pt x="147" y="666"/>
                  </a:lnTo>
                  <a:lnTo>
                    <a:pt x="141" y="666"/>
                  </a:lnTo>
                  <a:lnTo>
                    <a:pt x="135" y="666"/>
                  </a:lnTo>
                  <a:lnTo>
                    <a:pt x="128" y="666"/>
                  </a:lnTo>
                  <a:lnTo>
                    <a:pt x="122" y="666"/>
                  </a:lnTo>
                  <a:lnTo>
                    <a:pt x="115" y="666"/>
                  </a:lnTo>
                  <a:lnTo>
                    <a:pt x="115" y="673"/>
                  </a:lnTo>
                  <a:lnTo>
                    <a:pt x="109" y="673"/>
                  </a:lnTo>
                  <a:lnTo>
                    <a:pt x="109" y="679"/>
                  </a:lnTo>
                  <a:lnTo>
                    <a:pt x="109" y="685"/>
                  </a:lnTo>
                  <a:lnTo>
                    <a:pt x="109" y="692"/>
                  </a:lnTo>
                  <a:lnTo>
                    <a:pt x="103" y="698"/>
                  </a:lnTo>
                  <a:lnTo>
                    <a:pt x="103" y="705"/>
                  </a:lnTo>
                  <a:lnTo>
                    <a:pt x="96" y="705"/>
                  </a:lnTo>
                  <a:lnTo>
                    <a:pt x="96" y="711"/>
                  </a:lnTo>
                  <a:lnTo>
                    <a:pt x="90" y="711"/>
                  </a:lnTo>
                  <a:lnTo>
                    <a:pt x="83" y="711"/>
                  </a:lnTo>
                  <a:lnTo>
                    <a:pt x="77" y="711"/>
                  </a:lnTo>
                  <a:lnTo>
                    <a:pt x="70" y="717"/>
                  </a:lnTo>
                  <a:lnTo>
                    <a:pt x="64" y="717"/>
                  </a:lnTo>
                  <a:lnTo>
                    <a:pt x="58" y="724"/>
                  </a:lnTo>
                  <a:lnTo>
                    <a:pt x="51" y="724"/>
                  </a:lnTo>
                  <a:lnTo>
                    <a:pt x="45" y="724"/>
                  </a:lnTo>
                  <a:lnTo>
                    <a:pt x="38" y="730"/>
                  </a:lnTo>
                  <a:lnTo>
                    <a:pt x="32" y="730"/>
                  </a:lnTo>
                  <a:lnTo>
                    <a:pt x="32" y="724"/>
                  </a:lnTo>
                  <a:lnTo>
                    <a:pt x="26" y="724"/>
                  </a:lnTo>
                  <a:lnTo>
                    <a:pt x="19" y="717"/>
                  </a:lnTo>
                  <a:lnTo>
                    <a:pt x="13" y="717"/>
                  </a:lnTo>
                  <a:lnTo>
                    <a:pt x="19" y="717"/>
                  </a:lnTo>
                  <a:lnTo>
                    <a:pt x="13" y="711"/>
                  </a:lnTo>
                  <a:lnTo>
                    <a:pt x="0" y="698"/>
                  </a:lnTo>
                  <a:lnTo>
                    <a:pt x="0" y="692"/>
                  </a:lnTo>
                  <a:lnTo>
                    <a:pt x="0" y="685"/>
                  </a:lnTo>
                  <a:lnTo>
                    <a:pt x="0" y="679"/>
                  </a:lnTo>
                  <a:lnTo>
                    <a:pt x="0" y="673"/>
                  </a:lnTo>
                  <a:lnTo>
                    <a:pt x="6" y="673"/>
                  </a:lnTo>
                  <a:lnTo>
                    <a:pt x="13" y="679"/>
                  </a:lnTo>
                  <a:lnTo>
                    <a:pt x="19" y="679"/>
                  </a:lnTo>
                  <a:lnTo>
                    <a:pt x="26" y="685"/>
                  </a:lnTo>
                  <a:lnTo>
                    <a:pt x="26" y="679"/>
                  </a:lnTo>
                  <a:lnTo>
                    <a:pt x="32" y="679"/>
                  </a:lnTo>
                  <a:lnTo>
                    <a:pt x="38" y="679"/>
                  </a:lnTo>
                  <a:lnTo>
                    <a:pt x="38" y="673"/>
                  </a:lnTo>
                  <a:lnTo>
                    <a:pt x="45" y="673"/>
                  </a:lnTo>
                  <a:lnTo>
                    <a:pt x="51" y="673"/>
                  </a:lnTo>
                  <a:lnTo>
                    <a:pt x="58" y="673"/>
                  </a:lnTo>
                  <a:lnTo>
                    <a:pt x="58" y="666"/>
                  </a:lnTo>
                  <a:lnTo>
                    <a:pt x="64" y="666"/>
                  </a:lnTo>
                  <a:lnTo>
                    <a:pt x="70" y="660"/>
                  </a:lnTo>
                  <a:lnTo>
                    <a:pt x="77" y="660"/>
                  </a:lnTo>
                  <a:lnTo>
                    <a:pt x="77" y="653"/>
                  </a:lnTo>
                  <a:lnTo>
                    <a:pt x="70" y="653"/>
                  </a:lnTo>
                  <a:lnTo>
                    <a:pt x="70" y="647"/>
                  </a:lnTo>
                  <a:lnTo>
                    <a:pt x="64" y="647"/>
                  </a:lnTo>
                  <a:lnTo>
                    <a:pt x="64" y="641"/>
                  </a:lnTo>
                  <a:lnTo>
                    <a:pt x="58" y="641"/>
                  </a:lnTo>
                  <a:lnTo>
                    <a:pt x="51" y="641"/>
                  </a:lnTo>
                  <a:lnTo>
                    <a:pt x="45" y="641"/>
                  </a:lnTo>
                  <a:lnTo>
                    <a:pt x="38" y="641"/>
                  </a:lnTo>
                  <a:lnTo>
                    <a:pt x="32" y="641"/>
                  </a:lnTo>
                  <a:lnTo>
                    <a:pt x="26" y="641"/>
                  </a:lnTo>
                  <a:lnTo>
                    <a:pt x="19" y="641"/>
                  </a:lnTo>
                  <a:lnTo>
                    <a:pt x="13" y="641"/>
                  </a:lnTo>
                  <a:lnTo>
                    <a:pt x="6" y="634"/>
                  </a:lnTo>
                  <a:lnTo>
                    <a:pt x="6" y="628"/>
                  </a:lnTo>
                  <a:lnTo>
                    <a:pt x="6" y="621"/>
                  </a:lnTo>
                  <a:lnTo>
                    <a:pt x="6" y="615"/>
                  </a:lnTo>
                  <a:lnTo>
                    <a:pt x="6" y="609"/>
                  </a:lnTo>
                  <a:lnTo>
                    <a:pt x="6" y="602"/>
                  </a:lnTo>
                  <a:lnTo>
                    <a:pt x="6" y="596"/>
                  </a:lnTo>
                  <a:lnTo>
                    <a:pt x="13" y="596"/>
                  </a:lnTo>
                  <a:lnTo>
                    <a:pt x="13" y="589"/>
                  </a:lnTo>
                  <a:lnTo>
                    <a:pt x="19" y="596"/>
                  </a:lnTo>
                  <a:lnTo>
                    <a:pt x="26" y="596"/>
                  </a:lnTo>
                  <a:lnTo>
                    <a:pt x="32" y="602"/>
                  </a:lnTo>
                  <a:lnTo>
                    <a:pt x="38" y="602"/>
                  </a:lnTo>
                  <a:lnTo>
                    <a:pt x="38" y="596"/>
                  </a:lnTo>
                  <a:lnTo>
                    <a:pt x="45" y="596"/>
                  </a:lnTo>
                  <a:lnTo>
                    <a:pt x="51" y="596"/>
                  </a:lnTo>
                  <a:lnTo>
                    <a:pt x="51" y="589"/>
                  </a:lnTo>
                  <a:lnTo>
                    <a:pt x="58" y="589"/>
                  </a:lnTo>
                  <a:lnTo>
                    <a:pt x="58" y="596"/>
                  </a:lnTo>
                  <a:lnTo>
                    <a:pt x="64" y="596"/>
                  </a:lnTo>
                  <a:lnTo>
                    <a:pt x="64" y="589"/>
                  </a:lnTo>
                  <a:lnTo>
                    <a:pt x="70" y="589"/>
                  </a:lnTo>
                  <a:lnTo>
                    <a:pt x="77" y="589"/>
                  </a:lnTo>
                  <a:lnTo>
                    <a:pt x="83" y="589"/>
                  </a:lnTo>
                  <a:lnTo>
                    <a:pt x="90" y="589"/>
                  </a:lnTo>
                  <a:lnTo>
                    <a:pt x="96" y="589"/>
                  </a:lnTo>
                  <a:lnTo>
                    <a:pt x="103" y="589"/>
                  </a:lnTo>
                  <a:lnTo>
                    <a:pt x="103" y="596"/>
                  </a:lnTo>
                  <a:lnTo>
                    <a:pt x="109" y="596"/>
                  </a:lnTo>
                  <a:lnTo>
                    <a:pt x="115" y="596"/>
                  </a:lnTo>
                  <a:lnTo>
                    <a:pt x="122" y="596"/>
                  </a:lnTo>
                  <a:lnTo>
                    <a:pt x="128" y="589"/>
                  </a:lnTo>
                  <a:lnTo>
                    <a:pt x="135" y="589"/>
                  </a:lnTo>
                  <a:lnTo>
                    <a:pt x="135" y="583"/>
                  </a:lnTo>
                  <a:lnTo>
                    <a:pt x="141" y="583"/>
                  </a:lnTo>
                  <a:lnTo>
                    <a:pt x="141" y="577"/>
                  </a:lnTo>
                  <a:lnTo>
                    <a:pt x="141" y="570"/>
                  </a:lnTo>
                  <a:lnTo>
                    <a:pt x="135" y="570"/>
                  </a:lnTo>
                  <a:lnTo>
                    <a:pt x="135" y="564"/>
                  </a:lnTo>
                  <a:lnTo>
                    <a:pt x="128" y="557"/>
                  </a:lnTo>
                  <a:lnTo>
                    <a:pt x="128" y="551"/>
                  </a:lnTo>
                  <a:lnTo>
                    <a:pt x="122" y="551"/>
                  </a:lnTo>
                  <a:lnTo>
                    <a:pt x="115" y="551"/>
                  </a:lnTo>
                  <a:lnTo>
                    <a:pt x="115" y="545"/>
                  </a:lnTo>
                  <a:lnTo>
                    <a:pt x="115" y="551"/>
                  </a:lnTo>
                  <a:lnTo>
                    <a:pt x="109" y="551"/>
                  </a:lnTo>
                  <a:lnTo>
                    <a:pt x="103" y="551"/>
                  </a:lnTo>
                  <a:lnTo>
                    <a:pt x="103" y="557"/>
                  </a:lnTo>
                  <a:lnTo>
                    <a:pt x="96" y="557"/>
                  </a:lnTo>
                  <a:lnTo>
                    <a:pt x="90" y="564"/>
                  </a:lnTo>
                  <a:lnTo>
                    <a:pt x="83" y="564"/>
                  </a:lnTo>
                  <a:lnTo>
                    <a:pt x="77" y="564"/>
                  </a:lnTo>
                  <a:lnTo>
                    <a:pt x="77" y="570"/>
                  </a:lnTo>
                  <a:lnTo>
                    <a:pt x="70" y="570"/>
                  </a:lnTo>
                  <a:lnTo>
                    <a:pt x="64" y="570"/>
                  </a:lnTo>
                  <a:lnTo>
                    <a:pt x="64" y="577"/>
                  </a:lnTo>
                  <a:lnTo>
                    <a:pt x="58" y="577"/>
                  </a:lnTo>
                  <a:lnTo>
                    <a:pt x="58" y="570"/>
                  </a:lnTo>
                  <a:lnTo>
                    <a:pt x="51" y="564"/>
                  </a:lnTo>
                  <a:lnTo>
                    <a:pt x="51" y="557"/>
                  </a:lnTo>
                  <a:lnTo>
                    <a:pt x="45" y="557"/>
                  </a:lnTo>
                  <a:lnTo>
                    <a:pt x="45" y="551"/>
                  </a:lnTo>
                  <a:lnTo>
                    <a:pt x="45" y="545"/>
                  </a:lnTo>
                  <a:lnTo>
                    <a:pt x="45" y="538"/>
                  </a:lnTo>
                  <a:lnTo>
                    <a:pt x="38" y="532"/>
                  </a:lnTo>
                  <a:lnTo>
                    <a:pt x="38" y="525"/>
                  </a:lnTo>
                  <a:lnTo>
                    <a:pt x="32" y="525"/>
                  </a:lnTo>
                  <a:lnTo>
                    <a:pt x="32" y="519"/>
                  </a:lnTo>
                  <a:lnTo>
                    <a:pt x="32" y="513"/>
                  </a:lnTo>
                  <a:lnTo>
                    <a:pt x="32" y="506"/>
                  </a:lnTo>
                  <a:lnTo>
                    <a:pt x="38" y="506"/>
                  </a:lnTo>
                  <a:lnTo>
                    <a:pt x="38" y="500"/>
                  </a:lnTo>
                  <a:lnTo>
                    <a:pt x="45" y="493"/>
                  </a:lnTo>
                  <a:lnTo>
                    <a:pt x="51" y="493"/>
                  </a:lnTo>
                  <a:lnTo>
                    <a:pt x="58" y="493"/>
                  </a:lnTo>
                  <a:lnTo>
                    <a:pt x="64" y="500"/>
                  </a:lnTo>
                  <a:lnTo>
                    <a:pt x="70" y="506"/>
                  </a:lnTo>
                  <a:lnTo>
                    <a:pt x="70" y="513"/>
                  </a:lnTo>
                  <a:lnTo>
                    <a:pt x="70" y="519"/>
                  </a:lnTo>
                  <a:lnTo>
                    <a:pt x="77" y="519"/>
                  </a:lnTo>
                  <a:lnTo>
                    <a:pt x="83" y="519"/>
                  </a:lnTo>
                  <a:lnTo>
                    <a:pt x="83" y="525"/>
                  </a:lnTo>
                  <a:lnTo>
                    <a:pt x="90" y="525"/>
                  </a:lnTo>
                  <a:lnTo>
                    <a:pt x="90" y="519"/>
                  </a:lnTo>
                  <a:lnTo>
                    <a:pt x="96" y="519"/>
                  </a:lnTo>
                  <a:lnTo>
                    <a:pt x="103" y="519"/>
                  </a:lnTo>
                  <a:lnTo>
                    <a:pt x="109" y="513"/>
                  </a:lnTo>
                  <a:lnTo>
                    <a:pt x="109" y="506"/>
                  </a:lnTo>
                  <a:lnTo>
                    <a:pt x="109" y="500"/>
                  </a:lnTo>
                  <a:lnTo>
                    <a:pt x="109" y="493"/>
                  </a:lnTo>
                  <a:lnTo>
                    <a:pt x="109" y="487"/>
                  </a:lnTo>
                  <a:lnTo>
                    <a:pt x="115" y="487"/>
                  </a:lnTo>
                  <a:lnTo>
                    <a:pt x="115" y="481"/>
                  </a:lnTo>
                  <a:lnTo>
                    <a:pt x="109" y="481"/>
                  </a:lnTo>
                  <a:lnTo>
                    <a:pt x="109" y="474"/>
                  </a:lnTo>
                  <a:lnTo>
                    <a:pt x="109" y="468"/>
                  </a:lnTo>
                  <a:lnTo>
                    <a:pt x="109" y="461"/>
                  </a:lnTo>
                  <a:lnTo>
                    <a:pt x="103" y="461"/>
                  </a:lnTo>
                  <a:lnTo>
                    <a:pt x="96" y="455"/>
                  </a:lnTo>
                  <a:lnTo>
                    <a:pt x="90" y="455"/>
                  </a:lnTo>
                  <a:lnTo>
                    <a:pt x="83" y="455"/>
                  </a:lnTo>
                  <a:lnTo>
                    <a:pt x="83" y="449"/>
                  </a:lnTo>
                  <a:lnTo>
                    <a:pt x="83" y="442"/>
                  </a:lnTo>
                  <a:lnTo>
                    <a:pt x="90" y="442"/>
                  </a:lnTo>
                  <a:lnTo>
                    <a:pt x="90" y="436"/>
                  </a:lnTo>
                  <a:lnTo>
                    <a:pt x="90" y="429"/>
                  </a:lnTo>
                  <a:lnTo>
                    <a:pt x="90" y="423"/>
                  </a:lnTo>
                  <a:lnTo>
                    <a:pt x="90" y="417"/>
                  </a:lnTo>
                  <a:lnTo>
                    <a:pt x="90" y="410"/>
                  </a:lnTo>
                  <a:lnTo>
                    <a:pt x="96" y="410"/>
                  </a:lnTo>
                  <a:lnTo>
                    <a:pt x="96" y="404"/>
                  </a:lnTo>
                  <a:lnTo>
                    <a:pt x="96" y="397"/>
                  </a:lnTo>
                  <a:lnTo>
                    <a:pt x="90" y="391"/>
                  </a:lnTo>
                  <a:lnTo>
                    <a:pt x="96" y="391"/>
                  </a:lnTo>
                  <a:lnTo>
                    <a:pt x="96" y="385"/>
                  </a:lnTo>
                  <a:lnTo>
                    <a:pt x="103" y="385"/>
                  </a:lnTo>
                  <a:lnTo>
                    <a:pt x="103" y="378"/>
                  </a:lnTo>
                  <a:lnTo>
                    <a:pt x="103" y="372"/>
                  </a:lnTo>
                  <a:lnTo>
                    <a:pt x="103" y="365"/>
                  </a:lnTo>
                  <a:lnTo>
                    <a:pt x="109" y="365"/>
                  </a:lnTo>
                  <a:lnTo>
                    <a:pt x="115" y="359"/>
                  </a:lnTo>
                  <a:lnTo>
                    <a:pt x="115" y="353"/>
                  </a:lnTo>
                  <a:lnTo>
                    <a:pt x="115" y="346"/>
                  </a:lnTo>
                  <a:lnTo>
                    <a:pt x="115" y="340"/>
                  </a:lnTo>
                  <a:lnTo>
                    <a:pt x="115" y="333"/>
                  </a:lnTo>
                  <a:lnTo>
                    <a:pt x="115" y="327"/>
                  </a:lnTo>
                  <a:lnTo>
                    <a:pt x="115" y="321"/>
                  </a:lnTo>
                  <a:lnTo>
                    <a:pt x="115" y="314"/>
                  </a:lnTo>
                  <a:lnTo>
                    <a:pt x="115" y="308"/>
                  </a:lnTo>
                  <a:lnTo>
                    <a:pt x="115" y="301"/>
                  </a:lnTo>
                  <a:lnTo>
                    <a:pt x="115" y="295"/>
                  </a:lnTo>
                  <a:lnTo>
                    <a:pt x="115" y="289"/>
                  </a:lnTo>
                  <a:lnTo>
                    <a:pt x="115" y="282"/>
                  </a:lnTo>
                  <a:lnTo>
                    <a:pt x="115" y="276"/>
                  </a:lnTo>
                  <a:lnTo>
                    <a:pt x="122" y="269"/>
                  </a:lnTo>
                  <a:lnTo>
                    <a:pt x="128" y="269"/>
                  </a:lnTo>
                  <a:lnTo>
                    <a:pt x="128" y="263"/>
                  </a:lnTo>
                  <a:lnTo>
                    <a:pt x="135" y="263"/>
                  </a:lnTo>
                  <a:lnTo>
                    <a:pt x="141" y="263"/>
                  </a:lnTo>
                  <a:lnTo>
                    <a:pt x="147" y="263"/>
                  </a:lnTo>
                  <a:lnTo>
                    <a:pt x="147" y="257"/>
                  </a:lnTo>
                  <a:lnTo>
                    <a:pt x="147" y="250"/>
                  </a:lnTo>
                  <a:lnTo>
                    <a:pt x="141" y="244"/>
                  </a:lnTo>
                  <a:lnTo>
                    <a:pt x="135" y="244"/>
                  </a:lnTo>
                  <a:lnTo>
                    <a:pt x="128" y="237"/>
                  </a:lnTo>
                  <a:lnTo>
                    <a:pt x="128" y="231"/>
                  </a:lnTo>
                  <a:lnTo>
                    <a:pt x="128" y="225"/>
                  </a:lnTo>
                  <a:lnTo>
                    <a:pt x="122" y="225"/>
                  </a:lnTo>
                  <a:lnTo>
                    <a:pt x="122" y="218"/>
                  </a:lnTo>
                  <a:lnTo>
                    <a:pt x="122" y="212"/>
                  </a:lnTo>
                  <a:lnTo>
                    <a:pt x="122" y="205"/>
                  </a:lnTo>
                  <a:lnTo>
                    <a:pt x="122" y="199"/>
                  </a:lnTo>
                  <a:lnTo>
                    <a:pt x="122" y="192"/>
                  </a:lnTo>
                  <a:lnTo>
                    <a:pt x="128" y="192"/>
                  </a:lnTo>
                  <a:lnTo>
                    <a:pt x="128" y="186"/>
                  </a:lnTo>
                  <a:lnTo>
                    <a:pt x="122" y="186"/>
                  </a:lnTo>
                  <a:lnTo>
                    <a:pt x="122" y="180"/>
                  </a:lnTo>
                  <a:lnTo>
                    <a:pt x="122" y="173"/>
                  </a:lnTo>
                  <a:lnTo>
                    <a:pt x="128" y="173"/>
                  </a:lnTo>
                  <a:lnTo>
                    <a:pt x="135" y="180"/>
                  </a:lnTo>
                  <a:lnTo>
                    <a:pt x="141" y="180"/>
                  </a:lnTo>
                  <a:lnTo>
                    <a:pt x="147" y="180"/>
                  </a:lnTo>
                  <a:lnTo>
                    <a:pt x="154" y="180"/>
                  </a:lnTo>
                  <a:lnTo>
                    <a:pt x="154" y="186"/>
                  </a:lnTo>
                  <a:lnTo>
                    <a:pt x="160" y="186"/>
                  </a:lnTo>
                  <a:lnTo>
                    <a:pt x="167" y="186"/>
                  </a:lnTo>
                  <a:lnTo>
                    <a:pt x="173" y="186"/>
                  </a:lnTo>
                  <a:lnTo>
                    <a:pt x="173" y="180"/>
                  </a:lnTo>
                  <a:lnTo>
                    <a:pt x="179" y="180"/>
                  </a:lnTo>
                  <a:lnTo>
                    <a:pt x="186" y="180"/>
                  </a:lnTo>
                  <a:lnTo>
                    <a:pt x="179" y="180"/>
                  </a:lnTo>
                  <a:lnTo>
                    <a:pt x="179" y="186"/>
                  </a:lnTo>
                  <a:lnTo>
                    <a:pt x="186" y="186"/>
                  </a:lnTo>
                  <a:lnTo>
                    <a:pt x="186" y="192"/>
                  </a:lnTo>
                  <a:lnTo>
                    <a:pt x="186" y="199"/>
                  </a:lnTo>
                  <a:lnTo>
                    <a:pt x="192" y="205"/>
                  </a:lnTo>
                  <a:lnTo>
                    <a:pt x="192" y="212"/>
                  </a:lnTo>
                  <a:lnTo>
                    <a:pt x="186" y="212"/>
                  </a:lnTo>
                  <a:lnTo>
                    <a:pt x="186" y="218"/>
                  </a:lnTo>
                  <a:lnTo>
                    <a:pt x="179" y="218"/>
                  </a:lnTo>
                  <a:lnTo>
                    <a:pt x="186" y="225"/>
                  </a:lnTo>
                  <a:lnTo>
                    <a:pt x="186" y="231"/>
                  </a:lnTo>
                  <a:lnTo>
                    <a:pt x="192" y="231"/>
                  </a:lnTo>
                  <a:lnTo>
                    <a:pt x="199" y="231"/>
                  </a:lnTo>
                  <a:lnTo>
                    <a:pt x="205" y="231"/>
                  </a:lnTo>
                  <a:lnTo>
                    <a:pt x="205" y="237"/>
                  </a:lnTo>
                  <a:lnTo>
                    <a:pt x="205" y="244"/>
                  </a:lnTo>
                  <a:lnTo>
                    <a:pt x="211" y="244"/>
                  </a:lnTo>
                  <a:lnTo>
                    <a:pt x="218" y="250"/>
                  </a:lnTo>
                  <a:lnTo>
                    <a:pt x="224" y="250"/>
                  </a:lnTo>
                  <a:lnTo>
                    <a:pt x="231" y="244"/>
                  </a:lnTo>
                  <a:lnTo>
                    <a:pt x="237" y="244"/>
                  </a:lnTo>
                  <a:lnTo>
                    <a:pt x="243" y="244"/>
                  </a:lnTo>
                  <a:lnTo>
                    <a:pt x="250" y="244"/>
                  </a:lnTo>
                  <a:lnTo>
                    <a:pt x="250" y="250"/>
                  </a:lnTo>
                  <a:lnTo>
                    <a:pt x="256" y="250"/>
                  </a:lnTo>
                  <a:lnTo>
                    <a:pt x="256" y="244"/>
                  </a:lnTo>
                  <a:lnTo>
                    <a:pt x="263" y="244"/>
                  </a:lnTo>
                  <a:lnTo>
                    <a:pt x="269" y="244"/>
                  </a:lnTo>
                  <a:lnTo>
                    <a:pt x="275" y="244"/>
                  </a:lnTo>
                  <a:lnTo>
                    <a:pt x="282" y="244"/>
                  </a:lnTo>
                  <a:lnTo>
                    <a:pt x="282" y="250"/>
                  </a:lnTo>
                  <a:lnTo>
                    <a:pt x="282" y="257"/>
                  </a:lnTo>
                  <a:lnTo>
                    <a:pt x="275" y="257"/>
                  </a:lnTo>
                  <a:lnTo>
                    <a:pt x="269" y="257"/>
                  </a:lnTo>
                  <a:lnTo>
                    <a:pt x="269" y="263"/>
                  </a:lnTo>
                  <a:lnTo>
                    <a:pt x="269" y="269"/>
                  </a:lnTo>
                  <a:lnTo>
                    <a:pt x="263" y="269"/>
                  </a:lnTo>
                  <a:lnTo>
                    <a:pt x="263" y="276"/>
                  </a:lnTo>
                  <a:lnTo>
                    <a:pt x="269" y="276"/>
                  </a:lnTo>
                  <a:lnTo>
                    <a:pt x="275" y="276"/>
                  </a:lnTo>
                  <a:lnTo>
                    <a:pt x="282" y="276"/>
                  </a:lnTo>
                  <a:lnTo>
                    <a:pt x="282" y="282"/>
                  </a:lnTo>
                  <a:lnTo>
                    <a:pt x="288" y="282"/>
                  </a:lnTo>
                  <a:lnTo>
                    <a:pt x="288" y="289"/>
                  </a:lnTo>
                  <a:lnTo>
                    <a:pt x="288" y="295"/>
                  </a:lnTo>
                  <a:lnTo>
                    <a:pt x="295" y="295"/>
                  </a:lnTo>
                  <a:lnTo>
                    <a:pt x="295" y="301"/>
                  </a:lnTo>
                  <a:lnTo>
                    <a:pt x="301" y="301"/>
                  </a:lnTo>
                  <a:lnTo>
                    <a:pt x="307" y="308"/>
                  </a:lnTo>
                  <a:lnTo>
                    <a:pt x="314" y="308"/>
                  </a:lnTo>
                  <a:lnTo>
                    <a:pt x="320" y="308"/>
                  </a:lnTo>
                  <a:lnTo>
                    <a:pt x="327" y="301"/>
                  </a:lnTo>
                  <a:lnTo>
                    <a:pt x="333" y="301"/>
                  </a:lnTo>
                  <a:lnTo>
                    <a:pt x="339" y="301"/>
                  </a:lnTo>
                  <a:lnTo>
                    <a:pt x="346" y="301"/>
                  </a:lnTo>
                  <a:lnTo>
                    <a:pt x="352" y="301"/>
                  </a:lnTo>
                  <a:lnTo>
                    <a:pt x="352" y="308"/>
                  </a:lnTo>
                  <a:lnTo>
                    <a:pt x="359" y="308"/>
                  </a:lnTo>
                  <a:lnTo>
                    <a:pt x="365" y="308"/>
                  </a:lnTo>
                  <a:lnTo>
                    <a:pt x="365" y="301"/>
                  </a:lnTo>
                  <a:lnTo>
                    <a:pt x="371" y="301"/>
                  </a:lnTo>
                  <a:lnTo>
                    <a:pt x="371" y="295"/>
                  </a:lnTo>
                  <a:lnTo>
                    <a:pt x="378" y="295"/>
                  </a:lnTo>
                  <a:lnTo>
                    <a:pt x="384" y="295"/>
                  </a:lnTo>
                  <a:lnTo>
                    <a:pt x="384" y="301"/>
                  </a:lnTo>
                  <a:lnTo>
                    <a:pt x="384" y="308"/>
                  </a:lnTo>
                  <a:lnTo>
                    <a:pt x="391" y="308"/>
                  </a:lnTo>
                  <a:lnTo>
                    <a:pt x="397" y="308"/>
                  </a:lnTo>
                  <a:lnTo>
                    <a:pt x="397" y="301"/>
                  </a:lnTo>
                  <a:lnTo>
                    <a:pt x="403" y="301"/>
                  </a:lnTo>
                  <a:lnTo>
                    <a:pt x="403" y="295"/>
                  </a:lnTo>
                  <a:lnTo>
                    <a:pt x="410" y="295"/>
                  </a:lnTo>
                  <a:lnTo>
                    <a:pt x="410" y="289"/>
                  </a:lnTo>
                  <a:lnTo>
                    <a:pt x="403" y="282"/>
                  </a:lnTo>
                  <a:lnTo>
                    <a:pt x="397" y="276"/>
                  </a:lnTo>
                  <a:lnTo>
                    <a:pt x="397" y="269"/>
                  </a:lnTo>
                  <a:lnTo>
                    <a:pt x="397" y="263"/>
                  </a:lnTo>
                  <a:lnTo>
                    <a:pt x="403" y="263"/>
                  </a:lnTo>
                  <a:lnTo>
                    <a:pt x="403" y="257"/>
                  </a:lnTo>
                  <a:lnTo>
                    <a:pt x="397" y="257"/>
                  </a:lnTo>
                  <a:lnTo>
                    <a:pt x="397" y="250"/>
                  </a:lnTo>
                  <a:lnTo>
                    <a:pt x="397" y="244"/>
                  </a:lnTo>
                  <a:lnTo>
                    <a:pt x="397" y="237"/>
                  </a:lnTo>
                  <a:lnTo>
                    <a:pt x="397" y="231"/>
                  </a:lnTo>
                  <a:lnTo>
                    <a:pt x="403" y="225"/>
                  </a:lnTo>
                  <a:lnTo>
                    <a:pt x="410" y="218"/>
                  </a:lnTo>
                  <a:lnTo>
                    <a:pt x="416" y="218"/>
                  </a:lnTo>
                  <a:lnTo>
                    <a:pt x="423" y="218"/>
                  </a:lnTo>
                  <a:lnTo>
                    <a:pt x="423" y="212"/>
                  </a:lnTo>
                  <a:lnTo>
                    <a:pt x="429" y="212"/>
                  </a:lnTo>
                  <a:lnTo>
                    <a:pt x="429" y="205"/>
                  </a:lnTo>
                  <a:lnTo>
                    <a:pt x="429" y="199"/>
                  </a:lnTo>
                  <a:lnTo>
                    <a:pt x="429" y="192"/>
                  </a:lnTo>
                  <a:lnTo>
                    <a:pt x="429" y="186"/>
                  </a:lnTo>
                  <a:lnTo>
                    <a:pt x="429" y="180"/>
                  </a:lnTo>
                  <a:lnTo>
                    <a:pt x="423" y="180"/>
                  </a:lnTo>
                  <a:lnTo>
                    <a:pt x="423" y="173"/>
                  </a:lnTo>
                  <a:lnTo>
                    <a:pt x="423" y="167"/>
                  </a:lnTo>
                  <a:lnTo>
                    <a:pt x="423" y="160"/>
                  </a:lnTo>
                  <a:lnTo>
                    <a:pt x="423" y="154"/>
                  </a:lnTo>
                  <a:lnTo>
                    <a:pt x="429" y="148"/>
                  </a:lnTo>
                  <a:lnTo>
                    <a:pt x="435" y="135"/>
                  </a:lnTo>
                  <a:lnTo>
                    <a:pt x="442" y="128"/>
                  </a:lnTo>
                  <a:lnTo>
                    <a:pt x="448" y="109"/>
                  </a:lnTo>
                  <a:lnTo>
                    <a:pt x="461" y="84"/>
                  </a:lnTo>
                  <a:lnTo>
                    <a:pt x="468" y="77"/>
                  </a:lnTo>
                  <a:lnTo>
                    <a:pt x="468" y="71"/>
                  </a:lnTo>
                  <a:lnTo>
                    <a:pt x="474" y="64"/>
                  </a:lnTo>
                  <a:lnTo>
                    <a:pt x="474" y="58"/>
                  </a:lnTo>
                  <a:lnTo>
                    <a:pt x="468" y="58"/>
                  </a:lnTo>
                  <a:lnTo>
                    <a:pt x="468" y="52"/>
                  </a:lnTo>
                  <a:lnTo>
                    <a:pt x="474" y="52"/>
                  </a:lnTo>
                  <a:lnTo>
                    <a:pt x="480" y="52"/>
                  </a:lnTo>
                  <a:lnTo>
                    <a:pt x="480" y="45"/>
                  </a:lnTo>
                  <a:lnTo>
                    <a:pt x="487" y="45"/>
                  </a:lnTo>
                  <a:lnTo>
                    <a:pt x="487" y="39"/>
                  </a:lnTo>
                  <a:lnTo>
                    <a:pt x="493" y="39"/>
                  </a:lnTo>
                  <a:lnTo>
                    <a:pt x="500" y="45"/>
                  </a:lnTo>
                  <a:lnTo>
                    <a:pt x="506" y="45"/>
                  </a:lnTo>
                  <a:lnTo>
                    <a:pt x="506" y="39"/>
                  </a:lnTo>
                  <a:lnTo>
                    <a:pt x="512" y="39"/>
                  </a:lnTo>
                  <a:lnTo>
                    <a:pt x="512" y="32"/>
                  </a:lnTo>
                  <a:lnTo>
                    <a:pt x="519" y="32"/>
                  </a:lnTo>
                  <a:lnTo>
                    <a:pt x="519" y="39"/>
                  </a:lnTo>
                  <a:lnTo>
                    <a:pt x="519" y="45"/>
                  </a:lnTo>
                  <a:lnTo>
                    <a:pt x="519" y="39"/>
                  </a:lnTo>
                  <a:lnTo>
                    <a:pt x="525" y="39"/>
                  </a:lnTo>
                  <a:lnTo>
                    <a:pt x="525" y="45"/>
                  </a:lnTo>
                  <a:lnTo>
                    <a:pt x="532" y="45"/>
                  </a:lnTo>
                  <a:lnTo>
                    <a:pt x="532" y="52"/>
                  </a:lnTo>
                  <a:lnTo>
                    <a:pt x="532" y="58"/>
                  </a:lnTo>
                  <a:lnTo>
                    <a:pt x="538" y="58"/>
                  </a:lnTo>
                  <a:lnTo>
                    <a:pt x="544" y="58"/>
                  </a:lnTo>
                  <a:lnTo>
                    <a:pt x="544" y="52"/>
                  </a:lnTo>
                  <a:lnTo>
                    <a:pt x="544" y="45"/>
                  </a:lnTo>
                  <a:lnTo>
                    <a:pt x="551" y="45"/>
                  </a:lnTo>
                  <a:lnTo>
                    <a:pt x="557" y="45"/>
                  </a:lnTo>
                  <a:lnTo>
                    <a:pt x="564" y="45"/>
                  </a:lnTo>
                  <a:lnTo>
                    <a:pt x="564" y="39"/>
                  </a:lnTo>
                  <a:lnTo>
                    <a:pt x="570" y="39"/>
                  </a:lnTo>
                  <a:lnTo>
                    <a:pt x="570" y="32"/>
                  </a:lnTo>
                  <a:lnTo>
                    <a:pt x="570" y="39"/>
                  </a:lnTo>
                  <a:lnTo>
                    <a:pt x="576" y="39"/>
                  </a:lnTo>
                  <a:lnTo>
                    <a:pt x="576" y="32"/>
                  </a:lnTo>
                  <a:lnTo>
                    <a:pt x="583" y="32"/>
                  </a:lnTo>
                  <a:lnTo>
                    <a:pt x="583" y="26"/>
                  </a:lnTo>
                  <a:lnTo>
                    <a:pt x="589" y="26"/>
                  </a:lnTo>
                  <a:lnTo>
                    <a:pt x="589" y="32"/>
                  </a:lnTo>
                  <a:lnTo>
                    <a:pt x="596" y="32"/>
                  </a:lnTo>
                  <a:lnTo>
                    <a:pt x="596" y="39"/>
                  </a:lnTo>
                  <a:lnTo>
                    <a:pt x="602" y="39"/>
                  </a:lnTo>
                  <a:lnTo>
                    <a:pt x="608" y="45"/>
                  </a:lnTo>
                  <a:lnTo>
                    <a:pt x="615" y="45"/>
                  </a:lnTo>
                  <a:lnTo>
                    <a:pt x="615" y="39"/>
                  </a:lnTo>
                  <a:lnTo>
                    <a:pt x="615" y="32"/>
                  </a:lnTo>
                  <a:lnTo>
                    <a:pt x="621" y="32"/>
                  </a:lnTo>
                  <a:lnTo>
                    <a:pt x="621" y="26"/>
                  </a:lnTo>
                  <a:lnTo>
                    <a:pt x="628" y="26"/>
                  </a:lnTo>
                  <a:lnTo>
                    <a:pt x="634" y="20"/>
                  </a:lnTo>
                  <a:lnTo>
                    <a:pt x="647" y="20"/>
                  </a:lnTo>
                  <a:lnTo>
                    <a:pt x="660" y="20"/>
                  </a:lnTo>
                  <a:lnTo>
                    <a:pt x="666" y="20"/>
                  </a:lnTo>
                  <a:lnTo>
                    <a:pt x="672" y="20"/>
                  </a:lnTo>
                  <a:lnTo>
                    <a:pt x="679" y="13"/>
                  </a:lnTo>
                  <a:lnTo>
                    <a:pt x="685" y="13"/>
                  </a:lnTo>
                  <a:lnTo>
                    <a:pt x="692" y="13"/>
                  </a:lnTo>
                  <a:lnTo>
                    <a:pt x="698" y="20"/>
                  </a:lnTo>
                  <a:lnTo>
                    <a:pt x="704" y="13"/>
                  </a:lnTo>
                  <a:lnTo>
                    <a:pt x="711" y="7"/>
                  </a:lnTo>
                  <a:lnTo>
                    <a:pt x="711" y="0"/>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endParaRPr lang="fr-FR" dirty="0"/>
            </a:p>
          </p:txBody>
        </p:sp>
      </p:grpSp>
      <p:sp>
        <p:nvSpPr>
          <p:cNvPr id="66" name="Graphic 61" descr="Marker with solid fill">
            <a:extLst>
              <a:ext uri="{FF2B5EF4-FFF2-40B4-BE49-F238E27FC236}">
                <a16:creationId xmlns:a16="http://schemas.microsoft.com/office/drawing/2014/main" id="{AB29858D-D27A-81CA-EB8A-A72CC3FF20F2}"/>
              </a:ext>
            </a:extLst>
          </p:cNvPr>
          <p:cNvSpPr/>
          <p:nvPr/>
        </p:nvSpPr>
        <p:spPr>
          <a:xfrm>
            <a:off x="11068611" y="3527949"/>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endParaRPr lang="fr-FR"/>
          </a:p>
        </p:txBody>
      </p:sp>
      <p:grpSp>
        <p:nvGrpSpPr>
          <p:cNvPr id="80" name="Group 79">
            <a:extLst>
              <a:ext uri="{FF2B5EF4-FFF2-40B4-BE49-F238E27FC236}">
                <a16:creationId xmlns:a16="http://schemas.microsoft.com/office/drawing/2014/main" id="{AA6C7946-0B54-24E4-FD34-C236526F0D21}"/>
              </a:ext>
            </a:extLst>
          </p:cNvPr>
          <p:cNvGrpSpPr/>
          <p:nvPr/>
        </p:nvGrpSpPr>
        <p:grpSpPr>
          <a:xfrm>
            <a:off x="10140184" y="5794620"/>
            <a:ext cx="1238944" cy="230741"/>
            <a:chOff x="10325237" y="5829179"/>
            <a:chExt cx="1238944" cy="230741"/>
          </a:xfrm>
        </p:grpSpPr>
        <p:sp>
          <p:nvSpPr>
            <p:cNvPr id="74" name="Graphic 61" descr="Marker with solid fill">
              <a:extLst>
                <a:ext uri="{FF2B5EF4-FFF2-40B4-BE49-F238E27FC236}">
                  <a16:creationId xmlns:a16="http://schemas.microsoft.com/office/drawing/2014/main" id="{3C6E8328-4C51-D56D-C589-2B91A13E22F1}"/>
                </a:ext>
              </a:extLst>
            </p:cNvPr>
            <p:cNvSpPr/>
            <p:nvPr/>
          </p:nvSpPr>
          <p:spPr>
            <a:xfrm>
              <a:off x="10325237" y="5841371"/>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endParaRPr lang="fr-FR"/>
            </a:p>
          </p:txBody>
        </p:sp>
        <p:sp>
          <p:nvSpPr>
            <p:cNvPr id="75" name="TextBox 74">
              <a:extLst>
                <a:ext uri="{FF2B5EF4-FFF2-40B4-BE49-F238E27FC236}">
                  <a16:creationId xmlns:a16="http://schemas.microsoft.com/office/drawing/2014/main" id="{666AEA23-5FB6-6D3F-EEE3-494C6A7924B8}"/>
                </a:ext>
              </a:extLst>
            </p:cNvPr>
            <p:cNvSpPr txBox="1"/>
            <p:nvPr/>
          </p:nvSpPr>
          <p:spPr>
            <a:xfrm>
              <a:off x="10537056" y="5829179"/>
              <a:ext cx="1027125" cy="218549"/>
            </a:xfrm>
            <a:prstGeom prst="rect">
              <a:avLst/>
            </a:prstGeom>
            <a:ln w="6350">
              <a:noFill/>
              <a:miter lim="800000"/>
            </a:ln>
          </p:spPr>
          <p:txBody>
            <a:bodyPr vert="horz" wrap="square" lIns="0" tIns="0" rIns="0" bIns="0" rtlCol="0">
              <a:noAutofit/>
            </a:bodyPr>
            <a:lstStyle/>
            <a:p>
              <a:pPr algn="ctr">
                <a:spcBef>
                  <a:spcPts val="300"/>
                </a:spcBef>
                <a:spcAft>
                  <a:spcPts val="300"/>
                </a:spcAft>
                <a:buNone/>
              </a:pPr>
              <a:r>
                <a:rPr lang="fr-FR" sz="900" dirty="0"/>
                <a:t>Régions couvertes par le projet</a:t>
              </a:r>
            </a:p>
          </p:txBody>
        </p:sp>
      </p:grpSp>
      <p:grpSp>
        <p:nvGrpSpPr>
          <p:cNvPr id="79" name="Group 78">
            <a:extLst>
              <a:ext uri="{FF2B5EF4-FFF2-40B4-BE49-F238E27FC236}">
                <a16:creationId xmlns:a16="http://schemas.microsoft.com/office/drawing/2014/main" id="{FD22CC78-0F67-DE52-3752-F1F8858C54BF}"/>
              </a:ext>
            </a:extLst>
          </p:cNvPr>
          <p:cNvGrpSpPr/>
          <p:nvPr/>
        </p:nvGrpSpPr>
        <p:grpSpPr>
          <a:xfrm>
            <a:off x="1462075" y="6029247"/>
            <a:ext cx="8260153" cy="239250"/>
            <a:chOff x="1462075" y="5661497"/>
            <a:chExt cx="8260153" cy="239250"/>
          </a:xfrm>
        </p:grpSpPr>
        <p:sp>
          <p:nvSpPr>
            <p:cNvPr id="35" name="TextBox 34">
              <a:extLst>
                <a:ext uri="{FF2B5EF4-FFF2-40B4-BE49-F238E27FC236}">
                  <a16:creationId xmlns:a16="http://schemas.microsoft.com/office/drawing/2014/main" id="{BA423C47-2798-AFCE-EA3A-0D6B644C5C19}"/>
                </a:ext>
              </a:extLst>
            </p:cNvPr>
            <p:cNvSpPr txBox="1"/>
            <p:nvPr/>
          </p:nvSpPr>
          <p:spPr>
            <a:xfrm>
              <a:off x="1462075" y="5661497"/>
              <a:ext cx="1494907" cy="239250"/>
            </a:xfrm>
            <a:prstGeom prst="rect">
              <a:avLst/>
            </a:prstGeom>
            <a:ln w="6350">
              <a:noFill/>
              <a:miter lim="800000"/>
            </a:ln>
          </p:spPr>
          <p:txBody>
            <a:bodyPr vert="horz" wrap="square" lIns="0" tIns="0" rIns="0" bIns="0" rtlCol="0">
              <a:noAutofit/>
            </a:bodyPr>
            <a:lstStyle/>
            <a:p>
              <a:pPr algn="l">
                <a:spcBef>
                  <a:spcPts val="300"/>
                </a:spcBef>
                <a:spcAft>
                  <a:spcPts val="300"/>
                </a:spcAft>
                <a:buNone/>
              </a:pPr>
              <a:r>
                <a:rPr lang="fr-FR" sz="1150" dirty="0"/>
                <a:t>Etude de préfaisabilité</a:t>
              </a:r>
            </a:p>
          </p:txBody>
        </p:sp>
        <p:sp>
          <p:nvSpPr>
            <p:cNvPr id="36" name="TextBox 35">
              <a:extLst>
                <a:ext uri="{FF2B5EF4-FFF2-40B4-BE49-F238E27FC236}">
                  <a16:creationId xmlns:a16="http://schemas.microsoft.com/office/drawing/2014/main" id="{8721D6BC-0C6B-ECE3-F431-1B0C3132C922}"/>
                </a:ext>
              </a:extLst>
            </p:cNvPr>
            <p:cNvSpPr txBox="1"/>
            <p:nvPr/>
          </p:nvSpPr>
          <p:spPr>
            <a:xfrm>
              <a:off x="3717524" y="5661497"/>
              <a:ext cx="1494907" cy="239250"/>
            </a:xfrm>
            <a:prstGeom prst="rect">
              <a:avLst/>
            </a:prstGeom>
            <a:ln w="6350">
              <a:noFill/>
              <a:miter lim="800000"/>
            </a:ln>
          </p:spPr>
          <p:txBody>
            <a:bodyPr vert="horz" wrap="square" lIns="0" tIns="0" rIns="0" bIns="0" rtlCol="0">
              <a:noAutofit/>
            </a:bodyPr>
            <a:lstStyle/>
            <a:p>
              <a:pPr algn="ctr">
                <a:spcBef>
                  <a:spcPts val="300"/>
                </a:spcBef>
                <a:spcAft>
                  <a:spcPts val="300"/>
                </a:spcAft>
                <a:buNone/>
              </a:pPr>
              <a:r>
                <a:rPr lang="fr-FR" sz="1150" dirty="0"/>
                <a:t>Etude de faisabilité</a:t>
              </a:r>
            </a:p>
          </p:txBody>
        </p:sp>
        <p:sp>
          <p:nvSpPr>
            <p:cNvPr id="38" name="TextBox 37">
              <a:extLst>
                <a:ext uri="{FF2B5EF4-FFF2-40B4-BE49-F238E27FC236}">
                  <a16:creationId xmlns:a16="http://schemas.microsoft.com/office/drawing/2014/main" id="{E31FD273-1B36-F71B-0887-DC76D264BD47}"/>
                </a:ext>
              </a:extLst>
            </p:cNvPr>
            <p:cNvSpPr txBox="1"/>
            <p:nvPr/>
          </p:nvSpPr>
          <p:spPr>
            <a:xfrm>
              <a:off x="5974718" y="5661497"/>
              <a:ext cx="1494907" cy="239250"/>
            </a:xfrm>
            <a:prstGeom prst="rect">
              <a:avLst/>
            </a:prstGeom>
            <a:ln w="6350">
              <a:noFill/>
              <a:miter lim="800000"/>
            </a:ln>
          </p:spPr>
          <p:txBody>
            <a:bodyPr vert="horz" wrap="square" lIns="0" tIns="0" rIns="0" bIns="0" rtlCol="0">
              <a:noAutofit/>
            </a:bodyPr>
            <a:lstStyle/>
            <a:p>
              <a:pPr algn="ctr">
                <a:spcBef>
                  <a:spcPts val="300"/>
                </a:spcBef>
                <a:spcAft>
                  <a:spcPts val="300"/>
                </a:spcAft>
                <a:buNone/>
              </a:pPr>
              <a:r>
                <a:rPr lang="fr-FR" sz="1150" dirty="0"/>
                <a:t>Appel d’offre</a:t>
              </a:r>
            </a:p>
          </p:txBody>
        </p:sp>
        <p:sp>
          <p:nvSpPr>
            <p:cNvPr id="77" name="TextBox 76">
              <a:extLst>
                <a:ext uri="{FF2B5EF4-FFF2-40B4-BE49-F238E27FC236}">
                  <a16:creationId xmlns:a16="http://schemas.microsoft.com/office/drawing/2014/main" id="{E4E2A865-F68E-D248-BA11-09AC4601A8EE}"/>
                </a:ext>
              </a:extLst>
            </p:cNvPr>
            <p:cNvSpPr txBox="1"/>
            <p:nvPr/>
          </p:nvSpPr>
          <p:spPr>
            <a:xfrm>
              <a:off x="8227321" y="5661497"/>
              <a:ext cx="1494907" cy="239250"/>
            </a:xfrm>
            <a:prstGeom prst="rect">
              <a:avLst/>
            </a:prstGeom>
            <a:ln w="6350">
              <a:noFill/>
              <a:miter lim="800000"/>
            </a:ln>
          </p:spPr>
          <p:txBody>
            <a:bodyPr vert="horz" wrap="square" lIns="0" tIns="0" rIns="0" bIns="0" rtlCol="0">
              <a:noAutofit/>
            </a:bodyPr>
            <a:lstStyle/>
            <a:p>
              <a:pPr algn="ctr">
                <a:spcBef>
                  <a:spcPts val="300"/>
                </a:spcBef>
                <a:spcAft>
                  <a:spcPts val="300"/>
                </a:spcAft>
                <a:buNone/>
              </a:pPr>
              <a:r>
                <a:rPr lang="fr-FR" sz="1150" dirty="0"/>
                <a:t>Démarrage du projet</a:t>
              </a:r>
            </a:p>
          </p:txBody>
        </p:sp>
      </p:grpSp>
      <p:sp>
        <p:nvSpPr>
          <p:cNvPr id="78" name="CustomShape 21">
            <a:extLst>
              <a:ext uri="{FF2B5EF4-FFF2-40B4-BE49-F238E27FC236}">
                <a16:creationId xmlns:a16="http://schemas.microsoft.com/office/drawing/2014/main" id="{69F98668-620F-8F79-A5DD-4F06D542F424}"/>
              </a:ext>
            </a:extLst>
          </p:cNvPr>
          <p:cNvSpPr/>
          <p:nvPr/>
        </p:nvSpPr>
        <p:spPr>
          <a:xfrm>
            <a:off x="9755812" y="1107486"/>
            <a:ext cx="0" cy="5158745"/>
          </a:xfrm>
          <a:prstGeom prst="straightConnector1">
            <a:avLst/>
          </a:prstGeom>
          <a:noFill/>
          <a:ln w="12600">
            <a:solidFill>
              <a:schemeClr val="accent6"/>
            </a:solidFill>
            <a:round/>
          </a:ln>
        </p:spPr>
        <p:style>
          <a:lnRef idx="0">
            <a:scrgbClr r="0" g="0" b="0"/>
          </a:lnRef>
          <a:fillRef idx="0">
            <a:scrgbClr r="0" g="0" b="0"/>
          </a:fillRef>
          <a:effectRef idx="0">
            <a:scrgbClr r="0" g="0" b="0"/>
          </a:effectRef>
          <a:fontRef idx="minor"/>
        </p:style>
        <p:txBody>
          <a:bodyPr/>
          <a:lstStyle/>
          <a:p>
            <a:endParaRPr lang="fr-TG"/>
          </a:p>
        </p:txBody>
      </p:sp>
      <p:sp>
        <p:nvSpPr>
          <p:cNvPr id="81" name="TextBox 80">
            <a:extLst>
              <a:ext uri="{FF2B5EF4-FFF2-40B4-BE49-F238E27FC236}">
                <a16:creationId xmlns:a16="http://schemas.microsoft.com/office/drawing/2014/main" id="{D31636E0-1CD2-24E2-D9A5-EC9E598AAF0D}"/>
              </a:ext>
            </a:extLst>
          </p:cNvPr>
          <p:cNvSpPr txBox="1"/>
          <p:nvPr/>
        </p:nvSpPr>
        <p:spPr>
          <a:xfrm>
            <a:off x="9901180" y="6543853"/>
            <a:ext cx="1398938" cy="221491"/>
          </a:xfrm>
          <a:prstGeom prst="rect">
            <a:avLst/>
          </a:prstGeom>
          <a:ln w="6350">
            <a:noFill/>
            <a:miter lim="800000"/>
          </a:ln>
        </p:spPr>
        <p:txBody>
          <a:bodyPr vert="horz" wrap="square" lIns="0" tIns="0" rIns="0" bIns="0" rtlCol="0">
            <a:noAutofit/>
          </a:bodyPr>
          <a:lstStyle/>
          <a:p>
            <a:pPr>
              <a:spcBef>
                <a:spcPts val="300"/>
              </a:spcBef>
              <a:spcAft>
                <a:spcPts val="300"/>
              </a:spcAft>
            </a:pPr>
            <a:r>
              <a:rPr lang="fr-FR" sz="1050" i="1" dirty="0"/>
              <a:t>Mise à jour : 042026</a:t>
            </a:r>
          </a:p>
        </p:txBody>
      </p:sp>
      <p:sp>
        <p:nvSpPr>
          <p:cNvPr id="11" name="Shape 2251">
            <a:extLst>
              <a:ext uri="{FF2B5EF4-FFF2-40B4-BE49-F238E27FC236}">
                <a16:creationId xmlns:a16="http://schemas.microsoft.com/office/drawing/2014/main" id="{82FBCB4C-C14D-8B9A-4E24-D3035CC048B9}"/>
              </a:ext>
            </a:extLst>
          </p:cNvPr>
          <p:cNvSpPr txBox="1"/>
          <p:nvPr/>
        </p:nvSpPr>
        <p:spPr>
          <a:xfrm>
            <a:off x="3233688" y="2366024"/>
            <a:ext cx="6483803" cy="1291929"/>
          </a:xfrm>
          <a:prstGeom prst="rect">
            <a:avLst/>
          </a:prstGeom>
          <a:noFill/>
          <a:ln>
            <a:noFill/>
          </a:ln>
        </p:spPr>
        <p:txBody>
          <a:bodyPr wrap="square" lIns="0" tIns="0" rIns="0" bIns="0" anchor="t" anchorCtr="0">
            <a:noAutofit/>
          </a:bodyPr>
          <a:lstStyle/>
          <a:p>
            <a:pPr marL="174930" indent="-174930" defTabSz="932863">
              <a:buClr>
                <a:srgbClr val="005E00"/>
              </a:buClr>
              <a:buSzPct val="122000"/>
              <a:buFont typeface="Arial" panose="020B0604020202020204" pitchFamily="34" charset="0"/>
              <a:buChar char="•"/>
            </a:pPr>
            <a:r>
              <a:rPr lang="fr-FR" sz="1153" b="1" dirty="0">
                <a:solidFill>
                  <a:srgbClr val="000000"/>
                </a:solidFill>
              </a:rPr>
              <a:t>Aménagement</a:t>
            </a:r>
            <a:r>
              <a:rPr lang="fr-FR" sz="1153" dirty="0">
                <a:solidFill>
                  <a:srgbClr val="000000"/>
                </a:solidFill>
              </a:rPr>
              <a:t> : Rectification du tracé (plan et profil en long), élargissement de la plateforme, gestion des emprises.</a:t>
            </a:r>
          </a:p>
          <a:p>
            <a:pPr marL="174930" indent="-174930" defTabSz="932863">
              <a:buClr>
                <a:srgbClr val="005E00"/>
              </a:buClr>
              <a:buSzPct val="122000"/>
              <a:buFont typeface="Arial" panose="020B0604020202020204" pitchFamily="34" charset="0"/>
              <a:buChar char="•"/>
            </a:pPr>
            <a:r>
              <a:rPr lang="fr-FR" sz="1153" b="1" dirty="0">
                <a:solidFill>
                  <a:srgbClr val="000000"/>
                </a:solidFill>
              </a:rPr>
              <a:t>Bitumage </a:t>
            </a:r>
            <a:r>
              <a:rPr lang="fr-FR" sz="1153" dirty="0">
                <a:solidFill>
                  <a:srgbClr val="000000"/>
                </a:solidFill>
              </a:rPr>
              <a:t>: Application de couches de roulement en enrobés bitumineux ou enduit superficiel.</a:t>
            </a:r>
          </a:p>
          <a:p>
            <a:pPr marL="174930" indent="-174930" defTabSz="932863">
              <a:buClr>
                <a:srgbClr val="005E00"/>
              </a:buClr>
              <a:buSzPct val="122000"/>
              <a:buFont typeface="Arial" panose="020B0604020202020204" pitchFamily="34" charset="0"/>
              <a:buChar char="•"/>
            </a:pPr>
            <a:r>
              <a:rPr lang="fr-FR" sz="1153" b="1" dirty="0">
                <a:solidFill>
                  <a:srgbClr val="000000"/>
                </a:solidFill>
              </a:rPr>
              <a:t>Assainissement</a:t>
            </a:r>
            <a:r>
              <a:rPr lang="fr-FR" sz="1153" dirty="0">
                <a:solidFill>
                  <a:srgbClr val="000000"/>
                </a:solidFill>
              </a:rPr>
              <a:t> : Création d'ouvrages de drainage (fossés, dalots, buses) pour protéger la route de l'eau.</a:t>
            </a:r>
          </a:p>
          <a:p>
            <a:pPr marL="174930" indent="-174930" defTabSz="932863">
              <a:buClr>
                <a:srgbClr val="005E00"/>
              </a:buClr>
              <a:buSzPct val="122000"/>
              <a:buFont typeface="Arial" panose="020B0604020202020204" pitchFamily="34" charset="0"/>
              <a:buChar char="•"/>
            </a:pPr>
            <a:r>
              <a:rPr lang="fr-FR" sz="1153" b="1" dirty="0">
                <a:solidFill>
                  <a:srgbClr val="000000"/>
                </a:solidFill>
              </a:rPr>
              <a:t>Sécurité et signalisation </a:t>
            </a:r>
            <a:r>
              <a:rPr lang="fr-FR" sz="1153" dirty="0">
                <a:solidFill>
                  <a:srgbClr val="000000"/>
                </a:solidFill>
              </a:rPr>
              <a:t>: Marquage au sol, panneaux de signalisation, glissières de sécurité.</a:t>
            </a:r>
          </a:p>
          <a:p>
            <a:pPr marL="174930" indent="-174930" defTabSz="932863">
              <a:buClr>
                <a:srgbClr val="005E00"/>
              </a:buClr>
              <a:buSzPct val="122000"/>
              <a:buFont typeface="Arial" panose="020B0604020202020204" pitchFamily="34" charset="0"/>
              <a:buChar char="•"/>
            </a:pPr>
            <a:endParaRPr lang="fr-FR" sz="1153" dirty="0">
              <a:solidFill>
                <a:srgbClr val="000000"/>
              </a:solidFill>
            </a:endParaRPr>
          </a:p>
          <a:p>
            <a:pPr marL="174930" indent="-174930" defTabSz="932863">
              <a:buClr>
                <a:srgbClr val="005E00"/>
              </a:buClr>
              <a:buSzPct val="122000"/>
              <a:buFont typeface="Arial" panose="020B0604020202020204" pitchFamily="34" charset="0"/>
              <a:buChar char="•"/>
            </a:pPr>
            <a:endParaRPr lang="fr-FR" sz="1153" dirty="0">
              <a:solidFill>
                <a:srgbClr val="000000"/>
              </a:solidFill>
            </a:endParaRPr>
          </a:p>
        </p:txBody>
      </p:sp>
      <p:sp>
        <p:nvSpPr>
          <p:cNvPr id="2" name="Rectangle 1">
            <a:extLst>
              <a:ext uri="{FF2B5EF4-FFF2-40B4-BE49-F238E27FC236}">
                <a16:creationId xmlns:a16="http://schemas.microsoft.com/office/drawing/2014/main" id="{FC4D7575-569C-69AA-A35E-4B092BEC1191}"/>
              </a:ext>
            </a:extLst>
          </p:cNvPr>
          <p:cNvSpPr/>
          <p:nvPr/>
        </p:nvSpPr>
        <p:spPr>
          <a:xfrm>
            <a:off x="10910416" y="0"/>
            <a:ext cx="1281584" cy="437684"/>
          </a:xfrm>
          <a:prstGeom prst="rect">
            <a:avLst/>
          </a:prstGeom>
          <a:solidFill>
            <a:srgbClr val="005E00"/>
          </a:solidFill>
        </p:spPr>
        <p:txBody>
          <a:bodyPr wrap="square">
            <a:spAutoFit/>
          </a:bodyPr>
          <a:lstStyle/>
          <a:p>
            <a:pPr defTabSz="932863"/>
            <a:r>
              <a:rPr lang="fr-FR" sz="1122" b="1" dirty="0">
                <a:solidFill>
                  <a:srgbClr val="FFFFFF"/>
                </a:solidFill>
              </a:rPr>
              <a:t>FICHE PROJET</a:t>
            </a:r>
          </a:p>
          <a:p>
            <a:pPr algn="ctr" defTabSz="932863"/>
            <a:r>
              <a:rPr lang="fr-FR" sz="1122" b="1" dirty="0">
                <a:solidFill>
                  <a:srgbClr val="FFFFFF"/>
                </a:solidFill>
              </a:rPr>
              <a:t>MDTPI </a:t>
            </a:r>
            <a:endParaRPr lang="en-GB" sz="1122" dirty="0">
              <a:solidFill>
                <a:srgbClr val="FFFFFF"/>
              </a:solidFill>
            </a:endParaRPr>
          </a:p>
        </p:txBody>
      </p:sp>
      <p:sp>
        <p:nvSpPr>
          <p:cNvPr id="3" name="Shape 2253">
            <a:extLst>
              <a:ext uri="{FF2B5EF4-FFF2-40B4-BE49-F238E27FC236}">
                <a16:creationId xmlns:a16="http://schemas.microsoft.com/office/drawing/2014/main" id="{12EEA8F6-EEAB-72CA-2D2C-FEC49F305646}"/>
              </a:ext>
            </a:extLst>
          </p:cNvPr>
          <p:cNvSpPr txBox="1"/>
          <p:nvPr/>
        </p:nvSpPr>
        <p:spPr>
          <a:xfrm>
            <a:off x="3267922" y="3635686"/>
            <a:ext cx="6260815" cy="631812"/>
          </a:xfrm>
          <a:prstGeom prst="rect">
            <a:avLst/>
          </a:prstGeom>
          <a:noFill/>
          <a:ln>
            <a:noFill/>
          </a:ln>
        </p:spPr>
        <p:txBody>
          <a:bodyPr wrap="square" lIns="0" tIns="0" rIns="0" bIns="0" anchor="t" anchorCtr="0">
            <a:noAutofit/>
          </a:bodyPr>
          <a:lstStyle/>
          <a:p>
            <a:pPr marL="201592" lvl="1" indent="-201592">
              <a:spcAft>
                <a:spcPts val="306"/>
              </a:spcAft>
              <a:buClr>
                <a:srgbClr val="236800"/>
              </a:buClr>
              <a:buSzPct val="122500"/>
              <a:buFont typeface="Arial" panose="020B0604020202020204" pitchFamily="34" charset="0"/>
              <a:buChar char="•"/>
            </a:pPr>
            <a:r>
              <a:rPr lang="fr-FR" sz="1200" dirty="0">
                <a:solidFill>
                  <a:srgbClr val="000000"/>
                </a:solidFill>
              </a:rPr>
              <a:t>Réduction des coûts logistiques de </a:t>
            </a:r>
            <a:r>
              <a:rPr lang="fr-FR" sz="1200" b="1" dirty="0">
                <a:solidFill>
                  <a:srgbClr val="000000"/>
                </a:solidFill>
              </a:rPr>
              <a:t>20% à 30%</a:t>
            </a:r>
            <a:r>
              <a:rPr lang="fr-FR" sz="1200" dirty="0">
                <a:solidFill>
                  <a:srgbClr val="000000"/>
                </a:solidFill>
              </a:rPr>
              <a:t> et amélioration de l’accès aux marchés</a:t>
            </a:r>
          </a:p>
          <a:p>
            <a:pPr marL="201592" lvl="1" indent="-201592">
              <a:spcAft>
                <a:spcPts val="306"/>
              </a:spcAft>
              <a:buClr>
                <a:srgbClr val="236800"/>
              </a:buClr>
              <a:buSzPct val="122500"/>
              <a:buFont typeface="Arial" panose="020B0604020202020204" pitchFamily="34" charset="0"/>
              <a:buChar char="•"/>
            </a:pPr>
            <a:r>
              <a:rPr lang="fr-FR" sz="1153" i="1" dirty="0">
                <a:solidFill>
                  <a:srgbClr val="000000"/>
                </a:solidFill>
                <a:latin typeface="Arial"/>
                <a:ea typeface="Arial"/>
                <a:cs typeface="Arial"/>
                <a:sym typeface="Arial"/>
              </a:rPr>
              <a:t>Revenus possibles : Subventions de l’état, stations-service, aires de repos, services logistiques.</a:t>
            </a:r>
          </a:p>
          <a:p>
            <a:pPr marL="201592" lvl="1" indent="-201592">
              <a:spcAft>
                <a:spcPts val="306"/>
              </a:spcAft>
              <a:buClr>
                <a:srgbClr val="236800"/>
              </a:buClr>
              <a:buSzPct val="122500"/>
              <a:buFont typeface="Arial" panose="020B0604020202020204" pitchFamily="34" charset="0"/>
              <a:buChar char="•"/>
            </a:pPr>
            <a:r>
              <a:rPr lang="fr-FR" sz="1153" i="1" dirty="0">
                <a:solidFill>
                  <a:srgbClr val="000000"/>
                </a:solidFill>
              </a:rPr>
              <a:t>Le taux de retour sur investissement est estimé : 13%</a:t>
            </a:r>
          </a:p>
          <a:p>
            <a:pPr marL="201592" lvl="1" indent="-201592">
              <a:spcAft>
                <a:spcPts val="306"/>
              </a:spcAft>
              <a:buClr>
                <a:schemeClr val="dk2"/>
              </a:buClr>
              <a:buSzPct val="122500"/>
              <a:buFont typeface="Arial" panose="020B0604020202020204" pitchFamily="34" charset="0"/>
              <a:buChar char="•"/>
            </a:pPr>
            <a:endParaRPr lang="fr-CA" sz="1153" i="1" dirty="0">
              <a:solidFill>
                <a:srgbClr val="2A6D07"/>
              </a:solidFill>
              <a:latin typeface="Arial"/>
              <a:ea typeface="Arial"/>
              <a:cs typeface="Arial"/>
              <a:sym typeface="Arial"/>
            </a:endParaRPr>
          </a:p>
        </p:txBody>
      </p:sp>
      <p:sp>
        <p:nvSpPr>
          <p:cNvPr id="18" name="Shape 2253">
            <a:extLst>
              <a:ext uri="{FF2B5EF4-FFF2-40B4-BE49-F238E27FC236}">
                <a16:creationId xmlns:a16="http://schemas.microsoft.com/office/drawing/2014/main" id="{29CDC088-3144-4441-54C8-578C9306CFE4}"/>
              </a:ext>
            </a:extLst>
          </p:cNvPr>
          <p:cNvSpPr txBox="1"/>
          <p:nvPr/>
        </p:nvSpPr>
        <p:spPr>
          <a:xfrm>
            <a:off x="3233689" y="4533822"/>
            <a:ext cx="6260815" cy="690741"/>
          </a:xfrm>
          <a:prstGeom prst="rect">
            <a:avLst/>
          </a:prstGeom>
          <a:noFill/>
          <a:ln>
            <a:noFill/>
          </a:ln>
        </p:spPr>
        <p:txBody>
          <a:bodyPr wrap="square" lIns="0" tIns="0" rIns="0" bIns="0" numCol="1" anchor="t" anchorCtr="0">
            <a:noAutofit/>
          </a:bodyPr>
          <a:lstStyle/>
          <a:p>
            <a:pPr marL="174930" lvl="1" indent="-174930">
              <a:spcAft>
                <a:spcPts val="306"/>
              </a:spcAft>
              <a:buClr>
                <a:srgbClr val="236800"/>
              </a:buClr>
              <a:buSzPct val="122500"/>
              <a:buFont typeface="Arial" panose="020B0604020202020204" pitchFamily="34" charset="0"/>
              <a:buChar char="•"/>
            </a:pPr>
            <a:r>
              <a:rPr lang="fr-FR" sz="1153" i="1" dirty="0">
                <a:solidFill>
                  <a:srgbClr val="000000"/>
                </a:solidFill>
                <a:ea typeface="Arial"/>
                <a:cs typeface="Arial"/>
                <a:sym typeface="Arial"/>
              </a:rPr>
              <a:t>Partenariat Public Privé (PPP)</a:t>
            </a:r>
            <a:endParaRPr lang="fr-FR" sz="1153" i="1" dirty="0">
              <a:solidFill>
                <a:srgbClr val="000000"/>
              </a:solidFill>
            </a:endParaRPr>
          </a:p>
          <a:p>
            <a:pPr marL="174930" lvl="1" indent="-174930">
              <a:spcAft>
                <a:spcPts val="306"/>
              </a:spcAft>
              <a:buClr>
                <a:srgbClr val="236800"/>
              </a:buClr>
              <a:buSzPct val="122500"/>
              <a:buFont typeface="Arial" panose="020B0604020202020204" pitchFamily="34" charset="0"/>
              <a:buChar char="•"/>
            </a:pPr>
            <a:r>
              <a:rPr lang="fr-FR" sz="1153" i="1" dirty="0">
                <a:solidFill>
                  <a:srgbClr val="000000"/>
                </a:solidFill>
              </a:rPr>
              <a:t>Concession routière avec opérateur privé ; </a:t>
            </a:r>
          </a:p>
          <a:p>
            <a:pPr marL="174930" lvl="1" indent="-174930">
              <a:spcAft>
                <a:spcPts val="306"/>
              </a:spcAft>
              <a:buClr>
                <a:srgbClr val="236800"/>
              </a:buClr>
              <a:buSzPct val="122500"/>
              <a:buFont typeface="Arial" panose="020B0604020202020204" pitchFamily="34" charset="0"/>
              <a:buChar char="•"/>
            </a:pPr>
            <a:r>
              <a:rPr lang="fr-FR" sz="1153" i="1" dirty="0">
                <a:solidFill>
                  <a:srgbClr val="000000"/>
                </a:solidFill>
              </a:rPr>
              <a:t>Financement mixte : État + bailleurs + privé </a:t>
            </a:r>
          </a:p>
          <a:p>
            <a:pPr marL="174930" lvl="1" indent="-174930">
              <a:spcAft>
                <a:spcPts val="306"/>
              </a:spcAft>
              <a:buClr>
                <a:srgbClr val="236800"/>
              </a:buClr>
              <a:buSzPct val="122500"/>
              <a:buFont typeface="Arial" panose="020B0604020202020204" pitchFamily="34" charset="0"/>
              <a:buChar char="•"/>
            </a:pPr>
            <a:r>
              <a:rPr lang="fr-FR" sz="1153" i="1" dirty="0">
                <a:solidFill>
                  <a:srgbClr val="000000"/>
                </a:solidFill>
              </a:rPr>
              <a:t>Les paramètres qui assurent la rentabilité du projet: Accroissement de la productivité, réduction du taux d’exploitation des véhicules, réduction des temps des parcours</a:t>
            </a:r>
          </a:p>
        </p:txBody>
      </p:sp>
      <p:grpSp>
        <p:nvGrpSpPr>
          <p:cNvPr id="17" name="Group 44">
            <a:extLst>
              <a:ext uri="{FF2B5EF4-FFF2-40B4-BE49-F238E27FC236}">
                <a16:creationId xmlns:a16="http://schemas.microsoft.com/office/drawing/2014/main" id="{96AE2F22-71C6-5FC4-D87F-07427C46C4B8}"/>
              </a:ext>
            </a:extLst>
          </p:cNvPr>
          <p:cNvGrpSpPr/>
          <p:nvPr/>
        </p:nvGrpSpPr>
        <p:grpSpPr>
          <a:xfrm>
            <a:off x="4113962" y="5654541"/>
            <a:ext cx="351015" cy="351015"/>
            <a:chOff x="2730547" y="5911505"/>
            <a:chExt cx="351015" cy="351015"/>
          </a:xfrm>
        </p:grpSpPr>
        <p:sp>
          <p:nvSpPr>
            <p:cNvPr id="20" name="Oval 45">
              <a:extLst>
                <a:ext uri="{FF2B5EF4-FFF2-40B4-BE49-F238E27FC236}">
                  <a16:creationId xmlns:a16="http://schemas.microsoft.com/office/drawing/2014/main" id="{351C078D-53E2-6A02-A89D-22EE5449056C}"/>
                </a:ext>
              </a:extLst>
            </p:cNvPr>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fr-FR" sz="800" dirty="0" err="1">
                <a:solidFill>
                  <a:srgbClr val="236800"/>
                </a:solidFill>
              </a:endParaRPr>
            </a:p>
          </p:txBody>
        </p:sp>
        <p:sp>
          <p:nvSpPr>
            <p:cNvPr id="21" name="Graphic 15" descr="Badge Cross with solid fill">
              <a:extLst>
                <a:ext uri="{FF2B5EF4-FFF2-40B4-BE49-F238E27FC236}">
                  <a16:creationId xmlns:a16="http://schemas.microsoft.com/office/drawing/2014/main" id="{90964B2B-90FA-2D28-1E44-1AE19D194586}"/>
                </a:ext>
              </a:extLst>
            </p:cNvPr>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endParaRPr lang="fr-FR"/>
            </a:p>
          </p:txBody>
        </p:sp>
      </p:grpSp>
      <p:grpSp>
        <p:nvGrpSpPr>
          <p:cNvPr id="22" name="Group 44">
            <a:extLst>
              <a:ext uri="{FF2B5EF4-FFF2-40B4-BE49-F238E27FC236}">
                <a16:creationId xmlns:a16="http://schemas.microsoft.com/office/drawing/2014/main" id="{50573414-76FE-409D-E2FF-531A8B609984}"/>
              </a:ext>
            </a:extLst>
          </p:cNvPr>
          <p:cNvGrpSpPr/>
          <p:nvPr/>
        </p:nvGrpSpPr>
        <p:grpSpPr>
          <a:xfrm>
            <a:off x="1917270" y="5654541"/>
            <a:ext cx="351015" cy="351015"/>
            <a:chOff x="2730547" y="5911505"/>
            <a:chExt cx="351015" cy="351015"/>
          </a:xfrm>
        </p:grpSpPr>
        <p:sp>
          <p:nvSpPr>
            <p:cNvPr id="23" name="Oval 45">
              <a:extLst>
                <a:ext uri="{FF2B5EF4-FFF2-40B4-BE49-F238E27FC236}">
                  <a16:creationId xmlns:a16="http://schemas.microsoft.com/office/drawing/2014/main" id="{526E1572-7D8A-B425-6F30-8175976F5A05}"/>
                </a:ext>
              </a:extLst>
            </p:cNvPr>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fr-FR" sz="800" dirty="0" err="1">
                <a:solidFill>
                  <a:srgbClr val="236800"/>
                </a:solidFill>
              </a:endParaRPr>
            </a:p>
          </p:txBody>
        </p:sp>
        <p:sp>
          <p:nvSpPr>
            <p:cNvPr id="24" name="Graphic 15" descr="Badge Cross with solid fill">
              <a:extLst>
                <a:ext uri="{FF2B5EF4-FFF2-40B4-BE49-F238E27FC236}">
                  <a16:creationId xmlns:a16="http://schemas.microsoft.com/office/drawing/2014/main" id="{CB548C78-6895-4117-C051-B605AFCD949A}"/>
                </a:ext>
              </a:extLst>
            </p:cNvPr>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endParaRPr lang="fr-FR"/>
            </a:p>
          </p:txBody>
        </p:sp>
      </p:grpSp>
    </p:spTree>
    <p:extLst>
      <p:ext uri="{BB962C8B-B14F-4D97-AF65-F5344CB8AC3E}">
        <p14:creationId xmlns:p14="http://schemas.microsoft.com/office/powerpoint/2010/main" val="2857845008"/>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CustomShape 1">
            <a:extLst>
              <a:ext uri="{FF2B5EF4-FFF2-40B4-BE49-F238E27FC236}">
                <a16:creationId xmlns:a16="http://schemas.microsoft.com/office/drawing/2014/main" id="{7ECE9A03-C0D4-4269-BE80-5F6B3FCAC40E}"/>
              </a:ext>
            </a:extLst>
          </p:cNvPr>
          <p:cNvSpPr/>
          <p:nvPr/>
        </p:nvSpPr>
        <p:spPr>
          <a:xfrm>
            <a:off x="267975" y="941850"/>
            <a:ext cx="11723397" cy="5450637"/>
          </a:xfrm>
          <a:prstGeom prst="rect">
            <a:avLst/>
          </a:prstGeom>
          <a:noFill/>
          <a:ln w="25560">
            <a:solidFill>
              <a:srgbClr val="006D00"/>
            </a:solidFill>
            <a:round/>
          </a:ln>
        </p:spPr>
        <p:style>
          <a:lnRef idx="0">
            <a:scrgbClr r="0" g="0" b="0"/>
          </a:lnRef>
          <a:fillRef idx="0">
            <a:scrgbClr r="0" g="0" b="0"/>
          </a:fillRef>
          <a:effectRef idx="0">
            <a:scrgbClr r="0" g="0" b="0"/>
          </a:effectRef>
          <a:fontRef idx="minor"/>
        </p:style>
        <p:txBody>
          <a:bodyPr/>
          <a:lstStyle/>
          <a:p>
            <a:pPr defTabSz="932863"/>
            <a:endParaRPr lang="en-GB" sz="1837" dirty="0">
              <a:solidFill>
                <a:srgbClr val="000000"/>
              </a:solidFill>
              <a:latin typeface="Arial"/>
            </a:endParaRPr>
          </a:p>
        </p:txBody>
      </p:sp>
      <p:sp>
        <p:nvSpPr>
          <p:cNvPr id="86" name="CustomShape 2"/>
          <p:cNvSpPr/>
          <p:nvPr/>
        </p:nvSpPr>
        <p:spPr>
          <a:xfrm>
            <a:off x="374214" y="1056436"/>
            <a:ext cx="1013071" cy="1200759"/>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defTabSz="932863"/>
            <a:r>
              <a:rPr lang="en-ZA" sz="1204" b="1" dirty="0">
                <a:solidFill>
                  <a:srgbClr val="FFFFFF"/>
                </a:solidFill>
                <a:latin typeface="Arial"/>
                <a:ea typeface="Arial"/>
              </a:rPr>
              <a:t>Aperçu</a:t>
            </a:r>
            <a:endParaRPr sz="1837" dirty="0">
              <a:solidFill>
                <a:srgbClr val="000000"/>
              </a:solidFill>
              <a:latin typeface="Arial"/>
            </a:endParaRPr>
          </a:p>
        </p:txBody>
      </p:sp>
      <p:sp>
        <p:nvSpPr>
          <p:cNvPr id="87" name="CustomShape 3"/>
          <p:cNvSpPr/>
          <p:nvPr/>
        </p:nvSpPr>
        <p:spPr>
          <a:xfrm>
            <a:off x="375850" y="2328312"/>
            <a:ext cx="1017605" cy="3204387"/>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defTabSz="932863"/>
            <a:r>
              <a:rPr lang="en-ZA" sz="1204" b="1" dirty="0">
                <a:solidFill>
                  <a:srgbClr val="FFFFFF"/>
                </a:solidFill>
                <a:latin typeface="Arial"/>
                <a:ea typeface="Arial"/>
              </a:rPr>
              <a:t>Description</a:t>
            </a:r>
            <a:endParaRPr sz="1837" dirty="0">
              <a:solidFill>
                <a:srgbClr val="000000"/>
              </a:solidFill>
              <a:latin typeface="Arial"/>
            </a:endParaRPr>
          </a:p>
        </p:txBody>
      </p:sp>
      <p:sp>
        <p:nvSpPr>
          <p:cNvPr id="89" name="CustomShape 5"/>
          <p:cNvSpPr/>
          <p:nvPr/>
        </p:nvSpPr>
        <p:spPr>
          <a:xfrm>
            <a:off x="1981136" y="1241553"/>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en-ZA" sz="1204" b="1" dirty="0">
                <a:solidFill>
                  <a:srgbClr val="236800"/>
                </a:solidFill>
                <a:latin typeface="Arial"/>
                <a:ea typeface="Arial"/>
              </a:rPr>
              <a:t>Localisation</a:t>
            </a:r>
            <a:endParaRPr sz="1837" dirty="0">
              <a:solidFill>
                <a:srgbClr val="000000"/>
              </a:solidFill>
              <a:latin typeface="Arial"/>
            </a:endParaRPr>
          </a:p>
        </p:txBody>
      </p:sp>
      <p:sp>
        <p:nvSpPr>
          <p:cNvPr id="90" name="CustomShape 6"/>
          <p:cNvSpPr/>
          <p:nvPr/>
        </p:nvSpPr>
        <p:spPr>
          <a:xfrm>
            <a:off x="3194025" y="1241554"/>
            <a:ext cx="5508665" cy="253049"/>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a:lnSpc>
                <a:spcPct val="100000"/>
              </a:lnSpc>
            </a:pPr>
            <a:r>
              <a:rPr lang="en-ZA" sz="1153" dirty="0" err="1"/>
              <a:t>Notsé</a:t>
            </a:r>
            <a:r>
              <a:rPr lang="en-ZA" sz="1153" dirty="0"/>
              <a:t> – </a:t>
            </a:r>
            <a:r>
              <a:rPr lang="en-ZA" sz="1153" dirty="0" err="1"/>
              <a:t>Agou</a:t>
            </a:r>
            <a:r>
              <a:rPr lang="en-ZA" sz="1153" dirty="0"/>
              <a:t> – </a:t>
            </a:r>
            <a:r>
              <a:rPr lang="en-ZA" sz="1153" dirty="0" err="1"/>
              <a:t>Assahoun</a:t>
            </a:r>
            <a:r>
              <a:rPr lang="en-ZA" sz="1153" dirty="0"/>
              <a:t> – </a:t>
            </a:r>
            <a:r>
              <a:rPr lang="en-ZA" sz="1153" dirty="0" err="1"/>
              <a:t>Koumassi</a:t>
            </a:r>
            <a:r>
              <a:rPr lang="en-ZA" sz="1153" dirty="0"/>
              <a:t> – </a:t>
            </a:r>
            <a:r>
              <a:rPr lang="en-ZA" sz="1153" dirty="0" err="1"/>
              <a:t>Agou</a:t>
            </a:r>
            <a:r>
              <a:rPr lang="en-ZA" sz="1153" dirty="0"/>
              <a:t> </a:t>
            </a:r>
            <a:r>
              <a:rPr lang="en-ZA" sz="1153" dirty="0" err="1"/>
              <a:t>Nyitoé</a:t>
            </a:r>
            <a:endParaRPr lang="en-ZA" sz="1153" dirty="0"/>
          </a:p>
        </p:txBody>
      </p:sp>
      <p:sp>
        <p:nvSpPr>
          <p:cNvPr id="91" name="CustomShape 7"/>
          <p:cNvSpPr/>
          <p:nvPr/>
        </p:nvSpPr>
        <p:spPr>
          <a:xfrm>
            <a:off x="2020800" y="1952572"/>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en-ZA" sz="1204" b="1" dirty="0">
                <a:solidFill>
                  <a:srgbClr val="236800"/>
                </a:solidFill>
                <a:latin typeface="Arial"/>
                <a:ea typeface="Arial"/>
              </a:rPr>
              <a:t>Coût estimatif</a:t>
            </a:r>
            <a:endParaRPr sz="1837" dirty="0">
              <a:solidFill>
                <a:srgbClr val="000000"/>
              </a:solidFill>
              <a:latin typeface="Arial"/>
            </a:endParaRPr>
          </a:p>
        </p:txBody>
      </p:sp>
      <p:sp>
        <p:nvSpPr>
          <p:cNvPr id="92" name="CustomShape 8"/>
          <p:cNvSpPr/>
          <p:nvPr/>
        </p:nvSpPr>
        <p:spPr>
          <a:xfrm>
            <a:off x="3233689" y="1952573"/>
            <a:ext cx="5508665" cy="253049"/>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en-ZA" sz="1204" dirty="0">
                <a:solidFill>
                  <a:srgbClr val="000000"/>
                </a:solidFill>
                <a:latin typeface="Arial"/>
              </a:rPr>
              <a:t>65 milliards 600 millions de FCFA </a:t>
            </a:r>
            <a:r>
              <a:rPr lang="en-ZA" sz="1204" dirty="0" err="1">
                <a:solidFill>
                  <a:srgbClr val="000000"/>
                </a:solidFill>
                <a:latin typeface="Arial"/>
              </a:rPr>
              <a:t>ou</a:t>
            </a:r>
            <a:r>
              <a:rPr lang="en-ZA" sz="1204" dirty="0">
                <a:solidFill>
                  <a:srgbClr val="000000"/>
                </a:solidFill>
                <a:latin typeface="Arial"/>
              </a:rPr>
              <a:t> 110 millions de dollars US</a:t>
            </a:r>
            <a:endParaRPr sz="1837" dirty="0">
              <a:solidFill>
                <a:srgbClr val="000000"/>
              </a:solidFill>
              <a:latin typeface="Arial"/>
            </a:endParaRPr>
          </a:p>
        </p:txBody>
      </p:sp>
      <p:sp>
        <p:nvSpPr>
          <p:cNvPr id="97" name="CustomShape 13"/>
          <p:cNvSpPr/>
          <p:nvPr/>
        </p:nvSpPr>
        <p:spPr>
          <a:xfrm>
            <a:off x="2026936" y="2401808"/>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en-ZA" sz="1204" b="1" dirty="0">
                <a:solidFill>
                  <a:srgbClr val="236800"/>
                </a:solidFill>
                <a:latin typeface="Arial"/>
                <a:ea typeface="Arial"/>
              </a:rPr>
              <a:t>Description et </a:t>
            </a:r>
            <a:r>
              <a:rPr lang="en-ZA" sz="1204" b="1" dirty="0">
                <a:solidFill>
                  <a:srgbClr val="236800"/>
                </a:solidFill>
                <a:ea typeface="Arial"/>
              </a:rPr>
              <a:t>caractéristiques</a:t>
            </a:r>
            <a:r>
              <a:rPr lang="en-ZA" sz="1204" b="1" dirty="0">
                <a:solidFill>
                  <a:srgbClr val="236800"/>
                </a:solidFill>
                <a:latin typeface="Arial"/>
                <a:ea typeface="Arial"/>
              </a:rPr>
              <a:t> techniques</a:t>
            </a:r>
            <a:endParaRPr sz="1837" dirty="0">
              <a:solidFill>
                <a:srgbClr val="000000"/>
              </a:solidFill>
              <a:latin typeface="Arial"/>
            </a:endParaRPr>
          </a:p>
        </p:txBody>
      </p:sp>
      <p:sp>
        <p:nvSpPr>
          <p:cNvPr id="99" name="CustomShape 15"/>
          <p:cNvSpPr/>
          <p:nvPr/>
        </p:nvSpPr>
        <p:spPr>
          <a:xfrm>
            <a:off x="1993255" y="3749459"/>
            <a:ext cx="1419494" cy="368738"/>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en-ZA" sz="1204" b="1" dirty="0" err="1">
                <a:solidFill>
                  <a:srgbClr val="236800"/>
                </a:solidFill>
                <a:latin typeface="Arial"/>
                <a:ea typeface="Arial"/>
              </a:rPr>
              <a:t>Opportunités</a:t>
            </a:r>
            <a:r>
              <a:rPr lang="en-ZA" sz="1204" b="1" dirty="0">
                <a:solidFill>
                  <a:srgbClr val="236800"/>
                </a:solidFill>
                <a:latin typeface="Arial"/>
                <a:ea typeface="Arial"/>
              </a:rPr>
              <a:t> de </a:t>
            </a:r>
            <a:r>
              <a:rPr lang="en-ZA" sz="1204" b="1" dirty="0" err="1">
                <a:solidFill>
                  <a:srgbClr val="236800"/>
                </a:solidFill>
                <a:latin typeface="Arial"/>
                <a:ea typeface="Arial"/>
              </a:rPr>
              <a:t>l’investissement</a:t>
            </a:r>
            <a:endParaRPr sz="1837" dirty="0">
              <a:solidFill>
                <a:srgbClr val="000000"/>
              </a:solidFill>
              <a:latin typeface="Arial"/>
            </a:endParaRPr>
          </a:p>
        </p:txBody>
      </p:sp>
      <p:sp>
        <p:nvSpPr>
          <p:cNvPr id="105" name="CustomShape 21"/>
          <p:cNvSpPr/>
          <p:nvPr/>
        </p:nvSpPr>
        <p:spPr>
          <a:xfrm>
            <a:off x="1654163" y="2295300"/>
            <a:ext cx="7812000" cy="0"/>
          </a:xfrm>
          <a:prstGeom prst="straightConnector1">
            <a:avLst/>
          </a:prstGeom>
          <a:noFill/>
          <a:ln w="12600">
            <a:solidFill>
              <a:schemeClr val="accent6"/>
            </a:solidFill>
            <a:round/>
          </a:ln>
        </p:spPr>
        <p:style>
          <a:lnRef idx="0">
            <a:scrgbClr r="0" g="0" b="0"/>
          </a:lnRef>
          <a:fillRef idx="0">
            <a:scrgbClr r="0" g="0" b="0"/>
          </a:fillRef>
          <a:effectRef idx="0">
            <a:scrgbClr r="0" g="0" b="0"/>
          </a:effectRef>
          <a:fontRef idx="minor"/>
        </p:style>
        <p:txBody>
          <a:bodyPr/>
          <a:lstStyle/>
          <a:p>
            <a:endParaRPr lang="fr-TG"/>
          </a:p>
        </p:txBody>
      </p:sp>
      <p:sp>
        <p:nvSpPr>
          <p:cNvPr id="106" name="CustomShape 22"/>
          <p:cNvSpPr/>
          <p:nvPr/>
        </p:nvSpPr>
        <p:spPr>
          <a:xfrm>
            <a:off x="1586690" y="1186096"/>
            <a:ext cx="242765" cy="294550"/>
          </a:xfrm>
          <a:custGeom>
            <a:avLst/>
            <a:gdLst/>
            <a:ahLst/>
            <a:cxnLst/>
            <a:rect l="0" t="0" r="r" b="b"/>
            <a:pathLst>
              <a:path w="120001" h="120001">
                <a:moveTo>
                  <a:pt x="98734" y="13125"/>
                </a:moveTo>
                <a:cubicBezTo>
                  <a:pt x="88101" y="4375"/>
                  <a:pt x="73670" y="0"/>
                  <a:pt x="60000" y="0"/>
                </a:cubicBezTo>
                <a:cubicBezTo>
                  <a:pt x="60000" y="0"/>
                  <a:pt x="60000" y="0"/>
                  <a:pt x="60000" y="0"/>
                </a:cubicBezTo>
                <a:cubicBezTo>
                  <a:pt x="46329" y="0"/>
                  <a:pt x="31898" y="4375"/>
                  <a:pt x="21265" y="13125"/>
                </a:cubicBezTo>
                <a:cubicBezTo>
                  <a:pt x="0" y="30625"/>
                  <a:pt x="0" y="59375"/>
                  <a:pt x="21265" y="76875"/>
                </a:cubicBezTo>
                <a:cubicBezTo>
                  <a:pt x="34936" y="89375"/>
                  <a:pt x="46329" y="93125"/>
                  <a:pt x="53164" y="108750"/>
                </a:cubicBezTo>
                <a:cubicBezTo>
                  <a:pt x="56962" y="117500"/>
                  <a:pt x="56962" y="117500"/>
                  <a:pt x="56962" y="117500"/>
                </a:cubicBezTo>
                <a:cubicBezTo>
                  <a:pt x="56962" y="118125"/>
                  <a:pt x="57721" y="120000"/>
                  <a:pt x="60000" y="120000"/>
                </a:cubicBezTo>
                <a:cubicBezTo>
                  <a:pt x="62278" y="120000"/>
                  <a:pt x="63037" y="118125"/>
                  <a:pt x="63037" y="117500"/>
                </a:cubicBezTo>
                <a:cubicBezTo>
                  <a:pt x="66835" y="108750"/>
                  <a:pt x="66835" y="108750"/>
                  <a:pt x="66835" y="108750"/>
                </a:cubicBezTo>
                <a:cubicBezTo>
                  <a:pt x="73670" y="93125"/>
                  <a:pt x="85063" y="89375"/>
                  <a:pt x="98734" y="76875"/>
                </a:cubicBezTo>
                <a:cubicBezTo>
                  <a:pt x="120000" y="59375"/>
                  <a:pt x="120000" y="30625"/>
                  <a:pt x="98734" y="13125"/>
                </a:cubicBezTo>
                <a:lnTo>
                  <a:pt x="60000" y="82500"/>
                </a:lnTo>
                <a:cubicBezTo>
                  <a:pt x="34936" y="82500"/>
                  <a:pt x="14430" y="65625"/>
                  <a:pt x="14430" y="45000"/>
                </a:cubicBezTo>
                <a:cubicBezTo>
                  <a:pt x="14430" y="24375"/>
                  <a:pt x="34936" y="7500"/>
                  <a:pt x="60000" y="7500"/>
                </a:cubicBezTo>
                <a:cubicBezTo>
                  <a:pt x="85063" y="7500"/>
                  <a:pt x="105569" y="24375"/>
                  <a:pt x="105569" y="45000"/>
                </a:cubicBezTo>
                <a:cubicBezTo>
                  <a:pt x="105569" y="65625"/>
                  <a:pt x="85063" y="82500"/>
                  <a:pt x="60000" y="82500"/>
                </a:cubicBezTo>
              </a:path>
            </a:pathLst>
          </a:custGeom>
          <a:solidFill>
            <a:schemeClr val="accent1"/>
          </a:solidFill>
          <a:ln>
            <a:noFill/>
          </a:ln>
        </p:spPr>
        <p:style>
          <a:lnRef idx="0">
            <a:scrgbClr r="0" g="0" b="0"/>
          </a:lnRef>
          <a:fillRef idx="0">
            <a:scrgbClr r="0" g="0" b="0"/>
          </a:fillRef>
          <a:effectRef idx="0">
            <a:scrgbClr r="0" g="0" b="0"/>
          </a:effectRef>
          <a:fontRef idx="minor"/>
        </p:style>
        <p:txBody>
          <a:bodyPr/>
          <a:lstStyle/>
          <a:p>
            <a:endParaRPr lang="fr-TG"/>
          </a:p>
        </p:txBody>
      </p:sp>
      <p:sp>
        <p:nvSpPr>
          <p:cNvPr id="123" name="CustomShape 39"/>
          <p:cNvSpPr/>
          <p:nvPr/>
        </p:nvSpPr>
        <p:spPr>
          <a:xfrm>
            <a:off x="1551982" y="3779942"/>
            <a:ext cx="339724" cy="307772"/>
          </a:xfrm>
          <a:custGeom>
            <a:avLst/>
            <a:gdLst/>
            <a:ahLst/>
            <a:cxnLst/>
            <a:rect l="0" t="0" r="r" b="b"/>
            <a:pathLst>
              <a:path w="120000" h="120001">
                <a:moveTo>
                  <a:pt x="7231" y="92805"/>
                </a:moveTo>
                <a:lnTo>
                  <a:pt x="7231" y="120000"/>
                </a:lnTo>
                <a:lnTo>
                  <a:pt x="34397" y="120000"/>
                </a:lnTo>
                <a:lnTo>
                  <a:pt x="34397" y="69064"/>
                </a:lnTo>
                <a:lnTo>
                  <a:pt x="32833" y="67338"/>
                </a:lnTo>
                <a:lnTo>
                  <a:pt x="7231" y="92805"/>
                </a:lnTo>
                <a:lnTo>
                  <a:pt x="42605" y="78129"/>
                </a:lnTo>
                <a:lnTo>
                  <a:pt x="42605" y="120000"/>
                </a:lnTo>
                <a:lnTo>
                  <a:pt x="70749" y="120000"/>
                </a:lnTo>
                <a:lnTo>
                  <a:pt x="70749" y="75539"/>
                </a:lnTo>
                <a:lnTo>
                  <a:pt x="55114" y="91942"/>
                </a:lnTo>
                <a:lnTo>
                  <a:pt x="42605" y="78129"/>
                </a:lnTo>
                <a:lnTo>
                  <a:pt x="88729" y="10143"/>
                </a:lnTo>
                <a:lnTo>
                  <a:pt x="96938" y="18345"/>
                </a:lnTo>
                <a:lnTo>
                  <a:pt x="55114" y="60863"/>
                </a:lnTo>
                <a:lnTo>
                  <a:pt x="32833" y="36474"/>
                </a:lnTo>
                <a:lnTo>
                  <a:pt x="0" y="69064"/>
                </a:lnTo>
                <a:lnTo>
                  <a:pt x="6449" y="77266"/>
                </a:lnTo>
                <a:lnTo>
                  <a:pt x="32833" y="51798"/>
                </a:lnTo>
                <a:lnTo>
                  <a:pt x="55114" y="76402"/>
                </a:lnTo>
                <a:lnTo>
                  <a:pt x="103583" y="25467"/>
                </a:lnTo>
                <a:lnTo>
                  <a:pt x="111791" y="35611"/>
                </a:lnTo>
                <a:lnTo>
                  <a:pt x="119999" y="0"/>
                </a:lnTo>
                <a:lnTo>
                  <a:pt x="88729" y="10143"/>
                </a:lnTo>
                <a:lnTo>
                  <a:pt x="78957" y="66474"/>
                </a:lnTo>
                <a:lnTo>
                  <a:pt x="78957" y="120000"/>
                </a:lnTo>
                <a:lnTo>
                  <a:pt x="106905" y="120000"/>
                </a:lnTo>
                <a:lnTo>
                  <a:pt x="106905" y="41870"/>
                </a:lnTo>
                <a:lnTo>
                  <a:pt x="105146" y="40143"/>
                </a:lnTo>
                <a:lnTo>
                  <a:pt x="78957" y="66474"/>
                </a:lnTo>
              </a:path>
            </a:pathLst>
          </a:custGeom>
          <a:solidFill>
            <a:schemeClr val="accent1"/>
          </a:solidFill>
          <a:ln>
            <a:noFill/>
          </a:ln>
        </p:spPr>
        <p:style>
          <a:lnRef idx="0">
            <a:scrgbClr r="0" g="0" b="0"/>
          </a:lnRef>
          <a:fillRef idx="0">
            <a:scrgbClr r="0" g="0" b="0"/>
          </a:fillRef>
          <a:effectRef idx="0">
            <a:scrgbClr r="0" g="0" b="0"/>
          </a:effectRef>
          <a:fontRef idx="minor"/>
        </p:style>
        <p:txBody>
          <a:bodyPr/>
          <a:lstStyle/>
          <a:p>
            <a:endParaRPr lang="fr-TG"/>
          </a:p>
        </p:txBody>
      </p:sp>
      <p:sp>
        <p:nvSpPr>
          <p:cNvPr id="133" name="CustomShape 48"/>
          <p:cNvSpPr/>
          <p:nvPr/>
        </p:nvSpPr>
        <p:spPr>
          <a:xfrm>
            <a:off x="1996212" y="4771941"/>
            <a:ext cx="1419494" cy="368738"/>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en-ZA" sz="1204" b="1" dirty="0" err="1">
                <a:solidFill>
                  <a:srgbClr val="236800"/>
                </a:solidFill>
                <a:latin typeface="Arial"/>
                <a:ea typeface="Arial"/>
              </a:rPr>
              <a:t>Partenariat</a:t>
            </a:r>
            <a:r>
              <a:rPr lang="en-ZA" sz="1204" b="1" dirty="0">
                <a:solidFill>
                  <a:srgbClr val="236800"/>
                </a:solidFill>
                <a:latin typeface="Arial"/>
                <a:ea typeface="Arial"/>
              </a:rPr>
              <a:t> recherché</a:t>
            </a:r>
            <a:endParaRPr sz="1837" dirty="0">
              <a:solidFill>
                <a:srgbClr val="000000"/>
              </a:solidFill>
              <a:latin typeface="Arial"/>
            </a:endParaRPr>
          </a:p>
        </p:txBody>
      </p:sp>
      <p:sp>
        <p:nvSpPr>
          <p:cNvPr id="137" name="CustomShape 52"/>
          <p:cNvSpPr/>
          <p:nvPr/>
        </p:nvSpPr>
        <p:spPr>
          <a:xfrm>
            <a:off x="1586690" y="1890504"/>
            <a:ext cx="259659" cy="297121"/>
          </a:xfrm>
          <a:custGeom>
            <a:avLst/>
            <a:gdLst/>
            <a:ahLst/>
            <a:cxnLst/>
            <a:rect l="0" t="0" r="r" b="b"/>
            <a:pathLst>
              <a:path w="120001" h="120001">
                <a:moveTo>
                  <a:pt x="58378" y="102992"/>
                </a:moveTo>
                <a:cubicBezTo>
                  <a:pt x="45405" y="109606"/>
                  <a:pt x="25945" y="109606"/>
                  <a:pt x="12972" y="102992"/>
                </a:cubicBezTo>
                <a:cubicBezTo>
                  <a:pt x="6486" y="100157"/>
                  <a:pt x="3243" y="96377"/>
                  <a:pt x="3243" y="91653"/>
                </a:cubicBezTo>
                <a:cubicBezTo>
                  <a:pt x="3243" y="102047"/>
                  <a:pt x="3243" y="102047"/>
                  <a:pt x="3243" y="102047"/>
                </a:cubicBezTo>
                <a:cubicBezTo>
                  <a:pt x="3243" y="105826"/>
                  <a:pt x="6486" y="110551"/>
                  <a:pt x="12972" y="113385"/>
                </a:cubicBezTo>
                <a:cubicBezTo>
                  <a:pt x="25945" y="120000"/>
                  <a:pt x="45405" y="120000"/>
                  <a:pt x="58378" y="113385"/>
                </a:cubicBezTo>
                <a:cubicBezTo>
                  <a:pt x="64864" y="110551"/>
                  <a:pt x="68108" y="105826"/>
                  <a:pt x="68108" y="102047"/>
                </a:cubicBezTo>
                <a:cubicBezTo>
                  <a:pt x="68108" y="91653"/>
                  <a:pt x="68108" y="91653"/>
                  <a:pt x="68108" y="91653"/>
                </a:cubicBezTo>
                <a:cubicBezTo>
                  <a:pt x="68108" y="96377"/>
                  <a:pt x="64864" y="100157"/>
                  <a:pt x="58378" y="102992"/>
                </a:cubicBezTo>
                <a:lnTo>
                  <a:pt x="58378" y="74645"/>
                </a:lnTo>
                <a:cubicBezTo>
                  <a:pt x="45405" y="81259"/>
                  <a:pt x="25945" y="81259"/>
                  <a:pt x="12972" y="74645"/>
                </a:cubicBezTo>
                <a:cubicBezTo>
                  <a:pt x="6486" y="71811"/>
                  <a:pt x="3243" y="67086"/>
                  <a:pt x="3243" y="63307"/>
                </a:cubicBezTo>
                <a:cubicBezTo>
                  <a:pt x="3243" y="72755"/>
                  <a:pt x="3243" y="72755"/>
                  <a:pt x="3243" y="72755"/>
                </a:cubicBezTo>
                <a:cubicBezTo>
                  <a:pt x="3243" y="77480"/>
                  <a:pt x="6486" y="81259"/>
                  <a:pt x="12972" y="85039"/>
                </a:cubicBezTo>
                <a:cubicBezTo>
                  <a:pt x="25945" y="90708"/>
                  <a:pt x="45405" y="90708"/>
                  <a:pt x="58378" y="85039"/>
                </a:cubicBezTo>
                <a:cubicBezTo>
                  <a:pt x="64864" y="81259"/>
                  <a:pt x="68108" y="77480"/>
                  <a:pt x="68108" y="72755"/>
                </a:cubicBezTo>
                <a:cubicBezTo>
                  <a:pt x="68108" y="63307"/>
                  <a:pt x="68108" y="63307"/>
                  <a:pt x="68108" y="63307"/>
                </a:cubicBezTo>
                <a:cubicBezTo>
                  <a:pt x="68108" y="67086"/>
                  <a:pt x="64864" y="71811"/>
                  <a:pt x="58378" y="74645"/>
                </a:cubicBezTo>
                <a:lnTo>
                  <a:pt x="58378" y="88818"/>
                </a:lnTo>
                <a:cubicBezTo>
                  <a:pt x="45405" y="95433"/>
                  <a:pt x="25945" y="95433"/>
                  <a:pt x="12972" y="88818"/>
                </a:cubicBezTo>
                <a:cubicBezTo>
                  <a:pt x="6486" y="85984"/>
                  <a:pt x="3243" y="82204"/>
                  <a:pt x="3243" y="77480"/>
                </a:cubicBezTo>
                <a:cubicBezTo>
                  <a:pt x="3243" y="87874"/>
                  <a:pt x="3243" y="87874"/>
                  <a:pt x="3243" y="87874"/>
                </a:cubicBezTo>
                <a:cubicBezTo>
                  <a:pt x="3243" y="91653"/>
                  <a:pt x="6486" y="95433"/>
                  <a:pt x="12972" y="99212"/>
                </a:cubicBezTo>
                <a:cubicBezTo>
                  <a:pt x="25945" y="104881"/>
                  <a:pt x="45405" y="104881"/>
                  <a:pt x="58378" y="99212"/>
                </a:cubicBezTo>
                <a:cubicBezTo>
                  <a:pt x="64864" y="95433"/>
                  <a:pt x="68108" y="91653"/>
                  <a:pt x="68108" y="87874"/>
                </a:cubicBezTo>
                <a:cubicBezTo>
                  <a:pt x="68108" y="77480"/>
                  <a:pt x="68108" y="77480"/>
                  <a:pt x="68108" y="77480"/>
                </a:cubicBezTo>
                <a:cubicBezTo>
                  <a:pt x="68108" y="82204"/>
                  <a:pt x="64864" y="85984"/>
                  <a:pt x="58378" y="88818"/>
                </a:cubicBezTo>
                <a:lnTo>
                  <a:pt x="12972" y="68976"/>
                </a:lnTo>
                <a:cubicBezTo>
                  <a:pt x="25945" y="75590"/>
                  <a:pt x="45405" y="75590"/>
                  <a:pt x="58378" y="68976"/>
                </a:cubicBezTo>
                <a:cubicBezTo>
                  <a:pt x="71351" y="63307"/>
                  <a:pt x="71351" y="52913"/>
                  <a:pt x="58378" y="46299"/>
                </a:cubicBezTo>
                <a:cubicBezTo>
                  <a:pt x="45405" y="39685"/>
                  <a:pt x="25945" y="39685"/>
                  <a:pt x="12972" y="46299"/>
                </a:cubicBezTo>
                <a:cubicBezTo>
                  <a:pt x="0" y="52913"/>
                  <a:pt x="0" y="63307"/>
                  <a:pt x="12972" y="68976"/>
                </a:cubicBezTo>
                <a:lnTo>
                  <a:pt x="62702" y="29291"/>
                </a:lnTo>
                <a:cubicBezTo>
                  <a:pt x="74594" y="35905"/>
                  <a:pt x="95135" y="35905"/>
                  <a:pt x="108108" y="29291"/>
                </a:cubicBezTo>
                <a:cubicBezTo>
                  <a:pt x="120000" y="22677"/>
                  <a:pt x="120000" y="12283"/>
                  <a:pt x="108108" y="6614"/>
                </a:cubicBezTo>
                <a:cubicBezTo>
                  <a:pt x="95135" y="0"/>
                  <a:pt x="74594" y="0"/>
                  <a:pt x="62702" y="6614"/>
                </a:cubicBezTo>
                <a:cubicBezTo>
                  <a:pt x="49729" y="12283"/>
                  <a:pt x="49729" y="22677"/>
                  <a:pt x="62702" y="29291"/>
                </a:cubicBezTo>
                <a:lnTo>
                  <a:pt x="108108" y="77480"/>
                </a:lnTo>
                <a:cubicBezTo>
                  <a:pt x="98378" y="82204"/>
                  <a:pt x="84324" y="84094"/>
                  <a:pt x="72432" y="81259"/>
                </a:cubicBezTo>
                <a:cubicBezTo>
                  <a:pt x="72432" y="90708"/>
                  <a:pt x="72432" y="90708"/>
                  <a:pt x="72432" y="90708"/>
                </a:cubicBezTo>
                <a:cubicBezTo>
                  <a:pt x="84324" y="93543"/>
                  <a:pt x="98378" y="92598"/>
                  <a:pt x="108108" y="87874"/>
                </a:cubicBezTo>
                <a:cubicBezTo>
                  <a:pt x="113513" y="84094"/>
                  <a:pt x="116756" y="80314"/>
                  <a:pt x="116756" y="76535"/>
                </a:cubicBezTo>
                <a:cubicBezTo>
                  <a:pt x="116756" y="66141"/>
                  <a:pt x="116756" y="66141"/>
                  <a:pt x="116756" y="66141"/>
                </a:cubicBezTo>
                <a:cubicBezTo>
                  <a:pt x="116756" y="70866"/>
                  <a:pt x="113513" y="74645"/>
                  <a:pt x="108108" y="77480"/>
                </a:cubicBezTo>
                <a:lnTo>
                  <a:pt x="108108" y="49133"/>
                </a:lnTo>
                <a:cubicBezTo>
                  <a:pt x="98378" y="53858"/>
                  <a:pt x="84324" y="54803"/>
                  <a:pt x="72432" y="52913"/>
                </a:cubicBezTo>
                <a:cubicBezTo>
                  <a:pt x="72432" y="62362"/>
                  <a:pt x="72432" y="62362"/>
                  <a:pt x="72432" y="62362"/>
                </a:cubicBezTo>
                <a:cubicBezTo>
                  <a:pt x="84324" y="65196"/>
                  <a:pt x="98378" y="63307"/>
                  <a:pt x="108108" y="58582"/>
                </a:cubicBezTo>
                <a:cubicBezTo>
                  <a:pt x="113513" y="55748"/>
                  <a:pt x="116756" y="51968"/>
                  <a:pt x="116756" y="47244"/>
                </a:cubicBezTo>
                <a:cubicBezTo>
                  <a:pt x="116756" y="37795"/>
                  <a:pt x="116756" y="37795"/>
                  <a:pt x="116756" y="37795"/>
                </a:cubicBezTo>
                <a:cubicBezTo>
                  <a:pt x="116756" y="41574"/>
                  <a:pt x="113513" y="46299"/>
                  <a:pt x="108108" y="49133"/>
                </a:cubicBezTo>
                <a:lnTo>
                  <a:pt x="108108" y="34960"/>
                </a:lnTo>
                <a:cubicBezTo>
                  <a:pt x="95135" y="40629"/>
                  <a:pt x="74594" y="40629"/>
                  <a:pt x="62702" y="34960"/>
                </a:cubicBezTo>
                <a:cubicBezTo>
                  <a:pt x="56216" y="31181"/>
                  <a:pt x="52972" y="27401"/>
                  <a:pt x="52972" y="23622"/>
                </a:cubicBezTo>
                <a:cubicBezTo>
                  <a:pt x="52972" y="33070"/>
                  <a:pt x="52972" y="33070"/>
                  <a:pt x="52972" y="33070"/>
                </a:cubicBezTo>
                <a:cubicBezTo>
                  <a:pt x="52972" y="36850"/>
                  <a:pt x="56216" y="41574"/>
                  <a:pt x="62702" y="44409"/>
                </a:cubicBezTo>
                <a:cubicBezTo>
                  <a:pt x="74594" y="51023"/>
                  <a:pt x="95135" y="51023"/>
                  <a:pt x="108108" y="44409"/>
                </a:cubicBezTo>
                <a:cubicBezTo>
                  <a:pt x="113513" y="41574"/>
                  <a:pt x="116756" y="36850"/>
                  <a:pt x="116756" y="33070"/>
                </a:cubicBezTo>
                <a:cubicBezTo>
                  <a:pt x="116756" y="23622"/>
                  <a:pt x="116756" y="23622"/>
                  <a:pt x="116756" y="23622"/>
                </a:cubicBezTo>
                <a:cubicBezTo>
                  <a:pt x="116756" y="27401"/>
                  <a:pt x="113513" y="31181"/>
                  <a:pt x="108108" y="34960"/>
                </a:cubicBezTo>
                <a:lnTo>
                  <a:pt x="108108" y="63307"/>
                </a:lnTo>
                <a:cubicBezTo>
                  <a:pt x="98378" y="68031"/>
                  <a:pt x="84324" y="68976"/>
                  <a:pt x="72432" y="67086"/>
                </a:cubicBezTo>
                <a:cubicBezTo>
                  <a:pt x="72432" y="76535"/>
                  <a:pt x="72432" y="76535"/>
                  <a:pt x="72432" y="76535"/>
                </a:cubicBezTo>
                <a:cubicBezTo>
                  <a:pt x="84324" y="79370"/>
                  <a:pt x="98378" y="78425"/>
                  <a:pt x="108108" y="73700"/>
                </a:cubicBezTo>
                <a:cubicBezTo>
                  <a:pt x="113513" y="69921"/>
                  <a:pt x="116756" y="66141"/>
                  <a:pt x="116756" y="61417"/>
                </a:cubicBezTo>
                <a:cubicBezTo>
                  <a:pt x="116756" y="51968"/>
                  <a:pt x="116756" y="51968"/>
                  <a:pt x="116756" y="51968"/>
                </a:cubicBezTo>
                <a:cubicBezTo>
                  <a:pt x="116756" y="55748"/>
                  <a:pt x="113513" y="60472"/>
                  <a:pt x="108108" y="63307"/>
                </a:cubicBezTo>
                <a:lnTo>
                  <a:pt x="108108" y="91653"/>
                </a:lnTo>
                <a:cubicBezTo>
                  <a:pt x="98378" y="96377"/>
                  <a:pt x="84324" y="98267"/>
                  <a:pt x="72432" y="95433"/>
                </a:cubicBezTo>
                <a:cubicBezTo>
                  <a:pt x="72432" y="105826"/>
                  <a:pt x="72432" y="105826"/>
                  <a:pt x="72432" y="105826"/>
                </a:cubicBezTo>
                <a:cubicBezTo>
                  <a:pt x="84324" y="107716"/>
                  <a:pt x="98378" y="106771"/>
                  <a:pt x="108108" y="102047"/>
                </a:cubicBezTo>
                <a:cubicBezTo>
                  <a:pt x="113513" y="99212"/>
                  <a:pt x="116756" y="94488"/>
                  <a:pt x="116756" y="90708"/>
                </a:cubicBezTo>
                <a:cubicBezTo>
                  <a:pt x="116756" y="80314"/>
                  <a:pt x="116756" y="80314"/>
                  <a:pt x="116756" y="80314"/>
                </a:cubicBezTo>
                <a:cubicBezTo>
                  <a:pt x="116756" y="85039"/>
                  <a:pt x="113513" y="88818"/>
                  <a:pt x="108108" y="91653"/>
                </a:cubicBezTo>
              </a:path>
            </a:pathLst>
          </a:custGeom>
          <a:solidFill>
            <a:schemeClr val="accent1"/>
          </a:solidFill>
          <a:ln>
            <a:noFill/>
          </a:ln>
        </p:spPr>
        <p:style>
          <a:lnRef idx="0">
            <a:scrgbClr r="0" g="0" b="0"/>
          </a:lnRef>
          <a:fillRef idx="0">
            <a:scrgbClr r="0" g="0" b="0"/>
          </a:fillRef>
          <a:effectRef idx="0">
            <a:scrgbClr r="0" g="0" b="0"/>
          </a:effectRef>
          <a:fontRef idx="minor"/>
        </p:style>
        <p:txBody>
          <a:bodyPr/>
          <a:lstStyle/>
          <a:p>
            <a:endParaRPr lang="fr-TG"/>
          </a:p>
        </p:txBody>
      </p:sp>
      <p:sp>
        <p:nvSpPr>
          <p:cNvPr id="60" name="Shape 2253"/>
          <p:cNvSpPr txBox="1"/>
          <p:nvPr/>
        </p:nvSpPr>
        <p:spPr>
          <a:xfrm>
            <a:off x="3233688" y="3657953"/>
            <a:ext cx="6260815" cy="829684"/>
          </a:xfrm>
          <a:prstGeom prst="rect">
            <a:avLst/>
          </a:prstGeom>
          <a:noFill/>
          <a:ln>
            <a:noFill/>
          </a:ln>
        </p:spPr>
        <p:txBody>
          <a:bodyPr wrap="square" lIns="0" tIns="0" rIns="0" bIns="0" anchor="t" anchorCtr="0">
            <a:noAutofit/>
          </a:bodyPr>
          <a:lstStyle/>
          <a:p>
            <a:pPr marL="201592" lvl="1" indent="-201592">
              <a:spcAft>
                <a:spcPts val="306"/>
              </a:spcAft>
              <a:buClr>
                <a:srgbClr val="236800"/>
              </a:buClr>
              <a:buSzPct val="122500"/>
              <a:buFont typeface="Arial" panose="020B0604020202020204" pitchFamily="34" charset="0"/>
              <a:buChar char="•"/>
            </a:pPr>
            <a:r>
              <a:rPr lang="fr-CA" sz="1153" i="1" dirty="0">
                <a:latin typeface="Arial"/>
                <a:ea typeface="Arial"/>
                <a:cs typeface="Arial"/>
                <a:sym typeface="Arial"/>
              </a:rPr>
              <a:t>Subventions</a:t>
            </a:r>
          </a:p>
          <a:p>
            <a:pPr marL="201592" lvl="1" indent="-201592">
              <a:spcAft>
                <a:spcPts val="306"/>
              </a:spcAft>
              <a:buClr>
                <a:srgbClr val="236800"/>
              </a:buClr>
              <a:buSzPct val="122500"/>
              <a:buFont typeface="Arial" panose="020B0604020202020204" pitchFamily="34" charset="0"/>
              <a:buChar char="•"/>
            </a:pPr>
            <a:r>
              <a:rPr lang="fr-CA" sz="1153" i="1" dirty="0">
                <a:latin typeface="Arial"/>
                <a:ea typeface="Arial"/>
                <a:cs typeface="Arial"/>
                <a:sym typeface="Arial"/>
              </a:rPr>
              <a:t>Mode de remboursement ( à voir  avec le MFB)</a:t>
            </a:r>
          </a:p>
          <a:p>
            <a:pPr marL="201592" lvl="1" indent="-201592">
              <a:spcAft>
                <a:spcPts val="306"/>
              </a:spcAft>
              <a:buClr>
                <a:srgbClr val="236800"/>
              </a:buClr>
              <a:buSzPct val="122500"/>
              <a:buFont typeface="Arial" panose="020B0604020202020204" pitchFamily="34" charset="0"/>
              <a:buChar char="•"/>
            </a:pPr>
            <a:r>
              <a:rPr lang="fr-FR" sz="1153" i="1" dirty="0"/>
              <a:t>Le taux de retour sur investissement est estimé : 13%</a:t>
            </a:r>
          </a:p>
          <a:p>
            <a:pPr marL="201592" lvl="1" indent="-201592">
              <a:spcAft>
                <a:spcPts val="306"/>
              </a:spcAft>
              <a:buClr>
                <a:srgbClr val="236800"/>
              </a:buClr>
              <a:buSzPct val="122500"/>
              <a:buFont typeface="Arial" panose="020B0604020202020204" pitchFamily="34" charset="0"/>
              <a:buChar char="•"/>
            </a:pPr>
            <a:r>
              <a:rPr lang="fr-FR" sz="1153" i="1" dirty="0"/>
              <a:t>Fort potentiel d’accroissement de la fréquentation </a:t>
            </a:r>
          </a:p>
          <a:p>
            <a:pPr marL="201592" lvl="1" indent="-201592">
              <a:spcAft>
                <a:spcPts val="306"/>
              </a:spcAft>
              <a:buClr>
                <a:schemeClr val="dk2"/>
              </a:buClr>
              <a:buSzPct val="122500"/>
              <a:buFont typeface="Arial" panose="020B0604020202020204" pitchFamily="34" charset="0"/>
              <a:buChar char="•"/>
            </a:pPr>
            <a:endParaRPr lang="fr-CA" sz="1153" i="1" dirty="0">
              <a:solidFill>
                <a:srgbClr val="2A6D07"/>
              </a:solidFill>
              <a:latin typeface="Arial"/>
              <a:ea typeface="Arial"/>
              <a:cs typeface="Arial"/>
              <a:sym typeface="Arial"/>
            </a:endParaRPr>
          </a:p>
        </p:txBody>
      </p:sp>
      <p:sp>
        <p:nvSpPr>
          <p:cNvPr id="61" name="Shape 2253"/>
          <p:cNvSpPr txBox="1"/>
          <p:nvPr/>
        </p:nvSpPr>
        <p:spPr>
          <a:xfrm>
            <a:off x="3233688" y="4793571"/>
            <a:ext cx="6260815" cy="572683"/>
          </a:xfrm>
          <a:prstGeom prst="rect">
            <a:avLst/>
          </a:prstGeom>
          <a:noFill/>
          <a:ln>
            <a:noFill/>
          </a:ln>
        </p:spPr>
        <p:txBody>
          <a:bodyPr wrap="square" lIns="0" tIns="0" rIns="0" bIns="0" numCol="1" anchor="t" anchorCtr="0">
            <a:noAutofit/>
          </a:bodyPr>
          <a:lstStyle/>
          <a:p>
            <a:pPr marL="174930" lvl="1" indent="-174930">
              <a:spcAft>
                <a:spcPts val="306"/>
              </a:spcAft>
              <a:buClr>
                <a:schemeClr val="dk2"/>
              </a:buClr>
              <a:buSzPct val="122500"/>
              <a:buFont typeface="Arial" panose="020B0604020202020204" pitchFamily="34" charset="0"/>
              <a:buChar char="•"/>
            </a:pPr>
            <a:r>
              <a:rPr lang="fr-FR" sz="1153" i="1" dirty="0">
                <a:sym typeface="Arial"/>
              </a:rPr>
              <a:t>Partenaire Technique et financier</a:t>
            </a:r>
          </a:p>
          <a:p>
            <a:pPr marL="174930" lvl="1" indent="-174930">
              <a:spcAft>
                <a:spcPts val="306"/>
              </a:spcAft>
              <a:buClr>
                <a:schemeClr val="dk2"/>
              </a:buClr>
              <a:buSzPct val="122500"/>
              <a:buFont typeface="Arial" panose="020B0604020202020204" pitchFamily="34" charset="0"/>
              <a:buChar char="•"/>
            </a:pPr>
            <a:r>
              <a:rPr lang="fr-FR" sz="1153" i="1" dirty="0">
                <a:sym typeface="Arial"/>
              </a:rPr>
              <a:t>Partenariat Public Privé (PPP) </a:t>
            </a:r>
          </a:p>
          <a:p>
            <a:pPr marL="174930" lvl="1" indent="-174930">
              <a:spcAft>
                <a:spcPts val="306"/>
              </a:spcAft>
              <a:buClr>
                <a:schemeClr val="dk2"/>
              </a:buClr>
              <a:buSzPct val="122500"/>
              <a:buFont typeface="Arial" panose="020B0604020202020204" pitchFamily="34" charset="0"/>
              <a:buChar char="•"/>
            </a:pPr>
            <a:endParaRPr lang="fr-FR" sz="1153" i="1" dirty="0">
              <a:solidFill>
                <a:srgbClr val="2A6D07"/>
              </a:solidFill>
            </a:endParaRPr>
          </a:p>
        </p:txBody>
      </p:sp>
      <p:grpSp>
        <p:nvGrpSpPr>
          <p:cNvPr id="65" name="Shape 2300">
            <a:extLst>
              <a:ext uri="{FF2B5EF4-FFF2-40B4-BE49-F238E27FC236}">
                <a16:creationId xmlns:a16="http://schemas.microsoft.com/office/drawing/2014/main" id="{9E0B91E6-A723-4E00-B509-4FAD7302E64C}"/>
              </a:ext>
            </a:extLst>
          </p:cNvPr>
          <p:cNvGrpSpPr/>
          <p:nvPr/>
        </p:nvGrpSpPr>
        <p:grpSpPr>
          <a:xfrm>
            <a:off x="1588929" y="2499668"/>
            <a:ext cx="253724" cy="288562"/>
            <a:chOff x="1839913" y="5276850"/>
            <a:chExt cx="693736" cy="788987"/>
          </a:xfrm>
          <a:solidFill>
            <a:schemeClr val="accent1"/>
          </a:solidFill>
        </p:grpSpPr>
        <p:sp>
          <p:nvSpPr>
            <p:cNvPr id="68" name="Shape 2301">
              <a:extLst>
                <a:ext uri="{FF2B5EF4-FFF2-40B4-BE49-F238E27FC236}">
                  <a16:creationId xmlns:a16="http://schemas.microsoft.com/office/drawing/2014/main" id="{C02219D6-63E7-41FB-8C54-F48ED1141912}"/>
                </a:ext>
              </a:extLst>
            </p:cNvPr>
            <p:cNvSpPr/>
            <p:nvPr/>
          </p:nvSpPr>
          <p:spPr>
            <a:xfrm>
              <a:off x="1897063" y="5276850"/>
              <a:ext cx="166686" cy="192088"/>
            </a:xfrm>
            <a:custGeom>
              <a:avLst/>
              <a:gdLst/>
              <a:ahLst/>
              <a:cxnLst/>
              <a:rect l="0" t="0" r="0" b="0"/>
              <a:pathLst>
                <a:path w="120000" h="120000" extrusionOk="0">
                  <a:moveTo>
                    <a:pt x="60000" y="120000"/>
                  </a:moveTo>
                  <a:cubicBezTo>
                    <a:pt x="93818" y="119685"/>
                    <a:pt x="120000" y="85354"/>
                    <a:pt x="120000" y="55748"/>
                  </a:cubicBezTo>
                  <a:cubicBezTo>
                    <a:pt x="120000" y="25826"/>
                    <a:pt x="93090" y="629"/>
                    <a:pt x="60000" y="0"/>
                  </a:cubicBezTo>
                  <a:cubicBezTo>
                    <a:pt x="26909" y="629"/>
                    <a:pt x="0" y="26141"/>
                    <a:pt x="0" y="55748"/>
                  </a:cubicBezTo>
                  <a:cubicBezTo>
                    <a:pt x="0" y="85354"/>
                    <a:pt x="26545" y="119685"/>
                    <a:pt x="60000" y="120000"/>
                  </a:cubicBezTo>
                  <a:close/>
                </a:path>
              </a:pathLst>
            </a:custGeom>
            <a:grpFill/>
            <a:ln>
              <a:noFill/>
            </a:ln>
          </p:spPr>
          <p:txBody>
            <a:bodyPr wrap="square" lIns="91410" tIns="45704" rIns="91410" bIns="45704" anchor="t" anchorCtr="0">
              <a:noAutofit/>
            </a:bodyPr>
            <a:lstStyle/>
            <a:p>
              <a:pPr defTabSz="932863"/>
              <a:endParaRPr sz="1600" dirty="0">
                <a:solidFill>
                  <a:srgbClr val="000000"/>
                </a:solidFill>
                <a:latin typeface="Arial"/>
                <a:ea typeface="Arial"/>
                <a:cs typeface="Arial"/>
                <a:sym typeface="Arial"/>
              </a:endParaRPr>
            </a:p>
          </p:txBody>
        </p:sp>
        <p:sp>
          <p:nvSpPr>
            <p:cNvPr id="69" name="Shape 2302">
              <a:extLst>
                <a:ext uri="{FF2B5EF4-FFF2-40B4-BE49-F238E27FC236}">
                  <a16:creationId xmlns:a16="http://schemas.microsoft.com/office/drawing/2014/main" id="{2A18D865-3B1E-44B2-9B14-D94E676363A2}"/>
                </a:ext>
              </a:extLst>
            </p:cNvPr>
            <p:cNvSpPr/>
            <p:nvPr/>
          </p:nvSpPr>
          <p:spPr>
            <a:xfrm>
              <a:off x="1965325" y="5483225"/>
              <a:ext cx="30161" cy="19049"/>
            </a:xfrm>
            <a:custGeom>
              <a:avLst/>
              <a:gdLst/>
              <a:ahLst/>
              <a:cxnLst/>
              <a:rect l="0" t="0" r="0" b="0"/>
              <a:pathLst>
                <a:path w="120000" h="120000" extrusionOk="0">
                  <a:moveTo>
                    <a:pt x="104516" y="3157"/>
                  </a:moveTo>
                  <a:cubicBezTo>
                    <a:pt x="73548" y="0"/>
                    <a:pt x="44516" y="0"/>
                    <a:pt x="13548" y="3157"/>
                  </a:cubicBezTo>
                  <a:cubicBezTo>
                    <a:pt x="9677" y="3157"/>
                    <a:pt x="5806" y="6315"/>
                    <a:pt x="5806" y="12631"/>
                  </a:cubicBezTo>
                  <a:cubicBezTo>
                    <a:pt x="3870" y="18947"/>
                    <a:pt x="1935" y="25263"/>
                    <a:pt x="0" y="31578"/>
                  </a:cubicBezTo>
                  <a:cubicBezTo>
                    <a:pt x="0" y="34736"/>
                    <a:pt x="0" y="41052"/>
                    <a:pt x="0" y="44210"/>
                  </a:cubicBezTo>
                  <a:cubicBezTo>
                    <a:pt x="7741" y="69473"/>
                    <a:pt x="13548" y="91578"/>
                    <a:pt x="21290" y="113684"/>
                  </a:cubicBezTo>
                  <a:cubicBezTo>
                    <a:pt x="21290" y="120000"/>
                    <a:pt x="23225" y="120000"/>
                    <a:pt x="27096" y="120000"/>
                  </a:cubicBezTo>
                  <a:cubicBezTo>
                    <a:pt x="36774" y="120000"/>
                    <a:pt x="48387" y="120000"/>
                    <a:pt x="58064" y="120000"/>
                  </a:cubicBezTo>
                  <a:cubicBezTo>
                    <a:pt x="69677" y="120000"/>
                    <a:pt x="79354" y="120000"/>
                    <a:pt x="90967" y="120000"/>
                  </a:cubicBezTo>
                  <a:cubicBezTo>
                    <a:pt x="94838" y="120000"/>
                    <a:pt x="94838" y="120000"/>
                    <a:pt x="96774" y="113684"/>
                  </a:cubicBezTo>
                  <a:cubicBezTo>
                    <a:pt x="102580" y="97894"/>
                    <a:pt x="106451" y="78947"/>
                    <a:pt x="112258" y="63157"/>
                  </a:cubicBezTo>
                  <a:cubicBezTo>
                    <a:pt x="118064" y="47368"/>
                    <a:pt x="120000" y="31578"/>
                    <a:pt x="112258" y="12631"/>
                  </a:cubicBezTo>
                  <a:cubicBezTo>
                    <a:pt x="110322" y="6315"/>
                    <a:pt x="108387" y="3157"/>
                    <a:pt x="104516" y="3157"/>
                  </a:cubicBezTo>
                  <a:close/>
                </a:path>
              </a:pathLst>
            </a:custGeom>
            <a:grpFill/>
            <a:ln>
              <a:noFill/>
            </a:ln>
          </p:spPr>
          <p:txBody>
            <a:bodyPr wrap="square" lIns="91410" tIns="45704" rIns="91410" bIns="45704" anchor="t" anchorCtr="0">
              <a:noAutofit/>
            </a:bodyPr>
            <a:lstStyle/>
            <a:p>
              <a:pPr defTabSz="932863"/>
              <a:endParaRPr sz="1600" dirty="0">
                <a:solidFill>
                  <a:srgbClr val="000000"/>
                </a:solidFill>
                <a:latin typeface="Arial"/>
                <a:ea typeface="Arial"/>
                <a:cs typeface="Arial"/>
                <a:sym typeface="Arial"/>
              </a:endParaRPr>
            </a:p>
          </p:txBody>
        </p:sp>
        <p:sp>
          <p:nvSpPr>
            <p:cNvPr id="70" name="Shape 2303">
              <a:extLst>
                <a:ext uri="{FF2B5EF4-FFF2-40B4-BE49-F238E27FC236}">
                  <a16:creationId xmlns:a16="http://schemas.microsoft.com/office/drawing/2014/main" id="{84A25411-F685-4A8B-A5D8-6C9FBAADFBFB}"/>
                </a:ext>
              </a:extLst>
            </p:cNvPr>
            <p:cNvSpPr/>
            <p:nvPr/>
          </p:nvSpPr>
          <p:spPr>
            <a:xfrm>
              <a:off x="1839913" y="5483225"/>
              <a:ext cx="473075" cy="582612"/>
            </a:xfrm>
            <a:custGeom>
              <a:avLst/>
              <a:gdLst/>
              <a:ahLst/>
              <a:cxnLst/>
              <a:rect l="0" t="0" r="0" b="0"/>
              <a:pathLst>
                <a:path w="120000" h="120000" extrusionOk="0">
                  <a:moveTo>
                    <a:pt x="59235" y="14495"/>
                  </a:moveTo>
                  <a:cubicBezTo>
                    <a:pt x="111082" y="14495"/>
                    <a:pt x="111082" y="14495"/>
                    <a:pt x="111082" y="14495"/>
                  </a:cubicBezTo>
                  <a:cubicBezTo>
                    <a:pt x="116050" y="14495"/>
                    <a:pt x="120000" y="11182"/>
                    <a:pt x="120000" y="7247"/>
                  </a:cubicBezTo>
                  <a:cubicBezTo>
                    <a:pt x="120000" y="3313"/>
                    <a:pt x="116050" y="0"/>
                    <a:pt x="111082" y="0"/>
                  </a:cubicBezTo>
                  <a:cubicBezTo>
                    <a:pt x="58980" y="0"/>
                    <a:pt x="58980" y="0"/>
                    <a:pt x="58980" y="0"/>
                  </a:cubicBezTo>
                  <a:cubicBezTo>
                    <a:pt x="58980" y="0"/>
                    <a:pt x="58980" y="0"/>
                    <a:pt x="58980" y="0"/>
                  </a:cubicBezTo>
                  <a:cubicBezTo>
                    <a:pt x="47770" y="0"/>
                    <a:pt x="47770" y="0"/>
                    <a:pt x="47770" y="0"/>
                  </a:cubicBezTo>
                  <a:cubicBezTo>
                    <a:pt x="40000" y="12424"/>
                    <a:pt x="40000" y="12424"/>
                    <a:pt x="40000" y="12424"/>
                  </a:cubicBezTo>
                  <a:cubicBezTo>
                    <a:pt x="39617" y="11389"/>
                    <a:pt x="39363" y="10353"/>
                    <a:pt x="39108" y="9318"/>
                  </a:cubicBezTo>
                  <a:cubicBezTo>
                    <a:pt x="38726" y="7868"/>
                    <a:pt x="38343" y="6315"/>
                    <a:pt x="37834" y="4866"/>
                  </a:cubicBezTo>
                  <a:cubicBezTo>
                    <a:pt x="36433" y="4866"/>
                    <a:pt x="34904" y="4866"/>
                    <a:pt x="33503" y="4866"/>
                  </a:cubicBezTo>
                  <a:cubicBezTo>
                    <a:pt x="33248" y="4866"/>
                    <a:pt x="33248" y="4969"/>
                    <a:pt x="33248" y="5073"/>
                  </a:cubicBezTo>
                  <a:cubicBezTo>
                    <a:pt x="32611" y="7247"/>
                    <a:pt x="32101" y="9421"/>
                    <a:pt x="31464" y="11596"/>
                  </a:cubicBezTo>
                  <a:cubicBezTo>
                    <a:pt x="31464" y="11803"/>
                    <a:pt x="31337" y="12113"/>
                    <a:pt x="31337" y="12320"/>
                  </a:cubicBezTo>
                  <a:cubicBezTo>
                    <a:pt x="23439" y="0"/>
                    <a:pt x="23439" y="0"/>
                    <a:pt x="23439" y="0"/>
                  </a:cubicBezTo>
                  <a:cubicBezTo>
                    <a:pt x="12229" y="0"/>
                    <a:pt x="12229" y="0"/>
                    <a:pt x="12229" y="0"/>
                  </a:cubicBezTo>
                  <a:cubicBezTo>
                    <a:pt x="5477" y="0"/>
                    <a:pt x="0" y="4762"/>
                    <a:pt x="0" y="10560"/>
                  </a:cubicBezTo>
                  <a:cubicBezTo>
                    <a:pt x="0" y="50215"/>
                    <a:pt x="0" y="50215"/>
                    <a:pt x="0" y="50215"/>
                  </a:cubicBezTo>
                  <a:cubicBezTo>
                    <a:pt x="0" y="55703"/>
                    <a:pt x="4840" y="60155"/>
                    <a:pt x="11210" y="60569"/>
                  </a:cubicBezTo>
                  <a:cubicBezTo>
                    <a:pt x="12993" y="76617"/>
                    <a:pt x="14649" y="92769"/>
                    <a:pt x="16433" y="109128"/>
                  </a:cubicBezTo>
                  <a:cubicBezTo>
                    <a:pt x="17197" y="114823"/>
                    <a:pt x="21656" y="119689"/>
                    <a:pt x="26751" y="119896"/>
                  </a:cubicBezTo>
                  <a:cubicBezTo>
                    <a:pt x="32611" y="120000"/>
                    <a:pt x="38598" y="120000"/>
                    <a:pt x="44585" y="119896"/>
                  </a:cubicBezTo>
                  <a:cubicBezTo>
                    <a:pt x="49554" y="119689"/>
                    <a:pt x="54140" y="114823"/>
                    <a:pt x="54777" y="109128"/>
                  </a:cubicBezTo>
                  <a:cubicBezTo>
                    <a:pt x="56305" y="95461"/>
                    <a:pt x="57707" y="81898"/>
                    <a:pt x="59235" y="68438"/>
                  </a:cubicBezTo>
                  <a:cubicBezTo>
                    <a:pt x="59235" y="68438"/>
                    <a:pt x="59235" y="68438"/>
                    <a:pt x="59235" y="68438"/>
                  </a:cubicBezTo>
                  <a:lnTo>
                    <a:pt x="59235" y="14495"/>
                  </a:lnTo>
                  <a:close/>
                </a:path>
              </a:pathLst>
            </a:custGeom>
            <a:grpFill/>
            <a:ln>
              <a:noFill/>
            </a:ln>
          </p:spPr>
          <p:txBody>
            <a:bodyPr wrap="square" lIns="91410" tIns="45704" rIns="91410" bIns="45704" anchor="t" anchorCtr="0">
              <a:noAutofit/>
            </a:bodyPr>
            <a:lstStyle/>
            <a:p>
              <a:pPr defTabSz="932863"/>
              <a:endParaRPr sz="1600" dirty="0">
                <a:solidFill>
                  <a:srgbClr val="000000"/>
                </a:solidFill>
                <a:latin typeface="Arial"/>
                <a:ea typeface="Arial"/>
                <a:cs typeface="Arial"/>
                <a:sym typeface="Arial"/>
              </a:endParaRPr>
            </a:p>
          </p:txBody>
        </p:sp>
        <p:sp>
          <p:nvSpPr>
            <p:cNvPr id="71" name="Shape 2304">
              <a:extLst>
                <a:ext uri="{FF2B5EF4-FFF2-40B4-BE49-F238E27FC236}">
                  <a16:creationId xmlns:a16="http://schemas.microsoft.com/office/drawing/2014/main" id="{69D599DE-86A9-4E36-B0D7-CC58B19ED2E7}"/>
                </a:ext>
              </a:extLst>
            </p:cNvPr>
            <p:cNvSpPr/>
            <p:nvPr/>
          </p:nvSpPr>
          <p:spPr>
            <a:xfrm>
              <a:off x="2135188" y="5921375"/>
              <a:ext cx="282574" cy="144462"/>
            </a:xfrm>
            <a:custGeom>
              <a:avLst/>
              <a:gdLst/>
              <a:ahLst/>
              <a:cxnLst/>
              <a:rect l="0" t="0" r="0" b="0"/>
              <a:pathLst>
                <a:path w="120000" h="120000" extrusionOk="0">
                  <a:moveTo>
                    <a:pt x="72682" y="0"/>
                  </a:moveTo>
                  <a:cubicBezTo>
                    <a:pt x="47317" y="0"/>
                    <a:pt x="47317" y="0"/>
                    <a:pt x="47317" y="0"/>
                  </a:cubicBezTo>
                  <a:cubicBezTo>
                    <a:pt x="3623" y="88333"/>
                    <a:pt x="3623" y="88333"/>
                    <a:pt x="3623" y="88333"/>
                  </a:cubicBezTo>
                  <a:cubicBezTo>
                    <a:pt x="0" y="95416"/>
                    <a:pt x="0" y="107083"/>
                    <a:pt x="3623" y="114583"/>
                  </a:cubicBezTo>
                  <a:cubicBezTo>
                    <a:pt x="5541" y="117916"/>
                    <a:pt x="7886" y="120000"/>
                    <a:pt x="10017" y="120000"/>
                  </a:cubicBezTo>
                  <a:cubicBezTo>
                    <a:pt x="12362" y="120000"/>
                    <a:pt x="14706" y="117916"/>
                    <a:pt x="16625" y="114583"/>
                  </a:cubicBezTo>
                  <a:cubicBezTo>
                    <a:pt x="60106" y="26250"/>
                    <a:pt x="60106" y="26250"/>
                    <a:pt x="60106" y="26250"/>
                  </a:cubicBezTo>
                  <a:cubicBezTo>
                    <a:pt x="103587" y="114583"/>
                    <a:pt x="103587" y="114583"/>
                    <a:pt x="103587" y="114583"/>
                  </a:cubicBezTo>
                  <a:cubicBezTo>
                    <a:pt x="105293" y="117916"/>
                    <a:pt x="107637" y="120000"/>
                    <a:pt x="109982" y="120000"/>
                  </a:cubicBezTo>
                  <a:cubicBezTo>
                    <a:pt x="112326" y="120000"/>
                    <a:pt x="114671" y="117916"/>
                    <a:pt x="116376" y="114583"/>
                  </a:cubicBezTo>
                  <a:cubicBezTo>
                    <a:pt x="120000" y="107083"/>
                    <a:pt x="120000" y="95416"/>
                    <a:pt x="116376" y="88333"/>
                  </a:cubicBezTo>
                  <a:lnTo>
                    <a:pt x="72682" y="0"/>
                  </a:lnTo>
                  <a:close/>
                </a:path>
              </a:pathLst>
            </a:custGeom>
            <a:grpFill/>
            <a:ln>
              <a:noFill/>
            </a:ln>
          </p:spPr>
          <p:txBody>
            <a:bodyPr wrap="square" lIns="91410" tIns="45704" rIns="91410" bIns="45704" anchor="t" anchorCtr="0">
              <a:noAutofit/>
            </a:bodyPr>
            <a:lstStyle/>
            <a:p>
              <a:pPr defTabSz="932863"/>
              <a:endParaRPr sz="1600" dirty="0">
                <a:solidFill>
                  <a:srgbClr val="000000"/>
                </a:solidFill>
                <a:latin typeface="Arial"/>
                <a:ea typeface="Arial"/>
                <a:cs typeface="Arial"/>
                <a:sym typeface="Arial"/>
              </a:endParaRPr>
            </a:p>
          </p:txBody>
        </p:sp>
        <p:sp>
          <p:nvSpPr>
            <p:cNvPr id="72" name="Shape 2305">
              <a:extLst>
                <a:ext uri="{FF2B5EF4-FFF2-40B4-BE49-F238E27FC236}">
                  <a16:creationId xmlns:a16="http://schemas.microsoft.com/office/drawing/2014/main" id="{F4BAE191-290C-42F5-8531-556E328EC965}"/>
                </a:ext>
              </a:extLst>
            </p:cNvPr>
            <p:cNvSpPr/>
            <p:nvPr/>
          </p:nvSpPr>
          <p:spPr>
            <a:xfrm>
              <a:off x="2092325" y="5278437"/>
              <a:ext cx="441324" cy="614363"/>
            </a:xfrm>
            <a:custGeom>
              <a:avLst/>
              <a:gdLst/>
              <a:ahLst/>
              <a:cxnLst/>
              <a:rect l="0" t="0" r="0" b="0"/>
              <a:pathLst>
                <a:path w="120000" h="120000" extrusionOk="0">
                  <a:moveTo>
                    <a:pt x="103071" y="10622"/>
                  </a:moveTo>
                  <a:cubicBezTo>
                    <a:pt x="72491" y="10622"/>
                    <a:pt x="72491" y="10622"/>
                    <a:pt x="72491" y="10622"/>
                  </a:cubicBezTo>
                  <a:cubicBezTo>
                    <a:pt x="71262" y="4622"/>
                    <a:pt x="64163" y="0"/>
                    <a:pt x="55563" y="0"/>
                  </a:cubicBezTo>
                  <a:cubicBezTo>
                    <a:pt x="44232" y="0"/>
                    <a:pt x="44232" y="0"/>
                    <a:pt x="44232" y="0"/>
                  </a:cubicBezTo>
                  <a:cubicBezTo>
                    <a:pt x="35631" y="0"/>
                    <a:pt x="28532" y="4622"/>
                    <a:pt x="27440" y="10622"/>
                  </a:cubicBezTo>
                  <a:cubicBezTo>
                    <a:pt x="0" y="10622"/>
                    <a:pt x="0" y="10622"/>
                    <a:pt x="0" y="10622"/>
                  </a:cubicBezTo>
                  <a:cubicBezTo>
                    <a:pt x="682" y="12688"/>
                    <a:pt x="1228" y="14852"/>
                    <a:pt x="1228" y="17114"/>
                  </a:cubicBezTo>
                  <a:cubicBezTo>
                    <a:pt x="1228" y="17704"/>
                    <a:pt x="1092" y="18196"/>
                    <a:pt x="1092" y="18786"/>
                  </a:cubicBezTo>
                  <a:cubicBezTo>
                    <a:pt x="34402" y="18786"/>
                    <a:pt x="34402" y="18786"/>
                    <a:pt x="34402" y="18786"/>
                  </a:cubicBezTo>
                  <a:cubicBezTo>
                    <a:pt x="38907" y="18786"/>
                    <a:pt x="38907" y="18786"/>
                    <a:pt x="38907" y="18786"/>
                  </a:cubicBezTo>
                  <a:cubicBezTo>
                    <a:pt x="60887" y="18786"/>
                    <a:pt x="60887" y="18786"/>
                    <a:pt x="60887" y="18786"/>
                  </a:cubicBezTo>
                  <a:cubicBezTo>
                    <a:pt x="66894" y="18786"/>
                    <a:pt x="66894" y="18786"/>
                    <a:pt x="66894" y="18786"/>
                  </a:cubicBezTo>
                  <a:cubicBezTo>
                    <a:pt x="103071" y="18786"/>
                    <a:pt x="103071" y="18786"/>
                    <a:pt x="103071" y="18786"/>
                  </a:cubicBezTo>
                  <a:cubicBezTo>
                    <a:pt x="106211" y="18786"/>
                    <a:pt x="108668" y="20852"/>
                    <a:pt x="108668" y="23409"/>
                  </a:cubicBezTo>
                  <a:cubicBezTo>
                    <a:pt x="108668" y="107213"/>
                    <a:pt x="108668" y="107213"/>
                    <a:pt x="108668" y="107213"/>
                  </a:cubicBezTo>
                  <a:cubicBezTo>
                    <a:pt x="108668" y="109770"/>
                    <a:pt x="106211" y="111836"/>
                    <a:pt x="103071" y="111836"/>
                  </a:cubicBezTo>
                  <a:cubicBezTo>
                    <a:pt x="3139" y="111836"/>
                    <a:pt x="3139" y="111836"/>
                    <a:pt x="3139" y="111836"/>
                  </a:cubicBezTo>
                  <a:cubicBezTo>
                    <a:pt x="2866" y="114590"/>
                    <a:pt x="2457" y="117344"/>
                    <a:pt x="2184" y="120000"/>
                  </a:cubicBezTo>
                  <a:cubicBezTo>
                    <a:pt x="103071" y="120000"/>
                    <a:pt x="103071" y="120000"/>
                    <a:pt x="103071" y="120000"/>
                  </a:cubicBezTo>
                  <a:cubicBezTo>
                    <a:pt x="112491" y="120000"/>
                    <a:pt x="120000" y="114295"/>
                    <a:pt x="120000" y="107213"/>
                  </a:cubicBezTo>
                  <a:cubicBezTo>
                    <a:pt x="120000" y="23409"/>
                    <a:pt x="120000" y="23409"/>
                    <a:pt x="120000" y="23409"/>
                  </a:cubicBezTo>
                  <a:cubicBezTo>
                    <a:pt x="120000" y="16327"/>
                    <a:pt x="112491" y="10622"/>
                    <a:pt x="103071" y="10622"/>
                  </a:cubicBezTo>
                  <a:close/>
                </a:path>
              </a:pathLst>
            </a:custGeom>
            <a:grpFill/>
            <a:ln>
              <a:noFill/>
            </a:ln>
          </p:spPr>
          <p:txBody>
            <a:bodyPr wrap="square" lIns="91410" tIns="45704" rIns="91410" bIns="45704" anchor="t" anchorCtr="0">
              <a:noAutofit/>
            </a:bodyPr>
            <a:lstStyle/>
            <a:p>
              <a:pPr defTabSz="932863"/>
              <a:endParaRPr sz="1600" dirty="0">
                <a:solidFill>
                  <a:srgbClr val="000000"/>
                </a:solidFill>
                <a:latin typeface="Arial"/>
                <a:ea typeface="Arial"/>
                <a:cs typeface="Arial"/>
                <a:sym typeface="Arial"/>
              </a:endParaRPr>
            </a:p>
          </p:txBody>
        </p:sp>
      </p:grpSp>
      <p:pic>
        <p:nvPicPr>
          <p:cNvPr id="98" name="Picture 79" descr="A close up of a logo&#10;&#10;Description generated with very high confidence">
            <a:extLst>
              <a:ext uri="{FF2B5EF4-FFF2-40B4-BE49-F238E27FC236}">
                <a16:creationId xmlns:a16="http://schemas.microsoft.com/office/drawing/2014/main" id="{12B79ABC-661B-49DB-B7B5-8AF5464B40F6}"/>
              </a:ext>
            </a:extLst>
          </p:cNvPr>
          <p:cNvPicPr>
            <a:picLocks noChangeAspect="1"/>
          </p:cNvPicPr>
          <p:nvPr/>
        </p:nvPicPr>
        <p:blipFill rotWithShape="1">
          <a:blip r:embed="rId3" cstate="print">
            <a:duotone>
              <a:schemeClr val="accent1">
                <a:shade val="45000"/>
                <a:satMod val="135000"/>
              </a:schemeClr>
              <a:prstClr val="white"/>
            </a:duotone>
            <a:extLst>
              <a:ext uri="{28A0092B-C50C-407E-A947-70E740481C1C}">
                <a14:useLocalDpi xmlns:a14="http://schemas.microsoft.com/office/drawing/2010/main" val="0"/>
              </a:ext>
            </a:extLst>
          </a:blip>
          <a:srcRect l="7899" t="14124" r="8944" b="27484"/>
          <a:stretch/>
        </p:blipFill>
        <p:spPr>
          <a:xfrm>
            <a:off x="1553672" y="4832362"/>
            <a:ext cx="427501" cy="300190"/>
          </a:xfrm>
          <a:prstGeom prst="rect">
            <a:avLst/>
          </a:prstGeom>
        </p:spPr>
      </p:pic>
      <p:sp>
        <p:nvSpPr>
          <p:cNvPr id="40" name="Titre 23">
            <a:extLst>
              <a:ext uri="{FF2B5EF4-FFF2-40B4-BE49-F238E27FC236}">
                <a16:creationId xmlns:a16="http://schemas.microsoft.com/office/drawing/2014/main" id="{95BA5E4A-3BB6-497D-BCA5-51A37862FE12}"/>
              </a:ext>
            </a:extLst>
          </p:cNvPr>
          <p:cNvSpPr txBox="1">
            <a:spLocks/>
          </p:cNvSpPr>
          <p:nvPr/>
        </p:nvSpPr>
        <p:spPr>
          <a:xfrm>
            <a:off x="802640" y="113066"/>
            <a:ext cx="9874424" cy="543588"/>
          </a:xfrm>
          <a:prstGeom prst="rect">
            <a:avLst/>
          </a:prstGeom>
        </p:spPr>
        <p:txBody>
          <a:bodyPr/>
          <a:lstStyle>
            <a:lvl1pPr algn="l" defTabSz="895350" rtl="0" eaLnBrk="1" fontAlgn="base" hangingPunct="1">
              <a:spcBef>
                <a:spcPct val="0"/>
              </a:spcBef>
              <a:spcAft>
                <a:spcPct val="0"/>
              </a:spcAft>
              <a:tabLst>
                <a:tab pos="357188" algn="l"/>
              </a:tabLst>
              <a:defRPr sz="1900" b="1">
                <a:solidFill>
                  <a:schemeClr val="tx2"/>
                </a:solidFill>
                <a:latin typeface="+mj-lt"/>
                <a:ea typeface="+mj-ea"/>
                <a:cs typeface="+mj-cs"/>
              </a:defRPr>
            </a:lvl1pPr>
            <a:lvl2pPr algn="l" defTabSz="895350" rtl="0" eaLnBrk="1" fontAlgn="base" hangingPunct="1">
              <a:spcBef>
                <a:spcPct val="0"/>
              </a:spcBef>
              <a:spcAft>
                <a:spcPct val="0"/>
              </a:spcAft>
              <a:defRPr sz="1900" b="1">
                <a:solidFill>
                  <a:schemeClr val="tx2"/>
                </a:solidFill>
                <a:latin typeface="Arial" charset="0"/>
              </a:defRPr>
            </a:lvl2pPr>
            <a:lvl3pPr algn="l" defTabSz="895350" rtl="0" eaLnBrk="1" fontAlgn="base" hangingPunct="1">
              <a:spcBef>
                <a:spcPct val="0"/>
              </a:spcBef>
              <a:spcAft>
                <a:spcPct val="0"/>
              </a:spcAft>
              <a:defRPr sz="1900" b="1">
                <a:solidFill>
                  <a:schemeClr val="tx2"/>
                </a:solidFill>
                <a:latin typeface="Arial" charset="0"/>
              </a:defRPr>
            </a:lvl3pPr>
            <a:lvl4pPr algn="l" defTabSz="895350" rtl="0" eaLnBrk="1" fontAlgn="base" hangingPunct="1">
              <a:spcBef>
                <a:spcPct val="0"/>
              </a:spcBef>
              <a:spcAft>
                <a:spcPct val="0"/>
              </a:spcAft>
              <a:defRPr sz="1900" b="1">
                <a:solidFill>
                  <a:schemeClr val="tx2"/>
                </a:solidFill>
                <a:latin typeface="Arial" charset="0"/>
              </a:defRPr>
            </a:lvl4pPr>
            <a:lvl5pPr algn="l" defTabSz="895350" rtl="0" eaLnBrk="1" fontAlgn="base" hangingPunct="1">
              <a:spcBef>
                <a:spcPct val="0"/>
              </a:spcBef>
              <a:spcAft>
                <a:spcPct val="0"/>
              </a:spcAft>
              <a:defRPr sz="1900" b="1">
                <a:solidFill>
                  <a:schemeClr val="tx2"/>
                </a:solidFill>
                <a:latin typeface="Arial" charset="0"/>
              </a:defRPr>
            </a:lvl5pPr>
            <a:lvl6pPr marL="457200" algn="l" defTabSz="895350" rtl="0" eaLnBrk="1" fontAlgn="base" hangingPunct="1">
              <a:spcBef>
                <a:spcPct val="0"/>
              </a:spcBef>
              <a:spcAft>
                <a:spcPct val="0"/>
              </a:spcAft>
              <a:defRPr sz="1900" b="1">
                <a:solidFill>
                  <a:schemeClr val="tx2"/>
                </a:solidFill>
                <a:latin typeface="Arial" charset="0"/>
              </a:defRPr>
            </a:lvl6pPr>
            <a:lvl7pPr marL="914400" algn="l" defTabSz="895350" rtl="0" eaLnBrk="1" fontAlgn="base" hangingPunct="1">
              <a:spcBef>
                <a:spcPct val="0"/>
              </a:spcBef>
              <a:spcAft>
                <a:spcPct val="0"/>
              </a:spcAft>
              <a:defRPr sz="1900" b="1">
                <a:solidFill>
                  <a:schemeClr val="tx2"/>
                </a:solidFill>
                <a:latin typeface="Arial" charset="0"/>
              </a:defRPr>
            </a:lvl7pPr>
            <a:lvl8pPr marL="1371600" algn="l" defTabSz="895350" rtl="0" eaLnBrk="1" fontAlgn="base" hangingPunct="1">
              <a:spcBef>
                <a:spcPct val="0"/>
              </a:spcBef>
              <a:spcAft>
                <a:spcPct val="0"/>
              </a:spcAft>
              <a:defRPr sz="1900" b="1">
                <a:solidFill>
                  <a:schemeClr val="tx2"/>
                </a:solidFill>
                <a:latin typeface="Arial" charset="0"/>
              </a:defRPr>
            </a:lvl8pPr>
            <a:lvl9pPr marL="1828800" algn="l" defTabSz="895350" rtl="0" eaLnBrk="1" fontAlgn="base" hangingPunct="1">
              <a:spcBef>
                <a:spcPct val="0"/>
              </a:spcBef>
              <a:spcAft>
                <a:spcPct val="0"/>
              </a:spcAft>
              <a:defRPr sz="1900" b="1">
                <a:solidFill>
                  <a:schemeClr val="tx2"/>
                </a:solidFill>
                <a:latin typeface="Arial" charset="0"/>
              </a:defRPr>
            </a:lvl9pPr>
          </a:lstStyle>
          <a:p>
            <a:r>
              <a:rPr lang="fr-FR" sz="1939" kern="0" dirty="0">
                <a:solidFill>
                  <a:schemeClr val="accent1"/>
                </a:solidFill>
              </a:rPr>
              <a:t>Travaux d’aménagement et de bitumage de la route </a:t>
            </a:r>
            <a:r>
              <a:rPr lang="fr-FR" sz="1939" kern="0" dirty="0" err="1">
                <a:solidFill>
                  <a:schemeClr val="accent1"/>
                </a:solidFill>
              </a:rPr>
              <a:t>Notsé</a:t>
            </a:r>
            <a:r>
              <a:rPr lang="fr-FR" sz="1939" kern="0" dirty="0">
                <a:solidFill>
                  <a:schemeClr val="accent1"/>
                </a:solidFill>
              </a:rPr>
              <a:t> - </a:t>
            </a:r>
            <a:r>
              <a:rPr lang="fr-FR" sz="1939" kern="0" dirty="0" err="1">
                <a:solidFill>
                  <a:schemeClr val="accent1"/>
                </a:solidFill>
              </a:rPr>
              <a:t>Agou</a:t>
            </a:r>
            <a:r>
              <a:rPr lang="fr-FR" sz="1939" kern="0" dirty="0">
                <a:solidFill>
                  <a:schemeClr val="accent1"/>
                </a:solidFill>
              </a:rPr>
              <a:t>/RN5+ </a:t>
            </a:r>
            <a:r>
              <a:rPr lang="fr-FR" sz="1939" kern="0" dirty="0" err="1">
                <a:solidFill>
                  <a:schemeClr val="accent1"/>
                </a:solidFill>
              </a:rPr>
              <a:t>Agou</a:t>
            </a:r>
            <a:r>
              <a:rPr lang="fr-FR" sz="1939" kern="0" dirty="0">
                <a:solidFill>
                  <a:schemeClr val="accent1"/>
                </a:solidFill>
              </a:rPr>
              <a:t> </a:t>
            </a:r>
            <a:r>
              <a:rPr lang="fr-FR" sz="1939" kern="0" dirty="0" err="1">
                <a:solidFill>
                  <a:schemeClr val="accent1"/>
                </a:solidFill>
              </a:rPr>
              <a:t>Gadjépé</a:t>
            </a:r>
            <a:r>
              <a:rPr lang="fr-FR" sz="1939" kern="0" dirty="0">
                <a:solidFill>
                  <a:schemeClr val="accent1"/>
                </a:solidFill>
              </a:rPr>
              <a:t> – </a:t>
            </a:r>
            <a:r>
              <a:rPr lang="fr-FR" sz="1939" kern="0" dirty="0" err="1">
                <a:solidFill>
                  <a:schemeClr val="accent1"/>
                </a:solidFill>
              </a:rPr>
              <a:t>Assahoun</a:t>
            </a:r>
            <a:r>
              <a:rPr lang="fr-FR" sz="1939" kern="0" dirty="0">
                <a:solidFill>
                  <a:schemeClr val="accent1"/>
                </a:solidFill>
              </a:rPr>
              <a:t> </a:t>
            </a:r>
            <a:r>
              <a:rPr lang="fr-FR" sz="1939" kern="0" dirty="0" err="1">
                <a:solidFill>
                  <a:schemeClr val="accent1"/>
                </a:solidFill>
              </a:rPr>
              <a:t>Fiagbé</a:t>
            </a:r>
            <a:r>
              <a:rPr lang="fr-FR" sz="1939" kern="0" dirty="0">
                <a:solidFill>
                  <a:schemeClr val="accent1"/>
                </a:solidFill>
              </a:rPr>
              <a:t> – Koumassi – </a:t>
            </a:r>
            <a:r>
              <a:rPr lang="fr-FR" sz="1939" kern="0" dirty="0" err="1">
                <a:solidFill>
                  <a:schemeClr val="accent1"/>
                </a:solidFill>
              </a:rPr>
              <a:t>Agou</a:t>
            </a:r>
            <a:r>
              <a:rPr lang="fr-FR" sz="1939" kern="0" dirty="0">
                <a:solidFill>
                  <a:schemeClr val="accent1"/>
                </a:solidFill>
              </a:rPr>
              <a:t> </a:t>
            </a:r>
            <a:r>
              <a:rPr lang="fr-FR" sz="1939" kern="0" dirty="0" err="1">
                <a:solidFill>
                  <a:schemeClr val="accent1"/>
                </a:solidFill>
              </a:rPr>
              <a:t>Nyitoé</a:t>
            </a:r>
            <a:r>
              <a:rPr lang="fr-FR" sz="1939" kern="0" dirty="0">
                <a:solidFill>
                  <a:schemeClr val="accent1"/>
                </a:solidFill>
              </a:rPr>
              <a:t> - </a:t>
            </a:r>
            <a:r>
              <a:rPr lang="fr-FR" sz="1939" kern="0" dirty="0" err="1">
                <a:solidFill>
                  <a:schemeClr val="accent1"/>
                </a:solidFill>
              </a:rPr>
              <a:t>Fre</a:t>
            </a:r>
            <a:r>
              <a:rPr lang="fr-FR" sz="1939" kern="0" dirty="0">
                <a:solidFill>
                  <a:schemeClr val="accent1"/>
                </a:solidFill>
              </a:rPr>
              <a:t> Ghana (82 Km)</a:t>
            </a:r>
          </a:p>
        </p:txBody>
      </p:sp>
      <p:sp>
        <p:nvSpPr>
          <p:cNvPr id="39" name="Rectangle 38">
            <a:extLst>
              <a:ext uri="{FF2B5EF4-FFF2-40B4-BE49-F238E27FC236}">
                <a16:creationId xmlns:a16="http://schemas.microsoft.com/office/drawing/2014/main" id="{23FCC8E4-7155-4ECB-A517-2CC900A34664}"/>
              </a:ext>
            </a:extLst>
          </p:cNvPr>
          <p:cNvSpPr/>
          <p:nvPr/>
        </p:nvSpPr>
        <p:spPr>
          <a:xfrm>
            <a:off x="10910416" y="0"/>
            <a:ext cx="1281584" cy="270376"/>
          </a:xfrm>
          <a:prstGeom prst="rect">
            <a:avLst/>
          </a:prstGeom>
          <a:solidFill>
            <a:srgbClr val="005E00"/>
          </a:solidFill>
        </p:spPr>
        <p:txBody>
          <a:bodyPr wrap="square">
            <a:spAutoFit/>
          </a:bodyPr>
          <a:lstStyle/>
          <a:p>
            <a:pPr defTabSz="932863"/>
            <a:r>
              <a:rPr lang="fr-FR" sz="1122" b="1" dirty="0">
                <a:solidFill>
                  <a:srgbClr val="FFFFFF"/>
                </a:solidFill>
              </a:rPr>
              <a:t>FICHE PROJET </a:t>
            </a:r>
            <a:endParaRPr lang="en-GB" sz="1122" dirty="0">
              <a:solidFill>
                <a:srgbClr val="FFFFFF"/>
              </a:solidFill>
            </a:endParaRPr>
          </a:p>
        </p:txBody>
      </p:sp>
      <p:pic>
        <p:nvPicPr>
          <p:cNvPr id="4" name="Graphic 3" descr="Star with solid fill">
            <a:extLst>
              <a:ext uri="{FF2B5EF4-FFF2-40B4-BE49-F238E27FC236}">
                <a16:creationId xmlns:a16="http://schemas.microsoft.com/office/drawing/2014/main" id="{0704C949-A515-6196-E154-476AC44B3703}"/>
              </a:ext>
            </a:extLst>
          </p:cNvPr>
          <p:cNvPicPr>
            <a:picLocks noChangeAspect="1"/>
          </p:cNvPicPr>
          <p:nvPr/>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7975" y="239920"/>
            <a:ext cx="319616" cy="319616"/>
          </a:xfrm>
          <a:prstGeom prst="rect">
            <a:avLst/>
          </a:prstGeom>
        </p:spPr>
      </p:pic>
      <p:pic>
        <p:nvPicPr>
          <p:cNvPr id="5" name="Graphic 4" descr="Star with solid fill">
            <a:extLst>
              <a:ext uri="{FF2B5EF4-FFF2-40B4-BE49-F238E27FC236}">
                <a16:creationId xmlns:a16="http://schemas.microsoft.com/office/drawing/2014/main" id="{B4226F5A-B809-499A-93A2-5EE4D3DEB25E}"/>
              </a:ext>
            </a:extLst>
          </p:cNvPr>
          <p:cNvPicPr>
            <a:picLocks noChangeAspect="1"/>
          </p:cNvPicPr>
          <p:nvPr/>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7975" y="6471223"/>
            <a:ext cx="319616" cy="319616"/>
          </a:xfrm>
          <a:prstGeom prst="rect">
            <a:avLst/>
          </a:prstGeom>
        </p:spPr>
      </p:pic>
      <p:sp>
        <p:nvSpPr>
          <p:cNvPr id="6" name="TextBox 5">
            <a:extLst>
              <a:ext uri="{FF2B5EF4-FFF2-40B4-BE49-F238E27FC236}">
                <a16:creationId xmlns:a16="http://schemas.microsoft.com/office/drawing/2014/main" id="{F66E0D47-ECBE-760F-EEA8-300558C4C710}"/>
              </a:ext>
            </a:extLst>
          </p:cNvPr>
          <p:cNvSpPr txBox="1"/>
          <p:nvPr/>
        </p:nvSpPr>
        <p:spPr>
          <a:xfrm>
            <a:off x="709494" y="6543040"/>
            <a:ext cx="4268906" cy="221491"/>
          </a:xfrm>
          <a:prstGeom prst="rect">
            <a:avLst/>
          </a:prstGeom>
          <a:ln w="6350">
            <a:noFill/>
            <a:miter lim="800000"/>
          </a:ln>
        </p:spPr>
        <p:txBody>
          <a:bodyPr vert="horz" wrap="square" lIns="0" tIns="0" rIns="0" bIns="0" rtlCol="0">
            <a:noAutofit/>
          </a:bodyPr>
          <a:lstStyle/>
          <a:p>
            <a:pPr algn="l">
              <a:spcBef>
                <a:spcPts val="300"/>
              </a:spcBef>
              <a:spcAft>
                <a:spcPts val="300"/>
              </a:spcAft>
              <a:buNone/>
            </a:pPr>
            <a:r>
              <a:rPr lang="fr-FR" sz="1050" dirty="0"/>
              <a:t>Projet phare</a:t>
            </a:r>
          </a:p>
        </p:txBody>
      </p:sp>
      <p:sp>
        <p:nvSpPr>
          <p:cNvPr id="7" name="CustomShape 3">
            <a:extLst>
              <a:ext uri="{FF2B5EF4-FFF2-40B4-BE49-F238E27FC236}">
                <a16:creationId xmlns:a16="http://schemas.microsoft.com/office/drawing/2014/main" id="{0AA333FE-025F-DDBF-5149-F10DAE38715C}"/>
              </a:ext>
            </a:extLst>
          </p:cNvPr>
          <p:cNvSpPr/>
          <p:nvPr/>
        </p:nvSpPr>
        <p:spPr>
          <a:xfrm>
            <a:off x="374214" y="5603816"/>
            <a:ext cx="1017605" cy="715702"/>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algn="ctr" defTabSz="932863"/>
            <a:r>
              <a:rPr lang="fr-FR" sz="1204" b="1" dirty="0">
                <a:solidFill>
                  <a:srgbClr val="FFFFFF"/>
                </a:solidFill>
                <a:latin typeface="Arial"/>
              </a:rPr>
              <a:t>Maturité</a:t>
            </a:r>
            <a:endParaRPr sz="1204" b="1" dirty="0">
              <a:solidFill>
                <a:srgbClr val="FFFFFF"/>
              </a:solidFill>
              <a:latin typeface="Arial"/>
            </a:endParaRPr>
          </a:p>
        </p:txBody>
      </p:sp>
      <p:sp>
        <p:nvSpPr>
          <p:cNvPr id="8" name="CustomShape 17">
            <a:extLst>
              <a:ext uri="{FF2B5EF4-FFF2-40B4-BE49-F238E27FC236}">
                <a16:creationId xmlns:a16="http://schemas.microsoft.com/office/drawing/2014/main" id="{9F56C4CE-8132-DAB8-0F1E-68745485DB2B}"/>
              </a:ext>
            </a:extLst>
          </p:cNvPr>
          <p:cNvSpPr/>
          <p:nvPr/>
        </p:nvSpPr>
        <p:spPr>
          <a:xfrm>
            <a:off x="1635790" y="3576530"/>
            <a:ext cx="7812000" cy="0"/>
          </a:xfrm>
          <a:prstGeom prst="straightConnector1">
            <a:avLst/>
          </a:prstGeom>
          <a:noFill/>
          <a:ln w="12600">
            <a:solidFill>
              <a:schemeClr val="accent6"/>
            </a:solidFill>
            <a:custDash>
              <a:ds d="100000" sp="300000"/>
            </a:custDash>
            <a:round/>
          </a:ln>
        </p:spPr>
        <p:style>
          <a:lnRef idx="0">
            <a:scrgbClr r="0" g="0" b="0"/>
          </a:lnRef>
          <a:fillRef idx="0">
            <a:scrgbClr r="0" g="0" b="0"/>
          </a:fillRef>
          <a:effectRef idx="0">
            <a:scrgbClr r="0" g="0" b="0"/>
          </a:effectRef>
          <a:fontRef idx="minor"/>
        </p:style>
        <p:txBody>
          <a:bodyPr/>
          <a:lstStyle/>
          <a:p>
            <a:endParaRPr lang="fr-TG"/>
          </a:p>
        </p:txBody>
      </p:sp>
      <p:sp>
        <p:nvSpPr>
          <p:cNvPr id="9" name="CustomShape 17">
            <a:extLst>
              <a:ext uri="{FF2B5EF4-FFF2-40B4-BE49-F238E27FC236}">
                <a16:creationId xmlns:a16="http://schemas.microsoft.com/office/drawing/2014/main" id="{FCD1BD5D-B08C-6DC1-EA55-185C330D6AB4}"/>
              </a:ext>
            </a:extLst>
          </p:cNvPr>
          <p:cNvSpPr/>
          <p:nvPr/>
        </p:nvSpPr>
        <p:spPr>
          <a:xfrm>
            <a:off x="1635790" y="4554245"/>
            <a:ext cx="7812000" cy="0"/>
          </a:xfrm>
          <a:prstGeom prst="straightConnector1">
            <a:avLst/>
          </a:prstGeom>
          <a:noFill/>
          <a:ln w="12600">
            <a:solidFill>
              <a:schemeClr val="accent6"/>
            </a:solidFill>
            <a:custDash>
              <a:ds d="100000" sp="300000"/>
            </a:custDash>
            <a:round/>
          </a:ln>
        </p:spPr>
        <p:style>
          <a:lnRef idx="0">
            <a:scrgbClr r="0" g="0" b="0"/>
          </a:lnRef>
          <a:fillRef idx="0">
            <a:scrgbClr r="0" g="0" b="0"/>
          </a:fillRef>
          <a:effectRef idx="0">
            <a:scrgbClr r="0" g="0" b="0"/>
          </a:effectRef>
          <a:fontRef idx="minor"/>
        </p:style>
        <p:txBody>
          <a:bodyPr/>
          <a:lstStyle/>
          <a:p>
            <a:endParaRPr lang="fr-TG"/>
          </a:p>
        </p:txBody>
      </p:sp>
      <p:sp>
        <p:nvSpPr>
          <p:cNvPr id="10" name="CustomShape 21">
            <a:extLst>
              <a:ext uri="{FF2B5EF4-FFF2-40B4-BE49-F238E27FC236}">
                <a16:creationId xmlns:a16="http://schemas.microsoft.com/office/drawing/2014/main" id="{2E565EFC-F7E3-3C30-8DA7-04AF92B0020F}"/>
              </a:ext>
            </a:extLst>
          </p:cNvPr>
          <p:cNvSpPr/>
          <p:nvPr/>
        </p:nvSpPr>
        <p:spPr>
          <a:xfrm>
            <a:off x="1654163" y="5563035"/>
            <a:ext cx="7812000" cy="0"/>
          </a:xfrm>
          <a:prstGeom prst="straightConnector1">
            <a:avLst/>
          </a:prstGeom>
          <a:noFill/>
          <a:ln w="12600">
            <a:solidFill>
              <a:schemeClr val="accent6"/>
            </a:solidFill>
            <a:round/>
          </a:ln>
        </p:spPr>
        <p:style>
          <a:lnRef idx="0">
            <a:scrgbClr r="0" g="0" b="0"/>
          </a:lnRef>
          <a:fillRef idx="0">
            <a:scrgbClr r="0" g="0" b="0"/>
          </a:fillRef>
          <a:effectRef idx="0">
            <a:scrgbClr r="0" g="0" b="0"/>
          </a:effectRef>
          <a:fontRef idx="minor"/>
        </p:style>
        <p:txBody>
          <a:bodyPr/>
          <a:lstStyle/>
          <a:p>
            <a:endParaRPr lang="fr-TG"/>
          </a:p>
        </p:txBody>
      </p:sp>
      <p:cxnSp>
        <p:nvCxnSpPr>
          <p:cNvPr id="12" name="Straight Connector 11">
            <a:extLst>
              <a:ext uri="{FF2B5EF4-FFF2-40B4-BE49-F238E27FC236}">
                <a16:creationId xmlns:a16="http://schemas.microsoft.com/office/drawing/2014/main" id="{DCC491C9-98ED-8BE1-F2B2-8378254D0304}"/>
              </a:ext>
            </a:extLst>
          </p:cNvPr>
          <p:cNvCxnSpPr>
            <a:cxnSpLocks/>
          </p:cNvCxnSpPr>
          <p:nvPr/>
        </p:nvCxnSpPr>
        <p:spPr>
          <a:xfrm>
            <a:off x="1670794" y="5826367"/>
            <a:ext cx="7823709" cy="0"/>
          </a:xfrm>
          <a:prstGeom prst="line">
            <a:avLst/>
          </a:prstGeom>
          <a:ln w="3810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grpSp>
        <p:nvGrpSpPr>
          <p:cNvPr id="45" name="Group 44">
            <a:extLst>
              <a:ext uri="{FF2B5EF4-FFF2-40B4-BE49-F238E27FC236}">
                <a16:creationId xmlns:a16="http://schemas.microsoft.com/office/drawing/2014/main" id="{3F8C2A74-B4F6-5885-4BF9-542468612A4E}"/>
              </a:ext>
            </a:extLst>
          </p:cNvPr>
          <p:cNvGrpSpPr/>
          <p:nvPr/>
        </p:nvGrpSpPr>
        <p:grpSpPr>
          <a:xfrm>
            <a:off x="6552366" y="5654541"/>
            <a:ext cx="351015" cy="351015"/>
            <a:chOff x="2730547" y="5911505"/>
            <a:chExt cx="351015" cy="351015"/>
          </a:xfrm>
        </p:grpSpPr>
        <p:sp>
          <p:nvSpPr>
            <p:cNvPr id="46" name="Oval 45">
              <a:extLst>
                <a:ext uri="{FF2B5EF4-FFF2-40B4-BE49-F238E27FC236}">
                  <a16:creationId xmlns:a16="http://schemas.microsoft.com/office/drawing/2014/main" id="{663B1EBB-CA0E-0D77-EA7F-92FDDC298815}"/>
                </a:ext>
              </a:extLst>
            </p:cNvPr>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fr-FR" sz="800" dirty="0" err="1">
                <a:solidFill>
                  <a:srgbClr val="236800"/>
                </a:solidFill>
              </a:endParaRPr>
            </a:p>
          </p:txBody>
        </p:sp>
        <p:sp>
          <p:nvSpPr>
            <p:cNvPr id="47" name="Graphic 15" descr="Badge Cross with solid fill">
              <a:extLst>
                <a:ext uri="{FF2B5EF4-FFF2-40B4-BE49-F238E27FC236}">
                  <a16:creationId xmlns:a16="http://schemas.microsoft.com/office/drawing/2014/main" id="{9A23B7A9-3E45-1275-270A-0E754A01F981}"/>
                </a:ext>
              </a:extLst>
            </p:cNvPr>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endParaRPr lang="fr-FR"/>
            </a:p>
          </p:txBody>
        </p:sp>
      </p:grpSp>
      <p:grpSp>
        <p:nvGrpSpPr>
          <p:cNvPr id="48" name="Group 47">
            <a:extLst>
              <a:ext uri="{FF2B5EF4-FFF2-40B4-BE49-F238E27FC236}">
                <a16:creationId xmlns:a16="http://schemas.microsoft.com/office/drawing/2014/main" id="{5BC5402D-992A-F57C-E0E9-BFE15BA3F50F}"/>
              </a:ext>
            </a:extLst>
          </p:cNvPr>
          <p:cNvGrpSpPr/>
          <p:nvPr/>
        </p:nvGrpSpPr>
        <p:grpSpPr>
          <a:xfrm>
            <a:off x="8799872" y="5646860"/>
            <a:ext cx="351015" cy="351015"/>
            <a:chOff x="2730547" y="5911505"/>
            <a:chExt cx="351015" cy="351015"/>
          </a:xfrm>
        </p:grpSpPr>
        <p:sp>
          <p:nvSpPr>
            <p:cNvPr id="49" name="Oval 48">
              <a:extLst>
                <a:ext uri="{FF2B5EF4-FFF2-40B4-BE49-F238E27FC236}">
                  <a16:creationId xmlns:a16="http://schemas.microsoft.com/office/drawing/2014/main" id="{C1AED6D0-A84A-CB00-03CD-73CB654932C9}"/>
                </a:ext>
              </a:extLst>
            </p:cNvPr>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fr-FR" sz="800" dirty="0" err="1">
                <a:solidFill>
                  <a:srgbClr val="236800"/>
                </a:solidFill>
              </a:endParaRPr>
            </a:p>
          </p:txBody>
        </p:sp>
        <p:sp>
          <p:nvSpPr>
            <p:cNvPr id="50" name="Graphic 15" descr="Badge Cross with solid fill">
              <a:extLst>
                <a:ext uri="{FF2B5EF4-FFF2-40B4-BE49-F238E27FC236}">
                  <a16:creationId xmlns:a16="http://schemas.microsoft.com/office/drawing/2014/main" id="{57265CD5-ADBC-769B-FD61-76393C6D15BC}"/>
                </a:ext>
              </a:extLst>
            </p:cNvPr>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endParaRPr lang="fr-FR"/>
            </a:p>
          </p:txBody>
        </p:sp>
      </p:grpSp>
      <p:sp>
        <p:nvSpPr>
          <p:cNvPr id="51" name="ZoneTexte 3">
            <a:extLst>
              <a:ext uri="{FF2B5EF4-FFF2-40B4-BE49-F238E27FC236}">
                <a16:creationId xmlns:a16="http://schemas.microsoft.com/office/drawing/2014/main" id="{01B8B82E-A097-612F-A59B-13DD289A39C9}"/>
              </a:ext>
            </a:extLst>
          </p:cNvPr>
          <p:cNvSpPr txBox="1"/>
          <p:nvPr/>
        </p:nvSpPr>
        <p:spPr>
          <a:xfrm>
            <a:off x="1586690" y="6236171"/>
            <a:ext cx="3280566" cy="261610"/>
          </a:xfrm>
          <a:prstGeom prst="rect">
            <a:avLst/>
          </a:prstGeom>
          <a:noFill/>
        </p:spPr>
        <p:txBody>
          <a:bodyPr wrap="square">
            <a:spAutoFit/>
          </a:bodyPr>
          <a:lstStyle/>
          <a:p>
            <a:r>
              <a:rPr lang="fr-FR" sz="1100" b="1" dirty="0">
                <a:solidFill>
                  <a:schemeClr val="accent3"/>
                </a:solidFill>
              </a:rPr>
              <a:t>*</a:t>
            </a:r>
            <a:endParaRPr lang="fr-FR" sz="1100" b="1" dirty="0"/>
          </a:p>
        </p:txBody>
      </p:sp>
      <p:grpSp>
        <p:nvGrpSpPr>
          <p:cNvPr id="52" name="Groupe 37">
            <a:extLst>
              <a:ext uri="{FF2B5EF4-FFF2-40B4-BE49-F238E27FC236}">
                <a16:creationId xmlns:a16="http://schemas.microsoft.com/office/drawing/2014/main" id="{C4A3D91E-1FC0-ECEE-5D79-CD9387C6BD3F}"/>
              </a:ext>
            </a:extLst>
          </p:cNvPr>
          <p:cNvGrpSpPr/>
          <p:nvPr/>
        </p:nvGrpSpPr>
        <p:grpSpPr>
          <a:xfrm>
            <a:off x="10198731" y="1609004"/>
            <a:ext cx="1444433" cy="4034402"/>
            <a:chOff x="3678872" y="1770697"/>
            <a:chExt cx="1139756" cy="3316602"/>
          </a:xfrm>
          <a:solidFill>
            <a:schemeClr val="accent5">
              <a:lumMod val="40000"/>
              <a:lumOff val="60000"/>
            </a:schemeClr>
          </a:solidFill>
        </p:grpSpPr>
        <p:sp>
          <p:nvSpPr>
            <p:cNvPr id="53" name="Freeform 225">
              <a:extLst>
                <a:ext uri="{FF2B5EF4-FFF2-40B4-BE49-F238E27FC236}">
                  <a16:creationId xmlns:a16="http://schemas.microsoft.com/office/drawing/2014/main" id="{11851010-460E-0843-414A-21AA9DD04170}"/>
                </a:ext>
              </a:extLst>
            </p:cNvPr>
            <p:cNvSpPr>
              <a:spLocks/>
            </p:cNvSpPr>
            <p:nvPr/>
          </p:nvSpPr>
          <p:spPr bwMode="gray">
            <a:xfrm>
              <a:off x="4173951" y="4552009"/>
              <a:ext cx="644677" cy="535290"/>
            </a:xfrm>
            <a:custGeom>
              <a:avLst/>
              <a:gdLst>
                <a:gd name="T0" fmla="*/ 84 w 999"/>
                <a:gd name="T1" fmla="*/ 320 h 743"/>
                <a:gd name="T2" fmla="*/ 141 w 999"/>
                <a:gd name="T3" fmla="*/ 244 h 743"/>
                <a:gd name="T4" fmla="*/ 161 w 999"/>
                <a:gd name="T5" fmla="*/ 179 h 743"/>
                <a:gd name="T6" fmla="*/ 308 w 999"/>
                <a:gd name="T7" fmla="*/ 90 h 743"/>
                <a:gd name="T8" fmla="*/ 365 w 999"/>
                <a:gd name="T9" fmla="*/ 96 h 743"/>
                <a:gd name="T10" fmla="*/ 391 w 999"/>
                <a:gd name="T11" fmla="*/ 115 h 743"/>
                <a:gd name="T12" fmla="*/ 423 w 999"/>
                <a:gd name="T13" fmla="*/ 141 h 743"/>
                <a:gd name="T14" fmla="*/ 481 w 999"/>
                <a:gd name="T15" fmla="*/ 173 h 743"/>
                <a:gd name="T16" fmla="*/ 590 w 999"/>
                <a:gd name="T17" fmla="*/ 115 h 743"/>
                <a:gd name="T18" fmla="*/ 660 w 999"/>
                <a:gd name="T19" fmla="*/ 96 h 743"/>
                <a:gd name="T20" fmla="*/ 711 w 999"/>
                <a:gd name="T21" fmla="*/ 58 h 743"/>
                <a:gd name="T22" fmla="*/ 756 w 999"/>
                <a:gd name="T23" fmla="*/ 32 h 743"/>
                <a:gd name="T24" fmla="*/ 788 w 999"/>
                <a:gd name="T25" fmla="*/ 0 h 743"/>
                <a:gd name="T26" fmla="*/ 814 w 999"/>
                <a:gd name="T27" fmla="*/ 26 h 743"/>
                <a:gd name="T28" fmla="*/ 814 w 999"/>
                <a:gd name="T29" fmla="*/ 77 h 743"/>
                <a:gd name="T30" fmla="*/ 807 w 999"/>
                <a:gd name="T31" fmla="*/ 109 h 743"/>
                <a:gd name="T32" fmla="*/ 820 w 999"/>
                <a:gd name="T33" fmla="*/ 141 h 743"/>
                <a:gd name="T34" fmla="*/ 833 w 999"/>
                <a:gd name="T35" fmla="*/ 173 h 743"/>
                <a:gd name="T36" fmla="*/ 801 w 999"/>
                <a:gd name="T37" fmla="*/ 179 h 743"/>
                <a:gd name="T38" fmla="*/ 795 w 999"/>
                <a:gd name="T39" fmla="*/ 218 h 743"/>
                <a:gd name="T40" fmla="*/ 814 w 999"/>
                <a:gd name="T41" fmla="*/ 237 h 743"/>
                <a:gd name="T42" fmla="*/ 814 w 999"/>
                <a:gd name="T43" fmla="*/ 256 h 743"/>
                <a:gd name="T44" fmla="*/ 827 w 999"/>
                <a:gd name="T45" fmla="*/ 295 h 743"/>
                <a:gd name="T46" fmla="*/ 859 w 999"/>
                <a:gd name="T47" fmla="*/ 314 h 743"/>
                <a:gd name="T48" fmla="*/ 871 w 999"/>
                <a:gd name="T49" fmla="*/ 327 h 743"/>
                <a:gd name="T50" fmla="*/ 897 w 999"/>
                <a:gd name="T51" fmla="*/ 346 h 743"/>
                <a:gd name="T52" fmla="*/ 897 w 999"/>
                <a:gd name="T53" fmla="*/ 372 h 743"/>
                <a:gd name="T54" fmla="*/ 916 w 999"/>
                <a:gd name="T55" fmla="*/ 391 h 743"/>
                <a:gd name="T56" fmla="*/ 929 w 999"/>
                <a:gd name="T57" fmla="*/ 410 h 743"/>
                <a:gd name="T58" fmla="*/ 955 w 999"/>
                <a:gd name="T59" fmla="*/ 429 h 743"/>
                <a:gd name="T60" fmla="*/ 974 w 999"/>
                <a:gd name="T61" fmla="*/ 455 h 743"/>
                <a:gd name="T62" fmla="*/ 967 w 999"/>
                <a:gd name="T63" fmla="*/ 474 h 743"/>
                <a:gd name="T64" fmla="*/ 974 w 999"/>
                <a:gd name="T65" fmla="*/ 493 h 743"/>
                <a:gd name="T66" fmla="*/ 974 w 999"/>
                <a:gd name="T67" fmla="*/ 525 h 743"/>
                <a:gd name="T68" fmla="*/ 987 w 999"/>
                <a:gd name="T69" fmla="*/ 551 h 743"/>
                <a:gd name="T70" fmla="*/ 999 w 999"/>
                <a:gd name="T71" fmla="*/ 576 h 743"/>
                <a:gd name="T72" fmla="*/ 974 w 999"/>
                <a:gd name="T73" fmla="*/ 583 h 743"/>
                <a:gd name="T74" fmla="*/ 948 w 999"/>
                <a:gd name="T75" fmla="*/ 596 h 743"/>
                <a:gd name="T76" fmla="*/ 910 w 999"/>
                <a:gd name="T77" fmla="*/ 608 h 743"/>
                <a:gd name="T78" fmla="*/ 865 w 999"/>
                <a:gd name="T79" fmla="*/ 615 h 743"/>
                <a:gd name="T80" fmla="*/ 833 w 999"/>
                <a:gd name="T81" fmla="*/ 634 h 743"/>
                <a:gd name="T82" fmla="*/ 782 w 999"/>
                <a:gd name="T83" fmla="*/ 647 h 743"/>
                <a:gd name="T84" fmla="*/ 737 w 999"/>
                <a:gd name="T85" fmla="*/ 653 h 743"/>
                <a:gd name="T86" fmla="*/ 686 w 999"/>
                <a:gd name="T87" fmla="*/ 666 h 743"/>
                <a:gd name="T88" fmla="*/ 634 w 999"/>
                <a:gd name="T89" fmla="*/ 679 h 743"/>
                <a:gd name="T90" fmla="*/ 583 w 999"/>
                <a:gd name="T91" fmla="*/ 692 h 743"/>
                <a:gd name="T92" fmla="*/ 545 w 999"/>
                <a:gd name="T93" fmla="*/ 704 h 743"/>
                <a:gd name="T94" fmla="*/ 526 w 999"/>
                <a:gd name="T95" fmla="*/ 711 h 743"/>
                <a:gd name="T96" fmla="*/ 506 w 999"/>
                <a:gd name="T97" fmla="*/ 724 h 743"/>
                <a:gd name="T98" fmla="*/ 468 w 999"/>
                <a:gd name="T99" fmla="*/ 736 h 743"/>
                <a:gd name="T100" fmla="*/ 359 w 999"/>
                <a:gd name="T101" fmla="*/ 692 h 743"/>
                <a:gd name="T102" fmla="*/ 308 w 999"/>
                <a:gd name="T103" fmla="*/ 640 h 743"/>
                <a:gd name="T104" fmla="*/ 269 w 999"/>
                <a:gd name="T105" fmla="*/ 583 h 743"/>
                <a:gd name="T106" fmla="*/ 154 w 999"/>
                <a:gd name="T107" fmla="*/ 525 h 743"/>
                <a:gd name="T108" fmla="*/ 71 w 999"/>
                <a:gd name="T109" fmla="*/ 474 h 743"/>
                <a:gd name="T110" fmla="*/ 33 w 999"/>
                <a:gd name="T111" fmla="*/ 442 h 743"/>
                <a:gd name="T112" fmla="*/ 7 w 999"/>
                <a:gd name="T113" fmla="*/ 391 h 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999" h="743">
                  <a:moveTo>
                    <a:pt x="0" y="359"/>
                  </a:moveTo>
                  <a:lnTo>
                    <a:pt x="7" y="352"/>
                  </a:lnTo>
                  <a:lnTo>
                    <a:pt x="20" y="352"/>
                  </a:lnTo>
                  <a:lnTo>
                    <a:pt x="39" y="346"/>
                  </a:lnTo>
                  <a:lnTo>
                    <a:pt x="52" y="346"/>
                  </a:lnTo>
                  <a:lnTo>
                    <a:pt x="65" y="340"/>
                  </a:lnTo>
                  <a:lnTo>
                    <a:pt x="71" y="333"/>
                  </a:lnTo>
                  <a:lnTo>
                    <a:pt x="84" y="320"/>
                  </a:lnTo>
                  <a:lnTo>
                    <a:pt x="90" y="314"/>
                  </a:lnTo>
                  <a:lnTo>
                    <a:pt x="103" y="301"/>
                  </a:lnTo>
                  <a:lnTo>
                    <a:pt x="109" y="295"/>
                  </a:lnTo>
                  <a:lnTo>
                    <a:pt x="122" y="276"/>
                  </a:lnTo>
                  <a:lnTo>
                    <a:pt x="129" y="269"/>
                  </a:lnTo>
                  <a:lnTo>
                    <a:pt x="135" y="263"/>
                  </a:lnTo>
                  <a:lnTo>
                    <a:pt x="141" y="256"/>
                  </a:lnTo>
                  <a:lnTo>
                    <a:pt x="141" y="244"/>
                  </a:lnTo>
                  <a:lnTo>
                    <a:pt x="148" y="237"/>
                  </a:lnTo>
                  <a:lnTo>
                    <a:pt x="148" y="231"/>
                  </a:lnTo>
                  <a:lnTo>
                    <a:pt x="154" y="231"/>
                  </a:lnTo>
                  <a:lnTo>
                    <a:pt x="161" y="211"/>
                  </a:lnTo>
                  <a:lnTo>
                    <a:pt x="161" y="205"/>
                  </a:lnTo>
                  <a:lnTo>
                    <a:pt x="161" y="199"/>
                  </a:lnTo>
                  <a:lnTo>
                    <a:pt x="161" y="192"/>
                  </a:lnTo>
                  <a:lnTo>
                    <a:pt x="161" y="179"/>
                  </a:lnTo>
                  <a:lnTo>
                    <a:pt x="167" y="167"/>
                  </a:lnTo>
                  <a:lnTo>
                    <a:pt x="161" y="154"/>
                  </a:lnTo>
                  <a:lnTo>
                    <a:pt x="161" y="141"/>
                  </a:lnTo>
                  <a:lnTo>
                    <a:pt x="161" y="122"/>
                  </a:lnTo>
                  <a:lnTo>
                    <a:pt x="161" y="83"/>
                  </a:lnTo>
                  <a:lnTo>
                    <a:pt x="212" y="83"/>
                  </a:lnTo>
                  <a:lnTo>
                    <a:pt x="263" y="90"/>
                  </a:lnTo>
                  <a:lnTo>
                    <a:pt x="308" y="90"/>
                  </a:lnTo>
                  <a:lnTo>
                    <a:pt x="321" y="90"/>
                  </a:lnTo>
                  <a:lnTo>
                    <a:pt x="327" y="90"/>
                  </a:lnTo>
                  <a:lnTo>
                    <a:pt x="333" y="90"/>
                  </a:lnTo>
                  <a:lnTo>
                    <a:pt x="340" y="90"/>
                  </a:lnTo>
                  <a:lnTo>
                    <a:pt x="346" y="90"/>
                  </a:lnTo>
                  <a:lnTo>
                    <a:pt x="359" y="90"/>
                  </a:lnTo>
                  <a:lnTo>
                    <a:pt x="365" y="90"/>
                  </a:lnTo>
                  <a:lnTo>
                    <a:pt x="365" y="96"/>
                  </a:lnTo>
                  <a:lnTo>
                    <a:pt x="359" y="96"/>
                  </a:lnTo>
                  <a:lnTo>
                    <a:pt x="359" y="103"/>
                  </a:lnTo>
                  <a:lnTo>
                    <a:pt x="365" y="103"/>
                  </a:lnTo>
                  <a:lnTo>
                    <a:pt x="372" y="103"/>
                  </a:lnTo>
                  <a:lnTo>
                    <a:pt x="378" y="109"/>
                  </a:lnTo>
                  <a:lnTo>
                    <a:pt x="385" y="109"/>
                  </a:lnTo>
                  <a:lnTo>
                    <a:pt x="385" y="115"/>
                  </a:lnTo>
                  <a:lnTo>
                    <a:pt x="391" y="115"/>
                  </a:lnTo>
                  <a:lnTo>
                    <a:pt x="398" y="115"/>
                  </a:lnTo>
                  <a:lnTo>
                    <a:pt x="398" y="122"/>
                  </a:lnTo>
                  <a:lnTo>
                    <a:pt x="404" y="122"/>
                  </a:lnTo>
                  <a:lnTo>
                    <a:pt x="410" y="122"/>
                  </a:lnTo>
                  <a:lnTo>
                    <a:pt x="410" y="128"/>
                  </a:lnTo>
                  <a:lnTo>
                    <a:pt x="417" y="135"/>
                  </a:lnTo>
                  <a:lnTo>
                    <a:pt x="423" y="135"/>
                  </a:lnTo>
                  <a:lnTo>
                    <a:pt x="423" y="141"/>
                  </a:lnTo>
                  <a:lnTo>
                    <a:pt x="430" y="141"/>
                  </a:lnTo>
                  <a:lnTo>
                    <a:pt x="436" y="141"/>
                  </a:lnTo>
                  <a:lnTo>
                    <a:pt x="442" y="147"/>
                  </a:lnTo>
                  <a:lnTo>
                    <a:pt x="449" y="154"/>
                  </a:lnTo>
                  <a:lnTo>
                    <a:pt x="455" y="160"/>
                  </a:lnTo>
                  <a:lnTo>
                    <a:pt x="462" y="167"/>
                  </a:lnTo>
                  <a:lnTo>
                    <a:pt x="468" y="173"/>
                  </a:lnTo>
                  <a:lnTo>
                    <a:pt x="481" y="173"/>
                  </a:lnTo>
                  <a:lnTo>
                    <a:pt x="494" y="167"/>
                  </a:lnTo>
                  <a:lnTo>
                    <a:pt x="506" y="160"/>
                  </a:lnTo>
                  <a:lnTo>
                    <a:pt x="519" y="147"/>
                  </a:lnTo>
                  <a:lnTo>
                    <a:pt x="538" y="135"/>
                  </a:lnTo>
                  <a:lnTo>
                    <a:pt x="545" y="128"/>
                  </a:lnTo>
                  <a:lnTo>
                    <a:pt x="564" y="122"/>
                  </a:lnTo>
                  <a:lnTo>
                    <a:pt x="577" y="115"/>
                  </a:lnTo>
                  <a:lnTo>
                    <a:pt x="590" y="115"/>
                  </a:lnTo>
                  <a:lnTo>
                    <a:pt x="596" y="109"/>
                  </a:lnTo>
                  <a:lnTo>
                    <a:pt x="609" y="109"/>
                  </a:lnTo>
                  <a:lnTo>
                    <a:pt x="622" y="103"/>
                  </a:lnTo>
                  <a:lnTo>
                    <a:pt x="628" y="103"/>
                  </a:lnTo>
                  <a:lnTo>
                    <a:pt x="634" y="103"/>
                  </a:lnTo>
                  <a:lnTo>
                    <a:pt x="641" y="96"/>
                  </a:lnTo>
                  <a:lnTo>
                    <a:pt x="654" y="96"/>
                  </a:lnTo>
                  <a:lnTo>
                    <a:pt x="660" y="96"/>
                  </a:lnTo>
                  <a:lnTo>
                    <a:pt x="666" y="90"/>
                  </a:lnTo>
                  <a:lnTo>
                    <a:pt x="673" y="90"/>
                  </a:lnTo>
                  <a:lnTo>
                    <a:pt x="686" y="83"/>
                  </a:lnTo>
                  <a:lnTo>
                    <a:pt x="692" y="77"/>
                  </a:lnTo>
                  <a:lnTo>
                    <a:pt x="698" y="71"/>
                  </a:lnTo>
                  <a:lnTo>
                    <a:pt x="705" y="71"/>
                  </a:lnTo>
                  <a:lnTo>
                    <a:pt x="711" y="64"/>
                  </a:lnTo>
                  <a:lnTo>
                    <a:pt x="711" y="58"/>
                  </a:lnTo>
                  <a:lnTo>
                    <a:pt x="718" y="51"/>
                  </a:lnTo>
                  <a:lnTo>
                    <a:pt x="724" y="51"/>
                  </a:lnTo>
                  <a:lnTo>
                    <a:pt x="730" y="45"/>
                  </a:lnTo>
                  <a:lnTo>
                    <a:pt x="737" y="45"/>
                  </a:lnTo>
                  <a:lnTo>
                    <a:pt x="743" y="45"/>
                  </a:lnTo>
                  <a:lnTo>
                    <a:pt x="743" y="39"/>
                  </a:lnTo>
                  <a:lnTo>
                    <a:pt x="750" y="39"/>
                  </a:lnTo>
                  <a:lnTo>
                    <a:pt x="756" y="32"/>
                  </a:lnTo>
                  <a:lnTo>
                    <a:pt x="756" y="26"/>
                  </a:lnTo>
                  <a:lnTo>
                    <a:pt x="756" y="19"/>
                  </a:lnTo>
                  <a:lnTo>
                    <a:pt x="763" y="13"/>
                  </a:lnTo>
                  <a:lnTo>
                    <a:pt x="763" y="7"/>
                  </a:lnTo>
                  <a:lnTo>
                    <a:pt x="769" y="0"/>
                  </a:lnTo>
                  <a:lnTo>
                    <a:pt x="775" y="0"/>
                  </a:lnTo>
                  <a:lnTo>
                    <a:pt x="782" y="0"/>
                  </a:lnTo>
                  <a:lnTo>
                    <a:pt x="788" y="0"/>
                  </a:lnTo>
                  <a:lnTo>
                    <a:pt x="795" y="7"/>
                  </a:lnTo>
                  <a:lnTo>
                    <a:pt x="795" y="13"/>
                  </a:lnTo>
                  <a:lnTo>
                    <a:pt x="801" y="13"/>
                  </a:lnTo>
                  <a:lnTo>
                    <a:pt x="807" y="13"/>
                  </a:lnTo>
                  <a:lnTo>
                    <a:pt x="807" y="19"/>
                  </a:lnTo>
                  <a:lnTo>
                    <a:pt x="814" y="13"/>
                  </a:lnTo>
                  <a:lnTo>
                    <a:pt x="814" y="19"/>
                  </a:lnTo>
                  <a:lnTo>
                    <a:pt x="814" y="26"/>
                  </a:lnTo>
                  <a:lnTo>
                    <a:pt x="814" y="32"/>
                  </a:lnTo>
                  <a:lnTo>
                    <a:pt x="814" y="39"/>
                  </a:lnTo>
                  <a:lnTo>
                    <a:pt x="820" y="39"/>
                  </a:lnTo>
                  <a:lnTo>
                    <a:pt x="814" y="45"/>
                  </a:lnTo>
                  <a:lnTo>
                    <a:pt x="807" y="45"/>
                  </a:lnTo>
                  <a:lnTo>
                    <a:pt x="807" y="51"/>
                  </a:lnTo>
                  <a:lnTo>
                    <a:pt x="814" y="64"/>
                  </a:lnTo>
                  <a:lnTo>
                    <a:pt x="814" y="77"/>
                  </a:lnTo>
                  <a:lnTo>
                    <a:pt x="807" y="83"/>
                  </a:lnTo>
                  <a:lnTo>
                    <a:pt x="814" y="90"/>
                  </a:lnTo>
                  <a:lnTo>
                    <a:pt x="820" y="90"/>
                  </a:lnTo>
                  <a:lnTo>
                    <a:pt x="820" y="96"/>
                  </a:lnTo>
                  <a:lnTo>
                    <a:pt x="814" y="96"/>
                  </a:lnTo>
                  <a:lnTo>
                    <a:pt x="814" y="103"/>
                  </a:lnTo>
                  <a:lnTo>
                    <a:pt x="807" y="103"/>
                  </a:lnTo>
                  <a:lnTo>
                    <a:pt x="807" y="109"/>
                  </a:lnTo>
                  <a:lnTo>
                    <a:pt x="807" y="115"/>
                  </a:lnTo>
                  <a:lnTo>
                    <a:pt x="814" y="115"/>
                  </a:lnTo>
                  <a:lnTo>
                    <a:pt x="820" y="115"/>
                  </a:lnTo>
                  <a:lnTo>
                    <a:pt x="820" y="122"/>
                  </a:lnTo>
                  <a:lnTo>
                    <a:pt x="827" y="128"/>
                  </a:lnTo>
                  <a:lnTo>
                    <a:pt x="820" y="128"/>
                  </a:lnTo>
                  <a:lnTo>
                    <a:pt x="820" y="135"/>
                  </a:lnTo>
                  <a:lnTo>
                    <a:pt x="820" y="141"/>
                  </a:lnTo>
                  <a:lnTo>
                    <a:pt x="820" y="147"/>
                  </a:lnTo>
                  <a:lnTo>
                    <a:pt x="827" y="147"/>
                  </a:lnTo>
                  <a:lnTo>
                    <a:pt x="833" y="147"/>
                  </a:lnTo>
                  <a:lnTo>
                    <a:pt x="827" y="154"/>
                  </a:lnTo>
                  <a:lnTo>
                    <a:pt x="827" y="160"/>
                  </a:lnTo>
                  <a:lnTo>
                    <a:pt x="833" y="160"/>
                  </a:lnTo>
                  <a:lnTo>
                    <a:pt x="833" y="167"/>
                  </a:lnTo>
                  <a:lnTo>
                    <a:pt x="833" y="173"/>
                  </a:lnTo>
                  <a:lnTo>
                    <a:pt x="827" y="173"/>
                  </a:lnTo>
                  <a:lnTo>
                    <a:pt x="820" y="173"/>
                  </a:lnTo>
                  <a:lnTo>
                    <a:pt x="814" y="173"/>
                  </a:lnTo>
                  <a:lnTo>
                    <a:pt x="814" y="179"/>
                  </a:lnTo>
                  <a:lnTo>
                    <a:pt x="807" y="179"/>
                  </a:lnTo>
                  <a:lnTo>
                    <a:pt x="807" y="186"/>
                  </a:lnTo>
                  <a:lnTo>
                    <a:pt x="807" y="179"/>
                  </a:lnTo>
                  <a:lnTo>
                    <a:pt x="801" y="179"/>
                  </a:lnTo>
                  <a:lnTo>
                    <a:pt x="801" y="186"/>
                  </a:lnTo>
                  <a:lnTo>
                    <a:pt x="801" y="192"/>
                  </a:lnTo>
                  <a:lnTo>
                    <a:pt x="801" y="199"/>
                  </a:lnTo>
                  <a:lnTo>
                    <a:pt x="801" y="205"/>
                  </a:lnTo>
                  <a:lnTo>
                    <a:pt x="795" y="211"/>
                  </a:lnTo>
                  <a:lnTo>
                    <a:pt x="788" y="211"/>
                  </a:lnTo>
                  <a:lnTo>
                    <a:pt x="788" y="218"/>
                  </a:lnTo>
                  <a:lnTo>
                    <a:pt x="795" y="218"/>
                  </a:lnTo>
                  <a:lnTo>
                    <a:pt x="801" y="218"/>
                  </a:lnTo>
                  <a:lnTo>
                    <a:pt x="801" y="224"/>
                  </a:lnTo>
                  <a:lnTo>
                    <a:pt x="801" y="231"/>
                  </a:lnTo>
                  <a:lnTo>
                    <a:pt x="801" y="224"/>
                  </a:lnTo>
                  <a:lnTo>
                    <a:pt x="807" y="224"/>
                  </a:lnTo>
                  <a:lnTo>
                    <a:pt x="807" y="231"/>
                  </a:lnTo>
                  <a:lnTo>
                    <a:pt x="814" y="231"/>
                  </a:lnTo>
                  <a:lnTo>
                    <a:pt x="814" y="237"/>
                  </a:lnTo>
                  <a:lnTo>
                    <a:pt x="820" y="237"/>
                  </a:lnTo>
                  <a:lnTo>
                    <a:pt x="820" y="244"/>
                  </a:lnTo>
                  <a:lnTo>
                    <a:pt x="814" y="244"/>
                  </a:lnTo>
                  <a:lnTo>
                    <a:pt x="814" y="250"/>
                  </a:lnTo>
                  <a:lnTo>
                    <a:pt x="820" y="250"/>
                  </a:lnTo>
                  <a:lnTo>
                    <a:pt x="827" y="250"/>
                  </a:lnTo>
                  <a:lnTo>
                    <a:pt x="820" y="256"/>
                  </a:lnTo>
                  <a:lnTo>
                    <a:pt x="814" y="256"/>
                  </a:lnTo>
                  <a:lnTo>
                    <a:pt x="814" y="263"/>
                  </a:lnTo>
                  <a:lnTo>
                    <a:pt x="814" y="269"/>
                  </a:lnTo>
                  <a:lnTo>
                    <a:pt x="814" y="276"/>
                  </a:lnTo>
                  <a:lnTo>
                    <a:pt x="820" y="276"/>
                  </a:lnTo>
                  <a:lnTo>
                    <a:pt x="820" y="282"/>
                  </a:lnTo>
                  <a:lnTo>
                    <a:pt x="820" y="288"/>
                  </a:lnTo>
                  <a:lnTo>
                    <a:pt x="827" y="288"/>
                  </a:lnTo>
                  <a:lnTo>
                    <a:pt x="827" y="295"/>
                  </a:lnTo>
                  <a:lnTo>
                    <a:pt x="833" y="295"/>
                  </a:lnTo>
                  <a:lnTo>
                    <a:pt x="839" y="295"/>
                  </a:lnTo>
                  <a:lnTo>
                    <a:pt x="846" y="295"/>
                  </a:lnTo>
                  <a:lnTo>
                    <a:pt x="846" y="301"/>
                  </a:lnTo>
                  <a:lnTo>
                    <a:pt x="846" y="308"/>
                  </a:lnTo>
                  <a:lnTo>
                    <a:pt x="852" y="308"/>
                  </a:lnTo>
                  <a:lnTo>
                    <a:pt x="852" y="314"/>
                  </a:lnTo>
                  <a:lnTo>
                    <a:pt x="859" y="314"/>
                  </a:lnTo>
                  <a:lnTo>
                    <a:pt x="859" y="320"/>
                  </a:lnTo>
                  <a:lnTo>
                    <a:pt x="865" y="320"/>
                  </a:lnTo>
                  <a:lnTo>
                    <a:pt x="865" y="314"/>
                  </a:lnTo>
                  <a:lnTo>
                    <a:pt x="871" y="314"/>
                  </a:lnTo>
                  <a:lnTo>
                    <a:pt x="871" y="320"/>
                  </a:lnTo>
                  <a:lnTo>
                    <a:pt x="865" y="320"/>
                  </a:lnTo>
                  <a:lnTo>
                    <a:pt x="865" y="327"/>
                  </a:lnTo>
                  <a:lnTo>
                    <a:pt x="871" y="327"/>
                  </a:lnTo>
                  <a:lnTo>
                    <a:pt x="871" y="333"/>
                  </a:lnTo>
                  <a:lnTo>
                    <a:pt x="871" y="340"/>
                  </a:lnTo>
                  <a:lnTo>
                    <a:pt x="878" y="340"/>
                  </a:lnTo>
                  <a:lnTo>
                    <a:pt x="878" y="333"/>
                  </a:lnTo>
                  <a:lnTo>
                    <a:pt x="884" y="333"/>
                  </a:lnTo>
                  <a:lnTo>
                    <a:pt x="891" y="340"/>
                  </a:lnTo>
                  <a:lnTo>
                    <a:pt x="897" y="340"/>
                  </a:lnTo>
                  <a:lnTo>
                    <a:pt x="897" y="346"/>
                  </a:lnTo>
                  <a:lnTo>
                    <a:pt x="897" y="352"/>
                  </a:lnTo>
                  <a:lnTo>
                    <a:pt x="903" y="352"/>
                  </a:lnTo>
                  <a:lnTo>
                    <a:pt x="903" y="359"/>
                  </a:lnTo>
                  <a:lnTo>
                    <a:pt x="903" y="365"/>
                  </a:lnTo>
                  <a:lnTo>
                    <a:pt x="903" y="372"/>
                  </a:lnTo>
                  <a:lnTo>
                    <a:pt x="903" y="378"/>
                  </a:lnTo>
                  <a:lnTo>
                    <a:pt x="897" y="378"/>
                  </a:lnTo>
                  <a:lnTo>
                    <a:pt x="897" y="372"/>
                  </a:lnTo>
                  <a:lnTo>
                    <a:pt x="897" y="378"/>
                  </a:lnTo>
                  <a:lnTo>
                    <a:pt x="897" y="384"/>
                  </a:lnTo>
                  <a:lnTo>
                    <a:pt x="903" y="384"/>
                  </a:lnTo>
                  <a:lnTo>
                    <a:pt x="903" y="391"/>
                  </a:lnTo>
                  <a:lnTo>
                    <a:pt x="910" y="391"/>
                  </a:lnTo>
                  <a:lnTo>
                    <a:pt x="910" y="384"/>
                  </a:lnTo>
                  <a:lnTo>
                    <a:pt x="916" y="384"/>
                  </a:lnTo>
                  <a:lnTo>
                    <a:pt x="916" y="391"/>
                  </a:lnTo>
                  <a:lnTo>
                    <a:pt x="916" y="397"/>
                  </a:lnTo>
                  <a:lnTo>
                    <a:pt x="923" y="397"/>
                  </a:lnTo>
                  <a:lnTo>
                    <a:pt x="929" y="397"/>
                  </a:lnTo>
                  <a:lnTo>
                    <a:pt x="929" y="404"/>
                  </a:lnTo>
                  <a:lnTo>
                    <a:pt x="929" y="397"/>
                  </a:lnTo>
                  <a:lnTo>
                    <a:pt x="935" y="397"/>
                  </a:lnTo>
                  <a:lnTo>
                    <a:pt x="935" y="404"/>
                  </a:lnTo>
                  <a:lnTo>
                    <a:pt x="929" y="410"/>
                  </a:lnTo>
                  <a:lnTo>
                    <a:pt x="935" y="410"/>
                  </a:lnTo>
                  <a:lnTo>
                    <a:pt x="942" y="410"/>
                  </a:lnTo>
                  <a:lnTo>
                    <a:pt x="948" y="410"/>
                  </a:lnTo>
                  <a:lnTo>
                    <a:pt x="948" y="416"/>
                  </a:lnTo>
                  <a:lnTo>
                    <a:pt x="942" y="423"/>
                  </a:lnTo>
                  <a:lnTo>
                    <a:pt x="948" y="423"/>
                  </a:lnTo>
                  <a:lnTo>
                    <a:pt x="955" y="423"/>
                  </a:lnTo>
                  <a:lnTo>
                    <a:pt x="955" y="429"/>
                  </a:lnTo>
                  <a:lnTo>
                    <a:pt x="948" y="429"/>
                  </a:lnTo>
                  <a:lnTo>
                    <a:pt x="948" y="436"/>
                  </a:lnTo>
                  <a:lnTo>
                    <a:pt x="955" y="442"/>
                  </a:lnTo>
                  <a:lnTo>
                    <a:pt x="961" y="442"/>
                  </a:lnTo>
                  <a:lnTo>
                    <a:pt x="961" y="448"/>
                  </a:lnTo>
                  <a:lnTo>
                    <a:pt x="967" y="448"/>
                  </a:lnTo>
                  <a:lnTo>
                    <a:pt x="967" y="455"/>
                  </a:lnTo>
                  <a:lnTo>
                    <a:pt x="974" y="455"/>
                  </a:lnTo>
                  <a:lnTo>
                    <a:pt x="974" y="461"/>
                  </a:lnTo>
                  <a:lnTo>
                    <a:pt x="967" y="461"/>
                  </a:lnTo>
                  <a:lnTo>
                    <a:pt x="967" y="455"/>
                  </a:lnTo>
                  <a:lnTo>
                    <a:pt x="967" y="461"/>
                  </a:lnTo>
                  <a:lnTo>
                    <a:pt x="967" y="468"/>
                  </a:lnTo>
                  <a:lnTo>
                    <a:pt x="961" y="468"/>
                  </a:lnTo>
                  <a:lnTo>
                    <a:pt x="961" y="474"/>
                  </a:lnTo>
                  <a:lnTo>
                    <a:pt x="967" y="474"/>
                  </a:lnTo>
                  <a:lnTo>
                    <a:pt x="974" y="474"/>
                  </a:lnTo>
                  <a:lnTo>
                    <a:pt x="967" y="474"/>
                  </a:lnTo>
                  <a:lnTo>
                    <a:pt x="967" y="480"/>
                  </a:lnTo>
                  <a:lnTo>
                    <a:pt x="961" y="480"/>
                  </a:lnTo>
                  <a:lnTo>
                    <a:pt x="961" y="487"/>
                  </a:lnTo>
                  <a:lnTo>
                    <a:pt x="967" y="487"/>
                  </a:lnTo>
                  <a:lnTo>
                    <a:pt x="967" y="493"/>
                  </a:lnTo>
                  <a:lnTo>
                    <a:pt x="974" y="493"/>
                  </a:lnTo>
                  <a:lnTo>
                    <a:pt x="980" y="493"/>
                  </a:lnTo>
                  <a:lnTo>
                    <a:pt x="980" y="500"/>
                  </a:lnTo>
                  <a:lnTo>
                    <a:pt x="974" y="500"/>
                  </a:lnTo>
                  <a:lnTo>
                    <a:pt x="974" y="506"/>
                  </a:lnTo>
                  <a:lnTo>
                    <a:pt x="980" y="512"/>
                  </a:lnTo>
                  <a:lnTo>
                    <a:pt x="980" y="519"/>
                  </a:lnTo>
                  <a:lnTo>
                    <a:pt x="980" y="525"/>
                  </a:lnTo>
                  <a:lnTo>
                    <a:pt x="974" y="525"/>
                  </a:lnTo>
                  <a:lnTo>
                    <a:pt x="974" y="532"/>
                  </a:lnTo>
                  <a:lnTo>
                    <a:pt x="980" y="532"/>
                  </a:lnTo>
                  <a:lnTo>
                    <a:pt x="980" y="538"/>
                  </a:lnTo>
                  <a:lnTo>
                    <a:pt x="980" y="544"/>
                  </a:lnTo>
                  <a:lnTo>
                    <a:pt x="980" y="538"/>
                  </a:lnTo>
                  <a:lnTo>
                    <a:pt x="987" y="538"/>
                  </a:lnTo>
                  <a:lnTo>
                    <a:pt x="987" y="544"/>
                  </a:lnTo>
                  <a:lnTo>
                    <a:pt x="987" y="551"/>
                  </a:lnTo>
                  <a:lnTo>
                    <a:pt x="987" y="557"/>
                  </a:lnTo>
                  <a:lnTo>
                    <a:pt x="987" y="564"/>
                  </a:lnTo>
                  <a:lnTo>
                    <a:pt x="980" y="564"/>
                  </a:lnTo>
                  <a:lnTo>
                    <a:pt x="987" y="564"/>
                  </a:lnTo>
                  <a:lnTo>
                    <a:pt x="987" y="570"/>
                  </a:lnTo>
                  <a:lnTo>
                    <a:pt x="987" y="576"/>
                  </a:lnTo>
                  <a:lnTo>
                    <a:pt x="993" y="576"/>
                  </a:lnTo>
                  <a:lnTo>
                    <a:pt x="999" y="576"/>
                  </a:lnTo>
                  <a:lnTo>
                    <a:pt x="999" y="583"/>
                  </a:lnTo>
                  <a:lnTo>
                    <a:pt x="993" y="583"/>
                  </a:lnTo>
                  <a:lnTo>
                    <a:pt x="987" y="589"/>
                  </a:lnTo>
                  <a:lnTo>
                    <a:pt x="980" y="589"/>
                  </a:lnTo>
                  <a:lnTo>
                    <a:pt x="980" y="583"/>
                  </a:lnTo>
                  <a:lnTo>
                    <a:pt x="974" y="583"/>
                  </a:lnTo>
                  <a:lnTo>
                    <a:pt x="980" y="583"/>
                  </a:lnTo>
                  <a:lnTo>
                    <a:pt x="974" y="583"/>
                  </a:lnTo>
                  <a:lnTo>
                    <a:pt x="967" y="589"/>
                  </a:lnTo>
                  <a:lnTo>
                    <a:pt x="967" y="583"/>
                  </a:lnTo>
                  <a:lnTo>
                    <a:pt x="967" y="589"/>
                  </a:lnTo>
                  <a:lnTo>
                    <a:pt x="967" y="596"/>
                  </a:lnTo>
                  <a:lnTo>
                    <a:pt x="961" y="589"/>
                  </a:lnTo>
                  <a:lnTo>
                    <a:pt x="961" y="596"/>
                  </a:lnTo>
                  <a:lnTo>
                    <a:pt x="955" y="596"/>
                  </a:lnTo>
                  <a:lnTo>
                    <a:pt x="948" y="596"/>
                  </a:lnTo>
                  <a:lnTo>
                    <a:pt x="942" y="596"/>
                  </a:lnTo>
                  <a:lnTo>
                    <a:pt x="942" y="602"/>
                  </a:lnTo>
                  <a:lnTo>
                    <a:pt x="935" y="602"/>
                  </a:lnTo>
                  <a:lnTo>
                    <a:pt x="929" y="602"/>
                  </a:lnTo>
                  <a:lnTo>
                    <a:pt x="923" y="602"/>
                  </a:lnTo>
                  <a:lnTo>
                    <a:pt x="923" y="608"/>
                  </a:lnTo>
                  <a:lnTo>
                    <a:pt x="916" y="608"/>
                  </a:lnTo>
                  <a:lnTo>
                    <a:pt x="910" y="608"/>
                  </a:lnTo>
                  <a:lnTo>
                    <a:pt x="903" y="608"/>
                  </a:lnTo>
                  <a:lnTo>
                    <a:pt x="897" y="608"/>
                  </a:lnTo>
                  <a:lnTo>
                    <a:pt x="891" y="615"/>
                  </a:lnTo>
                  <a:lnTo>
                    <a:pt x="884" y="608"/>
                  </a:lnTo>
                  <a:lnTo>
                    <a:pt x="884" y="615"/>
                  </a:lnTo>
                  <a:lnTo>
                    <a:pt x="878" y="615"/>
                  </a:lnTo>
                  <a:lnTo>
                    <a:pt x="871" y="615"/>
                  </a:lnTo>
                  <a:lnTo>
                    <a:pt x="865" y="615"/>
                  </a:lnTo>
                  <a:lnTo>
                    <a:pt x="859" y="615"/>
                  </a:lnTo>
                  <a:lnTo>
                    <a:pt x="859" y="621"/>
                  </a:lnTo>
                  <a:lnTo>
                    <a:pt x="852" y="621"/>
                  </a:lnTo>
                  <a:lnTo>
                    <a:pt x="846" y="621"/>
                  </a:lnTo>
                  <a:lnTo>
                    <a:pt x="839" y="621"/>
                  </a:lnTo>
                  <a:lnTo>
                    <a:pt x="839" y="628"/>
                  </a:lnTo>
                  <a:lnTo>
                    <a:pt x="839" y="634"/>
                  </a:lnTo>
                  <a:lnTo>
                    <a:pt x="833" y="634"/>
                  </a:lnTo>
                  <a:lnTo>
                    <a:pt x="827" y="634"/>
                  </a:lnTo>
                  <a:lnTo>
                    <a:pt x="820" y="634"/>
                  </a:lnTo>
                  <a:lnTo>
                    <a:pt x="814" y="634"/>
                  </a:lnTo>
                  <a:lnTo>
                    <a:pt x="807" y="640"/>
                  </a:lnTo>
                  <a:lnTo>
                    <a:pt x="801" y="640"/>
                  </a:lnTo>
                  <a:lnTo>
                    <a:pt x="795" y="640"/>
                  </a:lnTo>
                  <a:lnTo>
                    <a:pt x="788" y="640"/>
                  </a:lnTo>
                  <a:lnTo>
                    <a:pt x="782" y="647"/>
                  </a:lnTo>
                  <a:lnTo>
                    <a:pt x="775" y="647"/>
                  </a:lnTo>
                  <a:lnTo>
                    <a:pt x="769" y="647"/>
                  </a:lnTo>
                  <a:lnTo>
                    <a:pt x="763" y="647"/>
                  </a:lnTo>
                  <a:lnTo>
                    <a:pt x="756" y="647"/>
                  </a:lnTo>
                  <a:lnTo>
                    <a:pt x="756" y="653"/>
                  </a:lnTo>
                  <a:lnTo>
                    <a:pt x="750" y="653"/>
                  </a:lnTo>
                  <a:lnTo>
                    <a:pt x="743" y="653"/>
                  </a:lnTo>
                  <a:lnTo>
                    <a:pt x="737" y="653"/>
                  </a:lnTo>
                  <a:lnTo>
                    <a:pt x="730" y="653"/>
                  </a:lnTo>
                  <a:lnTo>
                    <a:pt x="724" y="653"/>
                  </a:lnTo>
                  <a:lnTo>
                    <a:pt x="724" y="660"/>
                  </a:lnTo>
                  <a:lnTo>
                    <a:pt x="711" y="660"/>
                  </a:lnTo>
                  <a:lnTo>
                    <a:pt x="705" y="660"/>
                  </a:lnTo>
                  <a:lnTo>
                    <a:pt x="698" y="660"/>
                  </a:lnTo>
                  <a:lnTo>
                    <a:pt x="692" y="660"/>
                  </a:lnTo>
                  <a:lnTo>
                    <a:pt x="686" y="666"/>
                  </a:lnTo>
                  <a:lnTo>
                    <a:pt x="679" y="666"/>
                  </a:lnTo>
                  <a:lnTo>
                    <a:pt x="673" y="666"/>
                  </a:lnTo>
                  <a:lnTo>
                    <a:pt x="666" y="672"/>
                  </a:lnTo>
                  <a:lnTo>
                    <a:pt x="660" y="672"/>
                  </a:lnTo>
                  <a:lnTo>
                    <a:pt x="654" y="672"/>
                  </a:lnTo>
                  <a:lnTo>
                    <a:pt x="647" y="672"/>
                  </a:lnTo>
                  <a:lnTo>
                    <a:pt x="641" y="679"/>
                  </a:lnTo>
                  <a:lnTo>
                    <a:pt x="634" y="679"/>
                  </a:lnTo>
                  <a:lnTo>
                    <a:pt x="628" y="679"/>
                  </a:lnTo>
                  <a:lnTo>
                    <a:pt x="622" y="685"/>
                  </a:lnTo>
                  <a:lnTo>
                    <a:pt x="615" y="685"/>
                  </a:lnTo>
                  <a:lnTo>
                    <a:pt x="609" y="685"/>
                  </a:lnTo>
                  <a:lnTo>
                    <a:pt x="602" y="685"/>
                  </a:lnTo>
                  <a:lnTo>
                    <a:pt x="596" y="692"/>
                  </a:lnTo>
                  <a:lnTo>
                    <a:pt x="590" y="692"/>
                  </a:lnTo>
                  <a:lnTo>
                    <a:pt x="583" y="692"/>
                  </a:lnTo>
                  <a:lnTo>
                    <a:pt x="577" y="692"/>
                  </a:lnTo>
                  <a:lnTo>
                    <a:pt x="577" y="698"/>
                  </a:lnTo>
                  <a:lnTo>
                    <a:pt x="570" y="698"/>
                  </a:lnTo>
                  <a:lnTo>
                    <a:pt x="564" y="698"/>
                  </a:lnTo>
                  <a:lnTo>
                    <a:pt x="558" y="698"/>
                  </a:lnTo>
                  <a:lnTo>
                    <a:pt x="558" y="704"/>
                  </a:lnTo>
                  <a:lnTo>
                    <a:pt x="551" y="704"/>
                  </a:lnTo>
                  <a:lnTo>
                    <a:pt x="545" y="704"/>
                  </a:lnTo>
                  <a:lnTo>
                    <a:pt x="538" y="704"/>
                  </a:lnTo>
                  <a:lnTo>
                    <a:pt x="538" y="711"/>
                  </a:lnTo>
                  <a:lnTo>
                    <a:pt x="532" y="711"/>
                  </a:lnTo>
                  <a:lnTo>
                    <a:pt x="526" y="711"/>
                  </a:lnTo>
                  <a:lnTo>
                    <a:pt x="526" y="717"/>
                  </a:lnTo>
                  <a:lnTo>
                    <a:pt x="526" y="724"/>
                  </a:lnTo>
                  <a:lnTo>
                    <a:pt x="526" y="717"/>
                  </a:lnTo>
                  <a:lnTo>
                    <a:pt x="526" y="711"/>
                  </a:lnTo>
                  <a:lnTo>
                    <a:pt x="519" y="717"/>
                  </a:lnTo>
                  <a:lnTo>
                    <a:pt x="526" y="717"/>
                  </a:lnTo>
                  <a:lnTo>
                    <a:pt x="519" y="717"/>
                  </a:lnTo>
                  <a:lnTo>
                    <a:pt x="519" y="724"/>
                  </a:lnTo>
                  <a:lnTo>
                    <a:pt x="526" y="724"/>
                  </a:lnTo>
                  <a:lnTo>
                    <a:pt x="519" y="724"/>
                  </a:lnTo>
                  <a:lnTo>
                    <a:pt x="513" y="724"/>
                  </a:lnTo>
                  <a:lnTo>
                    <a:pt x="506" y="724"/>
                  </a:lnTo>
                  <a:lnTo>
                    <a:pt x="500" y="724"/>
                  </a:lnTo>
                  <a:lnTo>
                    <a:pt x="494" y="724"/>
                  </a:lnTo>
                  <a:lnTo>
                    <a:pt x="494" y="730"/>
                  </a:lnTo>
                  <a:lnTo>
                    <a:pt x="487" y="730"/>
                  </a:lnTo>
                  <a:lnTo>
                    <a:pt x="481" y="730"/>
                  </a:lnTo>
                  <a:lnTo>
                    <a:pt x="474" y="730"/>
                  </a:lnTo>
                  <a:lnTo>
                    <a:pt x="468" y="730"/>
                  </a:lnTo>
                  <a:lnTo>
                    <a:pt x="468" y="736"/>
                  </a:lnTo>
                  <a:lnTo>
                    <a:pt x="462" y="736"/>
                  </a:lnTo>
                  <a:lnTo>
                    <a:pt x="455" y="736"/>
                  </a:lnTo>
                  <a:lnTo>
                    <a:pt x="455" y="743"/>
                  </a:lnTo>
                  <a:lnTo>
                    <a:pt x="449" y="743"/>
                  </a:lnTo>
                  <a:lnTo>
                    <a:pt x="442" y="743"/>
                  </a:lnTo>
                  <a:lnTo>
                    <a:pt x="442" y="692"/>
                  </a:lnTo>
                  <a:lnTo>
                    <a:pt x="391" y="692"/>
                  </a:lnTo>
                  <a:lnTo>
                    <a:pt x="359" y="692"/>
                  </a:lnTo>
                  <a:lnTo>
                    <a:pt x="340" y="692"/>
                  </a:lnTo>
                  <a:lnTo>
                    <a:pt x="333" y="679"/>
                  </a:lnTo>
                  <a:lnTo>
                    <a:pt x="333" y="672"/>
                  </a:lnTo>
                  <a:lnTo>
                    <a:pt x="327" y="666"/>
                  </a:lnTo>
                  <a:lnTo>
                    <a:pt x="321" y="653"/>
                  </a:lnTo>
                  <a:lnTo>
                    <a:pt x="321" y="647"/>
                  </a:lnTo>
                  <a:lnTo>
                    <a:pt x="314" y="647"/>
                  </a:lnTo>
                  <a:lnTo>
                    <a:pt x="308" y="640"/>
                  </a:lnTo>
                  <a:lnTo>
                    <a:pt x="301" y="634"/>
                  </a:lnTo>
                  <a:lnTo>
                    <a:pt x="295" y="634"/>
                  </a:lnTo>
                  <a:lnTo>
                    <a:pt x="289" y="628"/>
                  </a:lnTo>
                  <a:lnTo>
                    <a:pt x="289" y="621"/>
                  </a:lnTo>
                  <a:lnTo>
                    <a:pt x="282" y="615"/>
                  </a:lnTo>
                  <a:lnTo>
                    <a:pt x="276" y="589"/>
                  </a:lnTo>
                  <a:lnTo>
                    <a:pt x="276" y="583"/>
                  </a:lnTo>
                  <a:lnTo>
                    <a:pt x="269" y="583"/>
                  </a:lnTo>
                  <a:lnTo>
                    <a:pt x="269" y="576"/>
                  </a:lnTo>
                  <a:lnTo>
                    <a:pt x="269" y="570"/>
                  </a:lnTo>
                  <a:lnTo>
                    <a:pt x="269" y="564"/>
                  </a:lnTo>
                  <a:lnTo>
                    <a:pt x="269" y="557"/>
                  </a:lnTo>
                  <a:lnTo>
                    <a:pt x="263" y="551"/>
                  </a:lnTo>
                  <a:lnTo>
                    <a:pt x="257" y="538"/>
                  </a:lnTo>
                  <a:lnTo>
                    <a:pt x="161" y="538"/>
                  </a:lnTo>
                  <a:lnTo>
                    <a:pt x="154" y="525"/>
                  </a:lnTo>
                  <a:lnTo>
                    <a:pt x="141" y="506"/>
                  </a:lnTo>
                  <a:lnTo>
                    <a:pt x="129" y="493"/>
                  </a:lnTo>
                  <a:lnTo>
                    <a:pt x="116" y="487"/>
                  </a:lnTo>
                  <a:lnTo>
                    <a:pt x="103" y="480"/>
                  </a:lnTo>
                  <a:lnTo>
                    <a:pt x="97" y="480"/>
                  </a:lnTo>
                  <a:lnTo>
                    <a:pt x="84" y="474"/>
                  </a:lnTo>
                  <a:lnTo>
                    <a:pt x="77" y="474"/>
                  </a:lnTo>
                  <a:lnTo>
                    <a:pt x="71" y="474"/>
                  </a:lnTo>
                  <a:lnTo>
                    <a:pt x="65" y="468"/>
                  </a:lnTo>
                  <a:lnTo>
                    <a:pt x="65" y="461"/>
                  </a:lnTo>
                  <a:lnTo>
                    <a:pt x="65" y="455"/>
                  </a:lnTo>
                  <a:lnTo>
                    <a:pt x="58" y="448"/>
                  </a:lnTo>
                  <a:lnTo>
                    <a:pt x="52" y="448"/>
                  </a:lnTo>
                  <a:lnTo>
                    <a:pt x="45" y="448"/>
                  </a:lnTo>
                  <a:lnTo>
                    <a:pt x="39" y="442"/>
                  </a:lnTo>
                  <a:lnTo>
                    <a:pt x="33" y="442"/>
                  </a:lnTo>
                  <a:lnTo>
                    <a:pt x="33" y="436"/>
                  </a:lnTo>
                  <a:lnTo>
                    <a:pt x="33" y="429"/>
                  </a:lnTo>
                  <a:lnTo>
                    <a:pt x="33" y="423"/>
                  </a:lnTo>
                  <a:lnTo>
                    <a:pt x="26" y="410"/>
                  </a:lnTo>
                  <a:lnTo>
                    <a:pt x="26" y="404"/>
                  </a:lnTo>
                  <a:lnTo>
                    <a:pt x="20" y="404"/>
                  </a:lnTo>
                  <a:lnTo>
                    <a:pt x="13" y="397"/>
                  </a:lnTo>
                  <a:lnTo>
                    <a:pt x="7" y="391"/>
                  </a:lnTo>
                  <a:lnTo>
                    <a:pt x="7" y="384"/>
                  </a:lnTo>
                  <a:lnTo>
                    <a:pt x="7" y="372"/>
                  </a:lnTo>
                  <a:lnTo>
                    <a:pt x="0" y="365"/>
                  </a:lnTo>
                  <a:lnTo>
                    <a:pt x="0" y="359"/>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endParaRPr lang="fr-FR"/>
            </a:p>
          </p:txBody>
        </p:sp>
        <p:sp>
          <p:nvSpPr>
            <p:cNvPr id="54" name="Freeform 226">
              <a:extLst>
                <a:ext uri="{FF2B5EF4-FFF2-40B4-BE49-F238E27FC236}">
                  <a16:creationId xmlns:a16="http://schemas.microsoft.com/office/drawing/2014/main" id="{1BBB3B06-671E-03D0-6C00-33D4487820C0}"/>
                </a:ext>
              </a:extLst>
            </p:cNvPr>
            <p:cNvSpPr>
              <a:spLocks/>
            </p:cNvSpPr>
            <p:nvPr/>
          </p:nvSpPr>
          <p:spPr bwMode="gray">
            <a:xfrm>
              <a:off x="4056309" y="3598417"/>
              <a:ext cx="689851" cy="1213228"/>
            </a:xfrm>
            <a:custGeom>
              <a:avLst/>
              <a:gdLst>
                <a:gd name="T0" fmla="*/ 1024 w 1069"/>
                <a:gd name="T1" fmla="*/ 627 h 1684"/>
                <a:gd name="T2" fmla="*/ 1056 w 1069"/>
                <a:gd name="T3" fmla="*/ 781 h 1684"/>
                <a:gd name="T4" fmla="*/ 1031 w 1069"/>
                <a:gd name="T5" fmla="*/ 1050 h 1684"/>
                <a:gd name="T6" fmla="*/ 960 w 1069"/>
                <a:gd name="T7" fmla="*/ 1280 h 1684"/>
                <a:gd name="T8" fmla="*/ 973 w 1069"/>
                <a:gd name="T9" fmla="*/ 1319 h 1684"/>
                <a:gd name="T10" fmla="*/ 935 w 1069"/>
                <a:gd name="T11" fmla="*/ 1364 h 1684"/>
                <a:gd name="T12" fmla="*/ 883 w 1069"/>
                <a:gd name="T13" fmla="*/ 1396 h 1684"/>
                <a:gd name="T14" fmla="*/ 807 w 1069"/>
                <a:gd name="T15" fmla="*/ 1428 h 1684"/>
                <a:gd name="T16" fmla="*/ 679 w 1069"/>
                <a:gd name="T17" fmla="*/ 1492 h 1684"/>
                <a:gd name="T18" fmla="*/ 608 w 1069"/>
                <a:gd name="T19" fmla="*/ 1460 h 1684"/>
                <a:gd name="T20" fmla="*/ 563 w 1069"/>
                <a:gd name="T21" fmla="*/ 1434 h 1684"/>
                <a:gd name="T22" fmla="*/ 518 w 1069"/>
                <a:gd name="T23" fmla="*/ 1415 h 1684"/>
                <a:gd name="T24" fmla="*/ 352 w 1069"/>
                <a:gd name="T25" fmla="*/ 1492 h 1684"/>
                <a:gd name="T26" fmla="*/ 326 w 1069"/>
                <a:gd name="T27" fmla="*/ 1581 h 1684"/>
                <a:gd name="T28" fmla="*/ 237 w 1069"/>
                <a:gd name="T29" fmla="*/ 1671 h 1684"/>
                <a:gd name="T30" fmla="*/ 211 w 1069"/>
                <a:gd name="T31" fmla="*/ 1652 h 1684"/>
                <a:gd name="T32" fmla="*/ 166 w 1069"/>
                <a:gd name="T33" fmla="*/ 1633 h 1684"/>
                <a:gd name="T34" fmla="*/ 147 w 1069"/>
                <a:gd name="T35" fmla="*/ 1613 h 1684"/>
                <a:gd name="T36" fmla="*/ 115 w 1069"/>
                <a:gd name="T37" fmla="*/ 1588 h 1684"/>
                <a:gd name="T38" fmla="*/ 121 w 1069"/>
                <a:gd name="T39" fmla="*/ 1530 h 1684"/>
                <a:gd name="T40" fmla="*/ 102 w 1069"/>
                <a:gd name="T41" fmla="*/ 1485 h 1684"/>
                <a:gd name="T42" fmla="*/ 57 w 1069"/>
                <a:gd name="T43" fmla="*/ 1472 h 1684"/>
                <a:gd name="T44" fmla="*/ 45 w 1069"/>
                <a:gd name="T45" fmla="*/ 1415 h 1684"/>
                <a:gd name="T46" fmla="*/ 19 w 1069"/>
                <a:gd name="T47" fmla="*/ 1389 h 1684"/>
                <a:gd name="T48" fmla="*/ 45 w 1069"/>
                <a:gd name="T49" fmla="*/ 1338 h 1684"/>
                <a:gd name="T50" fmla="*/ 6 w 1069"/>
                <a:gd name="T51" fmla="*/ 1306 h 1684"/>
                <a:gd name="T52" fmla="*/ 38 w 1069"/>
                <a:gd name="T53" fmla="*/ 1261 h 1684"/>
                <a:gd name="T54" fmla="*/ 83 w 1069"/>
                <a:gd name="T55" fmla="*/ 1229 h 1684"/>
                <a:gd name="T56" fmla="*/ 96 w 1069"/>
                <a:gd name="T57" fmla="*/ 1172 h 1684"/>
                <a:gd name="T58" fmla="*/ 89 w 1069"/>
                <a:gd name="T59" fmla="*/ 1108 h 1684"/>
                <a:gd name="T60" fmla="*/ 115 w 1069"/>
                <a:gd name="T61" fmla="*/ 1056 h 1684"/>
                <a:gd name="T62" fmla="*/ 134 w 1069"/>
                <a:gd name="T63" fmla="*/ 973 h 1684"/>
                <a:gd name="T64" fmla="*/ 121 w 1069"/>
                <a:gd name="T65" fmla="*/ 915 h 1684"/>
                <a:gd name="T66" fmla="*/ 102 w 1069"/>
                <a:gd name="T67" fmla="*/ 890 h 1684"/>
                <a:gd name="T68" fmla="*/ 32 w 1069"/>
                <a:gd name="T69" fmla="*/ 877 h 1684"/>
                <a:gd name="T70" fmla="*/ 6 w 1069"/>
                <a:gd name="T71" fmla="*/ 826 h 1684"/>
                <a:gd name="T72" fmla="*/ 13 w 1069"/>
                <a:gd name="T73" fmla="*/ 755 h 1684"/>
                <a:gd name="T74" fmla="*/ 38 w 1069"/>
                <a:gd name="T75" fmla="*/ 698 h 1684"/>
                <a:gd name="T76" fmla="*/ 70 w 1069"/>
                <a:gd name="T77" fmla="*/ 659 h 1684"/>
                <a:gd name="T78" fmla="*/ 89 w 1069"/>
                <a:gd name="T79" fmla="*/ 615 h 1684"/>
                <a:gd name="T80" fmla="*/ 96 w 1069"/>
                <a:gd name="T81" fmla="*/ 570 h 1684"/>
                <a:gd name="T82" fmla="*/ 102 w 1069"/>
                <a:gd name="T83" fmla="*/ 525 h 1684"/>
                <a:gd name="T84" fmla="*/ 109 w 1069"/>
                <a:gd name="T85" fmla="*/ 455 h 1684"/>
                <a:gd name="T86" fmla="*/ 141 w 1069"/>
                <a:gd name="T87" fmla="*/ 435 h 1684"/>
                <a:gd name="T88" fmla="*/ 185 w 1069"/>
                <a:gd name="T89" fmla="*/ 403 h 1684"/>
                <a:gd name="T90" fmla="*/ 275 w 1069"/>
                <a:gd name="T91" fmla="*/ 371 h 1684"/>
                <a:gd name="T92" fmla="*/ 333 w 1069"/>
                <a:gd name="T93" fmla="*/ 378 h 1684"/>
                <a:gd name="T94" fmla="*/ 390 w 1069"/>
                <a:gd name="T95" fmla="*/ 365 h 1684"/>
                <a:gd name="T96" fmla="*/ 442 w 1069"/>
                <a:gd name="T97" fmla="*/ 365 h 1684"/>
                <a:gd name="T98" fmla="*/ 493 w 1069"/>
                <a:gd name="T99" fmla="*/ 371 h 1684"/>
                <a:gd name="T100" fmla="*/ 563 w 1069"/>
                <a:gd name="T101" fmla="*/ 365 h 1684"/>
                <a:gd name="T102" fmla="*/ 621 w 1069"/>
                <a:gd name="T103" fmla="*/ 346 h 1684"/>
                <a:gd name="T104" fmla="*/ 659 w 1069"/>
                <a:gd name="T105" fmla="*/ 314 h 1684"/>
                <a:gd name="T106" fmla="*/ 691 w 1069"/>
                <a:gd name="T107" fmla="*/ 275 h 1684"/>
                <a:gd name="T108" fmla="*/ 691 w 1069"/>
                <a:gd name="T109" fmla="*/ 224 h 1684"/>
                <a:gd name="T110" fmla="*/ 698 w 1069"/>
                <a:gd name="T111" fmla="*/ 179 h 1684"/>
                <a:gd name="T112" fmla="*/ 691 w 1069"/>
                <a:gd name="T113" fmla="*/ 147 h 1684"/>
                <a:gd name="T114" fmla="*/ 679 w 1069"/>
                <a:gd name="T115" fmla="*/ 122 h 1684"/>
                <a:gd name="T116" fmla="*/ 672 w 1069"/>
                <a:gd name="T117" fmla="*/ 77 h 1684"/>
                <a:gd name="T118" fmla="*/ 666 w 1069"/>
                <a:gd name="T119" fmla="*/ 26 h 1684"/>
                <a:gd name="T120" fmla="*/ 749 w 1069"/>
                <a:gd name="T121" fmla="*/ 6 h 1684"/>
                <a:gd name="T122" fmla="*/ 948 w 1069"/>
                <a:gd name="T123" fmla="*/ 6 h 16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69" h="1684">
                  <a:moveTo>
                    <a:pt x="1018" y="0"/>
                  </a:moveTo>
                  <a:lnTo>
                    <a:pt x="1024" y="19"/>
                  </a:lnTo>
                  <a:lnTo>
                    <a:pt x="1031" y="26"/>
                  </a:lnTo>
                  <a:lnTo>
                    <a:pt x="1031" y="77"/>
                  </a:lnTo>
                  <a:lnTo>
                    <a:pt x="1031" y="154"/>
                  </a:lnTo>
                  <a:lnTo>
                    <a:pt x="1031" y="173"/>
                  </a:lnTo>
                  <a:lnTo>
                    <a:pt x="1031" y="397"/>
                  </a:lnTo>
                  <a:lnTo>
                    <a:pt x="1024" y="493"/>
                  </a:lnTo>
                  <a:lnTo>
                    <a:pt x="1031" y="519"/>
                  </a:lnTo>
                  <a:lnTo>
                    <a:pt x="1024" y="627"/>
                  </a:lnTo>
                  <a:lnTo>
                    <a:pt x="1024" y="647"/>
                  </a:lnTo>
                  <a:lnTo>
                    <a:pt x="1031" y="659"/>
                  </a:lnTo>
                  <a:lnTo>
                    <a:pt x="1031" y="672"/>
                  </a:lnTo>
                  <a:lnTo>
                    <a:pt x="1044" y="691"/>
                  </a:lnTo>
                  <a:lnTo>
                    <a:pt x="1044" y="704"/>
                  </a:lnTo>
                  <a:lnTo>
                    <a:pt x="1044" y="736"/>
                  </a:lnTo>
                  <a:lnTo>
                    <a:pt x="1044" y="755"/>
                  </a:lnTo>
                  <a:lnTo>
                    <a:pt x="1050" y="768"/>
                  </a:lnTo>
                  <a:lnTo>
                    <a:pt x="1050" y="781"/>
                  </a:lnTo>
                  <a:lnTo>
                    <a:pt x="1056" y="781"/>
                  </a:lnTo>
                  <a:lnTo>
                    <a:pt x="1063" y="787"/>
                  </a:lnTo>
                  <a:lnTo>
                    <a:pt x="1069" y="794"/>
                  </a:lnTo>
                  <a:lnTo>
                    <a:pt x="1069" y="800"/>
                  </a:lnTo>
                  <a:lnTo>
                    <a:pt x="1044" y="800"/>
                  </a:lnTo>
                  <a:lnTo>
                    <a:pt x="1037" y="813"/>
                  </a:lnTo>
                  <a:lnTo>
                    <a:pt x="1037" y="839"/>
                  </a:lnTo>
                  <a:lnTo>
                    <a:pt x="1031" y="871"/>
                  </a:lnTo>
                  <a:lnTo>
                    <a:pt x="1031" y="890"/>
                  </a:lnTo>
                  <a:lnTo>
                    <a:pt x="1031" y="922"/>
                  </a:lnTo>
                  <a:lnTo>
                    <a:pt x="1031" y="1050"/>
                  </a:lnTo>
                  <a:lnTo>
                    <a:pt x="1037" y="1261"/>
                  </a:lnTo>
                  <a:lnTo>
                    <a:pt x="1031" y="1261"/>
                  </a:lnTo>
                  <a:lnTo>
                    <a:pt x="1005" y="1261"/>
                  </a:lnTo>
                  <a:lnTo>
                    <a:pt x="986" y="1261"/>
                  </a:lnTo>
                  <a:lnTo>
                    <a:pt x="986" y="1255"/>
                  </a:lnTo>
                  <a:lnTo>
                    <a:pt x="960" y="1255"/>
                  </a:lnTo>
                  <a:lnTo>
                    <a:pt x="960" y="1261"/>
                  </a:lnTo>
                  <a:lnTo>
                    <a:pt x="960" y="1268"/>
                  </a:lnTo>
                  <a:lnTo>
                    <a:pt x="960" y="1274"/>
                  </a:lnTo>
                  <a:lnTo>
                    <a:pt x="960" y="1280"/>
                  </a:lnTo>
                  <a:lnTo>
                    <a:pt x="960" y="1287"/>
                  </a:lnTo>
                  <a:lnTo>
                    <a:pt x="967" y="1287"/>
                  </a:lnTo>
                  <a:lnTo>
                    <a:pt x="967" y="1293"/>
                  </a:lnTo>
                  <a:lnTo>
                    <a:pt x="967" y="1300"/>
                  </a:lnTo>
                  <a:lnTo>
                    <a:pt x="973" y="1300"/>
                  </a:lnTo>
                  <a:lnTo>
                    <a:pt x="973" y="1306"/>
                  </a:lnTo>
                  <a:lnTo>
                    <a:pt x="980" y="1306"/>
                  </a:lnTo>
                  <a:lnTo>
                    <a:pt x="980" y="1312"/>
                  </a:lnTo>
                  <a:lnTo>
                    <a:pt x="980" y="1319"/>
                  </a:lnTo>
                  <a:lnTo>
                    <a:pt x="973" y="1319"/>
                  </a:lnTo>
                  <a:lnTo>
                    <a:pt x="973" y="1325"/>
                  </a:lnTo>
                  <a:lnTo>
                    <a:pt x="967" y="1325"/>
                  </a:lnTo>
                  <a:lnTo>
                    <a:pt x="960" y="1325"/>
                  </a:lnTo>
                  <a:lnTo>
                    <a:pt x="954" y="1325"/>
                  </a:lnTo>
                  <a:lnTo>
                    <a:pt x="948" y="1332"/>
                  </a:lnTo>
                  <a:lnTo>
                    <a:pt x="948" y="1338"/>
                  </a:lnTo>
                  <a:lnTo>
                    <a:pt x="941" y="1344"/>
                  </a:lnTo>
                  <a:lnTo>
                    <a:pt x="941" y="1351"/>
                  </a:lnTo>
                  <a:lnTo>
                    <a:pt x="941" y="1357"/>
                  </a:lnTo>
                  <a:lnTo>
                    <a:pt x="935" y="1364"/>
                  </a:lnTo>
                  <a:lnTo>
                    <a:pt x="928" y="1364"/>
                  </a:lnTo>
                  <a:lnTo>
                    <a:pt x="928" y="1370"/>
                  </a:lnTo>
                  <a:lnTo>
                    <a:pt x="922" y="1370"/>
                  </a:lnTo>
                  <a:lnTo>
                    <a:pt x="915" y="1370"/>
                  </a:lnTo>
                  <a:lnTo>
                    <a:pt x="909" y="1376"/>
                  </a:lnTo>
                  <a:lnTo>
                    <a:pt x="903" y="1376"/>
                  </a:lnTo>
                  <a:lnTo>
                    <a:pt x="896" y="1383"/>
                  </a:lnTo>
                  <a:lnTo>
                    <a:pt x="896" y="1389"/>
                  </a:lnTo>
                  <a:lnTo>
                    <a:pt x="890" y="1396"/>
                  </a:lnTo>
                  <a:lnTo>
                    <a:pt x="883" y="1396"/>
                  </a:lnTo>
                  <a:lnTo>
                    <a:pt x="877" y="1402"/>
                  </a:lnTo>
                  <a:lnTo>
                    <a:pt x="871" y="1408"/>
                  </a:lnTo>
                  <a:lnTo>
                    <a:pt x="858" y="1415"/>
                  </a:lnTo>
                  <a:lnTo>
                    <a:pt x="851" y="1415"/>
                  </a:lnTo>
                  <a:lnTo>
                    <a:pt x="845" y="1421"/>
                  </a:lnTo>
                  <a:lnTo>
                    <a:pt x="839" y="1421"/>
                  </a:lnTo>
                  <a:lnTo>
                    <a:pt x="826" y="1421"/>
                  </a:lnTo>
                  <a:lnTo>
                    <a:pt x="819" y="1428"/>
                  </a:lnTo>
                  <a:lnTo>
                    <a:pt x="813" y="1428"/>
                  </a:lnTo>
                  <a:lnTo>
                    <a:pt x="807" y="1428"/>
                  </a:lnTo>
                  <a:lnTo>
                    <a:pt x="794" y="1434"/>
                  </a:lnTo>
                  <a:lnTo>
                    <a:pt x="781" y="1434"/>
                  </a:lnTo>
                  <a:lnTo>
                    <a:pt x="775" y="1440"/>
                  </a:lnTo>
                  <a:lnTo>
                    <a:pt x="762" y="1440"/>
                  </a:lnTo>
                  <a:lnTo>
                    <a:pt x="749" y="1447"/>
                  </a:lnTo>
                  <a:lnTo>
                    <a:pt x="730" y="1453"/>
                  </a:lnTo>
                  <a:lnTo>
                    <a:pt x="723" y="1460"/>
                  </a:lnTo>
                  <a:lnTo>
                    <a:pt x="704" y="1472"/>
                  </a:lnTo>
                  <a:lnTo>
                    <a:pt x="691" y="1485"/>
                  </a:lnTo>
                  <a:lnTo>
                    <a:pt x="679" y="1492"/>
                  </a:lnTo>
                  <a:lnTo>
                    <a:pt x="666" y="1498"/>
                  </a:lnTo>
                  <a:lnTo>
                    <a:pt x="653" y="1498"/>
                  </a:lnTo>
                  <a:lnTo>
                    <a:pt x="647" y="1492"/>
                  </a:lnTo>
                  <a:lnTo>
                    <a:pt x="640" y="1485"/>
                  </a:lnTo>
                  <a:lnTo>
                    <a:pt x="634" y="1479"/>
                  </a:lnTo>
                  <a:lnTo>
                    <a:pt x="627" y="1472"/>
                  </a:lnTo>
                  <a:lnTo>
                    <a:pt x="621" y="1466"/>
                  </a:lnTo>
                  <a:lnTo>
                    <a:pt x="615" y="1466"/>
                  </a:lnTo>
                  <a:lnTo>
                    <a:pt x="608" y="1466"/>
                  </a:lnTo>
                  <a:lnTo>
                    <a:pt x="608" y="1460"/>
                  </a:lnTo>
                  <a:lnTo>
                    <a:pt x="602" y="1460"/>
                  </a:lnTo>
                  <a:lnTo>
                    <a:pt x="595" y="1453"/>
                  </a:lnTo>
                  <a:lnTo>
                    <a:pt x="595" y="1447"/>
                  </a:lnTo>
                  <a:lnTo>
                    <a:pt x="589" y="1447"/>
                  </a:lnTo>
                  <a:lnTo>
                    <a:pt x="583" y="1447"/>
                  </a:lnTo>
                  <a:lnTo>
                    <a:pt x="583" y="1440"/>
                  </a:lnTo>
                  <a:lnTo>
                    <a:pt x="576" y="1440"/>
                  </a:lnTo>
                  <a:lnTo>
                    <a:pt x="570" y="1440"/>
                  </a:lnTo>
                  <a:lnTo>
                    <a:pt x="570" y="1434"/>
                  </a:lnTo>
                  <a:lnTo>
                    <a:pt x="563" y="1434"/>
                  </a:lnTo>
                  <a:lnTo>
                    <a:pt x="557" y="1428"/>
                  </a:lnTo>
                  <a:lnTo>
                    <a:pt x="550" y="1428"/>
                  </a:lnTo>
                  <a:lnTo>
                    <a:pt x="544" y="1428"/>
                  </a:lnTo>
                  <a:lnTo>
                    <a:pt x="544" y="1421"/>
                  </a:lnTo>
                  <a:lnTo>
                    <a:pt x="550" y="1421"/>
                  </a:lnTo>
                  <a:lnTo>
                    <a:pt x="550" y="1415"/>
                  </a:lnTo>
                  <a:lnTo>
                    <a:pt x="544" y="1415"/>
                  </a:lnTo>
                  <a:lnTo>
                    <a:pt x="531" y="1415"/>
                  </a:lnTo>
                  <a:lnTo>
                    <a:pt x="525" y="1415"/>
                  </a:lnTo>
                  <a:lnTo>
                    <a:pt x="518" y="1415"/>
                  </a:lnTo>
                  <a:lnTo>
                    <a:pt x="512" y="1415"/>
                  </a:lnTo>
                  <a:lnTo>
                    <a:pt x="506" y="1415"/>
                  </a:lnTo>
                  <a:lnTo>
                    <a:pt x="493" y="1415"/>
                  </a:lnTo>
                  <a:lnTo>
                    <a:pt x="448" y="1415"/>
                  </a:lnTo>
                  <a:lnTo>
                    <a:pt x="397" y="1408"/>
                  </a:lnTo>
                  <a:lnTo>
                    <a:pt x="346" y="1408"/>
                  </a:lnTo>
                  <a:lnTo>
                    <a:pt x="346" y="1447"/>
                  </a:lnTo>
                  <a:lnTo>
                    <a:pt x="346" y="1466"/>
                  </a:lnTo>
                  <a:lnTo>
                    <a:pt x="346" y="1479"/>
                  </a:lnTo>
                  <a:lnTo>
                    <a:pt x="352" y="1492"/>
                  </a:lnTo>
                  <a:lnTo>
                    <a:pt x="346" y="1504"/>
                  </a:lnTo>
                  <a:lnTo>
                    <a:pt x="346" y="1517"/>
                  </a:lnTo>
                  <a:lnTo>
                    <a:pt x="346" y="1524"/>
                  </a:lnTo>
                  <a:lnTo>
                    <a:pt x="346" y="1530"/>
                  </a:lnTo>
                  <a:lnTo>
                    <a:pt x="346" y="1536"/>
                  </a:lnTo>
                  <a:lnTo>
                    <a:pt x="339" y="1556"/>
                  </a:lnTo>
                  <a:lnTo>
                    <a:pt x="333" y="1556"/>
                  </a:lnTo>
                  <a:lnTo>
                    <a:pt x="333" y="1562"/>
                  </a:lnTo>
                  <a:lnTo>
                    <a:pt x="326" y="1569"/>
                  </a:lnTo>
                  <a:lnTo>
                    <a:pt x="326" y="1581"/>
                  </a:lnTo>
                  <a:lnTo>
                    <a:pt x="320" y="1588"/>
                  </a:lnTo>
                  <a:lnTo>
                    <a:pt x="314" y="1594"/>
                  </a:lnTo>
                  <a:lnTo>
                    <a:pt x="307" y="1601"/>
                  </a:lnTo>
                  <a:lnTo>
                    <a:pt x="294" y="1620"/>
                  </a:lnTo>
                  <a:lnTo>
                    <a:pt x="288" y="1626"/>
                  </a:lnTo>
                  <a:lnTo>
                    <a:pt x="275" y="1639"/>
                  </a:lnTo>
                  <a:lnTo>
                    <a:pt x="269" y="1645"/>
                  </a:lnTo>
                  <a:lnTo>
                    <a:pt x="256" y="1658"/>
                  </a:lnTo>
                  <a:lnTo>
                    <a:pt x="250" y="1665"/>
                  </a:lnTo>
                  <a:lnTo>
                    <a:pt x="237" y="1671"/>
                  </a:lnTo>
                  <a:lnTo>
                    <a:pt x="224" y="1671"/>
                  </a:lnTo>
                  <a:lnTo>
                    <a:pt x="205" y="1677"/>
                  </a:lnTo>
                  <a:lnTo>
                    <a:pt x="192" y="1677"/>
                  </a:lnTo>
                  <a:lnTo>
                    <a:pt x="185" y="1684"/>
                  </a:lnTo>
                  <a:lnTo>
                    <a:pt x="185" y="1677"/>
                  </a:lnTo>
                  <a:lnTo>
                    <a:pt x="192" y="1671"/>
                  </a:lnTo>
                  <a:lnTo>
                    <a:pt x="198" y="1665"/>
                  </a:lnTo>
                  <a:lnTo>
                    <a:pt x="205" y="1665"/>
                  </a:lnTo>
                  <a:lnTo>
                    <a:pt x="205" y="1658"/>
                  </a:lnTo>
                  <a:lnTo>
                    <a:pt x="211" y="1652"/>
                  </a:lnTo>
                  <a:lnTo>
                    <a:pt x="211" y="1645"/>
                  </a:lnTo>
                  <a:lnTo>
                    <a:pt x="211" y="1639"/>
                  </a:lnTo>
                  <a:lnTo>
                    <a:pt x="205" y="1639"/>
                  </a:lnTo>
                  <a:lnTo>
                    <a:pt x="205" y="1633"/>
                  </a:lnTo>
                  <a:lnTo>
                    <a:pt x="198" y="1633"/>
                  </a:lnTo>
                  <a:lnTo>
                    <a:pt x="192" y="1633"/>
                  </a:lnTo>
                  <a:lnTo>
                    <a:pt x="185" y="1633"/>
                  </a:lnTo>
                  <a:lnTo>
                    <a:pt x="179" y="1633"/>
                  </a:lnTo>
                  <a:lnTo>
                    <a:pt x="173" y="1633"/>
                  </a:lnTo>
                  <a:lnTo>
                    <a:pt x="166" y="1633"/>
                  </a:lnTo>
                  <a:lnTo>
                    <a:pt x="160" y="1633"/>
                  </a:lnTo>
                  <a:lnTo>
                    <a:pt x="153" y="1633"/>
                  </a:lnTo>
                  <a:lnTo>
                    <a:pt x="153" y="1626"/>
                  </a:lnTo>
                  <a:lnTo>
                    <a:pt x="160" y="1626"/>
                  </a:lnTo>
                  <a:lnTo>
                    <a:pt x="160" y="1620"/>
                  </a:lnTo>
                  <a:lnTo>
                    <a:pt x="153" y="1620"/>
                  </a:lnTo>
                  <a:lnTo>
                    <a:pt x="153" y="1613"/>
                  </a:lnTo>
                  <a:lnTo>
                    <a:pt x="147" y="1613"/>
                  </a:lnTo>
                  <a:lnTo>
                    <a:pt x="147" y="1607"/>
                  </a:lnTo>
                  <a:lnTo>
                    <a:pt x="147" y="1613"/>
                  </a:lnTo>
                  <a:lnTo>
                    <a:pt x="141" y="1613"/>
                  </a:lnTo>
                  <a:lnTo>
                    <a:pt x="141" y="1620"/>
                  </a:lnTo>
                  <a:lnTo>
                    <a:pt x="134" y="1620"/>
                  </a:lnTo>
                  <a:lnTo>
                    <a:pt x="134" y="1613"/>
                  </a:lnTo>
                  <a:lnTo>
                    <a:pt x="128" y="1613"/>
                  </a:lnTo>
                  <a:lnTo>
                    <a:pt x="128" y="1607"/>
                  </a:lnTo>
                  <a:lnTo>
                    <a:pt x="121" y="1601"/>
                  </a:lnTo>
                  <a:lnTo>
                    <a:pt x="121" y="1594"/>
                  </a:lnTo>
                  <a:lnTo>
                    <a:pt x="115" y="1594"/>
                  </a:lnTo>
                  <a:lnTo>
                    <a:pt x="115" y="1588"/>
                  </a:lnTo>
                  <a:lnTo>
                    <a:pt x="115" y="1581"/>
                  </a:lnTo>
                  <a:lnTo>
                    <a:pt x="115" y="1575"/>
                  </a:lnTo>
                  <a:lnTo>
                    <a:pt x="115" y="1569"/>
                  </a:lnTo>
                  <a:lnTo>
                    <a:pt x="115" y="1562"/>
                  </a:lnTo>
                  <a:lnTo>
                    <a:pt x="121" y="1562"/>
                  </a:lnTo>
                  <a:lnTo>
                    <a:pt x="121" y="1556"/>
                  </a:lnTo>
                  <a:lnTo>
                    <a:pt x="121" y="1549"/>
                  </a:lnTo>
                  <a:lnTo>
                    <a:pt x="121" y="1543"/>
                  </a:lnTo>
                  <a:lnTo>
                    <a:pt x="121" y="1536"/>
                  </a:lnTo>
                  <a:lnTo>
                    <a:pt x="121" y="1530"/>
                  </a:lnTo>
                  <a:lnTo>
                    <a:pt x="121" y="1524"/>
                  </a:lnTo>
                  <a:lnTo>
                    <a:pt x="121" y="1517"/>
                  </a:lnTo>
                  <a:lnTo>
                    <a:pt x="121" y="1511"/>
                  </a:lnTo>
                  <a:lnTo>
                    <a:pt x="121" y="1504"/>
                  </a:lnTo>
                  <a:lnTo>
                    <a:pt x="121" y="1498"/>
                  </a:lnTo>
                  <a:lnTo>
                    <a:pt x="121" y="1492"/>
                  </a:lnTo>
                  <a:lnTo>
                    <a:pt x="115" y="1492"/>
                  </a:lnTo>
                  <a:lnTo>
                    <a:pt x="115" y="1485"/>
                  </a:lnTo>
                  <a:lnTo>
                    <a:pt x="109" y="1485"/>
                  </a:lnTo>
                  <a:lnTo>
                    <a:pt x="102" y="1485"/>
                  </a:lnTo>
                  <a:lnTo>
                    <a:pt x="96" y="1479"/>
                  </a:lnTo>
                  <a:lnTo>
                    <a:pt x="96" y="1485"/>
                  </a:lnTo>
                  <a:lnTo>
                    <a:pt x="89" y="1485"/>
                  </a:lnTo>
                  <a:lnTo>
                    <a:pt x="83" y="1485"/>
                  </a:lnTo>
                  <a:lnTo>
                    <a:pt x="83" y="1479"/>
                  </a:lnTo>
                  <a:lnTo>
                    <a:pt x="77" y="1479"/>
                  </a:lnTo>
                  <a:lnTo>
                    <a:pt x="70" y="1479"/>
                  </a:lnTo>
                  <a:lnTo>
                    <a:pt x="70" y="1472"/>
                  </a:lnTo>
                  <a:lnTo>
                    <a:pt x="64" y="1472"/>
                  </a:lnTo>
                  <a:lnTo>
                    <a:pt x="57" y="1472"/>
                  </a:lnTo>
                  <a:lnTo>
                    <a:pt x="57" y="1466"/>
                  </a:lnTo>
                  <a:lnTo>
                    <a:pt x="57" y="1460"/>
                  </a:lnTo>
                  <a:lnTo>
                    <a:pt x="51" y="1453"/>
                  </a:lnTo>
                  <a:lnTo>
                    <a:pt x="51" y="1447"/>
                  </a:lnTo>
                  <a:lnTo>
                    <a:pt x="51" y="1440"/>
                  </a:lnTo>
                  <a:lnTo>
                    <a:pt x="57" y="1440"/>
                  </a:lnTo>
                  <a:lnTo>
                    <a:pt x="57" y="1434"/>
                  </a:lnTo>
                  <a:lnTo>
                    <a:pt x="51" y="1428"/>
                  </a:lnTo>
                  <a:lnTo>
                    <a:pt x="45" y="1421"/>
                  </a:lnTo>
                  <a:lnTo>
                    <a:pt x="45" y="1415"/>
                  </a:lnTo>
                  <a:lnTo>
                    <a:pt x="38" y="1408"/>
                  </a:lnTo>
                  <a:lnTo>
                    <a:pt x="32" y="1408"/>
                  </a:lnTo>
                  <a:lnTo>
                    <a:pt x="25" y="1408"/>
                  </a:lnTo>
                  <a:lnTo>
                    <a:pt x="25" y="1415"/>
                  </a:lnTo>
                  <a:lnTo>
                    <a:pt x="19" y="1415"/>
                  </a:lnTo>
                  <a:lnTo>
                    <a:pt x="19" y="1408"/>
                  </a:lnTo>
                  <a:lnTo>
                    <a:pt x="13" y="1408"/>
                  </a:lnTo>
                  <a:lnTo>
                    <a:pt x="19" y="1402"/>
                  </a:lnTo>
                  <a:lnTo>
                    <a:pt x="19" y="1396"/>
                  </a:lnTo>
                  <a:lnTo>
                    <a:pt x="19" y="1389"/>
                  </a:lnTo>
                  <a:lnTo>
                    <a:pt x="19" y="1383"/>
                  </a:lnTo>
                  <a:lnTo>
                    <a:pt x="25" y="1383"/>
                  </a:lnTo>
                  <a:lnTo>
                    <a:pt x="25" y="1376"/>
                  </a:lnTo>
                  <a:lnTo>
                    <a:pt x="25" y="1370"/>
                  </a:lnTo>
                  <a:lnTo>
                    <a:pt x="32" y="1364"/>
                  </a:lnTo>
                  <a:lnTo>
                    <a:pt x="38" y="1364"/>
                  </a:lnTo>
                  <a:lnTo>
                    <a:pt x="38" y="1357"/>
                  </a:lnTo>
                  <a:lnTo>
                    <a:pt x="45" y="1351"/>
                  </a:lnTo>
                  <a:lnTo>
                    <a:pt x="45" y="1344"/>
                  </a:lnTo>
                  <a:lnTo>
                    <a:pt x="45" y="1338"/>
                  </a:lnTo>
                  <a:lnTo>
                    <a:pt x="45" y="1325"/>
                  </a:lnTo>
                  <a:lnTo>
                    <a:pt x="45" y="1319"/>
                  </a:lnTo>
                  <a:lnTo>
                    <a:pt x="38" y="1319"/>
                  </a:lnTo>
                  <a:lnTo>
                    <a:pt x="32" y="1319"/>
                  </a:lnTo>
                  <a:lnTo>
                    <a:pt x="32" y="1312"/>
                  </a:lnTo>
                  <a:lnTo>
                    <a:pt x="25" y="1312"/>
                  </a:lnTo>
                  <a:lnTo>
                    <a:pt x="19" y="1312"/>
                  </a:lnTo>
                  <a:lnTo>
                    <a:pt x="13" y="1312"/>
                  </a:lnTo>
                  <a:lnTo>
                    <a:pt x="13" y="1306"/>
                  </a:lnTo>
                  <a:lnTo>
                    <a:pt x="6" y="1306"/>
                  </a:lnTo>
                  <a:lnTo>
                    <a:pt x="6" y="1300"/>
                  </a:lnTo>
                  <a:lnTo>
                    <a:pt x="6" y="1293"/>
                  </a:lnTo>
                  <a:lnTo>
                    <a:pt x="6" y="1287"/>
                  </a:lnTo>
                  <a:lnTo>
                    <a:pt x="6" y="1280"/>
                  </a:lnTo>
                  <a:lnTo>
                    <a:pt x="13" y="1280"/>
                  </a:lnTo>
                  <a:lnTo>
                    <a:pt x="13" y="1274"/>
                  </a:lnTo>
                  <a:lnTo>
                    <a:pt x="19" y="1274"/>
                  </a:lnTo>
                  <a:lnTo>
                    <a:pt x="25" y="1268"/>
                  </a:lnTo>
                  <a:lnTo>
                    <a:pt x="32" y="1261"/>
                  </a:lnTo>
                  <a:lnTo>
                    <a:pt x="38" y="1261"/>
                  </a:lnTo>
                  <a:lnTo>
                    <a:pt x="45" y="1261"/>
                  </a:lnTo>
                  <a:lnTo>
                    <a:pt x="51" y="1261"/>
                  </a:lnTo>
                  <a:lnTo>
                    <a:pt x="57" y="1261"/>
                  </a:lnTo>
                  <a:lnTo>
                    <a:pt x="64" y="1261"/>
                  </a:lnTo>
                  <a:lnTo>
                    <a:pt x="70" y="1255"/>
                  </a:lnTo>
                  <a:lnTo>
                    <a:pt x="70" y="1248"/>
                  </a:lnTo>
                  <a:lnTo>
                    <a:pt x="77" y="1248"/>
                  </a:lnTo>
                  <a:lnTo>
                    <a:pt x="77" y="1242"/>
                  </a:lnTo>
                  <a:lnTo>
                    <a:pt x="83" y="1236"/>
                  </a:lnTo>
                  <a:lnTo>
                    <a:pt x="83" y="1229"/>
                  </a:lnTo>
                  <a:lnTo>
                    <a:pt x="77" y="1223"/>
                  </a:lnTo>
                  <a:lnTo>
                    <a:pt x="77" y="1216"/>
                  </a:lnTo>
                  <a:lnTo>
                    <a:pt x="77" y="1210"/>
                  </a:lnTo>
                  <a:lnTo>
                    <a:pt x="77" y="1204"/>
                  </a:lnTo>
                  <a:lnTo>
                    <a:pt x="77" y="1197"/>
                  </a:lnTo>
                  <a:lnTo>
                    <a:pt x="83" y="1197"/>
                  </a:lnTo>
                  <a:lnTo>
                    <a:pt x="83" y="1191"/>
                  </a:lnTo>
                  <a:lnTo>
                    <a:pt x="89" y="1184"/>
                  </a:lnTo>
                  <a:lnTo>
                    <a:pt x="89" y="1178"/>
                  </a:lnTo>
                  <a:lnTo>
                    <a:pt x="96" y="1172"/>
                  </a:lnTo>
                  <a:lnTo>
                    <a:pt x="96" y="1165"/>
                  </a:lnTo>
                  <a:lnTo>
                    <a:pt x="96" y="1159"/>
                  </a:lnTo>
                  <a:lnTo>
                    <a:pt x="89" y="1159"/>
                  </a:lnTo>
                  <a:lnTo>
                    <a:pt x="83" y="1159"/>
                  </a:lnTo>
                  <a:lnTo>
                    <a:pt x="77" y="1152"/>
                  </a:lnTo>
                  <a:lnTo>
                    <a:pt x="77" y="1146"/>
                  </a:lnTo>
                  <a:lnTo>
                    <a:pt x="77" y="1133"/>
                  </a:lnTo>
                  <a:lnTo>
                    <a:pt x="83" y="1127"/>
                  </a:lnTo>
                  <a:lnTo>
                    <a:pt x="89" y="1114"/>
                  </a:lnTo>
                  <a:lnTo>
                    <a:pt x="89" y="1108"/>
                  </a:lnTo>
                  <a:lnTo>
                    <a:pt x="96" y="1108"/>
                  </a:lnTo>
                  <a:lnTo>
                    <a:pt x="96" y="1101"/>
                  </a:lnTo>
                  <a:lnTo>
                    <a:pt x="96" y="1095"/>
                  </a:lnTo>
                  <a:lnTo>
                    <a:pt x="102" y="1095"/>
                  </a:lnTo>
                  <a:lnTo>
                    <a:pt x="102" y="1088"/>
                  </a:lnTo>
                  <a:lnTo>
                    <a:pt x="109" y="1088"/>
                  </a:lnTo>
                  <a:lnTo>
                    <a:pt x="109" y="1082"/>
                  </a:lnTo>
                  <a:lnTo>
                    <a:pt x="109" y="1076"/>
                  </a:lnTo>
                  <a:lnTo>
                    <a:pt x="115" y="1069"/>
                  </a:lnTo>
                  <a:lnTo>
                    <a:pt x="115" y="1056"/>
                  </a:lnTo>
                  <a:lnTo>
                    <a:pt x="115" y="1044"/>
                  </a:lnTo>
                  <a:lnTo>
                    <a:pt x="115" y="1031"/>
                  </a:lnTo>
                  <a:lnTo>
                    <a:pt x="121" y="1024"/>
                  </a:lnTo>
                  <a:lnTo>
                    <a:pt x="121" y="1018"/>
                  </a:lnTo>
                  <a:lnTo>
                    <a:pt x="121" y="999"/>
                  </a:lnTo>
                  <a:lnTo>
                    <a:pt x="128" y="999"/>
                  </a:lnTo>
                  <a:lnTo>
                    <a:pt x="128" y="992"/>
                  </a:lnTo>
                  <a:lnTo>
                    <a:pt x="134" y="986"/>
                  </a:lnTo>
                  <a:lnTo>
                    <a:pt x="134" y="980"/>
                  </a:lnTo>
                  <a:lnTo>
                    <a:pt x="134" y="973"/>
                  </a:lnTo>
                  <a:lnTo>
                    <a:pt x="134" y="967"/>
                  </a:lnTo>
                  <a:lnTo>
                    <a:pt x="134" y="960"/>
                  </a:lnTo>
                  <a:lnTo>
                    <a:pt x="134" y="954"/>
                  </a:lnTo>
                  <a:lnTo>
                    <a:pt x="128" y="948"/>
                  </a:lnTo>
                  <a:lnTo>
                    <a:pt x="128" y="941"/>
                  </a:lnTo>
                  <a:lnTo>
                    <a:pt x="128" y="935"/>
                  </a:lnTo>
                  <a:lnTo>
                    <a:pt x="128" y="928"/>
                  </a:lnTo>
                  <a:lnTo>
                    <a:pt x="121" y="928"/>
                  </a:lnTo>
                  <a:lnTo>
                    <a:pt x="121" y="922"/>
                  </a:lnTo>
                  <a:lnTo>
                    <a:pt x="121" y="915"/>
                  </a:lnTo>
                  <a:lnTo>
                    <a:pt x="128" y="915"/>
                  </a:lnTo>
                  <a:lnTo>
                    <a:pt x="128" y="909"/>
                  </a:lnTo>
                  <a:lnTo>
                    <a:pt x="121" y="909"/>
                  </a:lnTo>
                  <a:lnTo>
                    <a:pt x="121" y="903"/>
                  </a:lnTo>
                  <a:lnTo>
                    <a:pt x="121" y="896"/>
                  </a:lnTo>
                  <a:lnTo>
                    <a:pt x="128" y="896"/>
                  </a:lnTo>
                  <a:lnTo>
                    <a:pt x="121" y="890"/>
                  </a:lnTo>
                  <a:lnTo>
                    <a:pt x="115" y="890"/>
                  </a:lnTo>
                  <a:lnTo>
                    <a:pt x="109" y="890"/>
                  </a:lnTo>
                  <a:lnTo>
                    <a:pt x="102" y="890"/>
                  </a:lnTo>
                  <a:lnTo>
                    <a:pt x="102" y="883"/>
                  </a:lnTo>
                  <a:lnTo>
                    <a:pt x="96" y="883"/>
                  </a:lnTo>
                  <a:lnTo>
                    <a:pt x="89" y="890"/>
                  </a:lnTo>
                  <a:lnTo>
                    <a:pt x="77" y="890"/>
                  </a:lnTo>
                  <a:lnTo>
                    <a:pt x="70" y="896"/>
                  </a:lnTo>
                  <a:lnTo>
                    <a:pt x="64" y="896"/>
                  </a:lnTo>
                  <a:lnTo>
                    <a:pt x="57" y="896"/>
                  </a:lnTo>
                  <a:lnTo>
                    <a:pt x="51" y="890"/>
                  </a:lnTo>
                  <a:lnTo>
                    <a:pt x="38" y="883"/>
                  </a:lnTo>
                  <a:lnTo>
                    <a:pt x="32" y="877"/>
                  </a:lnTo>
                  <a:lnTo>
                    <a:pt x="25" y="871"/>
                  </a:lnTo>
                  <a:lnTo>
                    <a:pt x="25" y="864"/>
                  </a:lnTo>
                  <a:lnTo>
                    <a:pt x="25" y="858"/>
                  </a:lnTo>
                  <a:lnTo>
                    <a:pt x="19" y="851"/>
                  </a:lnTo>
                  <a:lnTo>
                    <a:pt x="19" y="845"/>
                  </a:lnTo>
                  <a:lnTo>
                    <a:pt x="19" y="839"/>
                  </a:lnTo>
                  <a:lnTo>
                    <a:pt x="13" y="839"/>
                  </a:lnTo>
                  <a:lnTo>
                    <a:pt x="6" y="839"/>
                  </a:lnTo>
                  <a:lnTo>
                    <a:pt x="0" y="832"/>
                  </a:lnTo>
                  <a:lnTo>
                    <a:pt x="6" y="826"/>
                  </a:lnTo>
                  <a:lnTo>
                    <a:pt x="13" y="826"/>
                  </a:lnTo>
                  <a:lnTo>
                    <a:pt x="13" y="819"/>
                  </a:lnTo>
                  <a:lnTo>
                    <a:pt x="13" y="813"/>
                  </a:lnTo>
                  <a:lnTo>
                    <a:pt x="13" y="807"/>
                  </a:lnTo>
                  <a:lnTo>
                    <a:pt x="13" y="800"/>
                  </a:lnTo>
                  <a:lnTo>
                    <a:pt x="13" y="794"/>
                  </a:lnTo>
                  <a:lnTo>
                    <a:pt x="6" y="787"/>
                  </a:lnTo>
                  <a:lnTo>
                    <a:pt x="6" y="781"/>
                  </a:lnTo>
                  <a:lnTo>
                    <a:pt x="6" y="768"/>
                  </a:lnTo>
                  <a:lnTo>
                    <a:pt x="13" y="755"/>
                  </a:lnTo>
                  <a:lnTo>
                    <a:pt x="13" y="743"/>
                  </a:lnTo>
                  <a:lnTo>
                    <a:pt x="13" y="730"/>
                  </a:lnTo>
                  <a:lnTo>
                    <a:pt x="13" y="723"/>
                  </a:lnTo>
                  <a:lnTo>
                    <a:pt x="13" y="717"/>
                  </a:lnTo>
                  <a:lnTo>
                    <a:pt x="13" y="711"/>
                  </a:lnTo>
                  <a:lnTo>
                    <a:pt x="19" y="711"/>
                  </a:lnTo>
                  <a:lnTo>
                    <a:pt x="25" y="704"/>
                  </a:lnTo>
                  <a:lnTo>
                    <a:pt x="32" y="704"/>
                  </a:lnTo>
                  <a:lnTo>
                    <a:pt x="32" y="698"/>
                  </a:lnTo>
                  <a:lnTo>
                    <a:pt x="38" y="698"/>
                  </a:lnTo>
                  <a:lnTo>
                    <a:pt x="45" y="698"/>
                  </a:lnTo>
                  <a:lnTo>
                    <a:pt x="51" y="691"/>
                  </a:lnTo>
                  <a:lnTo>
                    <a:pt x="57" y="691"/>
                  </a:lnTo>
                  <a:lnTo>
                    <a:pt x="64" y="691"/>
                  </a:lnTo>
                  <a:lnTo>
                    <a:pt x="64" y="685"/>
                  </a:lnTo>
                  <a:lnTo>
                    <a:pt x="70" y="685"/>
                  </a:lnTo>
                  <a:lnTo>
                    <a:pt x="70" y="679"/>
                  </a:lnTo>
                  <a:lnTo>
                    <a:pt x="70" y="672"/>
                  </a:lnTo>
                  <a:lnTo>
                    <a:pt x="70" y="666"/>
                  </a:lnTo>
                  <a:lnTo>
                    <a:pt x="70" y="659"/>
                  </a:lnTo>
                  <a:lnTo>
                    <a:pt x="70" y="653"/>
                  </a:lnTo>
                  <a:lnTo>
                    <a:pt x="70" y="647"/>
                  </a:lnTo>
                  <a:lnTo>
                    <a:pt x="70" y="640"/>
                  </a:lnTo>
                  <a:lnTo>
                    <a:pt x="70" y="634"/>
                  </a:lnTo>
                  <a:lnTo>
                    <a:pt x="70" y="627"/>
                  </a:lnTo>
                  <a:lnTo>
                    <a:pt x="70" y="621"/>
                  </a:lnTo>
                  <a:lnTo>
                    <a:pt x="77" y="621"/>
                  </a:lnTo>
                  <a:lnTo>
                    <a:pt x="77" y="615"/>
                  </a:lnTo>
                  <a:lnTo>
                    <a:pt x="83" y="615"/>
                  </a:lnTo>
                  <a:lnTo>
                    <a:pt x="89" y="615"/>
                  </a:lnTo>
                  <a:lnTo>
                    <a:pt x="96" y="615"/>
                  </a:lnTo>
                  <a:lnTo>
                    <a:pt x="102" y="615"/>
                  </a:lnTo>
                  <a:lnTo>
                    <a:pt x="109" y="608"/>
                  </a:lnTo>
                  <a:lnTo>
                    <a:pt x="102" y="602"/>
                  </a:lnTo>
                  <a:lnTo>
                    <a:pt x="102" y="595"/>
                  </a:lnTo>
                  <a:lnTo>
                    <a:pt x="102" y="589"/>
                  </a:lnTo>
                  <a:lnTo>
                    <a:pt x="102" y="583"/>
                  </a:lnTo>
                  <a:lnTo>
                    <a:pt x="102" y="576"/>
                  </a:lnTo>
                  <a:lnTo>
                    <a:pt x="96" y="576"/>
                  </a:lnTo>
                  <a:lnTo>
                    <a:pt x="96" y="570"/>
                  </a:lnTo>
                  <a:lnTo>
                    <a:pt x="96" y="563"/>
                  </a:lnTo>
                  <a:lnTo>
                    <a:pt x="102" y="557"/>
                  </a:lnTo>
                  <a:lnTo>
                    <a:pt x="109" y="557"/>
                  </a:lnTo>
                  <a:lnTo>
                    <a:pt x="115" y="557"/>
                  </a:lnTo>
                  <a:lnTo>
                    <a:pt x="115" y="551"/>
                  </a:lnTo>
                  <a:lnTo>
                    <a:pt x="115" y="544"/>
                  </a:lnTo>
                  <a:lnTo>
                    <a:pt x="109" y="544"/>
                  </a:lnTo>
                  <a:lnTo>
                    <a:pt x="109" y="538"/>
                  </a:lnTo>
                  <a:lnTo>
                    <a:pt x="109" y="531"/>
                  </a:lnTo>
                  <a:lnTo>
                    <a:pt x="102" y="525"/>
                  </a:lnTo>
                  <a:lnTo>
                    <a:pt x="102" y="512"/>
                  </a:lnTo>
                  <a:lnTo>
                    <a:pt x="102" y="506"/>
                  </a:lnTo>
                  <a:lnTo>
                    <a:pt x="102" y="499"/>
                  </a:lnTo>
                  <a:lnTo>
                    <a:pt x="102" y="493"/>
                  </a:lnTo>
                  <a:lnTo>
                    <a:pt x="102" y="487"/>
                  </a:lnTo>
                  <a:lnTo>
                    <a:pt x="102" y="480"/>
                  </a:lnTo>
                  <a:lnTo>
                    <a:pt x="109" y="474"/>
                  </a:lnTo>
                  <a:lnTo>
                    <a:pt x="109" y="467"/>
                  </a:lnTo>
                  <a:lnTo>
                    <a:pt x="109" y="461"/>
                  </a:lnTo>
                  <a:lnTo>
                    <a:pt x="109" y="455"/>
                  </a:lnTo>
                  <a:lnTo>
                    <a:pt x="102" y="455"/>
                  </a:lnTo>
                  <a:lnTo>
                    <a:pt x="102" y="448"/>
                  </a:lnTo>
                  <a:lnTo>
                    <a:pt x="102" y="442"/>
                  </a:lnTo>
                  <a:lnTo>
                    <a:pt x="102" y="435"/>
                  </a:lnTo>
                  <a:lnTo>
                    <a:pt x="115" y="435"/>
                  </a:lnTo>
                  <a:lnTo>
                    <a:pt x="121" y="435"/>
                  </a:lnTo>
                  <a:lnTo>
                    <a:pt x="121" y="429"/>
                  </a:lnTo>
                  <a:lnTo>
                    <a:pt x="128" y="429"/>
                  </a:lnTo>
                  <a:lnTo>
                    <a:pt x="134" y="429"/>
                  </a:lnTo>
                  <a:lnTo>
                    <a:pt x="141" y="435"/>
                  </a:lnTo>
                  <a:lnTo>
                    <a:pt x="147" y="435"/>
                  </a:lnTo>
                  <a:lnTo>
                    <a:pt x="153" y="435"/>
                  </a:lnTo>
                  <a:lnTo>
                    <a:pt x="160" y="429"/>
                  </a:lnTo>
                  <a:lnTo>
                    <a:pt x="166" y="429"/>
                  </a:lnTo>
                  <a:lnTo>
                    <a:pt x="166" y="423"/>
                  </a:lnTo>
                  <a:lnTo>
                    <a:pt x="173" y="416"/>
                  </a:lnTo>
                  <a:lnTo>
                    <a:pt x="179" y="416"/>
                  </a:lnTo>
                  <a:lnTo>
                    <a:pt x="179" y="410"/>
                  </a:lnTo>
                  <a:lnTo>
                    <a:pt x="185" y="410"/>
                  </a:lnTo>
                  <a:lnTo>
                    <a:pt x="185" y="403"/>
                  </a:lnTo>
                  <a:lnTo>
                    <a:pt x="192" y="403"/>
                  </a:lnTo>
                  <a:lnTo>
                    <a:pt x="198" y="403"/>
                  </a:lnTo>
                  <a:lnTo>
                    <a:pt x="205" y="403"/>
                  </a:lnTo>
                  <a:lnTo>
                    <a:pt x="218" y="397"/>
                  </a:lnTo>
                  <a:lnTo>
                    <a:pt x="230" y="397"/>
                  </a:lnTo>
                  <a:lnTo>
                    <a:pt x="250" y="391"/>
                  </a:lnTo>
                  <a:lnTo>
                    <a:pt x="262" y="384"/>
                  </a:lnTo>
                  <a:lnTo>
                    <a:pt x="269" y="378"/>
                  </a:lnTo>
                  <a:lnTo>
                    <a:pt x="269" y="371"/>
                  </a:lnTo>
                  <a:lnTo>
                    <a:pt x="275" y="371"/>
                  </a:lnTo>
                  <a:lnTo>
                    <a:pt x="282" y="371"/>
                  </a:lnTo>
                  <a:lnTo>
                    <a:pt x="288" y="378"/>
                  </a:lnTo>
                  <a:lnTo>
                    <a:pt x="294" y="378"/>
                  </a:lnTo>
                  <a:lnTo>
                    <a:pt x="294" y="371"/>
                  </a:lnTo>
                  <a:lnTo>
                    <a:pt x="294" y="365"/>
                  </a:lnTo>
                  <a:lnTo>
                    <a:pt x="301" y="365"/>
                  </a:lnTo>
                  <a:lnTo>
                    <a:pt x="307" y="365"/>
                  </a:lnTo>
                  <a:lnTo>
                    <a:pt x="314" y="371"/>
                  </a:lnTo>
                  <a:lnTo>
                    <a:pt x="320" y="378"/>
                  </a:lnTo>
                  <a:lnTo>
                    <a:pt x="333" y="378"/>
                  </a:lnTo>
                  <a:lnTo>
                    <a:pt x="339" y="378"/>
                  </a:lnTo>
                  <a:lnTo>
                    <a:pt x="346" y="371"/>
                  </a:lnTo>
                  <a:lnTo>
                    <a:pt x="352" y="371"/>
                  </a:lnTo>
                  <a:lnTo>
                    <a:pt x="352" y="365"/>
                  </a:lnTo>
                  <a:lnTo>
                    <a:pt x="358" y="365"/>
                  </a:lnTo>
                  <a:lnTo>
                    <a:pt x="365" y="365"/>
                  </a:lnTo>
                  <a:lnTo>
                    <a:pt x="371" y="365"/>
                  </a:lnTo>
                  <a:lnTo>
                    <a:pt x="378" y="365"/>
                  </a:lnTo>
                  <a:lnTo>
                    <a:pt x="384" y="365"/>
                  </a:lnTo>
                  <a:lnTo>
                    <a:pt x="390" y="365"/>
                  </a:lnTo>
                  <a:lnTo>
                    <a:pt x="397" y="365"/>
                  </a:lnTo>
                  <a:lnTo>
                    <a:pt x="403" y="359"/>
                  </a:lnTo>
                  <a:lnTo>
                    <a:pt x="410" y="359"/>
                  </a:lnTo>
                  <a:lnTo>
                    <a:pt x="416" y="359"/>
                  </a:lnTo>
                  <a:lnTo>
                    <a:pt x="416" y="352"/>
                  </a:lnTo>
                  <a:lnTo>
                    <a:pt x="416" y="359"/>
                  </a:lnTo>
                  <a:lnTo>
                    <a:pt x="422" y="359"/>
                  </a:lnTo>
                  <a:lnTo>
                    <a:pt x="429" y="365"/>
                  </a:lnTo>
                  <a:lnTo>
                    <a:pt x="435" y="365"/>
                  </a:lnTo>
                  <a:lnTo>
                    <a:pt x="442" y="365"/>
                  </a:lnTo>
                  <a:lnTo>
                    <a:pt x="454" y="365"/>
                  </a:lnTo>
                  <a:lnTo>
                    <a:pt x="461" y="365"/>
                  </a:lnTo>
                  <a:lnTo>
                    <a:pt x="461" y="371"/>
                  </a:lnTo>
                  <a:lnTo>
                    <a:pt x="467" y="371"/>
                  </a:lnTo>
                  <a:lnTo>
                    <a:pt x="474" y="378"/>
                  </a:lnTo>
                  <a:lnTo>
                    <a:pt x="480" y="378"/>
                  </a:lnTo>
                  <a:lnTo>
                    <a:pt x="480" y="384"/>
                  </a:lnTo>
                  <a:lnTo>
                    <a:pt x="486" y="384"/>
                  </a:lnTo>
                  <a:lnTo>
                    <a:pt x="486" y="378"/>
                  </a:lnTo>
                  <a:lnTo>
                    <a:pt x="493" y="371"/>
                  </a:lnTo>
                  <a:lnTo>
                    <a:pt x="499" y="371"/>
                  </a:lnTo>
                  <a:lnTo>
                    <a:pt x="512" y="371"/>
                  </a:lnTo>
                  <a:lnTo>
                    <a:pt x="518" y="371"/>
                  </a:lnTo>
                  <a:lnTo>
                    <a:pt x="525" y="371"/>
                  </a:lnTo>
                  <a:lnTo>
                    <a:pt x="531" y="371"/>
                  </a:lnTo>
                  <a:lnTo>
                    <a:pt x="538" y="371"/>
                  </a:lnTo>
                  <a:lnTo>
                    <a:pt x="544" y="371"/>
                  </a:lnTo>
                  <a:lnTo>
                    <a:pt x="550" y="365"/>
                  </a:lnTo>
                  <a:lnTo>
                    <a:pt x="557" y="365"/>
                  </a:lnTo>
                  <a:lnTo>
                    <a:pt x="563" y="365"/>
                  </a:lnTo>
                  <a:lnTo>
                    <a:pt x="570" y="365"/>
                  </a:lnTo>
                  <a:lnTo>
                    <a:pt x="576" y="365"/>
                  </a:lnTo>
                  <a:lnTo>
                    <a:pt x="589" y="359"/>
                  </a:lnTo>
                  <a:lnTo>
                    <a:pt x="595" y="359"/>
                  </a:lnTo>
                  <a:lnTo>
                    <a:pt x="602" y="359"/>
                  </a:lnTo>
                  <a:lnTo>
                    <a:pt x="608" y="359"/>
                  </a:lnTo>
                  <a:lnTo>
                    <a:pt x="608" y="352"/>
                  </a:lnTo>
                  <a:lnTo>
                    <a:pt x="615" y="352"/>
                  </a:lnTo>
                  <a:lnTo>
                    <a:pt x="615" y="346"/>
                  </a:lnTo>
                  <a:lnTo>
                    <a:pt x="621" y="346"/>
                  </a:lnTo>
                  <a:lnTo>
                    <a:pt x="621" y="339"/>
                  </a:lnTo>
                  <a:lnTo>
                    <a:pt x="627" y="339"/>
                  </a:lnTo>
                  <a:lnTo>
                    <a:pt x="634" y="339"/>
                  </a:lnTo>
                  <a:lnTo>
                    <a:pt x="634" y="333"/>
                  </a:lnTo>
                  <a:lnTo>
                    <a:pt x="640" y="333"/>
                  </a:lnTo>
                  <a:lnTo>
                    <a:pt x="647" y="333"/>
                  </a:lnTo>
                  <a:lnTo>
                    <a:pt x="653" y="326"/>
                  </a:lnTo>
                  <a:lnTo>
                    <a:pt x="653" y="320"/>
                  </a:lnTo>
                  <a:lnTo>
                    <a:pt x="659" y="320"/>
                  </a:lnTo>
                  <a:lnTo>
                    <a:pt x="659" y="314"/>
                  </a:lnTo>
                  <a:lnTo>
                    <a:pt x="666" y="314"/>
                  </a:lnTo>
                  <a:lnTo>
                    <a:pt x="672" y="314"/>
                  </a:lnTo>
                  <a:lnTo>
                    <a:pt x="672" y="307"/>
                  </a:lnTo>
                  <a:lnTo>
                    <a:pt x="672" y="301"/>
                  </a:lnTo>
                  <a:lnTo>
                    <a:pt x="679" y="301"/>
                  </a:lnTo>
                  <a:lnTo>
                    <a:pt x="685" y="294"/>
                  </a:lnTo>
                  <a:lnTo>
                    <a:pt x="685" y="288"/>
                  </a:lnTo>
                  <a:lnTo>
                    <a:pt x="685" y="282"/>
                  </a:lnTo>
                  <a:lnTo>
                    <a:pt x="685" y="275"/>
                  </a:lnTo>
                  <a:lnTo>
                    <a:pt x="691" y="275"/>
                  </a:lnTo>
                  <a:lnTo>
                    <a:pt x="691" y="269"/>
                  </a:lnTo>
                  <a:lnTo>
                    <a:pt x="691" y="262"/>
                  </a:lnTo>
                  <a:lnTo>
                    <a:pt x="691" y="256"/>
                  </a:lnTo>
                  <a:lnTo>
                    <a:pt x="685" y="256"/>
                  </a:lnTo>
                  <a:lnTo>
                    <a:pt x="685" y="250"/>
                  </a:lnTo>
                  <a:lnTo>
                    <a:pt x="691" y="243"/>
                  </a:lnTo>
                  <a:lnTo>
                    <a:pt x="685" y="237"/>
                  </a:lnTo>
                  <a:lnTo>
                    <a:pt x="685" y="230"/>
                  </a:lnTo>
                  <a:lnTo>
                    <a:pt x="691" y="230"/>
                  </a:lnTo>
                  <a:lnTo>
                    <a:pt x="691" y="224"/>
                  </a:lnTo>
                  <a:lnTo>
                    <a:pt x="691" y="218"/>
                  </a:lnTo>
                  <a:lnTo>
                    <a:pt x="685" y="211"/>
                  </a:lnTo>
                  <a:lnTo>
                    <a:pt x="685" y="205"/>
                  </a:lnTo>
                  <a:lnTo>
                    <a:pt x="691" y="205"/>
                  </a:lnTo>
                  <a:lnTo>
                    <a:pt x="691" y="198"/>
                  </a:lnTo>
                  <a:lnTo>
                    <a:pt x="698" y="198"/>
                  </a:lnTo>
                  <a:lnTo>
                    <a:pt x="698" y="192"/>
                  </a:lnTo>
                  <a:lnTo>
                    <a:pt x="691" y="192"/>
                  </a:lnTo>
                  <a:lnTo>
                    <a:pt x="698" y="186"/>
                  </a:lnTo>
                  <a:lnTo>
                    <a:pt x="698" y="179"/>
                  </a:lnTo>
                  <a:lnTo>
                    <a:pt x="691" y="179"/>
                  </a:lnTo>
                  <a:lnTo>
                    <a:pt x="691" y="173"/>
                  </a:lnTo>
                  <a:lnTo>
                    <a:pt x="691" y="166"/>
                  </a:lnTo>
                  <a:lnTo>
                    <a:pt x="691" y="160"/>
                  </a:lnTo>
                  <a:lnTo>
                    <a:pt x="691" y="154"/>
                  </a:lnTo>
                  <a:lnTo>
                    <a:pt x="698" y="154"/>
                  </a:lnTo>
                  <a:lnTo>
                    <a:pt x="698" y="147"/>
                  </a:lnTo>
                  <a:lnTo>
                    <a:pt x="691" y="147"/>
                  </a:lnTo>
                  <a:lnTo>
                    <a:pt x="685" y="147"/>
                  </a:lnTo>
                  <a:lnTo>
                    <a:pt x="691" y="147"/>
                  </a:lnTo>
                  <a:lnTo>
                    <a:pt x="691" y="141"/>
                  </a:lnTo>
                  <a:lnTo>
                    <a:pt x="685" y="141"/>
                  </a:lnTo>
                  <a:lnTo>
                    <a:pt x="679" y="141"/>
                  </a:lnTo>
                  <a:lnTo>
                    <a:pt x="679" y="134"/>
                  </a:lnTo>
                  <a:lnTo>
                    <a:pt x="685" y="134"/>
                  </a:lnTo>
                  <a:lnTo>
                    <a:pt x="685" y="128"/>
                  </a:lnTo>
                  <a:lnTo>
                    <a:pt x="679" y="128"/>
                  </a:lnTo>
                  <a:lnTo>
                    <a:pt x="679" y="122"/>
                  </a:lnTo>
                  <a:lnTo>
                    <a:pt x="679" y="115"/>
                  </a:lnTo>
                  <a:lnTo>
                    <a:pt x="679" y="122"/>
                  </a:lnTo>
                  <a:lnTo>
                    <a:pt x="685" y="122"/>
                  </a:lnTo>
                  <a:lnTo>
                    <a:pt x="685" y="115"/>
                  </a:lnTo>
                  <a:lnTo>
                    <a:pt x="685" y="109"/>
                  </a:lnTo>
                  <a:lnTo>
                    <a:pt x="685" y="102"/>
                  </a:lnTo>
                  <a:lnTo>
                    <a:pt x="679" y="102"/>
                  </a:lnTo>
                  <a:lnTo>
                    <a:pt x="679" y="96"/>
                  </a:lnTo>
                  <a:lnTo>
                    <a:pt x="679" y="90"/>
                  </a:lnTo>
                  <a:lnTo>
                    <a:pt x="679" y="83"/>
                  </a:lnTo>
                  <a:lnTo>
                    <a:pt x="679" y="77"/>
                  </a:lnTo>
                  <a:lnTo>
                    <a:pt x="672" y="77"/>
                  </a:lnTo>
                  <a:lnTo>
                    <a:pt x="672" y="70"/>
                  </a:lnTo>
                  <a:lnTo>
                    <a:pt x="666" y="64"/>
                  </a:lnTo>
                  <a:lnTo>
                    <a:pt x="666" y="58"/>
                  </a:lnTo>
                  <a:lnTo>
                    <a:pt x="666" y="51"/>
                  </a:lnTo>
                  <a:lnTo>
                    <a:pt x="666" y="45"/>
                  </a:lnTo>
                  <a:lnTo>
                    <a:pt x="672" y="45"/>
                  </a:lnTo>
                  <a:lnTo>
                    <a:pt x="672" y="38"/>
                  </a:lnTo>
                  <a:lnTo>
                    <a:pt x="666" y="38"/>
                  </a:lnTo>
                  <a:lnTo>
                    <a:pt x="666" y="32"/>
                  </a:lnTo>
                  <a:lnTo>
                    <a:pt x="666" y="26"/>
                  </a:lnTo>
                  <a:lnTo>
                    <a:pt x="672" y="26"/>
                  </a:lnTo>
                  <a:lnTo>
                    <a:pt x="672" y="19"/>
                  </a:lnTo>
                  <a:lnTo>
                    <a:pt x="666" y="19"/>
                  </a:lnTo>
                  <a:lnTo>
                    <a:pt x="666" y="13"/>
                  </a:lnTo>
                  <a:lnTo>
                    <a:pt x="672" y="13"/>
                  </a:lnTo>
                  <a:lnTo>
                    <a:pt x="672" y="6"/>
                  </a:lnTo>
                  <a:lnTo>
                    <a:pt x="679" y="6"/>
                  </a:lnTo>
                  <a:lnTo>
                    <a:pt x="679" y="0"/>
                  </a:lnTo>
                  <a:lnTo>
                    <a:pt x="704" y="0"/>
                  </a:lnTo>
                  <a:lnTo>
                    <a:pt x="749" y="6"/>
                  </a:lnTo>
                  <a:lnTo>
                    <a:pt x="787" y="6"/>
                  </a:lnTo>
                  <a:lnTo>
                    <a:pt x="800" y="6"/>
                  </a:lnTo>
                  <a:lnTo>
                    <a:pt x="832" y="6"/>
                  </a:lnTo>
                  <a:lnTo>
                    <a:pt x="845" y="6"/>
                  </a:lnTo>
                  <a:lnTo>
                    <a:pt x="871" y="6"/>
                  </a:lnTo>
                  <a:lnTo>
                    <a:pt x="883" y="6"/>
                  </a:lnTo>
                  <a:lnTo>
                    <a:pt x="909" y="6"/>
                  </a:lnTo>
                  <a:lnTo>
                    <a:pt x="928" y="6"/>
                  </a:lnTo>
                  <a:lnTo>
                    <a:pt x="935" y="6"/>
                  </a:lnTo>
                  <a:lnTo>
                    <a:pt x="948" y="6"/>
                  </a:lnTo>
                  <a:lnTo>
                    <a:pt x="960" y="6"/>
                  </a:lnTo>
                  <a:lnTo>
                    <a:pt x="980" y="0"/>
                  </a:lnTo>
                  <a:lnTo>
                    <a:pt x="986" y="0"/>
                  </a:lnTo>
                  <a:lnTo>
                    <a:pt x="1018" y="0"/>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endParaRPr lang="fr-FR" dirty="0"/>
            </a:p>
          </p:txBody>
        </p:sp>
        <p:sp>
          <p:nvSpPr>
            <p:cNvPr id="55" name="Freeform 229">
              <a:extLst>
                <a:ext uri="{FF2B5EF4-FFF2-40B4-BE49-F238E27FC236}">
                  <a16:creationId xmlns:a16="http://schemas.microsoft.com/office/drawing/2014/main" id="{A3DD1B95-01E1-7CE2-EF7B-62EF3A0A96B9}"/>
                </a:ext>
              </a:extLst>
            </p:cNvPr>
            <p:cNvSpPr>
              <a:spLocks/>
            </p:cNvSpPr>
            <p:nvPr/>
          </p:nvSpPr>
          <p:spPr bwMode="gray">
            <a:xfrm>
              <a:off x="3678872" y="1770697"/>
              <a:ext cx="673717" cy="825628"/>
            </a:xfrm>
            <a:custGeom>
              <a:avLst/>
              <a:gdLst>
                <a:gd name="T0" fmla="*/ 999 w 1044"/>
                <a:gd name="T1" fmla="*/ 858 h 1146"/>
                <a:gd name="T2" fmla="*/ 948 w 1044"/>
                <a:gd name="T3" fmla="*/ 883 h 1146"/>
                <a:gd name="T4" fmla="*/ 909 w 1044"/>
                <a:gd name="T5" fmla="*/ 870 h 1146"/>
                <a:gd name="T6" fmla="*/ 877 w 1044"/>
                <a:gd name="T7" fmla="*/ 883 h 1146"/>
                <a:gd name="T8" fmla="*/ 852 w 1044"/>
                <a:gd name="T9" fmla="*/ 877 h 1146"/>
                <a:gd name="T10" fmla="*/ 826 w 1044"/>
                <a:gd name="T11" fmla="*/ 877 h 1146"/>
                <a:gd name="T12" fmla="*/ 807 w 1044"/>
                <a:gd name="T13" fmla="*/ 902 h 1146"/>
                <a:gd name="T14" fmla="*/ 756 w 1044"/>
                <a:gd name="T15" fmla="*/ 998 h 1146"/>
                <a:gd name="T16" fmla="*/ 762 w 1044"/>
                <a:gd name="T17" fmla="*/ 1050 h 1146"/>
                <a:gd name="T18" fmla="*/ 730 w 1044"/>
                <a:gd name="T19" fmla="*/ 1088 h 1146"/>
                <a:gd name="T20" fmla="*/ 743 w 1044"/>
                <a:gd name="T21" fmla="*/ 1133 h 1146"/>
                <a:gd name="T22" fmla="*/ 711 w 1044"/>
                <a:gd name="T23" fmla="*/ 1133 h 1146"/>
                <a:gd name="T24" fmla="*/ 672 w 1044"/>
                <a:gd name="T25" fmla="*/ 1139 h 1146"/>
                <a:gd name="T26" fmla="*/ 621 w 1044"/>
                <a:gd name="T27" fmla="*/ 1133 h 1146"/>
                <a:gd name="T28" fmla="*/ 602 w 1044"/>
                <a:gd name="T29" fmla="*/ 1107 h 1146"/>
                <a:gd name="T30" fmla="*/ 596 w 1044"/>
                <a:gd name="T31" fmla="*/ 1082 h 1146"/>
                <a:gd name="T32" fmla="*/ 551 w 1044"/>
                <a:gd name="T33" fmla="*/ 1088 h 1146"/>
                <a:gd name="T34" fmla="*/ 512 w 1044"/>
                <a:gd name="T35" fmla="*/ 1056 h 1146"/>
                <a:gd name="T36" fmla="*/ 512 w 1044"/>
                <a:gd name="T37" fmla="*/ 1018 h 1146"/>
                <a:gd name="T38" fmla="*/ 500 w 1044"/>
                <a:gd name="T39" fmla="*/ 1005 h 1146"/>
                <a:gd name="T40" fmla="*/ 487 w 1044"/>
                <a:gd name="T41" fmla="*/ 966 h 1146"/>
                <a:gd name="T42" fmla="*/ 448 w 1044"/>
                <a:gd name="T43" fmla="*/ 954 h 1146"/>
                <a:gd name="T44" fmla="*/ 455 w 1044"/>
                <a:gd name="T45" fmla="*/ 902 h 1146"/>
                <a:gd name="T46" fmla="*/ 448 w 1044"/>
                <a:gd name="T47" fmla="*/ 858 h 1146"/>
                <a:gd name="T48" fmla="*/ 455 w 1044"/>
                <a:gd name="T49" fmla="*/ 806 h 1146"/>
                <a:gd name="T50" fmla="*/ 461 w 1044"/>
                <a:gd name="T51" fmla="*/ 781 h 1146"/>
                <a:gd name="T52" fmla="*/ 487 w 1044"/>
                <a:gd name="T53" fmla="*/ 762 h 1146"/>
                <a:gd name="T54" fmla="*/ 448 w 1044"/>
                <a:gd name="T55" fmla="*/ 762 h 1146"/>
                <a:gd name="T56" fmla="*/ 416 w 1044"/>
                <a:gd name="T57" fmla="*/ 755 h 1146"/>
                <a:gd name="T58" fmla="*/ 423 w 1044"/>
                <a:gd name="T59" fmla="*/ 730 h 1146"/>
                <a:gd name="T60" fmla="*/ 403 w 1044"/>
                <a:gd name="T61" fmla="*/ 704 h 1146"/>
                <a:gd name="T62" fmla="*/ 403 w 1044"/>
                <a:gd name="T63" fmla="*/ 685 h 1146"/>
                <a:gd name="T64" fmla="*/ 384 w 1044"/>
                <a:gd name="T65" fmla="*/ 659 h 1146"/>
                <a:gd name="T66" fmla="*/ 359 w 1044"/>
                <a:gd name="T67" fmla="*/ 666 h 1146"/>
                <a:gd name="T68" fmla="*/ 314 w 1044"/>
                <a:gd name="T69" fmla="*/ 666 h 1146"/>
                <a:gd name="T70" fmla="*/ 288 w 1044"/>
                <a:gd name="T71" fmla="*/ 653 h 1146"/>
                <a:gd name="T72" fmla="*/ 256 w 1044"/>
                <a:gd name="T73" fmla="*/ 582 h 1146"/>
                <a:gd name="T74" fmla="*/ 186 w 1044"/>
                <a:gd name="T75" fmla="*/ 538 h 1146"/>
                <a:gd name="T76" fmla="*/ 122 w 1044"/>
                <a:gd name="T77" fmla="*/ 486 h 1146"/>
                <a:gd name="T78" fmla="*/ 71 w 1044"/>
                <a:gd name="T79" fmla="*/ 461 h 1146"/>
                <a:gd name="T80" fmla="*/ 58 w 1044"/>
                <a:gd name="T81" fmla="*/ 390 h 1146"/>
                <a:gd name="T82" fmla="*/ 58 w 1044"/>
                <a:gd name="T83" fmla="*/ 352 h 1146"/>
                <a:gd name="T84" fmla="*/ 83 w 1044"/>
                <a:gd name="T85" fmla="*/ 313 h 1146"/>
                <a:gd name="T86" fmla="*/ 109 w 1044"/>
                <a:gd name="T87" fmla="*/ 281 h 1146"/>
                <a:gd name="T88" fmla="*/ 109 w 1044"/>
                <a:gd name="T89" fmla="*/ 230 h 1146"/>
                <a:gd name="T90" fmla="*/ 115 w 1044"/>
                <a:gd name="T91" fmla="*/ 185 h 1146"/>
                <a:gd name="T92" fmla="*/ 147 w 1044"/>
                <a:gd name="T93" fmla="*/ 147 h 1146"/>
                <a:gd name="T94" fmla="*/ 154 w 1044"/>
                <a:gd name="T95" fmla="*/ 102 h 1146"/>
                <a:gd name="T96" fmla="*/ 122 w 1044"/>
                <a:gd name="T97" fmla="*/ 32 h 1146"/>
                <a:gd name="T98" fmla="*/ 51 w 1044"/>
                <a:gd name="T99" fmla="*/ 45 h 1146"/>
                <a:gd name="T100" fmla="*/ 0 w 1044"/>
                <a:gd name="T101" fmla="*/ 25 h 1146"/>
                <a:gd name="T102" fmla="*/ 32 w 1044"/>
                <a:gd name="T103" fmla="*/ 6 h 1146"/>
                <a:gd name="T104" fmla="*/ 160 w 1044"/>
                <a:gd name="T105" fmla="*/ 32 h 1146"/>
                <a:gd name="T106" fmla="*/ 371 w 1044"/>
                <a:gd name="T107" fmla="*/ 70 h 1146"/>
                <a:gd name="T108" fmla="*/ 589 w 1044"/>
                <a:gd name="T109" fmla="*/ 128 h 1146"/>
                <a:gd name="T110" fmla="*/ 596 w 1044"/>
                <a:gd name="T111" fmla="*/ 153 h 1146"/>
                <a:gd name="T112" fmla="*/ 589 w 1044"/>
                <a:gd name="T113" fmla="*/ 192 h 1146"/>
                <a:gd name="T114" fmla="*/ 916 w 1044"/>
                <a:gd name="T115" fmla="*/ 128 h 1146"/>
                <a:gd name="T116" fmla="*/ 922 w 1044"/>
                <a:gd name="T117" fmla="*/ 307 h 1146"/>
                <a:gd name="T118" fmla="*/ 845 w 1044"/>
                <a:gd name="T119" fmla="*/ 698 h 1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44" h="1146">
                  <a:moveTo>
                    <a:pt x="1044" y="838"/>
                  </a:moveTo>
                  <a:lnTo>
                    <a:pt x="1044" y="845"/>
                  </a:lnTo>
                  <a:lnTo>
                    <a:pt x="1037" y="851"/>
                  </a:lnTo>
                  <a:lnTo>
                    <a:pt x="1031" y="858"/>
                  </a:lnTo>
                  <a:lnTo>
                    <a:pt x="1025" y="851"/>
                  </a:lnTo>
                  <a:lnTo>
                    <a:pt x="1018" y="851"/>
                  </a:lnTo>
                  <a:lnTo>
                    <a:pt x="1012" y="851"/>
                  </a:lnTo>
                  <a:lnTo>
                    <a:pt x="1005" y="858"/>
                  </a:lnTo>
                  <a:lnTo>
                    <a:pt x="999" y="858"/>
                  </a:lnTo>
                  <a:lnTo>
                    <a:pt x="993" y="858"/>
                  </a:lnTo>
                  <a:lnTo>
                    <a:pt x="980" y="858"/>
                  </a:lnTo>
                  <a:lnTo>
                    <a:pt x="967" y="858"/>
                  </a:lnTo>
                  <a:lnTo>
                    <a:pt x="961" y="864"/>
                  </a:lnTo>
                  <a:lnTo>
                    <a:pt x="954" y="864"/>
                  </a:lnTo>
                  <a:lnTo>
                    <a:pt x="954" y="870"/>
                  </a:lnTo>
                  <a:lnTo>
                    <a:pt x="948" y="870"/>
                  </a:lnTo>
                  <a:lnTo>
                    <a:pt x="948" y="877"/>
                  </a:lnTo>
                  <a:lnTo>
                    <a:pt x="948" y="883"/>
                  </a:lnTo>
                  <a:lnTo>
                    <a:pt x="941" y="883"/>
                  </a:lnTo>
                  <a:lnTo>
                    <a:pt x="935" y="877"/>
                  </a:lnTo>
                  <a:lnTo>
                    <a:pt x="929" y="877"/>
                  </a:lnTo>
                  <a:lnTo>
                    <a:pt x="929" y="870"/>
                  </a:lnTo>
                  <a:lnTo>
                    <a:pt x="922" y="870"/>
                  </a:lnTo>
                  <a:lnTo>
                    <a:pt x="922" y="864"/>
                  </a:lnTo>
                  <a:lnTo>
                    <a:pt x="916" y="864"/>
                  </a:lnTo>
                  <a:lnTo>
                    <a:pt x="916" y="870"/>
                  </a:lnTo>
                  <a:lnTo>
                    <a:pt x="909" y="870"/>
                  </a:lnTo>
                  <a:lnTo>
                    <a:pt x="909" y="877"/>
                  </a:lnTo>
                  <a:lnTo>
                    <a:pt x="903" y="877"/>
                  </a:lnTo>
                  <a:lnTo>
                    <a:pt x="903" y="870"/>
                  </a:lnTo>
                  <a:lnTo>
                    <a:pt x="903" y="877"/>
                  </a:lnTo>
                  <a:lnTo>
                    <a:pt x="897" y="877"/>
                  </a:lnTo>
                  <a:lnTo>
                    <a:pt x="897" y="883"/>
                  </a:lnTo>
                  <a:lnTo>
                    <a:pt x="890" y="883"/>
                  </a:lnTo>
                  <a:lnTo>
                    <a:pt x="884" y="883"/>
                  </a:lnTo>
                  <a:lnTo>
                    <a:pt x="877" y="883"/>
                  </a:lnTo>
                  <a:lnTo>
                    <a:pt x="877" y="890"/>
                  </a:lnTo>
                  <a:lnTo>
                    <a:pt x="877" y="896"/>
                  </a:lnTo>
                  <a:lnTo>
                    <a:pt x="871" y="896"/>
                  </a:lnTo>
                  <a:lnTo>
                    <a:pt x="865" y="896"/>
                  </a:lnTo>
                  <a:lnTo>
                    <a:pt x="865" y="890"/>
                  </a:lnTo>
                  <a:lnTo>
                    <a:pt x="865" y="883"/>
                  </a:lnTo>
                  <a:lnTo>
                    <a:pt x="858" y="883"/>
                  </a:lnTo>
                  <a:lnTo>
                    <a:pt x="858" y="877"/>
                  </a:lnTo>
                  <a:lnTo>
                    <a:pt x="852" y="877"/>
                  </a:lnTo>
                  <a:lnTo>
                    <a:pt x="852" y="883"/>
                  </a:lnTo>
                  <a:lnTo>
                    <a:pt x="852" y="877"/>
                  </a:lnTo>
                  <a:lnTo>
                    <a:pt x="852" y="870"/>
                  </a:lnTo>
                  <a:lnTo>
                    <a:pt x="845" y="870"/>
                  </a:lnTo>
                  <a:lnTo>
                    <a:pt x="845" y="877"/>
                  </a:lnTo>
                  <a:lnTo>
                    <a:pt x="839" y="877"/>
                  </a:lnTo>
                  <a:lnTo>
                    <a:pt x="839" y="883"/>
                  </a:lnTo>
                  <a:lnTo>
                    <a:pt x="833" y="883"/>
                  </a:lnTo>
                  <a:lnTo>
                    <a:pt x="826" y="877"/>
                  </a:lnTo>
                  <a:lnTo>
                    <a:pt x="820" y="877"/>
                  </a:lnTo>
                  <a:lnTo>
                    <a:pt x="820" y="883"/>
                  </a:lnTo>
                  <a:lnTo>
                    <a:pt x="813" y="883"/>
                  </a:lnTo>
                  <a:lnTo>
                    <a:pt x="813" y="890"/>
                  </a:lnTo>
                  <a:lnTo>
                    <a:pt x="807" y="890"/>
                  </a:lnTo>
                  <a:lnTo>
                    <a:pt x="801" y="890"/>
                  </a:lnTo>
                  <a:lnTo>
                    <a:pt x="801" y="896"/>
                  </a:lnTo>
                  <a:lnTo>
                    <a:pt x="807" y="896"/>
                  </a:lnTo>
                  <a:lnTo>
                    <a:pt x="807" y="902"/>
                  </a:lnTo>
                  <a:lnTo>
                    <a:pt x="801" y="909"/>
                  </a:lnTo>
                  <a:lnTo>
                    <a:pt x="801" y="915"/>
                  </a:lnTo>
                  <a:lnTo>
                    <a:pt x="794" y="922"/>
                  </a:lnTo>
                  <a:lnTo>
                    <a:pt x="781" y="947"/>
                  </a:lnTo>
                  <a:lnTo>
                    <a:pt x="775" y="966"/>
                  </a:lnTo>
                  <a:lnTo>
                    <a:pt x="768" y="973"/>
                  </a:lnTo>
                  <a:lnTo>
                    <a:pt x="762" y="986"/>
                  </a:lnTo>
                  <a:lnTo>
                    <a:pt x="756" y="992"/>
                  </a:lnTo>
                  <a:lnTo>
                    <a:pt x="756" y="998"/>
                  </a:lnTo>
                  <a:lnTo>
                    <a:pt x="756" y="1005"/>
                  </a:lnTo>
                  <a:lnTo>
                    <a:pt x="756" y="1011"/>
                  </a:lnTo>
                  <a:lnTo>
                    <a:pt x="756" y="1018"/>
                  </a:lnTo>
                  <a:lnTo>
                    <a:pt x="762" y="1018"/>
                  </a:lnTo>
                  <a:lnTo>
                    <a:pt x="762" y="1024"/>
                  </a:lnTo>
                  <a:lnTo>
                    <a:pt x="762" y="1030"/>
                  </a:lnTo>
                  <a:lnTo>
                    <a:pt x="762" y="1037"/>
                  </a:lnTo>
                  <a:lnTo>
                    <a:pt x="762" y="1043"/>
                  </a:lnTo>
                  <a:lnTo>
                    <a:pt x="762" y="1050"/>
                  </a:lnTo>
                  <a:lnTo>
                    <a:pt x="756" y="1050"/>
                  </a:lnTo>
                  <a:lnTo>
                    <a:pt x="756" y="1056"/>
                  </a:lnTo>
                  <a:lnTo>
                    <a:pt x="749" y="1056"/>
                  </a:lnTo>
                  <a:lnTo>
                    <a:pt x="743" y="1056"/>
                  </a:lnTo>
                  <a:lnTo>
                    <a:pt x="736" y="1063"/>
                  </a:lnTo>
                  <a:lnTo>
                    <a:pt x="730" y="1069"/>
                  </a:lnTo>
                  <a:lnTo>
                    <a:pt x="730" y="1075"/>
                  </a:lnTo>
                  <a:lnTo>
                    <a:pt x="730" y="1082"/>
                  </a:lnTo>
                  <a:lnTo>
                    <a:pt x="730" y="1088"/>
                  </a:lnTo>
                  <a:lnTo>
                    <a:pt x="730" y="1095"/>
                  </a:lnTo>
                  <a:lnTo>
                    <a:pt x="736" y="1095"/>
                  </a:lnTo>
                  <a:lnTo>
                    <a:pt x="736" y="1101"/>
                  </a:lnTo>
                  <a:lnTo>
                    <a:pt x="730" y="1101"/>
                  </a:lnTo>
                  <a:lnTo>
                    <a:pt x="730" y="1107"/>
                  </a:lnTo>
                  <a:lnTo>
                    <a:pt x="730" y="1114"/>
                  </a:lnTo>
                  <a:lnTo>
                    <a:pt x="736" y="1120"/>
                  </a:lnTo>
                  <a:lnTo>
                    <a:pt x="743" y="1127"/>
                  </a:lnTo>
                  <a:lnTo>
                    <a:pt x="743" y="1133"/>
                  </a:lnTo>
                  <a:lnTo>
                    <a:pt x="736" y="1133"/>
                  </a:lnTo>
                  <a:lnTo>
                    <a:pt x="736" y="1139"/>
                  </a:lnTo>
                  <a:lnTo>
                    <a:pt x="730" y="1139"/>
                  </a:lnTo>
                  <a:lnTo>
                    <a:pt x="730" y="1146"/>
                  </a:lnTo>
                  <a:lnTo>
                    <a:pt x="724" y="1146"/>
                  </a:lnTo>
                  <a:lnTo>
                    <a:pt x="717" y="1146"/>
                  </a:lnTo>
                  <a:lnTo>
                    <a:pt x="717" y="1139"/>
                  </a:lnTo>
                  <a:lnTo>
                    <a:pt x="717" y="1133"/>
                  </a:lnTo>
                  <a:lnTo>
                    <a:pt x="711" y="1133"/>
                  </a:lnTo>
                  <a:lnTo>
                    <a:pt x="704" y="1133"/>
                  </a:lnTo>
                  <a:lnTo>
                    <a:pt x="704" y="1139"/>
                  </a:lnTo>
                  <a:lnTo>
                    <a:pt x="698" y="1139"/>
                  </a:lnTo>
                  <a:lnTo>
                    <a:pt x="698" y="1146"/>
                  </a:lnTo>
                  <a:lnTo>
                    <a:pt x="692" y="1146"/>
                  </a:lnTo>
                  <a:lnTo>
                    <a:pt x="685" y="1146"/>
                  </a:lnTo>
                  <a:lnTo>
                    <a:pt x="685" y="1139"/>
                  </a:lnTo>
                  <a:lnTo>
                    <a:pt x="679" y="1139"/>
                  </a:lnTo>
                  <a:lnTo>
                    <a:pt x="672" y="1139"/>
                  </a:lnTo>
                  <a:lnTo>
                    <a:pt x="666" y="1139"/>
                  </a:lnTo>
                  <a:lnTo>
                    <a:pt x="660" y="1139"/>
                  </a:lnTo>
                  <a:lnTo>
                    <a:pt x="653" y="1146"/>
                  </a:lnTo>
                  <a:lnTo>
                    <a:pt x="647" y="1146"/>
                  </a:lnTo>
                  <a:lnTo>
                    <a:pt x="640" y="1146"/>
                  </a:lnTo>
                  <a:lnTo>
                    <a:pt x="634" y="1139"/>
                  </a:lnTo>
                  <a:lnTo>
                    <a:pt x="628" y="1139"/>
                  </a:lnTo>
                  <a:lnTo>
                    <a:pt x="628" y="1133"/>
                  </a:lnTo>
                  <a:lnTo>
                    <a:pt x="621" y="1133"/>
                  </a:lnTo>
                  <a:lnTo>
                    <a:pt x="621" y="1127"/>
                  </a:lnTo>
                  <a:lnTo>
                    <a:pt x="621" y="1120"/>
                  </a:lnTo>
                  <a:lnTo>
                    <a:pt x="615" y="1120"/>
                  </a:lnTo>
                  <a:lnTo>
                    <a:pt x="615" y="1114"/>
                  </a:lnTo>
                  <a:lnTo>
                    <a:pt x="608" y="1114"/>
                  </a:lnTo>
                  <a:lnTo>
                    <a:pt x="602" y="1114"/>
                  </a:lnTo>
                  <a:lnTo>
                    <a:pt x="596" y="1114"/>
                  </a:lnTo>
                  <a:lnTo>
                    <a:pt x="596" y="1107"/>
                  </a:lnTo>
                  <a:lnTo>
                    <a:pt x="602" y="1107"/>
                  </a:lnTo>
                  <a:lnTo>
                    <a:pt x="602" y="1101"/>
                  </a:lnTo>
                  <a:lnTo>
                    <a:pt x="602" y="1095"/>
                  </a:lnTo>
                  <a:lnTo>
                    <a:pt x="608" y="1095"/>
                  </a:lnTo>
                  <a:lnTo>
                    <a:pt x="615" y="1095"/>
                  </a:lnTo>
                  <a:lnTo>
                    <a:pt x="615" y="1088"/>
                  </a:lnTo>
                  <a:lnTo>
                    <a:pt x="615" y="1082"/>
                  </a:lnTo>
                  <a:lnTo>
                    <a:pt x="608" y="1082"/>
                  </a:lnTo>
                  <a:lnTo>
                    <a:pt x="602" y="1082"/>
                  </a:lnTo>
                  <a:lnTo>
                    <a:pt x="596" y="1082"/>
                  </a:lnTo>
                  <a:lnTo>
                    <a:pt x="589" y="1082"/>
                  </a:lnTo>
                  <a:lnTo>
                    <a:pt x="589" y="1088"/>
                  </a:lnTo>
                  <a:lnTo>
                    <a:pt x="583" y="1088"/>
                  </a:lnTo>
                  <a:lnTo>
                    <a:pt x="583" y="1082"/>
                  </a:lnTo>
                  <a:lnTo>
                    <a:pt x="576" y="1082"/>
                  </a:lnTo>
                  <a:lnTo>
                    <a:pt x="570" y="1082"/>
                  </a:lnTo>
                  <a:lnTo>
                    <a:pt x="564" y="1082"/>
                  </a:lnTo>
                  <a:lnTo>
                    <a:pt x="557" y="1088"/>
                  </a:lnTo>
                  <a:lnTo>
                    <a:pt x="551" y="1088"/>
                  </a:lnTo>
                  <a:lnTo>
                    <a:pt x="544" y="1082"/>
                  </a:lnTo>
                  <a:lnTo>
                    <a:pt x="538" y="1082"/>
                  </a:lnTo>
                  <a:lnTo>
                    <a:pt x="538" y="1075"/>
                  </a:lnTo>
                  <a:lnTo>
                    <a:pt x="538" y="1069"/>
                  </a:lnTo>
                  <a:lnTo>
                    <a:pt x="532" y="1069"/>
                  </a:lnTo>
                  <a:lnTo>
                    <a:pt x="525" y="1069"/>
                  </a:lnTo>
                  <a:lnTo>
                    <a:pt x="519" y="1069"/>
                  </a:lnTo>
                  <a:lnTo>
                    <a:pt x="519" y="1063"/>
                  </a:lnTo>
                  <a:lnTo>
                    <a:pt x="512" y="1056"/>
                  </a:lnTo>
                  <a:lnTo>
                    <a:pt x="519" y="1056"/>
                  </a:lnTo>
                  <a:lnTo>
                    <a:pt x="519" y="1050"/>
                  </a:lnTo>
                  <a:lnTo>
                    <a:pt x="525" y="1050"/>
                  </a:lnTo>
                  <a:lnTo>
                    <a:pt x="525" y="1043"/>
                  </a:lnTo>
                  <a:lnTo>
                    <a:pt x="519" y="1037"/>
                  </a:lnTo>
                  <a:lnTo>
                    <a:pt x="519" y="1030"/>
                  </a:lnTo>
                  <a:lnTo>
                    <a:pt x="519" y="1024"/>
                  </a:lnTo>
                  <a:lnTo>
                    <a:pt x="512" y="1024"/>
                  </a:lnTo>
                  <a:lnTo>
                    <a:pt x="512" y="1018"/>
                  </a:lnTo>
                  <a:lnTo>
                    <a:pt x="519" y="1018"/>
                  </a:lnTo>
                  <a:lnTo>
                    <a:pt x="512" y="1018"/>
                  </a:lnTo>
                  <a:lnTo>
                    <a:pt x="506" y="1018"/>
                  </a:lnTo>
                  <a:lnTo>
                    <a:pt x="506" y="1024"/>
                  </a:lnTo>
                  <a:lnTo>
                    <a:pt x="500" y="1024"/>
                  </a:lnTo>
                  <a:lnTo>
                    <a:pt x="500" y="1018"/>
                  </a:lnTo>
                  <a:lnTo>
                    <a:pt x="506" y="1011"/>
                  </a:lnTo>
                  <a:lnTo>
                    <a:pt x="506" y="1005"/>
                  </a:lnTo>
                  <a:lnTo>
                    <a:pt x="500" y="1005"/>
                  </a:lnTo>
                  <a:lnTo>
                    <a:pt x="500" y="998"/>
                  </a:lnTo>
                  <a:lnTo>
                    <a:pt x="506" y="998"/>
                  </a:lnTo>
                  <a:lnTo>
                    <a:pt x="506" y="992"/>
                  </a:lnTo>
                  <a:lnTo>
                    <a:pt x="506" y="986"/>
                  </a:lnTo>
                  <a:lnTo>
                    <a:pt x="506" y="979"/>
                  </a:lnTo>
                  <a:lnTo>
                    <a:pt x="500" y="979"/>
                  </a:lnTo>
                  <a:lnTo>
                    <a:pt x="500" y="973"/>
                  </a:lnTo>
                  <a:lnTo>
                    <a:pt x="493" y="973"/>
                  </a:lnTo>
                  <a:lnTo>
                    <a:pt x="487" y="966"/>
                  </a:lnTo>
                  <a:lnTo>
                    <a:pt x="480" y="966"/>
                  </a:lnTo>
                  <a:lnTo>
                    <a:pt x="474" y="966"/>
                  </a:lnTo>
                  <a:lnTo>
                    <a:pt x="468" y="966"/>
                  </a:lnTo>
                  <a:lnTo>
                    <a:pt x="468" y="960"/>
                  </a:lnTo>
                  <a:lnTo>
                    <a:pt x="461" y="960"/>
                  </a:lnTo>
                  <a:lnTo>
                    <a:pt x="461" y="966"/>
                  </a:lnTo>
                  <a:lnTo>
                    <a:pt x="455" y="960"/>
                  </a:lnTo>
                  <a:lnTo>
                    <a:pt x="448" y="960"/>
                  </a:lnTo>
                  <a:lnTo>
                    <a:pt x="448" y="954"/>
                  </a:lnTo>
                  <a:lnTo>
                    <a:pt x="448" y="947"/>
                  </a:lnTo>
                  <a:lnTo>
                    <a:pt x="448" y="941"/>
                  </a:lnTo>
                  <a:lnTo>
                    <a:pt x="448" y="934"/>
                  </a:lnTo>
                  <a:lnTo>
                    <a:pt x="455" y="934"/>
                  </a:lnTo>
                  <a:lnTo>
                    <a:pt x="455" y="928"/>
                  </a:lnTo>
                  <a:lnTo>
                    <a:pt x="455" y="922"/>
                  </a:lnTo>
                  <a:lnTo>
                    <a:pt x="455" y="915"/>
                  </a:lnTo>
                  <a:lnTo>
                    <a:pt x="455" y="909"/>
                  </a:lnTo>
                  <a:lnTo>
                    <a:pt x="455" y="902"/>
                  </a:lnTo>
                  <a:lnTo>
                    <a:pt x="448" y="896"/>
                  </a:lnTo>
                  <a:lnTo>
                    <a:pt x="448" y="890"/>
                  </a:lnTo>
                  <a:lnTo>
                    <a:pt x="448" y="883"/>
                  </a:lnTo>
                  <a:lnTo>
                    <a:pt x="448" y="877"/>
                  </a:lnTo>
                  <a:lnTo>
                    <a:pt x="448" y="870"/>
                  </a:lnTo>
                  <a:lnTo>
                    <a:pt x="448" y="864"/>
                  </a:lnTo>
                  <a:lnTo>
                    <a:pt x="448" y="858"/>
                  </a:lnTo>
                  <a:lnTo>
                    <a:pt x="455" y="858"/>
                  </a:lnTo>
                  <a:lnTo>
                    <a:pt x="448" y="858"/>
                  </a:lnTo>
                  <a:lnTo>
                    <a:pt x="448" y="851"/>
                  </a:lnTo>
                  <a:lnTo>
                    <a:pt x="448" y="845"/>
                  </a:lnTo>
                  <a:lnTo>
                    <a:pt x="455" y="845"/>
                  </a:lnTo>
                  <a:lnTo>
                    <a:pt x="455" y="838"/>
                  </a:lnTo>
                  <a:lnTo>
                    <a:pt x="455" y="832"/>
                  </a:lnTo>
                  <a:lnTo>
                    <a:pt x="455" y="826"/>
                  </a:lnTo>
                  <a:lnTo>
                    <a:pt x="455" y="819"/>
                  </a:lnTo>
                  <a:lnTo>
                    <a:pt x="455" y="813"/>
                  </a:lnTo>
                  <a:lnTo>
                    <a:pt x="455" y="806"/>
                  </a:lnTo>
                  <a:lnTo>
                    <a:pt x="455" y="800"/>
                  </a:lnTo>
                  <a:lnTo>
                    <a:pt x="461" y="800"/>
                  </a:lnTo>
                  <a:lnTo>
                    <a:pt x="468" y="800"/>
                  </a:lnTo>
                  <a:lnTo>
                    <a:pt x="468" y="794"/>
                  </a:lnTo>
                  <a:lnTo>
                    <a:pt x="474" y="794"/>
                  </a:lnTo>
                  <a:lnTo>
                    <a:pt x="474" y="787"/>
                  </a:lnTo>
                  <a:lnTo>
                    <a:pt x="468" y="787"/>
                  </a:lnTo>
                  <a:lnTo>
                    <a:pt x="468" y="781"/>
                  </a:lnTo>
                  <a:lnTo>
                    <a:pt x="461" y="781"/>
                  </a:lnTo>
                  <a:lnTo>
                    <a:pt x="468" y="781"/>
                  </a:lnTo>
                  <a:lnTo>
                    <a:pt x="468" y="774"/>
                  </a:lnTo>
                  <a:lnTo>
                    <a:pt x="474" y="781"/>
                  </a:lnTo>
                  <a:lnTo>
                    <a:pt x="474" y="774"/>
                  </a:lnTo>
                  <a:lnTo>
                    <a:pt x="474" y="768"/>
                  </a:lnTo>
                  <a:lnTo>
                    <a:pt x="480" y="768"/>
                  </a:lnTo>
                  <a:lnTo>
                    <a:pt x="487" y="762"/>
                  </a:lnTo>
                  <a:lnTo>
                    <a:pt x="493" y="762"/>
                  </a:lnTo>
                  <a:lnTo>
                    <a:pt x="487" y="762"/>
                  </a:lnTo>
                  <a:lnTo>
                    <a:pt x="493" y="755"/>
                  </a:lnTo>
                  <a:lnTo>
                    <a:pt x="487" y="755"/>
                  </a:lnTo>
                  <a:lnTo>
                    <a:pt x="480" y="755"/>
                  </a:lnTo>
                  <a:lnTo>
                    <a:pt x="474" y="755"/>
                  </a:lnTo>
                  <a:lnTo>
                    <a:pt x="468" y="755"/>
                  </a:lnTo>
                  <a:lnTo>
                    <a:pt x="461" y="755"/>
                  </a:lnTo>
                  <a:lnTo>
                    <a:pt x="455" y="755"/>
                  </a:lnTo>
                  <a:lnTo>
                    <a:pt x="448" y="755"/>
                  </a:lnTo>
                  <a:lnTo>
                    <a:pt x="448" y="762"/>
                  </a:lnTo>
                  <a:lnTo>
                    <a:pt x="442" y="762"/>
                  </a:lnTo>
                  <a:lnTo>
                    <a:pt x="436" y="762"/>
                  </a:lnTo>
                  <a:lnTo>
                    <a:pt x="429" y="755"/>
                  </a:lnTo>
                  <a:lnTo>
                    <a:pt x="423" y="755"/>
                  </a:lnTo>
                  <a:lnTo>
                    <a:pt x="423" y="762"/>
                  </a:lnTo>
                  <a:lnTo>
                    <a:pt x="423" y="755"/>
                  </a:lnTo>
                  <a:lnTo>
                    <a:pt x="416" y="755"/>
                  </a:lnTo>
                  <a:lnTo>
                    <a:pt x="416" y="762"/>
                  </a:lnTo>
                  <a:lnTo>
                    <a:pt x="416" y="755"/>
                  </a:lnTo>
                  <a:lnTo>
                    <a:pt x="423" y="755"/>
                  </a:lnTo>
                  <a:lnTo>
                    <a:pt x="423" y="749"/>
                  </a:lnTo>
                  <a:lnTo>
                    <a:pt x="429" y="749"/>
                  </a:lnTo>
                  <a:lnTo>
                    <a:pt x="429" y="742"/>
                  </a:lnTo>
                  <a:lnTo>
                    <a:pt x="436" y="742"/>
                  </a:lnTo>
                  <a:lnTo>
                    <a:pt x="436" y="736"/>
                  </a:lnTo>
                  <a:lnTo>
                    <a:pt x="429" y="736"/>
                  </a:lnTo>
                  <a:lnTo>
                    <a:pt x="429" y="730"/>
                  </a:lnTo>
                  <a:lnTo>
                    <a:pt x="423" y="730"/>
                  </a:lnTo>
                  <a:lnTo>
                    <a:pt x="423" y="736"/>
                  </a:lnTo>
                  <a:lnTo>
                    <a:pt x="416" y="736"/>
                  </a:lnTo>
                  <a:lnTo>
                    <a:pt x="416" y="730"/>
                  </a:lnTo>
                  <a:lnTo>
                    <a:pt x="416" y="723"/>
                  </a:lnTo>
                  <a:lnTo>
                    <a:pt x="416" y="717"/>
                  </a:lnTo>
                  <a:lnTo>
                    <a:pt x="416" y="710"/>
                  </a:lnTo>
                  <a:lnTo>
                    <a:pt x="410" y="710"/>
                  </a:lnTo>
                  <a:lnTo>
                    <a:pt x="410" y="704"/>
                  </a:lnTo>
                  <a:lnTo>
                    <a:pt x="403" y="704"/>
                  </a:lnTo>
                  <a:lnTo>
                    <a:pt x="403" y="698"/>
                  </a:lnTo>
                  <a:lnTo>
                    <a:pt x="397" y="698"/>
                  </a:lnTo>
                  <a:lnTo>
                    <a:pt x="391" y="698"/>
                  </a:lnTo>
                  <a:lnTo>
                    <a:pt x="391" y="691"/>
                  </a:lnTo>
                  <a:lnTo>
                    <a:pt x="397" y="691"/>
                  </a:lnTo>
                  <a:lnTo>
                    <a:pt x="391" y="691"/>
                  </a:lnTo>
                  <a:lnTo>
                    <a:pt x="397" y="691"/>
                  </a:lnTo>
                  <a:lnTo>
                    <a:pt x="397" y="685"/>
                  </a:lnTo>
                  <a:lnTo>
                    <a:pt x="403" y="685"/>
                  </a:lnTo>
                  <a:lnTo>
                    <a:pt x="403" y="678"/>
                  </a:lnTo>
                  <a:lnTo>
                    <a:pt x="403" y="672"/>
                  </a:lnTo>
                  <a:lnTo>
                    <a:pt x="403" y="666"/>
                  </a:lnTo>
                  <a:lnTo>
                    <a:pt x="397" y="666"/>
                  </a:lnTo>
                  <a:lnTo>
                    <a:pt x="391" y="666"/>
                  </a:lnTo>
                  <a:lnTo>
                    <a:pt x="391" y="659"/>
                  </a:lnTo>
                  <a:lnTo>
                    <a:pt x="391" y="653"/>
                  </a:lnTo>
                  <a:lnTo>
                    <a:pt x="384" y="653"/>
                  </a:lnTo>
                  <a:lnTo>
                    <a:pt x="384" y="659"/>
                  </a:lnTo>
                  <a:lnTo>
                    <a:pt x="384" y="653"/>
                  </a:lnTo>
                  <a:lnTo>
                    <a:pt x="384" y="659"/>
                  </a:lnTo>
                  <a:lnTo>
                    <a:pt x="378" y="659"/>
                  </a:lnTo>
                  <a:lnTo>
                    <a:pt x="378" y="653"/>
                  </a:lnTo>
                  <a:lnTo>
                    <a:pt x="378" y="659"/>
                  </a:lnTo>
                  <a:lnTo>
                    <a:pt x="371" y="659"/>
                  </a:lnTo>
                  <a:lnTo>
                    <a:pt x="371" y="666"/>
                  </a:lnTo>
                  <a:lnTo>
                    <a:pt x="365" y="666"/>
                  </a:lnTo>
                  <a:lnTo>
                    <a:pt x="359" y="666"/>
                  </a:lnTo>
                  <a:lnTo>
                    <a:pt x="352" y="666"/>
                  </a:lnTo>
                  <a:lnTo>
                    <a:pt x="346" y="659"/>
                  </a:lnTo>
                  <a:lnTo>
                    <a:pt x="339" y="659"/>
                  </a:lnTo>
                  <a:lnTo>
                    <a:pt x="333" y="653"/>
                  </a:lnTo>
                  <a:lnTo>
                    <a:pt x="327" y="653"/>
                  </a:lnTo>
                  <a:lnTo>
                    <a:pt x="320" y="653"/>
                  </a:lnTo>
                  <a:lnTo>
                    <a:pt x="320" y="659"/>
                  </a:lnTo>
                  <a:lnTo>
                    <a:pt x="314" y="659"/>
                  </a:lnTo>
                  <a:lnTo>
                    <a:pt x="314" y="666"/>
                  </a:lnTo>
                  <a:lnTo>
                    <a:pt x="320" y="666"/>
                  </a:lnTo>
                  <a:lnTo>
                    <a:pt x="320" y="672"/>
                  </a:lnTo>
                  <a:lnTo>
                    <a:pt x="314" y="672"/>
                  </a:lnTo>
                  <a:lnTo>
                    <a:pt x="307" y="672"/>
                  </a:lnTo>
                  <a:lnTo>
                    <a:pt x="301" y="672"/>
                  </a:lnTo>
                  <a:lnTo>
                    <a:pt x="301" y="666"/>
                  </a:lnTo>
                  <a:lnTo>
                    <a:pt x="295" y="659"/>
                  </a:lnTo>
                  <a:lnTo>
                    <a:pt x="295" y="653"/>
                  </a:lnTo>
                  <a:lnTo>
                    <a:pt x="288" y="653"/>
                  </a:lnTo>
                  <a:lnTo>
                    <a:pt x="282" y="653"/>
                  </a:lnTo>
                  <a:lnTo>
                    <a:pt x="282" y="646"/>
                  </a:lnTo>
                  <a:lnTo>
                    <a:pt x="282" y="640"/>
                  </a:lnTo>
                  <a:lnTo>
                    <a:pt x="282" y="634"/>
                  </a:lnTo>
                  <a:lnTo>
                    <a:pt x="275" y="627"/>
                  </a:lnTo>
                  <a:lnTo>
                    <a:pt x="269" y="621"/>
                  </a:lnTo>
                  <a:lnTo>
                    <a:pt x="269" y="608"/>
                  </a:lnTo>
                  <a:lnTo>
                    <a:pt x="263" y="595"/>
                  </a:lnTo>
                  <a:lnTo>
                    <a:pt x="256" y="582"/>
                  </a:lnTo>
                  <a:lnTo>
                    <a:pt x="256" y="576"/>
                  </a:lnTo>
                  <a:lnTo>
                    <a:pt x="250" y="570"/>
                  </a:lnTo>
                  <a:lnTo>
                    <a:pt x="237" y="563"/>
                  </a:lnTo>
                  <a:lnTo>
                    <a:pt x="231" y="557"/>
                  </a:lnTo>
                  <a:lnTo>
                    <a:pt x="224" y="550"/>
                  </a:lnTo>
                  <a:lnTo>
                    <a:pt x="211" y="550"/>
                  </a:lnTo>
                  <a:lnTo>
                    <a:pt x="199" y="544"/>
                  </a:lnTo>
                  <a:lnTo>
                    <a:pt x="192" y="538"/>
                  </a:lnTo>
                  <a:lnTo>
                    <a:pt x="186" y="538"/>
                  </a:lnTo>
                  <a:lnTo>
                    <a:pt x="186" y="531"/>
                  </a:lnTo>
                  <a:lnTo>
                    <a:pt x="179" y="512"/>
                  </a:lnTo>
                  <a:lnTo>
                    <a:pt x="173" y="512"/>
                  </a:lnTo>
                  <a:lnTo>
                    <a:pt x="173" y="506"/>
                  </a:lnTo>
                  <a:lnTo>
                    <a:pt x="167" y="499"/>
                  </a:lnTo>
                  <a:lnTo>
                    <a:pt x="154" y="499"/>
                  </a:lnTo>
                  <a:lnTo>
                    <a:pt x="135" y="493"/>
                  </a:lnTo>
                  <a:lnTo>
                    <a:pt x="128" y="486"/>
                  </a:lnTo>
                  <a:lnTo>
                    <a:pt x="122" y="486"/>
                  </a:lnTo>
                  <a:lnTo>
                    <a:pt x="122" y="480"/>
                  </a:lnTo>
                  <a:lnTo>
                    <a:pt x="115" y="480"/>
                  </a:lnTo>
                  <a:lnTo>
                    <a:pt x="109" y="480"/>
                  </a:lnTo>
                  <a:lnTo>
                    <a:pt x="103" y="474"/>
                  </a:lnTo>
                  <a:lnTo>
                    <a:pt x="96" y="474"/>
                  </a:lnTo>
                  <a:lnTo>
                    <a:pt x="90" y="474"/>
                  </a:lnTo>
                  <a:lnTo>
                    <a:pt x="83" y="467"/>
                  </a:lnTo>
                  <a:lnTo>
                    <a:pt x="77" y="467"/>
                  </a:lnTo>
                  <a:lnTo>
                    <a:pt x="71" y="461"/>
                  </a:lnTo>
                  <a:lnTo>
                    <a:pt x="64" y="461"/>
                  </a:lnTo>
                  <a:lnTo>
                    <a:pt x="64" y="454"/>
                  </a:lnTo>
                  <a:lnTo>
                    <a:pt x="58" y="448"/>
                  </a:lnTo>
                  <a:lnTo>
                    <a:pt x="58" y="435"/>
                  </a:lnTo>
                  <a:lnTo>
                    <a:pt x="58" y="422"/>
                  </a:lnTo>
                  <a:lnTo>
                    <a:pt x="51" y="403"/>
                  </a:lnTo>
                  <a:lnTo>
                    <a:pt x="51" y="397"/>
                  </a:lnTo>
                  <a:lnTo>
                    <a:pt x="51" y="390"/>
                  </a:lnTo>
                  <a:lnTo>
                    <a:pt x="58" y="390"/>
                  </a:lnTo>
                  <a:lnTo>
                    <a:pt x="58" y="384"/>
                  </a:lnTo>
                  <a:lnTo>
                    <a:pt x="64" y="384"/>
                  </a:lnTo>
                  <a:lnTo>
                    <a:pt x="64" y="377"/>
                  </a:lnTo>
                  <a:lnTo>
                    <a:pt x="58" y="371"/>
                  </a:lnTo>
                  <a:lnTo>
                    <a:pt x="64" y="371"/>
                  </a:lnTo>
                  <a:lnTo>
                    <a:pt x="64" y="365"/>
                  </a:lnTo>
                  <a:lnTo>
                    <a:pt x="64" y="358"/>
                  </a:lnTo>
                  <a:lnTo>
                    <a:pt x="64" y="352"/>
                  </a:lnTo>
                  <a:lnTo>
                    <a:pt x="58" y="352"/>
                  </a:lnTo>
                  <a:lnTo>
                    <a:pt x="64" y="345"/>
                  </a:lnTo>
                  <a:lnTo>
                    <a:pt x="64" y="339"/>
                  </a:lnTo>
                  <a:lnTo>
                    <a:pt x="64" y="333"/>
                  </a:lnTo>
                  <a:lnTo>
                    <a:pt x="71" y="333"/>
                  </a:lnTo>
                  <a:lnTo>
                    <a:pt x="71" y="326"/>
                  </a:lnTo>
                  <a:lnTo>
                    <a:pt x="77" y="326"/>
                  </a:lnTo>
                  <a:lnTo>
                    <a:pt x="77" y="320"/>
                  </a:lnTo>
                  <a:lnTo>
                    <a:pt x="83" y="320"/>
                  </a:lnTo>
                  <a:lnTo>
                    <a:pt x="83" y="313"/>
                  </a:lnTo>
                  <a:lnTo>
                    <a:pt x="90" y="313"/>
                  </a:lnTo>
                  <a:lnTo>
                    <a:pt x="90" y="307"/>
                  </a:lnTo>
                  <a:lnTo>
                    <a:pt x="96" y="307"/>
                  </a:lnTo>
                  <a:lnTo>
                    <a:pt x="96" y="301"/>
                  </a:lnTo>
                  <a:lnTo>
                    <a:pt x="103" y="301"/>
                  </a:lnTo>
                  <a:lnTo>
                    <a:pt x="103" y="294"/>
                  </a:lnTo>
                  <a:lnTo>
                    <a:pt x="109" y="294"/>
                  </a:lnTo>
                  <a:lnTo>
                    <a:pt x="109" y="288"/>
                  </a:lnTo>
                  <a:lnTo>
                    <a:pt x="109" y="281"/>
                  </a:lnTo>
                  <a:lnTo>
                    <a:pt x="109" y="275"/>
                  </a:lnTo>
                  <a:lnTo>
                    <a:pt x="103" y="269"/>
                  </a:lnTo>
                  <a:lnTo>
                    <a:pt x="103" y="262"/>
                  </a:lnTo>
                  <a:lnTo>
                    <a:pt x="103" y="256"/>
                  </a:lnTo>
                  <a:lnTo>
                    <a:pt x="103" y="249"/>
                  </a:lnTo>
                  <a:lnTo>
                    <a:pt x="103" y="243"/>
                  </a:lnTo>
                  <a:lnTo>
                    <a:pt x="103" y="237"/>
                  </a:lnTo>
                  <a:lnTo>
                    <a:pt x="109" y="237"/>
                  </a:lnTo>
                  <a:lnTo>
                    <a:pt x="109" y="230"/>
                  </a:lnTo>
                  <a:lnTo>
                    <a:pt x="115" y="224"/>
                  </a:lnTo>
                  <a:lnTo>
                    <a:pt x="115" y="217"/>
                  </a:lnTo>
                  <a:lnTo>
                    <a:pt x="115" y="211"/>
                  </a:lnTo>
                  <a:lnTo>
                    <a:pt x="122" y="211"/>
                  </a:lnTo>
                  <a:lnTo>
                    <a:pt x="122" y="205"/>
                  </a:lnTo>
                  <a:lnTo>
                    <a:pt x="122" y="198"/>
                  </a:lnTo>
                  <a:lnTo>
                    <a:pt x="122" y="192"/>
                  </a:lnTo>
                  <a:lnTo>
                    <a:pt x="122" y="185"/>
                  </a:lnTo>
                  <a:lnTo>
                    <a:pt x="115" y="185"/>
                  </a:lnTo>
                  <a:lnTo>
                    <a:pt x="115" y="179"/>
                  </a:lnTo>
                  <a:lnTo>
                    <a:pt x="122" y="173"/>
                  </a:lnTo>
                  <a:lnTo>
                    <a:pt x="122" y="166"/>
                  </a:lnTo>
                  <a:lnTo>
                    <a:pt x="122" y="160"/>
                  </a:lnTo>
                  <a:lnTo>
                    <a:pt x="128" y="160"/>
                  </a:lnTo>
                  <a:lnTo>
                    <a:pt x="135" y="153"/>
                  </a:lnTo>
                  <a:lnTo>
                    <a:pt x="141" y="153"/>
                  </a:lnTo>
                  <a:lnTo>
                    <a:pt x="141" y="147"/>
                  </a:lnTo>
                  <a:lnTo>
                    <a:pt x="147" y="147"/>
                  </a:lnTo>
                  <a:lnTo>
                    <a:pt x="154" y="147"/>
                  </a:lnTo>
                  <a:lnTo>
                    <a:pt x="160" y="147"/>
                  </a:lnTo>
                  <a:lnTo>
                    <a:pt x="160" y="141"/>
                  </a:lnTo>
                  <a:lnTo>
                    <a:pt x="160" y="134"/>
                  </a:lnTo>
                  <a:lnTo>
                    <a:pt x="160" y="128"/>
                  </a:lnTo>
                  <a:lnTo>
                    <a:pt x="160" y="121"/>
                  </a:lnTo>
                  <a:lnTo>
                    <a:pt x="154" y="121"/>
                  </a:lnTo>
                  <a:lnTo>
                    <a:pt x="154" y="115"/>
                  </a:lnTo>
                  <a:lnTo>
                    <a:pt x="154" y="102"/>
                  </a:lnTo>
                  <a:lnTo>
                    <a:pt x="154" y="96"/>
                  </a:lnTo>
                  <a:lnTo>
                    <a:pt x="154" y="77"/>
                  </a:lnTo>
                  <a:lnTo>
                    <a:pt x="154" y="70"/>
                  </a:lnTo>
                  <a:lnTo>
                    <a:pt x="154" y="57"/>
                  </a:lnTo>
                  <a:lnTo>
                    <a:pt x="154" y="51"/>
                  </a:lnTo>
                  <a:lnTo>
                    <a:pt x="147" y="45"/>
                  </a:lnTo>
                  <a:lnTo>
                    <a:pt x="141" y="38"/>
                  </a:lnTo>
                  <a:lnTo>
                    <a:pt x="135" y="38"/>
                  </a:lnTo>
                  <a:lnTo>
                    <a:pt x="122" y="32"/>
                  </a:lnTo>
                  <a:lnTo>
                    <a:pt x="115" y="32"/>
                  </a:lnTo>
                  <a:lnTo>
                    <a:pt x="103" y="25"/>
                  </a:lnTo>
                  <a:lnTo>
                    <a:pt x="96" y="32"/>
                  </a:lnTo>
                  <a:lnTo>
                    <a:pt x="83" y="32"/>
                  </a:lnTo>
                  <a:lnTo>
                    <a:pt x="77" y="32"/>
                  </a:lnTo>
                  <a:lnTo>
                    <a:pt x="71" y="38"/>
                  </a:lnTo>
                  <a:lnTo>
                    <a:pt x="64" y="38"/>
                  </a:lnTo>
                  <a:lnTo>
                    <a:pt x="58" y="38"/>
                  </a:lnTo>
                  <a:lnTo>
                    <a:pt x="51" y="45"/>
                  </a:lnTo>
                  <a:lnTo>
                    <a:pt x="45" y="45"/>
                  </a:lnTo>
                  <a:lnTo>
                    <a:pt x="38" y="38"/>
                  </a:lnTo>
                  <a:lnTo>
                    <a:pt x="32" y="38"/>
                  </a:lnTo>
                  <a:lnTo>
                    <a:pt x="26" y="38"/>
                  </a:lnTo>
                  <a:lnTo>
                    <a:pt x="26" y="32"/>
                  </a:lnTo>
                  <a:lnTo>
                    <a:pt x="19" y="32"/>
                  </a:lnTo>
                  <a:lnTo>
                    <a:pt x="13" y="25"/>
                  </a:lnTo>
                  <a:lnTo>
                    <a:pt x="6" y="25"/>
                  </a:lnTo>
                  <a:lnTo>
                    <a:pt x="0" y="25"/>
                  </a:lnTo>
                  <a:lnTo>
                    <a:pt x="0" y="32"/>
                  </a:lnTo>
                  <a:lnTo>
                    <a:pt x="0" y="25"/>
                  </a:lnTo>
                  <a:lnTo>
                    <a:pt x="0" y="19"/>
                  </a:lnTo>
                  <a:lnTo>
                    <a:pt x="0" y="13"/>
                  </a:lnTo>
                  <a:lnTo>
                    <a:pt x="0" y="6"/>
                  </a:lnTo>
                  <a:lnTo>
                    <a:pt x="0" y="0"/>
                  </a:lnTo>
                  <a:lnTo>
                    <a:pt x="6" y="0"/>
                  </a:lnTo>
                  <a:lnTo>
                    <a:pt x="19" y="0"/>
                  </a:lnTo>
                  <a:lnTo>
                    <a:pt x="32" y="6"/>
                  </a:lnTo>
                  <a:lnTo>
                    <a:pt x="38" y="6"/>
                  </a:lnTo>
                  <a:lnTo>
                    <a:pt x="45" y="6"/>
                  </a:lnTo>
                  <a:lnTo>
                    <a:pt x="64" y="13"/>
                  </a:lnTo>
                  <a:lnTo>
                    <a:pt x="77" y="13"/>
                  </a:lnTo>
                  <a:lnTo>
                    <a:pt x="96" y="19"/>
                  </a:lnTo>
                  <a:lnTo>
                    <a:pt x="103" y="19"/>
                  </a:lnTo>
                  <a:lnTo>
                    <a:pt x="115" y="19"/>
                  </a:lnTo>
                  <a:lnTo>
                    <a:pt x="141" y="25"/>
                  </a:lnTo>
                  <a:lnTo>
                    <a:pt x="160" y="32"/>
                  </a:lnTo>
                  <a:lnTo>
                    <a:pt x="186" y="32"/>
                  </a:lnTo>
                  <a:lnTo>
                    <a:pt x="205" y="38"/>
                  </a:lnTo>
                  <a:lnTo>
                    <a:pt x="211" y="45"/>
                  </a:lnTo>
                  <a:lnTo>
                    <a:pt x="218" y="45"/>
                  </a:lnTo>
                  <a:lnTo>
                    <a:pt x="250" y="51"/>
                  </a:lnTo>
                  <a:lnTo>
                    <a:pt x="288" y="57"/>
                  </a:lnTo>
                  <a:lnTo>
                    <a:pt x="327" y="64"/>
                  </a:lnTo>
                  <a:lnTo>
                    <a:pt x="352" y="70"/>
                  </a:lnTo>
                  <a:lnTo>
                    <a:pt x="371" y="70"/>
                  </a:lnTo>
                  <a:lnTo>
                    <a:pt x="391" y="77"/>
                  </a:lnTo>
                  <a:lnTo>
                    <a:pt x="410" y="77"/>
                  </a:lnTo>
                  <a:lnTo>
                    <a:pt x="474" y="96"/>
                  </a:lnTo>
                  <a:lnTo>
                    <a:pt x="487" y="96"/>
                  </a:lnTo>
                  <a:lnTo>
                    <a:pt x="500" y="96"/>
                  </a:lnTo>
                  <a:lnTo>
                    <a:pt x="519" y="102"/>
                  </a:lnTo>
                  <a:lnTo>
                    <a:pt x="589" y="115"/>
                  </a:lnTo>
                  <a:lnTo>
                    <a:pt x="589" y="121"/>
                  </a:lnTo>
                  <a:lnTo>
                    <a:pt x="589" y="128"/>
                  </a:lnTo>
                  <a:lnTo>
                    <a:pt x="583" y="128"/>
                  </a:lnTo>
                  <a:lnTo>
                    <a:pt x="583" y="134"/>
                  </a:lnTo>
                  <a:lnTo>
                    <a:pt x="589" y="134"/>
                  </a:lnTo>
                  <a:lnTo>
                    <a:pt x="596" y="134"/>
                  </a:lnTo>
                  <a:lnTo>
                    <a:pt x="596" y="141"/>
                  </a:lnTo>
                  <a:lnTo>
                    <a:pt x="596" y="147"/>
                  </a:lnTo>
                  <a:lnTo>
                    <a:pt x="602" y="147"/>
                  </a:lnTo>
                  <a:lnTo>
                    <a:pt x="602" y="153"/>
                  </a:lnTo>
                  <a:lnTo>
                    <a:pt x="596" y="153"/>
                  </a:lnTo>
                  <a:lnTo>
                    <a:pt x="596" y="160"/>
                  </a:lnTo>
                  <a:lnTo>
                    <a:pt x="596" y="166"/>
                  </a:lnTo>
                  <a:lnTo>
                    <a:pt x="596" y="173"/>
                  </a:lnTo>
                  <a:lnTo>
                    <a:pt x="596" y="179"/>
                  </a:lnTo>
                  <a:lnTo>
                    <a:pt x="589" y="179"/>
                  </a:lnTo>
                  <a:lnTo>
                    <a:pt x="589" y="185"/>
                  </a:lnTo>
                  <a:lnTo>
                    <a:pt x="583" y="185"/>
                  </a:lnTo>
                  <a:lnTo>
                    <a:pt x="589" y="185"/>
                  </a:lnTo>
                  <a:lnTo>
                    <a:pt x="589" y="192"/>
                  </a:lnTo>
                  <a:lnTo>
                    <a:pt x="596" y="192"/>
                  </a:lnTo>
                  <a:lnTo>
                    <a:pt x="666" y="153"/>
                  </a:lnTo>
                  <a:lnTo>
                    <a:pt x="679" y="147"/>
                  </a:lnTo>
                  <a:lnTo>
                    <a:pt x="730" y="128"/>
                  </a:lnTo>
                  <a:lnTo>
                    <a:pt x="781" y="128"/>
                  </a:lnTo>
                  <a:lnTo>
                    <a:pt x="801" y="128"/>
                  </a:lnTo>
                  <a:lnTo>
                    <a:pt x="826" y="128"/>
                  </a:lnTo>
                  <a:lnTo>
                    <a:pt x="903" y="128"/>
                  </a:lnTo>
                  <a:lnTo>
                    <a:pt x="916" y="128"/>
                  </a:lnTo>
                  <a:lnTo>
                    <a:pt x="941" y="128"/>
                  </a:lnTo>
                  <a:lnTo>
                    <a:pt x="948" y="128"/>
                  </a:lnTo>
                  <a:lnTo>
                    <a:pt x="967" y="128"/>
                  </a:lnTo>
                  <a:lnTo>
                    <a:pt x="948" y="192"/>
                  </a:lnTo>
                  <a:lnTo>
                    <a:pt x="954" y="211"/>
                  </a:lnTo>
                  <a:lnTo>
                    <a:pt x="954" y="237"/>
                  </a:lnTo>
                  <a:lnTo>
                    <a:pt x="935" y="256"/>
                  </a:lnTo>
                  <a:lnTo>
                    <a:pt x="935" y="294"/>
                  </a:lnTo>
                  <a:lnTo>
                    <a:pt x="922" y="307"/>
                  </a:lnTo>
                  <a:lnTo>
                    <a:pt x="884" y="352"/>
                  </a:lnTo>
                  <a:lnTo>
                    <a:pt x="865" y="377"/>
                  </a:lnTo>
                  <a:lnTo>
                    <a:pt x="858" y="403"/>
                  </a:lnTo>
                  <a:lnTo>
                    <a:pt x="865" y="448"/>
                  </a:lnTo>
                  <a:lnTo>
                    <a:pt x="865" y="467"/>
                  </a:lnTo>
                  <a:lnTo>
                    <a:pt x="865" y="512"/>
                  </a:lnTo>
                  <a:lnTo>
                    <a:pt x="845" y="570"/>
                  </a:lnTo>
                  <a:lnTo>
                    <a:pt x="839" y="685"/>
                  </a:lnTo>
                  <a:lnTo>
                    <a:pt x="845" y="698"/>
                  </a:lnTo>
                  <a:lnTo>
                    <a:pt x="961" y="774"/>
                  </a:lnTo>
                  <a:lnTo>
                    <a:pt x="1044" y="838"/>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pPr algn="ctr">
                <a:lnSpc>
                  <a:spcPct val="107000"/>
                </a:lnSpc>
                <a:spcAft>
                  <a:spcPts val="800"/>
                </a:spcAft>
              </a:pPr>
              <a:r>
                <a:rPr lang="fr-FR" sz="110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56" name="Freeform 227">
              <a:extLst>
                <a:ext uri="{FF2B5EF4-FFF2-40B4-BE49-F238E27FC236}">
                  <a16:creationId xmlns:a16="http://schemas.microsoft.com/office/drawing/2014/main" id="{FF201220-263F-0F13-CA40-9C30A404EEFF}"/>
                </a:ext>
              </a:extLst>
            </p:cNvPr>
            <p:cNvSpPr>
              <a:spLocks/>
            </p:cNvSpPr>
            <p:nvPr/>
          </p:nvSpPr>
          <p:spPr bwMode="gray">
            <a:xfrm>
              <a:off x="3977881" y="2977587"/>
              <a:ext cx="752447" cy="931534"/>
            </a:xfrm>
            <a:custGeom>
              <a:avLst/>
              <a:gdLst>
                <a:gd name="T0" fmla="*/ 967 w 1166"/>
                <a:gd name="T1" fmla="*/ 864 h 1293"/>
                <a:gd name="T2" fmla="*/ 788 w 1166"/>
                <a:gd name="T3" fmla="*/ 877 h 1293"/>
                <a:gd name="T4" fmla="*/ 788 w 1166"/>
                <a:gd name="T5" fmla="*/ 922 h 1293"/>
                <a:gd name="T6" fmla="*/ 807 w 1166"/>
                <a:gd name="T7" fmla="*/ 980 h 1293"/>
                <a:gd name="T8" fmla="*/ 813 w 1166"/>
                <a:gd name="T9" fmla="*/ 1005 h 1293"/>
                <a:gd name="T10" fmla="*/ 820 w 1166"/>
                <a:gd name="T11" fmla="*/ 1044 h 1293"/>
                <a:gd name="T12" fmla="*/ 807 w 1166"/>
                <a:gd name="T13" fmla="*/ 1088 h 1293"/>
                <a:gd name="T14" fmla="*/ 807 w 1166"/>
                <a:gd name="T15" fmla="*/ 1146 h 1293"/>
                <a:gd name="T16" fmla="*/ 769 w 1166"/>
                <a:gd name="T17" fmla="*/ 1191 h 1293"/>
                <a:gd name="T18" fmla="*/ 724 w 1166"/>
                <a:gd name="T19" fmla="*/ 1217 h 1293"/>
                <a:gd name="T20" fmla="*/ 647 w 1166"/>
                <a:gd name="T21" fmla="*/ 1229 h 1293"/>
                <a:gd name="T22" fmla="*/ 583 w 1166"/>
                <a:gd name="T23" fmla="*/ 1229 h 1293"/>
                <a:gd name="T24" fmla="*/ 525 w 1166"/>
                <a:gd name="T25" fmla="*/ 1217 h 1293"/>
                <a:gd name="T26" fmla="*/ 461 w 1166"/>
                <a:gd name="T27" fmla="*/ 1236 h 1293"/>
                <a:gd name="T28" fmla="*/ 397 w 1166"/>
                <a:gd name="T29" fmla="*/ 1229 h 1293"/>
                <a:gd name="T30" fmla="*/ 307 w 1166"/>
                <a:gd name="T31" fmla="*/ 1268 h 1293"/>
                <a:gd name="T32" fmla="*/ 250 w 1166"/>
                <a:gd name="T33" fmla="*/ 1287 h 1293"/>
                <a:gd name="T34" fmla="*/ 211 w 1166"/>
                <a:gd name="T35" fmla="*/ 1236 h 1293"/>
                <a:gd name="T36" fmla="*/ 205 w 1166"/>
                <a:gd name="T37" fmla="*/ 1165 h 1293"/>
                <a:gd name="T38" fmla="*/ 199 w 1166"/>
                <a:gd name="T39" fmla="*/ 1095 h 1293"/>
                <a:gd name="T40" fmla="*/ 211 w 1166"/>
                <a:gd name="T41" fmla="*/ 1031 h 1293"/>
                <a:gd name="T42" fmla="*/ 231 w 1166"/>
                <a:gd name="T43" fmla="*/ 992 h 1293"/>
                <a:gd name="T44" fmla="*/ 282 w 1166"/>
                <a:gd name="T45" fmla="*/ 941 h 1293"/>
                <a:gd name="T46" fmla="*/ 327 w 1166"/>
                <a:gd name="T47" fmla="*/ 896 h 1293"/>
                <a:gd name="T48" fmla="*/ 301 w 1166"/>
                <a:gd name="T49" fmla="*/ 839 h 1293"/>
                <a:gd name="T50" fmla="*/ 256 w 1166"/>
                <a:gd name="T51" fmla="*/ 794 h 1293"/>
                <a:gd name="T52" fmla="*/ 231 w 1166"/>
                <a:gd name="T53" fmla="*/ 743 h 1293"/>
                <a:gd name="T54" fmla="*/ 186 w 1166"/>
                <a:gd name="T55" fmla="*/ 711 h 1293"/>
                <a:gd name="T56" fmla="*/ 147 w 1166"/>
                <a:gd name="T57" fmla="*/ 679 h 1293"/>
                <a:gd name="T58" fmla="*/ 109 w 1166"/>
                <a:gd name="T59" fmla="*/ 647 h 1293"/>
                <a:gd name="T60" fmla="*/ 19 w 1166"/>
                <a:gd name="T61" fmla="*/ 538 h 1293"/>
                <a:gd name="T62" fmla="*/ 13 w 1166"/>
                <a:gd name="T63" fmla="*/ 499 h 1293"/>
                <a:gd name="T64" fmla="*/ 19 w 1166"/>
                <a:gd name="T65" fmla="*/ 474 h 1293"/>
                <a:gd name="T66" fmla="*/ 58 w 1166"/>
                <a:gd name="T67" fmla="*/ 480 h 1293"/>
                <a:gd name="T68" fmla="*/ 77 w 1166"/>
                <a:gd name="T69" fmla="*/ 455 h 1293"/>
                <a:gd name="T70" fmla="*/ 115 w 1166"/>
                <a:gd name="T71" fmla="*/ 448 h 1293"/>
                <a:gd name="T72" fmla="*/ 135 w 1166"/>
                <a:gd name="T73" fmla="*/ 397 h 1293"/>
                <a:gd name="T74" fmla="*/ 173 w 1166"/>
                <a:gd name="T75" fmla="*/ 391 h 1293"/>
                <a:gd name="T76" fmla="*/ 199 w 1166"/>
                <a:gd name="T77" fmla="*/ 352 h 1293"/>
                <a:gd name="T78" fmla="*/ 231 w 1166"/>
                <a:gd name="T79" fmla="*/ 314 h 1293"/>
                <a:gd name="T80" fmla="*/ 256 w 1166"/>
                <a:gd name="T81" fmla="*/ 288 h 1293"/>
                <a:gd name="T82" fmla="*/ 288 w 1166"/>
                <a:gd name="T83" fmla="*/ 263 h 1293"/>
                <a:gd name="T84" fmla="*/ 314 w 1166"/>
                <a:gd name="T85" fmla="*/ 231 h 1293"/>
                <a:gd name="T86" fmla="*/ 359 w 1166"/>
                <a:gd name="T87" fmla="*/ 231 h 1293"/>
                <a:gd name="T88" fmla="*/ 384 w 1166"/>
                <a:gd name="T89" fmla="*/ 250 h 1293"/>
                <a:gd name="T90" fmla="*/ 423 w 1166"/>
                <a:gd name="T91" fmla="*/ 275 h 1293"/>
                <a:gd name="T92" fmla="*/ 474 w 1166"/>
                <a:gd name="T93" fmla="*/ 275 h 1293"/>
                <a:gd name="T94" fmla="*/ 512 w 1166"/>
                <a:gd name="T95" fmla="*/ 269 h 1293"/>
                <a:gd name="T96" fmla="*/ 551 w 1166"/>
                <a:gd name="T97" fmla="*/ 237 h 1293"/>
                <a:gd name="T98" fmla="*/ 576 w 1166"/>
                <a:gd name="T99" fmla="*/ 205 h 1293"/>
                <a:gd name="T100" fmla="*/ 564 w 1166"/>
                <a:gd name="T101" fmla="*/ 122 h 1293"/>
                <a:gd name="T102" fmla="*/ 640 w 1166"/>
                <a:gd name="T103" fmla="*/ 19 h 1293"/>
                <a:gd name="T104" fmla="*/ 743 w 1166"/>
                <a:gd name="T105" fmla="*/ 45 h 1293"/>
                <a:gd name="T106" fmla="*/ 788 w 1166"/>
                <a:gd name="T107" fmla="*/ 58 h 1293"/>
                <a:gd name="T108" fmla="*/ 871 w 1166"/>
                <a:gd name="T109" fmla="*/ 45 h 1293"/>
                <a:gd name="T110" fmla="*/ 941 w 1166"/>
                <a:gd name="T111" fmla="*/ 0 h 1293"/>
                <a:gd name="T112" fmla="*/ 1127 w 1166"/>
                <a:gd name="T113" fmla="*/ 179 h 1293"/>
                <a:gd name="T114" fmla="*/ 1166 w 1166"/>
                <a:gd name="T115" fmla="*/ 749 h 1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66" h="1293">
                  <a:moveTo>
                    <a:pt x="1140" y="858"/>
                  </a:moveTo>
                  <a:lnTo>
                    <a:pt x="1108" y="858"/>
                  </a:lnTo>
                  <a:lnTo>
                    <a:pt x="1102" y="858"/>
                  </a:lnTo>
                  <a:lnTo>
                    <a:pt x="1082" y="864"/>
                  </a:lnTo>
                  <a:lnTo>
                    <a:pt x="1070" y="864"/>
                  </a:lnTo>
                  <a:lnTo>
                    <a:pt x="1057" y="864"/>
                  </a:lnTo>
                  <a:lnTo>
                    <a:pt x="1050" y="864"/>
                  </a:lnTo>
                  <a:lnTo>
                    <a:pt x="1031" y="864"/>
                  </a:lnTo>
                  <a:lnTo>
                    <a:pt x="1005" y="864"/>
                  </a:lnTo>
                  <a:lnTo>
                    <a:pt x="993" y="864"/>
                  </a:lnTo>
                  <a:lnTo>
                    <a:pt x="967" y="864"/>
                  </a:lnTo>
                  <a:lnTo>
                    <a:pt x="954" y="864"/>
                  </a:lnTo>
                  <a:lnTo>
                    <a:pt x="922" y="864"/>
                  </a:lnTo>
                  <a:lnTo>
                    <a:pt x="909" y="864"/>
                  </a:lnTo>
                  <a:lnTo>
                    <a:pt x="871" y="864"/>
                  </a:lnTo>
                  <a:lnTo>
                    <a:pt x="826" y="858"/>
                  </a:lnTo>
                  <a:lnTo>
                    <a:pt x="801" y="858"/>
                  </a:lnTo>
                  <a:lnTo>
                    <a:pt x="801" y="864"/>
                  </a:lnTo>
                  <a:lnTo>
                    <a:pt x="794" y="864"/>
                  </a:lnTo>
                  <a:lnTo>
                    <a:pt x="794" y="871"/>
                  </a:lnTo>
                  <a:lnTo>
                    <a:pt x="788" y="871"/>
                  </a:lnTo>
                  <a:lnTo>
                    <a:pt x="788" y="877"/>
                  </a:lnTo>
                  <a:lnTo>
                    <a:pt x="794" y="877"/>
                  </a:lnTo>
                  <a:lnTo>
                    <a:pt x="794" y="884"/>
                  </a:lnTo>
                  <a:lnTo>
                    <a:pt x="788" y="884"/>
                  </a:lnTo>
                  <a:lnTo>
                    <a:pt x="788" y="890"/>
                  </a:lnTo>
                  <a:lnTo>
                    <a:pt x="788" y="896"/>
                  </a:lnTo>
                  <a:lnTo>
                    <a:pt x="794" y="896"/>
                  </a:lnTo>
                  <a:lnTo>
                    <a:pt x="794" y="903"/>
                  </a:lnTo>
                  <a:lnTo>
                    <a:pt x="788" y="903"/>
                  </a:lnTo>
                  <a:lnTo>
                    <a:pt x="788" y="909"/>
                  </a:lnTo>
                  <a:lnTo>
                    <a:pt x="788" y="916"/>
                  </a:lnTo>
                  <a:lnTo>
                    <a:pt x="788" y="922"/>
                  </a:lnTo>
                  <a:lnTo>
                    <a:pt x="794" y="928"/>
                  </a:lnTo>
                  <a:lnTo>
                    <a:pt x="794" y="935"/>
                  </a:lnTo>
                  <a:lnTo>
                    <a:pt x="801" y="935"/>
                  </a:lnTo>
                  <a:lnTo>
                    <a:pt x="801" y="941"/>
                  </a:lnTo>
                  <a:lnTo>
                    <a:pt x="801" y="948"/>
                  </a:lnTo>
                  <a:lnTo>
                    <a:pt x="801" y="954"/>
                  </a:lnTo>
                  <a:lnTo>
                    <a:pt x="801" y="960"/>
                  </a:lnTo>
                  <a:lnTo>
                    <a:pt x="807" y="960"/>
                  </a:lnTo>
                  <a:lnTo>
                    <a:pt x="807" y="967"/>
                  </a:lnTo>
                  <a:lnTo>
                    <a:pt x="807" y="973"/>
                  </a:lnTo>
                  <a:lnTo>
                    <a:pt x="807" y="980"/>
                  </a:lnTo>
                  <a:lnTo>
                    <a:pt x="801" y="980"/>
                  </a:lnTo>
                  <a:lnTo>
                    <a:pt x="801" y="973"/>
                  </a:lnTo>
                  <a:lnTo>
                    <a:pt x="801" y="980"/>
                  </a:lnTo>
                  <a:lnTo>
                    <a:pt x="801" y="986"/>
                  </a:lnTo>
                  <a:lnTo>
                    <a:pt x="807" y="986"/>
                  </a:lnTo>
                  <a:lnTo>
                    <a:pt x="807" y="992"/>
                  </a:lnTo>
                  <a:lnTo>
                    <a:pt x="801" y="992"/>
                  </a:lnTo>
                  <a:lnTo>
                    <a:pt x="801" y="999"/>
                  </a:lnTo>
                  <a:lnTo>
                    <a:pt x="807" y="999"/>
                  </a:lnTo>
                  <a:lnTo>
                    <a:pt x="813" y="999"/>
                  </a:lnTo>
                  <a:lnTo>
                    <a:pt x="813" y="1005"/>
                  </a:lnTo>
                  <a:lnTo>
                    <a:pt x="807" y="1005"/>
                  </a:lnTo>
                  <a:lnTo>
                    <a:pt x="813" y="1005"/>
                  </a:lnTo>
                  <a:lnTo>
                    <a:pt x="820" y="1005"/>
                  </a:lnTo>
                  <a:lnTo>
                    <a:pt x="820" y="1012"/>
                  </a:lnTo>
                  <a:lnTo>
                    <a:pt x="813" y="1012"/>
                  </a:lnTo>
                  <a:lnTo>
                    <a:pt x="813" y="1018"/>
                  </a:lnTo>
                  <a:lnTo>
                    <a:pt x="813" y="1024"/>
                  </a:lnTo>
                  <a:lnTo>
                    <a:pt x="813" y="1031"/>
                  </a:lnTo>
                  <a:lnTo>
                    <a:pt x="813" y="1037"/>
                  </a:lnTo>
                  <a:lnTo>
                    <a:pt x="820" y="1037"/>
                  </a:lnTo>
                  <a:lnTo>
                    <a:pt x="820" y="1044"/>
                  </a:lnTo>
                  <a:lnTo>
                    <a:pt x="813" y="1050"/>
                  </a:lnTo>
                  <a:lnTo>
                    <a:pt x="820" y="1050"/>
                  </a:lnTo>
                  <a:lnTo>
                    <a:pt x="820" y="1056"/>
                  </a:lnTo>
                  <a:lnTo>
                    <a:pt x="813" y="1056"/>
                  </a:lnTo>
                  <a:lnTo>
                    <a:pt x="813" y="1063"/>
                  </a:lnTo>
                  <a:lnTo>
                    <a:pt x="807" y="1063"/>
                  </a:lnTo>
                  <a:lnTo>
                    <a:pt x="807" y="1069"/>
                  </a:lnTo>
                  <a:lnTo>
                    <a:pt x="813" y="1076"/>
                  </a:lnTo>
                  <a:lnTo>
                    <a:pt x="813" y="1082"/>
                  </a:lnTo>
                  <a:lnTo>
                    <a:pt x="813" y="1088"/>
                  </a:lnTo>
                  <a:lnTo>
                    <a:pt x="807" y="1088"/>
                  </a:lnTo>
                  <a:lnTo>
                    <a:pt x="807" y="1095"/>
                  </a:lnTo>
                  <a:lnTo>
                    <a:pt x="813" y="1101"/>
                  </a:lnTo>
                  <a:lnTo>
                    <a:pt x="807" y="1108"/>
                  </a:lnTo>
                  <a:lnTo>
                    <a:pt x="807" y="1114"/>
                  </a:lnTo>
                  <a:lnTo>
                    <a:pt x="813" y="1114"/>
                  </a:lnTo>
                  <a:lnTo>
                    <a:pt x="813" y="1120"/>
                  </a:lnTo>
                  <a:lnTo>
                    <a:pt x="813" y="1127"/>
                  </a:lnTo>
                  <a:lnTo>
                    <a:pt x="813" y="1133"/>
                  </a:lnTo>
                  <a:lnTo>
                    <a:pt x="807" y="1133"/>
                  </a:lnTo>
                  <a:lnTo>
                    <a:pt x="807" y="1140"/>
                  </a:lnTo>
                  <a:lnTo>
                    <a:pt x="807" y="1146"/>
                  </a:lnTo>
                  <a:lnTo>
                    <a:pt x="807" y="1152"/>
                  </a:lnTo>
                  <a:lnTo>
                    <a:pt x="801" y="1159"/>
                  </a:lnTo>
                  <a:lnTo>
                    <a:pt x="794" y="1159"/>
                  </a:lnTo>
                  <a:lnTo>
                    <a:pt x="794" y="1165"/>
                  </a:lnTo>
                  <a:lnTo>
                    <a:pt x="794" y="1172"/>
                  </a:lnTo>
                  <a:lnTo>
                    <a:pt x="788" y="1172"/>
                  </a:lnTo>
                  <a:lnTo>
                    <a:pt x="781" y="1172"/>
                  </a:lnTo>
                  <a:lnTo>
                    <a:pt x="781" y="1178"/>
                  </a:lnTo>
                  <a:lnTo>
                    <a:pt x="775" y="1178"/>
                  </a:lnTo>
                  <a:lnTo>
                    <a:pt x="775" y="1184"/>
                  </a:lnTo>
                  <a:lnTo>
                    <a:pt x="769" y="1191"/>
                  </a:lnTo>
                  <a:lnTo>
                    <a:pt x="762" y="1191"/>
                  </a:lnTo>
                  <a:lnTo>
                    <a:pt x="756" y="1191"/>
                  </a:lnTo>
                  <a:lnTo>
                    <a:pt x="756" y="1197"/>
                  </a:lnTo>
                  <a:lnTo>
                    <a:pt x="749" y="1197"/>
                  </a:lnTo>
                  <a:lnTo>
                    <a:pt x="743" y="1197"/>
                  </a:lnTo>
                  <a:lnTo>
                    <a:pt x="743" y="1204"/>
                  </a:lnTo>
                  <a:lnTo>
                    <a:pt x="737" y="1204"/>
                  </a:lnTo>
                  <a:lnTo>
                    <a:pt x="737" y="1210"/>
                  </a:lnTo>
                  <a:lnTo>
                    <a:pt x="730" y="1210"/>
                  </a:lnTo>
                  <a:lnTo>
                    <a:pt x="730" y="1217"/>
                  </a:lnTo>
                  <a:lnTo>
                    <a:pt x="724" y="1217"/>
                  </a:lnTo>
                  <a:lnTo>
                    <a:pt x="717" y="1217"/>
                  </a:lnTo>
                  <a:lnTo>
                    <a:pt x="711" y="1217"/>
                  </a:lnTo>
                  <a:lnTo>
                    <a:pt x="698" y="1223"/>
                  </a:lnTo>
                  <a:lnTo>
                    <a:pt x="692" y="1223"/>
                  </a:lnTo>
                  <a:lnTo>
                    <a:pt x="685" y="1223"/>
                  </a:lnTo>
                  <a:lnTo>
                    <a:pt x="679" y="1223"/>
                  </a:lnTo>
                  <a:lnTo>
                    <a:pt x="672" y="1223"/>
                  </a:lnTo>
                  <a:lnTo>
                    <a:pt x="666" y="1229"/>
                  </a:lnTo>
                  <a:lnTo>
                    <a:pt x="660" y="1229"/>
                  </a:lnTo>
                  <a:lnTo>
                    <a:pt x="653" y="1229"/>
                  </a:lnTo>
                  <a:lnTo>
                    <a:pt x="647" y="1229"/>
                  </a:lnTo>
                  <a:lnTo>
                    <a:pt x="640" y="1229"/>
                  </a:lnTo>
                  <a:lnTo>
                    <a:pt x="634" y="1229"/>
                  </a:lnTo>
                  <a:lnTo>
                    <a:pt x="621" y="1229"/>
                  </a:lnTo>
                  <a:lnTo>
                    <a:pt x="615" y="1229"/>
                  </a:lnTo>
                  <a:lnTo>
                    <a:pt x="608" y="1236"/>
                  </a:lnTo>
                  <a:lnTo>
                    <a:pt x="608" y="1242"/>
                  </a:lnTo>
                  <a:lnTo>
                    <a:pt x="602" y="1242"/>
                  </a:lnTo>
                  <a:lnTo>
                    <a:pt x="602" y="1236"/>
                  </a:lnTo>
                  <a:lnTo>
                    <a:pt x="596" y="1236"/>
                  </a:lnTo>
                  <a:lnTo>
                    <a:pt x="589" y="1229"/>
                  </a:lnTo>
                  <a:lnTo>
                    <a:pt x="583" y="1229"/>
                  </a:lnTo>
                  <a:lnTo>
                    <a:pt x="583" y="1223"/>
                  </a:lnTo>
                  <a:lnTo>
                    <a:pt x="576" y="1223"/>
                  </a:lnTo>
                  <a:lnTo>
                    <a:pt x="564" y="1223"/>
                  </a:lnTo>
                  <a:lnTo>
                    <a:pt x="557" y="1223"/>
                  </a:lnTo>
                  <a:lnTo>
                    <a:pt x="551" y="1223"/>
                  </a:lnTo>
                  <a:lnTo>
                    <a:pt x="544" y="1217"/>
                  </a:lnTo>
                  <a:lnTo>
                    <a:pt x="538" y="1217"/>
                  </a:lnTo>
                  <a:lnTo>
                    <a:pt x="538" y="1210"/>
                  </a:lnTo>
                  <a:lnTo>
                    <a:pt x="538" y="1217"/>
                  </a:lnTo>
                  <a:lnTo>
                    <a:pt x="532" y="1217"/>
                  </a:lnTo>
                  <a:lnTo>
                    <a:pt x="525" y="1217"/>
                  </a:lnTo>
                  <a:lnTo>
                    <a:pt x="519" y="1223"/>
                  </a:lnTo>
                  <a:lnTo>
                    <a:pt x="512" y="1223"/>
                  </a:lnTo>
                  <a:lnTo>
                    <a:pt x="506" y="1223"/>
                  </a:lnTo>
                  <a:lnTo>
                    <a:pt x="500" y="1223"/>
                  </a:lnTo>
                  <a:lnTo>
                    <a:pt x="493" y="1223"/>
                  </a:lnTo>
                  <a:lnTo>
                    <a:pt x="487" y="1223"/>
                  </a:lnTo>
                  <a:lnTo>
                    <a:pt x="480" y="1223"/>
                  </a:lnTo>
                  <a:lnTo>
                    <a:pt x="474" y="1223"/>
                  </a:lnTo>
                  <a:lnTo>
                    <a:pt x="474" y="1229"/>
                  </a:lnTo>
                  <a:lnTo>
                    <a:pt x="468" y="1229"/>
                  </a:lnTo>
                  <a:lnTo>
                    <a:pt x="461" y="1236"/>
                  </a:lnTo>
                  <a:lnTo>
                    <a:pt x="455" y="1236"/>
                  </a:lnTo>
                  <a:lnTo>
                    <a:pt x="442" y="1236"/>
                  </a:lnTo>
                  <a:lnTo>
                    <a:pt x="436" y="1229"/>
                  </a:lnTo>
                  <a:lnTo>
                    <a:pt x="429" y="1223"/>
                  </a:lnTo>
                  <a:lnTo>
                    <a:pt x="423" y="1223"/>
                  </a:lnTo>
                  <a:lnTo>
                    <a:pt x="416" y="1223"/>
                  </a:lnTo>
                  <a:lnTo>
                    <a:pt x="416" y="1229"/>
                  </a:lnTo>
                  <a:lnTo>
                    <a:pt x="416" y="1236"/>
                  </a:lnTo>
                  <a:lnTo>
                    <a:pt x="410" y="1236"/>
                  </a:lnTo>
                  <a:lnTo>
                    <a:pt x="404" y="1229"/>
                  </a:lnTo>
                  <a:lnTo>
                    <a:pt x="397" y="1229"/>
                  </a:lnTo>
                  <a:lnTo>
                    <a:pt x="391" y="1229"/>
                  </a:lnTo>
                  <a:lnTo>
                    <a:pt x="391" y="1236"/>
                  </a:lnTo>
                  <a:lnTo>
                    <a:pt x="384" y="1242"/>
                  </a:lnTo>
                  <a:lnTo>
                    <a:pt x="372" y="1249"/>
                  </a:lnTo>
                  <a:lnTo>
                    <a:pt x="352" y="1255"/>
                  </a:lnTo>
                  <a:lnTo>
                    <a:pt x="340" y="1255"/>
                  </a:lnTo>
                  <a:lnTo>
                    <a:pt x="327" y="1261"/>
                  </a:lnTo>
                  <a:lnTo>
                    <a:pt x="320" y="1261"/>
                  </a:lnTo>
                  <a:lnTo>
                    <a:pt x="314" y="1261"/>
                  </a:lnTo>
                  <a:lnTo>
                    <a:pt x="307" y="1261"/>
                  </a:lnTo>
                  <a:lnTo>
                    <a:pt x="307" y="1268"/>
                  </a:lnTo>
                  <a:lnTo>
                    <a:pt x="301" y="1268"/>
                  </a:lnTo>
                  <a:lnTo>
                    <a:pt x="301" y="1274"/>
                  </a:lnTo>
                  <a:lnTo>
                    <a:pt x="295" y="1274"/>
                  </a:lnTo>
                  <a:lnTo>
                    <a:pt x="288" y="1281"/>
                  </a:lnTo>
                  <a:lnTo>
                    <a:pt x="288" y="1287"/>
                  </a:lnTo>
                  <a:lnTo>
                    <a:pt x="282" y="1287"/>
                  </a:lnTo>
                  <a:lnTo>
                    <a:pt x="275" y="1293"/>
                  </a:lnTo>
                  <a:lnTo>
                    <a:pt x="269" y="1293"/>
                  </a:lnTo>
                  <a:lnTo>
                    <a:pt x="263" y="1293"/>
                  </a:lnTo>
                  <a:lnTo>
                    <a:pt x="256" y="1287"/>
                  </a:lnTo>
                  <a:lnTo>
                    <a:pt x="250" y="1287"/>
                  </a:lnTo>
                  <a:lnTo>
                    <a:pt x="243" y="1287"/>
                  </a:lnTo>
                  <a:lnTo>
                    <a:pt x="243" y="1293"/>
                  </a:lnTo>
                  <a:lnTo>
                    <a:pt x="237" y="1293"/>
                  </a:lnTo>
                  <a:lnTo>
                    <a:pt x="224" y="1293"/>
                  </a:lnTo>
                  <a:lnTo>
                    <a:pt x="224" y="1281"/>
                  </a:lnTo>
                  <a:lnTo>
                    <a:pt x="224" y="1268"/>
                  </a:lnTo>
                  <a:lnTo>
                    <a:pt x="218" y="1268"/>
                  </a:lnTo>
                  <a:lnTo>
                    <a:pt x="218" y="1261"/>
                  </a:lnTo>
                  <a:lnTo>
                    <a:pt x="218" y="1249"/>
                  </a:lnTo>
                  <a:lnTo>
                    <a:pt x="211" y="1242"/>
                  </a:lnTo>
                  <a:lnTo>
                    <a:pt x="211" y="1236"/>
                  </a:lnTo>
                  <a:lnTo>
                    <a:pt x="211" y="1229"/>
                  </a:lnTo>
                  <a:lnTo>
                    <a:pt x="205" y="1223"/>
                  </a:lnTo>
                  <a:lnTo>
                    <a:pt x="205" y="1217"/>
                  </a:lnTo>
                  <a:lnTo>
                    <a:pt x="205" y="1210"/>
                  </a:lnTo>
                  <a:lnTo>
                    <a:pt x="211" y="1204"/>
                  </a:lnTo>
                  <a:lnTo>
                    <a:pt x="211" y="1197"/>
                  </a:lnTo>
                  <a:lnTo>
                    <a:pt x="211" y="1191"/>
                  </a:lnTo>
                  <a:lnTo>
                    <a:pt x="211" y="1184"/>
                  </a:lnTo>
                  <a:lnTo>
                    <a:pt x="211" y="1178"/>
                  </a:lnTo>
                  <a:lnTo>
                    <a:pt x="205" y="1172"/>
                  </a:lnTo>
                  <a:lnTo>
                    <a:pt x="205" y="1165"/>
                  </a:lnTo>
                  <a:lnTo>
                    <a:pt x="205" y="1159"/>
                  </a:lnTo>
                  <a:lnTo>
                    <a:pt x="205" y="1152"/>
                  </a:lnTo>
                  <a:lnTo>
                    <a:pt x="205" y="1146"/>
                  </a:lnTo>
                  <a:lnTo>
                    <a:pt x="199" y="1140"/>
                  </a:lnTo>
                  <a:lnTo>
                    <a:pt x="199" y="1133"/>
                  </a:lnTo>
                  <a:lnTo>
                    <a:pt x="199" y="1127"/>
                  </a:lnTo>
                  <a:lnTo>
                    <a:pt x="199" y="1120"/>
                  </a:lnTo>
                  <a:lnTo>
                    <a:pt x="199" y="1114"/>
                  </a:lnTo>
                  <a:lnTo>
                    <a:pt x="199" y="1108"/>
                  </a:lnTo>
                  <a:lnTo>
                    <a:pt x="199" y="1101"/>
                  </a:lnTo>
                  <a:lnTo>
                    <a:pt x="199" y="1095"/>
                  </a:lnTo>
                  <a:lnTo>
                    <a:pt x="199" y="1088"/>
                  </a:lnTo>
                  <a:lnTo>
                    <a:pt x="199" y="1082"/>
                  </a:lnTo>
                  <a:lnTo>
                    <a:pt x="199" y="1076"/>
                  </a:lnTo>
                  <a:lnTo>
                    <a:pt x="205" y="1069"/>
                  </a:lnTo>
                  <a:lnTo>
                    <a:pt x="211" y="1069"/>
                  </a:lnTo>
                  <a:lnTo>
                    <a:pt x="211" y="1063"/>
                  </a:lnTo>
                  <a:lnTo>
                    <a:pt x="218" y="1056"/>
                  </a:lnTo>
                  <a:lnTo>
                    <a:pt x="218" y="1050"/>
                  </a:lnTo>
                  <a:lnTo>
                    <a:pt x="218" y="1044"/>
                  </a:lnTo>
                  <a:lnTo>
                    <a:pt x="211" y="1037"/>
                  </a:lnTo>
                  <a:lnTo>
                    <a:pt x="211" y="1031"/>
                  </a:lnTo>
                  <a:lnTo>
                    <a:pt x="205" y="1031"/>
                  </a:lnTo>
                  <a:lnTo>
                    <a:pt x="199" y="1024"/>
                  </a:lnTo>
                  <a:lnTo>
                    <a:pt x="192" y="1018"/>
                  </a:lnTo>
                  <a:lnTo>
                    <a:pt x="192" y="1012"/>
                  </a:lnTo>
                  <a:lnTo>
                    <a:pt x="199" y="1005"/>
                  </a:lnTo>
                  <a:lnTo>
                    <a:pt x="205" y="999"/>
                  </a:lnTo>
                  <a:lnTo>
                    <a:pt x="211" y="999"/>
                  </a:lnTo>
                  <a:lnTo>
                    <a:pt x="218" y="999"/>
                  </a:lnTo>
                  <a:lnTo>
                    <a:pt x="224" y="999"/>
                  </a:lnTo>
                  <a:lnTo>
                    <a:pt x="224" y="992"/>
                  </a:lnTo>
                  <a:lnTo>
                    <a:pt x="231" y="992"/>
                  </a:lnTo>
                  <a:lnTo>
                    <a:pt x="231" y="986"/>
                  </a:lnTo>
                  <a:lnTo>
                    <a:pt x="231" y="980"/>
                  </a:lnTo>
                  <a:lnTo>
                    <a:pt x="237" y="973"/>
                  </a:lnTo>
                  <a:lnTo>
                    <a:pt x="243" y="967"/>
                  </a:lnTo>
                  <a:lnTo>
                    <a:pt x="243" y="960"/>
                  </a:lnTo>
                  <a:lnTo>
                    <a:pt x="250" y="954"/>
                  </a:lnTo>
                  <a:lnTo>
                    <a:pt x="263" y="954"/>
                  </a:lnTo>
                  <a:lnTo>
                    <a:pt x="269" y="954"/>
                  </a:lnTo>
                  <a:lnTo>
                    <a:pt x="275" y="954"/>
                  </a:lnTo>
                  <a:lnTo>
                    <a:pt x="282" y="948"/>
                  </a:lnTo>
                  <a:lnTo>
                    <a:pt x="282" y="941"/>
                  </a:lnTo>
                  <a:lnTo>
                    <a:pt x="288" y="941"/>
                  </a:lnTo>
                  <a:lnTo>
                    <a:pt x="295" y="935"/>
                  </a:lnTo>
                  <a:lnTo>
                    <a:pt x="301" y="941"/>
                  </a:lnTo>
                  <a:lnTo>
                    <a:pt x="307" y="941"/>
                  </a:lnTo>
                  <a:lnTo>
                    <a:pt x="314" y="935"/>
                  </a:lnTo>
                  <a:lnTo>
                    <a:pt x="320" y="935"/>
                  </a:lnTo>
                  <a:lnTo>
                    <a:pt x="327" y="928"/>
                  </a:lnTo>
                  <a:lnTo>
                    <a:pt x="327" y="922"/>
                  </a:lnTo>
                  <a:lnTo>
                    <a:pt x="327" y="916"/>
                  </a:lnTo>
                  <a:lnTo>
                    <a:pt x="327" y="903"/>
                  </a:lnTo>
                  <a:lnTo>
                    <a:pt x="327" y="896"/>
                  </a:lnTo>
                  <a:lnTo>
                    <a:pt x="327" y="890"/>
                  </a:lnTo>
                  <a:lnTo>
                    <a:pt x="320" y="890"/>
                  </a:lnTo>
                  <a:lnTo>
                    <a:pt x="314" y="884"/>
                  </a:lnTo>
                  <a:lnTo>
                    <a:pt x="314" y="877"/>
                  </a:lnTo>
                  <a:lnTo>
                    <a:pt x="307" y="877"/>
                  </a:lnTo>
                  <a:lnTo>
                    <a:pt x="307" y="871"/>
                  </a:lnTo>
                  <a:lnTo>
                    <a:pt x="307" y="864"/>
                  </a:lnTo>
                  <a:lnTo>
                    <a:pt x="307" y="858"/>
                  </a:lnTo>
                  <a:lnTo>
                    <a:pt x="307" y="852"/>
                  </a:lnTo>
                  <a:lnTo>
                    <a:pt x="307" y="845"/>
                  </a:lnTo>
                  <a:lnTo>
                    <a:pt x="301" y="839"/>
                  </a:lnTo>
                  <a:lnTo>
                    <a:pt x="301" y="832"/>
                  </a:lnTo>
                  <a:lnTo>
                    <a:pt x="295" y="832"/>
                  </a:lnTo>
                  <a:lnTo>
                    <a:pt x="288" y="826"/>
                  </a:lnTo>
                  <a:lnTo>
                    <a:pt x="282" y="820"/>
                  </a:lnTo>
                  <a:lnTo>
                    <a:pt x="275" y="820"/>
                  </a:lnTo>
                  <a:lnTo>
                    <a:pt x="269" y="813"/>
                  </a:lnTo>
                  <a:lnTo>
                    <a:pt x="263" y="813"/>
                  </a:lnTo>
                  <a:lnTo>
                    <a:pt x="256" y="813"/>
                  </a:lnTo>
                  <a:lnTo>
                    <a:pt x="256" y="807"/>
                  </a:lnTo>
                  <a:lnTo>
                    <a:pt x="256" y="800"/>
                  </a:lnTo>
                  <a:lnTo>
                    <a:pt x="256" y="794"/>
                  </a:lnTo>
                  <a:lnTo>
                    <a:pt x="256" y="788"/>
                  </a:lnTo>
                  <a:lnTo>
                    <a:pt x="256" y="781"/>
                  </a:lnTo>
                  <a:lnTo>
                    <a:pt x="256" y="775"/>
                  </a:lnTo>
                  <a:lnTo>
                    <a:pt x="256" y="768"/>
                  </a:lnTo>
                  <a:lnTo>
                    <a:pt x="250" y="762"/>
                  </a:lnTo>
                  <a:lnTo>
                    <a:pt x="250" y="756"/>
                  </a:lnTo>
                  <a:lnTo>
                    <a:pt x="250" y="749"/>
                  </a:lnTo>
                  <a:lnTo>
                    <a:pt x="250" y="743"/>
                  </a:lnTo>
                  <a:lnTo>
                    <a:pt x="243" y="743"/>
                  </a:lnTo>
                  <a:lnTo>
                    <a:pt x="237" y="743"/>
                  </a:lnTo>
                  <a:lnTo>
                    <a:pt x="231" y="743"/>
                  </a:lnTo>
                  <a:lnTo>
                    <a:pt x="231" y="736"/>
                  </a:lnTo>
                  <a:lnTo>
                    <a:pt x="231" y="730"/>
                  </a:lnTo>
                  <a:lnTo>
                    <a:pt x="224" y="730"/>
                  </a:lnTo>
                  <a:lnTo>
                    <a:pt x="218" y="730"/>
                  </a:lnTo>
                  <a:lnTo>
                    <a:pt x="218" y="724"/>
                  </a:lnTo>
                  <a:lnTo>
                    <a:pt x="211" y="724"/>
                  </a:lnTo>
                  <a:lnTo>
                    <a:pt x="205" y="724"/>
                  </a:lnTo>
                  <a:lnTo>
                    <a:pt x="199" y="724"/>
                  </a:lnTo>
                  <a:lnTo>
                    <a:pt x="192" y="717"/>
                  </a:lnTo>
                  <a:lnTo>
                    <a:pt x="186" y="717"/>
                  </a:lnTo>
                  <a:lnTo>
                    <a:pt x="186" y="711"/>
                  </a:lnTo>
                  <a:lnTo>
                    <a:pt x="179" y="711"/>
                  </a:lnTo>
                  <a:lnTo>
                    <a:pt x="179" y="704"/>
                  </a:lnTo>
                  <a:lnTo>
                    <a:pt x="173" y="704"/>
                  </a:lnTo>
                  <a:lnTo>
                    <a:pt x="173" y="698"/>
                  </a:lnTo>
                  <a:lnTo>
                    <a:pt x="173" y="692"/>
                  </a:lnTo>
                  <a:lnTo>
                    <a:pt x="167" y="692"/>
                  </a:lnTo>
                  <a:lnTo>
                    <a:pt x="160" y="692"/>
                  </a:lnTo>
                  <a:lnTo>
                    <a:pt x="154" y="692"/>
                  </a:lnTo>
                  <a:lnTo>
                    <a:pt x="154" y="685"/>
                  </a:lnTo>
                  <a:lnTo>
                    <a:pt x="147" y="685"/>
                  </a:lnTo>
                  <a:lnTo>
                    <a:pt x="147" y="679"/>
                  </a:lnTo>
                  <a:lnTo>
                    <a:pt x="147" y="672"/>
                  </a:lnTo>
                  <a:lnTo>
                    <a:pt x="141" y="672"/>
                  </a:lnTo>
                  <a:lnTo>
                    <a:pt x="141" y="679"/>
                  </a:lnTo>
                  <a:lnTo>
                    <a:pt x="135" y="679"/>
                  </a:lnTo>
                  <a:lnTo>
                    <a:pt x="128" y="679"/>
                  </a:lnTo>
                  <a:lnTo>
                    <a:pt x="122" y="672"/>
                  </a:lnTo>
                  <a:lnTo>
                    <a:pt x="115" y="672"/>
                  </a:lnTo>
                  <a:lnTo>
                    <a:pt x="115" y="666"/>
                  </a:lnTo>
                  <a:lnTo>
                    <a:pt x="109" y="660"/>
                  </a:lnTo>
                  <a:lnTo>
                    <a:pt x="109" y="653"/>
                  </a:lnTo>
                  <a:lnTo>
                    <a:pt x="109" y="647"/>
                  </a:lnTo>
                  <a:lnTo>
                    <a:pt x="103" y="647"/>
                  </a:lnTo>
                  <a:lnTo>
                    <a:pt x="96" y="647"/>
                  </a:lnTo>
                  <a:lnTo>
                    <a:pt x="90" y="647"/>
                  </a:lnTo>
                  <a:lnTo>
                    <a:pt x="90" y="640"/>
                  </a:lnTo>
                  <a:lnTo>
                    <a:pt x="83" y="634"/>
                  </a:lnTo>
                  <a:lnTo>
                    <a:pt x="77" y="628"/>
                  </a:lnTo>
                  <a:lnTo>
                    <a:pt x="64" y="602"/>
                  </a:lnTo>
                  <a:lnTo>
                    <a:pt x="58" y="589"/>
                  </a:lnTo>
                  <a:lnTo>
                    <a:pt x="45" y="576"/>
                  </a:lnTo>
                  <a:lnTo>
                    <a:pt x="32" y="557"/>
                  </a:lnTo>
                  <a:lnTo>
                    <a:pt x="19" y="538"/>
                  </a:lnTo>
                  <a:lnTo>
                    <a:pt x="13" y="519"/>
                  </a:lnTo>
                  <a:lnTo>
                    <a:pt x="13" y="512"/>
                  </a:lnTo>
                  <a:lnTo>
                    <a:pt x="7" y="512"/>
                  </a:lnTo>
                  <a:lnTo>
                    <a:pt x="0" y="506"/>
                  </a:lnTo>
                  <a:lnTo>
                    <a:pt x="7" y="506"/>
                  </a:lnTo>
                  <a:lnTo>
                    <a:pt x="13" y="506"/>
                  </a:lnTo>
                  <a:lnTo>
                    <a:pt x="19" y="506"/>
                  </a:lnTo>
                  <a:lnTo>
                    <a:pt x="26" y="506"/>
                  </a:lnTo>
                  <a:lnTo>
                    <a:pt x="26" y="499"/>
                  </a:lnTo>
                  <a:lnTo>
                    <a:pt x="19" y="499"/>
                  </a:lnTo>
                  <a:lnTo>
                    <a:pt x="13" y="499"/>
                  </a:lnTo>
                  <a:lnTo>
                    <a:pt x="13" y="493"/>
                  </a:lnTo>
                  <a:lnTo>
                    <a:pt x="7" y="493"/>
                  </a:lnTo>
                  <a:lnTo>
                    <a:pt x="7" y="487"/>
                  </a:lnTo>
                  <a:lnTo>
                    <a:pt x="7" y="480"/>
                  </a:lnTo>
                  <a:lnTo>
                    <a:pt x="7" y="474"/>
                  </a:lnTo>
                  <a:lnTo>
                    <a:pt x="7" y="467"/>
                  </a:lnTo>
                  <a:lnTo>
                    <a:pt x="7" y="474"/>
                  </a:lnTo>
                  <a:lnTo>
                    <a:pt x="13" y="474"/>
                  </a:lnTo>
                  <a:lnTo>
                    <a:pt x="19" y="474"/>
                  </a:lnTo>
                  <a:lnTo>
                    <a:pt x="19" y="467"/>
                  </a:lnTo>
                  <a:lnTo>
                    <a:pt x="19" y="474"/>
                  </a:lnTo>
                  <a:lnTo>
                    <a:pt x="26" y="474"/>
                  </a:lnTo>
                  <a:lnTo>
                    <a:pt x="26" y="467"/>
                  </a:lnTo>
                  <a:lnTo>
                    <a:pt x="32" y="467"/>
                  </a:lnTo>
                  <a:lnTo>
                    <a:pt x="32" y="474"/>
                  </a:lnTo>
                  <a:lnTo>
                    <a:pt x="32" y="467"/>
                  </a:lnTo>
                  <a:lnTo>
                    <a:pt x="39" y="467"/>
                  </a:lnTo>
                  <a:lnTo>
                    <a:pt x="39" y="474"/>
                  </a:lnTo>
                  <a:lnTo>
                    <a:pt x="45" y="474"/>
                  </a:lnTo>
                  <a:lnTo>
                    <a:pt x="45" y="480"/>
                  </a:lnTo>
                  <a:lnTo>
                    <a:pt x="51" y="480"/>
                  </a:lnTo>
                  <a:lnTo>
                    <a:pt x="58" y="480"/>
                  </a:lnTo>
                  <a:lnTo>
                    <a:pt x="64" y="480"/>
                  </a:lnTo>
                  <a:lnTo>
                    <a:pt x="64" y="474"/>
                  </a:lnTo>
                  <a:lnTo>
                    <a:pt x="58" y="467"/>
                  </a:lnTo>
                  <a:lnTo>
                    <a:pt x="58" y="474"/>
                  </a:lnTo>
                  <a:lnTo>
                    <a:pt x="51" y="474"/>
                  </a:lnTo>
                  <a:lnTo>
                    <a:pt x="51" y="467"/>
                  </a:lnTo>
                  <a:lnTo>
                    <a:pt x="58" y="467"/>
                  </a:lnTo>
                  <a:lnTo>
                    <a:pt x="64" y="461"/>
                  </a:lnTo>
                  <a:lnTo>
                    <a:pt x="64" y="455"/>
                  </a:lnTo>
                  <a:lnTo>
                    <a:pt x="71" y="455"/>
                  </a:lnTo>
                  <a:lnTo>
                    <a:pt x="77" y="455"/>
                  </a:lnTo>
                  <a:lnTo>
                    <a:pt x="77" y="461"/>
                  </a:lnTo>
                  <a:lnTo>
                    <a:pt x="83" y="461"/>
                  </a:lnTo>
                  <a:lnTo>
                    <a:pt x="83" y="467"/>
                  </a:lnTo>
                  <a:lnTo>
                    <a:pt x="90" y="474"/>
                  </a:lnTo>
                  <a:lnTo>
                    <a:pt x="90" y="467"/>
                  </a:lnTo>
                  <a:lnTo>
                    <a:pt x="96" y="467"/>
                  </a:lnTo>
                  <a:lnTo>
                    <a:pt x="103" y="467"/>
                  </a:lnTo>
                  <a:lnTo>
                    <a:pt x="109" y="467"/>
                  </a:lnTo>
                  <a:lnTo>
                    <a:pt x="109" y="461"/>
                  </a:lnTo>
                  <a:lnTo>
                    <a:pt x="115" y="455"/>
                  </a:lnTo>
                  <a:lnTo>
                    <a:pt x="115" y="448"/>
                  </a:lnTo>
                  <a:lnTo>
                    <a:pt x="115" y="442"/>
                  </a:lnTo>
                  <a:lnTo>
                    <a:pt x="115" y="435"/>
                  </a:lnTo>
                  <a:lnTo>
                    <a:pt x="115" y="429"/>
                  </a:lnTo>
                  <a:lnTo>
                    <a:pt x="115" y="423"/>
                  </a:lnTo>
                  <a:lnTo>
                    <a:pt x="122" y="423"/>
                  </a:lnTo>
                  <a:lnTo>
                    <a:pt x="122" y="416"/>
                  </a:lnTo>
                  <a:lnTo>
                    <a:pt x="128" y="416"/>
                  </a:lnTo>
                  <a:lnTo>
                    <a:pt x="135" y="416"/>
                  </a:lnTo>
                  <a:lnTo>
                    <a:pt x="135" y="410"/>
                  </a:lnTo>
                  <a:lnTo>
                    <a:pt x="135" y="403"/>
                  </a:lnTo>
                  <a:lnTo>
                    <a:pt x="135" y="397"/>
                  </a:lnTo>
                  <a:lnTo>
                    <a:pt x="141" y="397"/>
                  </a:lnTo>
                  <a:lnTo>
                    <a:pt x="141" y="403"/>
                  </a:lnTo>
                  <a:lnTo>
                    <a:pt x="147" y="403"/>
                  </a:lnTo>
                  <a:lnTo>
                    <a:pt x="147" y="410"/>
                  </a:lnTo>
                  <a:lnTo>
                    <a:pt x="154" y="410"/>
                  </a:lnTo>
                  <a:lnTo>
                    <a:pt x="154" y="403"/>
                  </a:lnTo>
                  <a:lnTo>
                    <a:pt x="160" y="403"/>
                  </a:lnTo>
                  <a:lnTo>
                    <a:pt x="160" y="397"/>
                  </a:lnTo>
                  <a:lnTo>
                    <a:pt x="167" y="397"/>
                  </a:lnTo>
                  <a:lnTo>
                    <a:pt x="167" y="391"/>
                  </a:lnTo>
                  <a:lnTo>
                    <a:pt x="173" y="391"/>
                  </a:lnTo>
                  <a:lnTo>
                    <a:pt x="179" y="391"/>
                  </a:lnTo>
                  <a:lnTo>
                    <a:pt x="186" y="391"/>
                  </a:lnTo>
                  <a:lnTo>
                    <a:pt x="192" y="391"/>
                  </a:lnTo>
                  <a:lnTo>
                    <a:pt x="192" y="384"/>
                  </a:lnTo>
                  <a:lnTo>
                    <a:pt x="192" y="378"/>
                  </a:lnTo>
                  <a:lnTo>
                    <a:pt x="186" y="371"/>
                  </a:lnTo>
                  <a:lnTo>
                    <a:pt x="186" y="365"/>
                  </a:lnTo>
                  <a:lnTo>
                    <a:pt x="192" y="365"/>
                  </a:lnTo>
                  <a:lnTo>
                    <a:pt x="192" y="359"/>
                  </a:lnTo>
                  <a:lnTo>
                    <a:pt x="199" y="359"/>
                  </a:lnTo>
                  <a:lnTo>
                    <a:pt x="199" y="352"/>
                  </a:lnTo>
                  <a:lnTo>
                    <a:pt x="199" y="346"/>
                  </a:lnTo>
                  <a:lnTo>
                    <a:pt x="205" y="346"/>
                  </a:lnTo>
                  <a:lnTo>
                    <a:pt x="211" y="346"/>
                  </a:lnTo>
                  <a:lnTo>
                    <a:pt x="205" y="339"/>
                  </a:lnTo>
                  <a:lnTo>
                    <a:pt x="211" y="333"/>
                  </a:lnTo>
                  <a:lnTo>
                    <a:pt x="211" y="327"/>
                  </a:lnTo>
                  <a:lnTo>
                    <a:pt x="218" y="327"/>
                  </a:lnTo>
                  <a:lnTo>
                    <a:pt x="224" y="327"/>
                  </a:lnTo>
                  <a:lnTo>
                    <a:pt x="224" y="320"/>
                  </a:lnTo>
                  <a:lnTo>
                    <a:pt x="224" y="314"/>
                  </a:lnTo>
                  <a:lnTo>
                    <a:pt x="231" y="314"/>
                  </a:lnTo>
                  <a:lnTo>
                    <a:pt x="231" y="307"/>
                  </a:lnTo>
                  <a:lnTo>
                    <a:pt x="231" y="301"/>
                  </a:lnTo>
                  <a:lnTo>
                    <a:pt x="237" y="295"/>
                  </a:lnTo>
                  <a:lnTo>
                    <a:pt x="231" y="295"/>
                  </a:lnTo>
                  <a:lnTo>
                    <a:pt x="231" y="288"/>
                  </a:lnTo>
                  <a:lnTo>
                    <a:pt x="231" y="282"/>
                  </a:lnTo>
                  <a:lnTo>
                    <a:pt x="237" y="282"/>
                  </a:lnTo>
                  <a:lnTo>
                    <a:pt x="243" y="282"/>
                  </a:lnTo>
                  <a:lnTo>
                    <a:pt x="250" y="282"/>
                  </a:lnTo>
                  <a:lnTo>
                    <a:pt x="256" y="282"/>
                  </a:lnTo>
                  <a:lnTo>
                    <a:pt x="256" y="288"/>
                  </a:lnTo>
                  <a:lnTo>
                    <a:pt x="256" y="295"/>
                  </a:lnTo>
                  <a:lnTo>
                    <a:pt x="263" y="295"/>
                  </a:lnTo>
                  <a:lnTo>
                    <a:pt x="263" y="288"/>
                  </a:lnTo>
                  <a:lnTo>
                    <a:pt x="269" y="288"/>
                  </a:lnTo>
                  <a:lnTo>
                    <a:pt x="269" y="282"/>
                  </a:lnTo>
                  <a:lnTo>
                    <a:pt x="275" y="282"/>
                  </a:lnTo>
                  <a:lnTo>
                    <a:pt x="275" y="275"/>
                  </a:lnTo>
                  <a:lnTo>
                    <a:pt x="275" y="269"/>
                  </a:lnTo>
                  <a:lnTo>
                    <a:pt x="282" y="269"/>
                  </a:lnTo>
                  <a:lnTo>
                    <a:pt x="288" y="269"/>
                  </a:lnTo>
                  <a:lnTo>
                    <a:pt x="288" y="263"/>
                  </a:lnTo>
                  <a:lnTo>
                    <a:pt x="288" y="269"/>
                  </a:lnTo>
                  <a:lnTo>
                    <a:pt x="295" y="269"/>
                  </a:lnTo>
                  <a:lnTo>
                    <a:pt x="295" y="263"/>
                  </a:lnTo>
                  <a:lnTo>
                    <a:pt x="301" y="263"/>
                  </a:lnTo>
                  <a:lnTo>
                    <a:pt x="301" y="256"/>
                  </a:lnTo>
                  <a:lnTo>
                    <a:pt x="307" y="256"/>
                  </a:lnTo>
                  <a:lnTo>
                    <a:pt x="307" y="250"/>
                  </a:lnTo>
                  <a:lnTo>
                    <a:pt x="314" y="250"/>
                  </a:lnTo>
                  <a:lnTo>
                    <a:pt x="314" y="243"/>
                  </a:lnTo>
                  <a:lnTo>
                    <a:pt x="314" y="237"/>
                  </a:lnTo>
                  <a:lnTo>
                    <a:pt x="314" y="231"/>
                  </a:lnTo>
                  <a:lnTo>
                    <a:pt x="320" y="231"/>
                  </a:lnTo>
                  <a:lnTo>
                    <a:pt x="327" y="231"/>
                  </a:lnTo>
                  <a:lnTo>
                    <a:pt x="333" y="231"/>
                  </a:lnTo>
                  <a:lnTo>
                    <a:pt x="333" y="237"/>
                  </a:lnTo>
                  <a:lnTo>
                    <a:pt x="340" y="237"/>
                  </a:lnTo>
                  <a:lnTo>
                    <a:pt x="346" y="237"/>
                  </a:lnTo>
                  <a:lnTo>
                    <a:pt x="346" y="231"/>
                  </a:lnTo>
                  <a:lnTo>
                    <a:pt x="346" y="237"/>
                  </a:lnTo>
                  <a:lnTo>
                    <a:pt x="352" y="237"/>
                  </a:lnTo>
                  <a:lnTo>
                    <a:pt x="352" y="231"/>
                  </a:lnTo>
                  <a:lnTo>
                    <a:pt x="359" y="231"/>
                  </a:lnTo>
                  <a:lnTo>
                    <a:pt x="365" y="231"/>
                  </a:lnTo>
                  <a:lnTo>
                    <a:pt x="365" y="224"/>
                  </a:lnTo>
                  <a:lnTo>
                    <a:pt x="372" y="224"/>
                  </a:lnTo>
                  <a:lnTo>
                    <a:pt x="372" y="231"/>
                  </a:lnTo>
                  <a:lnTo>
                    <a:pt x="378" y="231"/>
                  </a:lnTo>
                  <a:lnTo>
                    <a:pt x="372" y="231"/>
                  </a:lnTo>
                  <a:lnTo>
                    <a:pt x="372" y="237"/>
                  </a:lnTo>
                  <a:lnTo>
                    <a:pt x="378" y="237"/>
                  </a:lnTo>
                  <a:lnTo>
                    <a:pt x="378" y="243"/>
                  </a:lnTo>
                  <a:lnTo>
                    <a:pt x="378" y="250"/>
                  </a:lnTo>
                  <a:lnTo>
                    <a:pt x="384" y="250"/>
                  </a:lnTo>
                  <a:lnTo>
                    <a:pt x="384" y="256"/>
                  </a:lnTo>
                  <a:lnTo>
                    <a:pt x="391" y="256"/>
                  </a:lnTo>
                  <a:lnTo>
                    <a:pt x="391" y="263"/>
                  </a:lnTo>
                  <a:lnTo>
                    <a:pt x="397" y="263"/>
                  </a:lnTo>
                  <a:lnTo>
                    <a:pt x="404" y="263"/>
                  </a:lnTo>
                  <a:lnTo>
                    <a:pt x="404" y="256"/>
                  </a:lnTo>
                  <a:lnTo>
                    <a:pt x="410" y="263"/>
                  </a:lnTo>
                  <a:lnTo>
                    <a:pt x="410" y="269"/>
                  </a:lnTo>
                  <a:lnTo>
                    <a:pt x="416" y="269"/>
                  </a:lnTo>
                  <a:lnTo>
                    <a:pt x="423" y="269"/>
                  </a:lnTo>
                  <a:lnTo>
                    <a:pt x="423" y="275"/>
                  </a:lnTo>
                  <a:lnTo>
                    <a:pt x="429" y="275"/>
                  </a:lnTo>
                  <a:lnTo>
                    <a:pt x="436" y="275"/>
                  </a:lnTo>
                  <a:lnTo>
                    <a:pt x="436" y="282"/>
                  </a:lnTo>
                  <a:lnTo>
                    <a:pt x="436" y="275"/>
                  </a:lnTo>
                  <a:lnTo>
                    <a:pt x="442" y="282"/>
                  </a:lnTo>
                  <a:lnTo>
                    <a:pt x="442" y="275"/>
                  </a:lnTo>
                  <a:lnTo>
                    <a:pt x="448" y="275"/>
                  </a:lnTo>
                  <a:lnTo>
                    <a:pt x="455" y="275"/>
                  </a:lnTo>
                  <a:lnTo>
                    <a:pt x="461" y="282"/>
                  </a:lnTo>
                  <a:lnTo>
                    <a:pt x="468" y="275"/>
                  </a:lnTo>
                  <a:lnTo>
                    <a:pt x="474" y="275"/>
                  </a:lnTo>
                  <a:lnTo>
                    <a:pt x="474" y="282"/>
                  </a:lnTo>
                  <a:lnTo>
                    <a:pt x="480" y="282"/>
                  </a:lnTo>
                  <a:lnTo>
                    <a:pt x="480" y="275"/>
                  </a:lnTo>
                  <a:lnTo>
                    <a:pt x="487" y="275"/>
                  </a:lnTo>
                  <a:lnTo>
                    <a:pt x="487" y="269"/>
                  </a:lnTo>
                  <a:lnTo>
                    <a:pt x="493" y="269"/>
                  </a:lnTo>
                  <a:lnTo>
                    <a:pt x="500" y="269"/>
                  </a:lnTo>
                  <a:lnTo>
                    <a:pt x="506" y="269"/>
                  </a:lnTo>
                  <a:lnTo>
                    <a:pt x="512" y="269"/>
                  </a:lnTo>
                  <a:lnTo>
                    <a:pt x="512" y="275"/>
                  </a:lnTo>
                  <a:lnTo>
                    <a:pt x="512" y="269"/>
                  </a:lnTo>
                  <a:lnTo>
                    <a:pt x="519" y="269"/>
                  </a:lnTo>
                  <a:lnTo>
                    <a:pt x="525" y="269"/>
                  </a:lnTo>
                  <a:lnTo>
                    <a:pt x="532" y="269"/>
                  </a:lnTo>
                  <a:lnTo>
                    <a:pt x="532" y="263"/>
                  </a:lnTo>
                  <a:lnTo>
                    <a:pt x="538" y="263"/>
                  </a:lnTo>
                  <a:lnTo>
                    <a:pt x="544" y="263"/>
                  </a:lnTo>
                  <a:lnTo>
                    <a:pt x="544" y="256"/>
                  </a:lnTo>
                  <a:lnTo>
                    <a:pt x="544" y="250"/>
                  </a:lnTo>
                  <a:lnTo>
                    <a:pt x="544" y="243"/>
                  </a:lnTo>
                  <a:lnTo>
                    <a:pt x="551" y="243"/>
                  </a:lnTo>
                  <a:lnTo>
                    <a:pt x="551" y="237"/>
                  </a:lnTo>
                  <a:lnTo>
                    <a:pt x="551" y="231"/>
                  </a:lnTo>
                  <a:lnTo>
                    <a:pt x="557" y="231"/>
                  </a:lnTo>
                  <a:lnTo>
                    <a:pt x="564" y="231"/>
                  </a:lnTo>
                  <a:lnTo>
                    <a:pt x="570" y="231"/>
                  </a:lnTo>
                  <a:lnTo>
                    <a:pt x="570" y="224"/>
                  </a:lnTo>
                  <a:lnTo>
                    <a:pt x="576" y="224"/>
                  </a:lnTo>
                  <a:lnTo>
                    <a:pt x="583" y="224"/>
                  </a:lnTo>
                  <a:lnTo>
                    <a:pt x="576" y="224"/>
                  </a:lnTo>
                  <a:lnTo>
                    <a:pt x="576" y="218"/>
                  </a:lnTo>
                  <a:lnTo>
                    <a:pt x="576" y="211"/>
                  </a:lnTo>
                  <a:lnTo>
                    <a:pt x="576" y="205"/>
                  </a:lnTo>
                  <a:lnTo>
                    <a:pt x="570" y="199"/>
                  </a:lnTo>
                  <a:lnTo>
                    <a:pt x="570" y="192"/>
                  </a:lnTo>
                  <a:lnTo>
                    <a:pt x="564" y="179"/>
                  </a:lnTo>
                  <a:lnTo>
                    <a:pt x="564" y="173"/>
                  </a:lnTo>
                  <a:lnTo>
                    <a:pt x="564" y="160"/>
                  </a:lnTo>
                  <a:lnTo>
                    <a:pt x="564" y="154"/>
                  </a:lnTo>
                  <a:lnTo>
                    <a:pt x="557" y="154"/>
                  </a:lnTo>
                  <a:lnTo>
                    <a:pt x="557" y="147"/>
                  </a:lnTo>
                  <a:lnTo>
                    <a:pt x="557" y="135"/>
                  </a:lnTo>
                  <a:lnTo>
                    <a:pt x="557" y="128"/>
                  </a:lnTo>
                  <a:lnTo>
                    <a:pt x="564" y="122"/>
                  </a:lnTo>
                  <a:lnTo>
                    <a:pt x="570" y="109"/>
                  </a:lnTo>
                  <a:lnTo>
                    <a:pt x="589" y="83"/>
                  </a:lnTo>
                  <a:lnTo>
                    <a:pt x="596" y="71"/>
                  </a:lnTo>
                  <a:lnTo>
                    <a:pt x="602" y="58"/>
                  </a:lnTo>
                  <a:lnTo>
                    <a:pt x="602" y="51"/>
                  </a:lnTo>
                  <a:lnTo>
                    <a:pt x="602" y="45"/>
                  </a:lnTo>
                  <a:lnTo>
                    <a:pt x="615" y="39"/>
                  </a:lnTo>
                  <a:lnTo>
                    <a:pt x="621" y="32"/>
                  </a:lnTo>
                  <a:lnTo>
                    <a:pt x="628" y="26"/>
                  </a:lnTo>
                  <a:lnTo>
                    <a:pt x="634" y="26"/>
                  </a:lnTo>
                  <a:lnTo>
                    <a:pt x="640" y="19"/>
                  </a:lnTo>
                  <a:lnTo>
                    <a:pt x="647" y="26"/>
                  </a:lnTo>
                  <a:lnTo>
                    <a:pt x="660" y="26"/>
                  </a:lnTo>
                  <a:lnTo>
                    <a:pt x="666" y="32"/>
                  </a:lnTo>
                  <a:lnTo>
                    <a:pt x="672" y="32"/>
                  </a:lnTo>
                  <a:lnTo>
                    <a:pt x="685" y="39"/>
                  </a:lnTo>
                  <a:lnTo>
                    <a:pt x="698" y="39"/>
                  </a:lnTo>
                  <a:lnTo>
                    <a:pt x="705" y="39"/>
                  </a:lnTo>
                  <a:lnTo>
                    <a:pt x="711" y="45"/>
                  </a:lnTo>
                  <a:lnTo>
                    <a:pt x="724" y="45"/>
                  </a:lnTo>
                  <a:lnTo>
                    <a:pt x="737" y="45"/>
                  </a:lnTo>
                  <a:lnTo>
                    <a:pt x="743" y="45"/>
                  </a:lnTo>
                  <a:lnTo>
                    <a:pt x="749" y="51"/>
                  </a:lnTo>
                  <a:lnTo>
                    <a:pt x="749" y="58"/>
                  </a:lnTo>
                  <a:lnTo>
                    <a:pt x="749" y="64"/>
                  </a:lnTo>
                  <a:lnTo>
                    <a:pt x="756" y="71"/>
                  </a:lnTo>
                  <a:lnTo>
                    <a:pt x="762" y="77"/>
                  </a:lnTo>
                  <a:lnTo>
                    <a:pt x="762" y="83"/>
                  </a:lnTo>
                  <a:lnTo>
                    <a:pt x="769" y="77"/>
                  </a:lnTo>
                  <a:lnTo>
                    <a:pt x="775" y="71"/>
                  </a:lnTo>
                  <a:lnTo>
                    <a:pt x="781" y="71"/>
                  </a:lnTo>
                  <a:lnTo>
                    <a:pt x="788" y="64"/>
                  </a:lnTo>
                  <a:lnTo>
                    <a:pt x="788" y="58"/>
                  </a:lnTo>
                  <a:lnTo>
                    <a:pt x="788" y="51"/>
                  </a:lnTo>
                  <a:lnTo>
                    <a:pt x="794" y="45"/>
                  </a:lnTo>
                  <a:lnTo>
                    <a:pt x="807" y="39"/>
                  </a:lnTo>
                  <a:lnTo>
                    <a:pt x="813" y="32"/>
                  </a:lnTo>
                  <a:lnTo>
                    <a:pt x="833" y="32"/>
                  </a:lnTo>
                  <a:lnTo>
                    <a:pt x="845" y="39"/>
                  </a:lnTo>
                  <a:lnTo>
                    <a:pt x="852" y="45"/>
                  </a:lnTo>
                  <a:lnTo>
                    <a:pt x="858" y="45"/>
                  </a:lnTo>
                  <a:lnTo>
                    <a:pt x="865" y="51"/>
                  </a:lnTo>
                  <a:lnTo>
                    <a:pt x="871" y="51"/>
                  </a:lnTo>
                  <a:lnTo>
                    <a:pt x="871" y="45"/>
                  </a:lnTo>
                  <a:lnTo>
                    <a:pt x="884" y="39"/>
                  </a:lnTo>
                  <a:lnTo>
                    <a:pt x="884" y="32"/>
                  </a:lnTo>
                  <a:lnTo>
                    <a:pt x="890" y="32"/>
                  </a:lnTo>
                  <a:lnTo>
                    <a:pt x="897" y="19"/>
                  </a:lnTo>
                  <a:lnTo>
                    <a:pt x="903" y="19"/>
                  </a:lnTo>
                  <a:lnTo>
                    <a:pt x="909" y="13"/>
                  </a:lnTo>
                  <a:lnTo>
                    <a:pt x="916" y="13"/>
                  </a:lnTo>
                  <a:lnTo>
                    <a:pt x="916" y="7"/>
                  </a:lnTo>
                  <a:lnTo>
                    <a:pt x="922" y="7"/>
                  </a:lnTo>
                  <a:lnTo>
                    <a:pt x="935" y="0"/>
                  </a:lnTo>
                  <a:lnTo>
                    <a:pt x="941" y="0"/>
                  </a:lnTo>
                  <a:lnTo>
                    <a:pt x="948" y="0"/>
                  </a:lnTo>
                  <a:lnTo>
                    <a:pt x="961" y="0"/>
                  </a:lnTo>
                  <a:lnTo>
                    <a:pt x="967" y="7"/>
                  </a:lnTo>
                  <a:lnTo>
                    <a:pt x="986" y="19"/>
                  </a:lnTo>
                  <a:lnTo>
                    <a:pt x="993" y="26"/>
                  </a:lnTo>
                  <a:lnTo>
                    <a:pt x="999" y="51"/>
                  </a:lnTo>
                  <a:lnTo>
                    <a:pt x="1044" y="90"/>
                  </a:lnTo>
                  <a:lnTo>
                    <a:pt x="1063" y="109"/>
                  </a:lnTo>
                  <a:lnTo>
                    <a:pt x="1089" y="122"/>
                  </a:lnTo>
                  <a:lnTo>
                    <a:pt x="1108" y="160"/>
                  </a:lnTo>
                  <a:lnTo>
                    <a:pt x="1127" y="179"/>
                  </a:lnTo>
                  <a:lnTo>
                    <a:pt x="1140" y="205"/>
                  </a:lnTo>
                  <a:lnTo>
                    <a:pt x="1140" y="224"/>
                  </a:lnTo>
                  <a:lnTo>
                    <a:pt x="1146" y="250"/>
                  </a:lnTo>
                  <a:lnTo>
                    <a:pt x="1153" y="282"/>
                  </a:lnTo>
                  <a:lnTo>
                    <a:pt x="1146" y="307"/>
                  </a:lnTo>
                  <a:lnTo>
                    <a:pt x="1153" y="371"/>
                  </a:lnTo>
                  <a:lnTo>
                    <a:pt x="1153" y="448"/>
                  </a:lnTo>
                  <a:lnTo>
                    <a:pt x="1146" y="653"/>
                  </a:lnTo>
                  <a:lnTo>
                    <a:pt x="1153" y="685"/>
                  </a:lnTo>
                  <a:lnTo>
                    <a:pt x="1153" y="717"/>
                  </a:lnTo>
                  <a:lnTo>
                    <a:pt x="1166" y="749"/>
                  </a:lnTo>
                  <a:lnTo>
                    <a:pt x="1166" y="762"/>
                  </a:lnTo>
                  <a:lnTo>
                    <a:pt x="1153" y="781"/>
                  </a:lnTo>
                  <a:lnTo>
                    <a:pt x="1153" y="800"/>
                  </a:lnTo>
                  <a:lnTo>
                    <a:pt x="1146" y="807"/>
                  </a:lnTo>
                  <a:lnTo>
                    <a:pt x="1146" y="826"/>
                  </a:lnTo>
                  <a:lnTo>
                    <a:pt x="1140" y="845"/>
                  </a:lnTo>
                  <a:lnTo>
                    <a:pt x="1140" y="858"/>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endParaRPr lang="fr-FR"/>
            </a:p>
          </p:txBody>
        </p:sp>
        <p:sp>
          <p:nvSpPr>
            <p:cNvPr id="57" name="Freeform 228">
              <a:extLst>
                <a:ext uri="{FF2B5EF4-FFF2-40B4-BE49-F238E27FC236}">
                  <a16:creationId xmlns:a16="http://schemas.microsoft.com/office/drawing/2014/main" id="{1A8F3D10-0A24-C114-18D4-F210F8BAB291}"/>
                </a:ext>
              </a:extLst>
            </p:cNvPr>
            <p:cNvSpPr>
              <a:spLocks/>
            </p:cNvSpPr>
            <p:nvPr/>
          </p:nvSpPr>
          <p:spPr bwMode="gray">
            <a:xfrm>
              <a:off x="3894551" y="2371660"/>
              <a:ext cx="702756" cy="899834"/>
            </a:xfrm>
            <a:custGeom>
              <a:avLst/>
              <a:gdLst>
                <a:gd name="T0" fmla="*/ 1044 w 1089"/>
                <a:gd name="T1" fmla="*/ 532 h 1249"/>
                <a:gd name="T2" fmla="*/ 1050 w 1089"/>
                <a:gd name="T3" fmla="*/ 673 h 1249"/>
                <a:gd name="T4" fmla="*/ 1069 w 1089"/>
                <a:gd name="T5" fmla="*/ 839 h 1249"/>
                <a:gd name="T6" fmla="*/ 999 w 1089"/>
                <a:gd name="T7" fmla="*/ 890 h 1249"/>
                <a:gd name="T8" fmla="*/ 909 w 1089"/>
                <a:gd name="T9" fmla="*/ 910 h 1249"/>
                <a:gd name="T10" fmla="*/ 839 w 1089"/>
                <a:gd name="T11" fmla="*/ 884 h 1249"/>
                <a:gd name="T12" fmla="*/ 743 w 1089"/>
                <a:gd name="T13" fmla="*/ 878 h 1249"/>
                <a:gd name="T14" fmla="*/ 692 w 1089"/>
                <a:gd name="T15" fmla="*/ 993 h 1249"/>
                <a:gd name="T16" fmla="*/ 698 w 1089"/>
                <a:gd name="T17" fmla="*/ 1063 h 1249"/>
                <a:gd name="T18" fmla="*/ 660 w 1089"/>
                <a:gd name="T19" fmla="*/ 1102 h 1249"/>
                <a:gd name="T20" fmla="*/ 608 w 1089"/>
                <a:gd name="T21" fmla="*/ 1114 h 1249"/>
                <a:gd name="T22" fmla="*/ 564 w 1089"/>
                <a:gd name="T23" fmla="*/ 1114 h 1249"/>
                <a:gd name="T24" fmla="*/ 512 w 1089"/>
                <a:gd name="T25" fmla="*/ 1095 h 1249"/>
                <a:gd name="T26" fmla="*/ 487 w 1089"/>
                <a:gd name="T27" fmla="*/ 1070 h 1249"/>
                <a:gd name="T28" fmla="*/ 442 w 1089"/>
                <a:gd name="T29" fmla="*/ 1076 h 1249"/>
                <a:gd name="T30" fmla="*/ 410 w 1089"/>
                <a:gd name="T31" fmla="*/ 1108 h 1249"/>
                <a:gd name="T32" fmla="*/ 371 w 1089"/>
                <a:gd name="T33" fmla="*/ 1121 h 1249"/>
                <a:gd name="T34" fmla="*/ 346 w 1089"/>
                <a:gd name="T35" fmla="*/ 1166 h 1249"/>
                <a:gd name="T36" fmla="*/ 314 w 1089"/>
                <a:gd name="T37" fmla="*/ 1210 h 1249"/>
                <a:gd name="T38" fmla="*/ 282 w 1089"/>
                <a:gd name="T39" fmla="*/ 1249 h 1249"/>
                <a:gd name="T40" fmla="*/ 256 w 1089"/>
                <a:gd name="T41" fmla="*/ 1178 h 1249"/>
                <a:gd name="T42" fmla="*/ 205 w 1089"/>
                <a:gd name="T43" fmla="*/ 1082 h 1249"/>
                <a:gd name="T44" fmla="*/ 237 w 1089"/>
                <a:gd name="T45" fmla="*/ 1012 h 1249"/>
                <a:gd name="T46" fmla="*/ 269 w 1089"/>
                <a:gd name="T47" fmla="*/ 942 h 1249"/>
                <a:gd name="T48" fmla="*/ 269 w 1089"/>
                <a:gd name="T49" fmla="*/ 858 h 1249"/>
                <a:gd name="T50" fmla="*/ 288 w 1089"/>
                <a:gd name="T51" fmla="*/ 807 h 1249"/>
                <a:gd name="T52" fmla="*/ 275 w 1089"/>
                <a:gd name="T53" fmla="*/ 724 h 1249"/>
                <a:gd name="T54" fmla="*/ 250 w 1089"/>
                <a:gd name="T55" fmla="*/ 692 h 1249"/>
                <a:gd name="T56" fmla="*/ 186 w 1089"/>
                <a:gd name="T57" fmla="*/ 666 h 1249"/>
                <a:gd name="T58" fmla="*/ 122 w 1089"/>
                <a:gd name="T59" fmla="*/ 666 h 1249"/>
                <a:gd name="T60" fmla="*/ 83 w 1089"/>
                <a:gd name="T61" fmla="*/ 711 h 1249"/>
                <a:gd name="T62" fmla="*/ 13 w 1089"/>
                <a:gd name="T63" fmla="*/ 717 h 1249"/>
                <a:gd name="T64" fmla="*/ 26 w 1089"/>
                <a:gd name="T65" fmla="*/ 679 h 1249"/>
                <a:gd name="T66" fmla="*/ 70 w 1089"/>
                <a:gd name="T67" fmla="*/ 653 h 1249"/>
                <a:gd name="T68" fmla="*/ 6 w 1089"/>
                <a:gd name="T69" fmla="*/ 634 h 1249"/>
                <a:gd name="T70" fmla="*/ 38 w 1089"/>
                <a:gd name="T71" fmla="*/ 602 h 1249"/>
                <a:gd name="T72" fmla="*/ 90 w 1089"/>
                <a:gd name="T73" fmla="*/ 589 h 1249"/>
                <a:gd name="T74" fmla="*/ 141 w 1089"/>
                <a:gd name="T75" fmla="*/ 570 h 1249"/>
                <a:gd name="T76" fmla="*/ 96 w 1089"/>
                <a:gd name="T77" fmla="*/ 557 h 1249"/>
                <a:gd name="T78" fmla="*/ 45 w 1089"/>
                <a:gd name="T79" fmla="*/ 557 h 1249"/>
                <a:gd name="T80" fmla="*/ 45 w 1089"/>
                <a:gd name="T81" fmla="*/ 493 h 1249"/>
                <a:gd name="T82" fmla="*/ 96 w 1089"/>
                <a:gd name="T83" fmla="*/ 519 h 1249"/>
                <a:gd name="T84" fmla="*/ 109 w 1089"/>
                <a:gd name="T85" fmla="*/ 461 h 1249"/>
                <a:gd name="T86" fmla="*/ 90 w 1089"/>
                <a:gd name="T87" fmla="*/ 410 h 1249"/>
                <a:gd name="T88" fmla="*/ 115 w 1089"/>
                <a:gd name="T89" fmla="*/ 359 h 1249"/>
                <a:gd name="T90" fmla="*/ 115 w 1089"/>
                <a:gd name="T91" fmla="*/ 282 h 1249"/>
                <a:gd name="T92" fmla="*/ 128 w 1089"/>
                <a:gd name="T93" fmla="*/ 237 h 1249"/>
                <a:gd name="T94" fmla="*/ 122 w 1089"/>
                <a:gd name="T95" fmla="*/ 180 h 1249"/>
                <a:gd name="T96" fmla="*/ 179 w 1089"/>
                <a:gd name="T97" fmla="*/ 180 h 1249"/>
                <a:gd name="T98" fmla="*/ 186 w 1089"/>
                <a:gd name="T99" fmla="*/ 225 h 1249"/>
                <a:gd name="T100" fmla="*/ 243 w 1089"/>
                <a:gd name="T101" fmla="*/ 244 h 1249"/>
                <a:gd name="T102" fmla="*/ 269 w 1089"/>
                <a:gd name="T103" fmla="*/ 257 h 1249"/>
                <a:gd name="T104" fmla="*/ 295 w 1089"/>
                <a:gd name="T105" fmla="*/ 295 h 1249"/>
                <a:gd name="T106" fmla="*/ 359 w 1089"/>
                <a:gd name="T107" fmla="*/ 308 h 1249"/>
                <a:gd name="T108" fmla="*/ 403 w 1089"/>
                <a:gd name="T109" fmla="*/ 301 h 1249"/>
                <a:gd name="T110" fmla="*/ 397 w 1089"/>
                <a:gd name="T111" fmla="*/ 244 h 1249"/>
                <a:gd name="T112" fmla="*/ 429 w 1089"/>
                <a:gd name="T113" fmla="*/ 186 h 1249"/>
                <a:gd name="T114" fmla="*/ 468 w 1089"/>
                <a:gd name="T115" fmla="*/ 77 h 1249"/>
                <a:gd name="T116" fmla="*/ 500 w 1089"/>
                <a:gd name="T117" fmla="*/ 45 h 1249"/>
                <a:gd name="T118" fmla="*/ 532 w 1089"/>
                <a:gd name="T119" fmla="*/ 52 h 1249"/>
                <a:gd name="T120" fmla="*/ 570 w 1089"/>
                <a:gd name="T121" fmla="*/ 39 h 1249"/>
                <a:gd name="T122" fmla="*/ 615 w 1089"/>
                <a:gd name="T123" fmla="*/ 39 h 1249"/>
                <a:gd name="T124" fmla="*/ 692 w 1089"/>
                <a:gd name="T125" fmla="*/ 13 h 1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89" h="1249">
                  <a:moveTo>
                    <a:pt x="711" y="0"/>
                  </a:moveTo>
                  <a:lnTo>
                    <a:pt x="858" y="96"/>
                  </a:lnTo>
                  <a:lnTo>
                    <a:pt x="967" y="167"/>
                  </a:lnTo>
                  <a:lnTo>
                    <a:pt x="1005" y="186"/>
                  </a:lnTo>
                  <a:lnTo>
                    <a:pt x="1012" y="192"/>
                  </a:lnTo>
                  <a:lnTo>
                    <a:pt x="1031" y="199"/>
                  </a:lnTo>
                  <a:lnTo>
                    <a:pt x="1037" y="231"/>
                  </a:lnTo>
                  <a:lnTo>
                    <a:pt x="1037" y="353"/>
                  </a:lnTo>
                  <a:lnTo>
                    <a:pt x="1037" y="481"/>
                  </a:lnTo>
                  <a:lnTo>
                    <a:pt x="1044" y="500"/>
                  </a:lnTo>
                  <a:lnTo>
                    <a:pt x="1044" y="513"/>
                  </a:lnTo>
                  <a:lnTo>
                    <a:pt x="1044" y="532"/>
                  </a:lnTo>
                  <a:lnTo>
                    <a:pt x="1037" y="570"/>
                  </a:lnTo>
                  <a:lnTo>
                    <a:pt x="1025" y="596"/>
                  </a:lnTo>
                  <a:lnTo>
                    <a:pt x="1018" y="615"/>
                  </a:lnTo>
                  <a:lnTo>
                    <a:pt x="1018" y="628"/>
                  </a:lnTo>
                  <a:lnTo>
                    <a:pt x="1031" y="653"/>
                  </a:lnTo>
                  <a:lnTo>
                    <a:pt x="1031" y="666"/>
                  </a:lnTo>
                  <a:lnTo>
                    <a:pt x="1031" y="673"/>
                  </a:lnTo>
                  <a:lnTo>
                    <a:pt x="1037" y="673"/>
                  </a:lnTo>
                  <a:lnTo>
                    <a:pt x="1044" y="673"/>
                  </a:lnTo>
                  <a:lnTo>
                    <a:pt x="1044" y="666"/>
                  </a:lnTo>
                  <a:lnTo>
                    <a:pt x="1050" y="666"/>
                  </a:lnTo>
                  <a:lnTo>
                    <a:pt x="1050" y="673"/>
                  </a:lnTo>
                  <a:lnTo>
                    <a:pt x="1050" y="666"/>
                  </a:lnTo>
                  <a:lnTo>
                    <a:pt x="1057" y="666"/>
                  </a:lnTo>
                  <a:lnTo>
                    <a:pt x="1063" y="666"/>
                  </a:lnTo>
                  <a:lnTo>
                    <a:pt x="1063" y="679"/>
                  </a:lnTo>
                  <a:lnTo>
                    <a:pt x="1069" y="717"/>
                  </a:lnTo>
                  <a:lnTo>
                    <a:pt x="1069" y="724"/>
                  </a:lnTo>
                  <a:lnTo>
                    <a:pt x="1069" y="737"/>
                  </a:lnTo>
                  <a:lnTo>
                    <a:pt x="1069" y="781"/>
                  </a:lnTo>
                  <a:lnTo>
                    <a:pt x="1082" y="826"/>
                  </a:lnTo>
                  <a:lnTo>
                    <a:pt x="1089" y="839"/>
                  </a:lnTo>
                  <a:lnTo>
                    <a:pt x="1076" y="839"/>
                  </a:lnTo>
                  <a:lnTo>
                    <a:pt x="1069" y="839"/>
                  </a:lnTo>
                  <a:lnTo>
                    <a:pt x="1063" y="839"/>
                  </a:lnTo>
                  <a:lnTo>
                    <a:pt x="1050" y="846"/>
                  </a:lnTo>
                  <a:lnTo>
                    <a:pt x="1044" y="846"/>
                  </a:lnTo>
                  <a:lnTo>
                    <a:pt x="1044" y="852"/>
                  </a:lnTo>
                  <a:lnTo>
                    <a:pt x="1037" y="852"/>
                  </a:lnTo>
                  <a:lnTo>
                    <a:pt x="1031" y="858"/>
                  </a:lnTo>
                  <a:lnTo>
                    <a:pt x="1025" y="858"/>
                  </a:lnTo>
                  <a:lnTo>
                    <a:pt x="1018" y="871"/>
                  </a:lnTo>
                  <a:lnTo>
                    <a:pt x="1012" y="871"/>
                  </a:lnTo>
                  <a:lnTo>
                    <a:pt x="1012" y="878"/>
                  </a:lnTo>
                  <a:lnTo>
                    <a:pt x="999" y="884"/>
                  </a:lnTo>
                  <a:lnTo>
                    <a:pt x="999" y="890"/>
                  </a:lnTo>
                  <a:lnTo>
                    <a:pt x="993" y="890"/>
                  </a:lnTo>
                  <a:lnTo>
                    <a:pt x="986" y="884"/>
                  </a:lnTo>
                  <a:lnTo>
                    <a:pt x="980" y="884"/>
                  </a:lnTo>
                  <a:lnTo>
                    <a:pt x="973" y="878"/>
                  </a:lnTo>
                  <a:lnTo>
                    <a:pt x="961" y="871"/>
                  </a:lnTo>
                  <a:lnTo>
                    <a:pt x="941" y="871"/>
                  </a:lnTo>
                  <a:lnTo>
                    <a:pt x="935" y="878"/>
                  </a:lnTo>
                  <a:lnTo>
                    <a:pt x="922" y="884"/>
                  </a:lnTo>
                  <a:lnTo>
                    <a:pt x="916" y="890"/>
                  </a:lnTo>
                  <a:lnTo>
                    <a:pt x="916" y="897"/>
                  </a:lnTo>
                  <a:lnTo>
                    <a:pt x="916" y="903"/>
                  </a:lnTo>
                  <a:lnTo>
                    <a:pt x="909" y="910"/>
                  </a:lnTo>
                  <a:lnTo>
                    <a:pt x="903" y="910"/>
                  </a:lnTo>
                  <a:lnTo>
                    <a:pt x="897" y="916"/>
                  </a:lnTo>
                  <a:lnTo>
                    <a:pt x="890" y="922"/>
                  </a:lnTo>
                  <a:lnTo>
                    <a:pt x="890" y="916"/>
                  </a:lnTo>
                  <a:lnTo>
                    <a:pt x="884" y="910"/>
                  </a:lnTo>
                  <a:lnTo>
                    <a:pt x="877" y="903"/>
                  </a:lnTo>
                  <a:lnTo>
                    <a:pt x="877" y="897"/>
                  </a:lnTo>
                  <a:lnTo>
                    <a:pt x="877" y="890"/>
                  </a:lnTo>
                  <a:lnTo>
                    <a:pt x="871" y="884"/>
                  </a:lnTo>
                  <a:lnTo>
                    <a:pt x="865" y="884"/>
                  </a:lnTo>
                  <a:lnTo>
                    <a:pt x="852" y="884"/>
                  </a:lnTo>
                  <a:lnTo>
                    <a:pt x="839" y="884"/>
                  </a:lnTo>
                  <a:lnTo>
                    <a:pt x="833" y="878"/>
                  </a:lnTo>
                  <a:lnTo>
                    <a:pt x="826" y="878"/>
                  </a:lnTo>
                  <a:lnTo>
                    <a:pt x="813" y="878"/>
                  </a:lnTo>
                  <a:lnTo>
                    <a:pt x="800" y="871"/>
                  </a:lnTo>
                  <a:lnTo>
                    <a:pt x="794" y="871"/>
                  </a:lnTo>
                  <a:lnTo>
                    <a:pt x="788" y="865"/>
                  </a:lnTo>
                  <a:lnTo>
                    <a:pt x="775" y="865"/>
                  </a:lnTo>
                  <a:lnTo>
                    <a:pt x="768" y="858"/>
                  </a:lnTo>
                  <a:lnTo>
                    <a:pt x="762" y="865"/>
                  </a:lnTo>
                  <a:lnTo>
                    <a:pt x="756" y="865"/>
                  </a:lnTo>
                  <a:lnTo>
                    <a:pt x="749" y="871"/>
                  </a:lnTo>
                  <a:lnTo>
                    <a:pt x="743" y="878"/>
                  </a:lnTo>
                  <a:lnTo>
                    <a:pt x="730" y="884"/>
                  </a:lnTo>
                  <a:lnTo>
                    <a:pt x="730" y="890"/>
                  </a:lnTo>
                  <a:lnTo>
                    <a:pt x="730" y="897"/>
                  </a:lnTo>
                  <a:lnTo>
                    <a:pt x="724" y="910"/>
                  </a:lnTo>
                  <a:lnTo>
                    <a:pt x="717" y="922"/>
                  </a:lnTo>
                  <a:lnTo>
                    <a:pt x="698" y="948"/>
                  </a:lnTo>
                  <a:lnTo>
                    <a:pt x="692" y="961"/>
                  </a:lnTo>
                  <a:lnTo>
                    <a:pt x="685" y="967"/>
                  </a:lnTo>
                  <a:lnTo>
                    <a:pt x="685" y="974"/>
                  </a:lnTo>
                  <a:lnTo>
                    <a:pt x="685" y="986"/>
                  </a:lnTo>
                  <a:lnTo>
                    <a:pt x="685" y="993"/>
                  </a:lnTo>
                  <a:lnTo>
                    <a:pt x="692" y="993"/>
                  </a:lnTo>
                  <a:lnTo>
                    <a:pt x="692" y="999"/>
                  </a:lnTo>
                  <a:lnTo>
                    <a:pt x="692" y="1012"/>
                  </a:lnTo>
                  <a:lnTo>
                    <a:pt x="692" y="1018"/>
                  </a:lnTo>
                  <a:lnTo>
                    <a:pt x="698" y="1031"/>
                  </a:lnTo>
                  <a:lnTo>
                    <a:pt x="698" y="1038"/>
                  </a:lnTo>
                  <a:lnTo>
                    <a:pt x="704" y="1044"/>
                  </a:lnTo>
                  <a:lnTo>
                    <a:pt x="704" y="1050"/>
                  </a:lnTo>
                  <a:lnTo>
                    <a:pt x="704" y="1057"/>
                  </a:lnTo>
                  <a:lnTo>
                    <a:pt x="704" y="1063"/>
                  </a:lnTo>
                  <a:lnTo>
                    <a:pt x="711" y="1063"/>
                  </a:lnTo>
                  <a:lnTo>
                    <a:pt x="704" y="1063"/>
                  </a:lnTo>
                  <a:lnTo>
                    <a:pt x="698" y="1063"/>
                  </a:lnTo>
                  <a:lnTo>
                    <a:pt x="698" y="1070"/>
                  </a:lnTo>
                  <a:lnTo>
                    <a:pt x="692" y="1070"/>
                  </a:lnTo>
                  <a:lnTo>
                    <a:pt x="685" y="1070"/>
                  </a:lnTo>
                  <a:lnTo>
                    <a:pt x="679" y="1070"/>
                  </a:lnTo>
                  <a:lnTo>
                    <a:pt x="679" y="1076"/>
                  </a:lnTo>
                  <a:lnTo>
                    <a:pt x="679" y="1082"/>
                  </a:lnTo>
                  <a:lnTo>
                    <a:pt x="672" y="1082"/>
                  </a:lnTo>
                  <a:lnTo>
                    <a:pt x="672" y="1089"/>
                  </a:lnTo>
                  <a:lnTo>
                    <a:pt x="672" y="1095"/>
                  </a:lnTo>
                  <a:lnTo>
                    <a:pt x="672" y="1102"/>
                  </a:lnTo>
                  <a:lnTo>
                    <a:pt x="666" y="1102"/>
                  </a:lnTo>
                  <a:lnTo>
                    <a:pt x="660" y="1102"/>
                  </a:lnTo>
                  <a:lnTo>
                    <a:pt x="660" y="1108"/>
                  </a:lnTo>
                  <a:lnTo>
                    <a:pt x="653" y="1108"/>
                  </a:lnTo>
                  <a:lnTo>
                    <a:pt x="647" y="1108"/>
                  </a:lnTo>
                  <a:lnTo>
                    <a:pt x="640" y="1108"/>
                  </a:lnTo>
                  <a:lnTo>
                    <a:pt x="640" y="1114"/>
                  </a:lnTo>
                  <a:lnTo>
                    <a:pt x="640" y="1108"/>
                  </a:lnTo>
                  <a:lnTo>
                    <a:pt x="634" y="1108"/>
                  </a:lnTo>
                  <a:lnTo>
                    <a:pt x="628" y="1108"/>
                  </a:lnTo>
                  <a:lnTo>
                    <a:pt x="621" y="1108"/>
                  </a:lnTo>
                  <a:lnTo>
                    <a:pt x="615" y="1108"/>
                  </a:lnTo>
                  <a:lnTo>
                    <a:pt x="615" y="1114"/>
                  </a:lnTo>
                  <a:lnTo>
                    <a:pt x="608" y="1114"/>
                  </a:lnTo>
                  <a:lnTo>
                    <a:pt x="608" y="1121"/>
                  </a:lnTo>
                  <a:lnTo>
                    <a:pt x="602" y="1121"/>
                  </a:lnTo>
                  <a:lnTo>
                    <a:pt x="602" y="1114"/>
                  </a:lnTo>
                  <a:lnTo>
                    <a:pt x="596" y="1114"/>
                  </a:lnTo>
                  <a:lnTo>
                    <a:pt x="589" y="1121"/>
                  </a:lnTo>
                  <a:lnTo>
                    <a:pt x="583" y="1114"/>
                  </a:lnTo>
                  <a:lnTo>
                    <a:pt x="576" y="1114"/>
                  </a:lnTo>
                  <a:lnTo>
                    <a:pt x="570" y="1114"/>
                  </a:lnTo>
                  <a:lnTo>
                    <a:pt x="570" y="1121"/>
                  </a:lnTo>
                  <a:lnTo>
                    <a:pt x="564" y="1114"/>
                  </a:lnTo>
                  <a:lnTo>
                    <a:pt x="564" y="1121"/>
                  </a:lnTo>
                  <a:lnTo>
                    <a:pt x="564" y="1114"/>
                  </a:lnTo>
                  <a:lnTo>
                    <a:pt x="557" y="1114"/>
                  </a:lnTo>
                  <a:lnTo>
                    <a:pt x="551" y="1114"/>
                  </a:lnTo>
                  <a:lnTo>
                    <a:pt x="551" y="1108"/>
                  </a:lnTo>
                  <a:lnTo>
                    <a:pt x="544" y="1108"/>
                  </a:lnTo>
                  <a:lnTo>
                    <a:pt x="538" y="1108"/>
                  </a:lnTo>
                  <a:lnTo>
                    <a:pt x="538" y="1102"/>
                  </a:lnTo>
                  <a:lnTo>
                    <a:pt x="532" y="1095"/>
                  </a:lnTo>
                  <a:lnTo>
                    <a:pt x="532" y="1102"/>
                  </a:lnTo>
                  <a:lnTo>
                    <a:pt x="525" y="1102"/>
                  </a:lnTo>
                  <a:lnTo>
                    <a:pt x="519" y="1102"/>
                  </a:lnTo>
                  <a:lnTo>
                    <a:pt x="519" y="1095"/>
                  </a:lnTo>
                  <a:lnTo>
                    <a:pt x="512" y="1095"/>
                  </a:lnTo>
                  <a:lnTo>
                    <a:pt x="512" y="1089"/>
                  </a:lnTo>
                  <a:lnTo>
                    <a:pt x="506" y="1089"/>
                  </a:lnTo>
                  <a:lnTo>
                    <a:pt x="506" y="1082"/>
                  </a:lnTo>
                  <a:lnTo>
                    <a:pt x="506" y="1076"/>
                  </a:lnTo>
                  <a:lnTo>
                    <a:pt x="500" y="1076"/>
                  </a:lnTo>
                  <a:lnTo>
                    <a:pt x="500" y="1070"/>
                  </a:lnTo>
                  <a:lnTo>
                    <a:pt x="506" y="1070"/>
                  </a:lnTo>
                  <a:lnTo>
                    <a:pt x="500" y="1070"/>
                  </a:lnTo>
                  <a:lnTo>
                    <a:pt x="500" y="1063"/>
                  </a:lnTo>
                  <a:lnTo>
                    <a:pt x="493" y="1063"/>
                  </a:lnTo>
                  <a:lnTo>
                    <a:pt x="493" y="1070"/>
                  </a:lnTo>
                  <a:lnTo>
                    <a:pt x="487" y="1070"/>
                  </a:lnTo>
                  <a:lnTo>
                    <a:pt x="480" y="1070"/>
                  </a:lnTo>
                  <a:lnTo>
                    <a:pt x="480" y="1076"/>
                  </a:lnTo>
                  <a:lnTo>
                    <a:pt x="474" y="1076"/>
                  </a:lnTo>
                  <a:lnTo>
                    <a:pt x="474" y="1070"/>
                  </a:lnTo>
                  <a:lnTo>
                    <a:pt x="474" y="1076"/>
                  </a:lnTo>
                  <a:lnTo>
                    <a:pt x="468" y="1076"/>
                  </a:lnTo>
                  <a:lnTo>
                    <a:pt x="461" y="1076"/>
                  </a:lnTo>
                  <a:lnTo>
                    <a:pt x="461" y="1070"/>
                  </a:lnTo>
                  <a:lnTo>
                    <a:pt x="455" y="1070"/>
                  </a:lnTo>
                  <a:lnTo>
                    <a:pt x="448" y="1070"/>
                  </a:lnTo>
                  <a:lnTo>
                    <a:pt x="442" y="1070"/>
                  </a:lnTo>
                  <a:lnTo>
                    <a:pt x="442" y="1076"/>
                  </a:lnTo>
                  <a:lnTo>
                    <a:pt x="442" y="1082"/>
                  </a:lnTo>
                  <a:lnTo>
                    <a:pt x="442" y="1089"/>
                  </a:lnTo>
                  <a:lnTo>
                    <a:pt x="435" y="1089"/>
                  </a:lnTo>
                  <a:lnTo>
                    <a:pt x="435" y="1095"/>
                  </a:lnTo>
                  <a:lnTo>
                    <a:pt x="429" y="1095"/>
                  </a:lnTo>
                  <a:lnTo>
                    <a:pt x="429" y="1102"/>
                  </a:lnTo>
                  <a:lnTo>
                    <a:pt x="423" y="1102"/>
                  </a:lnTo>
                  <a:lnTo>
                    <a:pt x="423" y="1108"/>
                  </a:lnTo>
                  <a:lnTo>
                    <a:pt x="416" y="1108"/>
                  </a:lnTo>
                  <a:lnTo>
                    <a:pt x="416" y="1102"/>
                  </a:lnTo>
                  <a:lnTo>
                    <a:pt x="416" y="1108"/>
                  </a:lnTo>
                  <a:lnTo>
                    <a:pt x="410" y="1108"/>
                  </a:lnTo>
                  <a:lnTo>
                    <a:pt x="403" y="1108"/>
                  </a:lnTo>
                  <a:lnTo>
                    <a:pt x="403" y="1114"/>
                  </a:lnTo>
                  <a:lnTo>
                    <a:pt x="403" y="1121"/>
                  </a:lnTo>
                  <a:lnTo>
                    <a:pt x="397" y="1121"/>
                  </a:lnTo>
                  <a:lnTo>
                    <a:pt x="397" y="1127"/>
                  </a:lnTo>
                  <a:lnTo>
                    <a:pt x="391" y="1127"/>
                  </a:lnTo>
                  <a:lnTo>
                    <a:pt x="391" y="1134"/>
                  </a:lnTo>
                  <a:lnTo>
                    <a:pt x="384" y="1134"/>
                  </a:lnTo>
                  <a:lnTo>
                    <a:pt x="384" y="1127"/>
                  </a:lnTo>
                  <a:lnTo>
                    <a:pt x="384" y="1121"/>
                  </a:lnTo>
                  <a:lnTo>
                    <a:pt x="378" y="1121"/>
                  </a:lnTo>
                  <a:lnTo>
                    <a:pt x="371" y="1121"/>
                  </a:lnTo>
                  <a:lnTo>
                    <a:pt x="365" y="1121"/>
                  </a:lnTo>
                  <a:lnTo>
                    <a:pt x="359" y="1121"/>
                  </a:lnTo>
                  <a:lnTo>
                    <a:pt x="359" y="1127"/>
                  </a:lnTo>
                  <a:lnTo>
                    <a:pt x="359" y="1134"/>
                  </a:lnTo>
                  <a:lnTo>
                    <a:pt x="365" y="1134"/>
                  </a:lnTo>
                  <a:lnTo>
                    <a:pt x="359" y="1140"/>
                  </a:lnTo>
                  <a:lnTo>
                    <a:pt x="359" y="1146"/>
                  </a:lnTo>
                  <a:lnTo>
                    <a:pt x="359" y="1153"/>
                  </a:lnTo>
                  <a:lnTo>
                    <a:pt x="352" y="1153"/>
                  </a:lnTo>
                  <a:lnTo>
                    <a:pt x="352" y="1159"/>
                  </a:lnTo>
                  <a:lnTo>
                    <a:pt x="352" y="1166"/>
                  </a:lnTo>
                  <a:lnTo>
                    <a:pt x="346" y="1166"/>
                  </a:lnTo>
                  <a:lnTo>
                    <a:pt x="339" y="1166"/>
                  </a:lnTo>
                  <a:lnTo>
                    <a:pt x="339" y="1172"/>
                  </a:lnTo>
                  <a:lnTo>
                    <a:pt x="333" y="1178"/>
                  </a:lnTo>
                  <a:lnTo>
                    <a:pt x="339" y="1185"/>
                  </a:lnTo>
                  <a:lnTo>
                    <a:pt x="333" y="1185"/>
                  </a:lnTo>
                  <a:lnTo>
                    <a:pt x="327" y="1185"/>
                  </a:lnTo>
                  <a:lnTo>
                    <a:pt x="327" y="1191"/>
                  </a:lnTo>
                  <a:lnTo>
                    <a:pt x="327" y="1198"/>
                  </a:lnTo>
                  <a:lnTo>
                    <a:pt x="320" y="1198"/>
                  </a:lnTo>
                  <a:lnTo>
                    <a:pt x="320" y="1204"/>
                  </a:lnTo>
                  <a:lnTo>
                    <a:pt x="314" y="1204"/>
                  </a:lnTo>
                  <a:lnTo>
                    <a:pt x="314" y="1210"/>
                  </a:lnTo>
                  <a:lnTo>
                    <a:pt x="320" y="1217"/>
                  </a:lnTo>
                  <a:lnTo>
                    <a:pt x="320" y="1223"/>
                  </a:lnTo>
                  <a:lnTo>
                    <a:pt x="320" y="1230"/>
                  </a:lnTo>
                  <a:lnTo>
                    <a:pt x="314" y="1230"/>
                  </a:lnTo>
                  <a:lnTo>
                    <a:pt x="307" y="1230"/>
                  </a:lnTo>
                  <a:lnTo>
                    <a:pt x="301" y="1230"/>
                  </a:lnTo>
                  <a:lnTo>
                    <a:pt x="295" y="1230"/>
                  </a:lnTo>
                  <a:lnTo>
                    <a:pt x="295" y="1236"/>
                  </a:lnTo>
                  <a:lnTo>
                    <a:pt x="288" y="1236"/>
                  </a:lnTo>
                  <a:lnTo>
                    <a:pt x="288" y="1242"/>
                  </a:lnTo>
                  <a:lnTo>
                    <a:pt x="282" y="1242"/>
                  </a:lnTo>
                  <a:lnTo>
                    <a:pt x="282" y="1249"/>
                  </a:lnTo>
                  <a:lnTo>
                    <a:pt x="275" y="1249"/>
                  </a:lnTo>
                  <a:lnTo>
                    <a:pt x="275" y="1242"/>
                  </a:lnTo>
                  <a:lnTo>
                    <a:pt x="269" y="1242"/>
                  </a:lnTo>
                  <a:lnTo>
                    <a:pt x="269" y="1236"/>
                  </a:lnTo>
                  <a:lnTo>
                    <a:pt x="269" y="1230"/>
                  </a:lnTo>
                  <a:lnTo>
                    <a:pt x="263" y="1223"/>
                  </a:lnTo>
                  <a:lnTo>
                    <a:pt x="263" y="1217"/>
                  </a:lnTo>
                  <a:lnTo>
                    <a:pt x="256" y="1210"/>
                  </a:lnTo>
                  <a:lnTo>
                    <a:pt x="256" y="1204"/>
                  </a:lnTo>
                  <a:lnTo>
                    <a:pt x="256" y="1198"/>
                  </a:lnTo>
                  <a:lnTo>
                    <a:pt x="256" y="1191"/>
                  </a:lnTo>
                  <a:lnTo>
                    <a:pt x="256" y="1178"/>
                  </a:lnTo>
                  <a:lnTo>
                    <a:pt x="256" y="1172"/>
                  </a:lnTo>
                  <a:lnTo>
                    <a:pt x="250" y="1166"/>
                  </a:lnTo>
                  <a:lnTo>
                    <a:pt x="243" y="1166"/>
                  </a:lnTo>
                  <a:lnTo>
                    <a:pt x="243" y="1159"/>
                  </a:lnTo>
                  <a:lnTo>
                    <a:pt x="237" y="1159"/>
                  </a:lnTo>
                  <a:lnTo>
                    <a:pt x="224" y="1127"/>
                  </a:lnTo>
                  <a:lnTo>
                    <a:pt x="224" y="1114"/>
                  </a:lnTo>
                  <a:lnTo>
                    <a:pt x="218" y="1108"/>
                  </a:lnTo>
                  <a:lnTo>
                    <a:pt x="218" y="1102"/>
                  </a:lnTo>
                  <a:lnTo>
                    <a:pt x="211" y="1095"/>
                  </a:lnTo>
                  <a:lnTo>
                    <a:pt x="211" y="1089"/>
                  </a:lnTo>
                  <a:lnTo>
                    <a:pt x="205" y="1082"/>
                  </a:lnTo>
                  <a:lnTo>
                    <a:pt x="205" y="1076"/>
                  </a:lnTo>
                  <a:lnTo>
                    <a:pt x="211" y="1070"/>
                  </a:lnTo>
                  <a:lnTo>
                    <a:pt x="211" y="1063"/>
                  </a:lnTo>
                  <a:lnTo>
                    <a:pt x="211" y="1057"/>
                  </a:lnTo>
                  <a:lnTo>
                    <a:pt x="211" y="1050"/>
                  </a:lnTo>
                  <a:lnTo>
                    <a:pt x="218" y="1044"/>
                  </a:lnTo>
                  <a:lnTo>
                    <a:pt x="218" y="1038"/>
                  </a:lnTo>
                  <a:lnTo>
                    <a:pt x="224" y="1038"/>
                  </a:lnTo>
                  <a:lnTo>
                    <a:pt x="231" y="1031"/>
                  </a:lnTo>
                  <a:lnTo>
                    <a:pt x="231" y="1025"/>
                  </a:lnTo>
                  <a:lnTo>
                    <a:pt x="237" y="1018"/>
                  </a:lnTo>
                  <a:lnTo>
                    <a:pt x="237" y="1012"/>
                  </a:lnTo>
                  <a:lnTo>
                    <a:pt x="237" y="1006"/>
                  </a:lnTo>
                  <a:lnTo>
                    <a:pt x="231" y="999"/>
                  </a:lnTo>
                  <a:lnTo>
                    <a:pt x="231" y="993"/>
                  </a:lnTo>
                  <a:lnTo>
                    <a:pt x="231" y="986"/>
                  </a:lnTo>
                  <a:lnTo>
                    <a:pt x="231" y="980"/>
                  </a:lnTo>
                  <a:lnTo>
                    <a:pt x="237" y="980"/>
                  </a:lnTo>
                  <a:lnTo>
                    <a:pt x="243" y="980"/>
                  </a:lnTo>
                  <a:lnTo>
                    <a:pt x="250" y="974"/>
                  </a:lnTo>
                  <a:lnTo>
                    <a:pt x="256" y="967"/>
                  </a:lnTo>
                  <a:lnTo>
                    <a:pt x="256" y="961"/>
                  </a:lnTo>
                  <a:lnTo>
                    <a:pt x="269" y="948"/>
                  </a:lnTo>
                  <a:lnTo>
                    <a:pt x="269" y="942"/>
                  </a:lnTo>
                  <a:lnTo>
                    <a:pt x="275" y="935"/>
                  </a:lnTo>
                  <a:lnTo>
                    <a:pt x="275" y="929"/>
                  </a:lnTo>
                  <a:lnTo>
                    <a:pt x="275" y="922"/>
                  </a:lnTo>
                  <a:lnTo>
                    <a:pt x="269" y="916"/>
                  </a:lnTo>
                  <a:lnTo>
                    <a:pt x="263" y="910"/>
                  </a:lnTo>
                  <a:lnTo>
                    <a:pt x="256" y="897"/>
                  </a:lnTo>
                  <a:lnTo>
                    <a:pt x="256" y="890"/>
                  </a:lnTo>
                  <a:lnTo>
                    <a:pt x="256" y="884"/>
                  </a:lnTo>
                  <a:lnTo>
                    <a:pt x="256" y="878"/>
                  </a:lnTo>
                  <a:lnTo>
                    <a:pt x="263" y="871"/>
                  </a:lnTo>
                  <a:lnTo>
                    <a:pt x="263" y="865"/>
                  </a:lnTo>
                  <a:lnTo>
                    <a:pt x="269" y="858"/>
                  </a:lnTo>
                  <a:lnTo>
                    <a:pt x="275" y="858"/>
                  </a:lnTo>
                  <a:lnTo>
                    <a:pt x="275" y="852"/>
                  </a:lnTo>
                  <a:lnTo>
                    <a:pt x="275" y="846"/>
                  </a:lnTo>
                  <a:lnTo>
                    <a:pt x="282" y="846"/>
                  </a:lnTo>
                  <a:lnTo>
                    <a:pt x="282" y="839"/>
                  </a:lnTo>
                  <a:lnTo>
                    <a:pt x="288" y="839"/>
                  </a:lnTo>
                  <a:lnTo>
                    <a:pt x="295" y="839"/>
                  </a:lnTo>
                  <a:lnTo>
                    <a:pt x="295" y="833"/>
                  </a:lnTo>
                  <a:lnTo>
                    <a:pt x="295" y="826"/>
                  </a:lnTo>
                  <a:lnTo>
                    <a:pt x="295" y="820"/>
                  </a:lnTo>
                  <a:lnTo>
                    <a:pt x="288" y="813"/>
                  </a:lnTo>
                  <a:lnTo>
                    <a:pt x="288" y="807"/>
                  </a:lnTo>
                  <a:lnTo>
                    <a:pt x="295" y="801"/>
                  </a:lnTo>
                  <a:lnTo>
                    <a:pt x="295" y="794"/>
                  </a:lnTo>
                  <a:lnTo>
                    <a:pt x="301" y="781"/>
                  </a:lnTo>
                  <a:lnTo>
                    <a:pt x="307" y="762"/>
                  </a:lnTo>
                  <a:lnTo>
                    <a:pt x="307" y="756"/>
                  </a:lnTo>
                  <a:lnTo>
                    <a:pt x="307" y="749"/>
                  </a:lnTo>
                  <a:lnTo>
                    <a:pt x="301" y="743"/>
                  </a:lnTo>
                  <a:lnTo>
                    <a:pt x="301" y="737"/>
                  </a:lnTo>
                  <a:lnTo>
                    <a:pt x="295" y="730"/>
                  </a:lnTo>
                  <a:lnTo>
                    <a:pt x="288" y="730"/>
                  </a:lnTo>
                  <a:lnTo>
                    <a:pt x="282" y="730"/>
                  </a:lnTo>
                  <a:lnTo>
                    <a:pt x="275" y="724"/>
                  </a:lnTo>
                  <a:lnTo>
                    <a:pt x="269" y="724"/>
                  </a:lnTo>
                  <a:lnTo>
                    <a:pt x="269" y="717"/>
                  </a:lnTo>
                  <a:lnTo>
                    <a:pt x="263" y="717"/>
                  </a:lnTo>
                  <a:lnTo>
                    <a:pt x="256" y="717"/>
                  </a:lnTo>
                  <a:lnTo>
                    <a:pt x="250" y="717"/>
                  </a:lnTo>
                  <a:lnTo>
                    <a:pt x="250" y="711"/>
                  </a:lnTo>
                  <a:lnTo>
                    <a:pt x="243" y="711"/>
                  </a:lnTo>
                  <a:lnTo>
                    <a:pt x="243" y="705"/>
                  </a:lnTo>
                  <a:lnTo>
                    <a:pt x="250" y="705"/>
                  </a:lnTo>
                  <a:lnTo>
                    <a:pt x="250" y="698"/>
                  </a:lnTo>
                  <a:lnTo>
                    <a:pt x="256" y="698"/>
                  </a:lnTo>
                  <a:lnTo>
                    <a:pt x="250" y="692"/>
                  </a:lnTo>
                  <a:lnTo>
                    <a:pt x="250" y="685"/>
                  </a:lnTo>
                  <a:lnTo>
                    <a:pt x="243" y="679"/>
                  </a:lnTo>
                  <a:lnTo>
                    <a:pt x="237" y="673"/>
                  </a:lnTo>
                  <a:lnTo>
                    <a:pt x="231" y="673"/>
                  </a:lnTo>
                  <a:lnTo>
                    <a:pt x="224" y="673"/>
                  </a:lnTo>
                  <a:lnTo>
                    <a:pt x="218" y="673"/>
                  </a:lnTo>
                  <a:lnTo>
                    <a:pt x="218" y="666"/>
                  </a:lnTo>
                  <a:lnTo>
                    <a:pt x="211" y="666"/>
                  </a:lnTo>
                  <a:lnTo>
                    <a:pt x="205" y="666"/>
                  </a:lnTo>
                  <a:lnTo>
                    <a:pt x="199" y="666"/>
                  </a:lnTo>
                  <a:lnTo>
                    <a:pt x="192" y="666"/>
                  </a:lnTo>
                  <a:lnTo>
                    <a:pt x="186" y="666"/>
                  </a:lnTo>
                  <a:lnTo>
                    <a:pt x="186" y="660"/>
                  </a:lnTo>
                  <a:lnTo>
                    <a:pt x="179" y="660"/>
                  </a:lnTo>
                  <a:lnTo>
                    <a:pt x="173" y="660"/>
                  </a:lnTo>
                  <a:lnTo>
                    <a:pt x="173" y="666"/>
                  </a:lnTo>
                  <a:lnTo>
                    <a:pt x="167" y="666"/>
                  </a:lnTo>
                  <a:lnTo>
                    <a:pt x="160" y="666"/>
                  </a:lnTo>
                  <a:lnTo>
                    <a:pt x="154" y="666"/>
                  </a:lnTo>
                  <a:lnTo>
                    <a:pt x="147" y="666"/>
                  </a:lnTo>
                  <a:lnTo>
                    <a:pt x="141" y="666"/>
                  </a:lnTo>
                  <a:lnTo>
                    <a:pt x="135" y="666"/>
                  </a:lnTo>
                  <a:lnTo>
                    <a:pt x="128" y="666"/>
                  </a:lnTo>
                  <a:lnTo>
                    <a:pt x="122" y="666"/>
                  </a:lnTo>
                  <a:lnTo>
                    <a:pt x="115" y="666"/>
                  </a:lnTo>
                  <a:lnTo>
                    <a:pt x="115" y="673"/>
                  </a:lnTo>
                  <a:lnTo>
                    <a:pt x="109" y="673"/>
                  </a:lnTo>
                  <a:lnTo>
                    <a:pt x="109" y="679"/>
                  </a:lnTo>
                  <a:lnTo>
                    <a:pt x="109" y="685"/>
                  </a:lnTo>
                  <a:lnTo>
                    <a:pt x="109" y="692"/>
                  </a:lnTo>
                  <a:lnTo>
                    <a:pt x="103" y="698"/>
                  </a:lnTo>
                  <a:lnTo>
                    <a:pt x="103" y="705"/>
                  </a:lnTo>
                  <a:lnTo>
                    <a:pt x="96" y="705"/>
                  </a:lnTo>
                  <a:lnTo>
                    <a:pt x="96" y="711"/>
                  </a:lnTo>
                  <a:lnTo>
                    <a:pt x="90" y="711"/>
                  </a:lnTo>
                  <a:lnTo>
                    <a:pt x="83" y="711"/>
                  </a:lnTo>
                  <a:lnTo>
                    <a:pt x="77" y="711"/>
                  </a:lnTo>
                  <a:lnTo>
                    <a:pt x="70" y="717"/>
                  </a:lnTo>
                  <a:lnTo>
                    <a:pt x="64" y="717"/>
                  </a:lnTo>
                  <a:lnTo>
                    <a:pt x="58" y="724"/>
                  </a:lnTo>
                  <a:lnTo>
                    <a:pt x="51" y="724"/>
                  </a:lnTo>
                  <a:lnTo>
                    <a:pt x="45" y="724"/>
                  </a:lnTo>
                  <a:lnTo>
                    <a:pt x="38" y="730"/>
                  </a:lnTo>
                  <a:lnTo>
                    <a:pt x="32" y="730"/>
                  </a:lnTo>
                  <a:lnTo>
                    <a:pt x="32" y="724"/>
                  </a:lnTo>
                  <a:lnTo>
                    <a:pt x="26" y="724"/>
                  </a:lnTo>
                  <a:lnTo>
                    <a:pt x="19" y="717"/>
                  </a:lnTo>
                  <a:lnTo>
                    <a:pt x="13" y="717"/>
                  </a:lnTo>
                  <a:lnTo>
                    <a:pt x="19" y="717"/>
                  </a:lnTo>
                  <a:lnTo>
                    <a:pt x="13" y="711"/>
                  </a:lnTo>
                  <a:lnTo>
                    <a:pt x="0" y="698"/>
                  </a:lnTo>
                  <a:lnTo>
                    <a:pt x="0" y="692"/>
                  </a:lnTo>
                  <a:lnTo>
                    <a:pt x="0" y="685"/>
                  </a:lnTo>
                  <a:lnTo>
                    <a:pt x="0" y="679"/>
                  </a:lnTo>
                  <a:lnTo>
                    <a:pt x="0" y="673"/>
                  </a:lnTo>
                  <a:lnTo>
                    <a:pt x="6" y="673"/>
                  </a:lnTo>
                  <a:lnTo>
                    <a:pt x="13" y="679"/>
                  </a:lnTo>
                  <a:lnTo>
                    <a:pt x="19" y="679"/>
                  </a:lnTo>
                  <a:lnTo>
                    <a:pt x="26" y="685"/>
                  </a:lnTo>
                  <a:lnTo>
                    <a:pt x="26" y="679"/>
                  </a:lnTo>
                  <a:lnTo>
                    <a:pt x="32" y="679"/>
                  </a:lnTo>
                  <a:lnTo>
                    <a:pt x="38" y="679"/>
                  </a:lnTo>
                  <a:lnTo>
                    <a:pt x="38" y="673"/>
                  </a:lnTo>
                  <a:lnTo>
                    <a:pt x="45" y="673"/>
                  </a:lnTo>
                  <a:lnTo>
                    <a:pt x="51" y="673"/>
                  </a:lnTo>
                  <a:lnTo>
                    <a:pt x="58" y="673"/>
                  </a:lnTo>
                  <a:lnTo>
                    <a:pt x="58" y="666"/>
                  </a:lnTo>
                  <a:lnTo>
                    <a:pt x="64" y="666"/>
                  </a:lnTo>
                  <a:lnTo>
                    <a:pt x="70" y="660"/>
                  </a:lnTo>
                  <a:lnTo>
                    <a:pt x="77" y="660"/>
                  </a:lnTo>
                  <a:lnTo>
                    <a:pt x="77" y="653"/>
                  </a:lnTo>
                  <a:lnTo>
                    <a:pt x="70" y="653"/>
                  </a:lnTo>
                  <a:lnTo>
                    <a:pt x="70" y="647"/>
                  </a:lnTo>
                  <a:lnTo>
                    <a:pt x="64" y="647"/>
                  </a:lnTo>
                  <a:lnTo>
                    <a:pt x="64" y="641"/>
                  </a:lnTo>
                  <a:lnTo>
                    <a:pt x="58" y="641"/>
                  </a:lnTo>
                  <a:lnTo>
                    <a:pt x="51" y="641"/>
                  </a:lnTo>
                  <a:lnTo>
                    <a:pt x="45" y="641"/>
                  </a:lnTo>
                  <a:lnTo>
                    <a:pt x="38" y="641"/>
                  </a:lnTo>
                  <a:lnTo>
                    <a:pt x="32" y="641"/>
                  </a:lnTo>
                  <a:lnTo>
                    <a:pt x="26" y="641"/>
                  </a:lnTo>
                  <a:lnTo>
                    <a:pt x="19" y="641"/>
                  </a:lnTo>
                  <a:lnTo>
                    <a:pt x="13" y="641"/>
                  </a:lnTo>
                  <a:lnTo>
                    <a:pt x="6" y="634"/>
                  </a:lnTo>
                  <a:lnTo>
                    <a:pt x="6" y="628"/>
                  </a:lnTo>
                  <a:lnTo>
                    <a:pt x="6" y="621"/>
                  </a:lnTo>
                  <a:lnTo>
                    <a:pt x="6" y="615"/>
                  </a:lnTo>
                  <a:lnTo>
                    <a:pt x="6" y="609"/>
                  </a:lnTo>
                  <a:lnTo>
                    <a:pt x="6" y="602"/>
                  </a:lnTo>
                  <a:lnTo>
                    <a:pt x="6" y="596"/>
                  </a:lnTo>
                  <a:lnTo>
                    <a:pt x="13" y="596"/>
                  </a:lnTo>
                  <a:lnTo>
                    <a:pt x="13" y="589"/>
                  </a:lnTo>
                  <a:lnTo>
                    <a:pt x="19" y="596"/>
                  </a:lnTo>
                  <a:lnTo>
                    <a:pt x="26" y="596"/>
                  </a:lnTo>
                  <a:lnTo>
                    <a:pt x="32" y="602"/>
                  </a:lnTo>
                  <a:lnTo>
                    <a:pt x="38" y="602"/>
                  </a:lnTo>
                  <a:lnTo>
                    <a:pt x="38" y="596"/>
                  </a:lnTo>
                  <a:lnTo>
                    <a:pt x="45" y="596"/>
                  </a:lnTo>
                  <a:lnTo>
                    <a:pt x="51" y="596"/>
                  </a:lnTo>
                  <a:lnTo>
                    <a:pt x="51" y="589"/>
                  </a:lnTo>
                  <a:lnTo>
                    <a:pt x="58" y="589"/>
                  </a:lnTo>
                  <a:lnTo>
                    <a:pt x="58" y="596"/>
                  </a:lnTo>
                  <a:lnTo>
                    <a:pt x="64" y="596"/>
                  </a:lnTo>
                  <a:lnTo>
                    <a:pt x="64" y="589"/>
                  </a:lnTo>
                  <a:lnTo>
                    <a:pt x="70" y="589"/>
                  </a:lnTo>
                  <a:lnTo>
                    <a:pt x="77" y="589"/>
                  </a:lnTo>
                  <a:lnTo>
                    <a:pt x="83" y="589"/>
                  </a:lnTo>
                  <a:lnTo>
                    <a:pt x="90" y="589"/>
                  </a:lnTo>
                  <a:lnTo>
                    <a:pt x="96" y="589"/>
                  </a:lnTo>
                  <a:lnTo>
                    <a:pt x="103" y="589"/>
                  </a:lnTo>
                  <a:lnTo>
                    <a:pt x="103" y="596"/>
                  </a:lnTo>
                  <a:lnTo>
                    <a:pt x="109" y="596"/>
                  </a:lnTo>
                  <a:lnTo>
                    <a:pt x="115" y="596"/>
                  </a:lnTo>
                  <a:lnTo>
                    <a:pt x="122" y="596"/>
                  </a:lnTo>
                  <a:lnTo>
                    <a:pt x="128" y="589"/>
                  </a:lnTo>
                  <a:lnTo>
                    <a:pt x="135" y="589"/>
                  </a:lnTo>
                  <a:lnTo>
                    <a:pt x="135" y="583"/>
                  </a:lnTo>
                  <a:lnTo>
                    <a:pt x="141" y="583"/>
                  </a:lnTo>
                  <a:lnTo>
                    <a:pt x="141" y="577"/>
                  </a:lnTo>
                  <a:lnTo>
                    <a:pt x="141" y="570"/>
                  </a:lnTo>
                  <a:lnTo>
                    <a:pt x="135" y="570"/>
                  </a:lnTo>
                  <a:lnTo>
                    <a:pt x="135" y="564"/>
                  </a:lnTo>
                  <a:lnTo>
                    <a:pt x="128" y="557"/>
                  </a:lnTo>
                  <a:lnTo>
                    <a:pt x="128" y="551"/>
                  </a:lnTo>
                  <a:lnTo>
                    <a:pt x="122" y="551"/>
                  </a:lnTo>
                  <a:lnTo>
                    <a:pt x="115" y="551"/>
                  </a:lnTo>
                  <a:lnTo>
                    <a:pt x="115" y="545"/>
                  </a:lnTo>
                  <a:lnTo>
                    <a:pt x="115" y="551"/>
                  </a:lnTo>
                  <a:lnTo>
                    <a:pt x="109" y="551"/>
                  </a:lnTo>
                  <a:lnTo>
                    <a:pt x="103" y="551"/>
                  </a:lnTo>
                  <a:lnTo>
                    <a:pt x="103" y="557"/>
                  </a:lnTo>
                  <a:lnTo>
                    <a:pt x="96" y="557"/>
                  </a:lnTo>
                  <a:lnTo>
                    <a:pt x="90" y="564"/>
                  </a:lnTo>
                  <a:lnTo>
                    <a:pt x="83" y="564"/>
                  </a:lnTo>
                  <a:lnTo>
                    <a:pt x="77" y="564"/>
                  </a:lnTo>
                  <a:lnTo>
                    <a:pt x="77" y="570"/>
                  </a:lnTo>
                  <a:lnTo>
                    <a:pt x="70" y="570"/>
                  </a:lnTo>
                  <a:lnTo>
                    <a:pt x="64" y="570"/>
                  </a:lnTo>
                  <a:lnTo>
                    <a:pt x="64" y="577"/>
                  </a:lnTo>
                  <a:lnTo>
                    <a:pt x="58" y="577"/>
                  </a:lnTo>
                  <a:lnTo>
                    <a:pt x="58" y="570"/>
                  </a:lnTo>
                  <a:lnTo>
                    <a:pt x="51" y="564"/>
                  </a:lnTo>
                  <a:lnTo>
                    <a:pt x="51" y="557"/>
                  </a:lnTo>
                  <a:lnTo>
                    <a:pt x="45" y="557"/>
                  </a:lnTo>
                  <a:lnTo>
                    <a:pt x="45" y="551"/>
                  </a:lnTo>
                  <a:lnTo>
                    <a:pt x="45" y="545"/>
                  </a:lnTo>
                  <a:lnTo>
                    <a:pt x="45" y="538"/>
                  </a:lnTo>
                  <a:lnTo>
                    <a:pt x="38" y="532"/>
                  </a:lnTo>
                  <a:lnTo>
                    <a:pt x="38" y="525"/>
                  </a:lnTo>
                  <a:lnTo>
                    <a:pt x="32" y="525"/>
                  </a:lnTo>
                  <a:lnTo>
                    <a:pt x="32" y="519"/>
                  </a:lnTo>
                  <a:lnTo>
                    <a:pt x="32" y="513"/>
                  </a:lnTo>
                  <a:lnTo>
                    <a:pt x="32" y="506"/>
                  </a:lnTo>
                  <a:lnTo>
                    <a:pt x="38" y="506"/>
                  </a:lnTo>
                  <a:lnTo>
                    <a:pt x="38" y="500"/>
                  </a:lnTo>
                  <a:lnTo>
                    <a:pt x="45" y="493"/>
                  </a:lnTo>
                  <a:lnTo>
                    <a:pt x="51" y="493"/>
                  </a:lnTo>
                  <a:lnTo>
                    <a:pt x="58" y="493"/>
                  </a:lnTo>
                  <a:lnTo>
                    <a:pt x="64" y="500"/>
                  </a:lnTo>
                  <a:lnTo>
                    <a:pt x="70" y="506"/>
                  </a:lnTo>
                  <a:lnTo>
                    <a:pt x="70" y="513"/>
                  </a:lnTo>
                  <a:lnTo>
                    <a:pt x="70" y="519"/>
                  </a:lnTo>
                  <a:lnTo>
                    <a:pt x="77" y="519"/>
                  </a:lnTo>
                  <a:lnTo>
                    <a:pt x="83" y="519"/>
                  </a:lnTo>
                  <a:lnTo>
                    <a:pt x="83" y="525"/>
                  </a:lnTo>
                  <a:lnTo>
                    <a:pt x="90" y="525"/>
                  </a:lnTo>
                  <a:lnTo>
                    <a:pt x="90" y="519"/>
                  </a:lnTo>
                  <a:lnTo>
                    <a:pt x="96" y="519"/>
                  </a:lnTo>
                  <a:lnTo>
                    <a:pt x="103" y="519"/>
                  </a:lnTo>
                  <a:lnTo>
                    <a:pt x="109" y="513"/>
                  </a:lnTo>
                  <a:lnTo>
                    <a:pt x="109" y="506"/>
                  </a:lnTo>
                  <a:lnTo>
                    <a:pt x="109" y="500"/>
                  </a:lnTo>
                  <a:lnTo>
                    <a:pt x="109" y="493"/>
                  </a:lnTo>
                  <a:lnTo>
                    <a:pt x="109" y="487"/>
                  </a:lnTo>
                  <a:lnTo>
                    <a:pt x="115" y="487"/>
                  </a:lnTo>
                  <a:lnTo>
                    <a:pt x="115" y="481"/>
                  </a:lnTo>
                  <a:lnTo>
                    <a:pt x="109" y="481"/>
                  </a:lnTo>
                  <a:lnTo>
                    <a:pt x="109" y="474"/>
                  </a:lnTo>
                  <a:lnTo>
                    <a:pt x="109" y="468"/>
                  </a:lnTo>
                  <a:lnTo>
                    <a:pt x="109" y="461"/>
                  </a:lnTo>
                  <a:lnTo>
                    <a:pt x="103" y="461"/>
                  </a:lnTo>
                  <a:lnTo>
                    <a:pt x="96" y="455"/>
                  </a:lnTo>
                  <a:lnTo>
                    <a:pt x="90" y="455"/>
                  </a:lnTo>
                  <a:lnTo>
                    <a:pt x="83" y="455"/>
                  </a:lnTo>
                  <a:lnTo>
                    <a:pt x="83" y="449"/>
                  </a:lnTo>
                  <a:lnTo>
                    <a:pt x="83" y="442"/>
                  </a:lnTo>
                  <a:lnTo>
                    <a:pt x="90" y="442"/>
                  </a:lnTo>
                  <a:lnTo>
                    <a:pt x="90" y="436"/>
                  </a:lnTo>
                  <a:lnTo>
                    <a:pt x="90" y="429"/>
                  </a:lnTo>
                  <a:lnTo>
                    <a:pt x="90" y="423"/>
                  </a:lnTo>
                  <a:lnTo>
                    <a:pt x="90" y="417"/>
                  </a:lnTo>
                  <a:lnTo>
                    <a:pt x="90" y="410"/>
                  </a:lnTo>
                  <a:lnTo>
                    <a:pt x="96" y="410"/>
                  </a:lnTo>
                  <a:lnTo>
                    <a:pt x="96" y="404"/>
                  </a:lnTo>
                  <a:lnTo>
                    <a:pt x="96" y="397"/>
                  </a:lnTo>
                  <a:lnTo>
                    <a:pt x="90" y="391"/>
                  </a:lnTo>
                  <a:lnTo>
                    <a:pt x="96" y="391"/>
                  </a:lnTo>
                  <a:lnTo>
                    <a:pt x="96" y="385"/>
                  </a:lnTo>
                  <a:lnTo>
                    <a:pt x="103" y="385"/>
                  </a:lnTo>
                  <a:lnTo>
                    <a:pt x="103" y="378"/>
                  </a:lnTo>
                  <a:lnTo>
                    <a:pt x="103" y="372"/>
                  </a:lnTo>
                  <a:lnTo>
                    <a:pt x="103" y="365"/>
                  </a:lnTo>
                  <a:lnTo>
                    <a:pt x="109" y="365"/>
                  </a:lnTo>
                  <a:lnTo>
                    <a:pt x="115" y="359"/>
                  </a:lnTo>
                  <a:lnTo>
                    <a:pt x="115" y="353"/>
                  </a:lnTo>
                  <a:lnTo>
                    <a:pt x="115" y="346"/>
                  </a:lnTo>
                  <a:lnTo>
                    <a:pt x="115" y="340"/>
                  </a:lnTo>
                  <a:lnTo>
                    <a:pt x="115" y="333"/>
                  </a:lnTo>
                  <a:lnTo>
                    <a:pt x="115" y="327"/>
                  </a:lnTo>
                  <a:lnTo>
                    <a:pt x="115" y="321"/>
                  </a:lnTo>
                  <a:lnTo>
                    <a:pt x="115" y="314"/>
                  </a:lnTo>
                  <a:lnTo>
                    <a:pt x="115" y="308"/>
                  </a:lnTo>
                  <a:lnTo>
                    <a:pt x="115" y="301"/>
                  </a:lnTo>
                  <a:lnTo>
                    <a:pt x="115" y="295"/>
                  </a:lnTo>
                  <a:lnTo>
                    <a:pt x="115" y="289"/>
                  </a:lnTo>
                  <a:lnTo>
                    <a:pt x="115" y="282"/>
                  </a:lnTo>
                  <a:lnTo>
                    <a:pt x="115" y="276"/>
                  </a:lnTo>
                  <a:lnTo>
                    <a:pt x="122" y="269"/>
                  </a:lnTo>
                  <a:lnTo>
                    <a:pt x="128" y="269"/>
                  </a:lnTo>
                  <a:lnTo>
                    <a:pt x="128" y="263"/>
                  </a:lnTo>
                  <a:lnTo>
                    <a:pt x="135" y="263"/>
                  </a:lnTo>
                  <a:lnTo>
                    <a:pt x="141" y="263"/>
                  </a:lnTo>
                  <a:lnTo>
                    <a:pt x="147" y="263"/>
                  </a:lnTo>
                  <a:lnTo>
                    <a:pt x="147" y="257"/>
                  </a:lnTo>
                  <a:lnTo>
                    <a:pt x="147" y="250"/>
                  </a:lnTo>
                  <a:lnTo>
                    <a:pt x="141" y="244"/>
                  </a:lnTo>
                  <a:lnTo>
                    <a:pt x="135" y="244"/>
                  </a:lnTo>
                  <a:lnTo>
                    <a:pt x="128" y="237"/>
                  </a:lnTo>
                  <a:lnTo>
                    <a:pt x="128" y="231"/>
                  </a:lnTo>
                  <a:lnTo>
                    <a:pt x="128" y="225"/>
                  </a:lnTo>
                  <a:lnTo>
                    <a:pt x="122" y="225"/>
                  </a:lnTo>
                  <a:lnTo>
                    <a:pt x="122" y="218"/>
                  </a:lnTo>
                  <a:lnTo>
                    <a:pt x="122" y="212"/>
                  </a:lnTo>
                  <a:lnTo>
                    <a:pt x="122" y="205"/>
                  </a:lnTo>
                  <a:lnTo>
                    <a:pt x="122" y="199"/>
                  </a:lnTo>
                  <a:lnTo>
                    <a:pt x="122" y="192"/>
                  </a:lnTo>
                  <a:lnTo>
                    <a:pt x="128" y="192"/>
                  </a:lnTo>
                  <a:lnTo>
                    <a:pt x="128" y="186"/>
                  </a:lnTo>
                  <a:lnTo>
                    <a:pt x="122" y="186"/>
                  </a:lnTo>
                  <a:lnTo>
                    <a:pt x="122" y="180"/>
                  </a:lnTo>
                  <a:lnTo>
                    <a:pt x="122" y="173"/>
                  </a:lnTo>
                  <a:lnTo>
                    <a:pt x="128" y="173"/>
                  </a:lnTo>
                  <a:lnTo>
                    <a:pt x="135" y="180"/>
                  </a:lnTo>
                  <a:lnTo>
                    <a:pt x="141" y="180"/>
                  </a:lnTo>
                  <a:lnTo>
                    <a:pt x="147" y="180"/>
                  </a:lnTo>
                  <a:lnTo>
                    <a:pt x="154" y="180"/>
                  </a:lnTo>
                  <a:lnTo>
                    <a:pt x="154" y="186"/>
                  </a:lnTo>
                  <a:lnTo>
                    <a:pt x="160" y="186"/>
                  </a:lnTo>
                  <a:lnTo>
                    <a:pt x="167" y="186"/>
                  </a:lnTo>
                  <a:lnTo>
                    <a:pt x="173" y="186"/>
                  </a:lnTo>
                  <a:lnTo>
                    <a:pt x="173" y="180"/>
                  </a:lnTo>
                  <a:lnTo>
                    <a:pt x="179" y="180"/>
                  </a:lnTo>
                  <a:lnTo>
                    <a:pt x="186" y="180"/>
                  </a:lnTo>
                  <a:lnTo>
                    <a:pt x="179" y="180"/>
                  </a:lnTo>
                  <a:lnTo>
                    <a:pt x="179" y="186"/>
                  </a:lnTo>
                  <a:lnTo>
                    <a:pt x="186" y="186"/>
                  </a:lnTo>
                  <a:lnTo>
                    <a:pt x="186" y="192"/>
                  </a:lnTo>
                  <a:lnTo>
                    <a:pt x="186" y="199"/>
                  </a:lnTo>
                  <a:lnTo>
                    <a:pt x="192" y="205"/>
                  </a:lnTo>
                  <a:lnTo>
                    <a:pt x="192" y="212"/>
                  </a:lnTo>
                  <a:lnTo>
                    <a:pt x="186" y="212"/>
                  </a:lnTo>
                  <a:lnTo>
                    <a:pt x="186" y="218"/>
                  </a:lnTo>
                  <a:lnTo>
                    <a:pt x="179" y="218"/>
                  </a:lnTo>
                  <a:lnTo>
                    <a:pt x="186" y="225"/>
                  </a:lnTo>
                  <a:lnTo>
                    <a:pt x="186" y="231"/>
                  </a:lnTo>
                  <a:lnTo>
                    <a:pt x="192" y="231"/>
                  </a:lnTo>
                  <a:lnTo>
                    <a:pt x="199" y="231"/>
                  </a:lnTo>
                  <a:lnTo>
                    <a:pt x="205" y="231"/>
                  </a:lnTo>
                  <a:lnTo>
                    <a:pt x="205" y="237"/>
                  </a:lnTo>
                  <a:lnTo>
                    <a:pt x="205" y="244"/>
                  </a:lnTo>
                  <a:lnTo>
                    <a:pt x="211" y="244"/>
                  </a:lnTo>
                  <a:lnTo>
                    <a:pt x="218" y="250"/>
                  </a:lnTo>
                  <a:lnTo>
                    <a:pt x="224" y="250"/>
                  </a:lnTo>
                  <a:lnTo>
                    <a:pt x="231" y="244"/>
                  </a:lnTo>
                  <a:lnTo>
                    <a:pt x="237" y="244"/>
                  </a:lnTo>
                  <a:lnTo>
                    <a:pt x="243" y="244"/>
                  </a:lnTo>
                  <a:lnTo>
                    <a:pt x="250" y="244"/>
                  </a:lnTo>
                  <a:lnTo>
                    <a:pt x="250" y="250"/>
                  </a:lnTo>
                  <a:lnTo>
                    <a:pt x="256" y="250"/>
                  </a:lnTo>
                  <a:lnTo>
                    <a:pt x="256" y="244"/>
                  </a:lnTo>
                  <a:lnTo>
                    <a:pt x="263" y="244"/>
                  </a:lnTo>
                  <a:lnTo>
                    <a:pt x="269" y="244"/>
                  </a:lnTo>
                  <a:lnTo>
                    <a:pt x="275" y="244"/>
                  </a:lnTo>
                  <a:lnTo>
                    <a:pt x="282" y="244"/>
                  </a:lnTo>
                  <a:lnTo>
                    <a:pt x="282" y="250"/>
                  </a:lnTo>
                  <a:lnTo>
                    <a:pt x="282" y="257"/>
                  </a:lnTo>
                  <a:lnTo>
                    <a:pt x="275" y="257"/>
                  </a:lnTo>
                  <a:lnTo>
                    <a:pt x="269" y="257"/>
                  </a:lnTo>
                  <a:lnTo>
                    <a:pt x="269" y="263"/>
                  </a:lnTo>
                  <a:lnTo>
                    <a:pt x="269" y="269"/>
                  </a:lnTo>
                  <a:lnTo>
                    <a:pt x="263" y="269"/>
                  </a:lnTo>
                  <a:lnTo>
                    <a:pt x="263" y="276"/>
                  </a:lnTo>
                  <a:lnTo>
                    <a:pt x="269" y="276"/>
                  </a:lnTo>
                  <a:lnTo>
                    <a:pt x="275" y="276"/>
                  </a:lnTo>
                  <a:lnTo>
                    <a:pt x="282" y="276"/>
                  </a:lnTo>
                  <a:lnTo>
                    <a:pt x="282" y="282"/>
                  </a:lnTo>
                  <a:lnTo>
                    <a:pt x="288" y="282"/>
                  </a:lnTo>
                  <a:lnTo>
                    <a:pt x="288" y="289"/>
                  </a:lnTo>
                  <a:lnTo>
                    <a:pt x="288" y="295"/>
                  </a:lnTo>
                  <a:lnTo>
                    <a:pt x="295" y="295"/>
                  </a:lnTo>
                  <a:lnTo>
                    <a:pt x="295" y="301"/>
                  </a:lnTo>
                  <a:lnTo>
                    <a:pt x="301" y="301"/>
                  </a:lnTo>
                  <a:lnTo>
                    <a:pt x="307" y="308"/>
                  </a:lnTo>
                  <a:lnTo>
                    <a:pt x="314" y="308"/>
                  </a:lnTo>
                  <a:lnTo>
                    <a:pt x="320" y="308"/>
                  </a:lnTo>
                  <a:lnTo>
                    <a:pt x="327" y="301"/>
                  </a:lnTo>
                  <a:lnTo>
                    <a:pt x="333" y="301"/>
                  </a:lnTo>
                  <a:lnTo>
                    <a:pt x="339" y="301"/>
                  </a:lnTo>
                  <a:lnTo>
                    <a:pt x="346" y="301"/>
                  </a:lnTo>
                  <a:lnTo>
                    <a:pt x="352" y="301"/>
                  </a:lnTo>
                  <a:lnTo>
                    <a:pt x="352" y="308"/>
                  </a:lnTo>
                  <a:lnTo>
                    <a:pt x="359" y="308"/>
                  </a:lnTo>
                  <a:lnTo>
                    <a:pt x="365" y="308"/>
                  </a:lnTo>
                  <a:lnTo>
                    <a:pt x="365" y="301"/>
                  </a:lnTo>
                  <a:lnTo>
                    <a:pt x="371" y="301"/>
                  </a:lnTo>
                  <a:lnTo>
                    <a:pt x="371" y="295"/>
                  </a:lnTo>
                  <a:lnTo>
                    <a:pt x="378" y="295"/>
                  </a:lnTo>
                  <a:lnTo>
                    <a:pt x="384" y="295"/>
                  </a:lnTo>
                  <a:lnTo>
                    <a:pt x="384" y="301"/>
                  </a:lnTo>
                  <a:lnTo>
                    <a:pt x="384" y="308"/>
                  </a:lnTo>
                  <a:lnTo>
                    <a:pt x="391" y="308"/>
                  </a:lnTo>
                  <a:lnTo>
                    <a:pt x="397" y="308"/>
                  </a:lnTo>
                  <a:lnTo>
                    <a:pt x="397" y="301"/>
                  </a:lnTo>
                  <a:lnTo>
                    <a:pt x="403" y="301"/>
                  </a:lnTo>
                  <a:lnTo>
                    <a:pt x="403" y="295"/>
                  </a:lnTo>
                  <a:lnTo>
                    <a:pt x="410" y="295"/>
                  </a:lnTo>
                  <a:lnTo>
                    <a:pt x="410" y="289"/>
                  </a:lnTo>
                  <a:lnTo>
                    <a:pt x="403" y="282"/>
                  </a:lnTo>
                  <a:lnTo>
                    <a:pt x="397" y="276"/>
                  </a:lnTo>
                  <a:lnTo>
                    <a:pt x="397" y="269"/>
                  </a:lnTo>
                  <a:lnTo>
                    <a:pt x="397" y="263"/>
                  </a:lnTo>
                  <a:lnTo>
                    <a:pt x="403" y="263"/>
                  </a:lnTo>
                  <a:lnTo>
                    <a:pt x="403" y="257"/>
                  </a:lnTo>
                  <a:lnTo>
                    <a:pt x="397" y="257"/>
                  </a:lnTo>
                  <a:lnTo>
                    <a:pt x="397" y="250"/>
                  </a:lnTo>
                  <a:lnTo>
                    <a:pt x="397" y="244"/>
                  </a:lnTo>
                  <a:lnTo>
                    <a:pt x="397" y="237"/>
                  </a:lnTo>
                  <a:lnTo>
                    <a:pt x="397" y="231"/>
                  </a:lnTo>
                  <a:lnTo>
                    <a:pt x="403" y="225"/>
                  </a:lnTo>
                  <a:lnTo>
                    <a:pt x="410" y="218"/>
                  </a:lnTo>
                  <a:lnTo>
                    <a:pt x="416" y="218"/>
                  </a:lnTo>
                  <a:lnTo>
                    <a:pt x="423" y="218"/>
                  </a:lnTo>
                  <a:lnTo>
                    <a:pt x="423" y="212"/>
                  </a:lnTo>
                  <a:lnTo>
                    <a:pt x="429" y="212"/>
                  </a:lnTo>
                  <a:lnTo>
                    <a:pt x="429" y="205"/>
                  </a:lnTo>
                  <a:lnTo>
                    <a:pt x="429" y="199"/>
                  </a:lnTo>
                  <a:lnTo>
                    <a:pt x="429" y="192"/>
                  </a:lnTo>
                  <a:lnTo>
                    <a:pt x="429" y="186"/>
                  </a:lnTo>
                  <a:lnTo>
                    <a:pt x="429" y="180"/>
                  </a:lnTo>
                  <a:lnTo>
                    <a:pt x="423" y="180"/>
                  </a:lnTo>
                  <a:lnTo>
                    <a:pt x="423" y="173"/>
                  </a:lnTo>
                  <a:lnTo>
                    <a:pt x="423" y="167"/>
                  </a:lnTo>
                  <a:lnTo>
                    <a:pt x="423" y="160"/>
                  </a:lnTo>
                  <a:lnTo>
                    <a:pt x="423" y="154"/>
                  </a:lnTo>
                  <a:lnTo>
                    <a:pt x="429" y="148"/>
                  </a:lnTo>
                  <a:lnTo>
                    <a:pt x="435" y="135"/>
                  </a:lnTo>
                  <a:lnTo>
                    <a:pt x="442" y="128"/>
                  </a:lnTo>
                  <a:lnTo>
                    <a:pt x="448" y="109"/>
                  </a:lnTo>
                  <a:lnTo>
                    <a:pt x="461" y="84"/>
                  </a:lnTo>
                  <a:lnTo>
                    <a:pt x="468" y="77"/>
                  </a:lnTo>
                  <a:lnTo>
                    <a:pt x="468" y="71"/>
                  </a:lnTo>
                  <a:lnTo>
                    <a:pt x="474" y="64"/>
                  </a:lnTo>
                  <a:lnTo>
                    <a:pt x="474" y="58"/>
                  </a:lnTo>
                  <a:lnTo>
                    <a:pt x="468" y="58"/>
                  </a:lnTo>
                  <a:lnTo>
                    <a:pt x="468" y="52"/>
                  </a:lnTo>
                  <a:lnTo>
                    <a:pt x="474" y="52"/>
                  </a:lnTo>
                  <a:lnTo>
                    <a:pt x="480" y="52"/>
                  </a:lnTo>
                  <a:lnTo>
                    <a:pt x="480" y="45"/>
                  </a:lnTo>
                  <a:lnTo>
                    <a:pt x="487" y="45"/>
                  </a:lnTo>
                  <a:lnTo>
                    <a:pt x="487" y="39"/>
                  </a:lnTo>
                  <a:lnTo>
                    <a:pt x="493" y="39"/>
                  </a:lnTo>
                  <a:lnTo>
                    <a:pt x="500" y="45"/>
                  </a:lnTo>
                  <a:lnTo>
                    <a:pt x="506" y="45"/>
                  </a:lnTo>
                  <a:lnTo>
                    <a:pt x="506" y="39"/>
                  </a:lnTo>
                  <a:lnTo>
                    <a:pt x="512" y="39"/>
                  </a:lnTo>
                  <a:lnTo>
                    <a:pt x="512" y="32"/>
                  </a:lnTo>
                  <a:lnTo>
                    <a:pt x="519" y="32"/>
                  </a:lnTo>
                  <a:lnTo>
                    <a:pt x="519" y="39"/>
                  </a:lnTo>
                  <a:lnTo>
                    <a:pt x="519" y="45"/>
                  </a:lnTo>
                  <a:lnTo>
                    <a:pt x="519" y="39"/>
                  </a:lnTo>
                  <a:lnTo>
                    <a:pt x="525" y="39"/>
                  </a:lnTo>
                  <a:lnTo>
                    <a:pt x="525" y="45"/>
                  </a:lnTo>
                  <a:lnTo>
                    <a:pt x="532" y="45"/>
                  </a:lnTo>
                  <a:lnTo>
                    <a:pt x="532" y="52"/>
                  </a:lnTo>
                  <a:lnTo>
                    <a:pt x="532" y="58"/>
                  </a:lnTo>
                  <a:lnTo>
                    <a:pt x="538" y="58"/>
                  </a:lnTo>
                  <a:lnTo>
                    <a:pt x="544" y="58"/>
                  </a:lnTo>
                  <a:lnTo>
                    <a:pt x="544" y="52"/>
                  </a:lnTo>
                  <a:lnTo>
                    <a:pt x="544" y="45"/>
                  </a:lnTo>
                  <a:lnTo>
                    <a:pt x="551" y="45"/>
                  </a:lnTo>
                  <a:lnTo>
                    <a:pt x="557" y="45"/>
                  </a:lnTo>
                  <a:lnTo>
                    <a:pt x="564" y="45"/>
                  </a:lnTo>
                  <a:lnTo>
                    <a:pt x="564" y="39"/>
                  </a:lnTo>
                  <a:lnTo>
                    <a:pt x="570" y="39"/>
                  </a:lnTo>
                  <a:lnTo>
                    <a:pt x="570" y="32"/>
                  </a:lnTo>
                  <a:lnTo>
                    <a:pt x="570" y="39"/>
                  </a:lnTo>
                  <a:lnTo>
                    <a:pt x="576" y="39"/>
                  </a:lnTo>
                  <a:lnTo>
                    <a:pt x="576" y="32"/>
                  </a:lnTo>
                  <a:lnTo>
                    <a:pt x="583" y="32"/>
                  </a:lnTo>
                  <a:lnTo>
                    <a:pt x="583" y="26"/>
                  </a:lnTo>
                  <a:lnTo>
                    <a:pt x="589" y="26"/>
                  </a:lnTo>
                  <a:lnTo>
                    <a:pt x="589" y="32"/>
                  </a:lnTo>
                  <a:lnTo>
                    <a:pt x="596" y="32"/>
                  </a:lnTo>
                  <a:lnTo>
                    <a:pt x="596" y="39"/>
                  </a:lnTo>
                  <a:lnTo>
                    <a:pt x="602" y="39"/>
                  </a:lnTo>
                  <a:lnTo>
                    <a:pt x="608" y="45"/>
                  </a:lnTo>
                  <a:lnTo>
                    <a:pt x="615" y="45"/>
                  </a:lnTo>
                  <a:lnTo>
                    <a:pt x="615" y="39"/>
                  </a:lnTo>
                  <a:lnTo>
                    <a:pt x="615" y="32"/>
                  </a:lnTo>
                  <a:lnTo>
                    <a:pt x="621" y="32"/>
                  </a:lnTo>
                  <a:lnTo>
                    <a:pt x="621" y="26"/>
                  </a:lnTo>
                  <a:lnTo>
                    <a:pt x="628" y="26"/>
                  </a:lnTo>
                  <a:lnTo>
                    <a:pt x="634" y="20"/>
                  </a:lnTo>
                  <a:lnTo>
                    <a:pt x="647" y="20"/>
                  </a:lnTo>
                  <a:lnTo>
                    <a:pt x="660" y="20"/>
                  </a:lnTo>
                  <a:lnTo>
                    <a:pt x="666" y="20"/>
                  </a:lnTo>
                  <a:lnTo>
                    <a:pt x="672" y="20"/>
                  </a:lnTo>
                  <a:lnTo>
                    <a:pt x="679" y="13"/>
                  </a:lnTo>
                  <a:lnTo>
                    <a:pt x="685" y="13"/>
                  </a:lnTo>
                  <a:lnTo>
                    <a:pt x="692" y="13"/>
                  </a:lnTo>
                  <a:lnTo>
                    <a:pt x="698" y="20"/>
                  </a:lnTo>
                  <a:lnTo>
                    <a:pt x="704" y="13"/>
                  </a:lnTo>
                  <a:lnTo>
                    <a:pt x="711" y="7"/>
                  </a:lnTo>
                  <a:lnTo>
                    <a:pt x="711" y="0"/>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endParaRPr lang="fr-FR" dirty="0"/>
            </a:p>
          </p:txBody>
        </p:sp>
      </p:grpSp>
      <p:sp>
        <p:nvSpPr>
          <p:cNvPr id="66" name="Graphic 61" descr="Marker with solid fill">
            <a:extLst>
              <a:ext uri="{FF2B5EF4-FFF2-40B4-BE49-F238E27FC236}">
                <a16:creationId xmlns:a16="http://schemas.microsoft.com/office/drawing/2014/main" id="{AB29858D-D27A-81CA-EB8A-A72CC3FF20F2}"/>
              </a:ext>
            </a:extLst>
          </p:cNvPr>
          <p:cNvSpPr/>
          <p:nvPr/>
        </p:nvSpPr>
        <p:spPr>
          <a:xfrm>
            <a:off x="11147589" y="4607917"/>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endParaRPr lang="fr-FR"/>
          </a:p>
        </p:txBody>
      </p:sp>
      <p:grpSp>
        <p:nvGrpSpPr>
          <p:cNvPr id="80" name="Group 79">
            <a:extLst>
              <a:ext uri="{FF2B5EF4-FFF2-40B4-BE49-F238E27FC236}">
                <a16:creationId xmlns:a16="http://schemas.microsoft.com/office/drawing/2014/main" id="{AA6C7946-0B54-24E4-FD34-C236526F0D21}"/>
              </a:ext>
            </a:extLst>
          </p:cNvPr>
          <p:cNvGrpSpPr/>
          <p:nvPr/>
        </p:nvGrpSpPr>
        <p:grpSpPr>
          <a:xfrm>
            <a:off x="10140184" y="5794620"/>
            <a:ext cx="1238944" cy="230741"/>
            <a:chOff x="10325237" y="5829179"/>
            <a:chExt cx="1238944" cy="230741"/>
          </a:xfrm>
        </p:grpSpPr>
        <p:sp>
          <p:nvSpPr>
            <p:cNvPr id="74" name="Graphic 61" descr="Marker with solid fill">
              <a:extLst>
                <a:ext uri="{FF2B5EF4-FFF2-40B4-BE49-F238E27FC236}">
                  <a16:creationId xmlns:a16="http://schemas.microsoft.com/office/drawing/2014/main" id="{3C6E8328-4C51-D56D-C589-2B91A13E22F1}"/>
                </a:ext>
              </a:extLst>
            </p:cNvPr>
            <p:cNvSpPr/>
            <p:nvPr/>
          </p:nvSpPr>
          <p:spPr>
            <a:xfrm>
              <a:off x="10325237" y="5841371"/>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endParaRPr lang="fr-FR"/>
            </a:p>
          </p:txBody>
        </p:sp>
        <p:sp>
          <p:nvSpPr>
            <p:cNvPr id="75" name="TextBox 74">
              <a:extLst>
                <a:ext uri="{FF2B5EF4-FFF2-40B4-BE49-F238E27FC236}">
                  <a16:creationId xmlns:a16="http://schemas.microsoft.com/office/drawing/2014/main" id="{666AEA23-5FB6-6D3F-EEE3-494C6A7924B8}"/>
                </a:ext>
              </a:extLst>
            </p:cNvPr>
            <p:cNvSpPr txBox="1"/>
            <p:nvPr/>
          </p:nvSpPr>
          <p:spPr>
            <a:xfrm>
              <a:off x="10537056" y="5829179"/>
              <a:ext cx="1027125" cy="218549"/>
            </a:xfrm>
            <a:prstGeom prst="rect">
              <a:avLst/>
            </a:prstGeom>
            <a:ln w="6350">
              <a:noFill/>
              <a:miter lim="800000"/>
            </a:ln>
          </p:spPr>
          <p:txBody>
            <a:bodyPr vert="horz" wrap="square" lIns="0" tIns="0" rIns="0" bIns="0" rtlCol="0">
              <a:noAutofit/>
            </a:bodyPr>
            <a:lstStyle/>
            <a:p>
              <a:pPr algn="ctr">
                <a:spcBef>
                  <a:spcPts val="300"/>
                </a:spcBef>
                <a:spcAft>
                  <a:spcPts val="300"/>
                </a:spcAft>
                <a:buNone/>
              </a:pPr>
              <a:r>
                <a:rPr lang="fr-FR" sz="900" dirty="0"/>
                <a:t>Régions couvertes par le projet</a:t>
              </a:r>
            </a:p>
          </p:txBody>
        </p:sp>
      </p:grpSp>
      <p:grpSp>
        <p:nvGrpSpPr>
          <p:cNvPr id="79" name="Group 78">
            <a:extLst>
              <a:ext uri="{FF2B5EF4-FFF2-40B4-BE49-F238E27FC236}">
                <a16:creationId xmlns:a16="http://schemas.microsoft.com/office/drawing/2014/main" id="{FD22CC78-0F67-DE52-3752-F1F8858C54BF}"/>
              </a:ext>
            </a:extLst>
          </p:cNvPr>
          <p:cNvGrpSpPr/>
          <p:nvPr/>
        </p:nvGrpSpPr>
        <p:grpSpPr>
          <a:xfrm>
            <a:off x="1462075" y="6029247"/>
            <a:ext cx="8260153" cy="239250"/>
            <a:chOff x="1462075" y="5661497"/>
            <a:chExt cx="8260153" cy="239250"/>
          </a:xfrm>
        </p:grpSpPr>
        <p:sp>
          <p:nvSpPr>
            <p:cNvPr id="35" name="TextBox 34">
              <a:extLst>
                <a:ext uri="{FF2B5EF4-FFF2-40B4-BE49-F238E27FC236}">
                  <a16:creationId xmlns:a16="http://schemas.microsoft.com/office/drawing/2014/main" id="{BA423C47-2798-AFCE-EA3A-0D6B644C5C19}"/>
                </a:ext>
              </a:extLst>
            </p:cNvPr>
            <p:cNvSpPr txBox="1"/>
            <p:nvPr/>
          </p:nvSpPr>
          <p:spPr>
            <a:xfrm>
              <a:off x="1462075" y="5661497"/>
              <a:ext cx="1494907" cy="239250"/>
            </a:xfrm>
            <a:prstGeom prst="rect">
              <a:avLst/>
            </a:prstGeom>
            <a:ln w="6350">
              <a:noFill/>
              <a:miter lim="800000"/>
            </a:ln>
          </p:spPr>
          <p:txBody>
            <a:bodyPr vert="horz" wrap="square" lIns="0" tIns="0" rIns="0" bIns="0" rtlCol="0">
              <a:noAutofit/>
            </a:bodyPr>
            <a:lstStyle/>
            <a:p>
              <a:pPr algn="l">
                <a:spcBef>
                  <a:spcPts val="300"/>
                </a:spcBef>
                <a:spcAft>
                  <a:spcPts val="300"/>
                </a:spcAft>
                <a:buNone/>
              </a:pPr>
              <a:r>
                <a:rPr lang="fr-FR" sz="1150" dirty="0"/>
                <a:t>Etude de préfaisabilité</a:t>
              </a:r>
            </a:p>
          </p:txBody>
        </p:sp>
        <p:sp>
          <p:nvSpPr>
            <p:cNvPr id="36" name="TextBox 35">
              <a:extLst>
                <a:ext uri="{FF2B5EF4-FFF2-40B4-BE49-F238E27FC236}">
                  <a16:creationId xmlns:a16="http://schemas.microsoft.com/office/drawing/2014/main" id="{8721D6BC-0C6B-ECE3-F431-1B0C3132C922}"/>
                </a:ext>
              </a:extLst>
            </p:cNvPr>
            <p:cNvSpPr txBox="1"/>
            <p:nvPr/>
          </p:nvSpPr>
          <p:spPr>
            <a:xfrm>
              <a:off x="3717524" y="5661497"/>
              <a:ext cx="1494907" cy="239250"/>
            </a:xfrm>
            <a:prstGeom prst="rect">
              <a:avLst/>
            </a:prstGeom>
            <a:ln w="6350">
              <a:noFill/>
              <a:miter lim="800000"/>
            </a:ln>
          </p:spPr>
          <p:txBody>
            <a:bodyPr vert="horz" wrap="square" lIns="0" tIns="0" rIns="0" bIns="0" rtlCol="0">
              <a:noAutofit/>
            </a:bodyPr>
            <a:lstStyle/>
            <a:p>
              <a:pPr algn="ctr">
                <a:spcBef>
                  <a:spcPts val="300"/>
                </a:spcBef>
                <a:spcAft>
                  <a:spcPts val="300"/>
                </a:spcAft>
                <a:buNone/>
              </a:pPr>
              <a:r>
                <a:rPr lang="fr-FR" sz="1150" dirty="0"/>
                <a:t>Etude de faisabilité</a:t>
              </a:r>
            </a:p>
          </p:txBody>
        </p:sp>
        <p:sp>
          <p:nvSpPr>
            <p:cNvPr id="38" name="TextBox 37">
              <a:extLst>
                <a:ext uri="{FF2B5EF4-FFF2-40B4-BE49-F238E27FC236}">
                  <a16:creationId xmlns:a16="http://schemas.microsoft.com/office/drawing/2014/main" id="{E31FD273-1B36-F71B-0887-DC76D264BD47}"/>
                </a:ext>
              </a:extLst>
            </p:cNvPr>
            <p:cNvSpPr txBox="1"/>
            <p:nvPr/>
          </p:nvSpPr>
          <p:spPr>
            <a:xfrm>
              <a:off x="5974718" y="5661497"/>
              <a:ext cx="1494907" cy="239250"/>
            </a:xfrm>
            <a:prstGeom prst="rect">
              <a:avLst/>
            </a:prstGeom>
            <a:ln w="6350">
              <a:noFill/>
              <a:miter lim="800000"/>
            </a:ln>
          </p:spPr>
          <p:txBody>
            <a:bodyPr vert="horz" wrap="square" lIns="0" tIns="0" rIns="0" bIns="0" rtlCol="0">
              <a:noAutofit/>
            </a:bodyPr>
            <a:lstStyle/>
            <a:p>
              <a:pPr algn="ctr">
                <a:spcBef>
                  <a:spcPts val="300"/>
                </a:spcBef>
                <a:spcAft>
                  <a:spcPts val="300"/>
                </a:spcAft>
                <a:buNone/>
              </a:pPr>
              <a:r>
                <a:rPr lang="fr-FR" sz="1150" dirty="0"/>
                <a:t>Appel d’offre</a:t>
              </a:r>
            </a:p>
          </p:txBody>
        </p:sp>
        <p:sp>
          <p:nvSpPr>
            <p:cNvPr id="77" name="TextBox 76">
              <a:extLst>
                <a:ext uri="{FF2B5EF4-FFF2-40B4-BE49-F238E27FC236}">
                  <a16:creationId xmlns:a16="http://schemas.microsoft.com/office/drawing/2014/main" id="{E4E2A865-F68E-D248-BA11-09AC4601A8EE}"/>
                </a:ext>
              </a:extLst>
            </p:cNvPr>
            <p:cNvSpPr txBox="1"/>
            <p:nvPr/>
          </p:nvSpPr>
          <p:spPr>
            <a:xfrm>
              <a:off x="8227321" y="5661497"/>
              <a:ext cx="1494907" cy="239250"/>
            </a:xfrm>
            <a:prstGeom prst="rect">
              <a:avLst/>
            </a:prstGeom>
            <a:ln w="6350">
              <a:noFill/>
              <a:miter lim="800000"/>
            </a:ln>
          </p:spPr>
          <p:txBody>
            <a:bodyPr vert="horz" wrap="square" lIns="0" tIns="0" rIns="0" bIns="0" rtlCol="0">
              <a:noAutofit/>
            </a:bodyPr>
            <a:lstStyle/>
            <a:p>
              <a:pPr algn="ctr">
                <a:spcBef>
                  <a:spcPts val="300"/>
                </a:spcBef>
                <a:spcAft>
                  <a:spcPts val="300"/>
                </a:spcAft>
                <a:buNone/>
              </a:pPr>
              <a:r>
                <a:rPr lang="fr-FR" sz="1150" dirty="0"/>
                <a:t>Démarrage du projet</a:t>
              </a:r>
            </a:p>
          </p:txBody>
        </p:sp>
      </p:grpSp>
      <p:sp>
        <p:nvSpPr>
          <p:cNvPr id="78" name="CustomShape 21">
            <a:extLst>
              <a:ext uri="{FF2B5EF4-FFF2-40B4-BE49-F238E27FC236}">
                <a16:creationId xmlns:a16="http://schemas.microsoft.com/office/drawing/2014/main" id="{69F98668-620F-8F79-A5DD-4F06D542F424}"/>
              </a:ext>
            </a:extLst>
          </p:cNvPr>
          <p:cNvSpPr/>
          <p:nvPr/>
        </p:nvSpPr>
        <p:spPr>
          <a:xfrm>
            <a:off x="9755812" y="1107486"/>
            <a:ext cx="0" cy="5158745"/>
          </a:xfrm>
          <a:prstGeom prst="straightConnector1">
            <a:avLst/>
          </a:prstGeom>
          <a:noFill/>
          <a:ln w="12600">
            <a:solidFill>
              <a:schemeClr val="accent6"/>
            </a:solidFill>
            <a:round/>
          </a:ln>
        </p:spPr>
        <p:style>
          <a:lnRef idx="0">
            <a:scrgbClr r="0" g="0" b="0"/>
          </a:lnRef>
          <a:fillRef idx="0">
            <a:scrgbClr r="0" g="0" b="0"/>
          </a:fillRef>
          <a:effectRef idx="0">
            <a:scrgbClr r="0" g="0" b="0"/>
          </a:effectRef>
          <a:fontRef idx="minor"/>
        </p:style>
        <p:txBody>
          <a:bodyPr/>
          <a:lstStyle/>
          <a:p>
            <a:endParaRPr lang="fr-TG"/>
          </a:p>
        </p:txBody>
      </p:sp>
      <p:sp>
        <p:nvSpPr>
          <p:cNvPr id="81" name="TextBox 80">
            <a:extLst>
              <a:ext uri="{FF2B5EF4-FFF2-40B4-BE49-F238E27FC236}">
                <a16:creationId xmlns:a16="http://schemas.microsoft.com/office/drawing/2014/main" id="{D31636E0-1CD2-24E2-D9A5-EC9E598AAF0D}"/>
              </a:ext>
            </a:extLst>
          </p:cNvPr>
          <p:cNvSpPr txBox="1"/>
          <p:nvPr/>
        </p:nvSpPr>
        <p:spPr>
          <a:xfrm>
            <a:off x="9901180" y="6543853"/>
            <a:ext cx="1398938" cy="221491"/>
          </a:xfrm>
          <a:prstGeom prst="rect">
            <a:avLst/>
          </a:prstGeom>
          <a:ln w="6350">
            <a:noFill/>
            <a:miter lim="800000"/>
          </a:ln>
        </p:spPr>
        <p:txBody>
          <a:bodyPr vert="horz" wrap="square" lIns="0" tIns="0" rIns="0" bIns="0" rtlCol="0">
            <a:noAutofit/>
          </a:bodyPr>
          <a:lstStyle/>
          <a:p>
            <a:pPr>
              <a:spcBef>
                <a:spcPts val="300"/>
              </a:spcBef>
              <a:spcAft>
                <a:spcPts val="300"/>
              </a:spcAft>
            </a:pPr>
            <a:r>
              <a:rPr lang="fr-FR" sz="1050" i="1" dirty="0"/>
              <a:t>Mise à jour : Avril/2026</a:t>
            </a:r>
          </a:p>
        </p:txBody>
      </p:sp>
      <p:sp>
        <p:nvSpPr>
          <p:cNvPr id="3" name="Shape 2251">
            <a:extLst>
              <a:ext uri="{FF2B5EF4-FFF2-40B4-BE49-F238E27FC236}">
                <a16:creationId xmlns:a16="http://schemas.microsoft.com/office/drawing/2014/main" id="{31BFA280-27CB-A1B4-DE08-320B50B9F001}"/>
              </a:ext>
            </a:extLst>
          </p:cNvPr>
          <p:cNvSpPr txBox="1"/>
          <p:nvPr/>
        </p:nvSpPr>
        <p:spPr>
          <a:xfrm>
            <a:off x="3233688" y="2366024"/>
            <a:ext cx="6483803" cy="1291929"/>
          </a:xfrm>
          <a:prstGeom prst="rect">
            <a:avLst/>
          </a:prstGeom>
          <a:noFill/>
          <a:ln>
            <a:noFill/>
          </a:ln>
        </p:spPr>
        <p:txBody>
          <a:bodyPr wrap="square" lIns="0" tIns="0" rIns="0" bIns="0" anchor="t" anchorCtr="0">
            <a:noAutofit/>
          </a:bodyPr>
          <a:lstStyle/>
          <a:p>
            <a:pPr marL="174930" indent="-174930" defTabSz="932863">
              <a:buClr>
                <a:srgbClr val="005E00"/>
              </a:buClr>
              <a:buSzPct val="122000"/>
              <a:buFont typeface="Arial" panose="020B0604020202020204" pitchFamily="34" charset="0"/>
              <a:buChar char="•"/>
            </a:pPr>
            <a:r>
              <a:rPr lang="fr-FR" sz="1153" b="1" dirty="0">
                <a:solidFill>
                  <a:srgbClr val="000000"/>
                </a:solidFill>
              </a:rPr>
              <a:t>Aménagement</a:t>
            </a:r>
            <a:r>
              <a:rPr lang="fr-FR" sz="1153" dirty="0">
                <a:solidFill>
                  <a:srgbClr val="000000"/>
                </a:solidFill>
              </a:rPr>
              <a:t> : Rectification du tracé (plan et profil en long), élargissement de la plateforme, gestion des emprises.</a:t>
            </a:r>
          </a:p>
          <a:p>
            <a:pPr marL="174930" indent="-174930" defTabSz="932863">
              <a:buClr>
                <a:srgbClr val="005E00"/>
              </a:buClr>
              <a:buSzPct val="122000"/>
              <a:buFont typeface="Arial" panose="020B0604020202020204" pitchFamily="34" charset="0"/>
              <a:buChar char="•"/>
            </a:pPr>
            <a:r>
              <a:rPr lang="fr-FR" sz="1153" b="1" dirty="0">
                <a:solidFill>
                  <a:srgbClr val="000000"/>
                </a:solidFill>
              </a:rPr>
              <a:t>Bitumage </a:t>
            </a:r>
            <a:r>
              <a:rPr lang="fr-FR" sz="1153" dirty="0">
                <a:solidFill>
                  <a:srgbClr val="000000"/>
                </a:solidFill>
              </a:rPr>
              <a:t>: Application de couches de roulement en enrobés bitumineux ou enduit superficiel.</a:t>
            </a:r>
          </a:p>
          <a:p>
            <a:pPr marL="174930" indent="-174930" defTabSz="932863">
              <a:buClr>
                <a:srgbClr val="005E00"/>
              </a:buClr>
              <a:buSzPct val="122000"/>
              <a:buFont typeface="Arial" panose="020B0604020202020204" pitchFamily="34" charset="0"/>
              <a:buChar char="•"/>
            </a:pPr>
            <a:r>
              <a:rPr lang="fr-FR" sz="1153" b="1" dirty="0">
                <a:solidFill>
                  <a:srgbClr val="000000"/>
                </a:solidFill>
              </a:rPr>
              <a:t>Assainissement</a:t>
            </a:r>
            <a:r>
              <a:rPr lang="fr-FR" sz="1153" dirty="0">
                <a:solidFill>
                  <a:srgbClr val="000000"/>
                </a:solidFill>
              </a:rPr>
              <a:t> : Création d'ouvrages de drainage (fossés, dalots, buses) pour protéger la route de l'eau.</a:t>
            </a:r>
          </a:p>
          <a:p>
            <a:pPr marL="174930" indent="-174930" defTabSz="932863">
              <a:buClr>
                <a:srgbClr val="005E00"/>
              </a:buClr>
              <a:buSzPct val="122000"/>
              <a:buFont typeface="Arial" panose="020B0604020202020204" pitchFamily="34" charset="0"/>
              <a:buChar char="•"/>
            </a:pPr>
            <a:r>
              <a:rPr lang="fr-FR" sz="1153" b="1" dirty="0">
                <a:solidFill>
                  <a:srgbClr val="000000"/>
                </a:solidFill>
              </a:rPr>
              <a:t>Sécurité et signalisation </a:t>
            </a:r>
            <a:r>
              <a:rPr lang="fr-FR" sz="1153" dirty="0">
                <a:solidFill>
                  <a:srgbClr val="000000"/>
                </a:solidFill>
              </a:rPr>
              <a:t>: Marquage au sol, panneaux de signalisation, glissières de sécurité.</a:t>
            </a:r>
          </a:p>
          <a:p>
            <a:pPr marL="174930" indent="-174930" defTabSz="932863">
              <a:buClr>
                <a:srgbClr val="005E00"/>
              </a:buClr>
              <a:buSzPct val="122000"/>
              <a:buFont typeface="Arial" panose="020B0604020202020204" pitchFamily="34" charset="0"/>
              <a:buChar char="•"/>
            </a:pPr>
            <a:endParaRPr lang="fr-FR" sz="1153" dirty="0">
              <a:solidFill>
                <a:srgbClr val="000000"/>
              </a:solidFill>
            </a:endParaRPr>
          </a:p>
          <a:p>
            <a:pPr marL="174930" indent="-174930" defTabSz="932863">
              <a:buClr>
                <a:srgbClr val="005E00"/>
              </a:buClr>
              <a:buSzPct val="122000"/>
              <a:buFont typeface="Arial" panose="020B0604020202020204" pitchFamily="34" charset="0"/>
              <a:buChar char="•"/>
            </a:pPr>
            <a:endParaRPr lang="fr-FR" sz="1153" dirty="0">
              <a:solidFill>
                <a:srgbClr val="000000"/>
              </a:solidFill>
            </a:endParaRPr>
          </a:p>
        </p:txBody>
      </p:sp>
      <p:sp>
        <p:nvSpPr>
          <p:cNvPr id="2" name="Rectangle 1">
            <a:extLst>
              <a:ext uri="{FF2B5EF4-FFF2-40B4-BE49-F238E27FC236}">
                <a16:creationId xmlns:a16="http://schemas.microsoft.com/office/drawing/2014/main" id="{8BC72B1B-F64C-12BA-106B-F6F603DB24C9}"/>
              </a:ext>
            </a:extLst>
          </p:cNvPr>
          <p:cNvSpPr/>
          <p:nvPr/>
        </p:nvSpPr>
        <p:spPr>
          <a:xfrm>
            <a:off x="10910416" y="0"/>
            <a:ext cx="1281584" cy="437684"/>
          </a:xfrm>
          <a:prstGeom prst="rect">
            <a:avLst/>
          </a:prstGeom>
          <a:solidFill>
            <a:srgbClr val="005E00"/>
          </a:solidFill>
        </p:spPr>
        <p:txBody>
          <a:bodyPr wrap="square">
            <a:spAutoFit/>
          </a:bodyPr>
          <a:lstStyle/>
          <a:p>
            <a:pPr defTabSz="932863"/>
            <a:r>
              <a:rPr lang="fr-FR" sz="1122" b="1" dirty="0">
                <a:solidFill>
                  <a:srgbClr val="FFFFFF"/>
                </a:solidFill>
              </a:rPr>
              <a:t>FICHE PROJET</a:t>
            </a:r>
          </a:p>
          <a:p>
            <a:pPr algn="ctr" defTabSz="932863"/>
            <a:r>
              <a:rPr lang="fr-FR" sz="1122" b="1" dirty="0">
                <a:solidFill>
                  <a:srgbClr val="FFFFFF"/>
                </a:solidFill>
              </a:rPr>
              <a:t>MDTPI </a:t>
            </a:r>
            <a:endParaRPr lang="en-GB" sz="1122" dirty="0">
              <a:solidFill>
                <a:srgbClr val="FFFFFF"/>
              </a:solidFill>
            </a:endParaRPr>
          </a:p>
        </p:txBody>
      </p:sp>
      <p:grpSp>
        <p:nvGrpSpPr>
          <p:cNvPr id="16" name="Group 44">
            <a:extLst>
              <a:ext uri="{FF2B5EF4-FFF2-40B4-BE49-F238E27FC236}">
                <a16:creationId xmlns:a16="http://schemas.microsoft.com/office/drawing/2014/main" id="{DD048BEE-BB72-D07F-28A5-D9927011AE51}"/>
              </a:ext>
            </a:extLst>
          </p:cNvPr>
          <p:cNvGrpSpPr/>
          <p:nvPr/>
        </p:nvGrpSpPr>
        <p:grpSpPr>
          <a:xfrm>
            <a:off x="4289469" y="5654541"/>
            <a:ext cx="351015" cy="351015"/>
            <a:chOff x="2730547" y="5911505"/>
            <a:chExt cx="351015" cy="351015"/>
          </a:xfrm>
        </p:grpSpPr>
        <p:sp>
          <p:nvSpPr>
            <p:cNvPr id="17" name="Oval 45">
              <a:extLst>
                <a:ext uri="{FF2B5EF4-FFF2-40B4-BE49-F238E27FC236}">
                  <a16:creationId xmlns:a16="http://schemas.microsoft.com/office/drawing/2014/main" id="{BACC031E-B0EE-FD34-87B2-606031D38D27}"/>
                </a:ext>
              </a:extLst>
            </p:cNvPr>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fr-FR" sz="800" dirty="0" err="1">
                <a:solidFill>
                  <a:srgbClr val="236800"/>
                </a:solidFill>
              </a:endParaRPr>
            </a:p>
          </p:txBody>
        </p:sp>
        <p:sp>
          <p:nvSpPr>
            <p:cNvPr id="18" name="Graphic 15" descr="Badge Cross with solid fill">
              <a:extLst>
                <a:ext uri="{FF2B5EF4-FFF2-40B4-BE49-F238E27FC236}">
                  <a16:creationId xmlns:a16="http://schemas.microsoft.com/office/drawing/2014/main" id="{B0CD2E37-AB7C-E278-0A2F-DD5DCEAAA46B}"/>
                </a:ext>
              </a:extLst>
            </p:cNvPr>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endParaRPr lang="fr-FR"/>
            </a:p>
          </p:txBody>
        </p:sp>
      </p:grpSp>
      <p:grpSp>
        <p:nvGrpSpPr>
          <p:cNvPr id="20" name="Group 44">
            <a:extLst>
              <a:ext uri="{FF2B5EF4-FFF2-40B4-BE49-F238E27FC236}">
                <a16:creationId xmlns:a16="http://schemas.microsoft.com/office/drawing/2014/main" id="{19194B8F-3604-FFBF-DB9F-F43AD25AD9AA}"/>
              </a:ext>
            </a:extLst>
          </p:cNvPr>
          <p:cNvGrpSpPr/>
          <p:nvPr/>
        </p:nvGrpSpPr>
        <p:grpSpPr>
          <a:xfrm>
            <a:off x="1999241" y="5635751"/>
            <a:ext cx="351015" cy="351015"/>
            <a:chOff x="2730547" y="5911505"/>
            <a:chExt cx="351015" cy="351015"/>
          </a:xfrm>
        </p:grpSpPr>
        <p:sp>
          <p:nvSpPr>
            <p:cNvPr id="21" name="Oval 45">
              <a:extLst>
                <a:ext uri="{FF2B5EF4-FFF2-40B4-BE49-F238E27FC236}">
                  <a16:creationId xmlns:a16="http://schemas.microsoft.com/office/drawing/2014/main" id="{37992626-3A7D-CFE1-06A1-82BD5D3A4458}"/>
                </a:ext>
              </a:extLst>
            </p:cNvPr>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fr-FR" sz="800" dirty="0" err="1">
                <a:solidFill>
                  <a:srgbClr val="236800"/>
                </a:solidFill>
              </a:endParaRPr>
            </a:p>
          </p:txBody>
        </p:sp>
        <p:sp>
          <p:nvSpPr>
            <p:cNvPr id="22" name="Graphic 15" descr="Badge Cross with solid fill">
              <a:extLst>
                <a:ext uri="{FF2B5EF4-FFF2-40B4-BE49-F238E27FC236}">
                  <a16:creationId xmlns:a16="http://schemas.microsoft.com/office/drawing/2014/main" id="{0D712E35-54CB-4519-6350-ED69CCD89800}"/>
                </a:ext>
              </a:extLst>
            </p:cNvPr>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endParaRPr lang="fr-FR"/>
            </a:p>
          </p:txBody>
        </p:sp>
      </p:grpSp>
    </p:spTree>
    <p:extLst>
      <p:ext uri="{BB962C8B-B14F-4D97-AF65-F5344CB8AC3E}">
        <p14:creationId xmlns:p14="http://schemas.microsoft.com/office/powerpoint/2010/main" val="2914012043"/>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CustomShape 1">
            <a:extLst>
              <a:ext uri="{FF2B5EF4-FFF2-40B4-BE49-F238E27FC236}">
                <a16:creationId xmlns:a16="http://schemas.microsoft.com/office/drawing/2014/main" id="{7ECE9A03-C0D4-4269-BE80-5F6B3FCAC40E}"/>
              </a:ext>
            </a:extLst>
          </p:cNvPr>
          <p:cNvSpPr/>
          <p:nvPr/>
        </p:nvSpPr>
        <p:spPr>
          <a:xfrm>
            <a:off x="267975" y="941850"/>
            <a:ext cx="11723397" cy="5450637"/>
          </a:xfrm>
          <a:prstGeom prst="rect">
            <a:avLst/>
          </a:prstGeom>
          <a:noFill/>
          <a:ln w="25560">
            <a:solidFill>
              <a:srgbClr val="006D00"/>
            </a:solidFill>
            <a:round/>
          </a:ln>
        </p:spPr>
        <p:style>
          <a:lnRef idx="0">
            <a:scrgbClr r="0" g="0" b="0"/>
          </a:lnRef>
          <a:fillRef idx="0">
            <a:scrgbClr r="0" g="0" b="0"/>
          </a:fillRef>
          <a:effectRef idx="0">
            <a:scrgbClr r="0" g="0" b="0"/>
          </a:effectRef>
          <a:fontRef idx="minor"/>
        </p:style>
        <p:txBody>
          <a:bodyPr/>
          <a:lstStyle/>
          <a:p>
            <a:pPr defTabSz="932863"/>
            <a:endParaRPr lang="en-GB" sz="1837" dirty="0">
              <a:solidFill>
                <a:srgbClr val="000000"/>
              </a:solidFill>
              <a:latin typeface="Arial"/>
            </a:endParaRPr>
          </a:p>
        </p:txBody>
      </p:sp>
      <p:sp>
        <p:nvSpPr>
          <p:cNvPr id="86" name="CustomShape 2"/>
          <p:cNvSpPr/>
          <p:nvPr/>
        </p:nvSpPr>
        <p:spPr>
          <a:xfrm>
            <a:off x="374214" y="1056436"/>
            <a:ext cx="1013071" cy="1200759"/>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defTabSz="932863"/>
            <a:r>
              <a:rPr lang="en-ZA" sz="1204" b="1" dirty="0">
                <a:solidFill>
                  <a:srgbClr val="FFFFFF"/>
                </a:solidFill>
                <a:latin typeface="Arial"/>
                <a:ea typeface="Arial"/>
              </a:rPr>
              <a:t>Aperçu</a:t>
            </a:r>
            <a:endParaRPr sz="1837" dirty="0">
              <a:solidFill>
                <a:srgbClr val="000000"/>
              </a:solidFill>
              <a:latin typeface="Arial"/>
            </a:endParaRPr>
          </a:p>
        </p:txBody>
      </p:sp>
      <p:sp>
        <p:nvSpPr>
          <p:cNvPr id="87" name="CustomShape 3"/>
          <p:cNvSpPr/>
          <p:nvPr/>
        </p:nvSpPr>
        <p:spPr>
          <a:xfrm>
            <a:off x="375850" y="2328312"/>
            <a:ext cx="1017605" cy="3204387"/>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defTabSz="932863"/>
            <a:r>
              <a:rPr lang="en-ZA" sz="1204" b="1" dirty="0">
                <a:solidFill>
                  <a:srgbClr val="FFFFFF"/>
                </a:solidFill>
                <a:latin typeface="Arial"/>
                <a:ea typeface="Arial"/>
              </a:rPr>
              <a:t>Description</a:t>
            </a:r>
            <a:endParaRPr sz="1837" dirty="0">
              <a:solidFill>
                <a:srgbClr val="000000"/>
              </a:solidFill>
              <a:latin typeface="Arial"/>
            </a:endParaRPr>
          </a:p>
        </p:txBody>
      </p:sp>
      <p:sp>
        <p:nvSpPr>
          <p:cNvPr id="89" name="CustomShape 5"/>
          <p:cNvSpPr/>
          <p:nvPr/>
        </p:nvSpPr>
        <p:spPr>
          <a:xfrm>
            <a:off x="1982921" y="1219729"/>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en-ZA" sz="1204" b="1" dirty="0">
                <a:solidFill>
                  <a:srgbClr val="236800"/>
                </a:solidFill>
                <a:latin typeface="Arial"/>
                <a:ea typeface="Arial"/>
              </a:rPr>
              <a:t>Localisation</a:t>
            </a:r>
            <a:endParaRPr sz="1837" dirty="0">
              <a:solidFill>
                <a:srgbClr val="000000"/>
              </a:solidFill>
              <a:latin typeface="Arial"/>
            </a:endParaRPr>
          </a:p>
        </p:txBody>
      </p:sp>
      <p:sp>
        <p:nvSpPr>
          <p:cNvPr id="90" name="CustomShape 6"/>
          <p:cNvSpPr/>
          <p:nvPr/>
        </p:nvSpPr>
        <p:spPr>
          <a:xfrm>
            <a:off x="3195810" y="1219730"/>
            <a:ext cx="5508665" cy="253049"/>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a:lnSpc>
                <a:spcPct val="100000"/>
              </a:lnSpc>
            </a:pPr>
            <a:r>
              <a:rPr lang="en-ZA" sz="1153" dirty="0" err="1"/>
              <a:t>Atakpamé</a:t>
            </a:r>
            <a:r>
              <a:rPr lang="en-ZA" sz="1153" dirty="0"/>
              <a:t> – </a:t>
            </a:r>
            <a:r>
              <a:rPr lang="en-ZA" sz="1153" dirty="0" err="1"/>
              <a:t>Akparé</a:t>
            </a:r>
            <a:r>
              <a:rPr lang="en-ZA" sz="1153" dirty="0"/>
              <a:t> – </a:t>
            </a:r>
            <a:r>
              <a:rPr lang="en-ZA" sz="1153" dirty="0" err="1"/>
              <a:t>Nangbéto</a:t>
            </a:r>
            <a:r>
              <a:rPr lang="en-ZA" sz="1153" dirty="0"/>
              <a:t> – </a:t>
            </a:r>
            <a:r>
              <a:rPr lang="en-ZA" sz="1153" dirty="0" err="1"/>
              <a:t>Tohoun</a:t>
            </a:r>
            <a:endParaRPr lang="en-ZA" sz="1153" dirty="0"/>
          </a:p>
        </p:txBody>
      </p:sp>
      <p:sp>
        <p:nvSpPr>
          <p:cNvPr id="91" name="CustomShape 7"/>
          <p:cNvSpPr/>
          <p:nvPr/>
        </p:nvSpPr>
        <p:spPr>
          <a:xfrm>
            <a:off x="2020800" y="1952572"/>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en-ZA" sz="1204" b="1" dirty="0">
                <a:solidFill>
                  <a:srgbClr val="236800"/>
                </a:solidFill>
                <a:latin typeface="Arial"/>
                <a:ea typeface="Arial"/>
              </a:rPr>
              <a:t>Coût estimatif</a:t>
            </a:r>
            <a:endParaRPr sz="1837" dirty="0">
              <a:solidFill>
                <a:srgbClr val="000000"/>
              </a:solidFill>
              <a:latin typeface="Arial"/>
            </a:endParaRPr>
          </a:p>
        </p:txBody>
      </p:sp>
      <p:sp>
        <p:nvSpPr>
          <p:cNvPr id="92" name="CustomShape 8"/>
          <p:cNvSpPr/>
          <p:nvPr/>
        </p:nvSpPr>
        <p:spPr>
          <a:xfrm>
            <a:off x="3233689" y="1952573"/>
            <a:ext cx="5508665" cy="253049"/>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en-ZA" sz="1204" dirty="0">
                <a:solidFill>
                  <a:srgbClr val="000000"/>
                </a:solidFill>
                <a:latin typeface="Arial"/>
              </a:rPr>
              <a:t>84 milliards de FCFA </a:t>
            </a:r>
            <a:r>
              <a:rPr lang="en-ZA" sz="1204" dirty="0" err="1">
                <a:solidFill>
                  <a:srgbClr val="000000"/>
                </a:solidFill>
                <a:latin typeface="Arial"/>
              </a:rPr>
              <a:t>ou</a:t>
            </a:r>
            <a:r>
              <a:rPr lang="en-ZA" sz="1204" dirty="0">
                <a:solidFill>
                  <a:srgbClr val="000000"/>
                </a:solidFill>
                <a:latin typeface="Arial"/>
              </a:rPr>
              <a:t> 140 millions de dollars US </a:t>
            </a:r>
            <a:endParaRPr sz="1837" dirty="0">
              <a:solidFill>
                <a:srgbClr val="000000"/>
              </a:solidFill>
              <a:latin typeface="Arial"/>
            </a:endParaRPr>
          </a:p>
        </p:txBody>
      </p:sp>
      <p:sp>
        <p:nvSpPr>
          <p:cNvPr id="97" name="CustomShape 13"/>
          <p:cNvSpPr/>
          <p:nvPr/>
        </p:nvSpPr>
        <p:spPr>
          <a:xfrm>
            <a:off x="2026936" y="2401808"/>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en-ZA" sz="1204" b="1" dirty="0">
                <a:solidFill>
                  <a:srgbClr val="236800"/>
                </a:solidFill>
                <a:latin typeface="Arial"/>
                <a:ea typeface="Arial"/>
              </a:rPr>
              <a:t>Description et </a:t>
            </a:r>
            <a:r>
              <a:rPr lang="en-ZA" sz="1204" b="1" dirty="0">
                <a:solidFill>
                  <a:srgbClr val="236800"/>
                </a:solidFill>
                <a:ea typeface="Arial"/>
              </a:rPr>
              <a:t>caractéristiques</a:t>
            </a:r>
            <a:r>
              <a:rPr lang="en-ZA" sz="1204" b="1" dirty="0">
                <a:solidFill>
                  <a:srgbClr val="236800"/>
                </a:solidFill>
                <a:latin typeface="Arial"/>
                <a:ea typeface="Arial"/>
              </a:rPr>
              <a:t> techniques</a:t>
            </a:r>
            <a:endParaRPr sz="1837" dirty="0">
              <a:solidFill>
                <a:srgbClr val="000000"/>
              </a:solidFill>
              <a:latin typeface="Arial"/>
            </a:endParaRPr>
          </a:p>
        </p:txBody>
      </p:sp>
      <p:sp>
        <p:nvSpPr>
          <p:cNvPr id="99" name="CustomShape 15"/>
          <p:cNvSpPr/>
          <p:nvPr/>
        </p:nvSpPr>
        <p:spPr>
          <a:xfrm>
            <a:off x="1993255" y="3749459"/>
            <a:ext cx="1419494" cy="368738"/>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en-ZA" sz="1204" b="1" dirty="0" err="1">
                <a:solidFill>
                  <a:srgbClr val="236800"/>
                </a:solidFill>
                <a:latin typeface="Arial"/>
                <a:ea typeface="Arial"/>
              </a:rPr>
              <a:t>Opportunités</a:t>
            </a:r>
            <a:r>
              <a:rPr lang="en-ZA" sz="1204" b="1" dirty="0">
                <a:solidFill>
                  <a:srgbClr val="236800"/>
                </a:solidFill>
                <a:latin typeface="Arial"/>
                <a:ea typeface="Arial"/>
              </a:rPr>
              <a:t> de </a:t>
            </a:r>
            <a:r>
              <a:rPr lang="en-ZA" sz="1204" b="1" dirty="0" err="1">
                <a:solidFill>
                  <a:srgbClr val="236800"/>
                </a:solidFill>
                <a:latin typeface="Arial"/>
                <a:ea typeface="Arial"/>
              </a:rPr>
              <a:t>l’investissement</a:t>
            </a:r>
            <a:endParaRPr sz="1837" dirty="0">
              <a:solidFill>
                <a:srgbClr val="000000"/>
              </a:solidFill>
              <a:latin typeface="Arial"/>
            </a:endParaRPr>
          </a:p>
        </p:txBody>
      </p:sp>
      <p:sp>
        <p:nvSpPr>
          <p:cNvPr id="105" name="CustomShape 21"/>
          <p:cNvSpPr/>
          <p:nvPr/>
        </p:nvSpPr>
        <p:spPr>
          <a:xfrm>
            <a:off x="1654163" y="2295300"/>
            <a:ext cx="7812000" cy="0"/>
          </a:xfrm>
          <a:prstGeom prst="straightConnector1">
            <a:avLst/>
          </a:prstGeom>
          <a:noFill/>
          <a:ln w="12600">
            <a:solidFill>
              <a:schemeClr val="accent6"/>
            </a:solidFill>
            <a:round/>
          </a:ln>
        </p:spPr>
        <p:style>
          <a:lnRef idx="0">
            <a:scrgbClr r="0" g="0" b="0"/>
          </a:lnRef>
          <a:fillRef idx="0">
            <a:scrgbClr r="0" g="0" b="0"/>
          </a:fillRef>
          <a:effectRef idx="0">
            <a:scrgbClr r="0" g="0" b="0"/>
          </a:effectRef>
          <a:fontRef idx="minor"/>
        </p:style>
        <p:txBody>
          <a:bodyPr/>
          <a:lstStyle/>
          <a:p>
            <a:endParaRPr lang="fr-TG"/>
          </a:p>
        </p:txBody>
      </p:sp>
      <p:sp>
        <p:nvSpPr>
          <p:cNvPr id="106" name="CustomShape 22"/>
          <p:cNvSpPr/>
          <p:nvPr/>
        </p:nvSpPr>
        <p:spPr>
          <a:xfrm>
            <a:off x="1588475" y="1164272"/>
            <a:ext cx="242765" cy="294550"/>
          </a:xfrm>
          <a:custGeom>
            <a:avLst/>
            <a:gdLst/>
            <a:ahLst/>
            <a:cxnLst/>
            <a:rect l="0" t="0" r="r" b="b"/>
            <a:pathLst>
              <a:path w="120001" h="120001">
                <a:moveTo>
                  <a:pt x="98734" y="13125"/>
                </a:moveTo>
                <a:cubicBezTo>
                  <a:pt x="88101" y="4375"/>
                  <a:pt x="73670" y="0"/>
                  <a:pt x="60000" y="0"/>
                </a:cubicBezTo>
                <a:cubicBezTo>
                  <a:pt x="60000" y="0"/>
                  <a:pt x="60000" y="0"/>
                  <a:pt x="60000" y="0"/>
                </a:cubicBezTo>
                <a:cubicBezTo>
                  <a:pt x="46329" y="0"/>
                  <a:pt x="31898" y="4375"/>
                  <a:pt x="21265" y="13125"/>
                </a:cubicBezTo>
                <a:cubicBezTo>
                  <a:pt x="0" y="30625"/>
                  <a:pt x="0" y="59375"/>
                  <a:pt x="21265" y="76875"/>
                </a:cubicBezTo>
                <a:cubicBezTo>
                  <a:pt x="34936" y="89375"/>
                  <a:pt x="46329" y="93125"/>
                  <a:pt x="53164" y="108750"/>
                </a:cubicBezTo>
                <a:cubicBezTo>
                  <a:pt x="56962" y="117500"/>
                  <a:pt x="56962" y="117500"/>
                  <a:pt x="56962" y="117500"/>
                </a:cubicBezTo>
                <a:cubicBezTo>
                  <a:pt x="56962" y="118125"/>
                  <a:pt x="57721" y="120000"/>
                  <a:pt x="60000" y="120000"/>
                </a:cubicBezTo>
                <a:cubicBezTo>
                  <a:pt x="62278" y="120000"/>
                  <a:pt x="63037" y="118125"/>
                  <a:pt x="63037" y="117500"/>
                </a:cubicBezTo>
                <a:cubicBezTo>
                  <a:pt x="66835" y="108750"/>
                  <a:pt x="66835" y="108750"/>
                  <a:pt x="66835" y="108750"/>
                </a:cubicBezTo>
                <a:cubicBezTo>
                  <a:pt x="73670" y="93125"/>
                  <a:pt x="85063" y="89375"/>
                  <a:pt x="98734" y="76875"/>
                </a:cubicBezTo>
                <a:cubicBezTo>
                  <a:pt x="120000" y="59375"/>
                  <a:pt x="120000" y="30625"/>
                  <a:pt x="98734" y="13125"/>
                </a:cubicBezTo>
                <a:lnTo>
                  <a:pt x="60000" y="82500"/>
                </a:lnTo>
                <a:cubicBezTo>
                  <a:pt x="34936" y="82500"/>
                  <a:pt x="14430" y="65625"/>
                  <a:pt x="14430" y="45000"/>
                </a:cubicBezTo>
                <a:cubicBezTo>
                  <a:pt x="14430" y="24375"/>
                  <a:pt x="34936" y="7500"/>
                  <a:pt x="60000" y="7500"/>
                </a:cubicBezTo>
                <a:cubicBezTo>
                  <a:pt x="85063" y="7500"/>
                  <a:pt x="105569" y="24375"/>
                  <a:pt x="105569" y="45000"/>
                </a:cubicBezTo>
                <a:cubicBezTo>
                  <a:pt x="105569" y="65625"/>
                  <a:pt x="85063" y="82500"/>
                  <a:pt x="60000" y="82500"/>
                </a:cubicBezTo>
              </a:path>
            </a:pathLst>
          </a:custGeom>
          <a:solidFill>
            <a:schemeClr val="accent1"/>
          </a:solidFill>
          <a:ln>
            <a:noFill/>
          </a:ln>
        </p:spPr>
        <p:style>
          <a:lnRef idx="0">
            <a:scrgbClr r="0" g="0" b="0"/>
          </a:lnRef>
          <a:fillRef idx="0">
            <a:scrgbClr r="0" g="0" b="0"/>
          </a:fillRef>
          <a:effectRef idx="0">
            <a:scrgbClr r="0" g="0" b="0"/>
          </a:effectRef>
          <a:fontRef idx="minor"/>
        </p:style>
        <p:txBody>
          <a:bodyPr/>
          <a:lstStyle/>
          <a:p>
            <a:endParaRPr lang="fr-TG"/>
          </a:p>
        </p:txBody>
      </p:sp>
      <p:sp>
        <p:nvSpPr>
          <p:cNvPr id="123" name="CustomShape 39"/>
          <p:cNvSpPr/>
          <p:nvPr/>
        </p:nvSpPr>
        <p:spPr>
          <a:xfrm>
            <a:off x="1551982" y="3779942"/>
            <a:ext cx="339724" cy="307772"/>
          </a:xfrm>
          <a:custGeom>
            <a:avLst/>
            <a:gdLst/>
            <a:ahLst/>
            <a:cxnLst/>
            <a:rect l="0" t="0" r="r" b="b"/>
            <a:pathLst>
              <a:path w="120000" h="120001">
                <a:moveTo>
                  <a:pt x="7231" y="92805"/>
                </a:moveTo>
                <a:lnTo>
                  <a:pt x="7231" y="120000"/>
                </a:lnTo>
                <a:lnTo>
                  <a:pt x="34397" y="120000"/>
                </a:lnTo>
                <a:lnTo>
                  <a:pt x="34397" y="69064"/>
                </a:lnTo>
                <a:lnTo>
                  <a:pt x="32833" y="67338"/>
                </a:lnTo>
                <a:lnTo>
                  <a:pt x="7231" y="92805"/>
                </a:lnTo>
                <a:lnTo>
                  <a:pt x="42605" y="78129"/>
                </a:lnTo>
                <a:lnTo>
                  <a:pt x="42605" y="120000"/>
                </a:lnTo>
                <a:lnTo>
                  <a:pt x="70749" y="120000"/>
                </a:lnTo>
                <a:lnTo>
                  <a:pt x="70749" y="75539"/>
                </a:lnTo>
                <a:lnTo>
                  <a:pt x="55114" y="91942"/>
                </a:lnTo>
                <a:lnTo>
                  <a:pt x="42605" y="78129"/>
                </a:lnTo>
                <a:lnTo>
                  <a:pt x="88729" y="10143"/>
                </a:lnTo>
                <a:lnTo>
                  <a:pt x="96938" y="18345"/>
                </a:lnTo>
                <a:lnTo>
                  <a:pt x="55114" y="60863"/>
                </a:lnTo>
                <a:lnTo>
                  <a:pt x="32833" y="36474"/>
                </a:lnTo>
                <a:lnTo>
                  <a:pt x="0" y="69064"/>
                </a:lnTo>
                <a:lnTo>
                  <a:pt x="6449" y="77266"/>
                </a:lnTo>
                <a:lnTo>
                  <a:pt x="32833" y="51798"/>
                </a:lnTo>
                <a:lnTo>
                  <a:pt x="55114" y="76402"/>
                </a:lnTo>
                <a:lnTo>
                  <a:pt x="103583" y="25467"/>
                </a:lnTo>
                <a:lnTo>
                  <a:pt x="111791" y="35611"/>
                </a:lnTo>
                <a:lnTo>
                  <a:pt x="119999" y="0"/>
                </a:lnTo>
                <a:lnTo>
                  <a:pt x="88729" y="10143"/>
                </a:lnTo>
                <a:lnTo>
                  <a:pt x="78957" y="66474"/>
                </a:lnTo>
                <a:lnTo>
                  <a:pt x="78957" y="120000"/>
                </a:lnTo>
                <a:lnTo>
                  <a:pt x="106905" y="120000"/>
                </a:lnTo>
                <a:lnTo>
                  <a:pt x="106905" y="41870"/>
                </a:lnTo>
                <a:lnTo>
                  <a:pt x="105146" y="40143"/>
                </a:lnTo>
                <a:lnTo>
                  <a:pt x="78957" y="66474"/>
                </a:lnTo>
              </a:path>
            </a:pathLst>
          </a:custGeom>
          <a:solidFill>
            <a:schemeClr val="accent1"/>
          </a:solidFill>
          <a:ln>
            <a:noFill/>
          </a:ln>
        </p:spPr>
        <p:style>
          <a:lnRef idx="0">
            <a:scrgbClr r="0" g="0" b="0"/>
          </a:lnRef>
          <a:fillRef idx="0">
            <a:scrgbClr r="0" g="0" b="0"/>
          </a:fillRef>
          <a:effectRef idx="0">
            <a:scrgbClr r="0" g="0" b="0"/>
          </a:effectRef>
          <a:fontRef idx="minor"/>
        </p:style>
        <p:txBody>
          <a:bodyPr/>
          <a:lstStyle/>
          <a:p>
            <a:endParaRPr lang="fr-TG"/>
          </a:p>
        </p:txBody>
      </p:sp>
      <p:sp>
        <p:nvSpPr>
          <p:cNvPr id="133" name="CustomShape 48"/>
          <p:cNvSpPr/>
          <p:nvPr/>
        </p:nvSpPr>
        <p:spPr>
          <a:xfrm>
            <a:off x="1996212" y="4771941"/>
            <a:ext cx="1419494" cy="368738"/>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en-ZA" sz="1204" b="1" dirty="0" err="1">
                <a:solidFill>
                  <a:srgbClr val="236800"/>
                </a:solidFill>
                <a:latin typeface="Arial"/>
                <a:ea typeface="Arial"/>
              </a:rPr>
              <a:t>Partenariat</a:t>
            </a:r>
            <a:r>
              <a:rPr lang="en-ZA" sz="1204" b="1" dirty="0">
                <a:solidFill>
                  <a:srgbClr val="236800"/>
                </a:solidFill>
                <a:latin typeface="Arial"/>
                <a:ea typeface="Arial"/>
              </a:rPr>
              <a:t> recherché</a:t>
            </a:r>
            <a:endParaRPr sz="1837" dirty="0">
              <a:solidFill>
                <a:srgbClr val="000000"/>
              </a:solidFill>
              <a:latin typeface="Arial"/>
            </a:endParaRPr>
          </a:p>
        </p:txBody>
      </p:sp>
      <p:sp>
        <p:nvSpPr>
          <p:cNvPr id="137" name="CustomShape 52"/>
          <p:cNvSpPr/>
          <p:nvPr/>
        </p:nvSpPr>
        <p:spPr>
          <a:xfrm>
            <a:off x="1586690" y="1890504"/>
            <a:ext cx="259659" cy="297121"/>
          </a:xfrm>
          <a:custGeom>
            <a:avLst/>
            <a:gdLst/>
            <a:ahLst/>
            <a:cxnLst/>
            <a:rect l="0" t="0" r="r" b="b"/>
            <a:pathLst>
              <a:path w="120001" h="120001">
                <a:moveTo>
                  <a:pt x="58378" y="102992"/>
                </a:moveTo>
                <a:cubicBezTo>
                  <a:pt x="45405" y="109606"/>
                  <a:pt x="25945" y="109606"/>
                  <a:pt x="12972" y="102992"/>
                </a:cubicBezTo>
                <a:cubicBezTo>
                  <a:pt x="6486" y="100157"/>
                  <a:pt x="3243" y="96377"/>
                  <a:pt x="3243" y="91653"/>
                </a:cubicBezTo>
                <a:cubicBezTo>
                  <a:pt x="3243" y="102047"/>
                  <a:pt x="3243" y="102047"/>
                  <a:pt x="3243" y="102047"/>
                </a:cubicBezTo>
                <a:cubicBezTo>
                  <a:pt x="3243" y="105826"/>
                  <a:pt x="6486" y="110551"/>
                  <a:pt x="12972" y="113385"/>
                </a:cubicBezTo>
                <a:cubicBezTo>
                  <a:pt x="25945" y="120000"/>
                  <a:pt x="45405" y="120000"/>
                  <a:pt x="58378" y="113385"/>
                </a:cubicBezTo>
                <a:cubicBezTo>
                  <a:pt x="64864" y="110551"/>
                  <a:pt x="68108" y="105826"/>
                  <a:pt x="68108" y="102047"/>
                </a:cubicBezTo>
                <a:cubicBezTo>
                  <a:pt x="68108" y="91653"/>
                  <a:pt x="68108" y="91653"/>
                  <a:pt x="68108" y="91653"/>
                </a:cubicBezTo>
                <a:cubicBezTo>
                  <a:pt x="68108" y="96377"/>
                  <a:pt x="64864" y="100157"/>
                  <a:pt x="58378" y="102992"/>
                </a:cubicBezTo>
                <a:lnTo>
                  <a:pt x="58378" y="74645"/>
                </a:lnTo>
                <a:cubicBezTo>
                  <a:pt x="45405" y="81259"/>
                  <a:pt x="25945" y="81259"/>
                  <a:pt x="12972" y="74645"/>
                </a:cubicBezTo>
                <a:cubicBezTo>
                  <a:pt x="6486" y="71811"/>
                  <a:pt x="3243" y="67086"/>
                  <a:pt x="3243" y="63307"/>
                </a:cubicBezTo>
                <a:cubicBezTo>
                  <a:pt x="3243" y="72755"/>
                  <a:pt x="3243" y="72755"/>
                  <a:pt x="3243" y="72755"/>
                </a:cubicBezTo>
                <a:cubicBezTo>
                  <a:pt x="3243" y="77480"/>
                  <a:pt x="6486" y="81259"/>
                  <a:pt x="12972" y="85039"/>
                </a:cubicBezTo>
                <a:cubicBezTo>
                  <a:pt x="25945" y="90708"/>
                  <a:pt x="45405" y="90708"/>
                  <a:pt x="58378" y="85039"/>
                </a:cubicBezTo>
                <a:cubicBezTo>
                  <a:pt x="64864" y="81259"/>
                  <a:pt x="68108" y="77480"/>
                  <a:pt x="68108" y="72755"/>
                </a:cubicBezTo>
                <a:cubicBezTo>
                  <a:pt x="68108" y="63307"/>
                  <a:pt x="68108" y="63307"/>
                  <a:pt x="68108" y="63307"/>
                </a:cubicBezTo>
                <a:cubicBezTo>
                  <a:pt x="68108" y="67086"/>
                  <a:pt x="64864" y="71811"/>
                  <a:pt x="58378" y="74645"/>
                </a:cubicBezTo>
                <a:lnTo>
                  <a:pt x="58378" y="88818"/>
                </a:lnTo>
                <a:cubicBezTo>
                  <a:pt x="45405" y="95433"/>
                  <a:pt x="25945" y="95433"/>
                  <a:pt x="12972" y="88818"/>
                </a:cubicBezTo>
                <a:cubicBezTo>
                  <a:pt x="6486" y="85984"/>
                  <a:pt x="3243" y="82204"/>
                  <a:pt x="3243" y="77480"/>
                </a:cubicBezTo>
                <a:cubicBezTo>
                  <a:pt x="3243" y="87874"/>
                  <a:pt x="3243" y="87874"/>
                  <a:pt x="3243" y="87874"/>
                </a:cubicBezTo>
                <a:cubicBezTo>
                  <a:pt x="3243" y="91653"/>
                  <a:pt x="6486" y="95433"/>
                  <a:pt x="12972" y="99212"/>
                </a:cubicBezTo>
                <a:cubicBezTo>
                  <a:pt x="25945" y="104881"/>
                  <a:pt x="45405" y="104881"/>
                  <a:pt x="58378" y="99212"/>
                </a:cubicBezTo>
                <a:cubicBezTo>
                  <a:pt x="64864" y="95433"/>
                  <a:pt x="68108" y="91653"/>
                  <a:pt x="68108" y="87874"/>
                </a:cubicBezTo>
                <a:cubicBezTo>
                  <a:pt x="68108" y="77480"/>
                  <a:pt x="68108" y="77480"/>
                  <a:pt x="68108" y="77480"/>
                </a:cubicBezTo>
                <a:cubicBezTo>
                  <a:pt x="68108" y="82204"/>
                  <a:pt x="64864" y="85984"/>
                  <a:pt x="58378" y="88818"/>
                </a:cubicBezTo>
                <a:lnTo>
                  <a:pt x="12972" y="68976"/>
                </a:lnTo>
                <a:cubicBezTo>
                  <a:pt x="25945" y="75590"/>
                  <a:pt x="45405" y="75590"/>
                  <a:pt x="58378" y="68976"/>
                </a:cubicBezTo>
                <a:cubicBezTo>
                  <a:pt x="71351" y="63307"/>
                  <a:pt x="71351" y="52913"/>
                  <a:pt x="58378" y="46299"/>
                </a:cubicBezTo>
                <a:cubicBezTo>
                  <a:pt x="45405" y="39685"/>
                  <a:pt x="25945" y="39685"/>
                  <a:pt x="12972" y="46299"/>
                </a:cubicBezTo>
                <a:cubicBezTo>
                  <a:pt x="0" y="52913"/>
                  <a:pt x="0" y="63307"/>
                  <a:pt x="12972" y="68976"/>
                </a:cubicBezTo>
                <a:lnTo>
                  <a:pt x="62702" y="29291"/>
                </a:lnTo>
                <a:cubicBezTo>
                  <a:pt x="74594" y="35905"/>
                  <a:pt x="95135" y="35905"/>
                  <a:pt x="108108" y="29291"/>
                </a:cubicBezTo>
                <a:cubicBezTo>
                  <a:pt x="120000" y="22677"/>
                  <a:pt x="120000" y="12283"/>
                  <a:pt x="108108" y="6614"/>
                </a:cubicBezTo>
                <a:cubicBezTo>
                  <a:pt x="95135" y="0"/>
                  <a:pt x="74594" y="0"/>
                  <a:pt x="62702" y="6614"/>
                </a:cubicBezTo>
                <a:cubicBezTo>
                  <a:pt x="49729" y="12283"/>
                  <a:pt x="49729" y="22677"/>
                  <a:pt x="62702" y="29291"/>
                </a:cubicBezTo>
                <a:lnTo>
                  <a:pt x="108108" y="77480"/>
                </a:lnTo>
                <a:cubicBezTo>
                  <a:pt x="98378" y="82204"/>
                  <a:pt x="84324" y="84094"/>
                  <a:pt x="72432" y="81259"/>
                </a:cubicBezTo>
                <a:cubicBezTo>
                  <a:pt x="72432" y="90708"/>
                  <a:pt x="72432" y="90708"/>
                  <a:pt x="72432" y="90708"/>
                </a:cubicBezTo>
                <a:cubicBezTo>
                  <a:pt x="84324" y="93543"/>
                  <a:pt x="98378" y="92598"/>
                  <a:pt x="108108" y="87874"/>
                </a:cubicBezTo>
                <a:cubicBezTo>
                  <a:pt x="113513" y="84094"/>
                  <a:pt x="116756" y="80314"/>
                  <a:pt x="116756" y="76535"/>
                </a:cubicBezTo>
                <a:cubicBezTo>
                  <a:pt x="116756" y="66141"/>
                  <a:pt x="116756" y="66141"/>
                  <a:pt x="116756" y="66141"/>
                </a:cubicBezTo>
                <a:cubicBezTo>
                  <a:pt x="116756" y="70866"/>
                  <a:pt x="113513" y="74645"/>
                  <a:pt x="108108" y="77480"/>
                </a:cubicBezTo>
                <a:lnTo>
                  <a:pt x="108108" y="49133"/>
                </a:lnTo>
                <a:cubicBezTo>
                  <a:pt x="98378" y="53858"/>
                  <a:pt x="84324" y="54803"/>
                  <a:pt x="72432" y="52913"/>
                </a:cubicBezTo>
                <a:cubicBezTo>
                  <a:pt x="72432" y="62362"/>
                  <a:pt x="72432" y="62362"/>
                  <a:pt x="72432" y="62362"/>
                </a:cubicBezTo>
                <a:cubicBezTo>
                  <a:pt x="84324" y="65196"/>
                  <a:pt x="98378" y="63307"/>
                  <a:pt x="108108" y="58582"/>
                </a:cubicBezTo>
                <a:cubicBezTo>
                  <a:pt x="113513" y="55748"/>
                  <a:pt x="116756" y="51968"/>
                  <a:pt x="116756" y="47244"/>
                </a:cubicBezTo>
                <a:cubicBezTo>
                  <a:pt x="116756" y="37795"/>
                  <a:pt x="116756" y="37795"/>
                  <a:pt x="116756" y="37795"/>
                </a:cubicBezTo>
                <a:cubicBezTo>
                  <a:pt x="116756" y="41574"/>
                  <a:pt x="113513" y="46299"/>
                  <a:pt x="108108" y="49133"/>
                </a:cubicBezTo>
                <a:lnTo>
                  <a:pt x="108108" y="34960"/>
                </a:lnTo>
                <a:cubicBezTo>
                  <a:pt x="95135" y="40629"/>
                  <a:pt x="74594" y="40629"/>
                  <a:pt x="62702" y="34960"/>
                </a:cubicBezTo>
                <a:cubicBezTo>
                  <a:pt x="56216" y="31181"/>
                  <a:pt x="52972" y="27401"/>
                  <a:pt x="52972" y="23622"/>
                </a:cubicBezTo>
                <a:cubicBezTo>
                  <a:pt x="52972" y="33070"/>
                  <a:pt x="52972" y="33070"/>
                  <a:pt x="52972" y="33070"/>
                </a:cubicBezTo>
                <a:cubicBezTo>
                  <a:pt x="52972" y="36850"/>
                  <a:pt x="56216" y="41574"/>
                  <a:pt x="62702" y="44409"/>
                </a:cubicBezTo>
                <a:cubicBezTo>
                  <a:pt x="74594" y="51023"/>
                  <a:pt x="95135" y="51023"/>
                  <a:pt x="108108" y="44409"/>
                </a:cubicBezTo>
                <a:cubicBezTo>
                  <a:pt x="113513" y="41574"/>
                  <a:pt x="116756" y="36850"/>
                  <a:pt x="116756" y="33070"/>
                </a:cubicBezTo>
                <a:cubicBezTo>
                  <a:pt x="116756" y="23622"/>
                  <a:pt x="116756" y="23622"/>
                  <a:pt x="116756" y="23622"/>
                </a:cubicBezTo>
                <a:cubicBezTo>
                  <a:pt x="116756" y="27401"/>
                  <a:pt x="113513" y="31181"/>
                  <a:pt x="108108" y="34960"/>
                </a:cubicBezTo>
                <a:lnTo>
                  <a:pt x="108108" y="63307"/>
                </a:lnTo>
                <a:cubicBezTo>
                  <a:pt x="98378" y="68031"/>
                  <a:pt x="84324" y="68976"/>
                  <a:pt x="72432" y="67086"/>
                </a:cubicBezTo>
                <a:cubicBezTo>
                  <a:pt x="72432" y="76535"/>
                  <a:pt x="72432" y="76535"/>
                  <a:pt x="72432" y="76535"/>
                </a:cubicBezTo>
                <a:cubicBezTo>
                  <a:pt x="84324" y="79370"/>
                  <a:pt x="98378" y="78425"/>
                  <a:pt x="108108" y="73700"/>
                </a:cubicBezTo>
                <a:cubicBezTo>
                  <a:pt x="113513" y="69921"/>
                  <a:pt x="116756" y="66141"/>
                  <a:pt x="116756" y="61417"/>
                </a:cubicBezTo>
                <a:cubicBezTo>
                  <a:pt x="116756" y="51968"/>
                  <a:pt x="116756" y="51968"/>
                  <a:pt x="116756" y="51968"/>
                </a:cubicBezTo>
                <a:cubicBezTo>
                  <a:pt x="116756" y="55748"/>
                  <a:pt x="113513" y="60472"/>
                  <a:pt x="108108" y="63307"/>
                </a:cubicBezTo>
                <a:lnTo>
                  <a:pt x="108108" y="91653"/>
                </a:lnTo>
                <a:cubicBezTo>
                  <a:pt x="98378" y="96377"/>
                  <a:pt x="84324" y="98267"/>
                  <a:pt x="72432" y="95433"/>
                </a:cubicBezTo>
                <a:cubicBezTo>
                  <a:pt x="72432" y="105826"/>
                  <a:pt x="72432" y="105826"/>
                  <a:pt x="72432" y="105826"/>
                </a:cubicBezTo>
                <a:cubicBezTo>
                  <a:pt x="84324" y="107716"/>
                  <a:pt x="98378" y="106771"/>
                  <a:pt x="108108" y="102047"/>
                </a:cubicBezTo>
                <a:cubicBezTo>
                  <a:pt x="113513" y="99212"/>
                  <a:pt x="116756" y="94488"/>
                  <a:pt x="116756" y="90708"/>
                </a:cubicBezTo>
                <a:cubicBezTo>
                  <a:pt x="116756" y="80314"/>
                  <a:pt x="116756" y="80314"/>
                  <a:pt x="116756" y="80314"/>
                </a:cubicBezTo>
                <a:cubicBezTo>
                  <a:pt x="116756" y="85039"/>
                  <a:pt x="113513" y="88818"/>
                  <a:pt x="108108" y="91653"/>
                </a:cubicBezTo>
              </a:path>
            </a:pathLst>
          </a:custGeom>
          <a:solidFill>
            <a:schemeClr val="accent1"/>
          </a:solidFill>
          <a:ln>
            <a:noFill/>
          </a:ln>
        </p:spPr>
        <p:style>
          <a:lnRef idx="0">
            <a:scrgbClr r="0" g="0" b="0"/>
          </a:lnRef>
          <a:fillRef idx="0">
            <a:scrgbClr r="0" g="0" b="0"/>
          </a:fillRef>
          <a:effectRef idx="0">
            <a:scrgbClr r="0" g="0" b="0"/>
          </a:effectRef>
          <a:fontRef idx="minor"/>
        </p:style>
        <p:txBody>
          <a:bodyPr/>
          <a:lstStyle/>
          <a:p>
            <a:endParaRPr lang="fr-TG"/>
          </a:p>
        </p:txBody>
      </p:sp>
      <p:grpSp>
        <p:nvGrpSpPr>
          <p:cNvPr id="65" name="Shape 2300">
            <a:extLst>
              <a:ext uri="{FF2B5EF4-FFF2-40B4-BE49-F238E27FC236}">
                <a16:creationId xmlns:a16="http://schemas.microsoft.com/office/drawing/2014/main" id="{9E0B91E6-A723-4E00-B509-4FAD7302E64C}"/>
              </a:ext>
            </a:extLst>
          </p:cNvPr>
          <p:cNvGrpSpPr/>
          <p:nvPr/>
        </p:nvGrpSpPr>
        <p:grpSpPr>
          <a:xfrm>
            <a:off x="1588929" y="2499668"/>
            <a:ext cx="253724" cy="288562"/>
            <a:chOff x="1839913" y="5276850"/>
            <a:chExt cx="693736" cy="788987"/>
          </a:xfrm>
          <a:solidFill>
            <a:schemeClr val="accent1"/>
          </a:solidFill>
        </p:grpSpPr>
        <p:sp>
          <p:nvSpPr>
            <p:cNvPr id="68" name="Shape 2301">
              <a:extLst>
                <a:ext uri="{FF2B5EF4-FFF2-40B4-BE49-F238E27FC236}">
                  <a16:creationId xmlns:a16="http://schemas.microsoft.com/office/drawing/2014/main" id="{C02219D6-63E7-41FB-8C54-F48ED1141912}"/>
                </a:ext>
              </a:extLst>
            </p:cNvPr>
            <p:cNvSpPr/>
            <p:nvPr/>
          </p:nvSpPr>
          <p:spPr>
            <a:xfrm>
              <a:off x="1897063" y="5276850"/>
              <a:ext cx="166686" cy="192088"/>
            </a:xfrm>
            <a:custGeom>
              <a:avLst/>
              <a:gdLst/>
              <a:ahLst/>
              <a:cxnLst/>
              <a:rect l="0" t="0" r="0" b="0"/>
              <a:pathLst>
                <a:path w="120000" h="120000" extrusionOk="0">
                  <a:moveTo>
                    <a:pt x="60000" y="120000"/>
                  </a:moveTo>
                  <a:cubicBezTo>
                    <a:pt x="93818" y="119685"/>
                    <a:pt x="120000" y="85354"/>
                    <a:pt x="120000" y="55748"/>
                  </a:cubicBezTo>
                  <a:cubicBezTo>
                    <a:pt x="120000" y="25826"/>
                    <a:pt x="93090" y="629"/>
                    <a:pt x="60000" y="0"/>
                  </a:cubicBezTo>
                  <a:cubicBezTo>
                    <a:pt x="26909" y="629"/>
                    <a:pt x="0" y="26141"/>
                    <a:pt x="0" y="55748"/>
                  </a:cubicBezTo>
                  <a:cubicBezTo>
                    <a:pt x="0" y="85354"/>
                    <a:pt x="26545" y="119685"/>
                    <a:pt x="60000" y="120000"/>
                  </a:cubicBezTo>
                  <a:close/>
                </a:path>
              </a:pathLst>
            </a:custGeom>
            <a:grpFill/>
            <a:ln>
              <a:noFill/>
            </a:ln>
          </p:spPr>
          <p:txBody>
            <a:bodyPr wrap="square" lIns="91410" tIns="45704" rIns="91410" bIns="45704" anchor="t" anchorCtr="0">
              <a:noAutofit/>
            </a:bodyPr>
            <a:lstStyle/>
            <a:p>
              <a:pPr defTabSz="932863"/>
              <a:endParaRPr sz="1600" dirty="0">
                <a:solidFill>
                  <a:srgbClr val="000000"/>
                </a:solidFill>
                <a:latin typeface="Arial"/>
                <a:ea typeface="Arial"/>
                <a:cs typeface="Arial"/>
                <a:sym typeface="Arial"/>
              </a:endParaRPr>
            </a:p>
          </p:txBody>
        </p:sp>
        <p:sp>
          <p:nvSpPr>
            <p:cNvPr id="69" name="Shape 2302">
              <a:extLst>
                <a:ext uri="{FF2B5EF4-FFF2-40B4-BE49-F238E27FC236}">
                  <a16:creationId xmlns:a16="http://schemas.microsoft.com/office/drawing/2014/main" id="{2A18D865-3B1E-44B2-9B14-D94E676363A2}"/>
                </a:ext>
              </a:extLst>
            </p:cNvPr>
            <p:cNvSpPr/>
            <p:nvPr/>
          </p:nvSpPr>
          <p:spPr>
            <a:xfrm>
              <a:off x="1965325" y="5483225"/>
              <a:ext cx="30161" cy="19049"/>
            </a:xfrm>
            <a:custGeom>
              <a:avLst/>
              <a:gdLst/>
              <a:ahLst/>
              <a:cxnLst/>
              <a:rect l="0" t="0" r="0" b="0"/>
              <a:pathLst>
                <a:path w="120000" h="120000" extrusionOk="0">
                  <a:moveTo>
                    <a:pt x="104516" y="3157"/>
                  </a:moveTo>
                  <a:cubicBezTo>
                    <a:pt x="73548" y="0"/>
                    <a:pt x="44516" y="0"/>
                    <a:pt x="13548" y="3157"/>
                  </a:cubicBezTo>
                  <a:cubicBezTo>
                    <a:pt x="9677" y="3157"/>
                    <a:pt x="5806" y="6315"/>
                    <a:pt x="5806" y="12631"/>
                  </a:cubicBezTo>
                  <a:cubicBezTo>
                    <a:pt x="3870" y="18947"/>
                    <a:pt x="1935" y="25263"/>
                    <a:pt x="0" y="31578"/>
                  </a:cubicBezTo>
                  <a:cubicBezTo>
                    <a:pt x="0" y="34736"/>
                    <a:pt x="0" y="41052"/>
                    <a:pt x="0" y="44210"/>
                  </a:cubicBezTo>
                  <a:cubicBezTo>
                    <a:pt x="7741" y="69473"/>
                    <a:pt x="13548" y="91578"/>
                    <a:pt x="21290" y="113684"/>
                  </a:cubicBezTo>
                  <a:cubicBezTo>
                    <a:pt x="21290" y="120000"/>
                    <a:pt x="23225" y="120000"/>
                    <a:pt x="27096" y="120000"/>
                  </a:cubicBezTo>
                  <a:cubicBezTo>
                    <a:pt x="36774" y="120000"/>
                    <a:pt x="48387" y="120000"/>
                    <a:pt x="58064" y="120000"/>
                  </a:cubicBezTo>
                  <a:cubicBezTo>
                    <a:pt x="69677" y="120000"/>
                    <a:pt x="79354" y="120000"/>
                    <a:pt x="90967" y="120000"/>
                  </a:cubicBezTo>
                  <a:cubicBezTo>
                    <a:pt x="94838" y="120000"/>
                    <a:pt x="94838" y="120000"/>
                    <a:pt x="96774" y="113684"/>
                  </a:cubicBezTo>
                  <a:cubicBezTo>
                    <a:pt x="102580" y="97894"/>
                    <a:pt x="106451" y="78947"/>
                    <a:pt x="112258" y="63157"/>
                  </a:cubicBezTo>
                  <a:cubicBezTo>
                    <a:pt x="118064" y="47368"/>
                    <a:pt x="120000" y="31578"/>
                    <a:pt x="112258" y="12631"/>
                  </a:cubicBezTo>
                  <a:cubicBezTo>
                    <a:pt x="110322" y="6315"/>
                    <a:pt x="108387" y="3157"/>
                    <a:pt x="104516" y="3157"/>
                  </a:cubicBezTo>
                  <a:close/>
                </a:path>
              </a:pathLst>
            </a:custGeom>
            <a:grpFill/>
            <a:ln>
              <a:noFill/>
            </a:ln>
          </p:spPr>
          <p:txBody>
            <a:bodyPr wrap="square" lIns="91410" tIns="45704" rIns="91410" bIns="45704" anchor="t" anchorCtr="0">
              <a:noAutofit/>
            </a:bodyPr>
            <a:lstStyle/>
            <a:p>
              <a:pPr defTabSz="932863"/>
              <a:endParaRPr sz="1600" dirty="0">
                <a:solidFill>
                  <a:srgbClr val="000000"/>
                </a:solidFill>
                <a:latin typeface="Arial"/>
                <a:ea typeface="Arial"/>
                <a:cs typeface="Arial"/>
                <a:sym typeface="Arial"/>
              </a:endParaRPr>
            </a:p>
          </p:txBody>
        </p:sp>
        <p:sp>
          <p:nvSpPr>
            <p:cNvPr id="70" name="Shape 2303">
              <a:extLst>
                <a:ext uri="{FF2B5EF4-FFF2-40B4-BE49-F238E27FC236}">
                  <a16:creationId xmlns:a16="http://schemas.microsoft.com/office/drawing/2014/main" id="{84A25411-F685-4A8B-A5D8-6C9FBAADFBFB}"/>
                </a:ext>
              </a:extLst>
            </p:cNvPr>
            <p:cNvSpPr/>
            <p:nvPr/>
          </p:nvSpPr>
          <p:spPr>
            <a:xfrm>
              <a:off x="1839913" y="5483225"/>
              <a:ext cx="473075" cy="582612"/>
            </a:xfrm>
            <a:custGeom>
              <a:avLst/>
              <a:gdLst/>
              <a:ahLst/>
              <a:cxnLst/>
              <a:rect l="0" t="0" r="0" b="0"/>
              <a:pathLst>
                <a:path w="120000" h="120000" extrusionOk="0">
                  <a:moveTo>
                    <a:pt x="59235" y="14495"/>
                  </a:moveTo>
                  <a:cubicBezTo>
                    <a:pt x="111082" y="14495"/>
                    <a:pt x="111082" y="14495"/>
                    <a:pt x="111082" y="14495"/>
                  </a:cubicBezTo>
                  <a:cubicBezTo>
                    <a:pt x="116050" y="14495"/>
                    <a:pt x="120000" y="11182"/>
                    <a:pt x="120000" y="7247"/>
                  </a:cubicBezTo>
                  <a:cubicBezTo>
                    <a:pt x="120000" y="3313"/>
                    <a:pt x="116050" y="0"/>
                    <a:pt x="111082" y="0"/>
                  </a:cubicBezTo>
                  <a:cubicBezTo>
                    <a:pt x="58980" y="0"/>
                    <a:pt x="58980" y="0"/>
                    <a:pt x="58980" y="0"/>
                  </a:cubicBezTo>
                  <a:cubicBezTo>
                    <a:pt x="58980" y="0"/>
                    <a:pt x="58980" y="0"/>
                    <a:pt x="58980" y="0"/>
                  </a:cubicBezTo>
                  <a:cubicBezTo>
                    <a:pt x="47770" y="0"/>
                    <a:pt x="47770" y="0"/>
                    <a:pt x="47770" y="0"/>
                  </a:cubicBezTo>
                  <a:cubicBezTo>
                    <a:pt x="40000" y="12424"/>
                    <a:pt x="40000" y="12424"/>
                    <a:pt x="40000" y="12424"/>
                  </a:cubicBezTo>
                  <a:cubicBezTo>
                    <a:pt x="39617" y="11389"/>
                    <a:pt x="39363" y="10353"/>
                    <a:pt x="39108" y="9318"/>
                  </a:cubicBezTo>
                  <a:cubicBezTo>
                    <a:pt x="38726" y="7868"/>
                    <a:pt x="38343" y="6315"/>
                    <a:pt x="37834" y="4866"/>
                  </a:cubicBezTo>
                  <a:cubicBezTo>
                    <a:pt x="36433" y="4866"/>
                    <a:pt x="34904" y="4866"/>
                    <a:pt x="33503" y="4866"/>
                  </a:cubicBezTo>
                  <a:cubicBezTo>
                    <a:pt x="33248" y="4866"/>
                    <a:pt x="33248" y="4969"/>
                    <a:pt x="33248" y="5073"/>
                  </a:cubicBezTo>
                  <a:cubicBezTo>
                    <a:pt x="32611" y="7247"/>
                    <a:pt x="32101" y="9421"/>
                    <a:pt x="31464" y="11596"/>
                  </a:cubicBezTo>
                  <a:cubicBezTo>
                    <a:pt x="31464" y="11803"/>
                    <a:pt x="31337" y="12113"/>
                    <a:pt x="31337" y="12320"/>
                  </a:cubicBezTo>
                  <a:cubicBezTo>
                    <a:pt x="23439" y="0"/>
                    <a:pt x="23439" y="0"/>
                    <a:pt x="23439" y="0"/>
                  </a:cubicBezTo>
                  <a:cubicBezTo>
                    <a:pt x="12229" y="0"/>
                    <a:pt x="12229" y="0"/>
                    <a:pt x="12229" y="0"/>
                  </a:cubicBezTo>
                  <a:cubicBezTo>
                    <a:pt x="5477" y="0"/>
                    <a:pt x="0" y="4762"/>
                    <a:pt x="0" y="10560"/>
                  </a:cubicBezTo>
                  <a:cubicBezTo>
                    <a:pt x="0" y="50215"/>
                    <a:pt x="0" y="50215"/>
                    <a:pt x="0" y="50215"/>
                  </a:cubicBezTo>
                  <a:cubicBezTo>
                    <a:pt x="0" y="55703"/>
                    <a:pt x="4840" y="60155"/>
                    <a:pt x="11210" y="60569"/>
                  </a:cubicBezTo>
                  <a:cubicBezTo>
                    <a:pt x="12993" y="76617"/>
                    <a:pt x="14649" y="92769"/>
                    <a:pt x="16433" y="109128"/>
                  </a:cubicBezTo>
                  <a:cubicBezTo>
                    <a:pt x="17197" y="114823"/>
                    <a:pt x="21656" y="119689"/>
                    <a:pt x="26751" y="119896"/>
                  </a:cubicBezTo>
                  <a:cubicBezTo>
                    <a:pt x="32611" y="120000"/>
                    <a:pt x="38598" y="120000"/>
                    <a:pt x="44585" y="119896"/>
                  </a:cubicBezTo>
                  <a:cubicBezTo>
                    <a:pt x="49554" y="119689"/>
                    <a:pt x="54140" y="114823"/>
                    <a:pt x="54777" y="109128"/>
                  </a:cubicBezTo>
                  <a:cubicBezTo>
                    <a:pt x="56305" y="95461"/>
                    <a:pt x="57707" y="81898"/>
                    <a:pt x="59235" y="68438"/>
                  </a:cubicBezTo>
                  <a:cubicBezTo>
                    <a:pt x="59235" y="68438"/>
                    <a:pt x="59235" y="68438"/>
                    <a:pt x="59235" y="68438"/>
                  </a:cubicBezTo>
                  <a:lnTo>
                    <a:pt x="59235" y="14495"/>
                  </a:lnTo>
                  <a:close/>
                </a:path>
              </a:pathLst>
            </a:custGeom>
            <a:grpFill/>
            <a:ln>
              <a:noFill/>
            </a:ln>
          </p:spPr>
          <p:txBody>
            <a:bodyPr wrap="square" lIns="91410" tIns="45704" rIns="91410" bIns="45704" anchor="t" anchorCtr="0">
              <a:noAutofit/>
            </a:bodyPr>
            <a:lstStyle/>
            <a:p>
              <a:pPr defTabSz="932863"/>
              <a:endParaRPr sz="1600" dirty="0">
                <a:solidFill>
                  <a:srgbClr val="000000"/>
                </a:solidFill>
                <a:latin typeface="Arial"/>
                <a:ea typeface="Arial"/>
                <a:cs typeface="Arial"/>
                <a:sym typeface="Arial"/>
              </a:endParaRPr>
            </a:p>
          </p:txBody>
        </p:sp>
        <p:sp>
          <p:nvSpPr>
            <p:cNvPr id="71" name="Shape 2304">
              <a:extLst>
                <a:ext uri="{FF2B5EF4-FFF2-40B4-BE49-F238E27FC236}">
                  <a16:creationId xmlns:a16="http://schemas.microsoft.com/office/drawing/2014/main" id="{69D599DE-86A9-4E36-B0D7-CC58B19ED2E7}"/>
                </a:ext>
              </a:extLst>
            </p:cNvPr>
            <p:cNvSpPr/>
            <p:nvPr/>
          </p:nvSpPr>
          <p:spPr>
            <a:xfrm>
              <a:off x="2135188" y="5921375"/>
              <a:ext cx="282574" cy="144462"/>
            </a:xfrm>
            <a:custGeom>
              <a:avLst/>
              <a:gdLst/>
              <a:ahLst/>
              <a:cxnLst/>
              <a:rect l="0" t="0" r="0" b="0"/>
              <a:pathLst>
                <a:path w="120000" h="120000" extrusionOk="0">
                  <a:moveTo>
                    <a:pt x="72682" y="0"/>
                  </a:moveTo>
                  <a:cubicBezTo>
                    <a:pt x="47317" y="0"/>
                    <a:pt x="47317" y="0"/>
                    <a:pt x="47317" y="0"/>
                  </a:cubicBezTo>
                  <a:cubicBezTo>
                    <a:pt x="3623" y="88333"/>
                    <a:pt x="3623" y="88333"/>
                    <a:pt x="3623" y="88333"/>
                  </a:cubicBezTo>
                  <a:cubicBezTo>
                    <a:pt x="0" y="95416"/>
                    <a:pt x="0" y="107083"/>
                    <a:pt x="3623" y="114583"/>
                  </a:cubicBezTo>
                  <a:cubicBezTo>
                    <a:pt x="5541" y="117916"/>
                    <a:pt x="7886" y="120000"/>
                    <a:pt x="10017" y="120000"/>
                  </a:cubicBezTo>
                  <a:cubicBezTo>
                    <a:pt x="12362" y="120000"/>
                    <a:pt x="14706" y="117916"/>
                    <a:pt x="16625" y="114583"/>
                  </a:cubicBezTo>
                  <a:cubicBezTo>
                    <a:pt x="60106" y="26250"/>
                    <a:pt x="60106" y="26250"/>
                    <a:pt x="60106" y="26250"/>
                  </a:cubicBezTo>
                  <a:cubicBezTo>
                    <a:pt x="103587" y="114583"/>
                    <a:pt x="103587" y="114583"/>
                    <a:pt x="103587" y="114583"/>
                  </a:cubicBezTo>
                  <a:cubicBezTo>
                    <a:pt x="105293" y="117916"/>
                    <a:pt x="107637" y="120000"/>
                    <a:pt x="109982" y="120000"/>
                  </a:cubicBezTo>
                  <a:cubicBezTo>
                    <a:pt x="112326" y="120000"/>
                    <a:pt x="114671" y="117916"/>
                    <a:pt x="116376" y="114583"/>
                  </a:cubicBezTo>
                  <a:cubicBezTo>
                    <a:pt x="120000" y="107083"/>
                    <a:pt x="120000" y="95416"/>
                    <a:pt x="116376" y="88333"/>
                  </a:cubicBezTo>
                  <a:lnTo>
                    <a:pt x="72682" y="0"/>
                  </a:lnTo>
                  <a:close/>
                </a:path>
              </a:pathLst>
            </a:custGeom>
            <a:grpFill/>
            <a:ln>
              <a:noFill/>
            </a:ln>
          </p:spPr>
          <p:txBody>
            <a:bodyPr wrap="square" lIns="91410" tIns="45704" rIns="91410" bIns="45704" anchor="t" anchorCtr="0">
              <a:noAutofit/>
            </a:bodyPr>
            <a:lstStyle/>
            <a:p>
              <a:pPr defTabSz="932863"/>
              <a:endParaRPr sz="1600" dirty="0">
                <a:solidFill>
                  <a:srgbClr val="000000"/>
                </a:solidFill>
                <a:latin typeface="Arial"/>
                <a:ea typeface="Arial"/>
                <a:cs typeface="Arial"/>
                <a:sym typeface="Arial"/>
              </a:endParaRPr>
            </a:p>
          </p:txBody>
        </p:sp>
        <p:sp>
          <p:nvSpPr>
            <p:cNvPr id="72" name="Shape 2305">
              <a:extLst>
                <a:ext uri="{FF2B5EF4-FFF2-40B4-BE49-F238E27FC236}">
                  <a16:creationId xmlns:a16="http://schemas.microsoft.com/office/drawing/2014/main" id="{F4BAE191-290C-42F5-8531-556E328EC965}"/>
                </a:ext>
              </a:extLst>
            </p:cNvPr>
            <p:cNvSpPr/>
            <p:nvPr/>
          </p:nvSpPr>
          <p:spPr>
            <a:xfrm>
              <a:off x="2092325" y="5278437"/>
              <a:ext cx="441324" cy="614363"/>
            </a:xfrm>
            <a:custGeom>
              <a:avLst/>
              <a:gdLst/>
              <a:ahLst/>
              <a:cxnLst/>
              <a:rect l="0" t="0" r="0" b="0"/>
              <a:pathLst>
                <a:path w="120000" h="120000" extrusionOk="0">
                  <a:moveTo>
                    <a:pt x="103071" y="10622"/>
                  </a:moveTo>
                  <a:cubicBezTo>
                    <a:pt x="72491" y="10622"/>
                    <a:pt x="72491" y="10622"/>
                    <a:pt x="72491" y="10622"/>
                  </a:cubicBezTo>
                  <a:cubicBezTo>
                    <a:pt x="71262" y="4622"/>
                    <a:pt x="64163" y="0"/>
                    <a:pt x="55563" y="0"/>
                  </a:cubicBezTo>
                  <a:cubicBezTo>
                    <a:pt x="44232" y="0"/>
                    <a:pt x="44232" y="0"/>
                    <a:pt x="44232" y="0"/>
                  </a:cubicBezTo>
                  <a:cubicBezTo>
                    <a:pt x="35631" y="0"/>
                    <a:pt x="28532" y="4622"/>
                    <a:pt x="27440" y="10622"/>
                  </a:cubicBezTo>
                  <a:cubicBezTo>
                    <a:pt x="0" y="10622"/>
                    <a:pt x="0" y="10622"/>
                    <a:pt x="0" y="10622"/>
                  </a:cubicBezTo>
                  <a:cubicBezTo>
                    <a:pt x="682" y="12688"/>
                    <a:pt x="1228" y="14852"/>
                    <a:pt x="1228" y="17114"/>
                  </a:cubicBezTo>
                  <a:cubicBezTo>
                    <a:pt x="1228" y="17704"/>
                    <a:pt x="1092" y="18196"/>
                    <a:pt x="1092" y="18786"/>
                  </a:cubicBezTo>
                  <a:cubicBezTo>
                    <a:pt x="34402" y="18786"/>
                    <a:pt x="34402" y="18786"/>
                    <a:pt x="34402" y="18786"/>
                  </a:cubicBezTo>
                  <a:cubicBezTo>
                    <a:pt x="38907" y="18786"/>
                    <a:pt x="38907" y="18786"/>
                    <a:pt x="38907" y="18786"/>
                  </a:cubicBezTo>
                  <a:cubicBezTo>
                    <a:pt x="60887" y="18786"/>
                    <a:pt x="60887" y="18786"/>
                    <a:pt x="60887" y="18786"/>
                  </a:cubicBezTo>
                  <a:cubicBezTo>
                    <a:pt x="66894" y="18786"/>
                    <a:pt x="66894" y="18786"/>
                    <a:pt x="66894" y="18786"/>
                  </a:cubicBezTo>
                  <a:cubicBezTo>
                    <a:pt x="103071" y="18786"/>
                    <a:pt x="103071" y="18786"/>
                    <a:pt x="103071" y="18786"/>
                  </a:cubicBezTo>
                  <a:cubicBezTo>
                    <a:pt x="106211" y="18786"/>
                    <a:pt x="108668" y="20852"/>
                    <a:pt x="108668" y="23409"/>
                  </a:cubicBezTo>
                  <a:cubicBezTo>
                    <a:pt x="108668" y="107213"/>
                    <a:pt x="108668" y="107213"/>
                    <a:pt x="108668" y="107213"/>
                  </a:cubicBezTo>
                  <a:cubicBezTo>
                    <a:pt x="108668" y="109770"/>
                    <a:pt x="106211" y="111836"/>
                    <a:pt x="103071" y="111836"/>
                  </a:cubicBezTo>
                  <a:cubicBezTo>
                    <a:pt x="3139" y="111836"/>
                    <a:pt x="3139" y="111836"/>
                    <a:pt x="3139" y="111836"/>
                  </a:cubicBezTo>
                  <a:cubicBezTo>
                    <a:pt x="2866" y="114590"/>
                    <a:pt x="2457" y="117344"/>
                    <a:pt x="2184" y="120000"/>
                  </a:cubicBezTo>
                  <a:cubicBezTo>
                    <a:pt x="103071" y="120000"/>
                    <a:pt x="103071" y="120000"/>
                    <a:pt x="103071" y="120000"/>
                  </a:cubicBezTo>
                  <a:cubicBezTo>
                    <a:pt x="112491" y="120000"/>
                    <a:pt x="120000" y="114295"/>
                    <a:pt x="120000" y="107213"/>
                  </a:cubicBezTo>
                  <a:cubicBezTo>
                    <a:pt x="120000" y="23409"/>
                    <a:pt x="120000" y="23409"/>
                    <a:pt x="120000" y="23409"/>
                  </a:cubicBezTo>
                  <a:cubicBezTo>
                    <a:pt x="120000" y="16327"/>
                    <a:pt x="112491" y="10622"/>
                    <a:pt x="103071" y="10622"/>
                  </a:cubicBezTo>
                  <a:close/>
                </a:path>
              </a:pathLst>
            </a:custGeom>
            <a:grpFill/>
            <a:ln>
              <a:noFill/>
            </a:ln>
          </p:spPr>
          <p:txBody>
            <a:bodyPr wrap="square" lIns="91410" tIns="45704" rIns="91410" bIns="45704" anchor="t" anchorCtr="0">
              <a:noAutofit/>
            </a:bodyPr>
            <a:lstStyle/>
            <a:p>
              <a:pPr defTabSz="932863"/>
              <a:endParaRPr sz="1600" dirty="0">
                <a:solidFill>
                  <a:srgbClr val="000000"/>
                </a:solidFill>
                <a:latin typeface="Arial"/>
                <a:ea typeface="Arial"/>
                <a:cs typeface="Arial"/>
                <a:sym typeface="Arial"/>
              </a:endParaRPr>
            </a:p>
          </p:txBody>
        </p:sp>
      </p:grpSp>
      <p:pic>
        <p:nvPicPr>
          <p:cNvPr id="98" name="Picture 79" descr="A close up of a logo&#10;&#10;Description generated with very high confidence">
            <a:extLst>
              <a:ext uri="{FF2B5EF4-FFF2-40B4-BE49-F238E27FC236}">
                <a16:creationId xmlns:a16="http://schemas.microsoft.com/office/drawing/2014/main" id="{12B79ABC-661B-49DB-B7B5-8AF5464B40F6}"/>
              </a:ext>
            </a:extLst>
          </p:cNvPr>
          <p:cNvPicPr>
            <a:picLocks noChangeAspect="1"/>
          </p:cNvPicPr>
          <p:nvPr/>
        </p:nvPicPr>
        <p:blipFill rotWithShape="1">
          <a:blip r:embed="rId3" cstate="print">
            <a:duotone>
              <a:schemeClr val="accent1">
                <a:shade val="45000"/>
                <a:satMod val="135000"/>
              </a:schemeClr>
              <a:prstClr val="white"/>
            </a:duotone>
            <a:extLst>
              <a:ext uri="{28A0092B-C50C-407E-A947-70E740481C1C}">
                <a14:useLocalDpi xmlns:a14="http://schemas.microsoft.com/office/drawing/2010/main" val="0"/>
              </a:ext>
            </a:extLst>
          </a:blip>
          <a:srcRect l="7899" t="14124" r="8944" b="27484"/>
          <a:stretch/>
        </p:blipFill>
        <p:spPr>
          <a:xfrm>
            <a:off x="1553672" y="4832362"/>
            <a:ext cx="427501" cy="300190"/>
          </a:xfrm>
          <a:prstGeom prst="rect">
            <a:avLst/>
          </a:prstGeom>
        </p:spPr>
      </p:pic>
      <p:sp>
        <p:nvSpPr>
          <p:cNvPr id="40" name="Titre 23">
            <a:extLst>
              <a:ext uri="{FF2B5EF4-FFF2-40B4-BE49-F238E27FC236}">
                <a16:creationId xmlns:a16="http://schemas.microsoft.com/office/drawing/2014/main" id="{95BA5E4A-3BB6-497D-BCA5-51A37862FE12}"/>
              </a:ext>
            </a:extLst>
          </p:cNvPr>
          <p:cNvSpPr txBox="1">
            <a:spLocks/>
          </p:cNvSpPr>
          <p:nvPr/>
        </p:nvSpPr>
        <p:spPr>
          <a:xfrm>
            <a:off x="812800" y="115774"/>
            <a:ext cx="9864264" cy="540879"/>
          </a:xfrm>
          <a:prstGeom prst="rect">
            <a:avLst/>
          </a:prstGeom>
        </p:spPr>
        <p:txBody>
          <a:bodyPr/>
          <a:lstStyle>
            <a:lvl1pPr algn="l" defTabSz="895350" rtl="0" eaLnBrk="1" fontAlgn="base" hangingPunct="1">
              <a:spcBef>
                <a:spcPct val="0"/>
              </a:spcBef>
              <a:spcAft>
                <a:spcPct val="0"/>
              </a:spcAft>
              <a:tabLst>
                <a:tab pos="357188" algn="l"/>
              </a:tabLst>
              <a:defRPr sz="1900" b="1">
                <a:solidFill>
                  <a:schemeClr val="tx2"/>
                </a:solidFill>
                <a:latin typeface="+mj-lt"/>
                <a:ea typeface="+mj-ea"/>
                <a:cs typeface="+mj-cs"/>
              </a:defRPr>
            </a:lvl1pPr>
            <a:lvl2pPr algn="l" defTabSz="895350" rtl="0" eaLnBrk="1" fontAlgn="base" hangingPunct="1">
              <a:spcBef>
                <a:spcPct val="0"/>
              </a:spcBef>
              <a:spcAft>
                <a:spcPct val="0"/>
              </a:spcAft>
              <a:defRPr sz="1900" b="1">
                <a:solidFill>
                  <a:schemeClr val="tx2"/>
                </a:solidFill>
                <a:latin typeface="Arial" charset="0"/>
              </a:defRPr>
            </a:lvl2pPr>
            <a:lvl3pPr algn="l" defTabSz="895350" rtl="0" eaLnBrk="1" fontAlgn="base" hangingPunct="1">
              <a:spcBef>
                <a:spcPct val="0"/>
              </a:spcBef>
              <a:spcAft>
                <a:spcPct val="0"/>
              </a:spcAft>
              <a:defRPr sz="1900" b="1">
                <a:solidFill>
                  <a:schemeClr val="tx2"/>
                </a:solidFill>
                <a:latin typeface="Arial" charset="0"/>
              </a:defRPr>
            </a:lvl3pPr>
            <a:lvl4pPr algn="l" defTabSz="895350" rtl="0" eaLnBrk="1" fontAlgn="base" hangingPunct="1">
              <a:spcBef>
                <a:spcPct val="0"/>
              </a:spcBef>
              <a:spcAft>
                <a:spcPct val="0"/>
              </a:spcAft>
              <a:defRPr sz="1900" b="1">
                <a:solidFill>
                  <a:schemeClr val="tx2"/>
                </a:solidFill>
                <a:latin typeface="Arial" charset="0"/>
              </a:defRPr>
            </a:lvl4pPr>
            <a:lvl5pPr algn="l" defTabSz="895350" rtl="0" eaLnBrk="1" fontAlgn="base" hangingPunct="1">
              <a:spcBef>
                <a:spcPct val="0"/>
              </a:spcBef>
              <a:spcAft>
                <a:spcPct val="0"/>
              </a:spcAft>
              <a:defRPr sz="1900" b="1">
                <a:solidFill>
                  <a:schemeClr val="tx2"/>
                </a:solidFill>
                <a:latin typeface="Arial" charset="0"/>
              </a:defRPr>
            </a:lvl5pPr>
            <a:lvl6pPr marL="457200" algn="l" defTabSz="895350" rtl="0" eaLnBrk="1" fontAlgn="base" hangingPunct="1">
              <a:spcBef>
                <a:spcPct val="0"/>
              </a:spcBef>
              <a:spcAft>
                <a:spcPct val="0"/>
              </a:spcAft>
              <a:defRPr sz="1900" b="1">
                <a:solidFill>
                  <a:schemeClr val="tx2"/>
                </a:solidFill>
                <a:latin typeface="Arial" charset="0"/>
              </a:defRPr>
            </a:lvl6pPr>
            <a:lvl7pPr marL="914400" algn="l" defTabSz="895350" rtl="0" eaLnBrk="1" fontAlgn="base" hangingPunct="1">
              <a:spcBef>
                <a:spcPct val="0"/>
              </a:spcBef>
              <a:spcAft>
                <a:spcPct val="0"/>
              </a:spcAft>
              <a:defRPr sz="1900" b="1">
                <a:solidFill>
                  <a:schemeClr val="tx2"/>
                </a:solidFill>
                <a:latin typeface="Arial" charset="0"/>
              </a:defRPr>
            </a:lvl7pPr>
            <a:lvl8pPr marL="1371600" algn="l" defTabSz="895350" rtl="0" eaLnBrk="1" fontAlgn="base" hangingPunct="1">
              <a:spcBef>
                <a:spcPct val="0"/>
              </a:spcBef>
              <a:spcAft>
                <a:spcPct val="0"/>
              </a:spcAft>
              <a:defRPr sz="1900" b="1">
                <a:solidFill>
                  <a:schemeClr val="tx2"/>
                </a:solidFill>
                <a:latin typeface="Arial" charset="0"/>
              </a:defRPr>
            </a:lvl8pPr>
            <a:lvl9pPr marL="1828800" algn="l" defTabSz="895350" rtl="0" eaLnBrk="1" fontAlgn="base" hangingPunct="1">
              <a:spcBef>
                <a:spcPct val="0"/>
              </a:spcBef>
              <a:spcAft>
                <a:spcPct val="0"/>
              </a:spcAft>
              <a:defRPr sz="1900" b="1">
                <a:solidFill>
                  <a:schemeClr val="tx2"/>
                </a:solidFill>
                <a:latin typeface="Arial" charset="0"/>
              </a:defRPr>
            </a:lvl9pPr>
          </a:lstStyle>
          <a:p>
            <a:r>
              <a:rPr lang="fr-FR" sz="1939" kern="0" dirty="0">
                <a:solidFill>
                  <a:schemeClr val="accent1"/>
                </a:solidFill>
              </a:rPr>
              <a:t>Travaux d’aménagement et de bitumage de la route Atakpamé – </a:t>
            </a:r>
            <a:r>
              <a:rPr lang="fr-FR" sz="1939" kern="0" dirty="0" err="1">
                <a:solidFill>
                  <a:schemeClr val="accent1"/>
                </a:solidFill>
              </a:rPr>
              <a:t>Akparé</a:t>
            </a:r>
            <a:r>
              <a:rPr lang="fr-FR" sz="1939" kern="0" dirty="0">
                <a:solidFill>
                  <a:schemeClr val="accent1"/>
                </a:solidFill>
              </a:rPr>
              <a:t> – </a:t>
            </a:r>
            <a:r>
              <a:rPr lang="fr-FR" sz="1939" kern="0" dirty="0" err="1">
                <a:solidFill>
                  <a:schemeClr val="accent1"/>
                </a:solidFill>
              </a:rPr>
              <a:t>Nangbéto</a:t>
            </a:r>
            <a:r>
              <a:rPr lang="fr-FR" sz="1939" kern="0" dirty="0">
                <a:solidFill>
                  <a:schemeClr val="accent1"/>
                </a:solidFill>
              </a:rPr>
              <a:t> – </a:t>
            </a:r>
            <a:r>
              <a:rPr lang="fr-FR" sz="1939" kern="0" dirty="0" err="1">
                <a:solidFill>
                  <a:schemeClr val="accent1"/>
                </a:solidFill>
              </a:rPr>
              <a:t>Tohoun</a:t>
            </a:r>
            <a:r>
              <a:rPr lang="fr-FR" sz="1939" kern="0" dirty="0">
                <a:solidFill>
                  <a:schemeClr val="accent1"/>
                </a:solidFill>
              </a:rPr>
              <a:t> (105 Km)</a:t>
            </a:r>
          </a:p>
        </p:txBody>
      </p:sp>
      <p:sp>
        <p:nvSpPr>
          <p:cNvPr id="39" name="Rectangle 38">
            <a:extLst>
              <a:ext uri="{FF2B5EF4-FFF2-40B4-BE49-F238E27FC236}">
                <a16:creationId xmlns:a16="http://schemas.microsoft.com/office/drawing/2014/main" id="{23FCC8E4-7155-4ECB-A517-2CC900A34664}"/>
              </a:ext>
            </a:extLst>
          </p:cNvPr>
          <p:cNvSpPr/>
          <p:nvPr/>
        </p:nvSpPr>
        <p:spPr>
          <a:xfrm>
            <a:off x="10910416" y="0"/>
            <a:ext cx="1281584" cy="270376"/>
          </a:xfrm>
          <a:prstGeom prst="rect">
            <a:avLst/>
          </a:prstGeom>
          <a:solidFill>
            <a:srgbClr val="005E00"/>
          </a:solidFill>
        </p:spPr>
        <p:txBody>
          <a:bodyPr wrap="square">
            <a:spAutoFit/>
          </a:bodyPr>
          <a:lstStyle/>
          <a:p>
            <a:pPr defTabSz="932863"/>
            <a:r>
              <a:rPr lang="fr-FR" sz="1122" b="1" dirty="0">
                <a:solidFill>
                  <a:srgbClr val="FFFFFF"/>
                </a:solidFill>
              </a:rPr>
              <a:t>FICHE PROJET </a:t>
            </a:r>
            <a:endParaRPr lang="en-GB" sz="1122" dirty="0">
              <a:solidFill>
                <a:srgbClr val="FFFFFF"/>
              </a:solidFill>
            </a:endParaRPr>
          </a:p>
        </p:txBody>
      </p:sp>
      <p:pic>
        <p:nvPicPr>
          <p:cNvPr id="4" name="Graphic 3" descr="Star with solid fill">
            <a:extLst>
              <a:ext uri="{FF2B5EF4-FFF2-40B4-BE49-F238E27FC236}">
                <a16:creationId xmlns:a16="http://schemas.microsoft.com/office/drawing/2014/main" id="{0704C949-A515-6196-E154-476AC44B3703}"/>
              </a:ext>
            </a:extLst>
          </p:cNvPr>
          <p:cNvPicPr>
            <a:picLocks noChangeAspect="1"/>
          </p:cNvPicPr>
          <p:nvPr/>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7975" y="239920"/>
            <a:ext cx="319616" cy="319616"/>
          </a:xfrm>
          <a:prstGeom prst="rect">
            <a:avLst/>
          </a:prstGeom>
        </p:spPr>
      </p:pic>
      <p:pic>
        <p:nvPicPr>
          <p:cNvPr id="5" name="Graphic 4" descr="Star with solid fill">
            <a:extLst>
              <a:ext uri="{FF2B5EF4-FFF2-40B4-BE49-F238E27FC236}">
                <a16:creationId xmlns:a16="http://schemas.microsoft.com/office/drawing/2014/main" id="{B4226F5A-B809-499A-93A2-5EE4D3DEB25E}"/>
              </a:ext>
            </a:extLst>
          </p:cNvPr>
          <p:cNvPicPr>
            <a:picLocks noChangeAspect="1"/>
          </p:cNvPicPr>
          <p:nvPr/>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7975" y="6471223"/>
            <a:ext cx="319616" cy="319616"/>
          </a:xfrm>
          <a:prstGeom prst="rect">
            <a:avLst/>
          </a:prstGeom>
        </p:spPr>
      </p:pic>
      <p:sp>
        <p:nvSpPr>
          <p:cNvPr id="6" name="TextBox 5">
            <a:extLst>
              <a:ext uri="{FF2B5EF4-FFF2-40B4-BE49-F238E27FC236}">
                <a16:creationId xmlns:a16="http://schemas.microsoft.com/office/drawing/2014/main" id="{F66E0D47-ECBE-760F-EEA8-300558C4C710}"/>
              </a:ext>
            </a:extLst>
          </p:cNvPr>
          <p:cNvSpPr txBox="1"/>
          <p:nvPr/>
        </p:nvSpPr>
        <p:spPr>
          <a:xfrm>
            <a:off x="709494" y="6543040"/>
            <a:ext cx="4268906" cy="221491"/>
          </a:xfrm>
          <a:prstGeom prst="rect">
            <a:avLst/>
          </a:prstGeom>
          <a:ln w="6350">
            <a:noFill/>
            <a:miter lim="800000"/>
          </a:ln>
        </p:spPr>
        <p:txBody>
          <a:bodyPr vert="horz" wrap="square" lIns="0" tIns="0" rIns="0" bIns="0" rtlCol="0">
            <a:noAutofit/>
          </a:bodyPr>
          <a:lstStyle/>
          <a:p>
            <a:pPr algn="l">
              <a:spcBef>
                <a:spcPts val="300"/>
              </a:spcBef>
              <a:spcAft>
                <a:spcPts val="300"/>
              </a:spcAft>
              <a:buNone/>
            </a:pPr>
            <a:r>
              <a:rPr lang="fr-FR" sz="1050" dirty="0"/>
              <a:t>Projet phare</a:t>
            </a:r>
          </a:p>
        </p:txBody>
      </p:sp>
      <p:sp>
        <p:nvSpPr>
          <p:cNvPr id="7" name="CustomShape 3">
            <a:extLst>
              <a:ext uri="{FF2B5EF4-FFF2-40B4-BE49-F238E27FC236}">
                <a16:creationId xmlns:a16="http://schemas.microsoft.com/office/drawing/2014/main" id="{0AA333FE-025F-DDBF-5149-F10DAE38715C}"/>
              </a:ext>
            </a:extLst>
          </p:cNvPr>
          <p:cNvSpPr/>
          <p:nvPr/>
        </p:nvSpPr>
        <p:spPr>
          <a:xfrm>
            <a:off x="374214" y="5603816"/>
            <a:ext cx="1017605" cy="715702"/>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algn="ctr" defTabSz="932863"/>
            <a:r>
              <a:rPr lang="fr-FR" sz="1204" b="1" dirty="0">
                <a:solidFill>
                  <a:srgbClr val="FFFFFF"/>
                </a:solidFill>
                <a:latin typeface="Arial"/>
              </a:rPr>
              <a:t>Maturité</a:t>
            </a:r>
            <a:endParaRPr sz="1204" b="1" dirty="0">
              <a:solidFill>
                <a:srgbClr val="FFFFFF"/>
              </a:solidFill>
              <a:latin typeface="Arial"/>
            </a:endParaRPr>
          </a:p>
        </p:txBody>
      </p:sp>
      <p:sp>
        <p:nvSpPr>
          <p:cNvPr id="8" name="CustomShape 17">
            <a:extLst>
              <a:ext uri="{FF2B5EF4-FFF2-40B4-BE49-F238E27FC236}">
                <a16:creationId xmlns:a16="http://schemas.microsoft.com/office/drawing/2014/main" id="{9F56C4CE-8132-DAB8-0F1E-68745485DB2B}"/>
              </a:ext>
            </a:extLst>
          </p:cNvPr>
          <p:cNvSpPr/>
          <p:nvPr/>
        </p:nvSpPr>
        <p:spPr>
          <a:xfrm>
            <a:off x="1635790" y="3576530"/>
            <a:ext cx="7812000" cy="0"/>
          </a:xfrm>
          <a:prstGeom prst="straightConnector1">
            <a:avLst/>
          </a:prstGeom>
          <a:noFill/>
          <a:ln w="12600">
            <a:solidFill>
              <a:schemeClr val="accent6"/>
            </a:solidFill>
            <a:custDash>
              <a:ds d="100000" sp="300000"/>
            </a:custDash>
            <a:round/>
          </a:ln>
        </p:spPr>
        <p:style>
          <a:lnRef idx="0">
            <a:scrgbClr r="0" g="0" b="0"/>
          </a:lnRef>
          <a:fillRef idx="0">
            <a:scrgbClr r="0" g="0" b="0"/>
          </a:fillRef>
          <a:effectRef idx="0">
            <a:scrgbClr r="0" g="0" b="0"/>
          </a:effectRef>
          <a:fontRef idx="minor"/>
        </p:style>
        <p:txBody>
          <a:bodyPr/>
          <a:lstStyle/>
          <a:p>
            <a:endParaRPr lang="fr-TG"/>
          </a:p>
        </p:txBody>
      </p:sp>
      <p:sp>
        <p:nvSpPr>
          <p:cNvPr id="9" name="CustomShape 17">
            <a:extLst>
              <a:ext uri="{FF2B5EF4-FFF2-40B4-BE49-F238E27FC236}">
                <a16:creationId xmlns:a16="http://schemas.microsoft.com/office/drawing/2014/main" id="{FCD1BD5D-B08C-6DC1-EA55-185C330D6AB4}"/>
              </a:ext>
            </a:extLst>
          </p:cNvPr>
          <p:cNvSpPr/>
          <p:nvPr/>
        </p:nvSpPr>
        <p:spPr>
          <a:xfrm>
            <a:off x="1635790" y="4493285"/>
            <a:ext cx="7812000" cy="0"/>
          </a:xfrm>
          <a:prstGeom prst="straightConnector1">
            <a:avLst/>
          </a:prstGeom>
          <a:noFill/>
          <a:ln w="12600">
            <a:solidFill>
              <a:schemeClr val="accent6"/>
            </a:solidFill>
            <a:custDash>
              <a:ds d="100000" sp="300000"/>
            </a:custDash>
            <a:round/>
          </a:ln>
        </p:spPr>
        <p:style>
          <a:lnRef idx="0">
            <a:scrgbClr r="0" g="0" b="0"/>
          </a:lnRef>
          <a:fillRef idx="0">
            <a:scrgbClr r="0" g="0" b="0"/>
          </a:fillRef>
          <a:effectRef idx="0">
            <a:scrgbClr r="0" g="0" b="0"/>
          </a:effectRef>
          <a:fontRef idx="minor"/>
        </p:style>
        <p:txBody>
          <a:bodyPr/>
          <a:lstStyle/>
          <a:p>
            <a:endParaRPr lang="fr-TG"/>
          </a:p>
        </p:txBody>
      </p:sp>
      <p:sp>
        <p:nvSpPr>
          <p:cNvPr id="10" name="CustomShape 21">
            <a:extLst>
              <a:ext uri="{FF2B5EF4-FFF2-40B4-BE49-F238E27FC236}">
                <a16:creationId xmlns:a16="http://schemas.microsoft.com/office/drawing/2014/main" id="{2E565EFC-F7E3-3C30-8DA7-04AF92B0020F}"/>
              </a:ext>
            </a:extLst>
          </p:cNvPr>
          <p:cNvSpPr/>
          <p:nvPr/>
        </p:nvSpPr>
        <p:spPr>
          <a:xfrm>
            <a:off x="1654163" y="5563035"/>
            <a:ext cx="7812000" cy="0"/>
          </a:xfrm>
          <a:prstGeom prst="straightConnector1">
            <a:avLst/>
          </a:prstGeom>
          <a:noFill/>
          <a:ln w="12600">
            <a:solidFill>
              <a:schemeClr val="accent6"/>
            </a:solidFill>
            <a:round/>
          </a:ln>
        </p:spPr>
        <p:style>
          <a:lnRef idx="0">
            <a:scrgbClr r="0" g="0" b="0"/>
          </a:lnRef>
          <a:fillRef idx="0">
            <a:scrgbClr r="0" g="0" b="0"/>
          </a:fillRef>
          <a:effectRef idx="0">
            <a:scrgbClr r="0" g="0" b="0"/>
          </a:effectRef>
          <a:fontRef idx="minor"/>
        </p:style>
        <p:txBody>
          <a:bodyPr/>
          <a:lstStyle/>
          <a:p>
            <a:endParaRPr lang="fr-TG"/>
          </a:p>
        </p:txBody>
      </p:sp>
      <p:cxnSp>
        <p:nvCxnSpPr>
          <p:cNvPr id="12" name="Straight Connector 11">
            <a:extLst>
              <a:ext uri="{FF2B5EF4-FFF2-40B4-BE49-F238E27FC236}">
                <a16:creationId xmlns:a16="http://schemas.microsoft.com/office/drawing/2014/main" id="{DCC491C9-98ED-8BE1-F2B2-8378254D0304}"/>
              </a:ext>
            </a:extLst>
          </p:cNvPr>
          <p:cNvCxnSpPr>
            <a:cxnSpLocks/>
          </p:cNvCxnSpPr>
          <p:nvPr/>
        </p:nvCxnSpPr>
        <p:spPr>
          <a:xfrm>
            <a:off x="1670794" y="5826367"/>
            <a:ext cx="7823709" cy="0"/>
          </a:xfrm>
          <a:prstGeom prst="line">
            <a:avLst/>
          </a:prstGeom>
          <a:ln w="3810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grpSp>
        <p:nvGrpSpPr>
          <p:cNvPr id="45" name="Group 44">
            <a:extLst>
              <a:ext uri="{FF2B5EF4-FFF2-40B4-BE49-F238E27FC236}">
                <a16:creationId xmlns:a16="http://schemas.microsoft.com/office/drawing/2014/main" id="{3F8C2A74-B4F6-5885-4BF9-542468612A4E}"/>
              </a:ext>
            </a:extLst>
          </p:cNvPr>
          <p:cNvGrpSpPr/>
          <p:nvPr/>
        </p:nvGrpSpPr>
        <p:grpSpPr>
          <a:xfrm>
            <a:off x="6552366" y="5654541"/>
            <a:ext cx="351015" cy="351015"/>
            <a:chOff x="2730547" y="5911505"/>
            <a:chExt cx="351015" cy="351015"/>
          </a:xfrm>
        </p:grpSpPr>
        <p:sp>
          <p:nvSpPr>
            <p:cNvPr id="46" name="Oval 45">
              <a:extLst>
                <a:ext uri="{FF2B5EF4-FFF2-40B4-BE49-F238E27FC236}">
                  <a16:creationId xmlns:a16="http://schemas.microsoft.com/office/drawing/2014/main" id="{663B1EBB-CA0E-0D77-EA7F-92FDDC298815}"/>
                </a:ext>
              </a:extLst>
            </p:cNvPr>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fr-FR" sz="800" dirty="0" err="1">
                <a:solidFill>
                  <a:srgbClr val="236800"/>
                </a:solidFill>
              </a:endParaRPr>
            </a:p>
          </p:txBody>
        </p:sp>
        <p:sp>
          <p:nvSpPr>
            <p:cNvPr id="47" name="Graphic 15" descr="Badge Cross with solid fill">
              <a:extLst>
                <a:ext uri="{FF2B5EF4-FFF2-40B4-BE49-F238E27FC236}">
                  <a16:creationId xmlns:a16="http://schemas.microsoft.com/office/drawing/2014/main" id="{9A23B7A9-3E45-1275-270A-0E754A01F981}"/>
                </a:ext>
              </a:extLst>
            </p:cNvPr>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endParaRPr lang="fr-FR"/>
            </a:p>
          </p:txBody>
        </p:sp>
      </p:grpSp>
      <p:grpSp>
        <p:nvGrpSpPr>
          <p:cNvPr id="48" name="Group 47">
            <a:extLst>
              <a:ext uri="{FF2B5EF4-FFF2-40B4-BE49-F238E27FC236}">
                <a16:creationId xmlns:a16="http://schemas.microsoft.com/office/drawing/2014/main" id="{5BC5402D-992A-F57C-E0E9-BFE15BA3F50F}"/>
              </a:ext>
            </a:extLst>
          </p:cNvPr>
          <p:cNvGrpSpPr/>
          <p:nvPr/>
        </p:nvGrpSpPr>
        <p:grpSpPr>
          <a:xfrm>
            <a:off x="8799872" y="5646860"/>
            <a:ext cx="351015" cy="351015"/>
            <a:chOff x="2730547" y="5911505"/>
            <a:chExt cx="351015" cy="351015"/>
          </a:xfrm>
        </p:grpSpPr>
        <p:sp>
          <p:nvSpPr>
            <p:cNvPr id="49" name="Oval 48">
              <a:extLst>
                <a:ext uri="{FF2B5EF4-FFF2-40B4-BE49-F238E27FC236}">
                  <a16:creationId xmlns:a16="http://schemas.microsoft.com/office/drawing/2014/main" id="{C1AED6D0-A84A-CB00-03CD-73CB654932C9}"/>
                </a:ext>
              </a:extLst>
            </p:cNvPr>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fr-FR" sz="800" dirty="0" err="1">
                <a:solidFill>
                  <a:srgbClr val="236800"/>
                </a:solidFill>
              </a:endParaRPr>
            </a:p>
          </p:txBody>
        </p:sp>
        <p:sp>
          <p:nvSpPr>
            <p:cNvPr id="50" name="Graphic 15" descr="Badge Cross with solid fill">
              <a:extLst>
                <a:ext uri="{FF2B5EF4-FFF2-40B4-BE49-F238E27FC236}">
                  <a16:creationId xmlns:a16="http://schemas.microsoft.com/office/drawing/2014/main" id="{57265CD5-ADBC-769B-FD61-76393C6D15BC}"/>
                </a:ext>
              </a:extLst>
            </p:cNvPr>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endParaRPr lang="fr-FR"/>
            </a:p>
          </p:txBody>
        </p:sp>
      </p:grpSp>
      <p:sp>
        <p:nvSpPr>
          <p:cNvPr id="51" name="ZoneTexte 3">
            <a:extLst>
              <a:ext uri="{FF2B5EF4-FFF2-40B4-BE49-F238E27FC236}">
                <a16:creationId xmlns:a16="http://schemas.microsoft.com/office/drawing/2014/main" id="{01B8B82E-A097-612F-A59B-13DD289A39C9}"/>
              </a:ext>
            </a:extLst>
          </p:cNvPr>
          <p:cNvSpPr txBox="1"/>
          <p:nvPr/>
        </p:nvSpPr>
        <p:spPr>
          <a:xfrm>
            <a:off x="1586690" y="6236171"/>
            <a:ext cx="3280566" cy="261610"/>
          </a:xfrm>
          <a:prstGeom prst="rect">
            <a:avLst/>
          </a:prstGeom>
          <a:noFill/>
        </p:spPr>
        <p:txBody>
          <a:bodyPr wrap="square">
            <a:spAutoFit/>
          </a:bodyPr>
          <a:lstStyle/>
          <a:p>
            <a:r>
              <a:rPr lang="fr-FR" sz="1100" b="1" dirty="0">
                <a:solidFill>
                  <a:schemeClr val="accent3"/>
                </a:solidFill>
              </a:rPr>
              <a:t>*</a:t>
            </a:r>
            <a:endParaRPr lang="fr-FR" sz="1100" b="1" dirty="0"/>
          </a:p>
        </p:txBody>
      </p:sp>
      <p:grpSp>
        <p:nvGrpSpPr>
          <p:cNvPr id="52" name="Groupe 37">
            <a:extLst>
              <a:ext uri="{FF2B5EF4-FFF2-40B4-BE49-F238E27FC236}">
                <a16:creationId xmlns:a16="http://schemas.microsoft.com/office/drawing/2014/main" id="{C4A3D91E-1FC0-ECEE-5D79-CD9387C6BD3F}"/>
              </a:ext>
            </a:extLst>
          </p:cNvPr>
          <p:cNvGrpSpPr/>
          <p:nvPr/>
        </p:nvGrpSpPr>
        <p:grpSpPr>
          <a:xfrm>
            <a:off x="10198731" y="1609004"/>
            <a:ext cx="1444433" cy="4034402"/>
            <a:chOff x="3678872" y="1770697"/>
            <a:chExt cx="1139756" cy="3316602"/>
          </a:xfrm>
          <a:solidFill>
            <a:schemeClr val="accent5">
              <a:lumMod val="40000"/>
              <a:lumOff val="60000"/>
            </a:schemeClr>
          </a:solidFill>
        </p:grpSpPr>
        <p:sp>
          <p:nvSpPr>
            <p:cNvPr id="53" name="Freeform 225">
              <a:extLst>
                <a:ext uri="{FF2B5EF4-FFF2-40B4-BE49-F238E27FC236}">
                  <a16:creationId xmlns:a16="http://schemas.microsoft.com/office/drawing/2014/main" id="{11851010-460E-0843-414A-21AA9DD04170}"/>
                </a:ext>
              </a:extLst>
            </p:cNvPr>
            <p:cNvSpPr>
              <a:spLocks/>
            </p:cNvSpPr>
            <p:nvPr/>
          </p:nvSpPr>
          <p:spPr bwMode="gray">
            <a:xfrm>
              <a:off x="4173951" y="4552009"/>
              <a:ext cx="644677" cy="535290"/>
            </a:xfrm>
            <a:custGeom>
              <a:avLst/>
              <a:gdLst>
                <a:gd name="T0" fmla="*/ 84 w 999"/>
                <a:gd name="T1" fmla="*/ 320 h 743"/>
                <a:gd name="T2" fmla="*/ 141 w 999"/>
                <a:gd name="T3" fmla="*/ 244 h 743"/>
                <a:gd name="T4" fmla="*/ 161 w 999"/>
                <a:gd name="T5" fmla="*/ 179 h 743"/>
                <a:gd name="T6" fmla="*/ 308 w 999"/>
                <a:gd name="T7" fmla="*/ 90 h 743"/>
                <a:gd name="T8" fmla="*/ 365 w 999"/>
                <a:gd name="T9" fmla="*/ 96 h 743"/>
                <a:gd name="T10" fmla="*/ 391 w 999"/>
                <a:gd name="T11" fmla="*/ 115 h 743"/>
                <a:gd name="T12" fmla="*/ 423 w 999"/>
                <a:gd name="T13" fmla="*/ 141 h 743"/>
                <a:gd name="T14" fmla="*/ 481 w 999"/>
                <a:gd name="T15" fmla="*/ 173 h 743"/>
                <a:gd name="T16" fmla="*/ 590 w 999"/>
                <a:gd name="T17" fmla="*/ 115 h 743"/>
                <a:gd name="T18" fmla="*/ 660 w 999"/>
                <a:gd name="T19" fmla="*/ 96 h 743"/>
                <a:gd name="T20" fmla="*/ 711 w 999"/>
                <a:gd name="T21" fmla="*/ 58 h 743"/>
                <a:gd name="T22" fmla="*/ 756 w 999"/>
                <a:gd name="T23" fmla="*/ 32 h 743"/>
                <a:gd name="T24" fmla="*/ 788 w 999"/>
                <a:gd name="T25" fmla="*/ 0 h 743"/>
                <a:gd name="T26" fmla="*/ 814 w 999"/>
                <a:gd name="T27" fmla="*/ 26 h 743"/>
                <a:gd name="T28" fmla="*/ 814 w 999"/>
                <a:gd name="T29" fmla="*/ 77 h 743"/>
                <a:gd name="T30" fmla="*/ 807 w 999"/>
                <a:gd name="T31" fmla="*/ 109 h 743"/>
                <a:gd name="T32" fmla="*/ 820 w 999"/>
                <a:gd name="T33" fmla="*/ 141 h 743"/>
                <a:gd name="T34" fmla="*/ 833 w 999"/>
                <a:gd name="T35" fmla="*/ 173 h 743"/>
                <a:gd name="T36" fmla="*/ 801 w 999"/>
                <a:gd name="T37" fmla="*/ 179 h 743"/>
                <a:gd name="T38" fmla="*/ 795 w 999"/>
                <a:gd name="T39" fmla="*/ 218 h 743"/>
                <a:gd name="T40" fmla="*/ 814 w 999"/>
                <a:gd name="T41" fmla="*/ 237 h 743"/>
                <a:gd name="T42" fmla="*/ 814 w 999"/>
                <a:gd name="T43" fmla="*/ 256 h 743"/>
                <a:gd name="T44" fmla="*/ 827 w 999"/>
                <a:gd name="T45" fmla="*/ 295 h 743"/>
                <a:gd name="T46" fmla="*/ 859 w 999"/>
                <a:gd name="T47" fmla="*/ 314 h 743"/>
                <a:gd name="T48" fmla="*/ 871 w 999"/>
                <a:gd name="T49" fmla="*/ 327 h 743"/>
                <a:gd name="T50" fmla="*/ 897 w 999"/>
                <a:gd name="T51" fmla="*/ 346 h 743"/>
                <a:gd name="T52" fmla="*/ 897 w 999"/>
                <a:gd name="T53" fmla="*/ 372 h 743"/>
                <a:gd name="T54" fmla="*/ 916 w 999"/>
                <a:gd name="T55" fmla="*/ 391 h 743"/>
                <a:gd name="T56" fmla="*/ 929 w 999"/>
                <a:gd name="T57" fmla="*/ 410 h 743"/>
                <a:gd name="T58" fmla="*/ 955 w 999"/>
                <a:gd name="T59" fmla="*/ 429 h 743"/>
                <a:gd name="T60" fmla="*/ 974 w 999"/>
                <a:gd name="T61" fmla="*/ 455 h 743"/>
                <a:gd name="T62" fmla="*/ 967 w 999"/>
                <a:gd name="T63" fmla="*/ 474 h 743"/>
                <a:gd name="T64" fmla="*/ 974 w 999"/>
                <a:gd name="T65" fmla="*/ 493 h 743"/>
                <a:gd name="T66" fmla="*/ 974 w 999"/>
                <a:gd name="T67" fmla="*/ 525 h 743"/>
                <a:gd name="T68" fmla="*/ 987 w 999"/>
                <a:gd name="T69" fmla="*/ 551 h 743"/>
                <a:gd name="T70" fmla="*/ 999 w 999"/>
                <a:gd name="T71" fmla="*/ 576 h 743"/>
                <a:gd name="T72" fmla="*/ 974 w 999"/>
                <a:gd name="T73" fmla="*/ 583 h 743"/>
                <a:gd name="T74" fmla="*/ 948 w 999"/>
                <a:gd name="T75" fmla="*/ 596 h 743"/>
                <a:gd name="T76" fmla="*/ 910 w 999"/>
                <a:gd name="T77" fmla="*/ 608 h 743"/>
                <a:gd name="T78" fmla="*/ 865 w 999"/>
                <a:gd name="T79" fmla="*/ 615 h 743"/>
                <a:gd name="T80" fmla="*/ 833 w 999"/>
                <a:gd name="T81" fmla="*/ 634 h 743"/>
                <a:gd name="T82" fmla="*/ 782 w 999"/>
                <a:gd name="T83" fmla="*/ 647 h 743"/>
                <a:gd name="T84" fmla="*/ 737 w 999"/>
                <a:gd name="T85" fmla="*/ 653 h 743"/>
                <a:gd name="T86" fmla="*/ 686 w 999"/>
                <a:gd name="T87" fmla="*/ 666 h 743"/>
                <a:gd name="T88" fmla="*/ 634 w 999"/>
                <a:gd name="T89" fmla="*/ 679 h 743"/>
                <a:gd name="T90" fmla="*/ 583 w 999"/>
                <a:gd name="T91" fmla="*/ 692 h 743"/>
                <a:gd name="T92" fmla="*/ 545 w 999"/>
                <a:gd name="T93" fmla="*/ 704 h 743"/>
                <a:gd name="T94" fmla="*/ 526 w 999"/>
                <a:gd name="T95" fmla="*/ 711 h 743"/>
                <a:gd name="T96" fmla="*/ 506 w 999"/>
                <a:gd name="T97" fmla="*/ 724 h 743"/>
                <a:gd name="T98" fmla="*/ 468 w 999"/>
                <a:gd name="T99" fmla="*/ 736 h 743"/>
                <a:gd name="T100" fmla="*/ 359 w 999"/>
                <a:gd name="T101" fmla="*/ 692 h 743"/>
                <a:gd name="T102" fmla="*/ 308 w 999"/>
                <a:gd name="T103" fmla="*/ 640 h 743"/>
                <a:gd name="T104" fmla="*/ 269 w 999"/>
                <a:gd name="T105" fmla="*/ 583 h 743"/>
                <a:gd name="T106" fmla="*/ 154 w 999"/>
                <a:gd name="T107" fmla="*/ 525 h 743"/>
                <a:gd name="T108" fmla="*/ 71 w 999"/>
                <a:gd name="T109" fmla="*/ 474 h 743"/>
                <a:gd name="T110" fmla="*/ 33 w 999"/>
                <a:gd name="T111" fmla="*/ 442 h 743"/>
                <a:gd name="T112" fmla="*/ 7 w 999"/>
                <a:gd name="T113" fmla="*/ 391 h 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999" h="743">
                  <a:moveTo>
                    <a:pt x="0" y="359"/>
                  </a:moveTo>
                  <a:lnTo>
                    <a:pt x="7" y="352"/>
                  </a:lnTo>
                  <a:lnTo>
                    <a:pt x="20" y="352"/>
                  </a:lnTo>
                  <a:lnTo>
                    <a:pt x="39" y="346"/>
                  </a:lnTo>
                  <a:lnTo>
                    <a:pt x="52" y="346"/>
                  </a:lnTo>
                  <a:lnTo>
                    <a:pt x="65" y="340"/>
                  </a:lnTo>
                  <a:lnTo>
                    <a:pt x="71" y="333"/>
                  </a:lnTo>
                  <a:lnTo>
                    <a:pt x="84" y="320"/>
                  </a:lnTo>
                  <a:lnTo>
                    <a:pt x="90" y="314"/>
                  </a:lnTo>
                  <a:lnTo>
                    <a:pt x="103" y="301"/>
                  </a:lnTo>
                  <a:lnTo>
                    <a:pt x="109" y="295"/>
                  </a:lnTo>
                  <a:lnTo>
                    <a:pt x="122" y="276"/>
                  </a:lnTo>
                  <a:lnTo>
                    <a:pt x="129" y="269"/>
                  </a:lnTo>
                  <a:lnTo>
                    <a:pt x="135" y="263"/>
                  </a:lnTo>
                  <a:lnTo>
                    <a:pt x="141" y="256"/>
                  </a:lnTo>
                  <a:lnTo>
                    <a:pt x="141" y="244"/>
                  </a:lnTo>
                  <a:lnTo>
                    <a:pt x="148" y="237"/>
                  </a:lnTo>
                  <a:lnTo>
                    <a:pt x="148" y="231"/>
                  </a:lnTo>
                  <a:lnTo>
                    <a:pt x="154" y="231"/>
                  </a:lnTo>
                  <a:lnTo>
                    <a:pt x="161" y="211"/>
                  </a:lnTo>
                  <a:lnTo>
                    <a:pt x="161" y="205"/>
                  </a:lnTo>
                  <a:lnTo>
                    <a:pt x="161" y="199"/>
                  </a:lnTo>
                  <a:lnTo>
                    <a:pt x="161" y="192"/>
                  </a:lnTo>
                  <a:lnTo>
                    <a:pt x="161" y="179"/>
                  </a:lnTo>
                  <a:lnTo>
                    <a:pt x="167" y="167"/>
                  </a:lnTo>
                  <a:lnTo>
                    <a:pt x="161" y="154"/>
                  </a:lnTo>
                  <a:lnTo>
                    <a:pt x="161" y="141"/>
                  </a:lnTo>
                  <a:lnTo>
                    <a:pt x="161" y="122"/>
                  </a:lnTo>
                  <a:lnTo>
                    <a:pt x="161" y="83"/>
                  </a:lnTo>
                  <a:lnTo>
                    <a:pt x="212" y="83"/>
                  </a:lnTo>
                  <a:lnTo>
                    <a:pt x="263" y="90"/>
                  </a:lnTo>
                  <a:lnTo>
                    <a:pt x="308" y="90"/>
                  </a:lnTo>
                  <a:lnTo>
                    <a:pt x="321" y="90"/>
                  </a:lnTo>
                  <a:lnTo>
                    <a:pt x="327" y="90"/>
                  </a:lnTo>
                  <a:lnTo>
                    <a:pt x="333" y="90"/>
                  </a:lnTo>
                  <a:lnTo>
                    <a:pt x="340" y="90"/>
                  </a:lnTo>
                  <a:lnTo>
                    <a:pt x="346" y="90"/>
                  </a:lnTo>
                  <a:lnTo>
                    <a:pt x="359" y="90"/>
                  </a:lnTo>
                  <a:lnTo>
                    <a:pt x="365" y="90"/>
                  </a:lnTo>
                  <a:lnTo>
                    <a:pt x="365" y="96"/>
                  </a:lnTo>
                  <a:lnTo>
                    <a:pt x="359" y="96"/>
                  </a:lnTo>
                  <a:lnTo>
                    <a:pt x="359" y="103"/>
                  </a:lnTo>
                  <a:lnTo>
                    <a:pt x="365" y="103"/>
                  </a:lnTo>
                  <a:lnTo>
                    <a:pt x="372" y="103"/>
                  </a:lnTo>
                  <a:lnTo>
                    <a:pt x="378" y="109"/>
                  </a:lnTo>
                  <a:lnTo>
                    <a:pt x="385" y="109"/>
                  </a:lnTo>
                  <a:lnTo>
                    <a:pt x="385" y="115"/>
                  </a:lnTo>
                  <a:lnTo>
                    <a:pt x="391" y="115"/>
                  </a:lnTo>
                  <a:lnTo>
                    <a:pt x="398" y="115"/>
                  </a:lnTo>
                  <a:lnTo>
                    <a:pt x="398" y="122"/>
                  </a:lnTo>
                  <a:lnTo>
                    <a:pt x="404" y="122"/>
                  </a:lnTo>
                  <a:lnTo>
                    <a:pt x="410" y="122"/>
                  </a:lnTo>
                  <a:lnTo>
                    <a:pt x="410" y="128"/>
                  </a:lnTo>
                  <a:lnTo>
                    <a:pt x="417" y="135"/>
                  </a:lnTo>
                  <a:lnTo>
                    <a:pt x="423" y="135"/>
                  </a:lnTo>
                  <a:lnTo>
                    <a:pt x="423" y="141"/>
                  </a:lnTo>
                  <a:lnTo>
                    <a:pt x="430" y="141"/>
                  </a:lnTo>
                  <a:lnTo>
                    <a:pt x="436" y="141"/>
                  </a:lnTo>
                  <a:lnTo>
                    <a:pt x="442" y="147"/>
                  </a:lnTo>
                  <a:lnTo>
                    <a:pt x="449" y="154"/>
                  </a:lnTo>
                  <a:lnTo>
                    <a:pt x="455" y="160"/>
                  </a:lnTo>
                  <a:lnTo>
                    <a:pt x="462" y="167"/>
                  </a:lnTo>
                  <a:lnTo>
                    <a:pt x="468" y="173"/>
                  </a:lnTo>
                  <a:lnTo>
                    <a:pt x="481" y="173"/>
                  </a:lnTo>
                  <a:lnTo>
                    <a:pt x="494" y="167"/>
                  </a:lnTo>
                  <a:lnTo>
                    <a:pt x="506" y="160"/>
                  </a:lnTo>
                  <a:lnTo>
                    <a:pt x="519" y="147"/>
                  </a:lnTo>
                  <a:lnTo>
                    <a:pt x="538" y="135"/>
                  </a:lnTo>
                  <a:lnTo>
                    <a:pt x="545" y="128"/>
                  </a:lnTo>
                  <a:lnTo>
                    <a:pt x="564" y="122"/>
                  </a:lnTo>
                  <a:lnTo>
                    <a:pt x="577" y="115"/>
                  </a:lnTo>
                  <a:lnTo>
                    <a:pt x="590" y="115"/>
                  </a:lnTo>
                  <a:lnTo>
                    <a:pt x="596" y="109"/>
                  </a:lnTo>
                  <a:lnTo>
                    <a:pt x="609" y="109"/>
                  </a:lnTo>
                  <a:lnTo>
                    <a:pt x="622" y="103"/>
                  </a:lnTo>
                  <a:lnTo>
                    <a:pt x="628" y="103"/>
                  </a:lnTo>
                  <a:lnTo>
                    <a:pt x="634" y="103"/>
                  </a:lnTo>
                  <a:lnTo>
                    <a:pt x="641" y="96"/>
                  </a:lnTo>
                  <a:lnTo>
                    <a:pt x="654" y="96"/>
                  </a:lnTo>
                  <a:lnTo>
                    <a:pt x="660" y="96"/>
                  </a:lnTo>
                  <a:lnTo>
                    <a:pt x="666" y="90"/>
                  </a:lnTo>
                  <a:lnTo>
                    <a:pt x="673" y="90"/>
                  </a:lnTo>
                  <a:lnTo>
                    <a:pt x="686" y="83"/>
                  </a:lnTo>
                  <a:lnTo>
                    <a:pt x="692" y="77"/>
                  </a:lnTo>
                  <a:lnTo>
                    <a:pt x="698" y="71"/>
                  </a:lnTo>
                  <a:lnTo>
                    <a:pt x="705" y="71"/>
                  </a:lnTo>
                  <a:lnTo>
                    <a:pt x="711" y="64"/>
                  </a:lnTo>
                  <a:lnTo>
                    <a:pt x="711" y="58"/>
                  </a:lnTo>
                  <a:lnTo>
                    <a:pt x="718" y="51"/>
                  </a:lnTo>
                  <a:lnTo>
                    <a:pt x="724" y="51"/>
                  </a:lnTo>
                  <a:lnTo>
                    <a:pt x="730" y="45"/>
                  </a:lnTo>
                  <a:lnTo>
                    <a:pt x="737" y="45"/>
                  </a:lnTo>
                  <a:lnTo>
                    <a:pt x="743" y="45"/>
                  </a:lnTo>
                  <a:lnTo>
                    <a:pt x="743" y="39"/>
                  </a:lnTo>
                  <a:lnTo>
                    <a:pt x="750" y="39"/>
                  </a:lnTo>
                  <a:lnTo>
                    <a:pt x="756" y="32"/>
                  </a:lnTo>
                  <a:lnTo>
                    <a:pt x="756" y="26"/>
                  </a:lnTo>
                  <a:lnTo>
                    <a:pt x="756" y="19"/>
                  </a:lnTo>
                  <a:lnTo>
                    <a:pt x="763" y="13"/>
                  </a:lnTo>
                  <a:lnTo>
                    <a:pt x="763" y="7"/>
                  </a:lnTo>
                  <a:lnTo>
                    <a:pt x="769" y="0"/>
                  </a:lnTo>
                  <a:lnTo>
                    <a:pt x="775" y="0"/>
                  </a:lnTo>
                  <a:lnTo>
                    <a:pt x="782" y="0"/>
                  </a:lnTo>
                  <a:lnTo>
                    <a:pt x="788" y="0"/>
                  </a:lnTo>
                  <a:lnTo>
                    <a:pt x="795" y="7"/>
                  </a:lnTo>
                  <a:lnTo>
                    <a:pt x="795" y="13"/>
                  </a:lnTo>
                  <a:lnTo>
                    <a:pt x="801" y="13"/>
                  </a:lnTo>
                  <a:lnTo>
                    <a:pt x="807" y="13"/>
                  </a:lnTo>
                  <a:lnTo>
                    <a:pt x="807" y="19"/>
                  </a:lnTo>
                  <a:lnTo>
                    <a:pt x="814" y="13"/>
                  </a:lnTo>
                  <a:lnTo>
                    <a:pt x="814" y="19"/>
                  </a:lnTo>
                  <a:lnTo>
                    <a:pt x="814" y="26"/>
                  </a:lnTo>
                  <a:lnTo>
                    <a:pt x="814" y="32"/>
                  </a:lnTo>
                  <a:lnTo>
                    <a:pt x="814" y="39"/>
                  </a:lnTo>
                  <a:lnTo>
                    <a:pt x="820" y="39"/>
                  </a:lnTo>
                  <a:lnTo>
                    <a:pt x="814" y="45"/>
                  </a:lnTo>
                  <a:lnTo>
                    <a:pt x="807" y="45"/>
                  </a:lnTo>
                  <a:lnTo>
                    <a:pt x="807" y="51"/>
                  </a:lnTo>
                  <a:lnTo>
                    <a:pt x="814" y="64"/>
                  </a:lnTo>
                  <a:lnTo>
                    <a:pt x="814" y="77"/>
                  </a:lnTo>
                  <a:lnTo>
                    <a:pt x="807" y="83"/>
                  </a:lnTo>
                  <a:lnTo>
                    <a:pt x="814" y="90"/>
                  </a:lnTo>
                  <a:lnTo>
                    <a:pt x="820" y="90"/>
                  </a:lnTo>
                  <a:lnTo>
                    <a:pt x="820" y="96"/>
                  </a:lnTo>
                  <a:lnTo>
                    <a:pt x="814" y="96"/>
                  </a:lnTo>
                  <a:lnTo>
                    <a:pt x="814" y="103"/>
                  </a:lnTo>
                  <a:lnTo>
                    <a:pt x="807" y="103"/>
                  </a:lnTo>
                  <a:lnTo>
                    <a:pt x="807" y="109"/>
                  </a:lnTo>
                  <a:lnTo>
                    <a:pt x="807" y="115"/>
                  </a:lnTo>
                  <a:lnTo>
                    <a:pt x="814" y="115"/>
                  </a:lnTo>
                  <a:lnTo>
                    <a:pt x="820" y="115"/>
                  </a:lnTo>
                  <a:lnTo>
                    <a:pt x="820" y="122"/>
                  </a:lnTo>
                  <a:lnTo>
                    <a:pt x="827" y="128"/>
                  </a:lnTo>
                  <a:lnTo>
                    <a:pt x="820" y="128"/>
                  </a:lnTo>
                  <a:lnTo>
                    <a:pt x="820" y="135"/>
                  </a:lnTo>
                  <a:lnTo>
                    <a:pt x="820" y="141"/>
                  </a:lnTo>
                  <a:lnTo>
                    <a:pt x="820" y="147"/>
                  </a:lnTo>
                  <a:lnTo>
                    <a:pt x="827" y="147"/>
                  </a:lnTo>
                  <a:lnTo>
                    <a:pt x="833" y="147"/>
                  </a:lnTo>
                  <a:lnTo>
                    <a:pt x="827" y="154"/>
                  </a:lnTo>
                  <a:lnTo>
                    <a:pt x="827" y="160"/>
                  </a:lnTo>
                  <a:lnTo>
                    <a:pt x="833" y="160"/>
                  </a:lnTo>
                  <a:lnTo>
                    <a:pt x="833" y="167"/>
                  </a:lnTo>
                  <a:lnTo>
                    <a:pt x="833" y="173"/>
                  </a:lnTo>
                  <a:lnTo>
                    <a:pt x="827" y="173"/>
                  </a:lnTo>
                  <a:lnTo>
                    <a:pt x="820" y="173"/>
                  </a:lnTo>
                  <a:lnTo>
                    <a:pt x="814" y="173"/>
                  </a:lnTo>
                  <a:lnTo>
                    <a:pt x="814" y="179"/>
                  </a:lnTo>
                  <a:lnTo>
                    <a:pt x="807" y="179"/>
                  </a:lnTo>
                  <a:lnTo>
                    <a:pt x="807" y="186"/>
                  </a:lnTo>
                  <a:lnTo>
                    <a:pt x="807" y="179"/>
                  </a:lnTo>
                  <a:lnTo>
                    <a:pt x="801" y="179"/>
                  </a:lnTo>
                  <a:lnTo>
                    <a:pt x="801" y="186"/>
                  </a:lnTo>
                  <a:lnTo>
                    <a:pt x="801" y="192"/>
                  </a:lnTo>
                  <a:lnTo>
                    <a:pt x="801" y="199"/>
                  </a:lnTo>
                  <a:lnTo>
                    <a:pt x="801" y="205"/>
                  </a:lnTo>
                  <a:lnTo>
                    <a:pt x="795" y="211"/>
                  </a:lnTo>
                  <a:lnTo>
                    <a:pt x="788" y="211"/>
                  </a:lnTo>
                  <a:lnTo>
                    <a:pt x="788" y="218"/>
                  </a:lnTo>
                  <a:lnTo>
                    <a:pt x="795" y="218"/>
                  </a:lnTo>
                  <a:lnTo>
                    <a:pt x="801" y="218"/>
                  </a:lnTo>
                  <a:lnTo>
                    <a:pt x="801" y="224"/>
                  </a:lnTo>
                  <a:lnTo>
                    <a:pt x="801" y="231"/>
                  </a:lnTo>
                  <a:lnTo>
                    <a:pt x="801" y="224"/>
                  </a:lnTo>
                  <a:lnTo>
                    <a:pt x="807" y="224"/>
                  </a:lnTo>
                  <a:lnTo>
                    <a:pt x="807" y="231"/>
                  </a:lnTo>
                  <a:lnTo>
                    <a:pt x="814" y="231"/>
                  </a:lnTo>
                  <a:lnTo>
                    <a:pt x="814" y="237"/>
                  </a:lnTo>
                  <a:lnTo>
                    <a:pt x="820" y="237"/>
                  </a:lnTo>
                  <a:lnTo>
                    <a:pt x="820" y="244"/>
                  </a:lnTo>
                  <a:lnTo>
                    <a:pt x="814" y="244"/>
                  </a:lnTo>
                  <a:lnTo>
                    <a:pt x="814" y="250"/>
                  </a:lnTo>
                  <a:lnTo>
                    <a:pt x="820" y="250"/>
                  </a:lnTo>
                  <a:lnTo>
                    <a:pt x="827" y="250"/>
                  </a:lnTo>
                  <a:lnTo>
                    <a:pt x="820" y="256"/>
                  </a:lnTo>
                  <a:lnTo>
                    <a:pt x="814" y="256"/>
                  </a:lnTo>
                  <a:lnTo>
                    <a:pt x="814" y="263"/>
                  </a:lnTo>
                  <a:lnTo>
                    <a:pt x="814" y="269"/>
                  </a:lnTo>
                  <a:lnTo>
                    <a:pt x="814" y="276"/>
                  </a:lnTo>
                  <a:lnTo>
                    <a:pt x="820" y="276"/>
                  </a:lnTo>
                  <a:lnTo>
                    <a:pt x="820" y="282"/>
                  </a:lnTo>
                  <a:lnTo>
                    <a:pt x="820" y="288"/>
                  </a:lnTo>
                  <a:lnTo>
                    <a:pt x="827" y="288"/>
                  </a:lnTo>
                  <a:lnTo>
                    <a:pt x="827" y="295"/>
                  </a:lnTo>
                  <a:lnTo>
                    <a:pt x="833" y="295"/>
                  </a:lnTo>
                  <a:lnTo>
                    <a:pt x="839" y="295"/>
                  </a:lnTo>
                  <a:lnTo>
                    <a:pt x="846" y="295"/>
                  </a:lnTo>
                  <a:lnTo>
                    <a:pt x="846" y="301"/>
                  </a:lnTo>
                  <a:lnTo>
                    <a:pt x="846" y="308"/>
                  </a:lnTo>
                  <a:lnTo>
                    <a:pt x="852" y="308"/>
                  </a:lnTo>
                  <a:lnTo>
                    <a:pt x="852" y="314"/>
                  </a:lnTo>
                  <a:lnTo>
                    <a:pt x="859" y="314"/>
                  </a:lnTo>
                  <a:lnTo>
                    <a:pt x="859" y="320"/>
                  </a:lnTo>
                  <a:lnTo>
                    <a:pt x="865" y="320"/>
                  </a:lnTo>
                  <a:lnTo>
                    <a:pt x="865" y="314"/>
                  </a:lnTo>
                  <a:lnTo>
                    <a:pt x="871" y="314"/>
                  </a:lnTo>
                  <a:lnTo>
                    <a:pt x="871" y="320"/>
                  </a:lnTo>
                  <a:lnTo>
                    <a:pt x="865" y="320"/>
                  </a:lnTo>
                  <a:lnTo>
                    <a:pt x="865" y="327"/>
                  </a:lnTo>
                  <a:lnTo>
                    <a:pt x="871" y="327"/>
                  </a:lnTo>
                  <a:lnTo>
                    <a:pt x="871" y="333"/>
                  </a:lnTo>
                  <a:lnTo>
                    <a:pt x="871" y="340"/>
                  </a:lnTo>
                  <a:lnTo>
                    <a:pt x="878" y="340"/>
                  </a:lnTo>
                  <a:lnTo>
                    <a:pt x="878" y="333"/>
                  </a:lnTo>
                  <a:lnTo>
                    <a:pt x="884" y="333"/>
                  </a:lnTo>
                  <a:lnTo>
                    <a:pt x="891" y="340"/>
                  </a:lnTo>
                  <a:lnTo>
                    <a:pt x="897" y="340"/>
                  </a:lnTo>
                  <a:lnTo>
                    <a:pt x="897" y="346"/>
                  </a:lnTo>
                  <a:lnTo>
                    <a:pt x="897" y="352"/>
                  </a:lnTo>
                  <a:lnTo>
                    <a:pt x="903" y="352"/>
                  </a:lnTo>
                  <a:lnTo>
                    <a:pt x="903" y="359"/>
                  </a:lnTo>
                  <a:lnTo>
                    <a:pt x="903" y="365"/>
                  </a:lnTo>
                  <a:lnTo>
                    <a:pt x="903" y="372"/>
                  </a:lnTo>
                  <a:lnTo>
                    <a:pt x="903" y="378"/>
                  </a:lnTo>
                  <a:lnTo>
                    <a:pt x="897" y="378"/>
                  </a:lnTo>
                  <a:lnTo>
                    <a:pt x="897" y="372"/>
                  </a:lnTo>
                  <a:lnTo>
                    <a:pt x="897" y="378"/>
                  </a:lnTo>
                  <a:lnTo>
                    <a:pt x="897" y="384"/>
                  </a:lnTo>
                  <a:lnTo>
                    <a:pt x="903" y="384"/>
                  </a:lnTo>
                  <a:lnTo>
                    <a:pt x="903" y="391"/>
                  </a:lnTo>
                  <a:lnTo>
                    <a:pt x="910" y="391"/>
                  </a:lnTo>
                  <a:lnTo>
                    <a:pt x="910" y="384"/>
                  </a:lnTo>
                  <a:lnTo>
                    <a:pt x="916" y="384"/>
                  </a:lnTo>
                  <a:lnTo>
                    <a:pt x="916" y="391"/>
                  </a:lnTo>
                  <a:lnTo>
                    <a:pt x="916" y="397"/>
                  </a:lnTo>
                  <a:lnTo>
                    <a:pt x="923" y="397"/>
                  </a:lnTo>
                  <a:lnTo>
                    <a:pt x="929" y="397"/>
                  </a:lnTo>
                  <a:lnTo>
                    <a:pt x="929" y="404"/>
                  </a:lnTo>
                  <a:lnTo>
                    <a:pt x="929" y="397"/>
                  </a:lnTo>
                  <a:lnTo>
                    <a:pt x="935" y="397"/>
                  </a:lnTo>
                  <a:lnTo>
                    <a:pt x="935" y="404"/>
                  </a:lnTo>
                  <a:lnTo>
                    <a:pt x="929" y="410"/>
                  </a:lnTo>
                  <a:lnTo>
                    <a:pt x="935" y="410"/>
                  </a:lnTo>
                  <a:lnTo>
                    <a:pt x="942" y="410"/>
                  </a:lnTo>
                  <a:lnTo>
                    <a:pt x="948" y="410"/>
                  </a:lnTo>
                  <a:lnTo>
                    <a:pt x="948" y="416"/>
                  </a:lnTo>
                  <a:lnTo>
                    <a:pt x="942" y="423"/>
                  </a:lnTo>
                  <a:lnTo>
                    <a:pt x="948" y="423"/>
                  </a:lnTo>
                  <a:lnTo>
                    <a:pt x="955" y="423"/>
                  </a:lnTo>
                  <a:lnTo>
                    <a:pt x="955" y="429"/>
                  </a:lnTo>
                  <a:lnTo>
                    <a:pt x="948" y="429"/>
                  </a:lnTo>
                  <a:lnTo>
                    <a:pt x="948" y="436"/>
                  </a:lnTo>
                  <a:lnTo>
                    <a:pt x="955" y="442"/>
                  </a:lnTo>
                  <a:lnTo>
                    <a:pt x="961" y="442"/>
                  </a:lnTo>
                  <a:lnTo>
                    <a:pt x="961" y="448"/>
                  </a:lnTo>
                  <a:lnTo>
                    <a:pt x="967" y="448"/>
                  </a:lnTo>
                  <a:lnTo>
                    <a:pt x="967" y="455"/>
                  </a:lnTo>
                  <a:lnTo>
                    <a:pt x="974" y="455"/>
                  </a:lnTo>
                  <a:lnTo>
                    <a:pt x="974" y="461"/>
                  </a:lnTo>
                  <a:lnTo>
                    <a:pt x="967" y="461"/>
                  </a:lnTo>
                  <a:lnTo>
                    <a:pt x="967" y="455"/>
                  </a:lnTo>
                  <a:lnTo>
                    <a:pt x="967" y="461"/>
                  </a:lnTo>
                  <a:lnTo>
                    <a:pt x="967" y="468"/>
                  </a:lnTo>
                  <a:lnTo>
                    <a:pt x="961" y="468"/>
                  </a:lnTo>
                  <a:lnTo>
                    <a:pt x="961" y="474"/>
                  </a:lnTo>
                  <a:lnTo>
                    <a:pt x="967" y="474"/>
                  </a:lnTo>
                  <a:lnTo>
                    <a:pt x="974" y="474"/>
                  </a:lnTo>
                  <a:lnTo>
                    <a:pt x="967" y="474"/>
                  </a:lnTo>
                  <a:lnTo>
                    <a:pt x="967" y="480"/>
                  </a:lnTo>
                  <a:lnTo>
                    <a:pt x="961" y="480"/>
                  </a:lnTo>
                  <a:lnTo>
                    <a:pt x="961" y="487"/>
                  </a:lnTo>
                  <a:lnTo>
                    <a:pt x="967" y="487"/>
                  </a:lnTo>
                  <a:lnTo>
                    <a:pt x="967" y="493"/>
                  </a:lnTo>
                  <a:lnTo>
                    <a:pt x="974" y="493"/>
                  </a:lnTo>
                  <a:lnTo>
                    <a:pt x="980" y="493"/>
                  </a:lnTo>
                  <a:lnTo>
                    <a:pt x="980" y="500"/>
                  </a:lnTo>
                  <a:lnTo>
                    <a:pt x="974" y="500"/>
                  </a:lnTo>
                  <a:lnTo>
                    <a:pt x="974" y="506"/>
                  </a:lnTo>
                  <a:lnTo>
                    <a:pt x="980" y="512"/>
                  </a:lnTo>
                  <a:lnTo>
                    <a:pt x="980" y="519"/>
                  </a:lnTo>
                  <a:lnTo>
                    <a:pt x="980" y="525"/>
                  </a:lnTo>
                  <a:lnTo>
                    <a:pt x="974" y="525"/>
                  </a:lnTo>
                  <a:lnTo>
                    <a:pt x="974" y="532"/>
                  </a:lnTo>
                  <a:lnTo>
                    <a:pt x="980" y="532"/>
                  </a:lnTo>
                  <a:lnTo>
                    <a:pt x="980" y="538"/>
                  </a:lnTo>
                  <a:lnTo>
                    <a:pt x="980" y="544"/>
                  </a:lnTo>
                  <a:lnTo>
                    <a:pt x="980" y="538"/>
                  </a:lnTo>
                  <a:lnTo>
                    <a:pt x="987" y="538"/>
                  </a:lnTo>
                  <a:lnTo>
                    <a:pt x="987" y="544"/>
                  </a:lnTo>
                  <a:lnTo>
                    <a:pt x="987" y="551"/>
                  </a:lnTo>
                  <a:lnTo>
                    <a:pt x="987" y="557"/>
                  </a:lnTo>
                  <a:lnTo>
                    <a:pt x="987" y="564"/>
                  </a:lnTo>
                  <a:lnTo>
                    <a:pt x="980" y="564"/>
                  </a:lnTo>
                  <a:lnTo>
                    <a:pt x="987" y="564"/>
                  </a:lnTo>
                  <a:lnTo>
                    <a:pt x="987" y="570"/>
                  </a:lnTo>
                  <a:lnTo>
                    <a:pt x="987" y="576"/>
                  </a:lnTo>
                  <a:lnTo>
                    <a:pt x="993" y="576"/>
                  </a:lnTo>
                  <a:lnTo>
                    <a:pt x="999" y="576"/>
                  </a:lnTo>
                  <a:lnTo>
                    <a:pt x="999" y="583"/>
                  </a:lnTo>
                  <a:lnTo>
                    <a:pt x="993" y="583"/>
                  </a:lnTo>
                  <a:lnTo>
                    <a:pt x="987" y="589"/>
                  </a:lnTo>
                  <a:lnTo>
                    <a:pt x="980" y="589"/>
                  </a:lnTo>
                  <a:lnTo>
                    <a:pt x="980" y="583"/>
                  </a:lnTo>
                  <a:lnTo>
                    <a:pt x="974" y="583"/>
                  </a:lnTo>
                  <a:lnTo>
                    <a:pt x="980" y="583"/>
                  </a:lnTo>
                  <a:lnTo>
                    <a:pt x="974" y="583"/>
                  </a:lnTo>
                  <a:lnTo>
                    <a:pt x="967" y="589"/>
                  </a:lnTo>
                  <a:lnTo>
                    <a:pt x="967" y="583"/>
                  </a:lnTo>
                  <a:lnTo>
                    <a:pt x="967" y="589"/>
                  </a:lnTo>
                  <a:lnTo>
                    <a:pt x="967" y="596"/>
                  </a:lnTo>
                  <a:lnTo>
                    <a:pt x="961" y="589"/>
                  </a:lnTo>
                  <a:lnTo>
                    <a:pt x="961" y="596"/>
                  </a:lnTo>
                  <a:lnTo>
                    <a:pt x="955" y="596"/>
                  </a:lnTo>
                  <a:lnTo>
                    <a:pt x="948" y="596"/>
                  </a:lnTo>
                  <a:lnTo>
                    <a:pt x="942" y="596"/>
                  </a:lnTo>
                  <a:lnTo>
                    <a:pt x="942" y="602"/>
                  </a:lnTo>
                  <a:lnTo>
                    <a:pt x="935" y="602"/>
                  </a:lnTo>
                  <a:lnTo>
                    <a:pt x="929" y="602"/>
                  </a:lnTo>
                  <a:lnTo>
                    <a:pt x="923" y="602"/>
                  </a:lnTo>
                  <a:lnTo>
                    <a:pt x="923" y="608"/>
                  </a:lnTo>
                  <a:lnTo>
                    <a:pt x="916" y="608"/>
                  </a:lnTo>
                  <a:lnTo>
                    <a:pt x="910" y="608"/>
                  </a:lnTo>
                  <a:lnTo>
                    <a:pt x="903" y="608"/>
                  </a:lnTo>
                  <a:lnTo>
                    <a:pt x="897" y="608"/>
                  </a:lnTo>
                  <a:lnTo>
                    <a:pt x="891" y="615"/>
                  </a:lnTo>
                  <a:lnTo>
                    <a:pt x="884" y="608"/>
                  </a:lnTo>
                  <a:lnTo>
                    <a:pt x="884" y="615"/>
                  </a:lnTo>
                  <a:lnTo>
                    <a:pt x="878" y="615"/>
                  </a:lnTo>
                  <a:lnTo>
                    <a:pt x="871" y="615"/>
                  </a:lnTo>
                  <a:lnTo>
                    <a:pt x="865" y="615"/>
                  </a:lnTo>
                  <a:lnTo>
                    <a:pt x="859" y="615"/>
                  </a:lnTo>
                  <a:lnTo>
                    <a:pt x="859" y="621"/>
                  </a:lnTo>
                  <a:lnTo>
                    <a:pt x="852" y="621"/>
                  </a:lnTo>
                  <a:lnTo>
                    <a:pt x="846" y="621"/>
                  </a:lnTo>
                  <a:lnTo>
                    <a:pt x="839" y="621"/>
                  </a:lnTo>
                  <a:lnTo>
                    <a:pt x="839" y="628"/>
                  </a:lnTo>
                  <a:lnTo>
                    <a:pt x="839" y="634"/>
                  </a:lnTo>
                  <a:lnTo>
                    <a:pt x="833" y="634"/>
                  </a:lnTo>
                  <a:lnTo>
                    <a:pt x="827" y="634"/>
                  </a:lnTo>
                  <a:lnTo>
                    <a:pt x="820" y="634"/>
                  </a:lnTo>
                  <a:lnTo>
                    <a:pt x="814" y="634"/>
                  </a:lnTo>
                  <a:lnTo>
                    <a:pt x="807" y="640"/>
                  </a:lnTo>
                  <a:lnTo>
                    <a:pt x="801" y="640"/>
                  </a:lnTo>
                  <a:lnTo>
                    <a:pt x="795" y="640"/>
                  </a:lnTo>
                  <a:lnTo>
                    <a:pt x="788" y="640"/>
                  </a:lnTo>
                  <a:lnTo>
                    <a:pt x="782" y="647"/>
                  </a:lnTo>
                  <a:lnTo>
                    <a:pt x="775" y="647"/>
                  </a:lnTo>
                  <a:lnTo>
                    <a:pt x="769" y="647"/>
                  </a:lnTo>
                  <a:lnTo>
                    <a:pt x="763" y="647"/>
                  </a:lnTo>
                  <a:lnTo>
                    <a:pt x="756" y="647"/>
                  </a:lnTo>
                  <a:lnTo>
                    <a:pt x="756" y="653"/>
                  </a:lnTo>
                  <a:lnTo>
                    <a:pt x="750" y="653"/>
                  </a:lnTo>
                  <a:lnTo>
                    <a:pt x="743" y="653"/>
                  </a:lnTo>
                  <a:lnTo>
                    <a:pt x="737" y="653"/>
                  </a:lnTo>
                  <a:lnTo>
                    <a:pt x="730" y="653"/>
                  </a:lnTo>
                  <a:lnTo>
                    <a:pt x="724" y="653"/>
                  </a:lnTo>
                  <a:lnTo>
                    <a:pt x="724" y="660"/>
                  </a:lnTo>
                  <a:lnTo>
                    <a:pt x="711" y="660"/>
                  </a:lnTo>
                  <a:lnTo>
                    <a:pt x="705" y="660"/>
                  </a:lnTo>
                  <a:lnTo>
                    <a:pt x="698" y="660"/>
                  </a:lnTo>
                  <a:lnTo>
                    <a:pt x="692" y="660"/>
                  </a:lnTo>
                  <a:lnTo>
                    <a:pt x="686" y="666"/>
                  </a:lnTo>
                  <a:lnTo>
                    <a:pt x="679" y="666"/>
                  </a:lnTo>
                  <a:lnTo>
                    <a:pt x="673" y="666"/>
                  </a:lnTo>
                  <a:lnTo>
                    <a:pt x="666" y="672"/>
                  </a:lnTo>
                  <a:lnTo>
                    <a:pt x="660" y="672"/>
                  </a:lnTo>
                  <a:lnTo>
                    <a:pt x="654" y="672"/>
                  </a:lnTo>
                  <a:lnTo>
                    <a:pt x="647" y="672"/>
                  </a:lnTo>
                  <a:lnTo>
                    <a:pt x="641" y="679"/>
                  </a:lnTo>
                  <a:lnTo>
                    <a:pt x="634" y="679"/>
                  </a:lnTo>
                  <a:lnTo>
                    <a:pt x="628" y="679"/>
                  </a:lnTo>
                  <a:lnTo>
                    <a:pt x="622" y="685"/>
                  </a:lnTo>
                  <a:lnTo>
                    <a:pt x="615" y="685"/>
                  </a:lnTo>
                  <a:lnTo>
                    <a:pt x="609" y="685"/>
                  </a:lnTo>
                  <a:lnTo>
                    <a:pt x="602" y="685"/>
                  </a:lnTo>
                  <a:lnTo>
                    <a:pt x="596" y="692"/>
                  </a:lnTo>
                  <a:lnTo>
                    <a:pt x="590" y="692"/>
                  </a:lnTo>
                  <a:lnTo>
                    <a:pt x="583" y="692"/>
                  </a:lnTo>
                  <a:lnTo>
                    <a:pt x="577" y="692"/>
                  </a:lnTo>
                  <a:lnTo>
                    <a:pt x="577" y="698"/>
                  </a:lnTo>
                  <a:lnTo>
                    <a:pt x="570" y="698"/>
                  </a:lnTo>
                  <a:lnTo>
                    <a:pt x="564" y="698"/>
                  </a:lnTo>
                  <a:lnTo>
                    <a:pt x="558" y="698"/>
                  </a:lnTo>
                  <a:lnTo>
                    <a:pt x="558" y="704"/>
                  </a:lnTo>
                  <a:lnTo>
                    <a:pt x="551" y="704"/>
                  </a:lnTo>
                  <a:lnTo>
                    <a:pt x="545" y="704"/>
                  </a:lnTo>
                  <a:lnTo>
                    <a:pt x="538" y="704"/>
                  </a:lnTo>
                  <a:lnTo>
                    <a:pt x="538" y="711"/>
                  </a:lnTo>
                  <a:lnTo>
                    <a:pt x="532" y="711"/>
                  </a:lnTo>
                  <a:lnTo>
                    <a:pt x="526" y="711"/>
                  </a:lnTo>
                  <a:lnTo>
                    <a:pt x="526" y="717"/>
                  </a:lnTo>
                  <a:lnTo>
                    <a:pt x="526" y="724"/>
                  </a:lnTo>
                  <a:lnTo>
                    <a:pt x="526" y="717"/>
                  </a:lnTo>
                  <a:lnTo>
                    <a:pt x="526" y="711"/>
                  </a:lnTo>
                  <a:lnTo>
                    <a:pt x="519" y="717"/>
                  </a:lnTo>
                  <a:lnTo>
                    <a:pt x="526" y="717"/>
                  </a:lnTo>
                  <a:lnTo>
                    <a:pt x="519" y="717"/>
                  </a:lnTo>
                  <a:lnTo>
                    <a:pt x="519" y="724"/>
                  </a:lnTo>
                  <a:lnTo>
                    <a:pt x="526" y="724"/>
                  </a:lnTo>
                  <a:lnTo>
                    <a:pt x="519" y="724"/>
                  </a:lnTo>
                  <a:lnTo>
                    <a:pt x="513" y="724"/>
                  </a:lnTo>
                  <a:lnTo>
                    <a:pt x="506" y="724"/>
                  </a:lnTo>
                  <a:lnTo>
                    <a:pt x="500" y="724"/>
                  </a:lnTo>
                  <a:lnTo>
                    <a:pt x="494" y="724"/>
                  </a:lnTo>
                  <a:lnTo>
                    <a:pt x="494" y="730"/>
                  </a:lnTo>
                  <a:lnTo>
                    <a:pt x="487" y="730"/>
                  </a:lnTo>
                  <a:lnTo>
                    <a:pt x="481" y="730"/>
                  </a:lnTo>
                  <a:lnTo>
                    <a:pt x="474" y="730"/>
                  </a:lnTo>
                  <a:lnTo>
                    <a:pt x="468" y="730"/>
                  </a:lnTo>
                  <a:lnTo>
                    <a:pt x="468" y="736"/>
                  </a:lnTo>
                  <a:lnTo>
                    <a:pt x="462" y="736"/>
                  </a:lnTo>
                  <a:lnTo>
                    <a:pt x="455" y="736"/>
                  </a:lnTo>
                  <a:lnTo>
                    <a:pt x="455" y="743"/>
                  </a:lnTo>
                  <a:lnTo>
                    <a:pt x="449" y="743"/>
                  </a:lnTo>
                  <a:lnTo>
                    <a:pt x="442" y="743"/>
                  </a:lnTo>
                  <a:lnTo>
                    <a:pt x="442" y="692"/>
                  </a:lnTo>
                  <a:lnTo>
                    <a:pt x="391" y="692"/>
                  </a:lnTo>
                  <a:lnTo>
                    <a:pt x="359" y="692"/>
                  </a:lnTo>
                  <a:lnTo>
                    <a:pt x="340" y="692"/>
                  </a:lnTo>
                  <a:lnTo>
                    <a:pt x="333" y="679"/>
                  </a:lnTo>
                  <a:lnTo>
                    <a:pt x="333" y="672"/>
                  </a:lnTo>
                  <a:lnTo>
                    <a:pt x="327" y="666"/>
                  </a:lnTo>
                  <a:lnTo>
                    <a:pt x="321" y="653"/>
                  </a:lnTo>
                  <a:lnTo>
                    <a:pt x="321" y="647"/>
                  </a:lnTo>
                  <a:lnTo>
                    <a:pt x="314" y="647"/>
                  </a:lnTo>
                  <a:lnTo>
                    <a:pt x="308" y="640"/>
                  </a:lnTo>
                  <a:lnTo>
                    <a:pt x="301" y="634"/>
                  </a:lnTo>
                  <a:lnTo>
                    <a:pt x="295" y="634"/>
                  </a:lnTo>
                  <a:lnTo>
                    <a:pt x="289" y="628"/>
                  </a:lnTo>
                  <a:lnTo>
                    <a:pt x="289" y="621"/>
                  </a:lnTo>
                  <a:lnTo>
                    <a:pt x="282" y="615"/>
                  </a:lnTo>
                  <a:lnTo>
                    <a:pt x="276" y="589"/>
                  </a:lnTo>
                  <a:lnTo>
                    <a:pt x="276" y="583"/>
                  </a:lnTo>
                  <a:lnTo>
                    <a:pt x="269" y="583"/>
                  </a:lnTo>
                  <a:lnTo>
                    <a:pt x="269" y="576"/>
                  </a:lnTo>
                  <a:lnTo>
                    <a:pt x="269" y="570"/>
                  </a:lnTo>
                  <a:lnTo>
                    <a:pt x="269" y="564"/>
                  </a:lnTo>
                  <a:lnTo>
                    <a:pt x="269" y="557"/>
                  </a:lnTo>
                  <a:lnTo>
                    <a:pt x="263" y="551"/>
                  </a:lnTo>
                  <a:lnTo>
                    <a:pt x="257" y="538"/>
                  </a:lnTo>
                  <a:lnTo>
                    <a:pt x="161" y="538"/>
                  </a:lnTo>
                  <a:lnTo>
                    <a:pt x="154" y="525"/>
                  </a:lnTo>
                  <a:lnTo>
                    <a:pt x="141" y="506"/>
                  </a:lnTo>
                  <a:lnTo>
                    <a:pt x="129" y="493"/>
                  </a:lnTo>
                  <a:lnTo>
                    <a:pt x="116" y="487"/>
                  </a:lnTo>
                  <a:lnTo>
                    <a:pt x="103" y="480"/>
                  </a:lnTo>
                  <a:lnTo>
                    <a:pt x="97" y="480"/>
                  </a:lnTo>
                  <a:lnTo>
                    <a:pt x="84" y="474"/>
                  </a:lnTo>
                  <a:lnTo>
                    <a:pt x="77" y="474"/>
                  </a:lnTo>
                  <a:lnTo>
                    <a:pt x="71" y="474"/>
                  </a:lnTo>
                  <a:lnTo>
                    <a:pt x="65" y="468"/>
                  </a:lnTo>
                  <a:lnTo>
                    <a:pt x="65" y="461"/>
                  </a:lnTo>
                  <a:lnTo>
                    <a:pt x="65" y="455"/>
                  </a:lnTo>
                  <a:lnTo>
                    <a:pt x="58" y="448"/>
                  </a:lnTo>
                  <a:lnTo>
                    <a:pt x="52" y="448"/>
                  </a:lnTo>
                  <a:lnTo>
                    <a:pt x="45" y="448"/>
                  </a:lnTo>
                  <a:lnTo>
                    <a:pt x="39" y="442"/>
                  </a:lnTo>
                  <a:lnTo>
                    <a:pt x="33" y="442"/>
                  </a:lnTo>
                  <a:lnTo>
                    <a:pt x="33" y="436"/>
                  </a:lnTo>
                  <a:lnTo>
                    <a:pt x="33" y="429"/>
                  </a:lnTo>
                  <a:lnTo>
                    <a:pt x="33" y="423"/>
                  </a:lnTo>
                  <a:lnTo>
                    <a:pt x="26" y="410"/>
                  </a:lnTo>
                  <a:lnTo>
                    <a:pt x="26" y="404"/>
                  </a:lnTo>
                  <a:lnTo>
                    <a:pt x="20" y="404"/>
                  </a:lnTo>
                  <a:lnTo>
                    <a:pt x="13" y="397"/>
                  </a:lnTo>
                  <a:lnTo>
                    <a:pt x="7" y="391"/>
                  </a:lnTo>
                  <a:lnTo>
                    <a:pt x="7" y="384"/>
                  </a:lnTo>
                  <a:lnTo>
                    <a:pt x="7" y="372"/>
                  </a:lnTo>
                  <a:lnTo>
                    <a:pt x="0" y="365"/>
                  </a:lnTo>
                  <a:lnTo>
                    <a:pt x="0" y="359"/>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endParaRPr lang="fr-FR"/>
            </a:p>
          </p:txBody>
        </p:sp>
        <p:sp>
          <p:nvSpPr>
            <p:cNvPr id="54" name="Freeform 226">
              <a:extLst>
                <a:ext uri="{FF2B5EF4-FFF2-40B4-BE49-F238E27FC236}">
                  <a16:creationId xmlns:a16="http://schemas.microsoft.com/office/drawing/2014/main" id="{1BBB3B06-671E-03D0-6C00-33D4487820C0}"/>
                </a:ext>
              </a:extLst>
            </p:cNvPr>
            <p:cNvSpPr>
              <a:spLocks/>
            </p:cNvSpPr>
            <p:nvPr/>
          </p:nvSpPr>
          <p:spPr bwMode="gray">
            <a:xfrm>
              <a:off x="4056309" y="3598417"/>
              <a:ext cx="689851" cy="1213228"/>
            </a:xfrm>
            <a:custGeom>
              <a:avLst/>
              <a:gdLst>
                <a:gd name="T0" fmla="*/ 1024 w 1069"/>
                <a:gd name="T1" fmla="*/ 627 h 1684"/>
                <a:gd name="T2" fmla="*/ 1056 w 1069"/>
                <a:gd name="T3" fmla="*/ 781 h 1684"/>
                <a:gd name="T4" fmla="*/ 1031 w 1069"/>
                <a:gd name="T5" fmla="*/ 1050 h 1684"/>
                <a:gd name="T6" fmla="*/ 960 w 1069"/>
                <a:gd name="T7" fmla="*/ 1280 h 1684"/>
                <a:gd name="T8" fmla="*/ 973 w 1069"/>
                <a:gd name="T9" fmla="*/ 1319 h 1684"/>
                <a:gd name="T10" fmla="*/ 935 w 1069"/>
                <a:gd name="T11" fmla="*/ 1364 h 1684"/>
                <a:gd name="T12" fmla="*/ 883 w 1069"/>
                <a:gd name="T13" fmla="*/ 1396 h 1684"/>
                <a:gd name="T14" fmla="*/ 807 w 1069"/>
                <a:gd name="T15" fmla="*/ 1428 h 1684"/>
                <a:gd name="T16" fmla="*/ 679 w 1069"/>
                <a:gd name="T17" fmla="*/ 1492 h 1684"/>
                <a:gd name="T18" fmla="*/ 608 w 1069"/>
                <a:gd name="T19" fmla="*/ 1460 h 1684"/>
                <a:gd name="T20" fmla="*/ 563 w 1069"/>
                <a:gd name="T21" fmla="*/ 1434 h 1684"/>
                <a:gd name="T22" fmla="*/ 518 w 1069"/>
                <a:gd name="T23" fmla="*/ 1415 h 1684"/>
                <a:gd name="T24" fmla="*/ 352 w 1069"/>
                <a:gd name="T25" fmla="*/ 1492 h 1684"/>
                <a:gd name="T26" fmla="*/ 326 w 1069"/>
                <a:gd name="T27" fmla="*/ 1581 h 1684"/>
                <a:gd name="T28" fmla="*/ 237 w 1069"/>
                <a:gd name="T29" fmla="*/ 1671 h 1684"/>
                <a:gd name="T30" fmla="*/ 211 w 1069"/>
                <a:gd name="T31" fmla="*/ 1652 h 1684"/>
                <a:gd name="T32" fmla="*/ 166 w 1069"/>
                <a:gd name="T33" fmla="*/ 1633 h 1684"/>
                <a:gd name="T34" fmla="*/ 147 w 1069"/>
                <a:gd name="T35" fmla="*/ 1613 h 1684"/>
                <a:gd name="T36" fmla="*/ 115 w 1069"/>
                <a:gd name="T37" fmla="*/ 1588 h 1684"/>
                <a:gd name="T38" fmla="*/ 121 w 1069"/>
                <a:gd name="T39" fmla="*/ 1530 h 1684"/>
                <a:gd name="T40" fmla="*/ 102 w 1069"/>
                <a:gd name="T41" fmla="*/ 1485 h 1684"/>
                <a:gd name="T42" fmla="*/ 57 w 1069"/>
                <a:gd name="T43" fmla="*/ 1472 h 1684"/>
                <a:gd name="T44" fmla="*/ 45 w 1069"/>
                <a:gd name="T45" fmla="*/ 1415 h 1684"/>
                <a:gd name="T46" fmla="*/ 19 w 1069"/>
                <a:gd name="T47" fmla="*/ 1389 h 1684"/>
                <a:gd name="T48" fmla="*/ 45 w 1069"/>
                <a:gd name="T49" fmla="*/ 1338 h 1684"/>
                <a:gd name="T50" fmla="*/ 6 w 1069"/>
                <a:gd name="T51" fmla="*/ 1306 h 1684"/>
                <a:gd name="T52" fmla="*/ 38 w 1069"/>
                <a:gd name="T53" fmla="*/ 1261 h 1684"/>
                <a:gd name="T54" fmla="*/ 83 w 1069"/>
                <a:gd name="T55" fmla="*/ 1229 h 1684"/>
                <a:gd name="T56" fmla="*/ 96 w 1069"/>
                <a:gd name="T57" fmla="*/ 1172 h 1684"/>
                <a:gd name="T58" fmla="*/ 89 w 1069"/>
                <a:gd name="T59" fmla="*/ 1108 h 1684"/>
                <a:gd name="T60" fmla="*/ 115 w 1069"/>
                <a:gd name="T61" fmla="*/ 1056 h 1684"/>
                <a:gd name="T62" fmla="*/ 134 w 1069"/>
                <a:gd name="T63" fmla="*/ 973 h 1684"/>
                <a:gd name="T64" fmla="*/ 121 w 1069"/>
                <a:gd name="T65" fmla="*/ 915 h 1684"/>
                <a:gd name="T66" fmla="*/ 102 w 1069"/>
                <a:gd name="T67" fmla="*/ 890 h 1684"/>
                <a:gd name="T68" fmla="*/ 32 w 1069"/>
                <a:gd name="T69" fmla="*/ 877 h 1684"/>
                <a:gd name="T70" fmla="*/ 6 w 1069"/>
                <a:gd name="T71" fmla="*/ 826 h 1684"/>
                <a:gd name="T72" fmla="*/ 13 w 1069"/>
                <a:gd name="T73" fmla="*/ 755 h 1684"/>
                <a:gd name="T74" fmla="*/ 38 w 1069"/>
                <a:gd name="T75" fmla="*/ 698 h 1684"/>
                <a:gd name="T76" fmla="*/ 70 w 1069"/>
                <a:gd name="T77" fmla="*/ 659 h 1684"/>
                <a:gd name="T78" fmla="*/ 89 w 1069"/>
                <a:gd name="T79" fmla="*/ 615 h 1684"/>
                <a:gd name="T80" fmla="*/ 96 w 1069"/>
                <a:gd name="T81" fmla="*/ 570 h 1684"/>
                <a:gd name="T82" fmla="*/ 102 w 1069"/>
                <a:gd name="T83" fmla="*/ 525 h 1684"/>
                <a:gd name="T84" fmla="*/ 109 w 1069"/>
                <a:gd name="T85" fmla="*/ 455 h 1684"/>
                <a:gd name="T86" fmla="*/ 141 w 1069"/>
                <a:gd name="T87" fmla="*/ 435 h 1684"/>
                <a:gd name="T88" fmla="*/ 185 w 1069"/>
                <a:gd name="T89" fmla="*/ 403 h 1684"/>
                <a:gd name="T90" fmla="*/ 275 w 1069"/>
                <a:gd name="T91" fmla="*/ 371 h 1684"/>
                <a:gd name="T92" fmla="*/ 333 w 1069"/>
                <a:gd name="T93" fmla="*/ 378 h 1684"/>
                <a:gd name="T94" fmla="*/ 390 w 1069"/>
                <a:gd name="T95" fmla="*/ 365 h 1684"/>
                <a:gd name="T96" fmla="*/ 442 w 1069"/>
                <a:gd name="T97" fmla="*/ 365 h 1684"/>
                <a:gd name="T98" fmla="*/ 493 w 1069"/>
                <a:gd name="T99" fmla="*/ 371 h 1684"/>
                <a:gd name="T100" fmla="*/ 563 w 1069"/>
                <a:gd name="T101" fmla="*/ 365 h 1684"/>
                <a:gd name="T102" fmla="*/ 621 w 1069"/>
                <a:gd name="T103" fmla="*/ 346 h 1684"/>
                <a:gd name="T104" fmla="*/ 659 w 1069"/>
                <a:gd name="T105" fmla="*/ 314 h 1684"/>
                <a:gd name="T106" fmla="*/ 691 w 1069"/>
                <a:gd name="T107" fmla="*/ 275 h 1684"/>
                <a:gd name="T108" fmla="*/ 691 w 1069"/>
                <a:gd name="T109" fmla="*/ 224 h 1684"/>
                <a:gd name="T110" fmla="*/ 698 w 1069"/>
                <a:gd name="T111" fmla="*/ 179 h 1684"/>
                <a:gd name="T112" fmla="*/ 691 w 1069"/>
                <a:gd name="T113" fmla="*/ 147 h 1684"/>
                <a:gd name="T114" fmla="*/ 679 w 1069"/>
                <a:gd name="T115" fmla="*/ 122 h 1684"/>
                <a:gd name="T116" fmla="*/ 672 w 1069"/>
                <a:gd name="T117" fmla="*/ 77 h 1684"/>
                <a:gd name="T118" fmla="*/ 666 w 1069"/>
                <a:gd name="T119" fmla="*/ 26 h 1684"/>
                <a:gd name="T120" fmla="*/ 749 w 1069"/>
                <a:gd name="T121" fmla="*/ 6 h 1684"/>
                <a:gd name="T122" fmla="*/ 948 w 1069"/>
                <a:gd name="T123" fmla="*/ 6 h 16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69" h="1684">
                  <a:moveTo>
                    <a:pt x="1018" y="0"/>
                  </a:moveTo>
                  <a:lnTo>
                    <a:pt x="1024" y="19"/>
                  </a:lnTo>
                  <a:lnTo>
                    <a:pt x="1031" y="26"/>
                  </a:lnTo>
                  <a:lnTo>
                    <a:pt x="1031" y="77"/>
                  </a:lnTo>
                  <a:lnTo>
                    <a:pt x="1031" y="154"/>
                  </a:lnTo>
                  <a:lnTo>
                    <a:pt x="1031" y="173"/>
                  </a:lnTo>
                  <a:lnTo>
                    <a:pt x="1031" y="397"/>
                  </a:lnTo>
                  <a:lnTo>
                    <a:pt x="1024" y="493"/>
                  </a:lnTo>
                  <a:lnTo>
                    <a:pt x="1031" y="519"/>
                  </a:lnTo>
                  <a:lnTo>
                    <a:pt x="1024" y="627"/>
                  </a:lnTo>
                  <a:lnTo>
                    <a:pt x="1024" y="647"/>
                  </a:lnTo>
                  <a:lnTo>
                    <a:pt x="1031" y="659"/>
                  </a:lnTo>
                  <a:lnTo>
                    <a:pt x="1031" y="672"/>
                  </a:lnTo>
                  <a:lnTo>
                    <a:pt x="1044" y="691"/>
                  </a:lnTo>
                  <a:lnTo>
                    <a:pt x="1044" y="704"/>
                  </a:lnTo>
                  <a:lnTo>
                    <a:pt x="1044" y="736"/>
                  </a:lnTo>
                  <a:lnTo>
                    <a:pt x="1044" y="755"/>
                  </a:lnTo>
                  <a:lnTo>
                    <a:pt x="1050" y="768"/>
                  </a:lnTo>
                  <a:lnTo>
                    <a:pt x="1050" y="781"/>
                  </a:lnTo>
                  <a:lnTo>
                    <a:pt x="1056" y="781"/>
                  </a:lnTo>
                  <a:lnTo>
                    <a:pt x="1063" y="787"/>
                  </a:lnTo>
                  <a:lnTo>
                    <a:pt x="1069" y="794"/>
                  </a:lnTo>
                  <a:lnTo>
                    <a:pt x="1069" y="800"/>
                  </a:lnTo>
                  <a:lnTo>
                    <a:pt x="1044" y="800"/>
                  </a:lnTo>
                  <a:lnTo>
                    <a:pt x="1037" y="813"/>
                  </a:lnTo>
                  <a:lnTo>
                    <a:pt x="1037" y="839"/>
                  </a:lnTo>
                  <a:lnTo>
                    <a:pt x="1031" y="871"/>
                  </a:lnTo>
                  <a:lnTo>
                    <a:pt x="1031" y="890"/>
                  </a:lnTo>
                  <a:lnTo>
                    <a:pt x="1031" y="922"/>
                  </a:lnTo>
                  <a:lnTo>
                    <a:pt x="1031" y="1050"/>
                  </a:lnTo>
                  <a:lnTo>
                    <a:pt x="1037" y="1261"/>
                  </a:lnTo>
                  <a:lnTo>
                    <a:pt x="1031" y="1261"/>
                  </a:lnTo>
                  <a:lnTo>
                    <a:pt x="1005" y="1261"/>
                  </a:lnTo>
                  <a:lnTo>
                    <a:pt x="986" y="1261"/>
                  </a:lnTo>
                  <a:lnTo>
                    <a:pt x="986" y="1255"/>
                  </a:lnTo>
                  <a:lnTo>
                    <a:pt x="960" y="1255"/>
                  </a:lnTo>
                  <a:lnTo>
                    <a:pt x="960" y="1261"/>
                  </a:lnTo>
                  <a:lnTo>
                    <a:pt x="960" y="1268"/>
                  </a:lnTo>
                  <a:lnTo>
                    <a:pt x="960" y="1274"/>
                  </a:lnTo>
                  <a:lnTo>
                    <a:pt x="960" y="1280"/>
                  </a:lnTo>
                  <a:lnTo>
                    <a:pt x="960" y="1287"/>
                  </a:lnTo>
                  <a:lnTo>
                    <a:pt x="967" y="1287"/>
                  </a:lnTo>
                  <a:lnTo>
                    <a:pt x="967" y="1293"/>
                  </a:lnTo>
                  <a:lnTo>
                    <a:pt x="967" y="1300"/>
                  </a:lnTo>
                  <a:lnTo>
                    <a:pt x="973" y="1300"/>
                  </a:lnTo>
                  <a:lnTo>
                    <a:pt x="973" y="1306"/>
                  </a:lnTo>
                  <a:lnTo>
                    <a:pt x="980" y="1306"/>
                  </a:lnTo>
                  <a:lnTo>
                    <a:pt x="980" y="1312"/>
                  </a:lnTo>
                  <a:lnTo>
                    <a:pt x="980" y="1319"/>
                  </a:lnTo>
                  <a:lnTo>
                    <a:pt x="973" y="1319"/>
                  </a:lnTo>
                  <a:lnTo>
                    <a:pt x="973" y="1325"/>
                  </a:lnTo>
                  <a:lnTo>
                    <a:pt x="967" y="1325"/>
                  </a:lnTo>
                  <a:lnTo>
                    <a:pt x="960" y="1325"/>
                  </a:lnTo>
                  <a:lnTo>
                    <a:pt x="954" y="1325"/>
                  </a:lnTo>
                  <a:lnTo>
                    <a:pt x="948" y="1332"/>
                  </a:lnTo>
                  <a:lnTo>
                    <a:pt x="948" y="1338"/>
                  </a:lnTo>
                  <a:lnTo>
                    <a:pt x="941" y="1344"/>
                  </a:lnTo>
                  <a:lnTo>
                    <a:pt x="941" y="1351"/>
                  </a:lnTo>
                  <a:lnTo>
                    <a:pt x="941" y="1357"/>
                  </a:lnTo>
                  <a:lnTo>
                    <a:pt x="935" y="1364"/>
                  </a:lnTo>
                  <a:lnTo>
                    <a:pt x="928" y="1364"/>
                  </a:lnTo>
                  <a:lnTo>
                    <a:pt x="928" y="1370"/>
                  </a:lnTo>
                  <a:lnTo>
                    <a:pt x="922" y="1370"/>
                  </a:lnTo>
                  <a:lnTo>
                    <a:pt x="915" y="1370"/>
                  </a:lnTo>
                  <a:lnTo>
                    <a:pt x="909" y="1376"/>
                  </a:lnTo>
                  <a:lnTo>
                    <a:pt x="903" y="1376"/>
                  </a:lnTo>
                  <a:lnTo>
                    <a:pt x="896" y="1383"/>
                  </a:lnTo>
                  <a:lnTo>
                    <a:pt x="896" y="1389"/>
                  </a:lnTo>
                  <a:lnTo>
                    <a:pt x="890" y="1396"/>
                  </a:lnTo>
                  <a:lnTo>
                    <a:pt x="883" y="1396"/>
                  </a:lnTo>
                  <a:lnTo>
                    <a:pt x="877" y="1402"/>
                  </a:lnTo>
                  <a:lnTo>
                    <a:pt x="871" y="1408"/>
                  </a:lnTo>
                  <a:lnTo>
                    <a:pt x="858" y="1415"/>
                  </a:lnTo>
                  <a:lnTo>
                    <a:pt x="851" y="1415"/>
                  </a:lnTo>
                  <a:lnTo>
                    <a:pt x="845" y="1421"/>
                  </a:lnTo>
                  <a:lnTo>
                    <a:pt x="839" y="1421"/>
                  </a:lnTo>
                  <a:lnTo>
                    <a:pt x="826" y="1421"/>
                  </a:lnTo>
                  <a:lnTo>
                    <a:pt x="819" y="1428"/>
                  </a:lnTo>
                  <a:lnTo>
                    <a:pt x="813" y="1428"/>
                  </a:lnTo>
                  <a:lnTo>
                    <a:pt x="807" y="1428"/>
                  </a:lnTo>
                  <a:lnTo>
                    <a:pt x="794" y="1434"/>
                  </a:lnTo>
                  <a:lnTo>
                    <a:pt x="781" y="1434"/>
                  </a:lnTo>
                  <a:lnTo>
                    <a:pt x="775" y="1440"/>
                  </a:lnTo>
                  <a:lnTo>
                    <a:pt x="762" y="1440"/>
                  </a:lnTo>
                  <a:lnTo>
                    <a:pt x="749" y="1447"/>
                  </a:lnTo>
                  <a:lnTo>
                    <a:pt x="730" y="1453"/>
                  </a:lnTo>
                  <a:lnTo>
                    <a:pt x="723" y="1460"/>
                  </a:lnTo>
                  <a:lnTo>
                    <a:pt x="704" y="1472"/>
                  </a:lnTo>
                  <a:lnTo>
                    <a:pt x="691" y="1485"/>
                  </a:lnTo>
                  <a:lnTo>
                    <a:pt x="679" y="1492"/>
                  </a:lnTo>
                  <a:lnTo>
                    <a:pt x="666" y="1498"/>
                  </a:lnTo>
                  <a:lnTo>
                    <a:pt x="653" y="1498"/>
                  </a:lnTo>
                  <a:lnTo>
                    <a:pt x="647" y="1492"/>
                  </a:lnTo>
                  <a:lnTo>
                    <a:pt x="640" y="1485"/>
                  </a:lnTo>
                  <a:lnTo>
                    <a:pt x="634" y="1479"/>
                  </a:lnTo>
                  <a:lnTo>
                    <a:pt x="627" y="1472"/>
                  </a:lnTo>
                  <a:lnTo>
                    <a:pt x="621" y="1466"/>
                  </a:lnTo>
                  <a:lnTo>
                    <a:pt x="615" y="1466"/>
                  </a:lnTo>
                  <a:lnTo>
                    <a:pt x="608" y="1466"/>
                  </a:lnTo>
                  <a:lnTo>
                    <a:pt x="608" y="1460"/>
                  </a:lnTo>
                  <a:lnTo>
                    <a:pt x="602" y="1460"/>
                  </a:lnTo>
                  <a:lnTo>
                    <a:pt x="595" y="1453"/>
                  </a:lnTo>
                  <a:lnTo>
                    <a:pt x="595" y="1447"/>
                  </a:lnTo>
                  <a:lnTo>
                    <a:pt x="589" y="1447"/>
                  </a:lnTo>
                  <a:lnTo>
                    <a:pt x="583" y="1447"/>
                  </a:lnTo>
                  <a:lnTo>
                    <a:pt x="583" y="1440"/>
                  </a:lnTo>
                  <a:lnTo>
                    <a:pt x="576" y="1440"/>
                  </a:lnTo>
                  <a:lnTo>
                    <a:pt x="570" y="1440"/>
                  </a:lnTo>
                  <a:lnTo>
                    <a:pt x="570" y="1434"/>
                  </a:lnTo>
                  <a:lnTo>
                    <a:pt x="563" y="1434"/>
                  </a:lnTo>
                  <a:lnTo>
                    <a:pt x="557" y="1428"/>
                  </a:lnTo>
                  <a:lnTo>
                    <a:pt x="550" y="1428"/>
                  </a:lnTo>
                  <a:lnTo>
                    <a:pt x="544" y="1428"/>
                  </a:lnTo>
                  <a:lnTo>
                    <a:pt x="544" y="1421"/>
                  </a:lnTo>
                  <a:lnTo>
                    <a:pt x="550" y="1421"/>
                  </a:lnTo>
                  <a:lnTo>
                    <a:pt x="550" y="1415"/>
                  </a:lnTo>
                  <a:lnTo>
                    <a:pt x="544" y="1415"/>
                  </a:lnTo>
                  <a:lnTo>
                    <a:pt x="531" y="1415"/>
                  </a:lnTo>
                  <a:lnTo>
                    <a:pt x="525" y="1415"/>
                  </a:lnTo>
                  <a:lnTo>
                    <a:pt x="518" y="1415"/>
                  </a:lnTo>
                  <a:lnTo>
                    <a:pt x="512" y="1415"/>
                  </a:lnTo>
                  <a:lnTo>
                    <a:pt x="506" y="1415"/>
                  </a:lnTo>
                  <a:lnTo>
                    <a:pt x="493" y="1415"/>
                  </a:lnTo>
                  <a:lnTo>
                    <a:pt x="448" y="1415"/>
                  </a:lnTo>
                  <a:lnTo>
                    <a:pt x="397" y="1408"/>
                  </a:lnTo>
                  <a:lnTo>
                    <a:pt x="346" y="1408"/>
                  </a:lnTo>
                  <a:lnTo>
                    <a:pt x="346" y="1447"/>
                  </a:lnTo>
                  <a:lnTo>
                    <a:pt x="346" y="1466"/>
                  </a:lnTo>
                  <a:lnTo>
                    <a:pt x="346" y="1479"/>
                  </a:lnTo>
                  <a:lnTo>
                    <a:pt x="352" y="1492"/>
                  </a:lnTo>
                  <a:lnTo>
                    <a:pt x="346" y="1504"/>
                  </a:lnTo>
                  <a:lnTo>
                    <a:pt x="346" y="1517"/>
                  </a:lnTo>
                  <a:lnTo>
                    <a:pt x="346" y="1524"/>
                  </a:lnTo>
                  <a:lnTo>
                    <a:pt x="346" y="1530"/>
                  </a:lnTo>
                  <a:lnTo>
                    <a:pt x="346" y="1536"/>
                  </a:lnTo>
                  <a:lnTo>
                    <a:pt x="339" y="1556"/>
                  </a:lnTo>
                  <a:lnTo>
                    <a:pt x="333" y="1556"/>
                  </a:lnTo>
                  <a:lnTo>
                    <a:pt x="333" y="1562"/>
                  </a:lnTo>
                  <a:lnTo>
                    <a:pt x="326" y="1569"/>
                  </a:lnTo>
                  <a:lnTo>
                    <a:pt x="326" y="1581"/>
                  </a:lnTo>
                  <a:lnTo>
                    <a:pt x="320" y="1588"/>
                  </a:lnTo>
                  <a:lnTo>
                    <a:pt x="314" y="1594"/>
                  </a:lnTo>
                  <a:lnTo>
                    <a:pt x="307" y="1601"/>
                  </a:lnTo>
                  <a:lnTo>
                    <a:pt x="294" y="1620"/>
                  </a:lnTo>
                  <a:lnTo>
                    <a:pt x="288" y="1626"/>
                  </a:lnTo>
                  <a:lnTo>
                    <a:pt x="275" y="1639"/>
                  </a:lnTo>
                  <a:lnTo>
                    <a:pt x="269" y="1645"/>
                  </a:lnTo>
                  <a:lnTo>
                    <a:pt x="256" y="1658"/>
                  </a:lnTo>
                  <a:lnTo>
                    <a:pt x="250" y="1665"/>
                  </a:lnTo>
                  <a:lnTo>
                    <a:pt x="237" y="1671"/>
                  </a:lnTo>
                  <a:lnTo>
                    <a:pt x="224" y="1671"/>
                  </a:lnTo>
                  <a:lnTo>
                    <a:pt x="205" y="1677"/>
                  </a:lnTo>
                  <a:lnTo>
                    <a:pt x="192" y="1677"/>
                  </a:lnTo>
                  <a:lnTo>
                    <a:pt x="185" y="1684"/>
                  </a:lnTo>
                  <a:lnTo>
                    <a:pt x="185" y="1677"/>
                  </a:lnTo>
                  <a:lnTo>
                    <a:pt x="192" y="1671"/>
                  </a:lnTo>
                  <a:lnTo>
                    <a:pt x="198" y="1665"/>
                  </a:lnTo>
                  <a:lnTo>
                    <a:pt x="205" y="1665"/>
                  </a:lnTo>
                  <a:lnTo>
                    <a:pt x="205" y="1658"/>
                  </a:lnTo>
                  <a:lnTo>
                    <a:pt x="211" y="1652"/>
                  </a:lnTo>
                  <a:lnTo>
                    <a:pt x="211" y="1645"/>
                  </a:lnTo>
                  <a:lnTo>
                    <a:pt x="211" y="1639"/>
                  </a:lnTo>
                  <a:lnTo>
                    <a:pt x="205" y="1639"/>
                  </a:lnTo>
                  <a:lnTo>
                    <a:pt x="205" y="1633"/>
                  </a:lnTo>
                  <a:lnTo>
                    <a:pt x="198" y="1633"/>
                  </a:lnTo>
                  <a:lnTo>
                    <a:pt x="192" y="1633"/>
                  </a:lnTo>
                  <a:lnTo>
                    <a:pt x="185" y="1633"/>
                  </a:lnTo>
                  <a:lnTo>
                    <a:pt x="179" y="1633"/>
                  </a:lnTo>
                  <a:lnTo>
                    <a:pt x="173" y="1633"/>
                  </a:lnTo>
                  <a:lnTo>
                    <a:pt x="166" y="1633"/>
                  </a:lnTo>
                  <a:lnTo>
                    <a:pt x="160" y="1633"/>
                  </a:lnTo>
                  <a:lnTo>
                    <a:pt x="153" y="1633"/>
                  </a:lnTo>
                  <a:lnTo>
                    <a:pt x="153" y="1626"/>
                  </a:lnTo>
                  <a:lnTo>
                    <a:pt x="160" y="1626"/>
                  </a:lnTo>
                  <a:lnTo>
                    <a:pt x="160" y="1620"/>
                  </a:lnTo>
                  <a:lnTo>
                    <a:pt x="153" y="1620"/>
                  </a:lnTo>
                  <a:lnTo>
                    <a:pt x="153" y="1613"/>
                  </a:lnTo>
                  <a:lnTo>
                    <a:pt x="147" y="1613"/>
                  </a:lnTo>
                  <a:lnTo>
                    <a:pt x="147" y="1607"/>
                  </a:lnTo>
                  <a:lnTo>
                    <a:pt x="147" y="1613"/>
                  </a:lnTo>
                  <a:lnTo>
                    <a:pt x="141" y="1613"/>
                  </a:lnTo>
                  <a:lnTo>
                    <a:pt x="141" y="1620"/>
                  </a:lnTo>
                  <a:lnTo>
                    <a:pt x="134" y="1620"/>
                  </a:lnTo>
                  <a:lnTo>
                    <a:pt x="134" y="1613"/>
                  </a:lnTo>
                  <a:lnTo>
                    <a:pt x="128" y="1613"/>
                  </a:lnTo>
                  <a:lnTo>
                    <a:pt x="128" y="1607"/>
                  </a:lnTo>
                  <a:lnTo>
                    <a:pt x="121" y="1601"/>
                  </a:lnTo>
                  <a:lnTo>
                    <a:pt x="121" y="1594"/>
                  </a:lnTo>
                  <a:lnTo>
                    <a:pt x="115" y="1594"/>
                  </a:lnTo>
                  <a:lnTo>
                    <a:pt x="115" y="1588"/>
                  </a:lnTo>
                  <a:lnTo>
                    <a:pt x="115" y="1581"/>
                  </a:lnTo>
                  <a:lnTo>
                    <a:pt x="115" y="1575"/>
                  </a:lnTo>
                  <a:lnTo>
                    <a:pt x="115" y="1569"/>
                  </a:lnTo>
                  <a:lnTo>
                    <a:pt x="115" y="1562"/>
                  </a:lnTo>
                  <a:lnTo>
                    <a:pt x="121" y="1562"/>
                  </a:lnTo>
                  <a:lnTo>
                    <a:pt x="121" y="1556"/>
                  </a:lnTo>
                  <a:lnTo>
                    <a:pt x="121" y="1549"/>
                  </a:lnTo>
                  <a:lnTo>
                    <a:pt x="121" y="1543"/>
                  </a:lnTo>
                  <a:lnTo>
                    <a:pt x="121" y="1536"/>
                  </a:lnTo>
                  <a:lnTo>
                    <a:pt x="121" y="1530"/>
                  </a:lnTo>
                  <a:lnTo>
                    <a:pt x="121" y="1524"/>
                  </a:lnTo>
                  <a:lnTo>
                    <a:pt x="121" y="1517"/>
                  </a:lnTo>
                  <a:lnTo>
                    <a:pt x="121" y="1511"/>
                  </a:lnTo>
                  <a:lnTo>
                    <a:pt x="121" y="1504"/>
                  </a:lnTo>
                  <a:lnTo>
                    <a:pt x="121" y="1498"/>
                  </a:lnTo>
                  <a:lnTo>
                    <a:pt x="121" y="1492"/>
                  </a:lnTo>
                  <a:lnTo>
                    <a:pt x="115" y="1492"/>
                  </a:lnTo>
                  <a:lnTo>
                    <a:pt x="115" y="1485"/>
                  </a:lnTo>
                  <a:lnTo>
                    <a:pt x="109" y="1485"/>
                  </a:lnTo>
                  <a:lnTo>
                    <a:pt x="102" y="1485"/>
                  </a:lnTo>
                  <a:lnTo>
                    <a:pt x="96" y="1479"/>
                  </a:lnTo>
                  <a:lnTo>
                    <a:pt x="96" y="1485"/>
                  </a:lnTo>
                  <a:lnTo>
                    <a:pt x="89" y="1485"/>
                  </a:lnTo>
                  <a:lnTo>
                    <a:pt x="83" y="1485"/>
                  </a:lnTo>
                  <a:lnTo>
                    <a:pt x="83" y="1479"/>
                  </a:lnTo>
                  <a:lnTo>
                    <a:pt x="77" y="1479"/>
                  </a:lnTo>
                  <a:lnTo>
                    <a:pt x="70" y="1479"/>
                  </a:lnTo>
                  <a:lnTo>
                    <a:pt x="70" y="1472"/>
                  </a:lnTo>
                  <a:lnTo>
                    <a:pt x="64" y="1472"/>
                  </a:lnTo>
                  <a:lnTo>
                    <a:pt x="57" y="1472"/>
                  </a:lnTo>
                  <a:lnTo>
                    <a:pt x="57" y="1466"/>
                  </a:lnTo>
                  <a:lnTo>
                    <a:pt x="57" y="1460"/>
                  </a:lnTo>
                  <a:lnTo>
                    <a:pt x="51" y="1453"/>
                  </a:lnTo>
                  <a:lnTo>
                    <a:pt x="51" y="1447"/>
                  </a:lnTo>
                  <a:lnTo>
                    <a:pt x="51" y="1440"/>
                  </a:lnTo>
                  <a:lnTo>
                    <a:pt x="57" y="1440"/>
                  </a:lnTo>
                  <a:lnTo>
                    <a:pt x="57" y="1434"/>
                  </a:lnTo>
                  <a:lnTo>
                    <a:pt x="51" y="1428"/>
                  </a:lnTo>
                  <a:lnTo>
                    <a:pt x="45" y="1421"/>
                  </a:lnTo>
                  <a:lnTo>
                    <a:pt x="45" y="1415"/>
                  </a:lnTo>
                  <a:lnTo>
                    <a:pt x="38" y="1408"/>
                  </a:lnTo>
                  <a:lnTo>
                    <a:pt x="32" y="1408"/>
                  </a:lnTo>
                  <a:lnTo>
                    <a:pt x="25" y="1408"/>
                  </a:lnTo>
                  <a:lnTo>
                    <a:pt x="25" y="1415"/>
                  </a:lnTo>
                  <a:lnTo>
                    <a:pt x="19" y="1415"/>
                  </a:lnTo>
                  <a:lnTo>
                    <a:pt x="19" y="1408"/>
                  </a:lnTo>
                  <a:lnTo>
                    <a:pt x="13" y="1408"/>
                  </a:lnTo>
                  <a:lnTo>
                    <a:pt x="19" y="1402"/>
                  </a:lnTo>
                  <a:lnTo>
                    <a:pt x="19" y="1396"/>
                  </a:lnTo>
                  <a:lnTo>
                    <a:pt x="19" y="1389"/>
                  </a:lnTo>
                  <a:lnTo>
                    <a:pt x="19" y="1383"/>
                  </a:lnTo>
                  <a:lnTo>
                    <a:pt x="25" y="1383"/>
                  </a:lnTo>
                  <a:lnTo>
                    <a:pt x="25" y="1376"/>
                  </a:lnTo>
                  <a:lnTo>
                    <a:pt x="25" y="1370"/>
                  </a:lnTo>
                  <a:lnTo>
                    <a:pt x="32" y="1364"/>
                  </a:lnTo>
                  <a:lnTo>
                    <a:pt x="38" y="1364"/>
                  </a:lnTo>
                  <a:lnTo>
                    <a:pt x="38" y="1357"/>
                  </a:lnTo>
                  <a:lnTo>
                    <a:pt x="45" y="1351"/>
                  </a:lnTo>
                  <a:lnTo>
                    <a:pt x="45" y="1344"/>
                  </a:lnTo>
                  <a:lnTo>
                    <a:pt x="45" y="1338"/>
                  </a:lnTo>
                  <a:lnTo>
                    <a:pt x="45" y="1325"/>
                  </a:lnTo>
                  <a:lnTo>
                    <a:pt x="45" y="1319"/>
                  </a:lnTo>
                  <a:lnTo>
                    <a:pt x="38" y="1319"/>
                  </a:lnTo>
                  <a:lnTo>
                    <a:pt x="32" y="1319"/>
                  </a:lnTo>
                  <a:lnTo>
                    <a:pt x="32" y="1312"/>
                  </a:lnTo>
                  <a:lnTo>
                    <a:pt x="25" y="1312"/>
                  </a:lnTo>
                  <a:lnTo>
                    <a:pt x="19" y="1312"/>
                  </a:lnTo>
                  <a:lnTo>
                    <a:pt x="13" y="1312"/>
                  </a:lnTo>
                  <a:lnTo>
                    <a:pt x="13" y="1306"/>
                  </a:lnTo>
                  <a:lnTo>
                    <a:pt x="6" y="1306"/>
                  </a:lnTo>
                  <a:lnTo>
                    <a:pt x="6" y="1300"/>
                  </a:lnTo>
                  <a:lnTo>
                    <a:pt x="6" y="1293"/>
                  </a:lnTo>
                  <a:lnTo>
                    <a:pt x="6" y="1287"/>
                  </a:lnTo>
                  <a:lnTo>
                    <a:pt x="6" y="1280"/>
                  </a:lnTo>
                  <a:lnTo>
                    <a:pt x="13" y="1280"/>
                  </a:lnTo>
                  <a:lnTo>
                    <a:pt x="13" y="1274"/>
                  </a:lnTo>
                  <a:lnTo>
                    <a:pt x="19" y="1274"/>
                  </a:lnTo>
                  <a:lnTo>
                    <a:pt x="25" y="1268"/>
                  </a:lnTo>
                  <a:lnTo>
                    <a:pt x="32" y="1261"/>
                  </a:lnTo>
                  <a:lnTo>
                    <a:pt x="38" y="1261"/>
                  </a:lnTo>
                  <a:lnTo>
                    <a:pt x="45" y="1261"/>
                  </a:lnTo>
                  <a:lnTo>
                    <a:pt x="51" y="1261"/>
                  </a:lnTo>
                  <a:lnTo>
                    <a:pt x="57" y="1261"/>
                  </a:lnTo>
                  <a:lnTo>
                    <a:pt x="64" y="1261"/>
                  </a:lnTo>
                  <a:lnTo>
                    <a:pt x="70" y="1255"/>
                  </a:lnTo>
                  <a:lnTo>
                    <a:pt x="70" y="1248"/>
                  </a:lnTo>
                  <a:lnTo>
                    <a:pt x="77" y="1248"/>
                  </a:lnTo>
                  <a:lnTo>
                    <a:pt x="77" y="1242"/>
                  </a:lnTo>
                  <a:lnTo>
                    <a:pt x="83" y="1236"/>
                  </a:lnTo>
                  <a:lnTo>
                    <a:pt x="83" y="1229"/>
                  </a:lnTo>
                  <a:lnTo>
                    <a:pt x="77" y="1223"/>
                  </a:lnTo>
                  <a:lnTo>
                    <a:pt x="77" y="1216"/>
                  </a:lnTo>
                  <a:lnTo>
                    <a:pt x="77" y="1210"/>
                  </a:lnTo>
                  <a:lnTo>
                    <a:pt x="77" y="1204"/>
                  </a:lnTo>
                  <a:lnTo>
                    <a:pt x="77" y="1197"/>
                  </a:lnTo>
                  <a:lnTo>
                    <a:pt x="83" y="1197"/>
                  </a:lnTo>
                  <a:lnTo>
                    <a:pt x="83" y="1191"/>
                  </a:lnTo>
                  <a:lnTo>
                    <a:pt x="89" y="1184"/>
                  </a:lnTo>
                  <a:lnTo>
                    <a:pt x="89" y="1178"/>
                  </a:lnTo>
                  <a:lnTo>
                    <a:pt x="96" y="1172"/>
                  </a:lnTo>
                  <a:lnTo>
                    <a:pt x="96" y="1165"/>
                  </a:lnTo>
                  <a:lnTo>
                    <a:pt x="96" y="1159"/>
                  </a:lnTo>
                  <a:lnTo>
                    <a:pt x="89" y="1159"/>
                  </a:lnTo>
                  <a:lnTo>
                    <a:pt x="83" y="1159"/>
                  </a:lnTo>
                  <a:lnTo>
                    <a:pt x="77" y="1152"/>
                  </a:lnTo>
                  <a:lnTo>
                    <a:pt x="77" y="1146"/>
                  </a:lnTo>
                  <a:lnTo>
                    <a:pt x="77" y="1133"/>
                  </a:lnTo>
                  <a:lnTo>
                    <a:pt x="83" y="1127"/>
                  </a:lnTo>
                  <a:lnTo>
                    <a:pt x="89" y="1114"/>
                  </a:lnTo>
                  <a:lnTo>
                    <a:pt x="89" y="1108"/>
                  </a:lnTo>
                  <a:lnTo>
                    <a:pt x="96" y="1108"/>
                  </a:lnTo>
                  <a:lnTo>
                    <a:pt x="96" y="1101"/>
                  </a:lnTo>
                  <a:lnTo>
                    <a:pt x="96" y="1095"/>
                  </a:lnTo>
                  <a:lnTo>
                    <a:pt x="102" y="1095"/>
                  </a:lnTo>
                  <a:lnTo>
                    <a:pt x="102" y="1088"/>
                  </a:lnTo>
                  <a:lnTo>
                    <a:pt x="109" y="1088"/>
                  </a:lnTo>
                  <a:lnTo>
                    <a:pt x="109" y="1082"/>
                  </a:lnTo>
                  <a:lnTo>
                    <a:pt x="109" y="1076"/>
                  </a:lnTo>
                  <a:lnTo>
                    <a:pt x="115" y="1069"/>
                  </a:lnTo>
                  <a:lnTo>
                    <a:pt x="115" y="1056"/>
                  </a:lnTo>
                  <a:lnTo>
                    <a:pt x="115" y="1044"/>
                  </a:lnTo>
                  <a:lnTo>
                    <a:pt x="115" y="1031"/>
                  </a:lnTo>
                  <a:lnTo>
                    <a:pt x="121" y="1024"/>
                  </a:lnTo>
                  <a:lnTo>
                    <a:pt x="121" y="1018"/>
                  </a:lnTo>
                  <a:lnTo>
                    <a:pt x="121" y="999"/>
                  </a:lnTo>
                  <a:lnTo>
                    <a:pt x="128" y="999"/>
                  </a:lnTo>
                  <a:lnTo>
                    <a:pt x="128" y="992"/>
                  </a:lnTo>
                  <a:lnTo>
                    <a:pt x="134" y="986"/>
                  </a:lnTo>
                  <a:lnTo>
                    <a:pt x="134" y="980"/>
                  </a:lnTo>
                  <a:lnTo>
                    <a:pt x="134" y="973"/>
                  </a:lnTo>
                  <a:lnTo>
                    <a:pt x="134" y="967"/>
                  </a:lnTo>
                  <a:lnTo>
                    <a:pt x="134" y="960"/>
                  </a:lnTo>
                  <a:lnTo>
                    <a:pt x="134" y="954"/>
                  </a:lnTo>
                  <a:lnTo>
                    <a:pt x="128" y="948"/>
                  </a:lnTo>
                  <a:lnTo>
                    <a:pt x="128" y="941"/>
                  </a:lnTo>
                  <a:lnTo>
                    <a:pt x="128" y="935"/>
                  </a:lnTo>
                  <a:lnTo>
                    <a:pt x="128" y="928"/>
                  </a:lnTo>
                  <a:lnTo>
                    <a:pt x="121" y="928"/>
                  </a:lnTo>
                  <a:lnTo>
                    <a:pt x="121" y="922"/>
                  </a:lnTo>
                  <a:lnTo>
                    <a:pt x="121" y="915"/>
                  </a:lnTo>
                  <a:lnTo>
                    <a:pt x="128" y="915"/>
                  </a:lnTo>
                  <a:lnTo>
                    <a:pt x="128" y="909"/>
                  </a:lnTo>
                  <a:lnTo>
                    <a:pt x="121" y="909"/>
                  </a:lnTo>
                  <a:lnTo>
                    <a:pt x="121" y="903"/>
                  </a:lnTo>
                  <a:lnTo>
                    <a:pt x="121" y="896"/>
                  </a:lnTo>
                  <a:lnTo>
                    <a:pt x="128" y="896"/>
                  </a:lnTo>
                  <a:lnTo>
                    <a:pt x="121" y="890"/>
                  </a:lnTo>
                  <a:lnTo>
                    <a:pt x="115" y="890"/>
                  </a:lnTo>
                  <a:lnTo>
                    <a:pt x="109" y="890"/>
                  </a:lnTo>
                  <a:lnTo>
                    <a:pt x="102" y="890"/>
                  </a:lnTo>
                  <a:lnTo>
                    <a:pt x="102" y="883"/>
                  </a:lnTo>
                  <a:lnTo>
                    <a:pt x="96" y="883"/>
                  </a:lnTo>
                  <a:lnTo>
                    <a:pt x="89" y="890"/>
                  </a:lnTo>
                  <a:lnTo>
                    <a:pt x="77" y="890"/>
                  </a:lnTo>
                  <a:lnTo>
                    <a:pt x="70" y="896"/>
                  </a:lnTo>
                  <a:lnTo>
                    <a:pt x="64" y="896"/>
                  </a:lnTo>
                  <a:lnTo>
                    <a:pt x="57" y="896"/>
                  </a:lnTo>
                  <a:lnTo>
                    <a:pt x="51" y="890"/>
                  </a:lnTo>
                  <a:lnTo>
                    <a:pt x="38" y="883"/>
                  </a:lnTo>
                  <a:lnTo>
                    <a:pt x="32" y="877"/>
                  </a:lnTo>
                  <a:lnTo>
                    <a:pt x="25" y="871"/>
                  </a:lnTo>
                  <a:lnTo>
                    <a:pt x="25" y="864"/>
                  </a:lnTo>
                  <a:lnTo>
                    <a:pt x="25" y="858"/>
                  </a:lnTo>
                  <a:lnTo>
                    <a:pt x="19" y="851"/>
                  </a:lnTo>
                  <a:lnTo>
                    <a:pt x="19" y="845"/>
                  </a:lnTo>
                  <a:lnTo>
                    <a:pt x="19" y="839"/>
                  </a:lnTo>
                  <a:lnTo>
                    <a:pt x="13" y="839"/>
                  </a:lnTo>
                  <a:lnTo>
                    <a:pt x="6" y="839"/>
                  </a:lnTo>
                  <a:lnTo>
                    <a:pt x="0" y="832"/>
                  </a:lnTo>
                  <a:lnTo>
                    <a:pt x="6" y="826"/>
                  </a:lnTo>
                  <a:lnTo>
                    <a:pt x="13" y="826"/>
                  </a:lnTo>
                  <a:lnTo>
                    <a:pt x="13" y="819"/>
                  </a:lnTo>
                  <a:lnTo>
                    <a:pt x="13" y="813"/>
                  </a:lnTo>
                  <a:lnTo>
                    <a:pt x="13" y="807"/>
                  </a:lnTo>
                  <a:lnTo>
                    <a:pt x="13" y="800"/>
                  </a:lnTo>
                  <a:lnTo>
                    <a:pt x="13" y="794"/>
                  </a:lnTo>
                  <a:lnTo>
                    <a:pt x="6" y="787"/>
                  </a:lnTo>
                  <a:lnTo>
                    <a:pt x="6" y="781"/>
                  </a:lnTo>
                  <a:lnTo>
                    <a:pt x="6" y="768"/>
                  </a:lnTo>
                  <a:lnTo>
                    <a:pt x="13" y="755"/>
                  </a:lnTo>
                  <a:lnTo>
                    <a:pt x="13" y="743"/>
                  </a:lnTo>
                  <a:lnTo>
                    <a:pt x="13" y="730"/>
                  </a:lnTo>
                  <a:lnTo>
                    <a:pt x="13" y="723"/>
                  </a:lnTo>
                  <a:lnTo>
                    <a:pt x="13" y="717"/>
                  </a:lnTo>
                  <a:lnTo>
                    <a:pt x="13" y="711"/>
                  </a:lnTo>
                  <a:lnTo>
                    <a:pt x="19" y="711"/>
                  </a:lnTo>
                  <a:lnTo>
                    <a:pt x="25" y="704"/>
                  </a:lnTo>
                  <a:lnTo>
                    <a:pt x="32" y="704"/>
                  </a:lnTo>
                  <a:lnTo>
                    <a:pt x="32" y="698"/>
                  </a:lnTo>
                  <a:lnTo>
                    <a:pt x="38" y="698"/>
                  </a:lnTo>
                  <a:lnTo>
                    <a:pt x="45" y="698"/>
                  </a:lnTo>
                  <a:lnTo>
                    <a:pt x="51" y="691"/>
                  </a:lnTo>
                  <a:lnTo>
                    <a:pt x="57" y="691"/>
                  </a:lnTo>
                  <a:lnTo>
                    <a:pt x="64" y="691"/>
                  </a:lnTo>
                  <a:lnTo>
                    <a:pt x="64" y="685"/>
                  </a:lnTo>
                  <a:lnTo>
                    <a:pt x="70" y="685"/>
                  </a:lnTo>
                  <a:lnTo>
                    <a:pt x="70" y="679"/>
                  </a:lnTo>
                  <a:lnTo>
                    <a:pt x="70" y="672"/>
                  </a:lnTo>
                  <a:lnTo>
                    <a:pt x="70" y="666"/>
                  </a:lnTo>
                  <a:lnTo>
                    <a:pt x="70" y="659"/>
                  </a:lnTo>
                  <a:lnTo>
                    <a:pt x="70" y="653"/>
                  </a:lnTo>
                  <a:lnTo>
                    <a:pt x="70" y="647"/>
                  </a:lnTo>
                  <a:lnTo>
                    <a:pt x="70" y="640"/>
                  </a:lnTo>
                  <a:lnTo>
                    <a:pt x="70" y="634"/>
                  </a:lnTo>
                  <a:lnTo>
                    <a:pt x="70" y="627"/>
                  </a:lnTo>
                  <a:lnTo>
                    <a:pt x="70" y="621"/>
                  </a:lnTo>
                  <a:lnTo>
                    <a:pt x="77" y="621"/>
                  </a:lnTo>
                  <a:lnTo>
                    <a:pt x="77" y="615"/>
                  </a:lnTo>
                  <a:lnTo>
                    <a:pt x="83" y="615"/>
                  </a:lnTo>
                  <a:lnTo>
                    <a:pt x="89" y="615"/>
                  </a:lnTo>
                  <a:lnTo>
                    <a:pt x="96" y="615"/>
                  </a:lnTo>
                  <a:lnTo>
                    <a:pt x="102" y="615"/>
                  </a:lnTo>
                  <a:lnTo>
                    <a:pt x="109" y="608"/>
                  </a:lnTo>
                  <a:lnTo>
                    <a:pt x="102" y="602"/>
                  </a:lnTo>
                  <a:lnTo>
                    <a:pt x="102" y="595"/>
                  </a:lnTo>
                  <a:lnTo>
                    <a:pt x="102" y="589"/>
                  </a:lnTo>
                  <a:lnTo>
                    <a:pt x="102" y="583"/>
                  </a:lnTo>
                  <a:lnTo>
                    <a:pt x="102" y="576"/>
                  </a:lnTo>
                  <a:lnTo>
                    <a:pt x="96" y="576"/>
                  </a:lnTo>
                  <a:lnTo>
                    <a:pt x="96" y="570"/>
                  </a:lnTo>
                  <a:lnTo>
                    <a:pt x="96" y="563"/>
                  </a:lnTo>
                  <a:lnTo>
                    <a:pt x="102" y="557"/>
                  </a:lnTo>
                  <a:lnTo>
                    <a:pt x="109" y="557"/>
                  </a:lnTo>
                  <a:lnTo>
                    <a:pt x="115" y="557"/>
                  </a:lnTo>
                  <a:lnTo>
                    <a:pt x="115" y="551"/>
                  </a:lnTo>
                  <a:lnTo>
                    <a:pt x="115" y="544"/>
                  </a:lnTo>
                  <a:lnTo>
                    <a:pt x="109" y="544"/>
                  </a:lnTo>
                  <a:lnTo>
                    <a:pt x="109" y="538"/>
                  </a:lnTo>
                  <a:lnTo>
                    <a:pt x="109" y="531"/>
                  </a:lnTo>
                  <a:lnTo>
                    <a:pt x="102" y="525"/>
                  </a:lnTo>
                  <a:lnTo>
                    <a:pt x="102" y="512"/>
                  </a:lnTo>
                  <a:lnTo>
                    <a:pt x="102" y="506"/>
                  </a:lnTo>
                  <a:lnTo>
                    <a:pt x="102" y="499"/>
                  </a:lnTo>
                  <a:lnTo>
                    <a:pt x="102" y="493"/>
                  </a:lnTo>
                  <a:lnTo>
                    <a:pt x="102" y="487"/>
                  </a:lnTo>
                  <a:lnTo>
                    <a:pt x="102" y="480"/>
                  </a:lnTo>
                  <a:lnTo>
                    <a:pt x="109" y="474"/>
                  </a:lnTo>
                  <a:lnTo>
                    <a:pt x="109" y="467"/>
                  </a:lnTo>
                  <a:lnTo>
                    <a:pt x="109" y="461"/>
                  </a:lnTo>
                  <a:lnTo>
                    <a:pt x="109" y="455"/>
                  </a:lnTo>
                  <a:lnTo>
                    <a:pt x="102" y="455"/>
                  </a:lnTo>
                  <a:lnTo>
                    <a:pt x="102" y="448"/>
                  </a:lnTo>
                  <a:lnTo>
                    <a:pt x="102" y="442"/>
                  </a:lnTo>
                  <a:lnTo>
                    <a:pt x="102" y="435"/>
                  </a:lnTo>
                  <a:lnTo>
                    <a:pt x="115" y="435"/>
                  </a:lnTo>
                  <a:lnTo>
                    <a:pt x="121" y="435"/>
                  </a:lnTo>
                  <a:lnTo>
                    <a:pt x="121" y="429"/>
                  </a:lnTo>
                  <a:lnTo>
                    <a:pt x="128" y="429"/>
                  </a:lnTo>
                  <a:lnTo>
                    <a:pt x="134" y="429"/>
                  </a:lnTo>
                  <a:lnTo>
                    <a:pt x="141" y="435"/>
                  </a:lnTo>
                  <a:lnTo>
                    <a:pt x="147" y="435"/>
                  </a:lnTo>
                  <a:lnTo>
                    <a:pt x="153" y="435"/>
                  </a:lnTo>
                  <a:lnTo>
                    <a:pt x="160" y="429"/>
                  </a:lnTo>
                  <a:lnTo>
                    <a:pt x="166" y="429"/>
                  </a:lnTo>
                  <a:lnTo>
                    <a:pt x="166" y="423"/>
                  </a:lnTo>
                  <a:lnTo>
                    <a:pt x="173" y="416"/>
                  </a:lnTo>
                  <a:lnTo>
                    <a:pt x="179" y="416"/>
                  </a:lnTo>
                  <a:lnTo>
                    <a:pt x="179" y="410"/>
                  </a:lnTo>
                  <a:lnTo>
                    <a:pt x="185" y="410"/>
                  </a:lnTo>
                  <a:lnTo>
                    <a:pt x="185" y="403"/>
                  </a:lnTo>
                  <a:lnTo>
                    <a:pt x="192" y="403"/>
                  </a:lnTo>
                  <a:lnTo>
                    <a:pt x="198" y="403"/>
                  </a:lnTo>
                  <a:lnTo>
                    <a:pt x="205" y="403"/>
                  </a:lnTo>
                  <a:lnTo>
                    <a:pt x="218" y="397"/>
                  </a:lnTo>
                  <a:lnTo>
                    <a:pt x="230" y="397"/>
                  </a:lnTo>
                  <a:lnTo>
                    <a:pt x="250" y="391"/>
                  </a:lnTo>
                  <a:lnTo>
                    <a:pt x="262" y="384"/>
                  </a:lnTo>
                  <a:lnTo>
                    <a:pt x="269" y="378"/>
                  </a:lnTo>
                  <a:lnTo>
                    <a:pt x="269" y="371"/>
                  </a:lnTo>
                  <a:lnTo>
                    <a:pt x="275" y="371"/>
                  </a:lnTo>
                  <a:lnTo>
                    <a:pt x="282" y="371"/>
                  </a:lnTo>
                  <a:lnTo>
                    <a:pt x="288" y="378"/>
                  </a:lnTo>
                  <a:lnTo>
                    <a:pt x="294" y="378"/>
                  </a:lnTo>
                  <a:lnTo>
                    <a:pt x="294" y="371"/>
                  </a:lnTo>
                  <a:lnTo>
                    <a:pt x="294" y="365"/>
                  </a:lnTo>
                  <a:lnTo>
                    <a:pt x="301" y="365"/>
                  </a:lnTo>
                  <a:lnTo>
                    <a:pt x="307" y="365"/>
                  </a:lnTo>
                  <a:lnTo>
                    <a:pt x="314" y="371"/>
                  </a:lnTo>
                  <a:lnTo>
                    <a:pt x="320" y="378"/>
                  </a:lnTo>
                  <a:lnTo>
                    <a:pt x="333" y="378"/>
                  </a:lnTo>
                  <a:lnTo>
                    <a:pt x="339" y="378"/>
                  </a:lnTo>
                  <a:lnTo>
                    <a:pt x="346" y="371"/>
                  </a:lnTo>
                  <a:lnTo>
                    <a:pt x="352" y="371"/>
                  </a:lnTo>
                  <a:lnTo>
                    <a:pt x="352" y="365"/>
                  </a:lnTo>
                  <a:lnTo>
                    <a:pt x="358" y="365"/>
                  </a:lnTo>
                  <a:lnTo>
                    <a:pt x="365" y="365"/>
                  </a:lnTo>
                  <a:lnTo>
                    <a:pt x="371" y="365"/>
                  </a:lnTo>
                  <a:lnTo>
                    <a:pt x="378" y="365"/>
                  </a:lnTo>
                  <a:lnTo>
                    <a:pt x="384" y="365"/>
                  </a:lnTo>
                  <a:lnTo>
                    <a:pt x="390" y="365"/>
                  </a:lnTo>
                  <a:lnTo>
                    <a:pt x="397" y="365"/>
                  </a:lnTo>
                  <a:lnTo>
                    <a:pt x="403" y="359"/>
                  </a:lnTo>
                  <a:lnTo>
                    <a:pt x="410" y="359"/>
                  </a:lnTo>
                  <a:lnTo>
                    <a:pt x="416" y="359"/>
                  </a:lnTo>
                  <a:lnTo>
                    <a:pt x="416" y="352"/>
                  </a:lnTo>
                  <a:lnTo>
                    <a:pt x="416" y="359"/>
                  </a:lnTo>
                  <a:lnTo>
                    <a:pt x="422" y="359"/>
                  </a:lnTo>
                  <a:lnTo>
                    <a:pt x="429" y="365"/>
                  </a:lnTo>
                  <a:lnTo>
                    <a:pt x="435" y="365"/>
                  </a:lnTo>
                  <a:lnTo>
                    <a:pt x="442" y="365"/>
                  </a:lnTo>
                  <a:lnTo>
                    <a:pt x="454" y="365"/>
                  </a:lnTo>
                  <a:lnTo>
                    <a:pt x="461" y="365"/>
                  </a:lnTo>
                  <a:lnTo>
                    <a:pt x="461" y="371"/>
                  </a:lnTo>
                  <a:lnTo>
                    <a:pt x="467" y="371"/>
                  </a:lnTo>
                  <a:lnTo>
                    <a:pt x="474" y="378"/>
                  </a:lnTo>
                  <a:lnTo>
                    <a:pt x="480" y="378"/>
                  </a:lnTo>
                  <a:lnTo>
                    <a:pt x="480" y="384"/>
                  </a:lnTo>
                  <a:lnTo>
                    <a:pt x="486" y="384"/>
                  </a:lnTo>
                  <a:lnTo>
                    <a:pt x="486" y="378"/>
                  </a:lnTo>
                  <a:lnTo>
                    <a:pt x="493" y="371"/>
                  </a:lnTo>
                  <a:lnTo>
                    <a:pt x="499" y="371"/>
                  </a:lnTo>
                  <a:lnTo>
                    <a:pt x="512" y="371"/>
                  </a:lnTo>
                  <a:lnTo>
                    <a:pt x="518" y="371"/>
                  </a:lnTo>
                  <a:lnTo>
                    <a:pt x="525" y="371"/>
                  </a:lnTo>
                  <a:lnTo>
                    <a:pt x="531" y="371"/>
                  </a:lnTo>
                  <a:lnTo>
                    <a:pt x="538" y="371"/>
                  </a:lnTo>
                  <a:lnTo>
                    <a:pt x="544" y="371"/>
                  </a:lnTo>
                  <a:lnTo>
                    <a:pt x="550" y="365"/>
                  </a:lnTo>
                  <a:lnTo>
                    <a:pt x="557" y="365"/>
                  </a:lnTo>
                  <a:lnTo>
                    <a:pt x="563" y="365"/>
                  </a:lnTo>
                  <a:lnTo>
                    <a:pt x="570" y="365"/>
                  </a:lnTo>
                  <a:lnTo>
                    <a:pt x="576" y="365"/>
                  </a:lnTo>
                  <a:lnTo>
                    <a:pt x="589" y="359"/>
                  </a:lnTo>
                  <a:lnTo>
                    <a:pt x="595" y="359"/>
                  </a:lnTo>
                  <a:lnTo>
                    <a:pt x="602" y="359"/>
                  </a:lnTo>
                  <a:lnTo>
                    <a:pt x="608" y="359"/>
                  </a:lnTo>
                  <a:lnTo>
                    <a:pt x="608" y="352"/>
                  </a:lnTo>
                  <a:lnTo>
                    <a:pt x="615" y="352"/>
                  </a:lnTo>
                  <a:lnTo>
                    <a:pt x="615" y="346"/>
                  </a:lnTo>
                  <a:lnTo>
                    <a:pt x="621" y="346"/>
                  </a:lnTo>
                  <a:lnTo>
                    <a:pt x="621" y="339"/>
                  </a:lnTo>
                  <a:lnTo>
                    <a:pt x="627" y="339"/>
                  </a:lnTo>
                  <a:lnTo>
                    <a:pt x="634" y="339"/>
                  </a:lnTo>
                  <a:lnTo>
                    <a:pt x="634" y="333"/>
                  </a:lnTo>
                  <a:lnTo>
                    <a:pt x="640" y="333"/>
                  </a:lnTo>
                  <a:lnTo>
                    <a:pt x="647" y="333"/>
                  </a:lnTo>
                  <a:lnTo>
                    <a:pt x="653" y="326"/>
                  </a:lnTo>
                  <a:lnTo>
                    <a:pt x="653" y="320"/>
                  </a:lnTo>
                  <a:lnTo>
                    <a:pt x="659" y="320"/>
                  </a:lnTo>
                  <a:lnTo>
                    <a:pt x="659" y="314"/>
                  </a:lnTo>
                  <a:lnTo>
                    <a:pt x="666" y="314"/>
                  </a:lnTo>
                  <a:lnTo>
                    <a:pt x="672" y="314"/>
                  </a:lnTo>
                  <a:lnTo>
                    <a:pt x="672" y="307"/>
                  </a:lnTo>
                  <a:lnTo>
                    <a:pt x="672" y="301"/>
                  </a:lnTo>
                  <a:lnTo>
                    <a:pt x="679" y="301"/>
                  </a:lnTo>
                  <a:lnTo>
                    <a:pt x="685" y="294"/>
                  </a:lnTo>
                  <a:lnTo>
                    <a:pt x="685" y="288"/>
                  </a:lnTo>
                  <a:lnTo>
                    <a:pt x="685" y="282"/>
                  </a:lnTo>
                  <a:lnTo>
                    <a:pt x="685" y="275"/>
                  </a:lnTo>
                  <a:lnTo>
                    <a:pt x="691" y="275"/>
                  </a:lnTo>
                  <a:lnTo>
                    <a:pt x="691" y="269"/>
                  </a:lnTo>
                  <a:lnTo>
                    <a:pt x="691" y="262"/>
                  </a:lnTo>
                  <a:lnTo>
                    <a:pt x="691" y="256"/>
                  </a:lnTo>
                  <a:lnTo>
                    <a:pt x="685" y="256"/>
                  </a:lnTo>
                  <a:lnTo>
                    <a:pt x="685" y="250"/>
                  </a:lnTo>
                  <a:lnTo>
                    <a:pt x="691" y="243"/>
                  </a:lnTo>
                  <a:lnTo>
                    <a:pt x="685" y="237"/>
                  </a:lnTo>
                  <a:lnTo>
                    <a:pt x="685" y="230"/>
                  </a:lnTo>
                  <a:lnTo>
                    <a:pt x="691" y="230"/>
                  </a:lnTo>
                  <a:lnTo>
                    <a:pt x="691" y="224"/>
                  </a:lnTo>
                  <a:lnTo>
                    <a:pt x="691" y="218"/>
                  </a:lnTo>
                  <a:lnTo>
                    <a:pt x="685" y="211"/>
                  </a:lnTo>
                  <a:lnTo>
                    <a:pt x="685" y="205"/>
                  </a:lnTo>
                  <a:lnTo>
                    <a:pt x="691" y="205"/>
                  </a:lnTo>
                  <a:lnTo>
                    <a:pt x="691" y="198"/>
                  </a:lnTo>
                  <a:lnTo>
                    <a:pt x="698" y="198"/>
                  </a:lnTo>
                  <a:lnTo>
                    <a:pt x="698" y="192"/>
                  </a:lnTo>
                  <a:lnTo>
                    <a:pt x="691" y="192"/>
                  </a:lnTo>
                  <a:lnTo>
                    <a:pt x="698" y="186"/>
                  </a:lnTo>
                  <a:lnTo>
                    <a:pt x="698" y="179"/>
                  </a:lnTo>
                  <a:lnTo>
                    <a:pt x="691" y="179"/>
                  </a:lnTo>
                  <a:lnTo>
                    <a:pt x="691" y="173"/>
                  </a:lnTo>
                  <a:lnTo>
                    <a:pt x="691" y="166"/>
                  </a:lnTo>
                  <a:lnTo>
                    <a:pt x="691" y="160"/>
                  </a:lnTo>
                  <a:lnTo>
                    <a:pt x="691" y="154"/>
                  </a:lnTo>
                  <a:lnTo>
                    <a:pt x="698" y="154"/>
                  </a:lnTo>
                  <a:lnTo>
                    <a:pt x="698" y="147"/>
                  </a:lnTo>
                  <a:lnTo>
                    <a:pt x="691" y="147"/>
                  </a:lnTo>
                  <a:lnTo>
                    <a:pt x="685" y="147"/>
                  </a:lnTo>
                  <a:lnTo>
                    <a:pt x="691" y="147"/>
                  </a:lnTo>
                  <a:lnTo>
                    <a:pt x="691" y="141"/>
                  </a:lnTo>
                  <a:lnTo>
                    <a:pt x="685" y="141"/>
                  </a:lnTo>
                  <a:lnTo>
                    <a:pt x="679" y="141"/>
                  </a:lnTo>
                  <a:lnTo>
                    <a:pt x="679" y="134"/>
                  </a:lnTo>
                  <a:lnTo>
                    <a:pt x="685" y="134"/>
                  </a:lnTo>
                  <a:lnTo>
                    <a:pt x="685" y="128"/>
                  </a:lnTo>
                  <a:lnTo>
                    <a:pt x="679" y="128"/>
                  </a:lnTo>
                  <a:lnTo>
                    <a:pt x="679" y="122"/>
                  </a:lnTo>
                  <a:lnTo>
                    <a:pt x="679" y="115"/>
                  </a:lnTo>
                  <a:lnTo>
                    <a:pt x="679" y="122"/>
                  </a:lnTo>
                  <a:lnTo>
                    <a:pt x="685" y="122"/>
                  </a:lnTo>
                  <a:lnTo>
                    <a:pt x="685" y="115"/>
                  </a:lnTo>
                  <a:lnTo>
                    <a:pt x="685" y="109"/>
                  </a:lnTo>
                  <a:lnTo>
                    <a:pt x="685" y="102"/>
                  </a:lnTo>
                  <a:lnTo>
                    <a:pt x="679" y="102"/>
                  </a:lnTo>
                  <a:lnTo>
                    <a:pt x="679" y="96"/>
                  </a:lnTo>
                  <a:lnTo>
                    <a:pt x="679" y="90"/>
                  </a:lnTo>
                  <a:lnTo>
                    <a:pt x="679" y="83"/>
                  </a:lnTo>
                  <a:lnTo>
                    <a:pt x="679" y="77"/>
                  </a:lnTo>
                  <a:lnTo>
                    <a:pt x="672" y="77"/>
                  </a:lnTo>
                  <a:lnTo>
                    <a:pt x="672" y="70"/>
                  </a:lnTo>
                  <a:lnTo>
                    <a:pt x="666" y="64"/>
                  </a:lnTo>
                  <a:lnTo>
                    <a:pt x="666" y="58"/>
                  </a:lnTo>
                  <a:lnTo>
                    <a:pt x="666" y="51"/>
                  </a:lnTo>
                  <a:lnTo>
                    <a:pt x="666" y="45"/>
                  </a:lnTo>
                  <a:lnTo>
                    <a:pt x="672" y="45"/>
                  </a:lnTo>
                  <a:lnTo>
                    <a:pt x="672" y="38"/>
                  </a:lnTo>
                  <a:lnTo>
                    <a:pt x="666" y="38"/>
                  </a:lnTo>
                  <a:lnTo>
                    <a:pt x="666" y="32"/>
                  </a:lnTo>
                  <a:lnTo>
                    <a:pt x="666" y="26"/>
                  </a:lnTo>
                  <a:lnTo>
                    <a:pt x="672" y="26"/>
                  </a:lnTo>
                  <a:lnTo>
                    <a:pt x="672" y="19"/>
                  </a:lnTo>
                  <a:lnTo>
                    <a:pt x="666" y="19"/>
                  </a:lnTo>
                  <a:lnTo>
                    <a:pt x="666" y="13"/>
                  </a:lnTo>
                  <a:lnTo>
                    <a:pt x="672" y="13"/>
                  </a:lnTo>
                  <a:lnTo>
                    <a:pt x="672" y="6"/>
                  </a:lnTo>
                  <a:lnTo>
                    <a:pt x="679" y="6"/>
                  </a:lnTo>
                  <a:lnTo>
                    <a:pt x="679" y="0"/>
                  </a:lnTo>
                  <a:lnTo>
                    <a:pt x="704" y="0"/>
                  </a:lnTo>
                  <a:lnTo>
                    <a:pt x="749" y="6"/>
                  </a:lnTo>
                  <a:lnTo>
                    <a:pt x="787" y="6"/>
                  </a:lnTo>
                  <a:lnTo>
                    <a:pt x="800" y="6"/>
                  </a:lnTo>
                  <a:lnTo>
                    <a:pt x="832" y="6"/>
                  </a:lnTo>
                  <a:lnTo>
                    <a:pt x="845" y="6"/>
                  </a:lnTo>
                  <a:lnTo>
                    <a:pt x="871" y="6"/>
                  </a:lnTo>
                  <a:lnTo>
                    <a:pt x="883" y="6"/>
                  </a:lnTo>
                  <a:lnTo>
                    <a:pt x="909" y="6"/>
                  </a:lnTo>
                  <a:lnTo>
                    <a:pt x="928" y="6"/>
                  </a:lnTo>
                  <a:lnTo>
                    <a:pt x="935" y="6"/>
                  </a:lnTo>
                  <a:lnTo>
                    <a:pt x="948" y="6"/>
                  </a:lnTo>
                  <a:lnTo>
                    <a:pt x="960" y="6"/>
                  </a:lnTo>
                  <a:lnTo>
                    <a:pt x="980" y="0"/>
                  </a:lnTo>
                  <a:lnTo>
                    <a:pt x="986" y="0"/>
                  </a:lnTo>
                  <a:lnTo>
                    <a:pt x="1018" y="0"/>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endParaRPr lang="fr-FR" dirty="0"/>
            </a:p>
          </p:txBody>
        </p:sp>
        <p:sp>
          <p:nvSpPr>
            <p:cNvPr id="55" name="Freeform 229">
              <a:extLst>
                <a:ext uri="{FF2B5EF4-FFF2-40B4-BE49-F238E27FC236}">
                  <a16:creationId xmlns:a16="http://schemas.microsoft.com/office/drawing/2014/main" id="{A3DD1B95-01E1-7CE2-EF7B-62EF3A0A96B9}"/>
                </a:ext>
              </a:extLst>
            </p:cNvPr>
            <p:cNvSpPr>
              <a:spLocks/>
            </p:cNvSpPr>
            <p:nvPr/>
          </p:nvSpPr>
          <p:spPr bwMode="gray">
            <a:xfrm>
              <a:off x="3678872" y="1770697"/>
              <a:ext cx="673717" cy="825628"/>
            </a:xfrm>
            <a:custGeom>
              <a:avLst/>
              <a:gdLst>
                <a:gd name="T0" fmla="*/ 999 w 1044"/>
                <a:gd name="T1" fmla="*/ 858 h 1146"/>
                <a:gd name="T2" fmla="*/ 948 w 1044"/>
                <a:gd name="T3" fmla="*/ 883 h 1146"/>
                <a:gd name="T4" fmla="*/ 909 w 1044"/>
                <a:gd name="T5" fmla="*/ 870 h 1146"/>
                <a:gd name="T6" fmla="*/ 877 w 1044"/>
                <a:gd name="T7" fmla="*/ 883 h 1146"/>
                <a:gd name="T8" fmla="*/ 852 w 1044"/>
                <a:gd name="T9" fmla="*/ 877 h 1146"/>
                <a:gd name="T10" fmla="*/ 826 w 1044"/>
                <a:gd name="T11" fmla="*/ 877 h 1146"/>
                <a:gd name="T12" fmla="*/ 807 w 1044"/>
                <a:gd name="T13" fmla="*/ 902 h 1146"/>
                <a:gd name="T14" fmla="*/ 756 w 1044"/>
                <a:gd name="T15" fmla="*/ 998 h 1146"/>
                <a:gd name="T16" fmla="*/ 762 w 1044"/>
                <a:gd name="T17" fmla="*/ 1050 h 1146"/>
                <a:gd name="T18" fmla="*/ 730 w 1044"/>
                <a:gd name="T19" fmla="*/ 1088 h 1146"/>
                <a:gd name="T20" fmla="*/ 743 w 1044"/>
                <a:gd name="T21" fmla="*/ 1133 h 1146"/>
                <a:gd name="T22" fmla="*/ 711 w 1044"/>
                <a:gd name="T23" fmla="*/ 1133 h 1146"/>
                <a:gd name="T24" fmla="*/ 672 w 1044"/>
                <a:gd name="T25" fmla="*/ 1139 h 1146"/>
                <a:gd name="T26" fmla="*/ 621 w 1044"/>
                <a:gd name="T27" fmla="*/ 1133 h 1146"/>
                <a:gd name="T28" fmla="*/ 602 w 1044"/>
                <a:gd name="T29" fmla="*/ 1107 h 1146"/>
                <a:gd name="T30" fmla="*/ 596 w 1044"/>
                <a:gd name="T31" fmla="*/ 1082 h 1146"/>
                <a:gd name="T32" fmla="*/ 551 w 1044"/>
                <a:gd name="T33" fmla="*/ 1088 h 1146"/>
                <a:gd name="T34" fmla="*/ 512 w 1044"/>
                <a:gd name="T35" fmla="*/ 1056 h 1146"/>
                <a:gd name="T36" fmla="*/ 512 w 1044"/>
                <a:gd name="T37" fmla="*/ 1018 h 1146"/>
                <a:gd name="T38" fmla="*/ 500 w 1044"/>
                <a:gd name="T39" fmla="*/ 1005 h 1146"/>
                <a:gd name="T40" fmla="*/ 487 w 1044"/>
                <a:gd name="T41" fmla="*/ 966 h 1146"/>
                <a:gd name="T42" fmla="*/ 448 w 1044"/>
                <a:gd name="T43" fmla="*/ 954 h 1146"/>
                <a:gd name="T44" fmla="*/ 455 w 1044"/>
                <a:gd name="T45" fmla="*/ 902 h 1146"/>
                <a:gd name="T46" fmla="*/ 448 w 1044"/>
                <a:gd name="T47" fmla="*/ 858 h 1146"/>
                <a:gd name="T48" fmla="*/ 455 w 1044"/>
                <a:gd name="T49" fmla="*/ 806 h 1146"/>
                <a:gd name="T50" fmla="*/ 461 w 1044"/>
                <a:gd name="T51" fmla="*/ 781 h 1146"/>
                <a:gd name="T52" fmla="*/ 487 w 1044"/>
                <a:gd name="T53" fmla="*/ 762 h 1146"/>
                <a:gd name="T54" fmla="*/ 448 w 1044"/>
                <a:gd name="T55" fmla="*/ 762 h 1146"/>
                <a:gd name="T56" fmla="*/ 416 w 1044"/>
                <a:gd name="T57" fmla="*/ 755 h 1146"/>
                <a:gd name="T58" fmla="*/ 423 w 1044"/>
                <a:gd name="T59" fmla="*/ 730 h 1146"/>
                <a:gd name="T60" fmla="*/ 403 w 1044"/>
                <a:gd name="T61" fmla="*/ 704 h 1146"/>
                <a:gd name="T62" fmla="*/ 403 w 1044"/>
                <a:gd name="T63" fmla="*/ 685 h 1146"/>
                <a:gd name="T64" fmla="*/ 384 w 1044"/>
                <a:gd name="T65" fmla="*/ 659 h 1146"/>
                <a:gd name="T66" fmla="*/ 359 w 1044"/>
                <a:gd name="T67" fmla="*/ 666 h 1146"/>
                <a:gd name="T68" fmla="*/ 314 w 1044"/>
                <a:gd name="T69" fmla="*/ 666 h 1146"/>
                <a:gd name="T70" fmla="*/ 288 w 1044"/>
                <a:gd name="T71" fmla="*/ 653 h 1146"/>
                <a:gd name="T72" fmla="*/ 256 w 1044"/>
                <a:gd name="T73" fmla="*/ 582 h 1146"/>
                <a:gd name="T74" fmla="*/ 186 w 1044"/>
                <a:gd name="T75" fmla="*/ 538 h 1146"/>
                <a:gd name="T76" fmla="*/ 122 w 1044"/>
                <a:gd name="T77" fmla="*/ 486 h 1146"/>
                <a:gd name="T78" fmla="*/ 71 w 1044"/>
                <a:gd name="T79" fmla="*/ 461 h 1146"/>
                <a:gd name="T80" fmla="*/ 58 w 1044"/>
                <a:gd name="T81" fmla="*/ 390 h 1146"/>
                <a:gd name="T82" fmla="*/ 58 w 1044"/>
                <a:gd name="T83" fmla="*/ 352 h 1146"/>
                <a:gd name="T84" fmla="*/ 83 w 1044"/>
                <a:gd name="T85" fmla="*/ 313 h 1146"/>
                <a:gd name="T86" fmla="*/ 109 w 1044"/>
                <a:gd name="T87" fmla="*/ 281 h 1146"/>
                <a:gd name="T88" fmla="*/ 109 w 1044"/>
                <a:gd name="T89" fmla="*/ 230 h 1146"/>
                <a:gd name="T90" fmla="*/ 115 w 1044"/>
                <a:gd name="T91" fmla="*/ 185 h 1146"/>
                <a:gd name="T92" fmla="*/ 147 w 1044"/>
                <a:gd name="T93" fmla="*/ 147 h 1146"/>
                <a:gd name="T94" fmla="*/ 154 w 1044"/>
                <a:gd name="T95" fmla="*/ 102 h 1146"/>
                <a:gd name="T96" fmla="*/ 122 w 1044"/>
                <a:gd name="T97" fmla="*/ 32 h 1146"/>
                <a:gd name="T98" fmla="*/ 51 w 1044"/>
                <a:gd name="T99" fmla="*/ 45 h 1146"/>
                <a:gd name="T100" fmla="*/ 0 w 1044"/>
                <a:gd name="T101" fmla="*/ 25 h 1146"/>
                <a:gd name="T102" fmla="*/ 32 w 1044"/>
                <a:gd name="T103" fmla="*/ 6 h 1146"/>
                <a:gd name="T104" fmla="*/ 160 w 1044"/>
                <a:gd name="T105" fmla="*/ 32 h 1146"/>
                <a:gd name="T106" fmla="*/ 371 w 1044"/>
                <a:gd name="T107" fmla="*/ 70 h 1146"/>
                <a:gd name="T108" fmla="*/ 589 w 1044"/>
                <a:gd name="T109" fmla="*/ 128 h 1146"/>
                <a:gd name="T110" fmla="*/ 596 w 1044"/>
                <a:gd name="T111" fmla="*/ 153 h 1146"/>
                <a:gd name="T112" fmla="*/ 589 w 1044"/>
                <a:gd name="T113" fmla="*/ 192 h 1146"/>
                <a:gd name="T114" fmla="*/ 916 w 1044"/>
                <a:gd name="T115" fmla="*/ 128 h 1146"/>
                <a:gd name="T116" fmla="*/ 922 w 1044"/>
                <a:gd name="T117" fmla="*/ 307 h 1146"/>
                <a:gd name="T118" fmla="*/ 845 w 1044"/>
                <a:gd name="T119" fmla="*/ 698 h 1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44" h="1146">
                  <a:moveTo>
                    <a:pt x="1044" y="838"/>
                  </a:moveTo>
                  <a:lnTo>
                    <a:pt x="1044" y="845"/>
                  </a:lnTo>
                  <a:lnTo>
                    <a:pt x="1037" y="851"/>
                  </a:lnTo>
                  <a:lnTo>
                    <a:pt x="1031" y="858"/>
                  </a:lnTo>
                  <a:lnTo>
                    <a:pt x="1025" y="851"/>
                  </a:lnTo>
                  <a:lnTo>
                    <a:pt x="1018" y="851"/>
                  </a:lnTo>
                  <a:lnTo>
                    <a:pt x="1012" y="851"/>
                  </a:lnTo>
                  <a:lnTo>
                    <a:pt x="1005" y="858"/>
                  </a:lnTo>
                  <a:lnTo>
                    <a:pt x="999" y="858"/>
                  </a:lnTo>
                  <a:lnTo>
                    <a:pt x="993" y="858"/>
                  </a:lnTo>
                  <a:lnTo>
                    <a:pt x="980" y="858"/>
                  </a:lnTo>
                  <a:lnTo>
                    <a:pt x="967" y="858"/>
                  </a:lnTo>
                  <a:lnTo>
                    <a:pt x="961" y="864"/>
                  </a:lnTo>
                  <a:lnTo>
                    <a:pt x="954" y="864"/>
                  </a:lnTo>
                  <a:lnTo>
                    <a:pt x="954" y="870"/>
                  </a:lnTo>
                  <a:lnTo>
                    <a:pt x="948" y="870"/>
                  </a:lnTo>
                  <a:lnTo>
                    <a:pt x="948" y="877"/>
                  </a:lnTo>
                  <a:lnTo>
                    <a:pt x="948" y="883"/>
                  </a:lnTo>
                  <a:lnTo>
                    <a:pt x="941" y="883"/>
                  </a:lnTo>
                  <a:lnTo>
                    <a:pt x="935" y="877"/>
                  </a:lnTo>
                  <a:lnTo>
                    <a:pt x="929" y="877"/>
                  </a:lnTo>
                  <a:lnTo>
                    <a:pt x="929" y="870"/>
                  </a:lnTo>
                  <a:lnTo>
                    <a:pt x="922" y="870"/>
                  </a:lnTo>
                  <a:lnTo>
                    <a:pt x="922" y="864"/>
                  </a:lnTo>
                  <a:lnTo>
                    <a:pt x="916" y="864"/>
                  </a:lnTo>
                  <a:lnTo>
                    <a:pt x="916" y="870"/>
                  </a:lnTo>
                  <a:lnTo>
                    <a:pt x="909" y="870"/>
                  </a:lnTo>
                  <a:lnTo>
                    <a:pt x="909" y="877"/>
                  </a:lnTo>
                  <a:lnTo>
                    <a:pt x="903" y="877"/>
                  </a:lnTo>
                  <a:lnTo>
                    <a:pt x="903" y="870"/>
                  </a:lnTo>
                  <a:lnTo>
                    <a:pt x="903" y="877"/>
                  </a:lnTo>
                  <a:lnTo>
                    <a:pt x="897" y="877"/>
                  </a:lnTo>
                  <a:lnTo>
                    <a:pt x="897" y="883"/>
                  </a:lnTo>
                  <a:lnTo>
                    <a:pt x="890" y="883"/>
                  </a:lnTo>
                  <a:lnTo>
                    <a:pt x="884" y="883"/>
                  </a:lnTo>
                  <a:lnTo>
                    <a:pt x="877" y="883"/>
                  </a:lnTo>
                  <a:lnTo>
                    <a:pt x="877" y="890"/>
                  </a:lnTo>
                  <a:lnTo>
                    <a:pt x="877" y="896"/>
                  </a:lnTo>
                  <a:lnTo>
                    <a:pt x="871" y="896"/>
                  </a:lnTo>
                  <a:lnTo>
                    <a:pt x="865" y="896"/>
                  </a:lnTo>
                  <a:lnTo>
                    <a:pt x="865" y="890"/>
                  </a:lnTo>
                  <a:lnTo>
                    <a:pt x="865" y="883"/>
                  </a:lnTo>
                  <a:lnTo>
                    <a:pt x="858" y="883"/>
                  </a:lnTo>
                  <a:lnTo>
                    <a:pt x="858" y="877"/>
                  </a:lnTo>
                  <a:lnTo>
                    <a:pt x="852" y="877"/>
                  </a:lnTo>
                  <a:lnTo>
                    <a:pt x="852" y="883"/>
                  </a:lnTo>
                  <a:lnTo>
                    <a:pt x="852" y="877"/>
                  </a:lnTo>
                  <a:lnTo>
                    <a:pt x="852" y="870"/>
                  </a:lnTo>
                  <a:lnTo>
                    <a:pt x="845" y="870"/>
                  </a:lnTo>
                  <a:lnTo>
                    <a:pt x="845" y="877"/>
                  </a:lnTo>
                  <a:lnTo>
                    <a:pt x="839" y="877"/>
                  </a:lnTo>
                  <a:lnTo>
                    <a:pt x="839" y="883"/>
                  </a:lnTo>
                  <a:lnTo>
                    <a:pt x="833" y="883"/>
                  </a:lnTo>
                  <a:lnTo>
                    <a:pt x="826" y="877"/>
                  </a:lnTo>
                  <a:lnTo>
                    <a:pt x="820" y="877"/>
                  </a:lnTo>
                  <a:lnTo>
                    <a:pt x="820" y="883"/>
                  </a:lnTo>
                  <a:lnTo>
                    <a:pt x="813" y="883"/>
                  </a:lnTo>
                  <a:lnTo>
                    <a:pt x="813" y="890"/>
                  </a:lnTo>
                  <a:lnTo>
                    <a:pt x="807" y="890"/>
                  </a:lnTo>
                  <a:lnTo>
                    <a:pt x="801" y="890"/>
                  </a:lnTo>
                  <a:lnTo>
                    <a:pt x="801" y="896"/>
                  </a:lnTo>
                  <a:lnTo>
                    <a:pt x="807" y="896"/>
                  </a:lnTo>
                  <a:lnTo>
                    <a:pt x="807" y="902"/>
                  </a:lnTo>
                  <a:lnTo>
                    <a:pt x="801" y="909"/>
                  </a:lnTo>
                  <a:lnTo>
                    <a:pt x="801" y="915"/>
                  </a:lnTo>
                  <a:lnTo>
                    <a:pt x="794" y="922"/>
                  </a:lnTo>
                  <a:lnTo>
                    <a:pt x="781" y="947"/>
                  </a:lnTo>
                  <a:lnTo>
                    <a:pt x="775" y="966"/>
                  </a:lnTo>
                  <a:lnTo>
                    <a:pt x="768" y="973"/>
                  </a:lnTo>
                  <a:lnTo>
                    <a:pt x="762" y="986"/>
                  </a:lnTo>
                  <a:lnTo>
                    <a:pt x="756" y="992"/>
                  </a:lnTo>
                  <a:lnTo>
                    <a:pt x="756" y="998"/>
                  </a:lnTo>
                  <a:lnTo>
                    <a:pt x="756" y="1005"/>
                  </a:lnTo>
                  <a:lnTo>
                    <a:pt x="756" y="1011"/>
                  </a:lnTo>
                  <a:lnTo>
                    <a:pt x="756" y="1018"/>
                  </a:lnTo>
                  <a:lnTo>
                    <a:pt x="762" y="1018"/>
                  </a:lnTo>
                  <a:lnTo>
                    <a:pt x="762" y="1024"/>
                  </a:lnTo>
                  <a:lnTo>
                    <a:pt x="762" y="1030"/>
                  </a:lnTo>
                  <a:lnTo>
                    <a:pt x="762" y="1037"/>
                  </a:lnTo>
                  <a:lnTo>
                    <a:pt x="762" y="1043"/>
                  </a:lnTo>
                  <a:lnTo>
                    <a:pt x="762" y="1050"/>
                  </a:lnTo>
                  <a:lnTo>
                    <a:pt x="756" y="1050"/>
                  </a:lnTo>
                  <a:lnTo>
                    <a:pt x="756" y="1056"/>
                  </a:lnTo>
                  <a:lnTo>
                    <a:pt x="749" y="1056"/>
                  </a:lnTo>
                  <a:lnTo>
                    <a:pt x="743" y="1056"/>
                  </a:lnTo>
                  <a:lnTo>
                    <a:pt x="736" y="1063"/>
                  </a:lnTo>
                  <a:lnTo>
                    <a:pt x="730" y="1069"/>
                  </a:lnTo>
                  <a:lnTo>
                    <a:pt x="730" y="1075"/>
                  </a:lnTo>
                  <a:lnTo>
                    <a:pt x="730" y="1082"/>
                  </a:lnTo>
                  <a:lnTo>
                    <a:pt x="730" y="1088"/>
                  </a:lnTo>
                  <a:lnTo>
                    <a:pt x="730" y="1095"/>
                  </a:lnTo>
                  <a:lnTo>
                    <a:pt x="736" y="1095"/>
                  </a:lnTo>
                  <a:lnTo>
                    <a:pt x="736" y="1101"/>
                  </a:lnTo>
                  <a:lnTo>
                    <a:pt x="730" y="1101"/>
                  </a:lnTo>
                  <a:lnTo>
                    <a:pt x="730" y="1107"/>
                  </a:lnTo>
                  <a:lnTo>
                    <a:pt x="730" y="1114"/>
                  </a:lnTo>
                  <a:lnTo>
                    <a:pt x="736" y="1120"/>
                  </a:lnTo>
                  <a:lnTo>
                    <a:pt x="743" y="1127"/>
                  </a:lnTo>
                  <a:lnTo>
                    <a:pt x="743" y="1133"/>
                  </a:lnTo>
                  <a:lnTo>
                    <a:pt x="736" y="1133"/>
                  </a:lnTo>
                  <a:lnTo>
                    <a:pt x="736" y="1139"/>
                  </a:lnTo>
                  <a:lnTo>
                    <a:pt x="730" y="1139"/>
                  </a:lnTo>
                  <a:lnTo>
                    <a:pt x="730" y="1146"/>
                  </a:lnTo>
                  <a:lnTo>
                    <a:pt x="724" y="1146"/>
                  </a:lnTo>
                  <a:lnTo>
                    <a:pt x="717" y="1146"/>
                  </a:lnTo>
                  <a:lnTo>
                    <a:pt x="717" y="1139"/>
                  </a:lnTo>
                  <a:lnTo>
                    <a:pt x="717" y="1133"/>
                  </a:lnTo>
                  <a:lnTo>
                    <a:pt x="711" y="1133"/>
                  </a:lnTo>
                  <a:lnTo>
                    <a:pt x="704" y="1133"/>
                  </a:lnTo>
                  <a:lnTo>
                    <a:pt x="704" y="1139"/>
                  </a:lnTo>
                  <a:lnTo>
                    <a:pt x="698" y="1139"/>
                  </a:lnTo>
                  <a:lnTo>
                    <a:pt x="698" y="1146"/>
                  </a:lnTo>
                  <a:lnTo>
                    <a:pt x="692" y="1146"/>
                  </a:lnTo>
                  <a:lnTo>
                    <a:pt x="685" y="1146"/>
                  </a:lnTo>
                  <a:lnTo>
                    <a:pt x="685" y="1139"/>
                  </a:lnTo>
                  <a:lnTo>
                    <a:pt x="679" y="1139"/>
                  </a:lnTo>
                  <a:lnTo>
                    <a:pt x="672" y="1139"/>
                  </a:lnTo>
                  <a:lnTo>
                    <a:pt x="666" y="1139"/>
                  </a:lnTo>
                  <a:lnTo>
                    <a:pt x="660" y="1139"/>
                  </a:lnTo>
                  <a:lnTo>
                    <a:pt x="653" y="1146"/>
                  </a:lnTo>
                  <a:lnTo>
                    <a:pt x="647" y="1146"/>
                  </a:lnTo>
                  <a:lnTo>
                    <a:pt x="640" y="1146"/>
                  </a:lnTo>
                  <a:lnTo>
                    <a:pt x="634" y="1139"/>
                  </a:lnTo>
                  <a:lnTo>
                    <a:pt x="628" y="1139"/>
                  </a:lnTo>
                  <a:lnTo>
                    <a:pt x="628" y="1133"/>
                  </a:lnTo>
                  <a:lnTo>
                    <a:pt x="621" y="1133"/>
                  </a:lnTo>
                  <a:lnTo>
                    <a:pt x="621" y="1127"/>
                  </a:lnTo>
                  <a:lnTo>
                    <a:pt x="621" y="1120"/>
                  </a:lnTo>
                  <a:lnTo>
                    <a:pt x="615" y="1120"/>
                  </a:lnTo>
                  <a:lnTo>
                    <a:pt x="615" y="1114"/>
                  </a:lnTo>
                  <a:lnTo>
                    <a:pt x="608" y="1114"/>
                  </a:lnTo>
                  <a:lnTo>
                    <a:pt x="602" y="1114"/>
                  </a:lnTo>
                  <a:lnTo>
                    <a:pt x="596" y="1114"/>
                  </a:lnTo>
                  <a:lnTo>
                    <a:pt x="596" y="1107"/>
                  </a:lnTo>
                  <a:lnTo>
                    <a:pt x="602" y="1107"/>
                  </a:lnTo>
                  <a:lnTo>
                    <a:pt x="602" y="1101"/>
                  </a:lnTo>
                  <a:lnTo>
                    <a:pt x="602" y="1095"/>
                  </a:lnTo>
                  <a:lnTo>
                    <a:pt x="608" y="1095"/>
                  </a:lnTo>
                  <a:lnTo>
                    <a:pt x="615" y="1095"/>
                  </a:lnTo>
                  <a:lnTo>
                    <a:pt x="615" y="1088"/>
                  </a:lnTo>
                  <a:lnTo>
                    <a:pt x="615" y="1082"/>
                  </a:lnTo>
                  <a:lnTo>
                    <a:pt x="608" y="1082"/>
                  </a:lnTo>
                  <a:lnTo>
                    <a:pt x="602" y="1082"/>
                  </a:lnTo>
                  <a:lnTo>
                    <a:pt x="596" y="1082"/>
                  </a:lnTo>
                  <a:lnTo>
                    <a:pt x="589" y="1082"/>
                  </a:lnTo>
                  <a:lnTo>
                    <a:pt x="589" y="1088"/>
                  </a:lnTo>
                  <a:lnTo>
                    <a:pt x="583" y="1088"/>
                  </a:lnTo>
                  <a:lnTo>
                    <a:pt x="583" y="1082"/>
                  </a:lnTo>
                  <a:lnTo>
                    <a:pt x="576" y="1082"/>
                  </a:lnTo>
                  <a:lnTo>
                    <a:pt x="570" y="1082"/>
                  </a:lnTo>
                  <a:lnTo>
                    <a:pt x="564" y="1082"/>
                  </a:lnTo>
                  <a:lnTo>
                    <a:pt x="557" y="1088"/>
                  </a:lnTo>
                  <a:lnTo>
                    <a:pt x="551" y="1088"/>
                  </a:lnTo>
                  <a:lnTo>
                    <a:pt x="544" y="1082"/>
                  </a:lnTo>
                  <a:lnTo>
                    <a:pt x="538" y="1082"/>
                  </a:lnTo>
                  <a:lnTo>
                    <a:pt x="538" y="1075"/>
                  </a:lnTo>
                  <a:lnTo>
                    <a:pt x="538" y="1069"/>
                  </a:lnTo>
                  <a:lnTo>
                    <a:pt x="532" y="1069"/>
                  </a:lnTo>
                  <a:lnTo>
                    <a:pt x="525" y="1069"/>
                  </a:lnTo>
                  <a:lnTo>
                    <a:pt x="519" y="1069"/>
                  </a:lnTo>
                  <a:lnTo>
                    <a:pt x="519" y="1063"/>
                  </a:lnTo>
                  <a:lnTo>
                    <a:pt x="512" y="1056"/>
                  </a:lnTo>
                  <a:lnTo>
                    <a:pt x="519" y="1056"/>
                  </a:lnTo>
                  <a:lnTo>
                    <a:pt x="519" y="1050"/>
                  </a:lnTo>
                  <a:lnTo>
                    <a:pt x="525" y="1050"/>
                  </a:lnTo>
                  <a:lnTo>
                    <a:pt x="525" y="1043"/>
                  </a:lnTo>
                  <a:lnTo>
                    <a:pt x="519" y="1037"/>
                  </a:lnTo>
                  <a:lnTo>
                    <a:pt x="519" y="1030"/>
                  </a:lnTo>
                  <a:lnTo>
                    <a:pt x="519" y="1024"/>
                  </a:lnTo>
                  <a:lnTo>
                    <a:pt x="512" y="1024"/>
                  </a:lnTo>
                  <a:lnTo>
                    <a:pt x="512" y="1018"/>
                  </a:lnTo>
                  <a:lnTo>
                    <a:pt x="519" y="1018"/>
                  </a:lnTo>
                  <a:lnTo>
                    <a:pt x="512" y="1018"/>
                  </a:lnTo>
                  <a:lnTo>
                    <a:pt x="506" y="1018"/>
                  </a:lnTo>
                  <a:lnTo>
                    <a:pt x="506" y="1024"/>
                  </a:lnTo>
                  <a:lnTo>
                    <a:pt x="500" y="1024"/>
                  </a:lnTo>
                  <a:lnTo>
                    <a:pt x="500" y="1018"/>
                  </a:lnTo>
                  <a:lnTo>
                    <a:pt x="506" y="1011"/>
                  </a:lnTo>
                  <a:lnTo>
                    <a:pt x="506" y="1005"/>
                  </a:lnTo>
                  <a:lnTo>
                    <a:pt x="500" y="1005"/>
                  </a:lnTo>
                  <a:lnTo>
                    <a:pt x="500" y="998"/>
                  </a:lnTo>
                  <a:lnTo>
                    <a:pt x="506" y="998"/>
                  </a:lnTo>
                  <a:lnTo>
                    <a:pt x="506" y="992"/>
                  </a:lnTo>
                  <a:lnTo>
                    <a:pt x="506" y="986"/>
                  </a:lnTo>
                  <a:lnTo>
                    <a:pt x="506" y="979"/>
                  </a:lnTo>
                  <a:lnTo>
                    <a:pt x="500" y="979"/>
                  </a:lnTo>
                  <a:lnTo>
                    <a:pt x="500" y="973"/>
                  </a:lnTo>
                  <a:lnTo>
                    <a:pt x="493" y="973"/>
                  </a:lnTo>
                  <a:lnTo>
                    <a:pt x="487" y="966"/>
                  </a:lnTo>
                  <a:lnTo>
                    <a:pt x="480" y="966"/>
                  </a:lnTo>
                  <a:lnTo>
                    <a:pt x="474" y="966"/>
                  </a:lnTo>
                  <a:lnTo>
                    <a:pt x="468" y="966"/>
                  </a:lnTo>
                  <a:lnTo>
                    <a:pt x="468" y="960"/>
                  </a:lnTo>
                  <a:lnTo>
                    <a:pt x="461" y="960"/>
                  </a:lnTo>
                  <a:lnTo>
                    <a:pt x="461" y="966"/>
                  </a:lnTo>
                  <a:lnTo>
                    <a:pt x="455" y="960"/>
                  </a:lnTo>
                  <a:lnTo>
                    <a:pt x="448" y="960"/>
                  </a:lnTo>
                  <a:lnTo>
                    <a:pt x="448" y="954"/>
                  </a:lnTo>
                  <a:lnTo>
                    <a:pt x="448" y="947"/>
                  </a:lnTo>
                  <a:lnTo>
                    <a:pt x="448" y="941"/>
                  </a:lnTo>
                  <a:lnTo>
                    <a:pt x="448" y="934"/>
                  </a:lnTo>
                  <a:lnTo>
                    <a:pt x="455" y="934"/>
                  </a:lnTo>
                  <a:lnTo>
                    <a:pt x="455" y="928"/>
                  </a:lnTo>
                  <a:lnTo>
                    <a:pt x="455" y="922"/>
                  </a:lnTo>
                  <a:lnTo>
                    <a:pt x="455" y="915"/>
                  </a:lnTo>
                  <a:lnTo>
                    <a:pt x="455" y="909"/>
                  </a:lnTo>
                  <a:lnTo>
                    <a:pt x="455" y="902"/>
                  </a:lnTo>
                  <a:lnTo>
                    <a:pt x="448" y="896"/>
                  </a:lnTo>
                  <a:lnTo>
                    <a:pt x="448" y="890"/>
                  </a:lnTo>
                  <a:lnTo>
                    <a:pt x="448" y="883"/>
                  </a:lnTo>
                  <a:lnTo>
                    <a:pt x="448" y="877"/>
                  </a:lnTo>
                  <a:lnTo>
                    <a:pt x="448" y="870"/>
                  </a:lnTo>
                  <a:lnTo>
                    <a:pt x="448" y="864"/>
                  </a:lnTo>
                  <a:lnTo>
                    <a:pt x="448" y="858"/>
                  </a:lnTo>
                  <a:lnTo>
                    <a:pt x="455" y="858"/>
                  </a:lnTo>
                  <a:lnTo>
                    <a:pt x="448" y="858"/>
                  </a:lnTo>
                  <a:lnTo>
                    <a:pt x="448" y="851"/>
                  </a:lnTo>
                  <a:lnTo>
                    <a:pt x="448" y="845"/>
                  </a:lnTo>
                  <a:lnTo>
                    <a:pt x="455" y="845"/>
                  </a:lnTo>
                  <a:lnTo>
                    <a:pt x="455" y="838"/>
                  </a:lnTo>
                  <a:lnTo>
                    <a:pt x="455" y="832"/>
                  </a:lnTo>
                  <a:lnTo>
                    <a:pt x="455" y="826"/>
                  </a:lnTo>
                  <a:lnTo>
                    <a:pt x="455" y="819"/>
                  </a:lnTo>
                  <a:lnTo>
                    <a:pt x="455" y="813"/>
                  </a:lnTo>
                  <a:lnTo>
                    <a:pt x="455" y="806"/>
                  </a:lnTo>
                  <a:lnTo>
                    <a:pt x="455" y="800"/>
                  </a:lnTo>
                  <a:lnTo>
                    <a:pt x="461" y="800"/>
                  </a:lnTo>
                  <a:lnTo>
                    <a:pt x="468" y="800"/>
                  </a:lnTo>
                  <a:lnTo>
                    <a:pt x="468" y="794"/>
                  </a:lnTo>
                  <a:lnTo>
                    <a:pt x="474" y="794"/>
                  </a:lnTo>
                  <a:lnTo>
                    <a:pt x="474" y="787"/>
                  </a:lnTo>
                  <a:lnTo>
                    <a:pt x="468" y="787"/>
                  </a:lnTo>
                  <a:lnTo>
                    <a:pt x="468" y="781"/>
                  </a:lnTo>
                  <a:lnTo>
                    <a:pt x="461" y="781"/>
                  </a:lnTo>
                  <a:lnTo>
                    <a:pt x="468" y="781"/>
                  </a:lnTo>
                  <a:lnTo>
                    <a:pt x="468" y="774"/>
                  </a:lnTo>
                  <a:lnTo>
                    <a:pt x="474" y="781"/>
                  </a:lnTo>
                  <a:lnTo>
                    <a:pt x="474" y="774"/>
                  </a:lnTo>
                  <a:lnTo>
                    <a:pt x="474" y="768"/>
                  </a:lnTo>
                  <a:lnTo>
                    <a:pt x="480" y="768"/>
                  </a:lnTo>
                  <a:lnTo>
                    <a:pt x="487" y="762"/>
                  </a:lnTo>
                  <a:lnTo>
                    <a:pt x="493" y="762"/>
                  </a:lnTo>
                  <a:lnTo>
                    <a:pt x="487" y="762"/>
                  </a:lnTo>
                  <a:lnTo>
                    <a:pt x="493" y="755"/>
                  </a:lnTo>
                  <a:lnTo>
                    <a:pt x="487" y="755"/>
                  </a:lnTo>
                  <a:lnTo>
                    <a:pt x="480" y="755"/>
                  </a:lnTo>
                  <a:lnTo>
                    <a:pt x="474" y="755"/>
                  </a:lnTo>
                  <a:lnTo>
                    <a:pt x="468" y="755"/>
                  </a:lnTo>
                  <a:lnTo>
                    <a:pt x="461" y="755"/>
                  </a:lnTo>
                  <a:lnTo>
                    <a:pt x="455" y="755"/>
                  </a:lnTo>
                  <a:lnTo>
                    <a:pt x="448" y="755"/>
                  </a:lnTo>
                  <a:lnTo>
                    <a:pt x="448" y="762"/>
                  </a:lnTo>
                  <a:lnTo>
                    <a:pt x="442" y="762"/>
                  </a:lnTo>
                  <a:lnTo>
                    <a:pt x="436" y="762"/>
                  </a:lnTo>
                  <a:lnTo>
                    <a:pt x="429" y="755"/>
                  </a:lnTo>
                  <a:lnTo>
                    <a:pt x="423" y="755"/>
                  </a:lnTo>
                  <a:lnTo>
                    <a:pt x="423" y="762"/>
                  </a:lnTo>
                  <a:lnTo>
                    <a:pt x="423" y="755"/>
                  </a:lnTo>
                  <a:lnTo>
                    <a:pt x="416" y="755"/>
                  </a:lnTo>
                  <a:lnTo>
                    <a:pt x="416" y="762"/>
                  </a:lnTo>
                  <a:lnTo>
                    <a:pt x="416" y="755"/>
                  </a:lnTo>
                  <a:lnTo>
                    <a:pt x="423" y="755"/>
                  </a:lnTo>
                  <a:lnTo>
                    <a:pt x="423" y="749"/>
                  </a:lnTo>
                  <a:lnTo>
                    <a:pt x="429" y="749"/>
                  </a:lnTo>
                  <a:lnTo>
                    <a:pt x="429" y="742"/>
                  </a:lnTo>
                  <a:lnTo>
                    <a:pt x="436" y="742"/>
                  </a:lnTo>
                  <a:lnTo>
                    <a:pt x="436" y="736"/>
                  </a:lnTo>
                  <a:lnTo>
                    <a:pt x="429" y="736"/>
                  </a:lnTo>
                  <a:lnTo>
                    <a:pt x="429" y="730"/>
                  </a:lnTo>
                  <a:lnTo>
                    <a:pt x="423" y="730"/>
                  </a:lnTo>
                  <a:lnTo>
                    <a:pt x="423" y="736"/>
                  </a:lnTo>
                  <a:lnTo>
                    <a:pt x="416" y="736"/>
                  </a:lnTo>
                  <a:lnTo>
                    <a:pt x="416" y="730"/>
                  </a:lnTo>
                  <a:lnTo>
                    <a:pt x="416" y="723"/>
                  </a:lnTo>
                  <a:lnTo>
                    <a:pt x="416" y="717"/>
                  </a:lnTo>
                  <a:lnTo>
                    <a:pt x="416" y="710"/>
                  </a:lnTo>
                  <a:lnTo>
                    <a:pt x="410" y="710"/>
                  </a:lnTo>
                  <a:lnTo>
                    <a:pt x="410" y="704"/>
                  </a:lnTo>
                  <a:lnTo>
                    <a:pt x="403" y="704"/>
                  </a:lnTo>
                  <a:lnTo>
                    <a:pt x="403" y="698"/>
                  </a:lnTo>
                  <a:lnTo>
                    <a:pt x="397" y="698"/>
                  </a:lnTo>
                  <a:lnTo>
                    <a:pt x="391" y="698"/>
                  </a:lnTo>
                  <a:lnTo>
                    <a:pt x="391" y="691"/>
                  </a:lnTo>
                  <a:lnTo>
                    <a:pt x="397" y="691"/>
                  </a:lnTo>
                  <a:lnTo>
                    <a:pt x="391" y="691"/>
                  </a:lnTo>
                  <a:lnTo>
                    <a:pt x="397" y="691"/>
                  </a:lnTo>
                  <a:lnTo>
                    <a:pt x="397" y="685"/>
                  </a:lnTo>
                  <a:lnTo>
                    <a:pt x="403" y="685"/>
                  </a:lnTo>
                  <a:lnTo>
                    <a:pt x="403" y="678"/>
                  </a:lnTo>
                  <a:lnTo>
                    <a:pt x="403" y="672"/>
                  </a:lnTo>
                  <a:lnTo>
                    <a:pt x="403" y="666"/>
                  </a:lnTo>
                  <a:lnTo>
                    <a:pt x="397" y="666"/>
                  </a:lnTo>
                  <a:lnTo>
                    <a:pt x="391" y="666"/>
                  </a:lnTo>
                  <a:lnTo>
                    <a:pt x="391" y="659"/>
                  </a:lnTo>
                  <a:lnTo>
                    <a:pt x="391" y="653"/>
                  </a:lnTo>
                  <a:lnTo>
                    <a:pt x="384" y="653"/>
                  </a:lnTo>
                  <a:lnTo>
                    <a:pt x="384" y="659"/>
                  </a:lnTo>
                  <a:lnTo>
                    <a:pt x="384" y="653"/>
                  </a:lnTo>
                  <a:lnTo>
                    <a:pt x="384" y="659"/>
                  </a:lnTo>
                  <a:lnTo>
                    <a:pt x="378" y="659"/>
                  </a:lnTo>
                  <a:lnTo>
                    <a:pt x="378" y="653"/>
                  </a:lnTo>
                  <a:lnTo>
                    <a:pt x="378" y="659"/>
                  </a:lnTo>
                  <a:lnTo>
                    <a:pt x="371" y="659"/>
                  </a:lnTo>
                  <a:lnTo>
                    <a:pt x="371" y="666"/>
                  </a:lnTo>
                  <a:lnTo>
                    <a:pt x="365" y="666"/>
                  </a:lnTo>
                  <a:lnTo>
                    <a:pt x="359" y="666"/>
                  </a:lnTo>
                  <a:lnTo>
                    <a:pt x="352" y="666"/>
                  </a:lnTo>
                  <a:lnTo>
                    <a:pt x="346" y="659"/>
                  </a:lnTo>
                  <a:lnTo>
                    <a:pt x="339" y="659"/>
                  </a:lnTo>
                  <a:lnTo>
                    <a:pt x="333" y="653"/>
                  </a:lnTo>
                  <a:lnTo>
                    <a:pt x="327" y="653"/>
                  </a:lnTo>
                  <a:lnTo>
                    <a:pt x="320" y="653"/>
                  </a:lnTo>
                  <a:lnTo>
                    <a:pt x="320" y="659"/>
                  </a:lnTo>
                  <a:lnTo>
                    <a:pt x="314" y="659"/>
                  </a:lnTo>
                  <a:lnTo>
                    <a:pt x="314" y="666"/>
                  </a:lnTo>
                  <a:lnTo>
                    <a:pt x="320" y="666"/>
                  </a:lnTo>
                  <a:lnTo>
                    <a:pt x="320" y="672"/>
                  </a:lnTo>
                  <a:lnTo>
                    <a:pt x="314" y="672"/>
                  </a:lnTo>
                  <a:lnTo>
                    <a:pt x="307" y="672"/>
                  </a:lnTo>
                  <a:lnTo>
                    <a:pt x="301" y="672"/>
                  </a:lnTo>
                  <a:lnTo>
                    <a:pt x="301" y="666"/>
                  </a:lnTo>
                  <a:lnTo>
                    <a:pt x="295" y="659"/>
                  </a:lnTo>
                  <a:lnTo>
                    <a:pt x="295" y="653"/>
                  </a:lnTo>
                  <a:lnTo>
                    <a:pt x="288" y="653"/>
                  </a:lnTo>
                  <a:lnTo>
                    <a:pt x="282" y="653"/>
                  </a:lnTo>
                  <a:lnTo>
                    <a:pt x="282" y="646"/>
                  </a:lnTo>
                  <a:lnTo>
                    <a:pt x="282" y="640"/>
                  </a:lnTo>
                  <a:lnTo>
                    <a:pt x="282" y="634"/>
                  </a:lnTo>
                  <a:lnTo>
                    <a:pt x="275" y="627"/>
                  </a:lnTo>
                  <a:lnTo>
                    <a:pt x="269" y="621"/>
                  </a:lnTo>
                  <a:lnTo>
                    <a:pt x="269" y="608"/>
                  </a:lnTo>
                  <a:lnTo>
                    <a:pt x="263" y="595"/>
                  </a:lnTo>
                  <a:lnTo>
                    <a:pt x="256" y="582"/>
                  </a:lnTo>
                  <a:lnTo>
                    <a:pt x="256" y="576"/>
                  </a:lnTo>
                  <a:lnTo>
                    <a:pt x="250" y="570"/>
                  </a:lnTo>
                  <a:lnTo>
                    <a:pt x="237" y="563"/>
                  </a:lnTo>
                  <a:lnTo>
                    <a:pt x="231" y="557"/>
                  </a:lnTo>
                  <a:lnTo>
                    <a:pt x="224" y="550"/>
                  </a:lnTo>
                  <a:lnTo>
                    <a:pt x="211" y="550"/>
                  </a:lnTo>
                  <a:lnTo>
                    <a:pt x="199" y="544"/>
                  </a:lnTo>
                  <a:lnTo>
                    <a:pt x="192" y="538"/>
                  </a:lnTo>
                  <a:lnTo>
                    <a:pt x="186" y="538"/>
                  </a:lnTo>
                  <a:lnTo>
                    <a:pt x="186" y="531"/>
                  </a:lnTo>
                  <a:lnTo>
                    <a:pt x="179" y="512"/>
                  </a:lnTo>
                  <a:lnTo>
                    <a:pt x="173" y="512"/>
                  </a:lnTo>
                  <a:lnTo>
                    <a:pt x="173" y="506"/>
                  </a:lnTo>
                  <a:lnTo>
                    <a:pt x="167" y="499"/>
                  </a:lnTo>
                  <a:lnTo>
                    <a:pt x="154" y="499"/>
                  </a:lnTo>
                  <a:lnTo>
                    <a:pt x="135" y="493"/>
                  </a:lnTo>
                  <a:lnTo>
                    <a:pt x="128" y="486"/>
                  </a:lnTo>
                  <a:lnTo>
                    <a:pt x="122" y="486"/>
                  </a:lnTo>
                  <a:lnTo>
                    <a:pt x="122" y="480"/>
                  </a:lnTo>
                  <a:lnTo>
                    <a:pt x="115" y="480"/>
                  </a:lnTo>
                  <a:lnTo>
                    <a:pt x="109" y="480"/>
                  </a:lnTo>
                  <a:lnTo>
                    <a:pt x="103" y="474"/>
                  </a:lnTo>
                  <a:lnTo>
                    <a:pt x="96" y="474"/>
                  </a:lnTo>
                  <a:lnTo>
                    <a:pt x="90" y="474"/>
                  </a:lnTo>
                  <a:lnTo>
                    <a:pt x="83" y="467"/>
                  </a:lnTo>
                  <a:lnTo>
                    <a:pt x="77" y="467"/>
                  </a:lnTo>
                  <a:lnTo>
                    <a:pt x="71" y="461"/>
                  </a:lnTo>
                  <a:lnTo>
                    <a:pt x="64" y="461"/>
                  </a:lnTo>
                  <a:lnTo>
                    <a:pt x="64" y="454"/>
                  </a:lnTo>
                  <a:lnTo>
                    <a:pt x="58" y="448"/>
                  </a:lnTo>
                  <a:lnTo>
                    <a:pt x="58" y="435"/>
                  </a:lnTo>
                  <a:lnTo>
                    <a:pt x="58" y="422"/>
                  </a:lnTo>
                  <a:lnTo>
                    <a:pt x="51" y="403"/>
                  </a:lnTo>
                  <a:lnTo>
                    <a:pt x="51" y="397"/>
                  </a:lnTo>
                  <a:lnTo>
                    <a:pt x="51" y="390"/>
                  </a:lnTo>
                  <a:lnTo>
                    <a:pt x="58" y="390"/>
                  </a:lnTo>
                  <a:lnTo>
                    <a:pt x="58" y="384"/>
                  </a:lnTo>
                  <a:lnTo>
                    <a:pt x="64" y="384"/>
                  </a:lnTo>
                  <a:lnTo>
                    <a:pt x="64" y="377"/>
                  </a:lnTo>
                  <a:lnTo>
                    <a:pt x="58" y="371"/>
                  </a:lnTo>
                  <a:lnTo>
                    <a:pt x="64" y="371"/>
                  </a:lnTo>
                  <a:lnTo>
                    <a:pt x="64" y="365"/>
                  </a:lnTo>
                  <a:lnTo>
                    <a:pt x="64" y="358"/>
                  </a:lnTo>
                  <a:lnTo>
                    <a:pt x="64" y="352"/>
                  </a:lnTo>
                  <a:lnTo>
                    <a:pt x="58" y="352"/>
                  </a:lnTo>
                  <a:lnTo>
                    <a:pt x="64" y="345"/>
                  </a:lnTo>
                  <a:lnTo>
                    <a:pt x="64" y="339"/>
                  </a:lnTo>
                  <a:lnTo>
                    <a:pt x="64" y="333"/>
                  </a:lnTo>
                  <a:lnTo>
                    <a:pt x="71" y="333"/>
                  </a:lnTo>
                  <a:lnTo>
                    <a:pt x="71" y="326"/>
                  </a:lnTo>
                  <a:lnTo>
                    <a:pt x="77" y="326"/>
                  </a:lnTo>
                  <a:lnTo>
                    <a:pt x="77" y="320"/>
                  </a:lnTo>
                  <a:lnTo>
                    <a:pt x="83" y="320"/>
                  </a:lnTo>
                  <a:lnTo>
                    <a:pt x="83" y="313"/>
                  </a:lnTo>
                  <a:lnTo>
                    <a:pt x="90" y="313"/>
                  </a:lnTo>
                  <a:lnTo>
                    <a:pt x="90" y="307"/>
                  </a:lnTo>
                  <a:lnTo>
                    <a:pt x="96" y="307"/>
                  </a:lnTo>
                  <a:lnTo>
                    <a:pt x="96" y="301"/>
                  </a:lnTo>
                  <a:lnTo>
                    <a:pt x="103" y="301"/>
                  </a:lnTo>
                  <a:lnTo>
                    <a:pt x="103" y="294"/>
                  </a:lnTo>
                  <a:lnTo>
                    <a:pt x="109" y="294"/>
                  </a:lnTo>
                  <a:lnTo>
                    <a:pt x="109" y="288"/>
                  </a:lnTo>
                  <a:lnTo>
                    <a:pt x="109" y="281"/>
                  </a:lnTo>
                  <a:lnTo>
                    <a:pt x="109" y="275"/>
                  </a:lnTo>
                  <a:lnTo>
                    <a:pt x="103" y="269"/>
                  </a:lnTo>
                  <a:lnTo>
                    <a:pt x="103" y="262"/>
                  </a:lnTo>
                  <a:lnTo>
                    <a:pt x="103" y="256"/>
                  </a:lnTo>
                  <a:lnTo>
                    <a:pt x="103" y="249"/>
                  </a:lnTo>
                  <a:lnTo>
                    <a:pt x="103" y="243"/>
                  </a:lnTo>
                  <a:lnTo>
                    <a:pt x="103" y="237"/>
                  </a:lnTo>
                  <a:lnTo>
                    <a:pt x="109" y="237"/>
                  </a:lnTo>
                  <a:lnTo>
                    <a:pt x="109" y="230"/>
                  </a:lnTo>
                  <a:lnTo>
                    <a:pt x="115" y="224"/>
                  </a:lnTo>
                  <a:lnTo>
                    <a:pt x="115" y="217"/>
                  </a:lnTo>
                  <a:lnTo>
                    <a:pt x="115" y="211"/>
                  </a:lnTo>
                  <a:lnTo>
                    <a:pt x="122" y="211"/>
                  </a:lnTo>
                  <a:lnTo>
                    <a:pt x="122" y="205"/>
                  </a:lnTo>
                  <a:lnTo>
                    <a:pt x="122" y="198"/>
                  </a:lnTo>
                  <a:lnTo>
                    <a:pt x="122" y="192"/>
                  </a:lnTo>
                  <a:lnTo>
                    <a:pt x="122" y="185"/>
                  </a:lnTo>
                  <a:lnTo>
                    <a:pt x="115" y="185"/>
                  </a:lnTo>
                  <a:lnTo>
                    <a:pt x="115" y="179"/>
                  </a:lnTo>
                  <a:lnTo>
                    <a:pt x="122" y="173"/>
                  </a:lnTo>
                  <a:lnTo>
                    <a:pt x="122" y="166"/>
                  </a:lnTo>
                  <a:lnTo>
                    <a:pt x="122" y="160"/>
                  </a:lnTo>
                  <a:lnTo>
                    <a:pt x="128" y="160"/>
                  </a:lnTo>
                  <a:lnTo>
                    <a:pt x="135" y="153"/>
                  </a:lnTo>
                  <a:lnTo>
                    <a:pt x="141" y="153"/>
                  </a:lnTo>
                  <a:lnTo>
                    <a:pt x="141" y="147"/>
                  </a:lnTo>
                  <a:lnTo>
                    <a:pt x="147" y="147"/>
                  </a:lnTo>
                  <a:lnTo>
                    <a:pt x="154" y="147"/>
                  </a:lnTo>
                  <a:lnTo>
                    <a:pt x="160" y="147"/>
                  </a:lnTo>
                  <a:lnTo>
                    <a:pt x="160" y="141"/>
                  </a:lnTo>
                  <a:lnTo>
                    <a:pt x="160" y="134"/>
                  </a:lnTo>
                  <a:lnTo>
                    <a:pt x="160" y="128"/>
                  </a:lnTo>
                  <a:lnTo>
                    <a:pt x="160" y="121"/>
                  </a:lnTo>
                  <a:lnTo>
                    <a:pt x="154" y="121"/>
                  </a:lnTo>
                  <a:lnTo>
                    <a:pt x="154" y="115"/>
                  </a:lnTo>
                  <a:lnTo>
                    <a:pt x="154" y="102"/>
                  </a:lnTo>
                  <a:lnTo>
                    <a:pt x="154" y="96"/>
                  </a:lnTo>
                  <a:lnTo>
                    <a:pt x="154" y="77"/>
                  </a:lnTo>
                  <a:lnTo>
                    <a:pt x="154" y="70"/>
                  </a:lnTo>
                  <a:lnTo>
                    <a:pt x="154" y="57"/>
                  </a:lnTo>
                  <a:lnTo>
                    <a:pt x="154" y="51"/>
                  </a:lnTo>
                  <a:lnTo>
                    <a:pt x="147" y="45"/>
                  </a:lnTo>
                  <a:lnTo>
                    <a:pt x="141" y="38"/>
                  </a:lnTo>
                  <a:lnTo>
                    <a:pt x="135" y="38"/>
                  </a:lnTo>
                  <a:lnTo>
                    <a:pt x="122" y="32"/>
                  </a:lnTo>
                  <a:lnTo>
                    <a:pt x="115" y="32"/>
                  </a:lnTo>
                  <a:lnTo>
                    <a:pt x="103" y="25"/>
                  </a:lnTo>
                  <a:lnTo>
                    <a:pt x="96" y="32"/>
                  </a:lnTo>
                  <a:lnTo>
                    <a:pt x="83" y="32"/>
                  </a:lnTo>
                  <a:lnTo>
                    <a:pt x="77" y="32"/>
                  </a:lnTo>
                  <a:lnTo>
                    <a:pt x="71" y="38"/>
                  </a:lnTo>
                  <a:lnTo>
                    <a:pt x="64" y="38"/>
                  </a:lnTo>
                  <a:lnTo>
                    <a:pt x="58" y="38"/>
                  </a:lnTo>
                  <a:lnTo>
                    <a:pt x="51" y="45"/>
                  </a:lnTo>
                  <a:lnTo>
                    <a:pt x="45" y="45"/>
                  </a:lnTo>
                  <a:lnTo>
                    <a:pt x="38" y="38"/>
                  </a:lnTo>
                  <a:lnTo>
                    <a:pt x="32" y="38"/>
                  </a:lnTo>
                  <a:lnTo>
                    <a:pt x="26" y="38"/>
                  </a:lnTo>
                  <a:lnTo>
                    <a:pt x="26" y="32"/>
                  </a:lnTo>
                  <a:lnTo>
                    <a:pt x="19" y="32"/>
                  </a:lnTo>
                  <a:lnTo>
                    <a:pt x="13" y="25"/>
                  </a:lnTo>
                  <a:lnTo>
                    <a:pt x="6" y="25"/>
                  </a:lnTo>
                  <a:lnTo>
                    <a:pt x="0" y="25"/>
                  </a:lnTo>
                  <a:lnTo>
                    <a:pt x="0" y="32"/>
                  </a:lnTo>
                  <a:lnTo>
                    <a:pt x="0" y="25"/>
                  </a:lnTo>
                  <a:lnTo>
                    <a:pt x="0" y="19"/>
                  </a:lnTo>
                  <a:lnTo>
                    <a:pt x="0" y="13"/>
                  </a:lnTo>
                  <a:lnTo>
                    <a:pt x="0" y="6"/>
                  </a:lnTo>
                  <a:lnTo>
                    <a:pt x="0" y="0"/>
                  </a:lnTo>
                  <a:lnTo>
                    <a:pt x="6" y="0"/>
                  </a:lnTo>
                  <a:lnTo>
                    <a:pt x="19" y="0"/>
                  </a:lnTo>
                  <a:lnTo>
                    <a:pt x="32" y="6"/>
                  </a:lnTo>
                  <a:lnTo>
                    <a:pt x="38" y="6"/>
                  </a:lnTo>
                  <a:lnTo>
                    <a:pt x="45" y="6"/>
                  </a:lnTo>
                  <a:lnTo>
                    <a:pt x="64" y="13"/>
                  </a:lnTo>
                  <a:lnTo>
                    <a:pt x="77" y="13"/>
                  </a:lnTo>
                  <a:lnTo>
                    <a:pt x="96" y="19"/>
                  </a:lnTo>
                  <a:lnTo>
                    <a:pt x="103" y="19"/>
                  </a:lnTo>
                  <a:lnTo>
                    <a:pt x="115" y="19"/>
                  </a:lnTo>
                  <a:lnTo>
                    <a:pt x="141" y="25"/>
                  </a:lnTo>
                  <a:lnTo>
                    <a:pt x="160" y="32"/>
                  </a:lnTo>
                  <a:lnTo>
                    <a:pt x="186" y="32"/>
                  </a:lnTo>
                  <a:lnTo>
                    <a:pt x="205" y="38"/>
                  </a:lnTo>
                  <a:lnTo>
                    <a:pt x="211" y="45"/>
                  </a:lnTo>
                  <a:lnTo>
                    <a:pt x="218" y="45"/>
                  </a:lnTo>
                  <a:lnTo>
                    <a:pt x="250" y="51"/>
                  </a:lnTo>
                  <a:lnTo>
                    <a:pt x="288" y="57"/>
                  </a:lnTo>
                  <a:lnTo>
                    <a:pt x="327" y="64"/>
                  </a:lnTo>
                  <a:lnTo>
                    <a:pt x="352" y="70"/>
                  </a:lnTo>
                  <a:lnTo>
                    <a:pt x="371" y="70"/>
                  </a:lnTo>
                  <a:lnTo>
                    <a:pt x="391" y="77"/>
                  </a:lnTo>
                  <a:lnTo>
                    <a:pt x="410" y="77"/>
                  </a:lnTo>
                  <a:lnTo>
                    <a:pt x="474" y="96"/>
                  </a:lnTo>
                  <a:lnTo>
                    <a:pt x="487" y="96"/>
                  </a:lnTo>
                  <a:lnTo>
                    <a:pt x="500" y="96"/>
                  </a:lnTo>
                  <a:lnTo>
                    <a:pt x="519" y="102"/>
                  </a:lnTo>
                  <a:lnTo>
                    <a:pt x="589" y="115"/>
                  </a:lnTo>
                  <a:lnTo>
                    <a:pt x="589" y="121"/>
                  </a:lnTo>
                  <a:lnTo>
                    <a:pt x="589" y="128"/>
                  </a:lnTo>
                  <a:lnTo>
                    <a:pt x="583" y="128"/>
                  </a:lnTo>
                  <a:lnTo>
                    <a:pt x="583" y="134"/>
                  </a:lnTo>
                  <a:lnTo>
                    <a:pt x="589" y="134"/>
                  </a:lnTo>
                  <a:lnTo>
                    <a:pt x="596" y="134"/>
                  </a:lnTo>
                  <a:lnTo>
                    <a:pt x="596" y="141"/>
                  </a:lnTo>
                  <a:lnTo>
                    <a:pt x="596" y="147"/>
                  </a:lnTo>
                  <a:lnTo>
                    <a:pt x="602" y="147"/>
                  </a:lnTo>
                  <a:lnTo>
                    <a:pt x="602" y="153"/>
                  </a:lnTo>
                  <a:lnTo>
                    <a:pt x="596" y="153"/>
                  </a:lnTo>
                  <a:lnTo>
                    <a:pt x="596" y="160"/>
                  </a:lnTo>
                  <a:lnTo>
                    <a:pt x="596" y="166"/>
                  </a:lnTo>
                  <a:lnTo>
                    <a:pt x="596" y="173"/>
                  </a:lnTo>
                  <a:lnTo>
                    <a:pt x="596" y="179"/>
                  </a:lnTo>
                  <a:lnTo>
                    <a:pt x="589" y="179"/>
                  </a:lnTo>
                  <a:lnTo>
                    <a:pt x="589" y="185"/>
                  </a:lnTo>
                  <a:lnTo>
                    <a:pt x="583" y="185"/>
                  </a:lnTo>
                  <a:lnTo>
                    <a:pt x="589" y="185"/>
                  </a:lnTo>
                  <a:lnTo>
                    <a:pt x="589" y="192"/>
                  </a:lnTo>
                  <a:lnTo>
                    <a:pt x="596" y="192"/>
                  </a:lnTo>
                  <a:lnTo>
                    <a:pt x="666" y="153"/>
                  </a:lnTo>
                  <a:lnTo>
                    <a:pt x="679" y="147"/>
                  </a:lnTo>
                  <a:lnTo>
                    <a:pt x="730" y="128"/>
                  </a:lnTo>
                  <a:lnTo>
                    <a:pt x="781" y="128"/>
                  </a:lnTo>
                  <a:lnTo>
                    <a:pt x="801" y="128"/>
                  </a:lnTo>
                  <a:lnTo>
                    <a:pt x="826" y="128"/>
                  </a:lnTo>
                  <a:lnTo>
                    <a:pt x="903" y="128"/>
                  </a:lnTo>
                  <a:lnTo>
                    <a:pt x="916" y="128"/>
                  </a:lnTo>
                  <a:lnTo>
                    <a:pt x="941" y="128"/>
                  </a:lnTo>
                  <a:lnTo>
                    <a:pt x="948" y="128"/>
                  </a:lnTo>
                  <a:lnTo>
                    <a:pt x="967" y="128"/>
                  </a:lnTo>
                  <a:lnTo>
                    <a:pt x="948" y="192"/>
                  </a:lnTo>
                  <a:lnTo>
                    <a:pt x="954" y="211"/>
                  </a:lnTo>
                  <a:lnTo>
                    <a:pt x="954" y="237"/>
                  </a:lnTo>
                  <a:lnTo>
                    <a:pt x="935" y="256"/>
                  </a:lnTo>
                  <a:lnTo>
                    <a:pt x="935" y="294"/>
                  </a:lnTo>
                  <a:lnTo>
                    <a:pt x="922" y="307"/>
                  </a:lnTo>
                  <a:lnTo>
                    <a:pt x="884" y="352"/>
                  </a:lnTo>
                  <a:lnTo>
                    <a:pt x="865" y="377"/>
                  </a:lnTo>
                  <a:lnTo>
                    <a:pt x="858" y="403"/>
                  </a:lnTo>
                  <a:lnTo>
                    <a:pt x="865" y="448"/>
                  </a:lnTo>
                  <a:lnTo>
                    <a:pt x="865" y="467"/>
                  </a:lnTo>
                  <a:lnTo>
                    <a:pt x="865" y="512"/>
                  </a:lnTo>
                  <a:lnTo>
                    <a:pt x="845" y="570"/>
                  </a:lnTo>
                  <a:lnTo>
                    <a:pt x="839" y="685"/>
                  </a:lnTo>
                  <a:lnTo>
                    <a:pt x="845" y="698"/>
                  </a:lnTo>
                  <a:lnTo>
                    <a:pt x="961" y="774"/>
                  </a:lnTo>
                  <a:lnTo>
                    <a:pt x="1044" y="838"/>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pPr algn="ctr">
                <a:lnSpc>
                  <a:spcPct val="107000"/>
                </a:lnSpc>
                <a:spcAft>
                  <a:spcPts val="800"/>
                </a:spcAft>
              </a:pPr>
              <a:r>
                <a:rPr lang="fr-FR" sz="110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56" name="Freeform 227">
              <a:extLst>
                <a:ext uri="{FF2B5EF4-FFF2-40B4-BE49-F238E27FC236}">
                  <a16:creationId xmlns:a16="http://schemas.microsoft.com/office/drawing/2014/main" id="{FF201220-263F-0F13-CA40-9C30A404EEFF}"/>
                </a:ext>
              </a:extLst>
            </p:cNvPr>
            <p:cNvSpPr>
              <a:spLocks/>
            </p:cNvSpPr>
            <p:nvPr/>
          </p:nvSpPr>
          <p:spPr bwMode="gray">
            <a:xfrm>
              <a:off x="3977881" y="2977587"/>
              <a:ext cx="752447" cy="931534"/>
            </a:xfrm>
            <a:custGeom>
              <a:avLst/>
              <a:gdLst>
                <a:gd name="T0" fmla="*/ 967 w 1166"/>
                <a:gd name="T1" fmla="*/ 864 h 1293"/>
                <a:gd name="T2" fmla="*/ 788 w 1166"/>
                <a:gd name="T3" fmla="*/ 877 h 1293"/>
                <a:gd name="T4" fmla="*/ 788 w 1166"/>
                <a:gd name="T5" fmla="*/ 922 h 1293"/>
                <a:gd name="T6" fmla="*/ 807 w 1166"/>
                <a:gd name="T7" fmla="*/ 980 h 1293"/>
                <a:gd name="T8" fmla="*/ 813 w 1166"/>
                <a:gd name="T9" fmla="*/ 1005 h 1293"/>
                <a:gd name="T10" fmla="*/ 820 w 1166"/>
                <a:gd name="T11" fmla="*/ 1044 h 1293"/>
                <a:gd name="T12" fmla="*/ 807 w 1166"/>
                <a:gd name="T13" fmla="*/ 1088 h 1293"/>
                <a:gd name="T14" fmla="*/ 807 w 1166"/>
                <a:gd name="T15" fmla="*/ 1146 h 1293"/>
                <a:gd name="T16" fmla="*/ 769 w 1166"/>
                <a:gd name="T17" fmla="*/ 1191 h 1293"/>
                <a:gd name="T18" fmla="*/ 724 w 1166"/>
                <a:gd name="T19" fmla="*/ 1217 h 1293"/>
                <a:gd name="T20" fmla="*/ 647 w 1166"/>
                <a:gd name="T21" fmla="*/ 1229 h 1293"/>
                <a:gd name="T22" fmla="*/ 583 w 1166"/>
                <a:gd name="T23" fmla="*/ 1229 h 1293"/>
                <a:gd name="T24" fmla="*/ 525 w 1166"/>
                <a:gd name="T25" fmla="*/ 1217 h 1293"/>
                <a:gd name="T26" fmla="*/ 461 w 1166"/>
                <a:gd name="T27" fmla="*/ 1236 h 1293"/>
                <a:gd name="T28" fmla="*/ 397 w 1166"/>
                <a:gd name="T29" fmla="*/ 1229 h 1293"/>
                <a:gd name="T30" fmla="*/ 307 w 1166"/>
                <a:gd name="T31" fmla="*/ 1268 h 1293"/>
                <a:gd name="T32" fmla="*/ 250 w 1166"/>
                <a:gd name="T33" fmla="*/ 1287 h 1293"/>
                <a:gd name="T34" fmla="*/ 211 w 1166"/>
                <a:gd name="T35" fmla="*/ 1236 h 1293"/>
                <a:gd name="T36" fmla="*/ 205 w 1166"/>
                <a:gd name="T37" fmla="*/ 1165 h 1293"/>
                <a:gd name="T38" fmla="*/ 199 w 1166"/>
                <a:gd name="T39" fmla="*/ 1095 h 1293"/>
                <a:gd name="T40" fmla="*/ 211 w 1166"/>
                <a:gd name="T41" fmla="*/ 1031 h 1293"/>
                <a:gd name="T42" fmla="*/ 231 w 1166"/>
                <a:gd name="T43" fmla="*/ 992 h 1293"/>
                <a:gd name="T44" fmla="*/ 282 w 1166"/>
                <a:gd name="T45" fmla="*/ 941 h 1293"/>
                <a:gd name="T46" fmla="*/ 327 w 1166"/>
                <a:gd name="T47" fmla="*/ 896 h 1293"/>
                <a:gd name="T48" fmla="*/ 301 w 1166"/>
                <a:gd name="T49" fmla="*/ 839 h 1293"/>
                <a:gd name="T50" fmla="*/ 256 w 1166"/>
                <a:gd name="T51" fmla="*/ 794 h 1293"/>
                <a:gd name="T52" fmla="*/ 231 w 1166"/>
                <a:gd name="T53" fmla="*/ 743 h 1293"/>
                <a:gd name="T54" fmla="*/ 186 w 1166"/>
                <a:gd name="T55" fmla="*/ 711 h 1293"/>
                <a:gd name="T56" fmla="*/ 147 w 1166"/>
                <a:gd name="T57" fmla="*/ 679 h 1293"/>
                <a:gd name="T58" fmla="*/ 109 w 1166"/>
                <a:gd name="T59" fmla="*/ 647 h 1293"/>
                <a:gd name="T60" fmla="*/ 19 w 1166"/>
                <a:gd name="T61" fmla="*/ 538 h 1293"/>
                <a:gd name="T62" fmla="*/ 13 w 1166"/>
                <a:gd name="T63" fmla="*/ 499 h 1293"/>
                <a:gd name="T64" fmla="*/ 19 w 1166"/>
                <a:gd name="T65" fmla="*/ 474 h 1293"/>
                <a:gd name="T66" fmla="*/ 58 w 1166"/>
                <a:gd name="T67" fmla="*/ 480 h 1293"/>
                <a:gd name="T68" fmla="*/ 77 w 1166"/>
                <a:gd name="T69" fmla="*/ 455 h 1293"/>
                <a:gd name="T70" fmla="*/ 115 w 1166"/>
                <a:gd name="T71" fmla="*/ 448 h 1293"/>
                <a:gd name="T72" fmla="*/ 135 w 1166"/>
                <a:gd name="T73" fmla="*/ 397 h 1293"/>
                <a:gd name="T74" fmla="*/ 173 w 1166"/>
                <a:gd name="T75" fmla="*/ 391 h 1293"/>
                <a:gd name="T76" fmla="*/ 199 w 1166"/>
                <a:gd name="T77" fmla="*/ 352 h 1293"/>
                <a:gd name="T78" fmla="*/ 231 w 1166"/>
                <a:gd name="T79" fmla="*/ 314 h 1293"/>
                <a:gd name="T80" fmla="*/ 256 w 1166"/>
                <a:gd name="T81" fmla="*/ 288 h 1293"/>
                <a:gd name="T82" fmla="*/ 288 w 1166"/>
                <a:gd name="T83" fmla="*/ 263 h 1293"/>
                <a:gd name="T84" fmla="*/ 314 w 1166"/>
                <a:gd name="T85" fmla="*/ 231 h 1293"/>
                <a:gd name="T86" fmla="*/ 359 w 1166"/>
                <a:gd name="T87" fmla="*/ 231 h 1293"/>
                <a:gd name="T88" fmla="*/ 384 w 1166"/>
                <a:gd name="T89" fmla="*/ 250 h 1293"/>
                <a:gd name="T90" fmla="*/ 423 w 1166"/>
                <a:gd name="T91" fmla="*/ 275 h 1293"/>
                <a:gd name="T92" fmla="*/ 474 w 1166"/>
                <a:gd name="T93" fmla="*/ 275 h 1293"/>
                <a:gd name="T94" fmla="*/ 512 w 1166"/>
                <a:gd name="T95" fmla="*/ 269 h 1293"/>
                <a:gd name="T96" fmla="*/ 551 w 1166"/>
                <a:gd name="T97" fmla="*/ 237 h 1293"/>
                <a:gd name="T98" fmla="*/ 576 w 1166"/>
                <a:gd name="T99" fmla="*/ 205 h 1293"/>
                <a:gd name="T100" fmla="*/ 564 w 1166"/>
                <a:gd name="T101" fmla="*/ 122 h 1293"/>
                <a:gd name="T102" fmla="*/ 640 w 1166"/>
                <a:gd name="T103" fmla="*/ 19 h 1293"/>
                <a:gd name="T104" fmla="*/ 743 w 1166"/>
                <a:gd name="T105" fmla="*/ 45 h 1293"/>
                <a:gd name="T106" fmla="*/ 788 w 1166"/>
                <a:gd name="T107" fmla="*/ 58 h 1293"/>
                <a:gd name="T108" fmla="*/ 871 w 1166"/>
                <a:gd name="T109" fmla="*/ 45 h 1293"/>
                <a:gd name="T110" fmla="*/ 941 w 1166"/>
                <a:gd name="T111" fmla="*/ 0 h 1293"/>
                <a:gd name="T112" fmla="*/ 1127 w 1166"/>
                <a:gd name="T113" fmla="*/ 179 h 1293"/>
                <a:gd name="T114" fmla="*/ 1166 w 1166"/>
                <a:gd name="T115" fmla="*/ 749 h 1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66" h="1293">
                  <a:moveTo>
                    <a:pt x="1140" y="858"/>
                  </a:moveTo>
                  <a:lnTo>
                    <a:pt x="1108" y="858"/>
                  </a:lnTo>
                  <a:lnTo>
                    <a:pt x="1102" y="858"/>
                  </a:lnTo>
                  <a:lnTo>
                    <a:pt x="1082" y="864"/>
                  </a:lnTo>
                  <a:lnTo>
                    <a:pt x="1070" y="864"/>
                  </a:lnTo>
                  <a:lnTo>
                    <a:pt x="1057" y="864"/>
                  </a:lnTo>
                  <a:lnTo>
                    <a:pt x="1050" y="864"/>
                  </a:lnTo>
                  <a:lnTo>
                    <a:pt x="1031" y="864"/>
                  </a:lnTo>
                  <a:lnTo>
                    <a:pt x="1005" y="864"/>
                  </a:lnTo>
                  <a:lnTo>
                    <a:pt x="993" y="864"/>
                  </a:lnTo>
                  <a:lnTo>
                    <a:pt x="967" y="864"/>
                  </a:lnTo>
                  <a:lnTo>
                    <a:pt x="954" y="864"/>
                  </a:lnTo>
                  <a:lnTo>
                    <a:pt x="922" y="864"/>
                  </a:lnTo>
                  <a:lnTo>
                    <a:pt x="909" y="864"/>
                  </a:lnTo>
                  <a:lnTo>
                    <a:pt x="871" y="864"/>
                  </a:lnTo>
                  <a:lnTo>
                    <a:pt x="826" y="858"/>
                  </a:lnTo>
                  <a:lnTo>
                    <a:pt x="801" y="858"/>
                  </a:lnTo>
                  <a:lnTo>
                    <a:pt x="801" y="864"/>
                  </a:lnTo>
                  <a:lnTo>
                    <a:pt x="794" y="864"/>
                  </a:lnTo>
                  <a:lnTo>
                    <a:pt x="794" y="871"/>
                  </a:lnTo>
                  <a:lnTo>
                    <a:pt x="788" y="871"/>
                  </a:lnTo>
                  <a:lnTo>
                    <a:pt x="788" y="877"/>
                  </a:lnTo>
                  <a:lnTo>
                    <a:pt x="794" y="877"/>
                  </a:lnTo>
                  <a:lnTo>
                    <a:pt x="794" y="884"/>
                  </a:lnTo>
                  <a:lnTo>
                    <a:pt x="788" y="884"/>
                  </a:lnTo>
                  <a:lnTo>
                    <a:pt x="788" y="890"/>
                  </a:lnTo>
                  <a:lnTo>
                    <a:pt x="788" y="896"/>
                  </a:lnTo>
                  <a:lnTo>
                    <a:pt x="794" y="896"/>
                  </a:lnTo>
                  <a:lnTo>
                    <a:pt x="794" y="903"/>
                  </a:lnTo>
                  <a:lnTo>
                    <a:pt x="788" y="903"/>
                  </a:lnTo>
                  <a:lnTo>
                    <a:pt x="788" y="909"/>
                  </a:lnTo>
                  <a:lnTo>
                    <a:pt x="788" y="916"/>
                  </a:lnTo>
                  <a:lnTo>
                    <a:pt x="788" y="922"/>
                  </a:lnTo>
                  <a:lnTo>
                    <a:pt x="794" y="928"/>
                  </a:lnTo>
                  <a:lnTo>
                    <a:pt x="794" y="935"/>
                  </a:lnTo>
                  <a:lnTo>
                    <a:pt x="801" y="935"/>
                  </a:lnTo>
                  <a:lnTo>
                    <a:pt x="801" y="941"/>
                  </a:lnTo>
                  <a:lnTo>
                    <a:pt x="801" y="948"/>
                  </a:lnTo>
                  <a:lnTo>
                    <a:pt x="801" y="954"/>
                  </a:lnTo>
                  <a:lnTo>
                    <a:pt x="801" y="960"/>
                  </a:lnTo>
                  <a:lnTo>
                    <a:pt x="807" y="960"/>
                  </a:lnTo>
                  <a:lnTo>
                    <a:pt x="807" y="967"/>
                  </a:lnTo>
                  <a:lnTo>
                    <a:pt x="807" y="973"/>
                  </a:lnTo>
                  <a:lnTo>
                    <a:pt x="807" y="980"/>
                  </a:lnTo>
                  <a:lnTo>
                    <a:pt x="801" y="980"/>
                  </a:lnTo>
                  <a:lnTo>
                    <a:pt x="801" y="973"/>
                  </a:lnTo>
                  <a:lnTo>
                    <a:pt x="801" y="980"/>
                  </a:lnTo>
                  <a:lnTo>
                    <a:pt x="801" y="986"/>
                  </a:lnTo>
                  <a:lnTo>
                    <a:pt x="807" y="986"/>
                  </a:lnTo>
                  <a:lnTo>
                    <a:pt x="807" y="992"/>
                  </a:lnTo>
                  <a:lnTo>
                    <a:pt x="801" y="992"/>
                  </a:lnTo>
                  <a:lnTo>
                    <a:pt x="801" y="999"/>
                  </a:lnTo>
                  <a:lnTo>
                    <a:pt x="807" y="999"/>
                  </a:lnTo>
                  <a:lnTo>
                    <a:pt x="813" y="999"/>
                  </a:lnTo>
                  <a:lnTo>
                    <a:pt x="813" y="1005"/>
                  </a:lnTo>
                  <a:lnTo>
                    <a:pt x="807" y="1005"/>
                  </a:lnTo>
                  <a:lnTo>
                    <a:pt x="813" y="1005"/>
                  </a:lnTo>
                  <a:lnTo>
                    <a:pt x="820" y="1005"/>
                  </a:lnTo>
                  <a:lnTo>
                    <a:pt x="820" y="1012"/>
                  </a:lnTo>
                  <a:lnTo>
                    <a:pt x="813" y="1012"/>
                  </a:lnTo>
                  <a:lnTo>
                    <a:pt x="813" y="1018"/>
                  </a:lnTo>
                  <a:lnTo>
                    <a:pt x="813" y="1024"/>
                  </a:lnTo>
                  <a:lnTo>
                    <a:pt x="813" y="1031"/>
                  </a:lnTo>
                  <a:lnTo>
                    <a:pt x="813" y="1037"/>
                  </a:lnTo>
                  <a:lnTo>
                    <a:pt x="820" y="1037"/>
                  </a:lnTo>
                  <a:lnTo>
                    <a:pt x="820" y="1044"/>
                  </a:lnTo>
                  <a:lnTo>
                    <a:pt x="813" y="1050"/>
                  </a:lnTo>
                  <a:lnTo>
                    <a:pt x="820" y="1050"/>
                  </a:lnTo>
                  <a:lnTo>
                    <a:pt x="820" y="1056"/>
                  </a:lnTo>
                  <a:lnTo>
                    <a:pt x="813" y="1056"/>
                  </a:lnTo>
                  <a:lnTo>
                    <a:pt x="813" y="1063"/>
                  </a:lnTo>
                  <a:lnTo>
                    <a:pt x="807" y="1063"/>
                  </a:lnTo>
                  <a:lnTo>
                    <a:pt x="807" y="1069"/>
                  </a:lnTo>
                  <a:lnTo>
                    <a:pt x="813" y="1076"/>
                  </a:lnTo>
                  <a:lnTo>
                    <a:pt x="813" y="1082"/>
                  </a:lnTo>
                  <a:lnTo>
                    <a:pt x="813" y="1088"/>
                  </a:lnTo>
                  <a:lnTo>
                    <a:pt x="807" y="1088"/>
                  </a:lnTo>
                  <a:lnTo>
                    <a:pt x="807" y="1095"/>
                  </a:lnTo>
                  <a:lnTo>
                    <a:pt x="813" y="1101"/>
                  </a:lnTo>
                  <a:lnTo>
                    <a:pt x="807" y="1108"/>
                  </a:lnTo>
                  <a:lnTo>
                    <a:pt x="807" y="1114"/>
                  </a:lnTo>
                  <a:lnTo>
                    <a:pt x="813" y="1114"/>
                  </a:lnTo>
                  <a:lnTo>
                    <a:pt x="813" y="1120"/>
                  </a:lnTo>
                  <a:lnTo>
                    <a:pt x="813" y="1127"/>
                  </a:lnTo>
                  <a:lnTo>
                    <a:pt x="813" y="1133"/>
                  </a:lnTo>
                  <a:lnTo>
                    <a:pt x="807" y="1133"/>
                  </a:lnTo>
                  <a:lnTo>
                    <a:pt x="807" y="1140"/>
                  </a:lnTo>
                  <a:lnTo>
                    <a:pt x="807" y="1146"/>
                  </a:lnTo>
                  <a:lnTo>
                    <a:pt x="807" y="1152"/>
                  </a:lnTo>
                  <a:lnTo>
                    <a:pt x="801" y="1159"/>
                  </a:lnTo>
                  <a:lnTo>
                    <a:pt x="794" y="1159"/>
                  </a:lnTo>
                  <a:lnTo>
                    <a:pt x="794" y="1165"/>
                  </a:lnTo>
                  <a:lnTo>
                    <a:pt x="794" y="1172"/>
                  </a:lnTo>
                  <a:lnTo>
                    <a:pt x="788" y="1172"/>
                  </a:lnTo>
                  <a:lnTo>
                    <a:pt x="781" y="1172"/>
                  </a:lnTo>
                  <a:lnTo>
                    <a:pt x="781" y="1178"/>
                  </a:lnTo>
                  <a:lnTo>
                    <a:pt x="775" y="1178"/>
                  </a:lnTo>
                  <a:lnTo>
                    <a:pt x="775" y="1184"/>
                  </a:lnTo>
                  <a:lnTo>
                    <a:pt x="769" y="1191"/>
                  </a:lnTo>
                  <a:lnTo>
                    <a:pt x="762" y="1191"/>
                  </a:lnTo>
                  <a:lnTo>
                    <a:pt x="756" y="1191"/>
                  </a:lnTo>
                  <a:lnTo>
                    <a:pt x="756" y="1197"/>
                  </a:lnTo>
                  <a:lnTo>
                    <a:pt x="749" y="1197"/>
                  </a:lnTo>
                  <a:lnTo>
                    <a:pt x="743" y="1197"/>
                  </a:lnTo>
                  <a:lnTo>
                    <a:pt x="743" y="1204"/>
                  </a:lnTo>
                  <a:lnTo>
                    <a:pt x="737" y="1204"/>
                  </a:lnTo>
                  <a:lnTo>
                    <a:pt x="737" y="1210"/>
                  </a:lnTo>
                  <a:lnTo>
                    <a:pt x="730" y="1210"/>
                  </a:lnTo>
                  <a:lnTo>
                    <a:pt x="730" y="1217"/>
                  </a:lnTo>
                  <a:lnTo>
                    <a:pt x="724" y="1217"/>
                  </a:lnTo>
                  <a:lnTo>
                    <a:pt x="717" y="1217"/>
                  </a:lnTo>
                  <a:lnTo>
                    <a:pt x="711" y="1217"/>
                  </a:lnTo>
                  <a:lnTo>
                    <a:pt x="698" y="1223"/>
                  </a:lnTo>
                  <a:lnTo>
                    <a:pt x="692" y="1223"/>
                  </a:lnTo>
                  <a:lnTo>
                    <a:pt x="685" y="1223"/>
                  </a:lnTo>
                  <a:lnTo>
                    <a:pt x="679" y="1223"/>
                  </a:lnTo>
                  <a:lnTo>
                    <a:pt x="672" y="1223"/>
                  </a:lnTo>
                  <a:lnTo>
                    <a:pt x="666" y="1229"/>
                  </a:lnTo>
                  <a:lnTo>
                    <a:pt x="660" y="1229"/>
                  </a:lnTo>
                  <a:lnTo>
                    <a:pt x="653" y="1229"/>
                  </a:lnTo>
                  <a:lnTo>
                    <a:pt x="647" y="1229"/>
                  </a:lnTo>
                  <a:lnTo>
                    <a:pt x="640" y="1229"/>
                  </a:lnTo>
                  <a:lnTo>
                    <a:pt x="634" y="1229"/>
                  </a:lnTo>
                  <a:lnTo>
                    <a:pt x="621" y="1229"/>
                  </a:lnTo>
                  <a:lnTo>
                    <a:pt x="615" y="1229"/>
                  </a:lnTo>
                  <a:lnTo>
                    <a:pt x="608" y="1236"/>
                  </a:lnTo>
                  <a:lnTo>
                    <a:pt x="608" y="1242"/>
                  </a:lnTo>
                  <a:lnTo>
                    <a:pt x="602" y="1242"/>
                  </a:lnTo>
                  <a:lnTo>
                    <a:pt x="602" y="1236"/>
                  </a:lnTo>
                  <a:lnTo>
                    <a:pt x="596" y="1236"/>
                  </a:lnTo>
                  <a:lnTo>
                    <a:pt x="589" y="1229"/>
                  </a:lnTo>
                  <a:lnTo>
                    <a:pt x="583" y="1229"/>
                  </a:lnTo>
                  <a:lnTo>
                    <a:pt x="583" y="1223"/>
                  </a:lnTo>
                  <a:lnTo>
                    <a:pt x="576" y="1223"/>
                  </a:lnTo>
                  <a:lnTo>
                    <a:pt x="564" y="1223"/>
                  </a:lnTo>
                  <a:lnTo>
                    <a:pt x="557" y="1223"/>
                  </a:lnTo>
                  <a:lnTo>
                    <a:pt x="551" y="1223"/>
                  </a:lnTo>
                  <a:lnTo>
                    <a:pt x="544" y="1217"/>
                  </a:lnTo>
                  <a:lnTo>
                    <a:pt x="538" y="1217"/>
                  </a:lnTo>
                  <a:lnTo>
                    <a:pt x="538" y="1210"/>
                  </a:lnTo>
                  <a:lnTo>
                    <a:pt x="538" y="1217"/>
                  </a:lnTo>
                  <a:lnTo>
                    <a:pt x="532" y="1217"/>
                  </a:lnTo>
                  <a:lnTo>
                    <a:pt x="525" y="1217"/>
                  </a:lnTo>
                  <a:lnTo>
                    <a:pt x="519" y="1223"/>
                  </a:lnTo>
                  <a:lnTo>
                    <a:pt x="512" y="1223"/>
                  </a:lnTo>
                  <a:lnTo>
                    <a:pt x="506" y="1223"/>
                  </a:lnTo>
                  <a:lnTo>
                    <a:pt x="500" y="1223"/>
                  </a:lnTo>
                  <a:lnTo>
                    <a:pt x="493" y="1223"/>
                  </a:lnTo>
                  <a:lnTo>
                    <a:pt x="487" y="1223"/>
                  </a:lnTo>
                  <a:lnTo>
                    <a:pt x="480" y="1223"/>
                  </a:lnTo>
                  <a:lnTo>
                    <a:pt x="474" y="1223"/>
                  </a:lnTo>
                  <a:lnTo>
                    <a:pt x="474" y="1229"/>
                  </a:lnTo>
                  <a:lnTo>
                    <a:pt x="468" y="1229"/>
                  </a:lnTo>
                  <a:lnTo>
                    <a:pt x="461" y="1236"/>
                  </a:lnTo>
                  <a:lnTo>
                    <a:pt x="455" y="1236"/>
                  </a:lnTo>
                  <a:lnTo>
                    <a:pt x="442" y="1236"/>
                  </a:lnTo>
                  <a:lnTo>
                    <a:pt x="436" y="1229"/>
                  </a:lnTo>
                  <a:lnTo>
                    <a:pt x="429" y="1223"/>
                  </a:lnTo>
                  <a:lnTo>
                    <a:pt x="423" y="1223"/>
                  </a:lnTo>
                  <a:lnTo>
                    <a:pt x="416" y="1223"/>
                  </a:lnTo>
                  <a:lnTo>
                    <a:pt x="416" y="1229"/>
                  </a:lnTo>
                  <a:lnTo>
                    <a:pt x="416" y="1236"/>
                  </a:lnTo>
                  <a:lnTo>
                    <a:pt x="410" y="1236"/>
                  </a:lnTo>
                  <a:lnTo>
                    <a:pt x="404" y="1229"/>
                  </a:lnTo>
                  <a:lnTo>
                    <a:pt x="397" y="1229"/>
                  </a:lnTo>
                  <a:lnTo>
                    <a:pt x="391" y="1229"/>
                  </a:lnTo>
                  <a:lnTo>
                    <a:pt x="391" y="1236"/>
                  </a:lnTo>
                  <a:lnTo>
                    <a:pt x="384" y="1242"/>
                  </a:lnTo>
                  <a:lnTo>
                    <a:pt x="372" y="1249"/>
                  </a:lnTo>
                  <a:lnTo>
                    <a:pt x="352" y="1255"/>
                  </a:lnTo>
                  <a:lnTo>
                    <a:pt x="340" y="1255"/>
                  </a:lnTo>
                  <a:lnTo>
                    <a:pt x="327" y="1261"/>
                  </a:lnTo>
                  <a:lnTo>
                    <a:pt x="320" y="1261"/>
                  </a:lnTo>
                  <a:lnTo>
                    <a:pt x="314" y="1261"/>
                  </a:lnTo>
                  <a:lnTo>
                    <a:pt x="307" y="1261"/>
                  </a:lnTo>
                  <a:lnTo>
                    <a:pt x="307" y="1268"/>
                  </a:lnTo>
                  <a:lnTo>
                    <a:pt x="301" y="1268"/>
                  </a:lnTo>
                  <a:lnTo>
                    <a:pt x="301" y="1274"/>
                  </a:lnTo>
                  <a:lnTo>
                    <a:pt x="295" y="1274"/>
                  </a:lnTo>
                  <a:lnTo>
                    <a:pt x="288" y="1281"/>
                  </a:lnTo>
                  <a:lnTo>
                    <a:pt x="288" y="1287"/>
                  </a:lnTo>
                  <a:lnTo>
                    <a:pt x="282" y="1287"/>
                  </a:lnTo>
                  <a:lnTo>
                    <a:pt x="275" y="1293"/>
                  </a:lnTo>
                  <a:lnTo>
                    <a:pt x="269" y="1293"/>
                  </a:lnTo>
                  <a:lnTo>
                    <a:pt x="263" y="1293"/>
                  </a:lnTo>
                  <a:lnTo>
                    <a:pt x="256" y="1287"/>
                  </a:lnTo>
                  <a:lnTo>
                    <a:pt x="250" y="1287"/>
                  </a:lnTo>
                  <a:lnTo>
                    <a:pt x="243" y="1287"/>
                  </a:lnTo>
                  <a:lnTo>
                    <a:pt x="243" y="1293"/>
                  </a:lnTo>
                  <a:lnTo>
                    <a:pt x="237" y="1293"/>
                  </a:lnTo>
                  <a:lnTo>
                    <a:pt x="224" y="1293"/>
                  </a:lnTo>
                  <a:lnTo>
                    <a:pt x="224" y="1281"/>
                  </a:lnTo>
                  <a:lnTo>
                    <a:pt x="224" y="1268"/>
                  </a:lnTo>
                  <a:lnTo>
                    <a:pt x="218" y="1268"/>
                  </a:lnTo>
                  <a:lnTo>
                    <a:pt x="218" y="1261"/>
                  </a:lnTo>
                  <a:lnTo>
                    <a:pt x="218" y="1249"/>
                  </a:lnTo>
                  <a:lnTo>
                    <a:pt x="211" y="1242"/>
                  </a:lnTo>
                  <a:lnTo>
                    <a:pt x="211" y="1236"/>
                  </a:lnTo>
                  <a:lnTo>
                    <a:pt x="211" y="1229"/>
                  </a:lnTo>
                  <a:lnTo>
                    <a:pt x="205" y="1223"/>
                  </a:lnTo>
                  <a:lnTo>
                    <a:pt x="205" y="1217"/>
                  </a:lnTo>
                  <a:lnTo>
                    <a:pt x="205" y="1210"/>
                  </a:lnTo>
                  <a:lnTo>
                    <a:pt x="211" y="1204"/>
                  </a:lnTo>
                  <a:lnTo>
                    <a:pt x="211" y="1197"/>
                  </a:lnTo>
                  <a:lnTo>
                    <a:pt x="211" y="1191"/>
                  </a:lnTo>
                  <a:lnTo>
                    <a:pt x="211" y="1184"/>
                  </a:lnTo>
                  <a:lnTo>
                    <a:pt x="211" y="1178"/>
                  </a:lnTo>
                  <a:lnTo>
                    <a:pt x="205" y="1172"/>
                  </a:lnTo>
                  <a:lnTo>
                    <a:pt x="205" y="1165"/>
                  </a:lnTo>
                  <a:lnTo>
                    <a:pt x="205" y="1159"/>
                  </a:lnTo>
                  <a:lnTo>
                    <a:pt x="205" y="1152"/>
                  </a:lnTo>
                  <a:lnTo>
                    <a:pt x="205" y="1146"/>
                  </a:lnTo>
                  <a:lnTo>
                    <a:pt x="199" y="1140"/>
                  </a:lnTo>
                  <a:lnTo>
                    <a:pt x="199" y="1133"/>
                  </a:lnTo>
                  <a:lnTo>
                    <a:pt x="199" y="1127"/>
                  </a:lnTo>
                  <a:lnTo>
                    <a:pt x="199" y="1120"/>
                  </a:lnTo>
                  <a:lnTo>
                    <a:pt x="199" y="1114"/>
                  </a:lnTo>
                  <a:lnTo>
                    <a:pt x="199" y="1108"/>
                  </a:lnTo>
                  <a:lnTo>
                    <a:pt x="199" y="1101"/>
                  </a:lnTo>
                  <a:lnTo>
                    <a:pt x="199" y="1095"/>
                  </a:lnTo>
                  <a:lnTo>
                    <a:pt x="199" y="1088"/>
                  </a:lnTo>
                  <a:lnTo>
                    <a:pt x="199" y="1082"/>
                  </a:lnTo>
                  <a:lnTo>
                    <a:pt x="199" y="1076"/>
                  </a:lnTo>
                  <a:lnTo>
                    <a:pt x="205" y="1069"/>
                  </a:lnTo>
                  <a:lnTo>
                    <a:pt x="211" y="1069"/>
                  </a:lnTo>
                  <a:lnTo>
                    <a:pt x="211" y="1063"/>
                  </a:lnTo>
                  <a:lnTo>
                    <a:pt x="218" y="1056"/>
                  </a:lnTo>
                  <a:lnTo>
                    <a:pt x="218" y="1050"/>
                  </a:lnTo>
                  <a:lnTo>
                    <a:pt x="218" y="1044"/>
                  </a:lnTo>
                  <a:lnTo>
                    <a:pt x="211" y="1037"/>
                  </a:lnTo>
                  <a:lnTo>
                    <a:pt x="211" y="1031"/>
                  </a:lnTo>
                  <a:lnTo>
                    <a:pt x="205" y="1031"/>
                  </a:lnTo>
                  <a:lnTo>
                    <a:pt x="199" y="1024"/>
                  </a:lnTo>
                  <a:lnTo>
                    <a:pt x="192" y="1018"/>
                  </a:lnTo>
                  <a:lnTo>
                    <a:pt x="192" y="1012"/>
                  </a:lnTo>
                  <a:lnTo>
                    <a:pt x="199" y="1005"/>
                  </a:lnTo>
                  <a:lnTo>
                    <a:pt x="205" y="999"/>
                  </a:lnTo>
                  <a:lnTo>
                    <a:pt x="211" y="999"/>
                  </a:lnTo>
                  <a:lnTo>
                    <a:pt x="218" y="999"/>
                  </a:lnTo>
                  <a:lnTo>
                    <a:pt x="224" y="999"/>
                  </a:lnTo>
                  <a:lnTo>
                    <a:pt x="224" y="992"/>
                  </a:lnTo>
                  <a:lnTo>
                    <a:pt x="231" y="992"/>
                  </a:lnTo>
                  <a:lnTo>
                    <a:pt x="231" y="986"/>
                  </a:lnTo>
                  <a:lnTo>
                    <a:pt x="231" y="980"/>
                  </a:lnTo>
                  <a:lnTo>
                    <a:pt x="237" y="973"/>
                  </a:lnTo>
                  <a:lnTo>
                    <a:pt x="243" y="967"/>
                  </a:lnTo>
                  <a:lnTo>
                    <a:pt x="243" y="960"/>
                  </a:lnTo>
                  <a:lnTo>
                    <a:pt x="250" y="954"/>
                  </a:lnTo>
                  <a:lnTo>
                    <a:pt x="263" y="954"/>
                  </a:lnTo>
                  <a:lnTo>
                    <a:pt x="269" y="954"/>
                  </a:lnTo>
                  <a:lnTo>
                    <a:pt x="275" y="954"/>
                  </a:lnTo>
                  <a:lnTo>
                    <a:pt x="282" y="948"/>
                  </a:lnTo>
                  <a:lnTo>
                    <a:pt x="282" y="941"/>
                  </a:lnTo>
                  <a:lnTo>
                    <a:pt x="288" y="941"/>
                  </a:lnTo>
                  <a:lnTo>
                    <a:pt x="295" y="935"/>
                  </a:lnTo>
                  <a:lnTo>
                    <a:pt x="301" y="941"/>
                  </a:lnTo>
                  <a:lnTo>
                    <a:pt x="307" y="941"/>
                  </a:lnTo>
                  <a:lnTo>
                    <a:pt x="314" y="935"/>
                  </a:lnTo>
                  <a:lnTo>
                    <a:pt x="320" y="935"/>
                  </a:lnTo>
                  <a:lnTo>
                    <a:pt x="327" y="928"/>
                  </a:lnTo>
                  <a:lnTo>
                    <a:pt x="327" y="922"/>
                  </a:lnTo>
                  <a:lnTo>
                    <a:pt x="327" y="916"/>
                  </a:lnTo>
                  <a:lnTo>
                    <a:pt x="327" y="903"/>
                  </a:lnTo>
                  <a:lnTo>
                    <a:pt x="327" y="896"/>
                  </a:lnTo>
                  <a:lnTo>
                    <a:pt x="327" y="890"/>
                  </a:lnTo>
                  <a:lnTo>
                    <a:pt x="320" y="890"/>
                  </a:lnTo>
                  <a:lnTo>
                    <a:pt x="314" y="884"/>
                  </a:lnTo>
                  <a:lnTo>
                    <a:pt x="314" y="877"/>
                  </a:lnTo>
                  <a:lnTo>
                    <a:pt x="307" y="877"/>
                  </a:lnTo>
                  <a:lnTo>
                    <a:pt x="307" y="871"/>
                  </a:lnTo>
                  <a:lnTo>
                    <a:pt x="307" y="864"/>
                  </a:lnTo>
                  <a:lnTo>
                    <a:pt x="307" y="858"/>
                  </a:lnTo>
                  <a:lnTo>
                    <a:pt x="307" y="852"/>
                  </a:lnTo>
                  <a:lnTo>
                    <a:pt x="307" y="845"/>
                  </a:lnTo>
                  <a:lnTo>
                    <a:pt x="301" y="839"/>
                  </a:lnTo>
                  <a:lnTo>
                    <a:pt x="301" y="832"/>
                  </a:lnTo>
                  <a:lnTo>
                    <a:pt x="295" y="832"/>
                  </a:lnTo>
                  <a:lnTo>
                    <a:pt x="288" y="826"/>
                  </a:lnTo>
                  <a:lnTo>
                    <a:pt x="282" y="820"/>
                  </a:lnTo>
                  <a:lnTo>
                    <a:pt x="275" y="820"/>
                  </a:lnTo>
                  <a:lnTo>
                    <a:pt x="269" y="813"/>
                  </a:lnTo>
                  <a:lnTo>
                    <a:pt x="263" y="813"/>
                  </a:lnTo>
                  <a:lnTo>
                    <a:pt x="256" y="813"/>
                  </a:lnTo>
                  <a:lnTo>
                    <a:pt x="256" y="807"/>
                  </a:lnTo>
                  <a:lnTo>
                    <a:pt x="256" y="800"/>
                  </a:lnTo>
                  <a:lnTo>
                    <a:pt x="256" y="794"/>
                  </a:lnTo>
                  <a:lnTo>
                    <a:pt x="256" y="788"/>
                  </a:lnTo>
                  <a:lnTo>
                    <a:pt x="256" y="781"/>
                  </a:lnTo>
                  <a:lnTo>
                    <a:pt x="256" y="775"/>
                  </a:lnTo>
                  <a:lnTo>
                    <a:pt x="256" y="768"/>
                  </a:lnTo>
                  <a:lnTo>
                    <a:pt x="250" y="762"/>
                  </a:lnTo>
                  <a:lnTo>
                    <a:pt x="250" y="756"/>
                  </a:lnTo>
                  <a:lnTo>
                    <a:pt x="250" y="749"/>
                  </a:lnTo>
                  <a:lnTo>
                    <a:pt x="250" y="743"/>
                  </a:lnTo>
                  <a:lnTo>
                    <a:pt x="243" y="743"/>
                  </a:lnTo>
                  <a:lnTo>
                    <a:pt x="237" y="743"/>
                  </a:lnTo>
                  <a:lnTo>
                    <a:pt x="231" y="743"/>
                  </a:lnTo>
                  <a:lnTo>
                    <a:pt x="231" y="736"/>
                  </a:lnTo>
                  <a:lnTo>
                    <a:pt x="231" y="730"/>
                  </a:lnTo>
                  <a:lnTo>
                    <a:pt x="224" y="730"/>
                  </a:lnTo>
                  <a:lnTo>
                    <a:pt x="218" y="730"/>
                  </a:lnTo>
                  <a:lnTo>
                    <a:pt x="218" y="724"/>
                  </a:lnTo>
                  <a:lnTo>
                    <a:pt x="211" y="724"/>
                  </a:lnTo>
                  <a:lnTo>
                    <a:pt x="205" y="724"/>
                  </a:lnTo>
                  <a:lnTo>
                    <a:pt x="199" y="724"/>
                  </a:lnTo>
                  <a:lnTo>
                    <a:pt x="192" y="717"/>
                  </a:lnTo>
                  <a:lnTo>
                    <a:pt x="186" y="717"/>
                  </a:lnTo>
                  <a:lnTo>
                    <a:pt x="186" y="711"/>
                  </a:lnTo>
                  <a:lnTo>
                    <a:pt x="179" y="711"/>
                  </a:lnTo>
                  <a:lnTo>
                    <a:pt x="179" y="704"/>
                  </a:lnTo>
                  <a:lnTo>
                    <a:pt x="173" y="704"/>
                  </a:lnTo>
                  <a:lnTo>
                    <a:pt x="173" y="698"/>
                  </a:lnTo>
                  <a:lnTo>
                    <a:pt x="173" y="692"/>
                  </a:lnTo>
                  <a:lnTo>
                    <a:pt x="167" y="692"/>
                  </a:lnTo>
                  <a:lnTo>
                    <a:pt x="160" y="692"/>
                  </a:lnTo>
                  <a:lnTo>
                    <a:pt x="154" y="692"/>
                  </a:lnTo>
                  <a:lnTo>
                    <a:pt x="154" y="685"/>
                  </a:lnTo>
                  <a:lnTo>
                    <a:pt x="147" y="685"/>
                  </a:lnTo>
                  <a:lnTo>
                    <a:pt x="147" y="679"/>
                  </a:lnTo>
                  <a:lnTo>
                    <a:pt x="147" y="672"/>
                  </a:lnTo>
                  <a:lnTo>
                    <a:pt x="141" y="672"/>
                  </a:lnTo>
                  <a:lnTo>
                    <a:pt x="141" y="679"/>
                  </a:lnTo>
                  <a:lnTo>
                    <a:pt x="135" y="679"/>
                  </a:lnTo>
                  <a:lnTo>
                    <a:pt x="128" y="679"/>
                  </a:lnTo>
                  <a:lnTo>
                    <a:pt x="122" y="672"/>
                  </a:lnTo>
                  <a:lnTo>
                    <a:pt x="115" y="672"/>
                  </a:lnTo>
                  <a:lnTo>
                    <a:pt x="115" y="666"/>
                  </a:lnTo>
                  <a:lnTo>
                    <a:pt x="109" y="660"/>
                  </a:lnTo>
                  <a:lnTo>
                    <a:pt x="109" y="653"/>
                  </a:lnTo>
                  <a:lnTo>
                    <a:pt x="109" y="647"/>
                  </a:lnTo>
                  <a:lnTo>
                    <a:pt x="103" y="647"/>
                  </a:lnTo>
                  <a:lnTo>
                    <a:pt x="96" y="647"/>
                  </a:lnTo>
                  <a:lnTo>
                    <a:pt x="90" y="647"/>
                  </a:lnTo>
                  <a:lnTo>
                    <a:pt x="90" y="640"/>
                  </a:lnTo>
                  <a:lnTo>
                    <a:pt x="83" y="634"/>
                  </a:lnTo>
                  <a:lnTo>
                    <a:pt x="77" y="628"/>
                  </a:lnTo>
                  <a:lnTo>
                    <a:pt x="64" y="602"/>
                  </a:lnTo>
                  <a:lnTo>
                    <a:pt x="58" y="589"/>
                  </a:lnTo>
                  <a:lnTo>
                    <a:pt x="45" y="576"/>
                  </a:lnTo>
                  <a:lnTo>
                    <a:pt x="32" y="557"/>
                  </a:lnTo>
                  <a:lnTo>
                    <a:pt x="19" y="538"/>
                  </a:lnTo>
                  <a:lnTo>
                    <a:pt x="13" y="519"/>
                  </a:lnTo>
                  <a:lnTo>
                    <a:pt x="13" y="512"/>
                  </a:lnTo>
                  <a:lnTo>
                    <a:pt x="7" y="512"/>
                  </a:lnTo>
                  <a:lnTo>
                    <a:pt x="0" y="506"/>
                  </a:lnTo>
                  <a:lnTo>
                    <a:pt x="7" y="506"/>
                  </a:lnTo>
                  <a:lnTo>
                    <a:pt x="13" y="506"/>
                  </a:lnTo>
                  <a:lnTo>
                    <a:pt x="19" y="506"/>
                  </a:lnTo>
                  <a:lnTo>
                    <a:pt x="26" y="506"/>
                  </a:lnTo>
                  <a:lnTo>
                    <a:pt x="26" y="499"/>
                  </a:lnTo>
                  <a:lnTo>
                    <a:pt x="19" y="499"/>
                  </a:lnTo>
                  <a:lnTo>
                    <a:pt x="13" y="499"/>
                  </a:lnTo>
                  <a:lnTo>
                    <a:pt x="13" y="493"/>
                  </a:lnTo>
                  <a:lnTo>
                    <a:pt x="7" y="493"/>
                  </a:lnTo>
                  <a:lnTo>
                    <a:pt x="7" y="487"/>
                  </a:lnTo>
                  <a:lnTo>
                    <a:pt x="7" y="480"/>
                  </a:lnTo>
                  <a:lnTo>
                    <a:pt x="7" y="474"/>
                  </a:lnTo>
                  <a:lnTo>
                    <a:pt x="7" y="467"/>
                  </a:lnTo>
                  <a:lnTo>
                    <a:pt x="7" y="474"/>
                  </a:lnTo>
                  <a:lnTo>
                    <a:pt x="13" y="474"/>
                  </a:lnTo>
                  <a:lnTo>
                    <a:pt x="19" y="474"/>
                  </a:lnTo>
                  <a:lnTo>
                    <a:pt x="19" y="467"/>
                  </a:lnTo>
                  <a:lnTo>
                    <a:pt x="19" y="474"/>
                  </a:lnTo>
                  <a:lnTo>
                    <a:pt x="26" y="474"/>
                  </a:lnTo>
                  <a:lnTo>
                    <a:pt x="26" y="467"/>
                  </a:lnTo>
                  <a:lnTo>
                    <a:pt x="32" y="467"/>
                  </a:lnTo>
                  <a:lnTo>
                    <a:pt x="32" y="474"/>
                  </a:lnTo>
                  <a:lnTo>
                    <a:pt x="32" y="467"/>
                  </a:lnTo>
                  <a:lnTo>
                    <a:pt x="39" y="467"/>
                  </a:lnTo>
                  <a:lnTo>
                    <a:pt x="39" y="474"/>
                  </a:lnTo>
                  <a:lnTo>
                    <a:pt x="45" y="474"/>
                  </a:lnTo>
                  <a:lnTo>
                    <a:pt x="45" y="480"/>
                  </a:lnTo>
                  <a:lnTo>
                    <a:pt x="51" y="480"/>
                  </a:lnTo>
                  <a:lnTo>
                    <a:pt x="58" y="480"/>
                  </a:lnTo>
                  <a:lnTo>
                    <a:pt x="64" y="480"/>
                  </a:lnTo>
                  <a:lnTo>
                    <a:pt x="64" y="474"/>
                  </a:lnTo>
                  <a:lnTo>
                    <a:pt x="58" y="467"/>
                  </a:lnTo>
                  <a:lnTo>
                    <a:pt x="58" y="474"/>
                  </a:lnTo>
                  <a:lnTo>
                    <a:pt x="51" y="474"/>
                  </a:lnTo>
                  <a:lnTo>
                    <a:pt x="51" y="467"/>
                  </a:lnTo>
                  <a:lnTo>
                    <a:pt x="58" y="467"/>
                  </a:lnTo>
                  <a:lnTo>
                    <a:pt x="64" y="461"/>
                  </a:lnTo>
                  <a:lnTo>
                    <a:pt x="64" y="455"/>
                  </a:lnTo>
                  <a:lnTo>
                    <a:pt x="71" y="455"/>
                  </a:lnTo>
                  <a:lnTo>
                    <a:pt x="77" y="455"/>
                  </a:lnTo>
                  <a:lnTo>
                    <a:pt x="77" y="461"/>
                  </a:lnTo>
                  <a:lnTo>
                    <a:pt x="83" y="461"/>
                  </a:lnTo>
                  <a:lnTo>
                    <a:pt x="83" y="467"/>
                  </a:lnTo>
                  <a:lnTo>
                    <a:pt x="90" y="474"/>
                  </a:lnTo>
                  <a:lnTo>
                    <a:pt x="90" y="467"/>
                  </a:lnTo>
                  <a:lnTo>
                    <a:pt x="96" y="467"/>
                  </a:lnTo>
                  <a:lnTo>
                    <a:pt x="103" y="467"/>
                  </a:lnTo>
                  <a:lnTo>
                    <a:pt x="109" y="467"/>
                  </a:lnTo>
                  <a:lnTo>
                    <a:pt x="109" y="461"/>
                  </a:lnTo>
                  <a:lnTo>
                    <a:pt x="115" y="455"/>
                  </a:lnTo>
                  <a:lnTo>
                    <a:pt x="115" y="448"/>
                  </a:lnTo>
                  <a:lnTo>
                    <a:pt x="115" y="442"/>
                  </a:lnTo>
                  <a:lnTo>
                    <a:pt x="115" y="435"/>
                  </a:lnTo>
                  <a:lnTo>
                    <a:pt x="115" y="429"/>
                  </a:lnTo>
                  <a:lnTo>
                    <a:pt x="115" y="423"/>
                  </a:lnTo>
                  <a:lnTo>
                    <a:pt x="122" y="423"/>
                  </a:lnTo>
                  <a:lnTo>
                    <a:pt x="122" y="416"/>
                  </a:lnTo>
                  <a:lnTo>
                    <a:pt x="128" y="416"/>
                  </a:lnTo>
                  <a:lnTo>
                    <a:pt x="135" y="416"/>
                  </a:lnTo>
                  <a:lnTo>
                    <a:pt x="135" y="410"/>
                  </a:lnTo>
                  <a:lnTo>
                    <a:pt x="135" y="403"/>
                  </a:lnTo>
                  <a:lnTo>
                    <a:pt x="135" y="397"/>
                  </a:lnTo>
                  <a:lnTo>
                    <a:pt x="141" y="397"/>
                  </a:lnTo>
                  <a:lnTo>
                    <a:pt x="141" y="403"/>
                  </a:lnTo>
                  <a:lnTo>
                    <a:pt x="147" y="403"/>
                  </a:lnTo>
                  <a:lnTo>
                    <a:pt x="147" y="410"/>
                  </a:lnTo>
                  <a:lnTo>
                    <a:pt x="154" y="410"/>
                  </a:lnTo>
                  <a:lnTo>
                    <a:pt x="154" y="403"/>
                  </a:lnTo>
                  <a:lnTo>
                    <a:pt x="160" y="403"/>
                  </a:lnTo>
                  <a:lnTo>
                    <a:pt x="160" y="397"/>
                  </a:lnTo>
                  <a:lnTo>
                    <a:pt x="167" y="397"/>
                  </a:lnTo>
                  <a:lnTo>
                    <a:pt x="167" y="391"/>
                  </a:lnTo>
                  <a:lnTo>
                    <a:pt x="173" y="391"/>
                  </a:lnTo>
                  <a:lnTo>
                    <a:pt x="179" y="391"/>
                  </a:lnTo>
                  <a:lnTo>
                    <a:pt x="186" y="391"/>
                  </a:lnTo>
                  <a:lnTo>
                    <a:pt x="192" y="391"/>
                  </a:lnTo>
                  <a:lnTo>
                    <a:pt x="192" y="384"/>
                  </a:lnTo>
                  <a:lnTo>
                    <a:pt x="192" y="378"/>
                  </a:lnTo>
                  <a:lnTo>
                    <a:pt x="186" y="371"/>
                  </a:lnTo>
                  <a:lnTo>
                    <a:pt x="186" y="365"/>
                  </a:lnTo>
                  <a:lnTo>
                    <a:pt x="192" y="365"/>
                  </a:lnTo>
                  <a:lnTo>
                    <a:pt x="192" y="359"/>
                  </a:lnTo>
                  <a:lnTo>
                    <a:pt x="199" y="359"/>
                  </a:lnTo>
                  <a:lnTo>
                    <a:pt x="199" y="352"/>
                  </a:lnTo>
                  <a:lnTo>
                    <a:pt x="199" y="346"/>
                  </a:lnTo>
                  <a:lnTo>
                    <a:pt x="205" y="346"/>
                  </a:lnTo>
                  <a:lnTo>
                    <a:pt x="211" y="346"/>
                  </a:lnTo>
                  <a:lnTo>
                    <a:pt x="205" y="339"/>
                  </a:lnTo>
                  <a:lnTo>
                    <a:pt x="211" y="333"/>
                  </a:lnTo>
                  <a:lnTo>
                    <a:pt x="211" y="327"/>
                  </a:lnTo>
                  <a:lnTo>
                    <a:pt x="218" y="327"/>
                  </a:lnTo>
                  <a:lnTo>
                    <a:pt x="224" y="327"/>
                  </a:lnTo>
                  <a:lnTo>
                    <a:pt x="224" y="320"/>
                  </a:lnTo>
                  <a:lnTo>
                    <a:pt x="224" y="314"/>
                  </a:lnTo>
                  <a:lnTo>
                    <a:pt x="231" y="314"/>
                  </a:lnTo>
                  <a:lnTo>
                    <a:pt x="231" y="307"/>
                  </a:lnTo>
                  <a:lnTo>
                    <a:pt x="231" y="301"/>
                  </a:lnTo>
                  <a:lnTo>
                    <a:pt x="237" y="295"/>
                  </a:lnTo>
                  <a:lnTo>
                    <a:pt x="231" y="295"/>
                  </a:lnTo>
                  <a:lnTo>
                    <a:pt x="231" y="288"/>
                  </a:lnTo>
                  <a:lnTo>
                    <a:pt x="231" y="282"/>
                  </a:lnTo>
                  <a:lnTo>
                    <a:pt x="237" y="282"/>
                  </a:lnTo>
                  <a:lnTo>
                    <a:pt x="243" y="282"/>
                  </a:lnTo>
                  <a:lnTo>
                    <a:pt x="250" y="282"/>
                  </a:lnTo>
                  <a:lnTo>
                    <a:pt x="256" y="282"/>
                  </a:lnTo>
                  <a:lnTo>
                    <a:pt x="256" y="288"/>
                  </a:lnTo>
                  <a:lnTo>
                    <a:pt x="256" y="295"/>
                  </a:lnTo>
                  <a:lnTo>
                    <a:pt x="263" y="295"/>
                  </a:lnTo>
                  <a:lnTo>
                    <a:pt x="263" y="288"/>
                  </a:lnTo>
                  <a:lnTo>
                    <a:pt x="269" y="288"/>
                  </a:lnTo>
                  <a:lnTo>
                    <a:pt x="269" y="282"/>
                  </a:lnTo>
                  <a:lnTo>
                    <a:pt x="275" y="282"/>
                  </a:lnTo>
                  <a:lnTo>
                    <a:pt x="275" y="275"/>
                  </a:lnTo>
                  <a:lnTo>
                    <a:pt x="275" y="269"/>
                  </a:lnTo>
                  <a:lnTo>
                    <a:pt x="282" y="269"/>
                  </a:lnTo>
                  <a:lnTo>
                    <a:pt x="288" y="269"/>
                  </a:lnTo>
                  <a:lnTo>
                    <a:pt x="288" y="263"/>
                  </a:lnTo>
                  <a:lnTo>
                    <a:pt x="288" y="269"/>
                  </a:lnTo>
                  <a:lnTo>
                    <a:pt x="295" y="269"/>
                  </a:lnTo>
                  <a:lnTo>
                    <a:pt x="295" y="263"/>
                  </a:lnTo>
                  <a:lnTo>
                    <a:pt x="301" y="263"/>
                  </a:lnTo>
                  <a:lnTo>
                    <a:pt x="301" y="256"/>
                  </a:lnTo>
                  <a:lnTo>
                    <a:pt x="307" y="256"/>
                  </a:lnTo>
                  <a:lnTo>
                    <a:pt x="307" y="250"/>
                  </a:lnTo>
                  <a:lnTo>
                    <a:pt x="314" y="250"/>
                  </a:lnTo>
                  <a:lnTo>
                    <a:pt x="314" y="243"/>
                  </a:lnTo>
                  <a:lnTo>
                    <a:pt x="314" y="237"/>
                  </a:lnTo>
                  <a:lnTo>
                    <a:pt x="314" y="231"/>
                  </a:lnTo>
                  <a:lnTo>
                    <a:pt x="320" y="231"/>
                  </a:lnTo>
                  <a:lnTo>
                    <a:pt x="327" y="231"/>
                  </a:lnTo>
                  <a:lnTo>
                    <a:pt x="333" y="231"/>
                  </a:lnTo>
                  <a:lnTo>
                    <a:pt x="333" y="237"/>
                  </a:lnTo>
                  <a:lnTo>
                    <a:pt x="340" y="237"/>
                  </a:lnTo>
                  <a:lnTo>
                    <a:pt x="346" y="237"/>
                  </a:lnTo>
                  <a:lnTo>
                    <a:pt x="346" y="231"/>
                  </a:lnTo>
                  <a:lnTo>
                    <a:pt x="346" y="237"/>
                  </a:lnTo>
                  <a:lnTo>
                    <a:pt x="352" y="237"/>
                  </a:lnTo>
                  <a:lnTo>
                    <a:pt x="352" y="231"/>
                  </a:lnTo>
                  <a:lnTo>
                    <a:pt x="359" y="231"/>
                  </a:lnTo>
                  <a:lnTo>
                    <a:pt x="365" y="231"/>
                  </a:lnTo>
                  <a:lnTo>
                    <a:pt x="365" y="224"/>
                  </a:lnTo>
                  <a:lnTo>
                    <a:pt x="372" y="224"/>
                  </a:lnTo>
                  <a:lnTo>
                    <a:pt x="372" y="231"/>
                  </a:lnTo>
                  <a:lnTo>
                    <a:pt x="378" y="231"/>
                  </a:lnTo>
                  <a:lnTo>
                    <a:pt x="372" y="231"/>
                  </a:lnTo>
                  <a:lnTo>
                    <a:pt x="372" y="237"/>
                  </a:lnTo>
                  <a:lnTo>
                    <a:pt x="378" y="237"/>
                  </a:lnTo>
                  <a:lnTo>
                    <a:pt x="378" y="243"/>
                  </a:lnTo>
                  <a:lnTo>
                    <a:pt x="378" y="250"/>
                  </a:lnTo>
                  <a:lnTo>
                    <a:pt x="384" y="250"/>
                  </a:lnTo>
                  <a:lnTo>
                    <a:pt x="384" y="256"/>
                  </a:lnTo>
                  <a:lnTo>
                    <a:pt x="391" y="256"/>
                  </a:lnTo>
                  <a:lnTo>
                    <a:pt x="391" y="263"/>
                  </a:lnTo>
                  <a:lnTo>
                    <a:pt x="397" y="263"/>
                  </a:lnTo>
                  <a:lnTo>
                    <a:pt x="404" y="263"/>
                  </a:lnTo>
                  <a:lnTo>
                    <a:pt x="404" y="256"/>
                  </a:lnTo>
                  <a:lnTo>
                    <a:pt x="410" y="263"/>
                  </a:lnTo>
                  <a:lnTo>
                    <a:pt x="410" y="269"/>
                  </a:lnTo>
                  <a:lnTo>
                    <a:pt x="416" y="269"/>
                  </a:lnTo>
                  <a:lnTo>
                    <a:pt x="423" y="269"/>
                  </a:lnTo>
                  <a:lnTo>
                    <a:pt x="423" y="275"/>
                  </a:lnTo>
                  <a:lnTo>
                    <a:pt x="429" y="275"/>
                  </a:lnTo>
                  <a:lnTo>
                    <a:pt x="436" y="275"/>
                  </a:lnTo>
                  <a:lnTo>
                    <a:pt x="436" y="282"/>
                  </a:lnTo>
                  <a:lnTo>
                    <a:pt x="436" y="275"/>
                  </a:lnTo>
                  <a:lnTo>
                    <a:pt x="442" y="282"/>
                  </a:lnTo>
                  <a:lnTo>
                    <a:pt x="442" y="275"/>
                  </a:lnTo>
                  <a:lnTo>
                    <a:pt x="448" y="275"/>
                  </a:lnTo>
                  <a:lnTo>
                    <a:pt x="455" y="275"/>
                  </a:lnTo>
                  <a:lnTo>
                    <a:pt x="461" y="282"/>
                  </a:lnTo>
                  <a:lnTo>
                    <a:pt x="468" y="275"/>
                  </a:lnTo>
                  <a:lnTo>
                    <a:pt x="474" y="275"/>
                  </a:lnTo>
                  <a:lnTo>
                    <a:pt x="474" y="282"/>
                  </a:lnTo>
                  <a:lnTo>
                    <a:pt x="480" y="282"/>
                  </a:lnTo>
                  <a:lnTo>
                    <a:pt x="480" y="275"/>
                  </a:lnTo>
                  <a:lnTo>
                    <a:pt x="487" y="275"/>
                  </a:lnTo>
                  <a:lnTo>
                    <a:pt x="487" y="269"/>
                  </a:lnTo>
                  <a:lnTo>
                    <a:pt x="493" y="269"/>
                  </a:lnTo>
                  <a:lnTo>
                    <a:pt x="500" y="269"/>
                  </a:lnTo>
                  <a:lnTo>
                    <a:pt x="506" y="269"/>
                  </a:lnTo>
                  <a:lnTo>
                    <a:pt x="512" y="269"/>
                  </a:lnTo>
                  <a:lnTo>
                    <a:pt x="512" y="275"/>
                  </a:lnTo>
                  <a:lnTo>
                    <a:pt x="512" y="269"/>
                  </a:lnTo>
                  <a:lnTo>
                    <a:pt x="519" y="269"/>
                  </a:lnTo>
                  <a:lnTo>
                    <a:pt x="525" y="269"/>
                  </a:lnTo>
                  <a:lnTo>
                    <a:pt x="532" y="269"/>
                  </a:lnTo>
                  <a:lnTo>
                    <a:pt x="532" y="263"/>
                  </a:lnTo>
                  <a:lnTo>
                    <a:pt x="538" y="263"/>
                  </a:lnTo>
                  <a:lnTo>
                    <a:pt x="544" y="263"/>
                  </a:lnTo>
                  <a:lnTo>
                    <a:pt x="544" y="256"/>
                  </a:lnTo>
                  <a:lnTo>
                    <a:pt x="544" y="250"/>
                  </a:lnTo>
                  <a:lnTo>
                    <a:pt x="544" y="243"/>
                  </a:lnTo>
                  <a:lnTo>
                    <a:pt x="551" y="243"/>
                  </a:lnTo>
                  <a:lnTo>
                    <a:pt x="551" y="237"/>
                  </a:lnTo>
                  <a:lnTo>
                    <a:pt x="551" y="231"/>
                  </a:lnTo>
                  <a:lnTo>
                    <a:pt x="557" y="231"/>
                  </a:lnTo>
                  <a:lnTo>
                    <a:pt x="564" y="231"/>
                  </a:lnTo>
                  <a:lnTo>
                    <a:pt x="570" y="231"/>
                  </a:lnTo>
                  <a:lnTo>
                    <a:pt x="570" y="224"/>
                  </a:lnTo>
                  <a:lnTo>
                    <a:pt x="576" y="224"/>
                  </a:lnTo>
                  <a:lnTo>
                    <a:pt x="583" y="224"/>
                  </a:lnTo>
                  <a:lnTo>
                    <a:pt x="576" y="224"/>
                  </a:lnTo>
                  <a:lnTo>
                    <a:pt x="576" y="218"/>
                  </a:lnTo>
                  <a:lnTo>
                    <a:pt x="576" y="211"/>
                  </a:lnTo>
                  <a:lnTo>
                    <a:pt x="576" y="205"/>
                  </a:lnTo>
                  <a:lnTo>
                    <a:pt x="570" y="199"/>
                  </a:lnTo>
                  <a:lnTo>
                    <a:pt x="570" y="192"/>
                  </a:lnTo>
                  <a:lnTo>
                    <a:pt x="564" y="179"/>
                  </a:lnTo>
                  <a:lnTo>
                    <a:pt x="564" y="173"/>
                  </a:lnTo>
                  <a:lnTo>
                    <a:pt x="564" y="160"/>
                  </a:lnTo>
                  <a:lnTo>
                    <a:pt x="564" y="154"/>
                  </a:lnTo>
                  <a:lnTo>
                    <a:pt x="557" y="154"/>
                  </a:lnTo>
                  <a:lnTo>
                    <a:pt x="557" y="147"/>
                  </a:lnTo>
                  <a:lnTo>
                    <a:pt x="557" y="135"/>
                  </a:lnTo>
                  <a:lnTo>
                    <a:pt x="557" y="128"/>
                  </a:lnTo>
                  <a:lnTo>
                    <a:pt x="564" y="122"/>
                  </a:lnTo>
                  <a:lnTo>
                    <a:pt x="570" y="109"/>
                  </a:lnTo>
                  <a:lnTo>
                    <a:pt x="589" y="83"/>
                  </a:lnTo>
                  <a:lnTo>
                    <a:pt x="596" y="71"/>
                  </a:lnTo>
                  <a:lnTo>
                    <a:pt x="602" y="58"/>
                  </a:lnTo>
                  <a:lnTo>
                    <a:pt x="602" y="51"/>
                  </a:lnTo>
                  <a:lnTo>
                    <a:pt x="602" y="45"/>
                  </a:lnTo>
                  <a:lnTo>
                    <a:pt x="615" y="39"/>
                  </a:lnTo>
                  <a:lnTo>
                    <a:pt x="621" y="32"/>
                  </a:lnTo>
                  <a:lnTo>
                    <a:pt x="628" y="26"/>
                  </a:lnTo>
                  <a:lnTo>
                    <a:pt x="634" y="26"/>
                  </a:lnTo>
                  <a:lnTo>
                    <a:pt x="640" y="19"/>
                  </a:lnTo>
                  <a:lnTo>
                    <a:pt x="647" y="26"/>
                  </a:lnTo>
                  <a:lnTo>
                    <a:pt x="660" y="26"/>
                  </a:lnTo>
                  <a:lnTo>
                    <a:pt x="666" y="32"/>
                  </a:lnTo>
                  <a:lnTo>
                    <a:pt x="672" y="32"/>
                  </a:lnTo>
                  <a:lnTo>
                    <a:pt x="685" y="39"/>
                  </a:lnTo>
                  <a:lnTo>
                    <a:pt x="698" y="39"/>
                  </a:lnTo>
                  <a:lnTo>
                    <a:pt x="705" y="39"/>
                  </a:lnTo>
                  <a:lnTo>
                    <a:pt x="711" y="45"/>
                  </a:lnTo>
                  <a:lnTo>
                    <a:pt x="724" y="45"/>
                  </a:lnTo>
                  <a:lnTo>
                    <a:pt x="737" y="45"/>
                  </a:lnTo>
                  <a:lnTo>
                    <a:pt x="743" y="45"/>
                  </a:lnTo>
                  <a:lnTo>
                    <a:pt x="749" y="51"/>
                  </a:lnTo>
                  <a:lnTo>
                    <a:pt x="749" y="58"/>
                  </a:lnTo>
                  <a:lnTo>
                    <a:pt x="749" y="64"/>
                  </a:lnTo>
                  <a:lnTo>
                    <a:pt x="756" y="71"/>
                  </a:lnTo>
                  <a:lnTo>
                    <a:pt x="762" y="77"/>
                  </a:lnTo>
                  <a:lnTo>
                    <a:pt x="762" y="83"/>
                  </a:lnTo>
                  <a:lnTo>
                    <a:pt x="769" y="77"/>
                  </a:lnTo>
                  <a:lnTo>
                    <a:pt x="775" y="71"/>
                  </a:lnTo>
                  <a:lnTo>
                    <a:pt x="781" y="71"/>
                  </a:lnTo>
                  <a:lnTo>
                    <a:pt x="788" y="64"/>
                  </a:lnTo>
                  <a:lnTo>
                    <a:pt x="788" y="58"/>
                  </a:lnTo>
                  <a:lnTo>
                    <a:pt x="788" y="51"/>
                  </a:lnTo>
                  <a:lnTo>
                    <a:pt x="794" y="45"/>
                  </a:lnTo>
                  <a:lnTo>
                    <a:pt x="807" y="39"/>
                  </a:lnTo>
                  <a:lnTo>
                    <a:pt x="813" y="32"/>
                  </a:lnTo>
                  <a:lnTo>
                    <a:pt x="833" y="32"/>
                  </a:lnTo>
                  <a:lnTo>
                    <a:pt x="845" y="39"/>
                  </a:lnTo>
                  <a:lnTo>
                    <a:pt x="852" y="45"/>
                  </a:lnTo>
                  <a:lnTo>
                    <a:pt x="858" y="45"/>
                  </a:lnTo>
                  <a:lnTo>
                    <a:pt x="865" y="51"/>
                  </a:lnTo>
                  <a:lnTo>
                    <a:pt x="871" y="51"/>
                  </a:lnTo>
                  <a:lnTo>
                    <a:pt x="871" y="45"/>
                  </a:lnTo>
                  <a:lnTo>
                    <a:pt x="884" y="39"/>
                  </a:lnTo>
                  <a:lnTo>
                    <a:pt x="884" y="32"/>
                  </a:lnTo>
                  <a:lnTo>
                    <a:pt x="890" y="32"/>
                  </a:lnTo>
                  <a:lnTo>
                    <a:pt x="897" y="19"/>
                  </a:lnTo>
                  <a:lnTo>
                    <a:pt x="903" y="19"/>
                  </a:lnTo>
                  <a:lnTo>
                    <a:pt x="909" y="13"/>
                  </a:lnTo>
                  <a:lnTo>
                    <a:pt x="916" y="13"/>
                  </a:lnTo>
                  <a:lnTo>
                    <a:pt x="916" y="7"/>
                  </a:lnTo>
                  <a:lnTo>
                    <a:pt x="922" y="7"/>
                  </a:lnTo>
                  <a:lnTo>
                    <a:pt x="935" y="0"/>
                  </a:lnTo>
                  <a:lnTo>
                    <a:pt x="941" y="0"/>
                  </a:lnTo>
                  <a:lnTo>
                    <a:pt x="948" y="0"/>
                  </a:lnTo>
                  <a:lnTo>
                    <a:pt x="961" y="0"/>
                  </a:lnTo>
                  <a:lnTo>
                    <a:pt x="967" y="7"/>
                  </a:lnTo>
                  <a:lnTo>
                    <a:pt x="986" y="19"/>
                  </a:lnTo>
                  <a:lnTo>
                    <a:pt x="993" y="26"/>
                  </a:lnTo>
                  <a:lnTo>
                    <a:pt x="999" y="51"/>
                  </a:lnTo>
                  <a:lnTo>
                    <a:pt x="1044" y="90"/>
                  </a:lnTo>
                  <a:lnTo>
                    <a:pt x="1063" y="109"/>
                  </a:lnTo>
                  <a:lnTo>
                    <a:pt x="1089" y="122"/>
                  </a:lnTo>
                  <a:lnTo>
                    <a:pt x="1108" y="160"/>
                  </a:lnTo>
                  <a:lnTo>
                    <a:pt x="1127" y="179"/>
                  </a:lnTo>
                  <a:lnTo>
                    <a:pt x="1140" y="205"/>
                  </a:lnTo>
                  <a:lnTo>
                    <a:pt x="1140" y="224"/>
                  </a:lnTo>
                  <a:lnTo>
                    <a:pt x="1146" y="250"/>
                  </a:lnTo>
                  <a:lnTo>
                    <a:pt x="1153" y="282"/>
                  </a:lnTo>
                  <a:lnTo>
                    <a:pt x="1146" y="307"/>
                  </a:lnTo>
                  <a:lnTo>
                    <a:pt x="1153" y="371"/>
                  </a:lnTo>
                  <a:lnTo>
                    <a:pt x="1153" y="448"/>
                  </a:lnTo>
                  <a:lnTo>
                    <a:pt x="1146" y="653"/>
                  </a:lnTo>
                  <a:lnTo>
                    <a:pt x="1153" y="685"/>
                  </a:lnTo>
                  <a:lnTo>
                    <a:pt x="1153" y="717"/>
                  </a:lnTo>
                  <a:lnTo>
                    <a:pt x="1166" y="749"/>
                  </a:lnTo>
                  <a:lnTo>
                    <a:pt x="1166" y="762"/>
                  </a:lnTo>
                  <a:lnTo>
                    <a:pt x="1153" y="781"/>
                  </a:lnTo>
                  <a:lnTo>
                    <a:pt x="1153" y="800"/>
                  </a:lnTo>
                  <a:lnTo>
                    <a:pt x="1146" y="807"/>
                  </a:lnTo>
                  <a:lnTo>
                    <a:pt x="1146" y="826"/>
                  </a:lnTo>
                  <a:lnTo>
                    <a:pt x="1140" y="845"/>
                  </a:lnTo>
                  <a:lnTo>
                    <a:pt x="1140" y="858"/>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endParaRPr lang="fr-FR"/>
            </a:p>
          </p:txBody>
        </p:sp>
        <p:sp>
          <p:nvSpPr>
            <p:cNvPr id="57" name="Freeform 228">
              <a:extLst>
                <a:ext uri="{FF2B5EF4-FFF2-40B4-BE49-F238E27FC236}">
                  <a16:creationId xmlns:a16="http://schemas.microsoft.com/office/drawing/2014/main" id="{1A8F3D10-0A24-C114-18D4-F210F8BAB291}"/>
                </a:ext>
              </a:extLst>
            </p:cNvPr>
            <p:cNvSpPr>
              <a:spLocks/>
            </p:cNvSpPr>
            <p:nvPr/>
          </p:nvSpPr>
          <p:spPr bwMode="gray">
            <a:xfrm>
              <a:off x="3894551" y="2371660"/>
              <a:ext cx="702756" cy="899834"/>
            </a:xfrm>
            <a:custGeom>
              <a:avLst/>
              <a:gdLst>
                <a:gd name="T0" fmla="*/ 1044 w 1089"/>
                <a:gd name="T1" fmla="*/ 532 h 1249"/>
                <a:gd name="T2" fmla="*/ 1050 w 1089"/>
                <a:gd name="T3" fmla="*/ 673 h 1249"/>
                <a:gd name="T4" fmla="*/ 1069 w 1089"/>
                <a:gd name="T5" fmla="*/ 839 h 1249"/>
                <a:gd name="T6" fmla="*/ 999 w 1089"/>
                <a:gd name="T7" fmla="*/ 890 h 1249"/>
                <a:gd name="T8" fmla="*/ 909 w 1089"/>
                <a:gd name="T9" fmla="*/ 910 h 1249"/>
                <a:gd name="T10" fmla="*/ 839 w 1089"/>
                <a:gd name="T11" fmla="*/ 884 h 1249"/>
                <a:gd name="T12" fmla="*/ 743 w 1089"/>
                <a:gd name="T13" fmla="*/ 878 h 1249"/>
                <a:gd name="T14" fmla="*/ 692 w 1089"/>
                <a:gd name="T15" fmla="*/ 993 h 1249"/>
                <a:gd name="T16" fmla="*/ 698 w 1089"/>
                <a:gd name="T17" fmla="*/ 1063 h 1249"/>
                <a:gd name="T18" fmla="*/ 660 w 1089"/>
                <a:gd name="T19" fmla="*/ 1102 h 1249"/>
                <a:gd name="T20" fmla="*/ 608 w 1089"/>
                <a:gd name="T21" fmla="*/ 1114 h 1249"/>
                <a:gd name="T22" fmla="*/ 564 w 1089"/>
                <a:gd name="T23" fmla="*/ 1114 h 1249"/>
                <a:gd name="T24" fmla="*/ 512 w 1089"/>
                <a:gd name="T25" fmla="*/ 1095 h 1249"/>
                <a:gd name="T26" fmla="*/ 487 w 1089"/>
                <a:gd name="T27" fmla="*/ 1070 h 1249"/>
                <a:gd name="T28" fmla="*/ 442 w 1089"/>
                <a:gd name="T29" fmla="*/ 1076 h 1249"/>
                <a:gd name="T30" fmla="*/ 410 w 1089"/>
                <a:gd name="T31" fmla="*/ 1108 h 1249"/>
                <a:gd name="T32" fmla="*/ 371 w 1089"/>
                <a:gd name="T33" fmla="*/ 1121 h 1249"/>
                <a:gd name="T34" fmla="*/ 346 w 1089"/>
                <a:gd name="T35" fmla="*/ 1166 h 1249"/>
                <a:gd name="T36" fmla="*/ 314 w 1089"/>
                <a:gd name="T37" fmla="*/ 1210 h 1249"/>
                <a:gd name="T38" fmla="*/ 282 w 1089"/>
                <a:gd name="T39" fmla="*/ 1249 h 1249"/>
                <a:gd name="T40" fmla="*/ 256 w 1089"/>
                <a:gd name="T41" fmla="*/ 1178 h 1249"/>
                <a:gd name="T42" fmla="*/ 205 w 1089"/>
                <a:gd name="T43" fmla="*/ 1082 h 1249"/>
                <a:gd name="T44" fmla="*/ 237 w 1089"/>
                <a:gd name="T45" fmla="*/ 1012 h 1249"/>
                <a:gd name="T46" fmla="*/ 269 w 1089"/>
                <a:gd name="T47" fmla="*/ 942 h 1249"/>
                <a:gd name="T48" fmla="*/ 269 w 1089"/>
                <a:gd name="T49" fmla="*/ 858 h 1249"/>
                <a:gd name="T50" fmla="*/ 288 w 1089"/>
                <a:gd name="T51" fmla="*/ 807 h 1249"/>
                <a:gd name="T52" fmla="*/ 275 w 1089"/>
                <a:gd name="T53" fmla="*/ 724 h 1249"/>
                <a:gd name="T54" fmla="*/ 250 w 1089"/>
                <a:gd name="T55" fmla="*/ 692 h 1249"/>
                <a:gd name="T56" fmla="*/ 186 w 1089"/>
                <a:gd name="T57" fmla="*/ 666 h 1249"/>
                <a:gd name="T58" fmla="*/ 122 w 1089"/>
                <a:gd name="T59" fmla="*/ 666 h 1249"/>
                <a:gd name="T60" fmla="*/ 83 w 1089"/>
                <a:gd name="T61" fmla="*/ 711 h 1249"/>
                <a:gd name="T62" fmla="*/ 13 w 1089"/>
                <a:gd name="T63" fmla="*/ 717 h 1249"/>
                <a:gd name="T64" fmla="*/ 26 w 1089"/>
                <a:gd name="T65" fmla="*/ 679 h 1249"/>
                <a:gd name="T66" fmla="*/ 70 w 1089"/>
                <a:gd name="T67" fmla="*/ 653 h 1249"/>
                <a:gd name="T68" fmla="*/ 6 w 1089"/>
                <a:gd name="T69" fmla="*/ 634 h 1249"/>
                <a:gd name="T70" fmla="*/ 38 w 1089"/>
                <a:gd name="T71" fmla="*/ 602 h 1249"/>
                <a:gd name="T72" fmla="*/ 90 w 1089"/>
                <a:gd name="T73" fmla="*/ 589 h 1249"/>
                <a:gd name="T74" fmla="*/ 141 w 1089"/>
                <a:gd name="T75" fmla="*/ 570 h 1249"/>
                <a:gd name="T76" fmla="*/ 96 w 1089"/>
                <a:gd name="T77" fmla="*/ 557 h 1249"/>
                <a:gd name="T78" fmla="*/ 45 w 1089"/>
                <a:gd name="T79" fmla="*/ 557 h 1249"/>
                <a:gd name="T80" fmla="*/ 45 w 1089"/>
                <a:gd name="T81" fmla="*/ 493 h 1249"/>
                <a:gd name="T82" fmla="*/ 96 w 1089"/>
                <a:gd name="T83" fmla="*/ 519 h 1249"/>
                <a:gd name="T84" fmla="*/ 109 w 1089"/>
                <a:gd name="T85" fmla="*/ 461 h 1249"/>
                <a:gd name="T86" fmla="*/ 90 w 1089"/>
                <a:gd name="T87" fmla="*/ 410 h 1249"/>
                <a:gd name="T88" fmla="*/ 115 w 1089"/>
                <a:gd name="T89" fmla="*/ 359 h 1249"/>
                <a:gd name="T90" fmla="*/ 115 w 1089"/>
                <a:gd name="T91" fmla="*/ 282 h 1249"/>
                <a:gd name="T92" fmla="*/ 128 w 1089"/>
                <a:gd name="T93" fmla="*/ 237 h 1249"/>
                <a:gd name="T94" fmla="*/ 122 w 1089"/>
                <a:gd name="T95" fmla="*/ 180 h 1249"/>
                <a:gd name="T96" fmla="*/ 179 w 1089"/>
                <a:gd name="T97" fmla="*/ 180 h 1249"/>
                <a:gd name="T98" fmla="*/ 186 w 1089"/>
                <a:gd name="T99" fmla="*/ 225 h 1249"/>
                <a:gd name="T100" fmla="*/ 243 w 1089"/>
                <a:gd name="T101" fmla="*/ 244 h 1249"/>
                <a:gd name="T102" fmla="*/ 269 w 1089"/>
                <a:gd name="T103" fmla="*/ 257 h 1249"/>
                <a:gd name="T104" fmla="*/ 295 w 1089"/>
                <a:gd name="T105" fmla="*/ 295 h 1249"/>
                <a:gd name="T106" fmla="*/ 359 w 1089"/>
                <a:gd name="T107" fmla="*/ 308 h 1249"/>
                <a:gd name="T108" fmla="*/ 403 w 1089"/>
                <a:gd name="T109" fmla="*/ 301 h 1249"/>
                <a:gd name="T110" fmla="*/ 397 w 1089"/>
                <a:gd name="T111" fmla="*/ 244 h 1249"/>
                <a:gd name="T112" fmla="*/ 429 w 1089"/>
                <a:gd name="T113" fmla="*/ 186 h 1249"/>
                <a:gd name="T114" fmla="*/ 468 w 1089"/>
                <a:gd name="T115" fmla="*/ 77 h 1249"/>
                <a:gd name="T116" fmla="*/ 500 w 1089"/>
                <a:gd name="T117" fmla="*/ 45 h 1249"/>
                <a:gd name="T118" fmla="*/ 532 w 1089"/>
                <a:gd name="T119" fmla="*/ 52 h 1249"/>
                <a:gd name="T120" fmla="*/ 570 w 1089"/>
                <a:gd name="T121" fmla="*/ 39 h 1249"/>
                <a:gd name="T122" fmla="*/ 615 w 1089"/>
                <a:gd name="T123" fmla="*/ 39 h 1249"/>
                <a:gd name="T124" fmla="*/ 692 w 1089"/>
                <a:gd name="T125" fmla="*/ 13 h 1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89" h="1249">
                  <a:moveTo>
                    <a:pt x="711" y="0"/>
                  </a:moveTo>
                  <a:lnTo>
                    <a:pt x="858" y="96"/>
                  </a:lnTo>
                  <a:lnTo>
                    <a:pt x="967" y="167"/>
                  </a:lnTo>
                  <a:lnTo>
                    <a:pt x="1005" y="186"/>
                  </a:lnTo>
                  <a:lnTo>
                    <a:pt x="1012" y="192"/>
                  </a:lnTo>
                  <a:lnTo>
                    <a:pt x="1031" y="199"/>
                  </a:lnTo>
                  <a:lnTo>
                    <a:pt x="1037" y="231"/>
                  </a:lnTo>
                  <a:lnTo>
                    <a:pt x="1037" y="353"/>
                  </a:lnTo>
                  <a:lnTo>
                    <a:pt x="1037" y="481"/>
                  </a:lnTo>
                  <a:lnTo>
                    <a:pt x="1044" y="500"/>
                  </a:lnTo>
                  <a:lnTo>
                    <a:pt x="1044" y="513"/>
                  </a:lnTo>
                  <a:lnTo>
                    <a:pt x="1044" y="532"/>
                  </a:lnTo>
                  <a:lnTo>
                    <a:pt x="1037" y="570"/>
                  </a:lnTo>
                  <a:lnTo>
                    <a:pt x="1025" y="596"/>
                  </a:lnTo>
                  <a:lnTo>
                    <a:pt x="1018" y="615"/>
                  </a:lnTo>
                  <a:lnTo>
                    <a:pt x="1018" y="628"/>
                  </a:lnTo>
                  <a:lnTo>
                    <a:pt x="1031" y="653"/>
                  </a:lnTo>
                  <a:lnTo>
                    <a:pt x="1031" y="666"/>
                  </a:lnTo>
                  <a:lnTo>
                    <a:pt x="1031" y="673"/>
                  </a:lnTo>
                  <a:lnTo>
                    <a:pt x="1037" y="673"/>
                  </a:lnTo>
                  <a:lnTo>
                    <a:pt x="1044" y="673"/>
                  </a:lnTo>
                  <a:lnTo>
                    <a:pt x="1044" y="666"/>
                  </a:lnTo>
                  <a:lnTo>
                    <a:pt x="1050" y="666"/>
                  </a:lnTo>
                  <a:lnTo>
                    <a:pt x="1050" y="673"/>
                  </a:lnTo>
                  <a:lnTo>
                    <a:pt x="1050" y="666"/>
                  </a:lnTo>
                  <a:lnTo>
                    <a:pt x="1057" y="666"/>
                  </a:lnTo>
                  <a:lnTo>
                    <a:pt x="1063" y="666"/>
                  </a:lnTo>
                  <a:lnTo>
                    <a:pt x="1063" y="679"/>
                  </a:lnTo>
                  <a:lnTo>
                    <a:pt x="1069" y="717"/>
                  </a:lnTo>
                  <a:lnTo>
                    <a:pt x="1069" y="724"/>
                  </a:lnTo>
                  <a:lnTo>
                    <a:pt x="1069" y="737"/>
                  </a:lnTo>
                  <a:lnTo>
                    <a:pt x="1069" y="781"/>
                  </a:lnTo>
                  <a:lnTo>
                    <a:pt x="1082" y="826"/>
                  </a:lnTo>
                  <a:lnTo>
                    <a:pt x="1089" y="839"/>
                  </a:lnTo>
                  <a:lnTo>
                    <a:pt x="1076" y="839"/>
                  </a:lnTo>
                  <a:lnTo>
                    <a:pt x="1069" y="839"/>
                  </a:lnTo>
                  <a:lnTo>
                    <a:pt x="1063" y="839"/>
                  </a:lnTo>
                  <a:lnTo>
                    <a:pt x="1050" y="846"/>
                  </a:lnTo>
                  <a:lnTo>
                    <a:pt x="1044" y="846"/>
                  </a:lnTo>
                  <a:lnTo>
                    <a:pt x="1044" y="852"/>
                  </a:lnTo>
                  <a:lnTo>
                    <a:pt x="1037" y="852"/>
                  </a:lnTo>
                  <a:lnTo>
                    <a:pt x="1031" y="858"/>
                  </a:lnTo>
                  <a:lnTo>
                    <a:pt x="1025" y="858"/>
                  </a:lnTo>
                  <a:lnTo>
                    <a:pt x="1018" y="871"/>
                  </a:lnTo>
                  <a:lnTo>
                    <a:pt x="1012" y="871"/>
                  </a:lnTo>
                  <a:lnTo>
                    <a:pt x="1012" y="878"/>
                  </a:lnTo>
                  <a:lnTo>
                    <a:pt x="999" y="884"/>
                  </a:lnTo>
                  <a:lnTo>
                    <a:pt x="999" y="890"/>
                  </a:lnTo>
                  <a:lnTo>
                    <a:pt x="993" y="890"/>
                  </a:lnTo>
                  <a:lnTo>
                    <a:pt x="986" y="884"/>
                  </a:lnTo>
                  <a:lnTo>
                    <a:pt x="980" y="884"/>
                  </a:lnTo>
                  <a:lnTo>
                    <a:pt x="973" y="878"/>
                  </a:lnTo>
                  <a:lnTo>
                    <a:pt x="961" y="871"/>
                  </a:lnTo>
                  <a:lnTo>
                    <a:pt x="941" y="871"/>
                  </a:lnTo>
                  <a:lnTo>
                    <a:pt x="935" y="878"/>
                  </a:lnTo>
                  <a:lnTo>
                    <a:pt x="922" y="884"/>
                  </a:lnTo>
                  <a:lnTo>
                    <a:pt x="916" y="890"/>
                  </a:lnTo>
                  <a:lnTo>
                    <a:pt x="916" y="897"/>
                  </a:lnTo>
                  <a:lnTo>
                    <a:pt x="916" y="903"/>
                  </a:lnTo>
                  <a:lnTo>
                    <a:pt x="909" y="910"/>
                  </a:lnTo>
                  <a:lnTo>
                    <a:pt x="903" y="910"/>
                  </a:lnTo>
                  <a:lnTo>
                    <a:pt x="897" y="916"/>
                  </a:lnTo>
                  <a:lnTo>
                    <a:pt x="890" y="922"/>
                  </a:lnTo>
                  <a:lnTo>
                    <a:pt x="890" y="916"/>
                  </a:lnTo>
                  <a:lnTo>
                    <a:pt x="884" y="910"/>
                  </a:lnTo>
                  <a:lnTo>
                    <a:pt x="877" y="903"/>
                  </a:lnTo>
                  <a:lnTo>
                    <a:pt x="877" y="897"/>
                  </a:lnTo>
                  <a:lnTo>
                    <a:pt x="877" y="890"/>
                  </a:lnTo>
                  <a:lnTo>
                    <a:pt x="871" y="884"/>
                  </a:lnTo>
                  <a:lnTo>
                    <a:pt x="865" y="884"/>
                  </a:lnTo>
                  <a:lnTo>
                    <a:pt x="852" y="884"/>
                  </a:lnTo>
                  <a:lnTo>
                    <a:pt x="839" y="884"/>
                  </a:lnTo>
                  <a:lnTo>
                    <a:pt x="833" y="878"/>
                  </a:lnTo>
                  <a:lnTo>
                    <a:pt x="826" y="878"/>
                  </a:lnTo>
                  <a:lnTo>
                    <a:pt x="813" y="878"/>
                  </a:lnTo>
                  <a:lnTo>
                    <a:pt x="800" y="871"/>
                  </a:lnTo>
                  <a:lnTo>
                    <a:pt x="794" y="871"/>
                  </a:lnTo>
                  <a:lnTo>
                    <a:pt x="788" y="865"/>
                  </a:lnTo>
                  <a:lnTo>
                    <a:pt x="775" y="865"/>
                  </a:lnTo>
                  <a:lnTo>
                    <a:pt x="768" y="858"/>
                  </a:lnTo>
                  <a:lnTo>
                    <a:pt x="762" y="865"/>
                  </a:lnTo>
                  <a:lnTo>
                    <a:pt x="756" y="865"/>
                  </a:lnTo>
                  <a:lnTo>
                    <a:pt x="749" y="871"/>
                  </a:lnTo>
                  <a:lnTo>
                    <a:pt x="743" y="878"/>
                  </a:lnTo>
                  <a:lnTo>
                    <a:pt x="730" y="884"/>
                  </a:lnTo>
                  <a:lnTo>
                    <a:pt x="730" y="890"/>
                  </a:lnTo>
                  <a:lnTo>
                    <a:pt x="730" y="897"/>
                  </a:lnTo>
                  <a:lnTo>
                    <a:pt x="724" y="910"/>
                  </a:lnTo>
                  <a:lnTo>
                    <a:pt x="717" y="922"/>
                  </a:lnTo>
                  <a:lnTo>
                    <a:pt x="698" y="948"/>
                  </a:lnTo>
                  <a:lnTo>
                    <a:pt x="692" y="961"/>
                  </a:lnTo>
                  <a:lnTo>
                    <a:pt x="685" y="967"/>
                  </a:lnTo>
                  <a:lnTo>
                    <a:pt x="685" y="974"/>
                  </a:lnTo>
                  <a:lnTo>
                    <a:pt x="685" y="986"/>
                  </a:lnTo>
                  <a:lnTo>
                    <a:pt x="685" y="993"/>
                  </a:lnTo>
                  <a:lnTo>
                    <a:pt x="692" y="993"/>
                  </a:lnTo>
                  <a:lnTo>
                    <a:pt x="692" y="999"/>
                  </a:lnTo>
                  <a:lnTo>
                    <a:pt x="692" y="1012"/>
                  </a:lnTo>
                  <a:lnTo>
                    <a:pt x="692" y="1018"/>
                  </a:lnTo>
                  <a:lnTo>
                    <a:pt x="698" y="1031"/>
                  </a:lnTo>
                  <a:lnTo>
                    <a:pt x="698" y="1038"/>
                  </a:lnTo>
                  <a:lnTo>
                    <a:pt x="704" y="1044"/>
                  </a:lnTo>
                  <a:lnTo>
                    <a:pt x="704" y="1050"/>
                  </a:lnTo>
                  <a:lnTo>
                    <a:pt x="704" y="1057"/>
                  </a:lnTo>
                  <a:lnTo>
                    <a:pt x="704" y="1063"/>
                  </a:lnTo>
                  <a:lnTo>
                    <a:pt x="711" y="1063"/>
                  </a:lnTo>
                  <a:lnTo>
                    <a:pt x="704" y="1063"/>
                  </a:lnTo>
                  <a:lnTo>
                    <a:pt x="698" y="1063"/>
                  </a:lnTo>
                  <a:lnTo>
                    <a:pt x="698" y="1070"/>
                  </a:lnTo>
                  <a:lnTo>
                    <a:pt x="692" y="1070"/>
                  </a:lnTo>
                  <a:lnTo>
                    <a:pt x="685" y="1070"/>
                  </a:lnTo>
                  <a:lnTo>
                    <a:pt x="679" y="1070"/>
                  </a:lnTo>
                  <a:lnTo>
                    <a:pt x="679" y="1076"/>
                  </a:lnTo>
                  <a:lnTo>
                    <a:pt x="679" y="1082"/>
                  </a:lnTo>
                  <a:lnTo>
                    <a:pt x="672" y="1082"/>
                  </a:lnTo>
                  <a:lnTo>
                    <a:pt x="672" y="1089"/>
                  </a:lnTo>
                  <a:lnTo>
                    <a:pt x="672" y="1095"/>
                  </a:lnTo>
                  <a:lnTo>
                    <a:pt x="672" y="1102"/>
                  </a:lnTo>
                  <a:lnTo>
                    <a:pt x="666" y="1102"/>
                  </a:lnTo>
                  <a:lnTo>
                    <a:pt x="660" y="1102"/>
                  </a:lnTo>
                  <a:lnTo>
                    <a:pt x="660" y="1108"/>
                  </a:lnTo>
                  <a:lnTo>
                    <a:pt x="653" y="1108"/>
                  </a:lnTo>
                  <a:lnTo>
                    <a:pt x="647" y="1108"/>
                  </a:lnTo>
                  <a:lnTo>
                    <a:pt x="640" y="1108"/>
                  </a:lnTo>
                  <a:lnTo>
                    <a:pt x="640" y="1114"/>
                  </a:lnTo>
                  <a:lnTo>
                    <a:pt x="640" y="1108"/>
                  </a:lnTo>
                  <a:lnTo>
                    <a:pt x="634" y="1108"/>
                  </a:lnTo>
                  <a:lnTo>
                    <a:pt x="628" y="1108"/>
                  </a:lnTo>
                  <a:lnTo>
                    <a:pt x="621" y="1108"/>
                  </a:lnTo>
                  <a:lnTo>
                    <a:pt x="615" y="1108"/>
                  </a:lnTo>
                  <a:lnTo>
                    <a:pt x="615" y="1114"/>
                  </a:lnTo>
                  <a:lnTo>
                    <a:pt x="608" y="1114"/>
                  </a:lnTo>
                  <a:lnTo>
                    <a:pt x="608" y="1121"/>
                  </a:lnTo>
                  <a:lnTo>
                    <a:pt x="602" y="1121"/>
                  </a:lnTo>
                  <a:lnTo>
                    <a:pt x="602" y="1114"/>
                  </a:lnTo>
                  <a:lnTo>
                    <a:pt x="596" y="1114"/>
                  </a:lnTo>
                  <a:lnTo>
                    <a:pt x="589" y="1121"/>
                  </a:lnTo>
                  <a:lnTo>
                    <a:pt x="583" y="1114"/>
                  </a:lnTo>
                  <a:lnTo>
                    <a:pt x="576" y="1114"/>
                  </a:lnTo>
                  <a:lnTo>
                    <a:pt x="570" y="1114"/>
                  </a:lnTo>
                  <a:lnTo>
                    <a:pt x="570" y="1121"/>
                  </a:lnTo>
                  <a:lnTo>
                    <a:pt x="564" y="1114"/>
                  </a:lnTo>
                  <a:lnTo>
                    <a:pt x="564" y="1121"/>
                  </a:lnTo>
                  <a:lnTo>
                    <a:pt x="564" y="1114"/>
                  </a:lnTo>
                  <a:lnTo>
                    <a:pt x="557" y="1114"/>
                  </a:lnTo>
                  <a:lnTo>
                    <a:pt x="551" y="1114"/>
                  </a:lnTo>
                  <a:lnTo>
                    <a:pt x="551" y="1108"/>
                  </a:lnTo>
                  <a:lnTo>
                    <a:pt x="544" y="1108"/>
                  </a:lnTo>
                  <a:lnTo>
                    <a:pt x="538" y="1108"/>
                  </a:lnTo>
                  <a:lnTo>
                    <a:pt x="538" y="1102"/>
                  </a:lnTo>
                  <a:lnTo>
                    <a:pt x="532" y="1095"/>
                  </a:lnTo>
                  <a:lnTo>
                    <a:pt x="532" y="1102"/>
                  </a:lnTo>
                  <a:lnTo>
                    <a:pt x="525" y="1102"/>
                  </a:lnTo>
                  <a:lnTo>
                    <a:pt x="519" y="1102"/>
                  </a:lnTo>
                  <a:lnTo>
                    <a:pt x="519" y="1095"/>
                  </a:lnTo>
                  <a:lnTo>
                    <a:pt x="512" y="1095"/>
                  </a:lnTo>
                  <a:lnTo>
                    <a:pt x="512" y="1089"/>
                  </a:lnTo>
                  <a:lnTo>
                    <a:pt x="506" y="1089"/>
                  </a:lnTo>
                  <a:lnTo>
                    <a:pt x="506" y="1082"/>
                  </a:lnTo>
                  <a:lnTo>
                    <a:pt x="506" y="1076"/>
                  </a:lnTo>
                  <a:lnTo>
                    <a:pt x="500" y="1076"/>
                  </a:lnTo>
                  <a:lnTo>
                    <a:pt x="500" y="1070"/>
                  </a:lnTo>
                  <a:lnTo>
                    <a:pt x="506" y="1070"/>
                  </a:lnTo>
                  <a:lnTo>
                    <a:pt x="500" y="1070"/>
                  </a:lnTo>
                  <a:lnTo>
                    <a:pt x="500" y="1063"/>
                  </a:lnTo>
                  <a:lnTo>
                    <a:pt x="493" y="1063"/>
                  </a:lnTo>
                  <a:lnTo>
                    <a:pt x="493" y="1070"/>
                  </a:lnTo>
                  <a:lnTo>
                    <a:pt x="487" y="1070"/>
                  </a:lnTo>
                  <a:lnTo>
                    <a:pt x="480" y="1070"/>
                  </a:lnTo>
                  <a:lnTo>
                    <a:pt x="480" y="1076"/>
                  </a:lnTo>
                  <a:lnTo>
                    <a:pt x="474" y="1076"/>
                  </a:lnTo>
                  <a:lnTo>
                    <a:pt x="474" y="1070"/>
                  </a:lnTo>
                  <a:lnTo>
                    <a:pt x="474" y="1076"/>
                  </a:lnTo>
                  <a:lnTo>
                    <a:pt x="468" y="1076"/>
                  </a:lnTo>
                  <a:lnTo>
                    <a:pt x="461" y="1076"/>
                  </a:lnTo>
                  <a:lnTo>
                    <a:pt x="461" y="1070"/>
                  </a:lnTo>
                  <a:lnTo>
                    <a:pt x="455" y="1070"/>
                  </a:lnTo>
                  <a:lnTo>
                    <a:pt x="448" y="1070"/>
                  </a:lnTo>
                  <a:lnTo>
                    <a:pt x="442" y="1070"/>
                  </a:lnTo>
                  <a:lnTo>
                    <a:pt x="442" y="1076"/>
                  </a:lnTo>
                  <a:lnTo>
                    <a:pt x="442" y="1082"/>
                  </a:lnTo>
                  <a:lnTo>
                    <a:pt x="442" y="1089"/>
                  </a:lnTo>
                  <a:lnTo>
                    <a:pt x="435" y="1089"/>
                  </a:lnTo>
                  <a:lnTo>
                    <a:pt x="435" y="1095"/>
                  </a:lnTo>
                  <a:lnTo>
                    <a:pt x="429" y="1095"/>
                  </a:lnTo>
                  <a:lnTo>
                    <a:pt x="429" y="1102"/>
                  </a:lnTo>
                  <a:lnTo>
                    <a:pt x="423" y="1102"/>
                  </a:lnTo>
                  <a:lnTo>
                    <a:pt x="423" y="1108"/>
                  </a:lnTo>
                  <a:lnTo>
                    <a:pt x="416" y="1108"/>
                  </a:lnTo>
                  <a:lnTo>
                    <a:pt x="416" y="1102"/>
                  </a:lnTo>
                  <a:lnTo>
                    <a:pt x="416" y="1108"/>
                  </a:lnTo>
                  <a:lnTo>
                    <a:pt x="410" y="1108"/>
                  </a:lnTo>
                  <a:lnTo>
                    <a:pt x="403" y="1108"/>
                  </a:lnTo>
                  <a:lnTo>
                    <a:pt x="403" y="1114"/>
                  </a:lnTo>
                  <a:lnTo>
                    <a:pt x="403" y="1121"/>
                  </a:lnTo>
                  <a:lnTo>
                    <a:pt x="397" y="1121"/>
                  </a:lnTo>
                  <a:lnTo>
                    <a:pt x="397" y="1127"/>
                  </a:lnTo>
                  <a:lnTo>
                    <a:pt x="391" y="1127"/>
                  </a:lnTo>
                  <a:lnTo>
                    <a:pt x="391" y="1134"/>
                  </a:lnTo>
                  <a:lnTo>
                    <a:pt x="384" y="1134"/>
                  </a:lnTo>
                  <a:lnTo>
                    <a:pt x="384" y="1127"/>
                  </a:lnTo>
                  <a:lnTo>
                    <a:pt x="384" y="1121"/>
                  </a:lnTo>
                  <a:lnTo>
                    <a:pt x="378" y="1121"/>
                  </a:lnTo>
                  <a:lnTo>
                    <a:pt x="371" y="1121"/>
                  </a:lnTo>
                  <a:lnTo>
                    <a:pt x="365" y="1121"/>
                  </a:lnTo>
                  <a:lnTo>
                    <a:pt x="359" y="1121"/>
                  </a:lnTo>
                  <a:lnTo>
                    <a:pt x="359" y="1127"/>
                  </a:lnTo>
                  <a:lnTo>
                    <a:pt x="359" y="1134"/>
                  </a:lnTo>
                  <a:lnTo>
                    <a:pt x="365" y="1134"/>
                  </a:lnTo>
                  <a:lnTo>
                    <a:pt x="359" y="1140"/>
                  </a:lnTo>
                  <a:lnTo>
                    <a:pt x="359" y="1146"/>
                  </a:lnTo>
                  <a:lnTo>
                    <a:pt x="359" y="1153"/>
                  </a:lnTo>
                  <a:lnTo>
                    <a:pt x="352" y="1153"/>
                  </a:lnTo>
                  <a:lnTo>
                    <a:pt x="352" y="1159"/>
                  </a:lnTo>
                  <a:lnTo>
                    <a:pt x="352" y="1166"/>
                  </a:lnTo>
                  <a:lnTo>
                    <a:pt x="346" y="1166"/>
                  </a:lnTo>
                  <a:lnTo>
                    <a:pt x="339" y="1166"/>
                  </a:lnTo>
                  <a:lnTo>
                    <a:pt x="339" y="1172"/>
                  </a:lnTo>
                  <a:lnTo>
                    <a:pt x="333" y="1178"/>
                  </a:lnTo>
                  <a:lnTo>
                    <a:pt x="339" y="1185"/>
                  </a:lnTo>
                  <a:lnTo>
                    <a:pt x="333" y="1185"/>
                  </a:lnTo>
                  <a:lnTo>
                    <a:pt x="327" y="1185"/>
                  </a:lnTo>
                  <a:lnTo>
                    <a:pt x="327" y="1191"/>
                  </a:lnTo>
                  <a:lnTo>
                    <a:pt x="327" y="1198"/>
                  </a:lnTo>
                  <a:lnTo>
                    <a:pt x="320" y="1198"/>
                  </a:lnTo>
                  <a:lnTo>
                    <a:pt x="320" y="1204"/>
                  </a:lnTo>
                  <a:lnTo>
                    <a:pt x="314" y="1204"/>
                  </a:lnTo>
                  <a:lnTo>
                    <a:pt x="314" y="1210"/>
                  </a:lnTo>
                  <a:lnTo>
                    <a:pt x="320" y="1217"/>
                  </a:lnTo>
                  <a:lnTo>
                    <a:pt x="320" y="1223"/>
                  </a:lnTo>
                  <a:lnTo>
                    <a:pt x="320" y="1230"/>
                  </a:lnTo>
                  <a:lnTo>
                    <a:pt x="314" y="1230"/>
                  </a:lnTo>
                  <a:lnTo>
                    <a:pt x="307" y="1230"/>
                  </a:lnTo>
                  <a:lnTo>
                    <a:pt x="301" y="1230"/>
                  </a:lnTo>
                  <a:lnTo>
                    <a:pt x="295" y="1230"/>
                  </a:lnTo>
                  <a:lnTo>
                    <a:pt x="295" y="1236"/>
                  </a:lnTo>
                  <a:lnTo>
                    <a:pt x="288" y="1236"/>
                  </a:lnTo>
                  <a:lnTo>
                    <a:pt x="288" y="1242"/>
                  </a:lnTo>
                  <a:lnTo>
                    <a:pt x="282" y="1242"/>
                  </a:lnTo>
                  <a:lnTo>
                    <a:pt x="282" y="1249"/>
                  </a:lnTo>
                  <a:lnTo>
                    <a:pt x="275" y="1249"/>
                  </a:lnTo>
                  <a:lnTo>
                    <a:pt x="275" y="1242"/>
                  </a:lnTo>
                  <a:lnTo>
                    <a:pt x="269" y="1242"/>
                  </a:lnTo>
                  <a:lnTo>
                    <a:pt x="269" y="1236"/>
                  </a:lnTo>
                  <a:lnTo>
                    <a:pt x="269" y="1230"/>
                  </a:lnTo>
                  <a:lnTo>
                    <a:pt x="263" y="1223"/>
                  </a:lnTo>
                  <a:lnTo>
                    <a:pt x="263" y="1217"/>
                  </a:lnTo>
                  <a:lnTo>
                    <a:pt x="256" y="1210"/>
                  </a:lnTo>
                  <a:lnTo>
                    <a:pt x="256" y="1204"/>
                  </a:lnTo>
                  <a:lnTo>
                    <a:pt x="256" y="1198"/>
                  </a:lnTo>
                  <a:lnTo>
                    <a:pt x="256" y="1191"/>
                  </a:lnTo>
                  <a:lnTo>
                    <a:pt x="256" y="1178"/>
                  </a:lnTo>
                  <a:lnTo>
                    <a:pt x="256" y="1172"/>
                  </a:lnTo>
                  <a:lnTo>
                    <a:pt x="250" y="1166"/>
                  </a:lnTo>
                  <a:lnTo>
                    <a:pt x="243" y="1166"/>
                  </a:lnTo>
                  <a:lnTo>
                    <a:pt x="243" y="1159"/>
                  </a:lnTo>
                  <a:lnTo>
                    <a:pt x="237" y="1159"/>
                  </a:lnTo>
                  <a:lnTo>
                    <a:pt x="224" y="1127"/>
                  </a:lnTo>
                  <a:lnTo>
                    <a:pt x="224" y="1114"/>
                  </a:lnTo>
                  <a:lnTo>
                    <a:pt x="218" y="1108"/>
                  </a:lnTo>
                  <a:lnTo>
                    <a:pt x="218" y="1102"/>
                  </a:lnTo>
                  <a:lnTo>
                    <a:pt x="211" y="1095"/>
                  </a:lnTo>
                  <a:lnTo>
                    <a:pt x="211" y="1089"/>
                  </a:lnTo>
                  <a:lnTo>
                    <a:pt x="205" y="1082"/>
                  </a:lnTo>
                  <a:lnTo>
                    <a:pt x="205" y="1076"/>
                  </a:lnTo>
                  <a:lnTo>
                    <a:pt x="211" y="1070"/>
                  </a:lnTo>
                  <a:lnTo>
                    <a:pt x="211" y="1063"/>
                  </a:lnTo>
                  <a:lnTo>
                    <a:pt x="211" y="1057"/>
                  </a:lnTo>
                  <a:lnTo>
                    <a:pt x="211" y="1050"/>
                  </a:lnTo>
                  <a:lnTo>
                    <a:pt x="218" y="1044"/>
                  </a:lnTo>
                  <a:lnTo>
                    <a:pt x="218" y="1038"/>
                  </a:lnTo>
                  <a:lnTo>
                    <a:pt x="224" y="1038"/>
                  </a:lnTo>
                  <a:lnTo>
                    <a:pt x="231" y="1031"/>
                  </a:lnTo>
                  <a:lnTo>
                    <a:pt x="231" y="1025"/>
                  </a:lnTo>
                  <a:lnTo>
                    <a:pt x="237" y="1018"/>
                  </a:lnTo>
                  <a:lnTo>
                    <a:pt x="237" y="1012"/>
                  </a:lnTo>
                  <a:lnTo>
                    <a:pt x="237" y="1006"/>
                  </a:lnTo>
                  <a:lnTo>
                    <a:pt x="231" y="999"/>
                  </a:lnTo>
                  <a:lnTo>
                    <a:pt x="231" y="993"/>
                  </a:lnTo>
                  <a:lnTo>
                    <a:pt x="231" y="986"/>
                  </a:lnTo>
                  <a:lnTo>
                    <a:pt x="231" y="980"/>
                  </a:lnTo>
                  <a:lnTo>
                    <a:pt x="237" y="980"/>
                  </a:lnTo>
                  <a:lnTo>
                    <a:pt x="243" y="980"/>
                  </a:lnTo>
                  <a:lnTo>
                    <a:pt x="250" y="974"/>
                  </a:lnTo>
                  <a:lnTo>
                    <a:pt x="256" y="967"/>
                  </a:lnTo>
                  <a:lnTo>
                    <a:pt x="256" y="961"/>
                  </a:lnTo>
                  <a:lnTo>
                    <a:pt x="269" y="948"/>
                  </a:lnTo>
                  <a:lnTo>
                    <a:pt x="269" y="942"/>
                  </a:lnTo>
                  <a:lnTo>
                    <a:pt x="275" y="935"/>
                  </a:lnTo>
                  <a:lnTo>
                    <a:pt x="275" y="929"/>
                  </a:lnTo>
                  <a:lnTo>
                    <a:pt x="275" y="922"/>
                  </a:lnTo>
                  <a:lnTo>
                    <a:pt x="269" y="916"/>
                  </a:lnTo>
                  <a:lnTo>
                    <a:pt x="263" y="910"/>
                  </a:lnTo>
                  <a:lnTo>
                    <a:pt x="256" y="897"/>
                  </a:lnTo>
                  <a:lnTo>
                    <a:pt x="256" y="890"/>
                  </a:lnTo>
                  <a:lnTo>
                    <a:pt x="256" y="884"/>
                  </a:lnTo>
                  <a:lnTo>
                    <a:pt x="256" y="878"/>
                  </a:lnTo>
                  <a:lnTo>
                    <a:pt x="263" y="871"/>
                  </a:lnTo>
                  <a:lnTo>
                    <a:pt x="263" y="865"/>
                  </a:lnTo>
                  <a:lnTo>
                    <a:pt x="269" y="858"/>
                  </a:lnTo>
                  <a:lnTo>
                    <a:pt x="275" y="858"/>
                  </a:lnTo>
                  <a:lnTo>
                    <a:pt x="275" y="852"/>
                  </a:lnTo>
                  <a:lnTo>
                    <a:pt x="275" y="846"/>
                  </a:lnTo>
                  <a:lnTo>
                    <a:pt x="282" y="846"/>
                  </a:lnTo>
                  <a:lnTo>
                    <a:pt x="282" y="839"/>
                  </a:lnTo>
                  <a:lnTo>
                    <a:pt x="288" y="839"/>
                  </a:lnTo>
                  <a:lnTo>
                    <a:pt x="295" y="839"/>
                  </a:lnTo>
                  <a:lnTo>
                    <a:pt x="295" y="833"/>
                  </a:lnTo>
                  <a:lnTo>
                    <a:pt x="295" y="826"/>
                  </a:lnTo>
                  <a:lnTo>
                    <a:pt x="295" y="820"/>
                  </a:lnTo>
                  <a:lnTo>
                    <a:pt x="288" y="813"/>
                  </a:lnTo>
                  <a:lnTo>
                    <a:pt x="288" y="807"/>
                  </a:lnTo>
                  <a:lnTo>
                    <a:pt x="295" y="801"/>
                  </a:lnTo>
                  <a:lnTo>
                    <a:pt x="295" y="794"/>
                  </a:lnTo>
                  <a:lnTo>
                    <a:pt x="301" y="781"/>
                  </a:lnTo>
                  <a:lnTo>
                    <a:pt x="307" y="762"/>
                  </a:lnTo>
                  <a:lnTo>
                    <a:pt x="307" y="756"/>
                  </a:lnTo>
                  <a:lnTo>
                    <a:pt x="307" y="749"/>
                  </a:lnTo>
                  <a:lnTo>
                    <a:pt x="301" y="743"/>
                  </a:lnTo>
                  <a:lnTo>
                    <a:pt x="301" y="737"/>
                  </a:lnTo>
                  <a:lnTo>
                    <a:pt x="295" y="730"/>
                  </a:lnTo>
                  <a:lnTo>
                    <a:pt x="288" y="730"/>
                  </a:lnTo>
                  <a:lnTo>
                    <a:pt x="282" y="730"/>
                  </a:lnTo>
                  <a:lnTo>
                    <a:pt x="275" y="724"/>
                  </a:lnTo>
                  <a:lnTo>
                    <a:pt x="269" y="724"/>
                  </a:lnTo>
                  <a:lnTo>
                    <a:pt x="269" y="717"/>
                  </a:lnTo>
                  <a:lnTo>
                    <a:pt x="263" y="717"/>
                  </a:lnTo>
                  <a:lnTo>
                    <a:pt x="256" y="717"/>
                  </a:lnTo>
                  <a:lnTo>
                    <a:pt x="250" y="717"/>
                  </a:lnTo>
                  <a:lnTo>
                    <a:pt x="250" y="711"/>
                  </a:lnTo>
                  <a:lnTo>
                    <a:pt x="243" y="711"/>
                  </a:lnTo>
                  <a:lnTo>
                    <a:pt x="243" y="705"/>
                  </a:lnTo>
                  <a:lnTo>
                    <a:pt x="250" y="705"/>
                  </a:lnTo>
                  <a:lnTo>
                    <a:pt x="250" y="698"/>
                  </a:lnTo>
                  <a:lnTo>
                    <a:pt x="256" y="698"/>
                  </a:lnTo>
                  <a:lnTo>
                    <a:pt x="250" y="692"/>
                  </a:lnTo>
                  <a:lnTo>
                    <a:pt x="250" y="685"/>
                  </a:lnTo>
                  <a:lnTo>
                    <a:pt x="243" y="679"/>
                  </a:lnTo>
                  <a:lnTo>
                    <a:pt x="237" y="673"/>
                  </a:lnTo>
                  <a:lnTo>
                    <a:pt x="231" y="673"/>
                  </a:lnTo>
                  <a:lnTo>
                    <a:pt x="224" y="673"/>
                  </a:lnTo>
                  <a:lnTo>
                    <a:pt x="218" y="673"/>
                  </a:lnTo>
                  <a:lnTo>
                    <a:pt x="218" y="666"/>
                  </a:lnTo>
                  <a:lnTo>
                    <a:pt x="211" y="666"/>
                  </a:lnTo>
                  <a:lnTo>
                    <a:pt x="205" y="666"/>
                  </a:lnTo>
                  <a:lnTo>
                    <a:pt x="199" y="666"/>
                  </a:lnTo>
                  <a:lnTo>
                    <a:pt x="192" y="666"/>
                  </a:lnTo>
                  <a:lnTo>
                    <a:pt x="186" y="666"/>
                  </a:lnTo>
                  <a:lnTo>
                    <a:pt x="186" y="660"/>
                  </a:lnTo>
                  <a:lnTo>
                    <a:pt x="179" y="660"/>
                  </a:lnTo>
                  <a:lnTo>
                    <a:pt x="173" y="660"/>
                  </a:lnTo>
                  <a:lnTo>
                    <a:pt x="173" y="666"/>
                  </a:lnTo>
                  <a:lnTo>
                    <a:pt x="167" y="666"/>
                  </a:lnTo>
                  <a:lnTo>
                    <a:pt x="160" y="666"/>
                  </a:lnTo>
                  <a:lnTo>
                    <a:pt x="154" y="666"/>
                  </a:lnTo>
                  <a:lnTo>
                    <a:pt x="147" y="666"/>
                  </a:lnTo>
                  <a:lnTo>
                    <a:pt x="141" y="666"/>
                  </a:lnTo>
                  <a:lnTo>
                    <a:pt x="135" y="666"/>
                  </a:lnTo>
                  <a:lnTo>
                    <a:pt x="128" y="666"/>
                  </a:lnTo>
                  <a:lnTo>
                    <a:pt x="122" y="666"/>
                  </a:lnTo>
                  <a:lnTo>
                    <a:pt x="115" y="666"/>
                  </a:lnTo>
                  <a:lnTo>
                    <a:pt x="115" y="673"/>
                  </a:lnTo>
                  <a:lnTo>
                    <a:pt x="109" y="673"/>
                  </a:lnTo>
                  <a:lnTo>
                    <a:pt x="109" y="679"/>
                  </a:lnTo>
                  <a:lnTo>
                    <a:pt x="109" y="685"/>
                  </a:lnTo>
                  <a:lnTo>
                    <a:pt x="109" y="692"/>
                  </a:lnTo>
                  <a:lnTo>
                    <a:pt x="103" y="698"/>
                  </a:lnTo>
                  <a:lnTo>
                    <a:pt x="103" y="705"/>
                  </a:lnTo>
                  <a:lnTo>
                    <a:pt x="96" y="705"/>
                  </a:lnTo>
                  <a:lnTo>
                    <a:pt x="96" y="711"/>
                  </a:lnTo>
                  <a:lnTo>
                    <a:pt x="90" y="711"/>
                  </a:lnTo>
                  <a:lnTo>
                    <a:pt x="83" y="711"/>
                  </a:lnTo>
                  <a:lnTo>
                    <a:pt x="77" y="711"/>
                  </a:lnTo>
                  <a:lnTo>
                    <a:pt x="70" y="717"/>
                  </a:lnTo>
                  <a:lnTo>
                    <a:pt x="64" y="717"/>
                  </a:lnTo>
                  <a:lnTo>
                    <a:pt x="58" y="724"/>
                  </a:lnTo>
                  <a:lnTo>
                    <a:pt x="51" y="724"/>
                  </a:lnTo>
                  <a:lnTo>
                    <a:pt x="45" y="724"/>
                  </a:lnTo>
                  <a:lnTo>
                    <a:pt x="38" y="730"/>
                  </a:lnTo>
                  <a:lnTo>
                    <a:pt x="32" y="730"/>
                  </a:lnTo>
                  <a:lnTo>
                    <a:pt x="32" y="724"/>
                  </a:lnTo>
                  <a:lnTo>
                    <a:pt x="26" y="724"/>
                  </a:lnTo>
                  <a:lnTo>
                    <a:pt x="19" y="717"/>
                  </a:lnTo>
                  <a:lnTo>
                    <a:pt x="13" y="717"/>
                  </a:lnTo>
                  <a:lnTo>
                    <a:pt x="19" y="717"/>
                  </a:lnTo>
                  <a:lnTo>
                    <a:pt x="13" y="711"/>
                  </a:lnTo>
                  <a:lnTo>
                    <a:pt x="0" y="698"/>
                  </a:lnTo>
                  <a:lnTo>
                    <a:pt x="0" y="692"/>
                  </a:lnTo>
                  <a:lnTo>
                    <a:pt x="0" y="685"/>
                  </a:lnTo>
                  <a:lnTo>
                    <a:pt x="0" y="679"/>
                  </a:lnTo>
                  <a:lnTo>
                    <a:pt x="0" y="673"/>
                  </a:lnTo>
                  <a:lnTo>
                    <a:pt x="6" y="673"/>
                  </a:lnTo>
                  <a:lnTo>
                    <a:pt x="13" y="679"/>
                  </a:lnTo>
                  <a:lnTo>
                    <a:pt x="19" y="679"/>
                  </a:lnTo>
                  <a:lnTo>
                    <a:pt x="26" y="685"/>
                  </a:lnTo>
                  <a:lnTo>
                    <a:pt x="26" y="679"/>
                  </a:lnTo>
                  <a:lnTo>
                    <a:pt x="32" y="679"/>
                  </a:lnTo>
                  <a:lnTo>
                    <a:pt x="38" y="679"/>
                  </a:lnTo>
                  <a:lnTo>
                    <a:pt x="38" y="673"/>
                  </a:lnTo>
                  <a:lnTo>
                    <a:pt x="45" y="673"/>
                  </a:lnTo>
                  <a:lnTo>
                    <a:pt x="51" y="673"/>
                  </a:lnTo>
                  <a:lnTo>
                    <a:pt x="58" y="673"/>
                  </a:lnTo>
                  <a:lnTo>
                    <a:pt x="58" y="666"/>
                  </a:lnTo>
                  <a:lnTo>
                    <a:pt x="64" y="666"/>
                  </a:lnTo>
                  <a:lnTo>
                    <a:pt x="70" y="660"/>
                  </a:lnTo>
                  <a:lnTo>
                    <a:pt x="77" y="660"/>
                  </a:lnTo>
                  <a:lnTo>
                    <a:pt x="77" y="653"/>
                  </a:lnTo>
                  <a:lnTo>
                    <a:pt x="70" y="653"/>
                  </a:lnTo>
                  <a:lnTo>
                    <a:pt x="70" y="647"/>
                  </a:lnTo>
                  <a:lnTo>
                    <a:pt x="64" y="647"/>
                  </a:lnTo>
                  <a:lnTo>
                    <a:pt x="64" y="641"/>
                  </a:lnTo>
                  <a:lnTo>
                    <a:pt x="58" y="641"/>
                  </a:lnTo>
                  <a:lnTo>
                    <a:pt x="51" y="641"/>
                  </a:lnTo>
                  <a:lnTo>
                    <a:pt x="45" y="641"/>
                  </a:lnTo>
                  <a:lnTo>
                    <a:pt x="38" y="641"/>
                  </a:lnTo>
                  <a:lnTo>
                    <a:pt x="32" y="641"/>
                  </a:lnTo>
                  <a:lnTo>
                    <a:pt x="26" y="641"/>
                  </a:lnTo>
                  <a:lnTo>
                    <a:pt x="19" y="641"/>
                  </a:lnTo>
                  <a:lnTo>
                    <a:pt x="13" y="641"/>
                  </a:lnTo>
                  <a:lnTo>
                    <a:pt x="6" y="634"/>
                  </a:lnTo>
                  <a:lnTo>
                    <a:pt x="6" y="628"/>
                  </a:lnTo>
                  <a:lnTo>
                    <a:pt x="6" y="621"/>
                  </a:lnTo>
                  <a:lnTo>
                    <a:pt x="6" y="615"/>
                  </a:lnTo>
                  <a:lnTo>
                    <a:pt x="6" y="609"/>
                  </a:lnTo>
                  <a:lnTo>
                    <a:pt x="6" y="602"/>
                  </a:lnTo>
                  <a:lnTo>
                    <a:pt x="6" y="596"/>
                  </a:lnTo>
                  <a:lnTo>
                    <a:pt x="13" y="596"/>
                  </a:lnTo>
                  <a:lnTo>
                    <a:pt x="13" y="589"/>
                  </a:lnTo>
                  <a:lnTo>
                    <a:pt x="19" y="596"/>
                  </a:lnTo>
                  <a:lnTo>
                    <a:pt x="26" y="596"/>
                  </a:lnTo>
                  <a:lnTo>
                    <a:pt x="32" y="602"/>
                  </a:lnTo>
                  <a:lnTo>
                    <a:pt x="38" y="602"/>
                  </a:lnTo>
                  <a:lnTo>
                    <a:pt x="38" y="596"/>
                  </a:lnTo>
                  <a:lnTo>
                    <a:pt x="45" y="596"/>
                  </a:lnTo>
                  <a:lnTo>
                    <a:pt x="51" y="596"/>
                  </a:lnTo>
                  <a:lnTo>
                    <a:pt x="51" y="589"/>
                  </a:lnTo>
                  <a:lnTo>
                    <a:pt x="58" y="589"/>
                  </a:lnTo>
                  <a:lnTo>
                    <a:pt x="58" y="596"/>
                  </a:lnTo>
                  <a:lnTo>
                    <a:pt x="64" y="596"/>
                  </a:lnTo>
                  <a:lnTo>
                    <a:pt x="64" y="589"/>
                  </a:lnTo>
                  <a:lnTo>
                    <a:pt x="70" y="589"/>
                  </a:lnTo>
                  <a:lnTo>
                    <a:pt x="77" y="589"/>
                  </a:lnTo>
                  <a:lnTo>
                    <a:pt x="83" y="589"/>
                  </a:lnTo>
                  <a:lnTo>
                    <a:pt x="90" y="589"/>
                  </a:lnTo>
                  <a:lnTo>
                    <a:pt x="96" y="589"/>
                  </a:lnTo>
                  <a:lnTo>
                    <a:pt x="103" y="589"/>
                  </a:lnTo>
                  <a:lnTo>
                    <a:pt x="103" y="596"/>
                  </a:lnTo>
                  <a:lnTo>
                    <a:pt x="109" y="596"/>
                  </a:lnTo>
                  <a:lnTo>
                    <a:pt x="115" y="596"/>
                  </a:lnTo>
                  <a:lnTo>
                    <a:pt x="122" y="596"/>
                  </a:lnTo>
                  <a:lnTo>
                    <a:pt x="128" y="589"/>
                  </a:lnTo>
                  <a:lnTo>
                    <a:pt x="135" y="589"/>
                  </a:lnTo>
                  <a:lnTo>
                    <a:pt x="135" y="583"/>
                  </a:lnTo>
                  <a:lnTo>
                    <a:pt x="141" y="583"/>
                  </a:lnTo>
                  <a:lnTo>
                    <a:pt x="141" y="577"/>
                  </a:lnTo>
                  <a:lnTo>
                    <a:pt x="141" y="570"/>
                  </a:lnTo>
                  <a:lnTo>
                    <a:pt x="135" y="570"/>
                  </a:lnTo>
                  <a:lnTo>
                    <a:pt x="135" y="564"/>
                  </a:lnTo>
                  <a:lnTo>
                    <a:pt x="128" y="557"/>
                  </a:lnTo>
                  <a:lnTo>
                    <a:pt x="128" y="551"/>
                  </a:lnTo>
                  <a:lnTo>
                    <a:pt x="122" y="551"/>
                  </a:lnTo>
                  <a:lnTo>
                    <a:pt x="115" y="551"/>
                  </a:lnTo>
                  <a:lnTo>
                    <a:pt x="115" y="545"/>
                  </a:lnTo>
                  <a:lnTo>
                    <a:pt x="115" y="551"/>
                  </a:lnTo>
                  <a:lnTo>
                    <a:pt x="109" y="551"/>
                  </a:lnTo>
                  <a:lnTo>
                    <a:pt x="103" y="551"/>
                  </a:lnTo>
                  <a:lnTo>
                    <a:pt x="103" y="557"/>
                  </a:lnTo>
                  <a:lnTo>
                    <a:pt x="96" y="557"/>
                  </a:lnTo>
                  <a:lnTo>
                    <a:pt x="90" y="564"/>
                  </a:lnTo>
                  <a:lnTo>
                    <a:pt x="83" y="564"/>
                  </a:lnTo>
                  <a:lnTo>
                    <a:pt x="77" y="564"/>
                  </a:lnTo>
                  <a:lnTo>
                    <a:pt x="77" y="570"/>
                  </a:lnTo>
                  <a:lnTo>
                    <a:pt x="70" y="570"/>
                  </a:lnTo>
                  <a:lnTo>
                    <a:pt x="64" y="570"/>
                  </a:lnTo>
                  <a:lnTo>
                    <a:pt x="64" y="577"/>
                  </a:lnTo>
                  <a:lnTo>
                    <a:pt x="58" y="577"/>
                  </a:lnTo>
                  <a:lnTo>
                    <a:pt x="58" y="570"/>
                  </a:lnTo>
                  <a:lnTo>
                    <a:pt x="51" y="564"/>
                  </a:lnTo>
                  <a:lnTo>
                    <a:pt x="51" y="557"/>
                  </a:lnTo>
                  <a:lnTo>
                    <a:pt x="45" y="557"/>
                  </a:lnTo>
                  <a:lnTo>
                    <a:pt x="45" y="551"/>
                  </a:lnTo>
                  <a:lnTo>
                    <a:pt x="45" y="545"/>
                  </a:lnTo>
                  <a:lnTo>
                    <a:pt x="45" y="538"/>
                  </a:lnTo>
                  <a:lnTo>
                    <a:pt x="38" y="532"/>
                  </a:lnTo>
                  <a:lnTo>
                    <a:pt x="38" y="525"/>
                  </a:lnTo>
                  <a:lnTo>
                    <a:pt x="32" y="525"/>
                  </a:lnTo>
                  <a:lnTo>
                    <a:pt x="32" y="519"/>
                  </a:lnTo>
                  <a:lnTo>
                    <a:pt x="32" y="513"/>
                  </a:lnTo>
                  <a:lnTo>
                    <a:pt x="32" y="506"/>
                  </a:lnTo>
                  <a:lnTo>
                    <a:pt x="38" y="506"/>
                  </a:lnTo>
                  <a:lnTo>
                    <a:pt x="38" y="500"/>
                  </a:lnTo>
                  <a:lnTo>
                    <a:pt x="45" y="493"/>
                  </a:lnTo>
                  <a:lnTo>
                    <a:pt x="51" y="493"/>
                  </a:lnTo>
                  <a:lnTo>
                    <a:pt x="58" y="493"/>
                  </a:lnTo>
                  <a:lnTo>
                    <a:pt x="64" y="500"/>
                  </a:lnTo>
                  <a:lnTo>
                    <a:pt x="70" y="506"/>
                  </a:lnTo>
                  <a:lnTo>
                    <a:pt x="70" y="513"/>
                  </a:lnTo>
                  <a:lnTo>
                    <a:pt x="70" y="519"/>
                  </a:lnTo>
                  <a:lnTo>
                    <a:pt x="77" y="519"/>
                  </a:lnTo>
                  <a:lnTo>
                    <a:pt x="83" y="519"/>
                  </a:lnTo>
                  <a:lnTo>
                    <a:pt x="83" y="525"/>
                  </a:lnTo>
                  <a:lnTo>
                    <a:pt x="90" y="525"/>
                  </a:lnTo>
                  <a:lnTo>
                    <a:pt x="90" y="519"/>
                  </a:lnTo>
                  <a:lnTo>
                    <a:pt x="96" y="519"/>
                  </a:lnTo>
                  <a:lnTo>
                    <a:pt x="103" y="519"/>
                  </a:lnTo>
                  <a:lnTo>
                    <a:pt x="109" y="513"/>
                  </a:lnTo>
                  <a:lnTo>
                    <a:pt x="109" y="506"/>
                  </a:lnTo>
                  <a:lnTo>
                    <a:pt x="109" y="500"/>
                  </a:lnTo>
                  <a:lnTo>
                    <a:pt x="109" y="493"/>
                  </a:lnTo>
                  <a:lnTo>
                    <a:pt x="109" y="487"/>
                  </a:lnTo>
                  <a:lnTo>
                    <a:pt x="115" y="487"/>
                  </a:lnTo>
                  <a:lnTo>
                    <a:pt x="115" y="481"/>
                  </a:lnTo>
                  <a:lnTo>
                    <a:pt x="109" y="481"/>
                  </a:lnTo>
                  <a:lnTo>
                    <a:pt x="109" y="474"/>
                  </a:lnTo>
                  <a:lnTo>
                    <a:pt x="109" y="468"/>
                  </a:lnTo>
                  <a:lnTo>
                    <a:pt x="109" y="461"/>
                  </a:lnTo>
                  <a:lnTo>
                    <a:pt x="103" y="461"/>
                  </a:lnTo>
                  <a:lnTo>
                    <a:pt x="96" y="455"/>
                  </a:lnTo>
                  <a:lnTo>
                    <a:pt x="90" y="455"/>
                  </a:lnTo>
                  <a:lnTo>
                    <a:pt x="83" y="455"/>
                  </a:lnTo>
                  <a:lnTo>
                    <a:pt x="83" y="449"/>
                  </a:lnTo>
                  <a:lnTo>
                    <a:pt x="83" y="442"/>
                  </a:lnTo>
                  <a:lnTo>
                    <a:pt x="90" y="442"/>
                  </a:lnTo>
                  <a:lnTo>
                    <a:pt x="90" y="436"/>
                  </a:lnTo>
                  <a:lnTo>
                    <a:pt x="90" y="429"/>
                  </a:lnTo>
                  <a:lnTo>
                    <a:pt x="90" y="423"/>
                  </a:lnTo>
                  <a:lnTo>
                    <a:pt x="90" y="417"/>
                  </a:lnTo>
                  <a:lnTo>
                    <a:pt x="90" y="410"/>
                  </a:lnTo>
                  <a:lnTo>
                    <a:pt x="96" y="410"/>
                  </a:lnTo>
                  <a:lnTo>
                    <a:pt x="96" y="404"/>
                  </a:lnTo>
                  <a:lnTo>
                    <a:pt x="96" y="397"/>
                  </a:lnTo>
                  <a:lnTo>
                    <a:pt x="90" y="391"/>
                  </a:lnTo>
                  <a:lnTo>
                    <a:pt x="96" y="391"/>
                  </a:lnTo>
                  <a:lnTo>
                    <a:pt x="96" y="385"/>
                  </a:lnTo>
                  <a:lnTo>
                    <a:pt x="103" y="385"/>
                  </a:lnTo>
                  <a:lnTo>
                    <a:pt x="103" y="378"/>
                  </a:lnTo>
                  <a:lnTo>
                    <a:pt x="103" y="372"/>
                  </a:lnTo>
                  <a:lnTo>
                    <a:pt x="103" y="365"/>
                  </a:lnTo>
                  <a:lnTo>
                    <a:pt x="109" y="365"/>
                  </a:lnTo>
                  <a:lnTo>
                    <a:pt x="115" y="359"/>
                  </a:lnTo>
                  <a:lnTo>
                    <a:pt x="115" y="353"/>
                  </a:lnTo>
                  <a:lnTo>
                    <a:pt x="115" y="346"/>
                  </a:lnTo>
                  <a:lnTo>
                    <a:pt x="115" y="340"/>
                  </a:lnTo>
                  <a:lnTo>
                    <a:pt x="115" y="333"/>
                  </a:lnTo>
                  <a:lnTo>
                    <a:pt x="115" y="327"/>
                  </a:lnTo>
                  <a:lnTo>
                    <a:pt x="115" y="321"/>
                  </a:lnTo>
                  <a:lnTo>
                    <a:pt x="115" y="314"/>
                  </a:lnTo>
                  <a:lnTo>
                    <a:pt x="115" y="308"/>
                  </a:lnTo>
                  <a:lnTo>
                    <a:pt x="115" y="301"/>
                  </a:lnTo>
                  <a:lnTo>
                    <a:pt x="115" y="295"/>
                  </a:lnTo>
                  <a:lnTo>
                    <a:pt x="115" y="289"/>
                  </a:lnTo>
                  <a:lnTo>
                    <a:pt x="115" y="282"/>
                  </a:lnTo>
                  <a:lnTo>
                    <a:pt x="115" y="276"/>
                  </a:lnTo>
                  <a:lnTo>
                    <a:pt x="122" y="269"/>
                  </a:lnTo>
                  <a:lnTo>
                    <a:pt x="128" y="269"/>
                  </a:lnTo>
                  <a:lnTo>
                    <a:pt x="128" y="263"/>
                  </a:lnTo>
                  <a:lnTo>
                    <a:pt x="135" y="263"/>
                  </a:lnTo>
                  <a:lnTo>
                    <a:pt x="141" y="263"/>
                  </a:lnTo>
                  <a:lnTo>
                    <a:pt x="147" y="263"/>
                  </a:lnTo>
                  <a:lnTo>
                    <a:pt x="147" y="257"/>
                  </a:lnTo>
                  <a:lnTo>
                    <a:pt x="147" y="250"/>
                  </a:lnTo>
                  <a:lnTo>
                    <a:pt x="141" y="244"/>
                  </a:lnTo>
                  <a:lnTo>
                    <a:pt x="135" y="244"/>
                  </a:lnTo>
                  <a:lnTo>
                    <a:pt x="128" y="237"/>
                  </a:lnTo>
                  <a:lnTo>
                    <a:pt x="128" y="231"/>
                  </a:lnTo>
                  <a:lnTo>
                    <a:pt x="128" y="225"/>
                  </a:lnTo>
                  <a:lnTo>
                    <a:pt x="122" y="225"/>
                  </a:lnTo>
                  <a:lnTo>
                    <a:pt x="122" y="218"/>
                  </a:lnTo>
                  <a:lnTo>
                    <a:pt x="122" y="212"/>
                  </a:lnTo>
                  <a:lnTo>
                    <a:pt x="122" y="205"/>
                  </a:lnTo>
                  <a:lnTo>
                    <a:pt x="122" y="199"/>
                  </a:lnTo>
                  <a:lnTo>
                    <a:pt x="122" y="192"/>
                  </a:lnTo>
                  <a:lnTo>
                    <a:pt x="128" y="192"/>
                  </a:lnTo>
                  <a:lnTo>
                    <a:pt x="128" y="186"/>
                  </a:lnTo>
                  <a:lnTo>
                    <a:pt x="122" y="186"/>
                  </a:lnTo>
                  <a:lnTo>
                    <a:pt x="122" y="180"/>
                  </a:lnTo>
                  <a:lnTo>
                    <a:pt x="122" y="173"/>
                  </a:lnTo>
                  <a:lnTo>
                    <a:pt x="128" y="173"/>
                  </a:lnTo>
                  <a:lnTo>
                    <a:pt x="135" y="180"/>
                  </a:lnTo>
                  <a:lnTo>
                    <a:pt x="141" y="180"/>
                  </a:lnTo>
                  <a:lnTo>
                    <a:pt x="147" y="180"/>
                  </a:lnTo>
                  <a:lnTo>
                    <a:pt x="154" y="180"/>
                  </a:lnTo>
                  <a:lnTo>
                    <a:pt x="154" y="186"/>
                  </a:lnTo>
                  <a:lnTo>
                    <a:pt x="160" y="186"/>
                  </a:lnTo>
                  <a:lnTo>
                    <a:pt x="167" y="186"/>
                  </a:lnTo>
                  <a:lnTo>
                    <a:pt x="173" y="186"/>
                  </a:lnTo>
                  <a:lnTo>
                    <a:pt x="173" y="180"/>
                  </a:lnTo>
                  <a:lnTo>
                    <a:pt x="179" y="180"/>
                  </a:lnTo>
                  <a:lnTo>
                    <a:pt x="186" y="180"/>
                  </a:lnTo>
                  <a:lnTo>
                    <a:pt x="179" y="180"/>
                  </a:lnTo>
                  <a:lnTo>
                    <a:pt x="179" y="186"/>
                  </a:lnTo>
                  <a:lnTo>
                    <a:pt x="186" y="186"/>
                  </a:lnTo>
                  <a:lnTo>
                    <a:pt x="186" y="192"/>
                  </a:lnTo>
                  <a:lnTo>
                    <a:pt x="186" y="199"/>
                  </a:lnTo>
                  <a:lnTo>
                    <a:pt x="192" y="205"/>
                  </a:lnTo>
                  <a:lnTo>
                    <a:pt x="192" y="212"/>
                  </a:lnTo>
                  <a:lnTo>
                    <a:pt x="186" y="212"/>
                  </a:lnTo>
                  <a:lnTo>
                    <a:pt x="186" y="218"/>
                  </a:lnTo>
                  <a:lnTo>
                    <a:pt x="179" y="218"/>
                  </a:lnTo>
                  <a:lnTo>
                    <a:pt x="186" y="225"/>
                  </a:lnTo>
                  <a:lnTo>
                    <a:pt x="186" y="231"/>
                  </a:lnTo>
                  <a:lnTo>
                    <a:pt x="192" y="231"/>
                  </a:lnTo>
                  <a:lnTo>
                    <a:pt x="199" y="231"/>
                  </a:lnTo>
                  <a:lnTo>
                    <a:pt x="205" y="231"/>
                  </a:lnTo>
                  <a:lnTo>
                    <a:pt x="205" y="237"/>
                  </a:lnTo>
                  <a:lnTo>
                    <a:pt x="205" y="244"/>
                  </a:lnTo>
                  <a:lnTo>
                    <a:pt x="211" y="244"/>
                  </a:lnTo>
                  <a:lnTo>
                    <a:pt x="218" y="250"/>
                  </a:lnTo>
                  <a:lnTo>
                    <a:pt x="224" y="250"/>
                  </a:lnTo>
                  <a:lnTo>
                    <a:pt x="231" y="244"/>
                  </a:lnTo>
                  <a:lnTo>
                    <a:pt x="237" y="244"/>
                  </a:lnTo>
                  <a:lnTo>
                    <a:pt x="243" y="244"/>
                  </a:lnTo>
                  <a:lnTo>
                    <a:pt x="250" y="244"/>
                  </a:lnTo>
                  <a:lnTo>
                    <a:pt x="250" y="250"/>
                  </a:lnTo>
                  <a:lnTo>
                    <a:pt x="256" y="250"/>
                  </a:lnTo>
                  <a:lnTo>
                    <a:pt x="256" y="244"/>
                  </a:lnTo>
                  <a:lnTo>
                    <a:pt x="263" y="244"/>
                  </a:lnTo>
                  <a:lnTo>
                    <a:pt x="269" y="244"/>
                  </a:lnTo>
                  <a:lnTo>
                    <a:pt x="275" y="244"/>
                  </a:lnTo>
                  <a:lnTo>
                    <a:pt x="282" y="244"/>
                  </a:lnTo>
                  <a:lnTo>
                    <a:pt x="282" y="250"/>
                  </a:lnTo>
                  <a:lnTo>
                    <a:pt x="282" y="257"/>
                  </a:lnTo>
                  <a:lnTo>
                    <a:pt x="275" y="257"/>
                  </a:lnTo>
                  <a:lnTo>
                    <a:pt x="269" y="257"/>
                  </a:lnTo>
                  <a:lnTo>
                    <a:pt x="269" y="263"/>
                  </a:lnTo>
                  <a:lnTo>
                    <a:pt x="269" y="269"/>
                  </a:lnTo>
                  <a:lnTo>
                    <a:pt x="263" y="269"/>
                  </a:lnTo>
                  <a:lnTo>
                    <a:pt x="263" y="276"/>
                  </a:lnTo>
                  <a:lnTo>
                    <a:pt x="269" y="276"/>
                  </a:lnTo>
                  <a:lnTo>
                    <a:pt x="275" y="276"/>
                  </a:lnTo>
                  <a:lnTo>
                    <a:pt x="282" y="276"/>
                  </a:lnTo>
                  <a:lnTo>
                    <a:pt x="282" y="282"/>
                  </a:lnTo>
                  <a:lnTo>
                    <a:pt x="288" y="282"/>
                  </a:lnTo>
                  <a:lnTo>
                    <a:pt x="288" y="289"/>
                  </a:lnTo>
                  <a:lnTo>
                    <a:pt x="288" y="295"/>
                  </a:lnTo>
                  <a:lnTo>
                    <a:pt x="295" y="295"/>
                  </a:lnTo>
                  <a:lnTo>
                    <a:pt x="295" y="301"/>
                  </a:lnTo>
                  <a:lnTo>
                    <a:pt x="301" y="301"/>
                  </a:lnTo>
                  <a:lnTo>
                    <a:pt x="307" y="308"/>
                  </a:lnTo>
                  <a:lnTo>
                    <a:pt x="314" y="308"/>
                  </a:lnTo>
                  <a:lnTo>
                    <a:pt x="320" y="308"/>
                  </a:lnTo>
                  <a:lnTo>
                    <a:pt x="327" y="301"/>
                  </a:lnTo>
                  <a:lnTo>
                    <a:pt x="333" y="301"/>
                  </a:lnTo>
                  <a:lnTo>
                    <a:pt x="339" y="301"/>
                  </a:lnTo>
                  <a:lnTo>
                    <a:pt x="346" y="301"/>
                  </a:lnTo>
                  <a:lnTo>
                    <a:pt x="352" y="301"/>
                  </a:lnTo>
                  <a:lnTo>
                    <a:pt x="352" y="308"/>
                  </a:lnTo>
                  <a:lnTo>
                    <a:pt x="359" y="308"/>
                  </a:lnTo>
                  <a:lnTo>
                    <a:pt x="365" y="308"/>
                  </a:lnTo>
                  <a:lnTo>
                    <a:pt x="365" y="301"/>
                  </a:lnTo>
                  <a:lnTo>
                    <a:pt x="371" y="301"/>
                  </a:lnTo>
                  <a:lnTo>
                    <a:pt x="371" y="295"/>
                  </a:lnTo>
                  <a:lnTo>
                    <a:pt x="378" y="295"/>
                  </a:lnTo>
                  <a:lnTo>
                    <a:pt x="384" y="295"/>
                  </a:lnTo>
                  <a:lnTo>
                    <a:pt x="384" y="301"/>
                  </a:lnTo>
                  <a:lnTo>
                    <a:pt x="384" y="308"/>
                  </a:lnTo>
                  <a:lnTo>
                    <a:pt x="391" y="308"/>
                  </a:lnTo>
                  <a:lnTo>
                    <a:pt x="397" y="308"/>
                  </a:lnTo>
                  <a:lnTo>
                    <a:pt x="397" y="301"/>
                  </a:lnTo>
                  <a:lnTo>
                    <a:pt x="403" y="301"/>
                  </a:lnTo>
                  <a:lnTo>
                    <a:pt x="403" y="295"/>
                  </a:lnTo>
                  <a:lnTo>
                    <a:pt x="410" y="295"/>
                  </a:lnTo>
                  <a:lnTo>
                    <a:pt x="410" y="289"/>
                  </a:lnTo>
                  <a:lnTo>
                    <a:pt x="403" y="282"/>
                  </a:lnTo>
                  <a:lnTo>
                    <a:pt x="397" y="276"/>
                  </a:lnTo>
                  <a:lnTo>
                    <a:pt x="397" y="269"/>
                  </a:lnTo>
                  <a:lnTo>
                    <a:pt x="397" y="263"/>
                  </a:lnTo>
                  <a:lnTo>
                    <a:pt x="403" y="263"/>
                  </a:lnTo>
                  <a:lnTo>
                    <a:pt x="403" y="257"/>
                  </a:lnTo>
                  <a:lnTo>
                    <a:pt x="397" y="257"/>
                  </a:lnTo>
                  <a:lnTo>
                    <a:pt x="397" y="250"/>
                  </a:lnTo>
                  <a:lnTo>
                    <a:pt x="397" y="244"/>
                  </a:lnTo>
                  <a:lnTo>
                    <a:pt x="397" y="237"/>
                  </a:lnTo>
                  <a:lnTo>
                    <a:pt x="397" y="231"/>
                  </a:lnTo>
                  <a:lnTo>
                    <a:pt x="403" y="225"/>
                  </a:lnTo>
                  <a:lnTo>
                    <a:pt x="410" y="218"/>
                  </a:lnTo>
                  <a:lnTo>
                    <a:pt x="416" y="218"/>
                  </a:lnTo>
                  <a:lnTo>
                    <a:pt x="423" y="218"/>
                  </a:lnTo>
                  <a:lnTo>
                    <a:pt x="423" y="212"/>
                  </a:lnTo>
                  <a:lnTo>
                    <a:pt x="429" y="212"/>
                  </a:lnTo>
                  <a:lnTo>
                    <a:pt x="429" y="205"/>
                  </a:lnTo>
                  <a:lnTo>
                    <a:pt x="429" y="199"/>
                  </a:lnTo>
                  <a:lnTo>
                    <a:pt x="429" y="192"/>
                  </a:lnTo>
                  <a:lnTo>
                    <a:pt x="429" y="186"/>
                  </a:lnTo>
                  <a:lnTo>
                    <a:pt x="429" y="180"/>
                  </a:lnTo>
                  <a:lnTo>
                    <a:pt x="423" y="180"/>
                  </a:lnTo>
                  <a:lnTo>
                    <a:pt x="423" y="173"/>
                  </a:lnTo>
                  <a:lnTo>
                    <a:pt x="423" y="167"/>
                  </a:lnTo>
                  <a:lnTo>
                    <a:pt x="423" y="160"/>
                  </a:lnTo>
                  <a:lnTo>
                    <a:pt x="423" y="154"/>
                  </a:lnTo>
                  <a:lnTo>
                    <a:pt x="429" y="148"/>
                  </a:lnTo>
                  <a:lnTo>
                    <a:pt x="435" y="135"/>
                  </a:lnTo>
                  <a:lnTo>
                    <a:pt x="442" y="128"/>
                  </a:lnTo>
                  <a:lnTo>
                    <a:pt x="448" y="109"/>
                  </a:lnTo>
                  <a:lnTo>
                    <a:pt x="461" y="84"/>
                  </a:lnTo>
                  <a:lnTo>
                    <a:pt x="468" y="77"/>
                  </a:lnTo>
                  <a:lnTo>
                    <a:pt x="468" y="71"/>
                  </a:lnTo>
                  <a:lnTo>
                    <a:pt x="474" y="64"/>
                  </a:lnTo>
                  <a:lnTo>
                    <a:pt x="474" y="58"/>
                  </a:lnTo>
                  <a:lnTo>
                    <a:pt x="468" y="58"/>
                  </a:lnTo>
                  <a:lnTo>
                    <a:pt x="468" y="52"/>
                  </a:lnTo>
                  <a:lnTo>
                    <a:pt x="474" y="52"/>
                  </a:lnTo>
                  <a:lnTo>
                    <a:pt x="480" y="52"/>
                  </a:lnTo>
                  <a:lnTo>
                    <a:pt x="480" y="45"/>
                  </a:lnTo>
                  <a:lnTo>
                    <a:pt x="487" y="45"/>
                  </a:lnTo>
                  <a:lnTo>
                    <a:pt x="487" y="39"/>
                  </a:lnTo>
                  <a:lnTo>
                    <a:pt x="493" y="39"/>
                  </a:lnTo>
                  <a:lnTo>
                    <a:pt x="500" y="45"/>
                  </a:lnTo>
                  <a:lnTo>
                    <a:pt x="506" y="45"/>
                  </a:lnTo>
                  <a:lnTo>
                    <a:pt x="506" y="39"/>
                  </a:lnTo>
                  <a:lnTo>
                    <a:pt x="512" y="39"/>
                  </a:lnTo>
                  <a:lnTo>
                    <a:pt x="512" y="32"/>
                  </a:lnTo>
                  <a:lnTo>
                    <a:pt x="519" y="32"/>
                  </a:lnTo>
                  <a:lnTo>
                    <a:pt x="519" y="39"/>
                  </a:lnTo>
                  <a:lnTo>
                    <a:pt x="519" y="45"/>
                  </a:lnTo>
                  <a:lnTo>
                    <a:pt x="519" y="39"/>
                  </a:lnTo>
                  <a:lnTo>
                    <a:pt x="525" y="39"/>
                  </a:lnTo>
                  <a:lnTo>
                    <a:pt x="525" y="45"/>
                  </a:lnTo>
                  <a:lnTo>
                    <a:pt x="532" y="45"/>
                  </a:lnTo>
                  <a:lnTo>
                    <a:pt x="532" y="52"/>
                  </a:lnTo>
                  <a:lnTo>
                    <a:pt x="532" y="58"/>
                  </a:lnTo>
                  <a:lnTo>
                    <a:pt x="538" y="58"/>
                  </a:lnTo>
                  <a:lnTo>
                    <a:pt x="544" y="58"/>
                  </a:lnTo>
                  <a:lnTo>
                    <a:pt x="544" y="52"/>
                  </a:lnTo>
                  <a:lnTo>
                    <a:pt x="544" y="45"/>
                  </a:lnTo>
                  <a:lnTo>
                    <a:pt x="551" y="45"/>
                  </a:lnTo>
                  <a:lnTo>
                    <a:pt x="557" y="45"/>
                  </a:lnTo>
                  <a:lnTo>
                    <a:pt x="564" y="45"/>
                  </a:lnTo>
                  <a:lnTo>
                    <a:pt x="564" y="39"/>
                  </a:lnTo>
                  <a:lnTo>
                    <a:pt x="570" y="39"/>
                  </a:lnTo>
                  <a:lnTo>
                    <a:pt x="570" y="32"/>
                  </a:lnTo>
                  <a:lnTo>
                    <a:pt x="570" y="39"/>
                  </a:lnTo>
                  <a:lnTo>
                    <a:pt x="576" y="39"/>
                  </a:lnTo>
                  <a:lnTo>
                    <a:pt x="576" y="32"/>
                  </a:lnTo>
                  <a:lnTo>
                    <a:pt x="583" y="32"/>
                  </a:lnTo>
                  <a:lnTo>
                    <a:pt x="583" y="26"/>
                  </a:lnTo>
                  <a:lnTo>
                    <a:pt x="589" y="26"/>
                  </a:lnTo>
                  <a:lnTo>
                    <a:pt x="589" y="32"/>
                  </a:lnTo>
                  <a:lnTo>
                    <a:pt x="596" y="32"/>
                  </a:lnTo>
                  <a:lnTo>
                    <a:pt x="596" y="39"/>
                  </a:lnTo>
                  <a:lnTo>
                    <a:pt x="602" y="39"/>
                  </a:lnTo>
                  <a:lnTo>
                    <a:pt x="608" y="45"/>
                  </a:lnTo>
                  <a:lnTo>
                    <a:pt x="615" y="45"/>
                  </a:lnTo>
                  <a:lnTo>
                    <a:pt x="615" y="39"/>
                  </a:lnTo>
                  <a:lnTo>
                    <a:pt x="615" y="32"/>
                  </a:lnTo>
                  <a:lnTo>
                    <a:pt x="621" y="32"/>
                  </a:lnTo>
                  <a:lnTo>
                    <a:pt x="621" y="26"/>
                  </a:lnTo>
                  <a:lnTo>
                    <a:pt x="628" y="26"/>
                  </a:lnTo>
                  <a:lnTo>
                    <a:pt x="634" y="20"/>
                  </a:lnTo>
                  <a:lnTo>
                    <a:pt x="647" y="20"/>
                  </a:lnTo>
                  <a:lnTo>
                    <a:pt x="660" y="20"/>
                  </a:lnTo>
                  <a:lnTo>
                    <a:pt x="666" y="20"/>
                  </a:lnTo>
                  <a:lnTo>
                    <a:pt x="672" y="20"/>
                  </a:lnTo>
                  <a:lnTo>
                    <a:pt x="679" y="13"/>
                  </a:lnTo>
                  <a:lnTo>
                    <a:pt x="685" y="13"/>
                  </a:lnTo>
                  <a:lnTo>
                    <a:pt x="692" y="13"/>
                  </a:lnTo>
                  <a:lnTo>
                    <a:pt x="698" y="20"/>
                  </a:lnTo>
                  <a:lnTo>
                    <a:pt x="704" y="13"/>
                  </a:lnTo>
                  <a:lnTo>
                    <a:pt x="711" y="7"/>
                  </a:lnTo>
                  <a:lnTo>
                    <a:pt x="711" y="0"/>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endParaRPr lang="fr-FR" dirty="0"/>
            </a:p>
          </p:txBody>
        </p:sp>
      </p:grpSp>
      <p:sp>
        <p:nvSpPr>
          <p:cNvPr id="66" name="Graphic 61" descr="Marker with solid fill">
            <a:extLst>
              <a:ext uri="{FF2B5EF4-FFF2-40B4-BE49-F238E27FC236}">
                <a16:creationId xmlns:a16="http://schemas.microsoft.com/office/drawing/2014/main" id="{AB29858D-D27A-81CA-EB8A-A72CC3FF20F2}"/>
              </a:ext>
            </a:extLst>
          </p:cNvPr>
          <p:cNvSpPr/>
          <p:nvPr/>
        </p:nvSpPr>
        <p:spPr>
          <a:xfrm>
            <a:off x="11147589" y="4607917"/>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endParaRPr lang="fr-FR"/>
          </a:p>
        </p:txBody>
      </p:sp>
      <p:grpSp>
        <p:nvGrpSpPr>
          <p:cNvPr id="80" name="Group 79">
            <a:extLst>
              <a:ext uri="{FF2B5EF4-FFF2-40B4-BE49-F238E27FC236}">
                <a16:creationId xmlns:a16="http://schemas.microsoft.com/office/drawing/2014/main" id="{AA6C7946-0B54-24E4-FD34-C236526F0D21}"/>
              </a:ext>
            </a:extLst>
          </p:cNvPr>
          <p:cNvGrpSpPr/>
          <p:nvPr/>
        </p:nvGrpSpPr>
        <p:grpSpPr>
          <a:xfrm>
            <a:off x="10140184" y="5794620"/>
            <a:ext cx="1238944" cy="230741"/>
            <a:chOff x="10325237" y="5829179"/>
            <a:chExt cx="1238944" cy="230741"/>
          </a:xfrm>
        </p:grpSpPr>
        <p:sp>
          <p:nvSpPr>
            <p:cNvPr id="74" name="Graphic 61" descr="Marker with solid fill">
              <a:extLst>
                <a:ext uri="{FF2B5EF4-FFF2-40B4-BE49-F238E27FC236}">
                  <a16:creationId xmlns:a16="http://schemas.microsoft.com/office/drawing/2014/main" id="{3C6E8328-4C51-D56D-C589-2B91A13E22F1}"/>
                </a:ext>
              </a:extLst>
            </p:cNvPr>
            <p:cNvSpPr/>
            <p:nvPr/>
          </p:nvSpPr>
          <p:spPr>
            <a:xfrm>
              <a:off x="10325237" y="5841371"/>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endParaRPr lang="fr-FR"/>
            </a:p>
          </p:txBody>
        </p:sp>
        <p:sp>
          <p:nvSpPr>
            <p:cNvPr id="75" name="TextBox 74">
              <a:extLst>
                <a:ext uri="{FF2B5EF4-FFF2-40B4-BE49-F238E27FC236}">
                  <a16:creationId xmlns:a16="http://schemas.microsoft.com/office/drawing/2014/main" id="{666AEA23-5FB6-6D3F-EEE3-494C6A7924B8}"/>
                </a:ext>
              </a:extLst>
            </p:cNvPr>
            <p:cNvSpPr txBox="1"/>
            <p:nvPr/>
          </p:nvSpPr>
          <p:spPr>
            <a:xfrm>
              <a:off x="10537056" y="5829179"/>
              <a:ext cx="1027125" cy="218549"/>
            </a:xfrm>
            <a:prstGeom prst="rect">
              <a:avLst/>
            </a:prstGeom>
            <a:ln w="6350">
              <a:noFill/>
              <a:miter lim="800000"/>
            </a:ln>
          </p:spPr>
          <p:txBody>
            <a:bodyPr vert="horz" wrap="square" lIns="0" tIns="0" rIns="0" bIns="0" rtlCol="0">
              <a:noAutofit/>
            </a:bodyPr>
            <a:lstStyle/>
            <a:p>
              <a:pPr algn="ctr">
                <a:spcBef>
                  <a:spcPts val="300"/>
                </a:spcBef>
                <a:spcAft>
                  <a:spcPts val="300"/>
                </a:spcAft>
                <a:buNone/>
              </a:pPr>
              <a:r>
                <a:rPr lang="fr-FR" sz="900" dirty="0"/>
                <a:t>Régions couvertes par le projet</a:t>
              </a:r>
            </a:p>
          </p:txBody>
        </p:sp>
      </p:grpSp>
      <p:grpSp>
        <p:nvGrpSpPr>
          <p:cNvPr id="79" name="Group 78">
            <a:extLst>
              <a:ext uri="{FF2B5EF4-FFF2-40B4-BE49-F238E27FC236}">
                <a16:creationId xmlns:a16="http://schemas.microsoft.com/office/drawing/2014/main" id="{FD22CC78-0F67-DE52-3752-F1F8858C54BF}"/>
              </a:ext>
            </a:extLst>
          </p:cNvPr>
          <p:cNvGrpSpPr/>
          <p:nvPr/>
        </p:nvGrpSpPr>
        <p:grpSpPr>
          <a:xfrm>
            <a:off x="1462075" y="6029247"/>
            <a:ext cx="8260153" cy="239250"/>
            <a:chOff x="1462075" y="5661497"/>
            <a:chExt cx="8260153" cy="239250"/>
          </a:xfrm>
        </p:grpSpPr>
        <p:sp>
          <p:nvSpPr>
            <p:cNvPr id="35" name="TextBox 34">
              <a:extLst>
                <a:ext uri="{FF2B5EF4-FFF2-40B4-BE49-F238E27FC236}">
                  <a16:creationId xmlns:a16="http://schemas.microsoft.com/office/drawing/2014/main" id="{BA423C47-2798-AFCE-EA3A-0D6B644C5C19}"/>
                </a:ext>
              </a:extLst>
            </p:cNvPr>
            <p:cNvSpPr txBox="1"/>
            <p:nvPr/>
          </p:nvSpPr>
          <p:spPr>
            <a:xfrm>
              <a:off x="1462075" y="5661497"/>
              <a:ext cx="1494907" cy="239250"/>
            </a:xfrm>
            <a:prstGeom prst="rect">
              <a:avLst/>
            </a:prstGeom>
            <a:ln w="6350">
              <a:noFill/>
              <a:miter lim="800000"/>
            </a:ln>
          </p:spPr>
          <p:txBody>
            <a:bodyPr vert="horz" wrap="square" lIns="0" tIns="0" rIns="0" bIns="0" rtlCol="0">
              <a:noAutofit/>
            </a:bodyPr>
            <a:lstStyle/>
            <a:p>
              <a:pPr algn="l">
                <a:spcBef>
                  <a:spcPts val="300"/>
                </a:spcBef>
                <a:spcAft>
                  <a:spcPts val="300"/>
                </a:spcAft>
                <a:buNone/>
              </a:pPr>
              <a:r>
                <a:rPr lang="fr-FR" sz="1150" dirty="0"/>
                <a:t>Etude de préfaisabilité</a:t>
              </a:r>
            </a:p>
          </p:txBody>
        </p:sp>
        <p:sp>
          <p:nvSpPr>
            <p:cNvPr id="36" name="TextBox 35">
              <a:extLst>
                <a:ext uri="{FF2B5EF4-FFF2-40B4-BE49-F238E27FC236}">
                  <a16:creationId xmlns:a16="http://schemas.microsoft.com/office/drawing/2014/main" id="{8721D6BC-0C6B-ECE3-F431-1B0C3132C922}"/>
                </a:ext>
              </a:extLst>
            </p:cNvPr>
            <p:cNvSpPr txBox="1"/>
            <p:nvPr/>
          </p:nvSpPr>
          <p:spPr>
            <a:xfrm>
              <a:off x="3717524" y="5661497"/>
              <a:ext cx="1494907" cy="239250"/>
            </a:xfrm>
            <a:prstGeom prst="rect">
              <a:avLst/>
            </a:prstGeom>
            <a:ln w="6350">
              <a:noFill/>
              <a:miter lim="800000"/>
            </a:ln>
          </p:spPr>
          <p:txBody>
            <a:bodyPr vert="horz" wrap="square" lIns="0" tIns="0" rIns="0" bIns="0" rtlCol="0">
              <a:noAutofit/>
            </a:bodyPr>
            <a:lstStyle/>
            <a:p>
              <a:pPr algn="ctr">
                <a:spcBef>
                  <a:spcPts val="300"/>
                </a:spcBef>
                <a:spcAft>
                  <a:spcPts val="300"/>
                </a:spcAft>
                <a:buNone/>
              </a:pPr>
              <a:r>
                <a:rPr lang="fr-FR" sz="1150" dirty="0"/>
                <a:t>Etude de faisabilité</a:t>
              </a:r>
            </a:p>
          </p:txBody>
        </p:sp>
        <p:sp>
          <p:nvSpPr>
            <p:cNvPr id="38" name="TextBox 37">
              <a:extLst>
                <a:ext uri="{FF2B5EF4-FFF2-40B4-BE49-F238E27FC236}">
                  <a16:creationId xmlns:a16="http://schemas.microsoft.com/office/drawing/2014/main" id="{E31FD273-1B36-F71B-0887-DC76D264BD47}"/>
                </a:ext>
              </a:extLst>
            </p:cNvPr>
            <p:cNvSpPr txBox="1"/>
            <p:nvPr/>
          </p:nvSpPr>
          <p:spPr>
            <a:xfrm>
              <a:off x="5974718" y="5661497"/>
              <a:ext cx="1494907" cy="239250"/>
            </a:xfrm>
            <a:prstGeom prst="rect">
              <a:avLst/>
            </a:prstGeom>
            <a:ln w="6350">
              <a:noFill/>
              <a:miter lim="800000"/>
            </a:ln>
          </p:spPr>
          <p:txBody>
            <a:bodyPr vert="horz" wrap="square" lIns="0" tIns="0" rIns="0" bIns="0" rtlCol="0">
              <a:noAutofit/>
            </a:bodyPr>
            <a:lstStyle/>
            <a:p>
              <a:pPr algn="ctr">
                <a:spcBef>
                  <a:spcPts val="300"/>
                </a:spcBef>
                <a:spcAft>
                  <a:spcPts val="300"/>
                </a:spcAft>
                <a:buNone/>
              </a:pPr>
              <a:r>
                <a:rPr lang="fr-FR" sz="1150" dirty="0"/>
                <a:t>Appel d’offre</a:t>
              </a:r>
            </a:p>
          </p:txBody>
        </p:sp>
        <p:sp>
          <p:nvSpPr>
            <p:cNvPr id="77" name="TextBox 76">
              <a:extLst>
                <a:ext uri="{FF2B5EF4-FFF2-40B4-BE49-F238E27FC236}">
                  <a16:creationId xmlns:a16="http://schemas.microsoft.com/office/drawing/2014/main" id="{E4E2A865-F68E-D248-BA11-09AC4601A8EE}"/>
                </a:ext>
              </a:extLst>
            </p:cNvPr>
            <p:cNvSpPr txBox="1"/>
            <p:nvPr/>
          </p:nvSpPr>
          <p:spPr>
            <a:xfrm>
              <a:off x="8227321" y="5661497"/>
              <a:ext cx="1494907" cy="239250"/>
            </a:xfrm>
            <a:prstGeom prst="rect">
              <a:avLst/>
            </a:prstGeom>
            <a:ln w="6350">
              <a:noFill/>
              <a:miter lim="800000"/>
            </a:ln>
          </p:spPr>
          <p:txBody>
            <a:bodyPr vert="horz" wrap="square" lIns="0" tIns="0" rIns="0" bIns="0" rtlCol="0">
              <a:noAutofit/>
            </a:bodyPr>
            <a:lstStyle/>
            <a:p>
              <a:pPr algn="ctr">
                <a:spcBef>
                  <a:spcPts val="300"/>
                </a:spcBef>
                <a:spcAft>
                  <a:spcPts val="300"/>
                </a:spcAft>
                <a:buNone/>
              </a:pPr>
              <a:r>
                <a:rPr lang="fr-FR" sz="1150" dirty="0"/>
                <a:t>Démarrage du projet</a:t>
              </a:r>
            </a:p>
          </p:txBody>
        </p:sp>
      </p:grpSp>
      <p:sp>
        <p:nvSpPr>
          <p:cNvPr id="78" name="CustomShape 21">
            <a:extLst>
              <a:ext uri="{FF2B5EF4-FFF2-40B4-BE49-F238E27FC236}">
                <a16:creationId xmlns:a16="http://schemas.microsoft.com/office/drawing/2014/main" id="{69F98668-620F-8F79-A5DD-4F06D542F424}"/>
              </a:ext>
            </a:extLst>
          </p:cNvPr>
          <p:cNvSpPr/>
          <p:nvPr/>
        </p:nvSpPr>
        <p:spPr>
          <a:xfrm>
            <a:off x="9755812" y="1107486"/>
            <a:ext cx="0" cy="5158745"/>
          </a:xfrm>
          <a:prstGeom prst="straightConnector1">
            <a:avLst/>
          </a:prstGeom>
          <a:noFill/>
          <a:ln w="12600">
            <a:solidFill>
              <a:schemeClr val="accent6"/>
            </a:solidFill>
            <a:round/>
          </a:ln>
        </p:spPr>
        <p:style>
          <a:lnRef idx="0">
            <a:scrgbClr r="0" g="0" b="0"/>
          </a:lnRef>
          <a:fillRef idx="0">
            <a:scrgbClr r="0" g="0" b="0"/>
          </a:fillRef>
          <a:effectRef idx="0">
            <a:scrgbClr r="0" g="0" b="0"/>
          </a:effectRef>
          <a:fontRef idx="minor"/>
        </p:style>
        <p:txBody>
          <a:bodyPr/>
          <a:lstStyle/>
          <a:p>
            <a:endParaRPr lang="fr-TG"/>
          </a:p>
        </p:txBody>
      </p:sp>
      <p:sp>
        <p:nvSpPr>
          <p:cNvPr id="81" name="TextBox 80">
            <a:extLst>
              <a:ext uri="{FF2B5EF4-FFF2-40B4-BE49-F238E27FC236}">
                <a16:creationId xmlns:a16="http://schemas.microsoft.com/office/drawing/2014/main" id="{D31636E0-1CD2-24E2-D9A5-EC9E598AAF0D}"/>
              </a:ext>
            </a:extLst>
          </p:cNvPr>
          <p:cNvSpPr txBox="1"/>
          <p:nvPr/>
        </p:nvSpPr>
        <p:spPr>
          <a:xfrm>
            <a:off x="9901180" y="6543853"/>
            <a:ext cx="1398938" cy="221491"/>
          </a:xfrm>
          <a:prstGeom prst="rect">
            <a:avLst/>
          </a:prstGeom>
          <a:ln w="6350">
            <a:noFill/>
            <a:miter lim="800000"/>
          </a:ln>
        </p:spPr>
        <p:txBody>
          <a:bodyPr vert="horz" wrap="square" lIns="0" tIns="0" rIns="0" bIns="0" rtlCol="0">
            <a:noAutofit/>
          </a:bodyPr>
          <a:lstStyle/>
          <a:p>
            <a:pPr>
              <a:spcBef>
                <a:spcPts val="300"/>
              </a:spcBef>
              <a:spcAft>
                <a:spcPts val="300"/>
              </a:spcAft>
            </a:pPr>
            <a:r>
              <a:rPr lang="fr-FR" sz="1050" i="1" dirty="0"/>
              <a:t>Mise à jour : Avril/2026</a:t>
            </a:r>
          </a:p>
        </p:txBody>
      </p:sp>
      <p:sp>
        <p:nvSpPr>
          <p:cNvPr id="2" name="Shape 2251">
            <a:extLst>
              <a:ext uri="{FF2B5EF4-FFF2-40B4-BE49-F238E27FC236}">
                <a16:creationId xmlns:a16="http://schemas.microsoft.com/office/drawing/2014/main" id="{3B4354A8-E97B-6050-7838-8A5D50584D22}"/>
              </a:ext>
            </a:extLst>
          </p:cNvPr>
          <p:cNvSpPr txBox="1"/>
          <p:nvPr/>
        </p:nvSpPr>
        <p:spPr>
          <a:xfrm>
            <a:off x="3267268" y="2366024"/>
            <a:ext cx="6450223" cy="1291929"/>
          </a:xfrm>
          <a:prstGeom prst="rect">
            <a:avLst/>
          </a:prstGeom>
          <a:noFill/>
          <a:ln>
            <a:noFill/>
          </a:ln>
        </p:spPr>
        <p:txBody>
          <a:bodyPr wrap="square" lIns="0" tIns="0" rIns="0" bIns="0" anchor="t" anchorCtr="0">
            <a:noAutofit/>
          </a:bodyPr>
          <a:lstStyle/>
          <a:p>
            <a:pPr marL="174930" indent="-174930" defTabSz="932863">
              <a:buClr>
                <a:srgbClr val="005E00"/>
              </a:buClr>
              <a:buSzPct val="122000"/>
              <a:buFont typeface="Arial" panose="020B0604020202020204" pitchFamily="34" charset="0"/>
              <a:buChar char="•"/>
            </a:pPr>
            <a:r>
              <a:rPr lang="fr-FR" sz="1153" b="1" dirty="0">
                <a:solidFill>
                  <a:srgbClr val="000000"/>
                </a:solidFill>
              </a:rPr>
              <a:t>Aménagement</a:t>
            </a:r>
            <a:r>
              <a:rPr lang="fr-FR" sz="1153" dirty="0">
                <a:solidFill>
                  <a:srgbClr val="000000"/>
                </a:solidFill>
              </a:rPr>
              <a:t> : Rectification du tracé (plan et profil en long), élargissement de la plateforme, gestion des emprises.</a:t>
            </a:r>
          </a:p>
          <a:p>
            <a:pPr marL="174930" indent="-174930" defTabSz="932863">
              <a:buClr>
                <a:srgbClr val="005E00"/>
              </a:buClr>
              <a:buSzPct val="122000"/>
              <a:buFont typeface="Arial" panose="020B0604020202020204" pitchFamily="34" charset="0"/>
              <a:buChar char="•"/>
            </a:pPr>
            <a:r>
              <a:rPr lang="fr-FR" sz="1153" b="1" dirty="0">
                <a:solidFill>
                  <a:srgbClr val="000000"/>
                </a:solidFill>
              </a:rPr>
              <a:t>Bitumage </a:t>
            </a:r>
            <a:r>
              <a:rPr lang="fr-FR" sz="1153" dirty="0">
                <a:solidFill>
                  <a:srgbClr val="000000"/>
                </a:solidFill>
              </a:rPr>
              <a:t>: Application de couches de roulement en enrobés bitumineux ou enduit superficiel.</a:t>
            </a:r>
          </a:p>
          <a:p>
            <a:pPr marL="174930" indent="-174930" defTabSz="932863">
              <a:buClr>
                <a:srgbClr val="005E00"/>
              </a:buClr>
              <a:buSzPct val="122000"/>
              <a:buFont typeface="Arial" panose="020B0604020202020204" pitchFamily="34" charset="0"/>
              <a:buChar char="•"/>
            </a:pPr>
            <a:r>
              <a:rPr lang="fr-FR" sz="1153" b="1" dirty="0">
                <a:solidFill>
                  <a:srgbClr val="000000"/>
                </a:solidFill>
              </a:rPr>
              <a:t>Assainissement</a:t>
            </a:r>
            <a:r>
              <a:rPr lang="fr-FR" sz="1153" dirty="0">
                <a:solidFill>
                  <a:srgbClr val="000000"/>
                </a:solidFill>
              </a:rPr>
              <a:t> : Création d'ouvrages de drainage (fossés, dalots, buses) pour protéger la route de l'eau.</a:t>
            </a:r>
          </a:p>
          <a:p>
            <a:pPr marL="174930" indent="-174930" defTabSz="932863">
              <a:buClr>
                <a:srgbClr val="005E00"/>
              </a:buClr>
              <a:buSzPct val="122000"/>
              <a:buFont typeface="Arial" panose="020B0604020202020204" pitchFamily="34" charset="0"/>
              <a:buChar char="•"/>
            </a:pPr>
            <a:r>
              <a:rPr lang="fr-FR" sz="1153" b="1" dirty="0">
                <a:solidFill>
                  <a:srgbClr val="000000"/>
                </a:solidFill>
              </a:rPr>
              <a:t>Sécurité et signalisation </a:t>
            </a:r>
            <a:r>
              <a:rPr lang="fr-FR" sz="1153" dirty="0">
                <a:solidFill>
                  <a:srgbClr val="000000"/>
                </a:solidFill>
              </a:rPr>
              <a:t>: Marquage au sol, panneaux de signalisation, glissières de sécurité.</a:t>
            </a:r>
          </a:p>
          <a:p>
            <a:pPr marL="174930" indent="-174930" defTabSz="932863">
              <a:buClr>
                <a:srgbClr val="005E00"/>
              </a:buClr>
              <a:buSzPct val="122000"/>
              <a:buFont typeface="Arial" panose="020B0604020202020204" pitchFamily="34" charset="0"/>
              <a:buChar char="•"/>
            </a:pPr>
            <a:endParaRPr lang="fr-FR" sz="1153" dirty="0">
              <a:solidFill>
                <a:srgbClr val="000000"/>
              </a:solidFill>
            </a:endParaRPr>
          </a:p>
          <a:p>
            <a:pPr marL="174930" indent="-174930" defTabSz="932863">
              <a:buClr>
                <a:srgbClr val="005E00"/>
              </a:buClr>
              <a:buSzPct val="122000"/>
              <a:buFont typeface="Arial" panose="020B0604020202020204" pitchFamily="34" charset="0"/>
              <a:buChar char="•"/>
            </a:pPr>
            <a:endParaRPr lang="fr-FR" sz="1153" dirty="0">
              <a:solidFill>
                <a:srgbClr val="000000"/>
              </a:solidFill>
            </a:endParaRPr>
          </a:p>
        </p:txBody>
      </p:sp>
      <p:sp>
        <p:nvSpPr>
          <p:cNvPr id="15" name="Rectangle 14">
            <a:extLst>
              <a:ext uri="{FF2B5EF4-FFF2-40B4-BE49-F238E27FC236}">
                <a16:creationId xmlns:a16="http://schemas.microsoft.com/office/drawing/2014/main" id="{22A61160-64A5-41CF-BE99-D475B3890E89}"/>
              </a:ext>
            </a:extLst>
          </p:cNvPr>
          <p:cNvSpPr/>
          <p:nvPr/>
        </p:nvSpPr>
        <p:spPr>
          <a:xfrm>
            <a:off x="10910416" y="0"/>
            <a:ext cx="1281584" cy="437684"/>
          </a:xfrm>
          <a:prstGeom prst="rect">
            <a:avLst/>
          </a:prstGeom>
          <a:solidFill>
            <a:srgbClr val="005E00"/>
          </a:solidFill>
        </p:spPr>
        <p:txBody>
          <a:bodyPr wrap="square">
            <a:spAutoFit/>
          </a:bodyPr>
          <a:lstStyle/>
          <a:p>
            <a:pPr defTabSz="932863"/>
            <a:r>
              <a:rPr lang="fr-FR" sz="1122" b="1" dirty="0">
                <a:solidFill>
                  <a:srgbClr val="FFFFFF"/>
                </a:solidFill>
              </a:rPr>
              <a:t>FICHE PROJET</a:t>
            </a:r>
          </a:p>
          <a:p>
            <a:pPr algn="ctr" defTabSz="932863"/>
            <a:r>
              <a:rPr lang="fr-FR" sz="1122" b="1" dirty="0">
                <a:solidFill>
                  <a:srgbClr val="FFFFFF"/>
                </a:solidFill>
              </a:rPr>
              <a:t>MDTPI </a:t>
            </a:r>
            <a:endParaRPr lang="en-GB" sz="1122" dirty="0">
              <a:solidFill>
                <a:srgbClr val="FFFFFF"/>
              </a:solidFill>
            </a:endParaRPr>
          </a:p>
        </p:txBody>
      </p:sp>
      <p:sp>
        <p:nvSpPr>
          <p:cNvPr id="18" name="Shape 2253"/>
          <p:cNvSpPr txBox="1"/>
          <p:nvPr/>
        </p:nvSpPr>
        <p:spPr>
          <a:xfrm>
            <a:off x="3267922" y="3635686"/>
            <a:ext cx="6260815" cy="631812"/>
          </a:xfrm>
          <a:prstGeom prst="rect">
            <a:avLst/>
          </a:prstGeom>
          <a:noFill/>
          <a:ln>
            <a:noFill/>
          </a:ln>
        </p:spPr>
        <p:txBody>
          <a:bodyPr wrap="square" lIns="0" tIns="0" rIns="0" bIns="0" anchor="t" anchorCtr="0">
            <a:noAutofit/>
          </a:bodyPr>
          <a:lstStyle/>
          <a:p>
            <a:pPr marL="201592" lvl="1" indent="-201592">
              <a:spcAft>
                <a:spcPts val="306"/>
              </a:spcAft>
              <a:buClr>
                <a:srgbClr val="236800"/>
              </a:buClr>
              <a:buSzPct val="122500"/>
              <a:buFont typeface="Arial" panose="020B0604020202020204" pitchFamily="34" charset="0"/>
              <a:buChar char="•"/>
            </a:pPr>
            <a:r>
              <a:rPr lang="fr-FR" sz="1200" dirty="0">
                <a:solidFill>
                  <a:srgbClr val="000000"/>
                </a:solidFill>
              </a:rPr>
              <a:t>Réduction des coûts logistiques de </a:t>
            </a:r>
            <a:r>
              <a:rPr lang="fr-FR" sz="1200" b="1" dirty="0">
                <a:solidFill>
                  <a:srgbClr val="000000"/>
                </a:solidFill>
              </a:rPr>
              <a:t>20% à 30%</a:t>
            </a:r>
            <a:r>
              <a:rPr lang="fr-FR" sz="1200" dirty="0">
                <a:solidFill>
                  <a:srgbClr val="000000"/>
                </a:solidFill>
              </a:rPr>
              <a:t> et amélioration de l’accès aux marchés</a:t>
            </a:r>
          </a:p>
          <a:p>
            <a:pPr marL="201592" lvl="1" indent="-201592">
              <a:spcAft>
                <a:spcPts val="306"/>
              </a:spcAft>
              <a:buClr>
                <a:srgbClr val="236800"/>
              </a:buClr>
              <a:buSzPct val="122500"/>
              <a:buFont typeface="Arial" panose="020B0604020202020204" pitchFamily="34" charset="0"/>
              <a:buChar char="•"/>
            </a:pPr>
            <a:r>
              <a:rPr lang="fr-FR" sz="1153" i="1" dirty="0">
                <a:solidFill>
                  <a:srgbClr val="000000"/>
                </a:solidFill>
                <a:latin typeface="Arial"/>
                <a:ea typeface="Arial"/>
                <a:cs typeface="Arial"/>
                <a:sym typeface="Arial"/>
              </a:rPr>
              <a:t>Revenus possibles : Subventions de l’état, stations-service, aires de repos, services logistiques.</a:t>
            </a:r>
          </a:p>
          <a:p>
            <a:pPr marL="201592" lvl="1" indent="-201592">
              <a:spcAft>
                <a:spcPts val="306"/>
              </a:spcAft>
              <a:buClr>
                <a:srgbClr val="236800"/>
              </a:buClr>
              <a:buSzPct val="122500"/>
              <a:buFont typeface="Arial" panose="020B0604020202020204" pitchFamily="34" charset="0"/>
              <a:buChar char="•"/>
            </a:pPr>
            <a:r>
              <a:rPr lang="fr-FR" sz="1153" i="1" dirty="0">
                <a:solidFill>
                  <a:srgbClr val="000000"/>
                </a:solidFill>
              </a:rPr>
              <a:t>Le taux de retour sur investissement est estimé : 13%</a:t>
            </a:r>
          </a:p>
          <a:p>
            <a:pPr marL="201592" lvl="1" indent="-201592">
              <a:spcAft>
                <a:spcPts val="306"/>
              </a:spcAft>
              <a:buClr>
                <a:schemeClr val="dk2"/>
              </a:buClr>
              <a:buSzPct val="122500"/>
              <a:buFont typeface="Arial" panose="020B0604020202020204" pitchFamily="34" charset="0"/>
              <a:buChar char="•"/>
            </a:pPr>
            <a:endParaRPr lang="fr-CA" sz="1153" i="1" dirty="0">
              <a:solidFill>
                <a:srgbClr val="2A6D07"/>
              </a:solidFill>
              <a:latin typeface="Arial"/>
              <a:ea typeface="Arial"/>
              <a:cs typeface="Arial"/>
              <a:sym typeface="Arial"/>
            </a:endParaRPr>
          </a:p>
        </p:txBody>
      </p:sp>
      <p:sp>
        <p:nvSpPr>
          <p:cNvPr id="20" name="Shape 2253"/>
          <p:cNvSpPr txBox="1"/>
          <p:nvPr/>
        </p:nvSpPr>
        <p:spPr>
          <a:xfrm>
            <a:off x="3233689" y="4533822"/>
            <a:ext cx="6260815" cy="690741"/>
          </a:xfrm>
          <a:prstGeom prst="rect">
            <a:avLst/>
          </a:prstGeom>
          <a:noFill/>
          <a:ln>
            <a:noFill/>
          </a:ln>
        </p:spPr>
        <p:txBody>
          <a:bodyPr wrap="square" lIns="0" tIns="0" rIns="0" bIns="0" numCol="1" anchor="t" anchorCtr="0">
            <a:noAutofit/>
          </a:bodyPr>
          <a:lstStyle/>
          <a:p>
            <a:pPr marL="174930" lvl="1" indent="-174930">
              <a:spcAft>
                <a:spcPts val="306"/>
              </a:spcAft>
              <a:buClr>
                <a:srgbClr val="236800"/>
              </a:buClr>
              <a:buSzPct val="122500"/>
              <a:buFont typeface="Arial" panose="020B0604020202020204" pitchFamily="34" charset="0"/>
              <a:buChar char="•"/>
            </a:pPr>
            <a:r>
              <a:rPr lang="fr-FR" sz="1153" i="1" dirty="0">
                <a:solidFill>
                  <a:srgbClr val="000000"/>
                </a:solidFill>
                <a:ea typeface="Arial"/>
                <a:cs typeface="Arial"/>
                <a:sym typeface="Arial"/>
              </a:rPr>
              <a:t>Partenariat Public Privé (PPP)</a:t>
            </a:r>
            <a:endParaRPr lang="fr-FR" sz="1153" i="1" dirty="0">
              <a:solidFill>
                <a:srgbClr val="000000"/>
              </a:solidFill>
            </a:endParaRPr>
          </a:p>
          <a:p>
            <a:pPr marL="174930" lvl="1" indent="-174930">
              <a:spcAft>
                <a:spcPts val="306"/>
              </a:spcAft>
              <a:buClr>
                <a:srgbClr val="236800"/>
              </a:buClr>
              <a:buSzPct val="122500"/>
              <a:buFont typeface="Arial" panose="020B0604020202020204" pitchFamily="34" charset="0"/>
              <a:buChar char="•"/>
            </a:pPr>
            <a:r>
              <a:rPr lang="fr-FR" sz="1153" i="1" dirty="0">
                <a:solidFill>
                  <a:srgbClr val="000000"/>
                </a:solidFill>
              </a:rPr>
              <a:t>Concession routière avec opérateur privé ; </a:t>
            </a:r>
          </a:p>
          <a:p>
            <a:pPr marL="174930" lvl="1" indent="-174930">
              <a:spcAft>
                <a:spcPts val="306"/>
              </a:spcAft>
              <a:buClr>
                <a:srgbClr val="236800"/>
              </a:buClr>
              <a:buSzPct val="122500"/>
              <a:buFont typeface="Arial" panose="020B0604020202020204" pitchFamily="34" charset="0"/>
              <a:buChar char="•"/>
            </a:pPr>
            <a:r>
              <a:rPr lang="fr-FR" sz="1153" i="1" dirty="0">
                <a:solidFill>
                  <a:srgbClr val="000000"/>
                </a:solidFill>
              </a:rPr>
              <a:t>Financement mixte : État + bailleurs + privé </a:t>
            </a:r>
          </a:p>
          <a:p>
            <a:pPr marL="174930" lvl="1" indent="-174930">
              <a:spcAft>
                <a:spcPts val="306"/>
              </a:spcAft>
              <a:buClr>
                <a:srgbClr val="236800"/>
              </a:buClr>
              <a:buSzPct val="122500"/>
              <a:buFont typeface="Arial" panose="020B0604020202020204" pitchFamily="34" charset="0"/>
              <a:buChar char="•"/>
            </a:pPr>
            <a:r>
              <a:rPr lang="fr-FR" sz="1153" i="1" dirty="0">
                <a:solidFill>
                  <a:srgbClr val="000000"/>
                </a:solidFill>
              </a:rPr>
              <a:t>Les paramètres qui assurent la rentabilité du projet: Accroissement de la productivité, réduction du taux d’exploitation des véhicules, réduction des temps des parcours</a:t>
            </a:r>
          </a:p>
        </p:txBody>
      </p:sp>
      <p:grpSp>
        <p:nvGrpSpPr>
          <p:cNvPr id="16" name="Group 44">
            <a:extLst>
              <a:ext uri="{FF2B5EF4-FFF2-40B4-BE49-F238E27FC236}">
                <a16:creationId xmlns:a16="http://schemas.microsoft.com/office/drawing/2014/main" id="{32FBC45D-43A4-3DA1-DD55-EB62752929CD}"/>
              </a:ext>
            </a:extLst>
          </p:cNvPr>
          <p:cNvGrpSpPr/>
          <p:nvPr/>
        </p:nvGrpSpPr>
        <p:grpSpPr>
          <a:xfrm>
            <a:off x="4264593" y="5634366"/>
            <a:ext cx="351015" cy="351015"/>
            <a:chOff x="2730547" y="5911505"/>
            <a:chExt cx="351015" cy="351015"/>
          </a:xfrm>
        </p:grpSpPr>
        <p:sp>
          <p:nvSpPr>
            <p:cNvPr id="17" name="Oval 45">
              <a:extLst>
                <a:ext uri="{FF2B5EF4-FFF2-40B4-BE49-F238E27FC236}">
                  <a16:creationId xmlns:a16="http://schemas.microsoft.com/office/drawing/2014/main" id="{7D71F13E-E6E0-BCDB-011F-41E1720FC1D2}"/>
                </a:ext>
              </a:extLst>
            </p:cNvPr>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fr-FR" sz="800" dirty="0" err="1">
                <a:solidFill>
                  <a:srgbClr val="236800"/>
                </a:solidFill>
              </a:endParaRPr>
            </a:p>
          </p:txBody>
        </p:sp>
        <p:sp>
          <p:nvSpPr>
            <p:cNvPr id="21" name="Graphic 15" descr="Badge Cross with solid fill">
              <a:extLst>
                <a:ext uri="{FF2B5EF4-FFF2-40B4-BE49-F238E27FC236}">
                  <a16:creationId xmlns:a16="http://schemas.microsoft.com/office/drawing/2014/main" id="{0BF65F6C-ABBF-AF1D-37F3-9240EA9F31A9}"/>
                </a:ext>
              </a:extLst>
            </p:cNvPr>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endParaRPr lang="fr-FR"/>
            </a:p>
          </p:txBody>
        </p:sp>
      </p:grpSp>
      <p:grpSp>
        <p:nvGrpSpPr>
          <p:cNvPr id="22" name="Group 44">
            <a:extLst>
              <a:ext uri="{FF2B5EF4-FFF2-40B4-BE49-F238E27FC236}">
                <a16:creationId xmlns:a16="http://schemas.microsoft.com/office/drawing/2014/main" id="{D3858470-7092-849B-11E9-B8B54A6DB7E5}"/>
              </a:ext>
            </a:extLst>
          </p:cNvPr>
          <p:cNvGrpSpPr/>
          <p:nvPr/>
        </p:nvGrpSpPr>
        <p:grpSpPr>
          <a:xfrm>
            <a:off x="2074632" y="5595808"/>
            <a:ext cx="351015" cy="351015"/>
            <a:chOff x="2730547" y="5911505"/>
            <a:chExt cx="351015" cy="351015"/>
          </a:xfrm>
        </p:grpSpPr>
        <p:sp>
          <p:nvSpPr>
            <p:cNvPr id="23" name="Oval 45">
              <a:extLst>
                <a:ext uri="{FF2B5EF4-FFF2-40B4-BE49-F238E27FC236}">
                  <a16:creationId xmlns:a16="http://schemas.microsoft.com/office/drawing/2014/main" id="{ADD78C54-7723-3D17-21E4-C657643ADB73}"/>
                </a:ext>
              </a:extLst>
            </p:cNvPr>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fr-FR" sz="800" dirty="0" err="1">
                <a:solidFill>
                  <a:srgbClr val="236800"/>
                </a:solidFill>
              </a:endParaRPr>
            </a:p>
          </p:txBody>
        </p:sp>
        <p:sp>
          <p:nvSpPr>
            <p:cNvPr id="24" name="Graphic 15" descr="Badge Cross with solid fill">
              <a:extLst>
                <a:ext uri="{FF2B5EF4-FFF2-40B4-BE49-F238E27FC236}">
                  <a16:creationId xmlns:a16="http://schemas.microsoft.com/office/drawing/2014/main" id="{D7567734-ABB4-8381-9300-99988C95069D}"/>
                </a:ext>
              </a:extLst>
            </p:cNvPr>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endParaRPr lang="fr-FR"/>
            </a:p>
          </p:txBody>
        </p:sp>
      </p:grpSp>
    </p:spTree>
    <p:extLst>
      <p:ext uri="{BB962C8B-B14F-4D97-AF65-F5344CB8AC3E}">
        <p14:creationId xmlns:p14="http://schemas.microsoft.com/office/powerpoint/2010/main" val="2307618023"/>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CustomShape 1">
            <a:extLst>
              <a:ext uri="{FF2B5EF4-FFF2-40B4-BE49-F238E27FC236}">
                <a16:creationId xmlns:a16="http://schemas.microsoft.com/office/drawing/2014/main" id="{7ECE9A03-C0D4-4269-BE80-5F6B3FCAC40E}"/>
              </a:ext>
            </a:extLst>
          </p:cNvPr>
          <p:cNvSpPr/>
          <p:nvPr/>
        </p:nvSpPr>
        <p:spPr>
          <a:xfrm>
            <a:off x="267975" y="941850"/>
            <a:ext cx="11723397" cy="5450637"/>
          </a:xfrm>
          <a:prstGeom prst="rect">
            <a:avLst/>
          </a:prstGeom>
          <a:noFill/>
          <a:ln w="25560">
            <a:solidFill>
              <a:srgbClr val="006D00"/>
            </a:solidFill>
            <a:round/>
          </a:ln>
        </p:spPr>
        <p:style>
          <a:lnRef idx="0">
            <a:scrgbClr r="0" g="0" b="0"/>
          </a:lnRef>
          <a:fillRef idx="0">
            <a:scrgbClr r="0" g="0" b="0"/>
          </a:fillRef>
          <a:effectRef idx="0">
            <a:scrgbClr r="0" g="0" b="0"/>
          </a:effectRef>
          <a:fontRef idx="minor"/>
        </p:style>
        <p:txBody>
          <a:bodyPr/>
          <a:lstStyle/>
          <a:p>
            <a:pPr defTabSz="932863"/>
            <a:endParaRPr lang="en-GB" sz="1837" dirty="0">
              <a:solidFill>
                <a:srgbClr val="000000"/>
              </a:solidFill>
              <a:latin typeface="Arial"/>
            </a:endParaRPr>
          </a:p>
        </p:txBody>
      </p:sp>
      <p:sp>
        <p:nvSpPr>
          <p:cNvPr id="86" name="CustomShape 2"/>
          <p:cNvSpPr/>
          <p:nvPr/>
        </p:nvSpPr>
        <p:spPr>
          <a:xfrm>
            <a:off x="374214" y="1056436"/>
            <a:ext cx="1013071" cy="1200759"/>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defTabSz="932863"/>
            <a:r>
              <a:rPr lang="en-ZA" sz="1204" b="1" dirty="0">
                <a:solidFill>
                  <a:srgbClr val="FFFFFF"/>
                </a:solidFill>
                <a:latin typeface="Arial"/>
                <a:ea typeface="Arial"/>
              </a:rPr>
              <a:t>Aperçu</a:t>
            </a:r>
            <a:endParaRPr sz="1837" dirty="0">
              <a:solidFill>
                <a:srgbClr val="000000"/>
              </a:solidFill>
              <a:latin typeface="Arial"/>
            </a:endParaRPr>
          </a:p>
        </p:txBody>
      </p:sp>
      <p:sp>
        <p:nvSpPr>
          <p:cNvPr id="87" name="CustomShape 3"/>
          <p:cNvSpPr/>
          <p:nvPr/>
        </p:nvSpPr>
        <p:spPr>
          <a:xfrm>
            <a:off x="375850" y="2328312"/>
            <a:ext cx="1017605" cy="3204387"/>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defTabSz="932863"/>
            <a:r>
              <a:rPr lang="en-ZA" sz="1204" b="1" dirty="0">
                <a:solidFill>
                  <a:srgbClr val="FFFFFF"/>
                </a:solidFill>
                <a:latin typeface="Arial"/>
                <a:ea typeface="Arial"/>
              </a:rPr>
              <a:t>Description</a:t>
            </a:r>
            <a:endParaRPr sz="1837" dirty="0">
              <a:solidFill>
                <a:srgbClr val="000000"/>
              </a:solidFill>
              <a:latin typeface="Arial"/>
            </a:endParaRPr>
          </a:p>
        </p:txBody>
      </p:sp>
      <p:sp>
        <p:nvSpPr>
          <p:cNvPr id="89" name="CustomShape 5"/>
          <p:cNvSpPr/>
          <p:nvPr/>
        </p:nvSpPr>
        <p:spPr>
          <a:xfrm>
            <a:off x="1951950" y="1229110"/>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en-ZA" sz="1204" b="1" dirty="0">
                <a:solidFill>
                  <a:srgbClr val="236800"/>
                </a:solidFill>
                <a:latin typeface="Arial"/>
                <a:ea typeface="Arial"/>
              </a:rPr>
              <a:t>Localisation</a:t>
            </a:r>
            <a:endParaRPr sz="1837" dirty="0">
              <a:solidFill>
                <a:srgbClr val="000000"/>
              </a:solidFill>
              <a:latin typeface="Arial"/>
            </a:endParaRPr>
          </a:p>
        </p:txBody>
      </p:sp>
      <p:sp>
        <p:nvSpPr>
          <p:cNvPr id="90" name="CustomShape 6"/>
          <p:cNvSpPr/>
          <p:nvPr/>
        </p:nvSpPr>
        <p:spPr>
          <a:xfrm>
            <a:off x="3164839" y="1229111"/>
            <a:ext cx="5508665" cy="253049"/>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a:lnSpc>
                <a:spcPct val="100000"/>
              </a:lnSpc>
            </a:pPr>
            <a:r>
              <a:rPr lang="en-ZA" sz="1153" dirty="0" err="1"/>
              <a:t>Atakpamé</a:t>
            </a:r>
            <a:r>
              <a:rPr lang="en-ZA" sz="1153" dirty="0"/>
              <a:t> - </a:t>
            </a:r>
            <a:r>
              <a:rPr lang="en-ZA" sz="1153" dirty="0" err="1"/>
              <a:t>Hihiatro</a:t>
            </a:r>
            <a:r>
              <a:rPr lang="en-ZA" sz="1153" dirty="0"/>
              <a:t> - </a:t>
            </a:r>
            <a:r>
              <a:rPr lang="en-ZA" sz="1153" dirty="0" err="1"/>
              <a:t>Kougnohou</a:t>
            </a:r>
            <a:r>
              <a:rPr lang="en-ZA" sz="1153" dirty="0"/>
              <a:t> – </a:t>
            </a:r>
            <a:r>
              <a:rPr lang="en-ZA" sz="1153" dirty="0" err="1"/>
              <a:t>Kpédomé</a:t>
            </a:r>
            <a:r>
              <a:rPr lang="en-ZA" sz="1153" dirty="0"/>
              <a:t> - </a:t>
            </a:r>
            <a:r>
              <a:rPr lang="en-ZA" sz="1153" dirty="0" err="1"/>
              <a:t>Adéta</a:t>
            </a:r>
            <a:endParaRPr lang="en-ZA" sz="1153" dirty="0"/>
          </a:p>
        </p:txBody>
      </p:sp>
      <p:sp>
        <p:nvSpPr>
          <p:cNvPr id="91" name="CustomShape 7"/>
          <p:cNvSpPr/>
          <p:nvPr/>
        </p:nvSpPr>
        <p:spPr>
          <a:xfrm>
            <a:off x="2020800" y="1952572"/>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en-ZA" sz="1204" b="1" dirty="0">
                <a:solidFill>
                  <a:srgbClr val="236800"/>
                </a:solidFill>
                <a:latin typeface="Arial"/>
                <a:ea typeface="Arial"/>
              </a:rPr>
              <a:t>Coût estimatif</a:t>
            </a:r>
            <a:endParaRPr sz="1837" dirty="0">
              <a:solidFill>
                <a:srgbClr val="000000"/>
              </a:solidFill>
              <a:latin typeface="Arial"/>
            </a:endParaRPr>
          </a:p>
        </p:txBody>
      </p:sp>
      <p:sp>
        <p:nvSpPr>
          <p:cNvPr id="92" name="CustomShape 8"/>
          <p:cNvSpPr/>
          <p:nvPr/>
        </p:nvSpPr>
        <p:spPr>
          <a:xfrm>
            <a:off x="3233689" y="1952573"/>
            <a:ext cx="5508665" cy="253049"/>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en-ZA" sz="1204" dirty="0">
                <a:solidFill>
                  <a:srgbClr val="000000"/>
                </a:solidFill>
                <a:latin typeface="Arial"/>
              </a:rPr>
              <a:t>82 milliards 400 millions de FCFA </a:t>
            </a:r>
            <a:r>
              <a:rPr lang="en-ZA" sz="1204" dirty="0" err="1">
                <a:solidFill>
                  <a:srgbClr val="000000"/>
                </a:solidFill>
                <a:latin typeface="Arial"/>
              </a:rPr>
              <a:t>ou</a:t>
            </a:r>
            <a:r>
              <a:rPr lang="en-ZA" sz="1204" dirty="0">
                <a:solidFill>
                  <a:srgbClr val="000000"/>
                </a:solidFill>
                <a:latin typeface="Arial"/>
              </a:rPr>
              <a:t> 136,7 millions de dollars US</a:t>
            </a:r>
            <a:endParaRPr sz="1837" dirty="0">
              <a:solidFill>
                <a:srgbClr val="000000"/>
              </a:solidFill>
              <a:latin typeface="Arial"/>
            </a:endParaRPr>
          </a:p>
        </p:txBody>
      </p:sp>
      <p:sp>
        <p:nvSpPr>
          <p:cNvPr id="97" name="CustomShape 13"/>
          <p:cNvSpPr/>
          <p:nvPr/>
        </p:nvSpPr>
        <p:spPr>
          <a:xfrm>
            <a:off x="2026936" y="2401808"/>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en-ZA" sz="1204" b="1" dirty="0">
                <a:solidFill>
                  <a:srgbClr val="236800"/>
                </a:solidFill>
                <a:latin typeface="Arial"/>
                <a:ea typeface="Arial"/>
              </a:rPr>
              <a:t>Description et </a:t>
            </a:r>
            <a:r>
              <a:rPr lang="en-ZA" sz="1204" b="1" dirty="0">
                <a:solidFill>
                  <a:srgbClr val="236800"/>
                </a:solidFill>
                <a:ea typeface="Arial"/>
              </a:rPr>
              <a:t>caractéristiques</a:t>
            </a:r>
            <a:r>
              <a:rPr lang="en-ZA" sz="1204" b="1" dirty="0">
                <a:solidFill>
                  <a:srgbClr val="236800"/>
                </a:solidFill>
                <a:latin typeface="Arial"/>
                <a:ea typeface="Arial"/>
              </a:rPr>
              <a:t> techniques</a:t>
            </a:r>
            <a:endParaRPr sz="1837" dirty="0">
              <a:solidFill>
                <a:srgbClr val="000000"/>
              </a:solidFill>
              <a:latin typeface="Arial"/>
            </a:endParaRPr>
          </a:p>
        </p:txBody>
      </p:sp>
      <p:sp>
        <p:nvSpPr>
          <p:cNvPr id="99" name="CustomShape 15"/>
          <p:cNvSpPr/>
          <p:nvPr/>
        </p:nvSpPr>
        <p:spPr>
          <a:xfrm>
            <a:off x="1993255" y="3749459"/>
            <a:ext cx="1419494" cy="368738"/>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en-ZA" sz="1204" b="1" dirty="0" err="1">
                <a:solidFill>
                  <a:srgbClr val="236800"/>
                </a:solidFill>
                <a:latin typeface="Arial"/>
                <a:ea typeface="Arial"/>
              </a:rPr>
              <a:t>Opportunités</a:t>
            </a:r>
            <a:r>
              <a:rPr lang="en-ZA" sz="1204" b="1" dirty="0">
                <a:solidFill>
                  <a:srgbClr val="236800"/>
                </a:solidFill>
                <a:latin typeface="Arial"/>
                <a:ea typeface="Arial"/>
              </a:rPr>
              <a:t> de </a:t>
            </a:r>
            <a:r>
              <a:rPr lang="en-ZA" sz="1204" b="1" dirty="0" err="1">
                <a:solidFill>
                  <a:srgbClr val="236800"/>
                </a:solidFill>
                <a:latin typeface="Arial"/>
                <a:ea typeface="Arial"/>
              </a:rPr>
              <a:t>l’investissement</a:t>
            </a:r>
            <a:endParaRPr sz="1837" dirty="0">
              <a:solidFill>
                <a:srgbClr val="000000"/>
              </a:solidFill>
              <a:latin typeface="Arial"/>
            </a:endParaRPr>
          </a:p>
        </p:txBody>
      </p:sp>
      <p:sp>
        <p:nvSpPr>
          <p:cNvPr id="105" name="CustomShape 21"/>
          <p:cNvSpPr/>
          <p:nvPr/>
        </p:nvSpPr>
        <p:spPr>
          <a:xfrm>
            <a:off x="1654163" y="2295300"/>
            <a:ext cx="7812000" cy="0"/>
          </a:xfrm>
          <a:prstGeom prst="straightConnector1">
            <a:avLst/>
          </a:prstGeom>
          <a:noFill/>
          <a:ln w="12600">
            <a:solidFill>
              <a:schemeClr val="accent6"/>
            </a:solidFill>
            <a:round/>
          </a:ln>
        </p:spPr>
        <p:style>
          <a:lnRef idx="0">
            <a:scrgbClr r="0" g="0" b="0"/>
          </a:lnRef>
          <a:fillRef idx="0">
            <a:scrgbClr r="0" g="0" b="0"/>
          </a:fillRef>
          <a:effectRef idx="0">
            <a:scrgbClr r="0" g="0" b="0"/>
          </a:effectRef>
          <a:fontRef idx="minor"/>
        </p:style>
        <p:txBody>
          <a:bodyPr/>
          <a:lstStyle/>
          <a:p>
            <a:endParaRPr lang="fr-TG"/>
          </a:p>
        </p:txBody>
      </p:sp>
      <p:sp>
        <p:nvSpPr>
          <p:cNvPr id="106" name="CustomShape 22"/>
          <p:cNvSpPr/>
          <p:nvPr/>
        </p:nvSpPr>
        <p:spPr>
          <a:xfrm>
            <a:off x="1557504" y="1173653"/>
            <a:ext cx="242765" cy="294550"/>
          </a:xfrm>
          <a:custGeom>
            <a:avLst/>
            <a:gdLst/>
            <a:ahLst/>
            <a:cxnLst/>
            <a:rect l="0" t="0" r="r" b="b"/>
            <a:pathLst>
              <a:path w="120001" h="120001">
                <a:moveTo>
                  <a:pt x="98734" y="13125"/>
                </a:moveTo>
                <a:cubicBezTo>
                  <a:pt x="88101" y="4375"/>
                  <a:pt x="73670" y="0"/>
                  <a:pt x="60000" y="0"/>
                </a:cubicBezTo>
                <a:cubicBezTo>
                  <a:pt x="60000" y="0"/>
                  <a:pt x="60000" y="0"/>
                  <a:pt x="60000" y="0"/>
                </a:cubicBezTo>
                <a:cubicBezTo>
                  <a:pt x="46329" y="0"/>
                  <a:pt x="31898" y="4375"/>
                  <a:pt x="21265" y="13125"/>
                </a:cubicBezTo>
                <a:cubicBezTo>
                  <a:pt x="0" y="30625"/>
                  <a:pt x="0" y="59375"/>
                  <a:pt x="21265" y="76875"/>
                </a:cubicBezTo>
                <a:cubicBezTo>
                  <a:pt x="34936" y="89375"/>
                  <a:pt x="46329" y="93125"/>
                  <a:pt x="53164" y="108750"/>
                </a:cubicBezTo>
                <a:cubicBezTo>
                  <a:pt x="56962" y="117500"/>
                  <a:pt x="56962" y="117500"/>
                  <a:pt x="56962" y="117500"/>
                </a:cubicBezTo>
                <a:cubicBezTo>
                  <a:pt x="56962" y="118125"/>
                  <a:pt x="57721" y="120000"/>
                  <a:pt x="60000" y="120000"/>
                </a:cubicBezTo>
                <a:cubicBezTo>
                  <a:pt x="62278" y="120000"/>
                  <a:pt x="63037" y="118125"/>
                  <a:pt x="63037" y="117500"/>
                </a:cubicBezTo>
                <a:cubicBezTo>
                  <a:pt x="66835" y="108750"/>
                  <a:pt x="66835" y="108750"/>
                  <a:pt x="66835" y="108750"/>
                </a:cubicBezTo>
                <a:cubicBezTo>
                  <a:pt x="73670" y="93125"/>
                  <a:pt x="85063" y="89375"/>
                  <a:pt x="98734" y="76875"/>
                </a:cubicBezTo>
                <a:cubicBezTo>
                  <a:pt x="120000" y="59375"/>
                  <a:pt x="120000" y="30625"/>
                  <a:pt x="98734" y="13125"/>
                </a:cubicBezTo>
                <a:lnTo>
                  <a:pt x="60000" y="82500"/>
                </a:lnTo>
                <a:cubicBezTo>
                  <a:pt x="34936" y="82500"/>
                  <a:pt x="14430" y="65625"/>
                  <a:pt x="14430" y="45000"/>
                </a:cubicBezTo>
                <a:cubicBezTo>
                  <a:pt x="14430" y="24375"/>
                  <a:pt x="34936" y="7500"/>
                  <a:pt x="60000" y="7500"/>
                </a:cubicBezTo>
                <a:cubicBezTo>
                  <a:pt x="85063" y="7500"/>
                  <a:pt x="105569" y="24375"/>
                  <a:pt x="105569" y="45000"/>
                </a:cubicBezTo>
                <a:cubicBezTo>
                  <a:pt x="105569" y="65625"/>
                  <a:pt x="85063" y="82500"/>
                  <a:pt x="60000" y="82500"/>
                </a:cubicBezTo>
              </a:path>
            </a:pathLst>
          </a:custGeom>
          <a:solidFill>
            <a:schemeClr val="accent1"/>
          </a:solidFill>
          <a:ln>
            <a:noFill/>
          </a:ln>
        </p:spPr>
        <p:style>
          <a:lnRef idx="0">
            <a:scrgbClr r="0" g="0" b="0"/>
          </a:lnRef>
          <a:fillRef idx="0">
            <a:scrgbClr r="0" g="0" b="0"/>
          </a:fillRef>
          <a:effectRef idx="0">
            <a:scrgbClr r="0" g="0" b="0"/>
          </a:effectRef>
          <a:fontRef idx="minor"/>
        </p:style>
        <p:txBody>
          <a:bodyPr/>
          <a:lstStyle/>
          <a:p>
            <a:endParaRPr lang="fr-TG"/>
          </a:p>
        </p:txBody>
      </p:sp>
      <p:sp>
        <p:nvSpPr>
          <p:cNvPr id="123" name="CustomShape 39"/>
          <p:cNvSpPr/>
          <p:nvPr/>
        </p:nvSpPr>
        <p:spPr>
          <a:xfrm>
            <a:off x="1551982" y="3779942"/>
            <a:ext cx="339724" cy="307772"/>
          </a:xfrm>
          <a:custGeom>
            <a:avLst/>
            <a:gdLst/>
            <a:ahLst/>
            <a:cxnLst/>
            <a:rect l="0" t="0" r="r" b="b"/>
            <a:pathLst>
              <a:path w="120000" h="120001">
                <a:moveTo>
                  <a:pt x="7231" y="92805"/>
                </a:moveTo>
                <a:lnTo>
                  <a:pt x="7231" y="120000"/>
                </a:lnTo>
                <a:lnTo>
                  <a:pt x="34397" y="120000"/>
                </a:lnTo>
                <a:lnTo>
                  <a:pt x="34397" y="69064"/>
                </a:lnTo>
                <a:lnTo>
                  <a:pt x="32833" y="67338"/>
                </a:lnTo>
                <a:lnTo>
                  <a:pt x="7231" y="92805"/>
                </a:lnTo>
                <a:lnTo>
                  <a:pt x="42605" y="78129"/>
                </a:lnTo>
                <a:lnTo>
                  <a:pt x="42605" y="120000"/>
                </a:lnTo>
                <a:lnTo>
                  <a:pt x="70749" y="120000"/>
                </a:lnTo>
                <a:lnTo>
                  <a:pt x="70749" y="75539"/>
                </a:lnTo>
                <a:lnTo>
                  <a:pt x="55114" y="91942"/>
                </a:lnTo>
                <a:lnTo>
                  <a:pt x="42605" y="78129"/>
                </a:lnTo>
                <a:lnTo>
                  <a:pt x="88729" y="10143"/>
                </a:lnTo>
                <a:lnTo>
                  <a:pt x="96938" y="18345"/>
                </a:lnTo>
                <a:lnTo>
                  <a:pt x="55114" y="60863"/>
                </a:lnTo>
                <a:lnTo>
                  <a:pt x="32833" y="36474"/>
                </a:lnTo>
                <a:lnTo>
                  <a:pt x="0" y="69064"/>
                </a:lnTo>
                <a:lnTo>
                  <a:pt x="6449" y="77266"/>
                </a:lnTo>
                <a:lnTo>
                  <a:pt x="32833" y="51798"/>
                </a:lnTo>
                <a:lnTo>
                  <a:pt x="55114" y="76402"/>
                </a:lnTo>
                <a:lnTo>
                  <a:pt x="103583" y="25467"/>
                </a:lnTo>
                <a:lnTo>
                  <a:pt x="111791" y="35611"/>
                </a:lnTo>
                <a:lnTo>
                  <a:pt x="119999" y="0"/>
                </a:lnTo>
                <a:lnTo>
                  <a:pt x="88729" y="10143"/>
                </a:lnTo>
                <a:lnTo>
                  <a:pt x="78957" y="66474"/>
                </a:lnTo>
                <a:lnTo>
                  <a:pt x="78957" y="120000"/>
                </a:lnTo>
                <a:lnTo>
                  <a:pt x="106905" y="120000"/>
                </a:lnTo>
                <a:lnTo>
                  <a:pt x="106905" y="41870"/>
                </a:lnTo>
                <a:lnTo>
                  <a:pt x="105146" y="40143"/>
                </a:lnTo>
                <a:lnTo>
                  <a:pt x="78957" y="66474"/>
                </a:lnTo>
              </a:path>
            </a:pathLst>
          </a:custGeom>
          <a:solidFill>
            <a:schemeClr val="accent1"/>
          </a:solidFill>
          <a:ln>
            <a:noFill/>
          </a:ln>
        </p:spPr>
        <p:style>
          <a:lnRef idx="0">
            <a:scrgbClr r="0" g="0" b="0"/>
          </a:lnRef>
          <a:fillRef idx="0">
            <a:scrgbClr r="0" g="0" b="0"/>
          </a:fillRef>
          <a:effectRef idx="0">
            <a:scrgbClr r="0" g="0" b="0"/>
          </a:effectRef>
          <a:fontRef idx="minor"/>
        </p:style>
        <p:txBody>
          <a:bodyPr/>
          <a:lstStyle/>
          <a:p>
            <a:endParaRPr lang="fr-TG"/>
          </a:p>
        </p:txBody>
      </p:sp>
      <p:sp>
        <p:nvSpPr>
          <p:cNvPr id="133" name="CustomShape 48"/>
          <p:cNvSpPr/>
          <p:nvPr/>
        </p:nvSpPr>
        <p:spPr>
          <a:xfrm>
            <a:off x="1996212" y="4771941"/>
            <a:ext cx="1419494" cy="368738"/>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en-ZA" sz="1204" b="1" dirty="0" err="1">
                <a:solidFill>
                  <a:srgbClr val="236800"/>
                </a:solidFill>
                <a:latin typeface="Arial"/>
                <a:ea typeface="Arial"/>
              </a:rPr>
              <a:t>Partenariat</a:t>
            </a:r>
            <a:r>
              <a:rPr lang="en-ZA" sz="1204" b="1" dirty="0">
                <a:solidFill>
                  <a:srgbClr val="236800"/>
                </a:solidFill>
                <a:latin typeface="Arial"/>
                <a:ea typeface="Arial"/>
              </a:rPr>
              <a:t> recherché</a:t>
            </a:r>
            <a:endParaRPr sz="1837" dirty="0">
              <a:solidFill>
                <a:srgbClr val="000000"/>
              </a:solidFill>
              <a:latin typeface="Arial"/>
            </a:endParaRPr>
          </a:p>
        </p:txBody>
      </p:sp>
      <p:sp>
        <p:nvSpPr>
          <p:cNvPr id="137" name="CustomShape 52"/>
          <p:cNvSpPr/>
          <p:nvPr/>
        </p:nvSpPr>
        <p:spPr>
          <a:xfrm>
            <a:off x="1586690" y="1890504"/>
            <a:ext cx="259659" cy="297121"/>
          </a:xfrm>
          <a:custGeom>
            <a:avLst/>
            <a:gdLst/>
            <a:ahLst/>
            <a:cxnLst/>
            <a:rect l="0" t="0" r="r" b="b"/>
            <a:pathLst>
              <a:path w="120001" h="120001">
                <a:moveTo>
                  <a:pt x="58378" y="102992"/>
                </a:moveTo>
                <a:cubicBezTo>
                  <a:pt x="45405" y="109606"/>
                  <a:pt x="25945" y="109606"/>
                  <a:pt x="12972" y="102992"/>
                </a:cubicBezTo>
                <a:cubicBezTo>
                  <a:pt x="6486" y="100157"/>
                  <a:pt x="3243" y="96377"/>
                  <a:pt x="3243" y="91653"/>
                </a:cubicBezTo>
                <a:cubicBezTo>
                  <a:pt x="3243" y="102047"/>
                  <a:pt x="3243" y="102047"/>
                  <a:pt x="3243" y="102047"/>
                </a:cubicBezTo>
                <a:cubicBezTo>
                  <a:pt x="3243" y="105826"/>
                  <a:pt x="6486" y="110551"/>
                  <a:pt x="12972" y="113385"/>
                </a:cubicBezTo>
                <a:cubicBezTo>
                  <a:pt x="25945" y="120000"/>
                  <a:pt x="45405" y="120000"/>
                  <a:pt x="58378" y="113385"/>
                </a:cubicBezTo>
                <a:cubicBezTo>
                  <a:pt x="64864" y="110551"/>
                  <a:pt x="68108" y="105826"/>
                  <a:pt x="68108" y="102047"/>
                </a:cubicBezTo>
                <a:cubicBezTo>
                  <a:pt x="68108" y="91653"/>
                  <a:pt x="68108" y="91653"/>
                  <a:pt x="68108" y="91653"/>
                </a:cubicBezTo>
                <a:cubicBezTo>
                  <a:pt x="68108" y="96377"/>
                  <a:pt x="64864" y="100157"/>
                  <a:pt x="58378" y="102992"/>
                </a:cubicBezTo>
                <a:lnTo>
                  <a:pt x="58378" y="74645"/>
                </a:lnTo>
                <a:cubicBezTo>
                  <a:pt x="45405" y="81259"/>
                  <a:pt x="25945" y="81259"/>
                  <a:pt x="12972" y="74645"/>
                </a:cubicBezTo>
                <a:cubicBezTo>
                  <a:pt x="6486" y="71811"/>
                  <a:pt x="3243" y="67086"/>
                  <a:pt x="3243" y="63307"/>
                </a:cubicBezTo>
                <a:cubicBezTo>
                  <a:pt x="3243" y="72755"/>
                  <a:pt x="3243" y="72755"/>
                  <a:pt x="3243" y="72755"/>
                </a:cubicBezTo>
                <a:cubicBezTo>
                  <a:pt x="3243" y="77480"/>
                  <a:pt x="6486" y="81259"/>
                  <a:pt x="12972" y="85039"/>
                </a:cubicBezTo>
                <a:cubicBezTo>
                  <a:pt x="25945" y="90708"/>
                  <a:pt x="45405" y="90708"/>
                  <a:pt x="58378" y="85039"/>
                </a:cubicBezTo>
                <a:cubicBezTo>
                  <a:pt x="64864" y="81259"/>
                  <a:pt x="68108" y="77480"/>
                  <a:pt x="68108" y="72755"/>
                </a:cubicBezTo>
                <a:cubicBezTo>
                  <a:pt x="68108" y="63307"/>
                  <a:pt x="68108" y="63307"/>
                  <a:pt x="68108" y="63307"/>
                </a:cubicBezTo>
                <a:cubicBezTo>
                  <a:pt x="68108" y="67086"/>
                  <a:pt x="64864" y="71811"/>
                  <a:pt x="58378" y="74645"/>
                </a:cubicBezTo>
                <a:lnTo>
                  <a:pt x="58378" y="88818"/>
                </a:lnTo>
                <a:cubicBezTo>
                  <a:pt x="45405" y="95433"/>
                  <a:pt x="25945" y="95433"/>
                  <a:pt x="12972" y="88818"/>
                </a:cubicBezTo>
                <a:cubicBezTo>
                  <a:pt x="6486" y="85984"/>
                  <a:pt x="3243" y="82204"/>
                  <a:pt x="3243" y="77480"/>
                </a:cubicBezTo>
                <a:cubicBezTo>
                  <a:pt x="3243" y="87874"/>
                  <a:pt x="3243" y="87874"/>
                  <a:pt x="3243" y="87874"/>
                </a:cubicBezTo>
                <a:cubicBezTo>
                  <a:pt x="3243" y="91653"/>
                  <a:pt x="6486" y="95433"/>
                  <a:pt x="12972" y="99212"/>
                </a:cubicBezTo>
                <a:cubicBezTo>
                  <a:pt x="25945" y="104881"/>
                  <a:pt x="45405" y="104881"/>
                  <a:pt x="58378" y="99212"/>
                </a:cubicBezTo>
                <a:cubicBezTo>
                  <a:pt x="64864" y="95433"/>
                  <a:pt x="68108" y="91653"/>
                  <a:pt x="68108" y="87874"/>
                </a:cubicBezTo>
                <a:cubicBezTo>
                  <a:pt x="68108" y="77480"/>
                  <a:pt x="68108" y="77480"/>
                  <a:pt x="68108" y="77480"/>
                </a:cubicBezTo>
                <a:cubicBezTo>
                  <a:pt x="68108" y="82204"/>
                  <a:pt x="64864" y="85984"/>
                  <a:pt x="58378" y="88818"/>
                </a:cubicBezTo>
                <a:lnTo>
                  <a:pt x="12972" y="68976"/>
                </a:lnTo>
                <a:cubicBezTo>
                  <a:pt x="25945" y="75590"/>
                  <a:pt x="45405" y="75590"/>
                  <a:pt x="58378" y="68976"/>
                </a:cubicBezTo>
                <a:cubicBezTo>
                  <a:pt x="71351" y="63307"/>
                  <a:pt x="71351" y="52913"/>
                  <a:pt x="58378" y="46299"/>
                </a:cubicBezTo>
                <a:cubicBezTo>
                  <a:pt x="45405" y="39685"/>
                  <a:pt x="25945" y="39685"/>
                  <a:pt x="12972" y="46299"/>
                </a:cubicBezTo>
                <a:cubicBezTo>
                  <a:pt x="0" y="52913"/>
                  <a:pt x="0" y="63307"/>
                  <a:pt x="12972" y="68976"/>
                </a:cubicBezTo>
                <a:lnTo>
                  <a:pt x="62702" y="29291"/>
                </a:lnTo>
                <a:cubicBezTo>
                  <a:pt x="74594" y="35905"/>
                  <a:pt x="95135" y="35905"/>
                  <a:pt x="108108" y="29291"/>
                </a:cubicBezTo>
                <a:cubicBezTo>
                  <a:pt x="120000" y="22677"/>
                  <a:pt x="120000" y="12283"/>
                  <a:pt x="108108" y="6614"/>
                </a:cubicBezTo>
                <a:cubicBezTo>
                  <a:pt x="95135" y="0"/>
                  <a:pt x="74594" y="0"/>
                  <a:pt x="62702" y="6614"/>
                </a:cubicBezTo>
                <a:cubicBezTo>
                  <a:pt x="49729" y="12283"/>
                  <a:pt x="49729" y="22677"/>
                  <a:pt x="62702" y="29291"/>
                </a:cubicBezTo>
                <a:lnTo>
                  <a:pt x="108108" y="77480"/>
                </a:lnTo>
                <a:cubicBezTo>
                  <a:pt x="98378" y="82204"/>
                  <a:pt x="84324" y="84094"/>
                  <a:pt x="72432" y="81259"/>
                </a:cubicBezTo>
                <a:cubicBezTo>
                  <a:pt x="72432" y="90708"/>
                  <a:pt x="72432" y="90708"/>
                  <a:pt x="72432" y="90708"/>
                </a:cubicBezTo>
                <a:cubicBezTo>
                  <a:pt x="84324" y="93543"/>
                  <a:pt x="98378" y="92598"/>
                  <a:pt x="108108" y="87874"/>
                </a:cubicBezTo>
                <a:cubicBezTo>
                  <a:pt x="113513" y="84094"/>
                  <a:pt x="116756" y="80314"/>
                  <a:pt x="116756" y="76535"/>
                </a:cubicBezTo>
                <a:cubicBezTo>
                  <a:pt x="116756" y="66141"/>
                  <a:pt x="116756" y="66141"/>
                  <a:pt x="116756" y="66141"/>
                </a:cubicBezTo>
                <a:cubicBezTo>
                  <a:pt x="116756" y="70866"/>
                  <a:pt x="113513" y="74645"/>
                  <a:pt x="108108" y="77480"/>
                </a:cubicBezTo>
                <a:lnTo>
                  <a:pt x="108108" y="49133"/>
                </a:lnTo>
                <a:cubicBezTo>
                  <a:pt x="98378" y="53858"/>
                  <a:pt x="84324" y="54803"/>
                  <a:pt x="72432" y="52913"/>
                </a:cubicBezTo>
                <a:cubicBezTo>
                  <a:pt x="72432" y="62362"/>
                  <a:pt x="72432" y="62362"/>
                  <a:pt x="72432" y="62362"/>
                </a:cubicBezTo>
                <a:cubicBezTo>
                  <a:pt x="84324" y="65196"/>
                  <a:pt x="98378" y="63307"/>
                  <a:pt x="108108" y="58582"/>
                </a:cubicBezTo>
                <a:cubicBezTo>
                  <a:pt x="113513" y="55748"/>
                  <a:pt x="116756" y="51968"/>
                  <a:pt x="116756" y="47244"/>
                </a:cubicBezTo>
                <a:cubicBezTo>
                  <a:pt x="116756" y="37795"/>
                  <a:pt x="116756" y="37795"/>
                  <a:pt x="116756" y="37795"/>
                </a:cubicBezTo>
                <a:cubicBezTo>
                  <a:pt x="116756" y="41574"/>
                  <a:pt x="113513" y="46299"/>
                  <a:pt x="108108" y="49133"/>
                </a:cubicBezTo>
                <a:lnTo>
                  <a:pt x="108108" y="34960"/>
                </a:lnTo>
                <a:cubicBezTo>
                  <a:pt x="95135" y="40629"/>
                  <a:pt x="74594" y="40629"/>
                  <a:pt x="62702" y="34960"/>
                </a:cubicBezTo>
                <a:cubicBezTo>
                  <a:pt x="56216" y="31181"/>
                  <a:pt x="52972" y="27401"/>
                  <a:pt x="52972" y="23622"/>
                </a:cubicBezTo>
                <a:cubicBezTo>
                  <a:pt x="52972" y="33070"/>
                  <a:pt x="52972" y="33070"/>
                  <a:pt x="52972" y="33070"/>
                </a:cubicBezTo>
                <a:cubicBezTo>
                  <a:pt x="52972" y="36850"/>
                  <a:pt x="56216" y="41574"/>
                  <a:pt x="62702" y="44409"/>
                </a:cubicBezTo>
                <a:cubicBezTo>
                  <a:pt x="74594" y="51023"/>
                  <a:pt x="95135" y="51023"/>
                  <a:pt x="108108" y="44409"/>
                </a:cubicBezTo>
                <a:cubicBezTo>
                  <a:pt x="113513" y="41574"/>
                  <a:pt x="116756" y="36850"/>
                  <a:pt x="116756" y="33070"/>
                </a:cubicBezTo>
                <a:cubicBezTo>
                  <a:pt x="116756" y="23622"/>
                  <a:pt x="116756" y="23622"/>
                  <a:pt x="116756" y="23622"/>
                </a:cubicBezTo>
                <a:cubicBezTo>
                  <a:pt x="116756" y="27401"/>
                  <a:pt x="113513" y="31181"/>
                  <a:pt x="108108" y="34960"/>
                </a:cubicBezTo>
                <a:lnTo>
                  <a:pt x="108108" y="63307"/>
                </a:lnTo>
                <a:cubicBezTo>
                  <a:pt x="98378" y="68031"/>
                  <a:pt x="84324" y="68976"/>
                  <a:pt x="72432" y="67086"/>
                </a:cubicBezTo>
                <a:cubicBezTo>
                  <a:pt x="72432" y="76535"/>
                  <a:pt x="72432" y="76535"/>
                  <a:pt x="72432" y="76535"/>
                </a:cubicBezTo>
                <a:cubicBezTo>
                  <a:pt x="84324" y="79370"/>
                  <a:pt x="98378" y="78425"/>
                  <a:pt x="108108" y="73700"/>
                </a:cubicBezTo>
                <a:cubicBezTo>
                  <a:pt x="113513" y="69921"/>
                  <a:pt x="116756" y="66141"/>
                  <a:pt x="116756" y="61417"/>
                </a:cubicBezTo>
                <a:cubicBezTo>
                  <a:pt x="116756" y="51968"/>
                  <a:pt x="116756" y="51968"/>
                  <a:pt x="116756" y="51968"/>
                </a:cubicBezTo>
                <a:cubicBezTo>
                  <a:pt x="116756" y="55748"/>
                  <a:pt x="113513" y="60472"/>
                  <a:pt x="108108" y="63307"/>
                </a:cubicBezTo>
                <a:lnTo>
                  <a:pt x="108108" y="91653"/>
                </a:lnTo>
                <a:cubicBezTo>
                  <a:pt x="98378" y="96377"/>
                  <a:pt x="84324" y="98267"/>
                  <a:pt x="72432" y="95433"/>
                </a:cubicBezTo>
                <a:cubicBezTo>
                  <a:pt x="72432" y="105826"/>
                  <a:pt x="72432" y="105826"/>
                  <a:pt x="72432" y="105826"/>
                </a:cubicBezTo>
                <a:cubicBezTo>
                  <a:pt x="84324" y="107716"/>
                  <a:pt x="98378" y="106771"/>
                  <a:pt x="108108" y="102047"/>
                </a:cubicBezTo>
                <a:cubicBezTo>
                  <a:pt x="113513" y="99212"/>
                  <a:pt x="116756" y="94488"/>
                  <a:pt x="116756" y="90708"/>
                </a:cubicBezTo>
                <a:cubicBezTo>
                  <a:pt x="116756" y="80314"/>
                  <a:pt x="116756" y="80314"/>
                  <a:pt x="116756" y="80314"/>
                </a:cubicBezTo>
                <a:cubicBezTo>
                  <a:pt x="116756" y="85039"/>
                  <a:pt x="113513" y="88818"/>
                  <a:pt x="108108" y="91653"/>
                </a:cubicBezTo>
              </a:path>
            </a:pathLst>
          </a:custGeom>
          <a:solidFill>
            <a:schemeClr val="accent1"/>
          </a:solidFill>
          <a:ln>
            <a:noFill/>
          </a:ln>
        </p:spPr>
        <p:style>
          <a:lnRef idx="0">
            <a:scrgbClr r="0" g="0" b="0"/>
          </a:lnRef>
          <a:fillRef idx="0">
            <a:scrgbClr r="0" g="0" b="0"/>
          </a:fillRef>
          <a:effectRef idx="0">
            <a:scrgbClr r="0" g="0" b="0"/>
          </a:effectRef>
          <a:fontRef idx="minor"/>
        </p:style>
        <p:txBody>
          <a:bodyPr/>
          <a:lstStyle/>
          <a:p>
            <a:endParaRPr lang="fr-TG"/>
          </a:p>
        </p:txBody>
      </p:sp>
      <p:sp>
        <p:nvSpPr>
          <p:cNvPr id="60" name="Shape 2253"/>
          <p:cNvSpPr txBox="1"/>
          <p:nvPr/>
        </p:nvSpPr>
        <p:spPr>
          <a:xfrm>
            <a:off x="3233688" y="3696858"/>
            <a:ext cx="6260815" cy="836857"/>
          </a:xfrm>
          <a:prstGeom prst="rect">
            <a:avLst/>
          </a:prstGeom>
          <a:noFill/>
          <a:ln>
            <a:noFill/>
          </a:ln>
        </p:spPr>
        <p:txBody>
          <a:bodyPr wrap="square" lIns="0" tIns="0" rIns="0" bIns="0" anchor="t" anchorCtr="0">
            <a:noAutofit/>
          </a:bodyPr>
          <a:lstStyle/>
          <a:p>
            <a:pPr marL="174930" lvl="1" indent="-174930" defTabSz="932863">
              <a:spcAft>
                <a:spcPts val="306"/>
              </a:spcAft>
              <a:buClr>
                <a:srgbClr val="005E00"/>
              </a:buClr>
              <a:buSzPct val="122000"/>
              <a:buFont typeface="Arial" panose="020B0604020202020204" pitchFamily="34" charset="0"/>
              <a:buChar char="•"/>
            </a:pPr>
            <a:r>
              <a:rPr lang="fr-FR" sz="1153" dirty="0">
                <a:solidFill>
                  <a:srgbClr val="000000"/>
                </a:solidFill>
                <a:sym typeface="Arial"/>
              </a:rPr>
              <a:t>Partenariat Public Privé (PPP)</a:t>
            </a:r>
          </a:p>
          <a:p>
            <a:pPr marL="174930" lvl="1" indent="-174930" defTabSz="932863">
              <a:spcAft>
                <a:spcPts val="306"/>
              </a:spcAft>
              <a:buClr>
                <a:srgbClr val="005E00"/>
              </a:buClr>
              <a:buSzPct val="122000"/>
              <a:buFont typeface="Arial" panose="020B0604020202020204" pitchFamily="34" charset="0"/>
              <a:buChar char="•"/>
            </a:pPr>
            <a:r>
              <a:rPr lang="fr-CA" sz="1153" dirty="0">
                <a:solidFill>
                  <a:srgbClr val="000000"/>
                </a:solidFill>
                <a:sym typeface="Arial"/>
              </a:rPr>
              <a:t>Mode de remboursement ( à voir  avec le MFB)</a:t>
            </a:r>
          </a:p>
          <a:p>
            <a:pPr marL="174930" lvl="1" indent="-174930" defTabSz="932863">
              <a:spcAft>
                <a:spcPts val="306"/>
              </a:spcAft>
              <a:buClr>
                <a:srgbClr val="005E00"/>
              </a:buClr>
              <a:buSzPct val="122000"/>
              <a:buFont typeface="Arial" panose="020B0604020202020204" pitchFamily="34" charset="0"/>
              <a:buChar char="•"/>
            </a:pPr>
            <a:r>
              <a:rPr lang="fr-FR" sz="1153" dirty="0">
                <a:solidFill>
                  <a:srgbClr val="000000"/>
                </a:solidFill>
              </a:rPr>
              <a:t>L</a:t>
            </a:r>
            <a:r>
              <a:rPr lang="fr-FR" sz="1200" dirty="0"/>
              <a:t>’investisseur récupère son capital via des paiements publics garantis sur une période de 15 à 25 ans</a:t>
            </a:r>
            <a:endParaRPr lang="fr-CA" sz="1153" i="1" dirty="0">
              <a:solidFill>
                <a:srgbClr val="000000"/>
              </a:solidFill>
              <a:latin typeface="Arial"/>
              <a:ea typeface="Arial"/>
              <a:cs typeface="Arial"/>
              <a:sym typeface="Arial"/>
            </a:endParaRPr>
          </a:p>
        </p:txBody>
      </p:sp>
      <p:sp>
        <p:nvSpPr>
          <p:cNvPr id="61" name="Shape 2253"/>
          <p:cNvSpPr txBox="1"/>
          <p:nvPr/>
        </p:nvSpPr>
        <p:spPr>
          <a:xfrm>
            <a:off x="3233688" y="4675513"/>
            <a:ext cx="6260815" cy="690741"/>
          </a:xfrm>
          <a:prstGeom prst="rect">
            <a:avLst/>
          </a:prstGeom>
          <a:noFill/>
          <a:ln>
            <a:noFill/>
          </a:ln>
        </p:spPr>
        <p:txBody>
          <a:bodyPr wrap="square" lIns="0" tIns="0" rIns="0" bIns="0" numCol="1" anchor="t" anchorCtr="0">
            <a:noAutofit/>
          </a:bodyPr>
          <a:lstStyle/>
          <a:p>
            <a:pPr marL="174930" lvl="1" indent="-174930">
              <a:spcAft>
                <a:spcPts val="306"/>
              </a:spcAft>
              <a:buClr>
                <a:srgbClr val="236800"/>
              </a:buClr>
              <a:buSzPct val="123000"/>
              <a:buFont typeface="Arial" panose="020B0604020202020204" pitchFamily="34" charset="0"/>
              <a:buChar char="•"/>
            </a:pPr>
            <a:r>
              <a:rPr lang="fr-FR" sz="1153" i="1" dirty="0">
                <a:solidFill>
                  <a:srgbClr val="000000"/>
                </a:solidFill>
              </a:rPr>
              <a:t>PPP (type BOT ou contrat de performance routière) ; </a:t>
            </a:r>
          </a:p>
          <a:p>
            <a:pPr marL="174930" lvl="1" indent="-174930">
              <a:spcAft>
                <a:spcPts val="306"/>
              </a:spcAft>
              <a:buClr>
                <a:srgbClr val="236800"/>
              </a:buClr>
              <a:buSzPct val="123000"/>
              <a:buFont typeface="Arial" panose="020B0604020202020204" pitchFamily="34" charset="0"/>
              <a:buChar char="•"/>
            </a:pPr>
            <a:r>
              <a:rPr lang="fr-FR" sz="1153" i="1" dirty="0">
                <a:solidFill>
                  <a:srgbClr val="000000"/>
                </a:solidFill>
              </a:rPr>
              <a:t>Financement mixte : État + bailleurs + investisseurs privés ; </a:t>
            </a:r>
          </a:p>
          <a:p>
            <a:pPr marL="174930" lvl="1" indent="-174930">
              <a:spcAft>
                <a:spcPts val="306"/>
              </a:spcAft>
              <a:buClr>
                <a:srgbClr val="236800"/>
              </a:buClr>
              <a:buSzPct val="123000"/>
              <a:buFont typeface="Arial" panose="020B0604020202020204" pitchFamily="34" charset="0"/>
              <a:buChar char="•"/>
            </a:pPr>
            <a:r>
              <a:rPr lang="fr-FR" sz="1153" i="1" dirty="0">
                <a:solidFill>
                  <a:srgbClr val="000000"/>
                </a:solidFill>
              </a:rPr>
              <a:t>Contrat EPC + maintenance </a:t>
            </a:r>
          </a:p>
          <a:p>
            <a:pPr marL="174930" lvl="1" indent="-174930">
              <a:spcAft>
                <a:spcPts val="306"/>
              </a:spcAft>
              <a:buClr>
                <a:srgbClr val="236800"/>
              </a:buClr>
              <a:buSzPct val="123000"/>
              <a:buFont typeface="Arial" panose="020B0604020202020204" pitchFamily="34" charset="0"/>
              <a:buChar char="•"/>
            </a:pPr>
            <a:endParaRPr lang="fr-FR" sz="1153" i="1" dirty="0">
              <a:solidFill>
                <a:srgbClr val="000000"/>
              </a:solidFill>
            </a:endParaRPr>
          </a:p>
        </p:txBody>
      </p:sp>
      <p:grpSp>
        <p:nvGrpSpPr>
          <p:cNvPr id="65" name="Shape 2300">
            <a:extLst>
              <a:ext uri="{FF2B5EF4-FFF2-40B4-BE49-F238E27FC236}">
                <a16:creationId xmlns:a16="http://schemas.microsoft.com/office/drawing/2014/main" id="{9E0B91E6-A723-4E00-B509-4FAD7302E64C}"/>
              </a:ext>
            </a:extLst>
          </p:cNvPr>
          <p:cNvGrpSpPr/>
          <p:nvPr/>
        </p:nvGrpSpPr>
        <p:grpSpPr>
          <a:xfrm>
            <a:off x="1588929" y="2499668"/>
            <a:ext cx="253724" cy="288562"/>
            <a:chOff x="1839913" y="5276850"/>
            <a:chExt cx="693736" cy="788987"/>
          </a:xfrm>
          <a:solidFill>
            <a:schemeClr val="accent1"/>
          </a:solidFill>
        </p:grpSpPr>
        <p:sp>
          <p:nvSpPr>
            <p:cNvPr id="68" name="Shape 2301">
              <a:extLst>
                <a:ext uri="{FF2B5EF4-FFF2-40B4-BE49-F238E27FC236}">
                  <a16:creationId xmlns:a16="http://schemas.microsoft.com/office/drawing/2014/main" id="{C02219D6-63E7-41FB-8C54-F48ED1141912}"/>
                </a:ext>
              </a:extLst>
            </p:cNvPr>
            <p:cNvSpPr/>
            <p:nvPr/>
          </p:nvSpPr>
          <p:spPr>
            <a:xfrm>
              <a:off x="1897063" y="5276850"/>
              <a:ext cx="166686" cy="192088"/>
            </a:xfrm>
            <a:custGeom>
              <a:avLst/>
              <a:gdLst/>
              <a:ahLst/>
              <a:cxnLst/>
              <a:rect l="0" t="0" r="0" b="0"/>
              <a:pathLst>
                <a:path w="120000" h="120000" extrusionOk="0">
                  <a:moveTo>
                    <a:pt x="60000" y="120000"/>
                  </a:moveTo>
                  <a:cubicBezTo>
                    <a:pt x="93818" y="119685"/>
                    <a:pt x="120000" y="85354"/>
                    <a:pt x="120000" y="55748"/>
                  </a:cubicBezTo>
                  <a:cubicBezTo>
                    <a:pt x="120000" y="25826"/>
                    <a:pt x="93090" y="629"/>
                    <a:pt x="60000" y="0"/>
                  </a:cubicBezTo>
                  <a:cubicBezTo>
                    <a:pt x="26909" y="629"/>
                    <a:pt x="0" y="26141"/>
                    <a:pt x="0" y="55748"/>
                  </a:cubicBezTo>
                  <a:cubicBezTo>
                    <a:pt x="0" y="85354"/>
                    <a:pt x="26545" y="119685"/>
                    <a:pt x="60000" y="120000"/>
                  </a:cubicBezTo>
                  <a:close/>
                </a:path>
              </a:pathLst>
            </a:custGeom>
            <a:grpFill/>
            <a:ln>
              <a:noFill/>
            </a:ln>
          </p:spPr>
          <p:txBody>
            <a:bodyPr wrap="square" lIns="91410" tIns="45704" rIns="91410" bIns="45704" anchor="t" anchorCtr="0">
              <a:noAutofit/>
            </a:bodyPr>
            <a:lstStyle/>
            <a:p>
              <a:pPr defTabSz="932863"/>
              <a:endParaRPr sz="1600" dirty="0">
                <a:solidFill>
                  <a:srgbClr val="000000"/>
                </a:solidFill>
                <a:latin typeface="Arial"/>
                <a:ea typeface="Arial"/>
                <a:cs typeface="Arial"/>
                <a:sym typeface="Arial"/>
              </a:endParaRPr>
            </a:p>
          </p:txBody>
        </p:sp>
        <p:sp>
          <p:nvSpPr>
            <p:cNvPr id="69" name="Shape 2302">
              <a:extLst>
                <a:ext uri="{FF2B5EF4-FFF2-40B4-BE49-F238E27FC236}">
                  <a16:creationId xmlns:a16="http://schemas.microsoft.com/office/drawing/2014/main" id="{2A18D865-3B1E-44B2-9B14-D94E676363A2}"/>
                </a:ext>
              </a:extLst>
            </p:cNvPr>
            <p:cNvSpPr/>
            <p:nvPr/>
          </p:nvSpPr>
          <p:spPr>
            <a:xfrm>
              <a:off x="1965325" y="5483225"/>
              <a:ext cx="30161" cy="19049"/>
            </a:xfrm>
            <a:custGeom>
              <a:avLst/>
              <a:gdLst/>
              <a:ahLst/>
              <a:cxnLst/>
              <a:rect l="0" t="0" r="0" b="0"/>
              <a:pathLst>
                <a:path w="120000" h="120000" extrusionOk="0">
                  <a:moveTo>
                    <a:pt x="104516" y="3157"/>
                  </a:moveTo>
                  <a:cubicBezTo>
                    <a:pt x="73548" y="0"/>
                    <a:pt x="44516" y="0"/>
                    <a:pt x="13548" y="3157"/>
                  </a:cubicBezTo>
                  <a:cubicBezTo>
                    <a:pt x="9677" y="3157"/>
                    <a:pt x="5806" y="6315"/>
                    <a:pt x="5806" y="12631"/>
                  </a:cubicBezTo>
                  <a:cubicBezTo>
                    <a:pt x="3870" y="18947"/>
                    <a:pt x="1935" y="25263"/>
                    <a:pt x="0" y="31578"/>
                  </a:cubicBezTo>
                  <a:cubicBezTo>
                    <a:pt x="0" y="34736"/>
                    <a:pt x="0" y="41052"/>
                    <a:pt x="0" y="44210"/>
                  </a:cubicBezTo>
                  <a:cubicBezTo>
                    <a:pt x="7741" y="69473"/>
                    <a:pt x="13548" y="91578"/>
                    <a:pt x="21290" y="113684"/>
                  </a:cubicBezTo>
                  <a:cubicBezTo>
                    <a:pt x="21290" y="120000"/>
                    <a:pt x="23225" y="120000"/>
                    <a:pt x="27096" y="120000"/>
                  </a:cubicBezTo>
                  <a:cubicBezTo>
                    <a:pt x="36774" y="120000"/>
                    <a:pt x="48387" y="120000"/>
                    <a:pt x="58064" y="120000"/>
                  </a:cubicBezTo>
                  <a:cubicBezTo>
                    <a:pt x="69677" y="120000"/>
                    <a:pt x="79354" y="120000"/>
                    <a:pt x="90967" y="120000"/>
                  </a:cubicBezTo>
                  <a:cubicBezTo>
                    <a:pt x="94838" y="120000"/>
                    <a:pt x="94838" y="120000"/>
                    <a:pt x="96774" y="113684"/>
                  </a:cubicBezTo>
                  <a:cubicBezTo>
                    <a:pt x="102580" y="97894"/>
                    <a:pt x="106451" y="78947"/>
                    <a:pt x="112258" y="63157"/>
                  </a:cubicBezTo>
                  <a:cubicBezTo>
                    <a:pt x="118064" y="47368"/>
                    <a:pt x="120000" y="31578"/>
                    <a:pt x="112258" y="12631"/>
                  </a:cubicBezTo>
                  <a:cubicBezTo>
                    <a:pt x="110322" y="6315"/>
                    <a:pt x="108387" y="3157"/>
                    <a:pt x="104516" y="3157"/>
                  </a:cubicBezTo>
                  <a:close/>
                </a:path>
              </a:pathLst>
            </a:custGeom>
            <a:grpFill/>
            <a:ln>
              <a:noFill/>
            </a:ln>
          </p:spPr>
          <p:txBody>
            <a:bodyPr wrap="square" lIns="91410" tIns="45704" rIns="91410" bIns="45704" anchor="t" anchorCtr="0">
              <a:noAutofit/>
            </a:bodyPr>
            <a:lstStyle/>
            <a:p>
              <a:pPr defTabSz="932863"/>
              <a:endParaRPr sz="1600" dirty="0">
                <a:solidFill>
                  <a:srgbClr val="000000"/>
                </a:solidFill>
                <a:latin typeface="Arial"/>
                <a:ea typeface="Arial"/>
                <a:cs typeface="Arial"/>
                <a:sym typeface="Arial"/>
              </a:endParaRPr>
            </a:p>
          </p:txBody>
        </p:sp>
        <p:sp>
          <p:nvSpPr>
            <p:cNvPr id="70" name="Shape 2303">
              <a:extLst>
                <a:ext uri="{FF2B5EF4-FFF2-40B4-BE49-F238E27FC236}">
                  <a16:creationId xmlns:a16="http://schemas.microsoft.com/office/drawing/2014/main" id="{84A25411-F685-4A8B-A5D8-6C9FBAADFBFB}"/>
                </a:ext>
              </a:extLst>
            </p:cNvPr>
            <p:cNvSpPr/>
            <p:nvPr/>
          </p:nvSpPr>
          <p:spPr>
            <a:xfrm>
              <a:off x="1839913" y="5483225"/>
              <a:ext cx="473075" cy="582612"/>
            </a:xfrm>
            <a:custGeom>
              <a:avLst/>
              <a:gdLst/>
              <a:ahLst/>
              <a:cxnLst/>
              <a:rect l="0" t="0" r="0" b="0"/>
              <a:pathLst>
                <a:path w="120000" h="120000" extrusionOk="0">
                  <a:moveTo>
                    <a:pt x="59235" y="14495"/>
                  </a:moveTo>
                  <a:cubicBezTo>
                    <a:pt x="111082" y="14495"/>
                    <a:pt x="111082" y="14495"/>
                    <a:pt x="111082" y="14495"/>
                  </a:cubicBezTo>
                  <a:cubicBezTo>
                    <a:pt x="116050" y="14495"/>
                    <a:pt x="120000" y="11182"/>
                    <a:pt x="120000" y="7247"/>
                  </a:cubicBezTo>
                  <a:cubicBezTo>
                    <a:pt x="120000" y="3313"/>
                    <a:pt x="116050" y="0"/>
                    <a:pt x="111082" y="0"/>
                  </a:cubicBezTo>
                  <a:cubicBezTo>
                    <a:pt x="58980" y="0"/>
                    <a:pt x="58980" y="0"/>
                    <a:pt x="58980" y="0"/>
                  </a:cubicBezTo>
                  <a:cubicBezTo>
                    <a:pt x="58980" y="0"/>
                    <a:pt x="58980" y="0"/>
                    <a:pt x="58980" y="0"/>
                  </a:cubicBezTo>
                  <a:cubicBezTo>
                    <a:pt x="47770" y="0"/>
                    <a:pt x="47770" y="0"/>
                    <a:pt x="47770" y="0"/>
                  </a:cubicBezTo>
                  <a:cubicBezTo>
                    <a:pt x="40000" y="12424"/>
                    <a:pt x="40000" y="12424"/>
                    <a:pt x="40000" y="12424"/>
                  </a:cubicBezTo>
                  <a:cubicBezTo>
                    <a:pt x="39617" y="11389"/>
                    <a:pt x="39363" y="10353"/>
                    <a:pt x="39108" y="9318"/>
                  </a:cubicBezTo>
                  <a:cubicBezTo>
                    <a:pt x="38726" y="7868"/>
                    <a:pt x="38343" y="6315"/>
                    <a:pt x="37834" y="4866"/>
                  </a:cubicBezTo>
                  <a:cubicBezTo>
                    <a:pt x="36433" y="4866"/>
                    <a:pt x="34904" y="4866"/>
                    <a:pt x="33503" y="4866"/>
                  </a:cubicBezTo>
                  <a:cubicBezTo>
                    <a:pt x="33248" y="4866"/>
                    <a:pt x="33248" y="4969"/>
                    <a:pt x="33248" y="5073"/>
                  </a:cubicBezTo>
                  <a:cubicBezTo>
                    <a:pt x="32611" y="7247"/>
                    <a:pt x="32101" y="9421"/>
                    <a:pt x="31464" y="11596"/>
                  </a:cubicBezTo>
                  <a:cubicBezTo>
                    <a:pt x="31464" y="11803"/>
                    <a:pt x="31337" y="12113"/>
                    <a:pt x="31337" y="12320"/>
                  </a:cubicBezTo>
                  <a:cubicBezTo>
                    <a:pt x="23439" y="0"/>
                    <a:pt x="23439" y="0"/>
                    <a:pt x="23439" y="0"/>
                  </a:cubicBezTo>
                  <a:cubicBezTo>
                    <a:pt x="12229" y="0"/>
                    <a:pt x="12229" y="0"/>
                    <a:pt x="12229" y="0"/>
                  </a:cubicBezTo>
                  <a:cubicBezTo>
                    <a:pt x="5477" y="0"/>
                    <a:pt x="0" y="4762"/>
                    <a:pt x="0" y="10560"/>
                  </a:cubicBezTo>
                  <a:cubicBezTo>
                    <a:pt x="0" y="50215"/>
                    <a:pt x="0" y="50215"/>
                    <a:pt x="0" y="50215"/>
                  </a:cubicBezTo>
                  <a:cubicBezTo>
                    <a:pt x="0" y="55703"/>
                    <a:pt x="4840" y="60155"/>
                    <a:pt x="11210" y="60569"/>
                  </a:cubicBezTo>
                  <a:cubicBezTo>
                    <a:pt x="12993" y="76617"/>
                    <a:pt x="14649" y="92769"/>
                    <a:pt x="16433" y="109128"/>
                  </a:cubicBezTo>
                  <a:cubicBezTo>
                    <a:pt x="17197" y="114823"/>
                    <a:pt x="21656" y="119689"/>
                    <a:pt x="26751" y="119896"/>
                  </a:cubicBezTo>
                  <a:cubicBezTo>
                    <a:pt x="32611" y="120000"/>
                    <a:pt x="38598" y="120000"/>
                    <a:pt x="44585" y="119896"/>
                  </a:cubicBezTo>
                  <a:cubicBezTo>
                    <a:pt x="49554" y="119689"/>
                    <a:pt x="54140" y="114823"/>
                    <a:pt x="54777" y="109128"/>
                  </a:cubicBezTo>
                  <a:cubicBezTo>
                    <a:pt x="56305" y="95461"/>
                    <a:pt x="57707" y="81898"/>
                    <a:pt x="59235" y="68438"/>
                  </a:cubicBezTo>
                  <a:cubicBezTo>
                    <a:pt x="59235" y="68438"/>
                    <a:pt x="59235" y="68438"/>
                    <a:pt x="59235" y="68438"/>
                  </a:cubicBezTo>
                  <a:lnTo>
                    <a:pt x="59235" y="14495"/>
                  </a:lnTo>
                  <a:close/>
                </a:path>
              </a:pathLst>
            </a:custGeom>
            <a:grpFill/>
            <a:ln>
              <a:noFill/>
            </a:ln>
          </p:spPr>
          <p:txBody>
            <a:bodyPr wrap="square" lIns="91410" tIns="45704" rIns="91410" bIns="45704" anchor="t" anchorCtr="0">
              <a:noAutofit/>
            </a:bodyPr>
            <a:lstStyle/>
            <a:p>
              <a:pPr defTabSz="932863"/>
              <a:endParaRPr sz="1600" dirty="0">
                <a:solidFill>
                  <a:srgbClr val="000000"/>
                </a:solidFill>
                <a:latin typeface="Arial"/>
                <a:ea typeface="Arial"/>
                <a:cs typeface="Arial"/>
                <a:sym typeface="Arial"/>
              </a:endParaRPr>
            </a:p>
          </p:txBody>
        </p:sp>
        <p:sp>
          <p:nvSpPr>
            <p:cNvPr id="71" name="Shape 2304">
              <a:extLst>
                <a:ext uri="{FF2B5EF4-FFF2-40B4-BE49-F238E27FC236}">
                  <a16:creationId xmlns:a16="http://schemas.microsoft.com/office/drawing/2014/main" id="{69D599DE-86A9-4E36-B0D7-CC58B19ED2E7}"/>
                </a:ext>
              </a:extLst>
            </p:cNvPr>
            <p:cNvSpPr/>
            <p:nvPr/>
          </p:nvSpPr>
          <p:spPr>
            <a:xfrm>
              <a:off x="2135188" y="5921375"/>
              <a:ext cx="282574" cy="144462"/>
            </a:xfrm>
            <a:custGeom>
              <a:avLst/>
              <a:gdLst/>
              <a:ahLst/>
              <a:cxnLst/>
              <a:rect l="0" t="0" r="0" b="0"/>
              <a:pathLst>
                <a:path w="120000" h="120000" extrusionOk="0">
                  <a:moveTo>
                    <a:pt x="72682" y="0"/>
                  </a:moveTo>
                  <a:cubicBezTo>
                    <a:pt x="47317" y="0"/>
                    <a:pt x="47317" y="0"/>
                    <a:pt x="47317" y="0"/>
                  </a:cubicBezTo>
                  <a:cubicBezTo>
                    <a:pt x="3623" y="88333"/>
                    <a:pt x="3623" y="88333"/>
                    <a:pt x="3623" y="88333"/>
                  </a:cubicBezTo>
                  <a:cubicBezTo>
                    <a:pt x="0" y="95416"/>
                    <a:pt x="0" y="107083"/>
                    <a:pt x="3623" y="114583"/>
                  </a:cubicBezTo>
                  <a:cubicBezTo>
                    <a:pt x="5541" y="117916"/>
                    <a:pt x="7886" y="120000"/>
                    <a:pt x="10017" y="120000"/>
                  </a:cubicBezTo>
                  <a:cubicBezTo>
                    <a:pt x="12362" y="120000"/>
                    <a:pt x="14706" y="117916"/>
                    <a:pt x="16625" y="114583"/>
                  </a:cubicBezTo>
                  <a:cubicBezTo>
                    <a:pt x="60106" y="26250"/>
                    <a:pt x="60106" y="26250"/>
                    <a:pt x="60106" y="26250"/>
                  </a:cubicBezTo>
                  <a:cubicBezTo>
                    <a:pt x="103587" y="114583"/>
                    <a:pt x="103587" y="114583"/>
                    <a:pt x="103587" y="114583"/>
                  </a:cubicBezTo>
                  <a:cubicBezTo>
                    <a:pt x="105293" y="117916"/>
                    <a:pt x="107637" y="120000"/>
                    <a:pt x="109982" y="120000"/>
                  </a:cubicBezTo>
                  <a:cubicBezTo>
                    <a:pt x="112326" y="120000"/>
                    <a:pt x="114671" y="117916"/>
                    <a:pt x="116376" y="114583"/>
                  </a:cubicBezTo>
                  <a:cubicBezTo>
                    <a:pt x="120000" y="107083"/>
                    <a:pt x="120000" y="95416"/>
                    <a:pt x="116376" y="88333"/>
                  </a:cubicBezTo>
                  <a:lnTo>
                    <a:pt x="72682" y="0"/>
                  </a:lnTo>
                  <a:close/>
                </a:path>
              </a:pathLst>
            </a:custGeom>
            <a:grpFill/>
            <a:ln>
              <a:noFill/>
            </a:ln>
          </p:spPr>
          <p:txBody>
            <a:bodyPr wrap="square" lIns="91410" tIns="45704" rIns="91410" bIns="45704" anchor="t" anchorCtr="0">
              <a:noAutofit/>
            </a:bodyPr>
            <a:lstStyle/>
            <a:p>
              <a:pPr defTabSz="932863"/>
              <a:endParaRPr sz="1600" dirty="0">
                <a:solidFill>
                  <a:srgbClr val="000000"/>
                </a:solidFill>
                <a:latin typeface="Arial"/>
                <a:ea typeface="Arial"/>
                <a:cs typeface="Arial"/>
                <a:sym typeface="Arial"/>
              </a:endParaRPr>
            </a:p>
          </p:txBody>
        </p:sp>
        <p:sp>
          <p:nvSpPr>
            <p:cNvPr id="72" name="Shape 2305">
              <a:extLst>
                <a:ext uri="{FF2B5EF4-FFF2-40B4-BE49-F238E27FC236}">
                  <a16:creationId xmlns:a16="http://schemas.microsoft.com/office/drawing/2014/main" id="{F4BAE191-290C-42F5-8531-556E328EC965}"/>
                </a:ext>
              </a:extLst>
            </p:cNvPr>
            <p:cNvSpPr/>
            <p:nvPr/>
          </p:nvSpPr>
          <p:spPr>
            <a:xfrm>
              <a:off x="2092325" y="5278437"/>
              <a:ext cx="441324" cy="614363"/>
            </a:xfrm>
            <a:custGeom>
              <a:avLst/>
              <a:gdLst/>
              <a:ahLst/>
              <a:cxnLst/>
              <a:rect l="0" t="0" r="0" b="0"/>
              <a:pathLst>
                <a:path w="120000" h="120000" extrusionOk="0">
                  <a:moveTo>
                    <a:pt x="103071" y="10622"/>
                  </a:moveTo>
                  <a:cubicBezTo>
                    <a:pt x="72491" y="10622"/>
                    <a:pt x="72491" y="10622"/>
                    <a:pt x="72491" y="10622"/>
                  </a:cubicBezTo>
                  <a:cubicBezTo>
                    <a:pt x="71262" y="4622"/>
                    <a:pt x="64163" y="0"/>
                    <a:pt x="55563" y="0"/>
                  </a:cubicBezTo>
                  <a:cubicBezTo>
                    <a:pt x="44232" y="0"/>
                    <a:pt x="44232" y="0"/>
                    <a:pt x="44232" y="0"/>
                  </a:cubicBezTo>
                  <a:cubicBezTo>
                    <a:pt x="35631" y="0"/>
                    <a:pt x="28532" y="4622"/>
                    <a:pt x="27440" y="10622"/>
                  </a:cubicBezTo>
                  <a:cubicBezTo>
                    <a:pt x="0" y="10622"/>
                    <a:pt x="0" y="10622"/>
                    <a:pt x="0" y="10622"/>
                  </a:cubicBezTo>
                  <a:cubicBezTo>
                    <a:pt x="682" y="12688"/>
                    <a:pt x="1228" y="14852"/>
                    <a:pt x="1228" y="17114"/>
                  </a:cubicBezTo>
                  <a:cubicBezTo>
                    <a:pt x="1228" y="17704"/>
                    <a:pt x="1092" y="18196"/>
                    <a:pt x="1092" y="18786"/>
                  </a:cubicBezTo>
                  <a:cubicBezTo>
                    <a:pt x="34402" y="18786"/>
                    <a:pt x="34402" y="18786"/>
                    <a:pt x="34402" y="18786"/>
                  </a:cubicBezTo>
                  <a:cubicBezTo>
                    <a:pt x="38907" y="18786"/>
                    <a:pt x="38907" y="18786"/>
                    <a:pt x="38907" y="18786"/>
                  </a:cubicBezTo>
                  <a:cubicBezTo>
                    <a:pt x="60887" y="18786"/>
                    <a:pt x="60887" y="18786"/>
                    <a:pt x="60887" y="18786"/>
                  </a:cubicBezTo>
                  <a:cubicBezTo>
                    <a:pt x="66894" y="18786"/>
                    <a:pt x="66894" y="18786"/>
                    <a:pt x="66894" y="18786"/>
                  </a:cubicBezTo>
                  <a:cubicBezTo>
                    <a:pt x="103071" y="18786"/>
                    <a:pt x="103071" y="18786"/>
                    <a:pt x="103071" y="18786"/>
                  </a:cubicBezTo>
                  <a:cubicBezTo>
                    <a:pt x="106211" y="18786"/>
                    <a:pt x="108668" y="20852"/>
                    <a:pt x="108668" y="23409"/>
                  </a:cubicBezTo>
                  <a:cubicBezTo>
                    <a:pt x="108668" y="107213"/>
                    <a:pt x="108668" y="107213"/>
                    <a:pt x="108668" y="107213"/>
                  </a:cubicBezTo>
                  <a:cubicBezTo>
                    <a:pt x="108668" y="109770"/>
                    <a:pt x="106211" y="111836"/>
                    <a:pt x="103071" y="111836"/>
                  </a:cubicBezTo>
                  <a:cubicBezTo>
                    <a:pt x="3139" y="111836"/>
                    <a:pt x="3139" y="111836"/>
                    <a:pt x="3139" y="111836"/>
                  </a:cubicBezTo>
                  <a:cubicBezTo>
                    <a:pt x="2866" y="114590"/>
                    <a:pt x="2457" y="117344"/>
                    <a:pt x="2184" y="120000"/>
                  </a:cubicBezTo>
                  <a:cubicBezTo>
                    <a:pt x="103071" y="120000"/>
                    <a:pt x="103071" y="120000"/>
                    <a:pt x="103071" y="120000"/>
                  </a:cubicBezTo>
                  <a:cubicBezTo>
                    <a:pt x="112491" y="120000"/>
                    <a:pt x="120000" y="114295"/>
                    <a:pt x="120000" y="107213"/>
                  </a:cubicBezTo>
                  <a:cubicBezTo>
                    <a:pt x="120000" y="23409"/>
                    <a:pt x="120000" y="23409"/>
                    <a:pt x="120000" y="23409"/>
                  </a:cubicBezTo>
                  <a:cubicBezTo>
                    <a:pt x="120000" y="16327"/>
                    <a:pt x="112491" y="10622"/>
                    <a:pt x="103071" y="10622"/>
                  </a:cubicBezTo>
                  <a:close/>
                </a:path>
              </a:pathLst>
            </a:custGeom>
            <a:grpFill/>
            <a:ln>
              <a:noFill/>
            </a:ln>
          </p:spPr>
          <p:txBody>
            <a:bodyPr wrap="square" lIns="91410" tIns="45704" rIns="91410" bIns="45704" anchor="t" anchorCtr="0">
              <a:noAutofit/>
            </a:bodyPr>
            <a:lstStyle/>
            <a:p>
              <a:pPr defTabSz="932863"/>
              <a:endParaRPr sz="1600" dirty="0">
                <a:solidFill>
                  <a:srgbClr val="000000"/>
                </a:solidFill>
                <a:latin typeface="Arial"/>
                <a:ea typeface="Arial"/>
                <a:cs typeface="Arial"/>
                <a:sym typeface="Arial"/>
              </a:endParaRPr>
            </a:p>
          </p:txBody>
        </p:sp>
      </p:grpSp>
      <p:pic>
        <p:nvPicPr>
          <p:cNvPr id="98" name="Picture 79" descr="A close up of a logo&#10;&#10;Description generated with very high confidence">
            <a:extLst>
              <a:ext uri="{FF2B5EF4-FFF2-40B4-BE49-F238E27FC236}">
                <a16:creationId xmlns:a16="http://schemas.microsoft.com/office/drawing/2014/main" id="{12B79ABC-661B-49DB-B7B5-8AF5464B40F6}"/>
              </a:ext>
            </a:extLst>
          </p:cNvPr>
          <p:cNvPicPr>
            <a:picLocks noChangeAspect="1"/>
          </p:cNvPicPr>
          <p:nvPr/>
        </p:nvPicPr>
        <p:blipFill rotWithShape="1">
          <a:blip r:embed="rId3" cstate="print">
            <a:duotone>
              <a:schemeClr val="accent1">
                <a:shade val="45000"/>
                <a:satMod val="135000"/>
              </a:schemeClr>
              <a:prstClr val="white"/>
            </a:duotone>
            <a:extLst>
              <a:ext uri="{28A0092B-C50C-407E-A947-70E740481C1C}">
                <a14:useLocalDpi xmlns:a14="http://schemas.microsoft.com/office/drawing/2010/main" val="0"/>
              </a:ext>
            </a:extLst>
          </a:blip>
          <a:srcRect l="7899" t="14124" r="8944" b="27484"/>
          <a:stretch/>
        </p:blipFill>
        <p:spPr>
          <a:xfrm>
            <a:off x="1553672" y="4832362"/>
            <a:ext cx="427501" cy="300190"/>
          </a:xfrm>
          <a:prstGeom prst="rect">
            <a:avLst/>
          </a:prstGeom>
        </p:spPr>
      </p:pic>
      <p:sp>
        <p:nvSpPr>
          <p:cNvPr id="40" name="Titre 23">
            <a:extLst>
              <a:ext uri="{FF2B5EF4-FFF2-40B4-BE49-F238E27FC236}">
                <a16:creationId xmlns:a16="http://schemas.microsoft.com/office/drawing/2014/main" id="{95BA5E4A-3BB6-497D-BCA5-51A37862FE12}"/>
              </a:ext>
            </a:extLst>
          </p:cNvPr>
          <p:cNvSpPr txBox="1">
            <a:spLocks/>
          </p:cNvSpPr>
          <p:nvPr/>
        </p:nvSpPr>
        <p:spPr>
          <a:xfrm>
            <a:off x="812800" y="129772"/>
            <a:ext cx="9864264" cy="526881"/>
          </a:xfrm>
          <a:prstGeom prst="rect">
            <a:avLst/>
          </a:prstGeom>
        </p:spPr>
        <p:txBody>
          <a:bodyPr/>
          <a:lstStyle>
            <a:lvl1pPr algn="l" defTabSz="895350" rtl="0" eaLnBrk="1" fontAlgn="base" hangingPunct="1">
              <a:spcBef>
                <a:spcPct val="0"/>
              </a:spcBef>
              <a:spcAft>
                <a:spcPct val="0"/>
              </a:spcAft>
              <a:tabLst>
                <a:tab pos="357188" algn="l"/>
              </a:tabLst>
              <a:defRPr sz="1900" b="1">
                <a:solidFill>
                  <a:schemeClr val="tx2"/>
                </a:solidFill>
                <a:latin typeface="+mj-lt"/>
                <a:ea typeface="+mj-ea"/>
                <a:cs typeface="+mj-cs"/>
              </a:defRPr>
            </a:lvl1pPr>
            <a:lvl2pPr algn="l" defTabSz="895350" rtl="0" eaLnBrk="1" fontAlgn="base" hangingPunct="1">
              <a:spcBef>
                <a:spcPct val="0"/>
              </a:spcBef>
              <a:spcAft>
                <a:spcPct val="0"/>
              </a:spcAft>
              <a:defRPr sz="1900" b="1">
                <a:solidFill>
                  <a:schemeClr val="tx2"/>
                </a:solidFill>
                <a:latin typeface="Arial" charset="0"/>
              </a:defRPr>
            </a:lvl2pPr>
            <a:lvl3pPr algn="l" defTabSz="895350" rtl="0" eaLnBrk="1" fontAlgn="base" hangingPunct="1">
              <a:spcBef>
                <a:spcPct val="0"/>
              </a:spcBef>
              <a:spcAft>
                <a:spcPct val="0"/>
              </a:spcAft>
              <a:defRPr sz="1900" b="1">
                <a:solidFill>
                  <a:schemeClr val="tx2"/>
                </a:solidFill>
                <a:latin typeface="Arial" charset="0"/>
              </a:defRPr>
            </a:lvl3pPr>
            <a:lvl4pPr algn="l" defTabSz="895350" rtl="0" eaLnBrk="1" fontAlgn="base" hangingPunct="1">
              <a:spcBef>
                <a:spcPct val="0"/>
              </a:spcBef>
              <a:spcAft>
                <a:spcPct val="0"/>
              </a:spcAft>
              <a:defRPr sz="1900" b="1">
                <a:solidFill>
                  <a:schemeClr val="tx2"/>
                </a:solidFill>
                <a:latin typeface="Arial" charset="0"/>
              </a:defRPr>
            </a:lvl4pPr>
            <a:lvl5pPr algn="l" defTabSz="895350" rtl="0" eaLnBrk="1" fontAlgn="base" hangingPunct="1">
              <a:spcBef>
                <a:spcPct val="0"/>
              </a:spcBef>
              <a:spcAft>
                <a:spcPct val="0"/>
              </a:spcAft>
              <a:defRPr sz="1900" b="1">
                <a:solidFill>
                  <a:schemeClr val="tx2"/>
                </a:solidFill>
                <a:latin typeface="Arial" charset="0"/>
              </a:defRPr>
            </a:lvl5pPr>
            <a:lvl6pPr marL="457200" algn="l" defTabSz="895350" rtl="0" eaLnBrk="1" fontAlgn="base" hangingPunct="1">
              <a:spcBef>
                <a:spcPct val="0"/>
              </a:spcBef>
              <a:spcAft>
                <a:spcPct val="0"/>
              </a:spcAft>
              <a:defRPr sz="1900" b="1">
                <a:solidFill>
                  <a:schemeClr val="tx2"/>
                </a:solidFill>
                <a:latin typeface="Arial" charset="0"/>
              </a:defRPr>
            </a:lvl6pPr>
            <a:lvl7pPr marL="914400" algn="l" defTabSz="895350" rtl="0" eaLnBrk="1" fontAlgn="base" hangingPunct="1">
              <a:spcBef>
                <a:spcPct val="0"/>
              </a:spcBef>
              <a:spcAft>
                <a:spcPct val="0"/>
              </a:spcAft>
              <a:defRPr sz="1900" b="1">
                <a:solidFill>
                  <a:schemeClr val="tx2"/>
                </a:solidFill>
                <a:latin typeface="Arial" charset="0"/>
              </a:defRPr>
            </a:lvl7pPr>
            <a:lvl8pPr marL="1371600" algn="l" defTabSz="895350" rtl="0" eaLnBrk="1" fontAlgn="base" hangingPunct="1">
              <a:spcBef>
                <a:spcPct val="0"/>
              </a:spcBef>
              <a:spcAft>
                <a:spcPct val="0"/>
              </a:spcAft>
              <a:defRPr sz="1900" b="1">
                <a:solidFill>
                  <a:schemeClr val="tx2"/>
                </a:solidFill>
                <a:latin typeface="Arial" charset="0"/>
              </a:defRPr>
            </a:lvl8pPr>
            <a:lvl9pPr marL="1828800" algn="l" defTabSz="895350" rtl="0" eaLnBrk="1" fontAlgn="base" hangingPunct="1">
              <a:spcBef>
                <a:spcPct val="0"/>
              </a:spcBef>
              <a:spcAft>
                <a:spcPct val="0"/>
              </a:spcAft>
              <a:defRPr sz="1900" b="1">
                <a:solidFill>
                  <a:schemeClr val="tx2"/>
                </a:solidFill>
                <a:latin typeface="Arial" charset="0"/>
              </a:defRPr>
            </a:lvl9pPr>
          </a:lstStyle>
          <a:p>
            <a:r>
              <a:rPr lang="fr-FR" sz="1939" kern="0" dirty="0">
                <a:solidFill>
                  <a:schemeClr val="accent1"/>
                </a:solidFill>
              </a:rPr>
              <a:t>Travaux d’aménagement et de bitumage de la route </a:t>
            </a:r>
            <a:r>
              <a:rPr lang="fr-FR" sz="1939" kern="0" dirty="0" err="1">
                <a:solidFill>
                  <a:schemeClr val="accent1"/>
                </a:solidFill>
              </a:rPr>
              <a:t>Atakpamé-Hihiatro-Kougnohou+Kpédomé-Adéta</a:t>
            </a:r>
            <a:r>
              <a:rPr lang="fr-FR" sz="1939" kern="0" dirty="0">
                <a:solidFill>
                  <a:schemeClr val="accent1"/>
                </a:solidFill>
              </a:rPr>
              <a:t> (103 Km)</a:t>
            </a:r>
          </a:p>
        </p:txBody>
      </p:sp>
      <p:sp>
        <p:nvSpPr>
          <p:cNvPr id="39" name="Rectangle 38">
            <a:extLst>
              <a:ext uri="{FF2B5EF4-FFF2-40B4-BE49-F238E27FC236}">
                <a16:creationId xmlns:a16="http://schemas.microsoft.com/office/drawing/2014/main" id="{23FCC8E4-7155-4ECB-A517-2CC900A34664}"/>
              </a:ext>
            </a:extLst>
          </p:cNvPr>
          <p:cNvSpPr/>
          <p:nvPr/>
        </p:nvSpPr>
        <p:spPr>
          <a:xfrm>
            <a:off x="10910416" y="0"/>
            <a:ext cx="1281584" cy="270376"/>
          </a:xfrm>
          <a:prstGeom prst="rect">
            <a:avLst/>
          </a:prstGeom>
          <a:solidFill>
            <a:srgbClr val="005E00"/>
          </a:solidFill>
        </p:spPr>
        <p:txBody>
          <a:bodyPr wrap="square">
            <a:spAutoFit/>
          </a:bodyPr>
          <a:lstStyle/>
          <a:p>
            <a:pPr defTabSz="932863"/>
            <a:r>
              <a:rPr lang="fr-FR" sz="1122" b="1" dirty="0">
                <a:solidFill>
                  <a:srgbClr val="FFFFFF"/>
                </a:solidFill>
              </a:rPr>
              <a:t>FICHE PROJET </a:t>
            </a:r>
            <a:endParaRPr lang="en-GB" sz="1122" dirty="0">
              <a:solidFill>
                <a:srgbClr val="FFFFFF"/>
              </a:solidFill>
            </a:endParaRPr>
          </a:p>
        </p:txBody>
      </p:sp>
      <p:pic>
        <p:nvPicPr>
          <p:cNvPr id="4" name="Graphic 3" descr="Star with solid fill">
            <a:extLst>
              <a:ext uri="{FF2B5EF4-FFF2-40B4-BE49-F238E27FC236}">
                <a16:creationId xmlns:a16="http://schemas.microsoft.com/office/drawing/2014/main" id="{0704C949-A515-6196-E154-476AC44B3703}"/>
              </a:ext>
            </a:extLst>
          </p:cNvPr>
          <p:cNvPicPr>
            <a:picLocks noChangeAspect="1"/>
          </p:cNvPicPr>
          <p:nvPr/>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7975" y="239920"/>
            <a:ext cx="319616" cy="319616"/>
          </a:xfrm>
          <a:prstGeom prst="rect">
            <a:avLst/>
          </a:prstGeom>
        </p:spPr>
      </p:pic>
      <p:pic>
        <p:nvPicPr>
          <p:cNvPr id="5" name="Graphic 4" descr="Star with solid fill">
            <a:extLst>
              <a:ext uri="{FF2B5EF4-FFF2-40B4-BE49-F238E27FC236}">
                <a16:creationId xmlns:a16="http://schemas.microsoft.com/office/drawing/2014/main" id="{B4226F5A-B809-499A-93A2-5EE4D3DEB25E}"/>
              </a:ext>
            </a:extLst>
          </p:cNvPr>
          <p:cNvPicPr>
            <a:picLocks noChangeAspect="1"/>
          </p:cNvPicPr>
          <p:nvPr/>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7975" y="6471223"/>
            <a:ext cx="319616" cy="319616"/>
          </a:xfrm>
          <a:prstGeom prst="rect">
            <a:avLst/>
          </a:prstGeom>
        </p:spPr>
      </p:pic>
      <p:sp>
        <p:nvSpPr>
          <p:cNvPr id="6" name="TextBox 5">
            <a:extLst>
              <a:ext uri="{FF2B5EF4-FFF2-40B4-BE49-F238E27FC236}">
                <a16:creationId xmlns:a16="http://schemas.microsoft.com/office/drawing/2014/main" id="{F66E0D47-ECBE-760F-EEA8-300558C4C710}"/>
              </a:ext>
            </a:extLst>
          </p:cNvPr>
          <p:cNvSpPr txBox="1"/>
          <p:nvPr/>
        </p:nvSpPr>
        <p:spPr>
          <a:xfrm>
            <a:off x="709494" y="6543040"/>
            <a:ext cx="4268906" cy="221491"/>
          </a:xfrm>
          <a:prstGeom prst="rect">
            <a:avLst/>
          </a:prstGeom>
          <a:ln w="6350">
            <a:noFill/>
            <a:miter lim="800000"/>
          </a:ln>
        </p:spPr>
        <p:txBody>
          <a:bodyPr vert="horz" wrap="square" lIns="0" tIns="0" rIns="0" bIns="0" rtlCol="0">
            <a:noAutofit/>
          </a:bodyPr>
          <a:lstStyle/>
          <a:p>
            <a:pPr algn="l">
              <a:spcBef>
                <a:spcPts val="300"/>
              </a:spcBef>
              <a:spcAft>
                <a:spcPts val="300"/>
              </a:spcAft>
              <a:buNone/>
            </a:pPr>
            <a:r>
              <a:rPr lang="fr-FR" sz="1050" dirty="0"/>
              <a:t>Projet phare</a:t>
            </a:r>
          </a:p>
        </p:txBody>
      </p:sp>
      <p:sp>
        <p:nvSpPr>
          <p:cNvPr id="7" name="CustomShape 3">
            <a:extLst>
              <a:ext uri="{FF2B5EF4-FFF2-40B4-BE49-F238E27FC236}">
                <a16:creationId xmlns:a16="http://schemas.microsoft.com/office/drawing/2014/main" id="{0AA333FE-025F-DDBF-5149-F10DAE38715C}"/>
              </a:ext>
            </a:extLst>
          </p:cNvPr>
          <p:cNvSpPr/>
          <p:nvPr/>
        </p:nvSpPr>
        <p:spPr>
          <a:xfrm>
            <a:off x="374214" y="5603816"/>
            <a:ext cx="1017605" cy="715702"/>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algn="ctr" defTabSz="932863"/>
            <a:r>
              <a:rPr lang="fr-FR" sz="1204" b="1" dirty="0">
                <a:solidFill>
                  <a:srgbClr val="FFFFFF"/>
                </a:solidFill>
                <a:latin typeface="Arial"/>
              </a:rPr>
              <a:t>Maturité</a:t>
            </a:r>
            <a:endParaRPr sz="1204" b="1" dirty="0">
              <a:solidFill>
                <a:srgbClr val="FFFFFF"/>
              </a:solidFill>
              <a:latin typeface="Arial"/>
            </a:endParaRPr>
          </a:p>
        </p:txBody>
      </p:sp>
      <p:sp>
        <p:nvSpPr>
          <p:cNvPr id="8" name="CustomShape 17">
            <a:extLst>
              <a:ext uri="{FF2B5EF4-FFF2-40B4-BE49-F238E27FC236}">
                <a16:creationId xmlns:a16="http://schemas.microsoft.com/office/drawing/2014/main" id="{9F56C4CE-8132-DAB8-0F1E-68745485DB2B}"/>
              </a:ext>
            </a:extLst>
          </p:cNvPr>
          <p:cNvSpPr/>
          <p:nvPr/>
        </p:nvSpPr>
        <p:spPr>
          <a:xfrm>
            <a:off x="1635790" y="3576530"/>
            <a:ext cx="7812000" cy="0"/>
          </a:xfrm>
          <a:prstGeom prst="straightConnector1">
            <a:avLst/>
          </a:prstGeom>
          <a:noFill/>
          <a:ln w="12600">
            <a:solidFill>
              <a:schemeClr val="accent6"/>
            </a:solidFill>
            <a:custDash>
              <a:ds d="100000" sp="300000"/>
            </a:custDash>
            <a:round/>
          </a:ln>
        </p:spPr>
        <p:style>
          <a:lnRef idx="0">
            <a:scrgbClr r="0" g="0" b="0"/>
          </a:lnRef>
          <a:fillRef idx="0">
            <a:scrgbClr r="0" g="0" b="0"/>
          </a:fillRef>
          <a:effectRef idx="0">
            <a:scrgbClr r="0" g="0" b="0"/>
          </a:effectRef>
          <a:fontRef idx="minor"/>
        </p:style>
        <p:txBody>
          <a:bodyPr/>
          <a:lstStyle/>
          <a:p>
            <a:endParaRPr lang="fr-TG"/>
          </a:p>
        </p:txBody>
      </p:sp>
      <p:sp>
        <p:nvSpPr>
          <p:cNvPr id="9" name="CustomShape 17">
            <a:extLst>
              <a:ext uri="{FF2B5EF4-FFF2-40B4-BE49-F238E27FC236}">
                <a16:creationId xmlns:a16="http://schemas.microsoft.com/office/drawing/2014/main" id="{FCD1BD5D-B08C-6DC1-EA55-185C330D6AB4}"/>
              </a:ext>
            </a:extLst>
          </p:cNvPr>
          <p:cNvSpPr/>
          <p:nvPr/>
        </p:nvSpPr>
        <p:spPr>
          <a:xfrm>
            <a:off x="1635790" y="4554245"/>
            <a:ext cx="7812000" cy="0"/>
          </a:xfrm>
          <a:prstGeom prst="straightConnector1">
            <a:avLst/>
          </a:prstGeom>
          <a:noFill/>
          <a:ln w="12600">
            <a:solidFill>
              <a:schemeClr val="accent6"/>
            </a:solidFill>
            <a:custDash>
              <a:ds d="100000" sp="300000"/>
            </a:custDash>
            <a:round/>
          </a:ln>
        </p:spPr>
        <p:style>
          <a:lnRef idx="0">
            <a:scrgbClr r="0" g="0" b="0"/>
          </a:lnRef>
          <a:fillRef idx="0">
            <a:scrgbClr r="0" g="0" b="0"/>
          </a:fillRef>
          <a:effectRef idx="0">
            <a:scrgbClr r="0" g="0" b="0"/>
          </a:effectRef>
          <a:fontRef idx="minor"/>
        </p:style>
        <p:txBody>
          <a:bodyPr/>
          <a:lstStyle/>
          <a:p>
            <a:endParaRPr lang="fr-TG"/>
          </a:p>
        </p:txBody>
      </p:sp>
      <p:sp>
        <p:nvSpPr>
          <p:cNvPr id="10" name="CustomShape 21">
            <a:extLst>
              <a:ext uri="{FF2B5EF4-FFF2-40B4-BE49-F238E27FC236}">
                <a16:creationId xmlns:a16="http://schemas.microsoft.com/office/drawing/2014/main" id="{2E565EFC-F7E3-3C30-8DA7-04AF92B0020F}"/>
              </a:ext>
            </a:extLst>
          </p:cNvPr>
          <p:cNvSpPr/>
          <p:nvPr/>
        </p:nvSpPr>
        <p:spPr>
          <a:xfrm>
            <a:off x="1654163" y="5563035"/>
            <a:ext cx="7812000" cy="0"/>
          </a:xfrm>
          <a:prstGeom prst="straightConnector1">
            <a:avLst/>
          </a:prstGeom>
          <a:noFill/>
          <a:ln w="12600">
            <a:solidFill>
              <a:schemeClr val="accent6"/>
            </a:solidFill>
            <a:round/>
          </a:ln>
        </p:spPr>
        <p:style>
          <a:lnRef idx="0">
            <a:scrgbClr r="0" g="0" b="0"/>
          </a:lnRef>
          <a:fillRef idx="0">
            <a:scrgbClr r="0" g="0" b="0"/>
          </a:fillRef>
          <a:effectRef idx="0">
            <a:scrgbClr r="0" g="0" b="0"/>
          </a:effectRef>
          <a:fontRef idx="minor"/>
        </p:style>
        <p:txBody>
          <a:bodyPr/>
          <a:lstStyle/>
          <a:p>
            <a:endParaRPr lang="fr-TG"/>
          </a:p>
        </p:txBody>
      </p:sp>
      <p:cxnSp>
        <p:nvCxnSpPr>
          <p:cNvPr id="12" name="Straight Connector 11">
            <a:extLst>
              <a:ext uri="{FF2B5EF4-FFF2-40B4-BE49-F238E27FC236}">
                <a16:creationId xmlns:a16="http://schemas.microsoft.com/office/drawing/2014/main" id="{DCC491C9-98ED-8BE1-F2B2-8378254D0304}"/>
              </a:ext>
            </a:extLst>
          </p:cNvPr>
          <p:cNvCxnSpPr>
            <a:cxnSpLocks/>
          </p:cNvCxnSpPr>
          <p:nvPr/>
        </p:nvCxnSpPr>
        <p:spPr>
          <a:xfrm>
            <a:off x="1670794" y="5826367"/>
            <a:ext cx="7823709" cy="0"/>
          </a:xfrm>
          <a:prstGeom prst="line">
            <a:avLst/>
          </a:prstGeom>
          <a:ln w="3810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grpSp>
        <p:nvGrpSpPr>
          <p:cNvPr id="45" name="Group 44">
            <a:extLst>
              <a:ext uri="{FF2B5EF4-FFF2-40B4-BE49-F238E27FC236}">
                <a16:creationId xmlns:a16="http://schemas.microsoft.com/office/drawing/2014/main" id="{3F8C2A74-B4F6-5885-4BF9-542468612A4E}"/>
              </a:ext>
            </a:extLst>
          </p:cNvPr>
          <p:cNvGrpSpPr/>
          <p:nvPr/>
        </p:nvGrpSpPr>
        <p:grpSpPr>
          <a:xfrm>
            <a:off x="6552366" y="5654541"/>
            <a:ext cx="351015" cy="351015"/>
            <a:chOff x="2730547" y="5911505"/>
            <a:chExt cx="351015" cy="351015"/>
          </a:xfrm>
        </p:grpSpPr>
        <p:sp>
          <p:nvSpPr>
            <p:cNvPr id="46" name="Oval 45">
              <a:extLst>
                <a:ext uri="{FF2B5EF4-FFF2-40B4-BE49-F238E27FC236}">
                  <a16:creationId xmlns:a16="http://schemas.microsoft.com/office/drawing/2014/main" id="{663B1EBB-CA0E-0D77-EA7F-92FDDC298815}"/>
                </a:ext>
              </a:extLst>
            </p:cNvPr>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fr-FR" sz="800" dirty="0" err="1">
                <a:solidFill>
                  <a:srgbClr val="236800"/>
                </a:solidFill>
              </a:endParaRPr>
            </a:p>
          </p:txBody>
        </p:sp>
        <p:sp>
          <p:nvSpPr>
            <p:cNvPr id="47" name="Graphic 15" descr="Badge Cross with solid fill">
              <a:extLst>
                <a:ext uri="{FF2B5EF4-FFF2-40B4-BE49-F238E27FC236}">
                  <a16:creationId xmlns:a16="http://schemas.microsoft.com/office/drawing/2014/main" id="{9A23B7A9-3E45-1275-270A-0E754A01F981}"/>
                </a:ext>
              </a:extLst>
            </p:cNvPr>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endParaRPr lang="fr-FR"/>
            </a:p>
          </p:txBody>
        </p:sp>
      </p:grpSp>
      <p:grpSp>
        <p:nvGrpSpPr>
          <p:cNvPr id="48" name="Group 47">
            <a:extLst>
              <a:ext uri="{FF2B5EF4-FFF2-40B4-BE49-F238E27FC236}">
                <a16:creationId xmlns:a16="http://schemas.microsoft.com/office/drawing/2014/main" id="{5BC5402D-992A-F57C-E0E9-BFE15BA3F50F}"/>
              </a:ext>
            </a:extLst>
          </p:cNvPr>
          <p:cNvGrpSpPr/>
          <p:nvPr/>
        </p:nvGrpSpPr>
        <p:grpSpPr>
          <a:xfrm>
            <a:off x="8799872" y="5646860"/>
            <a:ext cx="351015" cy="351015"/>
            <a:chOff x="2730547" y="5911505"/>
            <a:chExt cx="351015" cy="351015"/>
          </a:xfrm>
        </p:grpSpPr>
        <p:sp>
          <p:nvSpPr>
            <p:cNvPr id="49" name="Oval 48">
              <a:extLst>
                <a:ext uri="{FF2B5EF4-FFF2-40B4-BE49-F238E27FC236}">
                  <a16:creationId xmlns:a16="http://schemas.microsoft.com/office/drawing/2014/main" id="{C1AED6D0-A84A-CB00-03CD-73CB654932C9}"/>
                </a:ext>
              </a:extLst>
            </p:cNvPr>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fr-FR" sz="800" dirty="0" err="1">
                <a:solidFill>
                  <a:srgbClr val="236800"/>
                </a:solidFill>
              </a:endParaRPr>
            </a:p>
          </p:txBody>
        </p:sp>
        <p:sp>
          <p:nvSpPr>
            <p:cNvPr id="50" name="Graphic 15" descr="Badge Cross with solid fill">
              <a:extLst>
                <a:ext uri="{FF2B5EF4-FFF2-40B4-BE49-F238E27FC236}">
                  <a16:creationId xmlns:a16="http://schemas.microsoft.com/office/drawing/2014/main" id="{57265CD5-ADBC-769B-FD61-76393C6D15BC}"/>
                </a:ext>
              </a:extLst>
            </p:cNvPr>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endParaRPr lang="fr-FR"/>
            </a:p>
          </p:txBody>
        </p:sp>
      </p:grpSp>
      <p:sp>
        <p:nvSpPr>
          <p:cNvPr id="51" name="ZoneTexte 3">
            <a:extLst>
              <a:ext uri="{FF2B5EF4-FFF2-40B4-BE49-F238E27FC236}">
                <a16:creationId xmlns:a16="http://schemas.microsoft.com/office/drawing/2014/main" id="{01B8B82E-A097-612F-A59B-13DD289A39C9}"/>
              </a:ext>
            </a:extLst>
          </p:cNvPr>
          <p:cNvSpPr txBox="1"/>
          <p:nvPr/>
        </p:nvSpPr>
        <p:spPr>
          <a:xfrm>
            <a:off x="1586690" y="6236171"/>
            <a:ext cx="3280566" cy="261610"/>
          </a:xfrm>
          <a:prstGeom prst="rect">
            <a:avLst/>
          </a:prstGeom>
          <a:noFill/>
        </p:spPr>
        <p:txBody>
          <a:bodyPr wrap="square">
            <a:spAutoFit/>
          </a:bodyPr>
          <a:lstStyle/>
          <a:p>
            <a:r>
              <a:rPr lang="fr-FR" sz="1100" b="1" dirty="0">
                <a:solidFill>
                  <a:schemeClr val="accent3"/>
                </a:solidFill>
              </a:rPr>
              <a:t>*</a:t>
            </a:r>
            <a:endParaRPr lang="fr-FR" sz="1100" b="1" dirty="0"/>
          </a:p>
        </p:txBody>
      </p:sp>
      <p:grpSp>
        <p:nvGrpSpPr>
          <p:cNvPr id="52" name="Groupe 37">
            <a:extLst>
              <a:ext uri="{FF2B5EF4-FFF2-40B4-BE49-F238E27FC236}">
                <a16:creationId xmlns:a16="http://schemas.microsoft.com/office/drawing/2014/main" id="{C4A3D91E-1FC0-ECEE-5D79-CD9387C6BD3F}"/>
              </a:ext>
            </a:extLst>
          </p:cNvPr>
          <p:cNvGrpSpPr/>
          <p:nvPr/>
        </p:nvGrpSpPr>
        <p:grpSpPr>
          <a:xfrm>
            <a:off x="10198731" y="1609004"/>
            <a:ext cx="1444433" cy="4034402"/>
            <a:chOff x="3678872" y="1770697"/>
            <a:chExt cx="1139756" cy="3316602"/>
          </a:xfrm>
          <a:solidFill>
            <a:schemeClr val="accent5">
              <a:lumMod val="40000"/>
              <a:lumOff val="60000"/>
            </a:schemeClr>
          </a:solidFill>
        </p:grpSpPr>
        <p:sp>
          <p:nvSpPr>
            <p:cNvPr id="53" name="Freeform 225">
              <a:extLst>
                <a:ext uri="{FF2B5EF4-FFF2-40B4-BE49-F238E27FC236}">
                  <a16:creationId xmlns:a16="http://schemas.microsoft.com/office/drawing/2014/main" id="{11851010-460E-0843-414A-21AA9DD04170}"/>
                </a:ext>
              </a:extLst>
            </p:cNvPr>
            <p:cNvSpPr>
              <a:spLocks/>
            </p:cNvSpPr>
            <p:nvPr/>
          </p:nvSpPr>
          <p:spPr bwMode="gray">
            <a:xfrm>
              <a:off x="4173951" y="4552009"/>
              <a:ext cx="644677" cy="535290"/>
            </a:xfrm>
            <a:custGeom>
              <a:avLst/>
              <a:gdLst>
                <a:gd name="T0" fmla="*/ 84 w 999"/>
                <a:gd name="T1" fmla="*/ 320 h 743"/>
                <a:gd name="T2" fmla="*/ 141 w 999"/>
                <a:gd name="T3" fmla="*/ 244 h 743"/>
                <a:gd name="T4" fmla="*/ 161 w 999"/>
                <a:gd name="T5" fmla="*/ 179 h 743"/>
                <a:gd name="T6" fmla="*/ 308 w 999"/>
                <a:gd name="T7" fmla="*/ 90 h 743"/>
                <a:gd name="T8" fmla="*/ 365 w 999"/>
                <a:gd name="T9" fmla="*/ 96 h 743"/>
                <a:gd name="T10" fmla="*/ 391 w 999"/>
                <a:gd name="T11" fmla="*/ 115 h 743"/>
                <a:gd name="T12" fmla="*/ 423 w 999"/>
                <a:gd name="T13" fmla="*/ 141 h 743"/>
                <a:gd name="T14" fmla="*/ 481 w 999"/>
                <a:gd name="T15" fmla="*/ 173 h 743"/>
                <a:gd name="T16" fmla="*/ 590 w 999"/>
                <a:gd name="T17" fmla="*/ 115 h 743"/>
                <a:gd name="T18" fmla="*/ 660 w 999"/>
                <a:gd name="T19" fmla="*/ 96 h 743"/>
                <a:gd name="T20" fmla="*/ 711 w 999"/>
                <a:gd name="T21" fmla="*/ 58 h 743"/>
                <a:gd name="T22" fmla="*/ 756 w 999"/>
                <a:gd name="T23" fmla="*/ 32 h 743"/>
                <a:gd name="T24" fmla="*/ 788 w 999"/>
                <a:gd name="T25" fmla="*/ 0 h 743"/>
                <a:gd name="T26" fmla="*/ 814 w 999"/>
                <a:gd name="T27" fmla="*/ 26 h 743"/>
                <a:gd name="T28" fmla="*/ 814 w 999"/>
                <a:gd name="T29" fmla="*/ 77 h 743"/>
                <a:gd name="T30" fmla="*/ 807 w 999"/>
                <a:gd name="T31" fmla="*/ 109 h 743"/>
                <a:gd name="T32" fmla="*/ 820 w 999"/>
                <a:gd name="T33" fmla="*/ 141 h 743"/>
                <a:gd name="T34" fmla="*/ 833 w 999"/>
                <a:gd name="T35" fmla="*/ 173 h 743"/>
                <a:gd name="T36" fmla="*/ 801 w 999"/>
                <a:gd name="T37" fmla="*/ 179 h 743"/>
                <a:gd name="T38" fmla="*/ 795 w 999"/>
                <a:gd name="T39" fmla="*/ 218 h 743"/>
                <a:gd name="T40" fmla="*/ 814 w 999"/>
                <a:gd name="T41" fmla="*/ 237 h 743"/>
                <a:gd name="T42" fmla="*/ 814 w 999"/>
                <a:gd name="T43" fmla="*/ 256 h 743"/>
                <a:gd name="T44" fmla="*/ 827 w 999"/>
                <a:gd name="T45" fmla="*/ 295 h 743"/>
                <a:gd name="T46" fmla="*/ 859 w 999"/>
                <a:gd name="T47" fmla="*/ 314 h 743"/>
                <a:gd name="T48" fmla="*/ 871 w 999"/>
                <a:gd name="T49" fmla="*/ 327 h 743"/>
                <a:gd name="T50" fmla="*/ 897 w 999"/>
                <a:gd name="T51" fmla="*/ 346 h 743"/>
                <a:gd name="T52" fmla="*/ 897 w 999"/>
                <a:gd name="T53" fmla="*/ 372 h 743"/>
                <a:gd name="T54" fmla="*/ 916 w 999"/>
                <a:gd name="T55" fmla="*/ 391 h 743"/>
                <a:gd name="T56" fmla="*/ 929 w 999"/>
                <a:gd name="T57" fmla="*/ 410 h 743"/>
                <a:gd name="T58" fmla="*/ 955 w 999"/>
                <a:gd name="T59" fmla="*/ 429 h 743"/>
                <a:gd name="T60" fmla="*/ 974 w 999"/>
                <a:gd name="T61" fmla="*/ 455 h 743"/>
                <a:gd name="T62" fmla="*/ 967 w 999"/>
                <a:gd name="T63" fmla="*/ 474 h 743"/>
                <a:gd name="T64" fmla="*/ 974 w 999"/>
                <a:gd name="T65" fmla="*/ 493 h 743"/>
                <a:gd name="T66" fmla="*/ 974 w 999"/>
                <a:gd name="T67" fmla="*/ 525 h 743"/>
                <a:gd name="T68" fmla="*/ 987 w 999"/>
                <a:gd name="T69" fmla="*/ 551 h 743"/>
                <a:gd name="T70" fmla="*/ 999 w 999"/>
                <a:gd name="T71" fmla="*/ 576 h 743"/>
                <a:gd name="T72" fmla="*/ 974 w 999"/>
                <a:gd name="T73" fmla="*/ 583 h 743"/>
                <a:gd name="T74" fmla="*/ 948 w 999"/>
                <a:gd name="T75" fmla="*/ 596 h 743"/>
                <a:gd name="T76" fmla="*/ 910 w 999"/>
                <a:gd name="T77" fmla="*/ 608 h 743"/>
                <a:gd name="T78" fmla="*/ 865 w 999"/>
                <a:gd name="T79" fmla="*/ 615 h 743"/>
                <a:gd name="T80" fmla="*/ 833 w 999"/>
                <a:gd name="T81" fmla="*/ 634 h 743"/>
                <a:gd name="T82" fmla="*/ 782 w 999"/>
                <a:gd name="T83" fmla="*/ 647 h 743"/>
                <a:gd name="T84" fmla="*/ 737 w 999"/>
                <a:gd name="T85" fmla="*/ 653 h 743"/>
                <a:gd name="T86" fmla="*/ 686 w 999"/>
                <a:gd name="T87" fmla="*/ 666 h 743"/>
                <a:gd name="T88" fmla="*/ 634 w 999"/>
                <a:gd name="T89" fmla="*/ 679 h 743"/>
                <a:gd name="T90" fmla="*/ 583 w 999"/>
                <a:gd name="T91" fmla="*/ 692 h 743"/>
                <a:gd name="T92" fmla="*/ 545 w 999"/>
                <a:gd name="T93" fmla="*/ 704 h 743"/>
                <a:gd name="T94" fmla="*/ 526 w 999"/>
                <a:gd name="T95" fmla="*/ 711 h 743"/>
                <a:gd name="T96" fmla="*/ 506 w 999"/>
                <a:gd name="T97" fmla="*/ 724 h 743"/>
                <a:gd name="T98" fmla="*/ 468 w 999"/>
                <a:gd name="T99" fmla="*/ 736 h 743"/>
                <a:gd name="T100" fmla="*/ 359 w 999"/>
                <a:gd name="T101" fmla="*/ 692 h 743"/>
                <a:gd name="T102" fmla="*/ 308 w 999"/>
                <a:gd name="T103" fmla="*/ 640 h 743"/>
                <a:gd name="T104" fmla="*/ 269 w 999"/>
                <a:gd name="T105" fmla="*/ 583 h 743"/>
                <a:gd name="T106" fmla="*/ 154 w 999"/>
                <a:gd name="T107" fmla="*/ 525 h 743"/>
                <a:gd name="T108" fmla="*/ 71 w 999"/>
                <a:gd name="T109" fmla="*/ 474 h 743"/>
                <a:gd name="T110" fmla="*/ 33 w 999"/>
                <a:gd name="T111" fmla="*/ 442 h 743"/>
                <a:gd name="T112" fmla="*/ 7 w 999"/>
                <a:gd name="T113" fmla="*/ 391 h 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999" h="743">
                  <a:moveTo>
                    <a:pt x="0" y="359"/>
                  </a:moveTo>
                  <a:lnTo>
                    <a:pt x="7" y="352"/>
                  </a:lnTo>
                  <a:lnTo>
                    <a:pt x="20" y="352"/>
                  </a:lnTo>
                  <a:lnTo>
                    <a:pt x="39" y="346"/>
                  </a:lnTo>
                  <a:lnTo>
                    <a:pt x="52" y="346"/>
                  </a:lnTo>
                  <a:lnTo>
                    <a:pt x="65" y="340"/>
                  </a:lnTo>
                  <a:lnTo>
                    <a:pt x="71" y="333"/>
                  </a:lnTo>
                  <a:lnTo>
                    <a:pt x="84" y="320"/>
                  </a:lnTo>
                  <a:lnTo>
                    <a:pt x="90" y="314"/>
                  </a:lnTo>
                  <a:lnTo>
                    <a:pt x="103" y="301"/>
                  </a:lnTo>
                  <a:lnTo>
                    <a:pt x="109" y="295"/>
                  </a:lnTo>
                  <a:lnTo>
                    <a:pt x="122" y="276"/>
                  </a:lnTo>
                  <a:lnTo>
                    <a:pt x="129" y="269"/>
                  </a:lnTo>
                  <a:lnTo>
                    <a:pt x="135" y="263"/>
                  </a:lnTo>
                  <a:lnTo>
                    <a:pt x="141" y="256"/>
                  </a:lnTo>
                  <a:lnTo>
                    <a:pt x="141" y="244"/>
                  </a:lnTo>
                  <a:lnTo>
                    <a:pt x="148" y="237"/>
                  </a:lnTo>
                  <a:lnTo>
                    <a:pt x="148" y="231"/>
                  </a:lnTo>
                  <a:lnTo>
                    <a:pt x="154" y="231"/>
                  </a:lnTo>
                  <a:lnTo>
                    <a:pt x="161" y="211"/>
                  </a:lnTo>
                  <a:lnTo>
                    <a:pt x="161" y="205"/>
                  </a:lnTo>
                  <a:lnTo>
                    <a:pt x="161" y="199"/>
                  </a:lnTo>
                  <a:lnTo>
                    <a:pt x="161" y="192"/>
                  </a:lnTo>
                  <a:lnTo>
                    <a:pt x="161" y="179"/>
                  </a:lnTo>
                  <a:lnTo>
                    <a:pt x="167" y="167"/>
                  </a:lnTo>
                  <a:lnTo>
                    <a:pt x="161" y="154"/>
                  </a:lnTo>
                  <a:lnTo>
                    <a:pt x="161" y="141"/>
                  </a:lnTo>
                  <a:lnTo>
                    <a:pt x="161" y="122"/>
                  </a:lnTo>
                  <a:lnTo>
                    <a:pt x="161" y="83"/>
                  </a:lnTo>
                  <a:lnTo>
                    <a:pt x="212" y="83"/>
                  </a:lnTo>
                  <a:lnTo>
                    <a:pt x="263" y="90"/>
                  </a:lnTo>
                  <a:lnTo>
                    <a:pt x="308" y="90"/>
                  </a:lnTo>
                  <a:lnTo>
                    <a:pt x="321" y="90"/>
                  </a:lnTo>
                  <a:lnTo>
                    <a:pt x="327" y="90"/>
                  </a:lnTo>
                  <a:lnTo>
                    <a:pt x="333" y="90"/>
                  </a:lnTo>
                  <a:lnTo>
                    <a:pt x="340" y="90"/>
                  </a:lnTo>
                  <a:lnTo>
                    <a:pt x="346" y="90"/>
                  </a:lnTo>
                  <a:lnTo>
                    <a:pt x="359" y="90"/>
                  </a:lnTo>
                  <a:lnTo>
                    <a:pt x="365" y="90"/>
                  </a:lnTo>
                  <a:lnTo>
                    <a:pt x="365" y="96"/>
                  </a:lnTo>
                  <a:lnTo>
                    <a:pt x="359" y="96"/>
                  </a:lnTo>
                  <a:lnTo>
                    <a:pt x="359" y="103"/>
                  </a:lnTo>
                  <a:lnTo>
                    <a:pt x="365" y="103"/>
                  </a:lnTo>
                  <a:lnTo>
                    <a:pt x="372" y="103"/>
                  </a:lnTo>
                  <a:lnTo>
                    <a:pt x="378" y="109"/>
                  </a:lnTo>
                  <a:lnTo>
                    <a:pt x="385" y="109"/>
                  </a:lnTo>
                  <a:lnTo>
                    <a:pt x="385" y="115"/>
                  </a:lnTo>
                  <a:lnTo>
                    <a:pt x="391" y="115"/>
                  </a:lnTo>
                  <a:lnTo>
                    <a:pt x="398" y="115"/>
                  </a:lnTo>
                  <a:lnTo>
                    <a:pt x="398" y="122"/>
                  </a:lnTo>
                  <a:lnTo>
                    <a:pt x="404" y="122"/>
                  </a:lnTo>
                  <a:lnTo>
                    <a:pt x="410" y="122"/>
                  </a:lnTo>
                  <a:lnTo>
                    <a:pt x="410" y="128"/>
                  </a:lnTo>
                  <a:lnTo>
                    <a:pt x="417" y="135"/>
                  </a:lnTo>
                  <a:lnTo>
                    <a:pt x="423" y="135"/>
                  </a:lnTo>
                  <a:lnTo>
                    <a:pt x="423" y="141"/>
                  </a:lnTo>
                  <a:lnTo>
                    <a:pt x="430" y="141"/>
                  </a:lnTo>
                  <a:lnTo>
                    <a:pt x="436" y="141"/>
                  </a:lnTo>
                  <a:lnTo>
                    <a:pt x="442" y="147"/>
                  </a:lnTo>
                  <a:lnTo>
                    <a:pt x="449" y="154"/>
                  </a:lnTo>
                  <a:lnTo>
                    <a:pt x="455" y="160"/>
                  </a:lnTo>
                  <a:lnTo>
                    <a:pt x="462" y="167"/>
                  </a:lnTo>
                  <a:lnTo>
                    <a:pt x="468" y="173"/>
                  </a:lnTo>
                  <a:lnTo>
                    <a:pt x="481" y="173"/>
                  </a:lnTo>
                  <a:lnTo>
                    <a:pt x="494" y="167"/>
                  </a:lnTo>
                  <a:lnTo>
                    <a:pt x="506" y="160"/>
                  </a:lnTo>
                  <a:lnTo>
                    <a:pt x="519" y="147"/>
                  </a:lnTo>
                  <a:lnTo>
                    <a:pt x="538" y="135"/>
                  </a:lnTo>
                  <a:lnTo>
                    <a:pt x="545" y="128"/>
                  </a:lnTo>
                  <a:lnTo>
                    <a:pt x="564" y="122"/>
                  </a:lnTo>
                  <a:lnTo>
                    <a:pt x="577" y="115"/>
                  </a:lnTo>
                  <a:lnTo>
                    <a:pt x="590" y="115"/>
                  </a:lnTo>
                  <a:lnTo>
                    <a:pt x="596" y="109"/>
                  </a:lnTo>
                  <a:lnTo>
                    <a:pt x="609" y="109"/>
                  </a:lnTo>
                  <a:lnTo>
                    <a:pt x="622" y="103"/>
                  </a:lnTo>
                  <a:lnTo>
                    <a:pt x="628" y="103"/>
                  </a:lnTo>
                  <a:lnTo>
                    <a:pt x="634" y="103"/>
                  </a:lnTo>
                  <a:lnTo>
                    <a:pt x="641" y="96"/>
                  </a:lnTo>
                  <a:lnTo>
                    <a:pt x="654" y="96"/>
                  </a:lnTo>
                  <a:lnTo>
                    <a:pt x="660" y="96"/>
                  </a:lnTo>
                  <a:lnTo>
                    <a:pt x="666" y="90"/>
                  </a:lnTo>
                  <a:lnTo>
                    <a:pt x="673" y="90"/>
                  </a:lnTo>
                  <a:lnTo>
                    <a:pt x="686" y="83"/>
                  </a:lnTo>
                  <a:lnTo>
                    <a:pt x="692" y="77"/>
                  </a:lnTo>
                  <a:lnTo>
                    <a:pt x="698" y="71"/>
                  </a:lnTo>
                  <a:lnTo>
                    <a:pt x="705" y="71"/>
                  </a:lnTo>
                  <a:lnTo>
                    <a:pt x="711" y="64"/>
                  </a:lnTo>
                  <a:lnTo>
                    <a:pt x="711" y="58"/>
                  </a:lnTo>
                  <a:lnTo>
                    <a:pt x="718" y="51"/>
                  </a:lnTo>
                  <a:lnTo>
                    <a:pt x="724" y="51"/>
                  </a:lnTo>
                  <a:lnTo>
                    <a:pt x="730" y="45"/>
                  </a:lnTo>
                  <a:lnTo>
                    <a:pt x="737" y="45"/>
                  </a:lnTo>
                  <a:lnTo>
                    <a:pt x="743" y="45"/>
                  </a:lnTo>
                  <a:lnTo>
                    <a:pt x="743" y="39"/>
                  </a:lnTo>
                  <a:lnTo>
                    <a:pt x="750" y="39"/>
                  </a:lnTo>
                  <a:lnTo>
                    <a:pt x="756" y="32"/>
                  </a:lnTo>
                  <a:lnTo>
                    <a:pt x="756" y="26"/>
                  </a:lnTo>
                  <a:lnTo>
                    <a:pt x="756" y="19"/>
                  </a:lnTo>
                  <a:lnTo>
                    <a:pt x="763" y="13"/>
                  </a:lnTo>
                  <a:lnTo>
                    <a:pt x="763" y="7"/>
                  </a:lnTo>
                  <a:lnTo>
                    <a:pt x="769" y="0"/>
                  </a:lnTo>
                  <a:lnTo>
                    <a:pt x="775" y="0"/>
                  </a:lnTo>
                  <a:lnTo>
                    <a:pt x="782" y="0"/>
                  </a:lnTo>
                  <a:lnTo>
                    <a:pt x="788" y="0"/>
                  </a:lnTo>
                  <a:lnTo>
                    <a:pt x="795" y="7"/>
                  </a:lnTo>
                  <a:lnTo>
                    <a:pt x="795" y="13"/>
                  </a:lnTo>
                  <a:lnTo>
                    <a:pt x="801" y="13"/>
                  </a:lnTo>
                  <a:lnTo>
                    <a:pt x="807" y="13"/>
                  </a:lnTo>
                  <a:lnTo>
                    <a:pt x="807" y="19"/>
                  </a:lnTo>
                  <a:lnTo>
                    <a:pt x="814" y="13"/>
                  </a:lnTo>
                  <a:lnTo>
                    <a:pt x="814" y="19"/>
                  </a:lnTo>
                  <a:lnTo>
                    <a:pt x="814" y="26"/>
                  </a:lnTo>
                  <a:lnTo>
                    <a:pt x="814" y="32"/>
                  </a:lnTo>
                  <a:lnTo>
                    <a:pt x="814" y="39"/>
                  </a:lnTo>
                  <a:lnTo>
                    <a:pt x="820" y="39"/>
                  </a:lnTo>
                  <a:lnTo>
                    <a:pt x="814" y="45"/>
                  </a:lnTo>
                  <a:lnTo>
                    <a:pt x="807" y="45"/>
                  </a:lnTo>
                  <a:lnTo>
                    <a:pt x="807" y="51"/>
                  </a:lnTo>
                  <a:lnTo>
                    <a:pt x="814" y="64"/>
                  </a:lnTo>
                  <a:lnTo>
                    <a:pt x="814" y="77"/>
                  </a:lnTo>
                  <a:lnTo>
                    <a:pt x="807" y="83"/>
                  </a:lnTo>
                  <a:lnTo>
                    <a:pt x="814" y="90"/>
                  </a:lnTo>
                  <a:lnTo>
                    <a:pt x="820" y="90"/>
                  </a:lnTo>
                  <a:lnTo>
                    <a:pt x="820" y="96"/>
                  </a:lnTo>
                  <a:lnTo>
                    <a:pt x="814" y="96"/>
                  </a:lnTo>
                  <a:lnTo>
                    <a:pt x="814" y="103"/>
                  </a:lnTo>
                  <a:lnTo>
                    <a:pt x="807" y="103"/>
                  </a:lnTo>
                  <a:lnTo>
                    <a:pt x="807" y="109"/>
                  </a:lnTo>
                  <a:lnTo>
                    <a:pt x="807" y="115"/>
                  </a:lnTo>
                  <a:lnTo>
                    <a:pt x="814" y="115"/>
                  </a:lnTo>
                  <a:lnTo>
                    <a:pt x="820" y="115"/>
                  </a:lnTo>
                  <a:lnTo>
                    <a:pt x="820" y="122"/>
                  </a:lnTo>
                  <a:lnTo>
                    <a:pt x="827" y="128"/>
                  </a:lnTo>
                  <a:lnTo>
                    <a:pt x="820" y="128"/>
                  </a:lnTo>
                  <a:lnTo>
                    <a:pt x="820" y="135"/>
                  </a:lnTo>
                  <a:lnTo>
                    <a:pt x="820" y="141"/>
                  </a:lnTo>
                  <a:lnTo>
                    <a:pt x="820" y="147"/>
                  </a:lnTo>
                  <a:lnTo>
                    <a:pt x="827" y="147"/>
                  </a:lnTo>
                  <a:lnTo>
                    <a:pt x="833" y="147"/>
                  </a:lnTo>
                  <a:lnTo>
                    <a:pt x="827" y="154"/>
                  </a:lnTo>
                  <a:lnTo>
                    <a:pt x="827" y="160"/>
                  </a:lnTo>
                  <a:lnTo>
                    <a:pt x="833" y="160"/>
                  </a:lnTo>
                  <a:lnTo>
                    <a:pt x="833" y="167"/>
                  </a:lnTo>
                  <a:lnTo>
                    <a:pt x="833" y="173"/>
                  </a:lnTo>
                  <a:lnTo>
                    <a:pt x="827" y="173"/>
                  </a:lnTo>
                  <a:lnTo>
                    <a:pt x="820" y="173"/>
                  </a:lnTo>
                  <a:lnTo>
                    <a:pt x="814" y="173"/>
                  </a:lnTo>
                  <a:lnTo>
                    <a:pt x="814" y="179"/>
                  </a:lnTo>
                  <a:lnTo>
                    <a:pt x="807" y="179"/>
                  </a:lnTo>
                  <a:lnTo>
                    <a:pt x="807" y="186"/>
                  </a:lnTo>
                  <a:lnTo>
                    <a:pt x="807" y="179"/>
                  </a:lnTo>
                  <a:lnTo>
                    <a:pt x="801" y="179"/>
                  </a:lnTo>
                  <a:lnTo>
                    <a:pt x="801" y="186"/>
                  </a:lnTo>
                  <a:lnTo>
                    <a:pt x="801" y="192"/>
                  </a:lnTo>
                  <a:lnTo>
                    <a:pt x="801" y="199"/>
                  </a:lnTo>
                  <a:lnTo>
                    <a:pt x="801" y="205"/>
                  </a:lnTo>
                  <a:lnTo>
                    <a:pt x="795" y="211"/>
                  </a:lnTo>
                  <a:lnTo>
                    <a:pt x="788" y="211"/>
                  </a:lnTo>
                  <a:lnTo>
                    <a:pt x="788" y="218"/>
                  </a:lnTo>
                  <a:lnTo>
                    <a:pt x="795" y="218"/>
                  </a:lnTo>
                  <a:lnTo>
                    <a:pt x="801" y="218"/>
                  </a:lnTo>
                  <a:lnTo>
                    <a:pt x="801" y="224"/>
                  </a:lnTo>
                  <a:lnTo>
                    <a:pt x="801" y="231"/>
                  </a:lnTo>
                  <a:lnTo>
                    <a:pt x="801" y="224"/>
                  </a:lnTo>
                  <a:lnTo>
                    <a:pt x="807" y="224"/>
                  </a:lnTo>
                  <a:lnTo>
                    <a:pt x="807" y="231"/>
                  </a:lnTo>
                  <a:lnTo>
                    <a:pt x="814" y="231"/>
                  </a:lnTo>
                  <a:lnTo>
                    <a:pt x="814" y="237"/>
                  </a:lnTo>
                  <a:lnTo>
                    <a:pt x="820" y="237"/>
                  </a:lnTo>
                  <a:lnTo>
                    <a:pt x="820" y="244"/>
                  </a:lnTo>
                  <a:lnTo>
                    <a:pt x="814" y="244"/>
                  </a:lnTo>
                  <a:lnTo>
                    <a:pt x="814" y="250"/>
                  </a:lnTo>
                  <a:lnTo>
                    <a:pt x="820" y="250"/>
                  </a:lnTo>
                  <a:lnTo>
                    <a:pt x="827" y="250"/>
                  </a:lnTo>
                  <a:lnTo>
                    <a:pt x="820" y="256"/>
                  </a:lnTo>
                  <a:lnTo>
                    <a:pt x="814" y="256"/>
                  </a:lnTo>
                  <a:lnTo>
                    <a:pt x="814" y="263"/>
                  </a:lnTo>
                  <a:lnTo>
                    <a:pt x="814" y="269"/>
                  </a:lnTo>
                  <a:lnTo>
                    <a:pt x="814" y="276"/>
                  </a:lnTo>
                  <a:lnTo>
                    <a:pt x="820" y="276"/>
                  </a:lnTo>
                  <a:lnTo>
                    <a:pt x="820" y="282"/>
                  </a:lnTo>
                  <a:lnTo>
                    <a:pt x="820" y="288"/>
                  </a:lnTo>
                  <a:lnTo>
                    <a:pt x="827" y="288"/>
                  </a:lnTo>
                  <a:lnTo>
                    <a:pt x="827" y="295"/>
                  </a:lnTo>
                  <a:lnTo>
                    <a:pt x="833" y="295"/>
                  </a:lnTo>
                  <a:lnTo>
                    <a:pt x="839" y="295"/>
                  </a:lnTo>
                  <a:lnTo>
                    <a:pt x="846" y="295"/>
                  </a:lnTo>
                  <a:lnTo>
                    <a:pt x="846" y="301"/>
                  </a:lnTo>
                  <a:lnTo>
                    <a:pt x="846" y="308"/>
                  </a:lnTo>
                  <a:lnTo>
                    <a:pt x="852" y="308"/>
                  </a:lnTo>
                  <a:lnTo>
                    <a:pt x="852" y="314"/>
                  </a:lnTo>
                  <a:lnTo>
                    <a:pt x="859" y="314"/>
                  </a:lnTo>
                  <a:lnTo>
                    <a:pt x="859" y="320"/>
                  </a:lnTo>
                  <a:lnTo>
                    <a:pt x="865" y="320"/>
                  </a:lnTo>
                  <a:lnTo>
                    <a:pt x="865" y="314"/>
                  </a:lnTo>
                  <a:lnTo>
                    <a:pt x="871" y="314"/>
                  </a:lnTo>
                  <a:lnTo>
                    <a:pt x="871" y="320"/>
                  </a:lnTo>
                  <a:lnTo>
                    <a:pt x="865" y="320"/>
                  </a:lnTo>
                  <a:lnTo>
                    <a:pt x="865" y="327"/>
                  </a:lnTo>
                  <a:lnTo>
                    <a:pt x="871" y="327"/>
                  </a:lnTo>
                  <a:lnTo>
                    <a:pt x="871" y="333"/>
                  </a:lnTo>
                  <a:lnTo>
                    <a:pt x="871" y="340"/>
                  </a:lnTo>
                  <a:lnTo>
                    <a:pt x="878" y="340"/>
                  </a:lnTo>
                  <a:lnTo>
                    <a:pt x="878" y="333"/>
                  </a:lnTo>
                  <a:lnTo>
                    <a:pt x="884" y="333"/>
                  </a:lnTo>
                  <a:lnTo>
                    <a:pt x="891" y="340"/>
                  </a:lnTo>
                  <a:lnTo>
                    <a:pt x="897" y="340"/>
                  </a:lnTo>
                  <a:lnTo>
                    <a:pt x="897" y="346"/>
                  </a:lnTo>
                  <a:lnTo>
                    <a:pt x="897" y="352"/>
                  </a:lnTo>
                  <a:lnTo>
                    <a:pt x="903" y="352"/>
                  </a:lnTo>
                  <a:lnTo>
                    <a:pt x="903" y="359"/>
                  </a:lnTo>
                  <a:lnTo>
                    <a:pt x="903" y="365"/>
                  </a:lnTo>
                  <a:lnTo>
                    <a:pt x="903" y="372"/>
                  </a:lnTo>
                  <a:lnTo>
                    <a:pt x="903" y="378"/>
                  </a:lnTo>
                  <a:lnTo>
                    <a:pt x="897" y="378"/>
                  </a:lnTo>
                  <a:lnTo>
                    <a:pt x="897" y="372"/>
                  </a:lnTo>
                  <a:lnTo>
                    <a:pt x="897" y="378"/>
                  </a:lnTo>
                  <a:lnTo>
                    <a:pt x="897" y="384"/>
                  </a:lnTo>
                  <a:lnTo>
                    <a:pt x="903" y="384"/>
                  </a:lnTo>
                  <a:lnTo>
                    <a:pt x="903" y="391"/>
                  </a:lnTo>
                  <a:lnTo>
                    <a:pt x="910" y="391"/>
                  </a:lnTo>
                  <a:lnTo>
                    <a:pt x="910" y="384"/>
                  </a:lnTo>
                  <a:lnTo>
                    <a:pt x="916" y="384"/>
                  </a:lnTo>
                  <a:lnTo>
                    <a:pt x="916" y="391"/>
                  </a:lnTo>
                  <a:lnTo>
                    <a:pt x="916" y="397"/>
                  </a:lnTo>
                  <a:lnTo>
                    <a:pt x="923" y="397"/>
                  </a:lnTo>
                  <a:lnTo>
                    <a:pt x="929" y="397"/>
                  </a:lnTo>
                  <a:lnTo>
                    <a:pt x="929" y="404"/>
                  </a:lnTo>
                  <a:lnTo>
                    <a:pt x="929" y="397"/>
                  </a:lnTo>
                  <a:lnTo>
                    <a:pt x="935" y="397"/>
                  </a:lnTo>
                  <a:lnTo>
                    <a:pt x="935" y="404"/>
                  </a:lnTo>
                  <a:lnTo>
                    <a:pt x="929" y="410"/>
                  </a:lnTo>
                  <a:lnTo>
                    <a:pt x="935" y="410"/>
                  </a:lnTo>
                  <a:lnTo>
                    <a:pt x="942" y="410"/>
                  </a:lnTo>
                  <a:lnTo>
                    <a:pt x="948" y="410"/>
                  </a:lnTo>
                  <a:lnTo>
                    <a:pt x="948" y="416"/>
                  </a:lnTo>
                  <a:lnTo>
                    <a:pt x="942" y="423"/>
                  </a:lnTo>
                  <a:lnTo>
                    <a:pt x="948" y="423"/>
                  </a:lnTo>
                  <a:lnTo>
                    <a:pt x="955" y="423"/>
                  </a:lnTo>
                  <a:lnTo>
                    <a:pt x="955" y="429"/>
                  </a:lnTo>
                  <a:lnTo>
                    <a:pt x="948" y="429"/>
                  </a:lnTo>
                  <a:lnTo>
                    <a:pt x="948" y="436"/>
                  </a:lnTo>
                  <a:lnTo>
                    <a:pt x="955" y="442"/>
                  </a:lnTo>
                  <a:lnTo>
                    <a:pt x="961" y="442"/>
                  </a:lnTo>
                  <a:lnTo>
                    <a:pt x="961" y="448"/>
                  </a:lnTo>
                  <a:lnTo>
                    <a:pt x="967" y="448"/>
                  </a:lnTo>
                  <a:lnTo>
                    <a:pt x="967" y="455"/>
                  </a:lnTo>
                  <a:lnTo>
                    <a:pt x="974" y="455"/>
                  </a:lnTo>
                  <a:lnTo>
                    <a:pt x="974" y="461"/>
                  </a:lnTo>
                  <a:lnTo>
                    <a:pt x="967" y="461"/>
                  </a:lnTo>
                  <a:lnTo>
                    <a:pt x="967" y="455"/>
                  </a:lnTo>
                  <a:lnTo>
                    <a:pt x="967" y="461"/>
                  </a:lnTo>
                  <a:lnTo>
                    <a:pt x="967" y="468"/>
                  </a:lnTo>
                  <a:lnTo>
                    <a:pt x="961" y="468"/>
                  </a:lnTo>
                  <a:lnTo>
                    <a:pt x="961" y="474"/>
                  </a:lnTo>
                  <a:lnTo>
                    <a:pt x="967" y="474"/>
                  </a:lnTo>
                  <a:lnTo>
                    <a:pt x="974" y="474"/>
                  </a:lnTo>
                  <a:lnTo>
                    <a:pt x="967" y="474"/>
                  </a:lnTo>
                  <a:lnTo>
                    <a:pt x="967" y="480"/>
                  </a:lnTo>
                  <a:lnTo>
                    <a:pt x="961" y="480"/>
                  </a:lnTo>
                  <a:lnTo>
                    <a:pt x="961" y="487"/>
                  </a:lnTo>
                  <a:lnTo>
                    <a:pt x="967" y="487"/>
                  </a:lnTo>
                  <a:lnTo>
                    <a:pt x="967" y="493"/>
                  </a:lnTo>
                  <a:lnTo>
                    <a:pt x="974" y="493"/>
                  </a:lnTo>
                  <a:lnTo>
                    <a:pt x="980" y="493"/>
                  </a:lnTo>
                  <a:lnTo>
                    <a:pt x="980" y="500"/>
                  </a:lnTo>
                  <a:lnTo>
                    <a:pt x="974" y="500"/>
                  </a:lnTo>
                  <a:lnTo>
                    <a:pt x="974" y="506"/>
                  </a:lnTo>
                  <a:lnTo>
                    <a:pt x="980" y="512"/>
                  </a:lnTo>
                  <a:lnTo>
                    <a:pt x="980" y="519"/>
                  </a:lnTo>
                  <a:lnTo>
                    <a:pt x="980" y="525"/>
                  </a:lnTo>
                  <a:lnTo>
                    <a:pt x="974" y="525"/>
                  </a:lnTo>
                  <a:lnTo>
                    <a:pt x="974" y="532"/>
                  </a:lnTo>
                  <a:lnTo>
                    <a:pt x="980" y="532"/>
                  </a:lnTo>
                  <a:lnTo>
                    <a:pt x="980" y="538"/>
                  </a:lnTo>
                  <a:lnTo>
                    <a:pt x="980" y="544"/>
                  </a:lnTo>
                  <a:lnTo>
                    <a:pt x="980" y="538"/>
                  </a:lnTo>
                  <a:lnTo>
                    <a:pt x="987" y="538"/>
                  </a:lnTo>
                  <a:lnTo>
                    <a:pt x="987" y="544"/>
                  </a:lnTo>
                  <a:lnTo>
                    <a:pt x="987" y="551"/>
                  </a:lnTo>
                  <a:lnTo>
                    <a:pt x="987" y="557"/>
                  </a:lnTo>
                  <a:lnTo>
                    <a:pt x="987" y="564"/>
                  </a:lnTo>
                  <a:lnTo>
                    <a:pt x="980" y="564"/>
                  </a:lnTo>
                  <a:lnTo>
                    <a:pt x="987" y="564"/>
                  </a:lnTo>
                  <a:lnTo>
                    <a:pt x="987" y="570"/>
                  </a:lnTo>
                  <a:lnTo>
                    <a:pt x="987" y="576"/>
                  </a:lnTo>
                  <a:lnTo>
                    <a:pt x="993" y="576"/>
                  </a:lnTo>
                  <a:lnTo>
                    <a:pt x="999" y="576"/>
                  </a:lnTo>
                  <a:lnTo>
                    <a:pt x="999" y="583"/>
                  </a:lnTo>
                  <a:lnTo>
                    <a:pt x="993" y="583"/>
                  </a:lnTo>
                  <a:lnTo>
                    <a:pt x="987" y="589"/>
                  </a:lnTo>
                  <a:lnTo>
                    <a:pt x="980" y="589"/>
                  </a:lnTo>
                  <a:lnTo>
                    <a:pt x="980" y="583"/>
                  </a:lnTo>
                  <a:lnTo>
                    <a:pt x="974" y="583"/>
                  </a:lnTo>
                  <a:lnTo>
                    <a:pt x="980" y="583"/>
                  </a:lnTo>
                  <a:lnTo>
                    <a:pt x="974" y="583"/>
                  </a:lnTo>
                  <a:lnTo>
                    <a:pt x="967" y="589"/>
                  </a:lnTo>
                  <a:lnTo>
                    <a:pt x="967" y="583"/>
                  </a:lnTo>
                  <a:lnTo>
                    <a:pt x="967" y="589"/>
                  </a:lnTo>
                  <a:lnTo>
                    <a:pt x="967" y="596"/>
                  </a:lnTo>
                  <a:lnTo>
                    <a:pt x="961" y="589"/>
                  </a:lnTo>
                  <a:lnTo>
                    <a:pt x="961" y="596"/>
                  </a:lnTo>
                  <a:lnTo>
                    <a:pt x="955" y="596"/>
                  </a:lnTo>
                  <a:lnTo>
                    <a:pt x="948" y="596"/>
                  </a:lnTo>
                  <a:lnTo>
                    <a:pt x="942" y="596"/>
                  </a:lnTo>
                  <a:lnTo>
                    <a:pt x="942" y="602"/>
                  </a:lnTo>
                  <a:lnTo>
                    <a:pt x="935" y="602"/>
                  </a:lnTo>
                  <a:lnTo>
                    <a:pt x="929" y="602"/>
                  </a:lnTo>
                  <a:lnTo>
                    <a:pt x="923" y="602"/>
                  </a:lnTo>
                  <a:lnTo>
                    <a:pt x="923" y="608"/>
                  </a:lnTo>
                  <a:lnTo>
                    <a:pt x="916" y="608"/>
                  </a:lnTo>
                  <a:lnTo>
                    <a:pt x="910" y="608"/>
                  </a:lnTo>
                  <a:lnTo>
                    <a:pt x="903" y="608"/>
                  </a:lnTo>
                  <a:lnTo>
                    <a:pt x="897" y="608"/>
                  </a:lnTo>
                  <a:lnTo>
                    <a:pt x="891" y="615"/>
                  </a:lnTo>
                  <a:lnTo>
                    <a:pt x="884" y="608"/>
                  </a:lnTo>
                  <a:lnTo>
                    <a:pt x="884" y="615"/>
                  </a:lnTo>
                  <a:lnTo>
                    <a:pt x="878" y="615"/>
                  </a:lnTo>
                  <a:lnTo>
                    <a:pt x="871" y="615"/>
                  </a:lnTo>
                  <a:lnTo>
                    <a:pt x="865" y="615"/>
                  </a:lnTo>
                  <a:lnTo>
                    <a:pt x="859" y="615"/>
                  </a:lnTo>
                  <a:lnTo>
                    <a:pt x="859" y="621"/>
                  </a:lnTo>
                  <a:lnTo>
                    <a:pt x="852" y="621"/>
                  </a:lnTo>
                  <a:lnTo>
                    <a:pt x="846" y="621"/>
                  </a:lnTo>
                  <a:lnTo>
                    <a:pt x="839" y="621"/>
                  </a:lnTo>
                  <a:lnTo>
                    <a:pt x="839" y="628"/>
                  </a:lnTo>
                  <a:lnTo>
                    <a:pt x="839" y="634"/>
                  </a:lnTo>
                  <a:lnTo>
                    <a:pt x="833" y="634"/>
                  </a:lnTo>
                  <a:lnTo>
                    <a:pt x="827" y="634"/>
                  </a:lnTo>
                  <a:lnTo>
                    <a:pt x="820" y="634"/>
                  </a:lnTo>
                  <a:lnTo>
                    <a:pt x="814" y="634"/>
                  </a:lnTo>
                  <a:lnTo>
                    <a:pt x="807" y="640"/>
                  </a:lnTo>
                  <a:lnTo>
                    <a:pt x="801" y="640"/>
                  </a:lnTo>
                  <a:lnTo>
                    <a:pt x="795" y="640"/>
                  </a:lnTo>
                  <a:lnTo>
                    <a:pt x="788" y="640"/>
                  </a:lnTo>
                  <a:lnTo>
                    <a:pt x="782" y="647"/>
                  </a:lnTo>
                  <a:lnTo>
                    <a:pt x="775" y="647"/>
                  </a:lnTo>
                  <a:lnTo>
                    <a:pt x="769" y="647"/>
                  </a:lnTo>
                  <a:lnTo>
                    <a:pt x="763" y="647"/>
                  </a:lnTo>
                  <a:lnTo>
                    <a:pt x="756" y="647"/>
                  </a:lnTo>
                  <a:lnTo>
                    <a:pt x="756" y="653"/>
                  </a:lnTo>
                  <a:lnTo>
                    <a:pt x="750" y="653"/>
                  </a:lnTo>
                  <a:lnTo>
                    <a:pt x="743" y="653"/>
                  </a:lnTo>
                  <a:lnTo>
                    <a:pt x="737" y="653"/>
                  </a:lnTo>
                  <a:lnTo>
                    <a:pt x="730" y="653"/>
                  </a:lnTo>
                  <a:lnTo>
                    <a:pt x="724" y="653"/>
                  </a:lnTo>
                  <a:lnTo>
                    <a:pt x="724" y="660"/>
                  </a:lnTo>
                  <a:lnTo>
                    <a:pt x="711" y="660"/>
                  </a:lnTo>
                  <a:lnTo>
                    <a:pt x="705" y="660"/>
                  </a:lnTo>
                  <a:lnTo>
                    <a:pt x="698" y="660"/>
                  </a:lnTo>
                  <a:lnTo>
                    <a:pt x="692" y="660"/>
                  </a:lnTo>
                  <a:lnTo>
                    <a:pt x="686" y="666"/>
                  </a:lnTo>
                  <a:lnTo>
                    <a:pt x="679" y="666"/>
                  </a:lnTo>
                  <a:lnTo>
                    <a:pt x="673" y="666"/>
                  </a:lnTo>
                  <a:lnTo>
                    <a:pt x="666" y="672"/>
                  </a:lnTo>
                  <a:lnTo>
                    <a:pt x="660" y="672"/>
                  </a:lnTo>
                  <a:lnTo>
                    <a:pt x="654" y="672"/>
                  </a:lnTo>
                  <a:lnTo>
                    <a:pt x="647" y="672"/>
                  </a:lnTo>
                  <a:lnTo>
                    <a:pt x="641" y="679"/>
                  </a:lnTo>
                  <a:lnTo>
                    <a:pt x="634" y="679"/>
                  </a:lnTo>
                  <a:lnTo>
                    <a:pt x="628" y="679"/>
                  </a:lnTo>
                  <a:lnTo>
                    <a:pt x="622" y="685"/>
                  </a:lnTo>
                  <a:lnTo>
                    <a:pt x="615" y="685"/>
                  </a:lnTo>
                  <a:lnTo>
                    <a:pt x="609" y="685"/>
                  </a:lnTo>
                  <a:lnTo>
                    <a:pt x="602" y="685"/>
                  </a:lnTo>
                  <a:lnTo>
                    <a:pt x="596" y="692"/>
                  </a:lnTo>
                  <a:lnTo>
                    <a:pt x="590" y="692"/>
                  </a:lnTo>
                  <a:lnTo>
                    <a:pt x="583" y="692"/>
                  </a:lnTo>
                  <a:lnTo>
                    <a:pt x="577" y="692"/>
                  </a:lnTo>
                  <a:lnTo>
                    <a:pt x="577" y="698"/>
                  </a:lnTo>
                  <a:lnTo>
                    <a:pt x="570" y="698"/>
                  </a:lnTo>
                  <a:lnTo>
                    <a:pt x="564" y="698"/>
                  </a:lnTo>
                  <a:lnTo>
                    <a:pt x="558" y="698"/>
                  </a:lnTo>
                  <a:lnTo>
                    <a:pt x="558" y="704"/>
                  </a:lnTo>
                  <a:lnTo>
                    <a:pt x="551" y="704"/>
                  </a:lnTo>
                  <a:lnTo>
                    <a:pt x="545" y="704"/>
                  </a:lnTo>
                  <a:lnTo>
                    <a:pt x="538" y="704"/>
                  </a:lnTo>
                  <a:lnTo>
                    <a:pt x="538" y="711"/>
                  </a:lnTo>
                  <a:lnTo>
                    <a:pt x="532" y="711"/>
                  </a:lnTo>
                  <a:lnTo>
                    <a:pt x="526" y="711"/>
                  </a:lnTo>
                  <a:lnTo>
                    <a:pt x="526" y="717"/>
                  </a:lnTo>
                  <a:lnTo>
                    <a:pt x="526" y="724"/>
                  </a:lnTo>
                  <a:lnTo>
                    <a:pt x="526" y="717"/>
                  </a:lnTo>
                  <a:lnTo>
                    <a:pt x="526" y="711"/>
                  </a:lnTo>
                  <a:lnTo>
                    <a:pt x="519" y="717"/>
                  </a:lnTo>
                  <a:lnTo>
                    <a:pt x="526" y="717"/>
                  </a:lnTo>
                  <a:lnTo>
                    <a:pt x="519" y="717"/>
                  </a:lnTo>
                  <a:lnTo>
                    <a:pt x="519" y="724"/>
                  </a:lnTo>
                  <a:lnTo>
                    <a:pt x="526" y="724"/>
                  </a:lnTo>
                  <a:lnTo>
                    <a:pt x="519" y="724"/>
                  </a:lnTo>
                  <a:lnTo>
                    <a:pt x="513" y="724"/>
                  </a:lnTo>
                  <a:lnTo>
                    <a:pt x="506" y="724"/>
                  </a:lnTo>
                  <a:lnTo>
                    <a:pt x="500" y="724"/>
                  </a:lnTo>
                  <a:lnTo>
                    <a:pt x="494" y="724"/>
                  </a:lnTo>
                  <a:lnTo>
                    <a:pt x="494" y="730"/>
                  </a:lnTo>
                  <a:lnTo>
                    <a:pt x="487" y="730"/>
                  </a:lnTo>
                  <a:lnTo>
                    <a:pt x="481" y="730"/>
                  </a:lnTo>
                  <a:lnTo>
                    <a:pt x="474" y="730"/>
                  </a:lnTo>
                  <a:lnTo>
                    <a:pt x="468" y="730"/>
                  </a:lnTo>
                  <a:lnTo>
                    <a:pt x="468" y="736"/>
                  </a:lnTo>
                  <a:lnTo>
                    <a:pt x="462" y="736"/>
                  </a:lnTo>
                  <a:lnTo>
                    <a:pt x="455" y="736"/>
                  </a:lnTo>
                  <a:lnTo>
                    <a:pt x="455" y="743"/>
                  </a:lnTo>
                  <a:lnTo>
                    <a:pt x="449" y="743"/>
                  </a:lnTo>
                  <a:lnTo>
                    <a:pt x="442" y="743"/>
                  </a:lnTo>
                  <a:lnTo>
                    <a:pt x="442" y="692"/>
                  </a:lnTo>
                  <a:lnTo>
                    <a:pt x="391" y="692"/>
                  </a:lnTo>
                  <a:lnTo>
                    <a:pt x="359" y="692"/>
                  </a:lnTo>
                  <a:lnTo>
                    <a:pt x="340" y="692"/>
                  </a:lnTo>
                  <a:lnTo>
                    <a:pt x="333" y="679"/>
                  </a:lnTo>
                  <a:lnTo>
                    <a:pt x="333" y="672"/>
                  </a:lnTo>
                  <a:lnTo>
                    <a:pt x="327" y="666"/>
                  </a:lnTo>
                  <a:lnTo>
                    <a:pt x="321" y="653"/>
                  </a:lnTo>
                  <a:lnTo>
                    <a:pt x="321" y="647"/>
                  </a:lnTo>
                  <a:lnTo>
                    <a:pt x="314" y="647"/>
                  </a:lnTo>
                  <a:lnTo>
                    <a:pt x="308" y="640"/>
                  </a:lnTo>
                  <a:lnTo>
                    <a:pt x="301" y="634"/>
                  </a:lnTo>
                  <a:lnTo>
                    <a:pt x="295" y="634"/>
                  </a:lnTo>
                  <a:lnTo>
                    <a:pt x="289" y="628"/>
                  </a:lnTo>
                  <a:lnTo>
                    <a:pt x="289" y="621"/>
                  </a:lnTo>
                  <a:lnTo>
                    <a:pt x="282" y="615"/>
                  </a:lnTo>
                  <a:lnTo>
                    <a:pt x="276" y="589"/>
                  </a:lnTo>
                  <a:lnTo>
                    <a:pt x="276" y="583"/>
                  </a:lnTo>
                  <a:lnTo>
                    <a:pt x="269" y="583"/>
                  </a:lnTo>
                  <a:lnTo>
                    <a:pt x="269" y="576"/>
                  </a:lnTo>
                  <a:lnTo>
                    <a:pt x="269" y="570"/>
                  </a:lnTo>
                  <a:lnTo>
                    <a:pt x="269" y="564"/>
                  </a:lnTo>
                  <a:lnTo>
                    <a:pt x="269" y="557"/>
                  </a:lnTo>
                  <a:lnTo>
                    <a:pt x="263" y="551"/>
                  </a:lnTo>
                  <a:lnTo>
                    <a:pt x="257" y="538"/>
                  </a:lnTo>
                  <a:lnTo>
                    <a:pt x="161" y="538"/>
                  </a:lnTo>
                  <a:lnTo>
                    <a:pt x="154" y="525"/>
                  </a:lnTo>
                  <a:lnTo>
                    <a:pt x="141" y="506"/>
                  </a:lnTo>
                  <a:lnTo>
                    <a:pt x="129" y="493"/>
                  </a:lnTo>
                  <a:lnTo>
                    <a:pt x="116" y="487"/>
                  </a:lnTo>
                  <a:lnTo>
                    <a:pt x="103" y="480"/>
                  </a:lnTo>
                  <a:lnTo>
                    <a:pt x="97" y="480"/>
                  </a:lnTo>
                  <a:lnTo>
                    <a:pt x="84" y="474"/>
                  </a:lnTo>
                  <a:lnTo>
                    <a:pt x="77" y="474"/>
                  </a:lnTo>
                  <a:lnTo>
                    <a:pt x="71" y="474"/>
                  </a:lnTo>
                  <a:lnTo>
                    <a:pt x="65" y="468"/>
                  </a:lnTo>
                  <a:lnTo>
                    <a:pt x="65" y="461"/>
                  </a:lnTo>
                  <a:lnTo>
                    <a:pt x="65" y="455"/>
                  </a:lnTo>
                  <a:lnTo>
                    <a:pt x="58" y="448"/>
                  </a:lnTo>
                  <a:lnTo>
                    <a:pt x="52" y="448"/>
                  </a:lnTo>
                  <a:lnTo>
                    <a:pt x="45" y="448"/>
                  </a:lnTo>
                  <a:lnTo>
                    <a:pt x="39" y="442"/>
                  </a:lnTo>
                  <a:lnTo>
                    <a:pt x="33" y="442"/>
                  </a:lnTo>
                  <a:lnTo>
                    <a:pt x="33" y="436"/>
                  </a:lnTo>
                  <a:lnTo>
                    <a:pt x="33" y="429"/>
                  </a:lnTo>
                  <a:lnTo>
                    <a:pt x="33" y="423"/>
                  </a:lnTo>
                  <a:lnTo>
                    <a:pt x="26" y="410"/>
                  </a:lnTo>
                  <a:lnTo>
                    <a:pt x="26" y="404"/>
                  </a:lnTo>
                  <a:lnTo>
                    <a:pt x="20" y="404"/>
                  </a:lnTo>
                  <a:lnTo>
                    <a:pt x="13" y="397"/>
                  </a:lnTo>
                  <a:lnTo>
                    <a:pt x="7" y="391"/>
                  </a:lnTo>
                  <a:lnTo>
                    <a:pt x="7" y="384"/>
                  </a:lnTo>
                  <a:lnTo>
                    <a:pt x="7" y="372"/>
                  </a:lnTo>
                  <a:lnTo>
                    <a:pt x="0" y="365"/>
                  </a:lnTo>
                  <a:lnTo>
                    <a:pt x="0" y="359"/>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endParaRPr lang="fr-FR"/>
            </a:p>
          </p:txBody>
        </p:sp>
        <p:sp>
          <p:nvSpPr>
            <p:cNvPr id="54" name="Freeform 226">
              <a:extLst>
                <a:ext uri="{FF2B5EF4-FFF2-40B4-BE49-F238E27FC236}">
                  <a16:creationId xmlns:a16="http://schemas.microsoft.com/office/drawing/2014/main" id="{1BBB3B06-671E-03D0-6C00-33D4487820C0}"/>
                </a:ext>
              </a:extLst>
            </p:cNvPr>
            <p:cNvSpPr>
              <a:spLocks/>
            </p:cNvSpPr>
            <p:nvPr/>
          </p:nvSpPr>
          <p:spPr bwMode="gray">
            <a:xfrm>
              <a:off x="4056309" y="3598417"/>
              <a:ext cx="689851" cy="1213228"/>
            </a:xfrm>
            <a:custGeom>
              <a:avLst/>
              <a:gdLst>
                <a:gd name="T0" fmla="*/ 1024 w 1069"/>
                <a:gd name="T1" fmla="*/ 627 h 1684"/>
                <a:gd name="T2" fmla="*/ 1056 w 1069"/>
                <a:gd name="T3" fmla="*/ 781 h 1684"/>
                <a:gd name="T4" fmla="*/ 1031 w 1069"/>
                <a:gd name="T5" fmla="*/ 1050 h 1684"/>
                <a:gd name="T6" fmla="*/ 960 w 1069"/>
                <a:gd name="T7" fmla="*/ 1280 h 1684"/>
                <a:gd name="T8" fmla="*/ 973 w 1069"/>
                <a:gd name="T9" fmla="*/ 1319 h 1684"/>
                <a:gd name="T10" fmla="*/ 935 w 1069"/>
                <a:gd name="T11" fmla="*/ 1364 h 1684"/>
                <a:gd name="T12" fmla="*/ 883 w 1069"/>
                <a:gd name="T13" fmla="*/ 1396 h 1684"/>
                <a:gd name="T14" fmla="*/ 807 w 1069"/>
                <a:gd name="T15" fmla="*/ 1428 h 1684"/>
                <a:gd name="T16" fmla="*/ 679 w 1069"/>
                <a:gd name="T17" fmla="*/ 1492 h 1684"/>
                <a:gd name="T18" fmla="*/ 608 w 1069"/>
                <a:gd name="T19" fmla="*/ 1460 h 1684"/>
                <a:gd name="T20" fmla="*/ 563 w 1069"/>
                <a:gd name="T21" fmla="*/ 1434 h 1684"/>
                <a:gd name="T22" fmla="*/ 518 w 1069"/>
                <a:gd name="T23" fmla="*/ 1415 h 1684"/>
                <a:gd name="T24" fmla="*/ 352 w 1069"/>
                <a:gd name="T25" fmla="*/ 1492 h 1684"/>
                <a:gd name="T26" fmla="*/ 326 w 1069"/>
                <a:gd name="T27" fmla="*/ 1581 h 1684"/>
                <a:gd name="T28" fmla="*/ 237 w 1069"/>
                <a:gd name="T29" fmla="*/ 1671 h 1684"/>
                <a:gd name="T30" fmla="*/ 211 w 1069"/>
                <a:gd name="T31" fmla="*/ 1652 h 1684"/>
                <a:gd name="T32" fmla="*/ 166 w 1069"/>
                <a:gd name="T33" fmla="*/ 1633 h 1684"/>
                <a:gd name="T34" fmla="*/ 147 w 1069"/>
                <a:gd name="T35" fmla="*/ 1613 h 1684"/>
                <a:gd name="T36" fmla="*/ 115 w 1069"/>
                <a:gd name="T37" fmla="*/ 1588 h 1684"/>
                <a:gd name="T38" fmla="*/ 121 w 1069"/>
                <a:gd name="T39" fmla="*/ 1530 h 1684"/>
                <a:gd name="T40" fmla="*/ 102 w 1069"/>
                <a:gd name="T41" fmla="*/ 1485 h 1684"/>
                <a:gd name="T42" fmla="*/ 57 w 1069"/>
                <a:gd name="T43" fmla="*/ 1472 h 1684"/>
                <a:gd name="T44" fmla="*/ 45 w 1069"/>
                <a:gd name="T45" fmla="*/ 1415 h 1684"/>
                <a:gd name="T46" fmla="*/ 19 w 1069"/>
                <a:gd name="T47" fmla="*/ 1389 h 1684"/>
                <a:gd name="T48" fmla="*/ 45 w 1069"/>
                <a:gd name="T49" fmla="*/ 1338 h 1684"/>
                <a:gd name="T50" fmla="*/ 6 w 1069"/>
                <a:gd name="T51" fmla="*/ 1306 h 1684"/>
                <a:gd name="T52" fmla="*/ 38 w 1069"/>
                <a:gd name="T53" fmla="*/ 1261 h 1684"/>
                <a:gd name="T54" fmla="*/ 83 w 1069"/>
                <a:gd name="T55" fmla="*/ 1229 h 1684"/>
                <a:gd name="T56" fmla="*/ 96 w 1069"/>
                <a:gd name="T57" fmla="*/ 1172 h 1684"/>
                <a:gd name="T58" fmla="*/ 89 w 1069"/>
                <a:gd name="T59" fmla="*/ 1108 h 1684"/>
                <a:gd name="T60" fmla="*/ 115 w 1069"/>
                <a:gd name="T61" fmla="*/ 1056 h 1684"/>
                <a:gd name="T62" fmla="*/ 134 w 1069"/>
                <a:gd name="T63" fmla="*/ 973 h 1684"/>
                <a:gd name="T64" fmla="*/ 121 w 1069"/>
                <a:gd name="T65" fmla="*/ 915 h 1684"/>
                <a:gd name="T66" fmla="*/ 102 w 1069"/>
                <a:gd name="T67" fmla="*/ 890 h 1684"/>
                <a:gd name="T68" fmla="*/ 32 w 1069"/>
                <a:gd name="T69" fmla="*/ 877 h 1684"/>
                <a:gd name="T70" fmla="*/ 6 w 1069"/>
                <a:gd name="T71" fmla="*/ 826 h 1684"/>
                <a:gd name="T72" fmla="*/ 13 w 1069"/>
                <a:gd name="T73" fmla="*/ 755 h 1684"/>
                <a:gd name="T74" fmla="*/ 38 w 1069"/>
                <a:gd name="T75" fmla="*/ 698 h 1684"/>
                <a:gd name="T76" fmla="*/ 70 w 1069"/>
                <a:gd name="T77" fmla="*/ 659 h 1684"/>
                <a:gd name="T78" fmla="*/ 89 w 1069"/>
                <a:gd name="T79" fmla="*/ 615 h 1684"/>
                <a:gd name="T80" fmla="*/ 96 w 1069"/>
                <a:gd name="T81" fmla="*/ 570 h 1684"/>
                <a:gd name="T82" fmla="*/ 102 w 1069"/>
                <a:gd name="T83" fmla="*/ 525 h 1684"/>
                <a:gd name="T84" fmla="*/ 109 w 1069"/>
                <a:gd name="T85" fmla="*/ 455 h 1684"/>
                <a:gd name="T86" fmla="*/ 141 w 1069"/>
                <a:gd name="T87" fmla="*/ 435 h 1684"/>
                <a:gd name="T88" fmla="*/ 185 w 1069"/>
                <a:gd name="T89" fmla="*/ 403 h 1684"/>
                <a:gd name="T90" fmla="*/ 275 w 1069"/>
                <a:gd name="T91" fmla="*/ 371 h 1684"/>
                <a:gd name="T92" fmla="*/ 333 w 1069"/>
                <a:gd name="T93" fmla="*/ 378 h 1684"/>
                <a:gd name="T94" fmla="*/ 390 w 1069"/>
                <a:gd name="T95" fmla="*/ 365 h 1684"/>
                <a:gd name="T96" fmla="*/ 442 w 1069"/>
                <a:gd name="T97" fmla="*/ 365 h 1684"/>
                <a:gd name="T98" fmla="*/ 493 w 1069"/>
                <a:gd name="T99" fmla="*/ 371 h 1684"/>
                <a:gd name="T100" fmla="*/ 563 w 1069"/>
                <a:gd name="T101" fmla="*/ 365 h 1684"/>
                <a:gd name="T102" fmla="*/ 621 w 1069"/>
                <a:gd name="T103" fmla="*/ 346 h 1684"/>
                <a:gd name="T104" fmla="*/ 659 w 1069"/>
                <a:gd name="T105" fmla="*/ 314 h 1684"/>
                <a:gd name="T106" fmla="*/ 691 w 1069"/>
                <a:gd name="T107" fmla="*/ 275 h 1684"/>
                <a:gd name="T108" fmla="*/ 691 w 1069"/>
                <a:gd name="T109" fmla="*/ 224 h 1684"/>
                <a:gd name="T110" fmla="*/ 698 w 1069"/>
                <a:gd name="T111" fmla="*/ 179 h 1684"/>
                <a:gd name="T112" fmla="*/ 691 w 1069"/>
                <a:gd name="T113" fmla="*/ 147 h 1684"/>
                <a:gd name="T114" fmla="*/ 679 w 1069"/>
                <a:gd name="T115" fmla="*/ 122 h 1684"/>
                <a:gd name="T116" fmla="*/ 672 w 1069"/>
                <a:gd name="T117" fmla="*/ 77 h 1684"/>
                <a:gd name="T118" fmla="*/ 666 w 1069"/>
                <a:gd name="T119" fmla="*/ 26 h 1684"/>
                <a:gd name="T120" fmla="*/ 749 w 1069"/>
                <a:gd name="T121" fmla="*/ 6 h 1684"/>
                <a:gd name="T122" fmla="*/ 948 w 1069"/>
                <a:gd name="T123" fmla="*/ 6 h 16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69" h="1684">
                  <a:moveTo>
                    <a:pt x="1018" y="0"/>
                  </a:moveTo>
                  <a:lnTo>
                    <a:pt x="1024" y="19"/>
                  </a:lnTo>
                  <a:lnTo>
                    <a:pt x="1031" y="26"/>
                  </a:lnTo>
                  <a:lnTo>
                    <a:pt x="1031" y="77"/>
                  </a:lnTo>
                  <a:lnTo>
                    <a:pt x="1031" y="154"/>
                  </a:lnTo>
                  <a:lnTo>
                    <a:pt x="1031" y="173"/>
                  </a:lnTo>
                  <a:lnTo>
                    <a:pt x="1031" y="397"/>
                  </a:lnTo>
                  <a:lnTo>
                    <a:pt x="1024" y="493"/>
                  </a:lnTo>
                  <a:lnTo>
                    <a:pt x="1031" y="519"/>
                  </a:lnTo>
                  <a:lnTo>
                    <a:pt x="1024" y="627"/>
                  </a:lnTo>
                  <a:lnTo>
                    <a:pt x="1024" y="647"/>
                  </a:lnTo>
                  <a:lnTo>
                    <a:pt x="1031" y="659"/>
                  </a:lnTo>
                  <a:lnTo>
                    <a:pt x="1031" y="672"/>
                  </a:lnTo>
                  <a:lnTo>
                    <a:pt x="1044" y="691"/>
                  </a:lnTo>
                  <a:lnTo>
                    <a:pt x="1044" y="704"/>
                  </a:lnTo>
                  <a:lnTo>
                    <a:pt x="1044" y="736"/>
                  </a:lnTo>
                  <a:lnTo>
                    <a:pt x="1044" y="755"/>
                  </a:lnTo>
                  <a:lnTo>
                    <a:pt x="1050" y="768"/>
                  </a:lnTo>
                  <a:lnTo>
                    <a:pt x="1050" y="781"/>
                  </a:lnTo>
                  <a:lnTo>
                    <a:pt x="1056" y="781"/>
                  </a:lnTo>
                  <a:lnTo>
                    <a:pt x="1063" y="787"/>
                  </a:lnTo>
                  <a:lnTo>
                    <a:pt x="1069" y="794"/>
                  </a:lnTo>
                  <a:lnTo>
                    <a:pt x="1069" y="800"/>
                  </a:lnTo>
                  <a:lnTo>
                    <a:pt x="1044" y="800"/>
                  </a:lnTo>
                  <a:lnTo>
                    <a:pt x="1037" y="813"/>
                  </a:lnTo>
                  <a:lnTo>
                    <a:pt x="1037" y="839"/>
                  </a:lnTo>
                  <a:lnTo>
                    <a:pt x="1031" y="871"/>
                  </a:lnTo>
                  <a:lnTo>
                    <a:pt x="1031" y="890"/>
                  </a:lnTo>
                  <a:lnTo>
                    <a:pt x="1031" y="922"/>
                  </a:lnTo>
                  <a:lnTo>
                    <a:pt x="1031" y="1050"/>
                  </a:lnTo>
                  <a:lnTo>
                    <a:pt x="1037" y="1261"/>
                  </a:lnTo>
                  <a:lnTo>
                    <a:pt x="1031" y="1261"/>
                  </a:lnTo>
                  <a:lnTo>
                    <a:pt x="1005" y="1261"/>
                  </a:lnTo>
                  <a:lnTo>
                    <a:pt x="986" y="1261"/>
                  </a:lnTo>
                  <a:lnTo>
                    <a:pt x="986" y="1255"/>
                  </a:lnTo>
                  <a:lnTo>
                    <a:pt x="960" y="1255"/>
                  </a:lnTo>
                  <a:lnTo>
                    <a:pt x="960" y="1261"/>
                  </a:lnTo>
                  <a:lnTo>
                    <a:pt x="960" y="1268"/>
                  </a:lnTo>
                  <a:lnTo>
                    <a:pt x="960" y="1274"/>
                  </a:lnTo>
                  <a:lnTo>
                    <a:pt x="960" y="1280"/>
                  </a:lnTo>
                  <a:lnTo>
                    <a:pt x="960" y="1287"/>
                  </a:lnTo>
                  <a:lnTo>
                    <a:pt x="967" y="1287"/>
                  </a:lnTo>
                  <a:lnTo>
                    <a:pt x="967" y="1293"/>
                  </a:lnTo>
                  <a:lnTo>
                    <a:pt x="967" y="1300"/>
                  </a:lnTo>
                  <a:lnTo>
                    <a:pt x="973" y="1300"/>
                  </a:lnTo>
                  <a:lnTo>
                    <a:pt x="973" y="1306"/>
                  </a:lnTo>
                  <a:lnTo>
                    <a:pt x="980" y="1306"/>
                  </a:lnTo>
                  <a:lnTo>
                    <a:pt x="980" y="1312"/>
                  </a:lnTo>
                  <a:lnTo>
                    <a:pt x="980" y="1319"/>
                  </a:lnTo>
                  <a:lnTo>
                    <a:pt x="973" y="1319"/>
                  </a:lnTo>
                  <a:lnTo>
                    <a:pt x="973" y="1325"/>
                  </a:lnTo>
                  <a:lnTo>
                    <a:pt x="967" y="1325"/>
                  </a:lnTo>
                  <a:lnTo>
                    <a:pt x="960" y="1325"/>
                  </a:lnTo>
                  <a:lnTo>
                    <a:pt x="954" y="1325"/>
                  </a:lnTo>
                  <a:lnTo>
                    <a:pt x="948" y="1332"/>
                  </a:lnTo>
                  <a:lnTo>
                    <a:pt x="948" y="1338"/>
                  </a:lnTo>
                  <a:lnTo>
                    <a:pt x="941" y="1344"/>
                  </a:lnTo>
                  <a:lnTo>
                    <a:pt x="941" y="1351"/>
                  </a:lnTo>
                  <a:lnTo>
                    <a:pt x="941" y="1357"/>
                  </a:lnTo>
                  <a:lnTo>
                    <a:pt x="935" y="1364"/>
                  </a:lnTo>
                  <a:lnTo>
                    <a:pt x="928" y="1364"/>
                  </a:lnTo>
                  <a:lnTo>
                    <a:pt x="928" y="1370"/>
                  </a:lnTo>
                  <a:lnTo>
                    <a:pt x="922" y="1370"/>
                  </a:lnTo>
                  <a:lnTo>
                    <a:pt x="915" y="1370"/>
                  </a:lnTo>
                  <a:lnTo>
                    <a:pt x="909" y="1376"/>
                  </a:lnTo>
                  <a:lnTo>
                    <a:pt x="903" y="1376"/>
                  </a:lnTo>
                  <a:lnTo>
                    <a:pt x="896" y="1383"/>
                  </a:lnTo>
                  <a:lnTo>
                    <a:pt x="896" y="1389"/>
                  </a:lnTo>
                  <a:lnTo>
                    <a:pt x="890" y="1396"/>
                  </a:lnTo>
                  <a:lnTo>
                    <a:pt x="883" y="1396"/>
                  </a:lnTo>
                  <a:lnTo>
                    <a:pt x="877" y="1402"/>
                  </a:lnTo>
                  <a:lnTo>
                    <a:pt x="871" y="1408"/>
                  </a:lnTo>
                  <a:lnTo>
                    <a:pt x="858" y="1415"/>
                  </a:lnTo>
                  <a:lnTo>
                    <a:pt x="851" y="1415"/>
                  </a:lnTo>
                  <a:lnTo>
                    <a:pt x="845" y="1421"/>
                  </a:lnTo>
                  <a:lnTo>
                    <a:pt x="839" y="1421"/>
                  </a:lnTo>
                  <a:lnTo>
                    <a:pt x="826" y="1421"/>
                  </a:lnTo>
                  <a:lnTo>
                    <a:pt x="819" y="1428"/>
                  </a:lnTo>
                  <a:lnTo>
                    <a:pt x="813" y="1428"/>
                  </a:lnTo>
                  <a:lnTo>
                    <a:pt x="807" y="1428"/>
                  </a:lnTo>
                  <a:lnTo>
                    <a:pt x="794" y="1434"/>
                  </a:lnTo>
                  <a:lnTo>
                    <a:pt x="781" y="1434"/>
                  </a:lnTo>
                  <a:lnTo>
                    <a:pt x="775" y="1440"/>
                  </a:lnTo>
                  <a:lnTo>
                    <a:pt x="762" y="1440"/>
                  </a:lnTo>
                  <a:lnTo>
                    <a:pt x="749" y="1447"/>
                  </a:lnTo>
                  <a:lnTo>
                    <a:pt x="730" y="1453"/>
                  </a:lnTo>
                  <a:lnTo>
                    <a:pt x="723" y="1460"/>
                  </a:lnTo>
                  <a:lnTo>
                    <a:pt x="704" y="1472"/>
                  </a:lnTo>
                  <a:lnTo>
                    <a:pt x="691" y="1485"/>
                  </a:lnTo>
                  <a:lnTo>
                    <a:pt x="679" y="1492"/>
                  </a:lnTo>
                  <a:lnTo>
                    <a:pt x="666" y="1498"/>
                  </a:lnTo>
                  <a:lnTo>
                    <a:pt x="653" y="1498"/>
                  </a:lnTo>
                  <a:lnTo>
                    <a:pt x="647" y="1492"/>
                  </a:lnTo>
                  <a:lnTo>
                    <a:pt x="640" y="1485"/>
                  </a:lnTo>
                  <a:lnTo>
                    <a:pt x="634" y="1479"/>
                  </a:lnTo>
                  <a:lnTo>
                    <a:pt x="627" y="1472"/>
                  </a:lnTo>
                  <a:lnTo>
                    <a:pt x="621" y="1466"/>
                  </a:lnTo>
                  <a:lnTo>
                    <a:pt x="615" y="1466"/>
                  </a:lnTo>
                  <a:lnTo>
                    <a:pt x="608" y="1466"/>
                  </a:lnTo>
                  <a:lnTo>
                    <a:pt x="608" y="1460"/>
                  </a:lnTo>
                  <a:lnTo>
                    <a:pt x="602" y="1460"/>
                  </a:lnTo>
                  <a:lnTo>
                    <a:pt x="595" y="1453"/>
                  </a:lnTo>
                  <a:lnTo>
                    <a:pt x="595" y="1447"/>
                  </a:lnTo>
                  <a:lnTo>
                    <a:pt x="589" y="1447"/>
                  </a:lnTo>
                  <a:lnTo>
                    <a:pt x="583" y="1447"/>
                  </a:lnTo>
                  <a:lnTo>
                    <a:pt x="583" y="1440"/>
                  </a:lnTo>
                  <a:lnTo>
                    <a:pt x="576" y="1440"/>
                  </a:lnTo>
                  <a:lnTo>
                    <a:pt x="570" y="1440"/>
                  </a:lnTo>
                  <a:lnTo>
                    <a:pt x="570" y="1434"/>
                  </a:lnTo>
                  <a:lnTo>
                    <a:pt x="563" y="1434"/>
                  </a:lnTo>
                  <a:lnTo>
                    <a:pt x="557" y="1428"/>
                  </a:lnTo>
                  <a:lnTo>
                    <a:pt x="550" y="1428"/>
                  </a:lnTo>
                  <a:lnTo>
                    <a:pt x="544" y="1428"/>
                  </a:lnTo>
                  <a:lnTo>
                    <a:pt x="544" y="1421"/>
                  </a:lnTo>
                  <a:lnTo>
                    <a:pt x="550" y="1421"/>
                  </a:lnTo>
                  <a:lnTo>
                    <a:pt x="550" y="1415"/>
                  </a:lnTo>
                  <a:lnTo>
                    <a:pt x="544" y="1415"/>
                  </a:lnTo>
                  <a:lnTo>
                    <a:pt x="531" y="1415"/>
                  </a:lnTo>
                  <a:lnTo>
                    <a:pt x="525" y="1415"/>
                  </a:lnTo>
                  <a:lnTo>
                    <a:pt x="518" y="1415"/>
                  </a:lnTo>
                  <a:lnTo>
                    <a:pt x="512" y="1415"/>
                  </a:lnTo>
                  <a:lnTo>
                    <a:pt x="506" y="1415"/>
                  </a:lnTo>
                  <a:lnTo>
                    <a:pt x="493" y="1415"/>
                  </a:lnTo>
                  <a:lnTo>
                    <a:pt x="448" y="1415"/>
                  </a:lnTo>
                  <a:lnTo>
                    <a:pt x="397" y="1408"/>
                  </a:lnTo>
                  <a:lnTo>
                    <a:pt x="346" y="1408"/>
                  </a:lnTo>
                  <a:lnTo>
                    <a:pt x="346" y="1447"/>
                  </a:lnTo>
                  <a:lnTo>
                    <a:pt x="346" y="1466"/>
                  </a:lnTo>
                  <a:lnTo>
                    <a:pt x="346" y="1479"/>
                  </a:lnTo>
                  <a:lnTo>
                    <a:pt x="352" y="1492"/>
                  </a:lnTo>
                  <a:lnTo>
                    <a:pt x="346" y="1504"/>
                  </a:lnTo>
                  <a:lnTo>
                    <a:pt x="346" y="1517"/>
                  </a:lnTo>
                  <a:lnTo>
                    <a:pt x="346" y="1524"/>
                  </a:lnTo>
                  <a:lnTo>
                    <a:pt x="346" y="1530"/>
                  </a:lnTo>
                  <a:lnTo>
                    <a:pt x="346" y="1536"/>
                  </a:lnTo>
                  <a:lnTo>
                    <a:pt x="339" y="1556"/>
                  </a:lnTo>
                  <a:lnTo>
                    <a:pt x="333" y="1556"/>
                  </a:lnTo>
                  <a:lnTo>
                    <a:pt x="333" y="1562"/>
                  </a:lnTo>
                  <a:lnTo>
                    <a:pt x="326" y="1569"/>
                  </a:lnTo>
                  <a:lnTo>
                    <a:pt x="326" y="1581"/>
                  </a:lnTo>
                  <a:lnTo>
                    <a:pt x="320" y="1588"/>
                  </a:lnTo>
                  <a:lnTo>
                    <a:pt x="314" y="1594"/>
                  </a:lnTo>
                  <a:lnTo>
                    <a:pt x="307" y="1601"/>
                  </a:lnTo>
                  <a:lnTo>
                    <a:pt x="294" y="1620"/>
                  </a:lnTo>
                  <a:lnTo>
                    <a:pt x="288" y="1626"/>
                  </a:lnTo>
                  <a:lnTo>
                    <a:pt x="275" y="1639"/>
                  </a:lnTo>
                  <a:lnTo>
                    <a:pt x="269" y="1645"/>
                  </a:lnTo>
                  <a:lnTo>
                    <a:pt x="256" y="1658"/>
                  </a:lnTo>
                  <a:lnTo>
                    <a:pt x="250" y="1665"/>
                  </a:lnTo>
                  <a:lnTo>
                    <a:pt x="237" y="1671"/>
                  </a:lnTo>
                  <a:lnTo>
                    <a:pt x="224" y="1671"/>
                  </a:lnTo>
                  <a:lnTo>
                    <a:pt x="205" y="1677"/>
                  </a:lnTo>
                  <a:lnTo>
                    <a:pt x="192" y="1677"/>
                  </a:lnTo>
                  <a:lnTo>
                    <a:pt x="185" y="1684"/>
                  </a:lnTo>
                  <a:lnTo>
                    <a:pt x="185" y="1677"/>
                  </a:lnTo>
                  <a:lnTo>
                    <a:pt x="192" y="1671"/>
                  </a:lnTo>
                  <a:lnTo>
                    <a:pt x="198" y="1665"/>
                  </a:lnTo>
                  <a:lnTo>
                    <a:pt x="205" y="1665"/>
                  </a:lnTo>
                  <a:lnTo>
                    <a:pt x="205" y="1658"/>
                  </a:lnTo>
                  <a:lnTo>
                    <a:pt x="211" y="1652"/>
                  </a:lnTo>
                  <a:lnTo>
                    <a:pt x="211" y="1645"/>
                  </a:lnTo>
                  <a:lnTo>
                    <a:pt x="211" y="1639"/>
                  </a:lnTo>
                  <a:lnTo>
                    <a:pt x="205" y="1639"/>
                  </a:lnTo>
                  <a:lnTo>
                    <a:pt x="205" y="1633"/>
                  </a:lnTo>
                  <a:lnTo>
                    <a:pt x="198" y="1633"/>
                  </a:lnTo>
                  <a:lnTo>
                    <a:pt x="192" y="1633"/>
                  </a:lnTo>
                  <a:lnTo>
                    <a:pt x="185" y="1633"/>
                  </a:lnTo>
                  <a:lnTo>
                    <a:pt x="179" y="1633"/>
                  </a:lnTo>
                  <a:lnTo>
                    <a:pt x="173" y="1633"/>
                  </a:lnTo>
                  <a:lnTo>
                    <a:pt x="166" y="1633"/>
                  </a:lnTo>
                  <a:lnTo>
                    <a:pt x="160" y="1633"/>
                  </a:lnTo>
                  <a:lnTo>
                    <a:pt x="153" y="1633"/>
                  </a:lnTo>
                  <a:lnTo>
                    <a:pt x="153" y="1626"/>
                  </a:lnTo>
                  <a:lnTo>
                    <a:pt x="160" y="1626"/>
                  </a:lnTo>
                  <a:lnTo>
                    <a:pt x="160" y="1620"/>
                  </a:lnTo>
                  <a:lnTo>
                    <a:pt x="153" y="1620"/>
                  </a:lnTo>
                  <a:lnTo>
                    <a:pt x="153" y="1613"/>
                  </a:lnTo>
                  <a:lnTo>
                    <a:pt x="147" y="1613"/>
                  </a:lnTo>
                  <a:lnTo>
                    <a:pt x="147" y="1607"/>
                  </a:lnTo>
                  <a:lnTo>
                    <a:pt x="147" y="1613"/>
                  </a:lnTo>
                  <a:lnTo>
                    <a:pt x="141" y="1613"/>
                  </a:lnTo>
                  <a:lnTo>
                    <a:pt x="141" y="1620"/>
                  </a:lnTo>
                  <a:lnTo>
                    <a:pt x="134" y="1620"/>
                  </a:lnTo>
                  <a:lnTo>
                    <a:pt x="134" y="1613"/>
                  </a:lnTo>
                  <a:lnTo>
                    <a:pt x="128" y="1613"/>
                  </a:lnTo>
                  <a:lnTo>
                    <a:pt x="128" y="1607"/>
                  </a:lnTo>
                  <a:lnTo>
                    <a:pt x="121" y="1601"/>
                  </a:lnTo>
                  <a:lnTo>
                    <a:pt x="121" y="1594"/>
                  </a:lnTo>
                  <a:lnTo>
                    <a:pt x="115" y="1594"/>
                  </a:lnTo>
                  <a:lnTo>
                    <a:pt x="115" y="1588"/>
                  </a:lnTo>
                  <a:lnTo>
                    <a:pt x="115" y="1581"/>
                  </a:lnTo>
                  <a:lnTo>
                    <a:pt x="115" y="1575"/>
                  </a:lnTo>
                  <a:lnTo>
                    <a:pt x="115" y="1569"/>
                  </a:lnTo>
                  <a:lnTo>
                    <a:pt x="115" y="1562"/>
                  </a:lnTo>
                  <a:lnTo>
                    <a:pt x="121" y="1562"/>
                  </a:lnTo>
                  <a:lnTo>
                    <a:pt x="121" y="1556"/>
                  </a:lnTo>
                  <a:lnTo>
                    <a:pt x="121" y="1549"/>
                  </a:lnTo>
                  <a:lnTo>
                    <a:pt x="121" y="1543"/>
                  </a:lnTo>
                  <a:lnTo>
                    <a:pt x="121" y="1536"/>
                  </a:lnTo>
                  <a:lnTo>
                    <a:pt x="121" y="1530"/>
                  </a:lnTo>
                  <a:lnTo>
                    <a:pt x="121" y="1524"/>
                  </a:lnTo>
                  <a:lnTo>
                    <a:pt x="121" y="1517"/>
                  </a:lnTo>
                  <a:lnTo>
                    <a:pt x="121" y="1511"/>
                  </a:lnTo>
                  <a:lnTo>
                    <a:pt x="121" y="1504"/>
                  </a:lnTo>
                  <a:lnTo>
                    <a:pt x="121" y="1498"/>
                  </a:lnTo>
                  <a:lnTo>
                    <a:pt x="121" y="1492"/>
                  </a:lnTo>
                  <a:lnTo>
                    <a:pt x="115" y="1492"/>
                  </a:lnTo>
                  <a:lnTo>
                    <a:pt x="115" y="1485"/>
                  </a:lnTo>
                  <a:lnTo>
                    <a:pt x="109" y="1485"/>
                  </a:lnTo>
                  <a:lnTo>
                    <a:pt x="102" y="1485"/>
                  </a:lnTo>
                  <a:lnTo>
                    <a:pt x="96" y="1479"/>
                  </a:lnTo>
                  <a:lnTo>
                    <a:pt x="96" y="1485"/>
                  </a:lnTo>
                  <a:lnTo>
                    <a:pt x="89" y="1485"/>
                  </a:lnTo>
                  <a:lnTo>
                    <a:pt x="83" y="1485"/>
                  </a:lnTo>
                  <a:lnTo>
                    <a:pt x="83" y="1479"/>
                  </a:lnTo>
                  <a:lnTo>
                    <a:pt x="77" y="1479"/>
                  </a:lnTo>
                  <a:lnTo>
                    <a:pt x="70" y="1479"/>
                  </a:lnTo>
                  <a:lnTo>
                    <a:pt x="70" y="1472"/>
                  </a:lnTo>
                  <a:lnTo>
                    <a:pt x="64" y="1472"/>
                  </a:lnTo>
                  <a:lnTo>
                    <a:pt x="57" y="1472"/>
                  </a:lnTo>
                  <a:lnTo>
                    <a:pt x="57" y="1466"/>
                  </a:lnTo>
                  <a:lnTo>
                    <a:pt x="57" y="1460"/>
                  </a:lnTo>
                  <a:lnTo>
                    <a:pt x="51" y="1453"/>
                  </a:lnTo>
                  <a:lnTo>
                    <a:pt x="51" y="1447"/>
                  </a:lnTo>
                  <a:lnTo>
                    <a:pt x="51" y="1440"/>
                  </a:lnTo>
                  <a:lnTo>
                    <a:pt x="57" y="1440"/>
                  </a:lnTo>
                  <a:lnTo>
                    <a:pt x="57" y="1434"/>
                  </a:lnTo>
                  <a:lnTo>
                    <a:pt x="51" y="1428"/>
                  </a:lnTo>
                  <a:lnTo>
                    <a:pt x="45" y="1421"/>
                  </a:lnTo>
                  <a:lnTo>
                    <a:pt x="45" y="1415"/>
                  </a:lnTo>
                  <a:lnTo>
                    <a:pt x="38" y="1408"/>
                  </a:lnTo>
                  <a:lnTo>
                    <a:pt x="32" y="1408"/>
                  </a:lnTo>
                  <a:lnTo>
                    <a:pt x="25" y="1408"/>
                  </a:lnTo>
                  <a:lnTo>
                    <a:pt x="25" y="1415"/>
                  </a:lnTo>
                  <a:lnTo>
                    <a:pt x="19" y="1415"/>
                  </a:lnTo>
                  <a:lnTo>
                    <a:pt x="19" y="1408"/>
                  </a:lnTo>
                  <a:lnTo>
                    <a:pt x="13" y="1408"/>
                  </a:lnTo>
                  <a:lnTo>
                    <a:pt x="19" y="1402"/>
                  </a:lnTo>
                  <a:lnTo>
                    <a:pt x="19" y="1396"/>
                  </a:lnTo>
                  <a:lnTo>
                    <a:pt x="19" y="1389"/>
                  </a:lnTo>
                  <a:lnTo>
                    <a:pt x="19" y="1383"/>
                  </a:lnTo>
                  <a:lnTo>
                    <a:pt x="25" y="1383"/>
                  </a:lnTo>
                  <a:lnTo>
                    <a:pt x="25" y="1376"/>
                  </a:lnTo>
                  <a:lnTo>
                    <a:pt x="25" y="1370"/>
                  </a:lnTo>
                  <a:lnTo>
                    <a:pt x="32" y="1364"/>
                  </a:lnTo>
                  <a:lnTo>
                    <a:pt x="38" y="1364"/>
                  </a:lnTo>
                  <a:lnTo>
                    <a:pt x="38" y="1357"/>
                  </a:lnTo>
                  <a:lnTo>
                    <a:pt x="45" y="1351"/>
                  </a:lnTo>
                  <a:lnTo>
                    <a:pt x="45" y="1344"/>
                  </a:lnTo>
                  <a:lnTo>
                    <a:pt x="45" y="1338"/>
                  </a:lnTo>
                  <a:lnTo>
                    <a:pt x="45" y="1325"/>
                  </a:lnTo>
                  <a:lnTo>
                    <a:pt x="45" y="1319"/>
                  </a:lnTo>
                  <a:lnTo>
                    <a:pt x="38" y="1319"/>
                  </a:lnTo>
                  <a:lnTo>
                    <a:pt x="32" y="1319"/>
                  </a:lnTo>
                  <a:lnTo>
                    <a:pt x="32" y="1312"/>
                  </a:lnTo>
                  <a:lnTo>
                    <a:pt x="25" y="1312"/>
                  </a:lnTo>
                  <a:lnTo>
                    <a:pt x="19" y="1312"/>
                  </a:lnTo>
                  <a:lnTo>
                    <a:pt x="13" y="1312"/>
                  </a:lnTo>
                  <a:lnTo>
                    <a:pt x="13" y="1306"/>
                  </a:lnTo>
                  <a:lnTo>
                    <a:pt x="6" y="1306"/>
                  </a:lnTo>
                  <a:lnTo>
                    <a:pt x="6" y="1300"/>
                  </a:lnTo>
                  <a:lnTo>
                    <a:pt x="6" y="1293"/>
                  </a:lnTo>
                  <a:lnTo>
                    <a:pt x="6" y="1287"/>
                  </a:lnTo>
                  <a:lnTo>
                    <a:pt x="6" y="1280"/>
                  </a:lnTo>
                  <a:lnTo>
                    <a:pt x="13" y="1280"/>
                  </a:lnTo>
                  <a:lnTo>
                    <a:pt x="13" y="1274"/>
                  </a:lnTo>
                  <a:lnTo>
                    <a:pt x="19" y="1274"/>
                  </a:lnTo>
                  <a:lnTo>
                    <a:pt x="25" y="1268"/>
                  </a:lnTo>
                  <a:lnTo>
                    <a:pt x="32" y="1261"/>
                  </a:lnTo>
                  <a:lnTo>
                    <a:pt x="38" y="1261"/>
                  </a:lnTo>
                  <a:lnTo>
                    <a:pt x="45" y="1261"/>
                  </a:lnTo>
                  <a:lnTo>
                    <a:pt x="51" y="1261"/>
                  </a:lnTo>
                  <a:lnTo>
                    <a:pt x="57" y="1261"/>
                  </a:lnTo>
                  <a:lnTo>
                    <a:pt x="64" y="1261"/>
                  </a:lnTo>
                  <a:lnTo>
                    <a:pt x="70" y="1255"/>
                  </a:lnTo>
                  <a:lnTo>
                    <a:pt x="70" y="1248"/>
                  </a:lnTo>
                  <a:lnTo>
                    <a:pt x="77" y="1248"/>
                  </a:lnTo>
                  <a:lnTo>
                    <a:pt x="77" y="1242"/>
                  </a:lnTo>
                  <a:lnTo>
                    <a:pt x="83" y="1236"/>
                  </a:lnTo>
                  <a:lnTo>
                    <a:pt x="83" y="1229"/>
                  </a:lnTo>
                  <a:lnTo>
                    <a:pt x="77" y="1223"/>
                  </a:lnTo>
                  <a:lnTo>
                    <a:pt x="77" y="1216"/>
                  </a:lnTo>
                  <a:lnTo>
                    <a:pt x="77" y="1210"/>
                  </a:lnTo>
                  <a:lnTo>
                    <a:pt x="77" y="1204"/>
                  </a:lnTo>
                  <a:lnTo>
                    <a:pt x="77" y="1197"/>
                  </a:lnTo>
                  <a:lnTo>
                    <a:pt x="83" y="1197"/>
                  </a:lnTo>
                  <a:lnTo>
                    <a:pt x="83" y="1191"/>
                  </a:lnTo>
                  <a:lnTo>
                    <a:pt x="89" y="1184"/>
                  </a:lnTo>
                  <a:lnTo>
                    <a:pt x="89" y="1178"/>
                  </a:lnTo>
                  <a:lnTo>
                    <a:pt x="96" y="1172"/>
                  </a:lnTo>
                  <a:lnTo>
                    <a:pt x="96" y="1165"/>
                  </a:lnTo>
                  <a:lnTo>
                    <a:pt x="96" y="1159"/>
                  </a:lnTo>
                  <a:lnTo>
                    <a:pt x="89" y="1159"/>
                  </a:lnTo>
                  <a:lnTo>
                    <a:pt x="83" y="1159"/>
                  </a:lnTo>
                  <a:lnTo>
                    <a:pt x="77" y="1152"/>
                  </a:lnTo>
                  <a:lnTo>
                    <a:pt x="77" y="1146"/>
                  </a:lnTo>
                  <a:lnTo>
                    <a:pt x="77" y="1133"/>
                  </a:lnTo>
                  <a:lnTo>
                    <a:pt x="83" y="1127"/>
                  </a:lnTo>
                  <a:lnTo>
                    <a:pt x="89" y="1114"/>
                  </a:lnTo>
                  <a:lnTo>
                    <a:pt x="89" y="1108"/>
                  </a:lnTo>
                  <a:lnTo>
                    <a:pt x="96" y="1108"/>
                  </a:lnTo>
                  <a:lnTo>
                    <a:pt x="96" y="1101"/>
                  </a:lnTo>
                  <a:lnTo>
                    <a:pt x="96" y="1095"/>
                  </a:lnTo>
                  <a:lnTo>
                    <a:pt x="102" y="1095"/>
                  </a:lnTo>
                  <a:lnTo>
                    <a:pt x="102" y="1088"/>
                  </a:lnTo>
                  <a:lnTo>
                    <a:pt x="109" y="1088"/>
                  </a:lnTo>
                  <a:lnTo>
                    <a:pt x="109" y="1082"/>
                  </a:lnTo>
                  <a:lnTo>
                    <a:pt x="109" y="1076"/>
                  </a:lnTo>
                  <a:lnTo>
                    <a:pt x="115" y="1069"/>
                  </a:lnTo>
                  <a:lnTo>
                    <a:pt x="115" y="1056"/>
                  </a:lnTo>
                  <a:lnTo>
                    <a:pt x="115" y="1044"/>
                  </a:lnTo>
                  <a:lnTo>
                    <a:pt x="115" y="1031"/>
                  </a:lnTo>
                  <a:lnTo>
                    <a:pt x="121" y="1024"/>
                  </a:lnTo>
                  <a:lnTo>
                    <a:pt x="121" y="1018"/>
                  </a:lnTo>
                  <a:lnTo>
                    <a:pt x="121" y="999"/>
                  </a:lnTo>
                  <a:lnTo>
                    <a:pt x="128" y="999"/>
                  </a:lnTo>
                  <a:lnTo>
                    <a:pt x="128" y="992"/>
                  </a:lnTo>
                  <a:lnTo>
                    <a:pt x="134" y="986"/>
                  </a:lnTo>
                  <a:lnTo>
                    <a:pt x="134" y="980"/>
                  </a:lnTo>
                  <a:lnTo>
                    <a:pt x="134" y="973"/>
                  </a:lnTo>
                  <a:lnTo>
                    <a:pt x="134" y="967"/>
                  </a:lnTo>
                  <a:lnTo>
                    <a:pt x="134" y="960"/>
                  </a:lnTo>
                  <a:lnTo>
                    <a:pt x="134" y="954"/>
                  </a:lnTo>
                  <a:lnTo>
                    <a:pt x="128" y="948"/>
                  </a:lnTo>
                  <a:lnTo>
                    <a:pt x="128" y="941"/>
                  </a:lnTo>
                  <a:lnTo>
                    <a:pt x="128" y="935"/>
                  </a:lnTo>
                  <a:lnTo>
                    <a:pt x="128" y="928"/>
                  </a:lnTo>
                  <a:lnTo>
                    <a:pt x="121" y="928"/>
                  </a:lnTo>
                  <a:lnTo>
                    <a:pt x="121" y="922"/>
                  </a:lnTo>
                  <a:lnTo>
                    <a:pt x="121" y="915"/>
                  </a:lnTo>
                  <a:lnTo>
                    <a:pt x="128" y="915"/>
                  </a:lnTo>
                  <a:lnTo>
                    <a:pt x="128" y="909"/>
                  </a:lnTo>
                  <a:lnTo>
                    <a:pt x="121" y="909"/>
                  </a:lnTo>
                  <a:lnTo>
                    <a:pt x="121" y="903"/>
                  </a:lnTo>
                  <a:lnTo>
                    <a:pt x="121" y="896"/>
                  </a:lnTo>
                  <a:lnTo>
                    <a:pt x="128" y="896"/>
                  </a:lnTo>
                  <a:lnTo>
                    <a:pt x="121" y="890"/>
                  </a:lnTo>
                  <a:lnTo>
                    <a:pt x="115" y="890"/>
                  </a:lnTo>
                  <a:lnTo>
                    <a:pt x="109" y="890"/>
                  </a:lnTo>
                  <a:lnTo>
                    <a:pt x="102" y="890"/>
                  </a:lnTo>
                  <a:lnTo>
                    <a:pt x="102" y="883"/>
                  </a:lnTo>
                  <a:lnTo>
                    <a:pt x="96" y="883"/>
                  </a:lnTo>
                  <a:lnTo>
                    <a:pt x="89" y="890"/>
                  </a:lnTo>
                  <a:lnTo>
                    <a:pt x="77" y="890"/>
                  </a:lnTo>
                  <a:lnTo>
                    <a:pt x="70" y="896"/>
                  </a:lnTo>
                  <a:lnTo>
                    <a:pt x="64" y="896"/>
                  </a:lnTo>
                  <a:lnTo>
                    <a:pt x="57" y="896"/>
                  </a:lnTo>
                  <a:lnTo>
                    <a:pt x="51" y="890"/>
                  </a:lnTo>
                  <a:lnTo>
                    <a:pt x="38" y="883"/>
                  </a:lnTo>
                  <a:lnTo>
                    <a:pt x="32" y="877"/>
                  </a:lnTo>
                  <a:lnTo>
                    <a:pt x="25" y="871"/>
                  </a:lnTo>
                  <a:lnTo>
                    <a:pt x="25" y="864"/>
                  </a:lnTo>
                  <a:lnTo>
                    <a:pt x="25" y="858"/>
                  </a:lnTo>
                  <a:lnTo>
                    <a:pt x="19" y="851"/>
                  </a:lnTo>
                  <a:lnTo>
                    <a:pt x="19" y="845"/>
                  </a:lnTo>
                  <a:lnTo>
                    <a:pt x="19" y="839"/>
                  </a:lnTo>
                  <a:lnTo>
                    <a:pt x="13" y="839"/>
                  </a:lnTo>
                  <a:lnTo>
                    <a:pt x="6" y="839"/>
                  </a:lnTo>
                  <a:lnTo>
                    <a:pt x="0" y="832"/>
                  </a:lnTo>
                  <a:lnTo>
                    <a:pt x="6" y="826"/>
                  </a:lnTo>
                  <a:lnTo>
                    <a:pt x="13" y="826"/>
                  </a:lnTo>
                  <a:lnTo>
                    <a:pt x="13" y="819"/>
                  </a:lnTo>
                  <a:lnTo>
                    <a:pt x="13" y="813"/>
                  </a:lnTo>
                  <a:lnTo>
                    <a:pt x="13" y="807"/>
                  </a:lnTo>
                  <a:lnTo>
                    <a:pt x="13" y="800"/>
                  </a:lnTo>
                  <a:lnTo>
                    <a:pt x="13" y="794"/>
                  </a:lnTo>
                  <a:lnTo>
                    <a:pt x="6" y="787"/>
                  </a:lnTo>
                  <a:lnTo>
                    <a:pt x="6" y="781"/>
                  </a:lnTo>
                  <a:lnTo>
                    <a:pt x="6" y="768"/>
                  </a:lnTo>
                  <a:lnTo>
                    <a:pt x="13" y="755"/>
                  </a:lnTo>
                  <a:lnTo>
                    <a:pt x="13" y="743"/>
                  </a:lnTo>
                  <a:lnTo>
                    <a:pt x="13" y="730"/>
                  </a:lnTo>
                  <a:lnTo>
                    <a:pt x="13" y="723"/>
                  </a:lnTo>
                  <a:lnTo>
                    <a:pt x="13" y="717"/>
                  </a:lnTo>
                  <a:lnTo>
                    <a:pt x="13" y="711"/>
                  </a:lnTo>
                  <a:lnTo>
                    <a:pt x="19" y="711"/>
                  </a:lnTo>
                  <a:lnTo>
                    <a:pt x="25" y="704"/>
                  </a:lnTo>
                  <a:lnTo>
                    <a:pt x="32" y="704"/>
                  </a:lnTo>
                  <a:lnTo>
                    <a:pt x="32" y="698"/>
                  </a:lnTo>
                  <a:lnTo>
                    <a:pt x="38" y="698"/>
                  </a:lnTo>
                  <a:lnTo>
                    <a:pt x="45" y="698"/>
                  </a:lnTo>
                  <a:lnTo>
                    <a:pt x="51" y="691"/>
                  </a:lnTo>
                  <a:lnTo>
                    <a:pt x="57" y="691"/>
                  </a:lnTo>
                  <a:lnTo>
                    <a:pt x="64" y="691"/>
                  </a:lnTo>
                  <a:lnTo>
                    <a:pt x="64" y="685"/>
                  </a:lnTo>
                  <a:lnTo>
                    <a:pt x="70" y="685"/>
                  </a:lnTo>
                  <a:lnTo>
                    <a:pt x="70" y="679"/>
                  </a:lnTo>
                  <a:lnTo>
                    <a:pt x="70" y="672"/>
                  </a:lnTo>
                  <a:lnTo>
                    <a:pt x="70" y="666"/>
                  </a:lnTo>
                  <a:lnTo>
                    <a:pt x="70" y="659"/>
                  </a:lnTo>
                  <a:lnTo>
                    <a:pt x="70" y="653"/>
                  </a:lnTo>
                  <a:lnTo>
                    <a:pt x="70" y="647"/>
                  </a:lnTo>
                  <a:lnTo>
                    <a:pt x="70" y="640"/>
                  </a:lnTo>
                  <a:lnTo>
                    <a:pt x="70" y="634"/>
                  </a:lnTo>
                  <a:lnTo>
                    <a:pt x="70" y="627"/>
                  </a:lnTo>
                  <a:lnTo>
                    <a:pt x="70" y="621"/>
                  </a:lnTo>
                  <a:lnTo>
                    <a:pt x="77" y="621"/>
                  </a:lnTo>
                  <a:lnTo>
                    <a:pt x="77" y="615"/>
                  </a:lnTo>
                  <a:lnTo>
                    <a:pt x="83" y="615"/>
                  </a:lnTo>
                  <a:lnTo>
                    <a:pt x="89" y="615"/>
                  </a:lnTo>
                  <a:lnTo>
                    <a:pt x="96" y="615"/>
                  </a:lnTo>
                  <a:lnTo>
                    <a:pt x="102" y="615"/>
                  </a:lnTo>
                  <a:lnTo>
                    <a:pt x="109" y="608"/>
                  </a:lnTo>
                  <a:lnTo>
                    <a:pt x="102" y="602"/>
                  </a:lnTo>
                  <a:lnTo>
                    <a:pt x="102" y="595"/>
                  </a:lnTo>
                  <a:lnTo>
                    <a:pt x="102" y="589"/>
                  </a:lnTo>
                  <a:lnTo>
                    <a:pt x="102" y="583"/>
                  </a:lnTo>
                  <a:lnTo>
                    <a:pt x="102" y="576"/>
                  </a:lnTo>
                  <a:lnTo>
                    <a:pt x="96" y="576"/>
                  </a:lnTo>
                  <a:lnTo>
                    <a:pt x="96" y="570"/>
                  </a:lnTo>
                  <a:lnTo>
                    <a:pt x="96" y="563"/>
                  </a:lnTo>
                  <a:lnTo>
                    <a:pt x="102" y="557"/>
                  </a:lnTo>
                  <a:lnTo>
                    <a:pt x="109" y="557"/>
                  </a:lnTo>
                  <a:lnTo>
                    <a:pt x="115" y="557"/>
                  </a:lnTo>
                  <a:lnTo>
                    <a:pt x="115" y="551"/>
                  </a:lnTo>
                  <a:lnTo>
                    <a:pt x="115" y="544"/>
                  </a:lnTo>
                  <a:lnTo>
                    <a:pt x="109" y="544"/>
                  </a:lnTo>
                  <a:lnTo>
                    <a:pt x="109" y="538"/>
                  </a:lnTo>
                  <a:lnTo>
                    <a:pt x="109" y="531"/>
                  </a:lnTo>
                  <a:lnTo>
                    <a:pt x="102" y="525"/>
                  </a:lnTo>
                  <a:lnTo>
                    <a:pt x="102" y="512"/>
                  </a:lnTo>
                  <a:lnTo>
                    <a:pt x="102" y="506"/>
                  </a:lnTo>
                  <a:lnTo>
                    <a:pt x="102" y="499"/>
                  </a:lnTo>
                  <a:lnTo>
                    <a:pt x="102" y="493"/>
                  </a:lnTo>
                  <a:lnTo>
                    <a:pt x="102" y="487"/>
                  </a:lnTo>
                  <a:lnTo>
                    <a:pt x="102" y="480"/>
                  </a:lnTo>
                  <a:lnTo>
                    <a:pt x="109" y="474"/>
                  </a:lnTo>
                  <a:lnTo>
                    <a:pt x="109" y="467"/>
                  </a:lnTo>
                  <a:lnTo>
                    <a:pt x="109" y="461"/>
                  </a:lnTo>
                  <a:lnTo>
                    <a:pt x="109" y="455"/>
                  </a:lnTo>
                  <a:lnTo>
                    <a:pt x="102" y="455"/>
                  </a:lnTo>
                  <a:lnTo>
                    <a:pt x="102" y="448"/>
                  </a:lnTo>
                  <a:lnTo>
                    <a:pt x="102" y="442"/>
                  </a:lnTo>
                  <a:lnTo>
                    <a:pt x="102" y="435"/>
                  </a:lnTo>
                  <a:lnTo>
                    <a:pt x="115" y="435"/>
                  </a:lnTo>
                  <a:lnTo>
                    <a:pt x="121" y="435"/>
                  </a:lnTo>
                  <a:lnTo>
                    <a:pt x="121" y="429"/>
                  </a:lnTo>
                  <a:lnTo>
                    <a:pt x="128" y="429"/>
                  </a:lnTo>
                  <a:lnTo>
                    <a:pt x="134" y="429"/>
                  </a:lnTo>
                  <a:lnTo>
                    <a:pt x="141" y="435"/>
                  </a:lnTo>
                  <a:lnTo>
                    <a:pt x="147" y="435"/>
                  </a:lnTo>
                  <a:lnTo>
                    <a:pt x="153" y="435"/>
                  </a:lnTo>
                  <a:lnTo>
                    <a:pt x="160" y="429"/>
                  </a:lnTo>
                  <a:lnTo>
                    <a:pt x="166" y="429"/>
                  </a:lnTo>
                  <a:lnTo>
                    <a:pt x="166" y="423"/>
                  </a:lnTo>
                  <a:lnTo>
                    <a:pt x="173" y="416"/>
                  </a:lnTo>
                  <a:lnTo>
                    <a:pt x="179" y="416"/>
                  </a:lnTo>
                  <a:lnTo>
                    <a:pt x="179" y="410"/>
                  </a:lnTo>
                  <a:lnTo>
                    <a:pt x="185" y="410"/>
                  </a:lnTo>
                  <a:lnTo>
                    <a:pt x="185" y="403"/>
                  </a:lnTo>
                  <a:lnTo>
                    <a:pt x="192" y="403"/>
                  </a:lnTo>
                  <a:lnTo>
                    <a:pt x="198" y="403"/>
                  </a:lnTo>
                  <a:lnTo>
                    <a:pt x="205" y="403"/>
                  </a:lnTo>
                  <a:lnTo>
                    <a:pt x="218" y="397"/>
                  </a:lnTo>
                  <a:lnTo>
                    <a:pt x="230" y="397"/>
                  </a:lnTo>
                  <a:lnTo>
                    <a:pt x="250" y="391"/>
                  </a:lnTo>
                  <a:lnTo>
                    <a:pt x="262" y="384"/>
                  </a:lnTo>
                  <a:lnTo>
                    <a:pt x="269" y="378"/>
                  </a:lnTo>
                  <a:lnTo>
                    <a:pt x="269" y="371"/>
                  </a:lnTo>
                  <a:lnTo>
                    <a:pt x="275" y="371"/>
                  </a:lnTo>
                  <a:lnTo>
                    <a:pt x="282" y="371"/>
                  </a:lnTo>
                  <a:lnTo>
                    <a:pt x="288" y="378"/>
                  </a:lnTo>
                  <a:lnTo>
                    <a:pt x="294" y="378"/>
                  </a:lnTo>
                  <a:lnTo>
                    <a:pt x="294" y="371"/>
                  </a:lnTo>
                  <a:lnTo>
                    <a:pt x="294" y="365"/>
                  </a:lnTo>
                  <a:lnTo>
                    <a:pt x="301" y="365"/>
                  </a:lnTo>
                  <a:lnTo>
                    <a:pt x="307" y="365"/>
                  </a:lnTo>
                  <a:lnTo>
                    <a:pt x="314" y="371"/>
                  </a:lnTo>
                  <a:lnTo>
                    <a:pt x="320" y="378"/>
                  </a:lnTo>
                  <a:lnTo>
                    <a:pt x="333" y="378"/>
                  </a:lnTo>
                  <a:lnTo>
                    <a:pt x="339" y="378"/>
                  </a:lnTo>
                  <a:lnTo>
                    <a:pt x="346" y="371"/>
                  </a:lnTo>
                  <a:lnTo>
                    <a:pt x="352" y="371"/>
                  </a:lnTo>
                  <a:lnTo>
                    <a:pt x="352" y="365"/>
                  </a:lnTo>
                  <a:lnTo>
                    <a:pt x="358" y="365"/>
                  </a:lnTo>
                  <a:lnTo>
                    <a:pt x="365" y="365"/>
                  </a:lnTo>
                  <a:lnTo>
                    <a:pt x="371" y="365"/>
                  </a:lnTo>
                  <a:lnTo>
                    <a:pt x="378" y="365"/>
                  </a:lnTo>
                  <a:lnTo>
                    <a:pt x="384" y="365"/>
                  </a:lnTo>
                  <a:lnTo>
                    <a:pt x="390" y="365"/>
                  </a:lnTo>
                  <a:lnTo>
                    <a:pt x="397" y="365"/>
                  </a:lnTo>
                  <a:lnTo>
                    <a:pt x="403" y="359"/>
                  </a:lnTo>
                  <a:lnTo>
                    <a:pt x="410" y="359"/>
                  </a:lnTo>
                  <a:lnTo>
                    <a:pt x="416" y="359"/>
                  </a:lnTo>
                  <a:lnTo>
                    <a:pt x="416" y="352"/>
                  </a:lnTo>
                  <a:lnTo>
                    <a:pt x="416" y="359"/>
                  </a:lnTo>
                  <a:lnTo>
                    <a:pt x="422" y="359"/>
                  </a:lnTo>
                  <a:lnTo>
                    <a:pt x="429" y="365"/>
                  </a:lnTo>
                  <a:lnTo>
                    <a:pt x="435" y="365"/>
                  </a:lnTo>
                  <a:lnTo>
                    <a:pt x="442" y="365"/>
                  </a:lnTo>
                  <a:lnTo>
                    <a:pt x="454" y="365"/>
                  </a:lnTo>
                  <a:lnTo>
                    <a:pt x="461" y="365"/>
                  </a:lnTo>
                  <a:lnTo>
                    <a:pt x="461" y="371"/>
                  </a:lnTo>
                  <a:lnTo>
                    <a:pt x="467" y="371"/>
                  </a:lnTo>
                  <a:lnTo>
                    <a:pt x="474" y="378"/>
                  </a:lnTo>
                  <a:lnTo>
                    <a:pt x="480" y="378"/>
                  </a:lnTo>
                  <a:lnTo>
                    <a:pt x="480" y="384"/>
                  </a:lnTo>
                  <a:lnTo>
                    <a:pt x="486" y="384"/>
                  </a:lnTo>
                  <a:lnTo>
                    <a:pt x="486" y="378"/>
                  </a:lnTo>
                  <a:lnTo>
                    <a:pt x="493" y="371"/>
                  </a:lnTo>
                  <a:lnTo>
                    <a:pt x="499" y="371"/>
                  </a:lnTo>
                  <a:lnTo>
                    <a:pt x="512" y="371"/>
                  </a:lnTo>
                  <a:lnTo>
                    <a:pt x="518" y="371"/>
                  </a:lnTo>
                  <a:lnTo>
                    <a:pt x="525" y="371"/>
                  </a:lnTo>
                  <a:lnTo>
                    <a:pt x="531" y="371"/>
                  </a:lnTo>
                  <a:lnTo>
                    <a:pt x="538" y="371"/>
                  </a:lnTo>
                  <a:lnTo>
                    <a:pt x="544" y="371"/>
                  </a:lnTo>
                  <a:lnTo>
                    <a:pt x="550" y="365"/>
                  </a:lnTo>
                  <a:lnTo>
                    <a:pt x="557" y="365"/>
                  </a:lnTo>
                  <a:lnTo>
                    <a:pt x="563" y="365"/>
                  </a:lnTo>
                  <a:lnTo>
                    <a:pt x="570" y="365"/>
                  </a:lnTo>
                  <a:lnTo>
                    <a:pt x="576" y="365"/>
                  </a:lnTo>
                  <a:lnTo>
                    <a:pt x="589" y="359"/>
                  </a:lnTo>
                  <a:lnTo>
                    <a:pt x="595" y="359"/>
                  </a:lnTo>
                  <a:lnTo>
                    <a:pt x="602" y="359"/>
                  </a:lnTo>
                  <a:lnTo>
                    <a:pt x="608" y="359"/>
                  </a:lnTo>
                  <a:lnTo>
                    <a:pt x="608" y="352"/>
                  </a:lnTo>
                  <a:lnTo>
                    <a:pt x="615" y="352"/>
                  </a:lnTo>
                  <a:lnTo>
                    <a:pt x="615" y="346"/>
                  </a:lnTo>
                  <a:lnTo>
                    <a:pt x="621" y="346"/>
                  </a:lnTo>
                  <a:lnTo>
                    <a:pt x="621" y="339"/>
                  </a:lnTo>
                  <a:lnTo>
                    <a:pt x="627" y="339"/>
                  </a:lnTo>
                  <a:lnTo>
                    <a:pt x="634" y="339"/>
                  </a:lnTo>
                  <a:lnTo>
                    <a:pt x="634" y="333"/>
                  </a:lnTo>
                  <a:lnTo>
                    <a:pt x="640" y="333"/>
                  </a:lnTo>
                  <a:lnTo>
                    <a:pt x="647" y="333"/>
                  </a:lnTo>
                  <a:lnTo>
                    <a:pt x="653" y="326"/>
                  </a:lnTo>
                  <a:lnTo>
                    <a:pt x="653" y="320"/>
                  </a:lnTo>
                  <a:lnTo>
                    <a:pt x="659" y="320"/>
                  </a:lnTo>
                  <a:lnTo>
                    <a:pt x="659" y="314"/>
                  </a:lnTo>
                  <a:lnTo>
                    <a:pt x="666" y="314"/>
                  </a:lnTo>
                  <a:lnTo>
                    <a:pt x="672" y="314"/>
                  </a:lnTo>
                  <a:lnTo>
                    <a:pt x="672" y="307"/>
                  </a:lnTo>
                  <a:lnTo>
                    <a:pt x="672" y="301"/>
                  </a:lnTo>
                  <a:lnTo>
                    <a:pt x="679" y="301"/>
                  </a:lnTo>
                  <a:lnTo>
                    <a:pt x="685" y="294"/>
                  </a:lnTo>
                  <a:lnTo>
                    <a:pt x="685" y="288"/>
                  </a:lnTo>
                  <a:lnTo>
                    <a:pt x="685" y="282"/>
                  </a:lnTo>
                  <a:lnTo>
                    <a:pt x="685" y="275"/>
                  </a:lnTo>
                  <a:lnTo>
                    <a:pt x="691" y="275"/>
                  </a:lnTo>
                  <a:lnTo>
                    <a:pt x="691" y="269"/>
                  </a:lnTo>
                  <a:lnTo>
                    <a:pt x="691" y="262"/>
                  </a:lnTo>
                  <a:lnTo>
                    <a:pt x="691" y="256"/>
                  </a:lnTo>
                  <a:lnTo>
                    <a:pt x="685" y="256"/>
                  </a:lnTo>
                  <a:lnTo>
                    <a:pt x="685" y="250"/>
                  </a:lnTo>
                  <a:lnTo>
                    <a:pt x="691" y="243"/>
                  </a:lnTo>
                  <a:lnTo>
                    <a:pt x="685" y="237"/>
                  </a:lnTo>
                  <a:lnTo>
                    <a:pt x="685" y="230"/>
                  </a:lnTo>
                  <a:lnTo>
                    <a:pt x="691" y="230"/>
                  </a:lnTo>
                  <a:lnTo>
                    <a:pt x="691" y="224"/>
                  </a:lnTo>
                  <a:lnTo>
                    <a:pt x="691" y="218"/>
                  </a:lnTo>
                  <a:lnTo>
                    <a:pt x="685" y="211"/>
                  </a:lnTo>
                  <a:lnTo>
                    <a:pt x="685" y="205"/>
                  </a:lnTo>
                  <a:lnTo>
                    <a:pt x="691" y="205"/>
                  </a:lnTo>
                  <a:lnTo>
                    <a:pt x="691" y="198"/>
                  </a:lnTo>
                  <a:lnTo>
                    <a:pt x="698" y="198"/>
                  </a:lnTo>
                  <a:lnTo>
                    <a:pt x="698" y="192"/>
                  </a:lnTo>
                  <a:lnTo>
                    <a:pt x="691" y="192"/>
                  </a:lnTo>
                  <a:lnTo>
                    <a:pt x="698" y="186"/>
                  </a:lnTo>
                  <a:lnTo>
                    <a:pt x="698" y="179"/>
                  </a:lnTo>
                  <a:lnTo>
                    <a:pt x="691" y="179"/>
                  </a:lnTo>
                  <a:lnTo>
                    <a:pt x="691" y="173"/>
                  </a:lnTo>
                  <a:lnTo>
                    <a:pt x="691" y="166"/>
                  </a:lnTo>
                  <a:lnTo>
                    <a:pt x="691" y="160"/>
                  </a:lnTo>
                  <a:lnTo>
                    <a:pt x="691" y="154"/>
                  </a:lnTo>
                  <a:lnTo>
                    <a:pt x="698" y="154"/>
                  </a:lnTo>
                  <a:lnTo>
                    <a:pt x="698" y="147"/>
                  </a:lnTo>
                  <a:lnTo>
                    <a:pt x="691" y="147"/>
                  </a:lnTo>
                  <a:lnTo>
                    <a:pt x="685" y="147"/>
                  </a:lnTo>
                  <a:lnTo>
                    <a:pt x="691" y="147"/>
                  </a:lnTo>
                  <a:lnTo>
                    <a:pt x="691" y="141"/>
                  </a:lnTo>
                  <a:lnTo>
                    <a:pt x="685" y="141"/>
                  </a:lnTo>
                  <a:lnTo>
                    <a:pt x="679" y="141"/>
                  </a:lnTo>
                  <a:lnTo>
                    <a:pt x="679" y="134"/>
                  </a:lnTo>
                  <a:lnTo>
                    <a:pt x="685" y="134"/>
                  </a:lnTo>
                  <a:lnTo>
                    <a:pt x="685" y="128"/>
                  </a:lnTo>
                  <a:lnTo>
                    <a:pt x="679" y="128"/>
                  </a:lnTo>
                  <a:lnTo>
                    <a:pt x="679" y="122"/>
                  </a:lnTo>
                  <a:lnTo>
                    <a:pt x="679" y="115"/>
                  </a:lnTo>
                  <a:lnTo>
                    <a:pt x="679" y="122"/>
                  </a:lnTo>
                  <a:lnTo>
                    <a:pt x="685" y="122"/>
                  </a:lnTo>
                  <a:lnTo>
                    <a:pt x="685" y="115"/>
                  </a:lnTo>
                  <a:lnTo>
                    <a:pt x="685" y="109"/>
                  </a:lnTo>
                  <a:lnTo>
                    <a:pt x="685" y="102"/>
                  </a:lnTo>
                  <a:lnTo>
                    <a:pt x="679" y="102"/>
                  </a:lnTo>
                  <a:lnTo>
                    <a:pt x="679" y="96"/>
                  </a:lnTo>
                  <a:lnTo>
                    <a:pt x="679" y="90"/>
                  </a:lnTo>
                  <a:lnTo>
                    <a:pt x="679" y="83"/>
                  </a:lnTo>
                  <a:lnTo>
                    <a:pt x="679" y="77"/>
                  </a:lnTo>
                  <a:lnTo>
                    <a:pt x="672" y="77"/>
                  </a:lnTo>
                  <a:lnTo>
                    <a:pt x="672" y="70"/>
                  </a:lnTo>
                  <a:lnTo>
                    <a:pt x="666" y="64"/>
                  </a:lnTo>
                  <a:lnTo>
                    <a:pt x="666" y="58"/>
                  </a:lnTo>
                  <a:lnTo>
                    <a:pt x="666" y="51"/>
                  </a:lnTo>
                  <a:lnTo>
                    <a:pt x="666" y="45"/>
                  </a:lnTo>
                  <a:lnTo>
                    <a:pt x="672" y="45"/>
                  </a:lnTo>
                  <a:lnTo>
                    <a:pt x="672" y="38"/>
                  </a:lnTo>
                  <a:lnTo>
                    <a:pt x="666" y="38"/>
                  </a:lnTo>
                  <a:lnTo>
                    <a:pt x="666" y="32"/>
                  </a:lnTo>
                  <a:lnTo>
                    <a:pt x="666" y="26"/>
                  </a:lnTo>
                  <a:lnTo>
                    <a:pt x="672" y="26"/>
                  </a:lnTo>
                  <a:lnTo>
                    <a:pt x="672" y="19"/>
                  </a:lnTo>
                  <a:lnTo>
                    <a:pt x="666" y="19"/>
                  </a:lnTo>
                  <a:lnTo>
                    <a:pt x="666" y="13"/>
                  </a:lnTo>
                  <a:lnTo>
                    <a:pt x="672" y="13"/>
                  </a:lnTo>
                  <a:lnTo>
                    <a:pt x="672" y="6"/>
                  </a:lnTo>
                  <a:lnTo>
                    <a:pt x="679" y="6"/>
                  </a:lnTo>
                  <a:lnTo>
                    <a:pt x="679" y="0"/>
                  </a:lnTo>
                  <a:lnTo>
                    <a:pt x="704" y="0"/>
                  </a:lnTo>
                  <a:lnTo>
                    <a:pt x="749" y="6"/>
                  </a:lnTo>
                  <a:lnTo>
                    <a:pt x="787" y="6"/>
                  </a:lnTo>
                  <a:lnTo>
                    <a:pt x="800" y="6"/>
                  </a:lnTo>
                  <a:lnTo>
                    <a:pt x="832" y="6"/>
                  </a:lnTo>
                  <a:lnTo>
                    <a:pt x="845" y="6"/>
                  </a:lnTo>
                  <a:lnTo>
                    <a:pt x="871" y="6"/>
                  </a:lnTo>
                  <a:lnTo>
                    <a:pt x="883" y="6"/>
                  </a:lnTo>
                  <a:lnTo>
                    <a:pt x="909" y="6"/>
                  </a:lnTo>
                  <a:lnTo>
                    <a:pt x="928" y="6"/>
                  </a:lnTo>
                  <a:lnTo>
                    <a:pt x="935" y="6"/>
                  </a:lnTo>
                  <a:lnTo>
                    <a:pt x="948" y="6"/>
                  </a:lnTo>
                  <a:lnTo>
                    <a:pt x="960" y="6"/>
                  </a:lnTo>
                  <a:lnTo>
                    <a:pt x="980" y="0"/>
                  </a:lnTo>
                  <a:lnTo>
                    <a:pt x="986" y="0"/>
                  </a:lnTo>
                  <a:lnTo>
                    <a:pt x="1018" y="0"/>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endParaRPr lang="fr-FR" dirty="0"/>
            </a:p>
          </p:txBody>
        </p:sp>
        <p:sp>
          <p:nvSpPr>
            <p:cNvPr id="55" name="Freeform 229">
              <a:extLst>
                <a:ext uri="{FF2B5EF4-FFF2-40B4-BE49-F238E27FC236}">
                  <a16:creationId xmlns:a16="http://schemas.microsoft.com/office/drawing/2014/main" id="{A3DD1B95-01E1-7CE2-EF7B-62EF3A0A96B9}"/>
                </a:ext>
              </a:extLst>
            </p:cNvPr>
            <p:cNvSpPr>
              <a:spLocks/>
            </p:cNvSpPr>
            <p:nvPr/>
          </p:nvSpPr>
          <p:spPr bwMode="gray">
            <a:xfrm>
              <a:off x="3678872" y="1770697"/>
              <a:ext cx="673717" cy="825628"/>
            </a:xfrm>
            <a:custGeom>
              <a:avLst/>
              <a:gdLst>
                <a:gd name="T0" fmla="*/ 999 w 1044"/>
                <a:gd name="T1" fmla="*/ 858 h 1146"/>
                <a:gd name="T2" fmla="*/ 948 w 1044"/>
                <a:gd name="T3" fmla="*/ 883 h 1146"/>
                <a:gd name="T4" fmla="*/ 909 w 1044"/>
                <a:gd name="T5" fmla="*/ 870 h 1146"/>
                <a:gd name="T6" fmla="*/ 877 w 1044"/>
                <a:gd name="T7" fmla="*/ 883 h 1146"/>
                <a:gd name="T8" fmla="*/ 852 w 1044"/>
                <a:gd name="T9" fmla="*/ 877 h 1146"/>
                <a:gd name="T10" fmla="*/ 826 w 1044"/>
                <a:gd name="T11" fmla="*/ 877 h 1146"/>
                <a:gd name="T12" fmla="*/ 807 w 1044"/>
                <a:gd name="T13" fmla="*/ 902 h 1146"/>
                <a:gd name="T14" fmla="*/ 756 w 1044"/>
                <a:gd name="T15" fmla="*/ 998 h 1146"/>
                <a:gd name="T16" fmla="*/ 762 w 1044"/>
                <a:gd name="T17" fmla="*/ 1050 h 1146"/>
                <a:gd name="T18" fmla="*/ 730 w 1044"/>
                <a:gd name="T19" fmla="*/ 1088 h 1146"/>
                <a:gd name="T20" fmla="*/ 743 w 1044"/>
                <a:gd name="T21" fmla="*/ 1133 h 1146"/>
                <a:gd name="T22" fmla="*/ 711 w 1044"/>
                <a:gd name="T23" fmla="*/ 1133 h 1146"/>
                <a:gd name="T24" fmla="*/ 672 w 1044"/>
                <a:gd name="T25" fmla="*/ 1139 h 1146"/>
                <a:gd name="T26" fmla="*/ 621 w 1044"/>
                <a:gd name="T27" fmla="*/ 1133 h 1146"/>
                <a:gd name="T28" fmla="*/ 602 w 1044"/>
                <a:gd name="T29" fmla="*/ 1107 h 1146"/>
                <a:gd name="T30" fmla="*/ 596 w 1044"/>
                <a:gd name="T31" fmla="*/ 1082 h 1146"/>
                <a:gd name="T32" fmla="*/ 551 w 1044"/>
                <a:gd name="T33" fmla="*/ 1088 h 1146"/>
                <a:gd name="T34" fmla="*/ 512 w 1044"/>
                <a:gd name="T35" fmla="*/ 1056 h 1146"/>
                <a:gd name="T36" fmla="*/ 512 w 1044"/>
                <a:gd name="T37" fmla="*/ 1018 h 1146"/>
                <a:gd name="T38" fmla="*/ 500 w 1044"/>
                <a:gd name="T39" fmla="*/ 1005 h 1146"/>
                <a:gd name="T40" fmla="*/ 487 w 1044"/>
                <a:gd name="T41" fmla="*/ 966 h 1146"/>
                <a:gd name="T42" fmla="*/ 448 w 1044"/>
                <a:gd name="T43" fmla="*/ 954 h 1146"/>
                <a:gd name="T44" fmla="*/ 455 w 1044"/>
                <a:gd name="T45" fmla="*/ 902 h 1146"/>
                <a:gd name="T46" fmla="*/ 448 w 1044"/>
                <a:gd name="T47" fmla="*/ 858 h 1146"/>
                <a:gd name="T48" fmla="*/ 455 w 1044"/>
                <a:gd name="T49" fmla="*/ 806 h 1146"/>
                <a:gd name="T50" fmla="*/ 461 w 1044"/>
                <a:gd name="T51" fmla="*/ 781 h 1146"/>
                <a:gd name="T52" fmla="*/ 487 w 1044"/>
                <a:gd name="T53" fmla="*/ 762 h 1146"/>
                <a:gd name="T54" fmla="*/ 448 w 1044"/>
                <a:gd name="T55" fmla="*/ 762 h 1146"/>
                <a:gd name="T56" fmla="*/ 416 w 1044"/>
                <a:gd name="T57" fmla="*/ 755 h 1146"/>
                <a:gd name="T58" fmla="*/ 423 w 1044"/>
                <a:gd name="T59" fmla="*/ 730 h 1146"/>
                <a:gd name="T60" fmla="*/ 403 w 1044"/>
                <a:gd name="T61" fmla="*/ 704 h 1146"/>
                <a:gd name="T62" fmla="*/ 403 w 1044"/>
                <a:gd name="T63" fmla="*/ 685 h 1146"/>
                <a:gd name="T64" fmla="*/ 384 w 1044"/>
                <a:gd name="T65" fmla="*/ 659 h 1146"/>
                <a:gd name="T66" fmla="*/ 359 w 1044"/>
                <a:gd name="T67" fmla="*/ 666 h 1146"/>
                <a:gd name="T68" fmla="*/ 314 w 1044"/>
                <a:gd name="T69" fmla="*/ 666 h 1146"/>
                <a:gd name="T70" fmla="*/ 288 w 1044"/>
                <a:gd name="T71" fmla="*/ 653 h 1146"/>
                <a:gd name="T72" fmla="*/ 256 w 1044"/>
                <a:gd name="T73" fmla="*/ 582 h 1146"/>
                <a:gd name="T74" fmla="*/ 186 w 1044"/>
                <a:gd name="T75" fmla="*/ 538 h 1146"/>
                <a:gd name="T76" fmla="*/ 122 w 1044"/>
                <a:gd name="T77" fmla="*/ 486 h 1146"/>
                <a:gd name="T78" fmla="*/ 71 w 1044"/>
                <a:gd name="T79" fmla="*/ 461 h 1146"/>
                <a:gd name="T80" fmla="*/ 58 w 1044"/>
                <a:gd name="T81" fmla="*/ 390 h 1146"/>
                <a:gd name="T82" fmla="*/ 58 w 1044"/>
                <a:gd name="T83" fmla="*/ 352 h 1146"/>
                <a:gd name="T84" fmla="*/ 83 w 1044"/>
                <a:gd name="T85" fmla="*/ 313 h 1146"/>
                <a:gd name="T86" fmla="*/ 109 w 1044"/>
                <a:gd name="T87" fmla="*/ 281 h 1146"/>
                <a:gd name="T88" fmla="*/ 109 w 1044"/>
                <a:gd name="T89" fmla="*/ 230 h 1146"/>
                <a:gd name="T90" fmla="*/ 115 w 1044"/>
                <a:gd name="T91" fmla="*/ 185 h 1146"/>
                <a:gd name="T92" fmla="*/ 147 w 1044"/>
                <a:gd name="T93" fmla="*/ 147 h 1146"/>
                <a:gd name="T94" fmla="*/ 154 w 1044"/>
                <a:gd name="T95" fmla="*/ 102 h 1146"/>
                <a:gd name="T96" fmla="*/ 122 w 1044"/>
                <a:gd name="T97" fmla="*/ 32 h 1146"/>
                <a:gd name="T98" fmla="*/ 51 w 1044"/>
                <a:gd name="T99" fmla="*/ 45 h 1146"/>
                <a:gd name="T100" fmla="*/ 0 w 1044"/>
                <a:gd name="T101" fmla="*/ 25 h 1146"/>
                <a:gd name="T102" fmla="*/ 32 w 1044"/>
                <a:gd name="T103" fmla="*/ 6 h 1146"/>
                <a:gd name="T104" fmla="*/ 160 w 1044"/>
                <a:gd name="T105" fmla="*/ 32 h 1146"/>
                <a:gd name="T106" fmla="*/ 371 w 1044"/>
                <a:gd name="T107" fmla="*/ 70 h 1146"/>
                <a:gd name="T108" fmla="*/ 589 w 1044"/>
                <a:gd name="T109" fmla="*/ 128 h 1146"/>
                <a:gd name="T110" fmla="*/ 596 w 1044"/>
                <a:gd name="T111" fmla="*/ 153 h 1146"/>
                <a:gd name="T112" fmla="*/ 589 w 1044"/>
                <a:gd name="T113" fmla="*/ 192 h 1146"/>
                <a:gd name="T114" fmla="*/ 916 w 1044"/>
                <a:gd name="T115" fmla="*/ 128 h 1146"/>
                <a:gd name="T116" fmla="*/ 922 w 1044"/>
                <a:gd name="T117" fmla="*/ 307 h 1146"/>
                <a:gd name="T118" fmla="*/ 845 w 1044"/>
                <a:gd name="T119" fmla="*/ 698 h 1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44" h="1146">
                  <a:moveTo>
                    <a:pt x="1044" y="838"/>
                  </a:moveTo>
                  <a:lnTo>
                    <a:pt x="1044" y="845"/>
                  </a:lnTo>
                  <a:lnTo>
                    <a:pt x="1037" y="851"/>
                  </a:lnTo>
                  <a:lnTo>
                    <a:pt x="1031" y="858"/>
                  </a:lnTo>
                  <a:lnTo>
                    <a:pt x="1025" y="851"/>
                  </a:lnTo>
                  <a:lnTo>
                    <a:pt x="1018" y="851"/>
                  </a:lnTo>
                  <a:lnTo>
                    <a:pt x="1012" y="851"/>
                  </a:lnTo>
                  <a:lnTo>
                    <a:pt x="1005" y="858"/>
                  </a:lnTo>
                  <a:lnTo>
                    <a:pt x="999" y="858"/>
                  </a:lnTo>
                  <a:lnTo>
                    <a:pt x="993" y="858"/>
                  </a:lnTo>
                  <a:lnTo>
                    <a:pt x="980" y="858"/>
                  </a:lnTo>
                  <a:lnTo>
                    <a:pt x="967" y="858"/>
                  </a:lnTo>
                  <a:lnTo>
                    <a:pt x="961" y="864"/>
                  </a:lnTo>
                  <a:lnTo>
                    <a:pt x="954" y="864"/>
                  </a:lnTo>
                  <a:lnTo>
                    <a:pt x="954" y="870"/>
                  </a:lnTo>
                  <a:lnTo>
                    <a:pt x="948" y="870"/>
                  </a:lnTo>
                  <a:lnTo>
                    <a:pt x="948" y="877"/>
                  </a:lnTo>
                  <a:lnTo>
                    <a:pt x="948" y="883"/>
                  </a:lnTo>
                  <a:lnTo>
                    <a:pt x="941" y="883"/>
                  </a:lnTo>
                  <a:lnTo>
                    <a:pt x="935" y="877"/>
                  </a:lnTo>
                  <a:lnTo>
                    <a:pt x="929" y="877"/>
                  </a:lnTo>
                  <a:lnTo>
                    <a:pt x="929" y="870"/>
                  </a:lnTo>
                  <a:lnTo>
                    <a:pt x="922" y="870"/>
                  </a:lnTo>
                  <a:lnTo>
                    <a:pt x="922" y="864"/>
                  </a:lnTo>
                  <a:lnTo>
                    <a:pt x="916" y="864"/>
                  </a:lnTo>
                  <a:lnTo>
                    <a:pt x="916" y="870"/>
                  </a:lnTo>
                  <a:lnTo>
                    <a:pt x="909" y="870"/>
                  </a:lnTo>
                  <a:lnTo>
                    <a:pt x="909" y="877"/>
                  </a:lnTo>
                  <a:lnTo>
                    <a:pt x="903" y="877"/>
                  </a:lnTo>
                  <a:lnTo>
                    <a:pt x="903" y="870"/>
                  </a:lnTo>
                  <a:lnTo>
                    <a:pt x="903" y="877"/>
                  </a:lnTo>
                  <a:lnTo>
                    <a:pt x="897" y="877"/>
                  </a:lnTo>
                  <a:lnTo>
                    <a:pt x="897" y="883"/>
                  </a:lnTo>
                  <a:lnTo>
                    <a:pt x="890" y="883"/>
                  </a:lnTo>
                  <a:lnTo>
                    <a:pt x="884" y="883"/>
                  </a:lnTo>
                  <a:lnTo>
                    <a:pt x="877" y="883"/>
                  </a:lnTo>
                  <a:lnTo>
                    <a:pt x="877" y="890"/>
                  </a:lnTo>
                  <a:lnTo>
                    <a:pt x="877" y="896"/>
                  </a:lnTo>
                  <a:lnTo>
                    <a:pt x="871" y="896"/>
                  </a:lnTo>
                  <a:lnTo>
                    <a:pt x="865" y="896"/>
                  </a:lnTo>
                  <a:lnTo>
                    <a:pt x="865" y="890"/>
                  </a:lnTo>
                  <a:lnTo>
                    <a:pt x="865" y="883"/>
                  </a:lnTo>
                  <a:lnTo>
                    <a:pt x="858" y="883"/>
                  </a:lnTo>
                  <a:lnTo>
                    <a:pt x="858" y="877"/>
                  </a:lnTo>
                  <a:lnTo>
                    <a:pt x="852" y="877"/>
                  </a:lnTo>
                  <a:lnTo>
                    <a:pt x="852" y="883"/>
                  </a:lnTo>
                  <a:lnTo>
                    <a:pt x="852" y="877"/>
                  </a:lnTo>
                  <a:lnTo>
                    <a:pt x="852" y="870"/>
                  </a:lnTo>
                  <a:lnTo>
                    <a:pt x="845" y="870"/>
                  </a:lnTo>
                  <a:lnTo>
                    <a:pt x="845" y="877"/>
                  </a:lnTo>
                  <a:lnTo>
                    <a:pt x="839" y="877"/>
                  </a:lnTo>
                  <a:lnTo>
                    <a:pt x="839" y="883"/>
                  </a:lnTo>
                  <a:lnTo>
                    <a:pt x="833" y="883"/>
                  </a:lnTo>
                  <a:lnTo>
                    <a:pt x="826" y="877"/>
                  </a:lnTo>
                  <a:lnTo>
                    <a:pt x="820" y="877"/>
                  </a:lnTo>
                  <a:lnTo>
                    <a:pt x="820" y="883"/>
                  </a:lnTo>
                  <a:lnTo>
                    <a:pt x="813" y="883"/>
                  </a:lnTo>
                  <a:lnTo>
                    <a:pt x="813" y="890"/>
                  </a:lnTo>
                  <a:lnTo>
                    <a:pt x="807" y="890"/>
                  </a:lnTo>
                  <a:lnTo>
                    <a:pt x="801" y="890"/>
                  </a:lnTo>
                  <a:lnTo>
                    <a:pt x="801" y="896"/>
                  </a:lnTo>
                  <a:lnTo>
                    <a:pt x="807" y="896"/>
                  </a:lnTo>
                  <a:lnTo>
                    <a:pt x="807" y="902"/>
                  </a:lnTo>
                  <a:lnTo>
                    <a:pt x="801" y="909"/>
                  </a:lnTo>
                  <a:lnTo>
                    <a:pt x="801" y="915"/>
                  </a:lnTo>
                  <a:lnTo>
                    <a:pt x="794" y="922"/>
                  </a:lnTo>
                  <a:lnTo>
                    <a:pt x="781" y="947"/>
                  </a:lnTo>
                  <a:lnTo>
                    <a:pt x="775" y="966"/>
                  </a:lnTo>
                  <a:lnTo>
                    <a:pt x="768" y="973"/>
                  </a:lnTo>
                  <a:lnTo>
                    <a:pt x="762" y="986"/>
                  </a:lnTo>
                  <a:lnTo>
                    <a:pt x="756" y="992"/>
                  </a:lnTo>
                  <a:lnTo>
                    <a:pt x="756" y="998"/>
                  </a:lnTo>
                  <a:lnTo>
                    <a:pt x="756" y="1005"/>
                  </a:lnTo>
                  <a:lnTo>
                    <a:pt x="756" y="1011"/>
                  </a:lnTo>
                  <a:lnTo>
                    <a:pt x="756" y="1018"/>
                  </a:lnTo>
                  <a:lnTo>
                    <a:pt x="762" y="1018"/>
                  </a:lnTo>
                  <a:lnTo>
                    <a:pt x="762" y="1024"/>
                  </a:lnTo>
                  <a:lnTo>
                    <a:pt x="762" y="1030"/>
                  </a:lnTo>
                  <a:lnTo>
                    <a:pt x="762" y="1037"/>
                  </a:lnTo>
                  <a:lnTo>
                    <a:pt x="762" y="1043"/>
                  </a:lnTo>
                  <a:lnTo>
                    <a:pt x="762" y="1050"/>
                  </a:lnTo>
                  <a:lnTo>
                    <a:pt x="756" y="1050"/>
                  </a:lnTo>
                  <a:lnTo>
                    <a:pt x="756" y="1056"/>
                  </a:lnTo>
                  <a:lnTo>
                    <a:pt x="749" y="1056"/>
                  </a:lnTo>
                  <a:lnTo>
                    <a:pt x="743" y="1056"/>
                  </a:lnTo>
                  <a:lnTo>
                    <a:pt x="736" y="1063"/>
                  </a:lnTo>
                  <a:lnTo>
                    <a:pt x="730" y="1069"/>
                  </a:lnTo>
                  <a:lnTo>
                    <a:pt x="730" y="1075"/>
                  </a:lnTo>
                  <a:lnTo>
                    <a:pt x="730" y="1082"/>
                  </a:lnTo>
                  <a:lnTo>
                    <a:pt x="730" y="1088"/>
                  </a:lnTo>
                  <a:lnTo>
                    <a:pt x="730" y="1095"/>
                  </a:lnTo>
                  <a:lnTo>
                    <a:pt x="736" y="1095"/>
                  </a:lnTo>
                  <a:lnTo>
                    <a:pt x="736" y="1101"/>
                  </a:lnTo>
                  <a:lnTo>
                    <a:pt x="730" y="1101"/>
                  </a:lnTo>
                  <a:lnTo>
                    <a:pt x="730" y="1107"/>
                  </a:lnTo>
                  <a:lnTo>
                    <a:pt x="730" y="1114"/>
                  </a:lnTo>
                  <a:lnTo>
                    <a:pt x="736" y="1120"/>
                  </a:lnTo>
                  <a:lnTo>
                    <a:pt x="743" y="1127"/>
                  </a:lnTo>
                  <a:lnTo>
                    <a:pt x="743" y="1133"/>
                  </a:lnTo>
                  <a:lnTo>
                    <a:pt x="736" y="1133"/>
                  </a:lnTo>
                  <a:lnTo>
                    <a:pt x="736" y="1139"/>
                  </a:lnTo>
                  <a:lnTo>
                    <a:pt x="730" y="1139"/>
                  </a:lnTo>
                  <a:lnTo>
                    <a:pt x="730" y="1146"/>
                  </a:lnTo>
                  <a:lnTo>
                    <a:pt x="724" y="1146"/>
                  </a:lnTo>
                  <a:lnTo>
                    <a:pt x="717" y="1146"/>
                  </a:lnTo>
                  <a:lnTo>
                    <a:pt x="717" y="1139"/>
                  </a:lnTo>
                  <a:lnTo>
                    <a:pt x="717" y="1133"/>
                  </a:lnTo>
                  <a:lnTo>
                    <a:pt x="711" y="1133"/>
                  </a:lnTo>
                  <a:lnTo>
                    <a:pt x="704" y="1133"/>
                  </a:lnTo>
                  <a:lnTo>
                    <a:pt x="704" y="1139"/>
                  </a:lnTo>
                  <a:lnTo>
                    <a:pt x="698" y="1139"/>
                  </a:lnTo>
                  <a:lnTo>
                    <a:pt x="698" y="1146"/>
                  </a:lnTo>
                  <a:lnTo>
                    <a:pt x="692" y="1146"/>
                  </a:lnTo>
                  <a:lnTo>
                    <a:pt x="685" y="1146"/>
                  </a:lnTo>
                  <a:lnTo>
                    <a:pt x="685" y="1139"/>
                  </a:lnTo>
                  <a:lnTo>
                    <a:pt x="679" y="1139"/>
                  </a:lnTo>
                  <a:lnTo>
                    <a:pt x="672" y="1139"/>
                  </a:lnTo>
                  <a:lnTo>
                    <a:pt x="666" y="1139"/>
                  </a:lnTo>
                  <a:lnTo>
                    <a:pt x="660" y="1139"/>
                  </a:lnTo>
                  <a:lnTo>
                    <a:pt x="653" y="1146"/>
                  </a:lnTo>
                  <a:lnTo>
                    <a:pt x="647" y="1146"/>
                  </a:lnTo>
                  <a:lnTo>
                    <a:pt x="640" y="1146"/>
                  </a:lnTo>
                  <a:lnTo>
                    <a:pt x="634" y="1139"/>
                  </a:lnTo>
                  <a:lnTo>
                    <a:pt x="628" y="1139"/>
                  </a:lnTo>
                  <a:lnTo>
                    <a:pt x="628" y="1133"/>
                  </a:lnTo>
                  <a:lnTo>
                    <a:pt x="621" y="1133"/>
                  </a:lnTo>
                  <a:lnTo>
                    <a:pt x="621" y="1127"/>
                  </a:lnTo>
                  <a:lnTo>
                    <a:pt x="621" y="1120"/>
                  </a:lnTo>
                  <a:lnTo>
                    <a:pt x="615" y="1120"/>
                  </a:lnTo>
                  <a:lnTo>
                    <a:pt x="615" y="1114"/>
                  </a:lnTo>
                  <a:lnTo>
                    <a:pt x="608" y="1114"/>
                  </a:lnTo>
                  <a:lnTo>
                    <a:pt x="602" y="1114"/>
                  </a:lnTo>
                  <a:lnTo>
                    <a:pt x="596" y="1114"/>
                  </a:lnTo>
                  <a:lnTo>
                    <a:pt x="596" y="1107"/>
                  </a:lnTo>
                  <a:lnTo>
                    <a:pt x="602" y="1107"/>
                  </a:lnTo>
                  <a:lnTo>
                    <a:pt x="602" y="1101"/>
                  </a:lnTo>
                  <a:lnTo>
                    <a:pt x="602" y="1095"/>
                  </a:lnTo>
                  <a:lnTo>
                    <a:pt x="608" y="1095"/>
                  </a:lnTo>
                  <a:lnTo>
                    <a:pt x="615" y="1095"/>
                  </a:lnTo>
                  <a:lnTo>
                    <a:pt x="615" y="1088"/>
                  </a:lnTo>
                  <a:lnTo>
                    <a:pt x="615" y="1082"/>
                  </a:lnTo>
                  <a:lnTo>
                    <a:pt x="608" y="1082"/>
                  </a:lnTo>
                  <a:lnTo>
                    <a:pt x="602" y="1082"/>
                  </a:lnTo>
                  <a:lnTo>
                    <a:pt x="596" y="1082"/>
                  </a:lnTo>
                  <a:lnTo>
                    <a:pt x="589" y="1082"/>
                  </a:lnTo>
                  <a:lnTo>
                    <a:pt x="589" y="1088"/>
                  </a:lnTo>
                  <a:lnTo>
                    <a:pt x="583" y="1088"/>
                  </a:lnTo>
                  <a:lnTo>
                    <a:pt x="583" y="1082"/>
                  </a:lnTo>
                  <a:lnTo>
                    <a:pt x="576" y="1082"/>
                  </a:lnTo>
                  <a:lnTo>
                    <a:pt x="570" y="1082"/>
                  </a:lnTo>
                  <a:lnTo>
                    <a:pt x="564" y="1082"/>
                  </a:lnTo>
                  <a:lnTo>
                    <a:pt x="557" y="1088"/>
                  </a:lnTo>
                  <a:lnTo>
                    <a:pt x="551" y="1088"/>
                  </a:lnTo>
                  <a:lnTo>
                    <a:pt x="544" y="1082"/>
                  </a:lnTo>
                  <a:lnTo>
                    <a:pt x="538" y="1082"/>
                  </a:lnTo>
                  <a:lnTo>
                    <a:pt x="538" y="1075"/>
                  </a:lnTo>
                  <a:lnTo>
                    <a:pt x="538" y="1069"/>
                  </a:lnTo>
                  <a:lnTo>
                    <a:pt x="532" y="1069"/>
                  </a:lnTo>
                  <a:lnTo>
                    <a:pt x="525" y="1069"/>
                  </a:lnTo>
                  <a:lnTo>
                    <a:pt x="519" y="1069"/>
                  </a:lnTo>
                  <a:lnTo>
                    <a:pt x="519" y="1063"/>
                  </a:lnTo>
                  <a:lnTo>
                    <a:pt x="512" y="1056"/>
                  </a:lnTo>
                  <a:lnTo>
                    <a:pt x="519" y="1056"/>
                  </a:lnTo>
                  <a:lnTo>
                    <a:pt x="519" y="1050"/>
                  </a:lnTo>
                  <a:lnTo>
                    <a:pt x="525" y="1050"/>
                  </a:lnTo>
                  <a:lnTo>
                    <a:pt x="525" y="1043"/>
                  </a:lnTo>
                  <a:lnTo>
                    <a:pt x="519" y="1037"/>
                  </a:lnTo>
                  <a:lnTo>
                    <a:pt x="519" y="1030"/>
                  </a:lnTo>
                  <a:lnTo>
                    <a:pt x="519" y="1024"/>
                  </a:lnTo>
                  <a:lnTo>
                    <a:pt x="512" y="1024"/>
                  </a:lnTo>
                  <a:lnTo>
                    <a:pt x="512" y="1018"/>
                  </a:lnTo>
                  <a:lnTo>
                    <a:pt x="519" y="1018"/>
                  </a:lnTo>
                  <a:lnTo>
                    <a:pt x="512" y="1018"/>
                  </a:lnTo>
                  <a:lnTo>
                    <a:pt x="506" y="1018"/>
                  </a:lnTo>
                  <a:lnTo>
                    <a:pt x="506" y="1024"/>
                  </a:lnTo>
                  <a:lnTo>
                    <a:pt x="500" y="1024"/>
                  </a:lnTo>
                  <a:lnTo>
                    <a:pt x="500" y="1018"/>
                  </a:lnTo>
                  <a:lnTo>
                    <a:pt x="506" y="1011"/>
                  </a:lnTo>
                  <a:lnTo>
                    <a:pt x="506" y="1005"/>
                  </a:lnTo>
                  <a:lnTo>
                    <a:pt x="500" y="1005"/>
                  </a:lnTo>
                  <a:lnTo>
                    <a:pt x="500" y="998"/>
                  </a:lnTo>
                  <a:lnTo>
                    <a:pt x="506" y="998"/>
                  </a:lnTo>
                  <a:lnTo>
                    <a:pt x="506" y="992"/>
                  </a:lnTo>
                  <a:lnTo>
                    <a:pt x="506" y="986"/>
                  </a:lnTo>
                  <a:lnTo>
                    <a:pt x="506" y="979"/>
                  </a:lnTo>
                  <a:lnTo>
                    <a:pt x="500" y="979"/>
                  </a:lnTo>
                  <a:lnTo>
                    <a:pt x="500" y="973"/>
                  </a:lnTo>
                  <a:lnTo>
                    <a:pt x="493" y="973"/>
                  </a:lnTo>
                  <a:lnTo>
                    <a:pt x="487" y="966"/>
                  </a:lnTo>
                  <a:lnTo>
                    <a:pt x="480" y="966"/>
                  </a:lnTo>
                  <a:lnTo>
                    <a:pt x="474" y="966"/>
                  </a:lnTo>
                  <a:lnTo>
                    <a:pt x="468" y="966"/>
                  </a:lnTo>
                  <a:lnTo>
                    <a:pt x="468" y="960"/>
                  </a:lnTo>
                  <a:lnTo>
                    <a:pt x="461" y="960"/>
                  </a:lnTo>
                  <a:lnTo>
                    <a:pt x="461" y="966"/>
                  </a:lnTo>
                  <a:lnTo>
                    <a:pt x="455" y="960"/>
                  </a:lnTo>
                  <a:lnTo>
                    <a:pt x="448" y="960"/>
                  </a:lnTo>
                  <a:lnTo>
                    <a:pt x="448" y="954"/>
                  </a:lnTo>
                  <a:lnTo>
                    <a:pt x="448" y="947"/>
                  </a:lnTo>
                  <a:lnTo>
                    <a:pt x="448" y="941"/>
                  </a:lnTo>
                  <a:lnTo>
                    <a:pt x="448" y="934"/>
                  </a:lnTo>
                  <a:lnTo>
                    <a:pt x="455" y="934"/>
                  </a:lnTo>
                  <a:lnTo>
                    <a:pt x="455" y="928"/>
                  </a:lnTo>
                  <a:lnTo>
                    <a:pt x="455" y="922"/>
                  </a:lnTo>
                  <a:lnTo>
                    <a:pt x="455" y="915"/>
                  </a:lnTo>
                  <a:lnTo>
                    <a:pt x="455" y="909"/>
                  </a:lnTo>
                  <a:lnTo>
                    <a:pt x="455" y="902"/>
                  </a:lnTo>
                  <a:lnTo>
                    <a:pt x="448" y="896"/>
                  </a:lnTo>
                  <a:lnTo>
                    <a:pt x="448" y="890"/>
                  </a:lnTo>
                  <a:lnTo>
                    <a:pt x="448" y="883"/>
                  </a:lnTo>
                  <a:lnTo>
                    <a:pt x="448" y="877"/>
                  </a:lnTo>
                  <a:lnTo>
                    <a:pt x="448" y="870"/>
                  </a:lnTo>
                  <a:lnTo>
                    <a:pt x="448" y="864"/>
                  </a:lnTo>
                  <a:lnTo>
                    <a:pt x="448" y="858"/>
                  </a:lnTo>
                  <a:lnTo>
                    <a:pt x="455" y="858"/>
                  </a:lnTo>
                  <a:lnTo>
                    <a:pt x="448" y="858"/>
                  </a:lnTo>
                  <a:lnTo>
                    <a:pt x="448" y="851"/>
                  </a:lnTo>
                  <a:lnTo>
                    <a:pt x="448" y="845"/>
                  </a:lnTo>
                  <a:lnTo>
                    <a:pt x="455" y="845"/>
                  </a:lnTo>
                  <a:lnTo>
                    <a:pt x="455" y="838"/>
                  </a:lnTo>
                  <a:lnTo>
                    <a:pt x="455" y="832"/>
                  </a:lnTo>
                  <a:lnTo>
                    <a:pt x="455" y="826"/>
                  </a:lnTo>
                  <a:lnTo>
                    <a:pt x="455" y="819"/>
                  </a:lnTo>
                  <a:lnTo>
                    <a:pt x="455" y="813"/>
                  </a:lnTo>
                  <a:lnTo>
                    <a:pt x="455" y="806"/>
                  </a:lnTo>
                  <a:lnTo>
                    <a:pt x="455" y="800"/>
                  </a:lnTo>
                  <a:lnTo>
                    <a:pt x="461" y="800"/>
                  </a:lnTo>
                  <a:lnTo>
                    <a:pt x="468" y="800"/>
                  </a:lnTo>
                  <a:lnTo>
                    <a:pt x="468" y="794"/>
                  </a:lnTo>
                  <a:lnTo>
                    <a:pt x="474" y="794"/>
                  </a:lnTo>
                  <a:lnTo>
                    <a:pt x="474" y="787"/>
                  </a:lnTo>
                  <a:lnTo>
                    <a:pt x="468" y="787"/>
                  </a:lnTo>
                  <a:lnTo>
                    <a:pt x="468" y="781"/>
                  </a:lnTo>
                  <a:lnTo>
                    <a:pt x="461" y="781"/>
                  </a:lnTo>
                  <a:lnTo>
                    <a:pt x="468" y="781"/>
                  </a:lnTo>
                  <a:lnTo>
                    <a:pt x="468" y="774"/>
                  </a:lnTo>
                  <a:lnTo>
                    <a:pt x="474" y="781"/>
                  </a:lnTo>
                  <a:lnTo>
                    <a:pt x="474" y="774"/>
                  </a:lnTo>
                  <a:lnTo>
                    <a:pt x="474" y="768"/>
                  </a:lnTo>
                  <a:lnTo>
                    <a:pt x="480" y="768"/>
                  </a:lnTo>
                  <a:lnTo>
                    <a:pt x="487" y="762"/>
                  </a:lnTo>
                  <a:lnTo>
                    <a:pt x="493" y="762"/>
                  </a:lnTo>
                  <a:lnTo>
                    <a:pt x="487" y="762"/>
                  </a:lnTo>
                  <a:lnTo>
                    <a:pt x="493" y="755"/>
                  </a:lnTo>
                  <a:lnTo>
                    <a:pt x="487" y="755"/>
                  </a:lnTo>
                  <a:lnTo>
                    <a:pt x="480" y="755"/>
                  </a:lnTo>
                  <a:lnTo>
                    <a:pt x="474" y="755"/>
                  </a:lnTo>
                  <a:lnTo>
                    <a:pt x="468" y="755"/>
                  </a:lnTo>
                  <a:lnTo>
                    <a:pt x="461" y="755"/>
                  </a:lnTo>
                  <a:lnTo>
                    <a:pt x="455" y="755"/>
                  </a:lnTo>
                  <a:lnTo>
                    <a:pt x="448" y="755"/>
                  </a:lnTo>
                  <a:lnTo>
                    <a:pt x="448" y="762"/>
                  </a:lnTo>
                  <a:lnTo>
                    <a:pt x="442" y="762"/>
                  </a:lnTo>
                  <a:lnTo>
                    <a:pt x="436" y="762"/>
                  </a:lnTo>
                  <a:lnTo>
                    <a:pt x="429" y="755"/>
                  </a:lnTo>
                  <a:lnTo>
                    <a:pt x="423" y="755"/>
                  </a:lnTo>
                  <a:lnTo>
                    <a:pt x="423" y="762"/>
                  </a:lnTo>
                  <a:lnTo>
                    <a:pt x="423" y="755"/>
                  </a:lnTo>
                  <a:lnTo>
                    <a:pt x="416" y="755"/>
                  </a:lnTo>
                  <a:lnTo>
                    <a:pt x="416" y="762"/>
                  </a:lnTo>
                  <a:lnTo>
                    <a:pt x="416" y="755"/>
                  </a:lnTo>
                  <a:lnTo>
                    <a:pt x="423" y="755"/>
                  </a:lnTo>
                  <a:lnTo>
                    <a:pt x="423" y="749"/>
                  </a:lnTo>
                  <a:lnTo>
                    <a:pt x="429" y="749"/>
                  </a:lnTo>
                  <a:lnTo>
                    <a:pt x="429" y="742"/>
                  </a:lnTo>
                  <a:lnTo>
                    <a:pt x="436" y="742"/>
                  </a:lnTo>
                  <a:lnTo>
                    <a:pt x="436" y="736"/>
                  </a:lnTo>
                  <a:lnTo>
                    <a:pt x="429" y="736"/>
                  </a:lnTo>
                  <a:lnTo>
                    <a:pt x="429" y="730"/>
                  </a:lnTo>
                  <a:lnTo>
                    <a:pt x="423" y="730"/>
                  </a:lnTo>
                  <a:lnTo>
                    <a:pt x="423" y="736"/>
                  </a:lnTo>
                  <a:lnTo>
                    <a:pt x="416" y="736"/>
                  </a:lnTo>
                  <a:lnTo>
                    <a:pt x="416" y="730"/>
                  </a:lnTo>
                  <a:lnTo>
                    <a:pt x="416" y="723"/>
                  </a:lnTo>
                  <a:lnTo>
                    <a:pt x="416" y="717"/>
                  </a:lnTo>
                  <a:lnTo>
                    <a:pt x="416" y="710"/>
                  </a:lnTo>
                  <a:lnTo>
                    <a:pt x="410" y="710"/>
                  </a:lnTo>
                  <a:lnTo>
                    <a:pt x="410" y="704"/>
                  </a:lnTo>
                  <a:lnTo>
                    <a:pt x="403" y="704"/>
                  </a:lnTo>
                  <a:lnTo>
                    <a:pt x="403" y="698"/>
                  </a:lnTo>
                  <a:lnTo>
                    <a:pt x="397" y="698"/>
                  </a:lnTo>
                  <a:lnTo>
                    <a:pt x="391" y="698"/>
                  </a:lnTo>
                  <a:lnTo>
                    <a:pt x="391" y="691"/>
                  </a:lnTo>
                  <a:lnTo>
                    <a:pt x="397" y="691"/>
                  </a:lnTo>
                  <a:lnTo>
                    <a:pt x="391" y="691"/>
                  </a:lnTo>
                  <a:lnTo>
                    <a:pt x="397" y="691"/>
                  </a:lnTo>
                  <a:lnTo>
                    <a:pt x="397" y="685"/>
                  </a:lnTo>
                  <a:lnTo>
                    <a:pt x="403" y="685"/>
                  </a:lnTo>
                  <a:lnTo>
                    <a:pt x="403" y="678"/>
                  </a:lnTo>
                  <a:lnTo>
                    <a:pt x="403" y="672"/>
                  </a:lnTo>
                  <a:lnTo>
                    <a:pt x="403" y="666"/>
                  </a:lnTo>
                  <a:lnTo>
                    <a:pt x="397" y="666"/>
                  </a:lnTo>
                  <a:lnTo>
                    <a:pt x="391" y="666"/>
                  </a:lnTo>
                  <a:lnTo>
                    <a:pt x="391" y="659"/>
                  </a:lnTo>
                  <a:lnTo>
                    <a:pt x="391" y="653"/>
                  </a:lnTo>
                  <a:lnTo>
                    <a:pt x="384" y="653"/>
                  </a:lnTo>
                  <a:lnTo>
                    <a:pt x="384" y="659"/>
                  </a:lnTo>
                  <a:lnTo>
                    <a:pt x="384" y="653"/>
                  </a:lnTo>
                  <a:lnTo>
                    <a:pt x="384" y="659"/>
                  </a:lnTo>
                  <a:lnTo>
                    <a:pt x="378" y="659"/>
                  </a:lnTo>
                  <a:lnTo>
                    <a:pt x="378" y="653"/>
                  </a:lnTo>
                  <a:lnTo>
                    <a:pt x="378" y="659"/>
                  </a:lnTo>
                  <a:lnTo>
                    <a:pt x="371" y="659"/>
                  </a:lnTo>
                  <a:lnTo>
                    <a:pt x="371" y="666"/>
                  </a:lnTo>
                  <a:lnTo>
                    <a:pt x="365" y="666"/>
                  </a:lnTo>
                  <a:lnTo>
                    <a:pt x="359" y="666"/>
                  </a:lnTo>
                  <a:lnTo>
                    <a:pt x="352" y="666"/>
                  </a:lnTo>
                  <a:lnTo>
                    <a:pt x="346" y="659"/>
                  </a:lnTo>
                  <a:lnTo>
                    <a:pt x="339" y="659"/>
                  </a:lnTo>
                  <a:lnTo>
                    <a:pt x="333" y="653"/>
                  </a:lnTo>
                  <a:lnTo>
                    <a:pt x="327" y="653"/>
                  </a:lnTo>
                  <a:lnTo>
                    <a:pt x="320" y="653"/>
                  </a:lnTo>
                  <a:lnTo>
                    <a:pt x="320" y="659"/>
                  </a:lnTo>
                  <a:lnTo>
                    <a:pt x="314" y="659"/>
                  </a:lnTo>
                  <a:lnTo>
                    <a:pt x="314" y="666"/>
                  </a:lnTo>
                  <a:lnTo>
                    <a:pt x="320" y="666"/>
                  </a:lnTo>
                  <a:lnTo>
                    <a:pt x="320" y="672"/>
                  </a:lnTo>
                  <a:lnTo>
                    <a:pt x="314" y="672"/>
                  </a:lnTo>
                  <a:lnTo>
                    <a:pt x="307" y="672"/>
                  </a:lnTo>
                  <a:lnTo>
                    <a:pt x="301" y="672"/>
                  </a:lnTo>
                  <a:lnTo>
                    <a:pt x="301" y="666"/>
                  </a:lnTo>
                  <a:lnTo>
                    <a:pt x="295" y="659"/>
                  </a:lnTo>
                  <a:lnTo>
                    <a:pt x="295" y="653"/>
                  </a:lnTo>
                  <a:lnTo>
                    <a:pt x="288" y="653"/>
                  </a:lnTo>
                  <a:lnTo>
                    <a:pt x="282" y="653"/>
                  </a:lnTo>
                  <a:lnTo>
                    <a:pt x="282" y="646"/>
                  </a:lnTo>
                  <a:lnTo>
                    <a:pt x="282" y="640"/>
                  </a:lnTo>
                  <a:lnTo>
                    <a:pt x="282" y="634"/>
                  </a:lnTo>
                  <a:lnTo>
                    <a:pt x="275" y="627"/>
                  </a:lnTo>
                  <a:lnTo>
                    <a:pt x="269" y="621"/>
                  </a:lnTo>
                  <a:lnTo>
                    <a:pt x="269" y="608"/>
                  </a:lnTo>
                  <a:lnTo>
                    <a:pt x="263" y="595"/>
                  </a:lnTo>
                  <a:lnTo>
                    <a:pt x="256" y="582"/>
                  </a:lnTo>
                  <a:lnTo>
                    <a:pt x="256" y="576"/>
                  </a:lnTo>
                  <a:lnTo>
                    <a:pt x="250" y="570"/>
                  </a:lnTo>
                  <a:lnTo>
                    <a:pt x="237" y="563"/>
                  </a:lnTo>
                  <a:lnTo>
                    <a:pt x="231" y="557"/>
                  </a:lnTo>
                  <a:lnTo>
                    <a:pt x="224" y="550"/>
                  </a:lnTo>
                  <a:lnTo>
                    <a:pt x="211" y="550"/>
                  </a:lnTo>
                  <a:lnTo>
                    <a:pt x="199" y="544"/>
                  </a:lnTo>
                  <a:lnTo>
                    <a:pt x="192" y="538"/>
                  </a:lnTo>
                  <a:lnTo>
                    <a:pt x="186" y="538"/>
                  </a:lnTo>
                  <a:lnTo>
                    <a:pt x="186" y="531"/>
                  </a:lnTo>
                  <a:lnTo>
                    <a:pt x="179" y="512"/>
                  </a:lnTo>
                  <a:lnTo>
                    <a:pt x="173" y="512"/>
                  </a:lnTo>
                  <a:lnTo>
                    <a:pt x="173" y="506"/>
                  </a:lnTo>
                  <a:lnTo>
                    <a:pt x="167" y="499"/>
                  </a:lnTo>
                  <a:lnTo>
                    <a:pt x="154" y="499"/>
                  </a:lnTo>
                  <a:lnTo>
                    <a:pt x="135" y="493"/>
                  </a:lnTo>
                  <a:lnTo>
                    <a:pt x="128" y="486"/>
                  </a:lnTo>
                  <a:lnTo>
                    <a:pt x="122" y="486"/>
                  </a:lnTo>
                  <a:lnTo>
                    <a:pt x="122" y="480"/>
                  </a:lnTo>
                  <a:lnTo>
                    <a:pt x="115" y="480"/>
                  </a:lnTo>
                  <a:lnTo>
                    <a:pt x="109" y="480"/>
                  </a:lnTo>
                  <a:lnTo>
                    <a:pt x="103" y="474"/>
                  </a:lnTo>
                  <a:lnTo>
                    <a:pt x="96" y="474"/>
                  </a:lnTo>
                  <a:lnTo>
                    <a:pt x="90" y="474"/>
                  </a:lnTo>
                  <a:lnTo>
                    <a:pt x="83" y="467"/>
                  </a:lnTo>
                  <a:lnTo>
                    <a:pt x="77" y="467"/>
                  </a:lnTo>
                  <a:lnTo>
                    <a:pt x="71" y="461"/>
                  </a:lnTo>
                  <a:lnTo>
                    <a:pt x="64" y="461"/>
                  </a:lnTo>
                  <a:lnTo>
                    <a:pt x="64" y="454"/>
                  </a:lnTo>
                  <a:lnTo>
                    <a:pt x="58" y="448"/>
                  </a:lnTo>
                  <a:lnTo>
                    <a:pt x="58" y="435"/>
                  </a:lnTo>
                  <a:lnTo>
                    <a:pt x="58" y="422"/>
                  </a:lnTo>
                  <a:lnTo>
                    <a:pt x="51" y="403"/>
                  </a:lnTo>
                  <a:lnTo>
                    <a:pt x="51" y="397"/>
                  </a:lnTo>
                  <a:lnTo>
                    <a:pt x="51" y="390"/>
                  </a:lnTo>
                  <a:lnTo>
                    <a:pt x="58" y="390"/>
                  </a:lnTo>
                  <a:lnTo>
                    <a:pt x="58" y="384"/>
                  </a:lnTo>
                  <a:lnTo>
                    <a:pt x="64" y="384"/>
                  </a:lnTo>
                  <a:lnTo>
                    <a:pt x="64" y="377"/>
                  </a:lnTo>
                  <a:lnTo>
                    <a:pt x="58" y="371"/>
                  </a:lnTo>
                  <a:lnTo>
                    <a:pt x="64" y="371"/>
                  </a:lnTo>
                  <a:lnTo>
                    <a:pt x="64" y="365"/>
                  </a:lnTo>
                  <a:lnTo>
                    <a:pt x="64" y="358"/>
                  </a:lnTo>
                  <a:lnTo>
                    <a:pt x="64" y="352"/>
                  </a:lnTo>
                  <a:lnTo>
                    <a:pt x="58" y="352"/>
                  </a:lnTo>
                  <a:lnTo>
                    <a:pt x="64" y="345"/>
                  </a:lnTo>
                  <a:lnTo>
                    <a:pt x="64" y="339"/>
                  </a:lnTo>
                  <a:lnTo>
                    <a:pt x="64" y="333"/>
                  </a:lnTo>
                  <a:lnTo>
                    <a:pt x="71" y="333"/>
                  </a:lnTo>
                  <a:lnTo>
                    <a:pt x="71" y="326"/>
                  </a:lnTo>
                  <a:lnTo>
                    <a:pt x="77" y="326"/>
                  </a:lnTo>
                  <a:lnTo>
                    <a:pt x="77" y="320"/>
                  </a:lnTo>
                  <a:lnTo>
                    <a:pt x="83" y="320"/>
                  </a:lnTo>
                  <a:lnTo>
                    <a:pt x="83" y="313"/>
                  </a:lnTo>
                  <a:lnTo>
                    <a:pt x="90" y="313"/>
                  </a:lnTo>
                  <a:lnTo>
                    <a:pt x="90" y="307"/>
                  </a:lnTo>
                  <a:lnTo>
                    <a:pt x="96" y="307"/>
                  </a:lnTo>
                  <a:lnTo>
                    <a:pt x="96" y="301"/>
                  </a:lnTo>
                  <a:lnTo>
                    <a:pt x="103" y="301"/>
                  </a:lnTo>
                  <a:lnTo>
                    <a:pt x="103" y="294"/>
                  </a:lnTo>
                  <a:lnTo>
                    <a:pt x="109" y="294"/>
                  </a:lnTo>
                  <a:lnTo>
                    <a:pt x="109" y="288"/>
                  </a:lnTo>
                  <a:lnTo>
                    <a:pt x="109" y="281"/>
                  </a:lnTo>
                  <a:lnTo>
                    <a:pt x="109" y="275"/>
                  </a:lnTo>
                  <a:lnTo>
                    <a:pt x="103" y="269"/>
                  </a:lnTo>
                  <a:lnTo>
                    <a:pt x="103" y="262"/>
                  </a:lnTo>
                  <a:lnTo>
                    <a:pt x="103" y="256"/>
                  </a:lnTo>
                  <a:lnTo>
                    <a:pt x="103" y="249"/>
                  </a:lnTo>
                  <a:lnTo>
                    <a:pt x="103" y="243"/>
                  </a:lnTo>
                  <a:lnTo>
                    <a:pt x="103" y="237"/>
                  </a:lnTo>
                  <a:lnTo>
                    <a:pt x="109" y="237"/>
                  </a:lnTo>
                  <a:lnTo>
                    <a:pt x="109" y="230"/>
                  </a:lnTo>
                  <a:lnTo>
                    <a:pt x="115" y="224"/>
                  </a:lnTo>
                  <a:lnTo>
                    <a:pt x="115" y="217"/>
                  </a:lnTo>
                  <a:lnTo>
                    <a:pt x="115" y="211"/>
                  </a:lnTo>
                  <a:lnTo>
                    <a:pt x="122" y="211"/>
                  </a:lnTo>
                  <a:lnTo>
                    <a:pt x="122" y="205"/>
                  </a:lnTo>
                  <a:lnTo>
                    <a:pt x="122" y="198"/>
                  </a:lnTo>
                  <a:lnTo>
                    <a:pt x="122" y="192"/>
                  </a:lnTo>
                  <a:lnTo>
                    <a:pt x="122" y="185"/>
                  </a:lnTo>
                  <a:lnTo>
                    <a:pt x="115" y="185"/>
                  </a:lnTo>
                  <a:lnTo>
                    <a:pt x="115" y="179"/>
                  </a:lnTo>
                  <a:lnTo>
                    <a:pt x="122" y="173"/>
                  </a:lnTo>
                  <a:lnTo>
                    <a:pt x="122" y="166"/>
                  </a:lnTo>
                  <a:lnTo>
                    <a:pt x="122" y="160"/>
                  </a:lnTo>
                  <a:lnTo>
                    <a:pt x="128" y="160"/>
                  </a:lnTo>
                  <a:lnTo>
                    <a:pt x="135" y="153"/>
                  </a:lnTo>
                  <a:lnTo>
                    <a:pt x="141" y="153"/>
                  </a:lnTo>
                  <a:lnTo>
                    <a:pt x="141" y="147"/>
                  </a:lnTo>
                  <a:lnTo>
                    <a:pt x="147" y="147"/>
                  </a:lnTo>
                  <a:lnTo>
                    <a:pt x="154" y="147"/>
                  </a:lnTo>
                  <a:lnTo>
                    <a:pt x="160" y="147"/>
                  </a:lnTo>
                  <a:lnTo>
                    <a:pt x="160" y="141"/>
                  </a:lnTo>
                  <a:lnTo>
                    <a:pt x="160" y="134"/>
                  </a:lnTo>
                  <a:lnTo>
                    <a:pt x="160" y="128"/>
                  </a:lnTo>
                  <a:lnTo>
                    <a:pt x="160" y="121"/>
                  </a:lnTo>
                  <a:lnTo>
                    <a:pt x="154" y="121"/>
                  </a:lnTo>
                  <a:lnTo>
                    <a:pt x="154" y="115"/>
                  </a:lnTo>
                  <a:lnTo>
                    <a:pt x="154" y="102"/>
                  </a:lnTo>
                  <a:lnTo>
                    <a:pt x="154" y="96"/>
                  </a:lnTo>
                  <a:lnTo>
                    <a:pt x="154" y="77"/>
                  </a:lnTo>
                  <a:lnTo>
                    <a:pt x="154" y="70"/>
                  </a:lnTo>
                  <a:lnTo>
                    <a:pt x="154" y="57"/>
                  </a:lnTo>
                  <a:lnTo>
                    <a:pt x="154" y="51"/>
                  </a:lnTo>
                  <a:lnTo>
                    <a:pt x="147" y="45"/>
                  </a:lnTo>
                  <a:lnTo>
                    <a:pt x="141" y="38"/>
                  </a:lnTo>
                  <a:lnTo>
                    <a:pt x="135" y="38"/>
                  </a:lnTo>
                  <a:lnTo>
                    <a:pt x="122" y="32"/>
                  </a:lnTo>
                  <a:lnTo>
                    <a:pt x="115" y="32"/>
                  </a:lnTo>
                  <a:lnTo>
                    <a:pt x="103" y="25"/>
                  </a:lnTo>
                  <a:lnTo>
                    <a:pt x="96" y="32"/>
                  </a:lnTo>
                  <a:lnTo>
                    <a:pt x="83" y="32"/>
                  </a:lnTo>
                  <a:lnTo>
                    <a:pt x="77" y="32"/>
                  </a:lnTo>
                  <a:lnTo>
                    <a:pt x="71" y="38"/>
                  </a:lnTo>
                  <a:lnTo>
                    <a:pt x="64" y="38"/>
                  </a:lnTo>
                  <a:lnTo>
                    <a:pt x="58" y="38"/>
                  </a:lnTo>
                  <a:lnTo>
                    <a:pt x="51" y="45"/>
                  </a:lnTo>
                  <a:lnTo>
                    <a:pt x="45" y="45"/>
                  </a:lnTo>
                  <a:lnTo>
                    <a:pt x="38" y="38"/>
                  </a:lnTo>
                  <a:lnTo>
                    <a:pt x="32" y="38"/>
                  </a:lnTo>
                  <a:lnTo>
                    <a:pt x="26" y="38"/>
                  </a:lnTo>
                  <a:lnTo>
                    <a:pt x="26" y="32"/>
                  </a:lnTo>
                  <a:lnTo>
                    <a:pt x="19" y="32"/>
                  </a:lnTo>
                  <a:lnTo>
                    <a:pt x="13" y="25"/>
                  </a:lnTo>
                  <a:lnTo>
                    <a:pt x="6" y="25"/>
                  </a:lnTo>
                  <a:lnTo>
                    <a:pt x="0" y="25"/>
                  </a:lnTo>
                  <a:lnTo>
                    <a:pt x="0" y="32"/>
                  </a:lnTo>
                  <a:lnTo>
                    <a:pt x="0" y="25"/>
                  </a:lnTo>
                  <a:lnTo>
                    <a:pt x="0" y="19"/>
                  </a:lnTo>
                  <a:lnTo>
                    <a:pt x="0" y="13"/>
                  </a:lnTo>
                  <a:lnTo>
                    <a:pt x="0" y="6"/>
                  </a:lnTo>
                  <a:lnTo>
                    <a:pt x="0" y="0"/>
                  </a:lnTo>
                  <a:lnTo>
                    <a:pt x="6" y="0"/>
                  </a:lnTo>
                  <a:lnTo>
                    <a:pt x="19" y="0"/>
                  </a:lnTo>
                  <a:lnTo>
                    <a:pt x="32" y="6"/>
                  </a:lnTo>
                  <a:lnTo>
                    <a:pt x="38" y="6"/>
                  </a:lnTo>
                  <a:lnTo>
                    <a:pt x="45" y="6"/>
                  </a:lnTo>
                  <a:lnTo>
                    <a:pt x="64" y="13"/>
                  </a:lnTo>
                  <a:lnTo>
                    <a:pt x="77" y="13"/>
                  </a:lnTo>
                  <a:lnTo>
                    <a:pt x="96" y="19"/>
                  </a:lnTo>
                  <a:lnTo>
                    <a:pt x="103" y="19"/>
                  </a:lnTo>
                  <a:lnTo>
                    <a:pt x="115" y="19"/>
                  </a:lnTo>
                  <a:lnTo>
                    <a:pt x="141" y="25"/>
                  </a:lnTo>
                  <a:lnTo>
                    <a:pt x="160" y="32"/>
                  </a:lnTo>
                  <a:lnTo>
                    <a:pt x="186" y="32"/>
                  </a:lnTo>
                  <a:lnTo>
                    <a:pt x="205" y="38"/>
                  </a:lnTo>
                  <a:lnTo>
                    <a:pt x="211" y="45"/>
                  </a:lnTo>
                  <a:lnTo>
                    <a:pt x="218" y="45"/>
                  </a:lnTo>
                  <a:lnTo>
                    <a:pt x="250" y="51"/>
                  </a:lnTo>
                  <a:lnTo>
                    <a:pt x="288" y="57"/>
                  </a:lnTo>
                  <a:lnTo>
                    <a:pt x="327" y="64"/>
                  </a:lnTo>
                  <a:lnTo>
                    <a:pt x="352" y="70"/>
                  </a:lnTo>
                  <a:lnTo>
                    <a:pt x="371" y="70"/>
                  </a:lnTo>
                  <a:lnTo>
                    <a:pt x="391" y="77"/>
                  </a:lnTo>
                  <a:lnTo>
                    <a:pt x="410" y="77"/>
                  </a:lnTo>
                  <a:lnTo>
                    <a:pt x="474" y="96"/>
                  </a:lnTo>
                  <a:lnTo>
                    <a:pt x="487" y="96"/>
                  </a:lnTo>
                  <a:lnTo>
                    <a:pt x="500" y="96"/>
                  </a:lnTo>
                  <a:lnTo>
                    <a:pt x="519" y="102"/>
                  </a:lnTo>
                  <a:lnTo>
                    <a:pt x="589" y="115"/>
                  </a:lnTo>
                  <a:lnTo>
                    <a:pt x="589" y="121"/>
                  </a:lnTo>
                  <a:lnTo>
                    <a:pt x="589" y="128"/>
                  </a:lnTo>
                  <a:lnTo>
                    <a:pt x="583" y="128"/>
                  </a:lnTo>
                  <a:lnTo>
                    <a:pt x="583" y="134"/>
                  </a:lnTo>
                  <a:lnTo>
                    <a:pt x="589" y="134"/>
                  </a:lnTo>
                  <a:lnTo>
                    <a:pt x="596" y="134"/>
                  </a:lnTo>
                  <a:lnTo>
                    <a:pt x="596" y="141"/>
                  </a:lnTo>
                  <a:lnTo>
                    <a:pt x="596" y="147"/>
                  </a:lnTo>
                  <a:lnTo>
                    <a:pt x="602" y="147"/>
                  </a:lnTo>
                  <a:lnTo>
                    <a:pt x="602" y="153"/>
                  </a:lnTo>
                  <a:lnTo>
                    <a:pt x="596" y="153"/>
                  </a:lnTo>
                  <a:lnTo>
                    <a:pt x="596" y="160"/>
                  </a:lnTo>
                  <a:lnTo>
                    <a:pt x="596" y="166"/>
                  </a:lnTo>
                  <a:lnTo>
                    <a:pt x="596" y="173"/>
                  </a:lnTo>
                  <a:lnTo>
                    <a:pt x="596" y="179"/>
                  </a:lnTo>
                  <a:lnTo>
                    <a:pt x="589" y="179"/>
                  </a:lnTo>
                  <a:lnTo>
                    <a:pt x="589" y="185"/>
                  </a:lnTo>
                  <a:lnTo>
                    <a:pt x="583" y="185"/>
                  </a:lnTo>
                  <a:lnTo>
                    <a:pt x="589" y="185"/>
                  </a:lnTo>
                  <a:lnTo>
                    <a:pt x="589" y="192"/>
                  </a:lnTo>
                  <a:lnTo>
                    <a:pt x="596" y="192"/>
                  </a:lnTo>
                  <a:lnTo>
                    <a:pt x="666" y="153"/>
                  </a:lnTo>
                  <a:lnTo>
                    <a:pt x="679" y="147"/>
                  </a:lnTo>
                  <a:lnTo>
                    <a:pt x="730" y="128"/>
                  </a:lnTo>
                  <a:lnTo>
                    <a:pt x="781" y="128"/>
                  </a:lnTo>
                  <a:lnTo>
                    <a:pt x="801" y="128"/>
                  </a:lnTo>
                  <a:lnTo>
                    <a:pt x="826" y="128"/>
                  </a:lnTo>
                  <a:lnTo>
                    <a:pt x="903" y="128"/>
                  </a:lnTo>
                  <a:lnTo>
                    <a:pt x="916" y="128"/>
                  </a:lnTo>
                  <a:lnTo>
                    <a:pt x="941" y="128"/>
                  </a:lnTo>
                  <a:lnTo>
                    <a:pt x="948" y="128"/>
                  </a:lnTo>
                  <a:lnTo>
                    <a:pt x="967" y="128"/>
                  </a:lnTo>
                  <a:lnTo>
                    <a:pt x="948" y="192"/>
                  </a:lnTo>
                  <a:lnTo>
                    <a:pt x="954" y="211"/>
                  </a:lnTo>
                  <a:lnTo>
                    <a:pt x="954" y="237"/>
                  </a:lnTo>
                  <a:lnTo>
                    <a:pt x="935" y="256"/>
                  </a:lnTo>
                  <a:lnTo>
                    <a:pt x="935" y="294"/>
                  </a:lnTo>
                  <a:lnTo>
                    <a:pt x="922" y="307"/>
                  </a:lnTo>
                  <a:lnTo>
                    <a:pt x="884" y="352"/>
                  </a:lnTo>
                  <a:lnTo>
                    <a:pt x="865" y="377"/>
                  </a:lnTo>
                  <a:lnTo>
                    <a:pt x="858" y="403"/>
                  </a:lnTo>
                  <a:lnTo>
                    <a:pt x="865" y="448"/>
                  </a:lnTo>
                  <a:lnTo>
                    <a:pt x="865" y="467"/>
                  </a:lnTo>
                  <a:lnTo>
                    <a:pt x="865" y="512"/>
                  </a:lnTo>
                  <a:lnTo>
                    <a:pt x="845" y="570"/>
                  </a:lnTo>
                  <a:lnTo>
                    <a:pt x="839" y="685"/>
                  </a:lnTo>
                  <a:lnTo>
                    <a:pt x="845" y="698"/>
                  </a:lnTo>
                  <a:lnTo>
                    <a:pt x="961" y="774"/>
                  </a:lnTo>
                  <a:lnTo>
                    <a:pt x="1044" y="838"/>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pPr algn="ctr">
                <a:lnSpc>
                  <a:spcPct val="107000"/>
                </a:lnSpc>
                <a:spcAft>
                  <a:spcPts val="800"/>
                </a:spcAft>
              </a:pPr>
              <a:r>
                <a:rPr lang="fr-FR" sz="110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56" name="Freeform 227">
              <a:extLst>
                <a:ext uri="{FF2B5EF4-FFF2-40B4-BE49-F238E27FC236}">
                  <a16:creationId xmlns:a16="http://schemas.microsoft.com/office/drawing/2014/main" id="{FF201220-263F-0F13-CA40-9C30A404EEFF}"/>
                </a:ext>
              </a:extLst>
            </p:cNvPr>
            <p:cNvSpPr>
              <a:spLocks/>
            </p:cNvSpPr>
            <p:nvPr/>
          </p:nvSpPr>
          <p:spPr bwMode="gray">
            <a:xfrm>
              <a:off x="3977881" y="2977587"/>
              <a:ext cx="752447" cy="931534"/>
            </a:xfrm>
            <a:custGeom>
              <a:avLst/>
              <a:gdLst>
                <a:gd name="T0" fmla="*/ 967 w 1166"/>
                <a:gd name="T1" fmla="*/ 864 h 1293"/>
                <a:gd name="T2" fmla="*/ 788 w 1166"/>
                <a:gd name="T3" fmla="*/ 877 h 1293"/>
                <a:gd name="T4" fmla="*/ 788 w 1166"/>
                <a:gd name="T5" fmla="*/ 922 h 1293"/>
                <a:gd name="T6" fmla="*/ 807 w 1166"/>
                <a:gd name="T7" fmla="*/ 980 h 1293"/>
                <a:gd name="T8" fmla="*/ 813 w 1166"/>
                <a:gd name="T9" fmla="*/ 1005 h 1293"/>
                <a:gd name="T10" fmla="*/ 820 w 1166"/>
                <a:gd name="T11" fmla="*/ 1044 h 1293"/>
                <a:gd name="T12" fmla="*/ 807 w 1166"/>
                <a:gd name="T13" fmla="*/ 1088 h 1293"/>
                <a:gd name="T14" fmla="*/ 807 w 1166"/>
                <a:gd name="T15" fmla="*/ 1146 h 1293"/>
                <a:gd name="T16" fmla="*/ 769 w 1166"/>
                <a:gd name="T17" fmla="*/ 1191 h 1293"/>
                <a:gd name="T18" fmla="*/ 724 w 1166"/>
                <a:gd name="T19" fmla="*/ 1217 h 1293"/>
                <a:gd name="T20" fmla="*/ 647 w 1166"/>
                <a:gd name="T21" fmla="*/ 1229 h 1293"/>
                <a:gd name="T22" fmla="*/ 583 w 1166"/>
                <a:gd name="T23" fmla="*/ 1229 h 1293"/>
                <a:gd name="T24" fmla="*/ 525 w 1166"/>
                <a:gd name="T25" fmla="*/ 1217 h 1293"/>
                <a:gd name="T26" fmla="*/ 461 w 1166"/>
                <a:gd name="T27" fmla="*/ 1236 h 1293"/>
                <a:gd name="T28" fmla="*/ 397 w 1166"/>
                <a:gd name="T29" fmla="*/ 1229 h 1293"/>
                <a:gd name="T30" fmla="*/ 307 w 1166"/>
                <a:gd name="T31" fmla="*/ 1268 h 1293"/>
                <a:gd name="T32" fmla="*/ 250 w 1166"/>
                <a:gd name="T33" fmla="*/ 1287 h 1293"/>
                <a:gd name="T34" fmla="*/ 211 w 1166"/>
                <a:gd name="T35" fmla="*/ 1236 h 1293"/>
                <a:gd name="T36" fmla="*/ 205 w 1166"/>
                <a:gd name="T37" fmla="*/ 1165 h 1293"/>
                <a:gd name="T38" fmla="*/ 199 w 1166"/>
                <a:gd name="T39" fmla="*/ 1095 h 1293"/>
                <a:gd name="T40" fmla="*/ 211 w 1166"/>
                <a:gd name="T41" fmla="*/ 1031 h 1293"/>
                <a:gd name="T42" fmla="*/ 231 w 1166"/>
                <a:gd name="T43" fmla="*/ 992 h 1293"/>
                <a:gd name="T44" fmla="*/ 282 w 1166"/>
                <a:gd name="T45" fmla="*/ 941 h 1293"/>
                <a:gd name="T46" fmla="*/ 327 w 1166"/>
                <a:gd name="T47" fmla="*/ 896 h 1293"/>
                <a:gd name="T48" fmla="*/ 301 w 1166"/>
                <a:gd name="T49" fmla="*/ 839 h 1293"/>
                <a:gd name="T50" fmla="*/ 256 w 1166"/>
                <a:gd name="T51" fmla="*/ 794 h 1293"/>
                <a:gd name="T52" fmla="*/ 231 w 1166"/>
                <a:gd name="T53" fmla="*/ 743 h 1293"/>
                <a:gd name="T54" fmla="*/ 186 w 1166"/>
                <a:gd name="T55" fmla="*/ 711 h 1293"/>
                <a:gd name="T56" fmla="*/ 147 w 1166"/>
                <a:gd name="T57" fmla="*/ 679 h 1293"/>
                <a:gd name="T58" fmla="*/ 109 w 1166"/>
                <a:gd name="T59" fmla="*/ 647 h 1293"/>
                <a:gd name="T60" fmla="*/ 19 w 1166"/>
                <a:gd name="T61" fmla="*/ 538 h 1293"/>
                <a:gd name="T62" fmla="*/ 13 w 1166"/>
                <a:gd name="T63" fmla="*/ 499 h 1293"/>
                <a:gd name="T64" fmla="*/ 19 w 1166"/>
                <a:gd name="T65" fmla="*/ 474 h 1293"/>
                <a:gd name="T66" fmla="*/ 58 w 1166"/>
                <a:gd name="T67" fmla="*/ 480 h 1293"/>
                <a:gd name="T68" fmla="*/ 77 w 1166"/>
                <a:gd name="T69" fmla="*/ 455 h 1293"/>
                <a:gd name="T70" fmla="*/ 115 w 1166"/>
                <a:gd name="T71" fmla="*/ 448 h 1293"/>
                <a:gd name="T72" fmla="*/ 135 w 1166"/>
                <a:gd name="T73" fmla="*/ 397 h 1293"/>
                <a:gd name="T74" fmla="*/ 173 w 1166"/>
                <a:gd name="T75" fmla="*/ 391 h 1293"/>
                <a:gd name="T76" fmla="*/ 199 w 1166"/>
                <a:gd name="T77" fmla="*/ 352 h 1293"/>
                <a:gd name="T78" fmla="*/ 231 w 1166"/>
                <a:gd name="T79" fmla="*/ 314 h 1293"/>
                <a:gd name="T80" fmla="*/ 256 w 1166"/>
                <a:gd name="T81" fmla="*/ 288 h 1293"/>
                <a:gd name="T82" fmla="*/ 288 w 1166"/>
                <a:gd name="T83" fmla="*/ 263 h 1293"/>
                <a:gd name="T84" fmla="*/ 314 w 1166"/>
                <a:gd name="T85" fmla="*/ 231 h 1293"/>
                <a:gd name="T86" fmla="*/ 359 w 1166"/>
                <a:gd name="T87" fmla="*/ 231 h 1293"/>
                <a:gd name="T88" fmla="*/ 384 w 1166"/>
                <a:gd name="T89" fmla="*/ 250 h 1293"/>
                <a:gd name="T90" fmla="*/ 423 w 1166"/>
                <a:gd name="T91" fmla="*/ 275 h 1293"/>
                <a:gd name="T92" fmla="*/ 474 w 1166"/>
                <a:gd name="T93" fmla="*/ 275 h 1293"/>
                <a:gd name="T94" fmla="*/ 512 w 1166"/>
                <a:gd name="T95" fmla="*/ 269 h 1293"/>
                <a:gd name="T96" fmla="*/ 551 w 1166"/>
                <a:gd name="T97" fmla="*/ 237 h 1293"/>
                <a:gd name="T98" fmla="*/ 576 w 1166"/>
                <a:gd name="T99" fmla="*/ 205 h 1293"/>
                <a:gd name="T100" fmla="*/ 564 w 1166"/>
                <a:gd name="T101" fmla="*/ 122 h 1293"/>
                <a:gd name="T102" fmla="*/ 640 w 1166"/>
                <a:gd name="T103" fmla="*/ 19 h 1293"/>
                <a:gd name="T104" fmla="*/ 743 w 1166"/>
                <a:gd name="T105" fmla="*/ 45 h 1293"/>
                <a:gd name="T106" fmla="*/ 788 w 1166"/>
                <a:gd name="T107" fmla="*/ 58 h 1293"/>
                <a:gd name="T108" fmla="*/ 871 w 1166"/>
                <a:gd name="T109" fmla="*/ 45 h 1293"/>
                <a:gd name="T110" fmla="*/ 941 w 1166"/>
                <a:gd name="T111" fmla="*/ 0 h 1293"/>
                <a:gd name="T112" fmla="*/ 1127 w 1166"/>
                <a:gd name="T113" fmla="*/ 179 h 1293"/>
                <a:gd name="T114" fmla="*/ 1166 w 1166"/>
                <a:gd name="T115" fmla="*/ 749 h 1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66" h="1293">
                  <a:moveTo>
                    <a:pt x="1140" y="858"/>
                  </a:moveTo>
                  <a:lnTo>
                    <a:pt x="1108" y="858"/>
                  </a:lnTo>
                  <a:lnTo>
                    <a:pt x="1102" y="858"/>
                  </a:lnTo>
                  <a:lnTo>
                    <a:pt x="1082" y="864"/>
                  </a:lnTo>
                  <a:lnTo>
                    <a:pt x="1070" y="864"/>
                  </a:lnTo>
                  <a:lnTo>
                    <a:pt x="1057" y="864"/>
                  </a:lnTo>
                  <a:lnTo>
                    <a:pt x="1050" y="864"/>
                  </a:lnTo>
                  <a:lnTo>
                    <a:pt x="1031" y="864"/>
                  </a:lnTo>
                  <a:lnTo>
                    <a:pt x="1005" y="864"/>
                  </a:lnTo>
                  <a:lnTo>
                    <a:pt x="993" y="864"/>
                  </a:lnTo>
                  <a:lnTo>
                    <a:pt x="967" y="864"/>
                  </a:lnTo>
                  <a:lnTo>
                    <a:pt x="954" y="864"/>
                  </a:lnTo>
                  <a:lnTo>
                    <a:pt x="922" y="864"/>
                  </a:lnTo>
                  <a:lnTo>
                    <a:pt x="909" y="864"/>
                  </a:lnTo>
                  <a:lnTo>
                    <a:pt x="871" y="864"/>
                  </a:lnTo>
                  <a:lnTo>
                    <a:pt x="826" y="858"/>
                  </a:lnTo>
                  <a:lnTo>
                    <a:pt x="801" y="858"/>
                  </a:lnTo>
                  <a:lnTo>
                    <a:pt x="801" y="864"/>
                  </a:lnTo>
                  <a:lnTo>
                    <a:pt x="794" y="864"/>
                  </a:lnTo>
                  <a:lnTo>
                    <a:pt x="794" y="871"/>
                  </a:lnTo>
                  <a:lnTo>
                    <a:pt x="788" y="871"/>
                  </a:lnTo>
                  <a:lnTo>
                    <a:pt x="788" y="877"/>
                  </a:lnTo>
                  <a:lnTo>
                    <a:pt x="794" y="877"/>
                  </a:lnTo>
                  <a:lnTo>
                    <a:pt x="794" y="884"/>
                  </a:lnTo>
                  <a:lnTo>
                    <a:pt x="788" y="884"/>
                  </a:lnTo>
                  <a:lnTo>
                    <a:pt x="788" y="890"/>
                  </a:lnTo>
                  <a:lnTo>
                    <a:pt x="788" y="896"/>
                  </a:lnTo>
                  <a:lnTo>
                    <a:pt x="794" y="896"/>
                  </a:lnTo>
                  <a:lnTo>
                    <a:pt x="794" y="903"/>
                  </a:lnTo>
                  <a:lnTo>
                    <a:pt x="788" y="903"/>
                  </a:lnTo>
                  <a:lnTo>
                    <a:pt x="788" y="909"/>
                  </a:lnTo>
                  <a:lnTo>
                    <a:pt x="788" y="916"/>
                  </a:lnTo>
                  <a:lnTo>
                    <a:pt x="788" y="922"/>
                  </a:lnTo>
                  <a:lnTo>
                    <a:pt x="794" y="928"/>
                  </a:lnTo>
                  <a:lnTo>
                    <a:pt x="794" y="935"/>
                  </a:lnTo>
                  <a:lnTo>
                    <a:pt x="801" y="935"/>
                  </a:lnTo>
                  <a:lnTo>
                    <a:pt x="801" y="941"/>
                  </a:lnTo>
                  <a:lnTo>
                    <a:pt x="801" y="948"/>
                  </a:lnTo>
                  <a:lnTo>
                    <a:pt x="801" y="954"/>
                  </a:lnTo>
                  <a:lnTo>
                    <a:pt x="801" y="960"/>
                  </a:lnTo>
                  <a:lnTo>
                    <a:pt x="807" y="960"/>
                  </a:lnTo>
                  <a:lnTo>
                    <a:pt x="807" y="967"/>
                  </a:lnTo>
                  <a:lnTo>
                    <a:pt x="807" y="973"/>
                  </a:lnTo>
                  <a:lnTo>
                    <a:pt x="807" y="980"/>
                  </a:lnTo>
                  <a:lnTo>
                    <a:pt x="801" y="980"/>
                  </a:lnTo>
                  <a:lnTo>
                    <a:pt x="801" y="973"/>
                  </a:lnTo>
                  <a:lnTo>
                    <a:pt x="801" y="980"/>
                  </a:lnTo>
                  <a:lnTo>
                    <a:pt x="801" y="986"/>
                  </a:lnTo>
                  <a:lnTo>
                    <a:pt x="807" y="986"/>
                  </a:lnTo>
                  <a:lnTo>
                    <a:pt x="807" y="992"/>
                  </a:lnTo>
                  <a:lnTo>
                    <a:pt x="801" y="992"/>
                  </a:lnTo>
                  <a:lnTo>
                    <a:pt x="801" y="999"/>
                  </a:lnTo>
                  <a:lnTo>
                    <a:pt x="807" y="999"/>
                  </a:lnTo>
                  <a:lnTo>
                    <a:pt x="813" y="999"/>
                  </a:lnTo>
                  <a:lnTo>
                    <a:pt x="813" y="1005"/>
                  </a:lnTo>
                  <a:lnTo>
                    <a:pt x="807" y="1005"/>
                  </a:lnTo>
                  <a:lnTo>
                    <a:pt x="813" y="1005"/>
                  </a:lnTo>
                  <a:lnTo>
                    <a:pt x="820" y="1005"/>
                  </a:lnTo>
                  <a:lnTo>
                    <a:pt x="820" y="1012"/>
                  </a:lnTo>
                  <a:lnTo>
                    <a:pt x="813" y="1012"/>
                  </a:lnTo>
                  <a:lnTo>
                    <a:pt x="813" y="1018"/>
                  </a:lnTo>
                  <a:lnTo>
                    <a:pt x="813" y="1024"/>
                  </a:lnTo>
                  <a:lnTo>
                    <a:pt x="813" y="1031"/>
                  </a:lnTo>
                  <a:lnTo>
                    <a:pt x="813" y="1037"/>
                  </a:lnTo>
                  <a:lnTo>
                    <a:pt x="820" y="1037"/>
                  </a:lnTo>
                  <a:lnTo>
                    <a:pt x="820" y="1044"/>
                  </a:lnTo>
                  <a:lnTo>
                    <a:pt x="813" y="1050"/>
                  </a:lnTo>
                  <a:lnTo>
                    <a:pt x="820" y="1050"/>
                  </a:lnTo>
                  <a:lnTo>
                    <a:pt x="820" y="1056"/>
                  </a:lnTo>
                  <a:lnTo>
                    <a:pt x="813" y="1056"/>
                  </a:lnTo>
                  <a:lnTo>
                    <a:pt x="813" y="1063"/>
                  </a:lnTo>
                  <a:lnTo>
                    <a:pt x="807" y="1063"/>
                  </a:lnTo>
                  <a:lnTo>
                    <a:pt x="807" y="1069"/>
                  </a:lnTo>
                  <a:lnTo>
                    <a:pt x="813" y="1076"/>
                  </a:lnTo>
                  <a:lnTo>
                    <a:pt x="813" y="1082"/>
                  </a:lnTo>
                  <a:lnTo>
                    <a:pt x="813" y="1088"/>
                  </a:lnTo>
                  <a:lnTo>
                    <a:pt x="807" y="1088"/>
                  </a:lnTo>
                  <a:lnTo>
                    <a:pt x="807" y="1095"/>
                  </a:lnTo>
                  <a:lnTo>
                    <a:pt x="813" y="1101"/>
                  </a:lnTo>
                  <a:lnTo>
                    <a:pt x="807" y="1108"/>
                  </a:lnTo>
                  <a:lnTo>
                    <a:pt x="807" y="1114"/>
                  </a:lnTo>
                  <a:lnTo>
                    <a:pt x="813" y="1114"/>
                  </a:lnTo>
                  <a:lnTo>
                    <a:pt x="813" y="1120"/>
                  </a:lnTo>
                  <a:lnTo>
                    <a:pt x="813" y="1127"/>
                  </a:lnTo>
                  <a:lnTo>
                    <a:pt x="813" y="1133"/>
                  </a:lnTo>
                  <a:lnTo>
                    <a:pt x="807" y="1133"/>
                  </a:lnTo>
                  <a:lnTo>
                    <a:pt x="807" y="1140"/>
                  </a:lnTo>
                  <a:lnTo>
                    <a:pt x="807" y="1146"/>
                  </a:lnTo>
                  <a:lnTo>
                    <a:pt x="807" y="1152"/>
                  </a:lnTo>
                  <a:lnTo>
                    <a:pt x="801" y="1159"/>
                  </a:lnTo>
                  <a:lnTo>
                    <a:pt x="794" y="1159"/>
                  </a:lnTo>
                  <a:lnTo>
                    <a:pt x="794" y="1165"/>
                  </a:lnTo>
                  <a:lnTo>
                    <a:pt x="794" y="1172"/>
                  </a:lnTo>
                  <a:lnTo>
                    <a:pt x="788" y="1172"/>
                  </a:lnTo>
                  <a:lnTo>
                    <a:pt x="781" y="1172"/>
                  </a:lnTo>
                  <a:lnTo>
                    <a:pt x="781" y="1178"/>
                  </a:lnTo>
                  <a:lnTo>
                    <a:pt x="775" y="1178"/>
                  </a:lnTo>
                  <a:lnTo>
                    <a:pt x="775" y="1184"/>
                  </a:lnTo>
                  <a:lnTo>
                    <a:pt x="769" y="1191"/>
                  </a:lnTo>
                  <a:lnTo>
                    <a:pt x="762" y="1191"/>
                  </a:lnTo>
                  <a:lnTo>
                    <a:pt x="756" y="1191"/>
                  </a:lnTo>
                  <a:lnTo>
                    <a:pt x="756" y="1197"/>
                  </a:lnTo>
                  <a:lnTo>
                    <a:pt x="749" y="1197"/>
                  </a:lnTo>
                  <a:lnTo>
                    <a:pt x="743" y="1197"/>
                  </a:lnTo>
                  <a:lnTo>
                    <a:pt x="743" y="1204"/>
                  </a:lnTo>
                  <a:lnTo>
                    <a:pt x="737" y="1204"/>
                  </a:lnTo>
                  <a:lnTo>
                    <a:pt x="737" y="1210"/>
                  </a:lnTo>
                  <a:lnTo>
                    <a:pt x="730" y="1210"/>
                  </a:lnTo>
                  <a:lnTo>
                    <a:pt x="730" y="1217"/>
                  </a:lnTo>
                  <a:lnTo>
                    <a:pt x="724" y="1217"/>
                  </a:lnTo>
                  <a:lnTo>
                    <a:pt x="717" y="1217"/>
                  </a:lnTo>
                  <a:lnTo>
                    <a:pt x="711" y="1217"/>
                  </a:lnTo>
                  <a:lnTo>
                    <a:pt x="698" y="1223"/>
                  </a:lnTo>
                  <a:lnTo>
                    <a:pt x="692" y="1223"/>
                  </a:lnTo>
                  <a:lnTo>
                    <a:pt x="685" y="1223"/>
                  </a:lnTo>
                  <a:lnTo>
                    <a:pt x="679" y="1223"/>
                  </a:lnTo>
                  <a:lnTo>
                    <a:pt x="672" y="1223"/>
                  </a:lnTo>
                  <a:lnTo>
                    <a:pt x="666" y="1229"/>
                  </a:lnTo>
                  <a:lnTo>
                    <a:pt x="660" y="1229"/>
                  </a:lnTo>
                  <a:lnTo>
                    <a:pt x="653" y="1229"/>
                  </a:lnTo>
                  <a:lnTo>
                    <a:pt x="647" y="1229"/>
                  </a:lnTo>
                  <a:lnTo>
                    <a:pt x="640" y="1229"/>
                  </a:lnTo>
                  <a:lnTo>
                    <a:pt x="634" y="1229"/>
                  </a:lnTo>
                  <a:lnTo>
                    <a:pt x="621" y="1229"/>
                  </a:lnTo>
                  <a:lnTo>
                    <a:pt x="615" y="1229"/>
                  </a:lnTo>
                  <a:lnTo>
                    <a:pt x="608" y="1236"/>
                  </a:lnTo>
                  <a:lnTo>
                    <a:pt x="608" y="1242"/>
                  </a:lnTo>
                  <a:lnTo>
                    <a:pt x="602" y="1242"/>
                  </a:lnTo>
                  <a:lnTo>
                    <a:pt x="602" y="1236"/>
                  </a:lnTo>
                  <a:lnTo>
                    <a:pt x="596" y="1236"/>
                  </a:lnTo>
                  <a:lnTo>
                    <a:pt x="589" y="1229"/>
                  </a:lnTo>
                  <a:lnTo>
                    <a:pt x="583" y="1229"/>
                  </a:lnTo>
                  <a:lnTo>
                    <a:pt x="583" y="1223"/>
                  </a:lnTo>
                  <a:lnTo>
                    <a:pt x="576" y="1223"/>
                  </a:lnTo>
                  <a:lnTo>
                    <a:pt x="564" y="1223"/>
                  </a:lnTo>
                  <a:lnTo>
                    <a:pt x="557" y="1223"/>
                  </a:lnTo>
                  <a:lnTo>
                    <a:pt x="551" y="1223"/>
                  </a:lnTo>
                  <a:lnTo>
                    <a:pt x="544" y="1217"/>
                  </a:lnTo>
                  <a:lnTo>
                    <a:pt x="538" y="1217"/>
                  </a:lnTo>
                  <a:lnTo>
                    <a:pt x="538" y="1210"/>
                  </a:lnTo>
                  <a:lnTo>
                    <a:pt x="538" y="1217"/>
                  </a:lnTo>
                  <a:lnTo>
                    <a:pt x="532" y="1217"/>
                  </a:lnTo>
                  <a:lnTo>
                    <a:pt x="525" y="1217"/>
                  </a:lnTo>
                  <a:lnTo>
                    <a:pt x="519" y="1223"/>
                  </a:lnTo>
                  <a:lnTo>
                    <a:pt x="512" y="1223"/>
                  </a:lnTo>
                  <a:lnTo>
                    <a:pt x="506" y="1223"/>
                  </a:lnTo>
                  <a:lnTo>
                    <a:pt x="500" y="1223"/>
                  </a:lnTo>
                  <a:lnTo>
                    <a:pt x="493" y="1223"/>
                  </a:lnTo>
                  <a:lnTo>
                    <a:pt x="487" y="1223"/>
                  </a:lnTo>
                  <a:lnTo>
                    <a:pt x="480" y="1223"/>
                  </a:lnTo>
                  <a:lnTo>
                    <a:pt x="474" y="1223"/>
                  </a:lnTo>
                  <a:lnTo>
                    <a:pt x="474" y="1229"/>
                  </a:lnTo>
                  <a:lnTo>
                    <a:pt x="468" y="1229"/>
                  </a:lnTo>
                  <a:lnTo>
                    <a:pt x="461" y="1236"/>
                  </a:lnTo>
                  <a:lnTo>
                    <a:pt x="455" y="1236"/>
                  </a:lnTo>
                  <a:lnTo>
                    <a:pt x="442" y="1236"/>
                  </a:lnTo>
                  <a:lnTo>
                    <a:pt x="436" y="1229"/>
                  </a:lnTo>
                  <a:lnTo>
                    <a:pt x="429" y="1223"/>
                  </a:lnTo>
                  <a:lnTo>
                    <a:pt x="423" y="1223"/>
                  </a:lnTo>
                  <a:lnTo>
                    <a:pt x="416" y="1223"/>
                  </a:lnTo>
                  <a:lnTo>
                    <a:pt x="416" y="1229"/>
                  </a:lnTo>
                  <a:lnTo>
                    <a:pt x="416" y="1236"/>
                  </a:lnTo>
                  <a:lnTo>
                    <a:pt x="410" y="1236"/>
                  </a:lnTo>
                  <a:lnTo>
                    <a:pt x="404" y="1229"/>
                  </a:lnTo>
                  <a:lnTo>
                    <a:pt x="397" y="1229"/>
                  </a:lnTo>
                  <a:lnTo>
                    <a:pt x="391" y="1229"/>
                  </a:lnTo>
                  <a:lnTo>
                    <a:pt x="391" y="1236"/>
                  </a:lnTo>
                  <a:lnTo>
                    <a:pt x="384" y="1242"/>
                  </a:lnTo>
                  <a:lnTo>
                    <a:pt x="372" y="1249"/>
                  </a:lnTo>
                  <a:lnTo>
                    <a:pt x="352" y="1255"/>
                  </a:lnTo>
                  <a:lnTo>
                    <a:pt x="340" y="1255"/>
                  </a:lnTo>
                  <a:lnTo>
                    <a:pt x="327" y="1261"/>
                  </a:lnTo>
                  <a:lnTo>
                    <a:pt x="320" y="1261"/>
                  </a:lnTo>
                  <a:lnTo>
                    <a:pt x="314" y="1261"/>
                  </a:lnTo>
                  <a:lnTo>
                    <a:pt x="307" y="1261"/>
                  </a:lnTo>
                  <a:lnTo>
                    <a:pt x="307" y="1268"/>
                  </a:lnTo>
                  <a:lnTo>
                    <a:pt x="301" y="1268"/>
                  </a:lnTo>
                  <a:lnTo>
                    <a:pt x="301" y="1274"/>
                  </a:lnTo>
                  <a:lnTo>
                    <a:pt x="295" y="1274"/>
                  </a:lnTo>
                  <a:lnTo>
                    <a:pt x="288" y="1281"/>
                  </a:lnTo>
                  <a:lnTo>
                    <a:pt x="288" y="1287"/>
                  </a:lnTo>
                  <a:lnTo>
                    <a:pt x="282" y="1287"/>
                  </a:lnTo>
                  <a:lnTo>
                    <a:pt x="275" y="1293"/>
                  </a:lnTo>
                  <a:lnTo>
                    <a:pt x="269" y="1293"/>
                  </a:lnTo>
                  <a:lnTo>
                    <a:pt x="263" y="1293"/>
                  </a:lnTo>
                  <a:lnTo>
                    <a:pt x="256" y="1287"/>
                  </a:lnTo>
                  <a:lnTo>
                    <a:pt x="250" y="1287"/>
                  </a:lnTo>
                  <a:lnTo>
                    <a:pt x="243" y="1287"/>
                  </a:lnTo>
                  <a:lnTo>
                    <a:pt x="243" y="1293"/>
                  </a:lnTo>
                  <a:lnTo>
                    <a:pt x="237" y="1293"/>
                  </a:lnTo>
                  <a:lnTo>
                    <a:pt x="224" y="1293"/>
                  </a:lnTo>
                  <a:lnTo>
                    <a:pt x="224" y="1281"/>
                  </a:lnTo>
                  <a:lnTo>
                    <a:pt x="224" y="1268"/>
                  </a:lnTo>
                  <a:lnTo>
                    <a:pt x="218" y="1268"/>
                  </a:lnTo>
                  <a:lnTo>
                    <a:pt x="218" y="1261"/>
                  </a:lnTo>
                  <a:lnTo>
                    <a:pt x="218" y="1249"/>
                  </a:lnTo>
                  <a:lnTo>
                    <a:pt x="211" y="1242"/>
                  </a:lnTo>
                  <a:lnTo>
                    <a:pt x="211" y="1236"/>
                  </a:lnTo>
                  <a:lnTo>
                    <a:pt x="211" y="1229"/>
                  </a:lnTo>
                  <a:lnTo>
                    <a:pt x="205" y="1223"/>
                  </a:lnTo>
                  <a:lnTo>
                    <a:pt x="205" y="1217"/>
                  </a:lnTo>
                  <a:lnTo>
                    <a:pt x="205" y="1210"/>
                  </a:lnTo>
                  <a:lnTo>
                    <a:pt x="211" y="1204"/>
                  </a:lnTo>
                  <a:lnTo>
                    <a:pt x="211" y="1197"/>
                  </a:lnTo>
                  <a:lnTo>
                    <a:pt x="211" y="1191"/>
                  </a:lnTo>
                  <a:lnTo>
                    <a:pt x="211" y="1184"/>
                  </a:lnTo>
                  <a:lnTo>
                    <a:pt x="211" y="1178"/>
                  </a:lnTo>
                  <a:lnTo>
                    <a:pt x="205" y="1172"/>
                  </a:lnTo>
                  <a:lnTo>
                    <a:pt x="205" y="1165"/>
                  </a:lnTo>
                  <a:lnTo>
                    <a:pt x="205" y="1159"/>
                  </a:lnTo>
                  <a:lnTo>
                    <a:pt x="205" y="1152"/>
                  </a:lnTo>
                  <a:lnTo>
                    <a:pt x="205" y="1146"/>
                  </a:lnTo>
                  <a:lnTo>
                    <a:pt x="199" y="1140"/>
                  </a:lnTo>
                  <a:lnTo>
                    <a:pt x="199" y="1133"/>
                  </a:lnTo>
                  <a:lnTo>
                    <a:pt x="199" y="1127"/>
                  </a:lnTo>
                  <a:lnTo>
                    <a:pt x="199" y="1120"/>
                  </a:lnTo>
                  <a:lnTo>
                    <a:pt x="199" y="1114"/>
                  </a:lnTo>
                  <a:lnTo>
                    <a:pt x="199" y="1108"/>
                  </a:lnTo>
                  <a:lnTo>
                    <a:pt x="199" y="1101"/>
                  </a:lnTo>
                  <a:lnTo>
                    <a:pt x="199" y="1095"/>
                  </a:lnTo>
                  <a:lnTo>
                    <a:pt x="199" y="1088"/>
                  </a:lnTo>
                  <a:lnTo>
                    <a:pt x="199" y="1082"/>
                  </a:lnTo>
                  <a:lnTo>
                    <a:pt x="199" y="1076"/>
                  </a:lnTo>
                  <a:lnTo>
                    <a:pt x="205" y="1069"/>
                  </a:lnTo>
                  <a:lnTo>
                    <a:pt x="211" y="1069"/>
                  </a:lnTo>
                  <a:lnTo>
                    <a:pt x="211" y="1063"/>
                  </a:lnTo>
                  <a:lnTo>
                    <a:pt x="218" y="1056"/>
                  </a:lnTo>
                  <a:lnTo>
                    <a:pt x="218" y="1050"/>
                  </a:lnTo>
                  <a:lnTo>
                    <a:pt x="218" y="1044"/>
                  </a:lnTo>
                  <a:lnTo>
                    <a:pt x="211" y="1037"/>
                  </a:lnTo>
                  <a:lnTo>
                    <a:pt x="211" y="1031"/>
                  </a:lnTo>
                  <a:lnTo>
                    <a:pt x="205" y="1031"/>
                  </a:lnTo>
                  <a:lnTo>
                    <a:pt x="199" y="1024"/>
                  </a:lnTo>
                  <a:lnTo>
                    <a:pt x="192" y="1018"/>
                  </a:lnTo>
                  <a:lnTo>
                    <a:pt x="192" y="1012"/>
                  </a:lnTo>
                  <a:lnTo>
                    <a:pt x="199" y="1005"/>
                  </a:lnTo>
                  <a:lnTo>
                    <a:pt x="205" y="999"/>
                  </a:lnTo>
                  <a:lnTo>
                    <a:pt x="211" y="999"/>
                  </a:lnTo>
                  <a:lnTo>
                    <a:pt x="218" y="999"/>
                  </a:lnTo>
                  <a:lnTo>
                    <a:pt x="224" y="999"/>
                  </a:lnTo>
                  <a:lnTo>
                    <a:pt x="224" y="992"/>
                  </a:lnTo>
                  <a:lnTo>
                    <a:pt x="231" y="992"/>
                  </a:lnTo>
                  <a:lnTo>
                    <a:pt x="231" y="986"/>
                  </a:lnTo>
                  <a:lnTo>
                    <a:pt x="231" y="980"/>
                  </a:lnTo>
                  <a:lnTo>
                    <a:pt x="237" y="973"/>
                  </a:lnTo>
                  <a:lnTo>
                    <a:pt x="243" y="967"/>
                  </a:lnTo>
                  <a:lnTo>
                    <a:pt x="243" y="960"/>
                  </a:lnTo>
                  <a:lnTo>
                    <a:pt x="250" y="954"/>
                  </a:lnTo>
                  <a:lnTo>
                    <a:pt x="263" y="954"/>
                  </a:lnTo>
                  <a:lnTo>
                    <a:pt x="269" y="954"/>
                  </a:lnTo>
                  <a:lnTo>
                    <a:pt x="275" y="954"/>
                  </a:lnTo>
                  <a:lnTo>
                    <a:pt x="282" y="948"/>
                  </a:lnTo>
                  <a:lnTo>
                    <a:pt x="282" y="941"/>
                  </a:lnTo>
                  <a:lnTo>
                    <a:pt x="288" y="941"/>
                  </a:lnTo>
                  <a:lnTo>
                    <a:pt x="295" y="935"/>
                  </a:lnTo>
                  <a:lnTo>
                    <a:pt x="301" y="941"/>
                  </a:lnTo>
                  <a:lnTo>
                    <a:pt x="307" y="941"/>
                  </a:lnTo>
                  <a:lnTo>
                    <a:pt x="314" y="935"/>
                  </a:lnTo>
                  <a:lnTo>
                    <a:pt x="320" y="935"/>
                  </a:lnTo>
                  <a:lnTo>
                    <a:pt x="327" y="928"/>
                  </a:lnTo>
                  <a:lnTo>
                    <a:pt x="327" y="922"/>
                  </a:lnTo>
                  <a:lnTo>
                    <a:pt x="327" y="916"/>
                  </a:lnTo>
                  <a:lnTo>
                    <a:pt x="327" y="903"/>
                  </a:lnTo>
                  <a:lnTo>
                    <a:pt x="327" y="896"/>
                  </a:lnTo>
                  <a:lnTo>
                    <a:pt x="327" y="890"/>
                  </a:lnTo>
                  <a:lnTo>
                    <a:pt x="320" y="890"/>
                  </a:lnTo>
                  <a:lnTo>
                    <a:pt x="314" y="884"/>
                  </a:lnTo>
                  <a:lnTo>
                    <a:pt x="314" y="877"/>
                  </a:lnTo>
                  <a:lnTo>
                    <a:pt x="307" y="877"/>
                  </a:lnTo>
                  <a:lnTo>
                    <a:pt x="307" y="871"/>
                  </a:lnTo>
                  <a:lnTo>
                    <a:pt x="307" y="864"/>
                  </a:lnTo>
                  <a:lnTo>
                    <a:pt x="307" y="858"/>
                  </a:lnTo>
                  <a:lnTo>
                    <a:pt x="307" y="852"/>
                  </a:lnTo>
                  <a:lnTo>
                    <a:pt x="307" y="845"/>
                  </a:lnTo>
                  <a:lnTo>
                    <a:pt x="301" y="839"/>
                  </a:lnTo>
                  <a:lnTo>
                    <a:pt x="301" y="832"/>
                  </a:lnTo>
                  <a:lnTo>
                    <a:pt x="295" y="832"/>
                  </a:lnTo>
                  <a:lnTo>
                    <a:pt x="288" y="826"/>
                  </a:lnTo>
                  <a:lnTo>
                    <a:pt x="282" y="820"/>
                  </a:lnTo>
                  <a:lnTo>
                    <a:pt x="275" y="820"/>
                  </a:lnTo>
                  <a:lnTo>
                    <a:pt x="269" y="813"/>
                  </a:lnTo>
                  <a:lnTo>
                    <a:pt x="263" y="813"/>
                  </a:lnTo>
                  <a:lnTo>
                    <a:pt x="256" y="813"/>
                  </a:lnTo>
                  <a:lnTo>
                    <a:pt x="256" y="807"/>
                  </a:lnTo>
                  <a:lnTo>
                    <a:pt x="256" y="800"/>
                  </a:lnTo>
                  <a:lnTo>
                    <a:pt x="256" y="794"/>
                  </a:lnTo>
                  <a:lnTo>
                    <a:pt x="256" y="788"/>
                  </a:lnTo>
                  <a:lnTo>
                    <a:pt x="256" y="781"/>
                  </a:lnTo>
                  <a:lnTo>
                    <a:pt x="256" y="775"/>
                  </a:lnTo>
                  <a:lnTo>
                    <a:pt x="256" y="768"/>
                  </a:lnTo>
                  <a:lnTo>
                    <a:pt x="250" y="762"/>
                  </a:lnTo>
                  <a:lnTo>
                    <a:pt x="250" y="756"/>
                  </a:lnTo>
                  <a:lnTo>
                    <a:pt x="250" y="749"/>
                  </a:lnTo>
                  <a:lnTo>
                    <a:pt x="250" y="743"/>
                  </a:lnTo>
                  <a:lnTo>
                    <a:pt x="243" y="743"/>
                  </a:lnTo>
                  <a:lnTo>
                    <a:pt x="237" y="743"/>
                  </a:lnTo>
                  <a:lnTo>
                    <a:pt x="231" y="743"/>
                  </a:lnTo>
                  <a:lnTo>
                    <a:pt x="231" y="736"/>
                  </a:lnTo>
                  <a:lnTo>
                    <a:pt x="231" y="730"/>
                  </a:lnTo>
                  <a:lnTo>
                    <a:pt x="224" y="730"/>
                  </a:lnTo>
                  <a:lnTo>
                    <a:pt x="218" y="730"/>
                  </a:lnTo>
                  <a:lnTo>
                    <a:pt x="218" y="724"/>
                  </a:lnTo>
                  <a:lnTo>
                    <a:pt x="211" y="724"/>
                  </a:lnTo>
                  <a:lnTo>
                    <a:pt x="205" y="724"/>
                  </a:lnTo>
                  <a:lnTo>
                    <a:pt x="199" y="724"/>
                  </a:lnTo>
                  <a:lnTo>
                    <a:pt x="192" y="717"/>
                  </a:lnTo>
                  <a:lnTo>
                    <a:pt x="186" y="717"/>
                  </a:lnTo>
                  <a:lnTo>
                    <a:pt x="186" y="711"/>
                  </a:lnTo>
                  <a:lnTo>
                    <a:pt x="179" y="711"/>
                  </a:lnTo>
                  <a:lnTo>
                    <a:pt x="179" y="704"/>
                  </a:lnTo>
                  <a:lnTo>
                    <a:pt x="173" y="704"/>
                  </a:lnTo>
                  <a:lnTo>
                    <a:pt x="173" y="698"/>
                  </a:lnTo>
                  <a:lnTo>
                    <a:pt x="173" y="692"/>
                  </a:lnTo>
                  <a:lnTo>
                    <a:pt x="167" y="692"/>
                  </a:lnTo>
                  <a:lnTo>
                    <a:pt x="160" y="692"/>
                  </a:lnTo>
                  <a:lnTo>
                    <a:pt x="154" y="692"/>
                  </a:lnTo>
                  <a:lnTo>
                    <a:pt x="154" y="685"/>
                  </a:lnTo>
                  <a:lnTo>
                    <a:pt x="147" y="685"/>
                  </a:lnTo>
                  <a:lnTo>
                    <a:pt x="147" y="679"/>
                  </a:lnTo>
                  <a:lnTo>
                    <a:pt x="147" y="672"/>
                  </a:lnTo>
                  <a:lnTo>
                    <a:pt x="141" y="672"/>
                  </a:lnTo>
                  <a:lnTo>
                    <a:pt x="141" y="679"/>
                  </a:lnTo>
                  <a:lnTo>
                    <a:pt x="135" y="679"/>
                  </a:lnTo>
                  <a:lnTo>
                    <a:pt x="128" y="679"/>
                  </a:lnTo>
                  <a:lnTo>
                    <a:pt x="122" y="672"/>
                  </a:lnTo>
                  <a:lnTo>
                    <a:pt x="115" y="672"/>
                  </a:lnTo>
                  <a:lnTo>
                    <a:pt x="115" y="666"/>
                  </a:lnTo>
                  <a:lnTo>
                    <a:pt x="109" y="660"/>
                  </a:lnTo>
                  <a:lnTo>
                    <a:pt x="109" y="653"/>
                  </a:lnTo>
                  <a:lnTo>
                    <a:pt x="109" y="647"/>
                  </a:lnTo>
                  <a:lnTo>
                    <a:pt x="103" y="647"/>
                  </a:lnTo>
                  <a:lnTo>
                    <a:pt x="96" y="647"/>
                  </a:lnTo>
                  <a:lnTo>
                    <a:pt x="90" y="647"/>
                  </a:lnTo>
                  <a:lnTo>
                    <a:pt x="90" y="640"/>
                  </a:lnTo>
                  <a:lnTo>
                    <a:pt x="83" y="634"/>
                  </a:lnTo>
                  <a:lnTo>
                    <a:pt x="77" y="628"/>
                  </a:lnTo>
                  <a:lnTo>
                    <a:pt x="64" y="602"/>
                  </a:lnTo>
                  <a:lnTo>
                    <a:pt x="58" y="589"/>
                  </a:lnTo>
                  <a:lnTo>
                    <a:pt x="45" y="576"/>
                  </a:lnTo>
                  <a:lnTo>
                    <a:pt x="32" y="557"/>
                  </a:lnTo>
                  <a:lnTo>
                    <a:pt x="19" y="538"/>
                  </a:lnTo>
                  <a:lnTo>
                    <a:pt x="13" y="519"/>
                  </a:lnTo>
                  <a:lnTo>
                    <a:pt x="13" y="512"/>
                  </a:lnTo>
                  <a:lnTo>
                    <a:pt x="7" y="512"/>
                  </a:lnTo>
                  <a:lnTo>
                    <a:pt x="0" y="506"/>
                  </a:lnTo>
                  <a:lnTo>
                    <a:pt x="7" y="506"/>
                  </a:lnTo>
                  <a:lnTo>
                    <a:pt x="13" y="506"/>
                  </a:lnTo>
                  <a:lnTo>
                    <a:pt x="19" y="506"/>
                  </a:lnTo>
                  <a:lnTo>
                    <a:pt x="26" y="506"/>
                  </a:lnTo>
                  <a:lnTo>
                    <a:pt x="26" y="499"/>
                  </a:lnTo>
                  <a:lnTo>
                    <a:pt x="19" y="499"/>
                  </a:lnTo>
                  <a:lnTo>
                    <a:pt x="13" y="499"/>
                  </a:lnTo>
                  <a:lnTo>
                    <a:pt x="13" y="493"/>
                  </a:lnTo>
                  <a:lnTo>
                    <a:pt x="7" y="493"/>
                  </a:lnTo>
                  <a:lnTo>
                    <a:pt x="7" y="487"/>
                  </a:lnTo>
                  <a:lnTo>
                    <a:pt x="7" y="480"/>
                  </a:lnTo>
                  <a:lnTo>
                    <a:pt x="7" y="474"/>
                  </a:lnTo>
                  <a:lnTo>
                    <a:pt x="7" y="467"/>
                  </a:lnTo>
                  <a:lnTo>
                    <a:pt x="7" y="474"/>
                  </a:lnTo>
                  <a:lnTo>
                    <a:pt x="13" y="474"/>
                  </a:lnTo>
                  <a:lnTo>
                    <a:pt x="19" y="474"/>
                  </a:lnTo>
                  <a:lnTo>
                    <a:pt x="19" y="467"/>
                  </a:lnTo>
                  <a:lnTo>
                    <a:pt x="19" y="474"/>
                  </a:lnTo>
                  <a:lnTo>
                    <a:pt x="26" y="474"/>
                  </a:lnTo>
                  <a:lnTo>
                    <a:pt x="26" y="467"/>
                  </a:lnTo>
                  <a:lnTo>
                    <a:pt x="32" y="467"/>
                  </a:lnTo>
                  <a:lnTo>
                    <a:pt x="32" y="474"/>
                  </a:lnTo>
                  <a:lnTo>
                    <a:pt x="32" y="467"/>
                  </a:lnTo>
                  <a:lnTo>
                    <a:pt x="39" y="467"/>
                  </a:lnTo>
                  <a:lnTo>
                    <a:pt x="39" y="474"/>
                  </a:lnTo>
                  <a:lnTo>
                    <a:pt x="45" y="474"/>
                  </a:lnTo>
                  <a:lnTo>
                    <a:pt x="45" y="480"/>
                  </a:lnTo>
                  <a:lnTo>
                    <a:pt x="51" y="480"/>
                  </a:lnTo>
                  <a:lnTo>
                    <a:pt x="58" y="480"/>
                  </a:lnTo>
                  <a:lnTo>
                    <a:pt x="64" y="480"/>
                  </a:lnTo>
                  <a:lnTo>
                    <a:pt x="64" y="474"/>
                  </a:lnTo>
                  <a:lnTo>
                    <a:pt x="58" y="467"/>
                  </a:lnTo>
                  <a:lnTo>
                    <a:pt x="58" y="474"/>
                  </a:lnTo>
                  <a:lnTo>
                    <a:pt x="51" y="474"/>
                  </a:lnTo>
                  <a:lnTo>
                    <a:pt x="51" y="467"/>
                  </a:lnTo>
                  <a:lnTo>
                    <a:pt x="58" y="467"/>
                  </a:lnTo>
                  <a:lnTo>
                    <a:pt x="64" y="461"/>
                  </a:lnTo>
                  <a:lnTo>
                    <a:pt x="64" y="455"/>
                  </a:lnTo>
                  <a:lnTo>
                    <a:pt x="71" y="455"/>
                  </a:lnTo>
                  <a:lnTo>
                    <a:pt x="77" y="455"/>
                  </a:lnTo>
                  <a:lnTo>
                    <a:pt x="77" y="461"/>
                  </a:lnTo>
                  <a:lnTo>
                    <a:pt x="83" y="461"/>
                  </a:lnTo>
                  <a:lnTo>
                    <a:pt x="83" y="467"/>
                  </a:lnTo>
                  <a:lnTo>
                    <a:pt x="90" y="474"/>
                  </a:lnTo>
                  <a:lnTo>
                    <a:pt x="90" y="467"/>
                  </a:lnTo>
                  <a:lnTo>
                    <a:pt x="96" y="467"/>
                  </a:lnTo>
                  <a:lnTo>
                    <a:pt x="103" y="467"/>
                  </a:lnTo>
                  <a:lnTo>
                    <a:pt x="109" y="467"/>
                  </a:lnTo>
                  <a:lnTo>
                    <a:pt x="109" y="461"/>
                  </a:lnTo>
                  <a:lnTo>
                    <a:pt x="115" y="455"/>
                  </a:lnTo>
                  <a:lnTo>
                    <a:pt x="115" y="448"/>
                  </a:lnTo>
                  <a:lnTo>
                    <a:pt x="115" y="442"/>
                  </a:lnTo>
                  <a:lnTo>
                    <a:pt x="115" y="435"/>
                  </a:lnTo>
                  <a:lnTo>
                    <a:pt x="115" y="429"/>
                  </a:lnTo>
                  <a:lnTo>
                    <a:pt x="115" y="423"/>
                  </a:lnTo>
                  <a:lnTo>
                    <a:pt x="122" y="423"/>
                  </a:lnTo>
                  <a:lnTo>
                    <a:pt x="122" y="416"/>
                  </a:lnTo>
                  <a:lnTo>
                    <a:pt x="128" y="416"/>
                  </a:lnTo>
                  <a:lnTo>
                    <a:pt x="135" y="416"/>
                  </a:lnTo>
                  <a:lnTo>
                    <a:pt x="135" y="410"/>
                  </a:lnTo>
                  <a:lnTo>
                    <a:pt x="135" y="403"/>
                  </a:lnTo>
                  <a:lnTo>
                    <a:pt x="135" y="397"/>
                  </a:lnTo>
                  <a:lnTo>
                    <a:pt x="141" y="397"/>
                  </a:lnTo>
                  <a:lnTo>
                    <a:pt x="141" y="403"/>
                  </a:lnTo>
                  <a:lnTo>
                    <a:pt x="147" y="403"/>
                  </a:lnTo>
                  <a:lnTo>
                    <a:pt x="147" y="410"/>
                  </a:lnTo>
                  <a:lnTo>
                    <a:pt x="154" y="410"/>
                  </a:lnTo>
                  <a:lnTo>
                    <a:pt x="154" y="403"/>
                  </a:lnTo>
                  <a:lnTo>
                    <a:pt x="160" y="403"/>
                  </a:lnTo>
                  <a:lnTo>
                    <a:pt x="160" y="397"/>
                  </a:lnTo>
                  <a:lnTo>
                    <a:pt x="167" y="397"/>
                  </a:lnTo>
                  <a:lnTo>
                    <a:pt x="167" y="391"/>
                  </a:lnTo>
                  <a:lnTo>
                    <a:pt x="173" y="391"/>
                  </a:lnTo>
                  <a:lnTo>
                    <a:pt x="179" y="391"/>
                  </a:lnTo>
                  <a:lnTo>
                    <a:pt x="186" y="391"/>
                  </a:lnTo>
                  <a:lnTo>
                    <a:pt x="192" y="391"/>
                  </a:lnTo>
                  <a:lnTo>
                    <a:pt x="192" y="384"/>
                  </a:lnTo>
                  <a:lnTo>
                    <a:pt x="192" y="378"/>
                  </a:lnTo>
                  <a:lnTo>
                    <a:pt x="186" y="371"/>
                  </a:lnTo>
                  <a:lnTo>
                    <a:pt x="186" y="365"/>
                  </a:lnTo>
                  <a:lnTo>
                    <a:pt x="192" y="365"/>
                  </a:lnTo>
                  <a:lnTo>
                    <a:pt x="192" y="359"/>
                  </a:lnTo>
                  <a:lnTo>
                    <a:pt x="199" y="359"/>
                  </a:lnTo>
                  <a:lnTo>
                    <a:pt x="199" y="352"/>
                  </a:lnTo>
                  <a:lnTo>
                    <a:pt x="199" y="346"/>
                  </a:lnTo>
                  <a:lnTo>
                    <a:pt x="205" y="346"/>
                  </a:lnTo>
                  <a:lnTo>
                    <a:pt x="211" y="346"/>
                  </a:lnTo>
                  <a:lnTo>
                    <a:pt x="205" y="339"/>
                  </a:lnTo>
                  <a:lnTo>
                    <a:pt x="211" y="333"/>
                  </a:lnTo>
                  <a:lnTo>
                    <a:pt x="211" y="327"/>
                  </a:lnTo>
                  <a:lnTo>
                    <a:pt x="218" y="327"/>
                  </a:lnTo>
                  <a:lnTo>
                    <a:pt x="224" y="327"/>
                  </a:lnTo>
                  <a:lnTo>
                    <a:pt x="224" y="320"/>
                  </a:lnTo>
                  <a:lnTo>
                    <a:pt x="224" y="314"/>
                  </a:lnTo>
                  <a:lnTo>
                    <a:pt x="231" y="314"/>
                  </a:lnTo>
                  <a:lnTo>
                    <a:pt x="231" y="307"/>
                  </a:lnTo>
                  <a:lnTo>
                    <a:pt x="231" y="301"/>
                  </a:lnTo>
                  <a:lnTo>
                    <a:pt x="237" y="295"/>
                  </a:lnTo>
                  <a:lnTo>
                    <a:pt x="231" y="295"/>
                  </a:lnTo>
                  <a:lnTo>
                    <a:pt x="231" y="288"/>
                  </a:lnTo>
                  <a:lnTo>
                    <a:pt x="231" y="282"/>
                  </a:lnTo>
                  <a:lnTo>
                    <a:pt x="237" y="282"/>
                  </a:lnTo>
                  <a:lnTo>
                    <a:pt x="243" y="282"/>
                  </a:lnTo>
                  <a:lnTo>
                    <a:pt x="250" y="282"/>
                  </a:lnTo>
                  <a:lnTo>
                    <a:pt x="256" y="282"/>
                  </a:lnTo>
                  <a:lnTo>
                    <a:pt x="256" y="288"/>
                  </a:lnTo>
                  <a:lnTo>
                    <a:pt x="256" y="295"/>
                  </a:lnTo>
                  <a:lnTo>
                    <a:pt x="263" y="295"/>
                  </a:lnTo>
                  <a:lnTo>
                    <a:pt x="263" y="288"/>
                  </a:lnTo>
                  <a:lnTo>
                    <a:pt x="269" y="288"/>
                  </a:lnTo>
                  <a:lnTo>
                    <a:pt x="269" y="282"/>
                  </a:lnTo>
                  <a:lnTo>
                    <a:pt x="275" y="282"/>
                  </a:lnTo>
                  <a:lnTo>
                    <a:pt x="275" y="275"/>
                  </a:lnTo>
                  <a:lnTo>
                    <a:pt x="275" y="269"/>
                  </a:lnTo>
                  <a:lnTo>
                    <a:pt x="282" y="269"/>
                  </a:lnTo>
                  <a:lnTo>
                    <a:pt x="288" y="269"/>
                  </a:lnTo>
                  <a:lnTo>
                    <a:pt x="288" y="263"/>
                  </a:lnTo>
                  <a:lnTo>
                    <a:pt x="288" y="269"/>
                  </a:lnTo>
                  <a:lnTo>
                    <a:pt x="295" y="269"/>
                  </a:lnTo>
                  <a:lnTo>
                    <a:pt x="295" y="263"/>
                  </a:lnTo>
                  <a:lnTo>
                    <a:pt x="301" y="263"/>
                  </a:lnTo>
                  <a:lnTo>
                    <a:pt x="301" y="256"/>
                  </a:lnTo>
                  <a:lnTo>
                    <a:pt x="307" y="256"/>
                  </a:lnTo>
                  <a:lnTo>
                    <a:pt x="307" y="250"/>
                  </a:lnTo>
                  <a:lnTo>
                    <a:pt x="314" y="250"/>
                  </a:lnTo>
                  <a:lnTo>
                    <a:pt x="314" y="243"/>
                  </a:lnTo>
                  <a:lnTo>
                    <a:pt x="314" y="237"/>
                  </a:lnTo>
                  <a:lnTo>
                    <a:pt x="314" y="231"/>
                  </a:lnTo>
                  <a:lnTo>
                    <a:pt x="320" y="231"/>
                  </a:lnTo>
                  <a:lnTo>
                    <a:pt x="327" y="231"/>
                  </a:lnTo>
                  <a:lnTo>
                    <a:pt x="333" y="231"/>
                  </a:lnTo>
                  <a:lnTo>
                    <a:pt x="333" y="237"/>
                  </a:lnTo>
                  <a:lnTo>
                    <a:pt x="340" y="237"/>
                  </a:lnTo>
                  <a:lnTo>
                    <a:pt x="346" y="237"/>
                  </a:lnTo>
                  <a:lnTo>
                    <a:pt x="346" y="231"/>
                  </a:lnTo>
                  <a:lnTo>
                    <a:pt x="346" y="237"/>
                  </a:lnTo>
                  <a:lnTo>
                    <a:pt x="352" y="237"/>
                  </a:lnTo>
                  <a:lnTo>
                    <a:pt x="352" y="231"/>
                  </a:lnTo>
                  <a:lnTo>
                    <a:pt x="359" y="231"/>
                  </a:lnTo>
                  <a:lnTo>
                    <a:pt x="365" y="231"/>
                  </a:lnTo>
                  <a:lnTo>
                    <a:pt x="365" y="224"/>
                  </a:lnTo>
                  <a:lnTo>
                    <a:pt x="372" y="224"/>
                  </a:lnTo>
                  <a:lnTo>
                    <a:pt x="372" y="231"/>
                  </a:lnTo>
                  <a:lnTo>
                    <a:pt x="378" y="231"/>
                  </a:lnTo>
                  <a:lnTo>
                    <a:pt x="372" y="231"/>
                  </a:lnTo>
                  <a:lnTo>
                    <a:pt x="372" y="237"/>
                  </a:lnTo>
                  <a:lnTo>
                    <a:pt x="378" y="237"/>
                  </a:lnTo>
                  <a:lnTo>
                    <a:pt x="378" y="243"/>
                  </a:lnTo>
                  <a:lnTo>
                    <a:pt x="378" y="250"/>
                  </a:lnTo>
                  <a:lnTo>
                    <a:pt x="384" y="250"/>
                  </a:lnTo>
                  <a:lnTo>
                    <a:pt x="384" y="256"/>
                  </a:lnTo>
                  <a:lnTo>
                    <a:pt x="391" y="256"/>
                  </a:lnTo>
                  <a:lnTo>
                    <a:pt x="391" y="263"/>
                  </a:lnTo>
                  <a:lnTo>
                    <a:pt x="397" y="263"/>
                  </a:lnTo>
                  <a:lnTo>
                    <a:pt x="404" y="263"/>
                  </a:lnTo>
                  <a:lnTo>
                    <a:pt x="404" y="256"/>
                  </a:lnTo>
                  <a:lnTo>
                    <a:pt x="410" y="263"/>
                  </a:lnTo>
                  <a:lnTo>
                    <a:pt x="410" y="269"/>
                  </a:lnTo>
                  <a:lnTo>
                    <a:pt x="416" y="269"/>
                  </a:lnTo>
                  <a:lnTo>
                    <a:pt x="423" y="269"/>
                  </a:lnTo>
                  <a:lnTo>
                    <a:pt x="423" y="275"/>
                  </a:lnTo>
                  <a:lnTo>
                    <a:pt x="429" y="275"/>
                  </a:lnTo>
                  <a:lnTo>
                    <a:pt x="436" y="275"/>
                  </a:lnTo>
                  <a:lnTo>
                    <a:pt x="436" y="282"/>
                  </a:lnTo>
                  <a:lnTo>
                    <a:pt x="436" y="275"/>
                  </a:lnTo>
                  <a:lnTo>
                    <a:pt x="442" y="282"/>
                  </a:lnTo>
                  <a:lnTo>
                    <a:pt x="442" y="275"/>
                  </a:lnTo>
                  <a:lnTo>
                    <a:pt x="448" y="275"/>
                  </a:lnTo>
                  <a:lnTo>
                    <a:pt x="455" y="275"/>
                  </a:lnTo>
                  <a:lnTo>
                    <a:pt x="461" y="282"/>
                  </a:lnTo>
                  <a:lnTo>
                    <a:pt x="468" y="275"/>
                  </a:lnTo>
                  <a:lnTo>
                    <a:pt x="474" y="275"/>
                  </a:lnTo>
                  <a:lnTo>
                    <a:pt x="474" y="282"/>
                  </a:lnTo>
                  <a:lnTo>
                    <a:pt x="480" y="282"/>
                  </a:lnTo>
                  <a:lnTo>
                    <a:pt x="480" y="275"/>
                  </a:lnTo>
                  <a:lnTo>
                    <a:pt x="487" y="275"/>
                  </a:lnTo>
                  <a:lnTo>
                    <a:pt x="487" y="269"/>
                  </a:lnTo>
                  <a:lnTo>
                    <a:pt x="493" y="269"/>
                  </a:lnTo>
                  <a:lnTo>
                    <a:pt x="500" y="269"/>
                  </a:lnTo>
                  <a:lnTo>
                    <a:pt x="506" y="269"/>
                  </a:lnTo>
                  <a:lnTo>
                    <a:pt x="512" y="269"/>
                  </a:lnTo>
                  <a:lnTo>
                    <a:pt x="512" y="275"/>
                  </a:lnTo>
                  <a:lnTo>
                    <a:pt x="512" y="269"/>
                  </a:lnTo>
                  <a:lnTo>
                    <a:pt x="519" y="269"/>
                  </a:lnTo>
                  <a:lnTo>
                    <a:pt x="525" y="269"/>
                  </a:lnTo>
                  <a:lnTo>
                    <a:pt x="532" y="269"/>
                  </a:lnTo>
                  <a:lnTo>
                    <a:pt x="532" y="263"/>
                  </a:lnTo>
                  <a:lnTo>
                    <a:pt x="538" y="263"/>
                  </a:lnTo>
                  <a:lnTo>
                    <a:pt x="544" y="263"/>
                  </a:lnTo>
                  <a:lnTo>
                    <a:pt x="544" y="256"/>
                  </a:lnTo>
                  <a:lnTo>
                    <a:pt x="544" y="250"/>
                  </a:lnTo>
                  <a:lnTo>
                    <a:pt x="544" y="243"/>
                  </a:lnTo>
                  <a:lnTo>
                    <a:pt x="551" y="243"/>
                  </a:lnTo>
                  <a:lnTo>
                    <a:pt x="551" y="237"/>
                  </a:lnTo>
                  <a:lnTo>
                    <a:pt x="551" y="231"/>
                  </a:lnTo>
                  <a:lnTo>
                    <a:pt x="557" y="231"/>
                  </a:lnTo>
                  <a:lnTo>
                    <a:pt x="564" y="231"/>
                  </a:lnTo>
                  <a:lnTo>
                    <a:pt x="570" y="231"/>
                  </a:lnTo>
                  <a:lnTo>
                    <a:pt x="570" y="224"/>
                  </a:lnTo>
                  <a:lnTo>
                    <a:pt x="576" y="224"/>
                  </a:lnTo>
                  <a:lnTo>
                    <a:pt x="583" y="224"/>
                  </a:lnTo>
                  <a:lnTo>
                    <a:pt x="576" y="224"/>
                  </a:lnTo>
                  <a:lnTo>
                    <a:pt x="576" y="218"/>
                  </a:lnTo>
                  <a:lnTo>
                    <a:pt x="576" y="211"/>
                  </a:lnTo>
                  <a:lnTo>
                    <a:pt x="576" y="205"/>
                  </a:lnTo>
                  <a:lnTo>
                    <a:pt x="570" y="199"/>
                  </a:lnTo>
                  <a:lnTo>
                    <a:pt x="570" y="192"/>
                  </a:lnTo>
                  <a:lnTo>
                    <a:pt x="564" y="179"/>
                  </a:lnTo>
                  <a:lnTo>
                    <a:pt x="564" y="173"/>
                  </a:lnTo>
                  <a:lnTo>
                    <a:pt x="564" y="160"/>
                  </a:lnTo>
                  <a:lnTo>
                    <a:pt x="564" y="154"/>
                  </a:lnTo>
                  <a:lnTo>
                    <a:pt x="557" y="154"/>
                  </a:lnTo>
                  <a:lnTo>
                    <a:pt x="557" y="147"/>
                  </a:lnTo>
                  <a:lnTo>
                    <a:pt x="557" y="135"/>
                  </a:lnTo>
                  <a:lnTo>
                    <a:pt x="557" y="128"/>
                  </a:lnTo>
                  <a:lnTo>
                    <a:pt x="564" y="122"/>
                  </a:lnTo>
                  <a:lnTo>
                    <a:pt x="570" y="109"/>
                  </a:lnTo>
                  <a:lnTo>
                    <a:pt x="589" y="83"/>
                  </a:lnTo>
                  <a:lnTo>
                    <a:pt x="596" y="71"/>
                  </a:lnTo>
                  <a:lnTo>
                    <a:pt x="602" y="58"/>
                  </a:lnTo>
                  <a:lnTo>
                    <a:pt x="602" y="51"/>
                  </a:lnTo>
                  <a:lnTo>
                    <a:pt x="602" y="45"/>
                  </a:lnTo>
                  <a:lnTo>
                    <a:pt x="615" y="39"/>
                  </a:lnTo>
                  <a:lnTo>
                    <a:pt x="621" y="32"/>
                  </a:lnTo>
                  <a:lnTo>
                    <a:pt x="628" y="26"/>
                  </a:lnTo>
                  <a:lnTo>
                    <a:pt x="634" y="26"/>
                  </a:lnTo>
                  <a:lnTo>
                    <a:pt x="640" y="19"/>
                  </a:lnTo>
                  <a:lnTo>
                    <a:pt x="647" y="26"/>
                  </a:lnTo>
                  <a:lnTo>
                    <a:pt x="660" y="26"/>
                  </a:lnTo>
                  <a:lnTo>
                    <a:pt x="666" y="32"/>
                  </a:lnTo>
                  <a:lnTo>
                    <a:pt x="672" y="32"/>
                  </a:lnTo>
                  <a:lnTo>
                    <a:pt x="685" y="39"/>
                  </a:lnTo>
                  <a:lnTo>
                    <a:pt x="698" y="39"/>
                  </a:lnTo>
                  <a:lnTo>
                    <a:pt x="705" y="39"/>
                  </a:lnTo>
                  <a:lnTo>
                    <a:pt x="711" y="45"/>
                  </a:lnTo>
                  <a:lnTo>
                    <a:pt x="724" y="45"/>
                  </a:lnTo>
                  <a:lnTo>
                    <a:pt x="737" y="45"/>
                  </a:lnTo>
                  <a:lnTo>
                    <a:pt x="743" y="45"/>
                  </a:lnTo>
                  <a:lnTo>
                    <a:pt x="749" y="51"/>
                  </a:lnTo>
                  <a:lnTo>
                    <a:pt x="749" y="58"/>
                  </a:lnTo>
                  <a:lnTo>
                    <a:pt x="749" y="64"/>
                  </a:lnTo>
                  <a:lnTo>
                    <a:pt x="756" y="71"/>
                  </a:lnTo>
                  <a:lnTo>
                    <a:pt x="762" y="77"/>
                  </a:lnTo>
                  <a:lnTo>
                    <a:pt x="762" y="83"/>
                  </a:lnTo>
                  <a:lnTo>
                    <a:pt x="769" y="77"/>
                  </a:lnTo>
                  <a:lnTo>
                    <a:pt x="775" y="71"/>
                  </a:lnTo>
                  <a:lnTo>
                    <a:pt x="781" y="71"/>
                  </a:lnTo>
                  <a:lnTo>
                    <a:pt x="788" y="64"/>
                  </a:lnTo>
                  <a:lnTo>
                    <a:pt x="788" y="58"/>
                  </a:lnTo>
                  <a:lnTo>
                    <a:pt x="788" y="51"/>
                  </a:lnTo>
                  <a:lnTo>
                    <a:pt x="794" y="45"/>
                  </a:lnTo>
                  <a:lnTo>
                    <a:pt x="807" y="39"/>
                  </a:lnTo>
                  <a:lnTo>
                    <a:pt x="813" y="32"/>
                  </a:lnTo>
                  <a:lnTo>
                    <a:pt x="833" y="32"/>
                  </a:lnTo>
                  <a:lnTo>
                    <a:pt x="845" y="39"/>
                  </a:lnTo>
                  <a:lnTo>
                    <a:pt x="852" y="45"/>
                  </a:lnTo>
                  <a:lnTo>
                    <a:pt x="858" y="45"/>
                  </a:lnTo>
                  <a:lnTo>
                    <a:pt x="865" y="51"/>
                  </a:lnTo>
                  <a:lnTo>
                    <a:pt x="871" y="51"/>
                  </a:lnTo>
                  <a:lnTo>
                    <a:pt x="871" y="45"/>
                  </a:lnTo>
                  <a:lnTo>
                    <a:pt x="884" y="39"/>
                  </a:lnTo>
                  <a:lnTo>
                    <a:pt x="884" y="32"/>
                  </a:lnTo>
                  <a:lnTo>
                    <a:pt x="890" y="32"/>
                  </a:lnTo>
                  <a:lnTo>
                    <a:pt x="897" y="19"/>
                  </a:lnTo>
                  <a:lnTo>
                    <a:pt x="903" y="19"/>
                  </a:lnTo>
                  <a:lnTo>
                    <a:pt x="909" y="13"/>
                  </a:lnTo>
                  <a:lnTo>
                    <a:pt x="916" y="13"/>
                  </a:lnTo>
                  <a:lnTo>
                    <a:pt x="916" y="7"/>
                  </a:lnTo>
                  <a:lnTo>
                    <a:pt x="922" y="7"/>
                  </a:lnTo>
                  <a:lnTo>
                    <a:pt x="935" y="0"/>
                  </a:lnTo>
                  <a:lnTo>
                    <a:pt x="941" y="0"/>
                  </a:lnTo>
                  <a:lnTo>
                    <a:pt x="948" y="0"/>
                  </a:lnTo>
                  <a:lnTo>
                    <a:pt x="961" y="0"/>
                  </a:lnTo>
                  <a:lnTo>
                    <a:pt x="967" y="7"/>
                  </a:lnTo>
                  <a:lnTo>
                    <a:pt x="986" y="19"/>
                  </a:lnTo>
                  <a:lnTo>
                    <a:pt x="993" y="26"/>
                  </a:lnTo>
                  <a:lnTo>
                    <a:pt x="999" y="51"/>
                  </a:lnTo>
                  <a:lnTo>
                    <a:pt x="1044" y="90"/>
                  </a:lnTo>
                  <a:lnTo>
                    <a:pt x="1063" y="109"/>
                  </a:lnTo>
                  <a:lnTo>
                    <a:pt x="1089" y="122"/>
                  </a:lnTo>
                  <a:lnTo>
                    <a:pt x="1108" y="160"/>
                  </a:lnTo>
                  <a:lnTo>
                    <a:pt x="1127" y="179"/>
                  </a:lnTo>
                  <a:lnTo>
                    <a:pt x="1140" y="205"/>
                  </a:lnTo>
                  <a:lnTo>
                    <a:pt x="1140" y="224"/>
                  </a:lnTo>
                  <a:lnTo>
                    <a:pt x="1146" y="250"/>
                  </a:lnTo>
                  <a:lnTo>
                    <a:pt x="1153" y="282"/>
                  </a:lnTo>
                  <a:lnTo>
                    <a:pt x="1146" y="307"/>
                  </a:lnTo>
                  <a:lnTo>
                    <a:pt x="1153" y="371"/>
                  </a:lnTo>
                  <a:lnTo>
                    <a:pt x="1153" y="448"/>
                  </a:lnTo>
                  <a:lnTo>
                    <a:pt x="1146" y="653"/>
                  </a:lnTo>
                  <a:lnTo>
                    <a:pt x="1153" y="685"/>
                  </a:lnTo>
                  <a:lnTo>
                    <a:pt x="1153" y="717"/>
                  </a:lnTo>
                  <a:lnTo>
                    <a:pt x="1166" y="749"/>
                  </a:lnTo>
                  <a:lnTo>
                    <a:pt x="1166" y="762"/>
                  </a:lnTo>
                  <a:lnTo>
                    <a:pt x="1153" y="781"/>
                  </a:lnTo>
                  <a:lnTo>
                    <a:pt x="1153" y="800"/>
                  </a:lnTo>
                  <a:lnTo>
                    <a:pt x="1146" y="807"/>
                  </a:lnTo>
                  <a:lnTo>
                    <a:pt x="1146" y="826"/>
                  </a:lnTo>
                  <a:lnTo>
                    <a:pt x="1140" y="845"/>
                  </a:lnTo>
                  <a:lnTo>
                    <a:pt x="1140" y="858"/>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endParaRPr lang="fr-FR"/>
            </a:p>
          </p:txBody>
        </p:sp>
        <p:sp>
          <p:nvSpPr>
            <p:cNvPr id="57" name="Freeform 228">
              <a:extLst>
                <a:ext uri="{FF2B5EF4-FFF2-40B4-BE49-F238E27FC236}">
                  <a16:creationId xmlns:a16="http://schemas.microsoft.com/office/drawing/2014/main" id="{1A8F3D10-0A24-C114-18D4-F210F8BAB291}"/>
                </a:ext>
              </a:extLst>
            </p:cNvPr>
            <p:cNvSpPr>
              <a:spLocks/>
            </p:cNvSpPr>
            <p:nvPr/>
          </p:nvSpPr>
          <p:spPr bwMode="gray">
            <a:xfrm>
              <a:off x="3894551" y="2371660"/>
              <a:ext cx="702756" cy="899834"/>
            </a:xfrm>
            <a:custGeom>
              <a:avLst/>
              <a:gdLst>
                <a:gd name="T0" fmla="*/ 1044 w 1089"/>
                <a:gd name="T1" fmla="*/ 532 h 1249"/>
                <a:gd name="T2" fmla="*/ 1050 w 1089"/>
                <a:gd name="T3" fmla="*/ 673 h 1249"/>
                <a:gd name="T4" fmla="*/ 1069 w 1089"/>
                <a:gd name="T5" fmla="*/ 839 h 1249"/>
                <a:gd name="T6" fmla="*/ 999 w 1089"/>
                <a:gd name="T7" fmla="*/ 890 h 1249"/>
                <a:gd name="T8" fmla="*/ 909 w 1089"/>
                <a:gd name="T9" fmla="*/ 910 h 1249"/>
                <a:gd name="T10" fmla="*/ 839 w 1089"/>
                <a:gd name="T11" fmla="*/ 884 h 1249"/>
                <a:gd name="T12" fmla="*/ 743 w 1089"/>
                <a:gd name="T13" fmla="*/ 878 h 1249"/>
                <a:gd name="T14" fmla="*/ 692 w 1089"/>
                <a:gd name="T15" fmla="*/ 993 h 1249"/>
                <a:gd name="T16" fmla="*/ 698 w 1089"/>
                <a:gd name="T17" fmla="*/ 1063 h 1249"/>
                <a:gd name="T18" fmla="*/ 660 w 1089"/>
                <a:gd name="T19" fmla="*/ 1102 h 1249"/>
                <a:gd name="T20" fmla="*/ 608 w 1089"/>
                <a:gd name="T21" fmla="*/ 1114 h 1249"/>
                <a:gd name="T22" fmla="*/ 564 w 1089"/>
                <a:gd name="T23" fmla="*/ 1114 h 1249"/>
                <a:gd name="T24" fmla="*/ 512 w 1089"/>
                <a:gd name="T25" fmla="*/ 1095 h 1249"/>
                <a:gd name="T26" fmla="*/ 487 w 1089"/>
                <a:gd name="T27" fmla="*/ 1070 h 1249"/>
                <a:gd name="T28" fmla="*/ 442 w 1089"/>
                <a:gd name="T29" fmla="*/ 1076 h 1249"/>
                <a:gd name="T30" fmla="*/ 410 w 1089"/>
                <a:gd name="T31" fmla="*/ 1108 h 1249"/>
                <a:gd name="T32" fmla="*/ 371 w 1089"/>
                <a:gd name="T33" fmla="*/ 1121 h 1249"/>
                <a:gd name="T34" fmla="*/ 346 w 1089"/>
                <a:gd name="T35" fmla="*/ 1166 h 1249"/>
                <a:gd name="T36" fmla="*/ 314 w 1089"/>
                <a:gd name="T37" fmla="*/ 1210 h 1249"/>
                <a:gd name="T38" fmla="*/ 282 w 1089"/>
                <a:gd name="T39" fmla="*/ 1249 h 1249"/>
                <a:gd name="T40" fmla="*/ 256 w 1089"/>
                <a:gd name="T41" fmla="*/ 1178 h 1249"/>
                <a:gd name="T42" fmla="*/ 205 w 1089"/>
                <a:gd name="T43" fmla="*/ 1082 h 1249"/>
                <a:gd name="T44" fmla="*/ 237 w 1089"/>
                <a:gd name="T45" fmla="*/ 1012 h 1249"/>
                <a:gd name="T46" fmla="*/ 269 w 1089"/>
                <a:gd name="T47" fmla="*/ 942 h 1249"/>
                <a:gd name="T48" fmla="*/ 269 w 1089"/>
                <a:gd name="T49" fmla="*/ 858 h 1249"/>
                <a:gd name="T50" fmla="*/ 288 w 1089"/>
                <a:gd name="T51" fmla="*/ 807 h 1249"/>
                <a:gd name="T52" fmla="*/ 275 w 1089"/>
                <a:gd name="T53" fmla="*/ 724 h 1249"/>
                <a:gd name="T54" fmla="*/ 250 w 1089"/>
                <a:gd name="T55" fmla="*/ 692 h 1249"/>
                <a:gd name="T56" fmla="*/ 186 w 1089"/>
                <a:gd name="T57" fmla="*/ 666 h 1249"/>
                <a:gd name="T58" fmla="*/ 122 w 1089"/>
                <a:gd name="T59" fmla="*/ 666 h 1249"/>
                <a:gd name="T60" fmla="*/ 83 w 1089"/>
                <a:gd name="T61" fmla="*/ 711 h 1249"/>
                <a:gd name="T62" fmla="*/ 13 w 1089"/>
                <a:gd name="T63" fmla="*/ 717 h 1249"/>
                <a:gd name="T64" fmla="*/ 26 w 1089"/>
                <a:gd name="T65" fmla="*/ 679 h 1249"/>
                <a:gd name="T66" fmla="*/ 70 w 1089"/>
                <a:gd name="T67" fmla="*/ 653 h 1249"/>
                <a:gd name="T68" fmla="*/ 6 w 1089"/>
                <a:gd name="T69" fmla="*/ 634 h 1249"/>
                <a:gd name="T70" fmla="*/ 38 w 1089"/>
                <a:gd name="T71" fmla="*/ 602 h 1249"/>
                <a:gd name="T72" fmla="*/ 90 w 1089"/>
                <a:gd name="T73" fmla="*/ 589 h 1249"/>
                <a:gd name="T74" fmla="*/ 141 w 1089"/>
                <a:gd name="T75" fmla="*/ 570 h 1249"/>
                <a:gd name="T76" fmla="*/ 96 w 1089"/>
                <a:gd name="T77" fmla="*/ 557 h 1249"/>
                <a:gd name="T78" fmla="*/ 45 w 1089"/>
                <a:gd name="T79" fmla="*/ 557 h 1249"/>
                <a:gd name="T80" fmla="*/ 45 w 1089"/>
                <a:gd name="T81" fmla="*/ 493 h 1249"/>
                <a:gd name="T82" fmla="*/ 96 w 1089"/>
                <a:gd name="T83" fmla="*/ 519 h 1249"/>
                <a:gd name="T84" fmla="*/ 109 w 1089"/>
                <a:gd name="T85" fmla="*/ 461 h 1249"/>
                <a:gd name="T86" fmla="*/ 90 w 1089"/>
                <a:gd name="T87" fmla="*/ 410 h 1249"/>
                <a:gd name="T88" fmla="*/ 115 w 1089"/>
                <a:gd name="T89" fmla="*/ 359 h 1249"/>
                <a:gd name="T90" fmla="*/ 115 w 1089"/>
                <a:gd name="T91" fmla="*/ 282 h 1249"/>
                <a:gd name="T92" fmla="*/ 128 w 1089"/>
                <a:gd name="T93" fmla="*/ 237 h 1249"/>
                <a:gd name="T94" fmla="*/ 122 w 1089"/>
                <a:gd name="T95" fmla="*/ 180 h 1249"/>
                <a:gd name="T96" fmla="*/ 179 w 1089"/>
                <a:gd name="T97" fmla="*/ 180 h 1249"/>
                <a:gd name="T98" fmla="*/ 186 w 1089"/>
                <a:gd name="T99" fmla="*/ 225 h 1249"/>
                <a:gd name="T100" fmla="*/ 243 w 1089"/>
                <a:gd name="T101" fmla="*/ 244 h 1249"/>
                <a:gd name="T102" fmla="*/ 269 w 1089"/>
                <a:gd name="T103" fmla="*/ 257 h 1249"/>
                <a:gd name="T104" fmla="*/ 295 w 1089"/>
                <a:gd name="T105" fmla="*/ 295 h 1249"/>
                <a:gd name="T106" fmla="*/ 359 w 1089"/>
                <a:gd name="T107" fmla="*/ 308 h 1249"/>
                <a:gd name="T108" fmla="*/ 403 w 1089"/>
                <a:gd name="T109" fmla="*/ 301 h 1249"/>
                <a:gd name="T110" fmla="*/ 397 w 1089"/>
                <a:gd name="T111" fmla="*/ 244 h 1249"/>
                <a:gd name="T112" fmla="*/ 429 w 1089"/>
                <a:gd name="T113" fmla="*/ 186 h 1249"/>
                <a:gd name="T114" fmla="*/ 468 w 1089"/>
                <a:gd name="T115" fmla="*/ 77 h 1249"/>
                <a:gd name="T116" fmla="*/ 500 w 1089"/>
                <a:gd name="T117" fmla="*/ 45 h 1249"/>
                <a:gd name="T118" fmla="*/ 532 w 1089"/>
                <a:gd name="T119" fmla="*/ 52 h 1249"/>
                <a:gd name="T120" fmla="*/ 570 w 1089"/>
                <a:gd name="T121" fmla="*/ 39 h 1249"/>
                <a:gd name="T122" fmla="*/ 615 w 1089"/>
                <a:gd name="T123" fmla="*/ 39 h 1249"/>
                <a:gd name="T124" fmla="*/ 692 w 1089"/>
                <a:gd name="T125" fmla="*/ 13 h 1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89" h="1249">
                  <a:moveTo>
                    <a:pt x="711" y="0"/>
                  </a:moveTo>
                  <a:lnTo>
                    <a:pt x="858" y="96"/>
                  </a:lnTo>
                  <a:lnTo>
                    <a:pt x="967" y="167"/>
                  </a:lnTo>
                  <a:lnTo>
                    <a:pt x="1005" y="186"/>
                  </a:lnTo>
                  <a:lnTo>
                    <a:pt x="1012" y="192"/>
                  </a:lnTo>
                  <a:lnTo>
                    <a:pt x="1031" y="199"/>
                  </a:lnTo>
                  <a:lnTo>
                    <a:pt x="1037" y="231"/>
                  </a:lnTo>
                  <a:lnTo>
                    <a:pt x="1037" y="353"/>
                  </a:lnTo>
                  <a:lnTo>
                    <a:pt x="1037" y="481"/>
                  </a:lnTo>
                  <a:lnTo>
                    <a:pt x="1044" y="500"/>
                  </a:lnTo>
                  <a:lnTo>
                    <a:pt x="1044" y="513"/>
                  </a:lnTo>
                  <a:lnTo>
                    <a:pt x="1044" y="532"/>
                  </a:lnTo>
                  <a:lnTo>
                    <a:pt x="1037" y="570"/>
                  </a:lnTo>
                  <a:lnTo>
                    <a:pt x="1025" y="596"/>
                  </a:lnTo>
                  <a:lnTo>
                    <a:pt x="1018" y="615"/>
                  </a:lnTo>
                  <a:lnTo>
                    <a:pt x="1018" y="628"/>
                  </a:lnTo>
                  <a:lnTo>
                    <a:pt x="1031" y="653"/>
                  </a:lnTo>
                  <a:lnTo>
                    <a:pt x="1031" y="666"/>
                  </a:lnTo>
                  <a:lnTo>
                    <a:pt x="1031" y="673"/>
                  </a:lnTo>
                  <a:lnTo>
                    <a:pt x="1037" y="673"/>
                  </a:lnTo>
                  <a:lnTo>
                    <a:pt x="1044" y="673"/>
                  </a:lnTo>
                  <a:lnTo>
                    <a:pt x="1044" y="666"/>
                  </a:lnTo>
                  <a:lnTo>
                    <a:pt x="1050" y="666"/>
                  </a:lnTo>
                  <a:lnTo>
                    <a:pt x="1050" y="673"/>
                  </a:lnTo>
                  <a:lnTo>
                    <a:pt x="1050" y="666"/>
                  </a:lnTo>
                  <a:lnTo>
                    <a:pt x="1057" y="666"/>
                  </a:lnTo>
                  <a:lnTo>
                    <a:pt x="1063" y="666"/>
                  </a:lnTo>
                  <a:lnTo>
                    <a:pt x="1063" y="679"/>
                  </a:lnTo>
                  <a:lnTo>
                    <a:pt x="1069" y="717"/>
                  </a:lnTo>
                  <a:lnTo>
                    <a:pt x="1069" y="724"/>
                  </a:lnTo>
                  <a:lnTo>
                    <a:pt x="1069" y="737"/>
                  </a:lnTo>
                  <a:lnTo>
                    <a:pt x="1069" y="781"/>
                  </a:lnTo>
                  <a:lnTo>
                    <a:pt x="1082" y="826"/>
                  </a:lnTo>
                  <a:lnTo>
                    <a:pt x="1089" y="839"/>
                  </a:lnTo>
                  <a:lnTo>
                    <a:pt x="1076" y="839"/>
                  </a:lnTo>
                  <a:lnTo>
                    <a:pt x="1069" y="839"/>
                  </a:lnTo>
                  <a:lnTo>
                    <a:pt x="1063" y="839"/>
                  </a:lnTo>
                  <a:lnTo>
                    <a:pt x="1050" y="846"/>
                  </a:lnTo>
                  <a:lnTo>
                    <a:pt x="1044" y="846"/>
                  </a:lnTo>
                  <a:lnTo>
                    <a:pt x="1044" y="852"/>
                  </a:lnTo>
                  <a:lnTo>
                    <a:pt x="1037" y="852"/>
                  </a:lnTo>
                  <a:lnTo>
                    <a:pt x="1031" y="858"/>
                  </a:lnTo>
                  <a:lnTo>
                    <a:pt x="1025" y="858"/>
                  </a:lnTo>
                  <a:lnTo>
                    <a:pt x="1018" y="871"/>
                  </a:lnTo>
                  <a:lnTo>
                    <a:pt x="1012" y="871"/>
                  </a:lnTo>
                  <a:lnTo>
                    <a:pt x="1012" y="878"/>
                  </a:lnTo>
                  <a:lnTo>
                    <a:pt x="999" y="884"/>
                  </a:lnTo>
                  <a:lnTo>
                    <a:pt x="999" y="890"/>
                  </a:lnTo>
                  <a:lnTo>
                    <a:pt x="993" y="890"/>
                  </a:lnTo>
                  <a:lnTo>
                    <a:pt x="986" y="884"/>
                  </a:lnTo>
                  <a:lnTo>
                    <a:pt x="980" y="884"/>
                  </a:lnTo>
                  <a:lnTo>
                    <a:pt x="973" y="878"/>
                  </a:lnTo>
                  <a:lnTo>
                    <a:pt x="961" y="871"/>
                  </a:lnTo>
                  <a:lnTo>
                    <a:pt x="941" y="871"/>
                  </a:lnTo>
                  <a:lnTo>
                    <a:pt x="935" y="878"/>
                  </a:lnTo>
                  <a:lnTo>
                    <a:pt x="922" y="884"/>
                  </a:lnTo>
                  <a:lnTo>
                    <a:pt x="916" y="890"/>
                  </a:lnTo>
                  <a:lnTo>
                    <a:pt x="916" y="897"/>
                  </a:lnTo>
                  <a:lnTo>
                    <a:pt x="916" y="903"/>
                  </a:lnTo>
                  <a:lnTo>
                    <a:pt x="909" y="910"/>
                  </a:lnTo>
                  <a:lnTo>
                    <a:pt x="903" y="910"/>
                  </a:lnTo>
                  <a:lnTo>
                    <a:pt x="897" y="916"/>
                  </a:lnTo>
                  <a:lnTo>
                    <a:pt x="890" y="922"/>
                  </a:lnTo>
                  <a:lnTo>
                    <a:pt x="890" y="916"/>
                  </a:lnTo>
                  <a:lnTo>
                    <a:pt x="884" y="910"/>
                  </a:lnTo>
                  <a:lnTo>
                    <a:pt x="877" y="903"/>
                  </a:lnTo>
                  <a:lnTo>
                    <a:pt x="877" y="897"/>
                  </a:lnTo>
                  <a:lnTo>
                    <a:pt x="877" y="890"/>
                  </a:lnTo>
                  <a:lnTo>
                    <a:pt x="871" y="884"/>
                  </a:lnTo>
                  <a:lnTo>
                    <a:pt x="865" y="884"/>
                  </a:lnTo>
                  <a:lnTo>
                    <a:pt x="852" y="884"/>
                  </a:lnTo>
                  <a:lnTo>
                    <a:pt x="839" y="884"/>
                  </a:lnTo>
                  <a:lnTo>
                    <a:pt x="833" y="878"/>
                  </a:lnTo>
                  <a:lnTo>
                    <a:pt x="826" y="878"/>
                  </a:lnTo>
                  <a:lnTo>
                    <a:pt x="813" y="878"/>
                  </a:lnTo>
                  <a:lnTo>
                    <a:pt x="800" y="871"/>
                  </a:lnTo>
                  <a:lnTo>
                    <a:pt x="794" y="871"/>
                  </a:lnTo>
                  <a:lnTo>
                    <a:pt x="788" y="865"/>
                  </a:lnTo>
                  <a:lnTo>
                    <a:pt x="775" y="865"/>
                  </a:lnTo>
                  <a:lnTo>
                    <a:pt x="768" y="858"/>
                  </a:lnTo>
                  <a:lnTo>
                    <a:pt x="762" y="865"/>
                  </a:lnTo>
                  <a:lnTo>
                    <a:pt x="756" y="865"/>
                  </a:lnTo>
                  <a:lnTo>
                    <a:pt x="749" y="871"/>
                  </a:lnTo>
                  <a:lnTo>
                    <a:pt x="743" y="878"/>
                  </a:lnTo>
                  <a:lnTo>
                    <a:pt x="730" y="884"/>
                  </a:lnTo>
                  <a:lnTo>
                    <a:pt x="730" y="890"/>
                  </a:lnTo>
                  <a:lnTo>
                    <a:pt x="730" y="897"/>
                  </a:lnTo>
                  <a:lnTo>
                    <a:pt x="724" y="910"/>
                  </a:lnTo>
                  <a:lnTo>
                    <a:pt x="717" y="922"/>
                  </a:lnTo>
                  <a:lnTo>
                    <a:pt x="698" y="948"/>
                  </a:lnTo>
                  <a:lnTo>
                    <a:pt x="692" y="961"/>
                  </a:lnTo>
                  <a:lnTo>
                    <a:pt x="685" y="967"/>
                  </a:lnTo>
                  <a:lnTo>
                    <a:pt x="685" y="974"/>
                  </a:lnTo>
                  <a:lnTo>
                    <a:pt x="685" y="986"/>
                  </a:lnTo>
                  <a:lnTo>
                    <a:pt x="685" y="993"/>
                  </a:lnTo>
                  <a:lnTo>
                    <a:pt x="692" y="993"/>
                  </a:lnTo>
                  <a:lnTo>
                    <a:pt x="692" y="999"/>
                  </a:lnTo>
                  <a:lnTo>
                    <a:pt x="692" y="1012"/>
                  </a:lnTo>
                  <a:lnTo>
                    <a:pt x="692" y="1018"/>
                  </a:lnTo>
                  <a:lnTo>
                    <a:pt x="698" y="1031"/>
                  </a:lnTo>
                  <a:lnTo>
                    <a:pt x="698" y="1038"/>
                  </a:lnTo>
                  <a:lnTo>
                    <a:pt x="704" y="1044"/>
                  </a:lnTo>
                  <a:lnTo>
                    <a:pt x="704" y="1050"/>
                  </a:lnTo>
                  <a:lnTo>
                    <a:pt x="704" y="1057"/>
                  </a:lnTo>
                  <a:lnTo>
                    <a:pt x="704" y="1063"/>
                  </a:lnTo>
                  <a:lnTo>
                    <a:pt x="711" y="1063"/>
                  </a:lnTo>
                  <a:lnTo>
                    <a:pt x="704" y="1063"/>
                  </a:lnTo>
                  <a:lnTo>
                    <a:pt x="698" y="1063"/>
                  </a:lnTo>
                  <a:lnTo>
                    <a:pt x="698" y="1070"/>
                  </a:lnTo>
                  <a:lnTo>
                    <a:pt x="692" y="1070"/>
                  </a:lnTo>
                  <a:lnTo>
                    <a:pt x="685" y="1070"/>
                  </a:lnTo>
                  <a:lnTo>
                    <a:pt x="679" y="1070"/>
                  </a:lnTo>
                  <a:lnTo>
                    <a:pt x="679" y="1076"/>
                  </a:lnTo>
                  <a:lnTo>
                    <a:pt x="679" y="1082"/>
                  </a:lnTo>
                  <a:lnTo>
                    <a:pt x="672" y="1082"/>
                  </a:lnTo>
                  <a:lnTo>
                    <a:pt x="672" y="1089"/>
                  </a:lnTo>
                  <a:lnTo>
                    <a:pt x="672" y="1095"/>
                  </a:lnTo>
                  <a:lnTo>
                    <a:pt x="672" y="1102"/>
                  </a:lnTo>
                  <a:lnTo>
                    <a:pt x="666" y="1102"/>
                  </a:lnTo>
                  <a:lnTo>
                    <a:pt x="660" y="1102"/>
                  </a:lnTo>
                  <a:lnTo>
                    <a:pt x="660" y="1108"/>
                  </a:lnTo>
                  <a:lnTo>
                    <a:pt x="653" y="1108"/>
                  </a:lnTo>
                  <a:lnTo>
                    <a:pt x="647" y="1108"/>
                  </a:lnTo>
                  <a:lnTo>
                    <a:pt x="640" y="1108"/>
                  </a:lnTo>
                  <a:lnTo>
                    <a:pt x="640" y="1114"/>
                  </a:lnTo>
                  <a:lnTo>
                    <a:pt x="640" y="1108"/>
                  </a:lnTo>
                  <a:lnTo>
                    <a:pt x="634" y="1108"/>
                  </a:lnTo>
                  <a:lnTo>
                    <a:pt x="628" y="1108"/>
                  </a:lnTo>
                  <a:lnTo>
                    <a:pt x="621" y="1108"/>
                  </a:lnTo>
                  <a:lnTo>
                    <a:pt x="615" y="1108"/>
                  </a:lnTo>
                  <a:lnTo>
                    <a:pt x="615" y="1114"/>
                  </a:lnTo>
                  <a:lnTo>
                    <a:pt x="608" y="1114"/>
                  </a:lnTo>
                  <a:lnTo>
                    <a:pt x="608" y="1121"/>
                  </a:lnTo>
                  <a:lnTo>
                    <a:pt x="602" y="1121"/>
                  </a:lnTo>
                  <a:lnTo>
                    <a:pt x="602" y="1114"/>
                  </a:lnTo>
                  <a:lnTo>
                    <a:pt x="596" y="1114"/>
                  </a:lnTo>
                  <a:lnTo>
                    <a:pt x="589" y="1121"/>
                  </a:lnTo>
                  <a:lnTo>
                    <a:pt x="583" y="1114"/>
                  </a:lnTo>
                  <a:lnTo>
                    <a:pt x="576" y="1114"/>
                  </a:lnTo>
                  <a:lnTo>
                    <a:pt x="570" y="1114"/>
                  </a:lnTo>
                  <a:lnTo>
                    <a:pt x="570" y="1121"/>
                  </a:lnTo>
                  <a:lnTo>
                    <a:pt x="564" y="1114"/>
                  </a:lnTo>
                  <a:lnTo>
                    <a:pt x="564" y="1121"/>
                  </a:lnTo>
                  <a:lnTo>
                    <a:pt x="564" y="1114"/>
                  </a:lnTo>
                  <a:lnTo>
                    <a:pt x="557" y="1114"/>
                  </a:lnTo>
                  <a:lnTo>
                    <a:pt x="551" y="1114"/>
                  </a:lnTo>
                  <a:lnTo>
                    <a:pt x="551" y="1108"/>
                  </a:lnTo>
                  <a:lnTo>
                    <a:pt x="544" y="1108"/>
                  </a:lnTo>
                  <a:lnTo>
                    <a:pt x="538" y="1108"/>
                  </a:lnTo>
                  <a:lnTo>
                    <a:pt x="538" y="1102"/>
                  </a:lnTo>
                  <a:lnTo>
                    <a:pt x="532" y="1095"/>
                  </a:lnTo>
                  <a:lnTo>
                    <a:pt x="532" y="1102"/>
                  </a:lnTo>
                  <a:lnTo>
                    <a:pt x="525" y="1102"/>
                  </a:lnTo>
                  <a:lnTo>
                    <a:pt x="519" y="1102"/>
                  </a:lnTo>
                  <a:lnTo>
                    <a:pt x="519" y="1095"/>
                  </a:lnTo>
                  <a:lnTo>
                    <a:pt x="512" y="1095"/>
                  </a:lnTo>
                  <a:lnTo>
                    <a:pt x="512" y="1089"/>
                  </a:lnTo>
                  <a:lnTo>
                    <a:pt x="506" y="1089"/>
                  </a:lnTo>
                  <a:lnTo>
                    <a:pt x="506" y="1082"/>
                  </a:lnTo>
                  <a:lnTo>
                    <a:pt x="506" y="1076"/>
                  </a:lnTo>
                  <a:lnTo>
                    <a:pt x="500" y="1076"/>
                  </a:lnTo>
                  <a:lnTo>
                    <a:pt x="500" y="1070"/>
                  </a:lnTo>
                  <a:lnTo>
                    <a:pt x="506" y="1070"/>
                  </a:lnTo>
                  <a:lnTo>
                    <a:pt x="500" y="1070"/>
                  </a:lnTo>
                  <a:lnTo>
                    <a:pt x="500" y="1063"/>
                  </a:lnTo>
                  <a:lnTo>
                    <a:pt x="493" y="1063"/>
                  </a:lnTo>
                  <a:lnTo>
                    <a:pt x="493" y="1070"/>
                  </a:lnTo>
                  <a:lnTo>
                    <a:pt x="487" y="1070"/>
                  </a:lnTo>
                  <a:lnTo>
                    <a:pt x="480" y="1070"/>
                  </a:lnTo>
                  <a:lnTo>
                    <a:pt x="480" y="1076"/>
                  </a:lnTo>
                  <a:lnTo>
                    <a:pt x="474" y="1076"/>
                  </a:lnTo>
                  <a:lnTo>
                    <a:pt x="474" y="1070"/>
                  </a:lnTo>
                  <a:lnTo>
                    <a:pt x="474" y="1076"/>
                  </a:lnTo>
                  <a:lnTo>
                    <a:pt x="468" y="1076"/>
                  </a:lnTo>
                  <a:lnTo>
                    <a:pt x="461" y="1076"/>
                  </a:lnTo>
                  <a:lnTo>
                    <a:pt x="461" y="1070"/>
                  </a:lnTo>
                  <a:lnTo>
                    <a:pt x="455" y="1070"/>
                  </a:lnTo>
                  <a:lnTo>
                    <a:pt x="448" y="1070"/>
                  </a:lnTo>
                  <a:lnTo>
                    <a:pt x="442" y="1070"/>
                  </a:lnTo>
                  <a:lnTo>
                    <a:pt x="442" y="1076"/>
                  </a:lnTo>
                  <a:lnTo>
                    <a:pt x="442" y="1082"/>
                  </a:lnTo>
                  <a:lnTo>
                    <a:pt x="442" y="1089"/>
                  </a:lnTo>
                  <a:lnTo>
                    <a:pt x="435" y="1089"/>
                  </a:lnTo>
                  <a:lnTo>
                    <a:pt x="435" y="1095"/>
                  </a:lnTo>
                  <a:lnTo>
                    <a:pt x="429" y="1095"/>
                  </a:lnTo>
                  <a:lnTo>
                    <a:pt x="429" y="1102"/>
                  </a:lnTo>
                  <a:lnTo>
                    <a:pt x="423" y="1102"/>
                  </a:lnTo>
                  <a:lnTo>
                    <a:pt x="423" y="1108"/>
                  </a:lnTo>
                  <a:lnTo>
                    <a:pt x="416" y="1108"/>
                  </a:lnTo>
                  <a:lnTo>
                    <a:pt x="416" y="1102"/>
                  </a:lnTo>
                  <a:lnTo>
                    <a:pt x="416" y="1108"/>
                  </a:lnTo>
                  <a:lnTo>
                    <a:pt x="410" y="1108"/>
                  </a:lnTo>
                  <a:lnTo>
                    <a:pt x="403" y="1108"/>
                  </a:lnTo>
                  <a:lnTo>
                    <a:pt x="403" y="1114"/>
                  </a:lnTo>
                  <a:lnTo>
                    <a:pt x="403" y="1121"/>
                  </a:lnTo>
                  <a:lnTo>
                    <a:pt x="397" y="1121"/>
                  </a:lnTo>
                  <a:lnTo>
                    <a:pt x="397" y="1127"/>
                  </a:lnTo>
                  <a:lnTo>
                    <a:pt x="391" y="1127"/>
                  </a:lnTo>
                  <a:lnTo>
                    <a:pt x="391" y="1134"/>
                  </a:lnTo>
                  <a:lnTo>
                    <a:pt x="384" y="1134"/>
                  </a:lnTo>
                  <a:lnTo>
                    <a:pt x="384" y="1127"/>
                  </a:lnTo>
                  <a:lnTo>
                    <a:pt x="384" y="1121"/>
                  </a:lnTo>
                  <a:lnTo>
                    <a:pt x="378" y="1121"/>
                  </a:lnTo>
                  <a:lnTo>
                    <a:pt x="371" y="1121"/>
                  </a:lnTo>
                  <a:lnTo>
                    <a:pt x="365" y="1121"/>
                  </a:lnTo>
                  <a:lnTo>
                    <a:pt x="359" y="1121"/>
                  </a:lnTo>
                  <a:lnTo>
                    <a:pt x="359" y="1127"/>
                  </a:lnTo>
                  <a:lnTo>
                    <a:pt x="359" y="1134"/>
                  </a:lnTo>
                  <a:lnTo>
                    <a:pt x="365" y="1134"/>
                  </a:lnTo>
                  <a:lnTo>
                    <a:pt x="359" y="1140"/>
                  </a:lnTo>
                  <a:lnTo>
                    <a:pt x="359" y="1146"/>
                  </a:lnTo>
                  <a:lnTo>
                    <a:pt x="359" y="1153"/>
                  </a:lnTo>
                  <a:lnTo>
                    <a:pt x="352" y="1153"/>
                  </a:lnTo>
                  <a:lnTo>
                    <a:pt x="352" y="1159"/>
                  </a:lnTo>
                  <a:lnTo>
                    <a:pt x="352" y="1166"/>
                  </a:lnTo>
                  <a:lnTo>
                    <a:pt x="346" y="1166"/>
                  </a:lnTo>
                  <a:lnTo>
                    <a:pt x="339" y="1166"/>
                  </a:lnTo>
                  <a:lnTo>
                    <a:pt x="339" y="1172"/>
                  </a:lnTo>
                  <a:lnTo>
                    <a:pt x="333" y="1178"/>
                  </a:lnTo>
                  <a:lnTo>
                    <a:pt x="339" y="1185"/>
                  </a:lnTo>
                  <a:lnTo>
                    <a:pt x="333" y="1185"/>
                  </a:lnTo>
                  <a:lnTo>
                    <a:pt x="327" y="1185"/>
                  </a:lnTo>
                  <a:lnTo>
                    <a:pt x="327" y="1191"/>
                  </a:lnTo>
                  <a:lnTo>
                    <a:pt x="327" y="1198"/>
                  </a:lnTo>
                  <a:lnTo>
                    <a:pt x="320" y="1198"/>
                  </a:lnTo>
                  <a:lnTo>
                    <a:pt x="320" y="1204"/>
                  </a:lnTo>
                  <a:lnTo>
                    <a:pt x="314" y="1204"/>
                  </a:lnTo>
                  <a:lnTo>
                    <a:pt x="314" y="1210"/>
                  </a:lnTo>
                  <a:lnTo>
                    <a:pt x="320" y="1217"/>
                  </a:lnTo>
                  <a:lnTo>
                    <a:pt x="320" y="1223"/>
                  </a:lnTo>
                  <a:lnTo>
                    <a:pt x="320" y="1230"/>
                  </a:lnTo>
                  <a:lnTo>
                    <a:pt x="314" y="1230"/>
                  </a:lnTo>
                  <a:lnTo>
                    <a:pt x="307" y="1230"/>
                  </a:lnTo>
                  <a:lnTo>
                    <a:pt x="301" y="1230"/>
                  </a:lnTo>
                  <a:lnTo>
                    <a:pt x="295" y="1230"/>
                  </a:lnTo>
                  <a:lnTo>
                    <a:pt x="295" y="1236"/>
                  </a:lnTo>
                  <a:lnTo>
                    <a:pt x="288" y="1236"/>
                  </a:lnTo>
                  <a:lnTo>
                    <a:pt x="288" y="1242"/>
                  </a:lnTo>
                  <a:lnTo>
                    <a:pt x="282" y="1242"/>
                  </a:lnTo>
                  <a:lnTo>
                    <a:pt x="282" y="1249"/>
                  </a:lnTo>
                  <a:lnTo>
                    <a:pt x="275" y="1249"/>
                  </a:lnTo>
                  <a:lnTo>
                    <a:pt x="275" y="1242"/>
                  </a:lnTo>
                  <a:lnTo>
                    <a:pt x="269" y="1242"/>
                  </a:lnTo>
                  <a:lnTo>
                    <a:pt x="269" y="1236"/>
                  </a:lnTo>
                  <a:lnTo>
                    <a:pt x="269" y="1230"/>
                  </a:lnTo>
                  <a:lnTo>
                    <a:pt x="263" y="1223"/>
                  </a:lnTo>
                  <a:lnTo>
                    <a:pt x="263" y="1217"/>
                  </a:lnTo>
                  <a:lnTo>
                    <a:pt x="256" y="1210"/>
                  </a:lnTo>
                  <a:lnTo>
                    <a:pt x="256" y="1204"/>
                  </a:lnTo>
                  <a:lnTo>
                    <a:pt x="256" y="1198"/>
                  </a:lnTo>
                  <a:lnTo>
                    <a:pt x="256" y="1191"/>
                  </a:lnTo>
                  <a:lnTo>
                    <a:pt x="256" y="1178"/>
                  </a:lnTo>
                  <a:lnTo>
                    <a:pt x="256" y="1172"/>
                  </a:lnTo>
                  <a:lnTo>
                    <a:pt x="250" y="1166"/>
                  </a:lnTo>
                  <a:lnTo>
                    <a:pt x="243" y="1166"/>
                  </a:lnTo>
                  <a:lnTo>
                    <a:pt x="243" y="1159"/>
                  </a:lnTo>
                  <a:lnTo>
                    <a:pt x="237" y="1159"/>
                  </a:lnTo>
                  <a:lnTo>
                    <a:pt x="224" y="1127"/>
                  </a:lnTo>
                  <a:lnTo>
                    <a:pt x="224" y="1114"/>
                  </a:lnTo>
                  <a:lnTo>
                    <a:pt x="218" y="1108"/>
                  </a:lnTo>
                  <a:lnTo>
                    <a:pt x="218" y="1102"/>
                  </a:lnTo>
                  <a:lnTo>
                    <a:pt x="211" y="1095"/>
                  </a:lnTo>
                  <a:lnTo>
                    <a:pt x="211" y="1089"/>
                  </a:lnTo>
                  <a:lnTo>
                    <a:pt x="205" y="1082"/>
                  </a:lnTo>
                  <a:lnTo>
                    <a:pt x="205" y="1076"/>
                  </a:lnTo>
                  <a:lnTo>
                    <a:pt x="211" y="1070"/>
                  </a:lnTo>
                  <a:lnTo>
                    <a:pt x="211" y="1063"/>
                  </a:lnTo>
                  <a:lnTo>
                    <a:pt x="211" y="1057"/>
                  </a:lnTo>
                  <a:lnTo>
                    <a:pt x="211" y="1050"/>
                  </a:lnTo>
                  <a:lnTo>
                    <a:pt x="218" y="1044"/>
                  </a:lnTo>
                  <a:lnTo>
                    <a:pt x="218" y="1038"/>
                  </a:lnTo>
                  <a:lnTo>
                    <a:pt x="224" y="1038"/>
                  </a:lnTo>
                  <a:lnTo>
                    <a:pt x="231" y="1031"/>
                  </a:lnTo>
                  <a:lnTo>
                    <a:pt x="231" y="1025"/>
                  </a:lnTo>
                  <a:lnTo>
                    <a:pt x="237" y="1018"/>
                  </a:lnTo>
                  <a:lnTo>
                    <a:pt x="237" y="1012"/>
                  </a:lnTo>
                  <a:lnTo>
                    <a:pt x="237" y="1006"/>
                  </a:lnTo>
                  <a:lnTo>
                    <a:pt x="231" y="999"/>
                  </a:lnTo>
                  <a:lnTo>
                    <a:pt x="231" y="993"/>
                  </a:lnTo>
                  <a:lnTo>
                    <a:pt x="231" y="986"/>
                  </a:lnTo>
                  <a:lnTo>
                    <a:pt x="231" y="980"/>
                  </a:lnTo>
                  <a:lnTo>
                    <a:pt x="237" y="980"/>
                  </a:lnTo>
                  <a:lnTo>
                    <a:pt x="243" y="980"/>
                  </a:lnTo>
                  <a:lnTo>
                    <a:pt x="250" y="974"/>
                  </a:lnTo>
                  <a:lnTo>
                    <a:pt x="256" y="967"/>
                  </a:lnTo>
                  <a:lnTo>
                    <a:pt x="256" y="961"/>
                  </a:lnTo>
                  <a:lnTo>
                    <a:pt x="269" y="948"/>
                  </a:lnTo>
                  <a:lnTo>
                    <a:pt x="269" y="942"/>
                  </a:lnTo>
                  <a:lnTo>
                    <a:pt x="275" y="935"/>
                  </a:lnTo>
                  <a:lnTo>
                    <a:pt x="275" y="929"/>
                  </a:lnTo>
                  <a:lnTo>
                    <a:pt x="275" y="922"/>
                  </a:lnTo>
                  <a:lnTo>
                    <a:pt x="269" y="916"/>
                  </a:lnTo>
                  <a:lnTo>
                    <a:pt x="263" y="910"/>
                  </a:lnTo>
                  <a:lnTo>
                    <a:pt x="256" y="897"/>
                  </a:lnTo>
                  <a:lnTo>
                    <a:pt x="256" y="890"/>
                  </a:lnTo>
                  <a:lnTo>
                    <a:pt x="256" y="884"/>
                  </a:lnTo>
                  <a:lnTo>
                    <a:pt x="256" y="878"/>
                  </a:lnTo>
                  <a:lnTo>
                    <a:pt x="263" y="871"/>
                  </a:lnTo>
                  <a:lnTo>
                    <a:pt x="263" y="865"/>
                  </a:lnTo>
                  <a:lnTo>
                    <a:pt x="269" y="858"/>
                  </a:lnTo>
                  <a:lnTo>
                    <a:pt x="275" y="858"/>
                  </a:lnTo>
                  <a:lnTo>
                    <a:pt x="275" y="852"/>
                  </a:lnTo>
                  <a:lnTo>
                    <a:pt x="275" y="846"/>
                  </a:lnTo>
                  <a:lnTo>
                    <a:pt x="282" y="846"/>
                  </a:lnTo>
                  <a:lnTo>
                    <a:pt x="282" y="839"/>
                  </a:lnTo>
                  <a:lnTo>
                    <a:pt x="288" y="839"/>
                  </a:lnTo>
                  <a:lnTo>
                    <a:pt x="295" y="839"/>
                  </a:lnTo>
                  <a:lnTo>
                    <a:pt x="295" y="833"/>
                  </a:lnTo>
                  <a:lnTo>
                    <a:pt x="295" y="826"/>
                  </a:lnTo>
                  <a:lnTo>
                    <a:pt x="295" y="820"/>
                  </a:lnTo>
                  <a:lnTo>
                    <a:pt x="288" y="813"/>
                  </a:lnTo>
                  <a:lnTo>
                    <a:pt x="288" y="807"/>
                  </a:lnTo>
                  <a:lnTo>
                    <a:pt x="295" y="801"/>
                  </a:lnTo>
                  <a:lnTo>
                    <a:pt x="295" y="794"/>
                  </a:lnTo>
                  <a:lnTo>
                    <a:pt x="301" y="781"/>
                  </a:lnTo>
                  <a:lnTo>
                    <a:pt x="307" y="762"/>
                  </a:lnTo>
                  <a:lnTo>
                    <a:pt x="307" y="756"/>
                  </a:lnTo>
                  <a:lnTo>
                    <a:pt x="307" y="749"/>
                  </a:lnTo>
                  <a:lnTo>
                    <a:pt x="301" y="743"/>
                  </a:lnTo>
                  <a:lnTo>
                    <a:pt x="301" y="737"/>
                  </a:lnTo>
                  <a:lnTo>
                    <a:pt x="295" y="730"/>
                  </a:lnTo>
                  <a:lnTo>
                    <a:pt x="288" y="730"/>
                  </a:lnTo>
                  <a:lnTo>
                    <a:pt x="282" y="730"/>
                  </a:lnTo>
                  <a:lnTo>
                    <a:pt x="275" y="724"/>
                  </a:lnTo>
                  <a:lnTo>
                    <a:pt x="269" y="724"/>
                  </a:lnTo>
                  <a:lnTo>
                    <a:pt x="269" y="717"/>
                  </a:lnTo>
                  <a:lnTo>
                    <a:pt x="263" y="717"/>
                  </a:lnTo>
                  <a:lnTo>
                    <a:pt x="256" y="717"/>
                  </a:lnTo>
                  <a:lnTo>
                    <a:pt x="250" y="717"/>
                  </a:lnTo>
                  <a:lnTo>
                    <a:pt x="250" y="711"/>
                  </a:lnTo>
                  <a:lnTo>
                    <a:pt x="243" y="711"/>
                  </a:lnTo>
                  <a:lnTo>
                    <a:pt x="243" y="705"/>
                  </a:lnTo>
                  <a:lnTo>
                    <a:pt x="250" y="705"/>
                  </a:lnTo>
                  <a:lnTo>
                    <a:pt x="250" y="698"/>
                  </a:lnTo>
                  <a:lnTo>
                    <a:pt x="256" y="698"/>
                  </a:lnTo>
                  <a:lnTo>
                    <a:pt x="250" y="692"/>
                  </a:lnTo>
                  <a:lnTo>
                    <a:pt x="250" y="685"/>
                  </a:lnTo>
                  <a:lnTo>
                    <a:pt x="243" y="679"/>
                  </a:lnTo>
                  <a:lnTo>
                    <a:pt x="237" y="673"/>
                  </a:lnTo>
                  <a:lnTo>
                    <a:pt x="231" y="673"/>
                  </a:lnTo>
                  <a:lnTo>
                    <a:pt x="224" y="673"/>
                  </a:lnTo>
                  <a:lnTo>
                    <a:pt x="218" y="673"/>
                  </a:lnTo>
                  <a:lnTo>
                    <a:pt x="218" y="666"/>
                  </a:lnTo>
                  <a:lnTo>
                    <a:pt x="211" y="666"/>
                  </a:lnTo>
                  <a:lnTo>
                    <a:pt x="205" y="666"/>
                  </a:lnTo>
                  <a:lnTo>
                    <a:pt x="199" y="666"/>
                  </a:lnTo>
                  <a:lnTo>
                    <a:pt x="192" y="666"/>
                  </a:lnTo>
                  <a:lnTo>
                    <a:pt x="186" y="666"/>
                  </a:lnTo>
                  <a:lnTo>
                    <a:pt x="186" y="660"/>
                  </a:lnTo>
                  <a:lnTo>
                    <a:pt x="179" y="660"/>
                  </a:lnTo>
                  <a:lnTo>
                    <a:pt x="173" y="660"/>
                  </a:lnTo>
                  <a:lnTo>
                    <a:pt x="173" y="666"/>
                  </a:lnTo>
                  <a:lnTo>
                    <a:pt x="167" y="666"/>
                  </a:lnTo>
                  <a:lnTo>
                    <a:pt x="160" y="666"/>
                  </a:lnTo>
                  <a:lnTo>
                    <a:pt x="154" y="666"/>
                  </a:lnTo>
                  <a:lnTo>
                    <a:pt x="147" y="666"/>
                  </a:lnTo>
                  <a:lnTo>
                    <a:pt x="141" y="666"/>
                  </a:lnTo>
                  <a:lnTo>
                    <a:pt x="135" y="666"/>
                  </a:lnTo>
                  <a:lnTo>
                    <a:pt x="128" y="666"/>
                  </a:lnTo>
                  <a:lnTo>
                    <a:pt x="122" y="666"/>
                  </a:lnTo>
                  <a:lnTo>
                    <a:pt x="115" y="666"/>
                  </a:lnTo>
                  <a:lnTo>
                    <a:pt x="115" y="673"/>
                  </a:lnTo>
                  <a:lnTo>
                    <a:pt x="109" y="673"/>
                  </a:lnTo>
                  <a:lnTo>
                    <a:pt x="109" y="679"/>
                  </a:lnTo>
                  <a:lnTo>
                    <a:pt x="109" y="685"/>
                  </a:lnTo>
                  <a:lnTo>
                    <a:pt x="109" y="692"/>
                  </a:lnTo>
                  <a:lnTo>
                    <a:pt x="103" y="698"/>
                  </a:lnTo>
                  <a:lnTo>
                    <a:pt x="103" y="705"/>
                  </a:lnTo>
                  <a:lnTo>
                    <a:pt x="96" y="705"/>
                  </a:lnTo>
                  <a:lnTo>
                    <a:pt x="96" y="711"/>
                  </a:lnTo>
                  <a:lnTo>
                    <a:pt x="90" y="711"/>
                  </a:lnTo>
                  <a:lnTo>
                    <a:pt x="83" y="711"/>
                  </a:lnTo>
                  <a:lnTo>
                    <a:pt x="77" y="711"/>
                  </a:lnTo>
                  <a:lnTo>
                    <a:pt x="70" y="717"/>
                  </a:lnTo>
                  <a:lnTo>
                    <a:pt x="64" y="717"/>
                  </a:lnTo>
                  <a:lnTo>
                    <a:pt x="58" y="724"/>
                  </a:lnTo>
                  <a:lnTo>
                    <a:pt x="51" y="724"/>
                  </a:lnTo>
                  <a:lnTo>
                    <a:pt x="45" y="724"/>
                  </a:lnTo>
                  <a:lnTo>
                    <a:pt x="38" y="730"/>
                  </a:lnTo>
                  <a:lnTo>
                    <a:pt x="32" y="730"/>
                  </a:lnTo>
                  <a:lnTo>
                    <a:pt x="32" y="724"/>
                  </a:lnTo>
                  <a:lnTo>
                    <a:pt x="26" y="724"/>
                  </a:lnTo>
                  <a:lnTo>
                    <a:pt x="19" y="717"/>
                  </a:lnTo>
                  <a:lnTo>
                    <a:pt x="13" y="717"/>
                  </a:lnTo>
                  <a:lnTo>
                    <a:pt x="19" y="717"/>
                  </a:lnTo>
                  <a:lnTo>
                    <a:pt x="13" y="711"/>
                  </a:lnTo>
                  <a:lnTo>
                    <a:pt x="0" y="698"/>
                  </a:lnTo>
                  <a:lnTo>
                    <a:pt x="0" y="692"/>
                  </a:lnTo>
                  <a:lnTo>
                    <a:pt x="0" y="685"/>
                  </a:lnTo>
                  <a:lnTo>
                    <a:pt x="0" y="679"/>
                  </a:lnTo>
                  <a:lnTo>
                    <a:pt x="0" y="673"/>
                  </a:lnTo>
                  <a:lnTo>
                    <a:pt x="6" y="673"/>
                  </a:lnTo>
                  <a:lnTo>
                    <a:pt x="13" y="679"/>
                  </a:lnTo>
                  <a:lnTo>
                    <a:pt x="19" y="679"/>
                  </a:lnTo>
                  <a:lnTo>
                    <a:pt x="26" y="685"/>
                  </a:lnTo>
                  <a:lnTo>
                    <a:pt x="26" y="679"/>
                  </a:lnTo>
                  <a:lnTo>
                    <a:pt x="32" y="679"/>
                  </a:lnTo>
                  <a:lnTo>
                    <a:pt x="38" y="679"/>
                  </a:lnTo>
                  <a:lnTo>
                    <a:pt x="38" y="673"/>
                  </a:lnTo>
                  <a:lnTo>
                    <a:pt x="45" y="673"/>
                  </a:lnTo>
                  <a:lnTo>
                    <a:pt x="51" y="673"/>
                  </a:lnTo>
                  <a:lnTo>
                    <a:pt x="58" y="673"/>
                  </a:lnTo>
                  <a:lnTo>
                    <a:pt x="58" y="666"/>
                  </a:lnTo>
                  <a:lnTo>
                    <a:pt x="64" y="666"/>
                  </a:lnTo>
                  <a:lnTo>
                    <a:pt x="70" y="660"/>
                  </a:lnTo>
                  <a:lnTo>
                    <a:pt x="77" y="660"/>
                  </a:lnTo>
                  <a:lnTo>
                    <a:pt x="77" y="653"/>
                  </a:lnTo>
                  <a:lnTo>
                    <a:pt x="70" y="653"/>
                  </a:lnTo>
                  <a:lnTo>
                    <a:pt x="70" y="647"/>
                  </a:lnTo>
                  <a:lnTo>
                    <a:pt x="64" y="647"/>
                  </a:lnTo>
                  <a:lnTo>
                    <a:pt x="64" y="641"/>
                  </a:lnTo>
                  <a:lnTo>
                    <a:pt x="58" y="641"/>
                  </a:lnTo>
                  <a:lnTo>
                    <a:pt x="51" y="641"/>
                  </a:lnTo>
                  <a:lnTo>
                    <a:pt x="45" y="641"/>
                  </a:lnTo>
                  <a:lnTo>
                    <a:pt x="38" y="641"/>
                  </a:lnTo>
                  <a:lnTo>
                    <a:pt x="32" y="641"/>
                  </a:lnTo>
                  <a:lnTo>
                    <a:pt x="26" y="641"/>
                  </a:lnTo>
                  <a:lnTo>
                    <a:pt x="19" y="641"/>
                  </a:lnTo>
                  <a:lnTo>
                    <a:pt x="13" y="641"/>
                  </a:lnTo>
                  <a:lnTo>
                    <a:pt x="6" y="634"/>
                  </a:lnTo>
                  <a:lnTo>
                    <a:pt x="6" y="628"/>
                  </a:lnTo>
                  <a:lnTo>
                    <a:pt x="6" y="621"/>
                  </a:lnTo>
                  <a:lnTo>
                    <a:pt x="6" y="615"/>
                  </a:lnTo>
                  <a:lnTo>
                    <a:pt x="6" y="609"/>
                  </a:lnTo>
                  <a:lnTo>
                    <a:pt x="6" y="602"/>
                  </a:lnTo>
                  <a:lnTo>
                    <a:pt x="6" y="596"/>
                  </a:lnTo>
                  <a:lnTo>
                    <a:pt x="13" y="596"/>
                  </a:lnTo>
                  <a:lnTo>
                    <a:pt x="13" y="589"/>
                  </a:lnTo>
                  <a:lnTo>
                    <a:pt x="19" y="596"/>
                  </a:lnTo>
                  <a:lnTo>
                    <a:pt x="26" y="596"/>
                  </a:lnTo>
                  <a:lnTo>
                    <a:pt x="32" y="602"/>
                  </a:lnTo>
                  <a:lnTo>
                    <a:pt x="38" y="602"/>
                  </a:lnTo>
                  <a:lnTo>
                    <a:pt x="38" y="596"/>
                  </a:lnTo>
                  <a:lnTo>
                    <a:pt x="45" y="596"/>
                  </a:lnTo>
                  <a:lnTo>
                    <a:pt x="51" y="596"/>
                  </a:lnTo>
                  <a:lnTo>
                    <a:pt x="51" y="589"/>
                  </a:lnTo>
                  <a:lnTo>
                    <a:pt x="58" y="589"/>
                  </a:lnTo>
                  <a:lnTo>
                    <a:pt x="58" y="596"/>
                  </a:lnTo>
                  <a:lnTo>
                    <a:pt x="64" y="596"/>
                  </a:lnTo>
                  <a:lnTo>
                    <a:pt x="64" y="589"/>
                  </a:lnTo>
                  <a:lnTo>
                    <a:pt x="70" y="589"/>
                  </a:lnTo>
                  <a:lnTo>
                    <a:pt x="77" y="589"/>
                  </a:lnTo>
                  <a:lnTo>
                    <a:pt x="83" y="589"/>
                  </a:lnTo>
                  <a:lnTo>
                    <a:pt x="90" y="589"/>
                  </a:lnTo>
                  <a:lnTo>
                    <a:pt x="96" y="589"/>
                  </a:lnTo>
                  <a:lnTo>
                    <a:pt x="103" y="589"/>
                  </a:lnTo>
                  <a:lnTo>
                    <a:pt x="103" y="596"/>
                  </a:lnTo>
                  <a:lnTo>
                    <a:pt x="109" y="596"/>
                  </a:lnTo>
                  <a:lnTo>
                    <a:pt x="115" y="596"/>
                  </a:lnTo>
                  <a:lnTo>
                    <a:pt x="122" y="596"/>
                  </a:lnTo>
                  <a:lnTo>
                    <a:pt x="128" y="589"/>
                  </a:lnTo>
                  <a:lnTo>
                    <a:pt x="135" y="589"/>
                  </a:lnTo>
                  <a:lnTo>
                    <a:pt x="135" y="583"/>
                  </a:lnTo>
                  <a:lnTo>
                    <a:pt x="141" y="583"/>
                  </a:lnTo>
                  <a:lnTo>
                    <a:pt x="141" y="577"/>
                  </a:lnTo>
                  <a:lnTo>
                    <a:pt x="141" y="570"/>
                  </a:lnTo>
                  <a:lnTo>
                    <a:pt x="135" y="570"/>
                  </a:lnTo>
                  <a:lnTo>
                    <a:pt x="135" y="564"/>
                  </a:lnTo>
                  <a:lnTo>
                    <a:pt x="128" y="557"/>
                  </a:lnTo>
                  <a:lnTo>
                    <a:pt x="128" y="551"/>
                  </a:lnTo>
                  <a:lnTo>
                    <a:pt x="122" y="551"/>
                  </a:lnTo>
                  <a:lnTo>
                    <a:pt x="115" y="551"/>
                  </a:lnTo>
                  <a:lnTo>
                    <a:pt x="115" y="545"/>
                  </a:lnTo>
                  <a:lnTo>
                    <a:pt x="115" y="551"/>
                  </a:lnTo>
                  <a:lnTo>
                    <a:pt x="109" y="551"/>
                  </a:lnTo>
                  <a:lnTo>
                    <a:pt x="103" y="551"/>
                  </a:lnTo>
                  <a:lnTo>
                    <a:pt x="103" y="557"/>
                  </a:lnTo>
                  <a:lnTo>
                    <a:pt x="96" y="557"/>
                  </a:lnTo>
                  <a:lnTo>
                    <a:pt x="90" y="564"/>
                  </a:lnTo>
                  <a:lnTo>
                    <a:pt x="83" y="564"/>
                  </a:lnTo>
                  <a:lnTo>
                    <a:pt x="77" y="564"/>
                  </a:lnTo>
                  <a:lnTo>
                    <a:pt x="77" y="570"/>
                  </a:lnTo>
                  <a:lnTo>
                    <a:pt x="70" y="570"/>
                  </a:lnTo>
                  <a:lnTo>
                    <a:pt x="64" y="570"/>
                  </a:lnTo>
                  <a:lnTo>
                    <a:pt x="64" y="577"/>
                  </a:lnTo>
                  <a:lnTo>
                    <a:pt x="58" y="577"/>
                  </a:lnTo>
                  <a:lnTo>
                    <a:pt x="58" y="570"/>
                  </a:lnTo>
                  <a:lnTo>
                    <a:pt x="51" y="564"/>
                  </a:lnTo>
                  <a:lnTo>
                    <a:pt x="51" y="557"/>
                  </a:lnTo>
                  <a:lnTo>
                    <a:pt x="45" y="557"/>
                  </a:lnTo>
                  <a:lnTo>
                    <a:pt x="45" y="551"/>
                  </a:lnTo>
                  <a:lnTo>
                    <a:pt x="45" y="545"/>
                  </a:lnTo>
                  <a:lnTo>
                    <a:pt x="45" y="538"/>
                  </a:lnTo>
                  <a:lnTo>
                    <a:pt x="38" y="532"/>
                  </a:lnTo>
                  <a:lnTo>
                    <a:pt x="38" y="525"/>
                  </a:lnTo>
                  <a:lnTo>
                    <a:pt x="32" y="525"/>
                  </a:lnTo>
                  <a:lnTo>
                    <a:pt x="32" y="519"/>
                  </a:lnTo>
                  <a:lnTo>
                    <a:pt x="32" y="513"/>
                  </a:lnTo>
                  <a:lnTo>
                    <a:pt x="32" y="506"/>
                  </a:lnTo>
                  <a:lnTo>
                    <a:pt x="38" y="506"/>
                  </a:lnTo>
                  <a:lnTo>
                    <a:pt x="38" y="500"/>
                  </a:lnTo>
                  <a:lnTo>
                    <a:pt x="45" y="493"/>
                  </a:lnTo>
                  <a:lnTo>
                    <a:pt x="51" y="493"/>
                  </a:lnTo>
                  <a:lnTo>
                    <a:pt x="58" y="493"/>
                  </a:lnTo>
                  <a:lnTo>
                    <a:pt x="64" y="500"/>
                  </a:lnTo>
                  <a:lnTo>
                    <a:pt x="70" y="506"/>
                  </a:lnTo>
                  <a:lnTo>
                    <a:pt x="70" y="513"/>
                  </a:lnTo>
                  <a:lnTo>
                    <a:pt x="70" y="519"/>
                  </a:lnTo>
                  <a:lnTo>
                    <a:pt x="77" y="519"/>
                  </a:lnTo>
                  <a:lnTo>
                    <a:pt x="83" y="519"/>
                  </a:lnTo>
                  <a:lnTo>
                    <a:pt x="83" y="525"/>
                  </a:lnTo>
                  <a:lnTo>
                    <a:pt x="90" y="525"/>
                  </a:lnTo>
                  <a:lnTo>
                    <a:pt x="90" y="519"/>
                  </a:lnTo>
                  <a:lnTo>
                    <a:pt x="96" y="519"/>
                  </a:lnTo>
                  <a:lnTo>
                    <a:pt x="103" y="519"/>
                  </a:lnTo>
                  <a:lnTo>
                    <a:pt x="109" y="513"/>
                  </a:lnTo>
                  <a:lnTo>
                    <a:pt x="109" y="506"/>
                  </a:lnTo>
                  <a:lnTo>
                    <a:pt x="109" y="500"/>
                  </a:lnTo>
                  <a:lnTo>
                    <a:pt x="109" y="493"/>
                  </a:lnTo>
                  <a:lnTo>
                    <a:pt x="109" y="487"/>
                  </a:lnTo>
                  <a:lnTo>
                    <a:pt x="115" y="487"/>
                  </a:lnTo>
                  <a:lnTo>
                    <a:pt x="115" y="481"/>
                  </a:lnTo>
                  <a:lnTo>
                    <a:pt x="109" y="481"/>
                  </a:lnTo>
                  <a:lnTo>
                    <a:pt x="109" y="474"/>
                  </a:lnTo>
                  <a:lnTo>
                    <a:pt x="109" y="468"/>
                  </a:lnTo>
                  <a:lnTo>
                    <a:pt x="109" y="461"/>
                  </a:lnTo>
                  <a:lnTo>
                    <a:pt x="103" y="461"/>
                  </a:lnTo>
                  <a:lnTo>
                    <a:pt x="96" y="455"/>
                  </a:lnTo>
                  <a:lnTo>
                    <a:pt x="90" y="455"/>
                  </a:lnTo>
                  <a:lnTo>
                    <a:pt x="83" y="455"/>
                  </a:lnTo>
                  <a:lnTo>
                    <a:pt x="83" y="449"/>
                  </a:lnTo>
                  <a:lnTo>
                    <a:pt x="83" y="442"/>
                  </a:lnTo>
                  <a:lnTo>
                    <a:pt x="90" y="442"/>
                  </a:lnTo>
                  <a:lnTo>
                    <a:pt x="90" y="436"/>
                  </a:lnTo>
                  <a:lnTo>
                    <a:pt x="90" y="429"/>
                  </a:lnTo>
                  <a:lnTo>
                    <a:pt x="90" y="423"/>
                  </a:lnTo>
                  <a:lnTo>
                    <a:pt x="90" y="417"/>
                  </a:lnTo>
                  <a:lnTo>
                    <a:pt x="90" y="410"/>
                  </a:lnTo>
                  <a:lnTo>
                    <a:pt x="96" y="410"/>
                  </a:lnTo>
                  <a:lnTo>
                    <a:pt x="96" y="404"/>
                  </a:lnTo>
                  <a:lnTo>
                    <a:pt x="96" y="397"/>
                  </a:lnTo>
                  <a:lnTo>
                    <a:pt x="90" y="391"/>
                  </a:lnTo>
                  <a:lnTo>
                    <a:pt x="96" y="391"/>
                  </a:lnTo>
                  <a:lnTo>
                    <a:pt x="96" y="385"/>
                  </a:lnTo>
                  <a:lnTo>
                    <a:pt x="103" y="385"/>
                  </a:lnTo>
                  <a:lnTo>
                    <a:pt x="103" y="378"/>
                  </a:lnTo>
                  <a:lnTo>
                    <a:pt x="103" y="372"/>
                  </a:lnTo>
                  <a:lnTo>
                    <a:pt x="103" y="365"/>
                  </a:lnTo>
                  <a:lnTo>
                    <a:pt x="109" y="365"/>
                  </a:lnTo>
                  <a:lnTo>
                    <a:pt x="115" y="359"/>
                  </a:lnTo>
                  <a:lnTo>
                    <a:pt x="115" y="353"/>
                  </a:lnTo>
                  <a:lnTo>
                    <a:pt x="115" y="346"/>
                  </a:lnTo>
                  <a:lnTo>
                    <a:pt x="115" y="340"/>
                  </a:lnTo>
                  <a:lnTo>
                    <a:pt x="115" y="333"/>
                  </a:lnTo>
                  <a:lnTo>
                    <a:pt x="115" y="327"/>
                  </a:lnTo>
                  <a:lnTo>
                    <a:pt x="115" y="321"/>
                  </a:lnTo>
                  <a:lnTo>
                    <a:pt x="115" y="314"/>
                  </a:lnTo>
                  <a:lnTo>
                    <a:pt x="115" y="308"/>
                  </a:lnTo>
                  <a:lnTo>
                    <a:pt x="115" y="301"/>
                  </a:lnTo>
                  <a:lnTo>
                    <a:pt x="115" y="295"/>
                  </a:lnTo>
                  <a:lnTo>
                    <a:pt x="115" y="289"/>
                  </a:lnTo>
                  <a:lnTo>
                    <a:pt x="115" y="282"/>
                  </a:lnTo>
                  <a:lnTo>
                    <a:pt x="115" y="276"/>
                  </a:lnTo>
                  <a:lnTo>
                    <a:pt x="122" y="269"/>
                  </a:lnTo>
                  <a:lnTo>
                    <a:pt x="128" y="269"/>
                  </a:lnTo>
                  <a:lnTo>
                    <a:pt x="128" y="263"/>
                  </a:lnTo>
                  <a:lnTo>
                    <a:pt x="135" y="263"/>
                  </a:lnTo>
                  <a:lnTo>
                    <a:pt x="141" y="263"/>
                  </a:lnTo>
                  <a:lnTo>
                    <a:pt x="147" y="263"/>
                  </a:lnTo>
                  <a:lnTo>
                    <a:pt x="147" y="257"/>
                  </a:lnTo>
                  <a:lnTo>
                    <a:pt x="147" y="250"/>
                  </a:lnTo>
                  <a:lnTo>
                    <a:pt x="141" y="244"/>
                  </a:lnTo>
                  <a:lnTo>
                    <a:pt x="135" y="244"/>
                  </a:lnTo>
                  <a:lnTo>
                    <a:pt x="128" y="237"/>
                  </a:lnTo>
                  <a:lnTo>
                    <a:pt x="128" y="231"/>
                  </a:lnTo>
                  <a:lnTo>
                    <a:pt x="128" y="225"/>
                  </a:lnTo>
                  <a:lnTo>
                    <a:pt x="122" y="225"/>
                  </a:lnTo>
                  <a:lnTo>
                    <a:pt x="122" y="218"/>
                  </a:lnTo>
                  <a:lnTo>
                    <a:pt x="122" y="212"/>
                  </a:lnTo>
                  <a:lnTo>
                    <a:pt x="122" y="205"/>
                  </a:lnTo>
                  <a:lnTo>
                    <a:pt x="122" y="199"/>
                  </a:lnTo>
                  <a:lnTo>
                    <a:pt x="122" y="192"/>
                  </a:lnTo>
                  <a:lnTo>
                    <a:pt x="128" y="192"/>
                  </a:lnTo>
                  <a:lnTo>
                    <a:pt x="128" y="186"/>
                  </a:lnTo>
                  <a:lnTo>
                    <a:pt x="122" y="186"/>
                  </a:lnTo>
                  <a:lnTo>
                    <a:pt x="122" y="180"/>
                  </a:lnTo>
                  <a:lnTo>
                    <a:pt x="122" y="173"/>
                  </a:lnTo>
                  <a:lnTo>
                    <a:pt x="128" y="173"/>
                  </a:lnTo>
                  <a:lnTo>
                    <a:pt x="135" y="180"/>
                  </a:lnTo>
                  <a:lnTo>
                    <a:pt x="141" y="180"/>
                  </a:lnTo>
                  <a:lnTo>
                    <a:pt x="147" y="180"/>
                  </a:lnTo>
                  <a:lnTo>
                    <a:pt x="154" y="180"/>
                  </a:lnTo>
                  <a:lnTo>
                    <a:pt x="154" y="186"/>
                  </a:lnTo>
                  <a:lnTo>
                    <a:pt x="160" y="186"/>
                  </a:lnTo>
                  <a:lnTo>
                    <a:pt x="167" y="186"/>
                  </a:lnTo>
                  <a:lnTo>
                    <a:pt x="173" y="186"/>
                  </a:lnTo>
                  <a:lnTo>
                    <a:pt x="173" y="180"/>
                  </a:lnTo>
                  <a:lnTo>
                    <a:pt x="179" y="180"/>
                  </a:lnTo>
                  <a:lnTo>
                    <a:pt x="186" y="180"/>
                  </a:lnTo>
                  <a:lnTo>
                    <a:pt x="179" y="180"/>
                  </a:lnTo>
                  <a:lnTo>
                    <a:pt x="179" y="186"/>
                  </a:lnTo>
                  <a:lnTo>
                    <a:pt x="186" y="186"/>
                  </a:lnTo>
                  <a:lnTo>
                    <a:pt x="186" y="192"/>
                  </a:lnTo>
                  <a:lnTo>
                    <a:pt x="186" y="199"/>
                  </a:lnTo>
                  <a:lnTo>
                    <a:pt x="192" y="205"/>
                  </a:lnTo>
                  <a:lnTo>
                    <a:pt x="192" y="212"/>
                  </a:lnTo>
                  <a:lnTo>
                    <a:pt x="186" y="212"/>
                  </a:lnTo>
                  <a:lnTo>
                    <a:pt x="186" y="218"/>
                  </a:lnTo>
                  <a:lnTo>
                    <a:pt x="179" y="218"/>
                  </a:lnTo>
                  <a:lnTo>
                    <a:pt x="186" y="225"/>
                  </a:lnTo>
                  <a:lnTo>
                    <a:pt x="186" y="231"/>
                  </a:lnTo>
                  <a:lnTo>
                    <a:pt x="192" y="231"/>
                  </a:lnTo>
                  <a:lnTo>
                    <a:pt x="199" y="231"/>
                  </a:lnTo>
                  <a:lnTo>
                    <a:pt x="205" y="231"/>
                  </a:lnTo>
                  <a:lnTo>
                    <a:pt x="205" y="237"/>
                  </a:lnTo>
                  <a:lnTo>
                    <a:pt x="205" y="244"/>
                  </a:lnTo>
                  <a:lnTo>
                    <a:pt x="211" y="244"/>
                  </a:lnTo>
                  <a:lnTo>
                    <a:pt x="218" y="250"/>
                  </a:lnTo>
                  <a:lnTo>
                    <a:pt x="224" y="250"/>
                  </a:lnTo>
                  <a:lnTo>
                    <a:pt x="231" y="244"/>
                  </a:lnTo>
                  <a:lnTo>
                    <a:pt x="237" y="244"/>
                  </a:lnTo>
                  <a:lnTo>
                    <a:pt x="243" y="244"/>
                  </a:lnTo>
                  <a:lnTo>
                    <a:pt x="250" y="244"/>
                  </a:lnTo>
                  <a:lnTo>
                    <a:pt x="250" y="250"/>
                  </a:lnTo>
                  <a:lnTo>
                    <a:pt x="256" y="250"/>
                  </a:lnTo>
                  <a:lnTo>
                    <a:pt x="256" y="244"/>
                  </a:lnTo>
                  <a:lnTo>
                    <a:pt x="263" y="244"/>
                  </a:lnTo>
                  <a:lnTo>
                    <a:pt x="269" y="244"/>
                  </a:lnTo>
                  <a:lnTo>
                    <a:pt x="275" y="244"/>
                  </a:lnTo>
                  <a:lnTo>
                    <a:pt x="282" y="244"/>
                  </a:lnTo>
                  <a:lnTo>
                    <a:pt x="282" y="250"/>
                  </a:lnTo>
                  <a:lnTo>
                    <a:pt x="282" y="257"/>
                  </a:lnTo>
                  <a:lnTo>
                    <a:pt x="275" y="257"/>
                  </a:lnTo>
                  <a:lnTo>
                    <a:pt x="269" y="257"/>
                  </a:lnTo>
                  <a:lnTo>
                    <a:pt x="269" y="263"/>
                  </a:lnTo>
                  <a:lnTo>
                    <a:pt x="269" y="269"/>
                  </a:lnTo>
                  <a:lnTo>
                    <a:pt x="263" y="269"/>
                  </a:lnTo>
                  <a:lnTo>
                    <a:pt x="263" y="276"/>
                  </a:lnTo>
                  <a:lnTo>
                    <a:pt x="269" y="276"/>
                  </a:lnTo>
                  <a:lnTo>
                    <a:pt x="275" y="276"/>
                  </a:lnTo>
                  <a:lnTo>
                    <a:pt x="282" y="276"/>
                  </a:lnTo>
                  <a:lnTo>
                    <a:pt x="282" y="282"/>
                  </a:lnTo>
                  <a:lnTo>
                    <a:pt x="288" y="282"/>
                  </a:lnTo>
                  <a:lnTo>
                    <a:pt x="288" y="289"/>
                  </a:lnTo>
                  <a:lnTo>
                    <a:pt x="288" y="295"/>
                  </a:lnTo>
                  <a:lnTo>
                    <a:pt x="295" y="295"/>
                  </a:lnTo>
                  <a:lnTo>
                    <a:pt x="295" y="301"/>
                  </a:lnTo>
                  <a:lnTo>
                    <a:pt x="301" y="301"/>
                  </a:lnTo>
                  <a:lnTo>
                    <a:pt x="307" y="308"/>
                  </a:lnTo>
                  <a:lnTo>
                    <a:pt x="314" y="308"/>
                  </a:lnTo>
                  <a:lnTo>
                    <a:pt x="320" y="308"/>
                  </a:lnTo>
                  <a:lnTo>
                    <a:pt x="327" y="301"/>
                  </a:lnTo>
                  <a:lnTo>
                    <a:pt x="333" y="301"/>
                  </a:lnTo>
                  <a:lnTo>
                    <a:pt x="339" y="301"/>
                  </a:lnTo>
                  <a:lnTo>
                    <a:pt x="346" y="301"/>
                  </a:lnTo>
                  <a:lnTo>
                    <a:pt x="352" y="301"/>
                  </a:lnTo>
                  <a:lnTo>
                    <a:pt x="352" y="308"/>
                  </a:lnTo>
                  <a:lnTo>
                    <a:pt x="359" y="308"/>
                  </a:lnTo>
                  <a:lnTo>
                    <a:pt x="365" y="308"/>
                  </a:lnTo>
                  <a:lnTo>
                    <a:pt x="365" y="301"/>
                  </a:lnTo>
                  <a:lnTo>
                    <a:pt x="371" y="301"/>
                  </a:lnTo>
                  <a:lnTo>
                    <a:pt x="371" y="295"/>
                  </a:lnTo>
                  <a:lnTo>
                    <a:pt x="378" y="295"/>
                  </a:lnTo>
                  <a:lnTo>
                    <a:pt x="384" y="295"/>
                  </a:lnTo>
                  <a:lnTo>
                    <a:pt x="384" y="301"/>
                  </a:lnTo>
                  <a:lnTo>
                    <a:pt x="384" y="308"/>
                  </a:lnTo>
                  <a:lnTo>
                    <a:pt x="391" y="308"/>
                  </a:lnTo>
                  <a:lnTo>
                    <a:pt x="397" y="308"/>
                  </a:lnTo>
                  <a:lnTo>
                    <a:pt x="397" y="301"/>
                  </a:lnTo>
                  <a:lnTo>
                    <a:pt x="403" y="301"/>
                  </a:lnTo>
                  <a:lnTo>
                    <a:pt x="403" y="295"/>
                  </a:lnTo>
                  <a:lnTo>
                    <a:pt x="410" y="295"/>
                  </a:lnTo>
                  <a:lnTo>
                    <a:pt x="410" y="289"/>
                  </a:lnTo>
                  <a:lnTo>
                    <a:pt x="403" y="282"/>
                  </a:lnTo>
                  <a:lnTo>
                    <a:pt x="397" y="276"/>
                  </a:lnTo>
                  <a:lnTo>
                    <a:pt x="397" y="269"/>
                  </a:lnTo>
                  <a:lnTo>
                    <a:pt x="397" y="263"/>
                  </a:lnTo>
                  <a:lnTo>
                    <a:pt x="403" y="263"/>
                  </a:lnTo>
                  <a:lnTo>
                    <a:pt x="403" y="257"/>
                  </a:lnTo>
                  <a:lnTo>
                    <a:pt x="397" y="257"/>
                  </a:lnTo>
                  <a:lnTo>
                    <a:pt x="397" y="250"/>
                  </a:lnTo>
                  <a:lnTo>
                    <a:pt x="397" y="244"/>
                  </a:lnTo>
                  <a:lnTo>
                    <a:pt x="397" y="237"/>
                  </a:lnTo>
                  <a:lnTo>
                    <a:pt x="397" y="231"/>
                  </a:lnTo>
                  <a:lnTo>
                    <a:pt x="403" y="225"/>
                  </a:lnTo>
                  <a:lnTo>
                    <a:pt x="410" y="218"/>
                  </a:lnTo>
                  <a:lnTo>
                    <a:pt x="416" y="218"/>
                  </a:lnTo>
                  <a:lnTo>
                    <a:pt x="423" y="218"/>
                  </a:lnTo>
                  <a:lnTo>
                    <a:pt x="423" y="212"/>
                  </a:lnTo>
                  <a:lnTo>
                    <a:pt x="429" y="212"/>
                  </a:lnTo>
                  <a:lnTo>
                    <a:pt x="429" y="205"/>
                  </a:lnTo>
                  <a:lnTo>
                    <a:pt x="429" y="199"/>
                  </a:lnTo>
                  <a:lnTo>
                    <a:pt x="429" y="192"/>
                  </a:lnTo>
                  <a:lnTo>
                    <a:pt x="429" y="186"/>
                  </a:lnTo>
                  <a:lnTo>
                    <a:pt x="429" y="180"/>
                  </a:lnTo>
                  <a:lnTo>
                    <a:pt x="423" y="180"/>
                  </a:lnTo>
                  <a:lnTo>
                    <a:pt x="423" y="173"/>
                  </a:lnTo>
                  <a:lnTo>
                    <a:pt x="423" y="167"/>
                  </a:lnTo>
                  <a:lnTo>
                    <a:pt x="423" y="160"/>
                  </a:lnTo>
                  <a:lnTo>
                    <a:pt x="423" y="154"/>
                  </a:lnTo>
                  <a:lnTo>
                    <a:pt x="429" y="148"/>
                  </a:lnTo>
                  <a:lnTo>
                    <a:pt x="435" y="135"/>
                  </a:lnTo>
                  <a:lnTo>
                    <a:pt x="442" y="128"/>
                  </a:lnTo>
                  <a:lnTo>
                    <a:pt x="448" y="109"/>
                  </a:lnTo>
                  <a:lnTo>
                    <a:pt x="461" y="84"/>
                  </a:lnTo>
                  <a:lnTo>
                    <a:pt x="468" y="77"/>
                  </a:lnTo>
                  <a:lnTo>
                    <a:pt x="468" y="71"/>
                  </a:lnTo>
                  <a:lnTo>
                    <a:pt x="474" y="64"/>
                  </a:lnTo>
                  <a:lnTo>
                    <a:pt x="474" y="58"/>
                  </a:lnTo>
                  <a:lnTo>
                    <a:pt x="468" y="58"/>
                  </a:lnTo>
                  <a:lnTo>
                    <a:pt x="468" y="52"/>
                  </a:lnTo>
                  <a:lnTo>
                    <a:pt x="474" y="52"/>
                  </a:lnTo>
                  <a:lnTo>
                    <a:pt x="480" y="52"/>
                  </a:lnTo>
                  <a:lnTo>
                    <a:pt x="480" y="45"/>
                  </a:lnTo>
                  <a:lnTo>
                    <a:pt x="487" y="45"/>
                  </a:lnTo>
                  <a:lnTo>
                    <a:pt x="487" y="39"/>
                  </a:lnTo>
                  <a:lnTo>
                    <a:pt x="493" y="39"/>
                  </a:lnTo>
                  <a:lnTo>
                    <a:pt x="500" y="45"/>
                  </a:lnTo>
                  <a:lnTo>
                    <a:pt x="506" y="45"/>
                  </a:lnTo>
                  <a:lnTo>
                    <a:pt x="506" y="39"/>
                  </a:lnTo>
                  <a:lnTo>
                    <a:pt x="512" y="39"/>
                  </a:lnTo>
                  <a:lnTo>
                    <a:pt x="512" y="32"/>
                  </a:lnTo>
                  <a:lnTo>
                    <a:pt x="519" y="32"/>
                  </a:lnTo>
                  <a:lnTo>
                    <a:pt x="519" y="39"/>
                  </a:lnTo>
                  <a:lnTo>
                    <a:pt x="519" y="45"/>
                  </a:lnTo>
                  <a:lnTo>
                    <a:pt x="519" y="39"/>
                  </a:lnTo>
                  <a:lnTo>
                    <a:pt x="525" y="39"/>
                  </a:lnTo>
                  <a:lnTo>
                    <a:pt x="525" y="45"/>
                  </a:lnTo>
                  <a:lnTo>
                    <a:pt x="532" y="45"/>
                  </a:lnTo>
                  <a:lnTo>
                    <a:pt x="532" y="52"/>
                  </a:lnTo>
                  <a:lnTo>
                    <a:pt x="532" y="58"/>
                  </a:lnTo>
                  <a:lnTo>
                    <a:pt x="538" y="58"/>
                  </a:lnTo>
                  <a:lnTo>
                    <a:pt x="544" y="58"/>
                  </a:lnTo>
                  <a:lnTo>
                    <a:pt x="544" y="52"/>
                  </a:lnTo>
                  <a:lnTo>
                    <a:pt x="544" y="45"/>
                  </a:lnTo>
                  <a:lnTo>
                    <a:pt x="551" y="45"/>
                  </a:lnTo>
                  <a:lnTo>
                    <a:pt x="557" y="45"/>
                  </a:lnTo>
                  <a:lnTo>
                    <a:pt x="564" y="45"/>
                  </a:lnTo>
                  <a:lnTo>
                    <a:pt x="564" y="39"/>
                  </a:lnTo>
                  <a:lnTo>
                    <a:pt x="570" y="39"/>
                  </a:lnTo>
                  <a:lnTo>
                    <a:pt x="570" y="32"/>
                  </a:lnTo>
                  <a:lnTo>
                    <a:pt x="570" y="39"/>
                  </a:lnTo>
                  <a:lnTo>
                    <a:pt x="576" y="39"/>
                  </a:lnTo>
                  <a:lnTo>
                    <a:pt x="576" y="32"/>
                  </a:lnTo>
                  <a:lnTo>
                    <a:pt x="583" y="32"/>
                  </a:lnTo>
                  <a:lnTo>
                    <a:pt x="583" y="26"/>
                  </a:lnTo>
                  <a:lnTo>
                    <a:pt x="589" y="26"/>
                  </a:lnTo>
                  <a:lnTo>
                    <a:pt x="589" y="32"/>
                  </a:lnTo>
                  <a:lnTo>
                    <a:pt x="596" y="32"/>
                  </a:lnTo>
                  <a:lnTo>
                    <a:pt x="596" y="39"/>
                  </a:lnTo>
                  <a:lnTo>
                    <a:pt x="602" y="39"/>
                  </a:lnTo>
                  <a:lnTo>
                    <a:pt x="608" y="45"/>
                  </a:lnTo>
                  <a:lnTo>
                    <a:pt x="615" y="45"/>
                  </a:lnTo>
                  <a:lnTo>
                    <a:pt x="615" y="39"/>
                  </a:lnTo>
                  <a:lnTo>
                    <a:pt x="615" y="32"/>
                  </a:lnTo>
                  <a:lnTo>
                    <a:pt x="621" y="32"/>
                  </a:lnTo>
                  <a:lnTo>
                    <a:pt x="621" y="26"/>
                  </a:lnTo>
                  <a:lnTo>
                    <a:pt x="628" y="26"/>
                  </a:lnTo>
                  <a:lnTo>
                    <a:pt x="634" y="20"/>
                  </a:lnTo>
                  <a:lnTo>
                    <a:pt x="647" y="20"/>
                  </a:lnTo>
                  <a:lnTo>
                    <a:pt x="660" y="20"/>
                  </a:lnTo>
                  <a:lnTo>
                    <a:pt x="666" y="20"/>
                  </a:lnTo>
                  <a:lnTo>
                    <a:pt x="672" y="20"/>
                  </a:lnTo>
                  <a:lnTo>
                    <a:pt x="679" y="13"/>
                  </a:lnTo>
                  <a:lnTo>
                    <a:pt x="685" y="13"/>
                  </a:lnTo>
                  <a:lnTo>
                    <a:pt x="692" y="13"/>
                  </a:lnTo>
                  <a:lnTo>
                    <a:pt x="698" y="20"/>
                  </a:lnTo>
                  <a:lnTo>
                    <a:pt x="704" y="13"/>
                  </a:lnTo>
                  <a:lnTo>
                    <a:pt x="711" y="7"/>
                  </a:lnTo>
                  <a:lnTo>
                    <a:pt x="711" y="0"/>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endParaRPr lang="fr-FR" dirty="0"/>
            </a:p>
          </p:txBody>
        </p:sp>
      </p:grpSp>
      <p:sp>
        <p:nvSpPr>
          <p:cNvPr id="66" name="Graphic 61" descr="Marker with solid fill">
            <a:extLst>
              <a:ext uri="{FF2B5EF4-FFF2-40B4-BE49-F238E27FC236}">
                <a16:creationId xmlns:a16="http://schemas.microsoft.com/office/drawing/2014/main" id="{AB29858D-D27A-81CA-EB8A-A72CC3FF20F2}"/>
              </a:ext>
            </a:extLst>
          </p:cNvPr>
          <p:cNvSpPr/>
          <p:nvPr/>
        </p:nvSpPr>
        <p:spPr>
          <a:xfrm>
            <a:off x="11147589" y="4607917"/>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endParaRPr lang="fr-FR"/>
          </a:p>
        </p:txBody>
      </p:sp>
      <p:grpSp>
        <p:nvGrpSpPr>
          <p:cNvPr id="80" name="Group 79">
            <a:extLst>
              <a:ext uri="{FF2B5EF4-FFF2-40B4-BE49-F238E27FC236}">
                <a16:creationId xmlns:a16="http://schemas.microsoft.com/office/drawing/2014/main" id="{AA6C7946-0B54-24E4-FD34-C236526F0D21}"/>
              </a:ext>
            </a:extLst>
          </p:cNvPr>
          <p:cNvGrpSpPr/>
          <p:nvPr/>
        </p:nvGrpSpPr>
        <p:grpSpPr>
          <a:xfrm>
            <a:off x="10140184" y="5794620"/>
            <a:ext cx="1238944" cy="230741"/>
            <a:chOff x="10325237" y="5829179"/>
            <a:chExt cx="1238944" cy="230741"/>
          </a:xfrm>
        </p:grpSpPr>
        <p:sp>
          <p:nvSpPr>
            <p:cNvPr id="74" name="Graphic 61" descr="Marker with solid fill">
              <a:extLst>
                <a:ext uri="{FF2B5EF4-FFF2-40B4-BE49-F238E27FC236}">
                  <a16:creationId xmlns:a16="http://schemas.microsoft.com/office/drawing/2014/main" id="{3C6E8328-4C51-D56D-C589-2B91A13E22F1}"/>
                </a:ext>
              </a:extLst>
            </p:cNvPr>
            <p:cNvSpPr/>
            <p:nvPr/>
          </p:nvSpPr>
          <p:spPr>
            <a:xfrm>
              <a:off x="10325237" y="5841371"/>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endParaRPr lang="fr-FR"/>
            </a:p>
          </p:txBody>
        </p:sp>
        <p:sp>
          <p:nvSpPr>
            <p:cNvPr id="75" name="TextBox 74">
              <a:extLst>
                <a:ext uri="{FF2B5EF4-FFF2-40B4-BE49-F238E27FC236}">
                  <a16:creationId xmlns:a16="http://schemas.microsoft.com/office/drawing/2014/main" id="{666AEA23-5FB6-6D3F-EEE3-494C6A7924B8}"/>
                </a:ext>
              </a:extLst>
            </p:cNvPr>
            <p:cNvSpPr txBox="1"/>
            <p:nvPr/>
          </p:nvSpPr>
          <p:spPr>
            <a:xfrm>
              <a:off x="10537056" y="5829179"/>
              <a:ext cx="1027125" cy="218549"/>
            </a:xfrm>
            <a:prstGeom prst="rect">
              <a:avLst/>
            </a:prstGeom>
            <a:ln w="6350">
              <a:noFill/>
              <a:miter lim="800000"/>
            </a:ln>
          </p:spPr>
          <p:txBody>
            <a:bodyPr vert="horz" wrap="square" lIns="0" tIns="0" rIns="0" bIns="0" rtlCol="0">
              <a:noAutofit/>
            </a:bodyPr>
            <a:lstStyle/>
            <a:p>
              <a:pPr algn="ctr">
                <a:spcBef>
                  <a:spcPts val="300"/>
                </a:spcBef>
                <a:spcAft>
                  <a:spcPts val="300"/>
                </a:spcAft>
                <a:buNone/>
              </a:pPr>
              <a:r>
                <a:rPr lang="fr-FR" sz="900" dirty="0"/>
                <a:t>Régions couvertes par le projet</a:t>
              </a:r>
            </a:p>
          </p:txBody>
        </p:sp>
      </p:grpSp>
      <p:grpSp>
        <p:nvGrpSpPr>
          <p:cNvPr id="79" name="Group 78">
            <a:extLst>
              <a:ext uri="{FF2B5EF4-FFF2-40B4-BE49-F238E27FC236}">
                <a16:creationId xmlns:a16="http://schemas.microsoft.com/office/drawing/2014/main" id="{FD22CC78-0F67-DE52-3752-F1F8858C54BF}"/>
              </a:ext>
            </a:extLst>
          </p:cNvPr>
          <p:cNvGrpSpPr/>
          <p:nvPr/>
        </p:nvGrpSpPr>
        <p:grpSpPr>
          <a:xfrm>
            <a:off x="1462075" y="6029247"/>
            <a:ext cx="8260153" cy="239250"/>
            <a:chOff x="1462075" y="5661497"/>
            <a:chExt cx="8260153" cy="239250"/>
          </a:xfrm>
        </p:grpSpPr>
        <p:sp>
          <p:nvSpPr>
            <p:cNvPr id="35" name="TextBox 34">
              <a:extLst>
                <a:ext uri="{FF2B5EF4-FFF2-40B4-BE49-F238E27FC236}">
                  <a16:creationId xmlns:a16="http://schemas.microsoft.com/office/drawing/2014/main" id="{BA423C47-2798-AFCE-EA3A-0D6B644C5C19}"/>
                </a:ext>
              </a:extLst>
            </p:cNvPr>
            <p:cNvSpPr txBox="1"/>
            <p:nvPr/>
          </p:nvSpPr>
          <p:spPr>
            <a:xfrm>
              <a:off x="1462075" y="5661497"/>
              <a:ext cx="1494907" cy="239250"/>
            </a:xfrm>
            <a:prstGeom prst="rect">
              <a:avLst/>
            </a:prstGeom>
            <a:ln w="6350">
              <a:noFill/>
              <a:miter lim="800000"/>
            </a:ln>
          </p:spPr>
          <p:txBody>
            <a:bodyPr vert="horz" wrap="square" lIns="0" tIns="0" rIns="0" bIns="0" rtlCol="0">
              <a:noAutofit/>
            </a:bodyPr>
            <a:lstStyle/>
            <a:p>
              <a:pPr algn="l">
                <a:spcBef>
                  <a:spcPts val="300"/>
                </a:spcBef>
                <a:spcAft>
                  <a:spcPts val="300"/>
                </a:spcAft>
                <a:buNone/>
              </a:pPr>
              <a:r>
                <a:rPr lang="fr-FR" sz="1150" dirty="0"/>
                <a:t>Etude de préfaisabilité</a:t>
              </a:r>
            </a:p>
          </p:txBody>
        </p:sp>
        <p:sp>
          <p:nvSpPr>
            <p:cNvPr id="36" name="TextBox 35">
              <a:extLst>
                <a:ext uri="{FF2B5EF4-FFF2-40B4-BE49-F238E27FC236}">
                  <a16:creationId xmlns:a16="http://schemas.microsoft.com/office/drawing/2014/main" id="{8721D6BC-0C6B-ECE3-F431-1B0C3132C922}"/>
                </a:ext>
              </a:extLst>
            </p:cNvPr>
            <p:cNvSpPr txBox="1"/>
            <p:nvPr/>
          </p:nvSpPr>
          <p:spPr>
            <a:xfrm>
              <a:off x="3717524" y="5661497"/>
              <a:ext cx="1494907" cy="239250"/>
            </a:xfrm>
            <a:prstGeom prst="rect">
              <a:avLst/>
            </a:prstGeom>
            <a:ln w="6350">
              <a:noFill/>
              <a:miter lim="800000"/>
            </a:ln>
          </p:spPr>
          <p:txBody>
            <a:bodyPr vert="horz" wrap="square" lIns="0" tIns="0" rIns="0" bIns="0" rtlCol="0">
              <a:noAutofit/>
            </a:bodyPr>
            <a:lstStyle/>
            <a:p>
              <a:pPr algn="ctr">
                <a:spcBef>
                  <a:spcPts val="300"/>
                </a:spcBef>
                <a:spcAft>
                  <a:spcPts val="300"/>
                </a:spcAft>
                <a:buNone/>
              </a:pPr>
              <a:r>
                <a:rPr lang="fr-FR" sz="1150" dirty="0"/>
                <a:t>Etude de faisabilité</a:t>
              </a:r>
            </a:p>
          </p:txBody>
        </p:sp>
        <p:sp>
          <p:nvSpPr>
            <p:cNvPr id="38" name="TextBox 37">
              <a:extLst>
                <a:ext uri="{FF2B5EF4-FFF2-40B4-BE49-F238E27FC236}">
                  <a16:creationId xmlns:a16="http://schemas.microsoft.com/office/drawing/2014/main" id="{E31FD273-1B36-F71B-0887-DC76D264BD47}"/>
                </a:ext>
              </a:extLst>
            </p:cNvPr>
            <p:cNvSpPr txBox="1"/>
            <p:nvPr/>
          </p:nvSpPr>
          <p:spPr>
            <a:xfrm>
              <a:off x="5974718" y="5661497"/>
              <a:ext cx="1494907" cy="239250"/>
            </a:xfrm>
            <a:prstGeom prst="rect">
              <a:avLst/>
            </a:prstGeom>
            <a:ln w="6350">
              <a:noFill/>
              <a:miter lim="800000"/>
            </a:ln>
          </p:spPr>
          <p:txBody>
            <a:bodyPr vert="horz" wrap="square" lIns="0" tIns="0" rIns="0" bIns="0" rtlCol="0">
              <a:noAutofit/>
            </a:bodyPr>
            <a:lstStyle/>
            <a:p>
              <a:pPr algn="ctr">
                <a:spcBef>
                  <a:spcPts val="300"/>
                </a:spcBef>
                <a:spcAft>
                  <a:spcPts val="300"/>
                </a:spcAft>
                <a:buNone/>
              </a:pPr>
              <a:r>
                <a:rPr lang="fr-FR" sz="1150" dirty="0"/>
                <a:t>Appel d’offre</a:t>
              </a:r>
            </a:p>
          </p:txBody>
        </p:sp>
        <p:sp>
          <p:nvSpPr>
            <p:cNvPr id="77" name="TextBox 76">
              <a:extLst>
                <a:ext uri="{FF2B5EF4-FFF2-40B4-BE49-F238E27FC236}">
                  <a16:creationId xmlns:a16="http://schemas.microsoft.com/office/drawing/2014/main" id="{E4E2A865-F68E-D248-BA11-09AC4601A8EE}"/>
                </a:ext>
              </a:extLst>
            </p:cNvPr>
            <p:cNvSpPr txBox="1"/>
            <p:nvPr/>
          </p:nvSpPr>
          <p:spPr>
            <a:xfrm>
              <a:off x="8227321" y="5661497"/>
              <a:ext cx="1494907" cy="239250"/>
            </a:xfrm>
            <a:prstGeom prst="rect">
              <a:avLst/>
            </a:prstGeom>
            <a:ln w="6350">
              <a:noFill/>
              <a:miter lim="800000"/>
            </a:ln>
          </p:spPr>
          <p:txBody>
            <a:bodyPr vert="horz" wrap="square" lIns="0" tIns="0" rIns="0" bIns="0" rtlCol="0">
              <a:noAutofit/>
            </a:bodyPr>
            <a:lstStyle/>
            <a:p>
              <a:pPr algn="ctr">
                <a:spcBef>
                  <a:spcPts val="300"/>
                </a:spcBef>
                <a:spcAft>
                  <a:spcPts val="300"/>
                </a:spcAft>
                <a:buNone/>
              </a:pPr>
              <a:r>
                <a:rPr lang="fr-FR" sz="1150" dirty="0"/>
                <a:t>Démarrage du projet</a:t>
              </a:r>
            </a:p>
          </p:txBody>
        </p:sp>
      </p:grpSp>
      <p:sp>
        <p:nvSpPr>
          <p:cNvPr id="78" name="CustomShape 21">
            <a:extLst>
              <a:ext uri="{FF2B5EF4-FFF2-40B4-BE49-F238E27FC236}">
                <a16:creationId xmlns:a16="http://schemas.microsoft.com/office/drawing/2014/main" id="{69F98668-620F-8F79-A5DD-4F06D542F424}"/>
              </a:ext>
            </a:extLst>
          </p:cNvPr>
          <p:cNvSpPr/>
          <p:nvPr/>
        </p:nvSpPr>
        <p:spPr>
          <a:xfrm>
            <a:off x="9755812" y="1107486"/>
            <a:ext cx="0" cy="5158745"/>
          </a:xfrm>
          <a:prstGeom prst="straightConnector1">
            <a:avLst/>
          </a:prstGeom>
          <a:noFill/>
          <a:ln w="12600">
            <a:solidFill>
              <a:schemeClr val="accent6"/>
            </a:solidFill>
            <a:round/>
          </a:ln>
        </p:spPr>
        <p:style>
          <a:lnRef idx="0">
            <a:scrgbClr r="0" g="0" b="0"/>
          </a:lnRef>
          <a:fillRef idx="0">
            <a:scrgbClr r="0" g="0" b="0"/>
          </a:fillRef>
          <a:effectRef idx="0">
            <a:scrgbClr r="0" g="0" b="0"/>
          </a:effectRef>
          <a:fontRef idx="minor"/>
        </p:style>
        <p:txBody>
          <a:bodyPr/>
          <a:lstStyle/>
          <a:p>
            <a:endParaRPr lang="fr-TG"/>
          </a:p>
        </p:txBody>
      </p:sp>
      <p:sp>
        <p:nvSpPr>
          <p:cNvPr id="81" name="TextBox 80">
            <a:extLst>
              <a:ext uri="{FF2B5EF4-FFF2-40B4-BE49-F238E27FC236}">
                <a16:creationId xmlns:a16="http://schemas.microsoft.com/office/drawing/2014/main" id="{D31636E0-1CD2-24E2-D9A5-EC9E598AAF0D}"/>
              </a:ext>
            </a:extLst>
          </p:cNvPr>
          <p:cNvSpPr txBox="1"/>
          <p:nvPr/>
        </p:nvSpPr>
        <p:spPr>
          <a:xfrm>
            <a:off x="9901180" y="6543853"/>
            <a:ext cx="1398938" cy="221491"/>
          </a:xfrm>
          <a:prstGeom prst="rect">
            <a:avLst/>
          </a:prstGeom>
          <a:ln w="6350">
            <a:noFill/>
            <a:miter lim="800000"/>
          </a:ln>
        </p:spPr>
        <p:txBody>
          <a:bodyPr vert="horz" wrap="square" lIns="0" tIns="0" rIns="0" bIns="0" rtlCol="0">
            <a:noAutofit/>
          </a:bodyPr>
          <a:lstStyle/>
          <a:p>
            <a:pPr>
              <a:spcBef>
                <a:spcPts val="300"/>
              </a:spcBef>
              <a:spcAft>
                <a:spcPts val="300"/>
              </a:spcAft>
            </a:pPr>
            <a:r>
              <a:rPr lang="fr-FR" sz="1050" i="1" dirty="0"/>
              <a:t>Mise à jour : Avril/2026</a:t>
            </a:r>
          </a:p>
        </p:txBody>
      </p:sp>
      <p:sp>
        <p:nvSpPr>
          <p:cNvPr id="2" name="Shape 2251">
            <a:extLst>
              <a:ext uri="{FF2B5EF4-FFF2-40B4-BE49-F238E27FC236}">
                <a16:creationId xmlns:a16="http://schemas.microsoft.com/office/drawing/2014/main" id="{7473A8A8-09D6-6883-5E4E-6C0E1B74304D}"/>
              </a:ext>
            </a:extLst>
          </p:cNvPr>
          <p:cNvSpPr txBox="1"/>
          <p:nvPr/>
        </p:nvSpPr>
        <p:spPr>
          <a:xfrm>
            <a:off x="3233688" y="2366024"/>
            <a:ext cx="6483803" cy="1291929"/>
          </a:xfrm>
          <a:prstGeom prst="rect">
            <a:avLst/>
          </a:prstGeom>
          <a:noFill/>
          <a:ln>
            <a:noFill/>
          </a:ln>
        </p:spPr>
        <p:txBody>
          <a:bodyPr wrap="square" lIns="0" tIns="0" rIns="0" bIns="0" anchor="t" anchorCtr="0">
            <a:noAutofit/>
          </a:bodyPr>
          <a:lstStyle/>
          <a:p>
            <a:pPr marL="174930" indent="-174930" defTabSz="932863">
              <a:buClr>
                <a:srgbClr val="005E00"/>
              </a:buClr>
              <a:buSzPct val="122000"/>
              <a:buFont typeface="Arial" panose="020B0604020202020204" pitchFamily="34" charset="0"/>
              <a:buChar char="•"/>
            </a:pPr>
            <a:r>
              <a:rPr lang="fr-FR" sz="1153" dirty="0">
                <a:solidFill>
                  <a:srgbClr val="000000"/>
                </a:solidFill>
              </a:rPr>
              <a:t>Aménagement : Rectification du tracé (plan et profil en long), élargissement de la plateforme, gestion des emprises.</a:t>
            </a:r>
          </a:p>
          <a:p>
            <a:pPr marL="174930" indent="-174930" defTabSz="932863">
              <a:buClr>
                <a:srgbClr val="005E00"/>
              </a:buClr>
              <a:buSzPct val="122000"/>
              <a:buFont typeface="Arial" panose="020B0604020202020204" pitchFamily="34" charset="0"/>
              <a:buChar char="•"/>
            </a:pPr>
            <a:r>
              <a:rPr lang="fr-FR" sz="1153" dirty="0">
                <a:solidFill>
                  <a:srgbClr val="000000"/>
                </a:solidFill>
              </a:rPr>
              <a:t>Bitumage : Application de couches de roulement en enrobés bitumineux ou enduit superficiel.</a:t>
            </a:r>
          </a:p>
          <a:p>
            <a:pPr marL="174930" indent="-174930" defTabSz="932863">
              <a:buClr>
                <a:srgbClr val="005E00"/>
              </a:buClr>
              <a:buSzPct val="122000"/>
              <a:buFont typeface="Arial" panose="020B0604020202020204" pitchFamily="34" charset="0"/>
              <a:buChar char="•"/>
            </a:pPr>
            <a:r>
              <a:rPr lang="fr-FR" sz="1153" dirty="0">
                <a:solidFill>
                  <a:srgbClr val="000000"/>
                </a:solidFill>
              </a:rPr>
              <a:t>Assainissement : Création d'ouvrages de drainage (fossés, dalots, buses) pour protéger la route de l'eau.</a:t>
            </a:r>
          </a:p>
          <a:p>
            <a:pPr marL="174930" indent="-174930" defTabSz="932863">
              <a:buClr>
                <a:srgbClr val="005E00"/>
              </a:buClr>
              <a:buSzPct val="122000"/>
              <a:buFont typeface="Arial" panose="020B0604020202020204" pitchFamily="34" charset="0"/>
              <a:buChar char="•"/>
            </a:pPr>
            <a:r>
              <a:rPr lang="fr-FR" sz="1153" dirty="0">
                <a:solidFill>
                  <a:srgbClr val="000000"/>
                </a:solidFill>
              </a:rPr>
              <a:t>Sécurité et signalisation : Marquage au sol, panneaux de signalisation, glissières de sécurité.</a:t>
            </a:r>
          </a:p>
          <a:p>
            <a:pPr marL="174930" indent="-174930" defTabSz="932863">
              <a:buClr>
                <a:srgbClr val="005E00"/>
              </a:buClr>
              <a:buSzPct val="122000"/>
              <a:buFont typeface="Arial" panose="020B0604020202020204" pitchFamily="34" charset="0"/>
              <a:buChar char="•"/>
            </a:pPr>
            <a:endParaRPr lang="fr-FR" sz="1153" dirty="0">
              <a:solidFill>
                <a:srgbClr val="000000"/>
              </a:solidFill>
            </a:endParaRPr>
          </a:p>
          <a:p>
            <a:pPr marL="174930" indent="-174930" defTabSz="932863">
              <a:buClr>
                <a:srgbClr val="005E00"/>
              </a:buClr>
              <a:buSzPct val="122000"/>
              <a:buFont typeface="Arial" panose="020B0604020202020204" pitchFamily="34" charset="0"/>
              <a:buChar char="•"/>
            </a:pPr>
            <a:endParaRPr lang="fr-FR" sz="1153" dirty="0">
              <a:solidFill>
                <a:srgbClr val="000000"/>
              </a:solidFill>
            </a:endParaRPr>
          </a:p>
        </p:txBody>
      </p:sp>
      <p:sp>
        <p:nvSpPr>
          <p:cNvPr id="15" name="Rectangle 14">
            <a:extLst>
              <a:ext uri="{FF2B5EF4-FFF2-40B4-BE49-F238E27FC236}">
                <a16:creationId xmlns:a16="http://schemas.microsoft.com/office/drawing/2014/main" id="{9173B8B0-954C-5A8F-DD5D-728EBE7BC6B2}"/>
              </a:ext>
            </a:extLst>
          </p:cNvPr>
          <p:cNvSpPr/>
          <p:nvPr/>
        </p:nvSpPr>
        <p:spPr>
          <a:xfrm>
            <a:off x="10910416" y="0"/>
            <a:ext cx="1281584" cy="437684"/>
          </a:xfrm>
          <a:prstGeom prst="rect">
            <a:avLst/>
          </a:prstGeom>
          <a:solidFill>
            <a:srgbClr val="005E00"/>
          </a:solidFill>
        </p:spPr>
        <p:txBody>
          <a:bodyPr wrap="square">
            <a:spAutoFit/>
          </a:bodyPr>
          <a:lstStyle/>
          <a:p>
            <a:pPr defTabSz="932863"/>
            <a:r>
              <a:rPr lang="fr-FR" sz="1122" b="1" dirty="0">
                <a:solidFill>
                  <a:srgbClr val="FFFFFF"/>
                </a:solidFill>
              </a:rPr>
              <a:t>FICHE PROJET</a:t>
            </a:r>
          </a:p>
          <a:p>
            <a:pPr algn="ctr" defTabSz="932863"/>
            <a:r>
              <a:rPr lang="fr-FR" sz="1122" b="1" dirty="0">
                <a:solidFill>
                  <a:srgbClr val="FFFFFF"/>
                </a:solidFill>
              </a:rPr>
              <a:t>MDTPI </a:t>
            </a:r>
            <a:endParaRPr lang="en-GB" sz="1122" dirty="0">
              <a:solidFill>
                <a:srgbClr val="FFFFFF"/>
              </a:solidFill>
            </a:endParaRPr>
          </a:p>
        </p:txBody>
      </p:sp>
      <p:grpSp>
        <p:nvGrpSpPr>
          <p:cNvPr id="16" name="Group 44">
            <a:extLst>
              <a:ext uri="{FF2B5EF4-FFF2-40B4-BE49-F238E27FC236}">
                <a16:creationId xmlns:a16="http://schemas.microsoft.com/office/drawing/2014/main" id="{5ED7975D-3318-6D8D-C2FD-782BB9EFDF6C}"/>
              </a:ext>
            </a:extLst>
          </p:cNvPr>
          <p:cNvGrpSpPr/>
          <p:nvPr/>
        </p:nvGrpSpPr>
        <p:grpSpPr>
          <a:xfrm>
            <a:off x="4289469" y="5654541"/>
            <a:ext cx="351015" cy="351015"/>
            <a:chOff x="2730547" y="5911505"/>
            <a:chExt cx="351015" cy="351015"/>
          </a:xfrm>
        </p:grpSpPr>
        <p:sp>
          <p:nvSpPr>
            <p:cNvPr id="17" name="Oval 45">
              <a:extLst>
                <a:ext uri="{FF2B5EF4-FFF2-40B4-BE49-F238E27FC236}">
                  <a16:creationId xmlns:a16="http://schemas.microsoft.com/office/drawing/2014/main" id="{C395FBF7-BD30-3AB9-67BF-B81AEE242430}"/>
                </a:ext>
              </a:extLst>
            </p:cNvPr>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fr-FR" sz="800" dirty="0" err="1">
                <a:solidFill>
                  <a:srgbClr val="236800"/>
                </a:solidFill>
              </a:endParaRPr>
            </a:p>
          </p:txBody>
        </p:sp>
        <p:sp>
          <p:nvSpPr>
            <p:cNvPr id="18" name="Graphic 15" descr="Badge Cross with solid fill">
              <a:extLst>
                <a:ext uri="{FF2B5EF4-FFF2-40B4-BE49-F238E27FC236}">
                  <a16:creationId xmlns:a16="http://schemas.microsoft.com/office/drawing/2014/main" id="{6353DB17-05D4-078D-1279-84306B7FF363}"/>
                </a:ext>
              </a:extLst>
            </p:cNvPr>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endParaRPr lang="fr-FR"/>
            </a:p>
          </p:txBody>
        </p:sp>
      </p:grpSp>
      <p:grpSp>
        <p:nvGrpSpPr>
          <p:cNvPr id="20" name="Group 44">
            <a:extLst>
              <a:ext uri="{FF2B5EF4-FFF2-40B4-BE49-F238E27FC236}">
                <a16:creationId xmlns:a16="http://schemas.microsoft.com/office/drawing/2014/main" id="{B1809A6E-1052-90AE-44D2-B35A48E711B0}"/>
              </a:ext>
            </a:extLst>
          </p:cNvPr>
          <p:cNvGrpSpPr/>
          <p:nvPr/>
        </p:nvGrpSpPr>
        <p:grpSpPr>
          <a:xfrm>
            <a:off x="2037302" y="5654541"/>
            <a:ext cx="351015" cy="351015"/>
            <a:chOff x="2730547" y="5911505"/>
            <a:chExt cx="351015" cy="351015"/>
          </a:xfrm>
        </p:grpSpPr>
        <p:sp>
          <p:nvSpPr>
            <p:cNvPr id="21" name="Oval 45">
              <a:extLst>
                <a:ext uri="{FF2B5EF4-FFF2-40B4-BE49-F238E27FC236}">
                  <a16:creationId xmlns:a16="http://schemas.microsoft.com/office/drawing/2014/main" id="{F88CD7A5-C002-119D-4FB4-88A4C3014055}"/>
                </a:ext>
              </a:extLst>
            </p:cNvPr>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fr-FR" sz="800" dirty="0" err="1">
                <a:solidFill>
                  <a:srgbClr val="236800"/>
                </a:solidFill>
              </a:endParaRPr>
            </a:p>
          </p:txBody>
        </p:sp>
        <p:sp>
          <p:nvSpPr>
            <p:cNvPr id="22" name="Graphic 15" descr="Badge Cross with solid fill">
              <a:extLst>
                <a:ext uri="{FF2B5EF4-FFF2-40B4-BE49-F238E27FC236}">
                  <a16:creationId xmlns:a16="http://schemas.microsoft.com/office/drawing/2014/main" id="{1CB91378-0361-2105-B6B7-53ADC48FA702}"/>
                </a:ext>
              </a:extLst>
            </p:cNvPr>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endParaRPr lang="fr-FR"/>
            </a:p>
          </p:txBody>
        </p:sp>
      </p:grpSp>
    </p:spTree>
    <p:extLst>
      <p:ext uri="{BB962C8B-B14F-4D97-AF65-F5344CB8AC3E}">
        <p14:creationId xmlns:p14="http://schemas.microsoft.com/office/powerpoint/2010/main" val="426574806"/>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CustomShape 1">
            <a:extLst>
              <a:ext uri="{FF2B5EF4-FFF2-40B4-BE49-F238E27FC236}">
                <a16:creationId xmlns:a16="http://schemas.microsoft.com/office/drawing/2014/main" id="{7ECE9A03-C0D4-4269-BE80-5F6B3FCAC40E}"/>
              </a:ext>
            </a:extLst>
          </p:cNvPr>
          <p:cNvSpPr/>
          <p:nvPr/>
        </p:nvSpPr>
        <p:spPr>
          <a:xfrm>
            <a:off x="267975" y="941850"/>
            <a:ext cx="11723397" cy="5450637"/>
          </a:xfrm>
          <a:prstGeom prst="rect">
            <a:avLst/>
          </a:prstGeom>
          <a:noFill/>
          <a:ln w="25560">
            <a:solidFill>
              <a:srgbClr val="006D00"/>
            </a:solidFill>
            <a:round/>
          </a:ln>
        </p:spPr>
        <p:style>
          <a:lnRef idx="0">
            <a:scrgbClr r="0" g="0" b="0"/>
          </a:lnRef>
          <a:fillRef idx="0">
            <a:scrgbClr r="0" g="0" b="0"/>
          </a:fillRef>
          <a:effectRef idx="0">
            <a:scrgbClr r="0" g="0" b="0"/>
          </a:effectRef>
          <a:fontRef idx="minor"/>
        </p:style>
        <p:txBody>
          <a:bodyPr/>
          <a:lstStyle/>
          <a:p>
            <a:pPr defTabSz="932863"/>
            <a:endParaRPr lang="en-GB" sz="1837" dirty="0">
              <a:solidFill>
                <a:srgbClr val="000000"/>
              </a:solidFill>
              <a:latin typeface="Arial"/>
            </a:endParaRPr>
          </a:p>
        </p:txBody>
      </p:sp>
      <p:sp>
        <p:nvSpPr>
          <p:cNvPr id="86" name="CustomShape 2"/>
          <p:cNvSpPr/>
          <p:nvPr/>
        </p:nvSpPr>
        <p:spPr>
          <a:xfrm>
            <a:off x="374214" y="1056436"/>
            <a:ext cx="1013071" cy="1200759"/>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defTabSz="932863"/>
            <a:r>
              <a:rPr lang="en-ZA" sz="1204" b="1" dirty="0">
                <a:solidFill>
                  <a:srgbClr val="FFFFFF"/>
                </a:solidFill>
                <a:latin typeface="Arial"/>
                <a:ea typeface="Arial"/>
              </a:rPr>
              <a:t>Aperçu</a:t>
            </a:r>
            <a:endParaRPr sz="1837" dirty="0">
              <a:solidFill>
                <a:srgbClr val="000000"/>
              </a:solidFill>
              <a:latin typeface="Arial"/>
            </a:endParaRPr>
          </a:p>
        </p:txBody>
      </p:sp>
      <p:sp>
        <p:nvSpPr>
          <p:cNvPr id="87" name="CustomShape 3"/>
          <p:cNvSpPr/>
          <p:nvPr/>
        </p:nvSpPr>
        <p:spPr>
          <a:xfrm>
            <a:off x="375850" y="2328312"/>
            <a:ext cx="1017605" cy="3204387"/>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defTabSz="932863"/>
            <a:r>
              <a:rPr lang="en-ZA" sz="1204" b="1" dirty="0">
                <a:solidFill>
                  <a:srgbClr val="FFFFFF"/>
                </a:solidFill>
                <a:latin typeface="Arial"/>
                <a:ea typeface="Arial"/>
              </a:rPr>
              <a:t>Description</a:t>
            </a:r>
            <a:endParaRPr sz="1837" dirty="0">
              <a:solidFill>
                <a:srgbClr val="000000"/>
              </a:solidFill>
              <a:latin typeface="Arial"/>
            </a:endParaRPr>
          </a:p>
        </p:txBody>
      </p:sp>
      <p:sp>
        <p:nvSpPr>
          <p:cNvPr id="89" name="CustomShape 5"/>
          <p:cNvSpPr/>
          <p:nvPr/>
        </p:nvSpPr>
        <p:spPr>
          <a:xfrm>
            <a:off x="1968370" y="1241608"/>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en-ZA" sz="1204" b="1" dirty="0">
                <a:solidFill>
                  <a:srgbClr val="236800"/>
                </a:solidFill>
                <a:latin typeface="Arial"/>
                <a:ea typeface="Arial"/>
              </a:rPr>
              <a:t>Localisation</a:t>
            </a:r>
            <a:endParaRPr sz="1837" dirty="0">
              <a:solidFill>
                <a:srgbClr val="000000"/>
              </a:solidFill>
              <a:latin typeface="Arial"/>
            </a:endParaRPr>
          </a:p>
        </p:txBody>
      </p:sp>
      <p:sp>
        <p:nvSpPr>
          <p:cNvPr id="90" name="CustomShape 6"/>
          <p:cNvSpPr/>
          <p:nvPr/>
        </p:nvSpPr>
        <p:spPr>
          <a:xfrm>
            <a:off x="3181259" y="1241609"/>
            <a:ext cx="5508665" cy="253049"/>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a:lnSpc>
                <a:spcPct val="100000"/>
              </a:lnSpc>
            </a:pPr>
            <a:r>
              <a:rPr lang="fr-FR" sz="1153" dirty="0" err="1"/>
              <a:t>Adéta</a:t>
            </a:r>
            <a:r>
              <a:rPr lang="fr-FR" sz="1153" dirty="0"/>
              <a:t> – N’</a:t>
            </a:r>
            <a:r>
              <a:rPr lang="fr-FR" sz="1153" dirty="0" err="1"/>
              <a:t>Digbé</a:t>
            </a:r>
            <a:r>
              <a:rPr lang="fr-FR" sz="1153" dirty="0"/>
              <a:t> – </a:t>
            </a:r>
            <a:r>
              <a:rPr lang="fr-FR" sz="1153" dirty="0" err="1"/>
              <a:t>Sassanou</a:t>
            </a:r>
            <a:r>
              <a:rPr lang="fr-FR" sz="1153" dirty="0"/>
              <a:t> - Kpalimé – </a:t>
            </a:r>
            <a:r>
              <a:rPr lang="fr-FR" sz="1153" dirty="0" err="1"/>
              <a:t>Kloto</a:t>
            </a:r>
            <a:r>
              <a:rPr lang="fr-FR" sz="1153" dirty="0"/>
              <a:t> – </a:t>
            </a:r>
            <a:r>
              <a:rPr lang="fr-FR" sz="1153" dirty="0" err="1"/>
              <a:t>Kametonou</a:t>
            </a:r>
            <a:endParaRPr lang="en-ZA" sz="1153" dirty="0"/>
          </a:p>
        </p:txBody>
      </p:sp>
      <p:sp>
        <p:nvSpPr>
          <p:cNvPr id="91" name="CustomShape 7"/>
          <p:cNvSpPr/>
          <p:nvPr/>
        </p:nvSpPr>
        <p:spPr>
          <a:xfrm>
            <a:off x="2020800" y="1952572"/>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en-ZA" sz="1204" b="1" dirty="0">
                <a:solidFill>
                  <a:srgbClr val="236800"/>
                </a:solidFill>
                <a:latin typeface="Arial"/>
                <a:ea typeface="Arial"/>
              </a:rPr>
              <a:t>Coût estimatif</a:t>
            </a:r>
            <a:endParaRPr sz="1837" dirty="0">
              <a:solidFill>
                <a:srgbClr val="000000"/>
              </a:solidFill>
              <a:latin typeface="Arial"/>
            </a:endParaRPr>
          </a:p>
        </p:txBody>
      </p:sp>
      <p:sp>
        <p:nvSpPr>
          <p:cNvPr id="92" name="CustomShape 8"/>
          <p:cNvSpPr/>
          <p:nvPr/>
        </p:nvSpPr>
        <p:spPr>
          <a:xfrm>
            <a:off x="3233689" y="1952573"/>
            <a:ext cx="5508665" cy="253049"/>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en-ZA" sz="1204" dirty="0">
                <a:solidFill>
                  <a:srgbClr val="000000"/>
                </a:solidFill>
                <a:latin typeface="Arial"/>
              </a:rPr>
              <a:t>44 milliards 800 millions de FCFA </a:t>
            </a:r>
            <a:r>
              <a:rPr lang="en-ZA" sz="1204" dirty="0" err="1">
                <a:solidFill>
                  <a:srgbClr val="000000"/>
                </a:solidFill>
                <a:latin typeface="Arial"/>
              </a:rPr>
              <a:t>ou</a:t>
            </a:r>
            <a:r>
              <a:rPr lang="en-ZA" sz="1204" dirty="0">
                <a:solidFill>
                  <a:srgbClr val="000000"/>
                </a:solidFill>
                <a:latin typeface="Arial"/>
              </a:rPr>
              <a:t> 73 millions de dollars US </a:t>
            </a:r>
            <a:endParaRPr sz="1837" dirty="0">
              <a:solidFill>
                <a:srgbClr val="000000"/>
              </a:solidFill>
              <a:latin typeface="Arial"/>
            </a:endParaRPr>
          </a:p>
        </p:txBody>
      </p:sp>
      <p:sp>
        <p:nvSpPr>
          <p:cNvPr id="97" name="CustomShape 13"/>
          <p:cNvSpPr/>
          <p:nvPr/>
        </p:nvSpPr>
        <p:spPr>
          <a:xfrm>
            <a:off x="2026936" y="2401808"/>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en-ZA" sz="1204" b="1" dirty="0">
                <a:solidFill>
                  <a:srgbClr val="236800"/>
                </a:solidFill>
                <a:latin typeface="Arial"/>
                <a:ea typeface="Arial"/>
              </a:rPr>
              <a:t>Description et </a:t>
            </a:r>
            <a:r>
              <a:rPr lang="en-ZA" sz="1204" b="1" dirty="0">
                <a:solidFill>
                  <a:srgbClr val="236800"/>
                </a:solidFill>
                <a:ea typeface="Arial"/>
              </a:rPr>
              <a:t>caractéristiques</a:t>
            </a:r>
            <a:r>
              <a:rPr lang="en-ZA" sz="1204" b="1" dirty="0">
                <a:solidFill>
                  <a:srgbClr val="236800"/>
                </a:solidFill>
                <a:latin typeface="Arial"/>
                <a:ea typeface="Arial"/>
              </a:rPr>
              <a:t> techniques</a:t>
            </a:r>
            <a:endParaRPr sz="1837" dirty="0">
              <a:solidFill>
                <a:srgbClr val="000000"/>
              </a:solidFill>
              <a:latin typeface="Arial"/>
            </a:endParaRPr>
          </a:p>
        </p:txBody>
      </p:sp>
      <p:sp>
        <p:nvSpPr>
          <p:cNvPr id="99" name="CustomShape 15"/>
          <p:cNvSpPr/>
          <p:nvPr/>
        </p:nvSpPr>
        <p:spPr>
          <a:xfrm>
            <a:off x="1993255" y="3749459"/>
            <a:ext cx="1419494" cy="368738"/>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en-ZA" sz="1204" b="1" dirty="0" err="1">
                <a:solidFill>
                  <a:srgbClr val="236800"/>
                </a:solidFill>
                <a:latin typeface="Arial"/>
                <a:ea typeface="Arial"/>
              </a:rPr>
              <a:t>Opportunités</a:t>
            </a:r>
            <a:r>
              <a:rPr lang="en-ZA" sz="1204" b="1" dirty="0">
                <a:solidFill>
                  <a:srgbClr val="236800"/>
                </a:solidFill>
                <a:latin typeface="Arial"/>
                <a:ea typeface="Arial"/>
              </a:rPr>
              <a:t> de </a:t>
            </a:r>
            <a:r>
              <a:rPr lang="en-ZA" sz="1204" b="1" dirty="0" err="1">
                <a:solidFill>
                  <a:srgbClr val="236800"/>
                </a:solidFill>
                <a:latin typeface="Arial"/>
                <a:ea typeface="Arial"/>
              </a:rPr>
              <a:t>l’investissement</a:t>
            </a:r>
            <a:endParaRPr sz="1837" dirty="0">
              <a:solidFill>
                <a:srgbClr val="000000"/>
              </a:solidFill>
              <a:latin typeface="Arial"/>
            </a:endParaRPr>
          </a:p>
        </p:txBody>
      </p:sp>
      <p:sp>
        <p:nvSpPr>
          <p:cNvPr id="105" name="CustomShape 21"/>
          <p:cNvSpPr/>
          <p:nvPr/>
        </p:nvSpPr>
        <p:spPr>
          <a:xfrm>
            <a:off x="1654163" y="2295300"/>
            <a:ext cx="7812000" cy="0"/>
          </a:xfrm>
          <a:prstGeom prst="straightConnector1">
            <a:avLst/>
          </a:prstGeom>
          <a:noFill/>
          <a:ln w="12600">
            <a:solidFill>
              <a:schemeClr val="accent6"/>
            </a:solidFill>
            <a:round/>
          </a:ln>
        </p:spPr>
        <p:style>
          <a:lnRef idx="0">
            <a:scrgbClr r="0" g="0" b="0"/>
          </a:lnRef>
          <a:fillRef idx="0">
            <a:scrgbClr r="0" g="0" b="0"/>
          </a:fillRef>
          <a:effectRef idx="0">
            <a:scrgbClr r="0" g="0" b="0"/>
          </a:effectRef>
          <a:fontRef idx="minor"/>
        </p:style>
        <p:txBody>
          <a:bodyPr/>
          <a:lstStyle/>
          <a:p>
            <a:endParaRPr lang="fr-TG"/>
          </a:p>
        </p:txBody>
      </p:sp>
      <p:sp>
        <p:nvSpPr>
          <p:cNvPr id="106" name="CustomShape 22"/>
          <p:cNvSpPr/>
          <p:nvPr/>
        </p:nvSpPr>
        <p:spPr>
          <a:xfrm>
            <a:off x="1573924" y="1186151"/>
            <a:ext cx="242765" cy="294550"/>
          </a:xfrm>
          <a:custGeom>
            <a:avLst/>
            <a:gdLst/>
            <a:ahLst/>
            <a:cxnLst/>
            <a:rect l="0" t="0" r="r" b="b"/>
            <a:pathLst>
              <a:path w="120001" h="120001">
                <a:moveTo>
                  <a:pt x="98734" y="13125"/>
                </a:moveTo>
                <a:cubicBezTo>
                  <a:pt x="88101" y="4375"/>
                  <a:pt x="73670" y="0"/>
                  <a:pt x="60000" y="0"/>
                </a:cubicBezTo>
                <a:cubicBezTo>
                  <a:pt x="60000" y="0"/>
                  <a:pt x="60000" y="0"/>
                  <a:pt x="60000" y="0"/>
                </a:cubicBezTo>
                <a:cubicBezTo>
                  <a:pt x="46329" y="0"/>
                  <a:pt x="31898" y="4375"/>
                  <a:pt x="21265" y="13125"/>
                </a:cubicBezTo>
                <a:cubicBezTo>
                  <a:pt x="0" y="30625"/>
                  <a:pt x="0" y="59375"/>
                  <a:pt x="21265" y="76875"/>
                </a:cubicBezTo>
                <a:cubicBezTo>
                  <a:pt x="34936" y="89375"/>
                  <a:pt x="46329" y="93125"/>
                  <a:pt x="53164" y="108750"/>
                </a:cubicBezTo>
                <a:cubicBezTo>
                  <a:pt x="56962" y="117500"/>
                  <a:pt x="56962" y="117500"/>
                  <a:pt x="56962" y="117500"/>
                </a:cubicBezTo>
                <a:cubicBezTo>
                  <a:pt x="56962" y="118125"/>
                  <a:pt x="57721" y="120000"/>
                  <a:pt x="60000" y="120000"/>
                </a:cubicBezTo>
                <a:cubicBezTo>
                  <a:pt x="62278" y="120000"/>
                  <a:pt x="63037" y="118125"/>
                  <a:pt x="63037" y="117500"/>
                </a:cubicBezTo>
                <a:cubicBezTo>
                  <a:pt x="66835" y="108750"/>
                  <a:pt x="66835" y="108750"/>
                  <a:pt x="66835" y="108750"/>
                </a:cubicBezTo>
                <a:cubicBezTo>
                  <a:pt x="73670" y="93125"/>
                  <a:pt x="85063" y="89375"/>
                  <a:pt x="98734" y="76875"/>
                </a:cubicBezTo>
                <a:cubicBezTo>
                  <a:pt x="120000" y="59375"/>
                  <a:pt x="120000" y="30625"/>
                  <a:pt x="98734" y="13125"/>
                </a:cubicBezTo>
                <a:lnTo>
                  <a:pt x="60000" y="82500"/>
                </a:lnTo>
                <a:cubicBezTo>
                  <a:pt x="34936" y="82500"/>
                  <a:pt x="14430" y="65625"/>
                  <a:pt x="14430" y="45000"/>
                </a:cubicBezTo>
                <a:cubicBezTo>
                  <a:pt x="14430" y="24375"/>
                  <a:pt x="34936" y="7500"/>
                  <a:pt x="60000" y="7500"/>
                </a:cubicBezTo>
                <a:cubicBezTo>
                  <a:pt x="85063" y="7500"/>
                  <a:pt x="105569" y="24375"/>
                  <a:pt x="105569" y="45000"/>
                </a:cubicBezTo>
                <a:cubicBezTo>
                  <a:pt x="105569" y="65625"/>
                  <a:pt x="85063" y="82500"/>
                  <a:pt x="60000" y="82500"/>
                </a:cubicBezTo>
              </a:path>
            </a:pathLst>
          </a:custGeom>
          <a:solidFill>
            <a:schemeClr val="accent1"/>
          </a:solidFill>
          <a:ln>
            <a:noFill/>
          </a:ln>
        </p:spPr>
        <p:style>
          <a:lnRef idx="0">
            <a:scrgbClr r="0" g="0" b="0"/>
          </a:lnRef>
          <a:fillRef idx="0">
            <a:scrgbClr r="0" g="0" b="0"/>
          </a:fillRef>
          <a:effectRef idx="0">
            <a:scrgbClr r="0" g="0" b="0"/>
          </a:effectRef>
          <a:fontRef idx="minor"/>
        </p:style>
        <p:txBody>
          <a:bodyPr/>
          <a:lstStyle/>
          <a:p>
            <a:endParaRPr lang="fr-TG"/>
          </a:p>
        </p:txBody>
      </p:sp>
      <p:sp>
        <p:nvSpPr>
          <p:cNvPr id="123" name="CustomShape 39"/>
          <p:cNvSpPr/>
          <p:nvPr/>
        </p:nvSpPr>
        <p:spPr>
          <a:xfrm>
            <a:off x="1551982" y="3779942"/>
            <a:ext cx="339724" cy="307772"/>
          </a:xfrm>
          <a:custGeom>
            <a:avLst/>
            <a:gdLst/>
            <a:ahLst/>
            <a:cxnLst/>
            <a:rect l="0" t="0" r="r" b="b"/>
            <a:pathLst>
              <a:path w="120000" h="120001">
                <a:moveTo>
                  <a:pt x="7231" y="92805"/>
                </a:moveTo>
                <a:lnTo>
                  <a:pt x="7231" y="120000"/>
                </a:lnTo>
                <a:lnTo>
                  <a:pt x="34397" y="120000"/>
                </a:lnTo>
                <a:lnTo>
                  <a:pt x="34397" y="69064"/>
                </a:lnTo>
                <a:lnTo>
                  <a:pt x="32833" y="67338"/>
                </a:lnTo>
                <a:lnTo>
                  <a:pt x="7231" y="92805"/>
                </a:lnTo>
                <a:lnTo>
                  <a:pt x="42605" y="78129"/>
                </a:lnTo>
                <a:lnTo>
                  <a:pt x="42605" y="120000"/>
                </a:lnTo>
                <a:lnTo>
                  <a:pt x="70749" y="120000"/>
                </a:lnTo>
                <a:lnTo>
                  <a:pt x="70749" y="75539"/>
                </a:lnTo>
                <a:lnTo>
                  <a:pt x="55114" y="91942"/>
                </a:lnTo>
                <a:lnTo>
                  <a:pt x="42605" y="78129"/>
                </a:lnTo>
                <a:lnTo>
                  <a:pt x="88729" y="10143"/>
                </a:lnTo>
                <a:lnTo>
                  <a:pt x="96938" y="18345"/>
                </a:lnTo>
                <a:lnTo>
                  <a:pt x="55114" y="60863"/>
                </a:lnTo>
                <a:lnTo>
                  <a:pt x="32833" y="36474"/>
                </a:lnTo>
                <a:lnTo>
                  <a:pt x="0" y="69064"/>
                </a:lnTo>
                <a:lnTo>
                  <a:pt x="6449" y="77266"/>
                </a:lnTo>
                <a:lnTo>
                  <a:pt x="32833" y="51798"/>
                </a:lnTo>
                <a:lnTo>
                  <a:pt x="55114" y="76402"/>
                </a:lnTo>
                <a:lnTo>
                  <a:pt x="103583" y="25467"/>
                </a:lnTo>
                <a:lnTo>
                  <a:pt x="111791" y="35611"/>
                </a:lnTo>
                <a:lnTo>
                  <a:pt x="119999" y="0"/>
                </a:lnTo>
                <a:lnTo>
                  <a:pt x="88729" y="10143"/>
                </a:lnTo>
                <a:lnTo>
                  <a:pt x="78957" y="66474"/>
                </a:lnTo>
                <a:lnTo>
                  <a:pt x="78957" y="120000"/>
                </a:lnTo>
                <a:lnTo>
                  <a:pt x="106905" y="120000"/>
                </a:lnTo>
                <a:lnTo>
                  <a:pt x="106905" y="41870"/>
                </a:lnTo>
                <a:lnTo>
                  <a:pt x="105146" y="40143"/>
                </a:lnTo>
                <a:lnTo>
                  <a:pt x="78957" y="66474"/>
                </a:lnTo>
              </a:path>
            </a:pathLst>
          </a:custGeom>
          <a:solidFill>
            <a:schemeClr val="accent1"/>
          </a:solidFill>
          <a:ln>
            <a:noFill/>
          </a:ln>
        </p:spPr>
        <p:style>
          <a:lnRef idx="0">
            <a:scrgbClr r="0" g="0" b="0"/>
          </a:lnRef>
          <a:fillRef idx="0">
            <a:scrgbClr r="0" g="0" b="0"/>
          </a:fillRef>
          <a:effectRef idx="0">
            <a:scrgbClr r="0" g="0" b="0"/>
          </a:effectRef>
          <a:fontRef idx="minor"/>
        </p:style>
        <p:txBody>
          <a:bodyPr/>
          <a:lstStyle/>
          <a:p>
            <a:endParaRPr lang="fr-TG"/>
          </a:p>
        </p:txBody>
      </p:sp>
      <p:sp>
        <p:nvSpPr>
          <p:cNvPr id="133" name="CustomShape 48"/>
          <p:cNvSpPr/>
          <p:nvPr/>
        </p:nvSpPr>
        <p:spPr>
          <a:xfrm>
            <a:off x="1996212" y="4771941"/>
            <a:ext cx="1419494" cy="368738"/>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en-ZA" sz="1204" b="1" dirty="0" err="1">
                <a:solidFill>
                  <a:srgbClr val="236800"/>
                </a:solidFill>
                <a:latin typeface="Arial"/>
                <a:ea typeface="Arial"/>
              </a:rPr>
              <a:t>Partenariat</a:t>
            </a:r>
            <a:r>
              <a:rPr lang="en-ZA" sz="1204" b="1" dirty="0">
                <a:solidFill>
                  <a:srgbClr val="236800"/>
                </a:solidFill>
                <a:latin typeface="Arial"/>
                <a:ea typeface="Arial"/>
              </a:rPr>
              <a:t> recherché</a:t>
            </a:r>
            <a:endParaRPr sz="1837" dirty="0">
              <a:solidFill>
                <a:srgbClr val="000000"/>
              </a:solidFill>
              <a:latin typeface="Arial"/>
            </a:endParaRPr>
          </a:p>
        </p:txBody>
      </p:sp>
      <p:sp>
        <p:nvSpPr>
          <p:cNvPr id="137" name="CustomShape 52"/>
          <p:cNvSpPr/>
          <p:nvPr/>
        </p:nvSpPr>
        <p:spPr>
          <a:xfrm>
            <a:off x="1586690" y="1890504"/>
            <a:ext cx="259659" cy="297121"/>
          </a:xfrm>
          <a:custGeom>
            <a:avLst/>
            <a:gdLst/>
            <a:ahLst/>
            <a:cxnLst/>
            <a:rect l="0" t="0" r="r" b="b"/>
            <a:pathLst>
              <a:path w="120001" h="120001">
                <a:moveTo>
                  <a:pt x="58378" y="102992"/>
                </a:moveTo>
                <a:cubicBezTo>
                  <a:pt x="45405" y="109606"/>
                  <a:pt x="25945" y="109606"/>
                  <a:pt x="12972" y="102992"/>
                </a:cubicBezTo>
                <a:cubicBezTo>
                  <a:pt x="6486" y="100157"/>
                  <a:pt x="3243" y="96377"/>
                  <a:pt x="3243" y="91653"/>
                </a:cubicBezTo>
                <a:cubicBezTo>
                  <a:pt x="3243" y="102047"/>
                  <a:pt x="3243" y="102047"/>
                  <a:pt x="3243" y="102047"/>
                </a:cubicBezTo>
                <a:cubicBezTo>
                  <a:pt x="3243" y="105826"/>
                  <a:pt x="6486" y="110551"/>
                  <a:pt x="12972" y="113385"/>
                </a:cubicBezTo>
                <a:cubicBezTo>
                  <a:pt x="25945" y="120000"/>
                  <a:pt x="45405" y="120000"/>
                  <a:pt x="58378" y="113385"/>
                </a:cubicBezTo>
                <a:cubicBezTo>
                  <a:pt x="64864" y="110551"/>
                  <a:pt x="68108" y="105826"/>
                  <a:pt x="68108" y="102047"/>
                </a:cubicBezTo>
                <a:cubicBezTo>
                  <a:pt x="68108" y="91653"/>
                  <a:pt x="68108" y="91653"/>
                  <a:pt x="68108" y="91653"/>
                </a:cubicBezTo>
                <a:cubicBezTo>
                  <a:pt x="68108" y="96377"/>
                  <a:pt x="64864" y="100157"/>
                  <a:pt x="58378" y="102992"/>
                </a:cubicBezTo>
                <a:lnTo>
                  <a:pt x="58378" y="74645"/>
                </a:lnTo>
                <a:cubicBezTo>
                  <a:pt x="45405" y="81259"/>
                  <a:pt x="25945" y="81259"/>
                  <a:pt x="12972" y="74645"/>
                </a:cubicBezTo>
                <a:cubicBezTo>
                  <a:pt x="6486" y="71811"/>
                  <a:pt x="3243" y="67086"/>
                  <a:pt x="3243" y="63307"/>
                </a:cubicBezTo>
                <a:cubicBezTo>
                  <a:pt x="3243" y="72755"/>
                  <a:pt x="3243" y="72755"/>
                  <a:pt x="3243" y="72755"/>
                </a:cubicBezTo>
                <a:cubicBezTo>
                  <a:pt x="3243" y="77480"/>
                  <a:pt x="6486" y="81259"/>
                  <a:pt x="12972" y="85039"/>
                </a:cubicBezTo>
                <a:cubicBezTo>
                  <a:pt x="25945" y="90708"/>
                  <a:pt x="45405" y="90708"/>
                  <a:pt x="58378" y="85039"/>
                </a:cubicBezTo>
                <a:cubicBezTo>
                  <a:pt x="64864" y="81259"/>
                  <a:pt x="68108" y="77480"/>
                  <a:pt x="68108" y="72755"/>
                </a:cubicBezTo>
                <a:cubicBezTo>
                  <a:pt x="68108" y="63307"/>
                  <a:pt x="68108" y="63307"/>
                  <a:pt x="68108" y="63307"/>
                </a:cubicBezTo>
                <a:cubicBezTo>
                  <a:pt x="68108" y="67086"/>
                  <a:pt x="64864" y="71811"/>
                  <a:pt x="58378" y="74645"/>
                </a:cubicBezTo>
                <a:lnTo>
                  <a:pt x="58378" y="88818"/>
                </a:lnTo>
                <a:cubicBezTo>
                  <a:pt x="45405" y="95433"/>
                  <a:pt x="25945" y="95433"/>
                  <a:pt x="12972" y="88818"/>
                </a:cubicBezTo>
                <a:cubicBezTo>
                  <a:pt x="6486" y="85984"/>
                  <a:pt x="3243" y="82204"/>
                  <a:pt x="3243" y="77480"/>
                </a:cubicBezTo>
                <a:cubicBezTo>
                  <a:pt x="3243" y="87874"/>
                  <a:pt x="3243" y="87874"/>
                  <a:pt x="3243" y="87874"/>
                </a:cubicBezTo>
                <a:cubicBezTo>
                  <a:pt x="3243" y="91653"/>
                  <a:pt x="6486" y="95433"/>
                  <a:pt x="12972" y="99212"/>
                </a:cubicBezTo>
                <a:cubicBezTo>
                  <a:pt x="25945" y="104881"/>
                  <a:pt x="45405" y="104881"/>
                  <a:pt x="58378" y="99212"/>
                </a:cubicBezTo>
                <a:cubicBezTo>
                  <a:pt x="64864" y="95433"/>
                  <a:pt x="68108" y="91653"/>
                  <a:pt x="68108" y="87874"/>
                </a:cubicBezTo>
                <a:cubicBezTo>
                  <a:pt x="68108" y="77480"/>
                  <a:pt x="68108" y="77480"/>
                  <a:pt x="68108" y="77480"/>
                </a:cubicBezTo>
                <a:cubicBezTo>
                  <a:pt x="68108" y="82204"/>
                  <a:pt x="64864" y="85984"/>
                  <a:pt x="58378" y="88818"/>
                </a:cubicBezTo>
                <a:lnTo>
                  <a:pt x="12972" y="68976"/>
                </a:lnTo>
                <a:cubicBezTo>
                  <a:pt x="25945" y="75590"/>
                  <a:pt x="45405" y="75590"/>
                  <a:pt x="58378" y="68976"/>
                </a:cubicBezTo>
                <a:cubicBezTo>
                  <a:pt x="71351" y="63307"/>
                  <a:pt x="71351" y="52913"/>
                  <a:pt x="58378" y="46299"/>
                </a:cubicBezTo>
                <a:cubicBezTo>
                  <a:pt x="45405" y="39685"/>
                  <a:pt x="25945" y="39685"/>
                  <a:pt x="12972" y="46299"/>
                </a:cubicBezTo>
                <a:cubicBezTo>
                  <a:pt x="0" y="52913"/>
                  <a:pt x="0" y="63307"/>
                  <a:pt x="12972" y="68976"/>
                </a:cubicBezTo>
                <a:lnTo>
                  <a:pt x="62702" y="29291"/>
                </a:lnTo>
                <a:cubicBezTo>
                  <a:pt x="74594" y="35905"/>
                  <a:pt x="95135" y="35905"/>
                  <a:pt x="108108" y="29291"/>
                </a:cubicBezTo>
                <a:cubicBezTo>
                  <a:pt x="120000" y="22677"/>
                  <a:pt x="120000" y="12283"/>
                  <a:pt x="108108" y="6614"/>
                </a:cubicBezTo>
                <a:cubicBezTo>
                  <a:pt x="95135" y="0"/>
                  <a:pt x="74594" y="0"/>
                  <a:pt x="62702" y="6614"/>
                </a:cubicBezTo>
                <a:cubicBezTo>
                  <a:pt x="49729" y="12283"/>
                  <a:pt x="49729" y="22677"/>
                  <a:pt x="62702" y="29291"/>
                </a:cubicBezTo>
                <a:lnTo>
                  <a:pt x="108108" y="77480"/>
                </a:lnTo>
                <a:cubicBezTo>
                  <a:pt x="98378" y="82204"/>
                  <a:pt x="84324" y="84094"/>
                  <a:pt x="72432" y="81259"/>
                </a:cubicBezTo>
                <a:cubicBezTo>
                  <a:pt x="72432" y="90708"/>
                  <a:pt x="72432" y="90708"/>
                  <a:pt x="72432" y="90708"/>
                </a:cubicBezTo>
                <a:cubicBezTo>
                  <a:pt x="84324" y="93543"/>
                  <a:pt x="98378" y="92598"/>
                  <a:pt x="108108" y="87874"/>
                </a:cubicBezTo>
                <a:cubicBezTo>
                  <a:pt x="113513" y="84094"/>
                  <a:pt x="116756" y="80314"/>
                  <a:pt x="116756" y="76535"/>
                </a:cubicBezTo>
                <a:cubicBezTo>
                  <a:pt x="116756" y="66141"/>
                  <a:pt x="116756" y="66141"/>
                  <a:pt x="116756" y="66141"/>
                </a:cubicBezTo>
                <a:cubicBezTo>
                  <a:pt x="116756" y="70866"/>
                  <a:pt x="113513" y="74645"/>
                  <a:pt x="108108" y="77480"/>
                </a:cubicBezTo>
                <a:lnTo>
                  <a:pt x="108108" y="49133"/>
                </a:lnTo>
                <a:cubicBezTo>
                  <a:pt x="98378" y="53858"/>
                  <a:pt x="84324" y="54803"/>
                  <a:pt x="72432" y="52913"/>
                </a:cubicBezTo>
                <a:cubicBezTo>
                  <a:pt x="72432" y="62362"/>
                  <a:pt x="72432" y="62362"/>
                  <a:pt x="72432" y="62362"/>
                </a:cubicBezTo>
                <a:cubicBezTo>
                  <a:pt x="84324" y="65196"/>
                  <a:pt x="98378" y="63307"/>
                  <a:pt x="108108" y="58582"/>
                </a:cubicBezTo>
                <a:cubicBezTo>
                  <a:pt x="113513" y="55748"/>
                  <a:pt x="116756" y="51968"/>
                  <a:pt x="116756" y="47244"/>
                </a:cubicBezTo>
                <a:cubicBezTo>
                  <a:pt x="116756" y="37795"/>
                  <a:pt x="116756" y="37795"/>
                  <a:pt x="116756" y="37795"/>
                </a:cubicBezTo>
                <a:cubicBezTo>
                  <a:pt x="116756" y="41574"/>
                  <a:pt x="113513" y="46299"/>
                  <a:pt x="108108" y="49133"/>
                </a:cubicBezTo>
                <a:lnTo>
                  <a:pt x="108108" y="34960"/>
                </a:lnTo>
                <a:cubicBezTo>
                  <a:pt x="95135" y="40629"/>
                  <a:pt x="74594" y="40629"/>
                  <a:pt x="62702" y="34960"/>
                </a:cubicBezTo>
                <a:cubicBezTo>
                  <a:pt x="56216" y="31181"/>
                  <a:pt x="52972" y="27401"/>
                  <a:pt x="52972" y="23622"/>
                </a:cubicBezTo>
                <a:cubicBezTo>
                  <a:pt x="52972" y="33070"/>
                  <a:pt x="52972" y="33070"/>
                  <a:pt x="52972" y="33070"/>
                </a:cubicBezTo>
                <a:cubicBezTo>
                  <a:pt x="52972" y="36850"/>
                  <a:pt x="56216" y="41574"/>
                  <a:pt x="62702" y="44409"/>
                </a:cubicBezTo>
                <a:cubicBezTo>
                  <a:pt x="74594" y="51023"/>
                  <a:pt x="95135" y="51023"/>
                  <a:pt x="108108" y="44409"/>
                </a:cubicBezTo>
                <a:cubicBezTo>
                  <a:pt x="113513" y="41574"/>
                  <a:pt x="116756" y="36850"/>
                  <a:pt x="116756" y="33070"/>
                </a:cubicBezTo>
                <a:cubicBezTo>
                  <a:pt x="116756" y="23622"/>
                  <a:pt x="116756" y="23622"/>
                  <a:pt x="116756" y="23622"/>
                </a:cubicBezTo>
                <a:cubicBezTo>
                  <a:pt x="116756" y="27401"/>
                  <a:pt x="113513" y="31181"/>
                  <a:pt x="108108" y="34960"/>
                </a:cubicBezTo>
                <a:lnTo>
                  <a:pt x="108108" y="63307"/>
                </a:lnTo>
                <a:cubicBezTo>
                  <a:pt x="98378" y="68031"/>
                  <a:pt x="84324" y="68976"/>
                  <a:pt x="72432" y="67086"/>
                </a:cubicBezTo>
                <a:cubicBezTo>
                  <a:pt x="72432" y="76535"/>
                  <a:pt x="72432" y="76535"/>
                  <a:pt x="72432" y="76535"/>
                </a:cubicBezTo>
                <a:cubicBezTo>
                  <a:pt x="84324" y="79370"/>
                  <a:pt x="98378" y="78425"/>
                  <a:pt x="108108" y="73700"/>
                </a:cubicBezTo>
                <a:cubicBezTo>
                  <a:pt x="113513" y="69921"/>
                  <a:pt x="116756" y="66141"/>
                  <a:pt x="116756" y="61417"/>
                </a:cubicBezTo>
                <a:cubicBezTo>
                  <a:pt x="116756" y="51968"/>
                  <a:pt x="116756" y="51968"/>
                  <a:pt x="116756" y="51968"/>
                </a:cubicBezTo>
                <a:cubicBezTo>
                  <a:pt x="116756" y="55748"/>
                  <a:pt x="113513" y="60472"/>
                  <a:pt x="108108" y="63307"/>
                </a:cubicBezTo>
                <a:lnTo>
                  <a:pt x="108108" y="91653"/>
                </a:lnTo>
                <a:cubicBezTo>
                  <a:pt x="98378" y="96377"/>
                  <a:pt x="84324" y="98267"/>
                  <a:pt x="72432" y="95433"/>
                </a:cubicBezTo>
                <a:cubicBezTo>
                  <a:pt x="72432" y="105826"/>
                  <a:pt x="72432" y="105826"/>
                  <a:pt x="72432" y="105826"/>
                </a:cubicBezTo>
                <a:cubicBezTo>
                  <a:pt x="84324" y="107716"/>
                  <a:pt x="98378" y="106771"/>
                  <a:pt x="108108" y="102047"/>
                </a:cubicBezTo>
                <a:cubicBezTo>
                  <a:pt x="113513" y="99212"/>
                  <a:pt x="116756" y="94488"/>
                  <a:pt x="116756" y="90708"/>
                </a:cubicBezTo>
                <a:cubicBezTo>
                  <a:pt x="116756" y="80314"/>
                  <a:pt x="116756" y="80314"/>
                  <a:pt x="116756" y="80314"/>
                </a:cubicBezTo>
                <a:cubicBezTo>
                  <a:pt x="116756" y="85039"/>
                  <a:pt x="113513" y="88818"/>
                  <a:pt x="108108" y="91653"/>
                </a:cubicBezTo>
              </a:path>
            </a:pathLst>
          </a:custGeom>
          <a:solidFill>
            <a:schemeClr val="accent1"/>
          </a:solidFill>
          <a:ln>
            <a:noFill/>
          </a:ln>
        </p:spPr>
        <p:style>
          <a:lnRef idx="0">
            <a:scrgbClr r="0" g="0" b="0"/>
          </a:lnRef>
          <a:fillRef idx="0">
            <a:scrgbClr r="0" g="0" b="0"/>
          </a:fillRef>
          <a:effectRef idx="0">
            <a:scrgbClr r="0" g="0" b="0"/>
          </a:effectRef>
          <a:fontRef idx="minor"/>
        </p:style>
        <p:txBody>
          <a:bodyPr/>
          <a:lstStyle/>
          <a:p>
            <a:endParaRPr lang="fr-TG"/>
          </a:p>
        </p:txBody>
      </p:sp>
      <p:sp>
        <p:nvSpPr>
          <p:cNvPr id="60" name="Shape 2253"/>
          <p:cNvSpPr txBox="1"/>
          <p:nvPr/>
        </p:nvSpPr>
        <p:spPr>
          <a:xfrm>
            <a:off x="3233688" y="3652689"/>
            <a:ext cx="6260815" cy="1025948"/>
          </a:xfrm>
          <a:prstGeom prst="rect">
            <a:avLst/>
          </a:prstGeom>
          <a:noFill/>
          <a:ln>
            <a:noFill/>
          </a:ln>
        </p:spPr>
        <p:txBody>
          <a:bodyPr wrap="square" lIns="0" tIns="0" rIns="0" bIns="0" anchor="t" anchorCtr="0">
            <a:noAutofit/>
          </a:bodyPr>
          <a:lstStyle/>
          <a:p>
            <a:pPr marL="201592" lvl="1" indent="-201592">
              <a:spcAft>
                <a:spcPts val="306"/>
              </a:spcAft>
              <a:buClr>
                <a:srgbClr val="236800"/>
              </a:buClr>
              <a:buSzPct val="122500"/>
              <a:buFont typeface="Arial" panose="020B0604020202020204" pitchFamily="34" charset="0"/>
              <a:buChar char="•"/>
            </a:pPr>
            <a:r>
              <a:rPr lang="fr-FR" sz="1153" i="1" dirty="0">
                <a:solidFill>
                  <a:srgbClr val="000000"/>
                </a:solidFill>
                <a:latin typeface="Arial"/>
                <a:ea typeface="Arial"/>
                <a:cs typeface="Arial"/>
                <a:sym typeface="Arial"/>
              </a:rPr>
              <a:t>Partenariat Public Privé (PPP)</a:t>
            </a:r>
          </a:p>
          <a:p>
            <a:pPr marL="201592" lvl="1" indent="-201592">
              <a:spcAft>
                <a:spcPts val="306"/>
              </a:spcAft>
              <a:buClr>
                <a:srgbClr val="236800"/>
              </a:buClr>
              <a:buSzPct val="122500"/>
              <a:buFont typeface="Arial" panose="020B0604020202020204" pitchFamily="34" charset="0"/>
              <a:buChar char="•"/>
            </a:pPr>
            <a:r>
              <a:rPr lang="fr-CA" sz="1153" i="1" dirty="0">
                <a:solidFill>
                  <a:srgbClr val="000000"/>
                </a:solidFill>
                <a:latin typeface="Arial"/>
                <a:ea typeface="Arial"/>
                <a:cs typeface="Arial"/>
                <a:sym typeface="Arial"/>
              </a:rPr>
              <a:t>Mode de remboursement ( à voir  avec le MFB)</a:t>
            </a:r>
          </a:p>
          <a:p>
            <a:pPr marL="201592" lvl="1" indent="-201592">
              <a:spcAft>
                <a:spcPts val="306"/>
              </a:spcAft>
              <a:buClr>
                <a:srgbClr val="236800"/>
              </a:buClr>
              <a:buSzPct val="122500"/>
              <a:buFont typeface="Arial" panose="020B0604020202020204" pitchFamily="34" charset="0"/>
              <a:buChar char="•"/>
            </a:pPr>
            <a:r>
              <a:rPr lang="fr-FR" sz="1153" i="1" dirty="0">
                <a:solidFill>
                  <a:srgbClr val="000000"/>
                </a:solidFill>
              </a:rPr>
              <a:t>Le taux de retour sur investissement est estimé : 13%</a:t>
            </a:r>
          </a:p>
          <a:p>
            <a:pPr marL="201592" lvl="1" indent="-201592">
              <a:spcAft>
                <a:spcPts val="306"/>
              </a:spcAft>
              <a:buClr>
                <a:srgbClr val="236800"/>
              </a:buClr>
              <a:buSzPct val="122500"/>
              <a:buFont typeface="Arial" panose="020B0604020202020204" pitchFamily="34" charset="0"/>
              <a:buChar char="•"/>
            </a:pPr>
            <a:r>
              <a:rPr lang="fr-FR" sz="1100" dirty="0">
                <a:solidFill>
                  <a:srgbClr val="000000"/>
                </a:solidFill>
              </a:rPr>
              <a:t>L’investisseur récupère son capital via des paiements publics garantis sur 15 à 25 ans</a:t>
            </a:r>
            <a:endParaRPr lang="fr-FR" sz="1153" i="1" dirty="0">
              <a:solidFill>
                <a:srgbClr val="000000"/>
              </a:solidFill>
            </a:endParaRPr>
          </a:p>
          <a:p>
            <a:pPr marL="201592" lvl="1" indent="-201592">
              <a:spcAft>
                <a:spcPts val="306"/>
              </a:spcAft>
              <a:buClr>
                <a:srgbClr val="236800"/>
              </a:buClr>
              <a:buSzPct val="122500"/>
              <a:buFont typeface="Arial" panose="020B0604020202020204" pitchFamily="34" charset="0"/>
              <a:buChar char="•"/>
            </a:pPr>
            <a:endParaRPr lang="fr-CA" sz="1153" i="1" dirty="0">
              <a:solidFill>
                <a:srgbClr val="000000"/>
              </a:solidFill>
              <a:latin typeface="Arial"/>
              <a:ea typeface="Arial"/>
              <a:cs typeface="Arial"/>
              <a:sym typeface="Arial"/>
            </a:endParaRPr>
          </a:p>
        </p:txBody>
      </p:sp>
      <p:sp>
        <p:nvSpPr>
          <p:cNvPr id="61" name="Shape 2253"/>
          <p:cNvSpPr txBox="1"/>
          <p:nvPr/>
        </p:nvSpPr>
        <p:spPr>
          <a:xfrm>
            <a:off x="3233688" y="4675513"/>
            <a:ext cx="6260815" cy="690741"/>
          </a:xfrm>
          <a:prstGeom prst="rect">
            <a:avLst/>
          </a:prstGeom>
          <a:noFill/>
          <a:ln>
            <a:noFill/>
          </a:ln>
        </p:spPr>
        <p:txBody>
          <a:bodyPr wrap="square" lIns="0" tIns="0" rIns="0" bIns="0" numCol="1" anchor="t" anchorCtr="0">
            <a:noAutofit/>
          </a:bodyPr>
          <a:lstStyle/>
          <a:p>
            <a:pPr marL="174930" lvl="1" indent="-174930">
              <a:spcAft>
                <a:spcPts val="306"/>
              </a:spcAft>
              <a:buClr>
                <a:srgbClr val="236800"/>
              </a:buClr>
              <a:buSzPct val="123000"/>
              <a:buFont typeface="Arial" panose="020B0604020202020204" pitchFamily="34" charset="0"/>
              <a:buChar char="•"/>
            </a:pPr>
            <a:r>
              <a:rPr lang="fr-FR" sz="1153" i="1" dirty="0">
                <a:solidFill>
                  <a:srgbClr val="000000"/>
                </a:solidFill>
              </a:rPr>
              <a:t>PPP (type BOT ou contrat de performance routière) ; </a:t>
            </a:r>
          </a:p>
          <a:p>
            <a:pPr marL="174930" lvl="1" indent="-174930">
              <a:spcAft>
                <a:spcPts val="306"/>
              </a:spcAft>
              <a:buClr>
                <a:srgbClr val="236800"/>
              </a:buClr>
              <a:buSzPct val="123000"/>
              <a:buFont typeface="Arial" panose="020B0604020202020204" pitchFamily="34" charset="0"/>
              <a:buChar char="•"/>
            </a:pPr>
            <a:r>
              <a:rPr lang="fr-FR" sz="1153" i="1" dirty="0">
                <a:solidFill>
                  <a:srgbClr val="000000"/>
                </a:solidFill>
              </a:rPr>
              <a:t>Financement mixte : État + bailleurs + investisseurs privés ; </a:t>
            </a:r>
          </a:p>
          <a:p>
            <a:pPr marL="174930" lvl="1" indent="-174930">
              <a:spcAft>
                <a:spcPts val="306"/>
              </a:spcAft>
              <a:buClr>
                <a:srgbClr val="236800"/>
              </a:buClr>
              <a:buSzPct val="123000"/>
              <a:buFont typeface="Arial" panose="020B0604020202020204" pitchFamily="34" charset="0"/>
              <a:buChar char="•"/>
            </a:pPr>
            <a:r>
              <a:rPr lang="fr-FR" sz="1153" i="1" dirty="0">
                <a:solidFill>
                  <a:srgbClr val="000000"/>
                </a:solidFill>
              </a:rPr>
              <a:t>Contrat EPC + maintenance </a:t>
            </a:r>
          </a:p>
        </p:txBody>
      </p:sp>
      <p:grpSp>
        <p:nvGrpSpPr>
          <p:cNvPr id="65" name="Shape 2300">
            <a:extLst>
              <a:ext uri="{FF2B5EF4-FFF2-40B4-BE49-F238E27FC236}">
                <a16:creationId xmlns:a16="http://schemas.microsoft.com/office/drawing/2014/main" id="{9E0B91E6-A723-4E00-B509-4FAD7302E64C}"/>
              </a:ext>
            </a:extLst>
          </p:cNvPr>
          <p:cNvGrpSpPr/>
          <p:nvPr/>
        </p:nvGrpSpPr>
        <p:grpSpPr>
          <a:xfrm>
            <a:off x="1588929" y="2499668"/>
            <a:ext cx="253724" cy="288562"/>
            <a:chOff x="1839913" y="5276850"/>
            <a:chExt cx="693736" cy="788987"/>
          </a:xfrm>
          <a:solidFill>
            <a:schemeClr val="accent1"/>
          </a:solidFill>
        </p:grpSpPr>
        <p:sp>
          <p:nvSpPr>
            <p:cNvPr id="68" name="Shape 2301">
              <a:extLst>
                <a:ext uri="{FF2B5EF4-FFF2-40B4-BE49-F238E27FC236}">
                  <a16:creationId xmlns:a16="http://schemas.microsoft.com/office/drawing/2014/main" id="{C02219D6-63E7-41FB-8C54-F48ED1141912}"/>
                </a:ext>
              </a:extLst>
            </p:cNvPr>
            <p:cNvSpPr/>
            <p:nvPr/>
          </p:nvSpPr>
          <p:spPr>
            <a:xfrm>
              <a:off x="1897063" y="5276850"/>
              <a:ext cx="166686" cy="192088"/>
            </a:xfrm>
            <a:custGeom>
              <a:avLst/>
              <a:gdLst/>
              <a:ahLst/>
              <a:cxnLst/>
              <a:rect l="0" t="0" r="0" b="0"/>
              <a:pathLst>
                <a:path w="120000" h="120000" extrusionOk="0">
                  <a:moveTo>
                    <a:pt x="60000" y="120000"/>
                  </a:moveTo>
                  <a:cubicBezTo>
                    <a:pt x="93818" y="119685"/>
                    <a:pt x="120000" y="85354"/>
                    <a:pt x="120000" y="55748"/>
                  </a:cubicBezTo>
                  <a:cubicBezTo>
                    <a:pt x="120000" y="25826"/>
                    <a:pt x="93090" y="629"/>
                    <a:pt x="60000" y="0"/>
                  </a:cubicBezTo>
                  <a:cubicBezTo>
                    <a:pt x="26909" y="629"/>
                    <a:pt x="0" y="26141"/>
                    <a:pt x="0" y="55748"/>
                  </a:cubicBezTo>
                  <a:cubicBezTo>
                    <a:pt x="0" y="85354"/>
                    <a:pt x="26545" y="119685"/>
                    <a:pt x="60000" y="120000"/>
                  </a:cubicBezTo>
                  <a:close/>
                </a:path>
              </a:pathLst>
            </a:custGeom>
            <a:grpFill/>
            <a:ln>
              <a:noFill/>
            </a:ln>
          </p:spPr>
          <p:txBody>
            <a:bodyPr wrap="square" lIns="91410" tIns="45704" rIns="91410" bIns="45704" anchor="t" anchorCtr="0">
              <a:noAutofit/>
            </a:bodyPr>
            <a:lstStyle/>
            <a:p>
              <a:pPr defTabSz="932863"/>
              <a:endParaRPr sz="1600" dirty="0">
                <a:solidFill>
                  <a:srgbClr val="000000"/>
                </a:solidFill>
                <a:latin typeface="Arial"/>
                <a:ea typeface="Arial"/>
                <a:cs typeface="Arial"/>
                <a:sym typeface="Arial"/>
              </a:endParaRPr>
            </a:p>
          </p:txBody>
        </p:sp>
        <p:sp>
          <p:nvSpPr>
            <p:cNvPr id="69" name="Shape 2302">
              <a:extLst>
                <a:ext uri="{FF2B5EF4-FFF2-40B4-BE49-F238E27FC236}">
                  <a16:creationId xmlns:a16="http://schemas.microsoft.com/office/drawing/2014/main" id="{2A18D865-3B1E-44B2-9B14-D94E676363A2}"/>
                </a:ext>
              </a:extLst>
            </p:cNvPr>
            <p:cNvSpPr/>
            <p:nvPr/>
          </p:nvSpPr>
          <p:spPr>
            <a:xfrm>
              <a:off x="1965325" y="5483225"/>
              <a:ext cx="30161" cy="19049"/>
            </a:xfrm>
            <a:custGeom>
              <a:avLst/>
              <a:gdLst/>
              <a:ahLst/>
              <a:cxnLst/>
              <a:rect l="0" t="0" r="0" b="0"/>
              <a:pathLst>
                <a:path w="120000" h="120000" extrusionOk="0">
                  <a:moveTo>
                    <a:pt x="104516" y="3157"/>
                  </a:moveTo>
                  <a:cubicBezTo>
                    <a:pt x="73548" y="0"/>
                    <a:pt x="44516" y="0"/>
                    <a:pt x="13548" y="3157"/>
                  </a:cubicBezTo>
                  <a:cubicBezTo>
                    <a:pt x="9677" y="3157"/>
                    <a:pt x="5806" y="6315"/>
                    <a:pt x="5806" y="12631"/>
                  </a:cubicBezTo>
                  <a:cubicBezTo>
                    <a:pt x="3870" y="18947"/>
                    <a:pt x="1935" y="25263"/>
                    <a:pt x="0" y="31578"/>
                  </a:cubicBezTo>
                  <a:cubicBezTo>
                    <a:pt x="0" y="34736"/>
                    <a:pt x="0" y="41052"/>
                    <a:pt x="0" y="44210"/>
                  </a:cubicBezTo>
                  <a:cubicBezTo>
                    <a:pt x="7741" y="69473"/>
                    <a:pt x="13548" y="91578"/>
                    <a:pt x="21290" y="113684"/>
                  </a:cubicBezTo>
                  <a:cubicBezTo>
                    <a:pt x="21290" y="120000"/>
                    <a:pt x="23225" y="120000"/>
                    <a:pt x="27096" y="120000"/>
                  </a:cubicBezTo>
                  <a:cubicBezTo>
                    <a:pt x="36774" y="120000"/>
                    <a:pt x="48387" y="120000"/>
                    <a:pt x="58064" y="120000"/>
                  </a:cubicBezTo>
                  <a:cubicBezTo>
                    <a:pt x="69677" y="120000"/>
                    <a:pt x="79354" y="120000"/>
                    <a:pt x="90967" y="120000"/>
                  </a:cubicBezTo>
                  <a:cubicBezTo>
                    <a:pt x="94838" y="120000"/>
                    <a:pt x="94838" y="120000"/>
                    <a:pt x="96774" y="113684"/>
                  </a:cubicBezTo>
                  <a:cubicBezTo>
                    <a:pt x="102580" y="97894"/>
                    <a:pt x="106451" y="78947"/>
                    <a:pt x="112258" y="63157"/>
                  </a:cubicBezTo>
                  <a:cubicBezTo>
                    <a:pt x="118064" y="47368"/>
                    <a:pt x="120000" y="31578"/>
                    <a:pt x="112258" y="12631"/>
                  </a:cubicBezTo>
                  <a:cubicBezTo>
                    <a:pt x="110322" y="6315"/>
                    <a:pt x="108387" y="3157"/>
                    <a:pt x="104516" y="3157"/>
                  </a:cubicBezTo>
                  <a:close/>
                </a:path>
              </a:pathLst>
            </a:custGeom>
            <a:grpFill/>
            <a:ln>
              <a:noFill/>
            </a:ln>
          </p:spPr>
          <p:txBody>
            <a:bodyPr wrap="square" lIns="91410" tIns="45704" rIns="91410" bIns="45704" anchor="t" anchorCtr="0">
              <a:noAutofit/>
            </a:bodyPr>
            <a:lstStyle/>
            <a:p>
              <a:pPr defTabSz="932863"/>
              <a:endParaRPr sz="1600" dirty="0">
                <a:solidFill>
                  <a:srgbClr val="000000"/>
                </a:solidFill>
                <a:latin typeface="Arial"/>
                <a:ea typeface="Arial"/>
                <a:cs typeface="Arial"/>
                <a:sym typeface="Arial"/>
              </a:endParaRPr>
            </a:p>
          </p:txBody>
        </p:sp>
        <p:sp>
          <p:nvSpPr>
            <p:cNvPr id="70" name="Shape 2303">
              <a:extLst>
                <a:ext uri="{FF2B5EF4-FFF2-40B4-BE49-F238E27FC236}">
                  <a16:creationId xmlns:a16="http://schemas.microsoft.com/office/drawing/2014/main" id="{84A25411-F685-4A8B-A5D8-6C9FBAADFBFB}"/>
                </a:ext>
              </a:extLst>
            </p:cNvPr>
            <p:cNvSpPr/>
            <p:nvPr/>
          </p:nvSpPr>
          <p:spPr>
            <a:xfrm>
              <a:off x="1839913" y="5483225"/>
              <a:ext cx="473075" cy="582612"/>
            </a:xfrm>
            <a:custGeom>
              <a:avLst/>
              <a:gdLst/>
              <a:ahLst/>
              <a:cxnLst/>
              <a:rect l="0" t="0" r="0" b="0"/>
              <a:pathLst>
                <a:path w="120000" h="120000" extrusionOk="0">
                  <a:moveTo>
                    <a:pt x="59235" y="14495"/>
                  </a:moveTo>
                  <a:cubicBezTo>
                    <a:pt x="111082" y="14495"/>
                    <a:pt x="111082" y="14495"/>
                    <a:pt x="111082" y="14495"/>
                  </a:cubicBezTo>
                  <a:cubicBezTo>
                    <a:pt x="116050" y="14495"/>
                    <a:pt x="120000" y="11182"/>
                    <a:pt x="120000" y="7247"/>
                  </a:cubicBezTo>
                  <a:cubicBezTo>
                    <a:pt x="120000" y="3313"/>
                    <a:pt x="116050" y="0"/>
                    <a:pt x="111082" y="0"/>
                  </a:cubicBezTo>
                  <a:cubicBezTo>
                    <a:pt x="58980" y="0"/>
                    <a:pt x="58980" y="0"/>
                    <a:pt x="58980" y="0"/>
                  </a:cubicBezTo>
                  <a:cubicBezTo>
                    <a:pt x="58980" y="0"/>
                    <a:pt x="58980" y="0"/>
                    <a:pt x="58980" y="0"/>
                  </a:cubicBezTo>
                  <a:cubicBezTo>
                    <a:pt x="47770" y="0"/>
                    <a:pt x="47770" y="0"/>
                    <a:pt x="47770" y="0"/>
                  </a:cubicBezTo>
                  <a:cubicBezTo>
                    <a:pt x="40000" y="12424"/>
                    <a:pt x="40000" y="12424"/>
                    <a:pt x="40000" y="12424"/>
                  </a:cubicBezTo>
                  <a:cubicBezTo>
                    <a:pt x="39617" y="11389"/>
                    <a:pt x="39363" y="10353"/>
                    <a:pt x="39108" y="9318"/>
                  </a:cubicBezTo>
                  <a:cubicBezTo>
                    <a:pt x="38726" y="7868"/>
                    <a:pt x="38343" y="6315"/>
                    <a:pt x="37834" y="4866"/>
                  </a:cubicBezTo>
                  <a:cubicBezTo>
                    <a:pt x="36433" y="4866"/>
                    <a:pt x="34904" y="4866"/>
                    <a:pt x="33503" y="4866"/>
                  </a:cubicBezTo>
                  <a:cubicBezTo>
                    <a:pt x="33248" y="4866"/>
                    <a:pt x="33248" y="4969"/>
                    <a:pt x="33248" y="5073"/>
                  </a:cubicBezTo>
                  <a:cubicBezTo>
                    <a:pt x="32611" y="7247"/>
                    <a:pt x="32101" y="9421"/>
                    <a:pt x="31464" y="11596"/>
                  </a:cubicBezTo>
                  <a:cubicBezTo>
                    <a:pt x="31464" y="11803"/>
                    <a:pt x="31337" y="12113"/>
                    <a:pt x="31337" y="12320"/>
                  </a:cubicBezTo>
                  <a:cubicBezTo>
                    <a:pt x="23439" y="0"/>
                    <a:pt x="23439" y="0"/>
                    <a:pt x="23439" y="0"/>
                  </a:cubicBezTo>
                  <a:cubicBezTo>
                    <a:pt x="12229" y="0"/>
                    <a:pt x="12229" y="0"/>
                    <a:pt x="12229" y="0"/>
                  </a:cubicBezTo>
                  <a:cubicBezTo>
                    <a:pt x="5477" y="0"/>
                    <a:pt x="0" y="4762"/>
                    <a:pt x="0" y="10560"/>
                  </a:cubicBezTo>
                  <a:cubicBezTo>
                    <a:pt x="0" y="50215"/>
                    <a:pt x="0" y="50215"/>
                    <a:pt x="0" y="50215"/>
                  </a:cubicBezTo>
                  <a:cubicBezTo>
                    <a:pt x="0" y="55703"/>
                    <a:pt x="4840" y="60155"/>
                    <a:pt x="11210" y="60569"/>
                  </a:cubicBezTo>
                  <a:cubicBezTo>
                    <a:pt x="12993" y="76617"/>
                    <a:pt x="14649" y="92769"/>
                    <a:pt x="16433" y="109128"/>
                  </a:cubicBezTo>
                  <a:cubicBezTo>
                    <a:pt x="17197" y="114823"/>
                    <a:pt x="21656" y="119689"/>
                    <a:pt x="26751" y="119896"/>
                  </a:cubicBezTo>
                  <a:cubicBezTo>
                    <a:pt x="32611" y="120000"/>
                    <a:pt x="38598" y="120000"/>
                    <a:pt x="44585" y="119896"/>
                  </a:cubicBezTo>
                  <a:cubicBezTo>
                    <a:pt x="49554" y="119689"/>
                    <a:pt x="54140" y="114823"/>
                    <a:pt x="54777" y="109128"/>
                  </a:cubicBezTo>
                  <a:cubicBezTo>
                    <a:pt x="56305" y="95461"/>
                    <a:pt x="57707" y="81898"/>
                    <a:pt x="59235" y="68438"/>
                  </a:cubicBezTo>
                  <a:cubicBezTo>
                    <a:pt x="59235" y="68438"/>
                    <a:pt x="59235" y="68438"/>
                    <a:pt x="59235" y="68438"/>
                  </a:cubicBezTo>
                  <a:lnTo>
                    <a:pt x="59235" y="14495"/>
                  </a:lnTo>
                  <a:close/>
                </a:path>
              </a:pathLst>
            </a:custGeom>
            <a:grpFill/>
            <a:ln>
              <a:noFill/>
            </a:ln>
          </p:spPr>
          <p:txBody>
            <a:bodyPr wrap="square" lIns="91410" tIns="45704" rIns="91410" bIns="45704" anchor="t" anchorCtr="0">
              <a:noAutofit/>
            </a:bodyPr>
            <a:lstStyle/>
            <a:p>
              <a:pPr defTabSz="932863"/>
              <a:endParaRPr sz="1600" dirty="0">
                <a:solidFill>
                  <a:srgbClr val="000000"/>
                </a:solidFill>
                <a:latin typeface="Arial"/>
                <a:ea typeface="Arial"/>
                <a:cs typeface="Arial"/>
                <a:sym typeface="Arial"/>
              </a:endParaRPr>
            </a:p>
          </p:txBody>
        </p:sp>
        <p:sp>
          <p:nvSpPr>
            <p:cNvPr id="71" name="Shape 2304">
              <a:extLst>
                <a:ext uri="{FF2B5EF4-FFF2-40B4-BE49-F238E27FC236}">
                  <a16:creationId xmlns:a16="http://schemas.microsoft.com/office/drawing/2014/main" id="{69D599DE-86A9-4E36-B0D7-CC58B19ED2E7}"/>
                </a:ext>
              </a:extLst>
            </p:cNvPr>
            <p:cNvSpPr/>
            <p:nvPr/>
          </p:nvSpPr>
          <p:spPr>
            <a:xfrm>
              <a:off x="2135188" y="5921375"/>
              <a:ext cx="282574" cy="144462"/>
            </a:xfrm>
            <a:custGeom>
              <a:avLst/>
              <a:gdLst/>
              <a:ahLst/>
              <a:cxnLst/>
              <a:rect l="0" t="0" r="0" b="0"/>
              <a:pathLst>
                <a:path w="120000" h="120000" extrusionOk="0">
                  <a:moveTo>
                    <a:pt x="72682" y="0"/>
                  </a:moveTo>
                  <a:cubicBezTo>
                    <a:pt x="47317" y="0"/>
                    <a:pt x="47317" y="0"/>
                    <a:pt x="47317" y="0"/>
                  </a:cubicBezTo>
                  <a:cubicBezTo>
                    <a:pt x="3623" y="88333"/>
                    <a:pt x="3623" y="88333"/>
                    <a:pt x="3623" y="88333"/>
                  </a:cubicBezTo>
                  <a:cubicBezTo>
                    <a:pt x="0" y="95416"/>
                    <a:pt x="0" y="107083"/>
                    <a:pt x="3623" y="114583"/>
                  </a:cubicBezTo>
                  <a:cubicBezTo>
                    <a:pt x="5541" y="117916"/>
                    <a:pt x="7886" y="120000"/>
                    <a:pt x="10017" y="120000"/>
                  </a:cubicBezTo>
                  <a:cubicBezTo>
                    <a:pt x="12362" y="120000"/>
                    <a:pt x="14706" y="117916"/>
                    <a:pt x="16625" y="114583"/>
                  </a:cubicBezTo>
                  <a:cubicBezTo>
                    <a:pt x="60106" y="26250"/>
                    <a:pt x="60106" y="26250"/>
                    <a:pt x="60106" y="26250"/>
                  </a:cubicBezTo>
                  <a:cubicBezTo>
                    <a:pt x="103587" y="114583"/>
                    <a:pt x="103587" y="114583"/>
                    <a:pt x="103587" y="114583"/>
                  </a:cubicBezTo>
                  <a:cubicBezTo>
                    <a:pt x="105293" y="117916"/>
                    <a:pt x="107637" y="120000"/>
                    <a:pt x="109982" y="120000"/>
                  </a:cubicBezTo>
                  <a:cubicBezTo>
                    <a:pt x="112326" y="120000"/>
                    <a:pt x="114671" y="117916"/>
                    <a:pt x="116376" y="114583"/>
                  </a:cubicBezTo>
                  <a:cubicBezTo>
                    <a:pt x="120000" y="107083"/>
                    <a:pt x="120000" y="95416"/>
                    <a:pt x="116376" y="88333"/>
                  </a:cubicBezTo>
                  <a:lnTo>
                    <a:pt x="72682" y="0"/>
                  </a:lnTo>
                  <a:close/>
                </a:path>
              </a:pathLst>
            </a:custGeom>
            <a:grpFill/>
            <a:ln>
              <a:noFill/>
            </a:ln>
          </p:spPr>
          <p:txBody>
            <a:bodyPr wrap="square" lIns="91410" tIns="45704" rIns="91410" bIns="45704" anchor="t" anchorCtr="0">
              <a:noAutofit/>
            </a:bodyPr>
            <a:lstStyle/>
            <a:p>
              <a:pPr defTabSz="932863"/>
              <a:endParaRPr sz="1600" dirty="0">
                <a:solidFill>
                  <a:srgbClr val="000000"/>
                </a:solidFill>
                <a:latin typeface="Arial"/>
                <a:ea typeface="Arial"/>
                <a:cs typeface="Arial"/>
                <a:sym typeface="Arial"/>
              </a:endParaRPr>
            </a:p>
          </p:txBody>
        </p:sp>
        <p:sp>
          <p:nvSpPr>
            <p:cNvPr id="72" name="Shape 2305">
              <a:extLst>
                <a:ext uri="{FF2B5EF4-FFF2-40B4-BE49-F238E27FC236}">
                  <a16:creationId xmlns:a16="http://schemas.microsoft.com/office/drawing/2014/main" id="{F4BAE191-290C-42F5-8531-556E328EC965}"/>
                </a:ext>
              </a:extLst>
            </p:cNvPr>
            <p:cNvSpPr/>
            <p:nvPr/>
          </p:nvSpPr>
          <p:spPr>
            <a:xfrm>
              <a:off x="2092325" y="5278437"/>
              <a:ext cx="441324" cy="614363"/>
            </a:xfrm>
            <a:custGeom>
              <a:avLst/>
              <a:gdLst/>
              <a:ahLst/>
              <a:cxnLst/>
              <a:rect l="0" t="0" r="0" b="0"/>
              <a:pathLst>
                <a:path w="120000" h="120000" extrusionOk="0">
                  <a:moveTo>
                    <a:pt x="103071" y="10622"/>
                  </a:moveTo>
                  <a:cubicBezTo>
                    <a:pt x="72491" y="10622"/>
                    <a:pt x="72491" y="10622"/>
                    <a:pt x="72491" y="10622"/>
                  </a:cubicBezTo>
                  <a:cubicBezTo>
                    <a:pt x="71262" y="4622"/>
                    <a:pt x="64163" y="0"/>
                    <a:pt x="55563" y="0"/>
                  </a:cubicBezTo>
                  <a:cubicBezTo>
                    <a:pt x="44232" y="0"/>
                    <a:pt x="44232" y="0"/>
                    <a:pt x="44232" y="0"/>
                  </a:cubicBezTo>
                  <a:cubicBezTo>
                    <a:pt x="35631" y="0"/>
                    <a:pt x="28532" y="4622"/>
                    <a:pt x="27440" y="10622"/>
                  </a:cubicBezTo>
                  <a:cubicBezTo>
                    <a:pt x="0" y="10622"/>
                    <a:pt x="0" y="10622"/>
                    <a:pt x="0" y="10622"/>
                  </a:cubicBezTo>
                  <a:cubicBezTo>
                    <a:pt x="682" y="12688"/>
                    <a:pt x="1228" y="14852"/>
                    <a:pt x="1228" y="17114"/>
                  </a:cubicBezTo>
                  <a:cubicBezTo>
                    <a:pt x="1228" y="17704"/>
                    <a:pt x="1092" y="18196"/>
                    <a:pt x="1092" y="18786"/>
                  </a:cubicBezTo>
                  <a:cubicBezTo>
                    <a:pt x="34402" y="18786"/>
                    <a:pt x="34402" y="18786"/>
                    <a:pt x="34402" y="18786"/>
                  </a:cubicBezTo>
                  <a:cubicBezTo>
                    <a:pt x="38907" y="18786"/>
                    <a:pt x="38907" y="18786"/>
                    <a:pt x="38907" y="18786"/>
                  </a:cubicBezTo>
                  <a:cubicBezTo>
                    <a:pt x="60887" y="18786"/>
                    <a:pt x="60887" y="18786"/>
                    <a:pt x="60887" y="18786"/>
                  </a:cubicBezTo>
                  <a:cubicBezTo>
                    <a:pt x="66894" y="18786"/>
                    <a:pt x="66894" y="18786"/>
                    <a:pt x="66894" y="18786"/>
                  </a:cubicBezTo>
                  <a:cubicBezTo>
                    <a:pt x="103071" y="18786"/>
                    <a:pt x="103071" y="18786"/>
                    <a:pt x="103071" y="18786"/>
                  </a:cubicBezTo>
                  <a:cubicBezTo>
                    <a:pt x="106211" y="18786"/>
                    <a:pt x="108668" y="20852"/>
                    <a:pt x="108668" y="23409"/>
                  </a:cubicBezTo>
                  <a:cubicBezTo>
                    <a:pt x="108668" y="107213"/>
                    <a:pt x="108668" y="107213"/>
                    <a:pt x="108668" y="107213"/>
                  </a:cubicBezTo>
                  <a:cubicBezTo>
                    <a:pt x="108668" y="109770"/>
                    <a:pt x="106211" y="111836"/>
                    <a:pt x="103071" y="111836"/>
                  </a:cubicBezTo>
                  <a:cubicBezTo>
                    <a:pt x="3139" y="111836"/>
                    <a:pt x="3139" y="111836"/>
                    <a:pt x="3139" y="111836"/>
                  </a:cubicBezTo>
                  <a:cubicBezTo>
                    <a:pt x="2866" y="114590"/>
                    <a:pt x="2457" y="117344"/>
                    <a:pt x="2184" y="120000"/>
                  </a:cubicBezTo>
                  <a:cubicBezTo>
                    <a:pt x="103071" y="120000"/>
                    <a:pt x="103071" y="120000"/>
                    <a:pt x="103071" y="120000"/>
                  </a:cubicBezTo>
                  <a:cubicBezTo>
                    <a:pt x="112491" y="120000"/>
                    <a:pt x="120000" y="114295"/>
                    <a:pt x="120000" y="107213"/>
                  </a:cubicBezTo>
                  <a:cubicBezTo>
                    <a:pt x="120000" y="23409"/>
                    <a:pt x="120000" y="23409"/>
                    <a:pt x="120000" y="23409"/>
                  </a:cubicBezTo>
                  <a:cubicBezTo>
                    <a:pt x="120000" y="16327"/>
                    <a:pt x="112491" y="10622"/>
                    <a:pt x="103071" y="10622"/>
                  </a:cubicBezTo>
                  <a:close/>
                </a:path>
              </a:pathLst>
            </a:custGeom>
            <a:grpFill/>
            <a:ln>
              <a:noFill/>
            </a:ln>
          </p:spPr>
          <p:txBody>
            <a:bodyPr wrap="square" lIns="91410" tIns="45704" rIns="91410" bIns="45704" anchor="t" anchorCtr="0">
              <a:noAutofit/>
            </a:bodyPr>
            <a:lstStyle/>
            <a:p>
              <a:pPr defTabSz="932863"/>
              <a:endParaRPr sz="1600" dirty="0">
                <a:solidFill>
                  <a:srgbClr val="000000"/>
                </a:solidFill>
                <a:latin typeface="Arial"/>
                <a:ea typeface="Arial"/>
                <a:cs typeface="Arial"/>
                <a:sym typeface="Arial"/>
              </a:endParaRPr>
            </a:p>
          </p:txBody>
        </p:sp>
      </p:grpSp>
      <p:pic>
        <p:nvPicPr>
          <p:cNvPr id="98" name="Picture 79" descr="A close up of a logo&#10;&#10;Description generated with very high confidence">
            <a:extLst>
              <a:ext uri="{FF2B5EF4-FFF2-40B4-BE49-F238E27FC236}">
                <a16:creationId xmlns:a16="http://schemas.microsoft.com/office/drawing/2014/main" id="{12B79ABC-661B-49DB-B7B5-8AF5464B40F6}"/>
              </a:ext>
            </a:extLst>
          </p:cNvPr>
          <p:cNvPicPr>
            <a:picLocks noChangeAspect="1"/>
          </p:cNvPicPr>
          <p:nvPr/>
        </p:nvPicPr>
        <p:blipFill rotWithShape="1">
          <a:blip r:embed="rId3" cstate="print">
            <a:duotone>
              <a:schemeClr val="accent1">
                <a:shade val="45000"/>
                <a:satMod val="135000"/>
              </a:schemeClr>
              <a:prstClr val="white"/>
            </a:duotone>
            <a:extLst>
              <a:ext uri="{28A0092B-C50C-407E-A947-70E740481C1C}">
                <a14:useLocalDpi xmlns:a14="http://schemas.microsoft.com/office/drawing/2010/main" val="0"/>
              </a:ext>
            </a:extLst>
          </a:blip>
          <a:srcRect l="7899" t="14124" r="8944" b="27484"/>
          <a:stretch/>
        </p:blipFill>
        <p:spPr>
          <a:xfrm>
            <a:off x="1553672" y="4832362"/>
            <a:ext cx="427501" cy="300190"/>
          </a:xfrm>
          <a:prstGeom prst="rect">
            <a:avLst/>
          </a:prstGeom>
        </p:spPr>
      </p:pic>
      <p:sp>
        <p:nvSpPr>
          <p:cNvPr id="40" name="Titre 23">
            <a:extLst>
              <a:ext uri="{FF2B5EF4-FFF2-40B4-BE49-F238E27FC236}">
                <a16:creationId xmlns:a16="http://schemas.microsoft.com/office/drawing/2014/main" id="{95BA5E4A-3BB6-497D-BCA5-51A37862FE12}"/>
              </a:ext>
            </a:extLst>
          </p:cNvPr>
          <p:cNvSpPr txBox="1">
            <a:spLocks/>
          </p:cNvSpPr>
          <p:nvPr/>
        </p:nvSpPr>
        <p:spPr>
          <a:xfrm>
            <a:off x="822960" y="138914"/>
            <a:ext cx="9854104" cy="517740"/>
          </a:xfrm>
          <a:prstGeom prst="rect">
            <a:avLst/>
          </a:prstGeom>
        </p:spPr>
        <p:txBody>
          <a:bodyPr/>
          <a:lstStyle>
            <a:lvl1pPr algn="l" defTabSz="895350" rtl="0" eaLnBrk="1" fontAlgn="base" hangingPunct="1">
              <a:spcBef>
                <a:spcPct val="0"/>
              </a:spcBef>
              <a:spcAft>
                <a:spcPct val="0"/>
              </a:spcAft>
              <a:tabLst>
                <a:tab pos="357188" algn="l"/>
              </a:tabLst>
              <a:defRPr sz="1900" b="1">
                <a:solidFill>
                  <a:schemeClr val="tx2"/>
                </a:solidFill>
                <a:latin typeface="+mj-lt"/>
                <a:ea typeface="+mj-ea"/>
                <a:cs typeface="+mj-cs"/>
              </a:defRPr>
            </a:lvl1pPr>
            <a:lvl2pPr algn="l" defTabSz="895350" rtl="0" eaLnBrk="1" fontAlgn="base" hangingPunct="1">
              <a:spcBef>
                <a:spcPct val="0"/>
              </a:spcBef>
              <a:spcAft>
                <a:spcPct val="0"/>
              </a:spcAft>
              <a:defRPr sz="1900" b="1">
                <a:solidFill>
                  <a:schemeClr val="tx2"/>
                </a:solidFill>
                <a:latin typeface="Arial" charset="0"/>
              </a:defRPr>
            </a:lvl2pPr>
            <a:lvl3pPr algn="l" defTabSz="895350" rtl="0" eaLnBrk="1" fontAlgn="base" hangingPunct="1">
              <a:spcBef>
                <a:spcPct val="0"/>
              </a:spcBef>
              <a:spcAft>
                <a:spcPct val="0"/>
              </a:spcAft>
              <a:defRPr sz="1900" b="1">
                <a:solidFill>
                  <a:schemeClr val="tx2"/>
                </a:solidFill>
                <a:latin typeface="Arial" charset="0"/>
              </a:defRPr>
            </a:lvl3pPr>
            <a:lvl4pPr algn="l" defTabSz="895350" rtl="0" eaLnBrk="1" fontAlgn="base" hangingPunct="1">
              <a:spcBef>
                <a:spcPct val="0"/>
              </a:spcBef>
              <a:spcAft>
                <a:spcPct val="0"/>
              </a:spcAft>
              <a:defRPr sz="1900" b="1">
                <a:solidFill>
                  <a:schemeClr val="tx2"/>
                </a:solidFill>
                <a:latin typeface="Arial" charset="0"/>
              </a:defRPr>
            </a:lvl4pPr>
            <a:lvl5pPr algn="l" defTabSz="895350" rtl="0" eaLnBrk="1" fontAlgn="base" hangingPunct="1">
              <a:spcBef>
                <a:spcPct val="0"/>
              </a:spcBef>
              <a:spcAft>
                <a:spcPct val="0"/>
              </a:spcAft>
              <a:defRPr sz="1900" b="1">
                <a:solidFill>
                  <a:schemeClr val="tx2"/>
                </a:solidFill>
                <a:latin typeface="Arial" charset="0"/>
              </a:defRPr>
            </a:lvl5pPr>
            <a:lvl6pPr marL="457200" algn="l" defTabSz="895350" rtl="0" eaLnBrk="1" fontAlgn="base" hangingPunct="1">
              <a:spcBef>
                <a:spcPct val="0"/>
              </a:spcBef>
              <a:spcAft>
                <a:spcPct val="0"/>
              </a:spcAft>
              <a:defRPr sz="1900" b="1">
                <a:solidFill>
                  <a:schemeClr val="tx2"/>
                </a:solidFill>
                <a:latin typeface="Arial" charset="0"/>
              </a:defRPr>
            </a:lvl6pPr>
            <a:lvl7pPr marL="914400" algn="l" defTabSz="895350" rtl="0" eaLnBrk="1" fontAlgn="base" hangingPunct="1">
              <a:spcBef>
                <a:spcPct val="0"/>
              </a:spcBef>
              <a:spcAft>
                <a:spcPct val="0"/>
              </a:spcAft>
              <a:defRPr sz="1900" b="1">
                <a:solidFill>
                  <a:schemeClr val="tx2"/>
                </a:solidFill>
                <a:latin typeface="Arial" charset="0"/>
              </a:defRPr>
            </a:lvl7pPr>
            <a:lvl8pPr marL="1371600" algn="l" defTabSz="895350" rtl="0" eaLnBrk="1" fontAlgn="base" hangingPunct="1">
              <a:spcBef>
                <a:spcPct val="0"/>
              </a:spcBef>
              <a:spcAft>
                <a:spcPct val="0"/>
              </a:spcAft>
              <a:defRPr sz="1900" b="1">
                <a:solidFill>
                  <a:schemeClr val="tx2"/>
                </a:solidFill>
                <a:latin typeface="Arial" charset="0"/>
              </a:defRPr>
            </a:lvl8pPr>
            <a:lvl9pPr marL="1828800" algn="l" defTabSz="895350" rtl="0" eaLnBrk="1" fontAlgn="base" hangingPunct="1">
              <a:spcBef>
                <a:spcPct val="0"/>
              </a:spcBef>
              <a:spcAft>
                <a:spcPct val="0"/>
              </a:spcAft>
              <a:defRPr sz="1900" b="1">
                <a:solidFill>
                  <a:schemeClr val="tx2"/>
                </a:solidFill>
                <a:latin typeface="Arial" charset="0"/>
              </a:defRPr>
            </a:lvl9pPr>
          </a:lstStyle>
          <a:p>
            <a:r>
              <a:rPr lang="fr-FR" sz="1939" kern="0" dirty="0">
                <a:solidFill>
                  <a:schemeClr val="accent1"/>
                </a:solidFill>
              </a:rPr>
              <a:t>Travaux d’aménagement et de bitumage de la route </a:t>
            </a:r>
            <a:r>
              <a:rPr lang="fr-FR" sz="1939" kern="0" dirty="0" err="1">
                <a:solidFill>
                  <a:schemeClr val="accent1"/>
                </a:solidFill>
              </a:rPr>
              <a:t>Adéta</a:t>
            </a:r>
            <a:r>
              <a:rPr lang="fr-FR" sz="1939" kern="0" dirty="0">
                <a:solidFill>
                  <a:schemeClr val="accent1"/>
                </a:solidFill>
              </a:rPr>
              <a:t> – N’</a:t>
            </a:r>
            <a:r>
              <a:rPr lang="fr-FR" sz="1939" kern="0" dirty="0" err="1">
                <a:solidFill>
                  <a:schemeClr val="accent1"/>
                </a:solidFill>
              </a:rPr>
              <a:t>Digbé</a:t>
            </a:r>
            <a:r>
              <a:rPr lang="fr-FR" sz="1939" kern="0" dirty="0">
                <a:solidFill>
                  <a:schemeClr val="accent1"/>
                </a:solidFill>
              </a:rPr>
              <a:t> – </a:t>
            </a:r>
            <a:r>
              <a:rPr lang="fr-FR" sz="1939" kern="0" dirty="0" err="1">
                <a:solidFill>
                  <a:schemeClr val="accent1"/>
                </a:solidFill>
              </a:rPr>
              <a:t>Sassanou</a:t>
            </a:r>
            <a:r>
              <a:rPr lang="fr-FR" sz="1939" kern="0" dirty="0">
                <a:solidFill>
                  <a:schemeClr val="accent1"/>
                </a:solidFill>
              </a:rPr>
              <a:t> + Kpalimé – </a:t>
            </a:r>
            <a:r>
              <a:rPr lang="fr-FR" sz="1939" kern="0" dirty="0" err="1">
                <a:solidFill>
                  <a:schemeClr val="accent1"/>
                </a:solidFill>
              </a:rPr>
              <a:t>Kloto</a:t>
            </a:r>
            <a:r>
              <a:rPr lang="fr-FR" sz="1939" kern="0" dirty="0">
                <a:solidFill>
                  <a:schemeClr val="accent1"/>
                </a:solidFill>
              </a:rPr>
              <a:t> – </a:t>
            </a:r>
            <a:r>
              <a:rPr lang="fr-FR" sz="1939" kern="0" dirty="0" err="1">
                <a:solidFill>
                  <a:schemeClr val="accent1"/>
                </a:solidFill>
              </a:rPr>
              <a:t>Kametonou</a:t>
            </a:r>
            <a:r>
              <a:rPr lang="fr-FR" sz="1939" kern="0" dirty="0">
                <a:solidFill>
                  <a:schemeClr val="accent1"/>
                </a:solidFill>
              </a:rPr>
              <a:t> y compris la route du château Vial (56 Km)</a:t>
            </a:r>
          </a:p>
        </p:txBody>
      </p:sp>
      <p:sp>
        <p:nvSpPr>
          <p:cNvPr id="39" name="Rectangle 38">
            <a:extLst>
              <a:ext uri="{FF2B5EF4-FFF2-40B4-BE49-F238E27FC236}">
                <a16:creationId xmlns:a16="http://schemas.microsoft.com/office/drawing/2014/main" id="{23FCC8E4-7155-4ECB-A517-2CC900A34664}"/>
              </a:ext>
            </a:extLst>
          </p:cNvPr>
          <p:cNvSpPr/>
          <p:nvPr/>
        </p:nvSpPr>
        <p:spPr>
          <a:xfrm>
            <a:off x="10910416" y="0"/>
            <a:ext cx="1281584" cy="270376"/>
          </a:xfrm>
          <a:prstGeom prst="rect">
            <a:avLst/>
          </a:prstGeom>
          <a:solidFill>
            <a:srgbClr val="005E00"/>
          </a:solidFill>
        </p:spPr>
        <p:txBody>
          <a:bodyPr wrap="square">
            <a:spAutoFit/>
          </a:bodyPr>
          <a:lstStyle/>
          <a:p>
            <a:pPr defTabSz="932863"/>
            <a:r>
              <a:rPr lang="fr-FR" sz="1122" b="1" dirty="0">
                <a:solidFill>
                  <a:srgbClr val="FFFFFF"/>
                </a:solidFill>
              </a:rPr>
              <a:t>FICHE PROJET </a:t>
            </a:r>
            <a:endParaRPr lang="en-GB" sz="1122" dirty="0">
              <a:solidFill>
                <a:srgbClr val="FFFFFF"/>
              </a:solidFill>
            </a:endParaRPr>
          </a:p>
        </p:txBody>
      </p:sp>
      <p:pic>
        <p:nvPicPr>
          <p:cNvPr id="4" name="Graphic 3" descr="Star with solid fill">
            <a:extLst>
              <a:ext uri="{FF2B5EF4-FFF2-40B4-BE49-F238E27FC236}">
                <a16:creationId xmlns:a16="http://schemas.microsoft.com/office/drawing/2014/main" id="{0704C949-A515-6196-E154-476AC44B3703}"/>
              </a:ext>
            </a:extLst>
          </p:cNvPr>
          <p:cNvPicPr>
            <a:picLocks noChangeAspect="1"/>
          </p:cNvPicPr>
          <p:nvPr/>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7975" y="239920"/>
            <a:ext cx="319616" cy="319616"/>
          </a:xfrm>
          <a:prstGeom prst="rect">
            <a:avLst/>
          </a:prstGeom>
        </p:spPr>
      </p:pic>
      <p:pic>
        <p:nvPicPr>
          <p:cNvPr id="5" name="Graphic 4" descr="Star with solid fill">
            <a:extLst>
              <a:ext uri="{FF2B5EF4-FFF2-40B4-BE49-F238E27FC236}">
                <a16:creationId xmlns:a16="http://schemas.microsoft.com/office/drawing/2014/main" id="{B4226F5A-B809-499A-93A2-5EE4D3DEB25E}"/>
              </a:ext>
            </a:extLst>
          </p:cNvPr>
          <p:cNvPicPr>
            <a:picLocks noChangeAspect="1"/>
          </p:cNvPicPr>
          <p:nvPr/>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7975" y="6471223"/>
            <a:ext cx="319616" cy="319616"/>
          </a:xfrm>
          <a:prstGeom prst="rect">
            <a:avLst/>
          </a:prstGeom>
        </p:spPr>
      </p:pic>
      <p:sp>
        <p:nvSpPr>
          <p:cNvPr id="6" name="TextBox 5">
            <a:extLst>
              <a:ext uri="{FF2B5EF4-FFF2-40B4-BE49-F238E27FC236}">
                <a16:creationId xmlns:a16="http://schemas.microsoft.com/office/drawing/2014/main" id="{F66E0D47-ECBE-760F-EEA8-300558C4C710}"/>
              </a:ext>
            </a:extLst>
          </p:cNvPr>
          <p:cNvSpPr txBox="1"/>
          <p:nvPr/>
        </p:nvSpPr>
        <p:spPr>
          <a:xfrm>
            <a:off x="709494" y="6543040"/>
            <a:ext cx="4268906" cy="221491"/>
          </a:xfrm>
          <a:prstGeom prst="rect">
            <a:avLst/>
          </a:prstGeom>
          <a:ln w="6350">
            <a:noFill/>
            <a:miter lim="800000"/>
          </a:ln>
        </p:spPr>
        <p:txBody>
          <a:bodyPr vert="horz" wrap="square" lIns="0" tIns="0" rIns="0" bIns="0" rtlCol="0">
            <a:noAutofit/>
          </a:bodyPr>
          <a:lstStyle/>
          <a:p>
            <a:pPr algn="l">
              <a:spcBef>
                <a:spcPts val="300"/>
              </a:spcBef>
              <a:spcAft>
                <a:spcPts val="300"/>
              </a:spcAft>
              <a:buNone/>
            </a:pPr>
            <a:r>
              <a:rPr lang="fr-FR" sz="1050" dirty="0"/>
              <a:t>Projet phare</a:t>
            </a:r>
          </a:p>
        </p:txBody>
      </p:sp>
      <p:sp>
        <p:nvSpPr>
          <p:cNvPr id="7" name="CustomShape 3">
            <a:extLst>
              <a:ext uri="{FF2B5EF4-FFF2-40B4-BE49-F238E27FC236}">
                <a16:creationId xmlns:a16="http://schemas.microsoft.com/office/drawing/2014/main" id="{0AA333FE-025F-DDBF-5149-F10DAE38715C}"/>
              </a:ext>
            </a:extLst>
          </p:cNvPr>
          <p:cNvSpPr/>
          <p:nvPr/>
        </p:nvSpPr>
        <p:spPr>
          <a:xfrm>
            <a:off x="374214" y="5603816"/>
            <a:ext cx="1017605" cy="715702"/>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algn="ctr" defTabSz="932863"/>
            <a:r>
              <a:rPr lang="fr-FR" sz="1204" b="1" dirty="0">
                <a:solidFill>
                  <a:srgbClr val="FFFFFF"/>
                </a:solidFill>
                <a:latin typeface="Arial"/>
              </a:rPr>
              <a:t>Maturité</a:t>
            </a:r>
            <a:endParaRPr sz="1204" b="1" dirty="0">
              <a:solidFill>
                <a:srgbClr val="FFFFFF"/>
              </a:solidFill>
              <a:latin typeface="Arial"/>
            </a:endParaRPr>
          </a:p>
        </p:txBody>
      </p:sp>
      <p:sp>
        <p:nvSpPr>
          <p:cNvPr id="8" name="CustomShape 17">
            <a:extLst>
              <a:ext uri="{FF2B5EF4-FFF2-40B4-BE49-F238E27FC236}">
                <a16:creationId xmlns:a16="http://schemas.microsoft.com/office/drawing/2014/main" id="{9F56C4CE-8132-DAB8-0F1E-68745485DB2B}"/>
              </a:ext>
            </a:extLst>
          </p:cNvPr>
          <p:cNvSpPr/>
          <p:nvPr/>
        </p:nvSpPr>
        <p:spPr>
          <a:xfrm>
            <a:off x="1635790" y="3576530"/>
            <a:ext cx="7812000" cy="0"/>
          </a:xfrm>
          <a:prstGeom prst="straightConnector1">
            <a:avLst/>
          </a:prstGeom>
          <a:noFill/>
          <a:ln w="12600">
            <a:solidFill>
              <a:schemeClr val="accent6"/>
            </a:solidFill>
            <a:custDash>
              <a:ds d="100000" sp="300000"/>
            </a:custDash>
            <a:round/>
          </a:ln>
        </p:spPr>
        <p:style>
          <a:lnRef idx="0">
            <a:scrgbClr r="0" g="0" b="0"/>
          </a:lnRef>
          <a:fillRef idx="0">
            <a:scrgbClr r="0" g="0" b="0"/>
          </a:fillRef>
          <a:effectRef idx="0">
            <a:scrgbClr r="0" g="0" b="0"/>
          </a:effectRef>
          <a:fontRef idx="minor"/>
        </p:style>
        <p:txBody>
          <a:bodyPr/>
          <a:lstStyle/>
          <a:p>
            <a:endParaRPr lang="fr-TG"/>
          </a:p>
        </p:txBody>
      </p:sp>
      <p:sp>
        <p:nvSpPr>
          <p:cNvPr id="9" name="CustomShape 17">
            <a:extLst>
              <a:ext uri="{FF2B5EF4-FFF2-40B4-BE49-F238E27FC236}">
                <a16:creationId xmlns:a16="http://schemas.microsoft.com/office/drawing/2014/main" id="{FCD1BD5D-B08C-6DC1-EA55-185C330D6AB4}"/>
              </a:ext>
            </a:extLst>
          </p:cNvPr>
          <p:cNvSpPr/>
          <p:nvPr/>
        </p:nvSpPr>
        <p:spPr>
          <a:xfrm>
            <a:off x="1635790" y="4554245"/>
            <a:ext cx="7812000" cy="0"/>
          </a:xfrm>
          <a:prstGeom prst="straightConnector1">
            <a:avLst/>
          </a:prstGeom>
          <a:noFill/>
          <a:ln w="12600">
            <a:solidFill>
              <a:schemeClr val="accent6"/>
            </a:solidFill>
            <a:custDash>
              <a:ds d="100000" sp="300000"/>
            </a:custDash>
            <a:round/>
          </a:ln>
        </p:spPr>
        <p:style>
          <a:lnRef idx="0">
            <a:scrgbClr r="0" g="0" b="0"/>
          </a:lnRef>
          <a:fillRef idx="0">
            <a:scrgbClr r="0" g="0" b="0"/>
          </a:fillRef>
          <a:effectRef idx="0">
            <a:scrgbClr r="0" g="0" b="0"/>
          </a:effectRef>
          <a:fontRef idx="minor"/>
        </p:style>
        <p:txBody>
          <a:bodyPr/>
          <a:lstStyle/>
          <a:p>
            <a:endParaRPr lang="fr-TG"/>
          </a:p>
        </p:txBody>
      </p:sp>
      <p:sp>
        <p:nvSpPr>
          <p:cNvPr id="10" name="CustomShape 21">
            <a:extLst>
              <a:ext uri="{FF2B5EF4-FFF2-40B4-BE49-F238E27FC236}">
                <a16:creationId xmlns:a16="http://schemas.microsoft.com/office/drawing/2014/main" id="{2E565EFC-F7E3-3C30-8DA7-04AF92B0020F}"/>
              </a:ext>
            </a:extLst>
          </p:cNvPr>
          <p:cNvSpPr/>
          <p:nvPr/>
        </p:nvSpPr>
        <p:spPr>
          <a:xfrm>
            <a:off x="1654163" y="5563035"/>
            <a:ext cx="7812000" cy="0"/>
          </a:xfrm>
          <a:prstGeom prst="straightConnector1">
            <a:avLst/>
          </a:prstGeom>
          <a:noFill/>
          <a:ln w="12600">
            <a:solidFill>
              <a:schemeClr val="accent6"/>
            </a:solidFill>
            <a:round/>
          </a:ln>
        </p:spPr>
        <p:style>
          <a:lnRef idx="0">
            <a:scrgbClr r="0" g="0" b="0"/>
          </a:lnRef>
          <a:fillRef idx="0">
            <a:scrgbClr r="0" g="0" b="0"/>
          </a:fillRef>
          <a:effectRef idx="0">
            <a:scrgbClr r="0" g="0" b="0"/>
          </a:effectRef>
          <a:fontRef idx="minor"/>
        </p:style>
        <p:txBody>
          <a:bodyPr/>
          <a:lstStyle/>
          <a:p>
            <a:endParaRPr lang="fr-TG"/>
          </a:p>
        </p:txBody>
      </p:sp>
      <p:cxnSp>
        <p:nvCxnSpPr>
          <p:cNvPr id="12" name="Straight Connector 11">
            <a:extLst>
              <a:ext uri="{FF2B5EF4-FFF2-40B4-BE49-F238E27FC236}">
                <a16:creationId xmlns:a16="http://schemas.microsoft.com/office/drawing/2014/main" id="{DCC491C9-98ED-8BE1-F2B2-8378254D0304}"/>
              </a:ext>
            </a:extLst>
          </p:cNvPr>
          <p:cNvCxnSpPr>
            <a:cxnSpLocks/>
          </p:cNvCxnSpPr>
          <p:nvPr/>
        </p:nvCxnSpPr>
        <p:spPr>
          <a:xfrm>
            <a:off x="1670794" y="5826367"/>
            <a:ext cx="7823709" cy="0"/>
          </a:xfrm>
          <a:prstGeom prst="line">
            <a:avLst/>
          </a:prstGeom>
          <a:ln w="3810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grpSp>
        <p:nvGrpSpPr>
          <p:cNvPr id="45" name="Group 44">
            <a:extLst>
              <a:ext uri="{FF2B5EF4-FFF2-40B4-BE49-F238E27FC236}">
                <a16:creationId xmlns:a16="http://schemas.microsoft.com/office/drawing/2014/main" id="{3F8C2A74-B4F6-5885-4BF9-542468612A4E}"/>
              </a:ext>
            </a:extLst>
          </p:cNvPr>
          <p:cNvGrpSpPr/>
          <p:nvPr/>
        </p:nvGrpSpPr>
        <p:grpSpPr>
          <a:xfrm>
            <a:off x="6552366" y="5654541"/>
            <a:ext cx="351015" cy="351015"/>
            <a:chOff x="2730547" y="5911505"/>
            <a:chExt cx="351015" cy="351015"/>
          </a:xfrm>
        </p:grpSpPr>
        <p:sp>
          <p:nvSpPr>
            <p:cNvPr id="46" name="Oval 45">
              <a:extLst>
                <a:ext uri="{FF2B5EF4-FFF2-40B4-BE49-F238E27FC236}">
                  <a16:creationId xmlns:a16="http://schemas.microsoft.com/office/drawing/2014/main" id="{663B1EBB-CA0E-0D77-EA7F-92FDDC298815}"/>
                </a:ext>
              </a:extLst>
            </p:cNvPr>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fr-FR" sz="800" dirty="0" err="1">
                <a:solidFill>
                  <a:srgbClr val="236800"/>
                </a:solidFill>
              </a:endParaRPr>
            </a:p>
          </p:txBody>
        </p:sp>
        <p:sp>
          <p:nvSpPr>
            <p:cNvPr id="47" name="Graphic 15" descr="Badge Cross with solid fill">
              <a:extLst>
                <a:ext uri="{FF2B5EF4-FFF2-40B4-BE49-F238E27FC236}">
                  <a16:creationId xmlns:a16="http://schemas.microsoft.com/office/drawing/2014/main" id="{9A23B7A9-3E45-1275-270A-0E754A01F981}"/>
                </a:ext>
              </a:extLst>
            </p:cNvPr>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endParaRPr lang="fr-FR"/>
            </a:p>
          </p:txBody>
        </p:sp>
      </p:grpSp>
      <p:grpSp>
        <p:nvGrpSpPr>
          <p:cNvPr id="48" name="Group 47">
            <a:extLst>
              <a:ext uri="{FF2B5EF4-FFF2-40B4-BE49-F238E27FC236}">
                <a16:creationId xmlns:a16="http://schemas.microsoft.com/office/drawing/2014/main" id="{5BC5402D-992A-F57C-E0E9-BFE15BA3F50F}"/>
              </a:ext>
            </a:extLst>
          </p:cNvPr>
          <p:cNvGrpSpPr/>
          <p:nvPr/>
        </p:nvGrpSpPr>
        <p:grpSpPr>
          <a:xfrm>
            <a:off x="8799872" y="5646860"/>
            <a:ext cx="351015" cy="351015"/>
            <a:chOff x="2730547" y="5911505"/>
            <a:chExt cx="351015" cy="351015"/>
          </a:xfrm>
        </p:grpSpPr>
        <p:sp>
          <p:nvSpPr>
            <p:cNvPr id="49" name="Oval 48">
              <a:extLst>
                <a:ext uri="{FF2B5EF4-FFF2-40B4-BE49-F238E27FC236}">
                  <a16:creationId xmlns:a16="http://schemas.microsoft.com/office/drawing/2014/main" id="{C1AED6D0-A84A-CB00-03CD-73CB654932C9}"/>
                </a:ext>
              </a:extLst>
            </p:cNvPr>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fr-FR" sz="800" dirty="0" err="1">
                <a:solidFill>
                  <a:srgbClr val="236800"/>
                </a:solidFill>
              </a:endParaRPr>
            </a:p>
          </p:txBody>
        </p:sp>
        <p:sp>
          <p:nvSpPr>
            <p:cNvPr id="50" name="Graphic 15" descr="Badge Cross with solid fill">
              <a:extLst>
                <a:ext uri="{FF2B5EF4-FFF2-40B4-BE49-F238E27FC236}">
                  <a16:creationId xmlns:a16="http://schemas.microsoft.com/office/drawing/2014/main" id="{57265CD5-ADBC-769B-FD61-76393C6D15BC}"/>
                </a:ext>
              </a:extLst>
            </p:cNvPr>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endParaRPr lang="fr-FR"/>
            </a:p>
          </p:txBody>
        </p:sp>
      </p:grpSp>
      <p:sp>
        <p:nvSpPr>
          <p:cNvPr id="51" name="ZoneTexte 3">
            <a:extLst>
              <a:ext uri="{FF2B5EF4-FFF2-40B4-BE49-F238E27FC236}">
                <a16:creationId xmlns:a16="http://schemas.microsoft.com/office/drawing/2014/main" id="{01B8B82E-A097-612F-A59B-13DD289A39C9}"/>
              </a:ext>
            </a:extLst>
          </p:cNvPr>
          <p:cNvSpPr txBox="1"/>
          <p:nvPr/>
        </p:nvSpPr>
        <p:spPr>
          <a:xfrm>
            <a:off x="1586690" y="6236171"/>
            <a:ext cx="3280566" cy="261610"/>
          </a:xfrm>
          <a:prstGeom prst="rect">
            <a:avLst/>
          </a:prstGeom>
          <a:noFill/>
        </p:spPr>
        <p:txBody>
          <a:bodyPr wrap="square">
            <a:spAutoFit/>
          </a:bodyPr>
          <a:lstStyle/>
          <a:p>
            <a:r>
              <a:rPr lang="fr-FR" sz="1100" b="1" dirty="0">
                <a:solidFill>
                  <a:schemeClr val="accent3"/>
                </a:solidFill>
              </a:rPr>
              <a:t>*</a:t>
            </a:r>
            <a:endParaRPr lang="fr-FR" sz="1100" b="1" dirty="0"/>
          </a:p>
        </p:txBody>
      </p:sp>
      <p:grpSp>
        <p:nvGrpSpPr>
          <p:cNvPr id="52" name="Groupe 37">
            <a:extLst>
              <a:ext uri="{FF2B5EF4-FFF2-40B4-BE49-F238E27FC236}">
                <a16:creationId xmlns:a16="http://schemas.microsoft.com/office/drawing/2014/main" id="{C4A3D91E-1FC0-ECEE-5D79-CD9387C6BD3F}"/>
              </a:ext>
            </a:extLst>
          </p:cNvPr>
          <p:cNvGrpSpPr/>
          <p:nvPr/>
        </p:nvGrpSpPr>
        <p:grpSpPr>
          <a:xfrm>
            <a:off x="10198731" y="1609004"/>
            <a:ext cx="1444433" cy="4034402"/>
            <a:chOff x="3678872" y="1770697"/>
            <a:chExt cx="1139756" cy="3316602"/>
          </a:xfrm>
          <a:solidFill>
            <a:schemeClr val="accent5">
              <a:lumMod val="40000"/>
              <a:lumOff val="60000"/>
            </a:schemeClr>
          </a:solidFill>
        </p:grpSpPr>
        <p:sp>
          <p:nvSpPr>
            <p:cNvPr id="53" name="Freeform 225">
              <a:extLst>
                <a:ext uri="{FF2B5EF4-FFF2-40B4-BE49-F238E27FC236}">
                  <a16:creationId xmlns:a16="http://schemas.microsoft.com/office/drawing/2014/main" id="{11851010-460E-0843-414A-21AA9DD04170}"/>
                </a:ext>
              </a:extLst>
            </p:cNvPr>
            <p:cNvSpPr>
              <a:spLocks/>
            </p:cNvSpPr>
            <p:nvPr/>
          </p:nvSpPr>
          <p:spPr bwMode="gray">
            <a:xfrm>
              <a:off x="4173951" y="4552009"/>
              <a:ext cx="644677" cy="535290"/>
            </a:xfrm>
            <a:custGeom>
              <a:avLst/>
              <a:gdLst>
                <a:gd name="T0" fmla="*/ 84 w 999"/>
                <a:gd name="T1" fmla="*/ 320 h 743"/>
                <a:gd name="T2" fmla="*/ 141 w 999"/>
                <a:gd name="T3" fmla="*/ 244 h 743"/>
                <a:gd name="T4" fmla="*/ 161 w 999"/>
                <a:gd name="T5" fmla="*/ 179 h 743"/>
                <a:gd name="T6" fmla="*/ 308 w 999"/>
                <a:gd name="T7" fmla="*/ 90 h 743"/>
                <a:gd name="T8" fmla="*/ 365 w 999"/>
                <a:gd name="T9" fmla="*/ 96 h 743"/>
                <a:gd name="T10" fmla="*/ 391 w 999"/>
                <a:gd name="T11" fmla="*/ 115 h 743"/>
                <a:gd name="T12" fmla="*/ 423 w 999"/>
                <a:gd name="T13" fmla="*/ 141 h 743"/>
                <a:gd name="T14" fmla="*/ 481 w 999"/>
                <a:gd name="T15" fmla="*/ 173 h 743"/>
                <a:gd name="T16" fmla="*/ 590 w 999"/>
                <a:gd name="T17" fmla="*/ 115 h 743"/>
                <a:gd name="T18" fmla="*/ 660 w 999"/>
                <a:gd name="T19" fmla="*/ 96 h 743"/>
                <a:gd name="T20" fmla="*/ 711 w 999"/>
                <a:gd name="T21" fmla="*/ 58 h 743"/>
                <a:gd name="T22" fmla="*/ 756 w 999"/>
                <a:gd name="T23" fmla="*/ 32 h 743"/>
                <a:gd name="T24" fmla="*/ 788 w 999"/>
                <a:gd name="T25" fmla="*/ 0 h 743"/>
                <a:gd name="T26" fmla="*/ 814 w 999"/>
                <a:gd name="T27" fmla="*/ 26 h 743"/>
                <a:gd name="T28" fmla="*/ 814 w 999"/>
                <a:gd name="T29" fmla="*/ 77 h 743"/>
                <a:gd name="T30" fmla="*/ 807 w 999"/>
                <a:gd name="T31" fmla="*/ 109 h 743"/>
                <a:gd name="T32" fmla="*/ 820 w 999"/>
                <a:gd name="T33" fmla="*/ 141 h 743"/>
                <a:gd name="T34" fmla="*/ 833 w 999"/>
                <a:gd name="T35" fmla="*/ 173 h 743"/>
                <a:gd name="T36" fmla="*/ 801 w 999"/>
                <a:gd name="T37" fmla="*/ 179 h 743"/>
                <a:gd name="T38" fmla="*/ 795 w 999"/>
                <a:gd name="T39" fmla="*/ 218 h 743"/>
                <a:gd name="T40" fmla="*/ 814 w 999"/>
                <a:gd name="T41" fmla="*/ 237 h 743"/>
                <a:gd name="T42" fmla="*/ 814 w 999"/>
                <a:gd name="T43" fmla="*/ 256 h 743"/>
                <a:gd name="T44" fmla="*/ 827 w 999"/>
                <a:gd name="T45" fmla="*/ 295 h 743"/>
                <a:gd name="T46" fmla="*/ 859 w 999"/>
                <a:gd name="T47" fmla="*/ 314 h 743"/>
                <a:gd name="T48" fmla="*/ 871 w 999"/>
                <a:gd name="T49" fmla="*/ 327 h 743"/>
                <a:gd name="T50" fmla="*/ 897 w 999"/>
                <a:gd name="T51" fmla="*/ 346 h 743"/>
                <a:gd name="T52" fmla="*/ 897 w 999"/>
                <a:gd name="T53" fmla="*/ 372 h 743"/>
                <a:gd name="T54" fmla="*/ 916 w 999"/>
                <a:gd name="T55" fmla="*/ 391 h 743"/>
                <a:gd name="T56" fmla="*/ 929 w 999"/>
                <a:gd name="T57" fmla="*/ 410 h 743"/>
                <a:gd name="T58" fmla="*/ 955 w 999"/>
                <a:gd name="T59" fmla="*/ 429 h 743"/>
                <a:gd name="T60" fmla="*/ 974 w 999"/>
                <a:gd name="T61" fmla="*/ 455 h 743"/>
                <a:gd name="T62" fmla="*/ 967 w 999"/>
                <a:gd name="T63" fmla="*/ 474 h 743"/>
                <a:gd name="T64" fmla="*/ 974 w 999"/>
                <a:gd name="T65" fmla="*/ 493 h 743"/>
                <a:gd name="T66" fmla="*/ 974 w 999"/>
                <a:gd name="T67" fmla="*/ 525 h 743"/>
                <a:gd name="T68" fmla="*/ 987 w 999"/>
                <a:gd name="T69" fmla="*/ 551 h 743"/>
                <a:gd name="T70" fmla="*/ 999 w 999"/>
                <a:gd name="T71" fmla="*/ 576 h 743"/>
                <a:gd name="T72" fmla="*/ 974 w 999"/>
                <a:gd name="T73" fmla="*/ 583 h 743"/>
                <a:gd name="T74" fmla="*/ 948 w 999"/>
                <a:gd name="T75" fmla="*/ 596 h 743"/>
                <a:gd name="T76" fmla="*/ 910 w 999"/>
                <a:gd name="T77" fmla="*/ 608 h 743"/>
                <a:gd name="T78" fmla="*/ 865 w 999"/>
                <a:gd name="T79" fmla="*/ 615 h 743"/>
                <a:gd name="T80" fmla="*/ 833 w 999"/>
                <a:gd name="T81" fmla="*/ 634 h 743"/>
                <a:gd name="T82" fmla="*/ 782 w 999"/>
                <a:gd name="T83" fmla="*/ 647 h 743"/>
                <a:gd name="T84" fmla="*/ 737 w 999"/>
                <a:gd name="T85" fmla="*/ 653 h 743"/>
                <a:gd name="T86" fmla="*/ 686 w 999"/>
                <a:gd name="T87" fmla="*/ 666 h 743"/>
                <a:gd name="T88" fmla="*/ 634 w 999"/>
                <a:gd name="T89" fmla="*/ 679 h 743"/>
                <a:gd name="T90" fmla="*/ 583 w 999"/>
                <a:gd name="T91" fmla="*/ 692 h 743"/>
                <a:gd name="T92" fmla="*/ 545 w 999"/>
                <a:gd name="T93" fmla="*/ 704 h 743"/>
                <a:gd name="T94" fmla="*/ 526 w 999"/>
                <a:gd name="T95" fmla="*/ 711 h 743"/>
                <a:gd name="T96" fmla="*/ 506 w 999"/>
                <a:gd name="T97" fmla="*/ 724 h 743"/>
                <a:gd name="T98" fmla="*/ 468 w 999"/>
                <a:gd name="T99" fmla="*/ 736 h 743"/>
                <a:gd name="T100" fmla="*/ 359 w 999"/>
                <a:gd name="T101" fmla="*/ 692 h 743"/>
                <a:gd name="T102" fmla="*/ 308 w 999"/>
                <a:gd name="T103" fmla="*/ 640 h 743"/>
                <a:gd name="T104" fmla="*/ 269 w 999"/>
                <a:gd name="T105" fmla="*/ 583 h 743"/>
                <a:gd name="T106" fmla="*/ 154 w 999"/>
                <a:gd name="T107" fmla="*/ 525 h 743"/>
                <a:gd name="T108" fmla="*/ 71 w 999"/>
                <a:gd name="T109" fmla="*/ 474 h 743"/>
                <a:gd name="T110" fmla="*/ 33 w 999"/>
                <a:gd name="T111" fmla="*/ 442 h 743"/>
                <a:gd name="T112" fmla="*/ 7 w 999"/>
                <a:gd name="T113" fmla="*/ 391 h 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999" h="743">
                  <a:moveTo>
                    <a:pt x="0" y="359"/>
                  </a:moveTo>
                  <a:lnTo>
                    <a:pt x="7" y="352"/>
                  </a:lnTo>
                  <a:lnTo>
                    <a:pt x="20" y="352"/>
                  </a:lnTo>
                  <a:lnTo>
                    <a:pt x="39" y="346"/>
                  </a:lnTo>
                  <a:lnTo>
                    <a:pt x="52" y="346"/>
                  </a:lnTo>
                  <a:lnTo>
                    <a:pt x="65" y="340"/>
                  </a:lnTo>
                  <a:lnTo>
                    <a:pt x="71" y="333"/>
                  </a:lnTo>
                  <a:lnTo>
                    <a:pt x="84" y="320"/>
                  </a:lnTo>
                  <a:lnTo>
                    <a:pt x="90" y="314"/>
                  </a:lnTo>
                  <a:lnTo>
                    <a:pt x="103" y="301"/>
                  </a:lnTo>
                  <a:lnTo>
                    <a:pt x="109" y="295"/>
                  </a:lnTo>
                  <a:lnTo>
                    <a:pt x="122" y="276"/>
                  </a:lnTo>
                  <a:lnTo>
                    <a:pt x="129" y="269"/>
                  </a:lnTo>
                  <a:lnTo>
                    <a:pt x="135" y="263"/>
                  </a:lnTo>
                  <a:lnTo>
                    <a:pt x="141" y="256"/>
                  </a:lnTo>
                  <a:lnTo>
                    <a:pt x="141" y="244"/>
                  </a:lnTo>
                  <a:lnTo>
                    <a:pt x="148" y="237"/>
                  </a:lnTo>
                  <a:lnTo>
                    <a:pt x="148" y="231"/>
                  </a:lnTo>
                  <a:lnTo>
                    <a:pt x="154" y="231"/>
                  </a:lnTo>
                  <a:lnTo>
                    <a:pt x="161" y="211"/>
                  </a:lnTo>
                  <a:lnTo>
                    <a:pt x="161" y="205"/>
                  </a:lnTo>
                  <a:lnTo>
                    <a:pt x="161" y="199"/>
                  </a:lnTo>
                  <a:lnTo>
                    <a:pt x="161" y="192"/>
                  </a:lnTo>
                  <a:lnTo>
                    <a:pt x="161" y="179"/>
                  </a:lnTo>
                  <a:lnTo>
                    <a:pt x="167" y="167"/>
                  </a:lnTo>
                  <a:lnTo>
                    <a:pt x="161" y="154"/>
                  </a:lnTo>
                  <a:lnTo>
                    <a:pt x="161" y="141"/>
                  </a:lnTo>
                  <a:lnTo>
                    <a:pt x="161" y="122"/>
                  </a:lnTo>
                  <a:lnTo>
                    <a:pt x="161" y="83"/>
                  </a:lnTo>
                  <a:lnTo>
                    <a:pt x="212" y="83"/>
                  </a:lnTo>
                  <a:lnTo>
                    <a:pt x="263" y="90"/>
                  </a:lnTo>
                  <a:lnTo>
                    <a:pt x="308" y="90"/>
                  </a:lnTo>
                  <a:lnTo>
                    <a:pt x="321" y="90"/>
                  </a:lnTo>
                  <a:lnTo>
                    <a:pt x="327" y="90"/>
                  </a:lnTo>
                  <a:lnTo>
                    <a:pt x="333" y="90"/>
                  </a:lnTo>
                  <a:lnTo>
                    <a:pt x="340" y="90"/>
                  </a:lnTo>
                  <a:lnTo>
                    <a:pt x="346" y="90"/>
                  </a:lnTo>
                  <a:lnTo>
                    <a:pt x="359" y="90"/>
                  </a:lnTo>
                  <a:lnTo>
                    <a:pt x="365" y="90"/>
                  </a:lnTo>
                  <a:lnTo>
                    <a:pt x="365" y="96"/>
                  </a:lnTo>
                  <a:lnTo>
                    <a:pt x="359" y="96"/>
                  </a:lnTo>
                  <a:lnTo>
                    <a:pt x="359" y="103"/>
                  </a:lnTo>
                  <a:lnTo>
                    <a:pt x="365" y="103"/>
                  </a:lnTo>
                  <a:lnTo>
                    <a:pt x="372" y="103"/>
                  </a:lnTo>
                  <a:lnTo>
                    <a:pt x="378" y="109"/>
                  </a:lnTo>
                  <a:lnTo>
                    <a:pt x="385" y="109"/>
                  </a:lnTo>
                  <a:lnTo>
                    <a:pt x="385" y="115"/>
                  </a:lnTo>
                  <a:lnTo>
                    <a:pt x="391" y="115"/>
                  </a:lnTo>
                  <a:lnTo>
                    <a:pt x="398" y="115"/>
                  </a:lnTo>
                  <a:lnTo>
                    <a:pt x="398" y="122"/>
                  </a:lnTo>
                  <a:lnTo>
                    <a:pt x="404" y="122"/>
                  </a:lnTo>
                  <a:lnTo>
                    <a:pt x="410" y="122"/>
                  </a:lnTo>
                  <a:lnTo>
                    <a:pt x="410" y="128"/>
                  </a:lnTo>
                  <a:lnTo>
                    <a:pt x="417" y="135"/>
                  </a:lnTo>
                  <a:lnTo>
                    <a:pt x="423" y="135"/>
                  </a:lnTo>
                  <a:lnTo>
                    <a:pt x="423" y="141"/>
                  </a:lnTo>
                  <a:lnTo>
                    <a:pt x="430" y="141"/>
                  </a:lnTo>
                  <a:lnTo>
                    <a:pt x="436" y="141"/>
                  </a:lnTo>
                  <a:lnTo>
                    <a:pt x="442" y="147"/>
                  </a:lnTo>
                  <a:lnTo>
                    <a:pt x="449" y="154"/>
                  </a:lnTo>
                  <a:lnTo>
                    <a:pt x="455" y="160"/>
                  </a:lnTo>
                  <a:lnTo>
                    <a:pt x="462" y="167"/>
                  </a:lnTo>
                  <a:lnTo>
                    <a:pt x="468" y="173"/>
                  </a:lnTo>
                  <a:lnTo>
                    <a:pt x="481" y="173"/>
                  </a:lnTo>
                  <a:lnTo>
                    <a:pt x="494" y="167"/>
                  </a:lnTo>
                  <a:lnTo>
                    <a:pt x="506" y="160"/>
                  </a:lnTo>
                  <a:lnTo>
                    <a:pt x="519" y="147"/>
                  </a:lnTo>
                  <a:lnTo>
                    <a:pt x="538" y="135"/>
                  </a:lnTo>
                  <a:lnTo>
                    <a:pt x="545" y="128"/>
                  </a:lnTo>
                  <a:lnTo>
                    <a:pt x="564" y="122"/>
                  </a:lnTo>
                  <a:lnTo>
                    <a:pt x="577" y="115"/>
                  </a:lnTo>
                  <a:lnTo>
                    <a:pt x="590" y="115"/>
                  </a:lnTo>
                  <a:lnTo>
                    <a:pt x="596" y="109"/>
                  </a:lnTo>
                  <a:lnTo>
                    <a:pt x="609" y="109"/>
                  </a:lnTo>
                  <a:lnTo>
                    <a:pt x="622" y="103"/>
                  </a:lnTo>
                  <a:lnTo>
                    <a:pt x="628" y="103"/>
                  </a:lnTo>
                  <a:lnTo>
                    <a:pt x="634" y="103"/>
                  </a:lnTo>
                  <a:lnTo>
                    <a:pt x="641" y="96"/>
                  </a:lnTo>
                  <a:lnTo>
                    <a:pt x="654" y="96"/>
                  </a:lnTo>
                  <a:lnTo>
                    <a:pt x="660" y="96"/>
                  </a:lnTo>
                  <a:lnTo>
                    <a:pt x="666" y="90"/>
                  </a:lnTo>
                  <a:lnTo>
                    <a:pt x="673" y="90"/>
                  </a:lnTo>
                  <a:lnTo>
                    <a:pt x="686" y="83"/>
                  </a:lnTo>
                  <a:lnTo>
                    <a:pt x="692" y="77"/>
                  </a:lnTo>
                  <a:lnTo>
                    <a:pt x="698" y="71"/>
                  </a:lnTo>
                  <a:lnTo>
                    <a:pt x="705" y="71"/>
                  </a:lnTo>
                  <a:lnTo>
                    <a:pt x="711" y="64"/>
                  </a:lnTo>
                  <a:lnTo>
                    <a:pt x="711" y="58"/>
                  </a:lnTo>
                  <a:lnTo>
                    <a:pt x="718" y="51"/>
                  </a:lnTo>
                  <a:lnTo>
                    <a:pt x="724" y="51"/>
                  </a:lnTo>
                  <a:lnTo>
                    <a:pt x="730" y="45"/>
                  </a:lnTo>
                  <a:lnTo>
                    <a:pt x="737" y="45"/>
                  </a:lnTo>
                  <a:lnTo>
                    <a:pt x="743" y="45"/>
                  </a:lnTo>
                  <a:lnTo>
                    <a:pt x="743" y="39"/>
                  </a:lnTo>
                  <a:lnTo>
                    <a:pt x="750" y="39"/>
                  </a:lnTo>
                  <a:lnTo>
                    <a:pt x="756" y="32"/>
                  </a:lnTo>
                  <a:lnTo>
                    <a:pt x="756" y="26"/>
                  </a:lnTo>
                  <a:lnTo>
                    <a:pt x="756" y="19"/>
                  </a:lnTo>
                  <a:lnTo>
                    <a:pt x="763" y="13"/>
                  </a:lnTo>
                  <a:lnTo>
                    <a:pt x="763" y="7"/>
                  </a:lnTo>
                  <a:lnTo>
                    <a:pt x="769" y="0"/>
                  </a:lnTo>
                  <a:lnTo>
                    <a:pt x="775" y="0"/>
                  </a:lnTo>
                  <a:lnTo>
                    <a:pt x="782" y="0"/>
                  </a:lnTo>
                  <a:lnTo>
                    <a:pt x="788" y="0"/>
                  </a:lnTo>
                  <a:lnTo>
                    <a:pt x="795" y="7"/>
                  </a:lnTo>
                  <a:lnTo>
                    <a:pt x="795" y="13"/>
                  </a:lnTo>
                  <a:lnTo>
                    <a:pt x="801" y="13"/>
                  </a:lnTo>
                  <a:lnTo>
                    <a:pt x="807" y="13"/>
                  </a:lnTo>
                  <a:lnTo>
                    <a:pt x="807" y="19"/>
                  </a:lnTo>
                  <a:lnTo>
                    <a:pt x="814" y="13"/>
                  </a:lnTo>
                  <a:lnTo>
                    <a:pt x="814" y="19"/>
                  </a:lnTo>
                  <a:lnTo>
                    <a:pt x="814" y="26"/>
                  </a:lnTo>
                  <a:lnTo>
                    <a:pt x="814" y="32"/>
                  </a:lnTo>
                  <a:lnTo>
                    <a:pt x="814" y="39"/>
                  </a:lnTo>
                  <a:lnTo>
                    <a:pt x="820" y="39"/>
                  </a:lnTo>
                  <a:lnTo>
                    <a:pt x="814" y="45"/>
                  </a:lnTo>
                  <a:lnTo>
                    <a:pt x="807" y="45"/>
                  </a:lnTo>
                  <a:lnTo>
                    <a:pt x="807" y="51"/>
                  </a:lnTo>
                  <a:lnTo>
                    <a:pt x="814" y="64"/>
                  </a:lnTo>
                  <a:lnTo>
                    <a:pt x="814" y="77"/>
                  </a:lnTo>
                  <a:lnTo>
                    <a:pt x="807" y="83"/>
                  </a:lnTo>
                  <a:lnTo>
                    <a:pt x="814" y="90"/>
                  </a:lnTo>
                  <a:lnTo>
                    <a:pt x="820" y="90"/>
                  </a:lnTo>
                  <a:lnTo>
                    <a:pt x="820" y="96"/>
                  </a:lnTo>
                  <a:lnTo>
                    <a:pt x="814" y="96"/>
                  </a:lnTo>
                  <a:lnTo>
                    <a:pt x="814" y="103"/>
                  </a:lnTo>
                  <a:lnTo>
                    <a:pt x="807" y="103"/>
                  </a:lnTo>
                  <a:lnTo>
                    <a:pt x="807" y="109"/>
                  </a:lnTo>
                  <a:lnTo>
                    <a:pt x="807" y="115"/>
                  </a:lnTo>
                  <a:lnTo>
                    <a:pt x="814" y="115"/>
                  </a:lnTo>
                  <a:lnTo>
                    <a:pt x="820" y="115"/>
                  </a:lnTo>
                  <a:lnTo>
                    <a:pt x="820" y="122"/>
                  </a:lnTo>
                  <a:lnTo>
                    <a:pt x="827" y="128"/>
                  </a:lnTo>
                  <a:lnTo>
                    <a:pt x="820" y="128"/>
                  </a:lnTo>
                  <a:lnTo>
                    <a:pt x="820" y="135"/>
                  </a:lnTo>
                  <a:lnTo>
                    <a:pt x="820" y="141"/>
                  </a:lnTo>
                  <a:lnTo>
                    <a:pt x="820" y="147"/>
                  </a:lnTo>
                  <a:lnTo>
                    <a:pt x="827" y="147"/>
                  </a:lnTo>
                  <a:lnTo>
                    <a:pt x="833" y="147"/>
                  </a:lnTo>
                  <a:lnTo>
                    <a:pt x="827" y="154"/>
                  </a:lnTo>
                  <a:lnTo>
                    <a:pt x="827" y="160"/>
                  </a:lnTo>
                  <a:lnTo>
                    <a:pt x="833" y="160"/>
                  </a:lnTo>
                  <a:lnTo>
                    <a:pt x="833" y="167"/>
                  </a:lnTo>
                  <a:lnTo>
                    <a:pt x="833" y="173"/>
                  </a:lnTo>
                  <a:lnTo>
                    <a:pt x="827" y="173"/>
                  </a:lnTo>
                  <a:lnTo>
                    <a:pt x="820" y="173"/>
                  </a:lnTo>
                  <a:lnTo>
                    <a:pt x="814" y="173"/>
                  </a:lnTo>
                  <a:lnTo>
                    <a:pt x="814" y="179"/>
                  </a:lnTo>
                  <a:lnTo>
                    <a:pt x="807" y="179"/>
                  </a:lnTo>
                  <a:lnTo>
                    <a:pt x="807" y="186"/>
                  </a:lnTo>
                  <a:lnTo>
                    <a:pt x="807" y="179"/>
                  </a:lnTo>
                  <a:lnTo>
                    <a:pt x="801" y="179"/>
                  </a:lnTo>
                  <a:lnTo>
                    <a:pt x="801" y="186"/>
                  </a:lnTo>
                  <a:lnTo>
                    <a:pt x="801" y="192"/>
                  </a:lnTo>
                  <a:lnTo>
                    <a:pt x="801" y="199"/>
                  </a:lnTo>
                  <a:lnTo>
                    <a:pt x="801" y="205"/>
                  </a:lnTo>
                  <a:lnTo>
                    <a:pt x="795" y="211"/>
                  </a:lnTo>
                  <a:lnTo>
                    <a:pt x="788" y="211"/>
                  </a:lnTo>
                  <a:lnTo>
                    <a:pt x="788" y="218"/>
                  </a:lnTo>
                  <a:lnTo>
                    <a:pt x="795" y="218"/>
                  </a:lnTo>
                  <a:lnTo>
                    <a:pt x="801" y="218"/>
                  </a:lnTo>
                  <a:lnTo>
                    <a:pt x="801" y="224"/>
                  </a:lnTo>
                  <a:lnTo>
                    <a:pt x="801" y="231"/>
                  </a:lnTo>
                  <a:lnTo>
                    <a:pt x="801" y="224"/>
                  </a:lnTo>
                  <a:lnTo>
                    <a:pt x="807" y="224"/>
                  </a:lnTo>
                  <a:lnTo>
                    <a:pt x="807" y="231"/>
                  </a:lnTo>
                  <a:lnTo>
                    <a:pt x="814" y="231"/>
                  </a:lnTo>
                  <a:lnTo>
                    <a:pt x="814" y="237"/>
                  </a:lnTo>
                  <a:lnTo>
                    <a:pt x="820" y="237"/>
                  </a:lnTo>
                  <a:lnTo>
                    <a:pt x="820" y="244"/>
                  </a:lnTo>
                  <a:lnTo>
                    <a:pt x="814" y="244"/>
                  </a:lnTo>
                  <a:lnTo>
                    <a:pt x="814" y="250"/>
                  </a:lnTo>
                  <a:lnTo>
                    <a:pt x="820" y="250"/>
                  </a:lnTo>
                  <a:lnTo>
                    <a:pt x="827" y="250"/>
                  </a:lnTo>
                  <a:lnTo>
                    <a:pt x="820" y="256"/>
                  </a:lnTo>
                  <a:lnTo>
                    <a:pt x="814" y="256"/>
                  </a:lnTo>
                  <a:lnTo>
                    <a:pt x="814" y="263"/>
                  </a:lnTo>
                  <a:lnTo>
                    <a:pt x="814" y="269"/>
                  </a:lnTo>
                  <a:lnTo>
                    <a:pt x="814" y="276"/>
                  </a:lnTo>
                  <a:lnTo>
                    <a:pt x="820" y="276"/>
                  </a:lnTo>
                  <a:lnTo>
                    <a:pt x="820" y="282"/>
                  </a:lnTo>
                  <a:lnTo>
                    <a:pt x="820" y="288"/>
                  </a:lnTo>
                  <a:lnTo>
                    <a:pt x="827" y="288"/>
                  </a:lnTo>
                  <a:lnTo>
                    <a:pt x="827" y="295"/>
                  </a:lnTo>
                  <a:lnTo>
                    <a:pt x="833" y="295"/>
                  </a:lnTo>
                  <a:lnTo>
                    <a:pt x="839" y="295"/>
                  </a:lnTo>
                  <a:lnTo>
                    <a:pt x="846" y="295"/>
                  </a:lnTo>
                  <a:lnTo>
                    <a:pt x="846" y="301"/>
                  </a:lnTo>
                  <a:lnTo>
                    <a:pt x="846" y="308"/>
                  </a:lnTo>
                  <a:lnTo>
                    <a:pt x="852" y="308"/>
                  </a:lnTo>
                  <a:lnTo>
                    <a:pt x="852" y="314"/>
                  </a:lnTo>
                  <a:lnTo>
                    <a:pt x="859" y="314"/>
                  </a:lnTo>
                  <a:lnTo>
                    <a:pt x="859" y="320"/>
                  </a:lnTo>
                  <a:lnTo>
                    <a:pt x="865" y="320"/>
                  </a:lnTo>
                  <a:lnTo>
                    <a:pt x="865" y="314"/>
                  </a:lnTo>
                  <a:lnTo>
                    <a:pt x="871" y="314"/>
                  </a:lnTo>
                  <a:lnTo>
                    <a:pt x="871" y="320"/>
                  </a:lnTo>
                  <a:lnTo>
                    <a:pt x="865" y="320"/>
                  </a:lnTo>
                  <a:lnTo>
                    <a:pt x="865" y="327"/>
                  </a:lnTo>
                  <a:lnTo>
                    <a:pt x="871" y="327"/>
                  </a:lnTo>
                  <a:lnTo>
                    <a:pt x="871" y="333"/>
                  </a:lnTo>
                  <a:lnTo>
                    <a:pt x="871" y="340"/>
                  </a:lnTo>
                  <a:lnTo>
                    <a:pt x="878" y="340"/>
                  </a:lnTo>
                  <a:lnTo>
                    <a:pt x="878" y="333"/>
                  </a:lnTo>
                  <a:lnTo>
                    <a:pt x="884" y="333"/>
                  </a:lnTo>
                  <a:lnTo>
                    <a:pt x="891" y="340"/>
                  </a:lnTo>
                  <a:lnTo>
                    <a:pt x="897" y="340"/>
                  </a:lnTo>
                  <a:lnTo>
                    <a:pt x="897" y="346"/>
                  </a:lnTo>
                  <a:lnTo>
                    <a:pt x="897" y="352"/>
                  </a:lnTo>
                  <a:lnTo>
                    <a:pt x="903" y="352"/>
                  </a:lnTo>
                  <a:lnTo>
                    <a:pt x="903" y="359"/>
                  </a:lnTo>
                  <a:lnTo>
                    <a:pt x="903" y="365"/>
                  </a:lnTo>
                  <a:lnTo>
                    <a:pt x="903" y="372"/>
                  </a:lnTo>
                  <a:lnTo>
                    <a:pt x="903" y="378"/>
                  </a:lnTo>
                  <a:lnTo>
                    <a:pt x="897" y="378"/>
                  </a:lnTo>
                  <a:lnTo>
                    <a:pt x="897" y="372"/>
                  </a:lnTo>
                  <a:lnTo>
                    <a:pt x="897" y="378"/>
                  </a:lnTo>
                  <a:lnTo>
                    <a:pt x="897" y="384"/>
                  </a:lnTo>
                  <a:lnTo>
                    <a:pt x="903" y="384"/>
                  </a:lnTo>
                  <a:lnTo>
                    <a:pt x="903" y="391"/>
                  </a:lnTo>
                  <a:lnTo>
                    <a:pt x="910" y="391"/>
                  </a:lnTo>
                  <a:lnTo>
                    <a:pt x="910" y="384"/>
                  </a:lnTo>
                  <a:lnTo>
                    <a:pt x="916" y="384"/>
                  </a:lnTo>
                  <a:lnTo>
                    <a:pt x="916" y="391"/>
                  </a:lnTo>
                  <a:lnTo>
                    <a:pt x="916" y="397"/>
                  </a:lnTo>
                  <a:lnTo>
                    <a:pt x="923" y="397"/>
                  </a:lnTo>
                  <a:lnTo>
                    <a:pt x="929" y="397"/>
                  </a:lnTo>
                  <a:lnTo>
                    <a:pt x="929" y="404"/>
                  </a:lnTo>
                  <a:lnTo>
                    <a:pt x="929" y="397"/>
                  </a:lnTo>
                  <a:lnTo>
                    <a:pt x="935" y="397"/>
                  </a:lnTo>
                  <a:lnTo>
                    <a:pt x="935" y="404"/>
                  </a:lnTo>
                  <a:lnTo>
                    <a:pt x="929" y="410"/>
                  </a:lnTo>
                  <a:lnTo>
                    <a:pt x="935" y="410"/>
                  </a:lnTo>
                  <a:lnTo>
                    <a:pt x="942" y="410"/>
                  </a:lnTo>
                  <a:lnTo>
                    <a:pt x="948" y="410"/>
                  </a:lnTo>
                  <a:lnTo>
                    <a:pt x="948" y="416"/>
                  </a:lnTo>
                  <a:lnTo>
                    <a:pt x="942" y="423"/>
                  </a:lnTo>
                  <a:lnTo>
                    <a:pt x="948" y="423"/>
                  </a:lnTo>
                  <a:lnTo>
                    <a:pt x="955" y="423"/>
                  </a:lnTo>
                  <a:lnTo>
                    <a:pt x="955" y="429"/>
                  </a:lnTo>
                  <a:lnTo>
                    <a:pt x="948" y="429"/>
                  </a:lnTo>
                  <a:lnTo>
                    <a:pt x="948" y="436"/>
                  </a:lnTo>
                  <a:lnTo>
                    <a:pt x="955" y="442"/>
                  </a:lnTo>
                  <a:lnTo>
                    <a:pt x="961" y="442"/>
                  </a:lnTo>
                  <a:lnTo>
                    <a:pt x="961" y="448"/>
                  </a:lnTo>
                  <a:lnTo>
                    <a:pt x="967" y="448"/>
                  </a:lnTo>
                  <a:lnTo>
                    <a:pt x="967" y="455"/>
                  </a:lnTo>
                  <a:lnTo>
                    <a:pt x="974" y="455"/>
                  </a:lnTo>
                  <a:lnTo>
                    <a:pt x="974" y="461"/>
                  </a:lnTo>
                  <a:lnTo>
                    <a:pt x="967" y="461"/>
                  </a:lnTo>
                  <a:lnTo>
                    <a:pt x="967" y="455"/>
                  </a:lnTo>
                  <a:lnTo>
                    <a:pt x="967" y="461"/>
                  </a:lnTo>
                  <a:lnTo>
                    <a:pt x="967" y="468"/>
                  </a:lnTo>
                  <a:lnTo>
                    <a:pt x="961" y="468"/>
                  </a:lnTo>
                  <a:lnTo>
                    <a:pt x="961" y="474"/>
                  </a:lnTo>
                  <a:lnTo>
                    <a:pt x="967" y="474"/>
                  </a:lnTo>
                  <a:lnTo>
                    <a:pt x="974" y="474"/>
                  </a:lnTo>
                  <a:lnTo>
                    <a:pt x="967" y="474"/>
                  </a:lnTo>
                  <a:lnTo>
                    <a:pt x="967" y="480"/>
                  </a:lnTo>
                  <a:lnTo>
                    <a:pt x="961" y="480"/>
                  </a:lnTo>
                  <a:lnTo>
                    <a:pt x="961" y="487"/>
                  </a:lnTo>
                  <a:lnTo>
                    <a:pt x="967" y="487"/>
                  </a:lnTo>
                  <a:lnTo>
                    <a:pt x="967" y="493"/>
                  </a:lnTo>
                  <a:lnTo>
                    <a:pt x="974" y="493"/>
                  </a:lnTo>
                  <a:lnTo>
                    <a:pt x="980" y="493"/>
                  </a:lnTo>
                  <a:lnTo>
                    <a:pt x="980" y="500"/>
                  </a:lnTo>
                  <a:lnTo>
                    <a:pt x="974" y="500"/>
                  </a:lnTo>
                  <a:lnTo>
                    <a:pt x="974" y="506"/>
                  </a:lnTo>
                  <a:lnTo>
                    <a:pt x="980" y="512"/>
                  </a:lnTo>
                  <a:lnTo>
                    <a:pt x="980" y="519"/>
                  </a:lnTo>
                  <a:lnTo>
                    <a:pt x="980" y="525"/>
                  </a:lnTo>
                  <a:lnTo>
                    <a:pt x="974" y="525"/>
                  </a:lnTo>
                  <a:lnTo>
                    <a:pt x="974" y="532"/>
                  </a:lnTo>
                  <a:lnTo>
                    <a:pt x="980" y="532"/>
                  </a:lnTo>
                  <a:lnTo>
                    <a:pt x="980" y="538"/>
                  </a:lnTo>
                  <a:lnTo>
                    <a:pt x="980" y="544"/>
                  </a:lnTo>
                  <a:lnTo>
                    <a:pt x="980" y="538"/>
                  </a:lnTo>
                  <a:lnTo>
                    <a:pt x="987" y="538"/>
                  </a:lnTo>
                  <a:lnTo>
                    <a:pt x="987" y="544"/>
                  </a:lnTo>
                  <a:lnTo>
                    <a:pt x="987" y="551"/>
                  </a:lnTo>
                  <a:lnTo>
                    <a:pt x="987" y="557"/>
                  </a:lnTo>
                  <a:lnTo>
                    <a:pt x="987" y="564"/>
                  </a:lnTo>
                  <a:lnTo>
                    <a:pt x="980" y="564"/>
                  </a:lnTo>
                  <a:lnTo>
                    <a:pt x="987" y="564"/>
                  </a:lnTo>
                  <a:lnTo>
                    <a:pt x="987" y="570"/>
                  </a:lnTo>
                  <a:lnTo>
                    <a:pt x="987" y="576"/>
                  </a:lnTo>
                  <a:lnTo>
                    <a:pt x="993" y="576"/>
                  </a:lnTo>
                  <a:lnTo>
                    <a:pt x="999" y="576"/>
                  </a:lnTo>
                  <a:lnTo>
                    <a:pt x="999" y="583"/>
                  </a:lnTo>
                  <a:lnTo>
                    <a:pt x="993" y="583"/>
                  </a:lnTo>
                  <a:lnTo>
                    <a:pt x="987" y="589"/>
                  </a:lnTo>
                  <a:lnTo>
                    <a:pt x="980" y="589"/>
                  </a:lnTo>
                  <a:lnTo>
                    <a:pt x="980" y="583"/>
                  </a:lnTo>
                  <a:lnTo>
                    <a:pt x="974" y="583"/>
                  </a:lnTo>
                  <a:lnTo>
                    <a:pt x="980" y="583"/>
                  </a:lnTo>
                  <a:lnTo>
                    <a:pt x="974" y="583"/>
                  </a:lnTo>
                  <a:lnTo>
                    <a:pt x="967" y="589"/>
                  </a:lnTo>
                  <a:lnTo>
                    <a:pt x="967" y="583"/>
                  </a:lnTo>
                  <a:lnTo>
                    <a:pt x="967" y="589"/>
                  </a:lnTo>
                  <a:lnTo>
                    <a:pt x="967" y="596"/>
                  </a:lnTo>
                  <a:lnTo>
                    <a:pt x="961" y="589"/>
                  </a:lnTo>
                  <a:lnTo>
                    <a:pt x="961" y="596"/>
                  </a:lnTo>
                  <a:lnTo>
                    <a:pt x="955" y="596"/>
                  </a:lnTo>
                  <a:lnTo>
                    <a:pt x="948" y="596"/>
                  </a:lnTo>
                  <a:lnTo>
                    <a:pt x="942" y="596"/>
                  </a:lnTo>
                  <a:lnTo>
                    <a:pt x="942" y="602"/>
                  </a:lnTo>
                  <a:lnTo>
                    <a:pt x="935" y="602"/>
                  </a:lnTo>
                  <a:lnTo>
                    <a:pt x="929" y="602"/>
                  </a:lnTo>
                  <a:lnTo>
                    <a:pt x="923" y="602"/>
                  </a:lnTo>
                  <a:lnTo>
                    <a:pt x="923" y="608"/>
                  </a:lnTo>
                  <a:lnTo>
                    <a:pt x="916" y="608"/>
                  </a:lnTo>
                  <a:lnTo>
                    <a:pt x="910" y="608"/>
                  </a:lnTo>
                  <a:lnTo>
                    <a:pt x="903" y="608"/>
                  </a:lnTo>
                  <a:lnTo>
                    <a:pt x="897" y="608"/>
                  </a:lnTo>
                  <a:lnTo>
                    <a:pt x="891" y="615"/>
                  </a:lnTo>
                  <a:lnTo>
                    <a:pt x="884" y="608"/>
                  </a:lnTo>
                  <a:lnTo>
                    <a:pt x="884" y="615"/>
                  </a:lnTo>
                  <a:lnTo>
                    <a:pt x="878" y="615"/>
                  </a:lnTo>
                  <a:lnTo>
                    <a:pt x="871" y="615"/>
                  </a:lnTo>
                  <a:lnTo>
                    <a:pt x="865" y="615"/>
                  </a:lnTo>
                  <a:lnTo>
                    <a:pt x="859" y="615"/>
                  </a:lnTo>
                  <a:lnTo>
                    <a:pt x="859" y="621"/>
                  </a:lnTo>
                  <a:lnTo>
                    <a:pt x="852" y="621"/>
                  </a:lnTo>
                  <a:lnTo>
                    <a:pt x="846" y="621"/>
                  </a:lnTo>
                  <a:lnTo>
                    <a:pt x="839" y="621"/>
                  </a:lnTo>
                  <a:lnTo>
                    <a:pt x="839" y="628"/>
                  </a:lnTo>
                  <a:lnTo>
                    <a:pt x="839" y="634"/>
                  </a:lnTo>
                  <a:lnTo>
                    <a:pt x="833" y="634"/>
                  </a:lnTo>
                  <a:lnTo>
                    <a:pt x="827" y="634"/>
                  </a:lnTo>
                  <a:lnTo>
                    <a:pt x="820" y="634"/>
                  </a:lnTo>
                  <a:lnTo>
                    <a:pt x="814" y="634"/>
                  </a:lnTo>
                  <a:lnTo>
                    <a:pt x="807" y="640"/>
                  </a:lnTo>
                  <a:lnTo>
                    <a:pt x="801" y="640"/>
                  </a:lnTo>
                  <a:lnTo>
                    <a:pt x="795" y="640"/>
                  </a:lnTo>
                  <a:lnTo>
                    <a:pt x="788" y="640"/>
                  </a:lnTo>
                  <a:lnTo>
                    <a:pt x="782" y="647"/>
                  </a:lnTo>
                  <a:lnTo>
                    <a:pt x="775" y="647"/>
                  </a:lnTo>
                  <a:lnTo>
                    <a:pt x="769" y="647"/>
                  </a:lnTo>
                  <a:lnTo>
                    <a:pt x="763" y="647"/>
                  </a:lnTo>
                  <a:lnTo>
                    <a:pt x="756" y="647"/>
                  </a:lnTo>
                  <a:lnTo>
                    <a:pt x="756" y="653"/>
                  </a:lnTo>
                  <a:lnTo>
                    <a:pt x="750" y="653"/>
                  </a:lnTo>
                  <a:lnTo>
                    <a:pt x="743" y="653"/>
                  </a:lnTo>
                  <a:lnTo>
                    <a:pt x="737" y="653"/>
                  </a:lnTo>
                  <a:lnTo>
                    <a:pt x="730" y="653"/>
                  </a:lnTo>
                  <a:lnTo>
                    <a:pt x="724" y="653"/>
                  </a:lnTo>
                  <a:lnTo>
                    <a:pt x="724" y="660"/>
                  </a:lnTo>
                  <a:lnTo>
                    <a:pt x="711" y="660"/>
                  </a:lnTo>
                  <a:lnTo>
                    <a:pt x="705" y="660"/>
                  </a:lnTo>
                  <a:lnTo>
                    <a:pt x="698" y="660"/>
                  </a:lnTo>
                  <a:lnTo>
                    <a:pt x="692" y="660"/>
                  </a:lnTo>
                  <a:lnTo>
                    <a:pt x="686" y="666"/>
                  </a:lnTo>
                  <a:lnTo>
                    <a:pt x="679" y="666"/>
                  </a:lnTo>
                  <a:lnTo>
                    <a:pt x="673" y="666"/>
                  </a:lnTo>
                  <a:lnTo>
                    <a:pt x="666" y="672"/>
                  </a:lnTo>
                  <a:lnTo>
                    <a:pt x="660" y="672"/>
                  </a:lnTo>
                  <a:lnTo>
                    <a:pt x="654" y="672"/>
                  </a:lnTo>
                  <a:lnTo>
                    <a:pt x="647" y="672"/>
                  </a:lnTo>
                  <a:lnTo>
                    <a:pt x="641" y="679"/>
                  </a:lnTo>
                  <a:lnTo>
                    <a:pt x="634" y="679"/>
                  </a:lnTo>
                  <a:lnTo>
                    <a:pt x="628" y="679"/>
                  </a:lnTo>
                  <a:lnTo>
                    <a:pt x="622" y="685"/>
                  </a:lnTo>
                  <a:lnTo>
                    <a:pt x="615" y="685"/>
                  </a:lnTo>
                  <a:lnTo>
                    <a:pt x="609" y="685"/>
                  </a:lnTo>
                  <a:lnTo>
                    <a:pt x="602" y="685"/>
                  </a:lnTo>
                  <a:lnTo>
                    <a:pt x="596" y="692"/>
                  </a:lnTo>
                  <a:lnTo>
                    <a:pt x="590" y="692"/>
                  </a:lnTo>
                  <a:lnTo>
                    <a:pt x="583" y="692"/>
                  </a:lnTo>
                  <a:lnTo>
                    <a:pt x="577" y="692"/>
                  </a:lnTo>
                  <a:lnTo>
                    <a:pt x="577" y="698"/>
                  </a:lnTo>
                  <a:lnTo>
                    <a:pt x="570" y="698"/>
                  </a:lnTo>
                  <a:lnTo>
                    <a:pt x="564" y="698"/>
                  </a:lnTo>
                  <a:lnTo>
                    <a:pt x="558" y="698"/>
                  </a:lnTo>
                  <a:lnTo>
                    <a:pt x="558" y="704"/>
                  </a:lnTo>
                  <a:lnTo>
                    <a:pt x="551" y="704"/>
                  </a:lnTo>
                  <a:lnTo>
                    <a:pt x="545" y="704"/>
                  </a:lnTo>
                  <a:lnTo>
                    <a:pt x="538" y="704"/>
                  </a:lnTo>
                  <a:lnTo>
                    <a:pt x="538" y="711"/>
                  </a:lnTo>
                  <a:lnTo>
                    <a:pt x="532" y="711"/>
                  </a:lnTo>
                  <a:lnTo>
                    <a:pt x="526" y="711"/>
                  </a:lnTo>
                  <a:lnTo>
                    <a:pt x="526" y="717"/>
                  </a:lnTo>
                  <a:lnTo>
                    <a:pt x="526" y="724"/>
                  </a:lnTo>
                  <a:lnTo>
                    <a:pt x="526" y="717"/>
                  </a:lnTo>
                  <a:lnTo>
                    <a:pt x="526" y="711"/>
                  </a:lnTo>
                  <a:lnTo>
                    <a:pt x="519" y="717"/>
                  </a:lnTo>
                  <a:lnTo>
                    <a:pt x="526" y="717"/>
                  </a:lnTo>
                  <a:lnTo>
                    <a:pt x="519" y="717"/>
                  </a:lnTo>
                  <a:lnTo>
                    <a:pt x="519" y="724"/>
                  </a:lnTo>
                  <a:lnTo>
                    <a:pt x="526" y="724"/>
                  </a:lnTo>
                  <a:lnTo>
                    <a:pt x="519" y="724"/>
                  </a:lnTo>
                  <a:lnTo>
                    <a:pt x="513" y="724"/>
                  </a:lnTo>
                  <a:lnTo>
                    <a:pt x="506" y="724"/>
                  </a:lnTo>
                  <a:lnTo>
                    <a:pt x="500" y="724"/>
                  </a:lnTo>
                  <a:lnTo>
                    <a:pt x="494" y="724"/>
                  </a:lnTo>
                  <a:lnTo>
                    <a:pt x="494" y="730"/>
                  </a:lnTo>
                  <a:lnTo>
                    <a:pt x="487" y="730"/>
                  </a:lnTo>
                  <a:lnTo>
                    <a:pt x="481" y="730"/>
                  </a:lnTo>
                  <a:lnTo>
                    <a:pt x="474" y="730"/>
                  </a:lnTo>
                  <a:lnTo>
                    <a:pt x="468" y="730"/>
                  </a:lnTo>
                  <a:lnTo>
                    <a:pt x="468" y="736"/>
                  </a:lnTo>
                  <a:lnTo>
                    <a:pt x="462" y="736"/>
                  </a:lnTo>
                  <a:lnTo>
                    <a:pt x="455" y="736"/>
                  </a:lnTo>
                  <a:lnTo>
                    <a:pt x="455" y="743"/>
                  </a:lnTo>
                  <a:lnTo>
                    <a:pt x="449" y="743"/>
                  </a:lnTo>
                  <a:lnTo>
                    <a:pt x="442" y="743"/>
                  </a:lnTo>
                  <a:lnTo>
                    <a:pt x="442" y="692"/>
                  </a:lnTo>
                  <a:lnTo>
                    <a:pt x="391" y="692"/>
                  </a:lnTo>
                  <a:lnTo>
                    <a:pt x="359" y="692"/>
                  </a:lnTo>
                  <a:lnTo>
                    <a:pt x="340" y="692"/>
                  </a:lnTo>
                  <a:lnTo>
                    <a:pt x="333" y="679"/>
                  </a:lnTo>
                  <a:lnTo>
                    <a:pt x="333" y="672"/>
                  </a:lnTo>
                  <a:lnTo>
                    <a:pt x="327" y="666"/>
                  </a:lnTo>
                  <a:lnTo>
                    <a:pt x="321" y="653"/>
                  </a:lnTo>
                  <a:lnTo>
                    <a:pt x="321" y="647"/>
                  </a:lnTo>
                  <a:lnTo>
                    <a:pt x="314" y="647"/>
                  </a:lnTo>
                  <a:lnTo>
                    <a:pt x="308" y="640"/>
                  </a:lnTo>
                  <a:lnTo>
                    <a:pt x="301" y="634"/>
                  </a:lnTo>
                  <a:lnTo>
                    <a:pt x="295" y="634"/>
                  </a:lnTo>
                  <a:lnTo>
                    <a:pt x="289" y="628"/>
                  </a:lnTo>
                  <a:lnTo>
                    <a:pt x="289" y="621"/>
                  </a:lnTo>
                  <a:lnTo>
                    <a:pt x="282" y="615"/>
                  </a:lnTo>
                  <a:lnTo>
                    <a:pt x="276" y="589"/>
                  </a:lnTo>
                  <a:lnTo>
                    <a:pt x="276" y="583"/>
                  </a:lnTo>
                  <a:lnTo>
                    <a:pt x="269" y="583"/>
                  </a:lnTo>
                  <a:lnTo>
                    <a:pt x="269" y="576"/>
                  </a:lnTo>
                  <a:lnTo>
                    <a:pt x="269" y="570"/>
                  </a:lnTo>
                  <a:lnTo>
                    <a:pt x="269" y="564"/>
                  </a:lnTo>
                  <a:lnTo>
                    <a:pt x="269" y="557"/>
                  </a:lnTo>
                  <a:lnTo>
                    <a:pt x="263" y="551"/>
                  </a:lnTo>
                  <a:lnTo>
                    <a:pt x="257" y="538"/>
                  </a:lnTo>
                  <a:lnTo>
                    <a:pt x="161" y="538"/>
                  </a:lnTo>
                  <a:lnTo>
                    <a:pt x="154" y="525"/>
                  </a:lnTo>
                  <a:lnTo>
                    <a:pt x="141" y="506"/>
                  </a:lnTo>
                  <a:lnTo>
                    <a:pt x="129" y="493"/>
                  </a:lnTo>
                  <a:lnTo>
                    <a:pt x="116" y="487"/>
                  </a:lnTo>
                  <a:lnTo>
                    <a:pt x="103" y="480"/>
                  </a:lnTo>
                  <a:lnTo>
                    <a:pt x="97" y="480"/>
                  </a:lnTo>
                  <a:lnTo>
                    <a:pt x="84" y="474"/>
                  </a:lnTo>
                  <a:lnTo>
                    <a:pt x="77" y="474"/>
                  </a:lnTo>
                  <a:lnTo>
                    <a:pt x="71" y="474"/>
                  </a:lnTo>
                  <a:lnTo>
                    <a:pt x="65" y="468"/>
                  </a:lnTo>
                  <a:lnTo>
                    <a:pt x="65" y="461"/>
                  </a:lnTo>
                  <a:lnTo>
                    <a:pt x="65" y="455"/>
                  </a:lnTo>
                  <a:lnTo>
                    <a:pt x="58" y="448"/>
                  </a:lnTo>
                  <a:lnTo>
                    <a:pt x="52" y="448"/>
                  </a:lnTo>
                  <a:lnTo>
                    <a:pt x="45" y="448"/>
                  </a:lnTo>
                  <a:lnTo>
                    <a:pt x="39" y="442"/>
                  </a:lnTo>
                  <a:lnTo>
                    <a:pt x="33" y="442"/>
                  </a:lnTo>
                  <a:lnTo>
                    <a:pt x="33" y="436"/>
                  </a:lnTo>
                  <a:lnTo>
                    <a:pt x="33" y="429"/>
                  </a:lnTo>
                  <a:lnTo>
                    <a:pt x="33" y="423"/>
                  </a:lnTo>
                  <a:lnTo>
                    <a:pt x="26" y="410"/>
                  </a:lnTo>
                  <a:lnTo>
                    <a:pt x="26" y="404"/>
                  </a:lnTo>
                  <a:lnTo>
                    <a:pt x="20" y="404"/>
                  </a:lnTo>
                  <a:lnTo>
                    <a:pt x="13" y="397"/>
                  </a:lnTo>
                  <a:lnTo>
                    <a:pt x="7" y="391"/>
                  </a:lnTo>
                  <a:lnTo>
                    <a:pt x="7" y="384"/>
                  </a:lnTo>
                  <a:lnTo>
                    <a:pt x="7" y="372"/>
                  </a:lnTo>
                  <a:lnTo>
                    <a:pt x="0" y="365"/>
                  </a:lnTo>
                  <a:lnTo>
                    <a:pt x="0" y="359"/>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endParaRPr lang="fr-FR"/>
            </a:p>
          </p:txBody>
        </p:sp>
        <p:sp>
          <p:nvSpPr>
            <p:cNvPr id="54" name="Freeform 226">
              <a:extLst>
                <a:ext uri="{FF2B5EF4-FFF2-40B4-BE49-F238E27FC236}">
                  <a16:creationId xmlns:a16="http://schemas.microsoft.com/office/drawing/2014/main" id="{1BBB3B06-671E-03D0-6C00-33D4487820C0}"/>
                </a:ext>
              </a:extLst>
            </p:cNvPr>
            <p:cNvSpPr>
              <a:spLocks/>
            </p:cNvSpPr>
            <p:nvPr/>
          </p:nvSpPr>
          <p:spPr bwMode="gray">
            <a:xfrm>
              <a:off x="4056309" y="3598417"/>
              <a:ext cx="689851" cy="1213228"/>
            </a:xfrm>
            <a:custGeom>
              <a:avLst/>
              <a:gdLst>
                <a:gd name="T0" fmla="*/ 1024 w 1069"/>
                <a:gd name="T1" fmla="*/ 627 h 1684"/>
                <a:gd name="T2" fmla="*/ 1056 w 1069"/>
                <a:gd name="T3" fmla="*/ 781 h 1684"/>
                <a:gd name="T4" fmla="*/ 1031 w 1069"/>
                <a:gd name="T5" fmla="*/ 1050 h 1684"/>
                <a:gd name="T6" fmla="*/ 960 w 1069"/>
                <a:gd name="T7" fmla="*/ 1280 h 1684"/>
                <a:gd name="T8" fmla="*/ 973 w 1069"/>
                <a:gd name="T9" fmla="*/ 1319 h 1684"/>
                <a:gd name="T10" fmla="*/ 935 w 1069"/>
                <a:gd name="T11" fmla="*/ 1364 h 1684"/>
                <a:gd name="T12" fmla="*/ 883 w 1069"/>
                <a:gd name="T13" fmla="*/ 1396 h 1684"/>
                <a:gd name="T14" fmla="*/ 807 w 1069"/>
                <a:gd name="T15" fmla="*/ 1428 h 1684"/>
                <a:gd name="T16" fmla="*/ 679 w 1069"/>
                <a:gd name="T17" fmla="*/ 1492 h 1684"/>
                <a:gd name="T18" fmla="*/ 608 w 1069"/>
                <a:gd name="T19" fmla="*/ 1460 h 1684"/>
                <a:gd name="T20" fmla="*/ 563 w 1069"/>
                <a:gd name="T21" fmla="*/ 1434 h 1684"/>
                <a:gd name="T22" fmla="*/ 518 w 1069"/>
                <a:gd name="T23" fmla="*/ 1415 h 1684"/>
                <a:gd name="T24" fmla="*/ 352 w 1069"/>
                <a:gd name="T25" fmla="*/ 1492 h 1684"/>
                <a:gd name="T26" fmla="*/ 326 w 1069"/>
                <a:gd name="T27" fmla="*/ 1581 h 1684"/>
                <a:gd name="T28" fmla="*/ 237 w 1069"/>
                <a:gd name="T29" fmla="*/ 1671 h 1684"/>
                <a:gd name="T30" fmla="*/ 211 w 1069"/>
                <a:gd name="T31" fmla="*/ 1652 h 1684"/>
                <a:gd name="T32" fmla="*/ 166 w 1069"/>
                <a:gd name="T33" fmla="*/ 1633 h 1684"/>
                <a:gd name="T34" fmla="*/ 147 w 1069"/>
                <a:gd name="T35" fmla="*/ 1613 h 1684"/>
                <a:gd name="T36" fmla="*/ 115 w 1069"/>
                <a:gd name="T37" fmla="*/ 1588 h 1684"/>
                <a:gd name="T38" fmla="*/ 121 w 1069"/>
                <a:gd name="T39" fmla="*/ 1530 h 1684"/>
                <a:gd name="T40" fmla="*/ 102 w 1069"/>
                <a:gd name="T41" fmla="*/ 1485 h 1684"/>
                <a:gd name="T42" fmla="*/ 57 w 1069"/>
                <a:gd name="T43" fmla="*/ 1472 h 1684"/>
                <a:gd name="T44" fmla="*/ 45 w 1069"/>
                <a:gd name="T45" fmla="*/ 1415 h 1684"/>
                <a:gd name="T46" fmla="*/ 19 w 1069"/>
                <a:gd name="T47" fmla="*/ 1389 h 1684"/>
                <a:gd name="T48" fmla="*/ 45 w 1069"/>
                <a:gd name="T49" fmla="*/ 1338 h 1684"/>
                <a:gd name="T50" fmla="*/ 6 w 1069"/>
                <a:gd name="T51" fmla="*/ 1306 h 1684"/>
                <a:gd name="T52" fmla="*/ 38 w 1069"/>
                <a:gd name="T53" fmla="*/ 1261 h 1684"/>
                <a:gd name="T54" fmla="*/ 83 w 1069"/>
                <a:gd name="T55" fmla="*/ 1229 h 1684"/>
                <a:gd name="T56" fmla="*/ 96 w 1069"/>
                <a:gd name="T57" fmla="*/ 1172 h 1684"/>
                <a:gd name="T58" fmla="*/ 89 w 1069"/>
                <a:gd name="T59" fmla="*/ 1108 h 1684"/>
                <a:gd name="T60" fmla="*/ 115 w 1069"/>
                <a:gd name="T61" fmla="*/ 1056 h 1684"/>
                <a:gd name="T62" fmla="*/ 134 w 1069"/>
                <a:gd name="T63" fmla="*/ 973 h 1684"/>
                <a:gd name="T64" fmla="*/ 121 w 1069"/>
                <a:gd name="T65" fmla="*/ 915 h 1684"/>
                <a:gd name="T66" fmla="*/ 102 w 1069"/>
                <a:gd name="T67" fmla="*/ 890 h 1684"/>
                <a:gd name="T68" fmla="*/ 32 w 1069"/>
                <a:gd name="T69" fmla="*/ 877 h 1684"/>
                <a:gd name="T70" fmla="*/ 6 w 1069"/>
                <a:gd name="T71" fmla="*/ 826 h 1684"/>
                <a:gd name="T72" fmla="*/ 13 w 1069"/>
                <a:gd name="T73" fmla="*/ 755 h 1684"/>
                <a:gd name="T74" fmla="*/ 38 w 1069"/>
                <a:gd name="T75" fmla="*/ 698 h 1684"/>
                <a:gd name="T76" fmla="*/ 70 w 1069"/>
                <a:gd name="T77" fmla="*/ 659 h 1684"/>
                <a:gd name="T78" fmla="*/ 89 w 1069"/>
                <a:gd name="T79" fmla="*/ 615 h 1684"/>
                <a:gd name="T80" fmla="*/ 96 w 1069"/>
                <a:gd name="T81" fmla="*/ 570 h 1684"/>
                <a:gd name="T82" fmla="*/ 102 w 1069"/>
                <a:gd name="T83" fmla="*/ 525 h 1684"/>
                <a:gd name="T84" fmla="*/ 109 w 1069"/>
                <a:gd name="T85" fmla="*/ 455 h 1684"/>
                <a:gd name="T86" fmla="*/ 141 w 1069"/>
                <a:gd name="T87" fmla="*/ 435 h 1684"/>
                <a:gd name="T88" fmla="*/ 185 w 1069"/>
                <a:gd name="T89" fmla="*/ 403 h 1684"/>
                <a:gd name="T90" fmla="*/ 275 w 1069"/>
                <a:gd name="T91" fmla="*/ 371 h 1684"/>
                <a:gd name="T92" fmla="*/ 333 w 1069"/>
                <a:gd name="T93" fmla="*/ 378 h 1684"/>
                <a:gd name="T94" fmla="*/ 390 w 1069"/>
                <a:gd name="T95" fmla="*/ 365 h 1684"/>
                <a:gd name="T96" fmla="*/ 442 w 1069"/>
                <a:gd name="T97" fmla="*/ 365 h 1684"/>
                <a:gd name="T98" fmla="*/ 493 w 1069"/>
                <a:gd name="T99" fmla="*/ 371 h 1684"/>
                <a:gd name="T100" fmla="*/ 563 w 1069"/>
                <a:gd name="T101" fmla="*/ 365 h 1684"/>
                <a:gd name="T102" fmla="*/ 621 w 1069"/>
                <a:gd name="T103" fmla="*/ 346 h 1684"/>
                <a:gd name="T104" fmla="*/ 659 w 1069"/>
                <a:gd name="T105" fmla="*/ 314 h 1684"/>
                <a:gd name="T106" fmla="*/ 691 w 1069"/>
                <a:gd name="T107" fmla="*/ 275 h 1684"/>
                <a:gd name="T108" fmla="*/ 691 w 1069"/>
                <a:gd name="T109" fmla="*/ 224 h 1684"/>
                <a:gd name="T110" fmla="*/ 698 w 1069"/>
                <a:gd name="T111" fmla="*/ 179 h 1684"/>
                <a:gd name="T112" fmla="*/ 691 w 1069"/>
                <a:gd name="T113" fmla="*/ 147 h 1684"/>
                <a:gd name="T114" fmla="*/ 679 w 1069"/>
                <a:gd name="T115" fmla="*/ 122 h 1684"/>
                <a:gd name="T116" fmla="*/ 672 w 1069"/>
                <a:gd name="T117" fmla="*/ 77 h 1684"/>
                <a:gd name="T118" fmla="*/ 666 w 1069"/>
                <a:gd name="T119" fmla="*/ 26 h 1684"/>
                <a:gd name="T120" fmla="*/ 749 w 1069"/>
                <a:gd name="T121" fmla="*/ 6 h 1684"/>
                <a:gd name="T122" fmla="*/ 948 w 1069"/>
                <a:gd name="T123" fmla="*/ 6 h 16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69" h="1684">
                  <a:moveTo>
                    <a:pt x="1018" y="0"/>
                  </a:moveTo>
                  <a:lnTo>
                    <a:pt x="1024" y="19"/>
                  </a:lnTo>
                  <a:lnTo>
                    <a:pt x="1031" y="26"/>
                  </a:lnTo>
                  <a:lnTo>
                    <a:pt x="1031" y="77"/>
                  </a:lnTo>
                  <a:lnTo>
                    <a:pt x="1031" y="154"/>
                  </a:lnTo>
                  <a:lnTo>
                    <a:pt x="1031" y="173"/>
                  </a:lnTo>
                  <a:lnTo>
                    <a:pt x="1031" y="397"/>
                  </a:lnTo>
                  <a:lnTo>
                    <a:pt x="1024" y="493"/>
                  </a:lnTo>
                  <a:lnTo>
                    <a:pt x="1031" y="519"/>
                  </a:lnTo>
                  <a:lnTo>
                    <a:pt x="1024" y="627"/>
                  </a:lnTo>
                  <a:lnTo>
                    <a:pt x="1024" y="647"/>
                  </a:lnTo>
                  <a:lnTo>
                    <a:pt x="1031" y="659"/>
                  </a:lnTo>
                  <a:lnTo>
                    <a:pt x="1031" y="672"/>
                  </a:lnTo>
                  <a:lnTo>
                    <a:pt x="1044" y="691"/>
                  </a:lnTo>
                  <a:lnTo>
                    <a:pt x="1044" y="704"/>
                  </a:lnTo>
                  <a:lnTo>
                    <a:pt x="1044" y="736"/>
                  </a:lnTo>
                  <a:lnTo>
                    <a:pt x="1044" y="755"/>
                  </a:lnTo>
                  <a:lnTo>
                    <a:pt x="1050" y="768"/>
                  </a:lnTo>
                  <a:lnTo>
                    <a:pt x="1050" y="781"/>
                  </a:lnTo>
                  <a:lnTo>
                    <a:pt x="1056" y="781"/>
                  </a:lnTo>
                  <a:lnTo>
                    <a:pt x="1063" y="787"/>
                  </a:lnTo>
                  <a:lnTo>
                    <a:pt x="1069" y="794"/>
                  </a:lnTo>
                  <a:lnTo>
                    <a:pt x="1069" y="800"/>
                  </a:lnTo>
                  <a:lnTo>
                    <a:pt x="1044" y="800"/>
                  </a:lnTo>
                  <a:lnTo>
                    <a:pt x="1037" y="813"/>
                  </a:lnTo>
                  <a:lnTo>
                    <a:pt x="1037" y="839"/>
                  </a:lnTo>
                  <a:lnTo>
                    <a:pt x="1031" y="871"/>
                  </a:lnTo>
                  <a:lnTo>
                    <a:pt x="1031" y="890"/>
                  </a:lnTo>
                  <a:lnTo>
                    <a:pt x="1031" y="922"/>
                  </a:lnTo>
                  <a:lnTo>
                    <a:pt x="1031" y="1050"/>
                  </a:lnTo>
                  <a:lnTo>
                    <a:pt x="1037" y="1261"/>
                  </a:lnTo>
                  <a:lnTo>
                    <a:pt x="1031" y="1261"/>
                  </a:lnTo>
                  <a:lnTo>
                    <a:pt x="1005" y="1261"/>
                  </a:lnTo>
                  <a:lnTo>
                    <a:pt x="986" y="1261"/>
                  </a:lnTo>
                  <a:lnTo>
                    <a:pt x="986" y="1255"/>
                  </a:lnTo>
                  <a:lnTo>
                    <a:pt x="960" y="1255"/>
                  </a:lnTo>
                  <a:lnTo>
                    <a:pt x="960" y="1261"/>
                  </a:lnTo>
                  <a:lnTo>
                    <a:pt x="960" y="1268"/>
                  </a:lnTo>
                  <a:lnTo>
                    <a:pt x="960" y="1274"/>
                  </a:lnTo>
                  <a:lnTo>
                    <a:pt x="960" y="1280"/>
                  </a:lnTo>
                  <a:lnTo>
                    <a:pt x="960" y="1287"/>
                  </a:lnTo>
                  <a:lnTo>
                    <a:pt x="967" y="1287"/>
                  </a:lnTo>
                  <a:lnTo>
                    <a:pt x="967" y="1293"/>
                  </a:lnTo>
                  <a:lnTo>
                    <a:pt x="967" y="1300"/>
                  </a:lnTo>
                  <a:lnTo>
                    <a:pt x="973" y="1300"/>
                  </a:lnTo>
                  <a:lnTo>
                    <a:pt x="973" y="1306"/>
                  </a:lnTo>
                  <a:lnTo>
                    <a:pt x="980" y="1306"/>
                  </a:lnTo>
                  <a:lnTo>
                    <a:pt x="980" y="1312"/>
                  </a:lnTo>
                  <a:lnTo>
                    <a:pt x="980" y="1319"/>
                  </a:lnTo>
                  <a:lnTo>
                    <a:pt x="973" y="1319"/>
                  </a:lnTo>
                  <a:lnTo>
                    <a:pt x="973" y="1325"/>
                  </a:lnTo>
                  <a:lnTo>
                    <a:pt x="967" y="1325"/>
                  </a:lnTo>
                  <a:lnTo>
                    <a:pt x="960" y="1325"/>
                  </a:lnTo>
                  <a:lnTo>
                    <a:pt x="954" y="1325"/>
                  </a:lnTo>
                  <a:lnTo>
                    <a:pt x="948" y="1332"/>
                  </a:lnTo>
                  <a:lnTo>
                    <a:pt x="948" y="1338"/>
                  </a:lnTo>
                  <a:lnTo>
                    <a:pt x="941" y="1344"/>
                  </a:lnTo>
                  <a:lnTo>
                    <a:pt x="941" y="1351"/>
                  </a:lnTo>
                  <a:lnTo>
                    <a:pt x="941" y="1357"/>
                  </a:lnTo>
                  <a:lnTo>
                    <a:pt x="935" y="1364"/>
                  </a:lnTo>
                  <a:lnTo>
                    <a:pt x="928" y="1364"/>
                  </a:lnTo>
                  <a:lnTo>
                    <a:pt x="928" y="1370"/>
                  </a:lnTo>
                  <a:lnTo>
                    <a:pt x="922" y="1370"/>
                  </a:lnTo>
                  <a:lnTo>
                    <a:pt x="915" y="1370"/>
                  </a:lnTo>
                  <a:lnTo>
                    <a:pt x="909" y="1376"/>
                  </a:lnTo>
                  <a:lnTo>
                    <a:pt x="903" y="1376"/>
                  </a:lnTo>
                  <a:lnTo>
                    <a:pt x="896" y="1383"/>
                  </a:lnTo>
                  <a:lnTo>
                    <a:pt x="896" y="1389"/>
                  </a:lnTo>
                  <a:lnTo>
                    <a:pt x="890" y="1396"/>
                  </a:lnTo>
                  <a:lnTo>
                    <a:pt x="883" y="1396"/>
                  </a:lnTo>
                  <a:lnTo>
                    <a:pt x="877" y="1402"/>
                  </a:lnTo>
                  <a:lnTo>
                    <a:pt x="871" y="1408"/>
                  </a:lnTo>
                  <a:lnTo>
                    <a:pt x="858" y="1415"/>
                  </a:lnTo>
                  <a:lnTo>
                    <a:pt x="851" y="1415"/>
                  </a:lnTo>
                  <a:lnTo>
                    <a:pt x="845" y="1421"/>
                  </a:lnTo>
                  <a:lnTo>
                    <a:pt x="839" y="1421"/>
                  </a:lnTo>
                  <a:lnTo>
                    <a:pt x="826" y="1421"/>
                  </a:lnTo>
                  <a:lnTo>
                    <a:pt x="819" y="1428"/>
                  </a:lnTo>
                  <a:lnTo>
                    <a:pt x="813" y="1428"/>
                  </a:lnTo>
                  <a:lnTo>
                    <a:pt x="807" y="1428"/>
                  </a:lnTo>
                  <a:lnTo>
                    <a:pt x="794" y="1434"/>
                  </a:lnTo>
                  <a:lnTo>
                    <a:pt x="781" y="1434"/>
                  </a:lnTo>
                  <a:lnTo>
                    <a:pt x="775" y="1440"/>
                  </a:lnTo>
                  <a:lnTo>
                    <a:pt x="762" y="1440"/>
                  </a:lnTo>
                  <a:lnTo>
                    <a:pt x="749" y="1447"/>
                  </a:lnTo>
                  <a:lnTo>
                    <a:pt x="730" y="1453"/>
                  </a:lnTo>
                  <a:lnTo>
                    <a:pt x="723" y="1460"/>
                  </a:lnTo>
                  <a:lnTo>
                    <a:pt x="704" y="1472"/>
                  </a:lnTo>
                  <a:lnTo>
                    <a:pt x="691" y="1485"/>
                  </a:lnTo>
                  <a:lnTo>
                    <a:pt x="679" y="1492"/>
                  </a:lnTo>
                  <a:lnTo>
                    <a:pt x="666" y="1498"/>
                  </a:lnTo>
                  <a:lnTo>
                    <a:pt x="653" y="1498"/>
                  </a:lnTo>
                  <a:lnTo>
                    <a:pt x="647" y="1492"/>
                  </a:lnTo>
                  <a:lnTo>
                    <a:pt x="640" y="1485"/>
                  </a:lnTo>
                  <a:lnTo>
                    <a:pt x="634" y="1479"/>
                  </a:lnTo>
                  <a:lnTo>
                    <a:pt x="627" y="1472"/>
                  </a:lnTo>
                  <a:lnTo>
                    <a:pt x="621" y="1466"/>
                  </a:lnTo>
                  <a:lnTo>
                    <a:pt x="615" y="1466"/>
                  </a:lnTo>
                  <a:lnTo>
                    <a:pt x="608" y="1466"/>
                  </a:lnTo>
                  <a:lnTo>
                    <a:pt x="608" y="1460"/>
                  </a:lnTo>
                  <a:lnTo>
                    <a:pt x="602" y="1460"/>
                  </a:lnTo>
                  <a:lnTo>
                    <a:pt x="595" y="1453"/>
                  </a:lnTo>
                  <a:lnTo>
                    <a:pt x="595" y="1447"/>
                  </a:lnTo>
                  <a:lnTo>
                    <a:pt x="589" y="1447"/>
                  </a:lnTo>
                  <a:lnTo>
                    <a:pt x="583" y="1447"/>
                  </a:lnTo>
                  <a:lnTo>
                    <a:pt x="583" y="1440"/>
                  </a:lnTo>
                  <a:lnTo>
                    <a:pt x="576" y="1440"/>
                  </a:lnTo>
                  <a:lnTo>
                    <a:pt x="570" y="1440"/>
                  </a:lnTo>
                  <a:lnTo>
                    <a:pt x="570" y="1434"/>
                  </a:lnTo>
                  <a:lnTo>
                    <a:pt x="563" y="1434"/>
                  </a:lnTo>
                  <a:lnTo>
                    <a:pt x="557" y="1428"/>
                  </a:lnTo>
                  <a:lnTo>
                    <a:pt x="550" y="1428"/>
                  </a:lnTo>
                  <a:lnTo>
                    <a:pt x="544" y="1428"/>
                  </a:lnTo>
                  <a:lnTo>
                    <a:pt x="544" y="1421"/>
                  </a:lnTo>
                  <a:lnTo>
                    <a:pt x="550" y="1421"/>
                  </a:lnTo>
                  <a:lnTo>
                    <a:pt x="550" y="1415"/>
                  </a:lnTo>
                  <a:lnTo>
                    <a:pt x="544" y="1415"/>
                  </a:lnTo>
                  <a:lnTo>
                    <a:pt x="531" y="1415"/>
                  </a:lnTo>
                  <a:lnTo>
                    <a:pt x="525" y="1415"/>
                  </a:lnTo>
                  <a:lnTo>
                    <a:pt x="518" y="1415"/>
                  </a:lnTo>
                  <a:lnTo>
                    <a:pt x="512" y="1415"/>
                  </a:lnTo>
                  <a:lnTo>
                    <a:pt x="506" y="1415"/>
                  </a:lnTo>
                  <a:lnTo>
                    <a:pt x="493" y="1415"/>
                  </a:lnTo>
                  <a:lnTo>
                    <a:pt x="448" y="1415"/>
                  </a:lnTo>
                  <a:lnTo>
                    <a:pt x="397" y="1408"/>
                  </a:lnTo>
                  <a:lnTo>
                    <a:pt x="346" y="1408"/>
                  </a:lnTo>
                  <a:lnTo>
                    <a:pt x="346" y="1447"/>
                  </a:lnTo>
                  <a:lnTo>
                    <a:pt x="346" y="1466"/>
                  </a:lnTo>
                  <a:lnTo>
                    <a:pt x="346" y="1479"/>
                  </a:lnTo>
                  <a:lnTo>
                    <a:pt x="352" y="1492"/>
                  </a:lnTo>
                  <a:lnTo>
                    <a:pt x="346" y="1504"/>
                  </a:lnTo>
                  <a:lnTo>
                    <a:pt x="346" y="1517"/>
                  </a:lnTo>
                  <a:lnTo>
                    <a:pt x="346" y="1524"/>
                  </a:lnTo>
                  <a:lnTo>
                    <a:pt x="346" y="1530"/>
                  </a:lnTo>
                  <a:lnTo>
                    <a:pt x="346" y="1536"/>
                  </a:lnTo>
                  <a:lnTo>
                    <a:pt x="339" y="1556"/>
                  </a:lnTo>
                  <a:lnTo>
                    <a:pt x="333" y="1556"/>
                  </a:lnTo>
                  <a:lnTo>
                    <a:pt x="333" y="1562"/>
                  </a:lnTo>
                  <a:lnTo>
                    <a:pt x="326" y="1569"/>
                  </a:lnTo>
                  <a:lnTo>
                    <a:pt x="326" y="1581"/>
                  </a:lnTo>
                  <a:lnTo>
                    <a:pt x="320" y="1588"/>
                  </a:lnTo>
                  <a:lnTo>
                    <a:pt x="314" y="1594"/>
                  </a:lnTo>
                  <a:lnTo>
                    <a:pt x="307" y="1601"/>
                  </a:lnTo>
                  <a:lnTo>
                    <a:pt x="294" y="1620"/>
                  </a:lnTo>
                  <a:lnTo>
                    <a:pt x="288" y="1626"/>
                  </a:lnTo>
                  <a:lnTo>
                    <a:pt x="275" y="1639"/>
                  </a:lnTo>
                  <a:lnTo>
                    <a:pt x="269" y="1645"/>
                  </a:lnTo>
                  <a:lnTo>
                    <a:pt x="256" y="1658"/>
                  </a:lnTo>
                  <a:lnTo>
                    <a:pt x="250" y="1665"/>
                  </a:lnTo>
                  <a:lnTo>
                    <a:pt x="237" y="1671"/>
                  </a:lnTo>
                  <a:lnTo>
                    <a:pt x="224" y="1671"/>
                  </a:lnTo>
                  <a:lnTo>
                    <a:pt x="205" y="1677"/>
                  </a:lnTo>
                  <a:lnTo>
                    <a:pt x="192" y="1677"/>
                  </a:lnTo>
                  <a:lnTo>
                    <a:pt x="185" y="1684"/>
                  </a:lnTo>
                  <a:lnTo>
                    <a:pt x="185" y="1677"/>
                  </a:lnTo>
                  <a:lnTo>
                    <a:pt x="192" y="1671"/>
                  </a:lnTo>
                  <a:lnTo>
                    <a:pt x="198" y="1665"/>
                  </a:lnTo>
                  <a:lnTo>
                    <a:pt x="205" y="1665"/>
                  </a:lnTo>
                  <a:lnTo>
                    <a:pt x="205" y="1658"/>
                  </a:lnTo>
                  <a:lnTo>
                    <a:pt x="211" y="1652"/>
                  </a:lnTo>
                  <a:lnTo>
                    <a:pt x="211" y="1645"/>
                  </a:lnTo>
                  <a:lnTo>
                    <a:pt x="211" y="1639"/>
                  </a:lnTo>
                  <a:lnTo>
                    <a:pt x="205" y="1639"/>
                  </a:lnTo>
                  <a:lnTo>
                    <a:pt x="205" y="1633"/>
                  </a:lnTo>
                  <a:lnTo>
                    <a:pt x="198" y="1633"/>
                  </a:lnTo>
                  <a:lnTo>
                    <a:pt x="192" y="1633"/>
                  </a:lnTo>
                  <a:lnTo>
                    <a:pt x="185" y="1633"/>
                  </a:lnTo>
                  <a:lnTo>
                    <a:pt x="179" y="1633"/>
                  </a:lnTo>
                  <a:lnTo>
                    <a:pt x="173" y="1633"/>
                  </a:lnTo>
                  <a:lnTo>
                    <a:pt x="166" y="1633"/>
                  </a:lnTo>
                  <a:lnTo>
                    <a:pt x="160" y="1633"/>
                  </a:lnTo>
                  <a:lnTo>
                    <a:pt x="153" y="1633"/>
                  </a:lnTo>
                  <a:lnTo>
                    <a:pt x="153" y="1626"/>
                  </a:lnTo>
                  <a:lnTo>
                    <a:pt x="160" y="1626"/>
                  </a:lnTo>
                  <a:lnTo>
                    <a:pt x="160" y="1620"/>
                  </a:lnTo>
                  <a:lnTo>
                    <a:pt x="153" y="1620"/>
                  </a:lnTo>
                  <a:lnTo>
                    <a:pt x="153" y="1613"/>
                  </a:lnTo>
                  <a:lnTo>
                    <a:pt x="147" y="1613"/>
                  </a:lnTo>
                  <a:lnTo>
                    <a:pt x="147" y="1607"/>
                  </a:lnTo>
                  <a:lnTo>
                    <a:pt x="147" y="1613"/>
                  </a:lnTo>
                  <a:lnTo>
                    <a:pt x="141" y="1613"/>
                  </a:lnTo>
                  <a:lnTo>
                    <a:pt x="141" y="1620"/>
                  </a:lnTo>
                  <a:lnTo>
                    <a:pt x="134" y="1620"/>
                  </a:lnTo>
                  <a:lnTo>
                    <a:pt x="134" y="1613"/>
                  </a:lnTo>
                  <a:lnTo>
                    <a:pt x="128" y="1613"/>
                  </a:lnTo>
                  <a:lnTo>
                    <a:pt x="128" y="1607"/>
                  </a:lnTo>
                  <a:lnTo>
                    <a:pt x="121" y="1601"/>
                  </a:lnTo>
                  <a:lnTo>
                    <a:pt x="121" y="1594"/>
                  </a:lnTo>
                  <a:lnTo>
                    <a:pt x="115" y="1594"/>
                  </a:lnTo>
                  <a:lnTo>
                    <a:pt x="115" y="1588"/>
                  </a:lnTo>
                  <a:lnTo>
                    <a:pt x="115" y="1581"/>
                  </a:lnTo>
                  <a:lnTo>
                    <a:pt x="115" y="1575"/>
                  </a:lnTo>
                  <a:lnTo>
                    <a:pt x="115" y="1569"/>
                  </a:lnTo>
                  <a:lnTo>
                    <a:pt x="115" y="1562"/>
                  </a:lnTo>
                  <a:lnTo>
                    <a:pt x="121" y="1562"/>
                  </a:lnTo>
                  <a:lnTo>
                    <a:pt x="121" y="1556"/>
                  </a:lnTo>
                  <a:lnTo>
                    <a:pt x="121" y="1549"/>
                  </a:lnTo>
                  <a:lnTo>
                    <a:pt x="121" y="1543"/>
                  </a:lnTo>
                  <a:lnTo>
                    <a:pt x="121" y="1536"/>
                  </a:lnTo>
                  <a:lnTo>
                    <a:pt x="121" y="1530"/>
                  </a:lnTo>
                  <a:lnTo>
                    <a:pt x="121" y="1524"/>
                  </a:lnTo>
                  <a:lnTo>
                    <a:pt x="121" y="1517"/>
                  </a:lnTo>
                  <a:lnTo>
                    <a:pt x="121" y="1511"/>
                  </a:lnTo>
                  <a:lnTo>
                    <a:pt x="121" y="1504"/>
                  </a:lnTo>
                  <a:lnTo>
                    <a:pt x="121" y="1498"/>
                  </a:lnTo>
                  <a:lnTo>
                    <a:pt x="121" y="1492"/>
                  </a:lnTo>
                  <a:lnTo>
                    <a:pt x="115" y="1492"/>
                  </a:lnTo>
                  <a:lnTo>
                    <a:pt x="115" y="1485"/>
                  </a:lnTo>
                  <a:lnTo>
                    <a:pt x="109" y="1485"/>
                  </a:lnTo>
                  <a:lnTo>
                    <a:pt x="102" y="1485"/>
                  </a:lnTo>
                  <a:lnTo>
                    <a:pt x="96" y="1479"/>
                  </a:lnTo>
                  <a:lnTo>
                    <a:pt x="96" y="1485"/>
                  </a:lnTo>
                  <a:lnTo>
                    <a:pt x="89" y="1485"/>
                  </a:lnTo>
                  <a:lnTo>
                    <a:pt x="83" y="1485"/>
                  </a:lnTo>
                  <a:lnTo>
                    <a:pt x="83" y="1479"/>
                  </a:lnTo>
                  <a:lnTo>
                    <a:pt x="77" y="1479"/>
                  </a:lnTo>
                  <a:lnTo>
                    <a:pt x="70" y="1479"/>
                  </a:lnTo>
                  <a:lnTo>
                    <a:pt x="70" y="1472"/>
                  </a:lnTo>
                  <a:lnTo>
                    <a:pt x="64" y="1472"/>
                  </a:lnTo>
                  <a:lnTo>
                    <a:pt x="57" y="1472"/>
                  </a:lnTo>
                  <a:lnTo>
                    <a:pt x="57" y="1466"/>
                  </a:lnTo>
                  <a:lnTo>
                    <a:pt x="57" y="1460"/>
                  </a:lnTo>
                  <a:lnTo>
                    <a:pt x="51" y="1453"/>
                  </a:lnTo>
                  <a:lnTo>
                    <a:pt x="51" y="1447"/>
                  </a:lnTo>
                  <a:lnTo>
                    <a:pt x="51" y="1440"/>
                  </a:lnTo>
                  <a:lnTo>
                    <a:pt x="57" y="1440"/>
                  </a:lnTo>
                  <a:lnTo>
                    <a:pt x="57" y="1434"/>
                  </a:lnTo>
                  <a:lnTo>
                    <a:pt x="51" y="1428"/>
                  </a:lnTo>
                  <a:lnTo>
                    <a:pt x="45" y="1421"/>
                  </a:lnTo>
                  <a:lnTo>
                    <a:pt x="45" y="1415"/>
                  </a:lnTo>
                  <a:lnTo>
                    <a:pt x="38" y="1408"/>
                  </a:lnTo>
                  <a:lnTo>
                    <a:pt x="32" y="1408"/>
                  </a:lnTo>
                  <a:lnTo>
                    <a:pt x="25" y="1408"/>
                  </a:lnTo>
                  <a:lnTo>
                    <a:pt x="25" y="1415"/>
                  </a:lnTo>
                  <a:lnTo>
                    <a:pt x="19" y="1415"/>
                  </a:lnTo>
                  <a:lnTo>
                    <a:pt x="19" y="1408"/>
                  </a:lnTo>
                  <a:lnTo>
                    <a:pt x="13" y="1408"/>
                  </a:lnTo>
                  <a:lnTo>
                    <a:pt x="19" y="1402"/>
                  </a:lnTo>
                  <a:lnTo>
                    <a:pt x="19" y="1396"/>
                  </a:lnTo>
                  <a:lnTo>
                    <a:pt x="19" y="1389"/>
                  </a:lnTo>
                  <a:lnTo>
                    <a:pt x="19" y="1383"/>
                  </a:lnTo>
                  <a:lnTo>
                    <a:pt x="25" y="1383"/>
                  </a:lnTo>
                  <a:lnTo>
                    <a:pt x="25" y="1376"/>
                  </a:lnTo>
                  <a:lnTo>
                    <a:pt x="25" y="1370"/>
                  </a:lnTo>
                  <a:lnTo>
                    <a:pt x="32" y="1364"/>
                  </a:lnTo>
                  <a:lnTo>
                    <a:pt x="38" y="1364"/>
                  </a:lnTo>
                  <a:lnTo>
                    <a:pt x="38" y="1357"/>
                  </a:lnTo>
                  <a:lnTo>
                    <a:pt x="45" y="1351"/>
                  </a:lnTo>
                  <a:lnTo>
                    <a:pt x="45" y="1344"/>
                  </a:lnTo>
                  <a:lnTo>
                    <a:pt x="45" y="1338"/>
                  </a:lnTo>
                  <a:lnTo>
                    <a:pt x="45" y="1325"/>
                  </a:lnTo>
                  <a:lnTo>
                    <a:pt x="45" y="1319"/>
                  </a:lnTo>
                  <a:lnTo>
                    <a:pt x="38" y="1319"/>
                  </a:lnTo>
                  <a:lnTo>
                    <a:pt x="32" y="1319"/>
                  </a:lnTo>
                  <a:lnTo>
                    <a:pt x="32" y="1312"/>
                  </a:lnTo>
                  <a:lnTo>
                    <a:pt x="25" y="1312"/>
                  </a:lnTo>
                  <a:lnTo>
                    <a:pt x="19" y="1312"/>
                  </a:lnTo>
                  <a:lnTo>
                    <a:pt x="13" y="1312"/>
                  </a:lnTo>
                  <a:lnTo>
                    <a:pt x="13" y="1306"/>
                  </a:lnTo>
                  <a:lnTo>
                    <a:pt x="6" y="1306"/>
                  </a:lnTo>
                  <a:lnTo>
                    <a:pt x="6" y="1300"/>
                  </a:lnTo>
                  <a:lnTo>
                    <a:pt x="6" y="1293"/>
                  </a:lnTo>
                  <a:lnTo>
                    <a:pt x="6" y="1287"/>
                  </a:lnTo>
                  <a:lnTo>
                    <a:pt x="6" y="1280"/>
                  </a:lnTo>
                  <a:lnTo>
                    <a:pt x="13" y="1280"/>
                  </a:lnTo>
                  <a:lnTo>
                    <a:pt x="13" y="1274"/>
                  </a:lnTo>
                  <a:lnTo>
                    <a:pt x="19" y="1274"/>
                  </a:lnTo>
                  <a:lnTo>
                    <a:pt x="25" y="1268"/>
                  </a:lnTo>
                  <a:lnTo>
                    <a:pt x="32" y="1261"/>
                  </a:lnTo>
                  <a:lnTo>
                    <a:pt x="38" y="1261"/>
                  </a:lnTo>
                  <a:lnTo>
                    <a:pt x="45" y="1261"/>
                  </a:lnTo>
                  <a:lnTo>
                    <a:pt x="51" y="1261"/>
                  </a:lnTo>
                  <a:lnTo>
                    <a:pt x="57" y="1261"/>
                  </a:lnTo>
                  <a:lnTo>
                    <a:pt x="64" y="1261"/>
                  </a:lnTo>
                  <a:lnTo>
                    <a:pt x="70" y="1255"/>
                  </a:lnTo>
                  <a:lnTo>
                    <a:pt x="70" y="1248"/>
                  </a:lnTo>
                  <a:lnTo>
                    <a:pt x="77" y="1248"/>
                  </a:lnTo>
                  <a:lnTo>
                    <a:pt x="77" y="1242"/>
                  </a:lnTo>
                  <a:lnTo>
                    <a:pt x="83" y="1236"/>
                  </a:lnTo>
                  <a:lnTo>
                    <a:pt x="83" y="1229"/>
                  </a:lnTo>
                  <a:lnTo>
                    <a:pt x="77" y="1223"/>
                  </a:lnTo>
                  <a:lnTo>
                    <a:pt x="77" y="1216"/>
                  </a:lnTo>
                  <a:lnTo>
                    <a:pt x="77" y="1210"/>
                  </a:lnTo>
                  <a:lnTo>
                    <a:pt x="77" y="1204"/>
                  </a:lnTo>
                  <a:lnTo>
                    <a:pt x="77" y="1197"/>
                  </a:lnTo>
                  <a:lnTo>
                    <a:pt x="83" y="1197"/>
                  </a:lnTo>
                  <a:lnTo>
                    <a:pt x="83" y="1191"/>
                  </a:lnTo>
                  <a:lnTo>
                    <a:pt x="89" y="1184"/>
                  </a:lnTo>
                  <a:lnTo>
                    <a:pt x="89" y="1178"/>
                  </a:lnTo>
                  <a:lnTo>
                    <a:pt x="96" y="1172"/>
                  </a:lnTo>
                  <a:lnTo>
                    <a:pt x="96" y="1165"/>
                  </a:lnTo>
                  <a:lnTo>
                    <a:pt x="96" y="1159"/>
                  </a:lnTo>
                  <a:lnTo>
                    <a:pt x="89" y="1159"/>
                  </a:lnTo>
                  <a:lnTo>
                    <a:pt x="83" y="1159"/>
                  </a:lnTo>
                  <a:lnTo>
                    <a:pt x="77" y="1152"/>
                  </a:lnTo>
                  <a:lnTo>
                    <a:pt x="77" y="1146"/>
                  </a:lnTo>
                  <a:lnTo>
                    <a:pt x="77" y="1133"/>
                  </a:lnTo>
                  <a:lnTo>
                    <a:pt x="83" y="1127"/>
                  </a:lnTo>
                  <a:lnTo>
                    <a:pt x="89" y="1114"/>
                  </a:lnTo>
                  <a:lnTo>
                    <a:pt x="89" y="1108"/>
                  </a:lnTo>
                  <a:lnTo>
                    <a:pt x="96" y="1108"/>
                  </a:lnTo>
                  <a:lnTo>
                    <a:pt x="96" y="1101"/>
                  </a:lnTo>
                  <a:lnTo>
                    <a:pt x="96" y="1095"/>
                  </a:lnTo>
                  <a:lnTo>
                    <a:pt x="102" y="1095"/>
                  </a:lnTo>
                  <a:lnTo>
                    <a:pt x="102" y="1088"/>
                  </a:lnTo>
                  <a:lnTo>
                    <a:pt x="109" y="1088"/>
                  </a:lnTo>
                  <a:lnTo>
                    <a:pt x="109" y="1082"/>
                  </a:lnTo>
                  <a:lnTo>
                    <a:pt x="109" y="1076"/>
                  </a:lnTo>
                  <a:lnTo>
                    <a:pt x="115" y="1069"/>
                  </a:lnTo>
                  <a:lnTo>
                    <a:pt x="115" y="1056"/>
                  </a:lnTo>
                  <a:lnTo>
                    <a:pt x="115" y="1044"/>
                  </a:lnTo>
                  <a:lnTo>
                    <a:pt x="115" y="1031"/>
                  </a:lnTo>
                  <a:lnTo>
                    <a:pt x="121" y="1024"/>
                  </a:lnTo>
                  <a:lnTo>
                    <a:pt x="121" y="1018"/>
                  </a:lnTo>
                  <a:lnTo>
                    <a:pt x="121" y="999"/>
                  </a:lnTo>
                  <a:lnTo>
                    <a:pt x="128" y="999"/>
                  </a:lnTo>
                  <a:lnTo>
                    <a:pt x="128" y="992"/>
                  </a:lnTo>
                  <a:lnTo>
                    <a:pt x="134" y="986"/>
                  </a:lnTo>
                  <a:lnTo>
                    <a:pt x="134" y="980"/>
                  </a:lnTo>
                  <a:lnTo>
                    <a:pt x="134" y="973"/>
                  </a:lnTo>
                  <a:lnTo>
                    <a:pt x="134" y="967"/>
                  </a:lnTo>
                  <a:lnTo>
                    <a:pt x="134" y="960"/>
                  </a:lnTo>
                  <a:lnTo>
                    <a:pt x="134" y="954"/>
                  </a:lnTo>
                  <a:lnTo>
                    <a:pt x="128" y="948"/>
                  </a:lnTo>
                  <a:lnTo>
                    <a:pt x="128" y="941"/>
                  </a:lnTo>
                  <a:lnTo>
                    <a:pt x="128" y="935"/>
                  </a:lnTo>
                  <a:lnTo>
                    <a:pt x="128" y="928"/>
                  </a:lnTo>
                  <a:lnTo>
                    <a:pt x="121" y="928"/>
                  </a:lnTo>
                  <a:lnTo>
                    <a:pt x="121" y="922"/>
                  </a:lnTo>
                  <a:lnTo>
                    <a:pt x="121" y="915"/>
                  </a:lnTo>
                  <a:lnTo>
                    <a:pt x="128" y="915"/>
                  </a:lnTo>
                  <a:lnTo>
                    <a:pt x="128" y="909"/>
                  </a:lnTo>
                  <a:lnTo>
                    <a:pt x="121" y="909"/>
                  </a:lnTo>
                  <a:lnTo>
                    <a:pt x="121" y="903"/>
                  </a:lnTo>
                  <a:lnTo>
                    <a:pt x="121" y="896"/>
                  </a:lnTo>
                  <a:lnTo>
                    <a:pt x="128" y="896"/>
                  </a:lnTo>
                  <a:lnTo>
                    <a:pt x="121" y="890"/>
                  </a:lnTo>
                  <a:lnTo>
                    <a:pt x="115" y="890"/>
                  </a:lnTo>
                  <a:lnTo>
                    <a:pt x="109" y="890"/>
                  </a:lnTo>
                  <a:lnTo>
                    <a:pt x="102" y="890"/>
                  </a:lnTo>
                  <a:lnTo>
                    <a:pt x="102" y="883"/>
                  </a:lnTo>
                  <a:lnTo>
                    <a:pt x="96" y="883"/>
                  </a:lnTo>
                  <a:lnTo>
                    <a:pt x="89" y="890"/>
                  </a:lnTo>
                  <a:lnTo>
                    <a:pt x="77" y="890"/>
                  </a:lnTo>
                  <a:lnTo>
                    <a:pt x="70" y="896"/>
                  </a:lnTo>
                  <a:lnTo>
                    <a:pt x="64" y="896"/>
                  </a:lnTo>
                  <a:lnTo>
                    <a:pt x="57" y="896"/>
                  </a:lnTo>
                  <a:lnTo>
                    <a:pt x="51" y="890"/>
                  </a:lnTo>
                  <a:lnTo>
                    <a:pt x="38" y="883"/>
                  </a:lnTo>
                  <a:lnTo>
                    <a:pt x="32" y="877"/>
                  </a:lnTo>
                  <a:lnTo>
                    <a:pt x="25" y="871"/>
                  </a:lnTo>
                  <a:lnTo>
                    <a:pt x="25" y="864"/>
                  </a:lnTo>
                  <a:lnTo>
                    <a:pt x="25" y="858"/>
                  </a:lnTo>
                  <a:lnTo>
                    <a:pt x="19" y="851"/>
                  </a:lnTo>
                  <a:lnTo>
                    <a:pt x="19" y="845"/>
                  </a:lnTo>
                  <a:lnTo>
                    <a:pt x="19" y="839"/>
                  </a:lnTo>
                  <a:lnTo>
                    <a:pt x="13" y="839"/>
                  </a:lnTo>
                  <a:lnTo>
                    <a:pt x="6" y="839"/>
                  </a:lnTo>
                  <a:lnTo>
                    <a:pt x="0" y="832"/>
                  </a:lnTo>
                  <a:lnTo>
                    <a:pt x="6" y="826"/>
                  </a:lnTo>
                  <a:lnTo>
                    <a:pt x="13" y="826"/>
                  </a:lnTo>
                  <a:lnTo>
                    <a:pt x="13" y="819"/>
                  </a:lnTo>
                  <a:lnTo>
                    <a:pt x="13" y="813"/>
                  </a:lnTo>
                  <a:lnTo>
                    <a:pt x="13" y="807"/>
                  </a:lnTo>
                  <a:lnTo>
                    <a:pt x="13" y="800"/>
                  </a:lnTo>
                  <a:lnTo>
                    <a:pt x="13" y="794"/>
                  </a:lnTo>
                  <a:lnTo>
                    <a:pt x="6" y="787"/>
                  </a:lnTo>
                  <a:lnTo>
                    <a:pt x="6" y="781"/>
                  </a:lnTo>
                  <a:lnTo>
                    <a:pt x="6" y="768"/>
                  </a:lnTo>
                  <a:lnTo>
                    <a:pt x="13" y="755"/>
                  </a:lnTo>
                  <a:lnTo>
                    <a:pt x="13" y="743"/>
                  </a:lnTo>
                  <a:lnTo>
                    <a:pt x="13" y="730"/>
                  </a:lnTo>
                  <a:lnTo>
                    <a:pt x="13" y="723"/>
                  </a:lnTo>
                  <a:lnTo>
                    <a:pt x="13" y="717"/>
                  </a:lnTo>
                  <a:lnTo>
                    <a:pt x="13" y="711"/>
                  </a:lnTo>
                  <a:lnTo>
                    <a:pt x="19" y="711"/>
                  </a:lnTo>
                  <a:lnTo>
                    <a:pt x="25" y="704"/>
                  </a:lnTo>
                  <a:lnTo>
                    <a:pt x="32" y="704"/>
                  </a:lnTo>
                  <a:lnTo>
                    <a:pt x="32" y="698"/>
                  </a:lnTo>
                  <a:lnTo>
                    <a:pt x="38" y="698"/>
                  </a:lnTo>
                  <a:lnTo>
                    <a:pt x="45" y="698"/>
                  </a:lnTo>
                  <a:lnTo>
                    <a:pt x="51" y="691"/>
                  </a:lnTo>
                  <a:lnTo>
                    <a:pt x="57" y="691"/>
                  </a:lnTo>
                  <a:lnTo>
                    <a:pt x="64" y="691"/>
                  </a:lnTo>
                  <a:lnTo>
                    <a:pt x="64" y="685"/>
                  </a:lnTo>
                  <a:lnTo>
                    <a:pt x="70" y="685"/>
                  </a:lnTo>
                  <a:lnTo>
                    <a:pt x="70" y="679"/>
                  </a:lnTo>
                  <a:lnTo>
                    <a:pt x="70" y="672"/>
                  </a:lnTo>
                  <a:lnTo>
                    <a:pt x="70" y="666"/>
                  </a:lnTo>
                  <a:lnTo>
                    <a:pt x="70" y="659"/>
                  </a:lnTo>
                  <a:lnTo>
                    <a:pt x="70" y="653"/>
                  </a:lnTo>
                  <a:lnTo>
                    <a:pt x="70" y="647"/>
                  </a:lnTo>
                  <a:lnTo>
                    <a:pt x="70" y="640"/>
                  </a:lnTo>
                  <a:lnTo>
                    <a:pt x="70" y="634"/>
                  </a:lnTo>
                  <a:lnTo>
                    <a:pt x="70" y="627"/>
                  </a:lnTo>
                  <a:lnTo>
                    <a:pt x="70" y="621"/>
                  </a:lnTo>
                  <a:lnTo>
                    <a:pt x="77" y="621"/>
                  </a:lnTo>
                  <a:lnTo>
                    <a:pt x="77" y="615"/>
                  </a:lnTo>
                  <a:lnTo>
                    <a:pt x="83" y="615"/>
                  </a:lnTo>
                  <a:lnTo>
                    <a:pt x="89" y="615"/>
                  </a:lnTo>
                  <a:lnTo>
                    <a:pt x="96" y="615"/>
                  </a:lnTo>
                  <a:lnTo>
                    <a:pt x="102" y="615"/>
                  </a:lnTo>
                  <a:lnTo>
                    <a:pt x="109" y="608"/>
                  </a:lnTo>
                  <a:lnTo>
                    <a:pt x="102" y="602"/>
                  </a:lnTo>
                  <a:lnTo>
                    <a:pt x="102" y="595"/>
                  </a:lnTo>
                  <a:lnTo>
                    <a:pt x="102" y="589"/>
                  </a:lnTo>
                  <a:lnTo>
                    <a:pt x="102" y="583"/>
                  </a:lnTo>
                  <a:lnTo>
                    <a:pt x="102" y="576"/>
                  </a:lnTo>
                  <a:lnTo>
                    <a:pt x="96" y="576"/>
                  </a:lnTo>
                  <a:lnTo>
                    <a:pt x="96" y="570"/>
                  </a:lnTo>
                  <a:lnTo>
                    <a:pt x="96" y="563"/>
                  </a:lnTo>
                  <a:lnTo>
                    <a:pt x="102" y="557"/>
                  </a:lnTo>
                  <a:lnTo>
                    <a:pt x="109" y="557"/>
                  </a:lnTo>
                  <a:lnTo>
                    <a:pt x="115" y="557"/>
                  </a:lnTo>
                  <a:lnTo>
                    <a:pt x="115" y="551"/>
                  </a:lnTo>
                  <a:lnTo>
                    <a:pt x="115" y="544"/>
                  </a:lnTo>
                  <a:lnTo>
                    <a:pt x="109" y="544"/>
                  </a:lnTo>
                  <a:lnTo>
                    <a:pt x="109" y="538"/>
                  </a:lnTo>
                  <a:lnTo>
                    <a:pt x="109" y="531"/>
                  </a:lnTo>
                  <a:lnTo>
                    <a:pt x="102" y="525"/>
                  </a:lnTo>
                  <a:lnTo>
                    <a:pt x="102" y="512"/>
                  </a:lnTo>
                  <a:lnTo>
                    <a:pt x="102" y="506"/>
                  </a:lnTo>
                  <a:lnTo>
                    <a:pt x="102" y="499"/>
                  </a:lnTo>
                  <a:lnTo>
                    <a:pt x="102" y="493"/>
                  </a:lnTo>
                  <a:lnTo>
                    <a:pt x="102" y="487"/>
                  </a:lnTo>
                  <a:lnTo>
                    <a:pt x="102" y="480"/>
                  </a:lnTo>
                  <a:lnTo>
                    <a:pt x="109" y="474"/>
                  </a:lnTo>
                  <a:lnTo>
                    <a:pt x="109" y="467"/>
                  </a:lnTo>
                  <a:lnTo>
                    <a:pt x="109" y="461"/>
                  </a:lnTo>
                  <a:lnTo>
                    <a:pt x="109" y="455"/>
                  </a:lnTo>
                  <a:lnTo>
                    <a:pt x="102" y="455"/>
                  </a:lnTo>
                  <a:lnTo>
                    <a:pt x="102" y="448"/>
                  </a:lnTo>
                  <a:lnTo>
                    <a:pt x="102" y="442"/>
                  </a:lnTo>
                  <a:lnTo>
                    <a:pt x="102" y="435"/>
                  </a:lnTo>
                  <a:lnTo>
                    <a:pt x="115" y="435"/>
                  </a:lnTo>
                  <a:lnTo>
                    <a:pt x="121" y="435"/>
                  </a:lnTo>
                  <a:lnTo>
                    <a:pt x="121" y="429"/>
                  </a:lnTo>
                  <a:lnTo>
                    <a:pt x="128" y="429"/>
                  </a:lnTo>
                  <a:lnTo>
                    <a:pt x="134" y="429"/>
                  </a:lnTo>
                  <a:lnTo>
                    <a:pt x="141" y="435"/>
                  </a:lnTo>
                  <a:lnTo>
                    <a:pt x="147" y="435"/>
                  </a:lnTo>
                  <a:lnTo>
                    <a:pt x="153" y="435"/>
                  </a:lnTo>
                  <a:lnTo>
                    <a:pt x="160" y="429"/>
                  </a:lnTo>
                  <a:lnTo>
                    <a:pt x="166" y="429"/>
                  </a:lnTo>
                  <a:lnTo>
                    <a:pt x="166" y="423"/>
                  </a:lnTo>
                  <a:lnTo>
                    <a:pt x="173" y="416"/>
                  </a:lnTo>
                  <a:lnTo>
                    <a:pt x="179" y="416"/>
                  </a:lnTo>
                  <a:lnTo>
                    <a:pt x="179" y="410"/>
                  </a:lnTo>
                  <a:lnTo>
                    <a:pt x="185" y="410"/>
                  </a:lnTo>
                  <a:lnTo>
                    <a:pt x="185" y="403"/>
                  </a:lnTo>
                  <a:lnTo>
                    <a:pt x="192" y="403"/>
                  </a:lnTo>
                  <a:lnTo>
                    <a:pt x="198" y="403"/>
                  </a:lnTo>
                  <a:lnTo>
                    <a:pt x="205" y="403"/>
                  </a:lnTo>
                  <a:lnTo>
                    <a:pt x="218" y="397"/>
                  </a:lnTo>
                  <a:lnTo>
                    <a:pt x="230" y="397"/>
                  </a:lnTo>
                  <a:lnTo>
                    <a:pt x="250" y="391"/>
                  </a:lnTo>
                  <a:lnTo>
                    <a:pt x="262" y="384"/>
                  </a:lnTo>
                  <a:lnTo>
                    <a:pt x="269" y="378"/>
                  </a:lnTo>
                  <a:lnTo>
                    <a:pt x="269" y="371"/>
                  </a:lnTo>
                  <a:lnTo>
                    <a:pt x="275" y="371"/>
                  </a:lnTo>
                  <a:lnTo>
                    <a:pt x="282" y="371"/>
                  </a:lnTo>
                  <a:lnTo>
                    <a:pt x="288" y="378"/>
                  </a:lnTo>
                  <a:lnTo>
                    <a:pt x="294" y="378"/>
                  </a:lnTo>
                  <a:lnTo>
                    <a:pt x="294" y="371"/>
                  </a:lnTo>
                  <a:lnTo>
                    <a:pt x="294" y="365"/>
                  </a:lnTo>
                  <a:lnTo>
                    <a:pt x="301" y="365"/>
                  </a:lnTo>
                  <a:lnTo>
                    <a:pt x="307" y="365"/>
                  </a:lnTo>
                  <a:lnTo>
                    <a:pt x="314" y="371"/>
                  </a:lnTo>
                  <a:lnTo>
                    <a:pt x="320" y="378"/>
                  </a:lnTo>
                  <a:lnTo>
                    <a:pt x="333" y="378"/>
                  </a:lnTo>
                  <a:lnTo>
                    <a:pt x="339" y="378"/>
                  </a:lnTo>
                  <a:lnTo>
                    <a:pt x="346" y="371"/>
                  </a:lnTo>
                  <a:lnTo>
                    <a:pt x="352" y="371"/>
                  </a:lnTo>
                  <a:lnTo>
                    <a:pt x="352" y="365"/>
                  </a:lnTo>
                  <a:lnTo>
                    <a:pt x="358" y="365"/>
                  </a:lnTo>
                  <a:lnTo>
                    <a:pt x="365" y="365"/>
                  </a:lnTo>
                  <a:lnTo>
                    <a:pt x="371" y="365"/>
                  </a:lnTo>
                  <a:lnTo>
                    <a:pt x="378" y="365"/>
                  </a:lnTo>
                  <a:lnTo>
                    <a:pt x="384" y="365"/>
                  </a:lnTo>
                  <a:lnTo>
                    <a:pt x="390" y="365"/>
                  </a:lnTo>
                  <a:lnTo>
                    <a:pt x="397" y="365"/>
                  </a:lnTo>
                  <a:lnTo>
                    <a:pt x="403" y="359"/>
                  </a:lnTo>
                  <a:lnTo>
                    <a:pt x="410" y="359"/>
                  </a:lnTo>
                  <a:lnTo>
                    <a:pt x="416" y="359"/>
                  </a:lnTo>
                  <a:lnTo>
                    <a:pt x="416" y="352"/>
                  </a:lnTo>
                  <a:lnTo>
                    <a:pt x="416" y="359"/>
                  </a:lnTo>
                  <a:lnTo>
                    <a:pt x="422" y="359"/>
                  </a:lnTo>
                  <a:lnTo>
                    <a:pt x="429" y="365"/>
                  </a:lnTo>
                  <a:lnTo>
                    <a:pt x="435" y="365"/>
                  </a:lnTo>
                  <a:lnTo>
                    <a:pt x="442" y="365"/>
                  </a:lnTo>
                  <a:lnTo>
                    <a:pt x="454" y="365"/>
                  </a:lnTo>
                  <a:lnTo>
                    <a:pt x="461" y="365"/>
                  </a:lnTo>
                  <a:lnTo>
                    <a:pt x="461" y="371"/>
                  </a:lnTo>
                  <a:lnTo>
                    <a:pt x="467" y="371"/>
                  </a:lnTo>
                  <a:lnTo>
                    <a:pt x="474" y="378"/>
                  </a:lnTo>
                  <a:lnTo>
                    <a:pt x="480" y="378"/>
                  </a:lnTo>
                  <a:lnTo>
                    <a:pt x="480" y="384"/>
                  </a:lnTo>
                  <a:lnTo>
                    <a:pt x="486" y="384"/>
                  </a:lnTo>
                  <a:lnTo>
                    <a:pt x="486" y="378"/>
                  </a:lnTo>
                  <a:lnTo>
                    <a:pt x="493" y="371"/>
                  </a:lnTo>
                  <a:lnTo>
                    <a:pt x="499" y="371"/>
                  </a:lnTo>
                  <a:lnTo>
                    <a:pt x="512" y="371"/>
                  </a:lnTo>
                  <a:lnTo>
                    <a:pt x="518" y="371"/>
                  </a:lnTo>
                  <a:lnTo>
                    <a:pt x="525" y="371"/>
                  </a:lnTo>
                  <a:lnTo>
                    <a:pt x="531" y="371"/>
                  </a:lnTo>
                  <a:lnTo>
                    <a:pt x="538" y="371"/>
                  </a:lnTo>
                  <a:lnTo>
                    <a:pt x="544" y="371"/>
                  </a:lnTo>
                  <a:lnTo>
                    <a:pt x="550" y="365"/>
                  </a:lnTo>
                  <a:lnTo>
                    <a:pt x="557" y="365"/>
                  </a:lnTo>
                  <a:lnTo>
                    <a:pt x="563" y="365"/>
                  </a:lnTo>
                  <a:lnTo>
                    <a:pt x="570" y="365"/>
                  </a:lnTo>
                  <a:lnTo>
                    <a:pt x="576" y="365"/>
                  </a:lnTo>
                  <a:lnTo>
                    <a:pt x="589" y="359"/>
                  </a:lnTo>
                  <a:lnTo>
                    <a:pt x="595" y="359"/>
                  </a:lnTo>
                  <a:lnTo>
                    <a:pt x="602" y="359"/>
                  </a:lnTo>
                  <a:lnTo>
                    <a:pt x="608" y="359"/>
                  </a:lnTo>
                  <a:lnTo>
                    <a:pt x="608" y="352"/>
                  </a:lnTo>
                  <a:lnTo>
                    <a:pt x="615" y="352"/>
                  </a:lnTo>
                  <a:lnTo>
                    <a:pt x="615" y="346"/>
                  </a:lnTo>
                  <a:lnTo>
                    <a:pt x="621" y="346"/>
                  </a:lnTo>
                  <a:lnTo>
                    <a:pt x="621" y="339"/>
                  </a:lnTo>
                  <a:lnTo>
                    <a:pt x="627" y="339"/>
                  </a:lnTo>
                  <a:lnTo>
                    <a:pt x="634" y="339"/>
                  </a:lnTo>
                  <a:lnTo>
                    <a:pt x="634" y="333"/>
                  </a:lnTo>
                  <a:lnTo>
                    <a:pt x="640" y="333"/>
                  </a:lnTo>
                  <a:lnTo>
                    <a:pt x="647" y="333"/>
                  </a:lnTo>
                  <a:lnTo>
                    <a:pt x="653" y="326"/>
                  </a:lnTo>
                  <a:lnTo>
                    <a:pt x="653" y="320"/>
                  </a:lnTo>
                  <a:lnTo>
                    <a:pt x="659" y="320"/>
                  </a:lnTo>
                  <a:lnTo>
                    <a:pt x="659" y="314"/>
                  </a:lnTo>
                  <a:lnTo>
                    <a:pt x="666" y="314"/>
                  </a:lnTo>
                  <a:lnTo>
                    <a:pt x="672" y="314"/>
                  </a:lnTo>
                  <a:lnTo>
                    <a:pt x="672" y="307"/>
                  </a:lnTo>
                  <a:lnTo>
                    <a:pt x="672" y="301"/>
                  </a:lnTo>
                  <a:lnTo>
                    <a:pt x="679" y="301"/>
                  </a:lnTo>
                  <a:lnTo>
                    <a:pt x="685" y="294"/>
                  </a:lnTo>
                  <a:lnTo>
                    <a:pt x="685" y="288"/>
                  </a:lnTo>
                  <a:lnTo>
                    <a:pt x="685" y="282"/>
                  </a:lnTo>
                  <a:lnTo>
                    <a:pt x="685" y="275"/>
                  </a:lnTo>
                  <a:lnTo>
                    <a:pt x="691" y="275"/>
                  </a:lnTo>
                  <a:lnTo>
                    <a:pt x="691" y="269"/>
                  </a:lnTo>
                  <a:lnTo>
                    <a:pt x="691" y="262"/>
                  </a:lnTo>
                  <a:lnTo>
                    <a:pt x="691" y="256"/>
                  </a:lnTo>
                  <a:lnTo>
                    <a:pt x="685" y="256"/>
                  </a:lnTo>
                  <a:lnTo>
                    <a:pt x="685" y="250"/>
                  </a:lnTo>
                  <a:lnTo>
                    <a:pt x="691" y="243"/>
                  </a:lnTo>
                  <a:lnTo>
                    <a:pt x="685" y="237"/>
                  </a:lnTo>
                  <a:lnTo>
                    <a:pt x="685" y="230"/>
                  </a:lnTo>
                  <a:lnTo>
                    <a:pt x="691" y="230"/>
                  </a:lnTo>
                  <a:lnTo>
                    <a:pt x="691" y="224"/>
                  </a:lnTo>
                  <a:lnTo>
                    <a:pt x="691" y="218"/>
                  </a:lnTo>
                  <a:lnTo>
                    <a:pt x="685" y="211"/>
                  </a:lnTo>
                  <a:lnTo>
                    <a:pt x="685" y="205"/>
                  </a:lnTo>
                  <a:lnTo>
                    <a:pt x="691" y="205"/>
                  </a:lnTo>
                  <a:lnTo>
                    <a:pt x="691" y="198"/>
                  </a:lnTo>
                  <a:lnTo>
                    <a:pt x="698" y="198"/>
                  </a:lnTo>
                  <a:lnTo>
                    <a:pt x="698" y="192"/>
                  </a:lnTo>
                  <a:lnTo>
                    <a:pt x="691" y="192"/>
                  </a:lnTo>
                  <a:lnTo>
                    <a:pt x="698" y="186"/>
                  </a:lnTo>
                  <a:lnTo>
                    <a:pt x="698" y="179"/>
                  </a:lnTo>
                  <a:lnTo>
                    <a:pt x="691" y="179"/>
                  </a:lnTo>
                  <a:lnTo>
                    <a:pt x="691" y="173"/>
                  </a:lnTo>
                  <a:lnTo>
                    <a:pt x="691" y="166"/>
                  </a:lnTo>
                  <a:lnTo>
                    <a:pt x="691" y="160"/>
                  </a:lnTo>
                  <a:lnTo>
                    <a:pt x="691" y="154"/>
                  </a:lnTo>
                  <a:lnTo>
                    <a:pt x="698" y="154"/>
                  </a:lnTo>
                  <a:lnTo>
                    <a:pt x="698" y="147"/>
                  </a:lnTo>
                  <a:lnTo>
                    <a:pt x="691" y="147"/>
                  </a:lnTo>
                  <a:lnTo>
                    <a:pt x="685" y="147"/>
                  </a:lnTo>
                  <a:lnTo>
                    <a:pt x="691" y="147"/>
                  </a:lnTo>
                  <a:lnTo>
                    <a:pt x="691" y="141"/>
                  </a:lnTo>
                  <a:lnTo>
                    <a:pt x="685" y="141"/>
                  </a:lnTo>
                  <a:lnTo>
                    <a:pt x="679" y="141"/>
                  </a:lnTo>
                  <a:lnTo>
                    <a:pt x="679" y="134"/>
                  </a:lnTo>
                  <a:lnTo>
                    <a:pt x="685" y="134"/>
                  </a:lnTo>
                  <a:lnTo>
                    <a:pt x="685" y="128"/>
                  </a:lnTo>
                  <a:lnTo>
                    <a:pt x="679" y="128"/>
                  </a:lnTo>
                  <a:lnTo>
                    <a:pt x="679" y="122"/>
                  </a:lnTo>
                  <a:lnTo>
                    <a:pt x="679" y="115"/>
                  </a:lnTo>
                  <a:lnTo>
                    <a:pt x="679" y="122"/>
                  </a:lnTo>
                  <a:lnTo>
                    <a:pt x="685" y="122"/>
                  </a:lnTo>
                  <a:lnTo>
                    <a:pt x="685" y="115"/>
                  </a:lnTo>
                  <a:lnTo>
                    <a:pt x="685" y="109"/>
                  </a:lnTo>
                  <a:lnTo>
                    <a:pt x="685" y="102"/>
                  </a:lnTo>
                  <a:lnTo>
                    <a:pt x="679" y="102"/>
                  </a:lnTo>
                  <a:lnTo>
                    <a:pt x="679" y="96"/>
                  </a:lnTo>
                  <a:lnTo>
                    <a:pt x="679" y="90"/>
                  </a:lnTo>
                  <a:lnTo>
                    <a:pt x="679" y="83"/>
                  </a:lnTo>
                  <a:lnTo>
                    <a:pt x="679" y="77"/>
                  </a:lnTo>
                  <a:lnTo>
                    <a:pt x="672" y="77"/>
                  </a:lnTo>
                  <a:lnTo>
                    <a:pt x="672" y="70"/>
                  </a:lnTo>
                  <a:lnTo>
                    <a:pt x="666" y="64"/>
                  </a:lnTo>
                  <a:lnTo>
                    <a:pt x="666" y="58"/>
                  </a:lnTo>
                  <a:lnTo>
                    <a:pt x="666" y="51"/>
                  </a:lnTo>
                  <a:lnTo>
                    <a:pt x="666" y="45"/>
                  </a:lnTo>
                  <a:lnTo>
                    <a:pt x="672" y="45"/>
                  </a:lnTo>
                  <a:lnTo>
                    <a:pt x="672" y="38"/>
                  </a:lnTo>
                  <a:lnTo>
                    <a:pt x="666" y="38"/>
                  </a:lnTo>
                  <a:lnTo>
                    <a:pt x="666" y="32"/>
                  </a:lnTo>
                  <a:lnTo>
                    <a:pt x="666" y="26"/>
                  </a:lnTo>
                  <a:lnTo>
                    <a:pt x="672" y="26"/>
                  </a:lnTo>
                  <a:lnTo>
                    <a:pt x="672" y="19"/>
                  </a:lnTo>
                  <a:lnTo>
                    <a:pt x="666" y="19"/>
                  </a:lnTo>
                  <a:lnTo>
                    <a:pt x="666" y="13"/>
                  </a:lnTo>
                  <a:lnTo>
                    <a:pt x="672" y="13"/>
                  </a:lnTo>
                  <a:lnTo>
                    <a:pt x="672" y="6"/>
                  </a:lnTo>
                  <a:lnTo>
                    <a:pt x="679" y="6"/>
                  </a:lnTo>
                  <a:lnTo>
                    <a:pt x="679" y="0"/>
                  </a:lnTo>
                  <a:lnTo>
                    <a:pt x="704" y="0"/>
                  </a:lnTo>
                  <a:lnTo>
                    <a:pt x="749" y="6"/>
                  </a:lnTo>
                  <a:lnTo>
                    <a:pt x="787" y="6"/>
                  </a:lnTo>
                  <a:lnTo>
                    <a:pt x="800" y="6"/>
                  </a:lnTo>
                  <a:lnTo>
                    <a:pt x="832" y="6"/>
                  </a:lnTo>
                  <a:lnTo>
                    <a:pt x="845" y="6"/>
                  </a:lnTo>
                  <a:lnTo>
                    <a:pt x="871" y="6"/>
                  </a:lnTo>
                  <a:lnTo>
                    <a:pt x="883" y="6"/>
                  </a:lnTo>
                  <a:lnTo>
                    <a:pt x="909" y="6"/>
                  </a:lnTo>
                  <a:lnTo>
                    <a:pt x="928" y="6"/>
                  </a:lnTo>
                  <a:lnTo>
                    <a:pt x="935" y="6"/>
                  </a:lnTo>
                  <a:lnTo>
                    <a:pt x="948" y="6"/>
                  </a:lnTo>
                  <a:lnTo>
                    <a:pt x="960" y="6"/>
                  </a:lnTo>
                  <a:lnTo>
                    <a:pt x="980" y="0"/>
                  </a:lnTo>
                  <a:lnTo>
                    <a:pt x="986" y="0"/>
                  </a:lnTo>
                  <a:lnTo>
                    <a:pt x="1018" y="0"/>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endParaRPr lang="fr-FR" dirty="0"/>
            </a:p>
          </p:txBody>
        </p:sp>
        <p:sp>
          <p:nvSpPr>
            <p:cNvPr id="55" name="Freeform 229">
              <a:extLst>
                <a:ext uri="{FF2B5EF4-FFF2-40B4-BE49-F238E27FC236}">
                  <a16:creationId xmlns:a16="http://schemas.microsoft.com/office/drawing/2014/main" id="{A3DD1B95-01E1-7CE2-EF7B-62EF3A0A96B9}"/>
                </a:ext>
              </a:extLst>
            </p:cNvPr>
            <p:cNvSpPr>
              <a:spLocks/>
            </p:cNvSpPr>
            <p:nvPr/>
          </p:nvSpPr>
          <p:spPr bwMode="gray">
            <a:xfrm>
              <a:off x="3678872" y="1770697"/>
              <a:ext cx="673717" cy="825628"/>
            </a:xfrm>
            <a:custGeom>
              <a:avLst/>
              <a:gdLst>
                <a:gd name="T0" fmla="*/ 999 w 1044"/>
                <a:gd name="T1" fmla="*/ 858 h 1146"/>
                <a:gd name="T2" fmla="*/ 948 w 1044"/>
                <a:gd name="T3" fmla="*/ 883 h 1146"/>
                <a:gd name="T4" fmla="*/ 909 w 1044"/>
                <a:gd name="T5" fmla="*/ 870 h 1146"/>
                <a:gd name="T6" fmla="*/ 877 w 1044"/>
                <a:gd name="T7" fmla="*/ 883 h 1146"/>
                <a:gd name="T8" fmla="*/ 852 w 1044"/>
                <a:gd name="T9" fmla="*/ 877 h 1146"/>
                <a:gd name="T10" fmla="*/ 826 w 1044"/>
                <a:gd name="T11" fmla="*/ 877 h 1146"/>
                <a:gd name="T12" fmla="*/ 807 w 1044"/>
                <a:gd name="T13" fmla="*/ 902 h 1146"/>
                <a:gd name="T14" fmla="*/ 756 w 1044"/>
                <a:gd name="T15" fmla="*/ 998 h 1146"/>
                <a:gd name="T16" fmla="*/ 762 w 1044"/>
                <a:gd name="T17" fmla="*/ 1050 h 1146"/>
                <a:gd name="T18" fmla="*/ 730 w 1044"/>
                <a:gd name="T19" fmla="*/ 1088 h 1146"/>
                <a:gd name="T20" fmla="*/ 743 w 1044"/>
                <a:gd name="T21" fmla="*/ 1133 h 1146"/>
                <a:gd name="T22" fmla="*/ 711 w 1044"/>
                <a:gd name="T23" fmla="*/ 1133 h 1146"/>
                <a:gd name="T24" fmla="*/ 672 w 1044"/>
                <a:gd name="T25" fmla="*/ 1139 h 1146"/>
                <a:gd name="T26" fmla="*/ 621 w 1044"/>
                <a:gd name="T27" fmla="*/ 1133 h 1146"/>
                <a:gd name="T28" fmla="*/ 602 w 1044"/>
                <a:gd name="T29" fmla="*/ 1107 h 1146"/>
                <a:gd name="T30" fmla="*/ 596 w 1044"/>
                <a:gd name="T31" fmla="*/ 1082 h 1146"/>
                <a:gd name="T32" fmla="*/ 551 w 1044"/>
                <a:gd name="T33" fmla="*/ 1088 h 1146"/>
                <a:gd name="T34" fmla="*/ 512 w 1044"/>
                <a:gd name="T35" fmla="*/ 1056 h 1146"/>
                <a:gd name="T36" fmla="*/ 512 w 1044"/>
                <a:gd name="T37" fmla="*/ 1018 h 1146"/>
                <a:gd name="T38" fmla="*/ 500 w 1044"/>
                <a:gd name="T39" fmla="*/ 1005 h 1146"/>
                <a:gd name="T40" fmla="*/ 487 w 1044"/>
                <a:gd name="T41" fmla="*/ 966 h 1146"/>
                <a:gd name="T42" fmla="*/ 448 w 1044"/>
                <a:gd name="T43" fmla="*/ 954 h 1146"/>
                <a:gd name="T44" fmla="*/ 455 w 1044"/>
                <a:gd name="T45" fmla="*/ 902 h 1146"/>
                <a:gd name="T46" fmla="*/ 448 w 1044"/>
                <a:gd name="T47" fmla="*/ 858 h 1146"/>
                <a:gd name="T48" fmla="*/ 455 w 1044"/>
                <a:gd name="T49" fmla="*/ 806 h 1146"/>
                <a:gd name="T50" fmla="*/ 461 w 1044"/>
                <a:gd name="T51" fmla="*/ 781 h 1146"/>
                <a:gd name="T52" fmla="*/ 487 w 1044"/>
                <a:gd name="T53" fmla="*/ 762 h 1146"/>
                <a:gd name="T54" fmla="*/ 448 w 1044"/>
                <a:gd name="T55" fmla="*/ 762 h 1146"/>
                <a:gd name="T56" fmla="*/ 416 w 1044"/>
                <a:gd name="T57" fmla="*/ 755 h 1146"/>
                <a:gd name="T58" fmla="*/ 423 w 1044"/>
                <a:gd name="T59" fmla="*/ 730 h 1146"/>
                <a:gd name="T60" fmla="*/ 403 w 1044"/>
                <a:gd name="T61" fmla="*/ 704 h 1146"/>
                <a:gd name="T62" fmla="*/ 403 w 1044"/>
                <a:gd name="T63" fmla="*/ 685 h 1146"/>
                <a:gd name="T64" fmla="*/ 384 w 1044"/>
                <a:gd name="T65" fmla="*/ 659 h 1146"/>
                <a:gd name="T66" fmla="*/ 359 w 1044"/>
                <a:gd name="T67" fmla="*/ 666 h 1146"/>
                <a:gd name="T68" fmla="*/ 314 w 1044"/>
                <a:gd name="T69" fmla="*/ 666 h 1146"/>
                <a:gd name="T70" fmla="*/ 288 w 1044"/>
                <a:gd name="T71" fmla="*/ 653 h 1146"/>
                <a:gd name="T72" fmla="*/ 256 w 1044"/>
                <a:gd name="T73" fmla="*/ 582 h 1146"/>
                <a:gd name="T74" fmla="*/ 186 w 1044"/>
                <a:gd name="T75" fmla="*/ 538 h 1146"/>
                <a:gd name="T76" fmla="*/ 122 w 1044"/>
                <a:gd name="T77" fmla="*/ 486 h 1146"/>
                <a:gd name="T78" fmla="*/ 71 w 1044"/>
                <a:gd name="T79" fmla="*/ 461 h 1146"/>
                <a:gd name="T80" fmla="*/ 58 w 1044"/>
                <a:gd name="T81" fmla="*/ 390 h 1146"/>
                <a:gd name="T82" fmla="*/ 58 w 1044"/>
                <a:gd name="T83" fmla="*/ 352 h 1146"/>
                <a:gd name="T84" fmla="*/ 83 w 1044"/>
                <a:gd name="T85" fmla="*/ 313 h 1146"/>
                <a:gd name="T86" fmla="*/ 109 w 1044"/>
                <a:gd name="T87" fmla="*/ 281 h 1146"/>
                <a:gd name="T88" fmla="*/ 109 w 1044"/>
                <a:gd name="T89" fmla="*/ 230 h 1146"/>
                <a:gd name="T90" fmla="*/ 115 w 1044"/>
                <a:gd name="T91" fmla="*/ 185 h 1146"/>
                <a:gd name="T92" fmla="*/ 147 w 1044"/>
                <a:gd name="T93" fmla="*/ 147 h 1146"/>
                <a:gd name="T94" fmla="*/ 154 w 1044"/>
                <a:gd name="T95" fmla="*/ 102 h 1146"/>
                <a:gd name="T96" fmla="*/ 122 w 1044"/>
                <a:gd name="T97" fmla="*/ 32 h 1146"/>
                <a:gd name="T98" fmla="*/ 51 w 1044"/>
                <a:gd name="T99" fmla="*/ 45 h 1146"/>
                <a:gd name="T100" fmla="*/ 0 w 1044"/>
                <a:gd name="T101" fmla="*/ 25 h 1146"/>
                <a:gd name="T102" fmla="*/ 32 w 1044"/>
                <a:gd name="T103" fmla="*/ 6 h 1146"/>
                <a:gd name="T104" fmla="*/ 160 w 1044"/>
                <a:gd name="T105" fmla="*/ 32 h 1146"/>
                <a:gd name="T106" fmla="*/ 371 w 1044"/>
                <a:gd name="T107" fmla="*/ 70 h 1146"/>
                <a:gd name="T108" fmla="*/ 589 w 1044"/>
                <a:gd name="T109" fmla="*/ 128 h 1146"/>
                <a:gd name="T110" fmla="*/ 596 w 1044"/>
                <a:gd name="T111" fmla="*/ 153 h 1146"/>
                <a:gd name="T112" fmla="*/ 589 w 1044"/>
                <a:gd name="T113" fmla="*/ 192 h 1146"/>
                <a:gd name="T114" fmla="*/ 916 w 1044"/>
                <a:gd name="T115" fmla="*/ 128 h 1146"/>
                <a:gd name="T116" fmla="*/ 922 w 1044"/>
                <a:gd name="T117" fmla="*/ 307 h 1146"/>
                <a:gd name="T118" fmla="*/ 845 w 1044"/>
                <a:gd name="T119" fmla="*/ 698 h 1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44" h="1146">
                  <a:moveTo>
                    <a:pt x="1044" y="838"/>
                  </a:moveTo>
                  <a:lnTo>
                    <a:pt x="1044" y="845"/>
                  </a:lnTo>
                  <a:lnTo>
                    <a:pt x="1037" y="851"/>
                  </a:lnTo>
                  <a:lnTo>
                    <a:pt x="1031" y="858"/>
                  </a:lnTo>
                  <a:lnTo>
                    <a:pt x="1025" y="851"/>
                  </a:lnTo>
                  <a:lnTo>
                    <a:pt x="1018" y="851"/>
                  </a:lnTo>
                  <a:lnTo>
                    <a:pt x="1012" y="851"/>
                  </a:lnTo>
                  <a:lnTo>
                    <a:pt x="1005" y="858"/>
                  </a:lnTo>
                  <a:lnTo>
                    <a:pt x="999" y="858"/>
                  </a:lnTo>
                  <a:lnTo>
                    <a:pt x="993" y="858"/>
                  </a:lnTo>
                  <a:lnTo>
                    <a:pt x="980" y="858"/>
                  </a:lnTo>
                  <a:lnTo>
                    <a:pt x="967" y="858"/>
                  </a:lnTo>
                  <a:lnTo>
                    <a:pt x="961" y="864"/>
                  </a:lnTo>
                  <a:lnTo>
                    <a:pt x="954" y="864"/>
                  </a:lnTo>
                  <a:lnTo>
                    <a:pt x="954" y="870"/>
                  </a:lnTo>
                  <a:lnTo>
                    <a:pt x="948" y="870"/>
                  </a:lnTo>
                  <a:lnTo>
                    <a:pt x="948" y="877"/>
                  </a:lnTo>
                  <a:lnTo>
                    <a:pt x="948" y="883"/>
                  </a:lnTo>
                  <a:lnTo>
                    <a:pt x="941" y="883"/>
                  </a:lnTo>
                  <a:lnTo>
                    <a:pt x="935" y="877"/>
                  </a:lnTo>
                  <a:lnTo>
                    <a:pt x="929" y="877"/>
                  </a:lnTo>
                  <a:lnTo>
                    <a:pt x="929" y="870"/>
                  </a:lnTo>
                  <a:lnTo>
                    <a:pt x="922" y="870"/>
                  </a:lnTo>
                  <a:lnTo>
                    <a:pt x="922" y="864"/>
                  </a:lnTo>
                  <a:lnTo>
                    <a:pt x="916" y="864"/>
                  </a:lnTo>
                  <a:lnTo>
                    <a:pt x="916" y="870"/>
                  </a:lnTo>
                  <a:lnTo>
                    <a:pt x="909" y="870"/>
                  </a:lnTo>
                  <a:lnTo>
                    <a:pt x="909" y="877"/>
                  </a:lnTo>
                  <a:lnTo>
                    <a:pt x="903" y="877"/>
                  </a:lnTo>
                  <a:lnTo>
                    <a:pt x="903" y="870"/>
                  </a:lnTo>
                  <a:lnTo>
                    <a:pt x="903" y="877"/>
                  </a:lnTo>
                  <a:lnTo>
                    <a:pt x="897" y="877"/>
                  </a:lnTo>
                  <a:lnTo>
                    <a:pt x="897" y="883"/>
                  </a:lnTo>
                  <a:lnTo>
                    <a:pt x="890" y="883"/>
                  </a:lnTo>
                  <a:lnTo>
                    <a:pt x="884" y="883"/>
                  </a:lnTo>
                  <a:lnTo>
                    <a:pt x="877" y="883"/>
                  </a:lnTo>
                  <a:lnTo>
                    <a:pt x="877" y="890"/>
                  </a:lnTo>
                  <a:lnTo>
                    <a:pt x="877" y="896"/>
                  </a:lnTo>
                  <a:lnTo>
                    <a:pt x="871" y="896"/>
                  </a:lnTo>
                  <a:lnTo>
                    <a:pt x="865" y="896"/>
                  </a:lnTo>
                  <a:lnTo>
                    <a:pt x="865" y="890"/>
                  </a:lnTo>
                  <a:lnTo>
                    <a:pt x="865" y="883"/>
                  </a:lnTo>
                  <a:lnTo>
                    <a:pt x="858" y="883"/>
                  </a:lnTo>
                  <a:lnTo>
                    <a:pt x="858" y="877"/>
                  </a:lnTo>
                  <a:lnTo>
                    <a:pt x="852" y="877"/>
                  </a:lnTo>
                  <a:lnTo>
                    <a:pt x="852" y="883"/>
                  </a:lnTo>
                  <a:lnTo>
                    <a:pt x="852" y="877"/>
                  </a:lnTo>
                  <a:lnTo>
                    <a:pt x="852" y="870"/>
                  </a:lnTo>
                  <a:lnTo>
                    <a:pt x="845" y="870"/>
                  </a:lnTo>
                  <a:lnTo>
                    <a:pt x="845" y="877"/>
                  </a:lnTo>
                  <a:lnTo>
                    <a:pt x="839" y="877"/>
                  </a:lnTo>
                  <a:lnTo>
                    <a:pt x="839" y="883"/>
                  </a:lnTo>
                  <a:lnTo>
                    <a:pt x="833" y="883"/>
                  </a:lnTo>
                  <a:lnTo>
                    <a:pt x="826" y="877"/>
                  </a:lnTo>
                  <a:lnTo>
                    <a:pt x="820" y="877"/>
                  </a:lnTo>
                  <a:lnTo>
                    <a:pt x="820" y="883"/>
                  </a:lnTo>
                  <a:lnTo>
                    <a:pt x="813" y="883"/>
                  </a:lnTo>
                  <a:lnTo>
                    <a:pt x="813" y="890"/>
                  </a:lnTo>
                  <a:lnTo>
                    <a:pt x="807" y="890"/>
                  </a:lnTo>
                  <a:lnTo>
                    <a:pt x="801" y="890"/>
                  </a:lnTo>
                  <a:lnTo>
                    <a:pt x="801" y="896"/>
                  </a:lnTo>
                  <a:lnTo>
                    <a:pt x="807" y="896"/>
                  </a:lnTo>
                  <a:lnTo>
                    <a:pt x="807" y="902"/>
                  </a:lnTo>
                  <a:lnTo>
                    <a:pt x="801" y="909"/>
                  </a:lnTo>
                  <a:lnTo>
                    <a:pt x="801" y="915"/>
                  </a:lnTo>
                  <a:lnTo>
                    <a:pt x="794" y="922"/>
                  </a:lnTo>
                  <a:lnTo>
                    <a:pt x="781" y="947"/>
                  </a:lnTo>
                  <a:lnTo>
                    <a:pt x="775" y="966"/>
                  </a:lnTo>
                  <a:lnTo>
                    <a:pt x="768" y="973"/>
                  </a:lnTo>
                  <a:lnTo>
                    <a:pt x="762" y="986"/>
                  </a:lnTo>
                  <a:lnTo>
                    <a:pt x="756" y="992"/>
                  </a:lnTo>
                  <a:lnTo>
                    <a:pt x="756" y="998"/>
                  </a:lnTo>
                  <a:lnTo>
                    <a:pt x="756" y="1005"/>
                  </a:lnTo>
                  <a:lnTo>
                    <a:pt x="756" y="1011"/>
                  </a:lnTo>
                  <a:lnTo>
                    <a:pt x="756" y="1018"/>
                  </a:lnTo>
                  <a:lnTo>
                    <a:pt x="762" y="1018"/>
                  </a:lnTo>
                  <a:lnTo>
                    <a:pt x="762" y="1024"/>
                  </a:lnTo>
                  <a:lnTo>
                    <a:pt x="762" y="1030"/>
                  </a:lnTo>
                  <a:lnTo>
                    <a:pt x="762" y="1037"/>
                  </a:lnTo>
                  <a:lnTo>
                    <a:pt x="762" y="1043"/>
                  </a:lnTo>
                  <a:lnTo>
                    <a:pt x="762" y="1050"/>
                  </a:lnTo>
                  <a:lnTo>
                    <a:pt x="756" y="1050"/>
                  </a:lnTo>
                  <a:lnTo>
                    <a:pt x="756" y="1056"/>
                  </a:lnTo>
                  <a:lnTo>
                    <a:pt x="749" y="1056"/>
                  </a:lnTo>
                  <a:lnTo>
                    <a:pt x="743" y="1056"/>
                  </a:lnTo>
                  <a:lnTo>
                    <a:pt x="736" y="1063"/>
                  </a:lnTo>
                  <a:lnTo>
                    <a:pt x="730" y="1069"/>
                  </a:lnTo>
                  <a:lnTo>
                    <a:pt x="730" y="1075"/>
                  </a:lnTo>
                  <a:lnTo>
                    <a:pt x="730" y="1082"/>
                  </a:lnTo>
                  <a:lnTo>
                    <a:pt x="730" y="1088"/>
                  </a:lnTo>
                  <a:lnTo>
                    <a:pt x="730" y="1095"/>
                  </a:lnTo>
                  <a:lnTo>
                    <a:pt x="736" y="1095"/>
                  </a:lnTo>
                  <a:lnTo>
                    <a:pt x="736" y="1101"/>
                  </a:lnTo>
                  <a:lnTo>
                    <a:pt x="730" y="1101"/>
                  </a:lnTo>
                  <a:lnTo>
                    <a:pt x="730" y="1107"/>
                  </a:lnTo>
                  <a:lnTo>
                    <a:pt x="730" y="1114"/>
                  </a:lnTo>
                  <a:lnTo>
                    <a:pt x="736" y="1120"/>
                  </a:lnTo>
                  <a:lnTo>
                    <a:pt x="743" y="1127"/>
                  </a:lnTo>
                  <a:lnTo>
                    <a:pt x="743" y="1133"/>
                  </a:lnTo>
                  <a:lnTo>
                    <a:pt x="736" y="1133"/>
                  </a:lnTo>
                  <a:lnTo>
                    <a:pt x="736" y="1139"/>
                  </a:lnTo>
                  <a:lnTo>
                    <a:pt x="730" y="1139"/>
                  </a:lnTo>
                  <a:lnTo>
                    <a:pt x="730" y="1146"/>
                  </a:lnTo>
                  <a:lnTo>
                    <a:pt x="724" y="1146"/>
                  </a:lnTo>
                  <a:lnTo>
                    <a:pt x="717" y="1146"/>
                  </a:lnTo>
                  <a:lnTo>
                    <a:pt x="717" y="1139"/>
                  </a:lnTo>
                  <a:lnTo>
                    <a:pt x="717" y="1133"/>
                  </a:lnTo>
                  <a:lnTo>
                    <a:pt x="711" y="1133"/>
                  </a:lnTo>
                  <a:lnTo>
                    <a:pt x="704" y="1133"/>
                  </a:lnTo>
                  <a:lnTo>
                    <a:pt x="704" y="1139"/>
                  </a:lnTo>
                  <a:lnTo>
                    <a:pt x="698" y="1139"/>
                  </a:lnTo>
                  <a:lnTo>
                    <a:pt x="698" y="1146"/>
                  </a:lnTo>
                  <a:lnTo>
                    <a:pt x="692" y="1146"/>
                  </a:lnTo>
                  <a:lnTo>
                    <a:pt x="685" y="1146"/>
                  </a:lnTo>
                  <a:lnTo>
                    <a:pt x="685" y="1139"/>
                  </a:lnTo>
                  <a:lnTo>
                    <a:pt x="679" y="1139"/>
                  </a:lnTo>
                  <a:lnTo>
                    <a:pt x="672" y="1139"/>
                  </a:lnTo>
                  <a:lnTo>
                    <a:pt x="666" y="1139"/>
                  </a:lnTo>
                  <a:lnTo>
                    <a:pt x="660" y="1139"/>
                  </a:lnTo>
                  <a:lnTo>
                    <a:pt x="653" y="1146"/>
                  </a:lnTo>
                  <a:lnTo>
                    <a:pt x="647" y="1146"/>
                  </a:lnTo>
                  <a:lnTo>
                    <a:pt x="640" y="1146"/>
                  </a:lnTo>
                  <a:lnTo>
                    <a:pt x="634" y="1139"/>
                  </a:lnTo>
                  <a:lnTo>
                    <a:pt x="628" y="1139"/>
                  </a:lnTo>
                  <a:lnTo>
                    <a:pt x="628" y="1133"/>
                  </a:lnTo>
                  <a:lnTo>
                    <a:pt x="621" y="1133"/>
                  </a:lnTo>
                  <a:lnTo>
                    <a:pt x="621" y="1127"/>
                  </a:lnTo>
                  <a:lnTo>
                    <a:pt x="621" y="1120"/>
                  </a:lnTo>
                  <a:lnTo>
                    <a:pt x="615" y="1120"/>
                  </a:lnTo>
                  <a:lnTo>
                    <a:pt x="615" y="1114"/>
                  </a:lnTo>
                  <a:lnTo>
                    <a:pt x="608" y="1114"/>
                  </a:lnTo>
                  <a:lnTo>
                    <a:pt x="602" y="1114"/>
                  </a:lnTo>
                  <a:lnTo>
                    <a:pt x="596" y="1114"/>
                  </a:lnTo>
                  <a:lnTo>
                    <a:pt x="596" y="1107"/>
                  </a:lnTo>
                  <a:lnTo>
                    <a:pt x="602" y="1107"/>
                  </a:lnTo>
                  <a:lnTo>
                    <a:pt x="602" y="1101"/>
                  </a:lnTo>
                  <a:lnTo>
                    <a:pt x="602" y="1095"/>
                  </a:lnTo>
                  <a:lnTo>
                    <a:pt x="608" y="1095"/>
                  </a:lnTo>
                  <a:lnTo>
                    <a:pt x="615" y="1095"/>
                  </a:lnTo>
                  <a:lnTo>
                    <a:pt x="615" y="1088"/>
                  </a:lnTo>
                  <a:lnTo>
                    <a:pt x="615" y="1082"/>
                  </a:lnTo>
                  <a:lnTo>
                    <a:pt x="608" y="1082"/>
                  </a:lnTo>
                  <a:lnTo>
                    <a:pt x="602" y="1082"/>
                  </a:lnTo>
                  <a:lnTo>
                    <a:pt x="596" y="1082"/>
                  </a:lnTo>
                  <a:lnTo>
                    <a:pt x="589" y="1082"/>
                  </a:lnTo>
                  <a:lnTo>
                    <a:pt x="589" y="1088"/>
                  </a:lnTo>
                  <a:lnTo>
                    <a:pt x="583" y="1088"/>
                  </a:lnTo>
                  <a:lnTo>
                    <a:pt x="583" y="1082"/>
                  </a:lnTo>
                  <a:lnTo>
                    <a:pt x="576" y="1082"/>
                  </a:lnTo>
                  <a:lnTo>
                    <a:pt x="570" y="1082"/>
                  </a:lnTo>
                  <a:lnTo>
                    <a:pt x="564" y="1082"/>
                  </a:lnTo>
                  <a:lnTo>
                    <a:pt x="557" y="1088"/>
                  </a:lnTo>
                  <a:lnTo>
                    <a:pt x="551" y="1088"/>
                  </a:lnTo>
                  <a:lnTo>
                    <a:pt x="544" y="1082"/>
                  </a:lnTo>
                  <a:lnTo>
                    <a:pt x="538" y="1082"/>
                  </a:lnTo>
                  <a:lnTo>
                    <a:pt x="538" y="1075"/>
                  </a:lnTo>
                  <a:lnTo>
                    <a:pt x="538" y="1069"/>
                  </a:lnTo>
                  <a:lnTo>
                    <a:pt x="532" y="1069"/>
                  </a:lnTo>
                  <a:lnTo>
                    <a:pt x="525" y="1069"/>
                  </a:lnTo>
                  <a:lnTo>
                    <a:pt x="519" y="1069"/>
                  </a:lnTo>
                  <a:lnTo>
                    <a:pt x="519" y="1063"/>
                  </a:lnTo>
                  <a:lnTo>
                    <a:pt x="512" y="1056"/>
                  </a:lnTo>
                  <a:lnTo>
                    <a:pt x="519" y="1056"/>
                  </a:lnTo>
                  <a:lnTo>
                    <a:pt x="519" y="1050"/>
                  </a:lnTo>
                  <a:lnTo>
                    <a:pt x="525" y="1050"/>
                  </a:lnTo>
                  <a:lnTo>
                    <a:pt x="525" y="1043"/>
                  </a:lnTo>
                  <a:lnTo>
                    <a:pt x="519" y="1037"/>
                  </a:lnTo>
                  <a:lnTo>
                    <a:pt x="519" y="1030"/>
                  </a:lnTo>
                  <a:lnTo>
                    <a:pt x="519" y="1024"/>
                  </a:lnTo>
                  <a:lnTo>
                    <a:pt x="512" y="1024"/>
                  </a:lnTo>
                  <a:lnTo>
                    <a:pt x="512" y="1018"/>
                  </a:lnTo>
                  <a:lnTo>
                    <a:pt x="519" y="1018"/>
                  </a:lnTo>
                  <a:lnTo>
                    <a:pt x="512" y="1018"/>
                  </a:lnTo>
                  <a:lnTo>
                    <a:pt x="506" y="1018"/>
                  </a:lnTo>
                  <a:lnTo>
                    <a:pt x="506" y="1024"/>
                  </a:lnTo>
                  <a:lnTo>
                    <a:pt x="500" y="1024"/>
                  </a:lnTo>
                  <a:lnTo>
                    <a:pt x="500" y="1018"/>
                  </a:lnTo>
                  <a:lnTo>
                    <a:pt x="506" y="1011"/>
                  </a:lnTo>
                  <a:lnTo>
                    <a:pt x="506" y="1005"/>
                  </a:lnTo>
                  <a:lnTo>
                    <a:pt x="500" y="1005"/>
                  </a:lnTo>
                  <a:lnTo>
                    <a:pt x="500" y="998"/>
                  </a:lnTo>
                  <a:lnTo>
                    <a:pt x="506" y="998"/>
                  </a:lnTo>
                  <a:lnTo>
                    <a:pt x="506" y="992"/>
                  </a:lnTo>
                  <a:lnTo>
                    <a:pt x="506" y="986"/>
                  </a:lnTo>
                  <a:lnTo>
                    <a:pt x="506" y="979"/>
                  </a:lnTo>
                  <a:lnTo>
                    <a:pt x="500" y="979"/>
                  </a:lnTo>
                  <a:lnTo>
                    <a:pt x="500" y="973"/>
                  </a:lnTo>
                  <a:lnTo>
                    <a:pt x="493" y="973"/>
                  </a:lnTo>
                  <a:lnTo>
                    <a:pt x="487" y="966"/>
                  </a:lnTo>
                  <a:lnTo>
                    <a:pt x="480" y="966"/>
                  </a:lnTo>
                  <a:lnTo>
                    <a:pt x="474" y="966"/>
                  </a:lnTo>
                  <a:lnTo>
                    <a:pt x="468" y="966"/>
                  </a:lnTo>
                  <a:lnTo>
                    <a:pt x="468" y="960"/>
                  </a:lnTo>
                  <a:lnTo>
                    <a:pt x="461" y="960"/>
                  </a:lnTo>
                  <a:lnTo>
                    <a:pt x="461" y="966"/>
                  </a:lnTo>
                  <a:lnTo>
                    <a:pt x="455" y="960"/>
                  </a:lnTo>
                  <a:lnTo>
                    <a:pt x="448" y="960"/>
                  </a:lnTo>
                  <a:lnTo>
                    <a:pt x="448" y="954"/>
                  </a:lnTo>
                  <a:lnTo>
                    <a:pt x="448" y="947"/>
                  </a:lnTo>
                  <a:lnTo>
                    <a:pt x="448" y="941"/>
                  </a:lnTo>
                  <a:lnTo>
                    <a:pt x="448" y="934"/>
                  </a:lnTo>
                  <a:lnTo>
                    <a:pt x="455" y="934"/>
                  </a:lnTo>
                  <a:lnTo>
                    <a:pt x="455" y="928"/>
                  </a:lnTo>
                  <a:lnTo>
                    <a:pt x="455" y="922"/>
                  </a:lnTo>
                  <a:lnTo>
                    <a:pt x="455" y="915"/>
                  </a:lnTo>
                  <a:lnTo>
                    <a:pt x="455" y="909"/>
                  </a:lnTo>
                  <a:lnTo>
                    <a:pt x="455" y="902"/>
                  </a:lnTo>
                  <a:lnTo>
                    <a:pt x="448" y="896"/>
                  </a:lnTo>
                  <a:lnTo>
                    <a:pt x="448" y="890"/>
                  </a:lnTo>
                  <a:lnTo>
                    <a:pt x="448" y="883"/>
                  </a:lnTo>
                  <a:lnTo>
                    <a:pt x="448" y="877"/>
                  </a:lnTo>
                  <a:lnTo>
                    <a:pt x="448" y="870"/>
                  </a:lnTo>
                  <a:lnTo>
                    <a:pt x="448" y="864"/>
                  </a:lnTo>
                  <a:lnTo>
                    <a:pt x="448" y="858"/>
                  </a:lnTo>
                  <a:lnTo>
                    <a:pt x="455" y="858"/>
                  </a:lnTo>
                  <a:lnTo>
                    <a:pt x="448" y="858"/>
                  </a:lnTo>
                  <a:lnTo>
                    <a:pt x="448" y="851"/>
                  </a:lnTo>
                  <a:lnTo>
                    <a:pt x="448" y="845"/>
                  </a:lnTo>
                  <a:lnTo>
                    <a:pt x="455" y="845"/>
                  </a:lnTo>
                  <a:lnTo>
                    <a:pt x="455" y="838"/>
                  </a:lnTo>
                  <a:lnTo>
                    <a:pt x="455" y="832"/>
                  </a:lnTo>
                  <a:lnTo>
                    <a:pt x="455" y="826"/>
                  </a:lnTo>
                  <a:lnTo>
                    <a:pt x="455" y="819"/>
                  </a:lnTo>
                  <a:lnTo>
                    <a:pt x="455" y="813"/>
                  </a:lnTo>
                  <a:lnTo>
                    <a:pt x="455" y="806"/>
                  </a:lnTo>
                  <a:lnTo>
                    <a:pt x="455" y="800"/>
                  </a:lnTo>
                  <a:lnTo>
                    <a:pt x="461" y="800"/>
                  </a:lnTo>
                  <a:lnTo>
                    <a:pt x="468" y="800"/>
                  </a:lnTo>
                  <a:lnTo>
                    <a:pt x="468" y="794"/>
                  </a:lnTo>
                  <a:lnTo>
                    <a:pt x="474" y="794"/>
                  </a:lnTo>
                  <a:lnTo>
                    <a:pt x="474" y="787"/>
                  </a:lnTo>
                  <a:lnTo>
                    <a:pt x="468" y="787"/>
                  </a:lnTo>
                  <a:lnTo>
                    <a:pt x="468" y="781"/>
                  </a:lnTo>
                  <a:lnTo>
                    <a:pt x="461" y="781"/>
                  </a:lnTo>
                  <a:lnTo>
                    <a:pt x="468" y="781"/>
                  </a:lnTo>
                  <a:lnTo>
                    <a:pt x="468" y="774"/>
                  </a:lnTo>
                  <a:lnTo>
                    <a:pt x="474" y="781"/>
                  </a:lnTo>
                  <a:lnTo>
                    <a:pt x="474" y="774"/>
                  </a:lnTo>
                  <a:lnTo>
                    <a:pt x="474" y="768"/>
                  </a:lnTo>
                  <a:lnTo>
                    <a:pt x="480" y="768"/>
                  </a:lnTo>
                  <a:lnTo>
                    <a:pt x="487" y="762"/>
                  </a:lnTo>
                  <a:lnTo>
                    <a:pt x="493" y="762"/>
                  </a:lnTo>
                  <a:lnTo>
                    <a:pt x="487" y="762"/>
                  </a:lnTo>
                  <a:lnTo>
                    <a:pt x="493" y="755"/>
                  </a:lnTo>
                  <a:lnTo>
                    <a:pt x="487" y="755"/>
                  </a:lnTo>
                  <a:lnTo>
                    <a:pt x="480" y="755"/>
                  </a:lnTo>
                  <a:lnTo>
                    <a:pt x="474" y="755"/>
                  </a:lnTo>
                  <a:lnTo>
                    <a:pt x="468" y="755"/>
                  </a:lnTo>
                  <a:lnTo>
                    <a:pt x="461" y="755"/>
                  </a:lnTo>
                  <a:lnTo>
                    <a:pt x="455" y="755"/>
                  </a:lnTo>
                  <a:lnTo>
                    <a:pt x="448" y="755"/>
                  </a:lnTo>
                  <a:lnTo>
                    <a:pt x="448" y="762"/>
                  </a:lnTo>
                  <a:lnTo>
                    <a:pt x="442" y="762"/>
                  </a:lnTo>
                  <a:lnTo>
                    <a:pt x="436" y="762"/>
                  </a:lnTo>
                  <a:lnTo>
                    <a:pt x="429" y="755"/>
                  </a:lnTo>
                  <a:lnTo>
                    <a:pt x="423" y="755"/>
                  </a:lnTo>
                  <a:lnTo>
                    <a:pt x="423" y="762"/>
                  </a:lnTo>
                  <a:lnTo>
                    <a:pt x="423" y="755"/>
                  </a:lnTo>
                  <a:lnTo>
                    <a:pt x="416" y="755"/>
                  </a:lnTo>
                  <a:lnTo>
                    <a:pt x="416" y="762"/>
                  </a:lnTo>
                  <a:lnTo>
                    <a:pt x="416" y="755"/>
                  </a:lnTo>
                  <a:lnTo>
                    <a:pt x="423" y="755"/>
                  </a:lnTo>
                  <a:lnTo>
                    <a:pt x="423" y="749"/>
                  </a:lnTo>
                  <a:lnTo>
                    <a:pt x="429" y="749"/>
                  </a:lnTo>
                  <a:lnTo>
                    <a:pt x="429" y="742"/>
                  </a:lnTo>
                  <a:lnTo>
                    <a:pt x="436" y="742"/>
                  </a:lnTo>
                  <a:lnTo>
                    <a:pt x="436" y="736"/>
                  </a:lnTo>
                  <a:lnTo>
                    <a:pt x="429" y="736"/>
                  </a:lnTo>
                  <a:lnTo>
                    <a:pt x="429" y="730"/>
                  </a:lnTo>
                  <a:lnTo>
                    <a:pt x="423" y="730"/>
                  </a:lnTo>
                  <a:lnTo>
                    <a:pt x="423" y="736"/>
                  </a:lnTo>
                  <a:lnTo>
                    <a:pt x="416" y="736"/>
                  </a:lnTo>
                  <a:lnTo>
                    <a:pt x="416" y="730"/>
                  </a:lnTo>
                  <a:lnTo>
                    <a:pt x="416" y="723"/>
                  </a:lnTo>
                  <a:lnTo>
                    <a:pt x="416" y="717"/>
                  </a:lnTo>
                  <a:lnTo>
                    <a:pt x="416" y="710"/>
                  </a:lnTo>
                  <a:lnTo>
                    <a:pt x="410" y="710"/>
                  </a:lnTo>
                  <a:lnTo>
                    <a:pt x="410" y="704"/>
                  </a:lnTo>
                  <a:lnTo>
                    <a:pt x="403" y="704"/>
                  </a:lnTo>
                  <a:lnTo>
                    <a:pt x="403" y="698"/>
                  </a:lnTo>
                  <a:lnTo>
                    <a:pt x="397" y="698"/>
                  </a:lnTo>
                  <a:lnTo>
                    <a:pt x="391" y="698"/>
                  </a:lnTo>
                  <a:lnTo>
                    <a:pt x="391" y="691"/>
                  </a:lnTo>
                  <a:lnTo>
                    <a:pt x="397" y="691"/>
                  </a:lnTo>
                  <a:lnTo>
                    <a:pt x="391" y="691"/>
                  </a:lnTo>
                  <a:lnTo>
                    <a:pt x="397" y="691"/>
                  </a:lnTo>
                  <a:lnTo>
                    <a:pt x="397" y="685"/>
                  </a:lnTo>
                  <a:lnTo>
                    <a:pt x="403" y="685"/>
                  </a:lnTo>
                  <a:lnTo>
                    <a:pt x="403" y="678"/>
                  </a:lnTo>
                  <a:lnTo>
                    <a:pt x="403" y="672"/>
                  </a:lnTo>
                  <a:lnTo>
                    <a:pt x="403" y="666"/>
                  </a:lnTo>
                  <a:lnTo>
                    <a:pt x="397" y="666"/>
                  </a:lnTo>
                  <a:lnTo>
                    <a:pt x="391" y="666"/>
                  </a:lnTo>
                  <a:lnTo>
                    <a:pt x="391" y="659"/>
                  </a:lnTo>
                  <a:lnTo>
                    <a:pt x="391" y="653"/>
                  </a:lnTo>
                  <a:lnTo>
                    <a:pt x="384" y="653"/>
                  </a:lnTo>
                  <a:lnTo>
                    <a:pt x="384" y="659"/>
                  </a:lnTo>
                  <a:lnTo>
                    <a:pt x="384" y="653"/>
                  </a:lnTo>
                  <a:lnTo>
                    <a:pt x="384" y="659"/>
                  </a:lnTo>
                  <a:lnTo>
                    <a:pt x="378" y="659"/>
                  </a:lnTo>
                  <a:lnTo>
                    <a:pt x="378" y="653"/>
                  </a:lnTo>
                  <a:lnTo>
                    <a:pt x="378" y="659"/>
                  </a:lnTo>
                  <a:lnTo>
                    <a:pt x="371" y="659"/>
                  </a:lnTo>
                  <a:lnTo>
                    <a:pt x="371" y="666"/>
                  </a:lnTo>
                  <a:lnTo>
                    <a:pt x="365" y="666"/>
                  </a:lnTo>
                  <a:lnTo>
                    <a:pt x="359" y="666"/>
                  </a:lnTo>
                  <a:lnTo>
                    <a:pt x="352" y="666"/>
                  </a:lnTo>
                  <a:lnTo>
                    <a:pt x="346" y="659"/>
                  </a:lnTo>
                  <a:lnTo>
                    <a:pt x="339" y="659"/>
                  </a:lnTo>
                  <a:lnTo>
                    <a:pt x="333" y="653"/>
                  </a:lnTo>
                  <a:lnTo>
                    <a:pt x="327" y="653"/>
                  </a:lnTo>
                  <a:lnTo>
                    <a:pt x="320" y="653"/>
                  </a:lnTo>
                  <a:lnTo>
                    <a:pt x="320" y="659"/>
                  </a:lnTo>
                  <a:lnTo>
                    <a:pt x="314" y="659"/>
                  </a:lnTo>
                  <a:lnTo>
                    <a:pt x="314" y="666"/>
                  </a:lnTo>
                  <a:lnTo>
                    <a:pt x="320" y="666"/>
                  </a:lnTo>
                  <a:lnTo>
                    <a:pt x="320" y="672"/>
                  </a:lnTo>
                  <a:lnTo>
                    <a:pt x="314" y="672"/>
                  </a:lnTo>
                  <a:lnTo>
                    <a:pt x="307" y="672"/>
                  </a:lnTo>
                  <a:lnTo>
                    <a:pt x="301" y="672"/>
                  </a:lnTo>
                  <a:lnTo>
                    <a:pt x="301" y="666"/>
                  </a:lnTo>
                  <a:lnTo>
                    <a:pt x="295" y="659"/>
                  </a:lnTo>
                  <a:lnTo>
                    <a:pt x="295" y="653"/>
                  </a:lnTo>
                  <a:lnTo>
                    <a:pt x="288" y="653"/>
                  </a:lnTo>
                  <a:lnTo>
                    <a:pt x="282" y="653"/>
                  </a:lnTo>
                  <a:lnTo>
                    <a:pt x="282" y="646"/>
                  </a:lnTo>
                  <a:lnTo>
                    <a:pt x="282" y="640"/>
                  </a:lnTo>
                  <a:lnTo>
                    <a:pt x="282" y="634"/>
                  </a:lnTo>
                  <a:lnTo>
                    <a:pt x="275" y="627"/>
                  </a:lnTo>
                  <a:lnTo>
                    <a:pt x="269" y="621"/>
                  </a:lnTo>
                  <a:lnTo>
                    <a:pt x="269" y="608"/>
                  </a:lnTo>
                  <a:lnTo>
                    <a:pt x="263" y="595"/>
                  </a:lnTo>
                  <a:lnTo>
                    <a:pt x="256" y="582"/>
                  </a:lnTo>
                  <a:lnTo>
                    <a:pt x="256" y="576"/>
                  </a:lnTo>
                  <a:lnTo>
                    <a:pt x="250" y="570"/>
                  </a:lnTo>
                  <a:lnTo>
                    <a:pt x="237" y="563"/>
                  </a:lnTo>
                  <a:lnTo>
                    <a:pt x="231" y="557"/>
                  </a:lnTo>
                  <a:lnTo>
                    <a:pt x="224" y="550"/>
                  </a:lnTo>
                  <a:lnTo>
                    <a:pt x="211" y="550"/>
                  </a:lnTo>
                  <a:lnTo>
                    <a:pt x="199" y="544"/>
                  </a:lnTo>
                  <a:lnTo>
                    <a:pt x="192" y="538"/>
                  </a:lnTo>
                  <a:lnTo>
                    <a:pt x="186" y="538"/>
                  </a:lnTo>
                  <a:lnTo>
                    <a:pt x="186" y="531"/>
                  </a:lnTo>
                  <a:lnTo>
                    <a:pt x="179" y="512"/>
                  </a:lnTo>
                  <a:lnTo>
                    <a:pt x="173" y="512"/>
                  </a:lnTo>
                  <a:lnTo>
                    <a:pt x="173" y="506"/>
                  </a:lnTo>
                  <a:lnTo>
                    <a:pt x="167" y="499"/>
                  </a:lnTo>
                  <a:lnTo>
                    <a:pt x="154" y="499"/>
                  </a:lnTo>
                  <a:lnTo>
                    <a:pt x="135" y="493"/>
                  </a:lnTo>
                  <a:lnTo>
                    <a:pt x="128" y="486"/>
                  </a:lnTo>
                  <a:lnTo>
                    <a:pt x="122" y="486"/>
                  </a:lnTo>
                  <a:lnTo>
                    <a:pt x="122" y="480"/>
                  </a:lnTo>
                  <a:lnTo>
                    <a:pt x="115" y="480"/>
                  </a:lnTo>
                  <a:lnTo>
                    <a:pt x="109" y="480"/>
                  </a:lnTo>
                  <a:lnTo>
                    <a:pt x="103" y="474"/>
                  </a:lnTo>
                  <a:lnTo>
                    <a:pt x="96" y="474"/>
                  </a:lnTo>
                  <a:lnTo>
                    <a:pt x="90" y="474"/>
                  </a:lnTo>
                  <a:lnTo>
                    <a:pt x="83" y="467"/>
                  </a:lnTo>
                  <a:lnTo>
                    <a:pt x="77" y="467"/>
                  </a:lnTo>
                  <a:lnTo>
                    <a:pt x="71" y="461"/>
                  </a:lnTo>
                  <a:lnTo>
                    <a:pt x="64" y="461"/>
                  </a:lnTo>
                  <a:lnTo>
                    <a:pt x="64" y="454"/>
                  </a:lnTo>
                  <a:lnTo>
                    <a:pt x="58" y="448"/>
                  </a:lnTo>
                  <a:lnTo>
                    <a:pt x="58" y="435"/>
                  </a:lnTo>
                  <a:lnTo>
                    <a:pt x="58" y="422"/>
                  </a:lnTo>
                  <a:lnTo>
                    <a:pt x="51" y="403"/>
                  </a:lnTo>
                  <a:lnTo>
                    <a:pt x="51" y="397"/>
                  </a:lnTo>
                  <a:lnTo>
                    <a:pt x="51" y="390"/>
                  </a:lnTo>
                  <a:lnTo>
                    <a:pt x="58" y="390"/>
                  </a:lnTo>
                  <a:lnTo>
                    <a:pt x="58" y="384"/>
                  </a:lnTo>
                  <a:lnTo>
                    <a:pt x="64" y="384"/>
                  </a:lnTo>
                  <a:lnTo>
                    <a:pt x="64" y="377"/>
                  </a:lnTo>
                  <a:lnTo>
                    <a:pt x="58" y="371"/>
                  </a:lnTo>
                  <a:lnTo>
                    <a:pt x="64" y="371"/>
                  </a:lnTo>
                  <a:lnTo>
                    <a:pt x="64" y="365"/>
                  </a:lnTo>
                  <a:lnTo>
                    <a:pt x="64" y="358"/>
                  </a:lnTo>
                  <a:lnTo>
                    <a:pt x="64" y="352"/>
                  </a:lnTo>
                  <a:lnTo>
                    <a:pt x="58" y="352"/>
                  </a:lnTo>
                  <a:lnTo>
                    <a:pt x="64" y="345"/>
                  </a:lnTo>
                  <a:lnTo>
                    <a:pt x="64" y="339"/>
                  </a:lnTo>
                  <a:lnTo>
                    <a:pt x="64" y="333"/>
                  </a:lnTo>
                  <a:lnTo>
                    <a:pt x="71" y="333"/>
                  </a:lnTo>
                  <a:lnTo>
                    <a:pt x="71" y="326"/>
                  </a:lnTo>
                  <a:lnTo>
                    <a:pt x="77" y="326"/>
                  </a:lnTo>
                  <a:lnTo>
                    <a:pt x="77" y="320"/>
                  </a:lnTo>
                  <a:lnTo>
                    <a:pt x="83" y="320"/>
                  </a:lnTo>
                  <a:lnTo>
                    <a:pt x="83" y="313"/>
                  </a:lnTo>
                  <a:lnTo>
                    <a:pt x="90" y="313"/>
                  </a:lnTo>
                  <a:lnTo>
                    <a:pt x="90" y="307"/>
                  </a:lnTo>
                  <a:lnTo>
                    <a:pt x="96" y="307"/>
                  </a:lnTo>
                  <a:lnTo>
                    <a:pt x="96" y="301"/>
                  </a:lnTo>
                  <a:lnTo>
                    <a:pt x="103" y="301"/>
                  </a:lnTo>
                  <a:lnTo>
                    <a:pt x="103" y="294"/>
                  </a:lnTo>
                  <a:lnTo>
                    <a:pt x="109" y="294"/>
                  </a:lnTo>
                  <a:lnTo>
                    <a:pt x="109" y="288"/>
                  </a:lnTo>
                  <a:lnTo>
                    <a:pt x="109" y="281"/>
                  </a:lnTo>
                  <a:lnTo>
                    <a:pt x="109" y="275"/>
                  </a:lnTo>
                  <a:lnTo>
                    <a:pt x="103" y="269"/>
                  </a:lnTo>
                  <a:lnTo>
                    <a:pt x="103" y="262"/>
                  </a:lnTo>
                  <a:lnTo>
                    <a:pt x="103" y="256"/>
                  </a:lnTo>
                  <a:lnTo>
                    <a:pt x="103" y="249"/>
                  </a:lnTo>
                  <a:lnTo>
                    <a:pt x="103" y="243"/>
                  </a:lnTo>
                  <a:lnTo>
                    <a:pt x="103" y="237"/>
                  </a:lnTo>
                  <a:lnTo>
                    <a:pt x="109" y="237"/>
                  </a:lnTo>
                  <a:lnTo>
                    <a:pt x="109" y="230"/>
                  </a:lnTo>
                  <a:lnTo>
                    <a:pt x="115" y="224"/>
                  </a:lnTo>
                  <a:lnTo>
                    <a:pt x="115" y="217"/>
                  </a:lnTo>
                  <a:lnTo>
                    <a:pt x="115" y="211"/>
                  </a:lnTo>
                  <a:lnTo>
                    <a:pt x="122" y="211"/>
                  </a:lnTo>
                  <a:lnTo>
                    <a:pt x="122" y="205"/>
                  </a:lnTo>
                  <a:lnTo>
                    <a:pt x="122" y="198"/>
                  </a:lnTo>
                  <a:lnTo>
                    <a:pt x="122" y="192"/>
                  </a:lnTo>
                  <a:lnTo>
                    <a:pt x="122" y="185"/>
                  </a:lnTo>
                  <a:lnTo>
                    <a:pt x="115" y="185"/>
                  </a:lnTo>
                  <a:lnTo>
                    <a:pt x="115" y="179"/>
                  </a:lnTo>
                  <a:lnTo>
                    <a:pt x="122" y="173"/>
                  </a:lnTo>
                  <a:lnTo>
                    <a:pt x="122" y="166"/>
                  </a:lnTo>
                  <a:lnTo>
                    <a:pt x="122" y="160"/>
                  </a:lnTo>
                  <a:lnTo>
                    <a:pt x="128" y="160"/>
                  </a:lnTo>
                  <a:lnTo>
                    <a:pt x="135" y="153"/>
                  </a:lnTo>
                  <a:lnTo>
                    <a:pt x="141" y="153"/>
                  </a:lnTo>
                  <a:lnTo>
                    <a:pt x="141" y="147"/>
                  </a:lnTo>
                  <a:lnTo>
                    <a:pt x="147" y="147"/>
                  </a:lnTo>
                  <a:lnTo>
                    <a:pt x="154" y="147"/>
                  </a:lnTo>
                  <a:lnTo>
                    <a:pt x="160" y="147"/>
                  </a:lnTo>
                  <a:lnTo>
                    <a:pt x="160" y="141"/>
                  </a:lnTo>
                  <a:lnTo>
                    <a:pt x="160" y="134"/>
                  </a:lnTo>
                  <a:lnTo>
                    <a:pt x="160" y="128"/>
                  </a:lnTo>
                  <a:lnTo>
                    <a:pt x="160" y="121"/>
                  </a:lnTo>
                  <a:lnTo>
                    <a:pt x="154" y="121"/>
                  </a:lnTo>
                  <a:lnTo>
                    <a:pt x="154" y="115"/>
                  </a:lnTo>
                  <a:lnTo>
                    <a:pt x="154" y="102"/>
                  </a:lnTo>
                  <a:lnTo>
                    <a:pt x="154" y="96"/>
                  </a:lnTo>
                  <a:lnTo>
                    <a:pt x="154" y="77"/>
                  </a:lnTo>
                  <a:lnTo>
                    <a:pt x="154" y="70"/>
                  </a:lnTo>
                  <a:lnTo>
                    <a:pt x="154" y="57"/>
                  </a:lnTo>
                  <a:lnTo>
                    <a:pt x="154" y="51"/>
                  </a:lnTo>
                  <a:lnTo>
                    <a:pt x="147" y="45"/>
                  </a:lnTo>
                  <a:lnTo>
                    <a:pt x="141" y="38"/>
                  </a:lnTo>
                  <a:lnTo>
                    <a:pt x="135" y="38"/>
                  </a:lnTo>
                  <a:lnTo>
                    <a:pt x="122" y="32"/>
                  </a:lnTo>
                  <a:lnTo>
                    <a:pt x="115" y="32"/>
                  </a:lnTo>
                  <a:lnTo>
                    <a:pt x="103" y="25"/>
                  </a:lnTo>
                  <a:lnTo>
                    <a:pt x="96" y="32"/>
                  </a:lnTo>
                  <a:lnTo>
                    <a:pt x="83" y="32"/>
                  </a:lnTo>
                  <a:lnTo>
                    <a:pt x="77" y="32"/>
                  </a:lnTo>
                  <a:lnTo>
                    <a:pt x="71" y="38"/>
                  </a:lnTo>
                  <a:lnTo>
                    <a:pt x="64" y="38"/>
                  </a:lnTo>
                  <a:lnTo>
                    <a:pt x="58" y="38"/>
                  </a:lnTo>
                  <a:lnTo>
                    <a:pt x="51" y="45"/>
                  </a:lnTo>
                  <a:lnTo>
                    <a:pt x="45" y="45"/>
                  </a:lnTo>
                  <a:lnTo>
                    <a:pt x="38" y="38"/>
                  </a:lnTo>
                  <a:lnTo>
                    <a:pt x="32" y="38"/>
                  </a:lnTo>
                  <a:lnTo>
                    <a:pt x="26" y="38"/>
                  </a:lnTo>
                  <a:lnTo>
                    <a:pt x="26" y="32"/>
                  </a:lnTo>
                  <a:lnTo>
                    <a:pt x="19" y="32"/>
                  </a:lnTo>
                  <a:lnTo>
                    <a:pt x="13" y="25"/>
                  </a:lnTo>
                  <a:lnTo>
                    <a:pt x="6" y="25"/>
                  </a:lnTo>
                  <a:lnTo>
                    <a:pt x="0" y="25"/>
                  </a:lnTo>
                  <a:lnTo>
                    <a:pt x="0" y="32"/>
                  </a:lnTo>
                  <a:lnTo>
                    <a:pt x="0" y="25"/>
                  </a:lnTo>
                  <a:lnTo>
                    <a:pt x="0" y="19"/>
                  </a:lnTo>
                  <a:lnTo>
                    <a:pt x="0" y="13"/>
                  </a:lnTo>
                  <a:lnTo>
                    <a:pt x="0" y="6"/>
                  </a:lnTo>
                  <a:lnTo>
                    <a:pt x="0" y="0"/>
                  </a:lnTo>
                  <a:lnTo>
                    <a:pt x="6" y="0"/>
                  </a:lnTo>
                  <a:lnTo>
                    <a:pt x="19" y="0"/>
                  </a:lnTo>
                  <a:lnTo>
                    <a:pt x="32" y="6"/>
                  </a:lnTo>
                  <a:lnTo>
                    <a:pt x="38" y="6"/>
                  </a:lnTo>
                  <a:lnTo>
                    <a:pt x="45" y="6"/>
                  </a:lnTo>
                  <a:lnTo>
                    <a:pt x="64" y="13"/>
                  </a:lnTo>
                  <a:lnTo>
                    <a:pt x="77" y="13"/>
                  </a:lnTo>
                  <a:lnTo>
                    <a:pt x="96" y="19"/>
                  </a:lnTo>
                  <a:lnTo>
                    <a:pt x="103" y="19"/>
                  </a:lnTo>
                  <a:lnTo>
                    <a:pt x="115" y="19"/>
                  </a:lnTo>
                  <a:lnTo>
                    <a:pt x="141" y="25"/>
                  </a:lnTo>
                  <a:lnTo>
                    <a:pt x="160" y="32"/>
                  </a:lnTo>
                  <a:lnTo>
                    <a:pt x="186" y="32"/>
                  </a:lnTo>
                  <a:lnTo>
                    <a:pt x="205" y="38"/>
                  </a:lnTo>
                  <a:lnTo>
                    <a:pt x="211" y="45"/>
                  </a:lnTo>
                  <a:lnTo>
                    <a:pt x="218" y="45"/>
                  </a:lnTo>
                  <a:lnTo>
                    <a:pt x="250" y="51"/>
                  </a:lnTo>
                  <a:lnTo>
                    <a:pt x="288" y="57"/>
                  </a:lnTo>
                  <a:lnTo>
                    <a:pt x="327" y="64"/>
                  </a:lnTo>
                  <a:lnTo>
                    <a:pt x="352" y="70"/>
                  </a:lnTo>
                  <a:lnTo>
                    <a:pt x="371" y="70"/>
                  </a:lnTo>
                  <a:lnTo>
                    <a:pt x="391" y="77"/>
                  </a:lnTo>
                  <a:lnTo>
                    <a:pt x="410" y="77"/>
                  </a:lnTo>
                  <a:lnTo>
                    <a:pt x="474" y="96"/>
                  </a:lnTo>
                  <a:lnTo>
                    <a:pt x="487" y="96"/>
                  </a:lnTo>
                  <a:lnTo>
                    <a:pt x="500" y="96"/>
                  </a:lnTo>
                  <a:lnTo>
                    <a:pt x="519" y="102"/>
                  </a:lnTo>
                  <a:lnTo>
                    <a:pt x="589" y="115"/>
                  </a:lnTo>
                  <a:lnTo>
                    <a:pt x="589" y="121"/>
                  </a:lnTo>
                  <a:lnTo>
                    <a:pt x="589" y="128"/>
                  </a:lnTo>
                  <a:lnTo>
                    <a:pt x="583" y="128"/>
                  </a:lnTo>
                  <a:lnTo>
                    <a:pt x="583" y="134"/>
                  </a:lnTo>
                  <a:lnTo>
                    <a:pt x="589" y="134"/>
                  </a:lnTo>
                  <a:lnTo>
                    <a:pt x="596" y="134"/>
                  </a:lnTo>
                  <a:lnTo>
                    <a:pt x="596" y="141"/>
                  </a:lnTo>
                  <a:lnTo>
                    <a:pt x="596" y="147"/>
                  </a:lnTo>
                  <a:lnTo>
                    <a:pt x="602" y="147"/>
                  </a:lnTo>
                  <a:lnTo>
                    <a:pt x="602" y="153"/>
                  </a:lnTo>
                  <a:lnTo>
                    <a:pt x="596" y="153"/>
                  </a:lnTo>
                  <a:lnTo>
                    <a:pt x="596" y="160"/>
                  </a:lnTo>
                  <a:lnTo>
                    <a:pt x="596" y="166"/>
                  </a:lnTo>
                  <a:lnTo>
                    <a:pt x="596" y="173"/>
                  </a:lnTo>
                  <a:lnTo>
                    <a:pt x="596" y="179"/>
                  </a:lnTo>
                  <a:lnTo>
                    <a:pt x="589" y="179"/>
                  </a:lnTo>
                  <a:lnTo>
                    <a:pt x="589" y="185"/>
                  </a:lnTo>
                  <a:lnTo>
                    <a:pt x="583" y="185"/>
                  </a:lnTo>
                  <a:lnTo>
                    <a:pt x="589" y="185"/>
                  </a:lnTo>
                  <a:lnTo>
                    <a:pt x="589" y="192"/>
                  </a:lnTo>
                  <a:lnTo>
                    <a:pt x="596" y="192"/>
                  </a:lnTo>
                  <a:lnTo>
                    <a:pt x="666" y="153"/>
                  </a:lnTo>
                  <a:lnTo>
                    <a:pt x="679" y="147"/>
                  </a:lnTo>
                  <a:lnTo>
                    <a:pt x="730" y="128"/>
                  </a:lnTo>
                  <a:lnTo>
                    <a:pt x="781" y="128"/>
                  </a:lnTo>
                  <a:lnTo>
                    <a:pt x="801" y="128"/>
                  </a:lnTo>
                  <a:lnTo>
                    <a:pt x="826" y="128"/>
                  </a:lnTo>
                  <a:lnTo>
                    <a:pt x="903" y="128"/>
                  </a:lnTo>
                  <a:lnTo>
                    <a:pt x="916" y="128"/>
                  </a:lnTo>
                  <a:lnTo>
                    <a:pt x="941" y="128"/>
                  </a:lnTo>
                  <a:lnTo>
                    <a:pt x="948" y="128"/>
                  </a:lnTo>
                  <a:lnTo>
                    <a:pt x="967" y="128"/>
                  </a:lnTo>
                  <a:lnTo>
                    <a:pt x="948" y="192"/>
                  </a:lnTo>
                  <a:lnTo>
                    <a:pt x="954" y="211"/>
                  </a:lnTo>
                  <a:lnTo>
                    <a:pt x="954" y="237"/>
                  </a:lnTo>
                  <a:lnTo>
                    <a:pt x="935" y="256"/>
                  </a:lnTo>
                  <a:lnTo>
                    <a:pt x="935" y="294"/>
                  </a:lnTo>
                  <a:lnTo>
                    <a:pt x="922" y="307"/>
                  </a:lnTo>
                  <a:lnTo>
                    <a:pt x="884" y="352"/>
                  </a:lnTo>
                  <a:lnTo>
                    <a:pt x="865" y="377"/>
                  </a:lnTo>
                  <a:lnTo>
                    <a:pt x="858" y="403"/>
                  </a:lnTo>
                  <a:lnTo>
                    <a:pt x="865" y="448"/>
                  </a:lnTo>
                  <a:lnTo>
                    <a:pt x="865" y="467"/>
                  </a:lnTo>
                  <a:lnTo>
                    <a:pt x="865" y="512"/>
                  </a:lnTo>
                  <a:lnTo>
                    <a:pt x="845" y="570"/>
                  </a:lnTo>
                  <a:lnTo>
                    <a:pt x="839" y="685"/>
                  </a:lnTo>
                  <a:lnTo>
                    <a:pt x="845" y="698"/>
                  </a:lnTo>
                  <a:lnTo>
                    <a:pt x="961" y="774"/>
                  </a:lnTo>
                  <a:lnTo>
                    <a:pt x="1044" y="838"/>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pPr algn="ctr">
                <a:lnSpc>
                  <a:spcPct val="107000"/>
                </a:lnSpc>
                <a:spcAft>
                  <a:spcPts val="800"/>
                </a:spcAft>
              </a:pPr>
              <a:r>
                <a:rPr lang="fr-FR" sz="110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56" name="Freeform 227">
              <a:extLst>
                <a:ext uri="{FF2B5EF4-FFF2-40B4-BE49-F238E27FC236}">
                  <a16:creationId xmlns:a16="http://schemas.microsoft.com/office/drawing/2014/main" id="{FF201220-263F-0F13-CA40-9C30A404EEFF}"/>
                </a:ext>
              </a:extLst>
            </p:cNvPr>
            <p:cNvSpPr>
              <a:spLocks/>
            </p:cNvSpPr>
            <p:nvPr/>
          </p:nvSpPr>
          <p:spPr bwMode="gray">
            <a:xfrm>
              <a:off x="3977881" y="2977587"/>
              <a:ext cx="752447" cy="931534"/>
            </a:xfrm>
            <a:custGeom>
              <a:avLst/>
              <a:gdLst>
                <a:gd name="T0" fmla="*/ 967 w 1166"/>
                <a:gd name="T1" fmla="*/ 864 h 1293"/>
                <a:gd name="T2" fmla="*/ 788 w 1166"/>
                <a:gd name="T3" fmla="*/ 877 h 1293"/>
                <a:gd name="T4" fmla="*/ 788 w 1166"/>
                <a:gd name="T5" fmla="*/ 922 h 1293"/>
                <a:gd name="T6" fmla="*/ 807 w 1166"/>
                <a:gd name="T7" fmla="*/ 980 h 1293"/>
                <a:gd name="T8" fmla="*/ 813 w 1166"/>
                <a:gd name="T9" fmla="*/ 1005 h 1293"/>
                <a:gd name="T10" fmla="*/ 820 w 1166"/>
                <a:gd name="T11" fmla="*/ 1044 h 1293"/>
                <a:gd name="T12" fmla="*/ 807 w 1166"/>
                <a:gd name="T13" fmla="*/ 1088 h 1293"/>
                <a:gd name="T14" fmla="*/ 807 w 1166"/>
                <a:gd name="T15" fmla="*/ 1146 h 1293"/>
                <a:gd name="T16" fmla="*/ 769 w 1166"/>
                <a:gd name="T17" fmla="*/ 1191 h 1293"/>
                <a:gd name="T18" fmla="*/ 724 w 1166"/>
                <a:gd name="T19" fmla="*/ 1217 h 1293"/>
                <a:gd name="T20" fmla="*/ 647 w 1166"/>
                <a:gd name="T21" fmla="*/ 1229 h 1293"/>
                <a:gd name="T22" fmla="*/ 583 w 1166"/>
                <a:gd name="T23" fmla="*/ 1229 h 1293"/>
                <a:gd name="T24" fmla="*/ 525 w 1166"/>
                <a:gd name="T25" fmla="*/ 1217 h 1293"/>
                <a:gd name="T26" fmla="*/ 461 w 1166"/>
                <a:gd name="T27" fmla="*/ 1236 h 1293"/>
                <a:gd name="T28" fmla="*/ 397 w 1166"/>
                <a:gd name="T29" fmla="*/ 1229 h 1293"/>
                <a:gd name="T30" fmla="*/ 307 w 1166"/>
                <a:gd name="T31" fmla="*/ 1268 h 1293"/>
                <a:gd name="T32" fmla="*/ 250 w 1166"/>
                <a:gd name="T33" fmla="*/ 1287 h 1293"/>
                <a:gd name="T34" fmla="*/ 211 w 1166"/>
                <a:gd name="T35" fmla="*/ 1236 h 1293"/>
                <a:gd name="T36" fmla="*/ 205 w 1166"/>
                <a:gd name="T37" fmla="*/ 1165 h 1293"/>
                <a:gd name="T38" fmla="*/ 199 w 1166"/>
                <a:gd name="T39" fmla="*/ 1095 h 1293"/>
                <a:gd name="T40" fmla="*/ 211 w 1166"/>
                <a:gd name="T41" fmla="*/ 1031 h 1293"/>
                <a:gd name="T42" fmla="*/ 231 w 1166"/>
                <a:gd name="T43" fmla="*/ 992 h 1293"/>
                <a:gd name="T44" fmla="*/ 282 w 1166"/>
                <a:gd name="T45" fmla="*/ 941 h 1293"/>
                <a:gd name="T46" fmla="*/ 327 w 1166"/>
                <a:gd name="T47" fmla="*/ 896 h 1293"/>
                <a:gd name="T48" fmla="*/ 301 w 1166"/>
                <a:gd name="T49" fmla="*/ 839 h 1293"/>
                <a:gd name="T50" fmla="*/ 256 w 1166"/>
                <a:gd name="T51" fmla="*/ 794 h 1293"/>
                <a:gd name="T52" fmla="*/ 231 w 1166"/>
                <a:gd name="T53" fmla="*/ 743 h 1293"/>
                <a:gd name="T54" fmla="*/ 186 w 1166"/>
                <a:gd name="T55" fmla="*/ 711 h 1293"/>
                <a:gd name="T56" fmla="*/ 147 w 1166"/>
                <a:gd name="T57" fmla="*/ 679 h 1293"/>
                <a:gd name="T58" fmla="*/ 109 w 1166"/>
                <a:gd name="T59" fmla="*/ 647 h 1293"/>
                <a:gd name="T60" fmla="*/ 19 w 1166"/>
                <a:gd name="T61" fmla="*/ 538 h 1293"/>
                <a:gd name="T62" fmla="*/ 13 w 1166"/>
                <a:gd name="T63" fmla="*/ 499 h 1293"/>
                <a:gd name="T64" fmla="*/ 19 w 1166"/>
                <a:gd name="T65" fmla="*/ 474 h 1293"/>
                <a:gd name="T66" fmla="*/ 58 w 1166"/>
                <a:gd name="T67" fmla="*/ 480 h 1293"/>
                <a:gd name="T68" fmla="*/ 77 w 1166"/>
                <a:gd name="T69" fmla="*/ 455 h 1293"/>
                <a:gd name="T70" fmla="*/ 115 w 1166"/>
                <a:gd name="T71" fmla="*/ 448 h 1293"/>
                <a:gd name="T72" fmla="*/ 135 w 1166"/>
                <a:gd name="T73" fmla="*/ 397 h 1293"/>
                <a:gd name="T74" fmla="*/ 173 w 1166"/>
                <a:gd name="T75" fmla="*/ 391 h 1293"/>
                <a:gd name="T76" fmla="*/ 199 w 1166"/>
                <a:gd name="T77" fmla="*/ 352 h 1293"/>
                <a:gd name="T78" fmla="*/ 231 w 1166"/>
                <a:gd name="T79" fmla="*/ 314 h 1293"/>
                <a:gd name="T80" fmla="*/ 256 w 1166"/>
                <a:gd name="T81" fmla="*/ 288 h 1293"/>
                <a:gd name="T82" fmla="*/ 288 w 1166"/>
                <a:gd name="T83" fmla="*/ 263 h 1293"/>
                <a:gd name="T84" fmla="*/ 314 w 1166"/>
                <a:gd name="T85" fmla="*/ 231 h 1293"/>
                <a:gd name="T86" fmla="*/ 359 w 1166"/>
                <a:gd name="T87" fmla="*/ 231 h 1293"/>
                <a:gd name="T88" fmla="*/ 384 w 1166"/>
                <a:gd name="T89" fmla="*/ 250 h 1293"/>
                <a:gd name="T90" fmla="*/ 423 w 1166"/>
                <a:gd name="T91" fmla="*/ 275 h 1293"/>
                <a:gd name="T92" fmla="*/ 474 w 1166"/>
                <a:gd name="T93" fmla="*/ 275 h 1293"/>
                <a:gd name="T94" fmla="*/ 512 w 1166"/>
                <a:gd name="T95" fmla="*/ 269 h 1293"/>
                <a:gd name="T96" fmla="*/ 551 w 1166"/>
                <a:gd name="T97" fmla="*/ 237 h 1293"/>
                <a:gd name="T98" fmla="*/ 576 w 1166"/>
                <a:gd name="T99" fmla="*/ 205 h 1293"/>
                <a:gd name="T100" fmla="*/ 564 w 1166"/>
                <a:gd name="T101" fmla="*/ 122 h 1293"/>
                <a:gd name="T102" fmla="*/ 640 w 1166"/>
                <a:gd name="T103" fmla="*/ 19 h 1293"/>
                <a:gd name="T104" fmla="*/ 743 w 1166"/>
                <a:gd name="T105" fmla="*/ 45 h 1293"/>
                <a:gd name="T106" fmla="*/ 788 w 1166"/>
                <a:gd name="T107" fmla="*/ 58 h 1293"/>
                <a:gd name="T108" fmla="*/ 871 w 1166"/>
                <a:gd name="T109" fmla="*/ 45 h 1293"/>
                <a:gd name="T110" fmla="*/ 941 w 1166"/>
                <a:gd name="T111" fmla="*/ 0 h 1293"/>
                <a:gd name="T112" fmla="*/ 1127 w 1166"/>
                <a:gd name="T113" fmla="*/ 179 h 1293"/>
                <a:gd name="T114" fmla="*/ 1166 w 1166"/>
                <a:gd name="T115" fmla="*/ 749 h 1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66" h="1293">
                  <a:moveTo>
                    <a:pt x="1140" y="858"/>
                  </a:moveTo>
                  <a:lnTo>
                    <a:pt x="1108" y="858"/>
                  </a:lnTo>
                  <a:lnTo>
                    <a:pt x="1102" y="858"/>
                  </a:lnTo>
                  <a:lnTo>
                    <a:pt x="1082" y="864"/>
                  </a:lnTo>
                  <a:lnTo>
                    <a:pt x="1070" y="864"/>
                  </a:lnTo>
                  <a:lnTo>
                    <a:pt x="1057" y="864"/>
                  </a:lnTo>
                  <a:lnTo>
                    <a:pt x="1050" y="864"/>
                  </a:lnTo>
                  <a:lnTo>
                    <a:pt x="1031" y="864"/>
                  </a:lnTo>
                  <a:lnTo>
                    <a:pt x="1005" y="864"/>
                  </a:lnTo>
                  <a:lnTo>
                    <a:pt x="993" y="864"/>
                  </a:lnTo>
                  <a:lnTo>
                    <a:pt x="967" y="864"/>
                  </a:lnTo>
                  <a:lnTo>
                    <a:pt x="954" y="864"/>
                  </a:lnTo>
                  <a:lnTo>
                    <a:pt x="922" y="864"/>
                  </a:lnTo>
                  <a:lnTo>
                    <a:pt x="909" y="864"/>
                  </a:lnTo>
                  <a:lnTo>
                    <a:pt x="871" y="864"/>
                  </a:lnTo>
                  <a:lnTo>
                    <a:pt x="826" y="858"/>
                  </a:lnTo>
                  <a:lnTo>
                    <a:pt x="801" y="858"/>
                  </a:lnTo>
                  <a:lnTo>
                    <a:pt x="801" y="864"/>
                  </a:lnTo>
                  <a:lnTo>
                    <a:pt x="794" y="864"/>
                  </a:lnTo>
                  <a:lnTo>
                    <a:pt x="794" y="871"/>
                  </a:lnTo>
                  <a:lnTo>
                    <a:pt x="788" y="871"/>
                  </a:lnTo>
                  <a:lnTo>
                    <a:pt x="788" y="877"/>
                  </a:lnTo>
                  <a:lnTo>
                    <a:pt x="794" y="877"/>
                  </a:lnTo>
                  <a:lnTo>
                    <a:pt x="794" y="884"/>
                  </a:lnTo>
                  <a:lnTo>
                    <a:pt x="788" y="884"/>
                  </a:lnTo>
                  <a:lnTo>
                    <a:pt x="788" y="890"/>
                  </a:lnTo>
                  <a:lnTo>
                    <a:pt x="788" y="896"/>
                  </a:lnTo>
                  <a:lnTo>
                    <a:pt x="794" y="896"/>
                  </a:lnTo>
                  <a:lnTo>
                    <a:pt x="794" y="903"/>
                  </a:lnTo>
                  <a:lnTo>
                    <a:pt x="788" y="903"/>
                  </a:lnTo>
                  <a:lnTo>
                    <a:pt x="788" y="909"/>
                  </a:lnTo>
                  <a:lnTo>
                    <a:pt x="788" y="916"/>
                  </a:lnTo>
                  <a:lnTo>
                    <a:pt x="788" y="922"/>
                  </a:lnTo>
                  <a:lnTo>
                    <a:pt x="794" y="928"/>
                  </a:lnTo>
                  <a:lnTo>
                    <a:pt x="794" y="935"/>
                  </a:lnTo>
                  <a:lnTo>
                    <a:pt x="801" y="935"/>
                  </a:lnTo>
                  <a:lnTo>
                    <a:pt x="801" y="941"/>
                  </a:lnTo>
                  <a:lnTo>
                    <a:pt x="801" y="948"/>
                  </a:lnTo>
                  <a:lnTo>
                    <a:pt x="801" y="954"/>
                  </a:lnTo>
                  <a:lnTo>
                    <a:pt x="801" y="960"/>
                  </a:lnTo>
                  <a:lnTo>
                    <a:pt x="807" y="960"/>
                  </a:lnTo>
                  <a:lnTo>
                    <a:pt x="807" y="967"/>
                  </a:lnTo>
                  <a:lnTo>
                    <a:pt x="807" y="973"/>
                  </a:lnTo>
                  <a:lnTo>
                    <a:pt x="807" y="980"/>
                  </a:lnTo>
                  <a:lnTo>
                    <a:pt x="801" y="980"/>
                  </a:lnTo>
                  <a:lnTo>
                    <a:pt x="801" y="973"/>
                  </a:lnTo>
                  <a:lnTo>
                    <a:pt x="801" y="980"/>
                  </a:lnTo>
                  <a:lnTo>
                    <a:pt x="801" y="986"/>
                  </a:lnTo>
                  <a:lnTo>
                    <a:pt x="807" y="986"/>
                  </a:lnTo>
                  <a:lnTo>
                    <a:pt x="807" y="992"/>
                  </a:lnTo>
                  <a:lnTo>
                    <a:pt x="801" y="992"/>
                  </a:lnTo>
                  <a:lnTo>
                    <a:pt x="801" y="999"/>
                  </a:lnTo>
                  <a:lnTo>
                    <a:pt x="807" y="999"/>
                  </a:lnTo>
                  <a:lnTo>
                    <a:pt x="813" y="999"/>
                  </a:lnTo>
                  <a:lnTo>
                    <a:pt x="813" y="1005"/>
                  </a:lnTo>
                  <a:lnTo>
                    <a:pt x="807" y="1005"/>
                  </a:lnTo>
                  <a:lnTo>
                    <a:pt x="813" y="1005"/>
                  </a:lnTo>
                  <a:lnTo>
                    <a:pt x="820" y="1005"/>
                  </a:lnTo>
                  <a:lnTo>
                    <a:pt x="820" y="1012"/>
                  </a:lnTo>
                  <a:lnTo>
                    <a:pt x="813" y="1012"/>
                  </a:lnTo>
                  <a:lnTo>
                    <a:pt x="813" y="1018"/>
                  </a:lnTo>
                  <a:lnTo>
                    <a:pt x="813" y="1024"/>
                  </a:lnTo>
                  <a:lnTo>
                    <a:pt x="813" y="1031"/>
                  </a:lnTo>
                  <a:lnTo>
                    <a:pt x="813" y="1037"/>
                  </a:lnTo>
                  <a:lnTo>
                    <a:pt x="820" y="1037"/>
                  </a:lnTo>
                  <a:lnTo>
                    <a:pt x="820" y="1044"/>
                  </a:lnTo>
                  <a:lnTo>
                    <a:pt x="813" y="1050"/>
                  </a:lnTo>
                  <a:lnTo>
                    <a:pt x="820" y="1050"/>
                  </a:lnTo>
                  <a:lnTo>
                    <a:pt x="820" y="1056"/>
                  </a:lnTo>
                  <a:lnTo>
                    <a:pt x="813" y="1056"/>
                  </a:lnTo>
                  <a:lnTo>
                    <a:pt x="813" y="1063"/>
                  </a:lnTo>
                  <a:lnTo>
                    <a:pt x="807" y="1063"/>
                  </a:lnTo>
                  <a:lnTo>
                    <a:pt x="807" y="1069"/>
                  </a:lnTo>
                  <a:lnTo>
                    <a:pt x="813" y="1076"/>
                  </a:lnTo>
                  <a:lnTo>
                    <a:pt x="813" y="1082"/>
                  </a:lnTo>
                  <a:lnTo>
                    <a:pt x="813" y="1088"/>
                  </a:lnTo>
                  <a:lnTo>
                    <a:pt x="807" y="1088"/>
                  </a:lnTo>
                  <a:lnTo>
                    <a:pt x="807" y="1095"/>
                  </a:lnTo>
                  <a:lnTo>
                    <a:pt x="813" y="1101"/>
                  </a:lnTo>
                  <a:lnTo>
                    <a:pt x="807" y="1108"/>
                  </a:lnTo>
                  <a:lnTo>
                    <a:pt x="807" y="1114"/>
                  </a:lnTo>
                  <a:lnTo>
                    <a:pt x="813" y="1114"/>
                  </a:lnTo>
                  <a:lnTo>
                    <a:pt x="813" y="1120"/>
                  </a:lnTo>
                  <a:lnTo>
                    <a:pt x="813" y="1127"/>
                  </a:lnTo>
                  <a:lnTo>
                    <a:pt x="813" y="1133"/>
                  </a:lnTo>
                  <a:lnTo>
                    <a:pt x="807" y="1133"/>
                  </a:lnTo>
                  <a:lnTo>
                    <a:pt x="807" y="1140"/>
                  </a:lnTo>
                  <a:lnTo>
                    <a:pt x="807" y="1146"/>
                  </a:lnTo>
                  <a:lnTo>
                    <a:pt x="807" y="1152"/>
                  </a:lnTo>
                  <a:lnTo>
                    <a:pt x="801" y="1159"/>
                  </a:lnTo>
                  <a:lnTo>
                    <a:pt x="794" y="1159"/>
                  </a:lnTo>
                  <a:lnTo>
                    <a:pt x="794" y="1165"/>
                  </a:lnTo>
                  <a:lnTo>
                    <a:pt x="794" y="1172"/>
                  </a:lnTo>
                  <a:lnTo>
                    <a:pt x="788" y="1172"/>
                  </a:lnTo>
                  <a:lnTo>
                    <a:pt x="781" y="1172"/>
                  </a:lnTo>
                  <a:lnTo>
                    <a:pt x="781" y="1178"/>
                  </a:lnTo>
                  <a:lnTo>
                    <a:pt x="775" y="1178"/>
                  </a:lnTo>
                  <a:lnTo>
                    <a:pt x="775" y="1184"/>
                  </a:lnTo>
                  <a:lnTo>
                    <a:pt x="769" y="1191"/>
                  </a:lnTo>
                  <a:lnTo>
                    <a:pt x="762" y="1191"/>
                  </a:lnTo>
                  <a:lnTo>
                    <a:pt x="756" y="1191"/>
                  </a:lnTo>
                  <a:lnTo>
                    <a:pt x="756" y="1197"/>
                  </a:lnTo>
                  <a:lnTo>
                    <a:pt x="749" y="1197"/>
                  </a:lnTo>
                  <a:lnTo>
                    <a:pt x="743" y="1197"/>
                  </a:lnTo>
                  <a:lnTo>
                    <a:pt x="743" y="1204"/>
                  </a:lnTo>
                  <a:lnTo>
                    <a:pt x="737" y="1204"/>
                  </a:lnTo>
                  <a:lnTo>
                    <a:pt x="737" y="1210"/>
                  </a:lnTo>
                  <a:lnTo>
                    <a:pt x="730" y="1210"/>
                  </a:lnTo>
                  <a:lnTo>
                    <a:pt x="730" y="1217"/>
                  </a:lnTo>
                  <a:lnTo>
                    <a:pt x="724" y="1217"/>
                  </a:lnTo>
                  <a:lnTo>
                    <a:pt x="717" y="1217"/>
                  </a:lnTo>
                  <a:lnTo>
                    <a:pt x="711" y="1217"/>
                  </a:lnTo>
                  <a:lnTo>
                    <a:pt x="698" y="1223"/>
                  </a:lnTo>
                  <a:lnTo>
                    <a:pt x="692" y="1223"/>
                  </a:lnTo>
                  <a:lnTo>
                    <a:pt x="685" y="1223"/>
                  </a:lnTo>
                  <a:lnTo>
                    <a:pt x="679" y="1223"/>
                  </a:lnTo>
                  <a:lnTo>
                    <a:pt x="672" y="1223"/>
                  </a:lnTo>
                  <a:lnTo>
                    <a:pt x="666" y="1229"/>
                  </a:lnTo>
                  <a:lnTo>
                    <a:pt x="660" y="1229"/>
                  </a:lnTo>
                  <a:lnTo>
                    <a:pt x="653" y="1229"/>
                  </a:lnTo>
                  <a:lnTo>
                    <a:pt x="647" y="1229"/>
                  </a:lnTo>
                  <a:lnTo>
                    <a:pt x="640" y="1229"/>
                  </a:lnTo>
                  <a:lnTo>
                    <a:pt x="634" y="1229"/>
                  </a:lnTo>
                  <a:lnTo>
                    <a:pt x="621" y="1229"/>
                  </a:lnTo>
                  <a:lnTo>
                    <a:pt x="615" y="1229"/>
                  </a:lnTo>
                  <a:lnTo>
                    <a:pt x="608" y="1236"/>
                  </a:lnTo>
                  <a:lnTo>
                    <a:pt x="608" y="1242"/>
                  </a:lnTo>
                  <a:lnTo>
                    <a:pt x="602" y="1242"/>
                  </a:lnTo>
                  <a:lnTo>
                    <a:pt x="602" y="1236"/>
                  </a:lnTo>
                  <a:lnTo>
                    <a:pt x="596" y="1236"/>
                  </a:lnTo>
                  <a:lnTo>
                    <a:pt x="589" y="1229"/>
                  </a:lnTo>
                  <a:lnTo>
                    <a:pt x="583" y="1229"/>
                  </a:lnTo>
                  <a:lnTo>
                    <a:pt x="583" y="1223"/>
                  </a:lnTo>
                  <a:lnTo>
                    <a:pt x="576" y="1223"/>
                  </a:lnTo>
                  <a:lnTo>
                    <a:pt x="564" y="1223"/>
                  </a:lnTo>
                  <a:lnTo>
                    <a:pt x="557" y="1223"/>
                  </a:lnTo>
                  <a:lnTo>
                    <a:pt x="551" y="1223"/>
                  </a:lnTo>
                  <a:lnTo>
                    <a:pt x="544" y="1217"/>
                  </a:lnTo>
                  <a:lnTo>
                    <a:pt x="538" y="1217"/>
                  </a:lnTo>
                  <a:lnTo>
                    <a:pt x="538" y="1210"/>
                  </a:lnTo>
                  <a:lnTo>
                    <a:pt x="538" y="1217"/>
                  </a:lnTo>
                  <a:lnTo>
                    <a:pt x="532" y="1217"/>
                  </a:lnTo>
                  <a:lnTo>
                    <a:pt x="525" y="1217"/>
                  </a:lnTo>
                  <a:lnTo>
                    <a:pt x="519" y="1223"/>
                  </a:lnTo>
                  <a:lnTo>
                    <a:pt x="512" y="1223"/>
                  </a:lnTo>
                  <a:lnTo>
                    <a:pt x="506" y="1223"/>
                  </a:lnTo>
                  <a:lnTo>
                    <a:pt x="500" y="1223"/>
                  </a:lnTo>
                  <a:lnTo>
                    <a:pt x="493" y="1223"/>
                  </a:lnTo>
                  <a:lnTo>
                    <a:pt x="487" y="1223"/>
                  </a:lnTo>
                  <a:lnTo>
                    <a:pt x="480" y="1223"/>
                  </a:lnTo>
                  <a:lnTo>
                    <a:pt x="474" y="1223"/>
                  </a:lnTo>
                  <a:lnTo>
                    <a:pt x="474" y="1229"/>
                  </a:lnTo>
                  <a:lnTo>
                    <a:pt x="468" y="1229"/>
                  </a:lnTo>
                  <a:lnTo>
                    <a:pt x="461" y="1236"/>
                  </a:lnTo>
                  <a:lnTo>
                    <a:pt x="455" y="1236"/>
                  </a:lnTo>
                  <a:lnTo>
                    <a:pt x="442" y="1236"/>
                  </a:lnTo>
                  <a:lnTo>
                    <a:pt x="436" y="1229"/>
                  </a:lnTo>
                  <a:lnTo>
                    <a:pt x="429" y="1223"/>
                  </a:lnTo>
                  <a:lnTo>
                    <a:pt x="423" y="1223"/>
                  </a:lnTo>
                  <a:lnTo>
                    <a:pt x="416" y="1223"/>
                  </a:lnTo>
                  <a:lnTo>
                    <a:pt x="416" y="1229"/>
                  </a:lnTo>
                  <a:lnTo>
                    <a:pt x="416" y="1236"/>
                  </a:lnTo>
                  <a:lnTo>
                    <a:pt x="410" y="1236"/>
                  </a:lnTo>
                  <a:lnTo>
                    <a:pt x="404" y="1229"/>
                  </a:lnTo>
                  <a:lnTo>
                    <a:pt x="397" y="1229"/>
                  </a:lnTo>
                  <a:lnTo>
                    <a:pt x="391" y="1229"/>
                  </a:lnTo>
                  <a:lnTo>
                    <a:pt x="391" y="1236"/>
                  </a:lnTo>
                  <a:lnTo>
                    <a:pt x="384" y="1242"/>
                  </a:lnTo>
                  <a:lnTo>
                    <a:pt x="372" y="1249"/>
                  </a:lnTo>
                  <a:lnTo>
                    <a:pt x="352" y="1255"/>
                  </a:lnTo>
                  <a:lnTo>
                    <a:pt x="340" y="1255"/>
                  </a:lnTo>
                  <a:lnTo>
                    <a:pt x="327" y="1261"/>
                  </a:lnTo>
                  <a:lnTo>
                    <a:pt x="320" y="1261"/>
                  </a:lnTo>
                  <a:lnTo>
                    <a:pt x="314" y="1261"/>
                  </a:lnTo>
                  <a:lnTo>
                    <a:pt x="307" y="1261"/>
                  </a:lnTo>
                  <a:lnTo>
                    <a:pt x="307" y="1268"/>
                  </a:lnTo>
                  <a:lnTo>
                    <a:pt x="301" y="1268"/>
                  </a:lnTo>
                  <a:lnTo>
                    <a:pt x="301" y="1274"/>
                  </a:lnTo>
                  <a:lnTo>
                    <a:pt x="295" y="1274"/>
                  </a:lnTo>
                  <a:lnTo>
                    <a:pt x="288" y="1281"/>
                  </a:lnTo>
                  <a:lnTo>
                    <a:pt x="288" y="1287"/>
                  </a:lnTo>
                  <a:lnTo>
                    <a:pt x="282" y="1287"/>
                  </a:lnTo>
                  <a:lnTo>
                    <a:pt x="275" y="1293"/>
                  </a:lnTo>
                  <a:lnTo>
                    <a:pt x="269" y="1293"/>
                  </a:lnTo>
                  <a:lnTo>
                    <a:pt x="263" y="1293"/>
                  </a:lnTo>
                  <a:lnTo>
                    <a:pt x="256" y="1287"/>
                  </a:lnTo>
                  <a:lnTo>
                    <a:pt x="250" y="1287"/>
                  </a:lnTo>
                  <a:lnTo>
                    <a:pt x="243" y="1287"/>
                  </a:lnTo>
                  <a:lnTo>
                    <a:pt x="243" y="1293"/>
                  </a:lnTo>
                  <a:lnTo>
                    <a:pt x="237" y="1293"/>
                  </a:lnTo>
                  <a:lnTo>
                    <a:pt x="224" y="1293"/>
                  </a:lnTo>
                  <a:lnTo>
                    <a:pt x="224" y="1281"/>
                  </a:lnTo>
                  <a:lnTo>
                    <a:pt x="224" y="1268"/>
                  </a:lnTo>
                  <a:lnTo>
                    <a:pt x="218" y="1268"/>
                  </a:lnTo>
                  <a:lnTo>
                    <a:pt x="218" y="1261"/>
                  </a:lnTo>
                  <a:lnTo>
                    <a:pt x="218" y="1249"/>
                  </a:lnTo>
                  <a:lnTo>
                    <a:pt x="211" y="1242"/>
                  </a:lnTo>
                  <a:lnTo>
                    <a:pt x="211" y="1236"/>
                  </a:lnTo>
                  <a:lnTo>
                    <a:pt x="211" y="1229"/>
                  </a:lnTo>
                  <a:lnTo>
                    <a:pt x="205" y="1223"/>
                  </a:lnTo>
                  <a:lnTo>
                    <a:pt x="205" y="1217"/>
                  </a:lnTo>
                  <a:lnTo>
                    <a:pt x="205" y="1210"/>
                  </a:lnTo>
                  <a:lnTo>
                    <a:pt x="211" y="1204"/>
                  </a:lnTo>
                  <a:lnTo>
                    <a:pt x="211" y="1197"/>
                  </a:lnTo>
                  <a:lnTo>
                    <a:pt x="211" y="1191"/>
                  </a:lnTo>
                  <a:lnTo>
                    <a:pt x="211" y="1184"/>
                  </a:lnTo>
                  <a:lnTo>
                    <a:pt x="211" y="1178"/>
                  </a:lnTo>
                  <a:lnTo>
                    <a:pt x="205" y="1172"/>
                  </a:lnTo>
                  <a:lnTo>
                    <a:pt x="205" y="1165"/>
                  </a:lnTo>
                  <a:lnTo>
                    <a:pt x="205" y="1159"/>
                  </a:lnTo>
                  <a:lnTo>
                    <a:pt x="205" y="1152"/>
                  </a:lnTo>
                  <a:lnTo>
                    <a:pt x="205" y="1146"/>
                  </a:lnTo>
                  <a:lnTo>
                    <a:pt x="199" y="1140"/>
                  </a:lnTo>
                  <a:lnTo>
                    <a:pt x="199" y="1133"/>
                  </a:lnTo>
                  <a:lnTo>
                    <a:pt x="199" y="1127"/>
                  </a:lnTo>
                  <a:lnTo>
                    <a:pt x="199" y="1120"/>
                  </a:lnTo>
                  <a:lnTo>
                    <a:pt x="199" y="1114"/>
                  </a:lnTo>
                  <a:lnTo>
                    <a:pt x="199" y="1108"/>
                  </a:lnTo>
                  <a:lnTo>
                    <a:pt x="199" y="1101"/>
                  </a:lnTo>
                  <a:lnTo>
                    <a:pt x="199" y="1095"/>
                  </a:lnTo>
                  <a:lnTo>
                    <a:pt x="199" y="1088"/>
                  </a:lnTo>
                  <a:lnTo>
                    <a:pt x="199" y="1082"/>
                  </a:lnTo>
                  <a:lnTo>
                    <a:pt x="199" y="1076"/>
                  </a:lnTo>
                  <a:lnTo>
                    <a:pt x="205" y="1069"/>
                  </a:lnTo>
                  <a:lnTo>
                    <a:pt x="211" y="1069"/>
                  </a:lnTo>
                  <a:lnTo>
                    <a:pt x="211" y="1063"/>
                  </a:lnTo>
                  <a:lnTo>
                    <a:pt x="218" y="1056"/>
                  </a:lnTo>
                  <a:lnTo>
                    <a:pt x="218" y="1050"/>
                  </a:lnTo>
                  <a:lnTo>
                    <a:pt x="218" y="1044"/>
                  </a:lnTo>
                  <a:lnTo>
                    <a:pt x="211" y="1037"/>
                  </a:lnTo>
                  <a:lnTo>
                    <a:pt x="211" y="1031"/>
                  </a:lnTo>
                  <a:lnTo>
                    <a:pt x="205" y="1031"/>
                  </a:lnTo>
                  <a:lnTo>
                    <a:pt x="199" y="1024"/>
                  </a:lnTo>
                  <a:lnTo>
                    <a:pt x="192" y="1018"/>
                  </a:lnTo>
                  <a:lnTo>
                    <a:pt x="192" y="1012"/>
                  </a:lnTo>
                  <a:lnTo>
                    <a:pt x="199" y="1005"/>
                  </a:lnTo>
                  <a:lnTo>
                    <a:pt x="205" y="999"/>
                  </a:lnTo>
                  <a:lnTo>
                    <a:pt x="211" y="999"/>
                  </a:lnTo>
                  <a:lnTo>
                    <a:pt x="218" y="999"/>
                  </a:lnTo>
                  <a:lnTo>
                    <a:pt x="224" y="999"/>
                  </a:lnTo>
                  <a:lnTo>
                    <a:pt x="224" y="992"/>
                  </a:lnTo>
                  <a:lnTo>
                    <a:pt x="231" y="992"/>
                  </a:lnTo>
                  <a:lnTo>
                    <a:pt x="231" y="986"/>
                  </a:lnTo>
                  <a:lnTo>
                    <a:pt x="231" y="980"/>
                  </a:lnTo>
                  <a:lnTo>
                    <a:pt x="237" y="973"/>
                  </a:lnTo>
                  <a:lnTo>
                    <a:pt x="243" y="967"/>
                  </a:lnTo>
                  <a:lnTo>
                    <a:pt x="243" y="960"/>
                  </a:lnTo>
                  <a:lnTo>
                    <a:pt x="250" y="954"/>
                  </a:lnTo>
                  <a:lnTo>
                    <a:pt x="263" y="954"/>
                  </a:lnTo>
                  <a:lnTo>
                    <a:pt x="269" y="954"/>
                  </a:lnTo>
                  <a:lnTo>
                    <a:pt x="275" y="954"/>
                  </a:lnTo>
                  <a:lnTo>
                    <a:pt x="282" y="948"/>
                  </a:lnTo>
                  <a:lnTo>
                    <a:pt x="282" y="941"/>
                  </a:lnTo>
                  <a:lnTo>
                    <a:pt x="288" y="941"/>
                  </a:lnTo>
                  <a:lnTo>
                    <a:pt x="295" y="935"/>
                  </a:lnTo>
                  <a:lnTo>
                    <a:pt x="301" y="941"/>
                  </a:lnTo>
                  <a:lnTo>
                    <a:pt x="307" y="941"/>
                  </a:lnTo>
                  <a:lnTo>
                    <a:pt x="314" y="935"/>
                  </a:lnTo>
                  <a:lnTo>
                    <a:pt x="320" y="935"/>
                  </a:lnTo>
                  <a:lnTo>
                    <a:pt x="327" y="928"/>
                  </a:lnTo>
                  <a:lnTo>
                    <a:pt x="327" y="922"/>
                  </a:lnTo>
                  <a:lnTo>
                    <a:pt x="327" y="916"/>
                  </a:lnTo>
                  <a:lnTo>
                    <a:pt x="327" y="903"/>
                  </a:lnTo>
                  <a:lnTo>
                    <a:pt x="327" y="896"/>
                  </a:lnTo>
                  <a:lnTo>
                    <a:pt x="327" y="890"/>
                  </a:lnTo>
                  <a:lnTo>
                    <a:pt x="320" y="890"/>
                  </a:lnTo>
                  <a:lnTo>
                    <a:pt x="314" y="884"/>
                  </a:lnTo>
                  <a:lnTo>
                    <a:pt x="314" y="877"/>
                  </a:lnTo>
                  <a:lnTo>
                    <a:pt x="307" y="877"/>
                  </a:lnTo>
                  <a:lnTo>
                    <a:pt x="307" y="871"/>
                  </a:lnTo>
                  <a:lnTo>
                    <a:pt x="307" y="864"/>
                  </a:lnTo>
                  <a:lnTo>
                    <a:pt x="307" y="858"/>
                  </a:lnTo>
                  <a:lnTo>
                    <a:pt x="307" y="852"/>
                  </a:lnTo>
                  <a:lnTo>
                    <a:pt x="307" y="845"/>
                  </a:lnTo>
                  <a:lnTo>
                    <a:pt x="301" y="839"/>
                  </a:lnTo>
                  <a:lnTo>
                    <a:pt x="301" y="832"/>
                  </a:lnTo>
                  <a:lnTo>
                    <a:pt x="295" y="832"/>
                  </a:lnTo>
                  <a:lnTo>
                    <a:pt x="288" y="826"/>
                  </a:lnTo>
                  <a:lnTo>
                    <a:pt x="282" y="820"/>
                  </a:lnTo>
                  <a:lnTo>
                    <a:pt x="275" y="820"/>
                  </a:lnTo>
                  <a:lnTo>
                    <a:pt x="269" y="813"/>
                  </a:lnTo>
                  <a:lnTo>
                    <a:pt x="263" y="813"/>
                  </a:lnTo>
                  <a:lnTo>
                    <a:pt x="256" y="813"/>
                  </a:lnTo>
                  <a:lnTo>
                    <a:pt x="256" y="807"/>
                  </a:lnTo>
                  <a:lnTo>
                    <a:pt x="256" y="800"/>
                  </a:lnTo>
                  <a:lnTo>
                    <a:pt x="256" y="794"/>
                  </a:lnTo>
                  <a:lnTo>
                    <a:pt x="256" y="788"/>
                  </a:lnTo>
                  <a:lnTo>
                    <a:pt x="256" y="781"/>
                  </a:lnTo>
                  <a:lnTo>
                    <a:pt x="256" y="775"/>
                  </a:lnTo>
                  <a:lnTo>
                    <a:pt x="256" y="768"/>
                  </a:lnTo>
                  <a:lnTo>
                    <a:pt x="250" y="762"/>
                  </a:lnTo>
                  <a:lnTo>
                    <a:pt x="250" y="756"/>
                  </a:lnTo>
                  <a:lnTo>
                    <a:pt x="250" y="749"/>
                  </a:lnTo>
                  <a:lnTo>
                    <a:pt x="250" y="743"/>
                  </a:lnTo>
                  <a:lnTo>
                    <a:pt x="243" y="743"/>
                  </a:lnTo>
                  <a:lnTo>
                    <a:pt x="237" y="743"/>
                  </a:lnTo>
                  <a:lnTo>
                    <a:pt x="231" y="743"/>
                  </a:lnTo>
                  <a:lnTo>
                    <a:pt x="231" y="736"/>
                  </a:lnTo>
                  <a:lnTo>
                    <a:pt x="231" y="730"/>
                  </a:lnTo>
                  <a:lnTo>
                    <a:pt x="224" y="730"/>
                  </a:lnTo>
                  <a:lnTo>
                    <a:pt x="218" y="730"/>
                  </a:lnTo>
                  <a:lnTo>
                    <a:pt x="218" y="724"/>
                  </a:lnTo>
                  <a:lnTo>
                    <a:pt x="211" y="724"/>
                  </a:lnTo>
                  <a:lnTo>
                    <a:pt x="205" y="724"/>
                  </a:lnTo>
                  <a:lnTo>
                    <a:pt x="199" y="724"/>
                  </a:lnTo>
                  <a:lnTo>
                    <a:pt x="192" y="717"/>
                  </a:lnTo>
                  <a:lnTo>
                    <a:pt x="186" y="717"/>
                  </a:lnTo>
                  <a:lnTo>
                    <a:pt x="186" y="711"/>
                  </a:lnTo>
                  <a:lnTo>
                    <a:pt x="179" y="711"/>
                  </a:lnTo>
                  <a:lnTo>
                    <a:pt x="179" y="704"/>
                  </a:lnTo>
                  <a:lnTo>
                    <a:pt x="173" y="704"/>
                  </a:lnTo>
                  <a:lnTo>
                    <a:pt x="173" y="698"/>
                  </a:lnTo>
                  <a:lnTo>
                    <a:pt x="173" y="692"/>
                  </a:lnTo>
                  <a:lnTo>
                    <a:pt x="167" y="692"/>
                  </a:lnTo>
                  <a:lnTo>
                    <a:pt x="160" y="692"/>
                  </a:lnTo>
                  <a:lnTo>
                    <a:pt x="154" y="692"/>
                  </a:lnTo>
                  <a:lnTo>
                    <a:pt x="154" y="685"/>
                  </a:lnTo>
                  <a:lnTo>
                    <a:pt x="147" y="685"/>
                  </a:lnTo>
                  <a:lnTo>
                    <a:pt x="147" y="679"/>
                  </a:lnTo>
                  <a:lnTo>
                    <a:pt x="147" y="672"/>
                  </a:lnTo>
                  <a:lnTo>
                    <a:pt x="141" y="672"/>
                  </a:lnTo>
                  <a:lnTo>
                    <a:pt x="141" y="679"/>
                  </a:lnTo>
                  <a:lnTo>
                    <a:pt x="135" y="679"/>
                  </a:lnTo>
                  <a:lnTo>
                    <a:pt x="128" y="679"/>
                  </a:lnTo>
                  <a:lnTo>
                    <a:pt x="122" y="672"/>
                  </a:lnTo>
                  <a:lnTo>
                    <a:pt x="115" y="672"/>
                  </a:lnTo>
                  <a:lnTo>
                    <a:pt x="115" y="666"/>
                  </a:lnTo>
                  <a:lnTo>
                    <a:pt x="109" y="660"/>
                  </a:lnTo>
                  <a:lnTo>
                    <a:pt x="109" y="653"/>
                  </a:lnTo>
                  <a:lnTo>
                    <a:pt x="109" y="647"/>
                  </a:lnTo>
                  <a:lnTo>
                    <a:pt x="103" y="647"/>
                  </a:lnTo>
                  <a:lnTo>
                    <a:pt x="96" y="647"/>
                  </a:lnTo>
                  <a:lnTo>
                    <a:pt x="90" y="647"/>
                  </a:lnTo>
                  <a:lnTo>
                    <a:pt x="90" y="640"/>
                  </a:lnTo>
                  <a:lnTo>
                    <a:pt x="83" y="634"/>
                  </a:lnTo>
                  <a:lnTo>
                    <a:pt x="77" y="628"/>
                  </a:lnTo>
                  <a:lnTo>
                    <a:pt x="64" y="602"/>
                  </a:lnTo>
                  <a:lnTo>
                    <a:pt x="58" y="589"/>
                  </a:lnTo>
                  <a:lnTo>
                    <a:pt x="45" y="576"/>
                  </a:lnTo>
                  <a:lnTo>
                    <a:pt x="32" y="557"/>
                  </a:lnTo>
                  <a:lnTo>
                    <a:pt x="19" y="538"/>
                  </a:lnTo>
                  <a:lnTo>
                    <a:pt x="13" y="519"/>
                  </a:lnTo>
                  <a:lnTo>
                    <a:pt x="13" y="512"/>
                  </a:lnTo>
                  <a:lnTo>
                    <a:pt x="7" y="512"/>
                  </a:lnTo>
                  <a:lnTo>
                    <a:pt x="0" y="506"/>
                  </a:lnTo>
                  <a:lnTo>
                    <a:pt x="7" y="506"/>
                  </a:lnTo>
                  <a:lnTo>
                    <a:pt x="13" y="506"/>
                  </a:lnTo>
                  <a:lnTo>
                    <a:pt x="19" y="506"/>
                  </a:lnTo>
                  <a:lnTo>
                    <a:pt x="26" y="506"/>
                  </a:lnTo>
                  <a:lnTo>
                    <a:pt x="26" y="499"/>
                  </a:lnTo>
                  <a:lnTo>
                    <a:pt x="19" y="499"/>
                  </a:lnTo>
                  <a:lnTo>
                    <a:pt x="13" y="499"/>
                  </a:lnTo>
                  <a:lnTo>
                    <a:pt x="13" y="493"/>
                  </a:lnTo>
                  <a:lnTo>
                    <a:pt x="7" y="493"/>
                  </a:lnTo>
                  <a:lnTo>
                    <a:pt x="7" y="487"/>
                  </a:lnTo>
                  <a:lnTo>
                    <a:pt x="7" y="480"/>
                  </a:lnTo>
                  <a:lnTo>
                    <a:pt x="7" y="474"/>
                  </a:lnTo>
                  <a:lnTo>
                    <a:pt x="7" y="467"/>
                  </a:lnTo>
                  <a:lnTo>
                    <a:pt x="7" y="474"/>
                  </a:lnTo>
                  <a:lnTo>
                    <a:pt x="13" y="474"/>
                  </a:lnTo>
                  <a:lnTo>
                    <a:pt x="19" y="474"/>
                  </a:lnTo>
                  <a:lnTo>
                    <a:pt x="19" y="467"/>
                  </a:lnTo>
                  <a:lnTo>
                    <a:pt x="19" y="474"/>
                  </a:lnTo>
                  <a:lnTo>
                    <a:pt x="26" y="474"/>
                  </a:lnTo>
                  <a:lnTo>
                    <a:pt x="26" y="467"/>
                  </a:lnTo>
                  <a:lnTo>
                    <a:pt x="32" y="467"/>
                  </a:lnTo>
                  <a:lnTo>
                    <a:pt x="32" y="474"/>
                  </a:lnTo>
                  <a:lnTo>
                    <a:pt x="32" y="467"/>
                  </a:lnTo>
                  <a:lnTo>
                    <a:pt x="39" y="467"/>
                  </a:lnTo>
                  <a:lnTo>
                    <a:pt x="39" y="474"/>
                  </a:lnTo>
                  <a:lnTo>
                    <a:pt x="45" y="474"/>
                  </a:lnTo>
                  <a:lnTo>
                    <a:pt x="45" y="480"/>
                  </a:lnTo>
                  <a:lnTo>
                    <a:pt x="51" y="480"/>
                  </a:lnTo>
                  <a:lnTo>
                    <a:pt x="58" y="480"/>
                  </a:lnTo>
                  <a:lnTo>
                    <a:pt x="64" y="480"/>
                  </a:lnTo>
                  <a:lnTo>
                    <a:pt x="64" y="474"/>
                  </a:lnTo>
                  <a:lnTo>
                    <a:pt x="58" y="467"/>
                  </a:lnTo>
                  <a:lnTo>
                    <a:pt x="58" y="474"/>
                  </a:lnTo>
                  <a:lnTo>
                    <a:pt x="51" y="474"/>
                  </a:lnTo>
                  <a:lnTo>
                    <a:pt x="51" y="467"/>
                  </a:lnTo>
                  <a:lnTo>
                    <a:pt x="58" y="467"/>
                  </a:lnTo>
                  <a:lnTo>
                    <a:pt x="64" y="461"/>
                  </a:lnTo>
                  <a:lnTo>
                    <a:pt x="64" y="455"/>
                  </a:lnTo>
                  <a:lnTo>
                    <a:pt x="71" y="455"/>
                  </a:lnTo>
                  <a:lnTo>
                    <a:pt x="77" y="455"/>
                  </a:lnTo>
                  <a:lnTo>
                    <a:pt x="77" y="461"/>
                  </a:lnTo>
                  <a:lnTo>
                    <a:pt x="83" y="461"/>
                  </a:lnTo>
                  <a:lnTo>
                    <a:pt x="83" y="467"/>
                  </a:lnTo>
                  <a:lnTo>
                    <a:pt x="90" y="474"/>
                  </a:lnTo>
                  <a:lnTo>
                    <a:pt x="90" y="467"/>
                  </a:lnTo>
                  <a:lnTo>
                    <a:pt x="96" y="467"/>
                  </a:lnTo>
                  <a:lnTo>
                    <a:pt x="103" y="467"/>
                  </a:lnTo>
                  <a:lnTo>
                    <a:pt x="109" y="467"/>
                  </a:lnTo>
                  <a:lnTo>
                    <a:pt x="109" y="461"/>
                  </a:lnTo>
                  <a:lnTo>
                    <a:pt x="115" y="455"/>
                  </a:lnTo>
                  <a:lnTo>
                    <a:pt x="115" y="448"/>
                  </a:lnTo>
                  <a:lnTo>
                    <a:pt x="115" y="442"/>
                  </a:lnTo>
                  <a:lnTo>
                    <a:pt x="115" y="435"/>
                  </a:lnTo>
                  <a:lnTo>
                    <a:pt x="115" y="429"/>
                  </a:lnTo>
                  <a:lnTo>
                    <a:pt x="115" y="423"/>
                  </a:lnTo>
                  <a:lnTo>
                    <a:pt x="122" y="423"/>
                  </a:lnTo>
                  <a:lnTo>
                    <a:pt x="122" y="416"/>
                  </a:lnTo>
                  <a:lnTo>
                    <a:pt x="128" y="416"/>
                  </a:lnTo>
                  <a:lnTo>
                    <a:pt x="135" y="416"/>
                  </a:lnTo>
                  <a:lnTo>
                    <a:pt x="135" y="410"/>
                  </a:lnTo>
                  <a:lnTo>
                    <a:pt x="135" y="403"/>
                  </a:lnTo>
                  <a:lnTo>
                    <a:pt x="135" y="397"/>
                  </a:lnTo>
                  <a:lnTo>
                    <a:pt x="141" y="397"/>
                  </a:lnTo>
                  <a:lnTo>
                    <a:pt x="141" y="403"/>
                  </a:lnTo>
                  <a:lnTo>
                    <a:pt x="147" y="403"/>
                  </a:lnTo>
                  <a:lnTo>
                    <a:pt x="147" y="410"/>
                  </a:lnTo>
                  <a:lnTo>
                    <a:pt x="154" y="410"/>
                  </a:lnTo>
                  <a:lnTo>
                    <a:pt x="154" y="403"/>
                  </a:lnTo>
                  <a:lnTo>
                    <a:pt x="160" y="403"/>
                  </a:lnTo>
                  <a:lnTo>
                    <a:pt x="160" y="397"/>
                  </a:lnTo>
                  <a:lnTo>
                    <a:pt x="167" y="397"/>
                  </a:lnTo>
                  <a:lnTo>
                    <a:pt x="167" y="391"/>
                  </a:lnTo>
                  <a:lnTo>
                    <a:pt x="173" y="391"/>
                  </a:lnTo>
                  <a:lnTo>
                    <a:pt x="179" y="391"/>
                  </a:lnTo>
                  <a:lnTo>
                    <a:pt x="186" y="391"/>
                  </a:lnTo>
                  <a:lnTo>
                    <a:pt x="192" y="391"/>
                  </a:lnTo>
                  <a:lnTo>
                    <a:pt x="192" y="384"/>
                  </a:lnTo>
                  <a:lnTo>
                    <a:pt x="192" y="378"/>
                  </a:lnTo>
                  <a:lnTo>
                    <a:pt x="186" y="371"/>
                  </a:lnTo>
                  <a:lnTo>
                    <a:pt x="186" y="365"/>
                  </a:lnTo>
                  <a:lnTo>
                    <a:pt x="192" y="365"/>
                  </a:lnTo>
                  <a:lnTo>
                    <a:pt x="192" y="359"/>
                  </a:lnTo>
                  <a:lnTo>
                    <a:pt x="199" y="359"/>
                  </a:lnTo>
                  <a:lnTo>
                    <a:pt x="199" y="352"/>
                  </a:lnTo>
                  <a:lnTo>
                    <a:pt x="199" y="346"/>
                  </a:lnTo>
                  <a:lnTo>
                    <a:pt x="205" y="346"/>
                  </a:lnTo>
                  <a:lnTo>
                    <a:pt x="211" y="346"/>
                  </a:lnTo>
                  <a:lnTo>
                    <a:pt x="205" y="339"/>
                  </a:lnTo>
                  <a:lnTo>
                    <a:pt x="211" y="333"/>
                  </a:lnTo>
                  <a:lnTo>
                    <a:pt x="211" y="327"/>
                  </a:lnTo>
                  <a:lnTo>
                    <a:pt x="218" y="327"/>
                  </a:lnTo>
                  <a:lnTo>
                    <a:pt x="224" y="327"/>
                  </a:lnTo>
                  <a:lnTo>
                    <a:pt x="224" y="320"/>
                  </a:lnTo>
                  <a:lnTo>
                    <a:pt x="224" y="314"/>
                  </a:lnTo>
                  <a:lnTo>
                    <a:pt x="231" y="314"/>
                  </a:lnTo>
                  <a:lnTo>
                    <a:pt x="231" y="307"/>
                  </a:lnTo>
                  <a:lnTo>
                    <a:pt x="231" y="301"/>
                  </a:lnTo>
                  <a:lnTo>
                    <a:pt x="237" y="295"/>
                  </a:lnTo>
                  <a:lnTo>
                    <a:pt x="231" y="295"/>
                  </a:lnTo>
                  <a:lnTo>
                    <a:pt x="231" y="288"/>
                  </a:lnTo>
                  <a:lnTo>
                    <a:pt x="231" y="282"/>
                  </a:lnTo>
                  <a:lnTo>
                    <a:pt x="237" y="282"/>
                  </a:lnTo>
                  <a:lnTo>
                    <a:pt x="243" y="282"/>
                  </a:lnTo>
                  <a:lnTo>
                    <a:pt x="250" y="282"/>
                  </a:lnTo>
                  <a:lnTo>
                    <a:pt x="256" y="282"/>
                  </a:lnTo>
                  <a:lnTo>
                    <a:pt x="256" y="288"/>
                  </a:lnTo>
                  <a:lnTo>
                    <a:pt x="256" y="295"/>
                  </a:lnTo>
                  <a:lnTo>
                    <a:pt x="263" y="295"/>
                  </a:lnTo>
                  <a:lnTo>
                    <a:pt x="263" y="288"/>
                  </a:lnTo>
                  <a:lnTo>
                    <a:pt x="269" y="288"/>
                  </a:lnTo>
                  <a:lnTo>
                    <a:pt x="269" y="282"/>
                  </a:lnTo>
                  <a:lnTo>
                    <a:pt x="275" y="282"/>
                  </a:lnTo>
                  <a:lnTo>
                    <a:pt x="275" y="275"/>
                  </a:lnTo>
                  <a:lnTo>
                    <a:pt x="275" y="269"/>
                  </a:lnTo>
                  <a:lnTo>
                    <a:pt x="282" y="269"/>
                  </a:lnTo>
                  <a:lnTo>
                    <a:pt x="288" y="269"/>
                  </a:lnTo>
                  <a:lnTo>
                    <a:pt x="288" y="263"/>
                  </a:lnTo>
                  <a:lnTo>
                    <a:pt x="288" y="269"/>
                  </a:lnTo>
                  <a:lnTo>
                    <a:pt x="295" y="269"/>
                  </a:lnTo>
                  <a:lnTo>
                    <a:pt x="295" y="263"/>
                  </a:lnTo>
                  <a:lnTo>
                    <a:pt x="301" y="263"/>
                  </a:lnTo>
                  <a:lnTo>
                    <a:pt x="301" y="256"/>
                  </a:lnTo>
                  <a:lnTo>
                    <a:pt x="307" y="256"/>
                  </a:lnTo>
                  <a:lnTo>
                    <a:pt x="307" y="250"/>
                  </a:lnTo>
                  <a:lnTo>
                    <a:pt x="314" y="250"/>
                  </a:lnTo>
                  <a:lnTo>
                    <a:pt x="314" y="243"/>
                  </a:lnTo>
                  <a:lnTo>
                    <a:pt x="314" y="237"/>
                  </a:lnTo>
                  <a:lnTo>
                    <a:pt x="314" y="231"/>
                  </a:lnTo>
                  <a:lnTo>
                    <a:pt x="320" y="231"/>
                  </a:lnTo>
                  <a:lnTo>
                    <a:pt x="327" y="231"/>
                  </a:lnTo>
                  <a:lnTo>
                    <a:pt x="333" y="231"/>
                  </a:lnTo>
                  <a:lnTo>
                    <a:pt x="333" y="237"/>
                  </a:lnTo>
                  <a:lnTo>
                    <a:pt x="340" y="237"/>
                  </a:lnTo>
                  <a:lnTo>
                    <a:pt x="346" y="237"/>
                  </a:lnTo>
                  <a:lnTo>
                    <a:pt x="346" y="231"/>
                  </a:lnTo>
                  <a:lnTo>
                    <a:pt x="346" y="237"/>
                  </a:lnTo>
                  <a:lnTo>
                    <a:pt x="352" y="237"/>
                  </a:lnTo>
                  <a:lnTo>
                    <a:pt x="352" y="231"/>
                  </a:lnTo>
                  <a:lnTo>
                    <a:pt x="359" y="231"/>
                  </a:lnTo>
                  <a:lnTo>
                    <a:pt x="365" y="231"/>
                  </a:lnTo>
                  <a:lnTo>
                    <a:pt x="365" y="224"/>
                  </a:lnTo>
                  <a:lnTo>
                    <a:pt x="372" y="224"/>
                  </a:lnTo>
                  <a:lnTo>
                    <a:pt x="372" y="231"/>
                  </a:lnTo>
                  <a:lnTo>
                    <a:pt x="378" y="231"/>
                  </a:lnTo>
                  <a:lnTo>
                    <a:pt x="372" y="231"/>
                  </a:lnTo>
                  <a:lnTo>
                    <a:pt x="372" y="237"/>
                  </a:lnTo>
                  <a:lnTo>
                    <a:pt x="378" y="237"/>
                  </a:lnTo>
                  <a:lnTo>
                    <a:pt x="378" y="243"/>
                  </a:lnTo>
                  <a:lnTo>
                    <a:pt x="378" y="250"/>
                  </a:lnTo>
                  <a:lnTo>
                    <a:pt x="384" y="250"/>
                  </a:lnTo>
                  <a:lnTo>
                    <a:pt x="384" y="256"/>
                  </a:lnTo>
                  <a:lnTo>
                    <a:pt x="391" y="256"/>
                  </a:lnTo>
                  <a:lnTo>
                    <a:pt x="391" y="263"/>
                  </a:lnTo>
                  <a:lnTo>
                    <a:pt x="397" y="263"/>
                  </a:lnTo>
                  <a:lnTo>
                    <a:pt x="404" y="263"/>
                  </a:lnTo>
                  <a:lnTo>
                    <a:pt x="404" y="256"/>
                  </a:lnTo>
                  <a:lnTo>
                    <a:pt x="410" y="263"/>
                  </a:lnTo>
                  <a:lnTo>
                    <a:pt x="410" y="269"/>
                  </a:lnTo>
                  <a:lnTo>
                    <a:pt x="416" y="269"/>
                  </a:lnTo>
                  <a:lnTo>
                    <a:pt x="423" y="269"/>
                  </a:lnTo>
                  <a:lnTo>
                    <a:pt x="423" y="275"/>
                  </a:lnTo>
                  <a:lnTo>
                    <a:pt x="429" y="275"/>
                  </a:lnTo>
                  <a:lnTo>
                    <a:pt x="436" y="275"/>
                  </a:lnTo>
                  <a:lnTo>
                    <a:pt x="436" y="282"/>
                  </a:lnTo>
                  <a:lnTo>
                    <a:pt x="436" y="275"/>
                  </a:lnTo>
                  <a:lnTo>
                    <a:pt x="442" y="282"/>
                  </a:lnTo>
                  <a:lnTo>
                    <a:pt x="442" y="275"/>
                  </a:lnTo>
                  <a:lnTo>
                    <a:pt x="448" y="275"/>
                  </a:lnTo>
                  <a:lnTo>
                    <a:pt x="455" y="275"/>
                  </a:lnTo>
                  <a:lnTo>
                    <a:pt x="461" y="282"/>
                  </a:lnTo>
                  <a:lnTo>
                    <a:pt x="468" y="275"/>
                  </a:lnTo>
                  <a:lnTo>
                    <a:pt x="474" y="275"/>
                  </a:lnTo>
                  <a:lnTo>
                    <a:pt x="474" y="282"/>
                  </a:lnTo>
                  <a:lnTo>
                    <a:pt x="480" y="282"/>
                  </a:lnTo>
                  <a:lnTo>
                    <a:pt x="480" y="275"/>
                  </a:lnTo>
                  <a:lnTo>
                    <a:pt x="487" y="275"/>
                  </a:lnTo>
                  <a:lnTo>
                    <a:pt x="487" y="269"/>
                  </a:lnTo>
                  <a:lnTo>
                    <a:pt x="493" y="269"/>
                  </a:lnTo>
                  <a:lnTo>
                    <a:pt x="500" y="269"/>
                  </a:lnTo>
                  <a:lnTo>
                    <a:pt x="506" y="269"/>
                  </a:lnTo>
                  <a:lnTo>
                    <a:pt x="512" y="269"/>
                  </a:lnTo>
                  <a:lnTo>
                    <a:pt x="512" y="275"/>
                  </a:lnTo>
                  <a:lnTo>
                    <a:pt x="512" y="269"/>
                  </a:lnTo>
                  <a:lnTo>
                    <a:pt x="519" y="269"/>
                  </a:lnTo>
                  <a:lnTo>
                    <a:pt x="525" y="269"/>
                  </a:lnTo>
                  <a:lnTo>
                    <a:pt x="532" y="269"/>
                  </a:lnTo>
                  <a:lnTo>
                    <a:pt x="532" y="263"/>
                  </a:lnTo>
                  <a:lnTo>
                    <a:pt x="538" y="263"/>
                  </a:lnTo>
                  <a:lnTo>
                    <a:pt x="544" y="263"/>
                  </a:lnTo>
                  <a:lnTo>
                    <a:pt x="544" y="256"/>
                  </a:lnTo>
                  <a:lnTo>
                    <a:pt x="544" y="250"/>
                  </a:lnTo>
                  <a:lnTo>
                    <a:pt x="544" y="243"/>
                  </a:lnTo>
                  <a:lnTo>
                    <a:pt x="551" y="243"/>
                  </a:lnTo>
                  <a:lnTo>
                    <a:pt x="551" y="237"/>
                  </a:lnTo>
                  <a:lnTo>
                    <a:pt x="551" y="231"/>
                  </a:lnTo>
                  <a:lnTo>
                    <a:pt x="557" y="231"/>
                  </a:lnTo>
                  <a:lnTo>
                    <a:pt x="564" y="231"/>
                  </a:lnTo>
                  <a:lnTo>
                    <a:pt x="570" y="231"/>
                  </a:lnTo>
                  <a:lnTo>
                    <a:pt x="570" y="224"/>
                  </a:lnTo>
                  <a:lnTo>
                    <a:pt x="576" y="224"/>
                  </a:lnTo>
                  <a:lnTo>
                    <a:pt x="583" y="224"/>
                  </a:lnTo>
                  <a:lnTo>
                    <a:pt x="576" y="224"/>
                  </a:lnTo>
                  <a:lnTo>
                    <a:pt x="576" y="218"/>
                  </a:lnTo>
                  <a:lnTo>
                    <a:pt x="576" y="211"/>
                  </a:lnTo>
                  <a:lnTo>
                    <a:pt x="576" y="205"/>
                  </a:lnTo>
                  <a:lnTo>
                    <a:pt x="570" y="199"/>
                  </a:lnTo>
                  <a:lnTo>
                    <a:pt x="570" y="192"/>
                  </a:lnTo>
                  <a:lnTo>
                    <a:pt x="564" y="179"/>
                  </a:lnTo>
                  <a:lnTo>
                    <a:pt x="564" y="173"/>
                  </a:lnTo>
                  <a:lnTo>
                    <a:pt x="564" y="160"/>
                  </a:lnTo>
                  <a:lnTo>
                    <a:pt x="564" y="154"/>
                  </a:lnTo>
                  <a:lnTo>
                    <a:pt x="557" y="154"/>
                  </a:lnTo>
                  <a:lnTo>
                    <a:pt x="557" y="147"/>
                  </a:lnTo>
                  <a:lnTo>
                    <a:pt x="557" y="135"/>
                  </a:lnTo>
                  <a:lnTo>
                    <a:pt x="557" y="128"/>
                  </a:lnTo>
                  <a:lnTo>
                    <a:pt x="564" y="122"/>
                  </a:lnTo>
                  <a:lnTo>
                    <a:pt x="570" y="109"/>
                  </a:lnTo>
                  <a:lnTo>
                    <a:pt x="589" y="83"/>
                  </a:lnTo>
                  <a:lnTo>
                    <a:pt x="596" y="71"/>
                  </a:lnTo>
                  <a:lnTo>
                    <a:pt x="602" y="58"/>
                  </a:lnTo>
                  <a:lnTo>
                    <a:pt x="602" y="51"/>
                  </a:lnTo>
                  <a:lnTo>
                    <a:pt x="602" y="45"/>
                  </a:lnTo>
                  <a:lnTo>
                    <a:pt x="615" y="39"/>
                  </a:lnTo>
                  <a:lnTo>
                    <a:pt x="621" y="32"/>
                  </a:lnTo>
                  <a:lnTo>
                    <a:pt x="628" y="26"/>
                  </a:lnTo>
                  <a:lnTo>
                    <a:pt x="634" y="26"/>
                  </a:lnTo>
                  <a:lnTo>
                    <a:pt x="640" y="19"/>
                  </a:lnTo>
                  <a:lnTo>
                    <a:pt x="647" y="26"/>
                  </a:lnTo>
                  <a:lnTo>
                    <a:pt x="660" y="26"/>
                  </a:lnTo>
                  <a:lnTo>
                    <a:pt x="666" y="32"/>
                  </a:lnTo>
                  <a:lnTo>
                    <a:pt x="672" y="32"/>
                  </a:lnTo>
                  <a:lnTo>
                    <a:pt x="685" y="39"/>
                  </a:lnTo>
                  <a:lnTo>
                    <a:pt x="698" y="39"/>
                  </a:lnTo>
                  <a:lnTo>
                    <a:pt x="705" y="39"/>
                  </a:lnTo>
                  <a:lnTo>
                    <a:pt x="711" y="45"/>
                  </a:lnTo>
                  <a:lnTo>
                    <a:pt x="724" y="45"/>
                  </a:lnTo>
                  <a:lnTo>
                    <a:pt x="737" y="45"/>
                  </a:lnTo>
                  <a:lnTo>
                    <a:pt x="743" y="45"/>
                  </a:lnTo>
                  <a:lnTo>
                    <a:pt x="749" y="51"/>
                  </a:lnTo>
                  <a:lnTo>
                    <a:pt x="749" y="58"/>
                  </a:lnTo>
                  <a:lnTo>
                    <a:pt x="749" y="64"/>
                  </a:lnTo>
                  <a:lnTo>
                    <a:pt x="756" y="71"/>
                  </a:lnTo>
                  <a:lnTo>
                    <a:pt x="762" y="77"/>
                  </a:lnTo>
                  <a:lnTo>
                    <a:pt x="762" y="83"/>
                  </a:lnTo>
                  <a:lnTo>
                    <a:pt x="769" y="77"/>
                  </a:lnTo>
                  <a:lnTo>
                    <a:pt x="775" y="71"/>
                  </a:lnTo>
                  <a:lnTo>
                    <a:pt x="781" y="71"/>
                  </a:lnTo>
                  <a:lnTo>
                    <a:pt x="788" y="64"/>
                  </a:lnTo>
                  <a:lnTo>
                    <a:pt x="788" y="58"/>
                  </a:lnTo>
                  <a:lnTo>
                    <a:pt x="788" y="51"/>
                  </a:lnTo>
                  <a:lnTo>
                    <a:pt x="794" y="45"/>
                  </a:lnTo>
                  <a:lnTo>
                    <a:pt x="807" y="39"/>
                  </a:lnTo>
                  <a:lnTo>
                    <a:pt x="813" y="32"/>
                  </a:lnTo>
                  <a:lnTo>
                    <a:pt x="833" y="32"/>
                  </a:lnTo>
                  <a:lnTo>
                    <a:pt x="845" y="39"/>
                  </a:lnTo>
                  <a:lnTo>
                    <a:pt x="852" y="45"/>
                  </a:lnTo>
                  <a:lnTo>
                    <a:pt x="858" y="45"/>
                  </a:lnTo>
                  <a:lnTo>
                    <a:pt x="865" y="51"/>
                  </a:lnTo>
                  <a:lnTo>
                    <a:pt x="871" y="51"/>
                  </a:lnTo>
                  <a:lnTo>
                    <a:pt x="871" y="45"/>
                  </a:lnTo>
                  <a:lnTo>
                    <a:pt x="884" y="39"/>
                  </a:lnTo>
                  <a:lnTo>
                    <a:pt x="884" y="32"/>
                  </a:lnTo>
                  <a:lnTo>
                    <a:pt x="890" y="32"/>
                  </a:lnTo>
                  <a:lnTo>
                    <a:pt x="897" y="19"/>
                  </a:lnTo>
                  <a:lnTo>
                    <a:pt x="903" y="19"/>
                  </a:lnTo>
                  <a:lnTo>
                    <a:pt x="909" y="13"/>
                  </a:lnTo>
                  <a:lnTo>
                    <a:pt x="916" y="13"/>
                  </a:lnTo>
                  <a:lnTo>
                    <a:pt x="916" y="7"/>
                  </a:lnTo>
                  <a:lnTo>
                    <a:pt x="922" y="7"/>
                  </a:lnTo>
                  <a:lnTo>
                    <a:pt x="935" y="0"/>
                  </a:lnTo>
                  <a:lnTo>
                    <a:pt x="941" y="0"/>
                  </a:lnTo>
                  <a:lnTo>
                    <a:pt x="948" y="0"/>
                  </a:lnTo>
                  <a:lnTo>
                    <a:pt x="961" y="0"/>
                  </a:lnTo>
                  <a:lnTo>
                    <a:pt x="967" y="7"/>
                  </a:lnTo>
                  <a:lnTo>
                    <a:pt x="986" y="19"/>
                  </a:lnTo>
                  <a:lnTo>
                    <a:pt x="993" y="26"/>
                  </a:lnTo>
                  <a:lnTo>
                    <a:pt x="999" y="51"/>
                  </a:lnTo>
                  <a:lnTo>
                    <a:pt x="1044" y="90"/>
                  </a:lnTo>
                  <a:lnTo>
                    <a:pt x="1063" y="109"/>
                  </a:lnTo>
                  <a:lnTo>
                    <a:pt x="1089" y="122"/>
                  </a:lnTo>
                  <a:lnTo>
                    <a:pt x="1108" y="160"/>
                  </a:lnTo>
                  <a:lnTo>
                    <a:pt x="1127" y="179"/>
                  </a:lnTo>
                  <a:lnTo>
                    <a:pt x="1140" y="205"/>
                  </a:lnTo>
                  <a:lnTo>
                    <a:pt x="1140" y="224"/>
                  </a:lnTo>
                  <a:lnTo>
                    <a:pt x="1146" y="250"/>
                  </a:lnTo>
                  <a:lnTo>
                    <a:pt x="1153" y="282"/>
                  </a:lnTo>
                  <a:lnTo>
                    <a:pt x="1146" y="307"/>
                  </a:lnTo>
                  <a:lnTo>
                    <a:pt x="1153" y="371"/>
                  </a:lnTo>
                  <a:lnTo>
                    <a:pt x="1153" y="448"/>
                  </a:lnTo>
                  <a:lnTo>
                    <a:pt x="1146" y="653"/>
                  </a:lnTo>
                  <a:lnTo>
                    <a:pt x="1153" y="685"/>
                  </a:lnTo>
                  <a:lnTo>
                    <a:pt x="1153" y="717"/>
                  </a:lnTo>
                  <a:lnTo>
                    <a:pt x="1166" y="749"/>
                  </a:lnTo>
                  <a:lnTo>
                    <a:pt x="1166" y="762"/>
                  </a:lnTo>
                  <a:lnTo>
                    <a:pt x="1153" y="781"/>
                  </a:lnTo>
                  <a:lnTo>
                    <a:pt x="1153" y="800"/>
                  </a:lnTo>
                  <a:lnTo>
                    <a:pt x="1146" y="807"/>
                  </a:lnTo>
                  <a:lnTo>
                    <a:pt x="1146" y="826"/>
                  </a:lnTo>
                  <a:lnTo>
                    <a:pt x="1140" y="845"/>
                  </a:lnTo>
                  <a:lnTo>
                    <a:pt x="1140" y="858"/>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endParaRPr lang="fr-FR"/>
            </a:p>
          </p:txBody>
        </p:sp>
        <p:sp>
          <p:nvSpPr>
            <p:cNvPr id="57" name="Freeform 228">
              <a:extLst>
                <a:ext uri="{FF2B5EF4-FFF2-40B4-BE49-F238E27FC236}">
                  <a16:creationId xmlns:a16="http://schemas.microsoft.com/office/drawing/2014/main" id="{1A8F3D10-0A24-C114-18D4-F210F8BAB291}"/>
                </a:ext>
              </a:extLst>
            </p:cNvPr>
            <p:cNvSpPr>
              <a:spLocks/>
            </p:cNvSpPr>
            <p:nvPr/>
          </p:nvSpPr>
          <p:spPr bwMode="gray">
            <a:xfrm>
              <a:off x="3894551" y="2371660"/>
              <a:ext cx="702756" cy="899834"/>
            </a:xfrm>
            <a:custGeom>
              <a:avLst/>
              <a:gdLst>
                <a:gd name="T0" fmla="*/ 1044 w 1089"/>
                <a:gd name="T1" fmla="*/ 532 h 1249"/>
                <a:gd name="T2" fmla="*/ 1050 w 1089"/>
                <a:gd name="T3" fmla="*/ 673 h 1249"/>
                <a:gd name="T4" fmla="*/ 1069 w 1089"/>
                <a:gd name="T5" fmla="*/ 839 h 1249"/>
                <a:gd name="T6" fmla="*/ 999 w 1089"/>
                <a:gd name="T7" fmla="*/ 890 h 1249"/>
                <a:gd name="T8" fmla="*/ 909 w 1089"/>
                <a:gd name="T9" fmla="*/ 910 h 1249"/>
                <a:gd name="T10" fmla="*/ 839 w 1089"/>
                <a:gd name="T11" fmla="*/ 884 h 1249"/>
                <a:gd name="T12" fmla="*/ 743 w 1089"/>
                <a:gd name="T13" fmla="*/ 878 h 1249"/>
                <a:gd name="T14" fmla="*/ 692 w 1089"/>
                <a:gd name="T15" fmla="*/ 993 h 1249"/>
                <a:gd name="T16" fmla="*/ 698 w 1089"/>
                <a:gd name="T17" fmla="*/ 1063 h 1249"/>
                <a:gd name="T18" fmla="*/ 660 w 1089"/>
                <a:gd name="T19" fmla="*/ 1102 h 1249"/>
                <a:gd name="T20" fmla="*/ 608 w 1089"/>
                <a:gd name="T21" fmla="*/ 1114 h 1249"/>
                <a:gd name="T22" fmla="*/ 564 w 1089"/>
                <a:gd name="T23" fmla="*/ 1114 h 1249"/>
                <a:gd name="T24" fmla="*/ 512 w 1089"/>
                <a:gd name="T25" fmla="*/ 1095 h 1249"/>
                <a:gd name="T26" fmla="*/ 487 w 1089"/>
                <a:gd name="T27" fmla="*/ 1070 h 1249"/>
                <a:gd name="T28" fmla="*/ 442 w 1089"/>
                <a:gd name="T29" fmla="*/ 1076 h 1249"/>
                <a:gd name="T30" fmla="*/ 410 w 1089"/>
                <a:gd name="T31" fmla="*/ 1108 h 1249"/>
                <a:gd name="T32" fmla="*/ 371 w 1089"/>
                <a:gd name="T33" fmla="*/ 1121 h 1249"/>
                <a:gd name="T34" fmla="*/ 346 w 1089"/>
                <a:gd name="T35" fmla="*/ 1166 h 1249"/>
                <a:gd name="T36" fmla="*/ 314 w 1089"/>
                <a:gd name="T37" fmla="*/ 1210 h 1249"/>
                <a:gd name="T38" fmla="*/ 282 w 1089"/>
                <a:gd name="T39" fmla="*/ 1249 h 1249"/>
                <a:gd name="T40" fmla="*/ 256 w 1089"/>
                <a:gd name="T41" fmla="*/ 1178 h 1249"/>
                <a:gd name="T42" fmla="*/ 205 w 1089"/>
                <a:gd name="T43" fmla="*/ 1082 h 1249"/>
                <a:gd name="T44" fmla="*/ 237 w 1089"/>
                <a:gd name="T45" fmla="*/ 1012 h 1249"/>
                <a:gd name="T46" fmla="*/ 269 w 1089"/>
                <a:gd name="T47" fmla="*/ 942 h 1249"/>
                <a:gd name="T48" fmla="*/ 269 w 1089"/>
                <a:gd name="T49" fmla="*/ 858 h 1249"/>
                <a:gd name="T50" fmla="*/ 288 w 1089"/>
                <a:gd name="T51" fmla="*/ 807 h 1249"/>
                <a:gd name="T52" fmla="*/ 275 w 1089"/>
                <a:gd name="T53" fmla="*/ 724 h 1249"/>
                <a:gd name="T54" fmla="*/ 250 w 1089"/>
                <a:gd name="T55" fmla="*/ 692 h 1249"/>
                <a:gd name="T56" fmla="*/ 186 w 1089"/>
                <a:gd name="T57" fmla="*/ 666 h 1249"/>
                <a:gd name="T58" fmla="*/ 122 w 1089"/>
                <a:gd name="T59" fmla="*/ 666 h 1249"/>
                <a:gd name="T60" fmla="*/ 83 w 1089"/>
                <a:gd name="T61" fmla="*/ 711 h 1249"/>
                <a:gd name="T62" fmla="*/ 13 w 1089"/>
                <a:gd name="T63" fmla="*/ 717 h 1249"/>
                <a:gd name="T64" fmla="*/ 26 w 1089"/>
                <a:gd name="T65" fmla="*/ 679 h 1249"/>
                <a:gd name="T66" fmla="*/ 70 w 1089"/>
                <a:gd name="T67" fmla="*/ 653 h 1249"/>
                <a:gd name="T68" fmla="*/ 6 w 1089"/>
                <a:gd name="T69" fmla="*/ 634 h 1249"/>
                <a:gd name="T70" fmla="*/ 38 w 1089"/>
                <a:gd name="T71" fmla="*/ 602 h 1249"/>
                <a:gd name="T72" fmla="*/ 90 w 1089"/>
                <a:gd name="T73" fmla="*/ 589 h 1249"/>
                <a:gd name="T74" fmla="*/ 141 w 1089"/>
                <a:gd name="T75" fmla="*/ 570 h 1249"/>
                <a:gd name="T76" fmla="*/ 96 w 1089"/>
                <a:gd name="T77" fmla="*/ 557 h 1249"/>
                <a:gd name="T78" fmla="*/ 45 w 1089"/>
                <a:gd name="T79" fmla="*/ 557 h 1249"/>
                <a:gd name="T80" fmla="*/ 45 w 1089"/>
                <a:gd name="T81" fmla="*/ 493 h 1249"/>
                <a:gd name="T82" fmla="*/ 96 w 1089"/>
                <a:gd name="T83" fmla="*/ 519 h 1249"/>
                <a:gd name="T84" fmla="*/ 109 w 1089"/>
                <a:gd name="T85" fmla="*/ 461 h 1249"/>
                <a:gd name="T86" fmla="*/ 90 w 1089"/>
                <a:gd name="T87" fmla="*/ 410 h 1249"/>
                <a:gd name="T88" fmla="*/ 115 w 1089"/>
                <a:gd name="T89" fmla="*/ 359 h 1249"/>
                <a:gd name="T90" fmla="*/ 115 w 1089"/>
                <a:gd name="T91" fmla="*/ 282 h 1249"/>
                <a:gd name="T92" fmla="*/ 128 w 1089"/>
                <a:gd name="T93" fmla="*/ 237 h 1249"/>
                <a:gd name="T94" fmla="*/ 122 w 1089"/>
                <a:gd name="T95" fmla="*/ 180 h 1249"/>
                <a:gd name="T96" fmla="*/ 179 w 1089"/>
                <a:gd name="T97" fmla="*/ 180 h 1249"/>
                <a:gd name="T98" fmla="*/ 186 w 1089"/>
                <a:gd name="T99" fmla="*/ 225 h 1249"/>
                <a:gd name="T100" fmla="*/ 243 w 1089"/>
                <a:gd name="T101" fmla="*/ 244 h 1249"/>
                <a:gd name="T102" fmla="*/ 269 w 1089"/>
                <a:gd name="T103" fmla="*/ 257 h 1249"/>
                <a:gd name="T104" fmla="*/ 295 w 1089"/>
                <a:gd name="T105" fmla="*/ 295 h 1249"/>
                <a:gd name="T106" fmla="*/ 359 w 1089"/>
                <a:gd name="T107" fmla="*/ 308 h 1249"/>
                <a:gd name="T108" fmla="*/ 403 w 1089"/>
                <a:gd name="T109" fmla="*/ 301 h 1249"/>
                <a:gd name="T110" fmla="*/ 397 w 1089"/>
                <a:gd name="T111" fmla="*/ 244 h 1249"/>
                <a:gd name="T112" fmla="*/ 429 w 1089"/>
                <a:gd name="T113" fmla="*/ 186 h 1249"/>
                <a:gd name="T114" fmla="*/ 468 w 1089"/>
                <a:gd name="T115" fmla="*/ 77 h 1249"/>
                <a:gd name="T116" fmla="*/ 500 w 1089"/>
                <a:gd name="T117" fmla="*/ 45 h 1249"/>
                <a:gd name="T118" fmla="*/ 532 w 1089"/>
                <a:gd name="T119" fmla="*/ 52 h 1249"/>
                <a:gd name="T120" fmla="*/ 570 w 1089"/>
                <a:gd name="T121" fmla="*/ 39 h 1249"/>
                <a:gd name="T122" fmla="*/ 615 w 1089"/>
                <a:gd name="T123" fmla="*/ 39 h 1249"/>
                <a:gd name="T124" fmla="*/ 692 w 1089"/>
                <a:gd name="T125" fmla="*/ 13 h 1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89" h="1249">
                  <a:moveTo>
                    <a:pt x="711" y="0"/>
                  </a:moveTo>
                  <a:lnTo>
                    <a:pt x="858" y="96"/>
                  </a:lnTo>
                  <a:lnTo>
                    <a:pt x="967" y="167"/>
                  </a:lnTo>
                  <a:lnTo>
                    <a:pt x="1005" y="186"/>
                  </a:lnTo>
                  <a:lnTo>
                    <a:pt x="1012" y="192"/>
                  </a:lnTo>
                  <a:lnTo>
                    <a:pt x="1031" y="199"/>
                  </a:lnTo>
                  <a:lnTo>
                    <a:pt x="1037" y="231"/>
                  </a:lnTo>
                  <a:lnTo>
                    <a:pt x="1037" y="353"/>
                  </a:lnTo>
                  <a:lnTo>
                    <a:pt x="1037" y="481"/>
                  </a:lnTo>
                  <a:lnTo>
                    <a:pt x="1044" y="500"/>
                  </a:lnTo>
                  <a:lnTo>
                    <a:pt x="1044" y="513"/>
                  </a:lnTo>
                  <a:lnTo>
                    <a:pt x="1044" y="532"/>
                  </a:lnTo>
                  <a:lnTo>
                    <a:pt x="1037" y="570"/>
                  </a:lnTo>
                  <a:lnTo>
                    <a:pt x="1025" y="596"/>
                  </a:lnTo>
                  <a:lnTo>
                    <a:pt x="1018" y="615"/>
                  </a:lnTo>
                  <a:lnTo>
                    <a:pt x="1018" y="628"/>
                  </a:lnTo>
                  <a:lnTo>
                    <a:pt x="1031" y="653"/>
                  </a:lnTo>
                  <a:lnTo>
                    <a:pt x="1031" y="666"/>
                  </a:lnTo>
                  <a:lnTo>
                    <a:pt x="1031" y="673"/>
                  </a:lnTo>
                  <a:lnTo>
                    <a:pt x="1037" y="673"/>
                  </a:lnTo>
                  <a:lnTo>
                    <a:pt x="1044" y="673"/>
                  </a:lnTo>
                  <a:lnTo>
                    <a:pt x="1044" y="666"/>
                  </a:lnTo>
                  <a:lnTo>
                    <a:pt x="1050" y="666"/>
                  </a:lnTo>
                  <a:lnTo>
                    <a:pt x="1050" y="673"/>
                  </a:lnTo>
                  <a:lnTo>
                    <a:pt x="1050" y="666"/>
                  </a:lnTo>
                  <a:lnTo>
                    <a:pt x="1057" y="666"/>
                  </a:lnTo>
                  <a:lnTo>
                    <a:pt x="1063" y="666"/>
                  </a:lnTo>
                  <a:lnTo>
                    <a:pt x="1063" y="679"/>
                  </a:lnTo>
                  <a:lnTo>
                    <a:pt x="1069" y="717"/>
                  </a:lnTo>
                  <a:lnTo>
                    <a:pt x="1069" y="724"/>
                  </a:lnTo>
                  <a:lnTo>
                    <a:pt x="1069" y="737"/>
                  </a:lnTo>
                  <a:lnTo>
                    <a:pt x="1069" y="781"/>
                  </a:lnTo>
                  <a:lnTo>
                    <a:pt x="1082" y="826"/>
                  </a:lnTo>
                  <a:lnTo>
                    <a:pt x="1089" y="839"/>
                  </a:lnTo>
                  <a:lnTo>
                    <a:pt x="1076" y="839"/>
                  </a:lnTo>
                  <a:lnTo>
                    <a:pt x="1069" y="839"/>
                  </a:lnTo>
                  <a:lnTo>
                    <a:pt x="1063" y="839"/>
                  </a:lnTo>
                  <a:lnTo>
                    <a:pt x="1050" y="846"/>
                  </a:lnTo>
                  <a:lnTo>
                    <a:pt x="1044" y="846"/>
                  </a:lnTo>
                  <a:lnTo>
                    <a:pt x="1044" y="852"/>
                  </a:lnTo>
                  <a:lnTo>
                    <a:pt x="1037" y="852"/>
                  </a:lnTo>
                  <a:lnTo>
                    <a:pt x="1031" y="858"/>
                  </a:lnTo>
                  <a:lnTo>
                    <a:pt x="1025" y="858"/>
                  </a:lnTo>
                  <a:lnTo>
                    <a:pt x="1018" y="871"/>
                  </a:lnTo>
                  <a:lnTo>
                    <a:pt x="1012" y="871"/>
                  </a:lnTo>
                  <a:lnTo>
                    <a:pt x="1012" y="878"/>
                  </a:lnTo>
                  <a:lnTo>
                    <a:pt x="999" y="884"/>
                  </a:lnTo>
                  <a:lnTo>
                    <a:pt x="999" y="890"/>
                  </a:lnTo>
                  <a:lnTo>
                    <a:pt x="993" y="890"/>
                  </a:lnTo>
                  <a:lnTo>
                    <a:pt x="986" y="884"/>
                  </a:lnTo>
                  <a:lnTo>
                    <a:pt x="980" y="884"/>
                  </a:lnTo>
                  <a:lnTo>
                    <a:pt x="973" y="878"/>
                  </a:lnTo>
                  <a:lnTo>
                    <a:pt x="961" y="871"/>
                  </a:lnTo>
                  <a:lnTo>
                    <a:pt x="941" y="871"/>
                  </a:lnTo>
                  <a:lnTo>
                    <a:pt x="935" y="878"/>
                  </a:lnTo>
                  <a:lnTo>
                    <a:pt x="922" y="884"/>
                  </a:lnTo>
                  <a:lnTo>
                    <a:pt x="916" y="890"/>
                  </a:lnTo>
                  <a:lnTo>
                    <a:pt x="916" y="897"/>
                  </a:lnTo>
                  <a:lnTo>
                    <a:pt x="916" y="903"/>
                  </a:lnTo>
                  <a:lnTo>
                    <a:pt x="909" y="910"/>
                  </a:lnTo>
                  <a:lnTo>
                    <a:pt x="903" y="910"/>
                  </a:lnTo>
                  <a:lnTo>
                    <a:pt x="897" y="916"/>
                  </a:lnTo>
                  <a:lnTo>
                    <a:pt x="890" y="922"/>
                  </a:lnTo>
                  <a:lnTo>
                    <a:pt x="890" y="916"/>
                  </a:lnTo>
                  <a:lnTo>
                    <a:pt x="884" y="910"/>
                  </a:lnTo>
                  <a:lnTo>
                    <a:pt x="877" y="903"/>
                  </a:lnTo>
                  <a:lnTo>
                    <a:pt x="877" y="897"/>
                  </a:lnTo>
                  <a:lnTo>
                    <a:pt x="877" y="890"/>
                  </a:lnTo>
                  <a:lnTo>
                    <a:pt x="871" y="884"/>
                  </a:lnTo>
                  <a:lnTo>
                    <a:pt x="865" y="884"/>
                  </a:lnTo>
                  <a:lnTo>
                    <a:pt x="852" y="884"/>
                  </a:lnTo>
                  <a:lnTo>
                    <a:pt x="839" y="884"/>
                  </a:lnTo>
                  <a:lnTo>
                    <a:pt x="833" y="878"/>
                  </a:lnTo>
                  <a:lnTo>
                    <a:pt x="826" y="878"/>
                  </a:lnTo>
                  <a:lnTo>
                    <a:pt x="813" y="878"/>
                  </a:lnTo>
                  <a:lnTo>
                    <a:pt x="800" y="871"/>
                  </a:lnTo>
                  <a:lnTo>
                    <a:pt x="794" y="871"/>
                  </a:lnTo>
                  <a:lnTo>
                    <a:pt x="788" y="865"/>
                  </a:lnTo>
                  <a:lnTo>
                    <a:pt x="775" y="865"/>
                  </a:lnTo>
                  <a:lnTo>
                    <a:pt x="768" y="858"/>
                  </a:lnTo>
                  <a:lnTo>
                    <a:pt x="762" y="865"/>
                  </a:lnTo>
                  <a:lnTo>
                    <a:pt x="756" y="865"/>
                  </a:lnTo>
                  <a:lnTo>
                    <a:pt x="749" y="871"/>
                  </a:lnTo>
                  <a:lnTo>
                    <a:pt x="743" y="878"/>
                  </a:lnTo>
                  <a:lnTo>
                    <a:pt x="730" y="884"/>
                  </a:lnTo>
                  <a:lnTo>
                    <a:pt x="730" y="890"/>
                  </a:lnTo>
                  <a:lnTo>
                    <a:pt x="730" y="897"/>
                  </a:lnTo>
                  <a:lnTo>
                    <a:pt x="724" y="910"/>
                  </a:lnTo>
                  <a:lnTo>
                    <a:pt x="717" y="922"/>
                  </a:lnTo>
                  <a:lnTo>
                    <a:pt x="698" y="948"/>
                  </a:lnTo>
                  <a:lnTo>
                    <a:pt x="692" y="961"/>
                  </a:lnTo>
                  <a:lnTo>
                    <a:pt x="685" y="967"/>
                  </a:lnTo>
                  <a:lnTo>
                    <a:pt x="685" y="974"/>
                  </a:lnTo>
                  <a:lnTo>
                    <a:pt x="685" y="986"/>
                  </a:lnTo>
                  <a:lnTo>
                    <a:pt x="685" y="993"/>
                  </a:lnTo>
                  <a:lnTo>
                    <a:pt x="692" y="993"/>
                  </a:lnTo>
                  <a:lnTo>
                    <a:pt x="692" y="999"/>
                  </a:lnTo>
                  <a:lnTo>
                    <a:pt x="692" y="1012"/>
                  </a:lnTo>
                  <a:lnTo>
                    <a:pt x="692" y="1018"/>
                  </a:lnTo>
                  <a:lnTo>
                    <a:pt x="698" y="1031"/>
                  </a:lnTo>
                  <a:lnTo>
                    <a:pt x="698" y="1038"/>
                  </a:lnTo>
                  <a:lnTo>
                    <a:pt x="704" y="1044"/>
                  </a:lnTo>
                  <a:lnTo>
                    <a:pt x="704" y="1050"/>
                  </a:lnTo>
                  <a:lnTo>
                    <a:pt x="704" y="1057"/>
                  </a:lnTo>
                  <a:lnTo>
                    <a:pt x="704" y="1063"/>
                  </a:lnTo>
                  <a:lnTo>
                    <a:pt x="711" y="1063"/>
                  </a:lnTo>
                  <a:lnTo>
                    <a:pt x="704" y="1063"/>
                  </a:lnTo>
                  <a:lnTo>
                    <a:pt x="698" y="1063"/>
                  </a:lnTo>
                  <a:lnTo>
                    <a:pt x="698" y="1070"/>
                  </a:lnTo>
                  <a:lnTo>
                    <a:pt x="692" y="1070"/>
                  </a:lnTo>
                  <a:lnTo>
                    <a:pt x="685" y="1070"/>
                  </a:lnTo>
                  <a:lnTo>
                    <a:pt x="679" y="1070"/>
                  </a:lnTo>
                  <a:lnTo>
                    <a:pt x="679" y="1076"/>
                  </a:lnTo>
                  <a:lnTo>
                    <a:pt x="679" y="1082"/>
                  </a:lnTo>
                  <a:lnTo>
                    <a:pt x="672" y="1082"/>
                  </a:lnTo>
                  <a:lnTo>
                    <a:pt x="672" y="1089"/>
                  </a:lnTo>
                  <a:lnTo>
                    <a:pt x="672" y="1095"/>
                  </a:lnTo>
                  <a:lnTo>
                    <a:pt x="672" y="1102"/>
                  </a:lnTo>
                  <a:lnTo>
                    <a:pt x="666" y="1102"/>
                  </a:lnTo>
                  <a:lnTo>
                    <a:pt x="660" y="1102"/>
                  </a:lnTo>
                  <a:lnTo>
                    <a:pt x="660" y="1108"/>
                  </a:lnTo>
                  <a:lnTo>
                    <a:pt x="653" y="1108"/>
                  </a:lnTo>
                  <a:lnTo>
                    <a:pt x="647" y="1108"/>
                  </a:lnTo>
                  <a:lnTo>
                    <a:pt x="640" y="1108"/>
                  </a:lnTo>
                  <a:lnTo>
                    <a:pt x="640" y="1114"/>
                  </a:lnTo>
                  <a:lnTo>
                    <a:pt x="640" y="1108"/>
                  </a:lnTo>
                  <a:lnTo>
                    <a:pt x="634" y="1108"/>
                  </a:lnTo>
                  <a:lnTo>
                    <a:pt x="628" y="1108"/>
                  </a:lnTo>
                  <a:lnTo>
                    <a:pt x="621" y="1108"/>
                  </a:lnTo>
                  <a:lnTo>
                    <a:pt x="615" y="1108"/>
                  </a:lnTo>
                  <a:lnTo>
                    <a:pt x="615" y="1114"/>
                  </a:lnTo>
                  <a:lnTo>
                    <a:pt x="608" y="1114"/>
                  </a:lnTo>
                  <a:lnTo>
                    <a:pt x="608" y="1121"/>
                  </a:lnTo>
                  <a:lnTo>
                    <a:pt x="602" y="1121"/>
                  </a:lnTo>
                  <a:lnTo>
                    <a:pt x="602" y="1114"/>
                  </a:lnTo>
                  <a:lnTo>
                    <a:pt x="596" y="1114"/>
                  </a:lnTo>
                  <a:lnTo>
                    <a:pt x="589" y="1121"/>
                  </a:lnTo>
                  <a:lnTo>
                    <a:pt x="583" y="1114"/>
                  </a:lnTo>
                  <a:lnTo>
                    <a:pt x="576" y="1114"/>
                  </a:lnTo>
                  <a:lnTo>
                    <a:pt x="570" y="1114"/>
                  </a:lnTo>
                  <a:lnTo>
                    <a:pt x="570" y="1121"/>
                  </a:lnTo>
                  <a:lnTo>
                    <a:pt x="564" y="1114"/>
                  </a:lnTo>
                  <a:lnTo>
                    <a:pt x="564" y="1121"/>
                  </a:lnTo>
                  <a:lnTo>
                    <a:pt x="564" y="1114"/>
                  </a:lnTo>
                  <a:lnTo>
                    <a:pt x="557" y="1114"/>
                  </a:lnTo>
                  <a:lnTo>
                    <a:pt x="551" y="1114"/>
                  </a:lnTo>
                  <a:lnTo>
                    <a:pt x="551" y="1108"/>
                  </a:lnTo>
                  <a:lnTo>
                    <a:pt x="544" y="1108"/>
                  </a:lnTo>
                  <a:lnTo>
                    <a:pt x="538" y="1108"/>
                  </a:lnTo>
                  <a:lnTo>
                    <a:pt x="538" y="1102"/>
                  </a:lnTo>
                  <a:lnTo>
                    <a:pt x="532" y="1095"/>
                  </a:lnTo>
                  <a:lnTo>
                    <a:pt x="532" y="1102"/>
                  </a:lnTo>
                  <a:lnTo>
                    <a:pt x="525" y="1102"/>
                  </a:lnTo>
                  <a:lnTo>
                    <a:pt x="519" y="1102"/>
                  </a:lnTo>
                  <a:lnTo>
                    <a:pt x="519" y="1095"/>
                  </a:lnTo>
                  <a:lnTo>
                    <a:pt x="512" y="1095"/>
                  </a:lnTo>
                  <a:lnTo>
                    <a:pt x="512" y="1089"/>
                  </a:lnTo>
                  <a:lnTo>
                    <a:pt x="506" y="1089"/>
                  </a:lnTo>
                  <a:lnTo>
                    <a:pt x="506" y="1082"/>
                  </a:lnTo>
                  <a:lnTo>
                    <a:pt x="506" y="1076"/>
                  </a:lnTo>
                  <a:lnTo>
                    <a:pt x="500" y="1076"/>
                  </a:lnTo>
                  <a:lnTo>
                    <a:pt x="500" y="1070"/>
                  </a:lnTo>
                  <a:lnTo>
                    <a:pt x="506" y="1070"/>
                  </a:lnTo>
                  <a:lnTo>
                    <a:pt x="500" y="1070"/>
                  </a:lnTo>
                  <a:lnTo>
                    <a:pt x="500" y="1063"/>
                  </a:lnTo>
                  <a:lnTo>
                    <a:pt x="493" y="1063"/>
                  </a:lnTo>
                  <a:lnTo>
                    <a:pt x="493" y="1070"/>
                  </a:lnTo>
                  <a:lnTo>
                    <a:pt x="487" y="1070"/>
                  </a:lnTo>
                  <a:lnTo>
                    <a:pt x="480" y="1070"/>
                  </a:lnTo>
                  <a:lnTo>
                    <a:pt x="480" y="1076"/>
                  </a:lnTo>
                  <a:lnTo>
                    <a:pt x="474" y="1076"/>
                  </a:lnTo>
                  <a:lnTo>
                    <a:pt x="474" y="1070"/>
                  </a:lnTo>
                  <a:lnTo>
                    <a:pt x="474" y="1076"/>
                  </a:lnTo>
                  <a:lnTo>
                    <a:pt x="468" y="1076"/>
                  </a:lnTo>
                  <a:lnTo>
                    <a:pt x="461" y="1076"/>
                  </a:lnTo>
                  <a:lnTo>
                    <a:pt x="461" y="1070"/>
                  </a:lnTo>
                  <a:lnTo>
                    <a:pt x="455" y="1070"/>
                  </a:lnTo>
                  <a:lnTo>
                    <a:pt x="448" y="1070"/>
                  </a:lnTo>
                  <a:lnTo>
                    <a:pt x="442" y="1070"/>
                  </a:lnTo>
                  <a:lnTo>
                    <a:pt x="442" y="1076"/>
                  </a:lnTo>
                  <a:lnTo>
                    <a:pt x="442" y="1082"/>
                  </a:lnTo>
                  <a:lnTo>
                    <a:pt x="442" y="1089"/>
                  </a:lnTo>
                  <a:lnTo>
                    <a:pt x="435" y="1089"/>
                  </a:lnTo>
                  <a:lnTo>
                    <a:pt x="435" y="1095"/>
                  </a:lnTo>
                  <a:lnTo>
                    <a:pt x="429" y="1095"/>
                  </a:lnTo>
                  <a:lnTo>
                    <a:pt x="429" y="1102"/>
                  </a:lnTo>
                  <a:lnTo>
                    <a:pt x="423" y="1102"/>
                  </a:lnTo>
                  <a:lnTo>
                    <a:pt x="423" y="1108"/>
                  </a:lnTo>
                  <a:lnTo>
                    <a:pt x="416" y="1108"/>
                  </a:lnTo>
                  <a:lnTo>
                    <a:pt x="416" y="1102"/>
                  </a:lnTo>
                  <a:lnTo>
                    <a:pt x="416" y="1108"/>
                  </a:lnTo>
                  <a:lnTo>
                    <a:pt x="410" y="1108"/>
                  </a:lnTo>
                  <a:lnTo>
                    <a:pt x="403" y="1108"/>
                  </a:lnTo>
                  <a:lnTo>
                    <a:pt x="403" y="1114"/>
                  </a:lnTo>
                  <a:lnTo>
                    <a:pt x="403" y="1121"/>
                  </a:lnTo>
                  <a:lnTo>
                    <a:pt x="397" y="1121"/>
                  </a:lnTo>
                  <a:lnTo>
                    <a:pt x="397" y="1127"/>
                  </a:lnTo>
                  <a:lnTo>
                    <a:pt x="391" y="1127"/>
                  </a:lnTo>
                  <a:lnTo>
                    <a:pt x="391" y="1134"/>
                  </a:lnTo>
                  <a:lnTo>
                    <a:pt x="384" y="1134"/>
                  </a:lnTo>
                  <a:lnTo>
                    <a:pt x="384" y="1127"/>
                  </a:lnTo>
                  <a:lnTo>
                    <a:pt x="384" y="1121"/>
                  </a:lnTo>
                  <a:lnTo>
                    <a:pt x="378" y="1121"/>
                  </a:lnTo>
                  <a:lnTo>
                    <a:pt x="371" y="1121"/>
                  </a:lnTo>
                  <a:lnTo>
                    <a:pt x="365" y="1121"/>
                  </a:lnTo>
                  <a:lnTo>
                    <a:pt x="359" y="1121"/>
                  </a:lnTo>
                  <a:lnTo>
                    <a:pt x="359" y="1127"/>
                  </a:lnTo>
                  <a:lnTo>
                    <a:pt x="359" y="1134"/>
                  </a:lnTo>
                  <a:lnTo>
                    <a:pt x="365" y="1134"/>
                  </a:lnTo>
                  <a:lnTo>
                    <a:pt x="359" y="1140"/>
                  </a:lnTo>
                  <a:lnTo>
                    <a:pt x="359" y="1146"/>
                  </a:lnTo>
                  <a:lnTo>
                    <a:pt x="359" y="1153"/>
                  </a:lnTo>
                  <a:lnTo>
                    <a:pt x="352" y="1153"/>
                  </a:lnTo>
                  <a:lnTo>
                    <a:pt x="352" y="1159"/>
                  </a:lnTo>
                  <a:lnTo>
                    <a:pt x="352" y="1166"/>
                  </a:lnTo>
                  <a:lnTo>
                    <a:pt x="346" y="1166"/>
                  </a:lnTo>
                  <a:lnTo>
                    <a:pt x="339" y="1166"/>
                  </a:lnTo>
                  <a:lnTo>
                    <a:pt x="339" y="1172"/>
                  </a:lnTo>
                  <a:lnTo>
                    <a:pt x="333" y="1178"/>
                  </a:lnTo>
                  <a:lnTo>
                    <a:pt x="339" y="1185"/>
                  </a:lnTo>
                  <a:lnTo>
                    <a:pt x="333" y="1185"/>
                  </a:lnTo>
                  <a:lnTo>
                    <a:pt x="327" y="1185"/>
                  </a:lnTo>
                  <a:lnTo>
                    <a:pt x="327" y="1191"/>
                  </a:lnTo>
                  <a:lnTo>
                    <a:pt x="327" y="1198"/>
                  </a:lnTo>
                  <a:lnTo>
                    <a:pt x="320" y="1198"/>
                  </a:lnTo>
                  <a:lnTo>
                    <a:pt x="320" y="1204"/>
                  </a:lnTo>
                  <a:lnTo>
                    <a:pt x="314" y="1204"/>
                  </a:lnTo>
                  <a:lnTo>
                    <a:pt x="314" y="1210"/>
                  </a:lnTo>
                  <a:lnTo>
                    <a:pt x="320" y="1217"/>
                  </a:lnTo>
                  <a:lnTo>
                    <a:pt x="320" y="1223"/>
                  </a:lnTo>
                  <a:lnTo>
                    <a:pt x="320" y="1230"/>
                  </a:lnTo>
                  <a:lnTo>
                    <a:pt x="314" y="1230"/>
                  </a:lnTo>
                  <a:lnTo>
                    <a:pt x="307" y="1230"/>
                  </a:lnTo>
                  <a:lnTo>
                    <a:pt x="301" y="1230"/>
                  </a:lnTo>
                  <a:lnTo>
                    <a:pt x="295" y="1230"/>
                  </a:lnTo>
                  <a:lnTo>
                    <a:pt x="295" y="1236"/>
                  </a:lnTo>
                  <a:lnTo>
                    <a:pt x="288" y="1236"/>
                  </a:lnTo>
                  <a:lnTo>
                    <a:pt x="288" y="1242"/>
                  </a:lnTo>
                  <a:lnTo>
                    <a:pt x="282" y="1242"/>
                  </a:lnTo>
                  <a:lnTo>
                    <a:pt x="282" y="1249"/>
                  </a:lnTo>
                  <a:lnTo>
                    <a:pt x="275" y="1249"/>
                  </a:lnTo>
                  <a:lnTo>
                    <a:pt x="275" y="1242"/>
                  </a:lnTo>
                  <a:lnTo>
                    <a:pt x="269" y="1242"/>
                  </a:lnTo>
                  <a:lnTo>
                    <a:pt x="269" y="1236"/>
                  </a:lnTo>
                  <a:lnTo>
                    <a:pt x="269" y="1230"/>
                  </a:lnTo>
                  <a:lnTo>
                    <a:pt x="263" y="1223"/>
                  </a:lnTo>
                  <a:lnTo>
                    <a:pt x="263" y="1217"/>
                  </a:lnTo>
                  <a:lnTo>
                    <a:pt x="256" y="1210"/>
                  </a:lnTo>
                  <a:lnTo>
                    <a:pt x="256" y="1204"/>
                  </a:lnTo>
                  <a:lnTo>
                    <a:pt x="256" y="1198"/>
                  </a:lnTo>
                  <a:lnTo>
                    <a:pt x="256" y="1191"/>
                  </a:lnTo>
                  <a:lnTo>
                    <a:pt x="256" y="1178"/>
                  </a:lnTo>
                  <a:lnTo>
                    <a:pt x="256" y="1172"/>
                  </a:lnTo>
                  <a:lnTo>
                    <a:pt x="250" y="1166"/>
                  </a:lnTo>
                  <a:lnTo>
                    <a:pt x="243" y="1166"/>
                  </a:lnTo>
                  <a:lnTo>
                    <a:pt x="243" y="1159"/>
                  </a:lnTo>
                  <a:lnTo>
                    <a:pt x="237" y="1159"/>
                  </a:lnTo>
                  <a:lnTo>
                    <a:pt x="224" y="1127"/>
                  </a:lnTo>
                  <a:lnTo>
                    <a:pt x="224" y="1114"/>
                  </a:lnTo>
                  <a:lnTo>
                    <a:pt x="218" y="1108"/>
                  </a:lnTo>
                  <a:lnTo>
                    <a:pt x="218" y="1102"/>
                  </a:lnTo>
                  <a:lnTo>
                    <a:pt x="211" y="1095"/>
                  </a:lnTo>
                  <a:lnTo>
                    <a:pt x="211" y="1089"/>
                  </a:lnTo>
                  <a:lnTo>
                    <a:pt x="205" y="1082"/>
                  </a:lnTo>
                  <a:lnTo>
                    <a:pt x="205" y="1076"/>
                  </a:lnTo>
                  <a:lnTo>
                    <a:pt x="211" y="1070"/>
                  </a:lnTo>
                  <a:lnTo>
                    <a:pt x="211" y="1063"/>
                  </a:lnTo>
                  <a:lnTo>
                    <a:pt x="211" y="1057"/>
                  </a:lnTo>
                  <a:lnTo>
                    <a:pt x="211" y="1050"/>
                  </a:lnTo>
                  <a:lnTo>
                    <a:pt x="218" y="1044"/>
                  </a:lnTo>
                  <a:lnTo>
                    <a:pt x="218" y="1038"/>
                  </a:lnTo>
                  <a:lnTo>
                    <a:pt x="224" y="1038"/>
                  </a:lnTo>
                  <a:lnTo>
                    <a:pt x="231" y="1031"/>
                  </a:lnTo>
                  <a:lnTo>
                    <a:pt x="231" y="1025"/>
                  </a:lnTo>
                  <a:lnTo>
                    <a:pt x="237" y="1018"/>
                  </a:lnTo>
                  <a:lnTo>
                    <a:pt x="237" y="1012"/>
                  </a:lnTo>
                  <a:lnTo>
                    <a:pt x="237" y="1006"/>
                  </a:lnTo>
                  <a:lnTo>
                    <a:pt x="231" y="999"/>
                  </a:lnTo>
                  <a:lnTo>
                    <a:pt x="231" y="993"/>
                  </a:lnTo>
                  <a:lnTo>
                    <a:pt x="231" y="986"/>
                  </a:lnTo>
                  <a:lnTo>
                    <a:pt x="231" y="980"/>
                  </a:lnTo>
                  <a:lnTo>
                    <a:pt x="237" y="980"/>
                  </a:lnTo>
                  <a:lnTo>
                    <a:pt x="243" y="980"/>
                  </a:lnTo>
                  <a:lnTo>
                    <a:pt x="250" y="974"/>
                  </a:lnTo>
                  <a:lnTo>
                    <a:pt x="256" y="967"/>
                  </a:lnTo>
                  <a:lnTo>
                    <a:pt x="256" y="961"/>
                  </a:lnTo>
                  <a:lnTo>
                    <a:pt x="269" y="948"/>
                  </a:lnTo>
                  <a:lnTo>
                    <a:pt x="269" y="942"/>
                  </a:lnTo>
                  <a:lnTo>
                    <a:pt x="275" y="935"/>
                  </a:lnTo>
                  <a:lnTo>
                    <a:pt x="275" y="929"/>
                  </a:lnTo>
                  <a:lnTo>
                    <a:pt x="275" y="922"/>
                  </a:lnTo>
                  <a:lnTo>
                    <a:pt x="269" y="916"/>
                  </a:lnTo>
                  <a:lnTo>
                    <a:pt x="263" y="910"/>
                  </a:lnTo>
                  <a:lnTo>
                    <a:pt x="256" y="897"/>
                  </a:lnTo>
                  <a:lnTo>
                    <a:pt x="256" y="890"/>
                  </a:lnTo>
                  <a:lnTo>
                    <a:pt x="256" y="884"/>
                  </a:lnTo>
                  <a:lnTo>
                    <a:pt x="256" y="878"/>
                  </a:lnTo>
                  <a:lnTo>
                    <a:pt x="263" y="871"/>
                  </a:lnTo>
                  <a:lnTo>
                    <a:pt x="263" y="865"/>
                  </a:lnTo>
                  <a:lnTo>
                    <a:pt x="269" y="858"/>
                  </a:lnTo>
                  <a:lnTo>
                    <a:pt x="275" y="858"/>
                  </a:lnTo>
                  <a:lnTo>
                    <a:pt x="275" y="852"/>
                  </a:lnTo>
                  <a:lnTo>
                    <a:pt x="275" y="846"/>
                  </a:lnTo>
                  <a:lnTo>
                    <a:pt x="282" y="846"/>
                  </a:lnTo>
                  <a:lnTo>
                    <a:pt x="282" y="839"/>
                  </a:lnTo>
                  <a:lnTo>
                    <a:pt x="288" y="839"/>
                  </a:lnTo>
                  <a:lnTo>
                    <a:pt x="295" y="839"/>
                  </a:lnTo>
                  <a:lnTo>
                    <a:pt x="295" y="833"/>
                  </a:lnTo>
                  <a:lnTo>
                    <a:pt x="295" y="826"/>
                  </a:lnTo>
                  <a:lnTo>
                    <a:pt x="295" y="820"/>
                  </a:lnTo>
                  <a:lnTo>
                    <a:pt x="288" y="813"/>
                  </a:lnTo>
                  <a:lnTo>
                    <a:pt x="288" y="807"/>
                  </a:lnTo>
                  <a:lnTo>
                    <a:pt x="295" y="801"/>
                  </a:lnTo>
                  <a:lnTo>
                    <a:pt x="295" y="794"/>
                  </a:lnTo>
                  <a:lnTo>
                    <a:pt x="301" y="781"/>
                  </a:lnTo>
                  <a:lnTo>
                    <a:pt x="307" y="762"/>
                  </a:lnTo>
                  <a:lnTo>
                    <a:pt x="307" y="756"/>
                  </a:lnTo>
                  <a:lnTo>
                    <a:pt x="307" y="749"/>
                  </a:lnTo>
                  <a:lnTo>
                    <a:pt x="301" y="743"/>
                  </a:lnTo>
                  <a:lnTo>
                    <a:pt x="301" y="737"/>
                  </a:lnTo>
                  <a:lnTo>
                    <a:pt x="295" y="730"/>
                  </a:lnTo>
                  <a:lnTo>
                    <a:pt x="288" y="730"/>
                  </a:lnTo>
                  <a:lnTo>
                    <a:pt x="282" y="730"/>
                  </a:lnTo>
                  <a:lnTo>
                    <a:pt x="275" y="724"/>
                  </a:lnTo>
                  <a:lnTo>
                    <a:pt x="269" y="724"/>
                  </a:lnTo>
                  <a:lnTo>
                    <a:pt x="269" y="717"/>
                  </a:lnTo>
                  <a:lnTo>
                    <a:pt x="263" y="717"/>
                  </a:lnTo>
                  <a:lnTo>
                    <a:pt x="256" y="717"/>
                  </a:lnTo>
                  <a:lnTo>
                    <a:pt x="250" y="717"/>
                  </a:lnTo>
                  <a:lnTo>
                    <a:pt x="250" y="711"/>
                  </a:lnTo>
                  <a:lnTo>
                    <a:pt x="243" y="711"/>
                  </a:lnTo>
                  <a:lnTo>
                    <a:pt x="243" y="705"/>
                  </a:lnTo>
                  <a:lnTo>
                    <a:pt x="250" y="705"/>
                  </a:lnTo>
                  <a:lnTo>
                    <a:pt x="250" y="698"/>
                  </a:lnTo>
                  <a:lnTo>
                    <a:pt x="256" y="698"/>
                  </a:lnTo>
                  <a:lnTo>
                    <a:pt x="250" y="692"/>
                  </a:lnTo>
                  <a:lnTo>
                    <a:pt x="250" y="685"/>
                  </a:lnTo>
                  <a:lnTo>
                    <a:pt x="243" y="679"/>
                  </a:lnTo>
                  <a:lnTo>
                    <a:pt x="237" y="673"/>
                  </a:lnTo>
                  <a:lnTo>
                    <a:pt x="231" y="673"/>
                  </a:lnTo>
                  <a:lnTo>
                    <a:pt x="224" y="673"/>
                  </a:lnTo>
                  <a:lnTo>
                    <a:pt x="218" y="673"/>
                  </a:lnTo>
                  <a:lnTo>
                    <a:pt x="218" y="666"/>
                  </a:lnTo>
                  <a:lnTo>
                    <a:pt x="211" y="666"/>
                  </a:lnTo>
                  <a:lnTo>
                    <a:pt x="205" y="666"/>
                  </a:lnTo>
                  <a:lnTo>
                    <a:pt x="199" y="666"/>
                  </a:lnTo>
                  <a:lnTo>
                    <a:pt x="192" y="666"/>
                  </a:lnTo>
                  <a:lnTo>
                    <a:pt x="186" y="666"/>
                  </a:lnTo>
                  <a:lnTo>
                    <a:pt x="186" y="660"/>
                  </a:lnTo>
                  <a:lnTo>
                    <a:pt x="179" y="660"/>
                  </a:lnTo>
                  <a:lnTo>
                    <a:pt x="173" y="660"/>
                  </a:lnTo>
                  <a:lnTo>
                    <a:pt x="173" y="666"/>
                  </a:lnTo>
                  <a:lnTo>
                    <a:pt x="167" y="666"/>
                  </a:lnTo>
                  <a:lnTo>
                    <a:pt x="160" y="666"/>
                  </a:lnTo>
                  <a:lnTo>
                    <a:pt x="154" y="666"/>
                  </a:lnTo>
                  <a:lnTo>
                    <a:pt x="147" y="666"/>
                  </a:lnTo>
                  <a:lnTo>
                    <a:pt x="141" y="666"/>
                  </a:lnTo>
                  <a:lnTo>
                    <a:pt x="135" y="666"/>
                  </a:lnTo>
                  <a:lnTo>
                    <a:pt x="128" y="666"/>
                  </a:lnTo>
                  <a:lnTo>
                    <a:pt x="122" y="666"/>
                  </a:lnTo>
                  <a:lnTo>
                    <a:pt x="115" y="666"/>
                  </a:lnTo>
                  <a:lnTo>
                    <a:pt x="115" y="673"/>
                  </a:lnTo>
                  <a:lnTo>
                    <a:pt x="109" y="673"/>
                  </a:lnTo>
                  <a:lnTo>
                    <a:pt x="109" y="679"/>
                  </a:lnTo>
                  <a:lnTo>
                    <a:pt x="109" y="685"/>
                  </a:lnTo>
                  <a:lnTo>
                    <a:pt x="109" y="692"/>
                  </a:lnTo>
                  <a:lnTo>
                    <a:pt x="103" y="698"/>
                  </a:lnTo>
                  <a:lnTo>
                    <a:pt x="103" y="705"/>
                  </a:lnTo>
                  <a:lnTo>
                    <a:pt x="96" y="705"/>
                  </a:lnTo>
                  <a:lnTo>
                    <a:pt x="96" y="711"/>
                  </a:lnTo>
                  <a:lnTo>
                    <a:pt x="90" y="711"/>
                  </a:lnTo>
                  <a:lnTo>
                    <a:pt x="83" y="711"/>
                  </a:lnTo>
                  <a:lnTo>
                    <a:pt x="77" y="711"/>
                  </a:lnTo>
                  <a:lnTo>
                    <a:pt x="70" y="717"/>
                  </a:lnTo>
                  <a:lnTo>
                    <a:pt x="64" y="717"/>
                  </a:lnTo>
                  <a:lnTo>
                    <a:pt x="58" y="724"/>
                  </a:lnTo>
                  <a:lnTo>
                    <a:pt x="51" y="724"/>
                  </a:lnTo>
                  <a:lnTo>
                    <a:pt x="45" y="724"/>
                  </a:lnTo>
                  <a:lnTo>
                    <a:pt x="38" y="730"/>
                  </a:lnTo>
                  <a:lnTo>
                    <a:pt x="32" y="730"/>
                  </a:lnTo>
                  <a:lnTo>
                    <a:pt x="32" y="724"/>
                  </a:lnTo>
                  <a:lnTo>
                    <a:pt x="26" y="724"/>
                  </a:lnTo>
                  <a:lnTo>
                    <a:pt x="19" y="717"/>
                  </a:lnTo>
                  <a:lnTo>
                    <a:pt x="13" y="717"/>
                  </a:lnTo>
                  <a:lnTo>
                    <a:pt x="19" y="717"/>
                  </a:lnTo>
                  <a:lnTo>
                    <a:pt x="13" y="711"/>
                  </a:lnTo>
                  <a:lnTo>
                    <a:pt x="0" y="698"/>
                  </a:lnTo>
                  <a:lnTo>
                    <a:pt x="0" y="692"/>
                  </a:lnTo>
                  <a:lnTo>
                    <a:pt x="0" y="685"/>
                  </a:lnTo>
                  <a:lnTo>
                    <a:pt x="0" y="679"/>
                  </a:lnTo>
                  <a:lnTo>
                    <a:pt x="0" y="673"/>
                  </a:lnTo>
                  <a:lnTo>
                    <a:pt x="6" y="673"/>
                  </a:lnTo>
                  <a:lnTo>
                    <a:pt x="13" y="679"/>
                  </a:lnTo>
                  <a:lnTo>
                    <a:pt x="19" y="679"/>
                  </a:lnTo>
                  <a:lnTo>
                    <a:pt x="26" y="685"/>
                  </a:lnTo>
                  <a:lnTo>
                    <a:pt x="26" y="679"/>
                  </a:lnTo>
                  <a:lnTo>
                    <a:pt x="32" y="679"/>
                  </a:lnTo>
                  <a:lnTo>
                    <a:pt x="38" y="679"/>
                  </a:lnTo>
                  <a:lnTo>
                    <a:pt x="38" y="673"/>
                  </a:lnTo>
                  <a:lnTo>
                    <a:pt x="45" y="673"/>
                  </a:lnTo>
                  <a:lnTo>
                    <a:pt x="51" y="673"/>
                  </a:lnTo>
                  <a:lnTo>
                    <a:pt x="58" y="673"/>
                  </a:lnTo>
                  <a:lnTo>
                    <a:pt x="58" y="666"/>
                  </a:lnTo>
                  <a:lnTo>
                    <a:pt x="64" y="666"/>
                  </a:lnTo>
                  <a:lnTo>
                    <a:pt x="70" y="660"/>
                  </a:lnTo>
                  <a:lnTo>
                    <a:pt x="77" y="660"/>
                  </a:lnTo>
                  <a:lnTo>
                    <a:pt x="77" y="653"/>
                  </a:lnTo>
                  <a:lnTo>
                    <a:pt x="70" y="653"/>
                  </a:lnTo>
                  <a:lnTo>
                    <a:pt x="70" y="647"/>
                  </a:lnTo>
                  <a:lnTo>
                    <a:pt x="64" y="647"/>
                  </a:lnTo>
                  <a:lnTo>
                    <a:pt x="64" y="641"/>
                  </a:lnTo>
                  <a:lnTo>
                    <a:pt x="58" y="641"/>
                  </a:lnTo>
                  <a:lnTo>
                    <a:pt x="51" y="641"/>
                  </a:lnTo>
                  <a:lnTo>
                    <a:pt x="45" y="641"/>
                  </a:lnTo>
                  <a:lnTo>
                    <a:pt x="38" y="641"/>
                  </a:lnTo>
                  <a:lnTo>
                    <a:pt x="32" y="641"/>
                  </a:lnTo>
                  <a:lnTo>
                    <a:pt x="26" y="641"/>
                  </a:lnTo>
                  <a:lnTo>
                    <a:pt x="19" y="641"/>
                  </a:lnTo>
                  <a:lnTo>
                    <a:pt x="13" y="641"/>
                  </a:lnTo>
                  <a:lnTo>
                    <a:pt x="6" y="634"/>
                  </a:lnTo>
                  <a:lnTo>
                    <a:pt x="6" y="628"/>
                  </a:lnTo>
                  <a:lnTo>
                    <a:pt x="6" y="621"/>
                  </a:lnTo>
                  <a:lnTo>
                    <a:pt x="6" y="615"/>
                  </a:lnTo>
                  <a:lnTo>
                    <a:pt x="6" y="609"/>
                  </a:lnTo>
                  <a:lnTo>
                    <a:pt x="6" y="602"/>
                  </a:lnTo>
                  <a:lnTo>
                    <a:pt x="6" y="596"/>
                  </a:lnTo>
                  <a:lnTo>
                    <a:pt x="13" y="596"/>
                  </a:lnTo>
                  <a:lnTo>
                    <a:pt x="13" y="589"/>
                  </a:lnTo>
                  <a:lnTo>
                    <a:pt x="19" y="596"/>
                  </a:lnTo>
                  <a:lnTo>
                    <a:pt x="26" y="596"/>
                  </a:lnTo>
                  <a:lnTo>
                    <a:pt x="32" y="602"/>
                  </a:lnTo>
                  <a:lnTo>
                    <a:pt x="38" y="602"/>
                  </a:lnTo>
                  <a:lnTo>
                    <a:pt x="38" y="596"/>
                  </a:lnTo>
                  <a:lnTo>
                    <a:pt x="45" y="596"/>
                  </a:lnTo>
                  <a:lnTo>
                    <a:pt x="51" y="596"/>
                  </a:lnTo>
                  <a:lnTo>
                    <a:pt x="51" y="589"/>
                  </a:lnTo>
                  <a:lnTo>
                    <a:pt x="58" y="589"/>
                  </a:lnTo>
                  <a:lnTo>
                    <a:pt x="58" y="596"/>
                  </a:lnTo>
                  <a:lnTo>
                    <a:pt x="64" y="596"/>
                  </a:lnTo>
                  <a:lnTo>
                    <a:pt x="64" y="589"/>
                  </a:lnTo>
                  <a:lnTo>
                    <a:pt x="70" y="589"/>
                  </a:lnTo>
                  <a:lnTo>
                    <a:pt x="77" y="589"/>
                  </a:lnTo>
                  <a:lnTo>
                    <a:pt x="83" y="589"/>
                  </a:lnTo>
                  <a:lnTo>
                    <a:pt x="90" y="589"/>
                  </a:lnTo>
                  <a:lnTo>
                    <a:pt x="96" y="589"/>
                  </a:lnTo>
                  <a:lnTo>
                    <a:pt x="103" y="589"/>
                  </a:lnTo>
                  <a:lnTo>
                    <a:pt x="103" y="596"/>
                  </a:lnTo>
                  <a:lnTo>
                    <a:pt x="109" y="596"/>
                  </a:lnTo>
                  <a:lnTo>
                    <a:pt x="115" y="596"/>
                  </a:lnTo>
                  <a:lnTo>
                    <a:pt x="122" y="596"/>
                  </a:lnTo>
                  <a:lnTo>
                    <a:pt x="128" y="589"/>
                  </a:lnTo>
                  <a:lnTo>
                    <a:pt x="135" y="589"/>
                  </a:lnTo>
                  <a:lnTo>
                    <a:pt x="135" y="583"/>
                  </a:lnTo>
                  <a:lnTo>
                    <a:pt x="141" y="583"/>
                  </a:lnTo>
                  <a:lnTo>
                    <a:pt x="141" y="577"/>
                  </a:lnTo>
                  <a:lnTo>
                    <a:pt x="141" y="570"/>
                  </a:lnTo>
                  <a:lnTo>
                    <a:pt x="135" y="570"/>
                  </a:lnTo>
                  <a:lnTo>
                    <a:pt x="135" y="564"/>
                  </a:lnTo>
                  <a:lnTo>
                    <a:pt x="128" y="557"/>
                  </a:lnTo>
                  <a:lnTo>
                    <a:pt x="128" y="551"/>
                  </a:lnTo>
                  <a:lnTo>
                    <a:pt x="122" y="551"/>
                  </a:lnTo>
                  <a:lnTo>
                    <a:pt x="115" y="551"/>
                  </a:lnTo>
                  <a:lnTo>
                    <a:pt x="115" y="545"/>
                  </a:lnTo>
                  <a:lnTo>
                    <a:pt x="115" y="551"/>
                  </a:lnTo>
                  <a:lnTo>
                    <a:pt x="109" y="551"/>
                  </a:lnTo>
                  <a:lnTo>
                    <a:pt x="103" y="551"/>
                  </a:lnTo>
                  <a:lnTo>
                    <a:pt x="103" y="557"/>
                  </a:lnTo>
                  <a:lnTo>
                    <a:pt x="96" y="557"/>
                  </a:lnTo>
                  <a:lnTo>
                    <a:pt x="90" y="564"/>
                  </a:lnTo>
                  <a:lnTo>
                    <a:pt x="83" y="564"/>
                  </a:lnTo>
                  <a:lnTo>
                    <a:pt x="77" y="564"/>
                  </a:lnTo>
                  <a:lnTo>
                    <a:pt x="77" y="570"/>
                  </a:lnTo>
                  <a:lnTo>
                    <a:pt x="70" y="570"/>
                  </a:lnTo>
                  <a:lnTo>
                    <a:pt x="64" y="570"/>
                  </a:lnTo>
                  <a:lnTo>
                    <a:pt x="64" y="577"/>
                  </a:lnTo>
                  <a:lnTo>
                    <a:pt x="58" y="577"/>
                  </a:lnTo>
                  <a:lnTo>
                    <a:pt x="58" y="570"/>
                  </a:lnTo>
                  <a:lnTo>
                    <a:pt x="51" y="564"/>
                  </a:lnTo>
                  <a:lnTo>
                    <a:pt x="51" y="557"/>
                  </a:lnTo>
                  <a:lnTo>
                    <a:pt x="45" y="557"/>
                  </a:lnTo>
                  <a:lnTo>
                    <a:pt x="45" y="551"/>
                  </a:lnTo>
                  <a:lnTo>
                    <a:pt x="45" y="545"/>
                  </a:lnTo>
                  <a:lnTo>
                    <a:pt x="45" y="538"/>
                  </a:lnTo>
                  <a:lnTo>
                    <a:pt x="38" y="532"/>
                  </a:lnTo>
                  <a:lnTo>
                    <a:pt x="38" y="525"/>
                  </a:lnTo>
                  <a:lnTo>
                    <a:pt x="32" y="525"/>
                  </a:lnTo>
                  <a:lnTo>
                    <a:pt x="32" y="519"/>
                  </a:lnTo>
                  <a:lnTo>
                    <a:pt x="32" y="513"/>
                  </a:lnTo>
                  <a:lnTo>
                    <a:pt x="32" y="506"/>
                  </a:lnTo>
                  <a:lnTo>
                    <a:pt x="38" y="506"/>
                  </a:lnTo>
                  <a:lnTo>
                    <a:pt x="38" y="500"/>
                  </a:lnTo>
                  <a:lnTo>
                    <a:pt x="45" y="493"/>
                  </a:lnTo>
                  <a:lnTo>
                    <a:pt x="51" y="493"/>
                  </a:lnTo>
                  <a:lnTo>
                    <a:pt x="58" y="493"/>
                  </a:lnTo>
                  <a:lnTo>
                    <a:pt x="64" y="500"/>
                  </a:lnTo>
                  <a:lnTo>
                    <a:pt x="70" y="506"/>
                  </a:lnTo>
                  <a:lnTo>
                    <a:pt x="70" y="513"/>
                  </a:lnTo>
                  <a:lnTo>
                    <a:pt x="70" y="519"/>
                  </a:lnTo>
                  <a:lnTo>
                    <a:pt x="77" y="519"/>
                  </a:lnTo>
                  <a:lnTo>
                    <a:pt x="83" y="519"/>
                  </a:lnTo>
                  <a:lnTo>
                    <a:pt x="83" y="525"/>
                  </a:lnTo>
                  <a:lnTo>
                    <a:pt x="90" y="525"/>
                  </a:lnTo>
                  <a:lnTo>
                    <a:pt x="90" y="519"/>
                  </a:lnTo>
                  <a:lnTo>
                    <a:pt x="96" y="519"/>
                  </a:lnTo>
                  <a:lnTo>
                    <a:pt x="103" y="519"/>
                  </a:lnTo>
                  <a:lnTo>
                    <a:pt x="109" y="513"/>
                  </a:lnTo>
                  <a:lnTo>
                    <a:pt x="109" y="506"/>
                  </a:lnTo>
                  <a:lnTo>
                    <a:pt x="109" y="500"/>
                  </a:lnTo>
                  <a:lnTo>
                    <a:pt x="109" y="493"/>
                  </a:lnTo>
                  <a:lnTo>
                    <a:pt x="109" y="487"/>
                  </a:lnTo>
                  <a:lnTo>
                    <a:pt x="115" y="487"/>
                  </a:lnTo>
                  <a:lnTo>
                    <a:pt x="115" y="481"/>
                  </a:lnTo>
                  <a:lnTo>
                    <a:pt x="109" y="481"/>
                  </a:lnTo>
                  <a:lnTo>
                    <a:pt x="109" y="474"/>
                  </a:lnTo>
                  <a:lnTo>
                    <a:pt x="109" y="468"/>
                  </a:lnTo>
                  <a:lnTo>
                    <a:pt x="109" y="461"/>
                  </a:lnTo>
                  <a:lnTo>
                    <a:pt x="103" y="461"/>
                  </a:lnTo>
                  <a:lnTo>
                    <a:pt x="96" y="455"/>
                  </a:lnTo>
                  <a:lnTo>
                    <a:pt x="90" y="455"/>
                  </a:lnTo>
                  <a:lnTo>
                    <a:pt x="83" y="455"/>
                  </a:lnTo>
                  <a:lnTo>
                    <a:pt x="83" y="449"/>
                  </a:lnTo>
                  <a:lnTo>
                    <a:pt x="83" y="442"/>
                  </a:lnTo>
                  <a:lnTo>
                    <a:pt x="90" y="442"/>
                  </a:lnTo>
                  <a:lnTo>
                    <a:pt x="90" y="436"/>
                  </a:lnTo>
                  <a:lnTo>
                    <a:pt x="90" y="429"/>
                  </a:lnTo>
                  <a:lnTo>
                    <a:pt x="90" y="423"/>
                  </a:lnTo>
                  <a:lnTo>
                    <a:pt x="90" y="417"/>
                  </a:lnTo>
                  <a:lnTo>
                    <a:pt x="90" y="410"/>
                  </a:lnTo>
                  <a:lnTo>
                    <a:pt x="96" y="410"/>
                  </a:lnTo>
                  <a:lnTo>
                    <a:pt x="96" y="404"/>
                  </a:lnTo>
                  <a:lnTo>
                    <a:pt x="96" y="397"/>
                  </a:lnTo>
                  <a:lnTo>
                    <a:pt x="90" y="391"/>
                  </a:lnTo>
                  <a:lnTo>
                    <a:pt x="96" y="391"/>
                  </a:lnTo>
                  <a:lnTo>
                    <a:pt x="96" y="385"/>
                  </a:lnTo>
                  <a:lnTo>
                    <a:pt x="103" y="385"/>
                  </a:lnTo>
                  <a:lnTo>
                    <a:pt x="103" y="378"/>
                  </a:lnTo>
                  <a:lnTo>
                    <a:pt x="103" y="372"/>
                  </a:lnTo>
                  <a:lnTo>
                    <a:pt x="103" y="365"/>
                  </a:lnTo>
                  <a:lnTo>
                    <a:pt x="109" y="365"/>
                  </a:lnTo>
                  <a:lnTo>
                    <a:pt x="115" y="359"/>
                  </a:lnTo>
                  <a:lnTo>
                    <a:pt x="115" y="353"/>
                  </a:lnTo>
                  <a:lnTo>
                    <a:pt x="115" y="346"/>
                  </a:lnTo>
                  <a:lnTo>
                    <a:pt x="115" y="340"/>
                  </a:lnTo>
                  <a:lnTo>
                    <a:pt x="115" y="333"/>
                  </a:lnTo>
                  <a:lnTo>
                    <a:pt x="115" y="327"/>
                  </a:lnTo>
                  <a:lnTo>
                    <a:pt x="115" y="321"/>
                  </a:lnTo>
                  <a:lnTo>
                    <a:pt x="115" y="314"/>
                  </a:lnTo>
                  <a:lnTo>
                    <a:pt x="115" y="308"/>
                  </a:lnTo>
                  <a:lnTo>
                    <a:pt x="115" y="301"/>
                  </a:lnTo>
                  <a:lnTo>
                    <a:pt x="115" y="295"/>
                  </a:lnTo>
                  <a:lnTo>
                    <a:pt x="115" y="289"/>
                  </a:lnTo>
                  <a:lnTo>
                    <a:pt x="115" y="282"/>
                  </a:lnTo>
                  <a:lnTo>
                    <a:pt x="115" y="276"/>
                  </a:lnTo>
                  <a:lnTo>
                    <a:pt x="122" y="269"/>
                  </a:lnTo>
                  <a:lnTo>
                    <a:pt x="128" y="269"/>
                  </a:lnTo>
                  <a:lnTo>
                    <a:pt x="128" y="263"/>
                  </a:lnTo>
                  <a:lnTo>
                    <a:pt x="135" y="263"/>
                  </a:lnTo>
                  <a:lnTo>
                    <a:pt x="141" y="263"/>
                  </a:lnTo>
                  <a:lnTo>
                    <a:pt x="147" y="263"/>
                  </a:lnTo>
                  <a:lnTo>
                    <a:pt x="147" y="257"/>
                  </a:lnTo>
                  <a:lnTo>
                    <a:pt x="147" y="250"/>
                  </a:lnTo>
                  <a:lnTo>
                    <a:pt x="141" y="244"/>
                  </a:lnTo>
                  <a:lnTo>
                    <a:pt x="135" y="244"/>
                  </a:lnTo>
                  <a:lnTo>
                    <a:pt x="128" y="237"/>
                  </a:lnTo>
                  <a:lnTo>
                    <a:pt x="128" y="231"/>
                  </a:lnTo>
                  <a:lnTo>
                    <a:pt x="128" y="225"/>
                  </a:lnTo>
                  <a:lnTo>
                    <a:pt x="122" y="225"/>
                  </a:lnTo>
                  <a:lnTo>
                    <a:pt x="122" y="218"/>
                  </a:lnTo>
                  <a:lnTo>
                    <a:pt x="122" y="212"/>
                  </a:lnTo>
                  <a:lnTo>
                    <a:pt x="122" y="205"/>
                  </a:lnTo>
                  <a:lnTo>
                    <a:pt x="122" y="199"/>
                  </a:lnTo>
                  <a:lnTo>
                    <a:pt x="122" y="192"/>
                  </a:lnTo>
                  <a:lnTo>
                    <a:pt x="128" y="192"/>
                  </a:lnTo>
                  <a:lnTo>
                    <a:pt x="128" y="186"/>
                  </a:lnTo>
                  <a:lnTo>
                    <a:pt x="122" y="186"/>
                  </a:lnTo>
                  <a:lnTo>
                    <a:pt x="122" y="180"/>
                  </a:lnTo>
                  <a:lnTo>
                    <a:pt x="122" y="173"/>
                  </a:lnTo>
                  <a:lnTo>
                    <a:pt x="128" y="173"/>
                  </a:lnTo>
                  <a:lnTo>
                    <a:pt x="135" y="180"/>
                  </a:lnTo>
                  <a:lnTo>
                    <a:pt x="141" y="180"/>
                  </a:lnTo>
                  <a:lnTo>
                    <a:pt x="147" y="180"/>
                  </a:lnTo>
                  <a:lnTo>
                    <a:pt x="154" y="180"/>
                  </a:lnTo>
                  <a:lnTo>
                    <a:pt x="154" y="186"/>
                  </a:lnTo>
                  <a:lnTo>
                    <a:pt x="160" y="186"/>
                  </a:lnTo>
                  <a:lnTo>
                    <a:pt x="167" y="186"/>
                  </a:lnTo>
                  <a:lnTo>
                    <a:pt x="173" y="186"/>
                  </a:lnTo>
                  <a:lnTo>
                    <a:pt x="173" y="180"/>
                  </a:lnTo>
                  <a:lnTo>
                    <a:pt x="179" y="180"/>
                  </a:lnTo>
                  <a:lnTo>
                    <a:pt x="186" y="180"/>
                  </a:lnTo>
                  <a:lnTo>
                    <a:pt x="179" y="180"/>
                  </a:lnTo>
                  <a:lnTo>
                    <a:pt x="179" y="186"/>
                  </a:lnTo>
                  <a:lnTo>
                    <a:pt x="186" y="186"/>
                  </a:lnTo>
                  <a:lnTo>
                    <a:pt x="186" y="192"/>
                  </a:lnTo>
                  <a:lnTo>
                    <a:pt x="186" y="199"/>
                  </a:lnTo>
                  <a:lnTo>
                    <a:pt x="192" y="205"/>
                  </a:lnTo>
                  <a:lnTo>
                    <a:pt x="192" y="212"/>
                  </a:lnTo>
                  <a:lnTo>
                    <a:pt x="186" y="212"/>
                  </a:lnTo>
                  <a:lnTo>
                    <a:pt x="186" y="218"/>
                  </a:lnTo>
                  <a:lnTo>
                    <a:pt x="179" y="218"/>
                  </a:lnTo>
                  <a:lnTo>
                    <a:pt x="186" y="225"/>
                  </a:lnTo>
                  <a:lnTo>
                    <a:pt x="186" y="231"/>
                  </a:lnTo>
                  <a:lnTo>
                    <a:pt x="192" y="231"/>
                  </a:lnTo>
                  <a:lnTo>
                    <a:pt x="199" y="231"/>
                  </a:lnTo>
                  <a:lnTo>
                    <a:pt x="205" y="231"/>
                  </a:lnTo>
                  <a:lnTo>
                    <a:pt x="205" y="237"/>
                  </a:lnTo>
                  <a:lnTo>
                    <a:pt x="205" y="244"/>
                  </a:lnTo>
                  <a:lnTo>
                    <a:pt x="211" y="244"/>
                  </a:lnTo>
                  <a:lnTo>
                    <a:pt x="218" y="250"/>
                  </a:lnTo>
                  <a:lnTo>
                    <a:pt x="224" y="250"/>
                  </a:lnTo>
                  <a:lnTo>
                    <a:pt x="231" y="244"/>
                  </a:lnTo>
                  <a:lnTo>
                    <a:pt x="237" y="244"/>
                  </a:lnTo>
                  <a:lnTo>
                    <a:pt x="243" y="244"/>
                  </a:lnTo>
                  <a:lnTo>
                    <a:pt x="250" y="244"/>
                  </a:lnTo>
                  <a:lnTo>
                    <a:pt x="250" y="250"/>
                  </a:lnTo>
                  <a:lnTo>
                    <a:pt x="256" y="250"/>
                  </a:lnTo>
                  <a:lnTo>
                    <a:pt x="256" y="244"/>
                  </a:lnTo>
                  <a:lnTo>
                    <a:pt x="263" y="244"/>
                  </a:lnTo>
                  <a:lnTo>
                    <a:pt x="269" y="244"/>
                  </a:lnTo>
                  <a:lnTo>
                    <a:pt x="275" y="244"/>
                  </a:lnTo>
                  <a:lnTo>
                    <a:pt x="282" y="244"/>
                  </a:lnTo>
                  <a:lnTo>
                    <a:pt x="282" y="250"/>
                  </a:lnTo>
                  <a:lnTo>
                    <a:pt x="282" y="257"/>
                  </a:lnTo>
                  <a:lnTo>
                    <a:pt x="275" y="257"/>
                  </a:lnTo>
                  <a:lnTo>
                    <a:pt x="269" y="257"/>
                  </a:lnTo>
                  <a:lnTo>
                    <a:pt x="269" y="263"/>
                  </a:lnTo>
                  <a:lnTo>
                    <a:pt x="269" y="269"/>
                  </a:lnTo>
                  <a:lnTo>
                    <a:pt x="263" y="269"/>
                  </a:lnTo>
                  <a:lnTo>
                    <a:pt x="263" y="276"/>
                  </a:lnTo>
                  <a:lnTo>
                    <a:pt x="269" y="276"/>
                  </a:lnTo>
                  <a:lnTo>
                    <a:pt x="275" y="276"/>
                  </a:lnTo>
                  <a:lnTo>
                    <a:pt x="282" y="276"/>
                  </a:lnTo>
                  <a:lnTo>
                    <a:pt x="282" y="282"/>
                  </a:lnTo>
                  <a:lnTo>
                    <a:pt x="288" y="282"/>
                  </a:lnTo>
                  <a:lnTo>
                    <a:pt x="288" y="289"/>
                  </a:lnTo>
                  <a:lnTo>
                    <a:pt x="288" y="295"/>
                  </a:lnTo>
                  <a:lnTo>
                    <a:pt x="295" y="295"/>
                  </a:lnTo>
                  <a:lnTo>
                    <a:pt x="295" y="301"/>
                  </a:lnTo>
                  <a:lnTo>
                    <a:pt x="301" y="301"/>
                  </a:lnTo>
                  <a:lnTo>
                    <a:pt x="307" y="308"/>
                  </a:lnTo>
                  <a:lnTo>
                    <a:pt x="314" y="308"/>
                  </a:lnTo>
                  <a:lnTo>
                    <a:pt x="320" y="308"/>
                  </a:lnTo>
                  <a:lnTo>
                    <a:pt x="327" y="301"/>
                  </a:lnTo>
                  <a:lnTo>
                    <a:pt x="333" y="301"/>
                  </a:lnTo>
                  <a:lnTo>
                    <a:pt x="339" y="301"/>
                  </a:lnTo>
                  <a:lnTo>
                    <a:pt x="346" y="301"/>
                  </a:lnTo>
                  <a:lnTo>
                    <a:pt x="352" y="301"/>
                  </a:lnTo>
                  <a:lnTo>
                    <a:pt x="352" y="308"/>
                  </a:lnTo>
                  <a:lnTo>
                    <a:pt x="359" y="308"/>
                  </a:lnTo>
                  <a:lnTo>
                    <a:pt x="365" y="308"/>
                  </a:lnTo>
                  <a:lnTo>
                    <a:pt x="365" y="301"/>
                  </a:lnTo>
                  <a:lnTo>
                    <a:pt x="371" y="301"/>
                  </a:lnTo>
                  <a:lnTo>
                    <a:pt x="371" y="295"/>
                  </a:lnTo>
                  <a:lnTo>
                    <a:pt x="378" y="295"/>
                  </a:lnTo>
                  <a:lnTo>
                    <a:pt x="384" y="295"/>
                  </a:lnTo>
                  <a:lnTo>
                    <a:pt x="384" y="301"/>
                  </a:lnTo>
                  <a:lnTo>
                    <a:pt x="384" y="308"/>
                  </a:lnTo>
                  <a:lnTo>
                    <a:pt x="391" y="308"/>
                  </a:lnTo>
                  <a:lnTo>
                    <a:pt x="397" y="308"/>
                  </a:lnTo>
                  <a:lnTo>
                    <a:pt x="397" y="301"/>
                  </a:lnTo>
                  <a:lnTo>
                    <a:pt x="403" y="301"/>
                  </a:lnTo>
                  <a:lnTo>
                    <a:pt x="403" y="295"/>
                  </a:lnTo>
                  <a:lnTo>
                    <a:pt x="410" y="295"/>
                  </a:lnTo>
                  <a:lnTo>
                    <a:pt x="410" y="289"/>
                  </a:lnTo>
                  <a:lnTo>
                    <a:pt x="403" y="282"/>
                  </a:lnTo>
                  <a:lnTo>
                    <a:pt x="397" y="276"/>
                  </a:lnTo>
                  <a:lnTo>
                    <a:pt x="397" y="269"/>
                  </a:lnTo>
                  <a:lnTo>
                    <a:pt x="397" y="263"/>
                  </a:lnTo>
                  <a:lnTo>
                    <a:pt x="403" y="263"/>
                  </a:lnTo>
                  <a:lnTo>
                    <a:pt x="403" y="257"/>
                  </a:lnTo>
                  <a:lnTo>
                    <a:pt x="397" y="257"/>
                  </a:lnTo>
                  <a:lnTo>
                    <a:pt x="397" y="250"/>
                  </a:lnTo>
                  <a:lnTo>
                    <a:pt x="397" y="244"/>
                  </a:lnTo>
                  <a:lnTo>
                    <a:pt x="397" y="237"/>
                  </a:lnTo>
                  <a:lnTo>
                    <a:pt x="397" y="231"/>
                  </a:lnTo>
                  <a:lnTo>
                    <a:pt x="403" y="225"/>
                  </a:lnTo>
                  <a:lnTo>
                    <a:pt x="410" y="218"/>
                  </a:lnTo>
                  <a:lnTo>
                    <a:pt x="416" y="218"/>
                  </a:lnTo>
                  <a:lnTo>
                    <a:pt x="423" y="218"/>
                  </a:lnTo>
                  <a:lnTo>
                    <a:pt x="423" y="212"/>
                  </a:lnTo>
                  <a:lnTo>
                    <a:pt x="429" y="212"/>
                  </a:lnTo>
                  <a:lnTo>
                    <a:pt x="429" y="205"/>
                  </a:lnTo>
                  <a:lnTo>
                    <a:pt x="429" y="199"/>
                  </a:lnTo>
                  <a:lnTo>
                    <a:pt x="429" y="192"/>
                  </a:lnTo>
                  <a:lnTo>
                    <a:pt x="429" y="186"/>
                  </a:lnTo>
                  <a:lnTo>
                    <a:pt x="429" y="180"/>
                  </a:lnTo>
                  <a:lnTo>
                    <a:pt x="423" y="180"/>
                  </a:lnTo>
                  <a:lnTo>
                    <a:pt x="423" y="173"/>
                  </a:lnTo>
                  <a:lnTo>
                    <a:pt x="423" y="167"/>
                  </a:lnTo>
                  <a:lnTo>
                    <a:pt x="423" y="160"/>
                  </a:lnTo>
                  <a:lnTo>
                    <a:pt x="423" y="154"/>
                  </a:lnTo>
                  <a:lnTo>
                    <a:pt x="429" y="148"/>
                  </a:lnTo>
                  <a:lnTo>
                    <a:pt x="435" y="135"/>
                  </a:lnTo>
                  <a:lnTo>
                    <a:pt x="442" y="128"/>
                  </a:lnTo>
                  <a:lnTo>
                    <a:pt x="448" y="109"/>
                  </a:lnTo>
                  <a:lnTo>
                    <a:pt x="461" y="84"/>
                  </a:lnTo>
                  <a:lnTo>
                    <a:pt x="468" y="77"/>
                  </a:lnTo>
                  <a:lnTo>
                    <a:pt x="468" y="71"/>
                  </a:lnTo>
                  <a:lnTo>
                    <a:pt x="474" y="64"/>
                  </a:lnTo>
                  <a:lnTo>
                    <a:pt x="474" y="58"/>
                  </a:lnTo>
                  <a:lnTo>
                    <a:pt x="468" y="58"/>
                  </a:lnTo>
                  <a:lnTo>
                    <a:pt x="468" y="52"/>
                  </a:lnTo>
                  <a:lnTo>
                    <a:pt x="474" y="52"/>
                  </a:lnTo>
                  <a:lnTo>
                    <a:pt x="480" y="52"/>
                  </a:lnTo>
                  <a:lnTo>
                    <a:pt x="480" y="45"/>
                  </a:lnTo>
                  <a:lnTo>
                    <a:pt x="487" y="45"/>
                  </a:lnTo>
                  <a:lnTo>
                    <a:pt x="487" y="39"/>
                  </a:lnTo>
                  <a:lnTo>
                    <a:pt x="493" y="39"/>
                  </a:lnTo>
                  <a:lnTo>
                    <a:pt x="500" y="45"/>
                  </a:lnTo>
                  <a:lnTo>
                    <a:pt x="506" y="45"/>
                  </a:lnTo>
                  <a:lnTo>
                    <a:pt x="506" y="39"/>
                  </a:lnTo>
                  <a:lnTo>
                    <a:pt x="512" y="39"/>
                  </a:lnTo>
                  <a:lnTo>
                    <a:pt x="512" y="32"/>
                  </a:lnTo>
                  <a:lnTo>
                    <a:pt x="519" y="32"/>
                  </a:lnTo>
                  <a:lnTo>
                    <a:pt x="519" y="39"/>
                  </a:lnTo>
                  <a:lnTo>
                    <a:pt x="519" y="45"/>
                  </a:lnTo>
                  <a:lnTo>
                    <a:pt x="519" y="39"/>
                  </a:lnTo>
                  <a:lnTo>
                    <a:pt x="525" y="39"/>
                  </a:lnTo>
                  <a:lnTo>
                    <a:pt x="525" y="45"/>
                  </a:lnTo>
                  <a:lnTo>
                    <a:pt x="532" y="45"/>
                  </a:lnTo>
                  <a:lnTo>
                    <a:pt x="532" y="52"/>
                  </a:lnTo>
                  <a:lnTo>
                    <a:pt x="532" y="58"/>
                  </a:lnTo>
                  <a:lnTo>
                    <a:pt x="538" y="58"/>
                  </a:lnTo>
                  <a:lnTo>
                    <a:pt x="544" y="58"/>
                  </a:lnTo>
                  <a:lnTo>
                    <a:pt x="544" y="52"/>
                  </a:lnTo>
                  <a:lnTo>
                    <a:pt x="544" y="45"/>
                  </a:lnTo>
                  <a:lnTo>
                    <a:pt x="551" y="45"/>
                  </a:lnTo>
                  <a:lnTo>
                    <a:pt x="557" y="45"/>
                  </a:lnTo>
                  <a:lnTo>
                    <a:pt x="564" y="45"/>
                  </a:lnTo>
                  <a:lnTo>
                    <a:pt x="564" y="39"/>
                  </a:lnTo>
                  <a:lnTo>
                    <a:pt x="570" y="39"/>
                  </a:lnTo>
                  <a:lnTo>
                    <a:pt x="570" y="32"/>
                  </a:lnTo>
                  <a:lnTo>
                    <a:pt x="570" y="39"/>
                  </a:lnTo>
                  <a:lnTo>
                    <a:pt x="576" y="39"/>
                  </a:lnTo>
                  <a:lnTo>
                    <a:pt x="576" y="32"/>
                  </a:lnTo>
                  <a:lnTo>
                    <a:pt x="583" y="32"/>
                  </a:lnTo>
                  <a:lnTo>
                    <a:pt x="583" y="26"/>
                  </a:lnTo>
                  <a:lnTo>
                    <a:pt x="589" y="26"/>
                  </a:lnTo>
                  <a:lnTo>
                    <a:pt x="589" y="32"/>
                  </a:lnTo>
                  <a:lnTo>
                    <a:pt x="596" y="32"/>
                  </a:lnTo>
                  <a:lnTo>
                    <a:pt x="596" y="39"/>
                  </a:lnTo>
                  <a:lnTo>
                    <a:pt x="602" y="39"/>
                  </a:lnTo>
                  <a:lnTo>
                    <a:pt x="608" y="45"/>
                  </a:lnTo>
                  <a:lnTo>
                    <a:pt x="615" y="45"/>
                  </a:lnTo>
                  <a:lnTo>
                    <a:pt x="615" y="39"/>
                  </a:lnTo>
                  <a:lnTo>
                    <a:pt x="615" y="32"/>
                  </a:lnTo>
                  <a:lnTo>
                    <a:pt x="621" y="32"/>
                  </a:lnTo>
                  <a:lnTo>
                    <a:pt x="621" y="26"/>
                  </a:lnTo>
                  <a:lnTo>
                    <a:pt x="628" y="26"/>
                  </a:lnTo>
                  <a:lnTo>
                    <a:pt x="634" y="20"/>
                  </a:lnTo>
                  <a:lnTo>
                    <a:pt x="647" y="20"/>
                  </a:lnTo>
                  <a:lnTo>
                    <a:pt x="660" y="20"/>
                  </a:lnTo>
                  <a:lnTo>
                    <a:pt x="666" y="20"/>
                  </a:lnTo>
                  <a:lnTo>
                    <a:pt x="672" y="20"/>
                  </a:lnTo>
                  <a:lnTo>
                    <a:pt x="679" y="13"/>
                  </a:lnTo>
                  <a:lnTo>
                    <a:pt x="685" y="13"/>
                  </a:lnTo>
                  <a:lnTo>
                    <a:pt x="692" y="13"/>
                  </a:lnTo>
                  <a:lnTo>
                    <a:pt x="698" y="20"/>
                  </a:lnTo>
                  <a:lnTo>
                    <a:pt x="704" y="13"/>
                  </a:lnTo>
                  <a:lnTo>
                    <a:pt x="711" y="7"/>
                  </a:lnTo>
                  <a:lnTo>
                    <a:pt x="711" y="0"/>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endParaRPr lang="fr-FR" dirty="0"/>
            </a:p>
          </p:txBody>
        </p:sp>
      </p:grpSp>
      <p:sp>
        <p:nvSpPr>
          <p:cNvPr id="66" name="Graphic 61" descr="Marker with solid fill">
            <a:extLst>
              <a:ext uri="{FF2B5EF4-FFF2-40B4-BE49-F238E27FC236}">
                <a16:creationId xmlns:a16="http://schemas.microsoft.com/office/drawing/2014/main" id="{AB29858D-D27A-81CA-EB8A-A72CC3FF20F2}"/>
              </a:ext>
            </a:extLst>
          </p:cNvPr>
          <p:cNvSpPr/>
          <p:nvPr/>
        </p:nvSpPr>
        <p:spPr>
          <a:xfrm>
            <a:off x="11147589" y="4607917"/>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endParaRPr lang="fr-FR"/>
          </a:p>
        </p:txBody>
      </p:sp>
      <p:grpSp>
        <p:nvGrpSpPr>
          <p:cNvPr id="80" name="Group 79">
            <a:extLst>
              <a:ext uri="{FF2B5EF4-FFF2-40B4-BE49-F238E27FC236}">
                <a16:creationId xmlns:a16="http://schemas.microsoft.com/office/drawing/2014/main" id="{AA6C7946-0B54-24E4-FD34-C236526F0D21}"/>
              </a:ext>
            </a:extLst>
          </p:cNvPr>
          <p:cNvGrpSpPr/>
          <p:nvPr/>
        </p:nvGrpSpPr>
        <p:grpSpPr>
          <a:xfrm>
            <a:off x="10140184" y="5794620"/>
            <a:ext cx="1238944" cy="230741"/>
            <a:chOff x="10325237" y="5829179"/>
            <a:chExt cx="1238944" cy="230741"/>
          </a:xfrm>
        </p:grpSpPr>
        <p:sp>
          <p:nvSpPr>
            <p:cNvPr id="74" name="Graphic 61" descr="Marker with solid fill">
              <a:extLst>
                <a:ext uri="{FF2B5EF4-FFF2-40B4-BE49-F238E27FC236}">
                  <a16:creationId xmlns:a16="http://schemas.microsoft.com/office/drawing/2014/main" id="{3C6E8328-4C51-D56D-C589-2B91A13E22F1}"/>
                </a:ext>
              </a:extLst>
            </p:cNvPr>
            <p:cNvSpPr/>
            <p:nvPr/>
          </p:nvSpPr>
          <p:spPr>
            <a:xfrm>
              <a:off x="10325237" y="5841371"/>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endParaRPr lang="fr-FR"/>
            </a:p>
          </p:txBody>
        </p:sp>
        <p:sp>
          <p:nvSpPr>
            <p:cNvPr id="75" name="TextBox 74">
              <a:extLst>
                <a:ext uri="{FF2B5EF4-FFF2-40B4-BE49-F238E27FC236}">
                  <a16:creationId xmlns:a16="http://schemas.microsoft.com/office/drawing/2014/main" id="{666AEA23-5FB6-6D3F-EEE3-494C6A7924B8}"/>
                </a:ext>
              </a:extLst>
            </p:cNvPr>
            <p:cNvSpPr txBox="1"/>
            <p:nvPr/>
          </p:nvSpPr>
          <p:spPr>
            <a:xfrm>
              <a:off x="10537056" y="5829179"/>
              <a:ext cx="1027125" cy="218549"/>
            </a:xfrm>
            <a:prstGeom prst="rect">
              <a:avLst/>
            </a:prstGeom>
            <a:ln w="6350">
              <a:noFill/>
              <a:miter lim="800000"/>
            </a:ln>
          </p:spPr>
          <p:txBody>
            <a:bodyPr vert="horz" wrap="square" lIns="0" tIns="0" rIns="0" bIns="0" rtlCol="0">
              <a:noAutofit/>
            </a:bodyPr>
            <a:lstStyle/>
            <a:p>
              <a:pPr algn="ctr">
                <a:spcBef>
                  <a:spcPts val="300"/>
                </a:spcBef>
                <a:spcAft>
                  <a:spcPts val="300"/>
                </a:spcAft>
                <a:buNone/>
              </a:pPr>
              <a:r>
                <a:rPr lang="fr-FR" sz="900" dirty="0"/>
                <a:t>Régions couvertes par le projet</a:t>
              </a:r>
            </a:p>
          </p:txBody>
        </p:sp>
      </p:grpSp>
      <p:grpSp>
        <p:nvGrpSpPr>
          <p:cNvPr id="79" name="Group 78">
            <a:extLst>
              <a:ext uri="{FF2B5EF4-FFF2-40B4-BE49-F238E27FC236}">
                <a16:creationId xmlns:a16="http://schemas.microsoft.com/office/drawing/2014/main" id="{FD22CC78-0F67-DE52-3752-F1F8858C54BF}"/>
              </a:ext>
            </a:extLst>
          </p:cNvPr>
          <p:cNvGrpSpPr/>
          <p:nvPr/>
        </p:nvGrpSpPr>
        <p:grpSpPr>
          <a:xfrm>
            <a:off x="1462075" y="6029247"/>
            <a:ext cx="8260153" cy="239250"/>
            <a:chOff x="1462075" y="5661497"/>
            <a:chExt cx="8260153" cy="239250"/>
          </a:xfrm>
        </p:grpSpPr>
        <p:sp>
          <p:nvSpPr>
            <p:cNvPr id="35" name="TextBox 34">
              <a:extLst>
                <a:ext uri="{FF2B5EF4-FFF2-40B4-BE49-F238E27FC236}">
                  <a16:creationId xmlns:a16="http://schemas.microsoft.com/office/drawing/2014/main" id="{BA423C47-2798-AFCE-EA3A-0D6B644C5C19}"/>
                </a:ext>
              </a:extLst>
            </p:cNvPr>
            <p:cNvSpPr txBox="1"/>
            <p:nvPr/>
          </p:nvSpPr>
          <p:spPr>
            <a:xfrm>
              <a:off x="1462075" y="5661497"/>
              <a:ext cx="1494907" cy="239250"/>
            </a:xfrm>
            <a:prstGeom prst="rect">
              <a:avLst/>
            </a:prstGeom>
            <a:ln w="6350">
              <a:noFill/>
              <a:miter lim="800000"/>
            </a:ln>
          </p:spPr>
          <p:txBody>
            <a:bodyPr vert="horz" wrap="square" lIns="0" tIns="0" rIns="0" bIns="0" rtlCol="0">
              <a:noAutofit/>
            </a:bodyPr>
            <a:lstStyle/>
            <a:p>
              <a:pPr algn="l">
                <a:spcBef>
                  <a:spcPts val="300"/>
                </a:spcBef>
                <a:spcAft>
                  <a:spcPts val="300"/>
                </a:spcAft>
                <a:buNone/>
              </a:pPr>
              <a:r>
                <a:rPr lang="fr-FR" sz="1150" dirty="0"/>
                <a:t>Etude de préfaisabilité</a:t>
              </a:r>
            </a:p>
          </p:txBody>
        </p:sp>
        <p:sp>
          <p:nvSpPr>
            <p:cNvPr id="36" name="TextBox 35">
              <a:extLst>
                <a:ext uri="{FF2B5EF4-FFF2-40B4-BE49-F238E27FC236}">
                  <a16:creationId xmlns:a16="http://schemas.microsoft.com/office/drawing/2014/main" id="{8721D6BC-0C6B-ECE3-F431-1B0C3132C922}"/>
                </a:ext>
              </a:extLst>
            </p:cNvPr>
            <p:cNvSpPr txBox="1"/>
            <p:nvPr/>
          </p:nvSpPr>
          <p:spPr>
            <a:xfrm>
              <a:off x="3717524" y="5661497"/>
              <a:ext cx="1494907" cy="239250"/>
            </a:xfrm>
            <a:prstGeom prst="rect">
              <a:avLst/>
            </a:prstGeom>
            <a:ln w="6350">
              <a:noFill/>
              <a:miter lim="800000"/>
            </a:ln>
          </p:spPr>
          <p:txBody>
            <a:bodyPr vert="horz" wrap="square" lIns="0" tIns="0" rIns="0" bIns="0" rtlCol="0">
              <a:noAutofit/>
            </a:bodyPr>
            <a:lstStyle/>
            <a:p>
              <a:pPr algn="ctr">
                <a:spcBef>
                  <a:spcPts val="300"/>
                </a:spcBef>
                <a:spcAft>
                  <a:spcPts val="300"/>
                </a:spcAft>
                <a:buNone/>
              </a:pPr>
              <a:r>
                <a:rPr lang="fr-FR" sz="1150" dirty="0"/>
                <a:t>Etude de faisabilité</a:t>
              </a:r>
            </a:p>
          </p:txBody>
        </p:sp>
        <p:sp>
          <p:nvSpPr>
            <p:cNvPr id="38" name="TextBox 37">
              <a:extLst>
                <a:ext uri="{FF2B5EF4-FFF2-40B4-BE49-F238E27FC236}">
                  <a16:creationId xmlns:a16="http://schemas.microsoft.com/office/drawing/2014/main" id="{E31FD273-1B36-F71B-0887-DC76D264BD47}"/>
                </a:ext>
              </a:extLst>
            </p:cNvPr>
            <p:cNvSpPr txBox="1"/>
            <p:nvPr/>
          </p:nvSpPr>
          <p:spPr>
            <a:xfrm>
              <a:off x="5974718" y="5661497"/>
              <a:ext cx="1494907" cy="239250"/>
            </a:xfrm>
            <a:prstGeom prst="rect">
              <a:avLst/>
            </a:prstGeom>
            <a:ln w="6350">
              <a:noFill/>
              <a:miter lim="800000"/>
            </a:ln>
          </p:spPr>
          <p:txBody>
            <a:bodyPr vert="horz" wrap="square" lIns="0" tIns="0" rIns="0" bIns="0" rtlCol="0">
              <a:noAutofit/>
            </a:bodyPr>
            <a:lstStyle/>
            <a:p>
              <a:pPr algn="ctr">
                <a:spcBef>
                  <a:spcPts val="300"/>
                </a:spcBef>
                <a:spcAft>
                  <a:spcPts val="300"/>
                </a:spcAft>
                <a:buNone/>
              </a:pPr>
              <a:r>
                <a:rPr lang="fr-FR" sz="1150" dirty="0"/>
                <a:t>Appel d’offre</a:t>
              </a:r>
            </a:p>
          </p:txBody>
        </p:sp>
        <p:sp>
          <p:nvSpPr>
            <p:cNvPr id="77" name="TextBox 76">
              <a:extLst>
                <a:ext uri="{FF2B5EF4-FFF2-40B4-BE49-F238E27FC236}">
                  <a16:creationId xmlns:a16="http://schemas.microsoft.com/office/drawing/2014/main" id="{E4E2A865-F68E-D248-BA11-09AC4601A8EE}"/>
                </a:ext>
              </a:extLst>
            </p:cNvPr>
            <p:cNvSpPr txBox="1"/>
            <p:nvPr/>
          </p:nvSpPr>
          <p:spPr>
            <a:xfrm>
              <a:off x="8227321" y="5661497"/>
              <a:ext cx="1494907" cy="239250"/>
            </a:xfrm>
            <a:prstGeom prst="rect">
              <a:avLst/>
            </a:prstGeom>
            <a:ln w="6350">
              <a:noFill/>
              <a:miter lim="800000"/>
            </a:ln>
          </p:spPr>
          <p:txBody>
            <a:bodyPr vert="horz" wrap="square" lIns="0" tIns="0" rIns="0" bIns="0" rtlCol="0">
              <a:noAutofit/>
            </a:bodyPr>
            <a:lstStyle/>
            <a:p>
              <a:pPr algn="ctr">
                <a:spcBef>
                  <a:spcPts val="300"/>
                </a:spcBef>
                <a:spcAft>
                  <a:spcPts val="300"/>
                </a:spcAft>
                <a:buNone/>
              </a:pPr>
              <a:r>
                <a:rPr lang="fr-FR" sz="1150" dirty="0"/>
                <a:t>Démarrage du projet</a:t>
              </a:r>
            </a:p>
          </p:txBody>
        </p:sp>
      </p:grpSp>
      <p:sp>
        <p:nvSpPr>
          <p:cNvPr id="78" name="CustomShape 21">
            <a:extLst>
              <a:ext uri="{FF2B5EF4-FFF2-40B4-BE49-F238E27FC236}">
                <a16:creationId xmlns:a16="http://schemas.microsoft.com/office/drawing/2014/main" id="{69F98668-620F-8F79-A5DD-4F06D542F424}"/>
              </a:ext>
            </a:extLst>
          </p:cNvPr>
          <p:cNvSpPr/>
          <p:nvPr/>
        </p:nvSpPr>
        <p:spPr>
          <a:xfrm>
            <a:off x="9755812" y="1107486"/>
            <a:ext cx="0" cy="5158745"/>
          </a:xfrm>
          <a:prstGeom prst="straightConnector1">
            <a:avLst/>
          </a:prstGeom>
          <a:noFill/>
          <a:ln w="12600">
            <a:solidFill>
              <a:schemeClr val="accent6"/>
            </a:solidFill>
            <a:round/>
          </a:ln>
        </p:spPr>
        <p:style>
          <a:lnRef idx="0">
            <a:scrgbClr r="0" g="0" b="0"/>
          </a:lnRef>
          <a:fillRef idx="0">
            <a:scrgbClr r="0" g="0" b="0"/>
          </a:fillRef>
          <a:effectRef idx="0">
            <a:scrgbClr r="0" g="0" b="0"/>
          </a:effectRef>
          <a:fontRef idx="minor"/>
        </p:style>
        <p:txBody>
          <a:bodyPr/>
          <a:lstStyle/>
          <a:p>
            <a:endParaRPr lang="fr-TG"/>
          </a:p>
        </p:txBody>
      </p:sp>
      <p:sp>
        <p:nvSpPr>
          <p:cNvPr id="81" name="TextBox 80">
            <a:extLst>
              <a:ext uri="{FF2B5EF4-FFF2-40B4-BE49-F238E27FC236}">
                <a16:creationId xmlns:a16="http://schemas.microsoft.com/office/drawing/2014/main" id="{D31636E0-1CD2-24E2-D9A5-EC9E598AAF0D}"/>
              </a:ext>
            </a:extLst>
          </p:cNvPr>
          <p:cNvSpPr txBox="1"/>
          <p:nvPr/>
        </p:nvSpPr>
        <p:spPr>
          <a:xfrm>
            <a:off x="9901180" y="6543853"/>
            <a:ext cx="1398938" cy="221491"/>
          </a:xfrm>
          <a:prstGeom prst="rect">
            <a:avLst/>
          </a:prstGeom>
          <a:ln w="6350">
            <a:noFill/>
            <a:miter lim="800000"/>
          </a:ln>
        </p:spPr>
        <p:txBody>
          <a:bodyPr vert="horz" wrap="square" lIns="0" tIns="0" rIns="0" bIns="0" rtlCol="0">
            <a:noAutofit/>
          </a:bodyPr>
          <a:lstStyle/>
          <a:p>
            <a:pPr>
              <a:spcBef>
                <a:spcPts val="300"/>
              </a:spcBef>
              <a:spcAft>
                <a:spcPts val="300"/>
              </a:spcAft>
            </a:pPr>
            <a:r>
              <a:rPr lang="fr-FR" sz="1050" i="1" dirty="0"/>
              <a:t>Mise à jour : Avril/2026</a:t>
            </a:r>
          </a:p>
        </p:txBody>
      </p:sp>
      <p:sp>
        <p:nvSpPr>
          <p:cNvPr id="2" name="Shape 2251">
            <a:extLst>
              <a:ext uri="{FF2B5EF4-FFF2-40B4-BE49-F238E27FC236}">
                <a16:creationId xmlns:a16="http://schemas.microsoft.com/office/drawing/2014/main" id="{2303552D-6B94-F538-D77C-779FB4BB580C}"/>
              </a:ext>
            </a:extLst>
          </p:cNvPr>
          <p:cNvSpPr txBox="1"/>
          <p:nvPr/>
        </p:nvSpPr>
        <p:spPr>
          <a:xfrm>
            <a:off x="3233688" y="2366024"/>
            <a:ext cx="6483803" cy="1291929"/>
          </a:xfrm>
          <a:prstGeom prst="rect">
            <a:avLst/>
          </a:prstGeom>
          <a:noFill/>
          <a:ln>
            <a:noFill/>
          </a:ln>
        </p:spPr>
        <p:txBody>
          <a:bodyPr wrap="square" lIns="0" tIns="0" rIns="0" bIns="0" anchor="t" anchorCtr="0">
            <a:noAutofit/>
          </a:bodyPr>
          <a:lstStyle/>
          <a:p>
            <a:pPr marL="174930" indent="-174930" defTabSz="932863">
              <a:buClr>
                <a:srgbClr val="005E00"/>
              </a:buClr>
              <a:buSzPct val="122000"/>
              <a:buFont typeface="Arial" panose="020B0604020202020204" pitchFamily="34" charset="0"/>
              <a:buChar char="•"/>
            </a:pPr>
            <a:r>
              <a:rPr lang="fr-FR" sz="1153" b="1" dirty="0">
                <a:solidFill>
                  <a:srgbClr val="000000"/>
                </a:solidFill>
              </a:rPr>
              <a:t>Aménagement</a:t>
            </a:r>
            <a:r>
              <a:rPr lang="fr-FR" sz="1153" dirty="0">
                <a:solidFill>
                  <a:srgbClr val="000000"/>
                </a:solidFill>
              </a:rPr>
              <a:t> : Rectification du tracé (plan et profil en long), élargissement de la plateforme, gestion des emprises.</a:t>
            </a:r>
          </a:p>
          <a:p>
            <a:pPr marL="174930" indent="-174930" defTabSz="932863">
              <a:buClr>
                <a:srgbClr val="005E00"/>
              </a:buClr>
              <a:buSzPct val="122000"/>
              <a:buFont typeface="Arial" panose="020B0604020202020204" pitchFamily="34" charset="0"/>
              <a:buChar char="•"/>
            </a:pPr>
            <a:r>
              <a:rPr lang="fr-FR" sz="1153" b="1" dirty="0">
                <a:solidFill>
                  <a:srgbClr val="000000"/>
                </a:solidFill>
              </a:rPr>
              <a:t>Bitumage </a:t>
            </a:r>
            <a:r>
              <a:rPr lang="fr-FR" sz="1153" dirty="0">
                <a:solidFill>
                  <a:srgbClr val="000000"/>
                </a:solidFill>
              </a:rPr>
              <a:t>: Application de couches de roulement en enrobés bitumineux ou enduit superficiel.</a:t>
            </a:r>
          </a:p>
          <a:p>
            <a:pPr marL="174930" indent="-174930" defTabSz="932863">
              <a:buClr>
                <a:srgbClr val="005E00"/>
              </a:buClr>
              <a:buSzPct val="122000"/>
              <a:buFont typeface="Arial" panose="020B0604020202020204" pitchFamily="34" charset="0"/>
              <a:buChar char="•"/>
            </a:pPr>
            <a:r>
              <a:rPr lang="fr-FR" sz="1153" b="1" dirty="0">
                <a:solidFill>
                  <a:srgbClr val="000000"/>
                </a:solidFill>
              </a:rPr>
              <a:t>Assainissement</a:t>
            </a:r>
            <a:r>
              <a:rPr lang="fr-FR" sz="1153" dirty="0">
                <a:solidFill>
                  <a:srgbClr val="000000"/>
                </a:solidFill>
              </a:rPr>
              <a:t> : Création d'ouvrages de drainage (fossés, dalots, buses) pour protéger la route de l'eau.</a:t>
            </a:r>
          </a:p>
          <a:p>
            <a:pPr marL="174930" indent="-174930" defTabSz="932863">
              <a:buClr>
                <a:srgbClr val="005E00"/>
              </a:buClr>
              <a:buSzPct val="122000"/>
              <a:buFont typeface="Arial" panose="020B0604020202020204" pitchFamily="34" charset="0"/>
              <a:buChar char="•"/>
            </a:pPr>
            <a:r>
              <a:rPr lang="fr-FR" sz="1153" b="1" dirty="0">
                <a:solidFill>
                  <a:srgbClr val="000000"/>
                </a:solidFill>
              </a:rPr>
              <a:t>Sécurité et signalisation </a:t>
            </a:r>
            <a:r>
              <a:rPr lang="fr-FR" sz="1153" dirty="0">
                <a:solidFill>
                  <a:srgbClr val="000000"/>
                </a:solidFill>
              </a:rPr>
              <a:t>: Marquage au sol, panneaux de signalisation, glissières de sécurité.</a:t>
            </a:r>
          </a:p>
          <a:p>
            <a:pPr marL="174930" indent="-174930" defTabSz="932863">
              <a:buClr>
                <a:srgbClr val="005E00"/>
              </a:buClr>
              <a:buSzPct val="122000"/>
              <a:buFont typeface="Arial" panose="020B0604020202020204" pitchFamily="34" charset="0"/>
              <a:buChar char="•"/>
            </a:pPr>
            <a:endParaRPr lang="fr-FR" sz="1153" dirty="0">
              <a:solidFill>
                <a:srgbClr val="000000"/>
              </a:solidFill>
            </a:endParaRPr>
          </a:p>
          <a:p>
            <a:pPr marL="174930" indent="-174930" defTabSz="932863">
              <a:buClr>
                <a:srgbClr val="005E00"/>
              </a:buClr>
              <a:buSzPct val="122000"/>
              <a:buFont typeface="Arial" panose="020B0604020202020204" pitchFamily="34" charset="0"/>
              <a:buChar char="•"/>
            </a:pPr>
            <a:endParaRPr lang="fr-FR" sz="1153" dirty="0">
              <a:solidFill>
                <a:srgbClr val="000000"/>
              </a:solidFill>
            </a:endParaRPr>
          </a:p>
        </p:txBody>
      </p:sp>
      <p:sp>
        <p:nvSpPr>
          <p:cNvPr id="15" name="Rectangle 14">
            <a:extLst>
              <a:ext uri="{FF2B5EF4-FFF2-40B4-BE49-F238E27FC236}">
                <a16:creationId xmlns:a16="http://schemas.microsoft.com/office/drawing/2014/main" id="{F3326BE1-DE50-145F-B74E-3C678DCAFC1B}"/>
              </a:ext>
            </a:extLst>
          </p:cNvPr>
          <p:cNvSpPr/>
          <p:nvPr/>
        </p:nvSpPr>
        <p:spPr>
          <a:xfrm>
            <a:off x="10910416" y="0"/>
            <a:ext cx="1281584" cy="437684"/>
          </a:xfrm>
          <a:prstGeom prst="rect">
            <a:avLst/>
          </a:prstGeom>
          <a:solidFill>
            <a:srgbClr val="005E00"/>
          </a:solidFill>
        </p:spPr>
        <p:txBody>
          <a:bodyPr wrap="square">
            <a:spAutoFit/>
          </a:bodyPr>
          <a:lstStyle/>
          <a:p>
            <a:pPr defTabSz="932863"/>
            <a:r>
              <a:rPr lang="fr-FR" sz="1122" b="1" dirty="0">
                <a:solidFill>
                  <a:srgbClr val="FFFFFF"/>
                </a:solidFill>
              </a:rPr>
              <a:t>FICHE PROJET</a:t>
            </a:r>
          </a:p>
          <a:p>
            <a:pPr algn="ctr" defTabSz="932863"/>
            <a:r>
              <a:rPr lang="fr-FR" sz="1122" b="1" dirty="0">
                <a:solidFill>
                  <a:srgbClr val="FFFFFF"/>
                </a:solidFill>
              </a:rPr>
              <a:t>MDTPI </a:t>
            </a:r>
            <a:endParaRPr lang="en-GB" sz="1122" dirty="0">
              <a:solidFill>
                <a:srgbClr val="FFFFFF"/>
              </a:solidFill>
            </a:endParaRPr>
          </a:p>
        </p:txBody>
      </p:sp>
      <p:grpSp>
        <p:nvGrpSpPr>
          <p:cNvPr id="16" name="Group 44">
            <a:extLst>
              <a:ext uri="{FF2B5EF4-FFF2-40B4-BE49-F238E27FC236}">
                <a16:creationId xmlns:a16="http://schemas.microsoft.com/office/drawing/2014/main" id="{B737EE8B-28B2-B22C-BCBB-3F9DF4771F1E}"/>
              </a:ext>
            </a:extLst>
          </p:cNvPr>
          <p:cNvGrpSpPr/>
          <p:nvPr/>
        </p:nvGrpSpPr>
        <p:grpSpPr>
          <a:xfrm>
            <a:off x="4264593" y="5654541"/>
            <a:ext cx="351015" cy="351015"/>
            <a:chOff x="2730547" y="5911505"/>
            <a:chExt cx="351015" cy="351015"/>
          </a:xfrm>
        </p:grpSpPr>
        <p:sp>
          <p:nvSpPr>
            <p:cNvPr id="17" name="Oval 45">
              <a:extLst>
                <a:ext uri="{FF2B5EF4-FFF2-40B4-BE49-F238E27FC236}">
                  <a16:creationId xmlns:a16="http://schemas.microsoft.com/office/drawing/2014/main" id="{9882A417-8293-D141-FE2A-E6C2E36CD161}"/>
                </a:ext>
              </a:extLst>
            </p:cNvPr>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fr-FR" sz="800" dirty="0" err="1">
                <a:solidFill>
                  <a:srgbClr val="236800"/>
                </a:solidFill>
              </a:endParaRPr>
            </a:p>
          </p:txBody>
        </p:sp>
        <p:sp>
          <p:nvSpPr>
            <p:cNvPr id="18" name="Graphic 15" descr="Badge Cross with solid fill">
              <a:extLst>
                <a:ext uri="{FF2B5EF4-FFF2-40B4-BE49-F238E27FC236}">
                  <a16:creationId xmlns:a16="http://schemas.microsoft.com/office/drawing/2014/main" id="{7F821621-28B6-0DCD-7192-296E3CC17EB7}"/>
                </a:ext>
              </a:extLst>
            </p:cNvPr>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endParaRPr lang="fr-FR"/>
            </a:p>
          </p:txBody>
        </p:sp>
      </p:grpSp>
      <p:grpSp>
        <p:nvGrpSpPr>
          <p:cNvPr id="20" name="Group 44">
            <a:extLst>
              <a:ext uri="{FF2B5EF4-FFF2-40B4-BE49-F238E27FC236}">
                <a16:creationId xmlns:a16="http://schemas.microsoft.com/office/drawing/2014/main" id="{E3BA3520-C9A6-BCC7-0E85-C24101C98E3B}"/>
              </a:ext>
            </a:extLst>
          </p:cNvPr>
          <p:cNvGrpSpPr/>
          <p:nvPr/>
        </p:nvGrpSpPr>
        <p:grpSpPr>
          <a:xfrm>
            <a:off x="1983076" y="5654541"/>
            <a:ext cx="351015" cy="351015"/>
            <a:chOff x="2730547" y="5911505"/>
            <a:chExt cx="351015" cy="351015"/>
          </a:xfrm>
        </p:grpSpPr>
        <p:sp>
          <p:nvSpPr>
            <p:cNvPr id="21" name="Oval 45">
              <a:extLst>
                <a:ext uri="{FF2B5EF4-FFF2-40B4-BE49-F238E27FC236}">
                  <a16:creationId xmlns:a16="http://schemas.microsoft.com/office/drawing/2014/main" id="{19D033F1-86B1-D9AE-E12E-2C54CE95E7D5}"/>
                </a:ext>
              </a:extLst>
            </p:cNvPr>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fr-FR" sz="800" dirty="0" err="1">
                <a:solidFill>
                  <a:srgbClr val="236800"/>
                </a:solidFill>
              </a:endParaRPr>
            </a:p>
          </p:txBody>
        </p:sp>
        <p:sp>
          <p:nvSpPr>
            <p:cNvPr id="22" name="Graphic 15" descr="Badge Cross with solid fill">
              <a:extLst>
                <a:ext uri="{FF2B5EF4-FFF2-40B4-BE49-F238E27FC236}">
                  <a16:creationId xmlns:a16="http://schemas.microsoft.com/office/drawing/2014/main" id="{A246CE4D-AE5E-4856-3FD5-17E34B1389EB}"/>
                </a:ext>
              </a:extLst>
            </p:cNvPr>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endParaRPr lang="fr-FR"/>
            </a:p>
          </p:txBody>
        </p:sp>
      </p:grpSp>
    </p:spTree>
    <p:extLst>
      <p:ext uri="{BB962C8B-B14F-4D97-AF65-F5344CB8AC3E}">
        <p14:creationId xmlns:p14="http://schemas.microsoft.com/office/powerpoint/2010/main" val="1359473591"/>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6DCDEB-22A9-7526-62EE-E8FEC0B75FD8}"/>
            </a:ext>
          </a:extLst>
        </p:cNvPr>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8E69EA03-DF12-3B7C-36BB-B9D6109D5569}"/>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08" imgH="309" progId="TCLayout.ActiveDocument.1">
                  <p:embed/>
                </p:oleObj>
              </mc:Choice>
              <mc:Fallback>
                <p:oleObj name="think-cell Slide" r:id="rId4" imgW="308" imgH="309" progId="TCLayout.ActiveDocument.1">
                  <p:embed/>
                  <p:pic>
                    <p:nvPicPr>
                      <p:cNvPr id="2" name="Object 1" hidden="1">
                        <a:extLst>
                          <a:ext uri="{FF2B5EF4-FFF2-40B4-BE49-F238E27FC236}">
                            <a16:creationId xmlns:a16="http://schemas.microsoft.com/office/drawing/2014/main" id="{8E69EA03-DF12-3B7C-36BB-B9D6109D5569}"/>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 name="ZoneTexte 5">
            <a:extLst>
              <a:ext uri="{FF2B5EF4-FFF2-40B4-BE49-F238E27FC236}">
                <a16:creationId xmlns:a16="http://schemas.microsoft.com/office/drawing/2014/main" id="{3527B1EF-3B18-5C64-00E7-C80A184B13F8}"/>
              </a:ext>
            </a:extLst>
          </p:cNvPr>
          <p:cNvSpPr txBox="1"/>
          <p:nvPr/>
        </p:nvSpPr>
        <p:spPr>
          <a:xfrm>
            <a:off x="225426" y="1392060"/>
            <a:ext cx="5088254" cy="2585323"/>
          </a:xfrm>
          <a:prstGeom prst="rect">
            <a:avLst/>
          </a:prstGeom>
        </p:spPr>
        <p:txBody>
          <a:bodyPr vert="horz" wrap="square" lIns="91440" tIns="45720" rIns="91440" bIns="45720" rtlCol="0" anchor="ctr">
            <a:spAutoFit/>
          </a:bodyPr>
          <a:lstStyle>
            <a:lvl1pPr algn="ctr">
              <a:spcBef>
                <a:spcPct val="0"/>
              </a:spcBef>
              <a:buNone/>
              <a:defRPr sz="8800" b="1">
                <a:solidFill>
                  <a:srgbClr val="006A4F"/>
                </a:solidFill>
                <a:ea typeface="+mj-ea"/>
                <a:cs typeface="+mj-cs"/>
              </a:defRPr>
            </a:lvl1pPr>
          </a:lstStyle>
          <a:p>
            <a:pPr fontAlgn="auto">
              <a:spcAft>
                <a:spcPts val="0"/>
              </a:spcAft>
            </a:pPr>
            <a:r>
              <a:rPr lang="fr-FR" sz="5400" dirty="0">
                <a:latin typeface="Book Antiqua" panose="02040602050305030304" pitchFamily="18" charset="0"/>
              </a:rPr>
              <a:t>TOURISME </a:t>
            </a:r>
          </a:p>
          <a:p>
            <a:pPr fontAlgn="auto">
              <a:spcAft>
                <a:spcPts val="0"/>
              </a:spcAft>
            </a:pPr>
            <a:r>
              <a:rPr lang="fr-FR" sz="5400" dirty="0">
                <a:latin typeface="Book Antiqua" panose="02040602050305030304" pitchFamily="18" charset="0"/>
              </a:rPr>
              <a:t>&amp;</a:t>
            </a:r>
          </a:p>
          <a:p>
            <a:pPr fontAlgn="auto">
              <a:spcAft>
                <a:spcPts val="0"/>
              </a:spcAft>
            </a:pPr>
            <a:r>
              <a:rPr lang="fr-FR" sz="5400" dirty="0">
                <a:latin typeface="Book Antiqua" panose="02040602050305030304" pitchFamily="18" charset="0"/>
              </a:rPr>
              <a:t>CULTURE</a:t>
            </a:r>
          </a:p>
        </p:txBody>
      </p:sp>
      <p:pic>
        <p:nvPicPr>
          <p:cNvPr id="7" name="Image 6">
            <a:extLst>
              <a:ext uri="{FF2B5EF4-FFF2-40B4-BE49-F238E27FC236}">
                <a16:creationId xmlns:a16="http://schemas.microsoft.com/office/drawing/2014/main" id="{B591E1AD-05D5-C165-F4C3-CBF7EE3CF22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65884" y="955040"/>
            <a:ext cx="7279076" cy="409448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98714372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CustomShape 1">
            <a:extLst>
              <a:ext uri="{FF2B5EF4-FFF2-40B4-BE49-F238E27FC236}">
                <a16:creationId xmlns:a16="http://schemas.microsoft.com/office/drawing/2014/main" id="{7ECE9A03-C0D4-4269-BE80-5F6B3FCAC40E}"/>
              </a:ext>
            </a:extLst>
          </p:cNvPr>
          <p:cNvSpPr/>
          <p:nvPr/>
        </p:nvSpPr>
        <p:spPr>
          <a:xfrm>
            <a:off x="267975" y="941850"/>
            <a:ext cx="11723397" cy="5450637"/>
          </a:xfrm>
          <a:prstGeom prst="rect">
            <a:avLst/>
          </a:prstGeom>
          <a:noFill/>
          <a:ln w="25560">
            <a:solidFill>
              <a:srgbClr val="006D00"/>
            </a:solidFill>
            <a:round/>
          </a:ln>
        </p:spPr>
        <p:style>
          <a:lnRef idx="0">
            <a:scrgbClr r="0" g="0" b="0"/>
          </a:lnRef>
          <a:fillRef idx="0">
            <a:scrgbClr r="0" g="0" b="0"/>
          </a:fillRef>
          <a:effectRef idx="0">
            <a:scrgbClr r="0" g="0" b="0"/>
          </a:effectRef>
          <a:fontRef idx="minor"/>
        </p:style>
        <p:txBody>
          <a:bodyPr/>
          <a:lstStyle/>
          <a:p>
            <a:pPr defTabSz="932863"/>
            <a:endParaRPr lang="en-GB" sz="1837" dirty="0">
              <a:solidFill>
                <a:srgbClr val="000000"/>
              </a:solidFill>
              <a:latin typeface="Arial"/>
            </a:endParaRPr>
          </a:p>
        </p:txBody>
      </p:sp>
      <p:sp>
        <p:nvSpPr>
          <p:cNvPr id="86" name="CustomShape 2"/>
          <p:cNvSpPr/>
          <p:nvPr/>
        </p:nvSpPr>
        <p:spPr>
          <a:xfrm>
            <a:off x="374214" y="1056436"/>
            <a:ext cx="1013071" cy="1200759"/>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defTabSz="932863"/>
            <a:r>
              <a:rPr lang="en-ZA" sz="1204" b="1" dirty="0">
                <a:solidFill>
                  <a:srgbClr val="FFFFFF"/>
                </a:solidFill>
                <a:latin typeface="Arial"/>
                <a:ea typeface="Arial"/>
              </a:rPr>
              <a:t>Aperçu</a:t>
            </a:r>
            <a:endParaRPr sz="1837" dirty="0">
              <a:solidFill>
                <a:srgbClr val="000000"/>
              </a:solidFill>
              <a:latin typeface="Arial"/>
            </a:endParaRPr>
          </a:p>
        </p:txBody>
      </p:sp>
      <p:sp>
        <p:nvSpPr>
          <p:cNvPr id="87" name="CustomShape 3"/>
          <p:cNvSpPr/>
          <p:nvPr/>
        </p:nvSpPr>
        <p:spPr>
          <a:xfrm>
            <a:off x="375850" y="2328312"/>
            <a:ext cx="1017605" cy="3204387"/>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defTabSz="932863"/>
            <a:r>
              <a:rPr lang="en-ZA" sz="1204" b="1" dirty="0">
                <a:solidFill>
                  <a:srgbClr val="FFFFFF"/>
                </a:solidFill>
                <a:latin typeface="Arial"/>
                <a:ea typeface="Arial"/>
              </a:rPr>
              <a:t>Description</a:t>
            </a:r>
            <a:endParaRPr sz="1837" dirty="0">
              <a:solidFill>
                <a:srgbClr val="000000"/>
              </a:solidFill>
              <a:latin typeface="Arial"/>
            </a:endParaRPr>
          </a:p>
        </p:txBody>
      </p:sp>
      <p:sp>
        <p:nvSpPr>
          <p:cNvPr id="89" name="CustomShape 5"/>
          <p:cNvSpPr/>
          <p:nvPr/>
        </p:nvSpPr>
        <p:spPr>
          <a:xfrm>
            <a:off x="2010872" y="1187642"/>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en-ZA" sz="1204" b="1" dirty="0">
                <a:solidFill>
                  <a:srgbClr val="236800"/>
                </a:solidFill>
                <a:latin typeface="Arial"/>
                <a:ea typeface="Arial"/>
              </a:rPr>
              <a:t>Localisation</a:t>
            </a:r>
            <a:endParaRPr sz="1837" dirty="0">
              <a:solidFill>
                <a:srgbClr val="000000"/>
              </a:solidFill>
              <a:latin typeface="Arial"/>
            </a:endParaRPr>
          </a:p>
        </p:txBody>
      </p:sp>
      <p:sp>
        <p:nvSpPr>
          <p:cNvPr id="90" name="CustomShape 6"/>
          <p:cNvSpPr/>
          <p:nvPr/>
        </p:nvSpPr>
        <p:spPr>
          <a:xfrm>
            <a:off x="3206046" y="1194904"/>
            <a:ext cx="5508665" cy="253049"/>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a:lnSpc>
                <a:spcPct val="100000"/>
              </a:lnSpc>
            </a:pPr>
            <a:r>
              <a:rPr lang="en-ZA" sz="1153" dirty="0" err="1">
                <a:solidFill>
                  <a:srgbClr val="000000"/>
                </a:solidFill>
                <a:latin typeface="Arial"/>
              </a:rPr>
              <a:t>Préfecture</a:t>
            </a:r>
            <a:r>
              <a:rPr lang="en-ZA" sz="1153" dirty="0">
                <a:solidFill>
                  <a:srgbClr val="000000"/>
                </a:solidFill>
                <a:latin typeface="Arial"/>
              </a:rPr>
              <a:t> de </a:t>
            </a:r>
            <a:r>
              <a:rPr lang="en-ZA" sz="1153" dirty="0" err="1">
                <a:solidFill>
                  <a:srgbClr val="000000"/>
                </a:solidFill>
                <a:latin typeface="Arial"/>
              </a:rPr>
              <a:t>l’OGOU</a:t>
            </a:r>
            <a:endParaRPr lang="en-ZA" sz="1153" dirty="0"/>
          </a:p>
        </p:txBody>
      </p:sp>
      <p:sp>
        <p:nvSpPr>
          <p:cNvPr id="91" name="CustomShape 7"/>
          <p:cNvSpPr/>
          <p:nvPr/>
        </p:nvSpPr>
        <p:spPr>
          <a:xfrm>
            <a:off x="2015195" y="1761610"/>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en-ZA" sz="1204" b="1" dirty="0">
                <a:solidFill>
                  <a:srgbClr val="236800"/>
                </a:solidFill>
                <a:latin typeface="Arial"/>
                <a:ea typeface="Arial"/>
              </a:rPr>
              <a:t>Coût estimatif</a:t>
            </a:r>
            <a:endParaRPr sz="1837" dirty="0">
              <a:solidFill>
                <a:srgbClr val="000000"/>
              </a:solidFill>
              <a:latin typeface="Arial"/>
            </a:endParaRPr>
          </a:p>
        </p:txBody>
      </p:sp>
      <p:sp>
        <p:nvSpPr>
          <p:cNvPr id="92" name="CustomShape 8"/>
          <p:cNvSpPr/>
          <p:nvPr/>
        </p:nvSpPr>
        <p:spPr>
          <a:xfrm>
            <a:off x="3233688" y="1721558"/>
            <a:ext cx="5508665" cy="253049"/>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en-US" sz="1200" i="0" u="none" strike="noStrike" dirty="0">
                <a:solidFill>
                  <a:srgbClr val="0D0D0D"/>
                </a:solidFill>
                <a:effectLst/>
                <a:latin typeface="Arial Narrow" panose="020B0606020202030204" pitchFamily="34" charset="0"/>
              </a:rPr>
              <a:t> 5 332 750 000 </a:t>
            </a:r>
            <a:r>
              <a:rPr lang="en-ZA" sz="1200" i="0" u="none" strike="noStrike" dirty="0">
                <a:solidFill>
                  <a:srgbClr val="000000"/>
                </a:solidFill>
                <a:effectLst/>
                <a:latin typeface="Arial"/>
              </a:rPr>
              <a:t>F CFA </a:t>
            </a:r>
            <a:r>
              <a:rPr lang="en-ZA" sz="1200" i="0" u="none" strike="noStrike" dirty="0" err="1">
                <a:solidFill>
                  <a:srgbClr val="000000"/>
                </a:solidFill>
                <a:effectLst/>
                <a:latin typeface="Arial"/>
              </a:rPr>
              <a:t>ou</a:t>
            </a:r>
            <a:r>
              <a:rPr lang="en-ZA" sz="1200" i="0" u="none" strike="noStrike" dirty="0">
                <a:solidFill>
                  <a:srgbClr val="000000"/>
                </a:solidFill>
                <a:effectLst/>
                <a:latin typeface="Arial"/>
              </a:rPr>
              <a:t> 9 millions de dollars US</a:t>
            </a:r>
            <a:endParaRPr sz="1200" dirty="0">
              <a:solidFill>
                <a:srgbClr val="000000"/>
              </a:solidFill>
              <a:latin typeface="Arial"/>
            </a:endParaRPr>
          </a:p>
        </p:txBody>
      </p:sp>
      <p:sp>
        <p:nvSpPr>
          <p:cNvPr id="97" name="CustomShape 13"/>
          <p:cNvSpPr/>
          <p:nvPr/>
        </p:nvSpPr>
        <p:spPr>
          <a:xfrm>
            <a:off x="2026936" y="2401808"/>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en-ZA" sz="1204" b="1" dirty="0">
                <a:solidFill>
                  <a:srgbClr val="236800"/>
                </a:solidFill>
                <a:latin typeface="Arial"/>
                <a:ea typeface="Arial"/>
              </a:rPr>
              <a:t>Description et </a:t>
            </a:r>
            <a:r>
              <a:rPr lang="en-ZA" sz="1204" b="1" dirty="0">
                <a:solidFill>
                  <a:srgbClr val="236800"/>
                </a:solidFill>
                <a:ea typeface="Arial"/>
              </a:rPr>
              <a:t>caractéristiques</a:t>
            </a:r>
            <a:r>
              <a:rPr lang="en-ZA" sz="1204" b="1" dirty="0">
                <a:solidFill>
                  <a:srgbClr val="236800"/>
                </a:solidFill>
                <a:latin typeface="Arial"/>
                <a:ea typeface="Arial"/>
              </a:rPr>
              <a:t> techniques</a:t>
            </a:r>
            <a:endParaRPr sz="1837" dirty="0">
              <a:solidFill>
                <a:srgbClr val="000000"/>
              </a:solidFill>
              <a:latin typeface="Arial"/>
            </a:endParaRPr>
          </a:p>
        </p:txBody>
      </p:sp>
      <p:sp>
        <p:nvSpPr>
          <p:cNvPr id="99" name="CustomShape 15"/>
          <p:cNvSpPr/>
          <p:nvPr/>
        </p:nvSpPr>
        <p:spPr>
          <a:xfrm>
            <a:off x="1993255" y="3749459"/>
            <a:ext cx="1419494" cy="368738"/>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en-ZA" sz="1204" b="1" dirty="0" err="1">
                <a:solidFill>
                  <a:srgbClr val="236800"/>
                </a:solidFill>
                <a:latin typeface="Arial"/>
                <a:ea typeface="Arial"/>
              </a:rPr>
              <a:t>Opportunités</a:t>
            </a:r>
            <a:r>
              <a:rPr lang="en-ZA" sz="1204" b="1" dirty="0">
                <a:solidFill>
                  <a:srgbClr val="236800"/>
                </a:solidFill>
                <a:latin typeface="Arial"/>
                <a:ea typeface="Arial"/>
              </a:rPr>
              <a:t> de </a:t>
            </a:r>
            <a:r>
              <a:rPr lang="en-ZA" sz="1204" b="1" dirty="0" err="1">
                <a:solidFill>
                  <a:srgbClr val="236800"/>
                </a:solidFill>
                <a:latin typeface="Arial"/>
                <a:ea typeface="Arial"/>
              </a:rPr>
              <a:t>l’investissement</a:t>
            </a:r>
            <a:endParaRPr sz="1837" dirty="0">
              <a:solidFill>
                <a:srgbClr val="000000"/>
              </a:solidFill>
              <a:latin typeface="Arial"/>
            </a:endParaRPr>
          </a:p>
        </p:txBody>
      </p:sp>
      <p:sp>
        <p:nvSpPr>
          <p:cNvPr id="105" name="CustomShape 21"/>
          <p:cNvSpPr/>
          <p:nvPr/>
        </p:nvSpPr>
        <p:spPr>
          <a:xfrm>
            <a:off x="1682503" y="2054317"/>
            <a:ext cx="7812000" cy="0"/>
          </a:xfrm>
          <a:prstGeom prst="straightConnector1">
            <a:avLst/>
          </a:prstGeom>
          <a:noFill/>
          <a:ln w="12600">
            <a:solidFill>
              <a:schemeClr val="accent6"/>
            </a:solidFill>
            <a:round/>
          </a:ln>
        </p:spPr>
        <p:style>
          <a:lnRef idx="0">
            <a:scrgbClr r="0" g="0" b="0"/>
          </a:lnRef>
          <a:fillRef idx="0">
            <a:scrgbClr r="0" g="0" b="0"/>
          </a:fillRef>
          <a:effectRef idx="0">
            <a:scrgbClr r="0" g="0" b="0"/>
          </a:effectRef>
          <a:fontRef idx="minor"/>
        </p:style>
        <p:txBody>
          <a:bodyPr/>
          <a:lstStyle/>
          <a:p>
            <a:endParaRPr lang="fr-TG"/>
          </a:p>
        </p:txBody>
      </p:sp>
      <p:sp>
        <p:nvSpPr>
          <p:cNvPr id="106" name="CustomShape 22"/>
          <p:cNvSpPr/>
          <p:nvPr/>
        </p:nvSpPr>
        <p:spPr>
          <a:xfrm>
            <a:off x="1614100" y="1114103"/>
            <a:ext cx="242765" cy="294550"/>
          </a:xfrm>
          <a:custGeom>
            <a:avLst/>
            <a:gdLst/>
            <a:ahLst/>
            <a:cxnLst/>
            <a:rect l="0" t="0" r="r" b="b"/>
            <a:pathLst>
              <a:path w="120001" h="120001">
                <a:moveTo>
                  <a:pt x="98734" y="13125"/>
                </a:moveTo>
                <a:cubicBezTo>
                  <a:pt x="88101" y="4375"/>
                  <a:pt x="73670" y="0"/>
                  <a:pt x="60000" y="0"/>
                </a:cubicBezTo>
                <a:cubicBezTo>
                  <a:pt x="60000" y="0"/>
                  <a:pt x="60000" y="0"/>
                  <a:pt x="60000" y="0"/>
                </a:cubicBezTo>
                <a:cubicBezTo>
                  <a:pt x="46329" y="0"/>
                  <a:pt x="31898" y="4375"/>
                  <a:pt x="21265" y="13125"/>
                </a:cubicBezTo>
                <a:cubicBezTo>
                  <a:pt x="0" y="30625"/>
                  <a:pt x="0" y="59375"/>
                  <a:pt x="21265" y="76875"/>
                </a:cubicBezTo>
                <a:cubicBezTo>
                  <a:pt x="34936" y="89375"/>
                  <a:pt x="46329" y="93125"/>
                  <a:pt x="53164" y="108750"/>
                </a:cubicBezTo>
                <a:cubicBezTo>
                  <a:pt x="56962" y="117500"/>
                  <a:pt x="56962" y="117500"/>
                  <a:pt x="56962" y="117500"/>
                </a:cubicBezTo>
                <a:cubicBezTo>
                  <a:pt x="56962" y="118125"/>
                  <a:pt x="57721" y="120000"/>
                  <a:pt x="60000" y="120000"/>
                </a:cubicBezTo>
                <a:cubicBezTo>
                  <a:pt x="62278" y="120000"/>
                  <a:pt x="63037" y="118125"/>
                  <a:pt x="63037" y="117500"/>
                </a:cubicBezTo>
                <a:cubicBezTo>
                  <a:pt x="66835" y="108750"/>
                  <a:pt x="66835" y="108750"/>
                  <a:pt x="66835" y="108750"/>
                </a:cubicBezTo>
                <a:cubicBezTo>
                  <a:pt x="73670" y="93125"/>
                  <a:pt x="85063" y="89375"/>
                  <a:pt x="98734" y="76875"/>
                </a:cubicBezTo>
                <a:cubicBezTo>
                  <a:pt x="120000" y="59375"/>
                  <a:pt x="120000" y="30625"/>
                  <a:pt x="98734" y="13125"/>
                </a:cubicBezTo>
                <a:lnTo>
                  <a:pt x="60000" y="82500"/>
                </a:lnTo>
                <a:cubicBezTo>
                  <a:pt x="34936" y="82500"/>
                  <a:pt x="14430" y="65625"/>
                  <a:pt x="14430" y="45000"/>
                </a:cubicBezTo>
                <a:cubicBezTo>
                  <a:pt x="14430" y="24375"/>
                  <a:pt x="34936" y="7500"/>
                  <a:pt x="60000" y="7500"/>
                </a:cubicBezTo>
                <a:cubicBezTo>
                  <a:pt x="85063" y="7500"/>
                  <a:pt x="105569" y="24375"/>
                  <a:pt x="105569" y="45000"/>
                </a:cubicBezTo>
                <a:cubicBezTo>
                  <a:pt x="105569" y="65625"/>
                  <a:pt x="85063" y="82500"/>
                  <a:pt x="60000" y="82500"/>
                </a:cubicBezTo>
              </a:path>
            </a:pathLst>
          </a:custGeom>
          <a:solidFill>
            <a:schemeClr val="accent1"/>
          </a:solidFill>
          <a:ln>
            <a:noFill/>
          </a:ln>
        </p:spPr>
        <p:style>
          <a:lnRef idx="0">
            <a:scrgbClr r="0" g="0" b="0"/>
          </a:lnRef>
          <a:fillRef idx="0">
            <a:scrgbClr r="0" g="0" b="0"/>
          </a:fillRef>
          <a:effectRef idx="0">
            <a:scrgbClr r="0" g="0" b="0"/>
          </a:effectRef>
          <a:fontRef idx="minor"/>
        </p:style>
        <p:txBody>
          <a:bodyPr/>
          <a:lstStyle/>
          <a:p>
            <a:endParaRPr lang="fr-TG"/>
          </a:p>
        </p:txBody>
      </p:sp>
      <p:sp>
        <p:nvSpPr>
          <p:cNvPr id="123" name="CustomShape 39"/>
          <p:cNvSpPr/>
          <p:nvPr/>
        </p:nvSpPr>
        <p:spPr>
          <a:xfrm>
            <a:off x="1551982" y="3779942"/>
            <a:ext cx="339724" cy="307772"/>
          </a:xfrm>
          <a:custGeom>
            <a:avLst/>
            <a:gdLst/>
            <a:ahLst/>
            <a:cxnLst/>
            <a:rect l="0" t="0" r="r" b="b"/>
            <a:pathLst>
              <a:path w="120000" h="120001">
                <a:moveTo>
                  <a:pt x="7231" y="92805"/>
                </a:moveTo>
                <a:lnTo>
                  <a:pt x="7231" y="120000"/>
                </a:lnTo>
                <a:lnTo>
                  <a:pt x="34397" y="120000"/>
                </a:lnTo>
                <a:lnTo>
                  <a:pt x="34397" y="69064"/>
                </a:lnTo>
                <a:lnTo>
                  <a:pt x="32833" y="67338"/>
                </a:lnTo>
                <a:lnTo>
                  <a:pt x="7231" y="92805"/>
                </a:lnTo>
                <a:lnTo>
                  <a:pt x="42605" y="78129"/>
                </a:lnTo>
                <a:lnTo>
                  <a:pt x="42605" y="120000"/>
                </a:lnTo>
                <a:lnTo>
                  <a:pt x="70749" y="120000"/>
                </a:lnTo>
                <a:lnTo>
                  <a:pt x="70749" y="75539"/>
                </a:lnTo>
                <a:lnTo>
                  <a:pt x="55114" y="91942"/>
                </a:lnTo>
                <a:lnTo>
                  <a:pt x="42605" y="78129"/>
                </a:lnTo>
                <a:lnTo>
                  <a:pt x="88729" y="10143"/>
                </a:lnTo>
                <a:lnTo>
                  <a:pt x="96938" y="18345"/>
                </a:lnTo>
                <a:lnTo>
                  <a:pt x="55114" y="60863"/>
                </a:lnTo>
                <a:lnTo>
                  <a:pt x="32833" y="36474"/>
                </a:lnTo>
                <a:lnTo>
                  <a:pt x="0" y="69064"/>
                </a:lnTo>
                <a:lnTo>
                  <a:pt x="6449" y="77266"/>
                </a:lnTo>
                <a:lnTo>
                  <a:pt x="32833" y="51798"/>
                </a:lnTo>
                <a:lnTo>
                  <a:pt x="55114" y="76402"/>
                </a:lnTo>
                <a:lnTo>
                  <a:pt x="103583" y="25467"/>
                </a:lnTo>
                <a:lnTo>
                  <a:pt x="111791" y="35611"/>
                </a:lnTo>
                <a:lnTo>
                  <a:pt x="119999" y="0"/>
                </a:lnTo>
                <a:lnTo>
                  <a:pt x="88729" y="10143"/>
                </a:lnTo>
                <a:lnTo>
                  <a:pt x="78957" y="66474"/>
                </a:lnTo>
                <a:lnTo>
                  <a:pt x="78957" y="120000"/>
                </a:lnTo>
                <a:lnTo>
                  <a:pt x="106905" y="120000"/>
                </a:lnTo>
                <a:lnTo>
                  <a:pt x="106905" y="41870"/>
                </a:lnTo>
                <a:lnTo>
                  <a:pt x="105146" y="40143"/>
                </a:lnTo>
                <a:lnTo>
                  <a:pt x="78957" y="66474"/>
                </a:lnTo>
              </a:path>
            </a:pathLst>
          </a:custGeom>
          <a:solidFill>
            <a:schemeClr val="accent1"/>
          </a:solidFill>
          <a:ln>
            <a:noFill/>
          </a:ln>
        </p:spPr>
        <p:style>
          <a:lnRef idx="0">
            <a:scrgbClr r="0" g="0" b="0"/>
          </a:lnRef>
          <a:fillRef idx="0">
            <a:scrgbClr r="0" g="0" b="0"/>
          </a:fillRef>
          <a:effectRef idx="0">
            <a:scrgbClr r="0" g="0" b="0"/>
          </a:effectRef>
          <a:fontRef idx="minor"/>
        </p:style>
        <p:txBody>
          <a:bodyPr/>
          <a:lstStyle/>
          <a:p>
            <a:endParaRPr lang="fr-TG"/>
          </a:p>
        </p:txBody>
      </p:sp>
      <p:sp>
        <p:nvSpPr>
          <p:cNvPr id="133" name="CustomShape 48"/>
          <p:cNvSpPr/>
          <p:nvPr/>
        </p:nvSpPr>
        <p:spPr>
          <a:xfrm>
            <a:off x="1996212" y="4771941"/>
            <a:ext cx="1419494" cy="368738"/>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en-ZA" sz="1204" b="1" dirty="0" err="1">
                <a:solidFill>
                  <a:srgbClr val="236800"/>
                </a:solidFill>
                <a:latin typeface="Arial"/>
                <a:ea typeface="Arial"/>
              </a:rPr>
              <a:t>Partenariat</a:t>
            </a:r>
            <a:r>
              <a:rPr lang="en-ZA" sz="1204" b="1" dirty="0">
                <a:solidFill>
                  <a:srgbClr val="236800"/>
                </a:solidFill>
                <a:latin typeface="Arial"/>
                <a:ea typeface="Arial"/>
              </a:rPr>
              <a:t> recherché</a:t>
            </a:r>
            <a:endParaRPr sz="1837" dirty="0">
              <a:solidFill>
                <a:srgbClr val="000000"/>
              </a:solidFill>
              <a:latin typeface="Arial"/>
            </a:endParaRPr>
          </a:p>
        </p:txBody>
      </p:sp>
      <p:sp>
        <p:nvSpPr>
          <p:cNvPr id="137" name="CustomShape 52"/>
          <p:cNvSpPr/>
          <p:nvPr/>
        </p:nvSpPr>
        <p:spPr>
          <a:xfrm>
            <a:off x="1586690" y="1706821"/>
            <a:ext cx="259659" cy="297121"/>
          </a:xfrm>
          <a:custGeom>
            <a:avLst/>
            <a:gdLst/>
            <a:ahLst/>
            <a:cxnLst/>
            <a:rect l="0" t="0" r="r" b="b"/>
            <a:pathLst>
              <a:path w="120001" h="120001">
                <a:moveTo>
                  <a:pt x="58378" y="102992"/>
                </a:moveTo>
                <a:cubicBezTo>
                  <a:pt x="45405" y="109606"/>
                  <a:pt x="25945" y="109606"/>
                  <a:pt x="12972" y="102992"/>
                </a:cubicBezTo>
                <a:cubicBezTo>
                  <a:pt x="6486" y="100157"/>
                  <a:pt x="3243" y="96377"/>
                  <a:pt x="3243" y="91653"/>
                </a:cubicBezTo>
                <a:cubicBezTo>
                  <a:pt x="3243" y="102047"/>
                  <a:pt x="3243" y="102047"/>
                  <a:pt x="3243" y="102047"/>
                </a:cubicBezTo>
                <a:cubicBezTo>
                  <a:pt x="3243" y="105826"/>
                  <a:pt x="6486" y="110551"/>
                  <a:pt x="12972" y="113385"/>
                </a:cubicBezTo>
                <a:cubicBezTo>
                  <a:pt x="25945" y="120000"/>
                  <a:pt x="45405" y="120000"/>
                  <a:pt x="58378" y="113385"/>
                </a:cubicBezTo>
                <a:cubicBezTo>
                  <a:pt x="64864" y="110551"/>
                  <a:pt x="68108" y="105826"/>
                  <a:pt x="68108" y="102047"/>
                </a:cubicBezTo>
                <a:cubicBezTo>
                  <a:pt x="68108" y="91653"/>
                  <a:pt x="68108" y="91653"/>
                  <a:pt x="68108" y="91653"/>
                </a:cubicBezTo>
                <a:cubicBezTo>
                  <a:pt x="68108" y="96377"/>
                  <a:pt x="64864" y="100157"/>
                  <a:pt x="58378" y="102992"/>
                </a:cubicBezTo>
                <a:lnTo>
                  <a:pt x="58378" y="74645"/>
                </a:lnTo>
                <a:cubicBezTo>
                  <a:pt x="45405" y="81259"/>
                  <a:pt x="25945" y="81259"/>
                  <a:pt x="12972" y="74645"/>
                </a:cubicBezTo>
                <a:cubicBezTo>
                  <a:pt x="6486" y="71811"/>
                  <a:pt x="3243" y="67086"/>
                  <a:pt x="3243" y="63307"/>
                </a:cubicBezTo>
                <a:cubicBezTo>
                  <a:pt x="3243" y="72755"/>
                  <a:pt x="3243" y="72755"/>
                  <a:pt x="3243" y="72755"/>
                </a:cubicBezTo>
                <a:cubicBezTo>
                  <a:pt x="3243" y="77480"/>
                  <a:pt x="6486" y="81259"/>
                  <a:pt x="12972" y="85039"/>
                </a:cubicBezTo>
                <a:cubicBezTo>
                  <a:pt x="25945" y="90708"/>
                  <a:pt x="45405" y="90708"/>
                  <a:pt x="58378" y="85039"/>
                </a:cubicBezTo>
                <a:cubicBezTo>
                  <a:pt x="64864" y="81259"/>
                  <a:pt x="68108" y="77480"/>
                  <a:pt x="68108" y="72755"/>
                </a:cubicBezTo>
                <a:cubicBezTo>
                  <a:pt x="68108" y="63307"/>
                  <a:pt x="68108" y="63307"/>
                  <a:pt x="68108" y="63307"/>
                </a:cubicBezTo>
                <a:cubicBezTo>
                  <a:pt x="68108" y="67086"/>
                  <a:pt x="64864" y="71811"/>
                  <a:pt x="58378" y="74645"/>
                </a:cubicBezTo>
                <a:lnTo>
                  <a:pt x="58378" y="88818"/>
                </a:lnTo>
                <a:cubicBezTo>
                  <a:pt x="45405" y="95433"/>
                  <a:pt x="25945" y="95433"/>
                  <a:pt x="12972" y="88818"/>
                </a:cubicBezTo>
                <a:cubicBezTo>
                  <a:pt x="6486" y="85984"/>
                  <a:pt x="3243" y="82204"/>
                  <a:pt x="3243" y="77480"/>
                </a:cubicBezTo>
                <a:cubicBezTo>
                  <a:pt x="3243" y="87874"/>
                  <a:pt x="3243" y="87874"/>
                  <a:pt x="3243" y="87874"/>
                </a:cubicBezTo>
                <a:cubicBezTo>
                  <a:pt x="3243" y="91653"/>
                  <a:pt x="6486" y="95433"/>
                  <a:pt x="12972" y="99212"/>
                </a:cubicBezTo>
                <a:cubicBezTo>
                  <a:pt x="25945" y="104881"/>
                  <a:pt x="45405" y="104881"/>
                  <a:pt x="58378" y="99212"/>
                </a:cubicBezTo>
                <a:cubicBezTo>
                  <a:pt x="64864" y="95433"/>
                  <a:pt x="68108" y="91653"/>
                  <a:pt x="68108" y="87874"/>
                </a:cubicBezTo>
                <a:cubicBezTo>
                  <a:pt x="68108" y="77480"/>
                  <a:pt x="68108" y="77480"/>
                  <a:pt x="68108" y="77480"/>
                </a:cubicBezTo>
                <a:cubicBezTo>
                  <a:pt x="68108" y="82204"/>
                  <a:pt x="64864" y="85984"/>
                  <a:pt x="58378" y="88818"/>
                </a:cubicBezTo>
                <a:lnTo>
                  <a:pt x="12972" y="68976"/>
                </a:lnTo>
                <a:cubicBezTo>
                  <a:pt x="25945" y="75590"/>
                  <a:pt x="45405" y="75590"/>
                  <a:pt x="58378" y="68976"/>
                </a:cubicBezTo>
                <a:cubicBezTo>
                  <a:pt x="71351" y="63307"/>
                  <a:pt x="71351" y="52913"/>
                  <a:pt x="58378" y="46299"/>
                </a:cubicBezTo>
                <a:cubicBezTo>
                  <a:pt x="45405" y="39685"/>
                  <a:pt x="25945" y="39685"/>
                  <a:pt x="12972" y="46299"/>
                </a:cubicBezTo>
                <a:cubicBezTo>
                  <a:pt x="0" y="52913"/>
                  <a:pt x="0" y="63307"/>
                  <a:pt x="12972" y="68976"/>
                </a:cubicBezTo>
                <a:lnTo>
                  <a:pt x="62702" y="29291"/>
                </a:lnTo>
                <a:cubicBezTo>
                  <a:pt x="74594" y="35905"/>
                  <a:pt x="95135" y="35905"/>
                  <a:pt x="108108" y="29291"/>
                </a:cubicBezTo>
                <a:cubicBezTo>
                  <a:pt x="120000" y="22677"/>
                  <a:pt x="120000" y="12283"/>
                  <a:pt x="108108" y="6614"/>
                </a:cubicBezTo>
                <a:cubicBezTo>
                  <a:pt x="95135" y="0"/>
                  <a:pt x="74594" y="0"/>
                  <a:pt x="62702" y="6614"/>
                </a:cubicBezTo>
                <a:cubicBezTo>
                  <a:pt x="49729" y="12283"/>
                  <a:pt x="49729" y="22677"/>
                  <a:pt x="62702" y="29291"/>
                </a:cubicBezTo>
                <a:lnTo>
                  <a:pt x="108108" y="77480"/>
                </a:lnTo>
                <a:cubicBezTo>
                  <a:pt x="98378" y="82204"/>
                  <a:pt x="84324" y="84094"/>
                  <a:pt x="72432" y="81259"/>
                </a:cubicBezTo>
                <a:cubicBezTo>
                  <a:pt x="72432" y="90708"/>
                  <a:pt x="72432" y="90708"/>
                  <a:pt x="72432" y="90708"/>
                </a:cubicBezTo>
                <a:cubicBezTo>
                  <a:pt x="84324" y="93543"/>
                  <a:pt x="98378" y="92598"/>
                  <a:pt x="108108" y="87874"/>
                </a:cubicBezTo>
                <a:cubicBezTo>
                  <a:pt x="113513" y="84094"/>
                  <a:pt x="116756" y="80314"/>
                  <a:pt x="116756" y="76535"/>
                </a:cubicBezTo>
                <a:cubicBezTo>
                  <a:pt x="116756" y="66141"/>
                  <a:pt x="116756" y="66141"/>
                  <a:pt x="116756" y="66141"/>
                </a:cubicBezTo>
                <a:cubicBezTo>
                  <a:pt x="116756" y="70866"/>
                  <a:pt x="113513" y="74645"/>
                  <a:pt x="108108" y="77480"/>
                </a:cubicBezTo>
                <a:lnTo>
                  <a:pt x="108108" y="49133"/>
                </a:lnTo>
                <a:cubicBezTo>
                  <a:pt x="98378" y="53858"/>
                  <a:pt x="84324" y="54803"/>
                  <a:pt x="72432" y="52913"/>
                </a:cubicBezTo>
                <a:cubicBezTo>
                  <a:pt x="72432" y="62362"/>
                  <a:pt x="72432" y="62362"/>
                  <a:pt x="72432" y="62362"/>
                </a:cubicBezTo>
                <a:cubicBezTo>
                  <a:pt x="84324" y="65196"/>
                  <a:pt x="98378" y="63307"/>
                  <a:pt x="108108" y="58582"/>
                </a:cubicBezTo>
                <a:cubicBezTo>
                  <a:pt x="113513" y="55748"/>
                  <a:pt x="116756" y="51968"/>
                  <a:pt x="116756" y="47244"/>
                </a:cubicBezTo>
                <a:cubicBezTo>
                  <a:pt x="116756" y="37795"/>
                  <a:pt x="116756" y="37795"/>
                  <a:pt x="116756" y="37795"/>
                </a:cubicBezTo>
                <a:cubicBezTo>
                  <a:pt x="116756" y="41574"/>
                  <a:pt x="113513" y="46299"/>
                  <a:pt x="108108" y="49133"/>
                </a:cubicBezTo>
                <a:lnTo>
                  <a:pt x="108108" y="34960"/>
                </a:lnTo>
                <a:cubicBezTo>
                  <a:pt x="95135" y="40629"/>
                  <a:pt x="74594" y="40629"/>
                  <a:pt x="62702" y="34960"/>
                </a:cubicBezTo>
                <a:cubicBezTo>
                  <a:pt x="56216" y="31181"/>
                  <a:pt x="52972" y="27401"/>
                  <a:pt x="52972" y="23622"/>
                </a:cubicBezTo>
                <a:cubicBezTo>
                  <a:pt x="52972" y="33070"/>
                  <a:pt x="52972" y="33070"/>
                  <a:pt x="52972" y="33070"/>
                </a:cubicBezTo>
                <a:cubicBezTo>
                  <a:pt x="52972" y="36850"/>
                  <a:pt x="56216" y="41574"/>
                  <a:pt x="62702" y="44409"/>
                </a:cubicBezTo>
                <a:cubicBezTo>
                  <a:pt x="74594" y="51023"/>
                  <a:pt x="95135" y="51023"/>
                  <a:pt x="108108" y="44409"/>
                </a:cubicBezTo>
                <a:cubicBezTo>
                  <a:pt x="113513" y="41574"/>
                  <a:pt x="116756" y="36850"/>
                  <a:pt x="116756" y="33070"/>
                </a:cubicBezTo>
                <a:cubicBezTo>
                  <a:pt x="116756" y="23622"/>
                  <a:pt x="116756" y="23622"/>
                  <a:pt x="116756" y="23622"/>
                </a:cubicBezTo>
                <a:cubicBezTo>
                  <a:pt x="116756" y="27401"/>
                  <a:pt x="113513" y="31181"/>
                  <a:pt x="108108" y="34960"/>
                </a:cubicBezTo>
                <a:lnTo>
                  <a:pt x="108108" y="63307"/>
                </a:lnTo>
                <a:cubicBezTo>
                  <a:pt x="98378" y="68031"/>
                  <a:pt x="84324" y="68976"/>
                  <a:pt x="72432" y="67086"/>
                </a:cubicBezTo>
                <a:cubicBezTo>
                  <a:pt x="72432" y="76535"/>
                  <a:pt x="72432" y="76535"/>
                  <a:pt x="72432" y="76535"/>
                </a:cubicBezTo>
                <a:cubicBezTo>
                  <a:pt x="84324" y="79370"/>
                  <a:pt x="98378" y="78425"/>
                  <a:pt x="108108" y="73700"/>
                </a:cubicBezTo>
                <a:cubicBezTo>
                  <a:pt x="113513" y="69921"/>
                  <a:pt x="116756" y="66141"/>
                  <a:pt x="116756" y="61417"/>
                </a:cubicBezTo>
                <a:cubicBezTo>
                  <a:pt x="116756" y="51968"/>
                  <a:pt x="116756" y="51968"/>
                  <a:pt x="116756" y="51968"/>
                </a:cubicBezTo>
                <a:cubicBezTo>
                  <a:pt x="116756" y="55748"/>
                  <a:pt x="113513" y="60472"/>
                  <a:pt x="108108" y="63307"/>
                </a:cubicBezTo>
                <a:lnTo>
                  <a:pt x="108108" y="91653"/>
                </a:lnTo>
                <a:cubicBezTo>
                  <a:pt x="98378" y="96377"/>
                  <a:pt x="84324" y="98267"/>
                  <a:pt x="72432" y="95433"/>
                </a:cubicBezTo>
                <a:cubicBezTo>
                  <a:pt x="72432" y="105826"/>
                  <a:pt x="72432" y="105826"/>
                  <a:pt x="72432" y="105826"/>
                </a:cubicBezTo>
                <a:cubicBezTo>
                  <a:pt x="84324" y="107716"/>
                  <a:pt x="98378" y="106771"/>
                  <a:pt x="108108" y="102047"/>
                </a:cubicBezTo>
                <a:cubicBezTo>
                  <a:pt x="113513" y="99212"/>
                  <a:pt x="116756" y="94488"/>
                  <a:pt x="116756" y="90708"/>
                </a:cubicBezTo>
                <a:cubicBezTo>
                  <a:pt x="116756" y="80314"/>
                  <a:pt x="116756" y="80314"/>
                  <a:pt x="116756" y="80314"/>
                </a:cubicBezTo>
                <a:cubicBezTo>
                  <a:pt x="116756" y="85039"/>
                  <a:pt x="113513" y="88818"/>
                  <a:pt x="108108" y="91653"/>
                </a:cubicBezTo>
              </a:path>
            </a:pathLst>
          </a:custGeom>
          <a:solidFill>
            <a:schemeClr val="accent1"/>
          </a:solidFill>
          <a:ln>
            <a:noFill/>
          </a:ln>
        </p:spPr>
        <p:style>
          <a:lnRef idx="0">
            <a:scrgbClr r="0" g="0" b="0"/>
          </a:lnRef>
          <a:fillRef idx="0">
            <a:scrgbClr r="0" g="0" b="0"/>
          </a:fillRef>
          <a:effectRef idx="0">
            <a:scrgbClr r="0" g="0" b="0"/>
          </a:effectRef>
          <a:fontRef idx="minor"/>
        </p:style>
        <p:txBody>
          <a:bodyPr/>
          <a:lstStyle/>
          <a:p>
            <a:endParaRPr lang="fr-TG"/>
          </a:p>
        </p:txBody>
      </p:sp>
      <p:sp>
        <p:nvSpPr>
          <p:cNvPr id="59" name="Shape 2251"/>
          <p:cNvSpPr txBox="1"/>
          <p:nvPr/>
        </p:nvSpPr>
        <p:spPr>
          <a:xfrm>
            <a:off x="3233688" y="2095874"/>
            <a:ext cx="6260815" cy="1474397"/>
          </a:xfrm>
          <a:prstGeom prst="rect">
            <a:avLst/>
          </a:prstGeom>
          <a:noFill/>
          <a:ln>
            <a:noFill/>
          </a:ln>
        </p:spPr>
        <p:txBody>
          <a:bodyPr wrap="square" lIns="0" tIns="0" rIns="0" bIns="0" anchor="t" anchorCtr="0">
            <a:noAutofit/>
          </a:bodyPr>
          <a:lstStyle/>
          <a:p>
            <a:pPr marL="228600" indent="-228600" defTabSz="932863">
              <a:buClr>
                <a:srgbClr val="005E00"/>
              </a:buClr>
              <a:buSzPct val="122000"/>
              <a:buFont typeface="Arial" panose="020B0604020202020204" pitchFamily="34" charset="0"/>
              <a:buChar char="•"/>
            </a:pPr>
            <a:r>
              <a:rPr lang="fr-FR" sz="1153" dirty="0">
                <a:solidFill>
                  <a:srgbClr val="000000"/>
                </a:solidFill>
              </a:rPr>
              <a:t>Aménagements physiques et infrastructures/Délimitation et sécurisation du site </a:t>
            </a:r>
          </a:p>
          <a:p>
            <a:pPr marL="228600" indent="-228600" defTabSz="932863">
              <a:buClr>
                <a:srgbClr val="005E00"/>
              </a:buClr>
              <a:buSzPct val="122000"/>
              <a:buFont typeface="Arial" panose="020B0604020202020204" pitchFamily="34" charset="0"/>
              <a:buChar char="•"/>
            </a:pPr>
            <a:r>
              <a:rPr lang="fr-FR" sz="1153" dirty="0">
                <a:solidFill>
                  <a:srgbClr val="000000"/>
                </a:solidFill>
              </a:rPr>
              <a:t>Infrastructures d’accueil et de services </a:t>
            </a:r>
          </a:p>
          <a:p>
            <a:pPr marL="228600" indent="-228600" defTabSz="932863">
              <a:buClr>
                <a:srgbClr val="005E00"/>
              </a:buClr>
              <a:buSzPct val="122000"/>
              <a:buFont typeface="Arial" panose="020B0604020202020204" pitchFamily="34" charset="0"/>
              <a:buChar char="•"/>
            </a:pPr>
            <a:r>
              <a:rPr lang="fr-FR" sz="1153" dirty="0">
                <a:solidFill>
                  <a:srgbClr val="000000"/>
                </a:solidFill>
              </a:rPr>
              <a:t>Infrastructures culturelles et patrimoniales </a:t>
            </a:r>
          </a:p>
          <a:p>
            <a:pPr marL="228600" indent="-228600" defTabSz="932863">
              <a:buClr>
                <a:srgbClr val="005E00"/>
              </a:buClr>
              <a:buSzPct val="122000"/>
              <a:buFont typeface="Arial" panose="020B0604020202020204" pitchFamily="34" charset="0"/>
              <a:buChar char="•"/>
            </a:pPr>
            <a:r>
              <a:rPr lang="fr-FR" sz="1153" dirty="0">
                <a:solidFill>
                  <a:srgbClr val="000000"/>
                </a:solidFill>
              </a:rPr>
              <a:t>Infrastructures administratives et de gestion.</a:t>
            </a:r>
          </a:p>
          <a:p>
            <a:pPr marL="228600" indent="-228600" defTabSz="932863">
              <a:buClr>
                <a:srgbClr val="005E00"/>
              </a:buClr>
              <a:buSzPct val="122000"/>
              <a:buFont typeface="Arial" panose="020B0604020202020204" pitchFamily="34" charset="0"/>
              <a:buChar char="•"/>
            </a:pPr>
            <a:r>
              <a:rPr lang="fr-FR" sz="1153" dirty="0">
                <a:solidFill>
                  <a:srgbClr val="000000"/>
                </a:solidFill>
              </a:rPr>
              <a:t>Infrastructures événementielles et polyvalentes </a:t>
            </a:r>
          </a:p>
          <a:p>
            <a:pPr marL="228600" indent="-228600" defTabSz="932863">
              <a:buClr>
                <a:srgbClr val="005E00"/>
              </a:buClr>
              <a:buSzPct val="122000"/>
              <a:buFont typeface="Arial" panose="020B0604020202020204" pitchFamily="34" charset="0"/>
              <a:buChar char="•"/>
            </a:pPr>
            <a:r>
              <a:rPr lang="fr-FR" sz="1153" dirty="0">
                <a:solidFill>
                  <a:srgbClr val="000000"/>
                </a:solidFill>
              </a:rPr>
              <a:t>Aménagements environnementaux et paysagers </a:t>
            </a:r>
          </a:p>
          <a:p>
            <a:pPr marL="228600" indent="-228600" defTabSz="932863">
              <a:buClr>
                <a:srgbClr val="005E00"/>
              </a:buClr>
              <a:buSzPct val="122000"/>
              <a:buFont typeface="Arial" panose="020B0604020202020204" pitchFamily="34" charset="0"/>
              <a:buChar char="•"/>
            </a:pPr>
            <a:r>
              <a:rPr lang="fr-FR" sz="1153" dirty="0">
                <a:solidFill>
                  <a:srgbClr val="000000"/>
                </a:solidFill>
              </a:rPr>
              <a:t>Composante technologique et innovation </a:t>
            </a:r>
          </a:p>
          <a:p>
            <a:pPr marL="228600" indent="-228600" defTabSz="932863">
              <a:buClr>
                <a:srgbClr val="005E00"/>
              </a:buClr>
              <a:buSzPct val="122000"/>
              <a:buFont typeface="Arial" panose="020B0604020202020204" pitchFamily="34" charset="0"/>
              <a:buChar char="•"/>
            </a:pPr>
            <a:r>
              <a:rPr lang="fr-FR" sz="1153" dirty="0">
                <a:solidFill>
                  <a:srgbClr val="000000"/>
                </a:solidFill>
              </a:rPr>
              <a:t>Normes et exigences techniques transversales/sûreté.</a:t>
            </a:r>
          </a:p>
        </p:txBody>
      </p:sp>
      <p:sp>
        <p:nvSpPr>
          <p:cNvPr id="60" name="Shape 2253"/>
          <p:cNvSpPr txBox="1"/>
          <p:nvPr/>
        </p:nvSpPr>
        <p:spPr>
          <a:xfrm>
            <a:off x="3233688" y="3693697"/>
            <a:ext cx="6260815" cy="836857"/>
          </a:xfrm>
          <a:prstGeom prst="rect">
            <a:avLst/>
          </a:prstGeom>
          <a:noFill/>
          <a:ln>
            <a:noFill/>
          </a:ln>
        </p:spPr>
        <p:txBody>
          <a:bodyPr wrap="square" lIns="0" tIns="0" rIns="0" bIns="0" anchor="t" anchorCtr="0">
            <a:noAutofit/>
          </a:bodyPr>
          <a:lstStyle/>
          <a:p>
            <a:pPr marL="228600" lvl="1" indent="-228600" defTabSz="932863">
              <a:spcAft>
                <a:spcPts val="306"/>
              </a:spcAft>
              <a:buClr>
                <a:srgbClr val="005E00"/>
              </a:buClr>
              <a:buSzPct val="122000"/>
              <a:buFont typeface="Arial" panose="020B0604020202020204" pitchFamily="34" charset="0"/>
              <a:buChar char="•"/>
            </a:pPr>
            <a:r>
              <a:rPr lang="en-US" sz="1153" dirty="0"/>
              <a:t>VAN</a:t>
            </a:r>
            <a:r>
              <a:rPr lang="en-US" sz="1153" dirty="0">
                <a:solidFill>
                  <a:srgbClr val="000000"/>
                </a:solidFill>
              </a:rPr>
              <a:t>= 3 387 233 980 F CFA</a:t>
            </a:r>
          </a:p>
          <a:p>
            <a:pPr marL="228600" lvl="1" indent="-228600" defTabSz="932863">
              <a:spcAft>
                <a:spcPts val="306"/>
              </a:spcAft>
              <a:buClr>
                <a:srgbClr val="005E00"/>
              </a:buClr>
              <a:buSzPct val="122000"/>
              <a:buFont typeface="Arial" panose="020B0604020202020204" pitchFamily="34" charset="0"/>
              <a:buChar char="•"/>
            </a:pPr>
            <a:r>
              <a:rPr lang="fr-FR" sz="1153" dirty="0">
                <a:solidFill>
                  <a:srgbClr val="000000"/>
                </a:solidFill>
              </a:rPr>
              <a:t>taux de rentabilité interne (TRI) = 14,8 % </a:t>
            </a:r>
          </a:p>
          <a:p>
            <a:pPr marL="228600" lvl="1" indent="-228600" defTabSz="932863">
              <a:spcAft>
                <a:spcPts val="306"/>
              </a:spcAft>
              <a:buClr>
                <a:srgbClr val="005E00"/>
              </a:buClr>
              <a:buSzPct val="122000"/>
              <a:buFont typeface="Arial" panose="020B0604020202020204" pitchFamily="34" charset="0"/>
              <a:buChar char="•"/>
            </a:pPr>
            <a:r>
              <a:rPr lang="fr-FR" sz="1153" dirty="0">
                <a:solidFill>
                  <a:srgbClr val="000000"/>
                </a:solidFill>
              </a:rPr>
              <a:t>indice de profitabilité = 1,64</a:t>
            </a:r>
            <a:endParaRPr lang="en-US" sz="1153" dirty="0">
              <a:solidFill>
                <a:srgbClr val="000000"/>
              </a:solidFill>
            </a:endParaRPr>
          </a:p>
          <a:p>
            <a:pPr marL="174930" lvl="1" indent="-174930">
              <a:spcAft>
                <a:spcPts val="306"/>
              </a:spcAft>
              <a:buClr>
                <a:schemeClr val="dk2"/>
              </a:buClr>
              <a:buSzPct val="122500"/>
              <a:buFont typeface="Arial" panose="020B0604020202020204" pitchFamily="34" charset="0"/>
              <a:buChar char="•"/>
            </a:pPr>
            <a:endParaRPr lang="fr-FR" sz="1153" i="1" dirty="0">
              <a:solidFill>
                <a:srgbClr val="2A6D07"/>
              </a:solidFill>
            </a:endParaRPr>
          </a:p>
        </p:txBody>
      </p:sp>
      <p:sp>
        <p:nvSpPr>
          <p:cNvPr id="61" name="Shape 2253"/>
          <p:cNvSpPr txBox="1"/>
          <p:nvPr/>
        </p:nvSpPr>
        <p:spPr>
          <a:xfrm>
            <a:off x="3177539" y="4516100"/>
            <a:ext cx="6260815" cy="1153800"/>
          </a:xfrm>
          <a:prstGeom prst="rect">
            <a:avLst/>
          </a:prstGeom>
          <a:noFill/>
          <a:ln>
            <a:noFill/>
          </a:ln>
        </p:spPr>
        <p:txBody>
          <a:bodyPr wrap="square" lIns="0" tIns="0" rIns="0" bIns="0" numCol="1" anchor="t" anchorCtr="0">
            <a:noAutofit/>
          </a:bodyPr>
          <a:lstStyle/>
          <a:p>
            <a:pPr marL="228600" lvl="1" indent="-228600" defTabSz="932863">
              <a:spcAft>
                <a:spcPts val="306"/>
              </a:spcAft>
              <a:buClr>
                <a:srgbClr val="005E00"/>
              </a:buClr>
              <a:buSzPct val="122000"/>
              <a:buFont typeface="Arial" panose="020B0604020202020204" pitchFamily="34" charset="0"/>
              <a:buChar char="•"/>
            </a:pPr>
            <a:r>
              <a:rPr lang="fr-FR" sz="1153" dirty="0">
                <a:solidFill>
                  <a:srgbClr val="000000"/>
                </a:solidFill>
                <a:sym typeface="Arial"/>
              </a:rPr>
              <a:t>Partenariat public–privé (PPP) et des investisseurs privés, prêts concessionnels et subventions</a:t>
            </a:r>
          </a:p>
          <a:p>
            <a:pPr marL="228600" lvl="1" indent="-228600" defTabSz="932863">
              <a:spcAft>
                <a:spcPts val="306"/>
              </a:spcAft>
              <a:buClr>
                <a:srgbClr val="005E00"/>
              </a:buClr>
              <a:buSzPct val="122000"/>
              <a:buFont typeface="Arial" panose="020B0604020202020204" pitchFamily="34" charset="0"/>
              <a:buChar char="•"/>
            </a:pPr>
            <a:r>
              <a:rPr lang="fr-FR" sz="1153" dirty="0">
                <a:solidFill>
                  <a:srgbClr val="000000"/>
                </a:solidFill>
                <a:sym typeface="Arial"/>
              </a:rPr>
              <a:t>Mode de remboursement = le remboursement reposera sur les revenus d’exploitation du site</a:t>
            </a:r>
          </a:p>
          <a:p>
            <a:pPr marL="228600" lvl="1" indent="-228600" defTabSz="932863">
              <a:spcAft>
                <a:spcPts val="306"/>
              </a:spcAft>
              <a:buClr>
                <a:srgbClr val="005E00"/>
              </a:buClr>
              <a:buSzPct val="122000"/>
              <a:buFont typeface="Arial" panose="020B0604020202020204" pitchFamily="34" charset="0"/>
              <a:buChar char="•"/>
            </a:pPr>
            <a:r>
              <a:rPr lang="fr-FR" sz="1153" dirty="0">
                <a:solidFill>
                  <a:srgbClr val="000000"/>
                </a:solidFill>
                <a:sym typeface="Arial"/>
              </a:rPr>
              <a:t>Les financements concessionnels seront remboursés à long terme selon des conditions préférentielles</a:t>
            </a:r>
            <a:endParaRPr lang="fr-CA" sz="1153" dirty="0">
              <a:solidFill>
                <a:srgbClr val="000000"/>
              </a:solidFill>
              <a:sym typeface="Arial"/>
            </a:endParaRPr>
          </a:p>
        </p:txBody>
      </p:sp>
      <p:grpSp>
        <p:nvGrpSpPr>
          <p:cNvPr id="65" name="Shape 2300">
            <a:extLst>
              <a:ext uri="{FF2B5EF4-FFF2-40B4-BE49-F238E27FC236}">
                <a16:creationId xmlns:a16="http://schemas.microsoft.com/office/drawing/2014/main" id="{9E0B91E6-A723-4E00-B509-4FAD7302E64C}"/>
              </a:ext>
            </a:extLst>
          </p:cNvPr>
          <p:cNvGrpSpPr/>
          <p:nvPr/>
        </p:nvGrpSpPr>
        <p:grpSpPr>
          <a:xfrm>
            <a:off x="1588929" y="2499668"/>
            <a:ext cx="253724" cy="288562"/>
            <a:chOff x="1839913" y="5276850"/>
            <a:chExt cx="693736" cy="788987"/>
          </a:xfrm>
          <a:solidFill>
            <a:schemeClr val="accent1"/>
          </a:solidFill>
        </p:grpSpPr>
        <p:sp>
          <p:nvSpPr>
            <p:cNvPr id="68" name="Shape 2301">
              <a:extLst>
                <a:ext uri="{FF2B5EF4-FFF2-40B4-BE49-F238E27FC236}">
                  <a16:creationId xmlns:a16="http://schemas.microsoft.com/office/drawing/2014/main" id="{C02219D6-63E7-41FB-8C54-F48ED1141912}"/>
                </a:ext>
              </a:extLst>
            </p:cNvPr>
            <p:cNvSpPr/>
            <p:nvPr/>
          </p:nvSpPr>
          <p:spPr>
            <a:xfrm>
              <a:off x="1897063" y="5276850"/>
              <a:ext cx="166686" cy="192088"/>
            </a:xfrm>
            <a:custGeom>
              <a:avLst/>
              <a:gdLst/>
              <a:ahLst/>
              <a:cxnLst/>
              <a:rect l="0" t="0" r="0" b="0"/>
              <a:pathLst>
                <a:path w="120000" h="120000" extrusionOk="0">
                  <a:moveTo>
                    <a:pt x="60000" y="120000"/>
                  </a:moveTo>
                  <a:cubicBezTo>
                    <a:pt x="93818" y="119685"/>
                    <a:pt x="120000" y="85354"/>
                    <a:pt x="120000" y="55748"/>
                  </a:cubicBezTo>
                  <a:cubicBezTo>
                    <a:pt x="120000" y="25826"/>
                    <a:pt x="93090" y="629"/>
                    <a:pt x="60000" y="0"/>
                  </a:cubicBezTo>
                  <a:cubicBezTo>
                    <a:pt x="26909" y="629"/>
                    <a:pt x="0" y="26141"/>
                    <a:pt x="0" y="55748"/>
                  </a:cubicBezTo>
                  <a:cubicBezTo>
                    <a:pt x="0" y="85354"/>
                    <a:pt x="26545" y="119685"/>
                    <a:pt x="60000" y="120000"/>
                  </a:cubicBezTo>
                  <a:close/>
                </a:path>
              </a:pathLst>
            </a:custGeom>
            <a:grpFill/>
            <a:ln>
              <a:noFill/>
            </a:ln>
          </p:spPr>
          <p:txBody>
            <a:bodyPr wrap="square" lIns="91410" tIns="45704" rIns="91410" bIns="45704" anchor="t" anchorCtr="0">
              <a:noAutofit/>
            </a:bodyPr>
            <a:lstStyle/>
            <a:p>
              <a:pPr defTabSz="932863"/>
              <a:endParaRPr sz="1600" dirty="0">
                <a:solidFill>
                  <a:srgbClr val="000000"/>
                </a:solidFill>
                <a:latin typeface="Arial"/>
                <a:ea typeface="Arial"/>
                <a:cs typeface="Arial"/>
                <a:sym typeface="Arial"/>
              </a:endParaRPr>
            </a:p>
          </p:txBody>
        </p:sp>
        <p:sp>
          <p:nvSpPr>
            <p:cNvPr id="69" name="Shape 2302">
              <a:extLst>
                <a:ext uri="{FF2B5EF4-FFF2-40B4-BE49-F238E27FC236}">
                  <a16:creationId xmlns:a16="http://schemas.microsoft.com/office/drawing/2014/main" id="{2A18D865-3B1E-44B2-9B14-D94E676363A2}"/>
                </a:ext>
              </a:extLst>
            </p:cNvPr>
            <p:cNvSpPr/>
            <p:nvPr/>
          </p:nvSpPr>
          <p:spPr>
            <a:xfrm>
              <a:off x="1965325" y="5483225"/>
              <a:ext cx="30161" cy="19049"/>
            </a:xfrm>
            <a:custGeom>
              <a:avLst/>
              <a:gdLst/>
              <a:ahLst/>
              <a:cxnLst/>
              <a:rect l="0" t="0" r="0" b="0"/>
              <a:pathLst>
                <a:path w="120000" h="120000" extrusionOk="0">
                  <a:moveTo>
                    <a:pt x="104516" y="3157"/>
                  </a:moveTo>
                  <a:cubicBezTo>
                    <a:pt x="73548" y="0"/>
                    <a:pt x="44516" y="0"/>
                    <a:pt x="13548" y="3157"/>
                  </a:cubicBezTo>
                  <a:cubicBezTo>
                    <a:pt x="9677" y="3157"/>
                    <a:pt x="5806" y="6315"/>
                    <a:pt x="5806" y="12631"/>
                  </a:cubicBezTo>
                  <a:cubicBezTo>
                    <a:pt x="3870" y="18947"/>
                    <a:pt x="1935" y="25263"/>
                    <a:pt x="0" y="31578"/>
                  </a:cubicBezTo>
                  <a:cubicBezTo>
                    <a:pt x="0" y="34736"/>
                    <a:pt x="0" y="41052"/>
                    <a:pt x="0" y="44210"/>
                  </a:cubicBezTo>
                  <a:cubicBezTo>
                    <a:pt x="7741" y="69473"/>
                    <a:pt x="13548" y="91578"/>
                    <a:pt x="21290" y="113684"/>
                  </a:cubicBezTo>
                  <a:cubicBezTo>
                    <a:pt x="21290" y="120000"/>
                    <a:pt x="23225" y="120000"/>
                    <a:pt x="27096" y="120000"/>
                  </a:cubicBezTo>
                  <a:cubicBezTo>
                    <a:pt x="36774" y="120000"/>
                    <a:pt x="48387" y="120000"/>
                    <a:pt x="58064" y="120000"/>
                  </a:cubicBezTo>
                  <a:cubicBezTo>
                    <a:pt x="69677" y="120000"/>
                    <a:pt x="79354" y="120000"/>
                    <a:pt x="90967" y="120000"/>
                  </a:cubicBezTo>
                  <a:cubicBezTo>
                    <a:pt x="94838" y="120000"/>
                    <a:pt x="94838" y="120000"/>
                    <a:pt x="96774" y="113684"/>
                  </a:cubicBezTo>
                  <a:cubicBezTo>
                    <a:pt x="102580" y="97894"/>
                    <a:pt x="106451" y="78947"/>
                    <a:pt x="112258" y="63157"/>
                  </a:cubicBezTo>
                  <a:cubicBezTo>
                    <a:pt x="118064" y="47368"/>
                    <a:pt x="120000" y="31578"/>
                    <a:pt x="112258" y="12631"/>
                  </a:cubicBezTo>
                  <a:cubicBezTo>
                    <a:pt x="110322" y="6315"/>
                    <a:pt x="108387" y="3157"/>
                    <a:pt x="104516" y="3157"/>
                  </a:cubicBezTo>
                  <a:close/>
                </a:path>
              </a:pathLst>
            </a:custGeom>
            <a:grpFill/>
            <a:ln>
              <a:noFill/>
            </a:ln>
          </p:spPr>
          <p:txBody>
            <a:bodyPr wrap="square" lIns="91410" tIns="45704" rIns="91410" bIns="45704" anchor="t" anchorCtr="0">
              <a:noAutofit/>
            </a:bodyPr>
            <a:lstStyle/>
            <a:p>
              <a:pPr defTabSz="932863"/>
              <a:endParaRPr sz="1600" dirty="0">
                <a:solidFill>
                  <a:srgbClr val="000000"/>
                </a:solidFill>
                <a:latin typeface="Arial"/>
                <a:ea typeface="Arial"/>
                <a:cs typeface="Arial"/>
                <a:sym typeface="Arial"/>
              </a:endParaRPr>
            </a:p>
          </p:txBody>
        </p:sp>
        <p:sp>
          <p:nvSpPr>
            <p:cNvPr id="70" name="Shape 2303">
              <a:extLst>
                <a:ext uri="{FF2B5EF4-FFF2-40B4-BE49-F238E27FC236}">
                  <a16:creationId xmlns:a16="http://schemas.microsoft.com/office/drawing/2014/main" id="{84A25411-F685-4A8B-A5D8-6C9FBAADFBFB}"/>
                </a:ext>
              </a:extLst>
            </p:cNvPr>
            <p:cNvSpPr/>
            <p:nvPr/>
          </p:nvSpPr>
          <p:spPr>
            <a:xfrm>
              <a:off x="1839913" y="5483225"/>
              <a:ext cx="473075" cy="582612"/>
            </a:xfrm>
            <a:custGeom>
              <a:avLst/>
              <a:gdLst/>
              <a:ahLst/>
              <a:cxnLst/>
              <a:rect l="0" t="0" r="0" b="0"/>
              <a:pathLst>
                <a:path w="120000" h="120000" extrusionOk="0">
                  <a:moveTo>
                    <a:pt x="59235" y="14495"/>
                  </a:moveTo>
                  <a:cubicBezTo>
                    <a:pt x="111082" y="14495"/>
                    <a:pt x="111082" y="14495"/>
                    <a:pt x="111082" y="14495"/>
                  </a:cubicBezTo>
                  <a:cubicBezTo>
                    <a:pt x="116050" y="14495"/>
                    <a:pt x="120000" y="11182"/>
                    <a:pt x="120000" y="7247"/>
                  </a:cubicBezTo>
                  <a:cubicBezTo>
                    <a:pt x="120000" y="3313"/>
                    <a:pt x="116050" y="0"/>
                    <a:pt x="111082" y="0"/>
                  </a:cubicBezTo>
                  <a:cubicBezTo>
                    <a:pt x="58980" y="0"/>
                    <a:pt x="58980" y="0"/>
                    <a:pt x="58980" y="0"/>
                  </a:cubicBezTo>
                  <a:cubicBezTo>
                    <a:pt x="58980" y="0"/>
                    <a:pt x="58980" y="0"/>
                    <a:pt x="58980" y="0"/>
                  </a:cubicBezTo>
                  <a:cubicBezTo>
                    <a:pt x="47770" y="0"/>
                    <a:pt x="47770" y="0"/>
                    <a:pt x="47770" y="0"/>
                  </a:cubicBezTo>
                  <a:cubicBezTo>
                    <a:pt x="40000" y="12424"/>
                    <a:pt x="40000" y="12424"/>
                    <a:pt x="40000" y="12424"/>
                  </a:cubicBezTo>
                  <a:cubicBezTo>
                    <a:pt x="39617" y="11389"/>
                    <a:pt x="39363" y="10353"/>
                    <a:pt x="39108" y="9318"/>
                  </a:cubicBezTo>
                  <a:cubicBezTo>
                    <a:pt x="38726" y="7868"/>
                    <a:pt x="38343" y="6315"/>
                    <a:pt x="37834" y="4866"/>
                  </a:cubicBezTo>
                  <a:cubicBezTo>
                    <a:pt x="36433" y="4866"/>
                    <a:pt x="34904" y="4866"/>
                    <a:pt x="33503" y="4866"/>
                  </a:cubicBezTo>
                  <a:cubicBezTo>
                    <a:pt x="33248" y="4866"/>
                    <a:pt x="33248" y="4969"/>
                    <a:pt x="33248" y="5073"/>
                  </a:cubicBezTo>
                  <a:cubicBezTo>
                    <a:pt x="32611" y="7247"/>
                    <a:pt x="32101" y="9421"/>
                    <a:pt x="31464" y="11596"/>
                  </a:cubicBezTo>
                  <a:cubicBezTo>
                    <a:pt x="31464" y="11803"/>
                    <a:pt x="31337" y="12113"/>
                    <a:pt x="31337" y="12320"/>
                  </a:cubicBezTo>
                  <a:cubicBezTo>
                    <a:pt x="23439" y="0"/>
                    <a:pt x="23439" y="0"/>
                    <a:pt x="23439" y="0"/>
                  </a:cubicBezTo>
                  <a:cubicBezTo>
                    <a:pt x="12229" y="0"/>
                    <a:pt x="12229" y="0"/>
                    <a:pt x="12229" y="0"/>
                  </a:cubicBezTo>
                  <a:cubicBezTo>
                    <a:pt x="5477" y="0"/>
                    <a:pt x="0" y="4762"/>
                    <a:pt x="0" y="10560"/>
                  </a:cubicBezTo>
                  <a:cubicBezTo>
                    <a:pt x="0" y="50215"/>
                    <a:pt x="0" y="50215"/>
                    <a:pt x="0" y="50215"/>
                  </a:cubicBezTo>
                  <a:cubicBezTo>
                    <a:pt x="0" y="55703"/>
                    <a:pt x="4840" y="60155"/>
                    <a:pt x="11210" y="60569"/>
                  </a:cubicBezTo>
                  <a:cubicBezTo>
                    <a:pt x="12993" y="76617"/>
                    <a:pt x="14649" y="92769"/>
                    <a:pt x="16433" y="109128"/>
                  </a:cubicBezTo>
                  <a:cubicBezTo>
                    <a:pt x="17197" y="114823"/>
                    <a:pt x="21656" y="119689"/>
                    <a:pt x="26751" y="119896"/>
                  </a:cubicBezTo>
                  <a:cubicBezTo>
                    <a:pt x="32611" y="120000"/>
                    <a:pt x="38598" y="120000"/>
                    <a:pt x="44585" y="119896"/>
                  </a:cubicBezTo>
                  <a:cubicBezTo>
                    <a:pt x="49554" y="119689"/>
                    <a:pt x="54140" y="114823"/>
                    <a:pt x="54777" y="109128"/>
                  </a:cubicBezTo>
                  <a:cubicBezTo>
                    <a:pt x="56305" y="95461"/>
                    <a:pt x="57707" y="81898"/>
                    <a:pt x="59235" y="68438"/>
                  </a:cubicBezTo>
                  <a:cubicBezTo>
                    <a:pt x="59235" y="68438"/>
                    <a:pt x="59235" y="68438"/>
                    <a:pt x="59235" y="68438"/>
                  </a:cubicBezTo>
                  <a:lnTo>
                    <a:pt x="59235" y="14495"/>
                  </a:lnTo>
                  <a:close/>
                </a:path>
              </a:pathLst>
            </a:custGeom>
            <a:grpFill/>
            <a:ln>
              <a:noFill/>
            </a:ln>
          </p:spPr>
          <p:txBody>
            <a:bodyPr wrap="square" lIns="91410" tIns="45704" rIns="91410" bIns="45704" anchor="t" anchorCtr="0">
              <a:noAutofit/>
            </a:bodyPr>
            <a:lstStyle/>
            <a:p>
              <a:pPr defTabSz="932863"/>
              <a:endParaRPr sz="1600" dirty="0">
                <a:solidFill>
                  <a:srgbClr val="000000"/>
                </a:solidFill>
                <a:latin typeface="Arial"/>
                <a:ea typeface="Arial"/>
                <a:cs typeface="Arial"/>
                <a:sym typeface="Arial"/>
              </a:endParaRPr>
            </a:p>
          </p:txBody>
        </p:sp>
        <p:sp>
          <p:nvSpPr>
            <p:cNvPr id="71" name="Shape 2304">
              <a:extLst>
                <a:ext uri="{FF2B5EF4-FFF2-40B4-BE49-F238E27FC236}">
                  <a16:creationId xmlns:a16="http://schemas.microsoft.com/office/drawing/2014/main" id="{69D599DE-86A9-4E36-B0D7-CC58B19ED2E7}"/>
                </a:ext>
              </a:extLst>
            </p:cNvPr>
            <p:cNvSpPr/>
            <p:nvPr/>
          </p:nvSpPr>
          <p:spPr>
            <a:xfrm>
              <a:off x="2135188" y="5921375"/>
              <a:ext cx="282574" cy="144462"/>
            </a:xfrm>
            <a:custGeom>
              <a:avLst/>
              <a:gdLst/>
              <a:ahLst/>
              <a:cxnLst/>
              <a:rect l="0" t="0" r="0" b="0"/>
              <a:pathLst>
                <a:path w="120000" h="120000" extrusionOk="0">
                  <a:moveTo>
                    <a:pt x="72682" y="0"/>
                  </a:moveTo>
                  <a:cubicBezTo>
                    <a:pt x="47317" y="0"/>
                    <a:pt x="47317" y="0"/>
                    <a:pt x="47317" y="0"/>
                  </a:cubicBezTo>
                  <a:cubicBezTo>
                    <a:pt x="3623" y="88333"/>
                    <a:pt x="3623" y="88333"/>
                    <a:pt x="3623" y="88333"/>
                  </a:cubicBezTo>
                  <a:cubicBezTo>
                    <a:pt x="0" y="95416"/>
                    <a:pt x="0" y="107083"/>
                    <a:pt x="3623" y="114583"/>
                  </a:cubicBezTo>
                  <a:cubicBezTo>
                    <a:pt x="5541" y="117916"/>
                    <a:pt x="7886" y="120000"/>
                    <a:pt x="10017" y="120000"/>
                  </a:cubicBezTo>
                  <a:cubicBezTo>
                    <a:pt x="12362" y="120000"/>
                    <a:pt x="14706" y="117916"/>
                    <a:pt x="16625" y="114583"/>
                  </a:cubicBezTo>
                  <a:cubicBezTo>
                    <a:pt x="60106" y="26250"/>
                    <a:pt x="60106" y="26250"/>
                    <a:pt x="60106" y="26250"/>
                  </a:cubicBezTo>
                  <a:cubicBezTo>
                    <a:pt x="103587" y="114583"/>
                    <a:pt x="103587" y="114583"/>
                    <a:pt x="103587" y="114583"/>
                  </a:cubicBezTo>
                  <a:cubicBezTo>
                    <a:pt x="105293" y="117916"/>
                    <a:pt x="107637" y="120000"/>
                    <a:pt x="109982" y="120000"/>
                  </a:cubicBezTo>
                  <a:cubicBezTo>
                    <a:pt x="112326" y="120000"/>
                    <a:pt x="114671" y="117916"/>
                    <a:pt x="116376" y="114583"/>
                  </a:cubicBezTo>
                  <a:cubicBezTo>
                    <a:pt x="120000" y="107083"/>
                    <a:pt x="120000" y="95416"/>
                    <a:pt x="116376" y="88333"/>
                  </a:cubicBezTo>
                  <a:lnTo>
                    <a:pt x="72682" y="0"/>
                  </a:lnTo>
                  <a:close/>
                </a:path>
              </a:pathLst>
            </a:custGeom>
            <a:grpFill/>
            <a:ln>
              <a:noFill/>
            </a:ln>
          </p:spPr>
          <p:txBody>
            <a:bodyPr wrap="square" lIns="91410" tIns="45704" rIns="91410" bIns="45704" anchor="t" anchorCtr="0">
              <a:noAutofit/>
            </a:bodyPr>
            <a:lstStyle/>
            <a:p>
              <a:pPr defTabSz="932863"/>
              <a:endParaRPr sz="1600" dirty="0">
                <a:solidFill>
                  <a:srgbClr val="000000"/>
                </a:solidFill>
                <a:latin typeface="Arial"/>
                <a:ea typeface="Arial"/>
                <a:cs typeface="Arial"/>
                <a:sym typeface="Arial"/>
              </a:endParaRPr>
            </a:p>
          </p:txBody>
        </p:sp>
        <p:sp>
          <p:nvSpPr>
            <p:cNvPr id="72" name="Shape 2305">
              <a:extLst>
                <a:ext uri="{FF2B5EF4-FFF2-40B4-BE49-F238E27FC236}">
                  <a16:creationId xmlns:a16="http://schemas.microsoft.com/office/drawing/2014/main" id="{F4BAE191-290C-42F5-8531-556E328EC965}"/>
                </a:ext>
              </a:extLst>
            </p:cNvPr>
            <p:cNvSpPr/>
            <p:nvPr/>
          </p:nvSpPr>
          <p:spPr>
            <a:xfrm>
              <a:off x="2092325" y="5278437"/>
              <a:ext cx="441324" cy="614363"/>
            </a:xfrm>
            <a:custGeom>
              <a:avLst/>
              <a:gdLst/>
              <a:ahLst/>
              <a:cxnLst/>
              <a:rect l="0" t="0" r="0" b="0"/>
              <a:pathLst>
                <a:path w="120000" h="120000" extrusionOk="0">
                  <a:moveTo>
                    <a:pt x="103071" y="10622"/>
                  </a:moveTo>
                  <a:cubicBezTo>
                    <a:pt x="72491" y="10622"/>
                    <a:pt x="72491" y="10622"/>
                    <a:pt x="72491" y="10622"/>
                  </a:cubicBezTo>
                  <a:cubicBezTo>
                    <a:pt x="71262" y="4622"/>
                    <a:pt x="64163" y="0"/>
                    <a:pt x="55563" y="0"/>
                  </a:cubicBezTo>
                  <a:cubicBezTo>
                    <a:pt x="44232" y="0"/>
                    <a:pt x="44232" y="0"/>
                    <a:pt x="44232" y="0"/>
                  </a:cubicBezTo>
                  <a:cubicBezTo>
                    <a:pt x="35631" y="0"/>
                    <a:pt x="28532" y="4622"/>
                    <a:pt x="27440" y="10622"/>
                  </a:cubicBezTo>
                  <a:cubicBezTo>
                    <a:pt x="0" y="10622"/>
                    <a:pt x="0" y="10622"/>
                    <a:pt x="0" y="10622"/>
                  </a:cubicBezTo>
                  <a:cubicBezTo>
                    <a:pt x="682" y="12688"/>
                    <a:pt x="1228" y="14852"/>
                    <a:pt x="1228" y="17114"/>
                  </a:cubicBezTo>
                  <a:cubicBezTo>
                    <a:pt x="1228" y="17704"/>
                    <a:pt x="1092" y="18196"/>
                    <a:pt x="1092" y="18786"/>
                  </a:cubicBezTo>
                  <a:cubicBezTo>
                    <a:pt x="34402" y="18786"/>
                    <a:pt x="34402" y="18786"/>
                    <a:pt x="34402" y="18786"/>
                  </a:cubicBezTo>
                  <a:cubicBezTo>
                    <a:pt x="38907" y="18786"/>
                    <a:pt x="38907" y="18786"/>
                    <a:pt x="38907" y="18786"/>
                  </a:cubicBezTo>
                  <a:cubicBezTo>
                    <a:pt x="60887" y="18786"/>
                    <a:pt x="60887" y="18786"/>
                    <a:pt x="60887" y="18786"/>
                  </a:cubicBezTo>
                  <a:cubicBezTo>
                    <a:pt x="66894" y="18786"/>
                    <a:pt x="66894" y="18786"/>
                    <a:pt x="66894" y="18786"/>
                  </a:cubicBezTo>
                  <a:cubicBezTo>
                    <a:pt x="103071" y="18786"/>
                    <a:pt x="103071" y="18786"/>
                    <a:pt x="103071" y="18786"/>
                  </a:cubicBezTo>
                  <a:cubicBezTo>
                    <a:pt x="106211" y="18786"/>
                    <a:pt x="108668" y="20852"/>
                    <a:pt x="108668" y="23409"/>
                  </a:cubicBezTo>
                  <a:cubicBezTo>
                    <a:pt x="108668" y="107213"/>
                    <a:pt x="108668" y="107213"/>
                    <a:pt x="108668" y="107213"/>
                  </a:cubicBezTo>
                  <a:cubicBezTo>
                    <a:pt x="108668" y="109770"/>
                    <a:pt x="106211" y="111836"/>
                    <a:pt x="103071" y="111836"/>
                  </a:cubicBezTo>
                  <a:cubicBezTo>
                    <a:pt x="3139" y="111836"/>
                    <a:pt x="3139" y="111836"/>
                    <a:pt x="3139" y="111836"/>
                  </a:cubicBezTo>
                  <a:cubicBezTo>
                    <a:pt x="2866" y="114590"/>
                    <a:pt x="2457" y="117344"/>
                    <a:pt x="2184" y="120000"/>
                  </a:cubicBezTo>
                  <a:cubicBezTo>
                    <a:pt x="103071" y="120000"/>
                    <a:pt x="103071" y="120000"/>
                    <a:pt x="103071" y="120000"/>
                  </a:cubicBezTo>
                  <a:cubicBezTo>
                    <a:pt x="112491" y="120000"/>
                    <a:pt x="120000" y="114295"/>
                    <a:pt x="120000" y="107213"/>
                  </a:cubicBezTo>
                  <a:cubicBezTo>
                    <a:pt x="120000" y="23409"/>
                    <a:pt x="120000" y="23409"/>
                    <a:pt x="120000" y="23409"/>
                  </a:cubicBezTo>
                  <a:cubicBezTo>
                    <a:pt x="120000" y="16327"/>
                    <a:pt x="112491" y="10622"/>
                    <a:pt x="103071" y="10622"/>
                  </a:cubicBezTo>
                  <a:close/>
                </a:path>
              </a:pathLst>
            </a:custGeom>
            <a:grpFill/>
            <a:ln>
              <a:noFill/>
            </a:ln>
          </p:spPr>
          <p:txBody>
            <a:bodyPr wrap="square" lIns="91410" tIns="45704" rIns="91410" bIns="45704" anchor="t" anchorCtr="0">
              <a:noAutofit/>
            </a:bodyPr>
            <a:lstStyle/>
            <a:p>
              <a:pPr defTabSz="932863"/>
              <a:endParaRPr sz="1600" dirty="0">
                <a:solidFill>
                  <a:srgbClr val="000000"/>
                </a:solidFill>
                <a:latin typeface="Arial"/>
                <a:ea typeface="Arial"/>
                <a:cs typeface="Arial"/>
                <a:sym typeface="Arial"/>
              </a:endParaRPr>
            </a:p>
          </p:txBody>
        </p:sp>
      </p:grpSp>
      <p:pic>
        <p:nvPicPr>
          <p:cNvPr id="98" name="Picture 79" descr="A close up of a logo&#10;&#10;Description generated with very high confidence">
            <a:extLst>
              <a:ext uri="{FF2B5EF4-FFF2-40B4-BE49-F238E27FC236}">
                <a16:creationId xmlns:a16="http://schemas.microsoft.com/office/drawing/2014/main" id="{12B79ABC-661B-49DB-B7B5-8AF5464B40F6}"/>
              </a:ext>
            </a:extLst>
          </p:cNvPr>
          <p:cNvPicPr>
            <a:picLocks noChangeAspect="1"/>
          </p:cNvPicPr>
          <p:nvPr/>
        </p:nvPicPr>
        <p:blipFill rotWithShape="1">
          <a:blip r:embed="rId3" cstate="print">
            <a:duotone>
              <a:schemeClr val="accent1">
                <a:shade val="45000"/>
                <a:satMod val="135000"/>
              </a:schemeClr>
              <a:prstClr val="white"/>
            </a:duotone>
            <a:extLst>
              <a:ext uri="{28A0092B-C50C-407E-A947-70E740481C1C}">
                <a14:useLocalDpi xmlns:a14="http://schemas.microsoft.com/office/drawing/2010/main" val="0"/>
              </a:ext>
            </a:extLst>
          </a:blip>
          <a:srcRect l="7899" t="14124" r="8944" b="27484"/>
          <a:stretch/>
        </p:blipFill>
        <p:spPr>
          <a:xfrm>
            <a:off x="1553672" y="4832362"/>
            <a:ext cx="427501" cy="300190"/>
          </a:xfrm>
          <a:prstGeom prst="rect">
            <a:avLst/>
          </a:prstGeom>
        </p:spPr>
      </p:pic>
      <p:sp>
        <p:nvSpPr>
          <p:cNvPr id="40" name="Titre 23">
            <a:extLst>
              <a:ext uri="{FF2B5EF4-FFF2-40B4-BE49-F238E27FC236}">
                <a16:creationId xmlns:a16="http://schemas.microsoft.com/office/drawing/2014/main" id="{95BA5E4A-3BB6-497D-BCA5-51A37862FE12}"/>
              </a:ext>
            </a:extLst>
          </p:cNvPr>
          <p:cNvSpPr txBox="1">
            <a:spLocks/>
          </p:cNvSpPr>
          <p:nvPr/>
        </p:nvSpPr>
        <p:spPr>
          <a:xfrm>
            <a:off x="1722564" y="202696"/>
            <a:ext cx="8954500" cy="408237"/>
          </a:xfrm>
          <a:prstGeom prst="rect">
            <a:avLst/>
          </a:prstGeom>
        </p:spPr>
        <p:txBody>
          <a:bodyPr/>
          <a:lstStyle>
            <a:lvl1pPr algn="l" defTabSz="895350" rtl="0" eaLnBrk="1" fontAlgn="base" hangingPunct="1">
              <a:spcBef>
                <a:spcPct val="0"/>
              </a:spcBef>
              <a:spcAft>
                <a:spcPct val="0"/>
              </a:spcAft>
              <a:tabLst>
                <a:tab pos="357188" algn="l"/>
              </a:tabLst>
              <a:defRPr sz="1900" b="1">
                <a:solidFill>
                  <a:schemeClr val="tx2"/>
                </a:solidFill>
                <a:latin typeface="+mj-lt"/>
                <a:ea typeface="+mj-ea"/>
                <a:cs typeface="+mj-cs"/>
              </a:defRPr>
            </a:lvl1pPr>
            <a:lvl2pPr algn="l" defTabSz="895350" rtl="0" eaLnBrk="1" fontAlgn="base" hangingPunct="1">
              <a:spcBef>
                <a:spcPct val="0"/>
              </a:spcBef>
              <a:spcAft>
                <a:spcPct val="0"/>
              </a:spcAft>
              <a:defRPr sz="1900" b="1">
                <a:solidFill>
                  <a:schemeClr val="tx2"/>
                </a:solidFill>
                <a:latin typeface="Arial" charset="0"/>
              </a:defRPr>
            </a:lvl2pPr>
            <a:lvl3pPr algn="l" defTabSz="895350" rtl="0" eaLnBrk="1" fontAlgn="base" hangingPunct="1">
              <a:spcBef>
                <a:spcPct val="0"/>
              </a:spcBef>
              <a:spcAft>
                <a:spcPct val="0"/>
              </a:spcAft>
              <a:defRPr sz="1900" b="1">
                <a:solidFill>
                  <a:schemeClr val="tx2"/>
                </a:solidFill>
                <a:latin typeface="Arial" charset="0"/>
              </a:defRPr>
            </a:lvl3pPr>
            <a:lvl4pPr algn="l" defTabSz="895350" rtl="0" eaLnBrk="1" fontAlgn="base" hangingPunct="1">
              <a:spcBef>
                <a:spcPct val="0"/>
              </a:spcBef>
              <a:spcAft>
                <a:spcPct val="0"/>
              </a:spcAft>
              <a:defRPr sz="1900" b="1">
                <a:solidFill>
                  <a:schemeClr val="tx2"/>
                </a:solidFill>
                <a:latin typeface="Arial" charset="0"/>
              </a:defRPr>
            </a:lvl4pPr>
            <a:lvl5pPr algn="l" defTabSz="895350" rtl="0" eaLnBrk="1" fontAlgn="base" hangingPunct="1">
              <a:spcBef>
                <a:spcPct val="0"/>
              </a:spcBef>
              <a:spcAft>
                <a:spcPct val="0"/>
              </a:spcAft>
              <a:defRPr sz="1900" b="1">
                <a:solidFill>
                  <a:schemeClr val="tx2"/>
                </a:solidFill>
                <a:latin typeface="Arial" charset="0"/>
              </a:defRPr>
            </a:lvl5pPr>
            <a:lvl6pPr marL="457200" algn="l" defTabSz="895350" rtl="0" eaLnBrk="1" fontAlgn="base" hangingPunct="1">
              <a:spcBef>
                <a:spcPct val="0"/>
              </a:spcBef>
              <a:spcAft>
                <a:spcPct val="0"/>
              </a:spcAft>
              <a:defRPr sz="1900" b="1">
                <a:solidFill>
                  <a:schemeClr val="tx2"/>
                </a:solidFill>
                <a:latin typeface="Arial" charset="0"/>
              </a:defRPr>
            </a:lvl6pPr>
            <a:lvl7pPr marL="914400" algn="l" defTabSz="895350" rtl="0" eaLnBrk="1" fontAlgn="base" hangingPunct="1">
              <a:spcBef>
                <a:spcPct val="0"/>
              </a:spcBef>
              <a:spcAft>
                <a:spcPct val="0"/>
              </a:spcAft>
              <a:defRPr sz="1900" b="1">
                <a:solidFill>
                  <a:schemeClr val="tx2"/>
                </a:solidFill>
                <a:latin typeface="Arial" charset="0"/>
              </a:defRPr>
            </a:lvl7pPr>
            <a:lvl8pPr marL="1371600" algn="l" defTabSz="895350" rtl="0" eaLnBrk="1" fontAlgn="base" hangingPunct="1">
              <a:spcBef>
                <a:spcPct val="0"/>
              </a:spcBef>
              <a:spcAft>
                <a:spcPct val="0"/>
              </a:spcAft>
              <a:defRPr sz="1900" b="1">
                <a:solidFill>
                  <a:schemeClr val="tx2"/>
                </a:solidFill>
                <a:latin typeface="Arial" charset="0"/>
              </a:defRPr>
            </a:lvl8pPr>
            <a:lvl9pPr marL="1828800" algn="l" defTabSz="895350" rtl="0" eaLnBrk="1" fontAlgn="base" hangingPunct="1">
              <a:spcBef>
                <a:spcPct val="0"/>
              </a:spcBef>
              <a:spcAft>
                <a:spcPct val="0"/>
              </a:spcAft>
              <a:defRPr sz="1900" b="1">
                <a:solidFill>
                  <a:schemeClr val="tx2"/>
                </a:solidFill>
                <a:latin typeface="Arial" charset="0"/>
              </a:defRPr>
            </a:lvl9pPr>
          </a:lstStyle>
          <a:p>
            <a:pPr algn="ctr"/>
            <a:r>
              <a:rPr lang="fr-FR" sz="1939" kern="0" dirty="0">
                <a:solidFill>
                  <a:schemeClr val="accent1"/>
                </a:solidFill>
              </a:rPr>
              <a:t>Projet d’</a:t>
            </a:r>
            <a:r>
              <a:rPr lang="fr-FR" sz="1939" kern="0" dirty="0" err="1">
                <a:solidFill>
                  <a:schemeClr val="accent1"/>
                </a:solidFill>
              </a:rPr>
              <a:t>amenagement</a:t>
            </a:r>
            <a:r>
              <a:rPr lang="fr-FR" sz="1939" kern="0" dirty="0">
                <a:solidFill>
                  <a:schemeClr val="accent1"/>
                </a:solidFill>
              </a:rPr>
              <a:t> du site historique de Kamina (</a:t>
            </a:r>
            <a:r>
              <a:rPr lang="fr-FR" sz="1600" i="1" kern="0" dirty="0" err="1">
                <a:solidFill>
                  <a:schemeClr val="accent1"/>
                </a:solidFill>
              </a:rPr>
              <a:t>Prefecture</a:t>
            </a:r>
            <a:r>
              <a:rPr lang="fr-FR" sz="1600" i="1" kern="0" dirty="0">
                <a:solidFill>
                  <a:schemeClr val="accent1"/>
                </a:solidFill>
              </a:rPr>
              <a:t> de l’</a:t>
            </a:r>
            <a:r>
              <a:rPr lang="fr-FR" sz="1600" i="1" kern="0" dirty="0" err="1">
                <a:solidFill>
                  <a:schemeClr val="accent1"/>
                </a:solidFill>
              </a:rPr>
              <a:t>Ogou</a:t>
            </a:r>
            <a:r>
              <a:rPr lang="fr-FR" sz="1939" kern="0" dirty="0">
                <a:solidFill>
                  <a:schemeClr val="accent1"/>
                </a:solidFill>
              </a:rPr>
              <a:t>)</a:t>
            </a:r>
          </a:p>
        </p:txBody>
      </p:sp>
      <p:sp>
        <p:nvSpPr>
          <p:cNvPr id="39" name="Rectangle 38">
            <a:extLst>
              <a:ext uri="{FF2B5EF4-FFF2-40B4-BE49-F238E27FC236}">
                <a16:creationId xmlns:a16="http://schemas.microsoft.com/office/drawing/2014/main" id="{23FCC8E4-7155-4ECB-A517-2CC900A34664}"/>
              </a:ext>
            </a:extLst>
          </p:cNvPr>
          <p:cNvSpPr/>
          <p:nvPr/>
        </p:nvSpPr>
        <p:spPr>
          <a:xfrm>
            <a:off x="10910416" y="0"/>
            <a:ext cx="1281584" cy="437684"/>
          </a:xfrm>
          <a:prstGeom prst="rect">
            <a:avLst/>
          </a:prstGeom>
          <a:solidFill>
            <a:srgbClr val="005E00"/>
          </a:solidFill>
        </p:spPr>
        <p:txBody>
          <a:bodyPr wrap="square">
            <a:spAutoFit/>
          </a:bodyPr>
          <a:lstStyle/>
          <a:p>
            <a:pPr defTabSz="932863"/>
            <a:r>
              <a:rPr lang="fr-FR" sz="1122" b="1" dirty="0">
                <a:solidFill>
                  <a:srgbClr val="FFFFFF"/>
                </a:solidFill>
              </a:rPr>
              <a:t>FICHE PROJET</a:t>
            </a:r>
          </a:p>
          <a:p>
            <a:pPr algn="ctr" defTabSz="932863"/>
            <a:r>
              <a:rPr lang="fr-FR" sz="1122" b="1" dirty="0">
                <a:solidFill>
                  <a:srgbClr val="FFFFFF"/>
                </a:solidFill>
              </a:rPr>
              <a:t>MTCA </a:t>
            </a:r>
            <a:endParaRPr lang="en-GB" sz="1122" dirty="0">
              <a:solidFill>
                <a:srgbClr val="FFFFFF"/>
              </a:solidFill>
            </a:endParaRPr>
          </a:p>
        </p:txBody>
      </p:sp>
      <p:pic>
        <p:nvPicPr>
          <p:cNvPr id="4" name="Graphic 3" descr="Star with solid fill">
            <a:extLst>
              <a:ext uri="{FF2B5EF4-FFF2-40B4-BE49-F238E27FC236}">
                <a16:creationId xmlns:a16="http://schemas.microsoft.com/office/drawing/2014/main" id="{0704C949-A515-6196-E154-476AC44B3703}"/>
              </a:ext>
            </a:extLst>
          </p:cNvPr>
          <p:cNvPicPr>
            <a:picLocks noChangeAspect="1"/>
          </p:cNvPicPr>
          <p:nvPr/>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7975" y="239920"/>
            <a:ext cx="319616" cy="319616"/>
          </a:xfrm>
          <a:prstGeom prst="rect">
            <a:avLst/>
          </a:prstGeom>
        </p:spPr>
      </p:pic>
      <p:pic>
        <p:nvPicPr>
          <p:cNvPr id="5" name="Graphic 4" descr="Star with solid fill">
            <a:extLst>
              <a:ext uri="{FF2B5EF4-FFF2-40B4-BE49-F238E27FC236}">
                <a16:creationId xmlns:a16="http://schemas.microsoft.com/office/drawing/2014/main" id="{B4226F5A-B809-499A-93A2-5EE4D3DEB25E}"/>
              </a:ext>
            </a:extLst>
          </p:cNvPr>
          <p:cNvPicPr>
            <a:picLocks noChangeAspect="1"/>
          </p:cNvPicPr>
          <p:nvPr/>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7975" y="6471223"/>
            <a:ext cx="319616" cy="319616"/>
          </a:xfrm>
          <a:prstGeom prst="rect">
            <a:avLst/>
          </a:prstGeom>
        </p:spPr>
      </p:pic>
      <p:sp>
        <p:nvSpPr>
          <p:cNvPr id="6" name="TextBox 5">
            <a:extLst>
              <a:ext uri="{FF2B5EF4-FFF2-40B4-BE49-F238E27FC236}">
                <a16:creationId xmlns:a16="http://schemas.microsoft.com/office/drawing/2014/main" id="{F66E0D47-ECBE-760F-EEA8-300558C4C710}"/>
              </a:ext>
            </a:extLst>
          </p:cNvPr>
          <p:cNvSpPr txBox="1"/>
          <p:nvPr/>
        </p:nvSpPr>
        <p:spPr>
          <a:xfrm>
            <a:off x="709494" y="6543040"/>
            <a:ext cx="4268906" cy="221491"/>
          </a:xfrm>
          <a:prstGeom prst="rect">
            <a:avLst/>
          </a:prstGeom>
          <a:ln w="6350">
            <a:noFill/>
            <a:miter lim="800000"/>
          </a:ln>
        </p:spPr>
        <p:txBody>
          <a:bodyPr vert="horz" wrap="square" lIns="0" tIns="0" rIns="0" bIns="0" rtlCol="0">
            <a:noAutofit/>
          </a:bodyPr>
          <a:lstStyle/>
          <a:p>
            <a:pPr algn="l">
              <a:spcBef>
                <a:spcPts val="300"/>
              </a:spcBef>
              <a:spcAft>
                <a:spcPts val="300"/>
              </a:spcAft>
              <a:buNone/>
            </a:pPr>
            <a:r>
              <a:rPr lang="fr-FR" sz="1050" dirty="0"/>
              <a:t>Projet phare</a:t>
            </a:r>
          </a:p>
        </p:txBody>
      </p:sp>
      <p:sp>
        <p:nvSpPr>
          <p:cNvPr id="7" name="CustomShape 3">
            <a:extLst>
              <a:ext uri="{FF2B5EF4-FFF2-40B4-BE49-F238E27FC236}">
                <a16:creationId xmlns:a16="http://schemas.microsoft.com/office/drawing/2014/main" id="{0AA333FE-025F-DDBF-5149-F10DAE38715C}"/>
              </a:ext>
            </a:extLst>
          </p:cNvPr>
          <p:cNvSpPr/>
          <p:nvPr/>
        </p:nvSpPr>
        <p:spPr>
          <a:xfrm>
            <a:off x="374214" y="5603816"/>
            <a:ext cx="1017605" cy="715702"/>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algn="ctr" defTabSz="932863"/>
            <a:r>
              <a:rPr lang="fr-FR" sz="1204" b="1" dirty="0">
                <a:solidFill>
                  <a:srgbClr val="FFFFFF"/>
                </a:solidFill>
                <a:latin typeface="Arial"/>
              </a:rPr>
              <a:t>Maturité</a:t>
            </a:r>
            <a:endParaRPr sz="1204" b="1" dirty="0">
              <a:solidFill>
                <a:srgbClr val="FFFFFF"/>
              </a:solidFill>
              <a:latin typeface="Arial"/>
            </a:endParaRPr>
          </a:p>
        </p:txBody>
      </p:sp>
      <p:sp>
        <p:nvSpPr>
          <p:cNvPr id="8" name="CustomShape 17">
            <a:extLst>
              <a:ext uri="{FF2B5EF4-FFF2-40B4-BE49-F238E27FC236}">
                <a16:creationId xmlns:a16="http://schemas.microsoft.com/office/drawing/2014/main" id="{9F56C4CE-8132-DAB8-0F1E-68745485DB2B}"/>
              </a:ext>
            </a:extLst>
          </p:cNvPr>
          <p:cNvSpPr/>
          <p:nvPr/>
        </p:nvSpPr>
        <p:spPr>
          <a:xfrm>
            <a:off x="1635790" y="3576530"/>
            <a:ext cx="7812000" cy="0"/>
          </a:xfrm>
          <a:prstGeom prst="straightConnector1">
            <a:avLst/>
          </a:prstGeom>
          <a:noFill/>
          <a:ln w="12600">
            <a:solidFill>
              <a:schemeClr val="accent6"/>
            </a:solidFill>
            <a:custDash>
              <a:ds d="100000" sp="300000"/>
            </a:custDash>
            <a:round/>
          </a:ln>
        </p:spPr>
        <p:style>
          <a:lnRef idx="0">
            <a:scrgbClr r="0" g="0" b="0"/>
          </a:lnRef>
          <a:fillRef idx="0">
            <a:scrgbClr r="0" g="0" b="0"/>
          </a:fillRef>
          <a:effectRef idx="0">
            <a:scrgbClr r="0" g="0" b="0"/>
          </a:effectRef>
          <a:fontRef idx="minor"/>
        </p:style>
        <p:txBody>
          <a:bodyPr/>
          <a:lstStyle/>
          <a:p>
            <a:r>
              <a:rPr lang="fr-FR" dirty="0"/>
              <a:t>   </a:t>
            </a:r>
            <a:endParaRPr lang="fr-TG" dirty="0"/>
          </a:p>
        </p:txBody>
      </p:sp>
      <p:sp>
        <p:nvSpPr>
          <p:cNvPr id="9" name="CustomShape 17">
            <a:extLst>
              <a:ext uri="{FF2B5EF4-FFF2-40B4-BE49-F238E27FC236}">
                <a16:creationId xmlns:a16="http://schemas.microsoft.com/office/drawing/2014/main" id="{FCD1BD5D-B08C-6DC1-EA55-185C330D6AB4}"/>
              </a:ext>
            </a:extLst>
          </p:cNvPr>
          <p:cNvSpPr/>
          <p:nvPr/>
        </p:nvSpPr>
        <p:spPr>
          <a:xfrm>
            <a:off x="1682503" y="4429319"/>
            <a:ext cx="7812000" cy="0"/>
          </a:xfrm>
          <a:prstGeom prst="straightConnector1">
            <a:avLst/>
          </a:prstGeom>
          <a:noFill/>
          <a:ln w="12600">
            <a:solidFill>
              <a:schemeClr val="accent6"/>
            </a:solidFill>
            <a:custDash>
              <a:ds d="100000" sp="300000"/>
            </a:custDash>
            <a:round/>
          </a:ln>
        </p:spPr>
        <p:style>
          <a:lnRef idx="0">
            <a:scrgbClr r="0" g="0" b="0"/>
          </a:lnRef>
          <a:fillRef idx="0">
            <a:scrgbClr r="0" g="0" b="0"/>
          </a:fillRef>
          <a:effectRef idx="0">
            <a:scrgbClr r="0" g="0" b="0"/>
          </a:effectRef>
          <a:fontRef idx="minor"/>
        </p:style>
        <p:txBody>
          <a:bodyPr/>
          <a:lstStyle/>
          <a:p>
            <a:endParaRPr lang="fr-TG"/>
          </a:p>
        </p:txBody>
      </p:sp>
      <p:cxnSp>
        <p:nvCxnSpPr>
          <p:cNvPr id="12" name="Straight Connector 11">
            <a:extLst>
              <a:ext uri="{FF2B5EF4-FFF2-40B4-BE49-F238E27FC236}">
                <a16:creationId xmlns:a16="http://schemas.microsoft.com/office/drawing/2014/main" id="{DCC491C9-98ED-8BE1-F2B2-8378254D0304}"/>
              </a:ext>
            </a:extLst>
          </p:cNvPr>
          <p:cNvCxnSpPr>
            <a:cxnSpLocks/>
          </p:cNvCxnSpPr>
          <p:nvPr/>
        </p:nvCxnSpPr>
        <p:spPr>
          <a:xfrm>
            <a:off x="1670794" y="5826367"/>
            <a:ext cx="7823709" cy="0"/>
          </a:xfrm>
          <a:prstGeom prst="line">
            <a:avLst/>
          </a:prstGeom>
          <a:ln w="3810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grpSp>
        <p:nvGrpSpPr>
          <p:cNvPr id="34" name="Group 33">
            <a:extLst>
              <a:ext uri="{FF2B5EF4-FFF2-40B4-BE49-F238E27FC236}">
                <a16:creationId xmlns:a16="http://schemas.microsoft.com/office/drawing/2014/main" id="{ECFD0F46-9755-CC1D-ED4F-CFF4A44756DE}"/>
              </a:ext>
            </a:extLst>
          </p:cNvPr>
          <p:cNvGrpSpPr/>
          <p:nvPr/>
        </p:nvGrpSpPr>
        <p:grpSpPr>
          <a:xfrm>
            <a:off x="4304859" y="5650860"/>
            <a:ext cx="351015" cy="351015"/>
            <a:chOff x="2730547" y="5911505"/>
            <a:chExt cx="351015" cy="351015"/>
          </a:xfrm>
        </p:grpSpPr>
        <p:sp>
          <p:nvSpPr>
            <p:cNvPr id="28" name="Oval 27">
              <a:extLst>
                <a:ext uri="{FF2B5EF4-FFF2-40B4-BE49-F238E27FC236}">
                  <a16:creationId xmlns:a16="http://schemas.microsoft.com/office/drawing/2014/main" id="{01010739-0B37-C31D-B6AC-26ADCD459682}"/>
                </a:ext>
              </a:extLst>
            </p:cNvPr>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fr-FR" sz="800" dirty="0" err="1">
                <a:solidFill>
                  <a:srgbClr val="236800"/>
                </a:solidFill>
              </a:endParaRPr>
            </a:p>
          </p:txBody>
        </p:sp>
        <p:sp>
          <p:nvSpPr>
            <p:cNvPr id="31" name="Graphic 15" descr="Badge Cross with solid fill">
              <a:extLst>
                <a:ext uri="{FF2B5EF4-FFF2-40B4-BE49-F238E27FC236}">
                  <a16:creationId xmlns:a16="http://schemas.microsoft.com/office/drawing/2014/main" id="{3D0D0534-95BF-18A7-225B-5054C53A57BF}"/>
                </a:ext>
              </a:extLst>
            </p:cNvPr>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endParaRPr lang="fr-FR"/>
            </a:p>
          </p:txBody>
        </p:sp>
      </p:grpSp>
      <p:grpSp>
        <p:nvGrpSpPr>
          <p:cNvPr id="45" name="Group 44">
            <a:extLst>
              <a:ext uri="{FF2B5EF4-FFF2-40B4-BE49-F238E27FC236}">
                <a16:creationId xmlns:a16="http://schemas.microsoft.com/office/drawing/2014/main" id="{3F8C2A74-B4F6-5885-4BF9-542468612A4E}"/>
              </a:ext>
            </a:extLst>
          </p:cNvPr>
          <p:cNvGrpSpPr/>
          <p:nvPr/>
        </p:nvGrpSpPr>
        <p:grpSpPr>
          <a:xfrm>
            <a:off x="6552366" y="5654541"/>
            <a:ext cx="351015" cy="351015"/>
            <a:chOff x="2730547" y="5911505"/>
            <a:chExt cx="351015" cy="351015"/>
          </a:xfrm>
        </p:grpSpPr>
        <p:sp>
          <p:nvSpPr>
            <p:cNvPr id="46" name="Oval 45">
              <a:extLst>
                <a:ext uri="{FF2B5EF4-FFF2-40B4-BE49-F238E27FC236}">
                  <a16:creationId xmlns:a16="http://schemas.microsoft.com/office/drawing/2014/main" id="{663B1EBB-CA0E-0D77-EA7F-92FDDC298815}"/>
                </a:ext>
              </a:extLst>
            </p:cNvPr>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fr-FR" sz="800" dirty="0" err="1">
                <a:solidFill>
                  <a:srgbClr val="236800"/>
                </a:solidFill>
              </a:endParaRPr>
            </a:p>
          </p:txBody>
        </p:sp>
        <p:sp>
          <p:nvSpPr>
            <p:cNvPr id="47" name="Graphic 15" descr="Badge Cross with solid fill">
              <a:extLst>
                <a:ext uri="{FF2B5EF4-FFF2-40B4-BE49-F238E27FC236}">
                  <a16:creationId xmlns:a16="http://schemas.microsoft.com/office/drawing/2014/main" id="{9A23B7A9-3E45-1275-270A-0E754A01F981}"/>
                </a:ext>
              </a:extLst>
            </p:cNvPr>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endParaRPr lang="fr-FR"/>
            </a:p>
          </p:txBody>
        </p:sp>
      </p:grpSp>
      <p:grpSp>
        <p:nvGrpSpPr>
          <p:cNvPr id="48" name="Group 47">
            <a:extLst>
              <a:ext uri="{FF2B5EF4-FFF2-40B4-BE49-F238E27FC236}">
                <a16:creationId xmlns:a16="http://schemas.microsoft.com/office/drawing/2014/main" id="{5BC5402D-992A-F57C-E0E9-BFE15BA3F50F}"/>
              </a:ext>
            </a:extLst>
          </p:cNvPr>
          <p:cNvGrpSpPr/>
          <p:nvPr/>
        </p:nvGrpSpPr>
        <p:grpSpPr>
          <a:xfrm>
            <a:off x="8799872" y="5646860"/>
            <a:ext cx="351015" cy="351015"/>
            <a:chOff x="2730547" y="5911505"/>
            <a:chExt cx="351015" cy="351015"/>
          </a:xfrm>
        </p:grpSpPr>
        <p:sp>
          <p:nvSpPr>
            <p:cNvPr id="49" name="Oval 48">
              <a:extLst>
                <a:ext uri="{FF2B5EF4-FFF2-40B4-BE49-F238E27FC236}">
                  <a16:creationId xmlns:a16="http://schemas.microsoft.com/office/drawing/2014/main" id="{C1AED6D0-A84A-CB00-03CD-73CB654932C9}"/>
                </a:ext>
              </a:extLst>
            </p:cNvPr>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fr-FR" sz="800" dirty="0" err="1">
                <a:solidFill>
                  <a:srgbClr val="236800"/>
                </a:solidFill>
              </a:endParaRPr>
            </a:p>
          </p:txBody>
        </p:sp>
        <p:sp>
          <p:nvSpPr>
            <p:cNvPr id="50" name="Graphic 15" descr="Badge Cross with solid fill">
              <a:extLst>
                <a:ext uri="{FF2B5EF4-FFF2-40B4-BE49-F238E27FC236}">
                  <a16:creationId xmlns:a16="http://schemas.microsoft.com/office/drawing/2014/main" id="{57265CD5-ADBC-769B-FD61-76393C6D15BC}"/>
                </a:ext>
              </a:extLst>
            </p:cNvPr>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endParaRPr lang="fr-FR"/>
            </a:p>
          </p:txBody>
        </p:sp>
      </p:grpSp>
      <p:sp>
        <p:nvSpPr>
          <p:cNvPr id="51" name="ZoneTexte 3">
            <a:extLst>
              <a:ext uri="{FF2B5EF4-FFF2-40B4-BE49-F238E27FC236}">
                <a16:creationId xmlns:a16="http://schemas.microsoft.com/office/drawing/2014/main" id="{01B8B82E-A097-612F-A59B-13DD289A39C9}"/>
              </a:ext>
            </a:extLst>
          </p:cNvPr>
          <p:cNvSpPr txBox="1"/>
          <p:nvPr/>
        </p:nvSpPr>
        <p:spPr>
          <a:xfrm>
            <a:off x="1586690" y="6236171"/>
            <a:ext cx="3280566" cy="261610"/>
          </a:xfrm>
          <a:prstGeom prst="rect">
            <a:avLst/>
          </a:prstGeom>
          <a:noFill/>
        </p:spPr>
        <p:txBody>
          <a:bodyPr wrap="square">
            <a:spAutoFit/>
          </a:bodyPr>
          <a:lstStyle/>
          <a:p>
            <a:r>
              <a:rPr lang="fr-FR" sz="1100" b="1" dirty="0">
                <a:solidFill>
                  <a:schemeClr val="accent3"/>
                </a:solidFill>
              </a:rPr>
              <a:t>*</a:t>
            </a:r>
            <a:endParaRPr lang="fr-FR" sz="1100" b="1" dirty="0"/>
          </a:p>
        </p:txBody>
      </p:sp>
      <p:grpSp>
        <p:nvGrpSpPr>
          <p:cNvPr id="52" name="Groupe 37">
            <a:extLst>
              <a:ext uri="{FF2B5EF4-FFF2-40B4-BE49-F238E27FC236}">
                <a16:creationId xmlns:a16="http://schemas.microsoft.com/office/drawing/2014/main" id="{C4A3D91E-1FC0-ECEE-5D79-CD9387C6BD3F}"/>
              </a:ext>
            </a:extLst>
          </p:cNvPr>
          <p:cNvGrpSpPr/>
          <p:nvPr/>
        </p:nvGrpSpPr>
        <p:grpSpPr>
          <a:xfrm>
            <a:off x="10198731" y="1609004"/>
            <a:ext cx="1444433" cy="4034402"/>
            <a:chOff x="3678872" y="1770697"/>
            <a:chExt cx="1139756" cy="3316602"/>
          </a:xfrm>
          <a:solidFill>
            <a:schemeClr val="accent5">
              <a:lumMod val="40000"/>
              <a:lumOff val="60000"/>
            </a:schemeClr>
          </a:solidFill>
        </p:grpSpPr>
        <p:sp>
          <p:nvSpPr>
            <p:cNvPr id="53" name="Freeform 225">
              <a:extLst>
                <a:ext uri="{FF2B5EF4-FFF2-40B4-BE49-F238E27FC236}">
                  <a16:creationId xmlns:a16="http://schemas.microsoft.com/office/drawing/2014/main" id="{11851010-460E-0843-414A-21AA9DD04170}"/>
                </a:ext>
              </a:extLst>
            </p:cNvPr>
            <p:cNvSpPr>
              <a:spLocks/>
            </p:cNvSpPr>
            <p:nvPr/>
          </p:nvSpPr>
          <p:spPr bwMode="gray">
            <a:xfrm>
              <a:off x="4173951" y="4552009"/>
              <a:ext cx="644677" cy="535290"/>
            </a:xfrm>
            <a:custGeom>
              <a:avLst/>
              <a:gdLst>
                <a:gd name="T0" fmla="*/ 84 w 999"/>
                <a:gd name="T1" fmla="*/ 320 h 743"/>
                <a:gd name="T2" fmla="*/ 141 w 999"/>
                <a:gd name="T3" fmla="*/ 244 h 743"/>
                <a:gd name="T4" fmla="*/ 161 w 999"/>
                <a:gd name="T5" fmla="*/ 179 h 743"/>
                <a:gd name="T6" fmla="*/ 308 w 999"/>
                <a:gd name="T7" fmla="*/ 90 h 743"/>
                <a:gd name="T8" fmla="*/ 365 w 999"/>
                <a:gd name="T9" fmla="*/ 96 h 743"/>
                <a:gd name="T10" fmla="*/ 391 w 999"/>
                <a:gd name="T11" fmla="*/ 115 h 743"/>
                <a:gd name="T12" fmla="*/ 423 w 999"/>
                <a:gd name="T13" fmla="*/ 141 h 743"/>
                <a:gd name="T14" fmla="*/ 481 w 999"/>
                <a:gd name="T15" fmla="*/ 173 h 743"/>
                <a:gd name="T16" fmla="*/ 590 w 999"/>
                <a:gd name="T17" fmla="*/ 115 h 743"/>
                <a:gd name="T18" fmla="*/ 660 w 999"/>
                <a:gd name="T19" fmla="*/ 96 h 743"/>
                <a:gd name="T20" fmla="*/ 711 w 999"/>
                <a:gd name="T21" fmla="*/ 58 h 743"/>
                <a:gd name="T22" fmla="*/ 756 w 999"/>
                <a:gd name="T23" fmla="*/ 32 h 743"/>
                <a:gd name="T24" fmla="*/ 788 w 999"/>
                <a:gd name="T25" fmla="*/ 0 h 743"/>
                <a:gd name="T26" fmla="*/ 814 w 999"/>
                <a:gd name="T27" fmla="*/ 26 h 743"/>
                <a:gd name="T28" fmla="*/ 814 w 999"/>
                <a:gd name="T29" fmla="*/ 77 h 743"/>
                <a:gd name="T30" fmla="*/ 807 w 999"/>
                <a:gd name="T31" fmla="*/ 109 h 743"/>
                <a:gd name="T32" fmla="*/ 820 w 999"/>
                <a:gd name="T33" fmla="*/ 141 h 743"/>
                <a:gd name="T34" fmla="*/ 833 w 999"/>
                <a:gd name="T35" fmla="*/ 173 h 743"/>
                <a:gd name="T36" fmla="*/ 801 w 999"/>
                <a:gd name="T37" fmla="*/ 179 h 743"/>
                <a:gd name="T38" fmla="*/ 795 w 999"/>
                <a:gd name="T39" fmla="*/ 218 h 743"/>
                <a:gd name="T40" fmla="*/ 814 w 999"/>
                <a:gd name="T41" fmla="*/ 237 h 743"/>
                <a:gd name="T42" fmla="*/ 814 w 999"/>
                <a:gd name="T43" fmla="*/ 256 h 743"/>
                <a:gd name="T44" fmla="*/ 827 w 999"/>
                <a:gd name="T45" fmla="*/ 295 h 743"/>
                <a:gd name="T46" fmla="*/ 859 w 999"/>
                <a:gd name="T47" fmla="*/ 314 h 743"/>
                <a:gd name="T48" fmla="*/ 871 w 999"/>
                <a:gd name="T49" fmla="*/ 327 h 743"/>
                <a:gd name="T50" fmla="*/ 897 w 999"/>
                <a:gd name="T51" fmla="*/ 346 h 743"/>
                <a:gd name="T52" fmla="*/ 897 w 999"/>
                <a:gd name="T53" fmla="*/ 372 h 743"/>
                <a:gd name="T54" fmla="*/ 916 w 999"/>
                <a:gd name="T55" fmla="*/ 391 h 743"/>
                <a:gd name="T56" fmla="*/ 929 w 999"/>
                <a:gd name="T57" fmla="*/ 410 h 743"/>
                <a:gd name="T58" fmla="*/ 955 w 999"/>
                <a:gd name="T59" fmla="*/ 429 h 743"/>
                <a:gd name="T60" fmla="*/ 974 w 999"/>
                <a:gd name="T61" fmla="*/ 455 h 743"/>
                <a:gd name="T62" fmla="*/ 967 w 999"/>
                <a:gd name="T63" fmla="*/ 474 h 743"/>
                <a:gd name="T64" fmla="*/ 974 w 999"/>
                <a:gd name="T65" fmla="*/ 493 h 743"/>
                <a:gd name="T66" fmla="*/ 974 w 999"/>
                <a:gd name="T67" fmla="*/ 525 h 743"/>
                <a:gd name="T68" fmla="*/ 987 w 999"/>
                <a:gd name="T69" fmla="*/ 551 h 743"/>
                <a:gd name="T70" fmla="*/ 999 w 999"/>
                <a:gd name="T71" fmla="*/ 576 h 743"/>
                <a:gd name="T72" fmla="*/ 974 w 999"/>
                <a:gd name="T73" fmla="*/ 583 h 743"/>
                <a:gd name="T74" fmla="*/ 948 w 999"/>
                <a:gd name="T75" fmla="*/ 596 h 743"/>
                <a:gd name="T76" fmla="*/ 910 w 999"/>
                <a:gd name="T77" fmla="*/ 608 h 743"/>
                <a:gd name="T78" fmla="*/ 865 w 999"/>
                <a:gd name="T79" fmla="*/ 615 h 743"/>
                <a:gd name="T80" fmla="*/ 833 w 999"/>
                <a:gd name="T81" fmla="*/ 634 h 743"/>
                <a:gd name="T82" fmla="*/ 782 w 999"/>
                <a:gd name="T83" fmla="*/ 647 h 743"/>
                <a:gd name="T84" fmla="*/ 737 w 999"/>
                <a:gd name="T85" fmla="*/ 653 h 743"/>
                <a:gd name="T86" fmla="*/ 686 w 999"/>
                <a:gd name="T87" fmla="*/ 666 h 743"/>
                <a:gd name="T88" fmla="*/ 634 w 999"/>
                <a:gd name="T89" fmla="*/ 679 h 743"/>
                <a:gd name="T90" fmla="*/ 583 w 999"/>
                <a:gd name="T91" fmla="*/ 692 h 743"/>
                <a:gd name="T92" fmla="*/ 545 w 999"/>
                <a:gd name="T93" fmla="*/ 704 h 743"/>
                <a:gd name="T94" fmla="*/ 526 w 999"/>
                <a:gd name="T95" fmla="*/ 711 h 743"/>
                <a:gd name="T96" fmla="*/ 506 w 999"/>
                <a:gd name="T97" fmla="*/ 724 h 743"/>
                <a:gd name="T98" fmla="*/ 468 w 999"/>
                <a:gd name="T99" fmla="*/ 736 h 743"/>
                <a:gd name="T100" fmla="*/ 359 w 999"/>
                <a:gd name="T101" fmla="*/ 692 h 743"/>
                <a:gd name="T102" fmla="*/ 308 w 999"/>
                <a:gd name="T103" fmla="*/ 640 h 743"/>
                <a:gd name="T104" fmla="*/ 269 w 999"/>
                <a:gd name="T105" fmla="*/ 583 h 743"/>
                <a:gd name="T106" fmla="*/ 154 w 999"/>
                <a:gd name="T107" fmla="*/ 525 h 743"/>
                <a:gd name="T108" fmla="*/ 71 w 999"/>
                <a:gd name="T109" fmla="*/ 474 h 743"/>
                <a:gd name="T110" fmla="*/ 33 w 999"/>
                <a:gd name="T111" fmla="*/ 442 h 743"/>
                <a:gd name="T112" fmla="*/ 7 w 999"/>
                <a:gd name="T113" fmla="*/ 391 h 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999" h="743">
                  <a:moveTo>
                    <a:pt x="0" y="359"/>
                  </a:moveTo>
                  <a:lnTo>
                    <a:pt x="7" y="352"/>
                  </a:lnTo>
                  <a:lnTo>
                    <a:pt x="20" y="352"/>
                  </a:lnTo>
                  <a:lnTo>
                    <a:pt x="39" y="346"/>
                  </a:lnTo>
                  <a:lnTo>
                    <a:pt x="52" y="346"/>
                  </a:lnTo>
                  <a:lnTo>
                    <a:pt x="65" y="340"/>
                  </a:lnTo>
                  <a:lnTo>
                    <a:pt x="71" y="333"/>
                  </a:lnTo>
                  <a:lnTo>
                    <a:pt x="84" y="320"/>
                  </a:lnTo>
                  <a:lnTo>
                    <a:pt x="90" y="314"/>
                  </a:lnTo>
                  <a:lnTo>
                    <a:pt x="103" y="301"/>
                  </a:lnTo>
                  <a:lnTo>
                    <a:pt x="109" y="295"/>
                  </a:lnTo>
                  <a:lnTo>
                    <a:pt x="122" y="276"/>
                  </a:lnTo>
                  <a:lnTo>
                    <a:pt x="129" y="269"/>
                  </a:lnTo>
                  <a:lnTo>
                    <a:pt x="135" y="263"/>
                  </a:lnTo>
                  <a:lnTo>
                    <a:pt x="141" y="256"/>
                  </a:lnTo>
                  <a:lnTo>
                    <a:pt x="141" y="244"/>
                  </a:lnTo>
                  <a:lnTo>
                    <a:pt x="148" y="237"/>
                  </a:lnTo>
                  <a:lnTo>
                    <a:pt x="148" y="231"/>
                  </a:lnTo>
                  <a:lnTo>
                    <a:pt x="154" y="231"/>
                  </a:lnTo>
                  <a:lnTo>
                    <a:pt x="161" y="211"/>
                  </a:lnTo>
                  <a:lnTo>
                    <a:pt x="161" y="205"/>
                  </a:lnTo>
                  <a:lnTo>
                    <a:pt x="161" y="199"/>
                  </a:lnTo>
                  <a:lnTo>
                    <a:pt x="161" y="192"/>
                  </a:lnTo>
                  <a:lnTo>
                    <a:pt x="161" y="179"/>
                  </a:lnTo>
                  <a:lnTo>
                    <a:pt x="167" y="167"/>
                  </a:lnTo>
                  <a:lnTo>
                    <a:pt x="161" y="154"/>
                  </a:lnTo>
                  <a:lnTo>
                    <a:pt x="161" y="141"/>
                  </a:lnTo>
                  <a:lnTo>
                    <a:pt x="161" y="122"/>
                  </a:lnTo>
                  <a:lnTo>
                    <a:pt x="161" y="83"/>
                  </a:lnTo>
                  <a:lnTo>
                    <a:pt x="212" y="83"/>
                  </a:lnTo>
                  <a:lnTo>
                    <a:pt x="263" y="90"/>
                  </a:lnTo>
                  <a:lnTo>
                    <a:pt x="308" y="90"/>
                  </a:lnTo>
                  <a:lnTo>
                    <a:pt x="321" y="90"/>
                  </a:lnTo>
                  <a:lnTo>
                    <a:pt x="327" y="90"/>
                  </a:lnTo>
                  <a:lnTo>
                    <a:pt x="333" y="90"/>
                  </a:lnTo>
                  <a:lnTo>
                    <a:pt x="340" y="90"/>
                  </a:lnTo>
                  <a:lnTo>
                    <a:pt x="346" y="90"/>
                  </a:lnTo>
                  <a:lnTo>
                    <a:pt x="359" y="90"/>
                  </a:lnTo>
                  <a:lnTo>
                    <a:pt x="365" y="90"/>
                  </a:lnTo>
                  <a:lnTo>
                    <a:pt x="365" y="96"/>
                  </a:lnTo>
                  <a:lnTo>
                    <a:pt x="359" y="96"/>
                  </a:lnTo>
                  <a:lnTo>
                    <a:pt x="359" y="103"/>
                  </a:lnTo>
                  <a:lnTo>
                    <a:pt x="365" y="103"/>
                  </a:lnTo>
                  <a:lnTo>
                    <a:pt x="372" y="103"/>
                  </a:lnTo>
                  <a:lnTo>
                    <a:pt x="378" y="109"/>
                  </a:lnTo>
                  <a:lnTo>
                    <a:pt x="385" y="109"/>
                  </a:lnTo>
                  <a:lnTo>
                    <a:pt x="385" y="115"/>
                  </a:lnTo>
                  <a:lnTo>
                    <a:pt x="391" y="115"/>
                  </a:lnTo>
                  <a:lnTo>
                    <a:pt x="398" y="115"/>
                  </a:lnTo>
                  <a:lnTo>
                    <a:pt x="398" y="122"/>
                  </a:lnTo>
                  <a:lnTo>
                    <a:pt x="404" y="122"/>
                  </a:lnTo>
                  <a:lnTo>
                    <a:pt x="410" y="122"/>
                  </a:lnTo>
                  <a:lnTo>
                    <a:pt x="410" y="128"/>
                  </a:lnTo>
                  <a:lnTo>
                    <a:pt x="417" y="135"/>
                  </a:lnTo>
                  <a:lnTo>
                    <a:pt x="423" y="135"/>
                  </a:lnTo>
                  <a:lnTo>
                    <a:pt x="423" y="141"/>
                  </a:lnTo>
                  <a:lnTo>
                    <a:pt x="430" y="141"/>
                  </a:lnTo>
                  <a:lnTo>
                    <a:pt x="436" y="141"/>
                  </a:lnTo>
                  <a:lnTo>
                    <a:pt x="442" y="147"/>
                  </a:lnTo>
                  <a:lnTo>
                    <a:pt x="449" y="154"/>
                  </a:lnTo>
                  <a:lnTo>
                    <a:pt x="455" y="160"/>
                  </a:lnTo>
                  <a:lnTo>
                    <a:pt x="462" y="167"/>
                  </a:lnTo>
                  <a:lnTo>
                    <a:pt x="468" y="173"/>
                  </a:lnTo>
                  <a:lnTo>
                    <a:pt x="481" y="173"/>
                  </a:lnTo>
                  <a:lnTo>
                    <a:pt x="494" y="167"/>
                  </a:lnTo>
                  <a:lnTo>
                    <a:pt x="506" y="160"/>
                  </a:lnTo>
                  <a:lnTo>
                    <a:pt x="519" y="147"/>
                  </a:lnTo>
                  <a:lnTo>
                    <a:pt x="538" y="135"/>
                  </a:lnTo>
                  <a:lnTo>
                    <a:pt x="545" y="128"/>
                  </a:lnTo>
                  <a:lnTo>
                    <a:pt x="564" y="122"/>
                  </a:lnTo>
                  <a:lnTo>
                    <a:pt x="577" y="115"/>
                  </a:lnTo>
                  <a:lnTo>
                    <a:pt x="590" y="115"/>
                  </a:lnTo>
                  <a:lnTo>
                    <a:pt x="596" y="109"/>
                  </a:lnTo>
                  <a:lnTo>
                    <a:pt x="609" y="109"/>
                  </a:lnTo>
                  <a:lnTo>
                    <a:pt x="622" y="103"/>
                  </a:lnTo>
                  <a:lnTo>
                    <a:pt x="628" y="103"/>
                  </a:lnTo>
                  <a:lnTo>
                    <a:pt x="634" y="103"/>
                  </a:lnTo>
                  <a:lnTo>
                    <a:pt x="641" y="96"/>
                  </a:lnTo>
                  <a:lnTo>
                    <a:pt x="654" y="96"/>
                  </a:lnTo>
                  <a:lnTo>
                    <a:pt x="660" y="96"/>
                  </a:lnTo>
                  <a:lnTo>
                    <a:pt x="666" y="90"/>
                  </a:lnTo>
                  <a:lnTo>
                    <a:pt x="673" y="90"/>
                  </a:lnTo>
                  <a:lnTo>
                    <a:pt x="686" y="83"/>
                  </a:lnTo>
                  <a:lnTo>
                    <a:pt x="692" y="77"/>
                  </a:lnTo>
                  <a:lnTo>
                    <a:pt x="698" y="71"/>
                  </a:lnTo>
                  <a:lnTo>
                    <a:pt x="705" y="71"/>
                  </a:lnTo>
                  <a:lnTo>
                    <a:pt x="711" y="64"/>
                  </a:lnTo>
                  <a:lnTo>
                    <a:pt x="711" y="58"/>
                  </a:lnTo>
                  <a:lnTo>
                    <a:pt x="718" y="51"/>
                  </a:lnTo>
                  <a:lnTo>
                    <a:pt x="724" y="51"/>
                  </a:lnTo>
                  <a:lnTo>
                    <a:pt x="730" y="45"/>
                  </a:lnTo>
                  <a:lnTo>
                    <a:pt x="737" y="45"/>
                  </a:lnTo>
                  <a:lnTo>
                    <a:pt x="743" y="45"/>
                  </a:lnTo>
                  <a:lnTo>
                    <a:pt x="743" y="39"/>
                  </a:lnTo>
                  <a:lnTo>
                    <a:pt x="750" y="39"/>
                  </a:lnTo>
                  <a:lnTo>
                    <a:pt x="756" y="32"/>
                  </a:lnTo>
                  <a:lnTo>
                    <a:pt x="756" y="26"/>
                  </a:lnTo>
                  <a:lnTo>
                    <a:pt x="756" y="19"/>
                  </a:lnTo>
                  <a:lnTo>
                    <a:pt x="763" y="13"/>
                  </a:lnTo>
                  <a:lnTo>
                    <a:pt x="763" y="7"/>
                  </a:lnTo>
                  <a:lnTo>
                    <a:pt x="769" y="0"/>
                  </a:lnTo>
                  <a:lnTo>
                    <a:pt x="775" y="0"/>
                  </a:lnTo>
                  <a:lnTo>
                    <a:pt x="782" y="0"/>
                  </a:lnTo>
                  <a:lnTo>
                    <a:pt x="788" y="0"/>
                  </a:lnTo>
                  <a:lnTo>
                    <a:pt x="795" y="7"/>
                  </a:lnTo>
                  <a:lnTo>
                    <a:pt x="795" y="13"/>
                  </a:lnTo>
                  <a:lnTo>
                    <a:pt x="801" y="13"/>
                  </a:lnTo>
                  <a:lnTo>
                    <a:pt x="807" y="13"/>
                  </a:lnTo>
                  <a:lnTo>
                    <a:pt x="807" y="19"/>
                  </a:lnTo>
                  <a:lnTo>
                    <a:pt x="814" y="13"/>
                  </a:lnTo>
                  <a:lnTo>
                    <a:pt x="814" y="19"/>
                  </a:lnTo>
                  <a:lnTo>
                    <a:pt x="814" y="26"/>
                  </a:lnTo>
                  <a:lnTo>
                    <a:pt x="814" y="32"/>
                  </a:lnTo>
                  <a:lnTo>
                    <a:pt x="814" y="39"/>
                  </a:lnTo>
                  <a:lnTo>
                    <a:pt x="820" y="39"/>
                  </a:lnTo>
                  <a:lnTo>
                    <a:pt x="814" y="45"/>
                  </a:lnTo>
                  <a:lnTo>
                    <a:pt x="807" y="45"/>
                  </a:lnTo>
                  <a:lnTo>
                    <a:pt x="807" y="51"/>
                  </a:lnTo>
                  <a:lnTo>
                    <a:pt x="814" y="64"/>
                  </a:lnTo>
                  <a:lnTo>
                    <a:pt x="814" y="77"/>
                  </a:lnTo>
                  <a:lnTo>
                    <a:pt x="807" y="83"/>
                  </a:lnTo>
                  <a:lnTo>
                    <a:pt x="814" y="90"/>
                  </a:lnTo>
                  <a:lnTo>
                    <a:pt x="820" y="90"/>
                  </a:lnTo>
                  <a:lnTo>
                    <a:pt x="820" y="96"/>
                  </a:lnTo>
                  <a:lnTo>
                    <a:pt x="814" y="96"/>
                  </a:lnTo>
                  <a:lnTo>
                    <a:pt x="814" y="103"/>
                  </a:lnTo>
                  <a:lnTo>
                    <a:pt x="807" y="103"/>
                  </a:lnTo>
                  <a:lnTo>
                    <a:pt x="807" y="109"/>
                  </a:lnTo>
                  <a:lnTo>
                    <a:pt x="807" y="115"/>
                  </a:lnTo>
                  <a:lnTo>
                    <a:pt x="814" y="115"/>
                  </a:lnTo>
                  <a:lnTo>
                    <a:pt x="820" y="115"/>
                  </a:lnTo>
                  <a:lnTo>
                    <a:pt x="820" y="122"/>
                  </a:lnTo>
                  <a:lnTo>
                    <a:pt x="827" y="128"/>
                  </a:lnTo>
                  <a:lnTo>
                    <a:pt x="820" y="128"/>
                  </a:lnTo>
                  <a:lnTo>
                    <a:pt x="820" y="135"/>
                  </a:lnTo>
                  <a:lnTo>
                    <a:pt x="820" y="141"/>
                  </a:lnTo>
                  <a:lnTo>
                    <a:pt x="820" y="147"/>
                  </a:lnTo>
                  <a:lnTo>
                    <a:pt x="827" y="147"/>
                  </a:lnTo>
                  <a:lnTo>
                    <a:pt x="833" y="147"/>
                  </a:lnTo>
                  <a:lnTo>
                    <a:pt x="827" y="154"/>
                  </a:lnTo>
                  <a:lnTo>
                    <a:pt x="827" y="160"/>
                  </a:lnTo>
                  <a:lnTo>
                    <a:pt x="833" y="160"/>
                  </a:lnTo>
                  <a:lnTo>
                    <a:pt x="833" y="167"/>
                  </a:lnTo>
                  <a:lnTo>
                    <a:pt x="833" y="173"/>
                  </a:lnTo>
                  <a:lnTo>
                    <a:pt x="827" y="173"/>
                  </a:lnTo>
                  <a:lnTo>
                    <a:pt x="820" y="173"/>
                  </a:lnTo>
                  <a:lnTo>
                    <a:pt x="814" y="173"/>
                  </a:lnTo>
                  <a:lnTo>
                    <a:pt x="814" y="179"/>
                  </a:lnTo>
                  <a:lnTo>
                    <a:pt x="807" y="179"/>
                  </a:lnTo>
                  <a:lnTo>
                    <a:pt x="807" y="186"/>
                  </a:lnTo>
                  <a:lnTo>
                    <a:pt x="807" y="179"/>
                  </a:lnTo>
                  <a:lnTo>
                    <a:pt x="801" y="179"/>
                  </a:lnTo>
                  <a:lnTo>
                    <a:pt x="801" y="186"/>
                  </a:lnTo>
                  <a:lnTo>
                    <a:pt x="801" y="192"/>
                  </a:lnTo>
                  <a:lnTo>
                    <a:pt x="801" y="199"/>
                  </a:lnTo>
                  <a:lnTo>
                    <a:pt x="801" y="205"/>
                  </a:lnTo>
                  <a:lnTo>
                    <a:pt x="795" y="211"/>
                  </a:lnTo>
                  <a:lnTo>
                    <a:pt x="788" y="211"/>
                  </a:lnTo>
                  <a:lnTo>
                    <a:pt x="788" y="218"/>
                  </a:lnTo>
                  <a:lnTo>
                    <a:pt x="795" y="218"/>
                  </a:lnTo>
                  <a:lnTo>
                    <a:pt x="801" y="218"/>
                  </a:lnTo>
                  <a:lnTo>
                    <a:pt x="801" y="224"/>
                  </a:lnTo>
                  <a:lnTo>
                    <a:pt x="801" y="231"/>
                  </a:lnTo>
                  <a:lnTo>
                    <a:pt x="801" y="224"/>
                  </a:lnTo>
                  <a:lnTo>
                    <a:pt x="807" y="224"/>
                  </a:lnTo>
                  <a:lnTo>
                    <a:pt x="807" y="231"/>
                  </a:lnTo>
                  <a:lnTo>
                    <a:pt x="814" y="231"/>
                  </a:lnTo>
                  <a:lnTo>
                    <a:pt x="814" y="237"/>
                  </a:lnTo>
                  <a:lnTo>
                    <a:pt x="820" y="237"/>
                  </a:lnTo>
                  <a:lnTo>
                    <a:pt x="820" y="244"/>
                  </a:lnTo>
                  <a:lnTo>
                    <a:pt x="814" y="244"/>
                  </a:lnTo>
                  <a:lnTo>
                    <a:pt x="814" y="250"/>
                  </a:lnTo>
                  <a:lnTo>
                    <a:pt x="820" y="250"/>
                  </a:lnTo>
                  <a:lnTo>
                    <a:pt x="827" y="250"/>
                  </a:lnTo>
                  <a:lnTo>
                    <a:pt x="820" y="256"/>
                  </a:lnTo>
                  <a:lnTo>
                    <a:pt x="814" y="256"/>
                  </a:lnTo>
                  <a:lnTo>
                    <a:pt x="814" y="263"/>
                  </a:lnTo>
                  <a:lnTo>
                    <a:pt x="814" y="269"/>
                  </a:lnTo>
                  <a:lnTo>
                    <a:pt x="814" y="276"/>
                  </a:lnTo>
                  <a:lnTo>
                    <a:pt x="820" y="276"/>
                  </a:lnTo>
                  <a:lnTo>
                    <a:pt x="820" y="282"/>
                  </a:lnTo>
                  <a:lnTo>
                    <a:pt x="820" y="288"/>
                  </a:lnTo>
                  <a:lnTo>
                    <a:pt x="827" y="288"/>
                  </a:lnTo>
                  <a:lnTo>
                    <a:pt x="827" y="295"/>
                  </a:lnTo>
                  <a:lnTo>
                    <a:pt x="833" y="295"/>
                  </a:lnTo>
                  <a:lnTo>
                    <a:pt x="839" y="295"/>
                  </a:lnTo>
                  <a:lnTo>
                    <a:pt x="846" y="295"/>
                  </a:lnTo>
                  <a:lnTo>
                    <a:pt x="846" y="301"/>
                  </a:lnTo>
                  <a:lnTo>
                    <a:pt x="846" y="308"/>
                  </a:lnTo>
                  <a:lnTo>
                    <a:pt x="852" y="308"/>
                  </a:lnTo>
                  <a:lnTo>
                    <a:pt x="852" y="314"/>
                  </a:lnTo>
                  <a:lnTo>
                    <a:pt x="859" y="314"/>
                  </a:lnTo>
                  <a:lnTo>
                    <a:pt x="859" y="320"/>
                  </a:lnTo>
                  <a:lnTo>
                    <a:pt x="865" y="320"/>
                  </a:lnTo>
                  <a:lnTo>
                    <a:pt x="865" y="314"/>
                  </a:lnTo>
                  <a:lnTo>
                    <a:pt x="871" y="314"/>
                  </a:lnTo>
                  <a:lnTo>
                    <a:pt x="871" y="320"/>
                  </a:lnTo>
                  <a:lnTo>
                    <a:pt x="865" y="320"/>
                  </a:lnTo>
                  <a:lnTo>
                    <a:pt x="865" y="327"/>
                  </a:lnTo>
                  <a:lnTo>
                    <a:pt x="871" y="327"/>
                  </a:lnTo>
                  <a:lnTo>
                    <a:pt x="871" y="333"/>
                  </a:lnTo>
                  <a:lnTo>
                    <a:pt x="871" y="340"/>
                  </a:lnTo>
                  <a:lnTo>
                    <a:pt x="878" y="340"/>
                  </a:lnTo>
                  <a:lnTo>
                    <a:pt x="878" y="333"/>
                  </a:lnTo>
                  <a:lnTo>
                    <a:pt x="884" y="333"/>
                  </a:lnTo>
                  <a:lnTo>
                    <a:pt x="891" y="340"/>
                  </a:lnTo>
                  <a:lnTo>
                    <a:pt x="897" y="340"/>
                  </a:lnTo>
                  <a:lnTo>
                    <a:pt x="897" y="346"/>
                  </a:lnTo>
                  <a:lnTo>
                    <a:pt x="897" y="352"/>
                  </a:lnTo>
                  <a:lnTo>
                    <a:pt x="903" y="352"/>
                  </a:lnTo>
                  <a:lnTo>
                    <a:pt x="903" y="359"/>
                  </a:lnTo>
                  <a:lnTo>
                    <a:pt x="903" y="365"/>
                  </a:lnTo>
                  <a:lnTo>
                    <a:pt x="903" y="372"/>
                  </a:lnTo>
                  <a:lnTo>
                    <a:pt x="903" y="378"/>
                  </a:lnTo>
                  <a:lnTo>
                    <a:pt x="897" y="378"/>
                  </a:lnTo>
                  <a:lnTo>
                    <a:pt x="897" y="372"/>
                  </a:lnTo>
                  <a:lnTo>
                    <a:pt x="897" y="378"/>
                  </a:lnTo>
                  <a:lnTo>
                    <a:pt x="897" y="384"/>
                  </a:lnTo>
                  <a:lnTo>
                    <a:pt x="903" y="384"/>
                  </a:lnTo>
                  <a:lnTo>
                    <a:pt x="903" y="391"/>
                  </a:lnTo>
                  <a:lnTo>
                    <a:pt x="910" y="391"/>
                  </a:lnTo>
                  <a:lnTo>
                    <a:pt x="910" y="384"/>
                  </a:lnTo>
                  <a:lnTo>
                    <a:pt x="916" y="384"/>
                  </a:lnTo>
                  <a:lnTo>
                    <a:pt x="916" y="391"/>
                  </a:lnTo>
                  <a:lnTo>
                    <a:pt x="916" y="397"/>
                  </a:lnTo>
                  <a:lnTo>
                    <a:pt x="923" y="397"/>
                  </a:lnTo>
                  <a:lnTo>
                    <a:pt x="929" y="397"/>
                  </a:lnTo>
                  <a:lnTo>
                    <a:pt x="929" y="404"/>
                  </a:lnTo>
                  <a:lnTo>
                    <a:pt x="929" y="397"/>
                  </a:lnTo>
                  <a:lnTo>
                    <a:pt x="935" y="397"/>
                  </a:lnTo>
                  <a:lnTo>
                    <a:pt x="935" y="404"/>
                  </a:lnTo>
                  <a:lnTo>
                    <a:pt x="929" y="410"/>
                  </a:lnTo>
                  <a:lnTo>
                    <a:pt x="935" y="410"/>
                  </a:lnTo>
                  <a:lnTo>
                    <a:pt x="942" y="410"/>
                  </a:lnTo>
                  <a:lnTo>
                    <a:pt x="948" y="410"/>
                  </a:lnTo>
                  <a:lnTo>
                    <a:pt x="948" y="416"/>
                  </a:lnTo>
                  <a:lnTo>
                    <a:pt x="942" y="423"/>
                  </a:lnTo>
                  <a:lnTo>
                    <a:pt x="948" y="423"/>
                  </a:lnTo>
                  <a:lnTo>
                    <a:pt x="955" y="423"/>
                  </a:lnTo>
                  <a:lnTo>
                    <a:pt x="955" y="429"/>
                  </a:lnTo>
                  <a:lnTo>
                    <a:pt x="948" y="429"/>
                  </a:lnTo>
                  <a:lnTo>
                    <a:pt x="948" y="436"/>
                  </a:lnTo>
                  <a:lnTo>
                    <a:pt x="955" y="442"/>
                  </a:lnTo>
                  <a:lnTo>
                    <a:pt x="961" y="442"/>
                  </a:lnTo>
                  <a:lnTo>
                    <a:pt x="961" y="448"/>
                  </a:lnTo>
                  <a:lnTo>
                    <a:pt x="967" y="448"/>
                  </a:lnTo>
                  <a:lnTo>
                    <a:pt x="967" y="455"/>
                  </a:lnTo>
                  <a:lnTo>
                    <a:pt x="974" y="455"/>
                  </a:lnTo>
                  <a:lnTo>
                    <a:pt x="974" y="461"/>
                  </a:lnTo>
                  <a:lnTo>
                    <a:pt x="967" y="461"/>
                  </a:lnTo>
                  <a:lnTo>
                    <a:pt x="967" y="455"/>
                  </a:lnTo>
                  <a:lnTo>
                    <a:pt x="967" y="461"/>
                  </a:lnTo>
                  <a:lnTo>
                    <a:pt x="967" y="468"/>
                  </a:lnTo>
                  <a:lnTo>
                    <a:pt x="961" y="468"/>
                  </a:lnTo>
                  <a:lnTo>
                    <a:pt x="961" y="474"/>
                  </a:lnTo>
                  <a:lnTo>
                    <a:pt x="967" y="474"/>
                  </a:lnTo>
                  <a:lnTo>
                    <a:pt x="974" y="474"/>
                  </a:lnTo>
                  <a:lnTo>
                    <a:pt x="967" y="474"/>
                  </a:lnTo>
                  <a:lnTo>
                    <a:pt x="967" y="480"/>
                  </a:lnTo>
                  <a:lnTo>
                    <a:pt x="961" y="480"/>
                  </a:lnTo>
                  <a:lnTo>
                    <a:pt x="961" y="487"/>
                  </a:lnTo>
                  <a:lnTo>
                    <a:pt x="967" y="487"/>
                  </a:lnTo>
                  <a:lnTo>
                    <a:pt x="967" y="493"/>
                  </a:lnTo>
                  <a:lnTo>
                    <a:pt x="974" y="493"/>
                  </a:lnTo>
                  <a:lnTo>
                    <a:pt x="980" y="493"/>
                  </a:lnTo>
                  <a:lnTo>
                    <a:pt x="980" y="500"/>
                  </a:lnTo>
                  <a:lnTo>
                    <a:pt x="974" y="500"/>
                  </a:lnTo>
                  <a:lnTo>
                    <a:pt x="974" y="506"/>
                  </a:lnTo>
                  <a:lnTo>
                    <a:pt x="980" y="512"/>
                  </a:lnTo>
                  <a:lnTo>
                    <a:pt x="980" y="519"/>
                  </a:lnTo>
                  <a:lnTo>
                    <a:pt x="980" y="525"/>
                  </a:lnTo>
                  <a:lnTo>
                    <a:pt x="974" y="525"/>
                  </a:lnTo>
                  <a:lnTo>
                    <a:pt x="974" y="532"/>
                  </a:lnTo>
                  <a:lnTo>
                    <a:pt x="980" y="532"/>
                  </a:lnTo>
                  <a:lnTo>
                    <a:pt x="980" y="538"/>
                  </a:lnTo>
                  <a:lnTo>
                    <a:pt x="980" y="544"/>
                  </a:lnTo>
                  <a:lnTo>
                    <a:pt x="980" y="538"/>
                  </a:lnTo>
                  <a:lnTo>
                    <a:pt x="987" y="538"/>
                  </a:lnTo>
                  <a:lnTo>
                    <a:pt x="987" y="544"/>
                  </a:lnTo>
                  <a:lnTo>
                    <a:pt x="987" y="551"/>
                  </a:lnTo>
                  <a:lnTo>
                    <a:pt x="987" y="557"/>
                  </a:lnTo>
                  <a:lnTo>
                    <a:pt x="987" y="564"/>
                  </a:lnTo>
                  <a:lnTo>
                    <a:pt x="980" y="564"/>
                  </a:lnTo>
                  <a:lnTo>
                    <a:pt x="987" y="564"/>
                  </a:lnTo>
                  <a:lnTo>
                    <a:pt x="987" y="570"/>
                  </a:lnTo>
                  <a:lnTo>
                    <a:pt x="987" y="576"/>
                  </a:lnTo>
                  <a:lnTo>
                    <a:pt x="993" y="576"/>
                  </a:lnTo>
                  <a:lnTo>
                    <a:pt x="999" y="576"/>
                  </a:lnTo>
                  <a:lnTo>
                    <a:pt x="999" y="583"/>
                  </a:lnTo>
                  <a:lnTo>
                    <a:pt x="993" y="583"/>
                  </a:lnTo>
                  <a:lnTo>
                    <a:pt x="987" y="589"/>
                  </a:lnTo>
                  <a:lnTo>
                    <a:pt x="980" y="589"/>
                  </a:lnTo>
                  <a:lnTo>
                    <a:pt x="980" y="583"/>
                  </a:lnTo>
                  <a:lnTo>
                    <a:pt x="974" y="583"/>
                  </a:lnTo>
                  <a:lnTo>
                    <a:pt x="980" y="583"/>
                  </a:lnTo>
                  <a:lnTo>
                    <a:pt x="974" y="583"/>
                  </a:lnTo>
                  <a:lnTo>
                    <a:pt x="967" y="589"/>
                  </a:lnTo>
                  <a:lnTo>
                    <a:pt x="967" y="583"/>
                  </a:lnTo>
                  <a:lnTo>
                    <a:pt x="967" y="589"/>
                  </a:lnTo>
                  <a:lnTo>
                    <a:pt x="967" y="596"/>
                  </a:lnTo>
                  <a:lnTo>
                    <a:pt x="961" y="589"/>
                  </a:lnTo>
                  <a:lnTo>
                    <a:pt x="961" y="596"/>
                  </a:lnTo>
                  <a:lnTo>
                    <a:pt x="955" y="596"/>
                  </a:lnTo>
                  <a:lnTo>
                    <a:pt x="948" y="596"/>
                  </a:lnTo>
                  <a:lnTo>
                    <a:pt x="942" y="596"/>
                  </a:lnTo>
                  <a:lnTo>
                    <a:pt x="942" y="602"/>
                  </a:lnTo>
                  <a:lnTo>
                    <a:pt x="935" y="602"/>
                  </a:lnTo>
                  <a:lnTo>
                    <a:pt x="929" y="602"/>
                  </a:lnTo>
                  <a:lnTo>
                    <a:pt x="923" y="602"/>
                  </a:lnTo>
                  <a:lnTo>
                    <a:pt x="923" y="608"/>
                  </a:lnTo>
                  <a:lnTo>
                    <a:pt x="916" y="608"/>
                  </a:lnTo>
                  <a:lnTo>
                    <a:pt x="910" y="608"/>
                  </a:lnTo>
                  <a:lnTo>
                    <a:pt x="903" y="608"/>
                  </a:lnTo>
                  <a:lnTo>
                    <a:pt x="897" y="608"/>
                  </a:lnTo>
                  <a:lnTo>
                    <a:pt x="891" y="615"/>
                  </a:lnTo>
                  <a:lnTo>
                    <a:pt x="884" y="608"/>
                  </a:lnTo>
                  <a:lnTo>
                    <a:pt x="884" y="615"/>
                  </a:lnTo>
                  <a:lnTo>
                    <a:pt x="878" y="615"/>
                  </a:lnTo>
                  <a:lnTo>
                    <a:pt x="871" y="615"/>
                  </a:lnTo>
                  <a:lnTo>
                    <a:pt x="865" y="615"/>
                  </a:lnTo>
                  <a:lnTo>
                    <a:pt x="859" y="615"/>
                  </a:lnTo>
                  <a:lnTo>
                    <a:pt x="859" y="621"/>
                  </a:lnTo>
                  <a:lnTo>
                    <a:pt x="852" y="621"/>
                  </a:lnTo>
                  <a:lnTo>
                    <a:pt x="846" y="621"/>
                  </a:lnTo>
                  <a:lnTo>
                    <a:pt x="839" y="621"/>
                  </a:lnTo>
                  <a:lnTo>
                    <a:pt x="839" y="628"/>
                  </a:lnTo>
                  <a:lnTo>
                    <a:pt x="839" y="634"/>
                  </a:lnTo>
                  <a:lnTo>
                    <a:pt x="833" y="634"/>
                  </a:lnTo>
                  <a:lnTo>
                    <a:pt x="827" y="634"/>
                  </a:lnTo>
                  <a:lnTo>
                    <a:pt x="820" y="634"/>
                  </a:lnTo>
                  <a:lnTo>
                    <a:pt x="814" y="634"/>
                  </a:lnTo>
                  <a:lnTo>
                    <a:pt x="807" y="640"/>
                  </a:lnTo>
                  <a:lnTo>
                    <a:pt x="801" y="640"/>
                  </a:lnTo>
                  <a:lnTo>
                    <a:pt x="795" y="640"/>
                  </a:lnTo>
                  <a:lnTo>
                    <a:pt x="788" y="640"/>
                  </a:lnTo>
                  <a:lnTo>
                    <a:pt x="782" y="647"/>
                  </a:lnTo>
                  <a:lnTo>
                    <a:pt x="775" y="647"/>
                  </a:lnTo>
                  <a:lnTo>
                    <a:pt x="769" y="647"/>
                  </a:lnTo>
                  <a:lnTo>
                    <a:pt x="763" y="647"/>
                  </a:lnTo>
                  <a:lnTo>
                    <a:pt x="756" y="647"/>
                  </a:lnTo>
                  <a:lnTo>
                    <a:pt x="756" y="653"/>
                  </a:lnTo>
                  <a:lnTo>
                    <a:pt x="750" y="653"/>
                  </a:lnTo>
                  <a:lnTo>
                    <a:pt x="743" y="653"/>
                  </a:lnTo>
                  <a:lnTo>
                    <a:pt x="737" y="653"/>
                  </a:lnTo>
                  <a:lnTo>
                    <a:pt x="730" y="653"/>
                  </a:lnTo>
                  <a:lnTo>
                    <a:pt x="724" y="653"/>
                  </a:lnTo>
                  <a:lnTo>
                    <a:pt x="724" y="660"/>
                  </a:lnTo>
                  <a:lnTo>
                    <a:pt x="711" y="660"/>
                  </a:lnTo>
                  <a:lnTo>
                    <a:pt x="705" y="660"/>
                  </a:lnTo>
                  <a:lnTo>
                    <a:pt x="698" y="660"/>
                  </a:lnTo>
                  <a:lnTo>
                    <a:pt x="692" y="660"/>
                  </a:lnTo>
                  <a:lnTo>
                    <a:pt x="686" y="666"/>
                  </a:lnTo>
                  <a:lnTo>
                    <a:pt x="679" y="666"/>
                  </a:lnTo>
                  <a:lnTo>
                    <a:pt x="673" y="666"/>
                  </a:lnTo>
                  <a:lnTo>
                    <a:pt x="666" y="672"/>
                  </a:lnTo>
                  <a:lnTo>
                    <a:pt x="660" y="672"/>
                  </a:lnTo>
                  <a:lnTo>
                    <a:pt x="654" y="672"/>
                  </a:lnTo>
                  <a:lnTo>
                    <a:pt x="647" y="672"/>
                  </a:lnTo>
                  <a:lnTo>
                    <a:pt x="641" y="679"/>
                  </a:lnTo>
                  <a:lnTo>
                    <a:pt x="634" y="679"/>
                  </a:lnTo>
                  <a:lnTo>
                    <a:pt x="628" y="679"/>
                  </a:lnTo>
                  <a:lnTo>
                    <a:pt x="622" y="685"/>
                  </a:lnTo>
                  <a:lnTo>
                    <a:pt x="615" y="685"/>
                  </a:lnTo>
                  <a:lnTo>
                    <a:pt x="609" y="685"/>
                  </a:lnTo>
                  <a:lnTo>
                    <a:pt x="602" y="685"/>
                  </a:lnTo>
                  <a:lnTo>
                    <a:pt x="596" y="692"/>
                  </a:lnTo>
                  <a:lnTo>
                    <a:pt x="590" y="692"/>
                  </a:lnTo>
                  <a:lnTo>
                    <a:pt x="583" y="692"/>
                  </a:lnTo>
                  <a:lnTo>
                    <a:pt x="577" y="692"/>
                  </a:lnTo>
                  <a:lnTo>
                    <a:pt x="577" y="698"/>
                  </a:lnTo>
                  <a:lnTo>
                    <a:pt x="570" y="698"/>
                  </a:lnTo>
                  <a:lnTo>
                    <a:pt x="564" y="698"/>
                  </a:lnTo>
                  <a:lnTo>
                    <a:pt x="558" y="698"/>
                  </a:lnTo>
                  <a:lnTo>
                    <a:pt x="558" y="704"/>
                  </a:lnTo>
                  <a:lnTo>
                    <a:pt x="551" y="704"/>
                  </a:lnTo>
                  <a:lnTo>
                    <a:pt x="545" y="704"/>
                  </a:lnTo>
                  <a:lnTo>
                    <a:pt x="538" y="704"/>
                  </a:lnTo>
                  <a:lnTo>
                    <a:pt x="538" y="711"/>
                  </a:lnTo>
                  <a:lnTo>
                    <a:pt x="532" y="711"/>
                  </a:lnTo>
                  <a:lnTo>
                    <a:pt x="526" y="711"/>
                  </a:lnTo>
                  <a:lnTo>
                    <a:pt x="526" y="717"/>
                  </a:lnTo>
                  <a:lnTo>
                    <a:pt x="526" y="724"/>
                  </a:lnTo>
                  <a:lnTo>
                    <a:pt x="526" y="717"/>
                  </a:lnTo>
                  <a:lnTo>
                    <a:pt x="526" y="711"/>
                  </a:lnTo>
                  <a:lnTo>
                    <a:pt x="519" y="717"/>
                  </a:lnTo>
                  <a:lnTo>
                    <a:pt x="526" y="717"/>
                  </a:lnTo>
                  <a:lnTo>
                    <a:pt x="519" y="717"/>
                  </a:lnTo>
                  <a:lnTo>
                    <a:pt x="519" y="724"/>
                  </a:lnTo>
                  <a:lnTo>
                    <a:pt x="526" y="724"/>
                  </a:lnTo>
                  <a:lnTo>
                    <a:pt x="519" y="724"/>
                  </a:lnTo>
                  <a:lnTo>
                    <a:pt x="513" y="724"/>
                  </a:lnTo>
                  <a:lnTo>
                    <a:pt x="506" y="724"/>
                  </a:lnTo>
                  <a:lnTo>
                    <a:pt x="500" y="724"/>
                  </a:lnTo>
                  <a:lnTo>
                    <a:pt x="494" y="724"/>
                  </a:lnTo>
                  <a:lnTo>
                    <a:pt x="494" y="730"/>
                  </a:lnTo>
                  <a:lnTo>
                    <a:pt x="487" y="730"/>
                  </a:lnTo>
                  <a:lnTo>
                    <a:pt x="481" y="730"/>
                  </a:lnTo>
                  <a:lnTo>
                    <a:pt x="474" y="730"/>
                  </a:lnTo>
                  <a:lnTo>
                    <a:pt x="468" y="730"/>
                  </a:lnTo>
                  <a:lnTo>
                    <a:pt x="468" y="736"/>
                  </a:lnTo>
                  <a:lnTo>
                    <a:pt x="462" y="736"/>
                  </a:lnTo>
                  <a:lnTo>
                    <a:pt x="455" y="736"/>
                  </a:lnTo>
                  <a:lnTo>
                    <a:pt x="455" y="743"/>
                  </a:lnTo>
                  <a:lnTo>
                    <a:pt x="449" y="743"/>
                  </a:lnTo>
                  <a:lnTo>
                    <a:pt x="442" y="743"/>
                  </a:lnTo>
                  <a:lnTo>
                    <a:pt x="442" y="692"/>
                  </a:lnTo>
                  <a:lnTo>
                    <a:pt x="391" y="692"/>
                  </a:lnTo>
                  <a:lnTo>
                    <a:pt x="359" y="692"/>
                  </a:lnTo>
                  <a:lnTo>
                    <a:pt x="340" y="692"/>
                  </a:lnTo>
                  <a:lnTo>
                    <a:pt x="333" y="679"/>
                  </a:lnTo>
                  <a:lnTo>
                    <a:pt x="333" y="672"/>
                  </a:lnTo>
                  <a:lnTo>
                    <a:pt x="327" y="666"/>
                  </a:lnTo>
                  <a:lnTo>
                    <a:pt x="321" y="653"/>
                  </a:lnTo>
                  <a:lnTo>
                    <a:pt x="321" y="647"/>
                  </a:lnTo>
                  <a:lnTo>
                    <a:pt x="314" y="647"/>
                  </a:lnTo>
                  <a:lnTo>
                    <a:pt x="308" y="640"/>
                  </a:lnTo>
                  <a:lnTo>
                    <a:pt x="301" y="634"/>
                  </a:lnTo>
                  <a:lnTo>
                    <a:pt x="295" y="634"/>
                  </a:lnTo>
                  <a:lnTo>
                    <a:pt x="289" y="628"/>
                  </a:lnTo>
                  <a:lnTo>
                    <a:pt x="289" y="621"/>
                  </a:lnTo>
                  <a:lnTo>
                    <a:pt x="282" y="615"/>
                  </a:lnTo>
                  <a:lnTo>
                    <a:pt x="276" y="589"/>
                  </a:lnTo>
                  <a:lnTo>
                    <a:pt x="276" y="583"/>
                  </a:lnTo>
                  <a:lnTo>
                    <a:pt x="269" y="583"/>
                  </a:lnTo>
                  <a:lnTo>
                    <a:pt x="269" y="576"/>
                  </a:lnTo>
                  <a:lnTo>
                    <a:pt x="269" y="570"/>
                  </a:lnTo>
                  <a:lnTo>
                    <a:pt x="269" y="564"/>
                  </a:lnTo>
                  <a:lnTo>
                    <a:pt x="269" y="557"/>
                  </a:lnTo>
                  <a:lnTo>
                    <a:pt x="263" y="551"/>
                  </a:lnTo>
                  <a:lnTo>
                    <a:pt x="257" y="538"/>
                  </a:lnTo>
                  <a:lnTo>
                    <a:pt x="161" y="538"/>
                  </a:lnTo>
                  <a:lnTo>
                    <a:pt x="154" y="525"/>
                  </a:lnTo>
                  <a:lnTo>
                    <a:pt x="141" y="506"/>
                  </a:lnTo>
                  <a:lnTo>
                    <a:pt x="129" y="493"/>
                  </a:lnTo>
                  <a:lnTo>
                    <a:pt x="116" y="487"/>
                  </a:lnTo>
                  <a:lnTo>
                    <a:pt x="103" y="480"/>
                  </a:lnTo>
                  <a:lnTo>
                    <a:pt x="97" y="480"/>
                  </a:lnTo>
                  <a:lnTo>
                    <a:pt x="84" y="474"/>
                  </a:lnTo>
                  <a:lnTo>
                    <a:pt x="77" y="474"/>
                  </a:lnTo>
                  <a:lnTo>
                    <a:pt x="71" y="474"/>
                  </a:lnTo>
                  <a:lnTo>
                    <a:pt x="65" y="468"/>
                  </a:lnTo>
                  <a:lnTo>
                    <a:pt x="65" y="461"/>
                  </a:lnTo>
                  <a:lnTo>
                    <a:pt x="65" y="455"/>
                  </a:lnTo>
                  <a:lnTo>
                    <a:pt x="58" y="448"/>
                  </a:lnTo>
                  <a:lnTo>
                    <a:pt x="52" y="448"/>
                  </a:lnTo>
                  <a:lnTo>
                    <a:pt x="45" y="448"/>
                  </a:lnTo>
                  <a:lnTo>
                    <a:pt x="39" y="442"/>
                  </a:lnTo>
                  <a:lnTo>
                    <a:pt x="33" y="442"/>
                  </a:lnTo>
                  <a:lnTo>
                    <a:pt x="33" y="436"/>
                  </a:lnTo>
                  <a:lnTo>
                    <a:pt x="33" y="429"/>
                  </a:lnTo>
                  <a:lnTo>
                    <a:pt x="33" y="423"/>
                  </a:lnTo>
                  <a:lnTo>
                    <a:pt x="26" y="410"/>
                  </a:lnTo>
                  <a:lnTo>
                    <a:pt x="26" y="404"/>
                  </a:lnTo>
                  <a:lnTo>
                    <a:pt x="20" y="404"/>
                  </a:lnTo>
                  <a:lnTo>
                    <a:pt x="13" y="397"/>
                  </a:lnTo>
                  <a:lnTo>
                    <a:pt x="7" y="391"/>
                  </a:lnTo>
                  <a:lnTo>
                    <a:pt x="7" y="384"/>
                  </a:lnTo>
                  <a:lnTo>
                    <a:pt x="7" y="372"/>
                  </a:lnTo>
                  <a:lnTo>
                    <a:pt x="0" y="365"/>
                  </a:lnTo>
                  <a:lnTo>
                    <a:pt x="0" y="359"/>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endParaRPr lang="fr-FR"/>
            </a:p>
          </p:txBody>
        </p:sp>
        <p:sp>
          <p:nvSpPr>
            <p:cNvPr id="54" name="Freeform 226">
              <a:extLst>
                <a:ext uri="{FF2B5EF4-FFF2-40B4-BE49-F238E27FC236}">
                  <a16:creationId xmlns:a16="http://schemas.microsoft.com/office/drawing/2014/main" id="{1BBB3B06-671E-03D0-6C00-33D4487820C0}"/>
                </a:ext>
              </a:extLst>
            </p:cNvPr>
            <p:cNvSpPr>
              <a:spLocks/>
            </p:cNvSpPr>
            <p:nvPr/>
          </p:nvSpPr>
          <p:spPr bwMode="gray">
            <a:xfrm>
              <a:off x="4056309" y="3598417"/>
              <a:ext cx="689851" cy="1213228"/>
            </a:xfrm>
            <a:custGeom>
              <a:avLst/>
              <a:gdLst>
                <a:gd name="T0" fmla="*/ 1024 w 1069"/>
                <a:gd name="T1" fmla="*/ 627 h 1684"/>
                <a:gd name="T2" fmla="*/ 1056 w 1069"/>
                <a:gd name="T3" fmla="*/ 781 h 1684"/>
                <a:gd name="T4" fmla="*/ 1031 w 1069"/>
                <a:gd name="T5" fmla="*/ 1050 h 1684"/>
                <a:gd name="T6" fmla="*/ 960 w 1069"/>
                <a:gd name="T7" fmla="*/ 1280 h 1684"/>
                <a:gd name="T8" fmla="*/ 973 w 1069"/>
                <a:gd name="T9" fmla="*/ 1319 h 1684"/>
                <a:gd name="T10" fmla="*/ 935 w 1069"/>
                <a:gd name="T11" fmla="*/ 1364 h 1684"/>
                <a:gd name="T12" fmla="*/ 883 w 1069"/>
                <a:gd name="T13" fmla="*/ 1396 h 1684"/>
                <a:gd name="T14" fmla="*/ 807 w 1069"/>
                <a:gd name="T15" fmla="*/ 1428 h 1684"/>
                <a:gd name="T16" fmla="*/ 679 w 1069"/>
                <a:gd name="T17" fmla="*/ 1492 h 1684"/>
                <a:gd name="T18" fmla="*/ 608 w 1069"/>
                <a:gd name="T19" fmla="*/ 1460 h 1684"/>
                <a:gd name="T20" fmla="*/ 563 w 1069"/>
                <a:gd name="T21" fmla="*/ 1434 h 1684"/>
                <a:gd name="T22" fmla="*/ 518 w 1069"/>
                <a:gd name="T23" fmla="*/ 1415 h 1684"/>
                <a:gd name="T24" fmla="*/ 352 w 1069"/>
                <a:gd name="T25" fmla="*/ 1492 h 1684"/>
                <a:gd name="T26" fmla="*/ 326 w 1069"/>
                <a:gd name="T27" fmla="*/ 1581 h 1684"/>
                <a:gd name="T28" fmla="*/ 237 w 1069"/>
                <a:gd name="T29" fmla="*/ 1671 h 1684"/>
                <a:gd name="T30" fmla="*/ 211 w 1069"/>
                <a:gd name="T31" fmla="*/ 1652 h 1684"/>
                <a:gd name="T32" fmla="*/ 166 w 1069"/>
                <a:gd name="T33" fmla="*/ 1633 h 1684"/>
                <a:gd name="T34" fmla="*/ 147 w 1069"/>
                <a:gd name="T35" fmla="*/ 1613 h 1684"/>
                <a:gd name="T36" fmla="*/ 115 w 1069"/>
                <a:gd name="T37" fmla="*/ 1588 h 1684"/>
                <a:gd name="T38" fmla="*/ 121 w 1069"/>
                <a:gd name="T39" fmla="*/ 1530 h 1684"/>
                <a:gd name="T40" fmla="*/ 102 w 1069"/>
                <a:gd name="T41" fmla="*/ 1485 h 1684"/>
                <a:gd name="T42" fmla="*/ 57 w 1069"/>
                <a:gd name="T43" fmla="*/ 1472 h 1684"/>
                <a:gd name="T44" fmla="*/ 45 w 1069"/>
                <a:gd name="T45" fmla="*/ 1415 h 1684"/>
                <a:gd name="T46" fmla="*/ 19 w 1069"/>
                <a:gd name="T47" fmla="*/ 1389 h 1684"/>
                <a:gd name="T48" fmla="*/ 45 w 1069"/>
                <a:gd name="T49" fmla="*/ 1338 h 1684"/>
                <a:gd name="T50" fmla="*/ 6 w 1069"/>
                <a:gd name="T51" fmla="*/ 1306 h 1684"/>
                <a:gd name="T52" fmla="*/ 38 w 1069"/>
                <a:gd name="T53" fmla="*/ 1261 h 1684"/>
                <a:gd name="T54" fmla="*/ 83 w 1069"/>
                <a:gd name="T55" fmla="*/ 1229 h 1684"/>
                <a:gd name="T56" fmla="*/ 96 w 1069"/>
                <a:gd name="T57" fmla="*/ 1172 h 1684"/>
                <a:gd name="T58" fmla="*/ 89 w 1069"/>
                <a:gd name="T59" fmla="*/ 1108 h 1684"/>
                <a:gd name="T60" fmla="*/ 115 w 1069"/>
                <a:gd name="T61" fmla="*/ 1056 h 1684"/>
                <a:gd name="T62" fmla="*/ 134 w 1069"/>
                <a:gd name="T63" fmla="*/ 973 h 1684"/>
                <a:gd name="T64" fmla="*/ 121 w 1069"/>
                <a:gd name="T65" fmla="*/ 915 h 1684"/>
                <a:gd name="T66" fmla="*/ 102 w 1069"/>
                <a:gd name="T67" fmla="*/ 890 h 1684"/>
                <a:gd name="T68" fmla="*/ 32 w 1069"/>
                <a:gd name="T69" fmla="*/ 877 h 1684"/>
                <a:gd name="T70" fmla="*/ 6 w 1069"/>
                <a:gd name="T71" fmla="*/ 826 h 1684"/>
                <a:gd name="T72" fmla="*/ 13 w 1069"/>
                <a:gd name="T73" fmla="*/ 755 h 1684"/>
                <a:gd name="T74" fmla="*/ 38 w 1069"/>
                <a:gd name="T75" fmla="*/ 698 h 1684"/>
                <a:gd name="T76" fmla="*/ 70 w 1069"/>
                <a:gd name="T77" fmla="*/ 659 h 1684"/>
                <a:gd name="T78" fmla="*/ 89 w 1069"/>
                <a:gd name="T79" fmla="*/ 615 h 1684"/>
                <a:gd name="T80" fmla="*/ 96 w 1069"/>
                <a:gd name="T81" fmla="*/ 570 h 1684"/>
                <a:gd name="T82" fmla="*/ 102 w 1069"/>
                <a:gd name="T83" fmla="*/ 525 h 1684"/>
                <a:gd name="T84" fmla="*/ 109 w 1069"/>
                <a:gd name="T85" fmla="*/ 455 h 1684"/>
                <a:gd name="T86" fmla="*/ 141 w 1069"/>
                <a:gd name="T87" fmla="*/ 435 h 1684"/>
                <a:gd name="T88" fmla="*/ 185 w 1069"/>
                <a:gd name="T89" fmla="*/ 403 h 1684"/>
                <a:gd name="T90" fmla="*/ 275 w 1069"/>
                <a:gd name="T91" fmla="*/ 371 h 1684"/>
                <a:gd name="T92" fmla="*/ 333 w 1069"/>
                <a:gd name="T93" fmla="*/ 378 h 1684"/>
                <a:gd name="T94" fmla="*/ 390 w 1069"/>
                <a:gd name="T95" fmla="*/ 365 h 1684"/>
                <a:gd name="T96" fmla="*/ 442 w 1069"/>
                <a:gd name="T97" fmla="*/ 365 h 1684"/>
                <a:gd name="T98" fmla="*/ 493 w 1069"/>
                <a:gd name="T99" fmla="*/ 371 h 1684"/>
                <a:gd name="T100" fmla="*/ 563 w 1069"/>
                <a:gd name="T101" fmla="*/ 365 h 1684"/>
                <a:gd name="T102" fmla="*/ 621 w 1069"/>
                <a:gd name="T103" fmla="*/ 346 h 1684"/>
                <a:gd name="T104" fmla="*/ 659 w 1069"/>
                <a:gd name="T105" fmla="*/ 314 h 1684"/>
                <a:gd name="T106" fmla="*/ 691 w 1069"/>
                <a:gd name="T107" fmla="*/ 275 h 1684"/>
                <a:gd name="T108" fmla="*/ 691 w 1069"/>
                <a:gd name="T109" fmla="*/ 224 h 1684"/>
                <a:gd name="T110" fmla="*/ 698 w 1069"/>
                <a:gd name="T111" fmla="*/ 179 h 1684"/>
                <a:gd name="T112" fmla="*/ 691 w 1069"/>
                <a:gd name="T113" fmla="*/ 147 h 1684"/>
                <a:gd name="T114" fmla="*/ 679 w 1069"/>
                <a:gd name="T115" fmla="*/ 122 h 1684"/>
                <a:gd name="T116" fmla="*/ 672 w 1069"/>
                <a:gd name="T117" fmla="*/ 77 h 1684"/>
                <a:gd name="T118" fmla="*/ 666 w 1069"/>
                <a:gd name="T119" fmla="*/ 26 h 1684"/>
                <a:gd name="T120" fmla="*/ 749 w 1069"/>
                <a:gd name="T121" fmla="*/ 6 h 1684"/>
                <a:gd name="T122" fmla="*/ 948 w 1069"/>
                <a:gd name="T123" fmla="*/ 6 h 16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69" h="1684">
                  <a:moveTo>
                    <a:pt x="1018" y="0"/>
                  </a:moveTo>
                  <a:lnTo>
                    <a:pt x="1024" y="19"/>
                  </a:lnTo>
                  <a:lnTo>
                    <a:pt x="1031" y="26"/>
                  </a:lnTo>
                  <a:lnTo>
                    <a:pt x="1031" y="77"/>
                  </a:lnTo>
                  <a:lnTo>
                    <a:pt x="1031" y="154"/>
                  </a:lnTo>
                  <a:lnTo>
                    <a:pt x="1031" y="173"/>
                  </a:lnTo>
                  <a:lnTo>
                    <a:pt x="1031" y="397"/>
                  </a:lnTo>
                  <a:lnTo>
                    <a:pt x="1024" y="493"/>
                  </a:lnTo>
                  <a:lnTo>
                    <a:pt x="1031" y="519"/>
                  </a:lnTo>
                  <a:lnTo>
                    <a:pt x="1024" y="627"/>
                  </a:lnTo>
                  <a:lnTo>
                    <a:pt x="1024" y="647"/>
                  </a:lnTo>
                  <a:lnTo>
                    <a:pt x="1031" y="659"/>
                  </a:lnTo>
                  <a:lnTo>
                    <a:pt x="1031" y="672"/>
                  </a:lnTo>
                  <a:lnTo>
                    <a:pt x="1044" y="691"/>
                  </a:lnTo>
                  <a:lnTo>
                    <a:pt x="1044" y="704"/>
                  </a:lnTo>
                  <a:lnTo>
                    <a:pt x="1044" y="736"/>
                  </a:lnTo>
                  <a:lnTo>
                    <a:pt x="1044" y="755"/>
                  </a:lnTo>
                  <a:lnTo>
                    <a:pt x="1050" y="768"/>
                  </a:lnTo>
                  <a:lnTo>
                    <a:pt x="1050" y="781"/>
                  </a:lnTo>
                  <a:lnTo>
                    <a:pt x="1056" y="781"/>
                  </a:lnTo>
                  <a:lnTo>
                    <a:pt x="1063" y="787"/>
                  </a:lnTo>
                  <a:lnTo>
                    <a:pt x="1069" y="794"/>
                  </a:lnTo>
                  <a:lnTo>
                    <a:pt x="1069" y="800"/>
                  </a:lnTo>
                  <a:lnTo>
                    <a:pt x="1044" y="800"/>
                  </a:lnTo>
                  <a:lnTo>
                    <a:pt x="1037" y="813"/>
                  </a:lnTo>
                  <a:lnTo>
                    <a:pt x="1037" y="839"/>
                  </a:lnTo>
                  <a:lnTo>
                    <a:pt x="1031" y="871"/>
                  </a:lnTo>
                  <a:lnTo>
                    <a:pt x="1031" y="890"/>
                  </a:lnTo>
                  <a:lnTo>
                    <a:pt x="1031" y="922"/>
                  </a:lnTo>
                  <a:lnTo>
                    <a:pt x="1031" y="1050"/>
                  </a:lnTo>
                  <a:lnTo>
                    <a:pt x="1037" y="1261"/>
                  </a:lnTo>
                  <a:lnTo>
                    <a:pt x="1031" y="1261"/>
                  </a:lnTo>
                  <a:lnTo>
                    <a:pt x="1005" y="1261"/>
                  </a:lnTo>
                  <a:lnTo>
                    <a:pt x="986" y="1261"/>
                  </a:lnTo>
                  <a:lnTo>
                    <a:pt x="986" y="1255"/>
                  </a:lnTo>
                  <a:lnTo>
                    <a:pt x="960" y="1255"/>
                  </a:lnTo>
                  <a:lnTo>
                    <a:pt x="960" y="1261"/>
                  </a:lnTo>
                  <a:lnTo>
                    <a:pt x="960" y="1268"/>
                  </a:lnTo>
                  <a:lnTo>
                    <a:pt x="960" y="1274"/>
                  </a:lnTo>
                  <a:lnTo>
                    <a:pt x="960" y="1280"/>
                  </a:lnTo>
                  <a:lnTo>
                    <a:pt x="960" y="1287"/>
                  </a:lnTo>
                  <a:lnTo>
                    <a:pt x="967" y="1287"/>
                  </a:lnTo>
                  <a:lnTo>
                    <a:pt x="967" y="1293"/>
                  </a:lnTo>
                  <a:lnTo>
                    <a:pt x="967" y="1300"/>
                  </a:lnTo>
                  <a:lnTo>
                    <a:pt x="973" y="1300"/>
                  </a:lnTo>
                  <a:lnTo>
                    <a:pt x="973" y="1306"/>
                  </a:lnTo>
                  <a:lnTo>
                    <a:pt x="980" y="1306"/>
                  </a:lnTo>
                  <a:lnTo>
                    <a:pt x="980" y="1312"/>
                  </a:lnTo>
                  <a:lnTo>
                    <a:pt x="980" y="1319"/>
                  </a:lnTo>
                  <a:lnTo>
                    <a:pt x="973" y="1319"/>
                  </a:lnTo>
                  <a:lnTo>
                    <a:pt x="973" y="1325"/>
                  </a:lnTo>
                  <a:lnTo>
                    <a:pt x="967" y="1325"/>
                  </a:lnTo>
                  <a:lnTo>
                    <a:pt x="960" y="1325"/>
                  </a:lnTo>
                  <a:lnTo>
                    <a:pt x="954" y="1325"/>
                  </a:lnTo>
                  <a:lnTo>
                    <a:pt x="948" y="1332"/>
                  </a:lnTo>
                  <a:lnTo>
                    <a:pt x="948" y="1338"/>
                  </a:lnTo>
                  <a:lnTo>
                    <a:pt x="941" y="1344"/>
                  </a:lnTo>
                  <a:lnTo>
                    <a:pt x="941" y="1351"/>
                  </a:lnTo>
                  <a:lnTo>
                    <a:pt x="941" y="1357"/>
                  </a:lnTo>
                  <a:lnTo>
                    <a:pt x="935" y="1364"/>
                  </a:lnTo>
                  <a:lnTo>
                    <a:pt x="928" y="1364"/>
                  </a:lnTo>
                  <a:lnTo>
                    <a:pt x="928" y="1370"/>
                  </a:lnTo>
                  <a:lnTo>
                    <a:pt x="922" y="1370"/>
                  </a:lnTo>
                  <a:lnTo>
                    <a:pt x="915" y="1370"/>
                  </a:lnTo>
                  <a:lnTo>
                    <a:pt x="909" y="1376"/>
                  </a:lnTo>
                  <a:lnTo>
                    <a:pt x="903" y="1376"/>
                  </a:lnTo>
                  <a:lnTo>
                    <a:pt x="896" y="1383"/>
                  </a:lnTo>
                  <a:lnTo>
                    <a:pt x="896" y="1389"/>
                  </a:lnTo>
                  <a:lnTo>
                    <a:pt x="890" y="1396"/>
                  </a:lnTo>
                  <a:lnTo>
                    <a:pt x="883" y="1396"/>
                  </a:lnTo>
                  <a:lnTo>
                    <a:pt x="877" y="1402"/>
                  </a:lnTo>
                  <a:lnTo>
                    <a:pt x="871" y="1408"/>
                  </a:lnTo>
                  <a:lnTo>
                    <a:pt x="858" y="1415"/>
                  </a:lnTo>
                  <a:lnTo>
                    <a:pt x="851" y="1415"/>
                  </a:lnTo>
                  <a:lnTo>
                    <a:pt x="845" y="1421"/>
                  </a:lnTo>
                  <a:lnTo>
                    <a:pt x="839" y="1421"/>
                  </a:lnTo>
                  <a:lnTo>
                    <a:pt x="826" y="1421"/>
                  </a:lnTo>
                  <a:lnTo>
                    <a:pt x="819" y="1428"/>
                  </a:lnTo>
                  <a:lnTo>
                    <a:pt x="813" y="1428"/>
                  </a:lnTo>
                  <a:lnTo>
                    <a:pt x="807" y="1428"/>
                  </a:lnTo>
                  <a:lnTo>
                    <a:pt x="794" y="1434"/>
                  </a:lnTo>
                  <a:lnTo>
                    <a:pt x="781" y="1434"/>
                  </a:lnTo>
                  <a:lnTo>
                    <a:pt x="775" y="1440"/>
                  </a:lnTo>
                  <a:lnTo>
                    <a:pt x="762" y="1440"/>
                  </a:lnTo>
                  <a:lnTo>
                    <a:pt x="749" y="1447"/>
                  </a:lnTo>
                  <a:lnTo>
                    <a:pt x="730" y="1453"/>
                  </a:lnTo>
                  <a:lnTo>
                    <a:pt x="723" y="1460"/>
                  </a:lnTo>
                  <a:lnTo>
                    <a:pt x="704" y="1472"/>
                  </a:lnTo>
                  <a:lnTo>
                    <a:pt x="691" y="1485"/>
                  </a:lnTo>
                  <a:lnTo>
                    <a:pt x="679" y="1492"/>
                  </a:lnTo>
                  <a:lnTo>
                    <a:pt x="666" y="1498"/>
                  </a:lnTo>
                  <a:lnTo>
                    <a:pt x="653" y="1498"/>
                  </a:lnTo>
                  <a:lnTo>
                    <a:pt x="647" y="1492"/>
                  </a:lnTo>
                  <a:lnTo>
                    <a:pt x="640" y="1485"/>
                  </a:lnTo>
                  <a:lnTo>
                    <a:pt x="634" y="1479"/>
                  </a:lnTo>
                  <a:lnTo>
                    <a:pt x="627" y="1472"/>
                  </a:lnTo>
                  <a:lnTo>
                    <a:pt x="621" y="1466"/>
                  </a:lnTo>
                  <a:lnTo>
                    <a:pt x="615" y="1466"/>
                  </a:lnTo>
                  <a:lnTo>
                    <a:pt x="608" y="1466"/>
                  </a:lnTo>
                  <a:lnTo>
                    <a:pt x="608" y="1460"/>
                  </a:lnTo>
                  <a:lnTo>
                    <a:pt x="602" y="1460"/>
                  </a:lnTo>
                  <a:lnTo>
                    <a:pt x="595" y="1453"/>
                  </a:lnTo>
                  <a:lnTo>
                    <a:pt x="595" y="1447"/>
                  </a:lnTo>
                  <a:lnTo>
                    <a:pt x="589" y="1447"/>
                  </a:lnTo>
                  <a:lnTo>
                    <a:pt x="583" y="1447"/>
                  </a:lnTo>
                  <a:lnTo>
                    <a:pt x="583" y="1440"/>
                  </a:lnTo>
                  <a:lnTo>
                    <a:pt x="576" y="1440"/>
                  </a:lnTo>
                  <a:lnTo>
                    <a:pt x="570" y="1440"/>
                  </a:lnTo>
                  <a:lnTo>
                    <a:pt x="570" y="1434"/>
                  </a:lnTo>
                  <a:lnTo>
                    <a:pt x="563" y="1434"/>
                  </a:lnTo>
                  <a:lnTo>
                    <a:pt x="557" y="1428"/>
                  </a:lnTo>
                  <a:lnTo>
                    <a:pt x="550" y="1428"/>
                  </a:lnTo>
                  <a:lnTo>
                    <a:pt x="544" y="1428"/>
                  </a:lnTo>
                  <a:lnTo>
                    <a:pt x="544" y="1421"/>
                  </a:lnTo>
                  <a:lnTo>
                    <a:pt x="550" y="1421"/>
                  </a:lnTo>
                  <a:lnTo>
                    <a:pt x="550" y="1415"/>
                  </a:lnTo>
                  <a:lnTo>
                    <a:pt x="544" y="1415"/>
                  </a:lnTo>
                  <a:lnTo>
                    <a:pt x="531" y="1415"/>
                  </a:lnTo>
                  <a:lnTo>
                    <a:pt x="525" y="1415"/>
                  </a:lnTo>
                  <a:lnTo>
                    <a:pt x="518" y="1415"/>
                  </a:lnTo>
                  <a:lnTo>
                    <a:pt x="512" y="1415"/>
                  </a:lnTo>
                  <a:lnTo>
                    <a:pt x="506" y="1415"/>
                  </a:lnTo>
                  <a:lnTo>
                    <a:pt x="493" y="1415"/>
                  </a:lnTo>
                  <a:lnTo>
                    <a:pt x="448" y="1415"/>
                  </a:lnTo>
                  <a:lnTo>
                    <a:pt x="397" y="1408"/>
                  </a:lnTo>
                  <a:lnTo>
                    <a:pt x="346" y="1408"/>
                  </a:lnTo>
                  <a:lnTo>
                    <a:pt x="346" y="1447"/>
                  </a:lnTo>
                  <a:lnTo>
                    <a:pt x="346" y="1466"/>
                  </a:lnTo>
                  <a:lnTo>
                    <a:pt x="346" y="1479"/>
                  </a:lnTo>
                  <a:lnTo>
                    <a:pt x="352" y="1492"/>
                  </a:lnTo>
                  <a:lnTo>
                    <a:pt x="346" y="1504"/>
                  </a:lnTo>
                  <a:lnTo>
                    <a:pt x="346" y="1517"/>
                  </a:lnTo>
                  <a:lnTo>
                    <a:pt x="346" y="1524"/>
                  </a:lnTo>
                  <a:lnTo>
                    <a:pt x="346" y="1530"/>
                  </a:lnTo>
                  <a:lnTo>
                    <a:pt x="346" y="1536"/>
                  </a:lnTo>
                  <a:lnTo>
                    <a:pt x="339" y="1556"/>
                  </a:lnTo>
                  <a:lnTo>
                    <a:pt x="333" y="1556"/>
                  </a:lnTo>
                  <a:lnTo>
                    <a:pt x="333" y="1562"/>
                  </a:lnTo>
                  <a:lnTo>
                    <a:pt x="326" y="1569"/>
                  </a:lnTo>
                  <a:lnTo>
                    <a:pt x="326" y="1581"/>
                  </a:lnTo>
                  <a:lnTo>
                    <a:pt x="320" y="1588"/>
                  </a:lnTo>
                  <a:lnTo>
                    <a:pt x="314" y="1594"/>
                  </a:lnTo>
                  <a:lnTo>
                    <a:pt x="307" y="1601"/>
                  </a:lnTo>
                  <a:lnTo>
                    <a:pt x="294" y="1620"/>
                  </a:lnTo>
                  <a:lnTo>
                    <a:pt x="288" y="1626"/>
                  </a:lnTo>
                  <a:lnTo>
                    <a:pt x="275" y="1639"/>
                  </a:lnTo>
                  <a:lnTo>
                    <a:pt x="269" y="1645"/>
                  </a:lnTo>
                  <a:lnTo>
                    <a:pt x="256" y="1658"/>
                  </a:lnTo>
                  <a:lnTo>
                    <a:pt x="250" y="1665"/>
                  </a:lnTo>
                  <a:lnTo>
                    <a:pt x="237" y="1671"/>
                  </a:lnTo>
                  <a:lnTo>
                    <a:pt x="224" y="1671"/>
                  </a:lnTo>
                  <a:lnTo>
                    <a:pt x="205" y="1677"/>
                  </a:lnTo>
                  <a:lnTo>
                    <a:pt x="192" y="1677"/>
                  </a:lnTo>
                  <a:lnTo>
                    <a:pt x="185" y="1684"/>
                  </a:lnTo>
                  <a:lnTo>
                    <a:pt x="185" y="1677"/>
                  </a:lnTo>
                  <a:lnTo>
                    <a:pt x="192" y="1671"/>
                  </a:lnTo>
                  <a:lnTo>
                    <a:pt x="198" y="1665"/>
                  </a:lnTo>
                  <a:lnTo>
                    <a:pt x="205" y="1665"/>
                  </a:lnTo>
                  <a:lnTo>
                    <a:pt x="205" y="1658"/>
                  </a:lnTo>
                  <a:lnTo>
                    <a:pt x="211" y="1652"/>
                  </a:lnTo>
                  <a:lnTo>
                    <a:pt x="211" y="1645"/>
                  </a:lnTo>
                  <a:lnTo>
                    <a:pt x="211" y="1639"/>
                  </a:lnTo>
                  <a:lnTo>
                    <a:pt x="205" y="1639"/>
                  </a:lnTo>
                  <a:lnTo>
                    <a:pt x="205" y="1633"/>
                  </a:lnTo>
                  <a:lnTo>
                    <a:pt x="198" y="1633"/>
                  </a:lnTo>
                  <a:lnTo>
                    <a:pt x="192" y="1633"/>
                  </a:lnTo>
                  <a:lnTo>
                    <a:pt x="185" y="1633"/>
                  </a:lnTo>
                  <a:lnTo>
                    <a:pt x="179" y="1633"/>
                  </a:lnTo>
                  <a:lnTo>
                    <a:pt x="173" y="1633"/>
                  </a:lnTo>
                  <a:lnTo>
                    <a:pt x="166" y="1633"/>
                  </a:lnTo>
                  <a:lnTo>
                    <a:pt x="160" y="1633"/>
                  </a:lnTo>
                  <a:lnTo>
                    <a:pt x="153" y="1633"/>
                  </a:lnTo>
                  <a:lnTo>
                    <a:pt x="153" y="1626"/>
                  </a:lnTo>
                  <a:lnTo>
                    <a:pt x="160" y="1626"/>
                  </a:lnTo>
                  <a:lnTo>
                    <a:pt x="160" y="1620"/>
                  </a:lnTo>
                  <a:lnTo>
                    <a:pt x="153" y="1620"/>
                  </a:lnTo>
                  <a:lnTo>
                    <a:pt x="153" y="1613"/>
                  </a:lnTo>
                  <a:lnTo>
                    <a:pt x="147" y="1613"/>
                  </a:lnTo>
                  <a:lnTo>
                    <a:pt x="147" y="1607"/>
                  </a:lnTo>
                  <a:lnTo>
                    <a:pt x="147" y="1613"/>
                  </a:lnTo>
                  <a:lnTo>
                    <a:pt x="141" y="1613"/>
                  </a:lnTo>
                  <a:lnTo>
                    <a:pt x="141" y="1620"/>
                  </a:lnTo>
                  <a:lnTo>
                    <a:pt x="134" y="1620"/>
                  </a:lnTo>
                  <a:lnTo>
                    <a:pt x="134" y="1613"/>
                  </a:lnTo>
                  <a:lnTo>
                    <a:pt x="128" y="1613"/>
                  </a:lnTo>
                  <a:lnTo>
                    <a:pt x="128" y="1607"/>
                  </a:lnTo>
                  <a:lnTo>
                    <a:pt x="121" y="1601"/>
                  </a:lnTo>
                  <a:lnTo>
                    <a:pt x="121" y="1594"/>
                  </a:lnTo>
                  <a:lnTo>
                    <a:pt x="115" y="1594"/>
                  </a:lnTo>
                  <a:lnTo>
                    <a:pt x="115" y="1588"/>
                  </a:lnTo>
                  <a:lnTo>
                    <a:pt x="115" y="1581"/>
                  </a:lnTo>
                  <a:lnTo>
                    <a:pt x="115" y="1575"/>
                  </a:lnTo>
                  <a:lnTo>
                    <a:pt x="115" y="1569"/>
                  </a:lnTo>
                  <a:lnTo>
                    <a:pt x="115" y="1562"/>
                  </a:lnTo>
                  <a:lnTo>
                    <a:pt x="121" y="1562"/>
                  </a:lnTo>
                  <a:lnTo>
                    <a:pt x="121" y="1556"/>
                  </a:lnTo>
                  <a:lnTo>
                    <a:pt x="121" y="1549"/>
                  </a:lnTo>
                  <a:lnTo>
                    <a:pt x="121" y="1543"/>
                  </a:lnTo>
                  <a:lnTo>
                    <a:pt x="121" y="1536"/>
                  </a:lnTo>
                  <a:lnTo>
                    <a:pt x="121" y="1530"/>
                  </a:lnTo>
                  <a:lnTo>
                    <a:pt x="121" y="1524"/>
                  </a:lnTo>
                  <a:lnTo>
                    <a:pt x="121" y="1517"/>
                  </a:lnTo>
                  <a:lnTo>
                    <a:pt x="121" y="1511"/>
                  </a:lnTo>
                  <a:lnTo>
                    <a:pt x="121" y="1504"/>
                  </a:lnTo>
                  <a:lnTo>
                    <a:pt x="121" y="1498"/>
                  </a:lnTo>
                  <a:lnTo>
                    <a:pt x="121" y="1492"/>
                  </a:lnTo>
                  <a:lnTo>
                    <a:pt x="115" y="1492"/>
                  </a:lnTo>
                  <a:lnTo>
                    <a:pt x="115" y="1485"/>
                  </a:lnTo>
                  <a:lnTo>
                    <a:pt x="109" y="1485"/>
                  </a:lnTo>
                  <a:lnTo>
                    <a:pt x="102" y="1485"/>
                  </a:lnTo>
                  <a:lnTo>
                    <a:pt x="96" y="1479"/>
                  </a:lnTo>
                  <a:lnTo>
                    <a:pt x="96" y="1485"/>
                  </a:lnTo>
                  <a:lnTo>
                    <a:pt x="89" y="1485"/>
                  </a:lnTo>
                  <a:lnTo>
                    <a:pt x="83" y="1485"/>
                  </a:lnTo>
                  <a:lnTo>
                    <a:pt x="83" y="1479"/>
                  </a:lnTo>
                  <a:lnTo>
                    <a:pt x="77" y="1479"/>
                  </a:lnTo>
                  <a:lnTo>
                    <a:pt x="70" y="1479"/>
                  </a:lnTo>
                  <a:lnTo>
                    <a:pt x="70" y="1472"/>
                  </a:lnTo>
                  <a:lnTo>
                    <a:pt x="64" y="1472"/>
                  </a:lnTo>
                  <a:lnTo>
                    <a:pt x="57" y="1472"/>
                  </a:lnTo>
                  <a:lnTo>
                    <a:pt x="57" y="1466"/>
                  </a:lnTo>
                  <a:lnTo>
                    <a:pt x="57" y="1460"/>
                  </a:lnTo>
                  <a:lnTo>
                    <a:pt x="51" y="1453"/>
                  </a:lnTo>
                  <a:lnTo>
                    <a:pt x="51" y="1447"/>
                  </a:lnTo>
                  <a:lnTo>
                    <a:pt x="51" y="1440"/>
                  </a:lnTo>
                  <a:lnTo>
                    <a:pt x="57" y="1440"/>
                  </a:lnTo>
                  <a:lnTo>
                    <a:pt x="57" y="1434"/>
                  </a:lnTo>
                  <a:lnTo>
                    <a:pt x="51" y="1428"/>
                  </a:lnTo>
                  <a:lnTo>
                    <a:pt x="45" y="1421"/>
                  </a:lnTo>
                  <a:lnTo>
                    <a:pt x="45" y="1415"/>
                  </a:lnTo>
                  <a:lnTo>
                    <a:pt x="38" y="1408"/>
                  </a:lnTo>
                  <a:lnTo>
                    <a:pt x="32" y="1408"/>
                  </a:lnTo>
                  <a:lnTo>
                    <a:pt x="25" y="1408"/>
                  </a:lnTo>
                  <a:lnTo>
                    <a:pt x="25" y="1415"/>
                  </a:lnTo>
                  <a:lnTo>
                    <a:pt x="19" y="1415"/>
                  </a:lnTo>
                  <a:lnTo>
                    <a:pt x="19" y="1408"/>
                  </a:lnTo>
                  <a:lnTo>
                    <a:pt x="13" y="1408"/>
                  </a:lnTo>
                  <a:lnTo>
                    <a:pt x="19" y="1402"/>
                  </a:lnTo>
                  <a:lnTo>
                    <a:pt x="19" y="1396"/>
                  </a:lnTo>
                  <a:lnTo>
                    <a:pt x="19" y="1389"/>
                  </a:lnTo>
                  <a:lnTo>
                    <a:pt x="19" y="1383"/>
                  </a:lnTo>
                  <a:lnTo>
                    <a:pt x="25" y="1383"/>
                  </a:lnTo>
                  <a:lnTo>
                    <a:pt x="25" y="1376"/>
                  </a:lnTo>
                  <a:lnTo>
                    <a:pt x="25" y="1370"/>
                  </a:lnTo>
                  <a:lnTo>
                    <a:pt x="32" y="1364"/>
                  </a:lnTo>
                  <a:lnTo>
                    <a:pt x="38" y="1364"/>
                  </a:lnTo>
                  <a:lnTo>
                    <a:pt x="38" y="1357"/>
                  </a:lnTo>
                  <a:lnTo>
                    <a:pt x="45" y="1351"/>
                  </a:lnTo>
                  <a:lnTo>
                    <a:pt x="45" y="1344"/>
                  </a:lnTo>
                  <a:lnTo>
                    <a:pt x="45" y="1338"/>
                  </a:lnTo>
                  <a:lnTo>
                    <a:pt x="45" y="1325"/>
                  </a:lnTo>
                  <a:lnTo>
                    <a:pt x="45" y="1319"/>
                  </a:lnTo>
                  <a:lnTo>
                    <a:pt x="38" y="1319"/>
                  </a:lnTo>
                  <a:lnTo>
                    <a:pt x="32" y="1319"/>
                  </a:lnTo>
                  <a:lnTo>
                    <a:pt x="32" y="1312"/>
                  </a:lnTo>
                  <a:lnTo>
                    <a:pt x="25" y="1312"/>
                  </a:lnTo>
                  <a:lnTo>
                    <a:pt x="19" y="1312"/>
                  </a:lnTo>
                  <a:lnTo>
                    <a:pt x="13" y="1312"/>
                  </a:lnTo>
                  <a:lnTo>
                    <a:pt x="13" y="1306"/>
                  </a:lnTo>
                  <a:lnTo>
                    <a:pt x="6" y="1306"/>
                  </a:lnTo>
                  <a:lnTo>
                    <a:pt x="6" y="1300"/>
                  </a:lnTo>
                  <a:lnTo>
                    <a:pt x="6" y="1293"/>
                  </a:lnTo>
                  <a:lnTo>
                    <a:pt x="6" y="1287"/>
                  </a:lnTo>
                  <a:lnTo>
                    <a:pt x="6" y="1280"/>
                  </a:lnTo>
                  <a:lnTo>
                    <a:pt x="13" y="1280"/>
                  </a:lnTo>
                  <a:lnTo>
                    <a:pt x="13" y="1274"/>
                  </a:lnTo>
                  <a:lnTo>
                    <a:pt x="19" y="1274"/>
                  </a:lnTo>
                  <a:lnTo>
                    <a:pt x="25" y="1268"/>
                  </a:lnTo>
                  <a:lnTo>
                    <a:pt x="32" y="1261"/>
                  </a:lnTo>
                  <a:lnTo>
                    <a:pt x="38" y="1261"/>
                  </a:lnTo>
                  <a:lnTo>
                    <a:pt x="45" y="1261"/>
                  </a:lnTo>
                  <a:lnTo>
                    <a:pt x="51" y="1261"/>
                  </a:lnTo>
                  <a:lnTo>
                    <a:pt x="57" y="1261"/>
                  </a:lnTo>
                  <a:lnTo>
                    <a:pt x="64" y="1261"/>
                  </a:lnTo>
                  <a:lnTo>
                    <a:pt x="70" y="1255"/>
                  </a:lnTo>
                  <a:lnTo>
                    <a:pt x="70" y="1248"/>
                  </a:lnTo>
                  <a:lnTo>
                    <a:pt x="77" y="1248"/>
                  </a:lnTo>
                  <a:lnTo>
                    <a:pt x="77" y="1242"/>
                  </a:lnTo>
                  <a:lnTo>
                    <a:pt x="83" y="1236"/>
                  </a:lnTo>
                  <a:lnTo>
                    <a:pt x="83" y="1229"/>
                  </a:lnTo>
                  <a:lnTo>
                    <a:pt x="77" y="1223"/>
                  </a:lnTo>
                  <a:lnTo>
                    <a:pt x="77" y="1216"/>
                  </a:lnTo>
                  <a:lnTo>
                    <a:pt x="77" y="1210"/>
                  </a:lnTo>
                  <a:lnTo>
                    <a:pt x="77" y="1204"/>
                  </a:lnTo>
                  <a:lnTo>
                    <a:pt x="77" y="1197"/>
                  </a:lnTo>
                  <a:lnTo>
                    <a:pt x="83" y="1197"/>
                  </a:lnTo>
                  <a:lnTo>
                    <a:pt x="83" y="1191"/>
                  </a:lnTo>
                  <a:lnTo>
                    <a:pt x="89" y="1184"/>
                  </a:lnTo>
                  <a:lnTo>
                    <a:pt x="89" y="1178"/>
                  </a:lnTo>
                  <a:lnTo>
                    <a:pt x="96" y="1172"/>
                  </a:lnTo>
                  <a:lnTo>
                    <a:pt x="96" y="1165"/>
                  </a:lnTo>
                  <a:lnTo>
                    <a:pt x="96" y="1159"/>
                  </a:lnTo>
                  <a:lnTo>
                    <a:pt x="89" y="1159"/>
                  </a:lnTo>
                  <a:lnTo>
                    <a:pt x="83" y="1159"/>
                  </a:lnTo>
                  <a:lnTo>
                    <a:pt x="77" y="1152"/>
                  </a:lnTo>
                  <a:lnTo>
                    <a:pt x="77" y="1146"/>
                  </a:lnTo>
                  <a:lnTo>
                    <a:pt x="77" y="1133"/>
                  </a:lnTo>
                  <a:lnTo>
                    <a:pt x="83" y="1127"/>
                  </a:lnTo>
                  <a:lnTo>
                    <a:pt x="89" y="1114"/>
                  </a:lnTo>
                  <a:lnTo>
                    <a:pt x="89" y="1108"/>
                  </a:lnTo>
                  <a:lnTo>
                    <a:pt x="96" y="1108"/>
                  </a:lnTo>
                  <a:lnTo>
                    <a:pt x="96" y="1101"/>
                  </a:lnTo>
                  <a:lnTo>
                    <a:pt x="96" y="1095"/>
                  </a:lnTo>
                  <a:lnTo>
                    <a:pt x="102" y="1095"/>
                  </a:lnTo>
                  <a:lnTo>
                    <a:pt x="102" y="1088"/>
                  </a:lnTo>
                  <a:lnTo>
                    <a:pt x="109" y="1088"/>
                  </a:lnTo>
                  <a:lnTo>
                    <a:pt x="109" y="1082"/>
                  </a:lnTo>
                  <a:lnTo>
                    <a:pt x="109" y="1076"/>
                  </a:lnTo>
                  <a:lnTo>
                    <a:pt x="115" y="1069"/>
                  </a:lnTo>
                  <a:lnTo>
                    <a:pt x="115" y="1056"/>
                  </a:lnTo>
                  <a:lnTo>
                    <a:pt x="115" y="1044"/>
                  </a:lnTo>
                  <a:lnTo>
                    <a:pt x="115" y="1031"/>
                  </a:lnTo>
                  <a:lnTo>
                    <a:pt x="121" y="1024"/>
                  </a:lnTo>
                  <a:lnTo>
                    <a:pt x="121" y="1018"/>
                  </a:lnTo>
                  <a:lnTo>
                    <a:pt x="121" y="999"/>
                  </a:lnTo>
                  <a:lnTo>
                    <a:pt x="128" y="999"/>
                  </a:lnTo>
                  <a:lnTo>
                    <a:pt x="128" y="992"/>
                  </a:lnTo>
                  <a:lnTo>
                    <a:pt x="134" y="986"/>
                  </a:lnTo>
                  <a:lnTo>
                    <a:pt x="134" y="980"/>
                  </a:lnTo>
                  <a:lnTo>
                    <a:pt x="134" y="973"/>
                  </a:lnTo>
                  <a:lnTo>
                    <a:pt x="134" y="967"/>
                  </a:lnTo>
                  <a:lnTo>
                    <a:pt x="134" y="960"/>
                  </a:lnTo>
                  <a:lnTo>
                    <a:pt x="134" y="954"/>
                  </a:lnTo>
                  <a:lnTo>
                    <a:pt x="128" y="948"/>
                  </a:lnTo>
                  <a:lnTo>
                    <a:pt x="128" y="941"/>
                  </a:lnTo>
                  <a:lnTo>
                    <a:pt x="128" y="935"/>
                  </a:lnTo>
                  <a:lnTo>
                    <a:pt x="128" y="928"/>
                  </a:lnTo>
                  <a:lnTo>
                    <a:pt x="121" y="928"/>
                  </a:lnTo>
                  <a:lnTo>
                    <a:pt x="121" y="922"/>
                  </a:lnTo>
                  <a:lnTo>
                    <a:pt x="121" y="915"/>
                  </a:lnTo>
                  <a:lnTo>
                    <a:pt x="128" y="915"/>
                  </a:lnTo>
                  <a:lnTo>
                    <a:pt x="128" y="909"/>
                  </a:lnTo>
                  <a:lnTo>
                    <a:pt x="121" y="909"/>
                  </a:lnTo>
                  <a:lnTo>
                    <a:pt x="121" y="903"/>
                  </a:lnTo>
                  <a:lnTo>
                    <a:pt x="121" y="896"/>
                  </a:lnTo>
                  <a:lnTo>
                    <a:pt x="128" y="896"/>
                  </a:lnTo>
                  <a:lnTo>
                    <a:pt x="121" y="890"/>
                  </a:lnTo>
                  <a:lnTo>
                    <a:pt x="115" y="890"/>
                  </a:lnTo>
                  <a:lnTo>
                    <a:pt x="109" y="890"/>
                  </a:lnTo>
                  <a:lnTo>
                    <a:pt x="102" y="890"/>
                  </a:lnTo>
                  <a:lnTo>
                    <a:pt x="102" y="883"/>
                  </a:lnTo>
                  <a:lnTo>
                    <a:pt x="96" y="883"/>
                  </a:lnTo>
                  <a:lnTo>
                    <a:pt x="89" y="890"/>
                  </a:lnTo>
                  <a:lnTo>
                    <a:pt x="77" y="890"/>
                  </a:lnTo>
                  <a:lnTo>
                    <a:pt x="70" y="896"/>
                  </a:lnTo>
                  <a:lnTo>
                    <a:pt x="64" y="896"/>
                  </a:lnTo>
                  <a:lnTo>
                    <a:pt x="57" y="896"/>
                  </a:lnTo>
                  <a:lnTo>
                    <a:pt x="51" y="890"/>
                  </a:lnTo>
                  <a:lnTo>
                    <a:pt x="38" y="883"/>
                  </a:lnTo>
                  <a:lnTo>
                    <a:pt x="32" y="877"/>
                  </a:lnTo>
                  <a:lnTo>
                    <a:pt x="25" y="871"/>
                  </a:lnTo>
                  <a:lnTo>
                    <a:pt x="25" y="864"/>
                  </a:lnTo>
                  <a:lnTo>
                    <a:pt x="25" y="858"/>
                  </a:lnTo>
                  <a:lnTo>
                    <a:pt x="19" y="851"/>
                  </a:lnTo>
                  <a:lnTo>
                    <a:pt x="19" y="845"/>
                  </a:lnTo>
                  <a:lnTo>
                    <a:pt x="19" y="839"/>
                  </a:lnTo>
                  <a:lnTo>
                    <a:pt x="13" y="839"/>
                  </a:lnTo>
                  <a:lnTo>
                    <a:pt x="6" y="839"/>
                  </a:lnTo>
                  <a:lnTo>
                    <a:pt x="0" y="832"/>
                  </a:lnTo>
                  <a:lnTo>
                    <a:pt x="6" y="826"/>
                  </a:lnTo>
                  <a:lnTo>
                    <a:pt x="13" y="826"/>
                  </a:lnTo>
                  <a:lnTo>
                    <a:pt x="13" y="819"/>
                  </a:lnTo>
                  <a:lnTo>
                    <a:pt x="13" y="813"/>
                  </a:lnTo>
                  <a:lnTo>
                    <a:pt x="13" y="807"/>
                  </a:lnTo>
                  <a:lnTo>
                    <a:pt x="13" y="800"/>
                  </a:lnTo>
                  <a:lnTo>
                    <a:pt x="13" y="794"/>
                  </a:lnTo>
                  <a:lnTo>
                    <a:pt x="6" y="787"/>
                  </a:lnTo>
                  <a:lnTo>
                    <a:pt x="6" y="781"/>
                  </a:lnTo>
                  <a:lnTo>
                    <a:pt x="6" y="768"/>
                  </a:lnTo>
                  <a:lnTo>
                    <a:pt x="13" y="755"/>
                  </a:lnTo>
                  <a:lnTo>
                    <a:pt x="13" y="743"/>
                  </a:lnTo>
                  <a:lnTo>
                    <a:pt x="13" y="730"/>
                  </a:lnTo>
                  <a:lnTo>
                    <a:pt x="13" y="723"/>
                  </a:lnTo>
                  <a:lnTo>
                    <a:pt x="13" y="717"/>
                  </a:lnTo>
                  <a:lnTo>
                    <a:pt x="13" y="711"/>
                  </a:lnTo>
                  <a:lnTo>
                    <a:pt x="19" y="711"/>
                  </a:lnTo>
                  <a:lnTo>
                    <a:pt x="25" y="704"/>
                  </a:lnTo>
                  <a:lnTo>
                    <a:pt x="32" y="704"/>
                  </a:lnTo>
                  <a:lnTo>
                    <a:pt x="32" y="698"/>
                  </a:lnTo>
                  <a:lnTo>
                    <a:pt x="38" y="698"/>
                  </a:lnTo>
                  <a:lnTo>
                    <a:pt x="45" y="698"/>
                  </a:lnTo>
                  <a:lnTo>
                    <a:pt x="51" y="691"/>
                  </a:lnTo>
                  <a:lnTo>
                    <a:pt x="57" y="691"/>
                  </a:lnTo>
                  <a:lnTo>
                    <a:pt x="64" y="691"/>
                  </a:lnTo>
                  <a:lnTo>
                    <a:pt x="64" y="685"/>
                  </a:lnTo>
                  <a:lnTo>
                    <a:pt x="70" y="685"/>
                  </a:lnTo>
                  <a:lnTo>
                    <a:pt x="70" y="679"/>
                  </a:lnTo>
                  <a:lnTo>
                    <a:pt x="70" y="672"/>
                  </a:lnTo>
                  <a:lnTo>
                    <a:pt x="70" y="666"/>
                  </a:lnTo>
                  <a:lnTo>
                    <a:pt x="70" y="659"/>
                  </a:lnTo>
                  <a:lnTo>
                    <a:pt x="70" y="653"/>
                  </a:lnTo>
                  <a:lnTo>
                    <a:pt x="70" y="647"/>
                  </a:lnTo>
                  <a:lnTo>
                    <a:pt x="70" y="640"/>
                  </a:lnTo>
                  <a:lnTo>
                    <a:pt x="70" y="634"/>
                  </a:lnTo>
                  <a:lnTo>
                    <a:pt x="70" y="627"/>
                  </a:lnTo>
                  <a:lnTo>
                    <a:pt x="70" y="621"/>
                  </a:lnTo>
                  <a:lnTo>
                    <a:pt x="77" y="621"/>
                  </a:lnTo>
                  <a:lnTo>
                    <a:pt x="77" y="615"/>
                  </a:lnTo>
                  <a:lnTo>
                    <a:pt x="83" y="615"/>
                  </a:lnTo>
                  <a:lnTo>
                    <a:pt x="89" y="615"/>
                  </a:lnTo>
                  <a:lnTo>
                    <a:pt x="96" y="615"/>
                  </a:lnTo>
                  <a:lnTo>
                    <a:pt x="102" y="615"/>
                  </a:lnTo>
                  <a:lnTo>
                    <a:pt x="109" y="608"/>
                  </a:lnTo>
                  <a:lnTo>
                    <a:pt x="102" y="602"/>
                  </a:lnTo>
                  <a:lnTo>
                    <a:pt x="102" y="595"/>
                  </a:lnTo>
                  <a:lnTo>
                    <a:pt x="102" y="589"/>
                  </a:lnTo>
                  <a:lnTo>
                    <a:pt x="102" y="583"/>
                  </a:lnTo>
                  <a:lnTo>
                    <a:pt x="102" y="576"/>
                  </a:lnTo>
                  <a:lnTo>
                    <a:pt x="96" y="576"/>
                  </a:lnTo>
                  <a:lnTo>
                    <a:pt x="96" y="570"/>
                  </a:lnTo>
                  <a:lnTo>
                    <a:pt x="96" y="563"/>
                  </a:lnTo>
                  <a:lnTo>
                    <a:pt x="102" y="557"/>
                  </a:lnTo>
                  <a:lnTo>
                    <a:pt x="109" y="557"/>
                  </a:lnTo>
                  <a:lnTo>
                    <a:pt x="115" y="557"/>
                  </a:lnTo>
                  <a:lnTo>
                    <a:pt x="115" y="551"/>
                  </a:lnTo>
                  <a:lnTo>
                    <a:pt x="115" y="544"/>
                  </a:lnTo>
                  <a:lnTo>
                    <a:pt x="109" y="544"/>
                  </a:lnTo>
                  <a:lnTo>
                    <a:pt x="109" y="538"/>
                  </a:lnTo>
                  <a:lnTo>
                    <a:pt x="109" y="531"/>
                  </a:lnTo>
                  <a:lnTo>
                    <a:pt x="102" y="525"/>
                  </a:lnTo>
                  <a:lnTo>
                    <a:pt x="102" y="512"/>
                  </a:lnTo>
                  <a:lnTo>
                    <a:pt x="102" y="506"/>
                  </a:lnTo>
                  <a:lnTo>
                    <a:pt x="102" y="499"/>
                  </a:lnTo>
                  <a:lnTo>
                    <a:pt x="102" y="493"/>
                  </a:lnTo>
                  <a:lnTo>
                    <a:pt x="102" y="487"/>
                  </a:lnTo>
                  <a:lnTo>
                    <a:pt x="102" y="480"/>
                  </a:lnTo>
                  <a:lnTo>
                    <a:pt x="109" y="474"/>
                  </a:lnTo>
                  <a:lnTo>
                    <a:pt x="109" y="467"/>
                  </a:lnTo>
                  <a:lnTo>
                    <a:pt x="109" y="461"/>
                  </a:lnTo>
                  <a:lnTo>
                    <a:pt x="109" y="455"/>
                  </a:lnTo>
                  <a:lnTo>
                    <a:pt x="102" y="455"/>
                  </a:lnTo>
                  <a:lnTo>
                    <a:pt x="102" y="448"/>
                  </a:lnTo>
                  <a:lnTo>
                    <a:pt x="102" y="442"/>
                  </a:lnTo>
                  <a:lnTo>
                    <a:pt x="102" y="435"/>
                  </a:lnTo>
                  <a:lnTo>
                    <a:pt x="115" y="435"/>
                  </a:lnTo>
                  <a:lnTo>
                    <a:pt x="121" y="435"/>
                  </a:lnTo>
                  <a:lnTo>
                    <a:pt x="121" y="429"/>
                  </a:lnTo>
                  <a:lnTo>
                    <a:pt x="128" y="429"/>
                  </a:lnTo>
                  <a:lnTo>
                    <a:pt x="134" y="429"/>
                  </a:lnTo>
                  <a:lnTo>
                    <a:pt x="141" y="435"/>
                  </a:lnTo>
                  <a:lnTo>
                    <a:pt x="147" y="435"/>
                  </a:lnTo>
                  <a:lnTo>
                    <a:pt x="153" y="435"/>
                  </a:lnTo>
                  <a:lnTo>
                    <a:pt x="160" y="429"/>
                  </a:lnTo>
                  <a:lnTo>
                    <a:pt x="166" y="429"/>
                  </a:lnTo>
                  <a:lnTo>
                    <a:pt x="166" y="423"/>
                  </a:lnTo>
                  <a:lnTo>
                    <a:pt x="173" y="416"/>
                  </a:lnTo>
                  <a:lnTo>
                    <a:pt x="179" y="416"/>
                  </a:lnTo>
                  <a:lnTo>
                    <a:pt x="179" y="410"/>
                  </a:lnTo>
                  <a:lnTo>
                    <a:pt x="185" y="410"/>
                  </a:lnTo>
                  <a:lnTo>
                    <a:pt x="185" y="403"/>
                  </a:lnTo>
                  <a:lnTo>
                    <a:pt x="192" y="403"/>
                  </a:lnTo>
                  <a:lnTo>
                    <a:pt x="198" y="403"/>
                  </a:lnTo>
                  <a:lnTo>
                    <a:pt x="205" y="403"/>
                  </a:lnTo>
                  <a:lnTo>
                    <a:pt x="218" y="397"/>
                  </a:lnTo>
                  <a:lnTo>
                    <a:pt x="230" y="397"/>
                  </a:lnTo>
                  <a:lnTo>
                    <a:pt x="250" y="391"/>
                  </a:lnTo>
                  <a:lnTo>
                    <a:pt x="262" y="384"/>
                  </a:lnTo>
                  <a:lnTo>
                    <a:pt x="269" y="378"/>
                  </a:lnTo>
                  <a:lnTo>
                    <a:pt x="269" y="371"/>
                  </a:lnTo>
                  <a:lnTo>
                    <a:pt x="275" y="371"/>
                  </a:lnTo>
                  <a:lnTo>
                    <a:pt x="282" y="371"/>
                  </a:lnTo>
                  <a:lnTo>
                    <a:pt x="288" y="378"/>
                  </a:lnTo>
                  <a:lnTo>
                    <a:pt x="294" y="378"/>
                  </a:lnTo>
                  <a:lnTo>
                    <a:pt x="294" y="371"/>
                  </a:lnTo>
                  <a:lnTo>
                    <a:pt x="294" y="365"/>
                  </a:lnTo>
                  <a:lnTo>
                    <a:pt x="301" y="365"/>
                  </a:lnTo>
                  <a:lnTo>
                    <a:pt x="307" y="365"/>
                  </a:lnTo>
                  <a:lnTo>
                    <a:pt x="314" y="371"/>
                  </a:lnTo>
                  <a:lnTo>
                    <a:pt x="320" y="378"/>
                  </a:lnTo>
                  <a:lnTo>
                    <a:pt x="333" y="378"/>
                  </a:lnTo>
                  <a:lnTo>
                    <a:pt x="339" y="378"/>
                  </a:lnTo>
                  <a:lnTo>
                    <a:pt x="346" y="371"/>
                  </a:lnTo>
                  <a:lnTo>
                    <a:pt x="352" y="371"/>
                  </a:lnTo>
                  <a:lnTo>
                    <a:pt x="352" y="365"/>
                  </a:lnTo>
                  <a:lnTo>
                    <a:pt x="358" y="365"/>
                  </a:lnTo>
                  <a:lnTo>
                    <a:pt x="365" y="365"/>
                  </a:lnTo>
                  <a:lnTo>
                    <a:pt x="371" y="365"/>
                  </a:lnTo>
                  <a:lnTo>
                    <a:pt x="378" y="365"/>
                  </a:lnTo>
                  <a:lnTo>
                    <a:pt x="384" y="365"/>
                  </a:lnTo>
                  <a:lnTo>
                    <a:pt x="390" y="365"/>
                  </a:lnTo>
                  <a:lnTo>
                    <a:pt x="397" y="365"/>
                  </a:lnTo>
                  <a:lnTo>
                    <a:pt x="403" y="359"/>
                  </a:lnTo>
                  <a:lnTo>
                    <a:pt x="410" y="359"/>
                  </a:lnTo>
                  <a:lnTo>
                    <a:pt x="416" y="359"/>
                  </a:lnTo>
                  <a:lnTo>
                    <a:pt x="416" y="352"/>
                  </a:lnTo>
                  <a:lnTo>
                    <a:pt x="416" y="359"/>
                  </a:lnTo>
                  <a:lnTo>
                    <a:pt x="422" y="359"/>
                  </a:lnTo>
                  <a:lnTo>
                    <a:pt x="429" y="365"/>
                  </a:lnTo>
                  <a:lnTo>
                    <a:pt x="435" y="365"/>
                  </a:lnTo>
                  <a:lnTo>
                    <a:pt x="442" y="365"/>
                  </a:lnTo>
                  <a:lnTo>
                    <a:pt x="454" y="365"/>
                  </a:lnTo>
                  <a:lnTo>
                    <a:pt x="461" y="365"/>
                  </a:lnTo>
                  <a:lnTo>
                    <a:pt x="461" y="371"/>
                  </a:lnTo>
                  <a:lnTo>
                    <a:pt x="467" y="371"/>
                  </a:lnTo>
                  <a:lnTo>
                    <a:pt x="474" y="378"/>
                  </a:lnTo>
                  <a:lnTo>
                    <a:pt x="480" y="378"/>
                  </a:lnTo>
                  <a:lnTo>
                    <a:pt x="480" y="384"/>
                  </a:lnTo>
                  <a:lnTo>
                    <a:pt x="486" y="384"/>
                  </a:lnTo>
                  <a:lnTo>
                    <a:pt x="486" y="378"/>
                  </a:lnTo>
                  <a:lnTo>
                    <a:pt x="493" y="371"/>
                  </a:lnTo>
                  <a:lnTo>
                    <a:pt x="499" y="371"/>
                  </a:lnTo>
                  <a:lnTo>
                    <a:pt x="512" y="371"/>
                  </a:lnTo>
                  <a:lnTo>
                    <a:pt x="518" y="371"/>
                  </a:lnTo>
                  <a:lnTo>
                    <a:pt x="525" y="371"/>
                  </a:lnTo>
                  <a:lnTo>
                    <a:pt x="531" y="371"/>
                  </a:lnTo>
                  <a:lnTo>
                    <a:pt x="538" y="371"/>
                  </a:lnTo>
                  <a:lnTo>
                    <a:pt x="544" y="371"/>
                  </a:lnTo>
                  <a:lnTo>
                    <a:pt x="550" y="365"/>
                  </a:lnTo>
                  <a:lnTo>
                    <a:pt x="557" y="365"/>
                  </a:lnTo>
                  <a:lnTo>
                    <a:pt x="563" y="365"/>
                  </a:lnTo>
                  <a:lnTo>
                    <a:pt x="570" y="365"/>
                  </a:lnTo>
                  <a:lnTo>
                    <a:pt x="576" y="365"/>
                  </a:lnTo>
                  <a:lnTo>
                    <a:pt x="589" y="359"/>
                  </a:lnTo>
                  <a:lnTo>
                    <a:pt x="595" y="359"/>
                  </a:lnTo>
                  <a:lnTo>
                    <a:pt x="602" y="359"/>
                  </a:lnTo>
                  <a:lnTo>
                    <a:pt x="608" y="359"/>
                  </a:lnTo>
                  <a:lnTo>
                    <a:pt x="608" y="352"/>
                  </a:lnTo>
                  <a:lnTo>
                    <a:pt x="615" y="352"/>
                  </a:lnTo>
                  <a:lnTo>
                    <a:pt x="615" y="346"/>
                  </a:lnTo>
                  <a:lnTo>
                    <a:pt x="621" y="346"/>
                  </a:lnTo>
                  <a:lnTo>
                    <a:pt x="621" y="339"/>
                  </a:lnTo>
                  <a:lnTo>
                    <a:pt x="627" y="339"/>
                  </a:lnTo>
                  <a:lnTo>
                    <a:pt x="634" y="339"/>
                  </a:lnTo>
                  <a:lnTo>
                    <a:pt x="634" y="333"/>
                  </a:lnTo>
                  <a:lnTo>
                    <a:pt x="640" y="333"/>
                  </a:lnTo>
                  <a:lnTo>
                    <a:pt x="647" y="333"/>
                  </a:lnTo>
                  <a:lnTo>
                    <a:pt x="653" y="326"/>
                  </a:lnTo>
                  <a:lnTo>
                    <a:pt x="653" y="320"/>
                  </a:lnTo>
                  <a:lnTo>
                    <a:pt x="659" y="320"/>
                  </a:lnTo>
                  <a:lnTo>
                    <a:pt x="659" y="314"/>
                  </a:lnTo>
                  <a:lnTo>
                    <a:pt x="666" y="314"/>
                  </a:lnTo>
                  <a:lnTo>
                    <a:pt x="672" y="314"/>
                  </a:lnTo>
                  <a:lnTo>
                    <a:pt x="672" y="307"/>
                  </a:lnTo>
                  <a:lnTo>
                    <a:pt x="672" y="301"/>
                  </a:lnTo>
                  <a:lnTo>
                    <a:pt x="679" y="301"/>
                  </a:lnTo>
                  <a:lnTo>
                    <a:pt x="685" y="294"/>
                  </a:lnTo>
                  <a:lnTo>
                    <a:pt x="685" y="288"/>
                  </a:lnTo>
                  <a:lnTo>
                    <a:pt x="685" y="282"/>
                  </a:lnTo>
                  <a:lnTo>
                    <a:pt x="685" y="275"/>
                  </a:lnTo>
                  <a:lnTo>
                    <a:pt x="691" y="275"/>
                  </a:lnTo>
                  <a:lnTo>
                    <a:pt x="691" y="269"/>
                  </a:lnTo>
                  <a:lnTo>
                    <a:pt x="691" y="262"/>
                  </a:lnTo>
                  <a:lnTo>
                    <a:pt x="691" y="256"/>
                  </a:lnTo>
                  <a:lnTo>
                    <a:pt x="685" y="256"/>
                  </a:lnTo>
                  <a:lnTo>
                    <a:pt x="685" y="250"/>
                  </a:lnTo>
                  <a:lnTo>
                    <a:pt x="691" y="243"/>
                  </a:lnTo>
                  <a:lnTo>
                    <a:pt x="685" y="237"/>
                  </a:lnTo>
                  <a:lnTo>
                    <a:pt x="685" y="230"/>
                  </a:lnTo>
                  <a:lnTo>
                    <a:pt x="691" y="230"/>
                  </a:lnTo>
                  <a:lnTo>
                    <a:pt x="691" y="224"/>
                  </a:lnTo>
                  <a:lnTo>
                    <a:pt x="691" y="218"/>
                  </a:lnTo>
                  <a:lnTo>
                    <a:pt x="685" y="211"/>
                  </a:lnTo>
                  <a:lnTo>
                    <a:pt x="685" y="205"/>
                  </a:lnTo>
                  <a:lnTo>
                    <a:pt x="691" y="205"/>
                  </a:lnTo>
                  <a:lnTo>
                    <a:pt x="691" y="198"/>
                  </a:lnTo>
                  <a:lnTo>
                    <a:pt x="698" y="198"/>
                  </a:lnTo>
                  <a:lnTo>
                    <a:pt x="698" y="192"/>
                  </a:lnTo>
                  <a:lnTo>
                    <a:pt x="691" y="192"/>
                  </a:lnTo>
                  <a:lnTo>
                    <a:pt x="698" y="186"/>
                  </a:lnTo>
                  <a:lnTo>
                    <a:pt x="698" y="179"/>
                  </a:lnTo>
                  <a:lnTo>
                    <a:pt x="691" y="179"/>
                  </a:lnTo>
                  <a:lnTo>
                    <a:pt x="691" y="173"/>
                  </a:lnTo>
                  <a:lnTo>
                    <a:pt x="691" y="166"/>
                  </a:lnTo>
                  <a:lnTo>
                    <a:pt x="691" y="160"/>
                  </a:lnTo>
                  <a:lnTo>
                    <a:pt x="691" y="154"/>
                  </a:lnTo>
                  <a:lnTo>
                    <a:pt x="698" y="154"/>
                  </a:lnTo>
                  <a:lnTo>
                    <a:pt x="698" y="147"/>
                  </a:lnTo>
                  <a:lnTo>
                    <a:pt x="691" y="147"/>
                  </a:lnTo>
                  <a:lnTo>
                    <a:pt x="685" y="147"/>
                  </a:lnTo>
                  <a:lnTo>
                    <a:pt x="691" y="147"/>
                  </a:lnTo>
                  <a:lnTo>
                    <a:pt x="691" y="141"/>
                  </a:lnTo>
                  <a:lnTo>
                    <a:pt x="685" y="141"/>
                  </a:lnTo>
                  <a:lnTo>
                    <a:pt x="679" y="141"/>
                  </a:lnTo>
                  <a:lnTo>
                    <a:pt x="679" y="134"/>
                  </a:lnTo>
                  <a:lnTo>
                    <a:pt x="685" y="134"/>
                  </a:lnTo>
                  <a:lnTo>
                    <a:pt x="685" y="128"/>
                  </a:lnTo>
                  <a:lnTo>
                    <a:pt x="679" y="128"/>
                  </a:lnTo>
                  <a:lnTo>
                    <a:pt x="679" y="122"/>
                  </a:lnTo>
                  <a:lnTo>
                    <a:pt x="679" y="115"/>
                  </a:lnTo>
                  <a:lnTo>
                    <a:pt x="679" y="122"/>
                  </a:lnTo>
                  <a:lnTo>
                    <a:pt x="685" y="122"/>
                  </a:lnTo>
                  <a:lnTo>
                    <a:pt x="685" y="115"/>
                  </a:lnTo>
                  <a:lnTo>
                    <a:pt x="685" y="109"/>
                  </a:lnTo>
                  <a:lnTo>
                    <a:pt x="685" y="102"/>
                  </a:lnTo>
                  <a:lnTo>
                    <a:pt x="679" y="102"/>
                  </a:lnTo>
                  <a:lnTo>
                    <a:pt x="679" y="96"/>
                  </a:lnTo>
                  <a:lnTo>
                    <a:pt x="679" y="90"/>
                  </a:lnTo>
                  <a:lnTo>
                    <a:pt x="679" y="83"/>
                  </a:lnTo>
                  <a:lnTo>
                    <a:pt x="679" y="77"/>
                  </a:lnTo>
                  <a:lnTo>
                    <a:pt x="672" y="77"/>
                  </a:lnTo>
                  <a:lnTo>
                    <a:pt x="672" y="70"/>
                  </a:lnTo>
                  <a:lnTo>
                    <a:pt x="666" y="64"/>
                  </a:lnTo>
                  <a:lnTo>
                    <a:pt x="666" y="58"/>
                  </a:lnTo>
                  <a:lnTo>
                    <a:pt x="666" y="51"/>
                  </a:lnTo>
                  <a:lnTo>
                    <a:pt x="666" y="45"/>
                  </a:lnTo>
                  <a:lnTo>
                    <a:pt x="672" y="45"/>
                  </a:lnTo>
                  <a:lnTo>
                    <a:pt x="672" y="38"/>
                  </a:lnTo>
                  <a:lnTo>
                    <a:pt x="666" y="38"/>
                  </a:lnTo>
                  <a:lnTo>
                    <a:pt x="666" y="32"/>
                  </a:lnTo>
                  <a:lnTo>
                    <a:pt x="666" y="26"/>
                  </a:lnTo>
                  <a:lnTo>
                    <a:pt x="672" y="26"/>
                  </a:lnTo>
                  <a:lnTo>
                    <a:pt x="672" y="19"/>
                  </a:lnTo>
                  <a:lnTo>
                    <a:pt x="666" y="19"/>
                  </a:lnTo>
                  <a:lnTo>
                    <a:pt x="666" y="13"/>
                  </a:lnTo>
                  <a:lnTo>
                    <a:pt x="672" y="13"/>
                  </a:lnTo>
                  <a:lnTo>
                    <a:pt x="672" y="6"/>
                  </a:lnTo>
                  <a:lnTo>
                    <a:pt x="679" y="6"/>
                  </a:lnTo>
                  <a:lnTo>
                    <a:pt x="679" y="0"/>
                  </a:lnTo>
                  <a:lnTo>
                    <a:pt x="704" y="0"/>
                  </a:lnTo>
                  <a:lnTo>
                    <a:pt x="749" y="6"/>
                  </a:lnTo>
                  <a:lnTo>
                    <a:pt x="787" y="6"/>
                  </a:lnTo>
                  <a:lnTo>
                    <a:pt x="800" y="6"/>
                  </a:lnTo>
                  <a:lnTo>
                    <a:pt x="832" y="6"/>
                  </a:lnTo>
                  <a:lnTo>
                    <a:pt x="845" y="6"/>
                  </a:lnTo>
                  <a:lnTo>
                    <a:pt x="871" y="6"/>
                  </a:lnTo>
                  <a:lnTo>
                    <a:pt x="883" y="6"/>
                  </a:lnTo>
                  <a:lnTo>
                    <a:pt x="909" y="6"/>
                  </a:lnTo>
                  <a:lnTo>
                    <a:pt x="928" y="6"/>
                  </a:lnTo>
                  <a:lnTo>
                    <a:pt x="935" y="6"/>
                  </a:lnTo>
                  <a:lnTo>
                    <a:pt x="948" y="6"/>
                  </a:lnTo>
                  <a:lnTo>
                    <a:pt x="960" y="6"/>
                  </a:lnTo>
                  <a:lnTo>
                    <a:pt x="980" y="0"/>
                  </a:lnTo>
                  <a:lnTo>
                    <a:pt x="986" y="0"/>
                  </a:lnTo>
                  <a:lnTo>
                    <a:pt x="1018" y="0"/>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endParaRPr lang="fr-FR" dirty="0"/>
            </a:p>
          </p:txBody>
        </p:sp>
        <p:sp>
          <p:nvSpPr>
            <p:cNvPr id="55" name="Freeform 229">
              <a:extLst>
                <a:ext uri="{FF2B5EF4-FFF2-40B4-BE49-F238E27FC236}">
                  <a16:creationId xmlns:a16="http://schemas.microsoft.com/office/drawing/2014/main" id="{A3DD1B95-01E1-7CE2-EF7B-62EF3A0A96B9}"/>
                </a:ext>
              </a:extLst>
            </p:cNvPr>
            <p:cNvSpPr>
              <a:spLocks/>
            </p:cNvSpPr>
            <p:nvPr/>
          </p:nvSpPr>
          <p:spPr bwMode="gray">
            <a:xfrm>
              <a:off x="3678872" y="1770697"/>
              <a:ext cx="673717" cy="825628"/>
            </a:xfrm>
            <a:custGeom>
              <a:avLst/>
              <a:gdLst>
                <a:gd name="T0" fmla="*/ 999 w 1044"/>
                <a:gd name="T1" fmla="*/ 858 h 1146"/>
                <a:gd name="T2" fmla="*/ 948 w 1044"/>
                <a:gd name="T3" fmla="*/ 883 h 1146"/>
                <a:gd name="T4" fmla="*/ 909 w 1044"/>
                <a:gd name="T5" fmla="*/ 870 h 1146"/>
                <a:gd name="T6" fmla="*/ 877 w 1044"/>
                <a:gd name="T7" fmla="*/ 883 h 1146"/>
                <a:gd name="T8" fmla="*/ 852 w 1044"/>
                <a:gd name="T9" fmla="*/ 877 h 1146"/>
                <a:gd name="T10" fmla="*/ 826 w 1044"/>
                <a:gd name="T11" fmla="*/ 877 h 1146"/>
                <a:gd name="T12" fmla="*/ 807 w 1044"/>
                <a:gd name="T13" fmla="*/ 902 h 1146"/>
                <a:gd name="T14" fmla="*/ 756 w 1044"/>
                <a:gd name="T15" fmla="*/ 998 h 1146"/>
                <a:gd name="T16" fmla="*/ 762 w 1044"/>
                <a:gd name="T17" fmla="*/ 1050 h 1146"/>
                <a:gd name="T18" fmla="*/ 730 w 1044"/>
                <a:gd name="T19" fmla="*/ 1088 h 1146"/>
                <a:gd name="T20" fmla="*/ 743 w 1044"/>
                <a:gd name="T21" fmla="*/ 1133 h 1146"/>
                <a:gd name="T22" fmla="*/ 711 w 1044"/>
                <a:gd name="T23" fmla="*/ 1133 h 1146"/>
                <a:gd name="T24" fmla="*/ 672 w 1044"/>
                <a:gd name="T25" fmla="*/ 1139 h 1146"/>
                <a:gd name="T26" fmla="*/ 621 w 1044"/>
                <a:gd name="T27" fmla="*/ 1133 h 1146"/>
                <a:gd name="T28" fmla="*/ 602 w 1044"/>
                <a:gd name="T29" fmla="*/ 1107 h 1146"/>
                <a:gd name="T30" fmla="*/ 596 w 1044"/>
                <a:gd name="T31" fmla="*/ 1082 h 1146"/>
                <a:gd name="T32" fmla="*/ 551 w 1044"/>
                <a:gd name="T33" fmla="*/ 1088 h 1146"/>
                <a:gd name="T34" fmla="*/ 512 w 1044"/>
                <a:gd name="T35" fmla="*/ 1056 h 1146"/>
                <a:gd name="T36" fmla="*/ 512 w 1044"/>
                <a:gd name="T37" fmla="*/ 1018 h 1146"/>
                <a:gd name="T38" fmla="*/ 500 w 1044"/>
                <a:gd name="T39" fmla="*/ 1005 h 1146"/>
                <a:gd name="T40" fmla="*/ 487 w 1044"/>
                <a:gd name="T41" fmla="*/ 966 h 1146"/>
                <a:gd name="T42" fmla="*/ 448 w 1044"/>
                <a:gd name="T43" fmla="*/ 954 h 1146"/>
                <a:gd name="T44" fmla="*/ 455 w 1044"/>
                <a:gd name="T45" fmla="*/ 902 h 1146"/>
                <a:gd name="T46" fmla="*/ 448 w 1044"/>
                <a:gd name="T47" fmla="*/ 858 h 1146"/>
                <a:gd name="T48" fmla="*/ 455 w 1044"/>
                <a:gd name="T49" fmla="*/ 806 h 1146"/>
                <a:gd name="T50" fmla="*/ 461 w 1044"/>
                <a:gd name="T51" fmla="*/ 781 h 1146"/>
                <a:gd name="T52" fmla="*/ 487 w 1044"/>
                <a:gd name="T53" fmla="*/ 762 h 1146"/>
                <a:gd name="T54" fmla="*/ 448 w 1044"/>
                <a:gd name="T55" fmla="*/ 762 h 1146"/>
                <a:gd name="T56" fmla="*/ 416 w 1044"/>
                <a:gd name="T57" fmla="*/ 755 h 1146"/>
                <a:gd name="T58" fmla="*/ 423 w 1044"/>
                <a:gd name="T59" fmla="*/ 730 h 1146"/>
                <a:gd name="T60" fmla="*/ 403 w 1044"/>
                <a:gd name="T61" fmla="*/ 704 h 1146"/>
                <a:gd name="T62" fmla="*/ 403 w 1044"/>
                <a:gd name="T63" fmla="*/ 685 h 1146"/>
                <a:gd name="T64" fmla="*/ 384 w 1044"/>
                <a:gd name="T65" fmla="*/ 659 h 1146"/>
                <a:gd name="T66" fmla="*/ 359 w 1044"/>
                <a:gd name="T67" fmla="*/ 666 h 1146"/>
                <a:gd name="T68" fmla="*/ 314 w 1044"/>
                <a:gd name="T69" fmla="*/ 666 h 1146"/>
                <a:gd name="T70" fmla="*/ 288 w 1044"/>
                <a:gd name="T71" fmla="*/ 653 h 1146"/>
                <a:gd name="T72" fmla="*/ 256 w 1044"/>
                <a:gd name="T73" fmla="*/ 582 h 1146"/>
                <a:gd name="T74" fmla="*/ 186 w 1044"/>
                <a:gd name="T75" fmla="*/ 538 h 1146"/>
                <a:gd name="T76" fmla="*/ 122 w 1044"/>
                <a:gd name="T77" fmla="*/ 486 h 1146"/>
                <a:gd name="T78" fmla="*/ 71 w 1044"/>
                <a:gd name="T79" fmla="*/ 461 h 1146"/>
                <a:gd name="T80" fmla="*/ 58 w 1044"/>
                <a:gd name="T81" fmla="*/ 390 h 1146"/>
                <a:gd name="T82" fmla="*/ 58 w 1044"/>
                <a:gd name="T83" fmla="*/ 352 h 1146"/>
                <a:gd name="T84" fmla="*/ 83 w 1044"/>
                <a:gd name="T85" fmla="*/ 313 h 1146"/>
                <a:gd name="T86" fmla="*/ 109 w 1044"/>
                <a:gd name="T87" fmla="*/ 281 h 1146"/>
                <a:gd name="T88" fmla="*/ 109 w 1044"/>
                <a:gd name="T89" fmla="*/ 230 h 1146"/>
                <a:gd name="T90" fmla="*/ 115 w 1044"/>
                <a:gd name="T91" fmla="*/ 185 h 1146"/>
                <a:gd name="T92" fmla="*/ 147 w 1044"/>
                <a:gd name="T93" fmla="*/ 147 h 1146"/>
                <a:gd name="T94" fmla="*/ 154 w 1044"/>
                <a:gd name="T95" fmla="*/ 102 h 1146"/>
                <a:gd name="T96" fmla="*/ 122 w 1044"/>
                <a:gd name="T97" fmla="*/ 32 h 1146"/>
                <a:gd name="T98" fmla="*/ 51 w 1044"/>
                <a:gd name="T99" fmla="*/ 45 h 1146"/>
                <a:gd name="T100" fmla="*/ 0 w 1044"/>
                <a:gd name="T101" fmla="*/ 25 h 1146"/>
                <a:gd name="T102" fmla="*/ 32 w 1044"/>
                <a:gd name="T103" fmla="*/ 6 h 1146"/>
                <a:gd name="T104" fmla="*/ 160 w 1044"/>
                <a:gd name="T105" fmla="*/ 32 h 1146"/>
                <a:gd name="T106" fmla="*/ 371 w 1044"/>
                <a:gd name="T107" fmla="*/ 70 h 1146"/>
                <a:gd name="T108" fmla="*/ 589 w 1044"/>
                <a:gd name="T109" fmla="*/ 128 h 1146"/>
                <a:gd name="T110" fmla="*/ 596 w 1044"/>
                <a:gd name="T111" fmla="*/ 153 h 1146"/>
                <a:gd name="T112" fmla="*/ 589 w 1044"/>
                <a:gd name="T113" fmla="*/ 192 h 1146"/>
                <a:gd name="T114" fmla="*/ 916 w 1044"/>
                <a:gd name="T115" fmla="*/ 128 h 1146"/>
                <a:gd name="T116" fmla="*/ 922 w 1044"/>
                <a:gd name="T117" fmla="*/ 307 h 1146"/>
                <a:gd name="T118" fmla="*/ 845 w 1044"/>
                <a:gd name="T119" fmla="*/ 698 h 1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44" h="1146">
                  <a:moveTo>
                    <a:pt x="1044" y="838"/>
                  </a:moveTo>
                  <a:lnTo>
                    <a:pt x="1044" y="845"/>
                  </a:lnTo>
                  <a:lnTo>
                    <a:pt x="1037" y="851"/>
                  </a:lnTo>
                  <a:lnTo>
                    <a:pt x="1031" y="858"/>
                  </a:lnTo>
                  <a:lnTo>
                    <a:pt x="1025" y="851"/>
                  </a:lnTo>
                  <a:lnTo>
                    <a:pt x="1018" y="851"/>
                  </a:lnTo>
                  <a:lnTo>
                    <a:pt x="1012" y="851"/>
                  </a:lnTo>
                  <a:lnTo>
                    <a:pt x="1005" y="858"/>
                  </a:lnTo>
                  <a:lnTo>
                    <a:pt x="999" y="858"/>
                  </a:lnTo>
                  <a:lnTo>
                    <a:pt x="993" y="858"/>
                  </a:lnTo>
                  <a:lnTo>
                    <a:pt x="980" y="858"/>
                  </a:lnTo>
                  <a:lnTo>
                    <a:pt x="967" y="858"/>
                  </a:lnTo>
                  <a:lnTo>
                    <a:pt x="961" y="864"/>
                  </a:lnTo>
                  <a:lnTo>
                    <a:pt x="954" y="864"/>
                  </a:lnTo>
                  <a:lnTo>
                    <a:pt x="954" y="870"/>
                  </a:lnTo>
                  <a:lnTo>
                    <a:pt x="948" y="870"/>
                  </a:lnTo>
                  <a:lnTo>
                    <a:pt x="948" y="877"/>
                  </a:lnTo>
                  <a:lnTo>
                    <a:pt x="948" y="883"/>
                  </a:lnTo>
                  <a:lnTo>
                    <a:pt x="941" y="883"/>
                  </a:lnTo>
                  <a:lnTo>
                    <a:pt x="935" y="877"/>
                  </a:lnTo>
                  <a:lnTo>
                    <a:pt x="929" y="877"/>
                  </a:lnTo>
                  <a:lnTo>
                    <a:pt x="929" y="870"/>
                  </a:lnTo>
                  <a:lnTo>
                    <a:pt x="922" y="870"/>
                  </a:lnTo>
                  <a:lnTo>
                    <a:pt x="922" y="864"/>
                  </a:lnTo>
                  <a:lnTo>
                    <a:pt x="916" y="864"/>
                  </a:lnTo>
                  <a:lnTo>
                    <a:pt x="916" y="870"/>
                  </a:lnTo>
                  <a:lnTo>
                    <a:pt x="909" y="870"/>
                  </a:lnTo>
                  <a:lnTo>
                    <a:pt x="909" y="877"/>
                  </a:lnTo>
                  <a:lnTo>
                    <a:pt x="903" y="877"/>
                  </a:lnTo>
                  <a:lnTo>
                    <a:pt x="903" y="870"/>
                  </a:lnTo>
                  <a:lnTo>
                    <a:pt x="903" y="877"/>
                  </a:lnTo>
                  <a:lnTo>
                    <a:pt x="897" y="877"/>
                  </a:lnTo>
                  <a:lnTo>
                    <a:pt x="897" y="883"/>
                  </a:lnTo>
                  <a:lnTo>
                    <a:pt x="890" y="883"/>
                  </a:lnTo>
                  <a:lnTo>
                    <a:pt x="884" y="883"/>
                  </a:lnTo>
                  <a:lnTo>
                    <a:pt x="877" y="883"/>
                  </a:lnTo>
                  <a:lnTo>
                    <a:pt x="877" y="890"/>
                  </a:lnTo>
                  <a:lnTo>
                    <a:pt x="877" y="896"/>
                  </a:lnTo>
                  <a:lnTo>
                    <a:pt x="871" y="896"/>
                  </a:lnTo>
                  <a:lnTo>
                    <a:pt x="865" y="896"/>
                  </a:lnTo>
                  <a:lnTo>
                    <a:pt x="865" y="890"/>
                  </a:lnTo>
                  <a:lnTo>
                    <a:pt x="865" y="883"/>
                  </a:lnTo>
                  <a:lnTo>
                    <a:pt x="858" y="883"/>
                  </a:lnTo>
                  <a:lnTo>
                    <a:pt x="858" y="877"/>
                  </a:lnTo>
                  <a:lnTo>
                    <a:pt x="852" y="877"/>
                  </a:lnTo>
                  <a:lnTo>
                    <a:pt x="852" y="883"/>
                  </a:lnTo>
                  <a:lnTo>
                    <a:pt x="852" y="877"/>
                  </a:lnTo>
                  <a:lnTo>
                    <a:pt x="852" y="870"/>
                  </a:lnTo>
                  <a:lnTo>
                    <a:pt x="845" y="870"/>
                  </a:lnTo>
                  <a:lnTo>
                    <a:pt x="845" y="877"/>
                  </a:lnTo>
                  <a:lnTo>
                    <a:pt x="839" y="877"/>
                  </a:lnTo>
                  <a:lnTo>
                    <a:pt x="839" y="883"/>
                  </a:lnTo>
                  <a:lnTo>
                    <a:pt x="833" y="883"/>
                  </a:lnTo>
                  <a:lnTo>
                    <a:pt x="826" y="877"/>
                  </a:lnTo>
                  <a:lnTo>
                    <a:pt x="820" y="877"/>
                  </a:lnTo>
                  <a:lnTo>
                    <a:pt x="820" y="883"/>
                  </a:lnTo>
                  <a:lnTo>
                    <a:pt x="813" y="883"/>
                  </a:lnTo>
                  <a:lnTo>
                    <a:pt x="813" y="890"/>
                  </a:lnTo>
                  <a:lnTo>
                    <a:pt x="807" y="890"/>
                  </a:lnTo>
                  <a:lnTo>
                    <a:pt x="801" y="890"/>
                  </a:lnTo>
                  <a:lnTo>
                    <a:pt x="801" y="896"/>
                  </a:lnTo>
                  <a:lnTo>
                    <a:pt x="807" y="896"/>
                  </a:lnTo>
                  <a:lnTo>
                    <a:pt x="807" y="902"/>
                  </a:lnTo>
                  <a:lnTo>
                    <a:pt x="801" y="909"/>
                  </a:lnTo>
                  <a:lnTo>
                    <a:pt x="801" y="915"/>
                  </a:lnTo>
                  <a:lnTo>
                    <a:pt x="794" y="922"/>
                  </a:lnTo>
                  <a:lnTo>
                    <a:pt x="781" y="947"/>
                  </a:lnTo>
                  <a:lnTo>
                    <a:pt x="775" y="966"/>
                  </a:lnTo>
                  <a:lnTo>
                    <a:pt x="768" y="973"/>
                  </a:lnTo>
                  <a:lnTo>
                    <a:pt x="762" y="986"/>
                  </a:lnTo>
                  <a:lnTo>
                    <a:pt x="756" y="992"/>
                  </a:lnTo>
                  <a:lnTo>
                    <a:pt x="756" y="998"/>
                  </a:lnTo>
                  <a:lnTo>
                    <a:pt x="756" y="1005"/>
                  </a:lnTo>
                  <a:lnTo>
                    <a:pt x="756" y="1011"/>
                  </a:lnTo>
                  <a:lnTo>
                    <a:pt x="756" y="1018"/>
                  </a:lnTo>
                  <a:lnTo>
                    <a:pt x="762" y="1018"/>
                  </a:lnTo>
                  <a:lnTo>
                    <a:pt x="762" y="1024"/>
                  </a:lnTo>
                  <a:lnTo>
                    <a:pt x="762" y="1030"/>
                  </a:lnTo>
                  <a:lnTo>
                    <a:pt x="762" y="1037"/>
                  </a:lnTo>
                  <a:lnTo>
                    <a:pt x="762" y="1043"/>
                  </a:lnTo>
                  <a:lnTo>
                    <a:pt x="762" y="1050"/>
                  </a:lnTo>
                  <a:lnTo>
                    <a:pt x="756" y="1050"/>
                  </a:lnTo>
                  <a:lnTo>
                    <a:pt x="756" y="1056"/>
                  </a:lnTo>
                  <a:lnTo>
                    <a:pt x="749" y="1056"/>
                  </a:lnTo>
                  <a:lnTo>
                    <a:pt x="743" y="1056"/>
                  </a:lnTo>
                  <a:lnTo>
                    <a:pt x="736" y="1063"/>
                  </a:lnTo>
                  <a:lnTo>
                    <a:pt x="730" y="1069"/>
                  </a:lnTo>
                  <a:lnTo>
                    <a:pt x="730" y="1075"/>
                  </a:lnTo>
                  <a:lnTo>
                    <a:pt x="730" y="1082"/>
                  </a:lnTo>
                  <a:lnTo>
                    <a:pt x="730" y="1088"/>
                  </a:lnTo>
                  <a:lnTo>
                    <a:pt x="730" y="1095"/>
                  </a:lnTo>
                  <a:lnTo>
                    <a:pt x="736" y="1095"/>
                  </a:lnTo>
                  <a:lnTo>
                    <a:pt x="736" y="1101"/>
                  </a:lnTo>
                  <a:lnTo>
                    <a:pt x="730" y="1101"/>
                  </a:lnTo>
                  <a:lnTo>
                    <a:pt x="730" y="1107"/>
                  </a:lnTo>
                  <a:lnTo>
                    <a:pt x="730" y="1114"/>
                  </a:lnTo>
                  <a:lnTo>
                    <a:pt x="736" y="1120"/>
                  </a:lnTo>
                  <a:lnTo>
                    <a:pt x="743" y="1127"/>
                  </a:lnTo>
                  <a:lnTo>
                    <a:pt x="743" y="1133"/>
                  </a:lnTo>
                  <a:lnTo>
                    <a:pt x="736" y="1133"/>
                  </a:lnTo>
                  <a:lnTo>
                    <a:pt x="736" y="1139"/>
                  </a:lnTo>
                  <a:lnTo>
                    <a:pt x="730" y="1139"/>
                  </a:lnTo>
                  <a:lnTo>
                    <a:pt x="730" y="1146"/>
                  </a:lnTo>
                  <a:lnTo>
                    <a:pt x="724" y="1146"/>
                  </a:lnTo>
                  <a:lnTo>
                    <a:pt x="717" y="1146"/>
                  </a:lnTo>
                  <a:lnTo>
                    <a:pt x="717" y="1139"/>
                  </a:lnTo>
                  <a:lnTo>
                    <a:pt x="717" y="1133"/>
                  </a:lnTo>
                  <a:lnTo>
                    <a:pt x="711" y="1133"/>
                  </a:lnTo>
                  <a:lnTo>
                    <a:pt x="704" y="1133"/>
                  </a:lnTo>
                  <a:lnTo>
                    <a:pt x="704" y="1139"/>
                  </a:lnTo>
                  <a:lnTo>
                    <a:pt x="698" y="1139"/>
                  </a:lnTo>
                  <a:lnTo>
                    <a:pt x="698" y="1146"/>
                  </a:lnTo>
                  <a:lnTo>
                    <a:pt x="692" y="1146"/>
                  </a:lnTo>
                  <a:lnTo>
                    <a:pt x="685" y="1146"/>
                  </a:lnTo>
                  <a:lnTo>
                    <a:pt x="685" y="1139"/>
                  </a:lnTo>
                  <a:lnTo>
                    <a:pt x="679" y="1139"/>
                  </a:lnTo>
                  <a:lnTo>
                    <a:pt x="672" y="1139"/>
                  </a:lnTo>
                  <a:lnTo>
                    <a:pt x="666" y="1139"/>
                  </a:lnTo>
                  <a:lnTo>
                    <a:pt x="660" y="1139"/>
                  </a:lnTo>
                  <a:lnTo>
                    <a:pt x="653" y="1146"/>
                  </a:lnTo>
                  <a:lnTo>
                    <a:pt x="647" y="1146"/>
                  </a:lnTo>
                  <a:lnTo>
                    <a:pt x="640" y="1146"/>
                  </a:lnTo>
                  <a:lnTo>
                    <a:pt x="634" y="1139"/>
                  </a:lnTo>
                  <a:lnTo>
                    <a:pt x="628" y="1139"/>
                  </a:lnTo>
                  <a:lnTo>
                    <a:pt x="628" y="1133"/>
                  </a:lnTo>
                  <a:lnTo>
                    <a:pt x="621" y="1133"/>
                  </a:lnTo>
                  <a:lnTo>
                    <a:pt x="621" y="1127"/>
                  </a:lnTo>
                  <a:lnTo>
                    <a:pt x="621" y="1120"/>
                  </a:lnTo>
                  <a:lnTo>
                    <a:pt x="615" y="1120"/>
                  </a:lnTo>
                  <a:lnTo>
                    <a:pt x="615" y="1114"/>
                  </a:lnTo>
                  <a:lnTo>
                    <a:pt x="608" y="1114"/>
                  </a:lnTo>
                  <a:lnTo>
                    <a:pt x="602" y="1114"/>
                  </a:lnTo>
                  <a:lnTo>
                    <a:pt x="596" y="1114"/>
                  </a:lnTo>
                  <a:lnTo>
                    <a:pt x="596" y="1107"/>
                  </a:lnTo>
                  <a:lnTo>
                    <a:pt x="602" y="1107"/>
                  </a:lnTo>
                  <a:lnTo>
                    <a:pt x="602" y="1101"/>
                  </a:lnTo>
                  <a:lnTo>
                    <a:pt x="602" y="1095"/>
                  </a:lnTo>
                  <a:lnTo>
                    <a:pt x="608" y="1095"/>
                  </a:lnTo>
                  <a:lnTo>
                    <a:pt x="615" y="1095"/>
                  </a:lnTo>
                  <a:lnTo>
                    <a:pt x="615" y="1088"/>
                  </a:lnTo>
                  <a:lnTo>
                    <a:pt x="615" y="1082"/>
                  </a:lnTo>
                  <a:lnTo>
                    <a:pt x="608" y="1082"/>
                  </a:lnTo>
                  <a:lnTo>
                    <a:pt x="602" y="1082"/>
                  </a:lnTo>
                  <a:lnTo>
                    <a:pt x="596" y="1082"/>
                  </a:lnTo>
                  <a:lnTo>
                    <a:pt x="589" y="1082"/>
                  </a:lnTo>
                  <a:lnTo>
                    <a:pt x="589" y="1088"/>
                  </a:lnTo>
                  <a:lnTo>
                    <a:pt x="583" y="1088"/>
                  </a:lnTo>
                  <a:lnTo>
                    <a:pt x="583" y="1082"/>
                  </a:lnTo>
                  <a:lnTo>
                    <a:pt x="576" y="1082"/>
                  </a:lnTo>
                  <a:lnTo>
                    <a:pt x="570" y="1082"/>
                  </a:lnTo>
                  <a:lnTo>
                    <a:pt x="564" y="1082"/>
                  </a:lnTo>
                  <a:lnTo>
                    <a:pt x="557" y="1088"/>
                  </a:lnTo>
                  <a:lnTo>
                    <a:pt x="551" y="1088"/>
                  </a:lnTo>
                  <a:lnTo>
                    <a:pt x="544" y="1082"/>
                  </a:lnTo>
                  <a:lnTo>
                    <a:pt x="538" y="1082"/>
                  </a:lnTo>
                  <a:lnTo>
                    <a:pt x="538" y="1075"/>
                  </a:lnTo>
                  <a:lnTo>
                    <a:pt x="538" y="1069"/>
                  </a:lnTo>
                  <a:lnTo>
                    <a:pt x="532" y="1069"/>
                  </a:lnTo>
                  <a:lnTo>
                    <a:pt x="525" y="1069"/>
                  </a:lnTo>
                  <a:lnTo>
                    <a:pt x="519" y="1069"/>
                  </a:lnTo>
                  <a:lnTo>
                    <a:pt x="519" y="1063"/>
                  </a:lnTo>
                  <a:lnTo>
                    <a:pt x="512" y="1056"/>
                  </a:lnTo>
                  <a:lnTo>
                    <a:pt x="519" y="1056"/>
                  </a:lnTo>
                  <a:lnTo>
                    <a:pt x="519" y="1050"/>
                  </a:lnTo>
                  <a:lnTo>
                    <a:pt x="525" y="1050"/>
                  </a:lnTo>
                  <a:lnTo>
                    <a:pt x="525" y="1043"/>
                  </a:lnTo>
                  <a:lnTo>
                    <a:pt x="519" y="1037"/>
                  </a:lnTo>
                  <a:lnTo>
                    <a:pt x="519" y="1030"/>
                  </a:lnTo>
                  <a:lnTo>
                    <a:pt x="519" y="1024"/>
                  </a:lnTo>
                  <a:lnTo>
                    <a:pt x="512" y="1024"/>
                  </a:lnTo>
                  <a:lnTo>
                    <a:pt x="512" y="1018"/>
                  </a:lnTo>
                  <a:lnTo>
                    <a:pt x="519" y="1018"/>
                  </a:lnTo>
                  <a:lnTo>
                    <a:pt x="512" y="1018"/>
                  </a:lnTo>
                  <a:lnTo>
                    <a:pt x="506" y="1018"/>
                  </a:lnTo>
                  <a:lnTo>
                    <a:pt x="506" y="1024"/>
                  </a:lnTo>
                  <a:lnTo>
                    <a:pt x="500" y="1024"/>
                  </a:lnTo>
                  <a:lnTo>
                    <a:pt x="500" y="1018"/>
                  </a:lnTo>
                  <a:lnTo>
                    <a:pt x="506" y="1011"/>
                  </a:lnTo>
                  <a:lnTo>
                    <a:pt x="506" y="1005"/>
                  </a:lnTo>
                  <a:lnTo>
                    <a:pt x="500" y="1005"/>
                  </a:lnTo>
                  <a:lnTo>
                    <a:pt x="500" y="998"/>
                  </a:lnTo>
                  <a:lnTo>
                    <a:pt x="506" y="998"/>
                  </a:lnTo>
                  <a:lnTo>
                    <a:pt x="506" y="992"/>
                  </a:lnTo>
                  <a:lnTo>
                    <a:pt x="506" y="986"/>
                  </a:lnTo>
                  <a:lnTo>
                    <a:pt x="506" y="979"/>
                  </a:lnTo>
                  <a:lnTo>
                    <a:pt x="500" y="979"/>
                  </a:lnTo>
                  <a:lnTo>
                    <a:pt x="500" y="973"/>
                  </a:lnTo>
                  <a:lnTo>
                    <a:pt x="493" y="973"/>
                  </a:lnTo>
                  <a:lnTo>
                    <a:pt x="487" y="966"/>
                  </a:lnTo>
                  <a:lnTo>
                    <a:pt x="480" y="966"/>
                  </a:lnTo>
                  <a:lnTo>
                    <a:pt x="474" y="966"/>
                  </a:lnTo>
                  <a:lnTo>
                    <a:pt x="468" y="966"/>
                  </a:lnTo>
                  <a:lnTo>
                    <a:pt x="468" y="960"/>
                  </a:lnTo>
                  <a:lnTo>
                    <a:pt x="461" y="960"/>
                  </a:lnTo>
                  <a:lnTo>
                    <a:pt x="461" y="966"/>
                  </a:lnTo>
                  <a:lnTo>
                    <a:pt x="455" y="960"/>
                  </a:lnTo>
                  <a:lnTo>
                    <a:pt x="448" y="960"/>
                  </a:lnTo>
                  <a:lnTo>
                    <a:pt x="448" y="954"/>
                  </a:lnTo>
                  <a:lnTo>
                    <a:pt x="448" y="947"/>
                  </a:lnTo>
                  <a:lnTo>
                    <a:pt x="448" y="941"/>
                  </a:lnTo>
                  <a:lnTo>
                    <a:pt x="448" y="934"/>
                  </a:lnTo>
                  <a:lnTo>
                    <a:pt x="455" y="934"/>
                  </a:lnTo>
                  <a:lnTo>
                    <a:pt x="455" y="928"/>
                  </a:lnTo>
                  <a:lnTo>
                    <a:pt x="455" y="922"/>
                  </a:lnTo>
                  <a:lnTo>
                    <a:pt x="455" y="915"/>
                  </a:lnTo>
                  <a:lnTo>
                    <a:pt x="455" y="909"/>
                  </a:lnTo>
                  <a:lnTo>
                    <a:pt x="455" y="902"/>
                  </a:lnTo>
                  <a:lnTo>
                    <a:pt x="448" y="896"/>
                  </a:lnTo>
                  <a:lnTo>
                    <a:pt x="448" y="890"/>
                  </a:lnTo>
                  <a:lnTo>
                    <a:pt x="448" y="883"/>
                  </a:lnTo>
                  <a:lnTo>
                    <a:pt x="448" y="877"/>
                  </a:lnTo>
                  <a:lnTo>
                    <a:pt x="448" y="870"/>
                  </a:lnTo>
                  <a:lnTo>
                    <a:pt x="448" y="864"/>
                  </a:lnTo>
                  <a:lnTo>
                    <a:pt x="448" y="858"/>
                  </a:lnTo>
                  <a:lnTo>
                    <a:pt x="455" y="858"/>
                  </a:lnTo>
                  <a:lnTo>
                    <a:pt x="448" y="858"/>
                  </a:lnTo>
                  <a:lnTo>
                    <a:pt x="448" y="851"/>
                  </a:lnTo>
                  <a:lnTo>
                    <a:pt x="448" y="845"/>
                  </a:lnTo>
                  <a:lnTo>
                    <a:pt x="455" y="845"/>
                  </a:lnTo>
                  <a:lnTo>
                    <a:pt x="455" y="838"/>
                  </a:lnTo>
                  <a:lnTo>
                    <a:pt x="455" y="832"/>
                  </a:lnTo>
                  <a:lnTo>
                    <a:pt x="455" y="826"/>
                  </a:lnTo>
                  <a:lnTo>
                    <a:pt x="455" y="819"/>
                  </a:lnTo>
                  <a:lnTo>
                    <a:pt x="455" y="813"/>
                  </a:lnTo>
                  <a:lnTo>
                    <a:pt x="455" y="806"/>
                  </a:lnTo>
                  <a:lnTo>
                    <a:pt x="455" y="800"/>
                  </a:lnTo>
                  <a:lnTo>
                    <a:pt x="461" y="800"/>
                  </a:lnTo>
                  <a:lnTo>
                    <a:pt x="468" y="800"/>
                  </a:lnTo>
                  <a:lnTo>
                    <a:pt x="468" y="794"/>
                  </a:lnTo>
                  <a:lnTo>
                    <a:pt x="474" y="794"/>
                  </a:lnTo>
                  <a:lnTo>
                    <a:pt x="474" y="787"/>
                  </a:lnTo>
                  <a:lnTo>
                    <a:pt x="468" y="787"/>
                  </a:lnTo>
                  <a:lnTo>
                    <a:pt x="468" y="781"/>
                  </a:lnTo>
                  <a:lnTo>
                    <a:pt x="461" y="781"/>
                  </a:lnTo>
                  <a:lnTo>
                    <a:pt x="468" y="781"/>
                  </a:lnTo>
                  <a:lnTo>
                    <a:pt x="468" y="774"/>
                  </a:lnTo>
                  <a:lnTo>
                    <a:pt x="474" y="781"/>
                  </a:lnTo>
                  <a:lnTo>
                    <a:pt x="474" y="774"/>
                  </a:lnTo>
                  <a:lnTo>
                    <a:pt x="474" y="768"/>
                  </a:lnTo>
                  <a:lnTo>
                    <a:pt x="480" y="768"/>
                  </a:lnTo>
                  <a:lnTo>
                    <a:pt x="487" y="762"/>
                  </a:lnTo>
                  <a:lnTo>
                    <a:pt x="493" y="762"/>
                  </a:lnTo>
                  <a:lnTo>
                    <a:pt x="487" y="762"/>
                  </a:lnTo>
                  <a:lnTo>
                    <a:pt x="493" y="755"/>
                  </a:lnTo>
                  <a:lnTo>
                    <a:pt x="487" y="755"/>
                  </a:lnTo>
                  <a:lnTo>
                    <a:pt x="480" y="755"/>
                  </a:lnTo>
                  <a:lnTo>
                    <a:pt x="474" y="755"/>
                  </a:lnTo>
                  <a:lnTo>
                    <a:pt x="468" y="755"/>
                  </a:lnTo>
                  <a:lnTo>
                    <a:pt x="461" y="755"/>
                  </a:lnTo>
                  <a:lnTo>
                    <a:pt x="455" y="755"/>
                  </a:lnTo>
                  <a:lnTo>
                    <a:pt x="448" y="755"/>
                  </a:lnTo>
                  <a:lnTo>
                    <a:pt x="448" y="762"/>
                  </a:lnTo>
                  <a:lnTo>
                    <a:pt x="442" y="762"/>
                  </a:lnTo>
                  <a:lnTo>
                    <a:pt x="436" y="762"/>
                  </a:lnTo>
                  <a:lnTo>
                    <a:pt x="429" y="755"/>
                  </a:lnTo>
                  <a:lnTo>
                    <a:pt x="423" y="755"/>
                  </a:lnTo>
                  <a:lnTo>
                    <a:pt x="423" y="762"/>
                  </a:lnTo>
                  <a:lnTo>
                    <a:pt x="423" y="755"/>
                  </a:lnTo>
                  <a:lnTo>
                    <a:pt x="416" y="755"/>
                  </a:lnTo>
                  <a:lnTo>
                    <a:pt x="416" y="762"/>
                  </a:lnTo>
                  <a:lnTo>
                    <a:pt x="416" y="755"/>
                  </a:lnTo>
                  <a:lnTo>
                    <a:pt x="423" y="755"/>
                  </a:lnTo>
                  <a:lnTo>
                    <a:pt x="423" y="749"/>
                  </a:lnTo>
                  <a:lnTo>
                    <a:pt x="429" y="749"/>
                  </a:lnTo>
                  <a:lnTo>
                    <a:pt x="429" y="742"/>
                  </a:lnTo>
                  <a:lnTo>
                    <a:pt x="436" y="742"/>
                  </a:lnTo>
                  <a:lnTo>
                    <a:pt x="436" y="736"/>
                  </a:lnTo>
                  <a:lnTo>
                    <a:pt x="429" y="736"/>
                  </a:lnTo>
                  <a:lnTo>
                    <a:pt x="429" y="730"/>
                  </a:lnTo>
                  <a:lnTo>
                    <a:pt x="423" y="730"/>
                  </a:lnTo>
                  <a:lnTo>
                    <a:pt x="423" y="736"/>
                  </a:lnTo>
                  <a:lnTo>
                    <a:pt x="416" y="736"/>
                  </a:lnTo>
                  <a:lnTo>
                    <a:pt x="416" y="730"/>
                  </a:lnTo>
                  <a:lnTo>
                    <a:pt x="416" y="723"/>
                  </a:lnTo>
                  <a:lnTo>
                    <a:pt x="416" y="717"/>
                  </a:lnTo>
                  <a:lnTo>
                    <a:pt x="416" y="710"/>
                  </a:lnTo>
                  <a:lnTo>
                    <a:pt x="410" y="710"/>
                  </a:lnTo>
                  <a:lnTo>
                    <a:pt x="410" y="704"/>
                  </a:lnTo>
                  <a:lnTo>
                    <a:pt x="403" y="704"/>
                  </a:lnTo>
                  <a:lnTo>
                    <a:pt x="403" y="698"/>
                  </a:lnTo>
                  <a:lnTo>
                    <a:pt x="397" y="698"/>
                  </a:lnTo>
                  <a:lnTo>
                    <a:pt x="391" y="698"/>
                  </a:lnTo>
                  <a:lnTo>
                    <a:pt x="391" y="691"/>
                  </a:lnTo>
                  <a:lnTo>
                    <a:pt x="397" y="691"/>
                  </a:lnTo>
                  <a:lnTo>
                    <a:pt x="391" y="691"/>
                  </a:lnTo>
                  <a:lnTo>
                    <a:pt x="397" y="691"/>
                  </a:lnTo>
                  <a:lnTo>
                    <a:pt x="397" y="685"/>
                  </a:lnTo>
                  <a:lnTo>
                    <a:pt x="403" y="685"/>
                  </a:lnTo>
                  <a:lnTo>
                    <a:pt x="403" y="678"/>
                  </a:lnTo>
                  <a:lnTo>
                    <a:pt x="403" y="672"/>
                  </a:lnTo>
                  <a:lnTo>
                    <a:pt x="403" y="666"/>
                  </a:lnTo>
                  <a:lnTo>
                    <a:pt x="397" y="666"/>
                  </a:lnTo>
                  <a:lnTo>
                    <a:pt x="391" y="666"/>
                  </a:lnTo>
                  <a:lnTo>
                    <a:pt x="391" y="659"/>
                  </a:lnTo>
                  <a:lnTo>
                    <a:pt x="391" y="653"/>
                  </a:lnTo>
                  <a:lnTo>
                    <a:pt x="384" y="653"/>
                  </a:lnTo>
                  <a:lnTo>
                    <a:pt x="384" y="659"/>
                  </a:lnTo>
                  <a:lnTo>
                    <a:pt x="384" y="653"/>
                  </a:lnTo>
                  <a:lnTo>
                    <a:pt x="384" y="659"/>
                  </a:lnTo>
                  <a:lnTo>
                    <a:pt x="378" y="659"/>
                  </a:lnTo>
                  <a:lnTo>
                    <a:pt x="378" y="653"/>
                  </a:lnTo>
                  <a:lnTo>
                    <a:pt x="378" y="659"/>
                  </a:lnTo>
                  <a:lnTo>
                    <a:pt x="371" y="659"/>
                  </a:lnTo>
                  <a:lnTo>
                    <a:pt x="371" y="666"/>
                  </a:lnTo>
                  <a:lnTo>
                    <a:pt x="365" y="666"/>
                  </a:lnTo>
                  <a:lnTo>
                    <a:pt x="359" y="666"/>
                  </a:lnTo>
                  <a:lnTo>
                    <a:pt x="352" y="666"/>
                  </a:lnTo>
                  <a:lnTo>
                    <a:pt x="346" y="659"/>
                  </a:lnTo>
                  <a:lnTo>
                    <a:pt x="339" y="659"/>
                  </a:lnTo>
                  <a:lnTo>
                    <a:pt x="333" y="653"/>
                  </a:lnTo>
                  <a:lnTo>
                    <a:pt x="327" y="653"/>
                  </a:lnTo>
                  <a:lnTo>
                    <a:pt x="320" y="653"/>
                  </a:lnTo>
                  <a:lnTo>
                    <a:pt x="320" y="659"/>
                  </a:lnTo>
                  <a:lnTo>
                    <a:pt x="314" y="659"/>
                  </a:lnTo>
                  <a:lnTo>
                    <a:pt x="314" y="666"/>
                  </a:lnTo>
                  <a:lnTo>
                    <a:pt x="320" y="666"/>
                  </a:lnTo>
                  <a:lnTo>
                    <a:pt x="320" y="672"/>
                  </a:lnTo>
                  <a:lnTo>
                    <a:pt x="314" y="672"/>
                  </a:lnTo>
                  <a:lnTo>
                    <a:pt x="307" y="672"/>
                  </a:lnTo>
                  <a:lnTo>
                    <a:pt x="301" y="672"/>
                  </a:lnTo>
                  <a:lnTo>
                    <a:pt x="301" y="666"/>
                  </a:lnTo>
                  <a:lnTo>
                    <a:pt x="295" y="659"/>
                  </a:lnTo>
                  <a:lnTo>
                    <a:pt x="295" y="653"/>
                  </a:lnTo>
                  <a:lnTo>
                    <a:pt x="288" y="653"/>
                  </a:lnTo>
                  <a:lnTo>
                    <a:pt x="282" y="653"/>
                  </a:lnTo>
                  <a:lnTo>
                    <a:pt x="282" y="646"/>
                  </a:lnTo>
                  <a:lnTo>
                    <a:pt x="282" y="640"/>
                  </a:lnTo>
                  <a:lnTo>
                    <a:pt x="282" y="634"/>
                  </a:lnTo>
                  <a:lnTo>
                    <a:pt x="275" y="627"/>
                  </a:lnTo>
                  <a:lnTo>
                    <a:pt x="269" y="621"/>
                  </a:lnTo>
                  <a:lnTo>
                    <a:pt x="269" y="608"/>
                  </a:lnTo>
                  <a:lnTo>
                    <a:pt x="263" y="595"/>
                  </a:lnTo>
                  <a:lnTo>
                    <a:pt x="256" y="582"/>
                  </a:lnTo>
                  <a:lnTo>
                    <a:pt x="256" y="576"/>
                  </a:lnTo>
                  <a:lnTo>
                    <a:pt x="250" y="570"/>
                  </a:lnTo>
                  <a:lnTo>
                    <a:pt x="237" y="563"/>
                  </a:lnTo>
                  <a:lnTo>
                    <a:pt x="231" y="557"/>
                  </a:lnTo>
                  <a:lnTo>
                    <a:pt x="224" y="550"/>
                  </a:lnTo>
                  <a:lnTo>
                    <a:pt x="211" y="550"/>
                  </a:lnTo>
                  <a:lnTo>
                    <a:pt x="199" y="544"/>
                  </a:lnTo>
                  <a:lnTo>
                    <a:pt x="192" y="538"/>
                  </a:lnTo>
                  <a:lnTo>
                    <a:pt x="186" y="538"/>
                  </a:lnTo>
                  <a:lnTo>
                    <a:pt x="186" y="531"/>
                  </a:lnTo>
                  <a:lnTo>
                    <a:pt x="179" y="512"/>
                  </a:lnTo>
                  <a:lnTo>
                    <a:pt x="173" y="512"/>
                  </a:lnTo>
                  <a:lnTo>
                    <a:pt x="173" y="506"/>
                  </a:lnTo>
                  <a:lnTo>
                    <a:pt x="167" y="499"/>
                  </a:lnTo>
                  <a:lnTo>
                    <a:pt x="154" y="499"/>
                  </a:lnTo>
                  <a:lnTo>
                    <a:pt x="135" y="493"/>
                  </a:lnTo>
                  <a:lnTo>
                    <a:pt x="128" y="486"/>
                  </a:lnTo>
                  <a:lnTo>
                    <a:pt x="122" y="486"/>
                  </a:lnTo>
                  <a:lnTo>
                    <a:pt x="122" y="480"/>
                  </a:lnTo>
                  <a:lnTo>
                    <a:pt x="115" y="480"/>
                  </a:lnTo>
                  <a:lnTo>
                    <a:pt x="109" y="480"/>
                  </a:lnTo>
                  <a:lnTo>
                    <a:pt x="103" y="474"/>
                  </a:lnTo>
                  <a:lnTo>
                    <a:pt x="96" y="474"/>
                  </a:lnTo>
                  <a:lnTo>
                    <a:pt x="90" y="474"/>
                  </a:lnTo>
                  <a:lnTo>
                    <a:pt x="83" y="467"/>
                  </a:lnTo>
                  <a:lnTo>
                    <a:pt x="77" y="467"/>
                  </a:lnTo>
                  <a:lnTo>
                    <a:pt x="71" y="461"/>
                  </a:lnTo>
                  <a:lnTo>
                    <a:pt x="64" y="461"/>
                  </a:lnTo>
                  <a:lnTo>
                    <a:pt x="64" y="454"/>
                  </a:lnTo>
                  <a:lnTo>
                    <a:pt x="58" y="448"/>
                  </a:lnTo>
                  <a:lnTo>
                    <a:pt x="58" y="435"/>
                  </a:lnTo>
                  <a:lnTo>
                    <a:pt x="58" y="422"/>
                  </a:lnTo>
                  <a:lnTo>
                    <a:pt x="51" y="403"/>
                  </a:lnTo>
                  <a:lnTo>
                    <a:pt x="51" y="397"/>
                  </a:lnTo>
                  <a:lnTo>
                    <a:pt x="51" y="390"/>
                  </a:lnTo>
                  <a:lnTo>
                    <a:pt x="58" y="390"/>
                  </a:lnTo>
                  <a:lnTo>
                    <a:pt x="58" y="384"/>
                  </a:lnTo>
                  <a:lnTo>
                    <a:pt x="64" y="384"/>
                  </a:lnTo>
                  <a:lnTo>
                    <a:pt x="64" y="377"/>
                  </a:lnTo>
                  <a:lnTo>
                    <a:pt x="58" y="371"/>
                  </a:lnTo>
                  <a:lnTo>
                    <a:pt x="64" y="371"/>
                  </a:lnTo>
                  <a:lnTo>
                    <a:pt x="64" y="365"/>
                  </a:lnTo>
                  <a:lnTo>
                    <a:pt x="64" y="358"/>
                  </a:lnTo>
                  <a:lnTo>
                    <a:pt x="64" y="352"/>
                  </a:lnTo>
                  <a:lnTo>
                    <a:pt x="58" y="352"/>
                  </a:lnTo>
                  <a:lnTo>
                    <a:pt x="64" y="345"/>
                  </a:lnTo>
                  <a:lnTo>
                    <a:pt x="64" y="339"/>
                  </a:lnTo>
                  <a:lnTo>
                    <a:pt x="64" y="333"/>
                  </a:lnTo>
                  <a:lnTo>
                    <a:pt x="71" y="333"/>
                  </a:lnTo>
                  <a:lnTo>
                    <a:pt x="71" y="326"/>
                  </a:lnTo>
                  <a:lnTo>
                    <a:pt x="77" y="326"/>
                  </a:lnTo>
                  <a:lnTo>
                    <a:pt x="77" y="320"/>
                  </a:lnTo>
                  <a:lnTo>
                    <a:pt x="83" y="320"/>
                  </a:lnTo>
                  <a:lnTo>
                    <a:pt x="83" y="313"/>
                  </a:lnTo>
                  <a:lnTo>
                    <a:pt x="90" y="313"/>
                  </a:lnTo>
                  <a:lnTo>
                    <a:pt x="90" y="307"/>
                  </a:lnTo>
                  <a:lnTo>
                    <a:pt x="96" y="307"/>
                  </a:lnTo>
                  <a:lnTo>
                    <a:pt x="96" y="301"/>
                  </a:lnTo>
                  <a:lnTo>
                    <a:pt x="103" y="301"/>
                  </a:lnTo>
                  <a:lnTo>
                    <a:pt x="103" y="294"/>
                  </a:lnTo>
                  <a:lnTo>
                    <a:pt x="109" y="294"/>
                  </a:lnTo>
                  <a:lnTo>
                    <a:pt x="109" y="288"/>
                  </a:lnTo>
                  <a:lnTo>
                    <a:pt x="109" y="281"/>
                  </a:lnTo>
                  <a:lnTo>
                    <a:pt x="109" y="275"/>
                  </a:lnTo>
                  <a:lnTo>
                    <a:pt x="103" y="269"/>
                  </a:lnTo>
                  <a:lnTo>
                    <a:pt x="103" y="262"/>
                  </a:lnTo>
                  <a:lnTo>
                    <a:pt x="103" y="256"/>
                  </a:lnTo>
                  <a:lnTo>
                    <a:pt x="103" y="249"/>
                  </a:lnTo>
                  <a:lnTo>
                    <a:pt x="103" y="243"/>
                  </a:lnTo>
                  <a:lnTo>
                    <a:pt x="103" y="237"/>
                  </a:lnTo>
                  <a:lnTo>
                    <a:pt x="109" y="237"/>
                  </a:lnTo>
                  <a:lnTo>
                    <a:pt x="109" y="230"/>
                  </a:lnTo>
                  <a:lnTo>
                    <a:pt x="115" y="224"/>
                  </a:lnTo>
                  <a:lnTo>
                    <a:pt x="115" y="217"/>
                  </a:lnTo>
                  <a:lnTo>
                    <a:pt x="115" y="211"/>
                  </a:lnTo>
                  <a:lnTo>
                    <a:pt x="122" y="211"/>
                  </a:lnTo>
                  <a:lnTo>
                    <a:pt x="122" y="205"/>
                  </a:lnTo>
                  <a:lnTo>
                    <a:pt x="122" y="198"/>
                  </a:lnTo>
                  <a:lnTo>
                    <a:pt x="122" y="192"/>
                  </a:lnTo>
                  <a:lnTo>
                    <a:pt x="122" y="185"/>
                  </a:lnTo>
                  <a:lnTo>
                    <a:pt x="115" y="185"/>
                  </a:lnTo>
                  <a:lnTo>
                    <a:pt x="115" y="179"/>
                  </a:lnTo>
                  <a:lnTo>
                    <a:pt x="122" y="173"/>
                  </a:lnTo>
                  <a:lnTo>
                    <a:pt x="122" y="166"/>
                  </a:lnTo>
                  <a:lnTo>
                    <a:pt x="122" y="160"/>
                  </a:lnTo>
                  <a:lnTo>
                    <a:pt x="128" y="160"/>
                  </a:lnTo>
                  <a:lnTo>
                    <a:pt x="135" y="153"/>
                  </a:lnTo>
                  <a:lnTo>
                    <a:pt x="141" y="153"/>
                  </a:lnTo>
                  <a:lnTo>
                    <a:pt x="141" y="147"/>
                  </a:lnTo>
                  <a:lnTo>
                    <a:pt x="147" y="147"/>
                  </a:lnTo>
                  <a:lnTo>
                    <a:pt x="154" y="147"/>
                  </a:lnTo>
                  <a:lnTo>
                    <a:pt x="160" y="147"/>
                  </a:lnTo>
                  <a:lnTo>
                    <a:pt x="160" y="141"/>
                  </a:lnTo>
                  <a:lnTo>
                    <a:pt x="160" y="134"/>
                  </a:lnTo>
                  <a:lnTo>
                    <a:pt x="160" y="128"/>
                  </a:lnTo>
                  <a:lnTo>
                    <a:pt x="160" y="121"/>
                  </a:lnTo>
                  <a:lnTo>
                    <a:pt x="154" y="121"/>
                  </a:lnTo>
                  <a:lnTo>
                    <a:pt x="154" y="115"/>
                  </a:lnTo>
                  <a:lnTo>
                    <a:pt x="154" y="102"/>
                  </a:lnTo>
                  <a:lnTo>
                    <a:pt x="154" y="96"/>
                  </a:lnTo>
                  <a:lnTo>
                    <a:pt x="154" y="77"/>
                  </a:lnTo>
                  <a:lnTo>
                    <a:pt x="154" y="70"/>
                  </a:lnTo>
                  <a:lnTo>
                    <a:pt x="154" y="57"/>
                  </a:lnTo>
                  <a:lnTo>
                    <a:pt x="154" y="51"/>
                  </a:lnTo>
                  <a:lnTo>
                    <a:pt x="147" y="45"/>
                  </a:lnTo>
                  <a:lnTo>
                    <a:pt x="141" y="38"/>
                  </a:lnTo>
                  <a:lnTo>
                    <a:pt x="135" y="38"/>
                  </a:lnTo>
                  <a:lnTo>
                    <a:pt x="122" y="32"/>
                  </a:lnTo>
                  <a:lnTo>
                    <a:pt x="115" y="32"/>
                  </a:lnTo>
                  <a:lnTo>
                    <a:pt x="103" y="25"/>
                  </a:lnTo>
                  <a:lnTo>
                    <a:pt x="96" y="32"/>
                  </a:lnTo>
                  <a:lnTo>
                    <a:pt x="83" y="32"/>
                  </a:lnTo>
                  <a:lnTo>
                    <a:pt x="77" y="32"/>
                  </a:lnTo>
                  <a:lnTo>
                    <a:pt x="71" y="38"/>
                  </a:lnTo>
                  <a:lnTo>
                    <a:pt x="64" y="38"/>
                  </a:lnTo>
                  <a:lnTo>
                    <a:pt x="58" y="38"/>
                  </a:lnTo>
                  <a:lnTo>
                    <a:pt x="51" y="45"/>
                  </a:lnTo>
                  <a:lnTo>
                    <a:pt x="45" y="45"/>
                  </a:lnTo>
                  <a:lnTo>
                    <a:pt x="38" y="38"/>
                  </a:lnTo>
                  <a:lnTo>
                    <a:pt x="32" y="38"/>
                  </a:lnTo>
                  <a:lnTo>
                    <a:pt x="26" y="38"/>
                  </a:lnTo>
                  <a:lnTo>
                    <a:pt x="26" y="32"/>
                  </a:lnTo>
                  <a:lnTo>
                    <a:pt x="19" y="32"/>
                  </a:lnTo>
                  <a:lnTo>
                    <a:pt x="13" y="25"/>
                  </a:lnTo>
                  <a:lnTo>
                    <a:pt x="6" y="25"/>
                  </a:lnTo>
                  <a:lnTo>
                    <a:pt x="0" y="25"/>
                  </a:lnTo>
                  <a:lnTo>
                    <a:pt x="0" y="32"/>
                  </a:lnTo>
                  <a:lnTo>
                    <a:pt x="0" y="25"/>
                  </a:lnTo>
                  <a:lnTo>
                    <a:pt x="0" y="19"/>
                  </a:lnTo>
                  <a:lnTo>
                    <a:pt x="0" y="13"/>
                  </a:lnTo>
                  <a:lnTo>
                    <a:pt x="0" y="6"/>
                  </a:lnTo>
                  <a:lnTo>
                    <a:pt x="0" y="0"/>
                  </a:lnTo>
                  <a:lnTo>
                    <a:pt x="6" y="0"/>
                  </a:lnTo>
                  <a:lnTo>
                    <a:pt x="19" y="0"/>
                  </a:lnTo>
                  <a:lnTo>
                    <a:pt x="32" y="6"/>
                  </a:lnTo>
                  <a:lnTo>
                    <a:pt x="38" y="6"/>
                  </a:lnTo>
                  <a:lnTo>
                    <a:pt x="45" y="6"/>
                  </a:lnTo>
                  <a:lnTo>
                    <a:pt x="64" y="13"/>
                  </a:lnTo>
                  <a:lnTo>
                    <a:pt x="77" y="13"/>
                  </a:lnTo>
                  <a:lnTo>
                    <a:pt x="96" y="19"/>
                  </a:lnTo>
                  <a:lnTo>
                    <a:pt x="103" y="19"/>
                  </a:lnTo>
                  <a:lnTo>
                    <a:pt x="115" y="19"/>
                  </a:lnTo>
                  <a:lnTo>
                    <a:pt x="141" y="25"/>
                  </a:lnTo>
                  <a:lnTo>
                    <a:pt x="160" y="32"/>
                  </a:lnTo>
                  <a:lnTo>
                    <a:pt x="186" y="32"/>
                  </a:lnTo>
                  <a:lnTo>
                    <a:pt x="205" y="38"/>
                  </a:lnTo>
                  <a:lnTo>
                    <a:pt x="211" y="45"/>
                  </a:lnTo>
                  <a:lnTo>
                    <a:pt x="218" y="45"/>
                  </a:lnTo>
                  <a:lnTo>
                    <a:pt x="250" y="51"/>
                  </a:lnTo>
                  <a:lnTo>
                    <a:pt x="288" y="57"/>
                  </a:lnTo>
                  <a:lnTo>
                    <a:pt x="327" y="64"/>
                  </a:lnTo>
                  <a:lnTo>
                    <a:pt x="352" y="70"/>
                  </a:lnTo>
                  <a:lnTo>
                    <a:pt x="371" y="70"/>
                  </a:lnTo>
                  <a:lnTo>
                    <a:pt x="391" y="77"/>
                  </a:lnTo>
                  <a:lnTo>
                    <a:pt x="410" y="77"/>
                  </a:lnTo>
                  <a:lnTo>
                    <a:pt x="474" y="96"/>
                  </a:lnTo>
                  <a:lnTo>
                    <a:pt x="487" y="96"/>
                  </a:lnTo>
                  <a:lnTo>
                    <a:pt x="500" y="96"/>
                  </a:lnTo>
                  <a:lnTo>
                    <a:pt x="519" y="102"/>
                  </a:lnTo>
                  <a:lnTo>
                    <a:pt x="589" y="115"/>
                  </a:lnTo>
                  <a:lnTo>
                    <a:pt x="589" y="121"/>
                  </a:lnTo>
                  <a:lnTo>
                    <a:pt x="589" y="128"/>
                  </a:lnTo>
                  <a:lnTo>
                    <a:pt x="583" y="128"/>
                  </a:lnTo>
                  <a:lnTo>
                    <a:pt x="583" y="134"/>
                  </a:lnTo>
                  <a:lnTo>
                    <a:pt x="589" y="134"/>
                  </a:lnTo>
                  <a:lnTo>
                    <a:pt x="596" y="134"/>
                  </a:lnTo>
                  <a:lnTo>
                    <a:pt x="596" y="141"/>
                  </a:lnTo>
                  <a:lnTo>
                    <a:pt x="596" y="147"/>
                  </a:lnTo>
                  <a:lnTo>
                    <a:pt x="602" y="147"/>
                  </a:lnTo>
                  <a:lnTo>
                    <a:pt x="602" y="153"/>
                  </a:lnTo>
                  <a:lnTo>
                    <a:pt x="596" y="153"/>
                  </a:lnTo>
                  <a:lnTo>
                    <a:pt x="596" y="160"/>
                  </a:lnTo>
                  <a:lnTo>
                    <a:pt x="596" y="166"/>
                  </a:lnTo>
                  <a:lnTo>
                    <a:pt x="596" y="173"/>
                  </a:lnTo>
                  <a:lnTo>
                    <a:pt x="596" y="179"/>
                  </a:lnTo>
                  <a:lnTo>
                    <a:pt x="589" y="179"/>
                  </a:lnTo>
                  <a:lnTo>
                    <a:pt x="589" y="185"/>
                  </a:lnTo>
                  <a:lnTo>
                    <a:pt x="583" y="185"/>
                  </a:lnTo>
                  <a:lnTo>
                    <a:pt x="589" y="185"/>
                  </a:lnTo>
                  <a:lnTo>
                    <a:pt x="589" y="192"/>
                  </a:lnTo>
                  <a:lnTo>
                    <a:pt x="596" y="192"/>
                  </a:lnTo>
                  <a:lnTo>
                    <a:pt x="666" y="153"/>
                  </a:lnTo>
                  <a:lnTo>
                    <a:pt x="679" y="147"/>
                  </a:lnTo>
                  <a:lnTo>
                    <a:pt x="730" y="128"/>
                  </a:lnTo>
                  <a:lnTo>
                    <a:pt x="781" y="128"/>
                  </a:lnTo>
                  <a:lnTo>
                    <a:pt x="801" y="128"/>
                  </a:lnTo>
                  <a:lnTo>
                    <a:pt x="826" y="128"/>
                  </a:lnTo>
                  <a:lnTo>
                    <a:pt x="903" y="128"/>
                  </a:lnTo>
                  <a:lnTo>
                    <a:pt x="916" y="128"/>
                  </a:lnTo>
                  <a:lnTo>
                    <a:pt x="941" y="128"/>
                  </a:lnTo>
                  <a:lnTo>
                    <a:pt x="948" y="128"/>
                  </a:lnTo>
                  <a:lnTo>
                    <a:pt x="967" y="128"/>
                  </a:lnTo>
                  <a:lnTo>
                    <a:pt x="948" y="192"/>
                  </a:lnTo>
                  <a:lnTo>
                    <a:pt x="954" y="211"/>
                  </a:lnTo>
                  <a:lnTo>
                    <a:pt x="954" y="237"/>
                  </a:lnTo>
                  <a:lnTo>
                    <a:pt x="935" y="256"/>
                  </a:lnTo>
                  <a:lnTo>
                    <a:pt x="935" y="294"/>
                  </a:lnTo>
                  <a:lnTo>
                    <a:pt x="922" y="307"/>
                  </a:lnTo>
                  <a:lnTo>
                    <a:pt x="884" y="352"/>
                  </a:lnTo>
                  <a:lnTo>
                    <a:pt x="865" y="377"/>
                  </a:lnTo>
                  <a:lnTo>
                    <a:pt x="858" y="403"/>
                  </a:lnTo>
                  <a:lnTo>
                    <a:pt x="865" y="448"/>
                  </a:lnTo>
                  <a:lnTo>
                    <a:pt x="865" y="467"/>
                  </a:lnTo>
                  <a:lnTo>
                    <a:pt x="865" y="512"/>
                  </a:lnTo>
                  <a:lnTo>
                    <a:pt x="845" y="570"/>
                  </a:lnTo>
                  <a:lnTo>
                    <a:pt x="839" y="685"/>
                  </a:lnTo>
                  <a:lnTo>
                    <a:pt x="845" y="698"/>
                  </a:lnTo>
                  <a:lnTo>
                    <a:pt x="961" y="774"/>
                  </a:lnTo>
                  <a:lnTo>
                    <a:pt x="1044" y="838"/>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pPr algn="ctr">
                <a:lnSpc>
                  <a:spcPct val="107000"/>
                </a:lnSpc>
                <a:spcAft>
                  <a:spcPts val="800"/>
                </a:spcAft>
              </a:pPr>
              <a:r>
                <a:rPr lang="fr-FR" sz="110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56" name="Freeform 227">
              <a:extLst>
                <a:ext uri="{FF2B5EF4-FFF2-40B4-BE49-F238E27FC236}">
                  <a16:creationId xmlns:a16="http://schemas.microsoft.com/office/drawing/2014/main" id="{FF201220-263F-0F13-CA40-9C30A404EEFF}"/>
                </a:ext>
              </a:extLst>
            </p:cNvPr>
            <p:cNvSpPr>
              <a:spLocks/>
            </p:cNvSpPr>
            <p:nvPr/>
          </p:nvSpPr>
          <p:spPr bwMode="gray">
            <a:xfrm>
              <a:off x="3977881" y="2977587"/>
              <a:ext cx="752447" cy="931534"/>
            </a:xfrm>
            <a:custGeom>
              <a:avLst/>
              <a:gdLst>
                <a:gd name="T0" fmla="*/ 967 w 1166"/>
                <a:gd name="T1" fmla="*/ 864 h 1293"/>
                <a:gd name="T2" fmla="*/ 788 w 1166"/>
                <a:gd name="T3" fmla="*/ 877 h 1293"/>
                <a:gd name="T4" fmla="*/ 788 w 1166"/>
                <a:gd name="T5" fmla="*/ 922 h 1293"/>
                <a:gd name="T6" fmla="*/ 807 w 1166"/>
                <a:gd name="T7" fmla="*/ 980 h 1293"/>
                <a:gd name="T8" fmla="*/ 813 w 1166"/>
                <a:gd name="T9" fmla="*/ 1005 h 1293"/>
                <a:gd name="T10" fmla="*/ 820 w 1166"/>
                <a:gd name="T11" fmla="*/ 1044 h 1293"/>
                <a:gd name="T12" fmla="*/ 807 w 1166"/>
                <a:gd name="T13" fmla="*/ 1088 h 1293"/>
                <a:gd name="T14" fmla="*/ 807 w 1166"/>
                <a:gd name="T15" fmla="*/ 1146 h 1293"/>
                <a:gd name="T16" fmla="*/ 769 w 1166"/>
                <a:gd name="T17" fmla="*/ 1191 h 1293"/>
                <a:gd name="T18" fmla="*/ 724 w 1166"/>
                <a:gd name="T19" fmla="*/ 1217 h 1293"/>
                <a:gd name="T20" fmla="*/ 647 w 1166"/>
                <a:gd name="T21" fmla="*/ 1229 h 1293"/>
                <a:gd name="T22" fmla="*/ 583 w 1166"/>
                <a:gd name="T23" fmla="*/ 1229 h 1293"/>
                <a:gd name="T24" fmla="*/ 525 w 1166"/>
                <a:gd name="T25" fmla="*/ 1217 h 1293"/>
                <a:gd name="T26" fmla="*/ 461 w 1166"/>
                <a:gd name="T27" fmla="*/ 1236 h 1293"/>
                <a:gd name="T28" fmla="*/ 397 w 1166"/>
                <a:gd name="T29" fmla="*/ 1229 h 1293"/>
                <a:gd name="T30" fmla="*/ 307 w 1166"/>
                <a:gd name="T31" fmla="*/ 1268 h 1293"/>
                <a:gd name="T32" fmla="*/ 250 w 1166"/>
                <a:gd name="T33" fmla="*/ 1287 h 1293"/>
                <a:gd name="T34" fmla="*/ 211 w 1166"/>
                <a:gd name="T35" fmla="*/ 1236 h 1293"/>
                <a:gd name="T36" fmla="*/ 205 w 1166"/>
                <a:gd name="T37" fmla="*/ 1165 h 1293"/>
                <a:gd name="T38" fmla="*/ 199 w 1166"/>
                <a:gd name="T39" fmla="*/ 1095 h 1293"/>
                <a:gd name="T40" fmla="*/ 211 w 1166"/>
                <a:gd name="T41" fmla="*/ 1031 h 1293"/>
                <a:gd name="T42" fmla="*/ 231 w 1166"/>
                <a:gd name="T43" fmla="*/ 992 h 1293"/>
                <a:gd name="T44" fmla="*/ 282 w 1166"/>
                <a:gd name="T45" fmla="*/ 941 h 1293"/>
                <a:gd name="T46" fmla="*/ 327 w 1166"/>
                <a:gd name="T47" fmla="*/ 896 h 1293"/>
                <a:gd name="T48" fmla="*/ 301 w 1166"/>
                <a:gd name="T49" fmla="*/ 839 h 1293"/>
                <a:gd name="T50" fmla="*/ 256 w 1166"/>
                <a:gd name="T51" fmla="*/ 794 h 1293"/>
                <a:gd name="T52" fmla="*/ 231 w 1166"/>
                <a:gd name="T53" fmla="*/ 743 h 1293"/>
                <a:gd name="T54" fmla="*/ 186 w 1166"/>
                <a:gd name="T55" fmla="*/ 711 h 1293"/>
                <a:gd name="T56" fmla="*/ 147 w 1166"/>
                <a:gd name="T57" fmla="*/ 679 h 1293"/>
                <a:gd name="T58" fmla="*/ 109 w 1166"/>
                <a:gd name="T59" fmla="*/ 647 h 1293"/>
                <a:gd name="T60" fmla="*/ 19 w 1166"/>
                <a:gd name="T61" fmla="*/ 538 h 1293"/>
                <a:gd name="T62" fmla="*/ 13 w 1166"/>
                <a:gd name="T63" fmla="*/ 499 h 1293"/>
                <a:gd name="T64" fmla="*/ 19 w 1166"/>
                <a:gd name="T65" fmla="*/ 474 h 1293"/>
                <a:gd name="T66" fmla="*/ 58 w 1166"/>
                <a:gd name="T67" fmla="*/ 480 h 1293"/>
                <a:gd name="T68" fmla="*/ 77 w 1166"/>
                <a:gd name="T69" fmla="*/ 455 h 1293"/>
                <a:gd name="T70" fmla="*/ 115 w 1166"/>
                <a:gd name="T71" fmla="*/ 448 h 1293"/>
                <a:gd name="T72" fmla="*/ 135 w 1166"/>
                <a:gd name="T73" fmla="*/ 397 h 1293"/>
                <a:gd name="T74" fmla="*/ 173 w 1166"/>
                <a:gd name="T75" fmla="*/ 391 h 1293"/>
                <a:gd name="T76" fmla="*/ 199 w 1166"/>
                <a:gd name="T77" fmla="*/ 352 h 1293"/>
                <a:gd name="T78" fmla="*/ 231 w 1166"/>
                <a:gd name="T79" fmla="*/ 314 h 1293"/>
                <a:gd name="T80" fmla="*/ 256 w 1166"/>
                <a:gd name="T81" fmla="*/ 288 h 1293"/>
                <a:gd name="T82" fmla="*/ 288 w 1166"/>
                <a:gd name="T83" fmla="*/ 263 h 1293"/>
                <a:gd name="T84" fmla="*/ 314 w 1166"/>
                <a:gd name="T85" fmla="*/ 231 h 1293"/>
                <a:gd name="T86" fmla="*/ 359 w 1166"/>
                <a:gd name="T87" fmla="*/ 231 h 1293"/>
                <a:gd name="T88" fmla="*/ 384 w 1166"/>
                <a:gd name="T89" fmla="*/ 250 h 1293"/>
                <a:gd name="T90" fmla="*/ 423 w 1166"/>
                <a:gd name="T91" fmla="*/ 275 h 1293"/>
                <a:gd name="T92" fmla="*/ 474 w 1166"/>
                <a:gd name="T93" fmla="*/ 275 h 1293"/>
                <a:gd name="T94" fmla="*/ 512 w 1166"/>
                <a:gd name="T95" fmla="*/ 269 h 1293"/>
                <a:gd name="T96" fmla="*/ 551 w 1166"/>
                <a:gd name="T97" fmla="*/ 237 h 1293"/>
                <a:gd name="T98" fmla="*/ 576 w 1166"/>
                <a:gd name="T99" fmla="*/ 205 h 1293"/>
                <a:gd name="T100" fmla="*/ 564 w 1166"/>
                <a:gd name="T101" fmla="*/ 122 h 1293"/>
                <a:gd name="T102" fmla="*/ 640 w 1166"/>
                <a:gd name="T103" fmla="*/ 19 h 1293"/>
                <a:gd name="T104" fmla="*/ 743 w 1166"/>
                <a:gd name="T105" fmla="*/ 45 h 1293"/>
                <a:gd name="T106" fmla="*/ 788 w 1166"/>
                <a:gd name="T107" fmla="*/ 58 h 1293"/>
                <a:gd name="T108" fmla="*/ 871 w 1166"/>
                <a:gd name="T109" fmla="*/ 45 h 1293"/>
                <a:gd name="T110" fmla="*/ 941 w 1166"/>
                <a:gd name="T111" fmla="*/ 0 h 1293"/>
                <a:gd name="T112" fmla="*/ 1127 w 1166"/>
                <a:gd name="T113" fmla="*/ 179 h 1293"/>
                <a:gd name="T114" fmla="*/ 1166 w 1166"/>
                <a:gd name="T115" fmla="*/ 749 h 1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66" h="1293">
                  <a:moveTo>
                    <a:pt x="1140" y="858"/>
                  </a:moveTo>
                  <a:lnTo>
                    <a:pt x="1108" y="858"/>
                  </a:lnTo>
                  <a:lnTo>
                    <a:pt x="1102" y="858"/>
                  </a:lnTo>
                  <a:lnTo>
                    <a:pt x="1082" y="864"/>
                  </a:lnTo>
                  <a:lnTo>
                    <a:pt x="1070" y="864"/>
                  </a:lnTo>
                  <a:lnTo>
                    <a:pt x="1057" y="864"/>
                  </a:lnTo>
                  <a:lnTo>
                    <a:pt x="1050" y="864"/>
                  </a:lnTo>
                  <a:lnTo>
                    <a:pt x="1031" y="864"/>
                  </a:lnTo>
                  <a:lnTo>
                    <a:pt x="1005" y="864"/>
                  </a:lnTo>
                  <a:lnTo>
                    <a:pt x="993" y="864"/>
                  </a:lnTo>
                  <a:lnTo>
                    <a:pt x="967" y="864"/>
                  </a:lnTo>
                  <a:lnTo>
                    <a:pt x="954" y="864"/>
                  </a:lnTo>
                  <a:lnTo>
                    <a:pt x="922" y="864"/>
                  </a:lnTo>
                  <a:lnTo>
                    <a:pt x="909" y="864"/>
                  </a:lnTo>
                  <a:lnTo>
                    <a:pt x="871" y="864"/>
                  </a:lnTo>
                  <a:lnTo>
                    <a:pt x="826" y="858"/>
                  </a:lnTo>
                  <a:lnTo>
                    <a:pt x="801" y="858"/>
                  </a:lnTo>
                  <a:lnTo>
                    <a:pt x="801" y="864"/>
                  </a:lnTo>
                  <a:lnTo>
                    <a:pt x="794" y="864"/>
                  </a:lnTo>
                  <a:lnTo>
                    <a:pt x="794" y="871"/>
                  </a:lnTo>
                  <a:lnTo>
                    <a:pt x="788" y="871"/>
                  </a:lnTo>
                  <a:lnTo>
                    <a:pt x="788" y="877"/>
                  </a:lnTo>
                  <a:lnTo>
                    <a:pt x="794" y="877"/>
                  </a:lnTo>
                  <a:lnTo>
                    <a:pt x="794" y="884"/>
                  </a:lnTo>
                  <a:lnTo>
                    <a:pt x="788" y="884"/>
                  </a:lnTo>
                  <a:lnTo>
                    <a:pt x="788" y="890"/>
                  </a:lnTo>
                  <a:lnTo>
                    <a:pt x="788" y="896"/>
                  </a:lnTo>
                  <a:lnTo>
                    <a:pt x="794" y="896"/>
                  </a:lnTo>
                  <a:lnTo>
                    <a:pt x="794" y="903"/>
                  </a:lnTo>
                  <a:lnTo>
                    <a:pt x="788" y="903"/>
                  </a:lnTo>
                  <a:lnTo>
                    <a:pt x="788" y="909"/>
                  </a:lnTo>
                  <a:lnTo>
                    <a:pt x="788" y="916"/>
                  </a:lnTo>
                  <a:lnTo>
                    <a:pt x="788" y="922"/>
                  </a:lnTo>
                  <a:lnTo>
                    <a:pt x="794" y="928"/>
                  </a:lnTo>
                  <a:lnTo>
                    <a:pt x="794" y="935"/>
                  </a:lnTo>
                  <a:lnTo>
                    <a:pt x="801" y="935"/>
                  </a:lnTo>
                  <a:lnTo>
                    <a:pt x="801" y="941"/>
                  </a:lnTo>
                  <a:lnTo>
                    <a:pt x="801" y="948"/>
                  </a:lnTo>
                  <a:lnTo>
                    <a:pt x="801" y="954"/>
                  </a:lnTo>
                  <a:lnTo>
                    <a:pt x="801" y="960"/>
                  </a:lnTo>
                  <a:lnTo>
                    <a:pt x="807" y="960"/>
                  </a:lnTo>
                  <a:lnTo>
                    <a:pt x="807" y="967"/>
                  </a:lnTo>
                  <a:lnTo>
                    <a:pt x="807" y="973"/>
                  </a:lnTo>
                  <a:lnTo>
                    <a:pt x="807" y="980"/>
                  </a:lnTo>
                  <a:lnTo>
                    <a:pt x="801" y="980"/>
                  </a:lnTo>
                  <a:lnTo>
                    <a:pt x="801" y="973"/>
                  </a:lnTo>
                  <a:lnTo>
                    <a:pt x="801" y="980"/>
                  </a:lnTo>
                  <a:lnTo>
                    <a:pt x="801" y="986"/>
                  </a:lnTo>
                  <a:lnTo>
                    <a:pt x="807" y="986"/>
                  </a:lnTo>
                  <a:lnTo>
                    <a:pt x="807" y="992"/>
                  </a:lnTo>
                  <a:lnTo>
                    <a:pt x="801" y="992"/>
                  </a:lnTo>
                  <a:lnTo>
                    <a:pt x="801" y="999"/>
                  </a:lnTo>
                  <a:lnTo>
                    <a:pt x="807" y="999"/>
                  </a:lnTo>
                  <a:lnTo>
                    <a:pt x="813" y="999"/>
                  </a:lnTo>
                  <a:lnTo>
                    <a:pt x="813" y="1005"/>
                  </a:lnTo>
                  <a:lnTo>
                    <a:pt x="807" y="1005"/>
                  </a:lnTo>
                  <a:lnTo>
                    <a:pt x="813" y="1005"/>
                  </a:lnTo>
                  <a:lnTo>
                    <a:pt x="820" y="1005"/>
                  </a:lnTo>
                  <a:lnTo>
                    <a:pt x="820" y="1012"/>
                  </a:lnTo>
                  <a:lnTo>
                    <a:pt x="813" y="1012"/>
                  </a:lnTo>
                  <a:lnTo>
                    <a:pt x="813" y="1018"/>
                  </a:lnTo>
                  <a:lnTo>
                    <a:pt x="813" y="1024"/>
                  </a:lnTo>
                  <a:lnTo>
                    <a:pt x="813" y="1031"/>
                  </a:lnTo>
                  <a:lnTo>
                    <a:pt x="813" y="1037"/>
                  </a:lnTo>
                  <a:lnTo>
                    <a:pt x="820" y="1037"/>
                  </a:lnTo>
                  <a:lnTo>
                    <a:pt x="820" y="1044"/>
                  </a:lnTo>
                  <a:lnTo>
                    <a:pt x="813" y="1050"/>
                  </a:lnTo>
                  <a:lnTo>
                    <a:pt x="820" y="1050"/>
                  </a:lnTo>
                  <a:lnTo>
                    <a:pt x="820" y="1056"/>
                  </a:lnTo>
                  <a:lnTo>
                    <a:pt x="813" y="1056"/>
                  </a:lnTo>
                  <a:lnTo>
                    <a:pt x="813" y="1063"/>
                  </a:lnTo>
                  <a:lnTo>
                    <a:pt x="807" y="1063"/>
                  </a:lnTo>
                  <a:lnTo>
                    <a:pt x="807" y="1069"/>
                  </a:lnTo>
                  <a:lnTo>
                    <a:pt x="813" y="1076"/>
                  </a:lnTo>
                  <a:lnTo>
                    <a:pt x="813" y="1082"/>
                  </a:lnTo>
                  <a:lnTo>
                    <a:pt x="813" y="1088"/>
                  </a:lnTo>
                  <a:lnTo>
                    <a:pt x="807" y="1088"/>
                  </a:lnTo>
                  <a:lnTo>
                    <a:pt x="807" y="1095"/>
                  </a:lnTo>
                  <a:lnTo>
                    <a:pt x="813" y="1101"/>
                  </a:lnTo>
                  <a:lnTo>
                    <a:pt x="807" y="1108"/>
                  </a:lnTo>
                  <a:lnTo>
                    <a:pt x="807" y="1114"/>
                  </a:lnTo>
                  <a:lnTo>
                    <a:pt x="813" y="1114"/>
                  </a:lnTo>
                  <a:lnTo>
                    <a:pt x="813" y="1120"/>
                  </a:lnTo>
                  <a:lnTo>
                    <a:pt x="813" y="1127"/>
                  </a:lnTo>
                  <a:lnTo>
                    <a:pt x="813" y="1133"/>
                  </a:lnTo>
                  <a:lnTo>
                    <a:pt x="807" y="1133"/>
                  </a:lnTo>
                  <a:lnTo>
                    <a:pt x="807" y="1140"/>
                  </a:lnTo>
                  <a:lnTo>
                    <a:pt x="807" y="1146"/>
                  </a:lnTo>
                  <a:lnTo>
                    <a:pt x="807" y="1152"/>
                  </a:lnTo>
                  <a:lnTo>
                    <a:pt x="801" y="1159"/>
                  </a:lnTo>
                  <a:lnTo>
                    <a:pt x="794" y="1159"/>
                  </a:lnTo>
                  <a:lnTo>
                    <a:pt x="794" y="1165"/>
                  </a:lnTo>
                  <a:lnTo>
                    <a:pt x="794" y="1172"/>
                  </a:lnTo>
                  <a:lnTo>
                    <a:pt x="788" y="1172"/>
                  </a:lnTo>
                  <a:lnTo>
                    <a:pt x="781" y="1172"/>
                  </a:lnTo>
                  <a:lnTo>
                    <a:pt x="781" y="1178"/>
                  </a:lnTo>
                  <a:lnTo>
                    <a:pt x="775" y="1178"/>
                  </a:lnTo>
                  <a:lnTo>
                    <a:pt x="775" y="1184"/>
                  </a:lnTo>
                  <a:lnTo>
                    <a:pt x="769" y="1191"/>
                  </a:lnTo>
                  <a:lnTo>
                    <a:pt x="762" y="1191"/>
                  </a:lnTo>
                  <a:lnTo>
                    <a:pt x="756" y="1191"/>
                  </a:lnTo>
                  <a:lnTo>
                    <a:pt x="756" y="1197"/>
                  </a:lnTo>
                  <a:lnTo>
                    <a:pt x="749" y="1197"/>
                  </a:lnTo>
                  <a:lnTo>
                    <a:pt x="743" y="1197"/>
                  </a:lnTo>
                  <a:lnTo>
                    <a:pt x="743" y="1204"/>
                  </a:lnTo>
                  <a:lnTo>
                    <a:pt x="737" y="1204"/>
                  </a:lnTo>
                  <a:lnTo>
                    <a:pt x="737" y="1210"/>
                  </a:lnTo>
                  <a:lnTo>
                    <a:pt x="730" y="1210"/>
                  </a:lnTo>
                  <a:lnTo>
                    <a:pt x="730" y="1217"/>
                  </a:lnTo>
                  <a:lnTo>
                    <a:pt x="724" y="1217"/>
                  </a:lnTo>
                  <a:lnTo>
                    <a:pt x="717" y="1217"/>
                  </a:lnTo>
                  <a:lnTo>
                    <a:pt x="711" y="1217"/>
                  </a:lnTo>
                  <a:lnTo>
                    <a:pt x="698" y="1223"/>
                  </a:lnTo>
                  <a:lnTo>
                    <a:pt x="692" y="1223"/>
                  </a:lnTo>
                  <a:lnTo>
                    <a:pt x="685" y="1223"/>
                  </a:lnTo>
                  <a:lnTo>
                    <a:pt x="679" y="1223"/>
                  </a:lnTo>
                  <a:lnTo>
                    <a:pt x="672" y="1223"/>
                  </a:lnTo>
                  <a:lnTo>
                    <a:pt x="666" y="1229"/>
                  </a:lnTo>
                  <a:lnTo>
                    <a:pt x="660" y="1229"/>
                  </a:lnTo>
                  <a:lnTo>
                    <a:pt x="653" y="1229"/>
                  </a:lnTo>
                  <a:lnTo>
                    <a:pt x="647" y="1229"/>
                  </a:lnTo>
                  <a:lnTo>
                    <a:pt x="640" y="1229"/>
                  </a:lnTo>
                  <a:lnTo>
                    <a:pt x="634" y="1229"/>
                  </a:lnTo>
                  <a:lnTo>
                    <a:pt x="621" y="1229"/>
                  </a:lnTo>
                  <a:lnTo>
                    <a:pt x="615" y="1229"/>
                  </a:lnTo>
                  <a:lnTo>
                    <a:pt x="608" y="1236"/>
                  </a:lnTo>
                  <a:lnTo>
                    <a:pt x="608" y="1242"/>
                  </a:lnTo>
                  <a:lnTo>
                    <a:pt x="602" y="1242"/>
                  </a:lnTo>
                  <a:lnTo>
                    <a:pt x="602" y="1236"/>
                  </a:lnTo>
                  <a:lnTo>
                    <a:pt x="596" y="1236"/>
                  </a:lnTo>
                  <a:lnTo>
                    <a:pt x="589" y="1229"/>
                  </a:lnTo>
                  <a:lnTo>
                    <a:pt x="583" y="1229"/>
                  </a:lnTo>
                  <a:lnTo>
                    <a:pt x="583" y="1223"/>
                  </a:lnTo>
                  <a:lnTo>
                    <a:pt x="576" y="1223"/>
                  </a:lnTo>
                  <a:lnTo>
                    <a:pt x="564" y="1223"/>
                  </a:lnTo>
                  <a:lnTo>
                    <a:pt x="557" y="1223"/>
                  </a:lnTo>
                  <a:lnTo>
                    <a:pt x="551" y="1223"/>
                  </a:lnTo>
                  <a:lnTo>
                    <a:pt x="544" y="1217"/>
                  </a:lnTo>
                  <a:lnTo>
                    <a:pt x="538" y="1217"/>
                  </a:lnTo>
                  <a:lnTo>
                    <a:pt x="538" y="1210"/>
                  </a:lnTo>
                  <a:lnTo>
                    <a:pt x="538" y="1217"/>
                  </a:lnTo>
                  <a:lnTo>
                    <a:pt x="532" y="1217"/>
                  </a:lnTo>
                  <a:lnTo>
                    <a:pt x="525" y="1217"/>
                  </a:lnTo>
                  <a:lnTo>
                    <a:pt x="519" y="1223"/>
                  </a:lnTo>
                  <a:lnTo>
                    <a:pt x="512" y="1223"/>
                  </a:lnTo>
                  <a:lnTo>
                    <a:pt x="506" y="1223"/>
                  </a:lnTo>
                  <a:lnTo>
                    <a:pt x="500" y="1223"/>
                  </a:lnTo>
                  <a:lnTo>
                    <a:pt x="493" y="1223"/>
                  </a:lnTo>
                  <a:lnTo>
                    <a:pt x="487" y="1223"/>
                  </a:lnTo>
                  <a:lnTo>
                    <a:pt x="480" y="1223"/>
                  </a:lnTo>
                  <a:lnTo>
                    <a:pt x="474" y="1223"/>
                  </a:lnTo>
                  <a:lnTo>
                    <a:pt x="474" y="1229"/>
                  </a:lnTo>
                  <a:lnTo>
                    <a:pt x="468" y="1229"/>
                  </a:lnTo>
                  <a:lnTo>
                    <a:pt x="461" y="1236"/>
                  </a:lnTo>
                  <a:lnTo>
                    <a:pt x="455" y="1236"/>
                  </a:lnTo>
                  <a:lnTo>
                    <a:pt x="442" y="1236"/>
                  </a:lnTo>
                  <a:lnTo>
                    <a:pt x="436" y="1229"/>
                  </a:lnTo>
                  <a:lnTo>
                    <a:pt x="429" y="1223"/>
                  </a:lnTo>
                  <a:lnTo>
                    <a:pt x="423" y="1223"/>
                  </a:lnTo>
                  <a:lnTo>
                    <a:pt x="416" y="1223"/>
                  </a:lnTo>
                  <a:lnTo>
                    <a:pt x="416" y="1229"/>
                  </a:lnTo>
                  <a:lnTo>
                    <a:pt x="416" y="1236"/>
                  </a:lnTo>
                  <a:lnTo>
                    <a:pt x="410" y="1236"/>
                  </a:lnTo>
                  <a:lnTo>
                    <a:pt x="404" y="1229"/>
                  </a:lnTo>
                  <a:lnTo>
                    <a:pt x="397" y="1229"/>
                  </a:lnTo>
                  <a:lnTo>
                    <a:pt x="391" y="1229"/>
                  </a:lnTo>
                  <a:lnTo>
                    <a:pt x="391" y="1236"/>
                  </a:lnTo>
                  <a:lnTo>
                    <a:pt x="384" y="1242"/>
                  </a:lnTo>
                  <a:lnTo>
                    <a:pt x="372" y="1249"/>
                  </a:lnTo>
                  <a:lnTo>
                    <a:pt x="352" y="1255"/>
                  </a:lnTo>
                  <a:lnTo>
                    <a:pt x="340" y="1255"/>
                  </a:lnTo>
                  <a:lnTo>
                    <a:pt x="327" y="1261"/>
                  </a:lnTo>
                  <a:lnTo>
                    <a:pt x="320" y="1261"/>
                  </a:lnTo>
                  <a:lnTo>
                    <a:pt x="314" y="1261"/>
                  </a:lnTo>
                  <a:lnTo>
                    <a:pt x="307" y="1261"/>
                  </a:lnTo>
                  <a:lnTo>
                    <a:pt x="307" y="1268"/>
                  </a:lnTo>
                  <a:lnTo>
                    <a:pt x="301" y="1268"/>
                  </a:lnTo>
                  <a:lnTo>
                    <a:pt x="301" y="1274"/>
                  </a:lnTo>
                  <a:lnTo>
                    <a:pt x="295" y="1274"/>
                  </a:lnTo>
                  <a:lnTo>
                    <a:pt x="288" y="1281"/>
                  </a:lnTo>
                  <a:lnTo>
                    <a:pt x="288" y="1287"/>
                  </a:lnTo>
                  <a:lnTo>
                    <a:pt x="282" y="1287"/>
                  </a:lnTo>
                  <a:lnTo>
                    <a:pt x="275" y="1293"/>
                  </a:lnTo>
                  <a:lnTo>
                    <a:pt x="269" y="1293"/>
                  </a:lnTo>
                  <a:lnTo>
                    <a:pt x="263" y="1293"/>
                  </a:lnTo>
                  <a:lnTo>
                    <a:pt x="256" y="1287"/>
                  </a:lnTo>
                  <a:lnTo>
                    <a:pt x="250" y="1287"/>
                  </a:lnTo>
                  <a:lnTo>
                    <a:pt x="243" y="1287"/>
                  </a:lnTo>
                  <a:lnTo>
                    <a:pt x="243" y="1293"/>
                  </a:lnTo>
                  <a:lnTo>
                    <a:pt x="237" y="1293"/>
                  </a:lnTo>
                  <a:lnTo>
                    <a:pt x="224" y="1293"/>
                  </a:lnTo>
                  <a:lnTo>
                    <a:pt x="224" y="1281"/>
                  </a:lnTo>
                  <a:lnTo>
                    <a:pt x="224" y="1268"/>
                  </a:lnTo>
                  <a:lnTo>
                    <a:pt x="218" y="1268"/>
                  </a:lnTo>
                  <a:lnTo>
                    <a:pt x="218" y="1261"/>
                  </a:lnTo>
                  <a:lnTo>
                    <a:pt x="218" y="1249"/>
                  </a:lnTo>
                  <a:lnTo>
                    <a:pt x="211" y="1242"/>
                  </a:lnTo>
                  <a:lnTo>
                    <a:pt x="211" y="1236"/>
                  </a:lnTo>
                  <a:lnTo>
                    <a:pt x="211" y="1229"/>
                  </a:lnTo>
                  <a:lnTo>
                    <a:pt x="205" y="1223"/>
                  </a:lnTo>
                  <a:lnTo>
                    <a:pt x="205" y="1217"/>
                  </a:lnTo>
                  <a:lnTo>
                    <a:pt x="205" y="1210"/>
                  </a:lnTo>
                  <a:lnTo>
                    <a:pt x="211" y="1204"/>
                  </a:lnTo>
                  <a:lnTo>
                    <a:pt x="211" y="1197"/>
                  </a:lnTo>
                  <a:lnTo>
                    <a:pt x="211" y="1191"/>
                  </a:lnTo>
                  <a:lnTo>
                    <a:pt x="211" y="1184"/>
                  </a:lnTo>
                  <a:lnTo>
                    <a:pt x="211" y="1178"/>
                  </a:lnTo>
                  <a:lnTo>
                    <a:pt x="205" y="1172"/>
                  </a:lnTo>
                  <a:lnTo>
                    <a:pt x="205" y="1165"/>
                  </a:lnTo>
                  <a:lnTo>
                    <a:pt x="205" y="1159"/>
                  </a:lnTo>
                  <a:lnTo>
                    <a:pt x="205" y="1152"/>
                  </a:lnTo>
                  <a:lnTo>
                    <a:pt x="205" y="1146"/>
                  </a:lnTo>
                  <a:lnTo>
                    <a:pt x="199" y="1140"/>
                  </a:lnTo>
                  <a:lnTo>
                    <a:pt x="199" y="1133"/>
                  </a:lnTo>
                  <a:lnTo>
                    <a:pt x="199" y="1127"/>
                  </a:lnTo>
                  <a:lnTo>
                    <a:pt x="199" y="1120"/>
                  </a:lnTo>
                  <a:lnTo>
                    <a:pt x="199" y="1114"/>
                  </a:lnTo>
                  <a:lnTo>
                    <a:pt x="199" y="1108"/>
                  </a:lnTo>
                  <a:lnTo>
                    <a:pt x="199" y="1101"/>
                  </a:lnTo>
                  <a:lnTo>
                    <a:pt x="199" y="1095"/>
                  </a:lnTo>
                  <a:lnTo>
                    <a:pt x="199" y="1088"/>
                  </a:lnTo>
                  <a:lnTo>
                    <a:pt x="199" y="1082"/>
                  </a:lnTo>
                  <a:lnTo>
                    <a:pt x="199" y="1076"/>
                  </a:lnTo>
                  <a:lnTo>
                    <a:pt x="205" y="1069"/>
                  </a:lnTo>
                  <a:lnTo>
                    <a:pt x="211" y="1069"/>
                  </a:lnTo>
                  <a:lnTo>
                    <a:pt x="211" y="1063"/>
                  </a:lnTo>
                  <a:lnTo>
                    <a:pt x="218" y="1056"/>
                  </a:lnTo>
                  <a:lnTo>
                    <a:pt x="218" y="1050"/>
                  </a:lnTo>
                  <a:lnTo>
                    <a:pt x="218" y="1044"/>
                  </a:lnTo>
                  <a:lnTo>
                    <a:pt x="211" y="1037"/>
                  </a:lnTo>
                  <a:lnTo>
                    <a:pt x="211" y="1031"/>
                  </a:lnTo>
                  <a:lnTo>
                    <a:pt x="205" y="1031"/>
                  </a:lnTo>
                  <a:lnTo>
                    <a:pt x="199" y="1024"/>
                  </a:lnTo>
                  <a:lnTo>
                    <a:pt x="192" y="1018"/>
                  </a:lnTo>
                  <a:lnTo>
                    <a:pt x="192" y="1012"/>
                  </a:lnTo>
                  <a:lnTo>
                    <a:pt x="199" y="1005"/>
                  </a:lnTo>
                  <a:lnTo>
                    <a:pt x="205" y="999"/>
                  </a:lnTo>
                  <a:lnTo>
                    <a:pt x="211" y="999"/>
                  </a:lnTo>
                  <a:lnTo>
                    <a:pt x="218" y="999"/>
                  </a:lnTo>
                  <a:lnTo>
                    <a:pt x="224" y="999"/>
                  </a:lnTo>
                  <a:lnTo>
                    <a:pt x="224" y="992"/>
                  </a:lnTo>
                  <a:lnTo>
                    <a:pt x="231" y="992"/>
                  </a:lnTo>
                  <a:lnTo>
                    <a:pt x="231" y="986"/>
                  </a:lnTo>
                  <a:lnTo>
                    <a:pt x="231" y="980"/>
                  </a:lnTo>
                  <a:lnTo>
                    <a:pt x="237" y="973"/>
                  </a:lnTo>
                  <a:lnTo>
                    <a:pt x="243" y="967"/>
                  </a:lnTo>
                  <a:lnTo>
                    <a:pt x="243" y="960"/>
                  </a:lnTo>
                  <a:lnTo>
                    <a:pt x="250" y="954"/>
                  </a:lnTo>
                  <a:lnTo>
                    <a:pt x="263" y="954"/>
                  </a:lnTo>
                  <a:lnTo>
                    <a:pt x="269" y="954"/>
                  </a:lnTo>
                  <a:lnTo>
                    <a:pt x="275" y="954"/>
                  </a:lnTo>
                  <a:lnTo>
                    <a:pt x="282" y="948"/>
                  </a:lnTo>
                  <a:lnTo>
                    <a:pt x="282" y="941"/>
                  </a:lnTo>
                  <a:lnTo>
                    <a:pt x="288" y="941"/>
                  </a:lnTo>
                  <a:lnTo>
                    <a:pt x="295" y="935"/>
                  </a:lnTo>
                  <a:lnTo>
                    <a:pt x="301" y="941"/>
                  </a:lnTo>
                  <a:lnTo>
                    <a:pt x="307" y="941"/>
                  </a:lnTo>
                  <a:lnTo>
                    <a:pt x="314" y="935"/>
                  </a:lnTo>
                  <a:lnTo>
                    <a:pt x="320" y="935"/>
                  </a:lnTo>
                  <a:lnTo>
                    <a:pt x="327" y="928"/>
                  </a:lnTo>
                  <a:lnTo>
                    <a:pt x="327" y="922"/>
                  </a:lnTo>
                  <a:lnTo>
                    <a:pt x="327" y="916"/>
                  </a:lnTo>
                  <a:lnTo>
                    <a:pt x="327" y="903"/>
                  </a:lnTo>
                  <a:lnTo>
                    <a:pt x="327" y="896"/>
                  </a:lnTo>
                  <a:lnTo>
                    <a:pt x="327" y="890"/>
                  </a:lnTo>
                  <a:lnTo>
                    <a:pt x="320" y="890"/>
                  </a:lnTo>
                  <a:lnTo>
                    <a:pt x="314" y="884"/>
                  </a:lnTo>
                  <a:lnTo>
                    <a:pt x="314" y="877"/>
                  </a:lnTo>
                  <a:lnTo>
                    <a:pt x="307" y="877"/>
                  </a:lnTo>
                  <a:lnTo>
                    <a:pt x="307" y="871"/>
                  </a:lnTo>
                  <a:lnTo>
                    <a:pt x="307" y="864"/>
                  </a:lnTo>
                  <a:lnTo>
                    <a:pt x="307" y="858"/>
                  </a:lnTo>
                  <a:lnTo>
                    <a:pt x="307" y="852"/>
                  </a:lnTo>
                  <a:lnTo>
                    <a:pt x="307" y="845"/>
                  </a:lnTo>
                  <a:lnTo>
                    <a:pt x="301" y="839"/>
                  </a:lnTo>
                  <a:lnTo>
                    <a:pt x="301" y="832"/>
                  </a:lnTo>
                  <a:lnTo>
                    <a:pt x="295" y="832"/>
                  </a:lnTo>
                  <a:lnTo>
                    <a:pt x="288" y="826"/>
                  </a:lnTo>
                  <a:lnTo>
                    <a:pt x="282" y="820"/>
                  </a:lnTo>
                  <a:lnTo>
                    <a:pt x="275" y="820"/>
                  </a:lnTo>
                  <a:lnTo>
                    <a:pt x="269" y="813"/>
                  </a:lnTo>
                  <a:lnTo>
                    <a:pt x="263" y="813"/>
                  </a:lnTo>
                  <a:lnTo>
                    <a:pt x="256" y="813"/>
                  </a:lnTo>
                  <a:lnTo>
                    <a:pt x="256" y="807"/>
                  </a:lnTo>
                  <a:lnTo>
                    <a:pt x="256" y="800"/>
                  </a:lnTo>
                  <a:lnTo>
                    <a:pt x="256" y="794"/>
                  </a:lnTo>
                  <a:lnTo>
                    <a:pt x="256" y="788"/>
                  </a:lnTo>
                  <a:lnTo>
                    <a:pt x="256" y="781"/>
                  </a:lnTo>
                  <a:lnTo>
                    <a:pt x="256" y="775"/>
                  </a:lnTo>
                  <a:lnTo>
                    <a:pt x="256" y="768"/>
                  </a:lnTo>
                  <a:lnTo>
                    <a:pt x="250" y="762"/>
                  </a:lnTo>
                  <a:lnTo>
                    <a:pt x="250" y="756"/>
                  </a:lnTo>
                  <a:lnTo>
                    <a:pt x="250" y="749"/>
                  </a:lnTo>
                  <a:lnTo>
                    <a:pt x="250" y="743"/>
                  </a:lnTo>
                  <a:lnTo>
                    <a:pt x="243" y="743"/>
                  </a:lnTo>
                  <a:lnTo>
                    <a:pt x="237" y="743"/>
                  </a:lnTo>
                  <a:lnTo>
                    <a:pt x="231" y="743"/>
                  </a:lnTo>
                  <a:lnTo>
                    <a:pt x="231" y="736"/>
                  </a:lnTo>
                  <a:lnTo>
                    <a:pt x="231" y="730"/>
                  </a:lnTo>
                  <a:lnTo>
                    <a:pt x="224" y="730"/>
                  </a:lnTo>
                  <a:lnTo>
                    <a:pt x="218" y="730"/>
                  </a:lnTo>
                  <a:lnTo>
                    <a:pt x="218" y="724"/>
                  </a:lnTo>
                  <a:lnTo>
                    <a:pt x="211" y="724"/>
                  </a:lnTo>
                  <a:lnTo>
                    <a:pt x="205" y="724"/>
                  </a:lnTo>
                  <a:lnTo>
                    <a:pt x="199" y="724"/>
                  </a:lnTo>
                  <a:lnTo>
                    <a:pt x="192" y="717"/>
                  </a:lnTo>
                  <a:lnTo>
                    <a:pt x="186" y="717"/>
                  </a:lnTo>
                  <a:lnTo>
                    <a:pt x="186" y="711"/>
                  </a:lnTo>
                  <a:lnTo>
                    <a:pt x="179" y="711"/>
                  </a:lnTo>
                  <a:lnTo>
                    <a:pt x="179" y="704"/>
                  </a:lnTo>
                  <a:lnTo>
                    <a:pt x="173" y="704"/>
                  </a:lnTo>
                  <a:lnTo>
                    <a:pt x="173" y="698"/>
                  </a:lnTo>
                  <a:lnTo>
                    <a:pt x="173" y="692"/>
                  </a:lnTo>
                  <a:lnTo>
                    <a:pt x="167" y="692"/>
                  </a:lnTo>
                  <a:lnTo>
                    <a:pt x="160" y="692"/>
                  </a:lnTo>
                  <a:lnTo>
                    <a:pt x="154" y="692"/>
                  </a:lnTo>
                  <a:lnTo>
                    <a:pt x="154" y="685"/>
                  </a:lnTo>
                  <a:lnTo>
                    <a:pt x="147" y="685"/>
                  </a:lnTo>
                  <a:lnTo>
                    <a:pt x="147" y="679"/>
                  </a:lnTo>
                  <a:lnTo>
                    <a:pt x="147" y="672"/>
                  </a:lnTo>
                  <a:lnTo>
                    <a:pt x="141" y="672"/>
                  </a:lnTo>
                  <a:lnTo>
                    <a:pt x="141" y="679"/>
                  </a:lnTo>
                  <a:lnTo>
                    <a:pt x="135" y="679"/>
                  </a:lnTo>
                  <a:lnTo>
                    <a:pt x="128" y="679"/>
                  </a:lnTo>
                  <a:lnTo>
                    <a:pt x="122" y="672"/>
                  </a:lnTo>
                  <a:lnTo>
                    <a:pt x="115" y="672"/>
                  </a:lnTo>
                  <a:lnTo>
                    <a:pt x="115" y="666"/>
                  </a:lnTo>
                  <a:lnTo>
                    <a:pt x="109" y="660"/>
                  </a:lnTo>
                  <a:lnTo>
                    <a:pt x="109" y="653"/>
                  </a:lnTo>
                  <a:lnTo>
                    <a:pt x="109" y="647"/>
                  </a:lnTo>
                  <a:lnTo>
                    <a:pt x="103" y="647"/>
                  </a:lnTo>
                  <a:lnTo>
                    <a:pt x="96" y="647"/>
                  </a:lnTo>
                  <a:lnTo>
                    <a:pt x="90" y="647"/>
                  </a:lnTo>
                  <a:lnTo>
                    <a:pt x="90" y="640"/>
                  </a:lnTo>
                  <a:lnTo>
                    <a:pt x="83" y="634"/>
                  </a:lnTo>
                  <a:lnTo>
                    <a:pt x="77" y="628"/>
                  </a:lnTo>
                  <a:lnTo>
                    <a:pt x="64" y="602"/>
                  </a:lnTo>
                  <a:lnTo>
                    <a:pt x="58" y="589"/>
                  </a:lnTo>
                  <a:lnTo>
                    <a:pt x="45" y="576"/>
                  </a:lnTo>
                  <a:lnTo>
                    <a:pt x="32" y="557"/>
                  </a:lnTo>
                  <a:lnTo>
                    <a:pt x="19" y="538"/>
                  </a:lnTo>
                  <a:lnTo>
                    <a:pt x="13" y="519"/>
                  </a:lnTo>
                  <a:lnTo>
                    <a:pt x="13" y="512"/>
                  </a:lnTo>
                  <a:lnTo>
                    <a:pt x="7" y="512"/>
                  </a:lnTo>
                  <a:lnTo>
                    <a:pt x="0" y="506"/>
                  </a:lnTo>
                  <a:lnTo>
                    <a:pt x="7" y="506"/>
                  </a:lnTo>
                  <a:lnTo>
                    <a:pt x="13" y="506"/>
                  </a:lnTo>
                  <a:lnTo>
                    <a:pt x="19" y="506"/>
                  </a:lnTo>
                  <a:lnTo>
                    <a:pt x="26" y="506"/>
                  </a:lnTo>
                  <a:lnTo>
                    <a:pt x="26" y="499"/>
                  </a:lnTo>
                  <a:lnTo>
                    <a:pt x="19" y="499"/>
                  </a:lnTo>
                  <a:lnTo>
                    <a:pt x="13" y="499"/>
                  </a:lnTo>
                  <a:lnTo>
                    <a:pt x="13" y="493"/>
                  </a:lnTo>
                  <a:lnTo>
                    <a:pt x="7" y="493"/>
                  </a:lnTo>
                  <a:lnTo>
                    <a:pt x="7" y="487"/>
                  </a:lnTo>
                  <a:lnTo>
                    <a:pt x="7" y="480"/>
                  </a:lnTo>
                  <a:lnTo>
                    <a:pt x="7" y="474"/>
                  </a:lnTo>
                  <a:lnTo>
                    <a:pt x="7" y="467"/>
                  </a:lnTo>
                  <a:lnTo>
                    <a:pt x="7" y="474"/>
                  </a:lnTo>
                  <a:lnTo>
                    <a:pt x="13" y="474"/>
                  </a:lnTo>
                  <a:lnTo>
                    <a:pt x="19" y="474"/>
                  </a:lnTo>
                  <a:lnTo>
                    <a:pt x="19" y="467"/>
                  </a:lnTo>
                  <a:lnTo>
                    <a:pt x="19" y="474"/>
                  </a:lnTo>
                  <a:lnTo>
                    <a:pt x="26" y="474"/>
                  </a:lnTo>
                  <a:lnTo>
                    <a:pt x="26" y="467"/>
                  </a:lnTo>
                  <a:lnTo>
                    <a:pt x="32" y="467"/>
                  </a:lnTo>
                  <a:lnTo>
                    <a:pt x="32" y="474"/>
                  </a:lnTo>
                  <a:lnTo>
                    <a:pt x="32" y="467"/>
                  </a:lnTo>
                  <a:lnTo>
                    <a:pt x="39" y="467"/>
                  </a:lnTo>
                  <a:lnTo>
                    <a:pt x="39" y="474"/>
                  </a:lnTo>
                  <a:lnTo>
                    <a:pt x="45" y="474"/>
                  </a:lnTo>
                  <a:lnTo>
                    <a:pt x="45" y="480"/>
                  </a:lnTo>
                  <a:lnTo>
                    <a:pt x="51" y="480"/>
                  </a:lnTo>
                  <a:lnTo>
                    <a:pt x="58" y="480"/>
                  </a:lnTo>
                  <a:lnTo>
                    <a:pt x="64" y="480"/>
                  </a:lnTo>
                  <a:lnTo>
                    <a:pt x="64" y="474"/>
                  </a:lnTo>
                  <a:lnTo>
                    <a:pt x="58" y="467"/>
                  </a:lnTo>
                  <a:lnTo>
                    <a:pt x="58" y="474"/>
                  </a:lnTo>
                  <a:lnTo>
                    <a:pt x="51" y="474"/>
                  </a:lnTo>
                  <a:lnTo>
                    <a:pt x="51" y="467"/>
                  </a:lnTo>
                  <a:lnTo>
                    <a:pt x="58" y="467"/>
                  </a:lnTo>
                  <a:lnTo>
                    <a:pt x="64" y="461"/>
                  </a:lnTo>
                  <a:lnTo>
                    <a:pt x="64" y="455"/>
                  </a:lnTo>
                  <a:lnTo>
                    <a:pt x="71" y="455"/>
                  </a:lnTo>
                  <a:lnTo>
                    <a:pt x="77" y="455"/>
                  </a:lnTo>
                  <a:lnTo>
                    <a:pt x="77" y="461"/>
                  </a:lnTo>
                  <a:lnTo>
                    <a:pt x="83" y="461"/>
                  </a:lnTo>
                  <a:lnTo>
                    <a:pt x="83" y="467"/>
                  </a:lnTo>
                  <a:lnTo>
                    <a:pt x="90" y="474"/>
                  </a:lnTo>
                  <a:lnTo>
                    <a:pt x="90" y="467"/>
                  </a:lnTo>
                  <a:lnTo>
                    <a:pt x="96" y="467"/>
                  </a:lnTo>
                  <a:lnTo>
                    <a:pt x="103" y="467"/>
                  </a:lnTo>
                  <a:lnTo>
                    <a:pt x="109" y="467"/>
                  </a:lnTo>
                  <a:lnTo>
                    <a:pt x="109" y="461"/>
                  </a:lnTo>
                  <a:lnTo>
                    <a:pt x="115" y="455"/>
                  </a:lnTo>
                  <a:lnTo>
                    <a:pt x="115" y="448"/>
                  </a:lnTo>
                  <a:lnTo>
                    <a:pt x="115" y="442"/>
                  </a:lnTo>
                  <a:lnTo>
                    <a:pt x="115" y="435"/>
                  </a:lnTo>
                  <a:lnTo>
                    <a:pt x="115" y="429"/>
                  </a:lnTo>
                  <a:lnTo>
                    <a:pt x="115" y="423"/>
                  </a:lnTo>
                  <a:lnTo>
                    <a:pt x="122" y="423"/>
                  </a:lnTo>
                  <a:lnTo>
                    <a:pt x="122" y="416"/>
                  </a:lnTo>
                  <a:lnTo>
                    <a:pt x="128" y="416"/>
                  </a:lnTo>
                  <a:lnTo>
                    <a:pt x="135" y="416"/>
                  </a:lnTo>
                  <a:lnTo>
                    <a:pt x="135" y="410"/>
                  </a:lnTo>
                  <a:lnTo>
                    <a:pt x="135" y="403"/>
                  </a:lnTo>
                  <a:lnTo>
                    <a:pt x="135" y="397"/>
                  </a:lnTo>
                  <a:lnTo>
                    <a:pt x="141" y="397"/>
                  </a:lnTo>
                  <a:lnTo>
                    <a:pt x="141" y="403"/>
                  </a:lnTo>
                  <a:lnTo>
                    <a:pt x="147" y="403"/>
                  </a:lnTo>
                  <a:lnTo>
                    <a:pt x="147" y="410"/>
                  </a:lnTo>
                  <a:lnTo>
                    <a:pt x="154" y="410"/>
                  </a:lnTo>
                  <a:lnTo>
                    <a:pt x="154" y="403"/>
                  </a:lnTo>
                  <a:lnTo>
                    <a:pt x="160" y="403"/>
                  </a:lnTo>
                  <a:lnTo>
                    <a:pt x="160" y="397"/>
                  </a:lnTo>
                  <a:lnTo>
                    <a:pt x="167" y="397"/>
                  </a:lnTo>
                  <a:lnTo>
                    <a:pt x="167" y="391"/>
                  </a:lnTo>
                  <a:lnTo>
                    <a:pt x="173" y="391"/>
                  </a:lnTo>
                  <a:lnTo>
                    <a:pt x="179" y="391"/>
                  </a:lnTo>
                  <a:lnTo>
                    <a:pt x="186" y="391"/>
                  </a:lnTo>
                  <a:lnTo>
                    <a:pt x="192" y="391"/>
                  </a:lnTo>
                  <a:lnTo>
                    <a:pt x="192" y="384"/>
                  </a:lnTo>
                  <a:lnTo>
                    <a:pt x="192" y="378"/>
                  </a:lnTo>
                  <a:lnTo>
                    <a:pt x="186" y="371"/>
                  </a:lnTo>
                  <a:lnTo>
                    <a:pt x="186" y="365"/>
                  </a:lnTo>
                  <a:lnTo>
                    <a:pt x="192" y="365"/>
                  </a:lnTo>
                  <a:lnTo>
                    <a:pt x="192" y="359"/>
                  </a:lnTo>
                  <a:lnTo>
                    <a:pt x="199" y="359"/>
                  </a:lnTo>
                  <a:lnTo>
                    <a:pt x="199" y="352"/>
                  </a:lnTo>
                  <a:lnTo>
                    <a:pt x="199" y="346"/>
                  </a:lnTo>
                  <a:lnTo>
                    <a:pt x="205" y="346"/>
                  </a:lnTo>
                  <a:lnTo>
                    <a:pt x="211" y="346"/>
                  </a:lnTo>
                  <a:lnTo>
                    <a:pt x="205" y="339"/>
                  </a:lnTo>
                  <a:lnTo>
                    <a:pt x="211" y="333"/>
                  </a:lnTo>
                  <a:lnTo>
                    <a:pt x="211" y="327"/>
                  </a:lnTo>
                  <a:lnTo>
                    <a:pt x="218" y="327"/>
                  </a:lnTo>
                  <a:lnTo>
                    <a:pt x="224" y="327"/>
                  </a:lnTo>
                  <a:lnTo>
                    <a:pt x="224" y="320"/>
                  </a:lnTo>
                  <a:lnTo>
                    <a:pt x="224" y="314"/>
                  </a:lnTo>
                  <a:lnTo>
                    <a:pt x="231" y="314"/>
                  </a:lnTo>
                  <a:lnTo>
                    <a:pt x="231" y="307"/>
                  </a:lnTo>
                  <a:lnTo>
                    <a:pt x="231" y="301"/>
                  </a:lnTo>
                  <a:lnTo>
                    <a:pt x="237" y="295"/>
                  </a:lnTo>
                  <a:lnTo>
                    <a:pt x="231" y="295"/>
                  </a:lnTo>
                  <a:lnTo>
                    <a:pt x="231" y="288"/>
                  </a:lnTo>
                  <a:lnTo>
                    <a:pt x="231" y="282"/>
                  </a:lnTo>
                  <a:lnTo>
                    <a:pt x="237" y="282"/>
                  </a:lnTo>
                  <a:lnTo>
                    <a:pt x="243" y="282"/>
                  </a:lnTo>
                  <a:lnTo>
                    <a:pt x="250" y="282"/>
                  </a:lnTo>
                  <a:lnTo>
                    <a:pt x="256" y="282"/>
                  </a:lnTo>
                  <a:lnTo>
                    <a:pt x="256" y="288"/>
                  </a:lnTo>
                  <a:lnTo>
                    <a:pt x="256" y="295"/>
                  </a:lnTo>
                  <a:lnTo>
                    <a:pt x="263" y="295"/>
                  </a:lnTo>
                  <a:lnTo>
                    <a:pt x="263" y="288"/>
                  </a:lnTo>
                  <a:lnTo>
                    <a:pt x="269" y="288"/>
                  </a:lnTo>
                  <a:lnTo>
                    <a:pt x="269" y="282"/>
                  </a:lnTo>
                  <a:lnTo>
                    <a:pt x="275" y="282"/>
                  </a:lnTo>
                  <a:lnTo>
                    <a:pt x="275" y="275"/>
                  </a:lnTo>
                  <a:lnTo>
                    <a:pt x="275" y="269"/>
                  </a:lnTo>
                  <a:lnTo>
                    <a:pt x="282" y="269"/>
                  </a:lnTo>
                  <a:lnTo>
                    <a:pt x="288" y="269"/>
                  </a:lnTo>
                  <a:lnTo>
                    <a:pt x="288" y="263"/>
                  </a:lnTo>
                  <a:lnTo>
                    <a:pt x="288" y="269"/>
                  </a:lnTo>
                  <a:lnTo>
                    <a:pt x="295" y="269"/>
                  </a:lnTo>
                  <a:lnTo>
                    <a:pt x="295" y="263"/>
                  </a:lnTo>
                  <a:lnTo>
                    <a:pt x="301" y="263"/>
                  </a:lnTo>
                  <a:lnTo>
                    <a:pt x="301" y="256"/>
                  </a:lnTo>
                  <a:lnTo>
                    <a:pt x="307" y="256"/>
                  </a:lnTo>
                  <a:lnTo>
                    <a:pt x="307" y="250"/>
                  </a:lnTo>
                  <a:lnTo>
                    <a:pt x="314" y="250"/>
                  </a:lnTo>
                  <a:lnTo>
                    <a:pt x="314" y="243"/>
                  </a:lnTo>
                  <a:lnTo>
                    <a:pt x="314" y="237"/>
                  </a:lnTo>
                  <a:lnTo>
                    <a:pt x="314" y="231"/>
                  </a:lnTo>
                  <a:lnTo>
                    <a:pt x="320" y="231"/>
                  </a:lnTo>
                  <a:lnTo>
                    <a:pt x="327" y="231"/>
                  </a:lnTo>
                  <a:lnTo>
                    <a:pt x="333" y="231"/>
                  </a:lnTo>
                  <a:lnTo>
                    <a:pt x="333" y="237"/>
                  </a:lnTo>
                  <a:lnTo>
                    <a:pt x="340" y="237"/>
                  </a:lnTo>
                  <a:lnTo>
                    <a:pt x="346" y="237"/>
                  </a:lnTo>
                  <a:lnTo>
                    <a:pt x="346" y="231"/>
                  </a:lnTo>
                  <a:lnTo>
                    <a:pt x="346" y="237"/>
                  </a:lnTo>
                  <a:lnTo>
                    <a:pt x="352" y="237"/>
                  </a:lnTo>
                  <a:lnTo>
                    <a:pt x="352" y="231"/>
                  </a:lnTo>
                  <a:lnTo>
                    <a:pt x="359" y="231"/>
                  </a:lnTo>
                  <a:lnTo>
                    <a:pt x="365" y="231"/>
                  </a:lnTo>
                  <a:lnTo>
                    <a:pt x="365" y="224"/>
                  </a:lnTo>
                  <a:lnTo>
                    <a:pt x="372" y="224"/>
                  </a:lnTo>
                  <a:lnTo>
                    <a:pt x="372" y="231"/>
                  </a:lnTo>
                  <a:lnTo>
                    <a:pt x="378" y="231"/>
                  </a:lnTo>
                  <a:lnTo>
                    <a:pt x="372" y="231"/>
                  </a:lnTo>
                  <a:lnTo>
                    <a:pt x="372" y="237"/>
                  </a:lnTo>
                  <a:lnTo>
                    <a:pt x="378" y="237"/>
                  </a:lnTo>
                  <a:lnTo>
                    <a:pt x="378" y="243"/>
                  </a:lnTo>
                  <a:lnTo>
                    <a:pt x="378" y="250"/>
                  </a:lnTo>
                  <a:lnTo>
                    <a:pt x="384" y="250"/>
                  </a:lnTo>
                  <a:lnTo>
                    <a:pt x="384" y="256"/>
                  </a:lnTo>
                  <a:lnTo>
                    <a:pt x="391" y="256"/>
                  </a:lnTo>
                  <a:lnTo>
                    <a:pt x="391" y="263"/>
                  </a:lnTo>
                  <a:lnTo>
                    <a:pt x="397" y="263"/>
                  </a:lnTo>
                  <a:lnTo>
                    <a:pt x="404" y="263"/>
                  </a:lnTo>
                  <a:lnTo>
                    <a:pt x="404" y="256"/>
                  </a:lnTo>
                  <a:lnTo>
                    <a:pt x="410" y="263"/>
                  </a:lnTo>
                  <a:lnTo>
                    <a:pt x="410" y="269"/>
                  </a:lnTo>
                  <a:lnTo>
                    <a:pt x="416" y="269"/>
                  </a:lnTo>
                  <a:lnTo>
                    <a:pt x="423" y="269"/>
                  </a:lnTo>
                  <a:lnTo>
                    <a:pt x="423" y="275"/>
                  </a:lnTo>
                  <a:lnTo>
                    <a:pt x="429" y="275"/>
                  </a:lnTo>
                  <a:lnTo>
                    <a:pt x="436" y="275"/>
                  </a:lnTo>
                  <a:lnTo>
                    <a:pt x="436" y="282"/>
                  </a:lnTo>
                  <a:lnTo>
                    <a:pt x="436" y="275"/>
                  </a:lnTo>
                  <a:lnTo>
                    <a:pt x="442" y="282"/>
                  </a:lnTo>
                  <a:lnTo>
                    <a:pt x="442" y="275"/>
                  </a:lnTo>
                  <a:lnTo>
                    <a:pt x="448" y="275"/>
                  </a:lnTo>
                  <a:lnTo>
                    <a:pt x="455" y="275"/>
                  </a:lnTo>
                  <a:lnTo>
                    <a:pt x="461" y="282"/>
                  </a:lnTo>
                  <a:lnTo>
                    <a:pt x="468" y="275"/>
                  </a:lnTo>
                  <a:lnTo>
                    <a:pt x="474" y="275"/>
                  </a:lnTo>
                  <a:lnTo>
                    <a:pt x="474" y="282"/>
                  </a:lnTo>
                  <a:lnTo>
                    <a:pt x="480" y="282"/>
                  </a:lnTo>
                  <a:lnTo>
                    <a:pt x="480" y="275"/>
                  </a:lnTo>
                  <a:lnTo>
                    <a:pt x="487" y="275"/>
                  </a:lnTo>
                  <a:lnTo>
                    <a:pt x="487" y="269"/>
                  </a:lnTo>
                  <a:lnTo>
                    <a:pt x="493" y="269"/>
                  </a:lnTo>
                  <a:lnTo>
                    <a:pt x="500" y="269"/>
                  </a:lnTo>
                  <a:lnTo>
                    <a:pt x="506" y="269"/>
                  </a:lnTo>
                  <a:lnTo>
                    <a:pt x="512" y="269"/>
                  </a:lnTo>
                  <a:lnTo>
                    <a:pt x="512" y="275"/>
                  </a:lnTo>
                  <a:lnTo>
                    <a:pt x="512" y="269"/>
                  </a:lnTo>
                  <a:lnTo>
                    <a:pt x="519" y="269"/>
                  </a:lnTo>
                  <a:lnTo>
                    <a:pt x="525" y="269"/>
                  </a:lnTo>
                  <a:lnTo>
                    <a:pt x="532" y="269"/>
                  </a:lnTo>
                  <a:lnTo>
                    <a:pt x="532" y="263"/>
                  </a:lnTo>
                  <a:lnTo>
                    <a:pt x="538" y="263"/>
                  </a:lnTo>
                  <a:lnTo>
                    <a:pt x="544" y="263"/>
                  </a:lnTo>
                  <a:lnTo>
                    <a:pt x="544" y="256"/>
                  </a:lnTo>
                  <a:lnTo>
                    <a:pt x="544" y="250"/>
                  </a:lnTo>
                  <a:lnTo>
                    <a:pt x="544" y="243"/>
                  </a:lnTo>
                  <a:lnTo>
                    <a:pt x="551" y="243"/>
                  </a:lnTo>
                  <a:lnTo>
                    <a:pt x="551" y="237"/>
                  </a:lnTo>
                  <a:lnTo>
                    <a:pt x="551" y="231"/>
                  </a:lnTo>
                  <a:lnTo>
                    <a:pt x="557" y="231"/>
                  </a:lnTo>
                  <a:lnTo>
                    <a:pt x="564" y="231"/>
                  </a:lnTo>
                  <a:lnTo>
                    <a:pt x="570" y="231"/>
                  </a:lnTo>
                  <a:lnTo>
                    <a:pt x="570" y="224"/>
                  </a:lnTo>
                  <a:lnTo>
                    <a:pt x="576" y="224"/>
                  </a:lnTo>
                  <a:lnTo>
                    <a:pt x="583" y="224"/>
                  </a:lnTo>
                  <a:lnTo>
                    <a:pt x="576" y="224"/>
                  </a:lnTo>
                  <a:lnTo>
                    <a:pt x="576" y="218"/>
                  </a:lnTo>
                  <a:lnTo>
                    <a:pt x="576" y="211"/>
                  </a:lnTo>
                  <a:lnTo>
                    <a:pt x="576" y="205"/>
                  </a:lnTo>
                  <a:lnTo>
                    <a:pt x="570" y="199"/>
                  </a:lnTo>
                  <a:lnTo>
                    <a:pt x="570" y="192"/>
                  </a:lnTo>
                  <a:lnTo>
                    <a:pt x="564" y="179"/>
                  </a:lnTo>
                  <a:lnTo>
                    <a:pt x="564" y="173"/>
                  </a:lnTo>
                  <a:lnTo>
                    <a:pt x="564" y="160"/>
                  </a:lnTo>
                  <a:lnTo>
                    <a:pt x="564" y="154"/>
                  </a:lnTo>
                  <a:lnTo>
                    <a:pt x="557" y="154"/>
                  </a:lnTo>
                  <a:lnTo>
                    <a:pt x="557" y="147"/>
                  </a:lnTo>
                  <a:lnTo>
                    <a:pt x="557" y="135"/>
                  </a:lnTo>
                  <a:lnTo>
                    <a:pt x="557" y="128"/>
                  </a:lnTo>
                  <a:lnTo>
                    <a:pt x="564" y="122"/>
                  </a:lnTo>
                  <a:lnTo>
                    <a:pt x="570" y="109"/>
                  </a:lnTo>
                  <a:lnTo>
                    <a:pt x="589" y="83"/>
                  </a:lnTo>
                  <a:lnTo>
                    <a:pt x="596" y="71"/>
                  </a:lnTo>
                  <a:lnTo>
                    <a:pt x="602" y="58"/>
                  </a:lnTo>
                  <a:lnTo>
                    <a:pt x="602" y="51"/>
                  </a:lnTo>
                  <a:lnTo>
                    <a:pt x="602" y="45"/>
                  </a:lnTo>
                  <a:lnTo>
                    <a:pt x="615" y="39"/>
                  </a:lnTo>
                  <a:lnTo>
                    <a:pt x="621" y="32"/>
                  </a:lnTo>
                  <a:lnTo>
                    <a:pt x="628" y="26"/>
                  </a:lnTo>
                  <a:lnTo>
                    <a:pt x="634" y="26"/>
                  </a:lnTo>
                  <a:lnTo>
                    <a:pt x="640" y="19"/>
                  </a:lnTo>
                  <a:lnTo>
                    <a:pt x="647" y="26"/>
                  </a:lnTo>
                  <a:lnTo>
                    <a:pt x="660" y="26"/>
                  </a:lnTo>
                  <a:lnTo>
                    <a:pt x="666" y="32"/>
                  </a:lnTo>
                  <a:lnTo>
                    <a:pt x="672" y="32"/>
                  </a:lnTo>
                  <a:lnTo>
                    <a:pt x="685" y="39"/>
                  </a:lnTo>
                  <a:lnTo>
                    <a:pt x="698" y="39"/>
                  </a:lnTo>
                  <a:lnTo>
                    <a:pt x="705" y="39"/>
                  </a:lnTo>
                  <a:lnTo>
                    <a:pt x="711" y="45"/>
                  </a:lnTo>
                  <a:lnTo>
                    <a:pt x="724" y="45"/>
                  </a:lnTo>
                  <a:lnTo>
                    <a:pt x="737" y="45"/>
                  </a:lnTo>
                  <a:lnTo>
                    <a:pt x="743" y="45"/>
                  </a:lnTo>
                  <a:lnTo>
                    <a:pt x="749" y="51"/>
                  </a:lnTo>
                  <a:lnTo>
                    <a:pt x="749" y="58"/>
                  </a:lnTo>
                  <a:lnTo>
                    <a:pt x="749" y="64"/>
                  </a:lnTo>
                  <a:lnTo>
                    <a:pt x="756" y="71"/>
                  </a:lnTo>
                  <a:lnTo>
                    <a:pt x="762" y="77"/>
                  </a:lnTo>
                  <a:lnTo>
                    <a:pt x="762" y="83"/>
                  </a:lnTo>
                  <a:lnTo>
                    <a:pt x="769" y="77"/>
                  </a:lnTo>
                  <a:lnTo>
                    <a:pt x="775" y="71"/>
                  </a:lnTo>
                  <a:lnTo>
                    <a:pt x="781" y="71"/>
                  </a:lnTo>
                  <a:lnTo>
                    <a:pt x="788" y="64"/>
                  </a:lnTo>
                  <a:lnTo>
                    <a:pt x="788" y="58"/>
                  </a:lnTo>
                  <a:lnTo>
                    <a:pt x="788" y="51"/>
                  </a:lnTo>
                  <a:lnTo>
                    <a:pt x="794" y="45"/>
                  </a:lnTo>
                  <a:lnTo>
                    <a:pt x="807" y="39"/>
                  </a:lnTo>
                  <a:lnTo>
                    <a:pt x="813" y="32"/>
                  </a:lnTo>
                  <a:lnTo>
                    <a:pt x="833" y="32"/>
                  </a:lnTo>
                  <a:lnTo>
                    <a:pt x="845" y="39"/>
                  </a:lnTo>
                  <a:lnTo>
                    <a:pt x="852" y="45"/>
                  </a:lnTo>
                  <a:lnTo>
                    <a:pt x="858" y="45"/>
                  </a:lnTo>
                  <a:lnTo>
                    <a:pt x="865" y="51"/>
                  </a:lnTo>
                  <a:lnTo>
                    <a:pt x="871" y="51"/>
                  </a:lnTo>
                  <a:lnTo>
                    <a:pt x="871" y="45"/>
                  </a:lnTo>
                  <a:lnTo>
                    <a:pt x="884" y="39"/>
                  </a:lnTo>
                  <a:lnTo>
                    <a:pt x="884" y="32"/>
                  </a:lnTo>
                  <a:lnTo>
                    <a:pt x="890" y="32"/>
                  </a:lnTo>
                  <a:lnTo>
                    <a:pt x="897" y="19"/>
                  </a:lnTo>
                  <a:lnTo>
                    <a:pt x="903" y="19"/>
                  </a:lnTo>
                  <a:lnTo>
                    <a:pt x="909" y="13"/>
                  </a:lnTo>
                  <a:lnTo>
                    <a:pt x="916" y="13"/>
                  </a:lnTo>
                  <a:lnTo>
                    <a:pt x="916" y="7"/>
                  </a:lnTo>
                  <a:lnTo>
                    <a:pt x="922" y="7"/>
                  </a:lnTo>
                  <a:lnTo>
                    <a:pt x="935" y="0"/>
                  </a:lnTo>
                  <a:lnTo>
                    <a:pt x="941" y="0"/>
                  </a:lnTo>
                  <a:lnTo>
                    <a:pt x="948" y="0"/>
                  </a:lnTo>
                  <a:lnTo>
                    <a:pt x="961" y="0"/>
                  </a:lnTo>
                  <a:lnTo>
                    <a:pt x="967" y="7"/>
                  </a:lnTo>
                  <a:lnTo>
                    <a:pt x="986" y="19"/>
                  </a:lnTo>
                  <a:lnTo>
                    <a:pt x="993" y="26"/>
                  </a:lnTo>
                  <a:lnTo>
                    <a:pt x="999" y="51"/>
                  </a:lnTo>
                  <a:lnTo>
                    <a:pt x="1044" y="90"/>
                  </a:lnTo>
                  <a:lnTo>
                    <a:pt x="1063" y="109"/>
                  </a:lnTo>
                  <a:lnTo>
                    <a:pt x="1089" y="122"/>
                  </a:lnTo>
                  <a:lnTo>
                    <a:pt x="1108" y="160"/>
                  </a:lnTo>
                  <a:lnTo>
                    <a:pt x="1127" y="179"/>
                  </a:lnTo>
                  <a:lnTo>
                    <a:pt x="1140" y="205"/>
                  </a:lnTo>
                  <a:lnTo>
                    <a:pt x="1140" y="224"/>
                  </a:lnTo>
                  <a:lnTo>
                    <a:pt x="1146" y="250"/>
                  </a:lnTo>
                  <a:lnTo>
                    <a:pt x="1153" y="282"/>
                  </a:lnTo>
                  <a:lnTo>
                    <a:pt x="1146" y="307"/>
                  </a:lnTo>
                  <a:lnTo>
                    <a:pt x="1153" y="371"/>
                  </a:lnTo>
                  <a:lnTo>
                    <a:pt x="1153" y="448"/>
                  </a:lnTo>
                  <a:lnTo>
                    <a:pt x="1146" y="653"/>
                  </a:lnTo>
                  <a:lnTo>
                    <a:pt x="1153" y="685"/>
                  </a:lnTo>
                  <a:lnTo>
                    <a:pt x="1153" y="717"/>
                  </a:lnTo>
                  <a:lnTo>
                    <a:pt x="1166" y="749"/>
                  </a:lnTo>
                  <a:lnTo>
                    <a:pt x="1166" y="762"/>
                  </a:lnTo>
                  <a:lnTo>
                    <a:pt x="1153" y="781"/>
                  </a:lnTo>
                  <a:lnTo>
                    <a:pt x="1153" y="800"/>
                  </a:lnTo>
                  <a:lnTo>
                    <a:pt x="1146" y="807"/>
                  </a:lnTo>
                  <a:lnTo>
                    <a:pt x="1146" y="826"/>
                  </a:lnTo>
                  <a:lnTo>
                    <a:pt x="1140" y="845"/>
                  </a:lnTo>
                  <a:lnTo>
                    <a:pt x="1140" y="858"/>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endParaRPr lang="fr-FR"/>
            </a:p>
          </p:txBody>
        </p:sp>
        <p:sp>
          <p:nvSpPr>
            <p:cNvPr id="57" name="Freeform 228">
              <a:extLst>
                <a:ext uri="{FF2B5EF4-FFF2-40B4-BE49-F238E27FC236}">
                  <a16:creationId xmlns:a16="http://schemas.microsoft.com/office/drawing/2014/main" id="{1A8F3D10-0A24-C114-18D4-F210F8BAB291}"/>
                </a:ext>
              </a:extLst>
            </p:cNvPr>
            <p:cNvSpPr>
              <a:spLocks/>
            </p:cNvSpPr>
            <p:nvPr/>
          </p:nvSpPr>
          <p:spPr bwMode="gray">
            <a:xfrm>
              <a:off x="3894551" y="2371660"/>
              <a:ext cx="702756" cy="899834"/>
            </a:xfrm>
            <a:custGeom>
              <a:avLst/>
              <a:gdLst>
                <a:gd name="T0" fmla="*/ 1044 w 1089"/>
                <a:gd name="T1" fmla="*/ 532 h 1249"/>
                <a:gd name="T2" fmla="*/ 1050 w 1089"/>
                <a:gd name="T3" fmla="*/ 673 h 1249"/>
                <a:gd name="T4" fmla="*/ 1069 w 1089"/>
                <a:gd name="T5" fmla="*/ 839 h 1249"/>
                <a:gd name="T6" fmla="*/ 999 w 1089"/>
                <a:gd name="T7" fmla="*/ 890 h 1249"/>
                <a:gd name="T8" fmla="*/ 909 w 1089"/>
                <a:gd name="T9" fmla="*/ 910 h 1249"/>
                <a:gd name="T10" fmla="*/ 839 w 1089"/>
                <a:gd name="T11" fmla="*/ 884 h 1249"/>
                <a:gd name="T12" fmla="*/ 743 w 1089"/>
                <a:gd name="T13" fmla="*/ 878 h 1249"/>
                <a:gd name="T14" fmla="*/ 692 w 1089"/>
                <a:gd name="T15" fmla="*/ 993 h 1249"/>
                <a:gd name="T16" fmla="*/ 698 w 1089"/>
                <a:gd name="T17" fmla="*/ 1063 h 1249"/>
                <a:gd name="T18" fmla="*/ 660 w 1089"/>
                <a:gd name="T19" fmla="*/ 1102 h 1249"/>
                <a:gd name="T20" fmla="*/ 608 w 1089"/>
                <a:gd name="T21" fmla="*/ 1114 h 1249"/>
                <a:gd name="T22" fmla="*/ 564 w 1089"/>
                <a:gd name="T23" fmla="*/ 1114 h 1249"/>
                <a:gd name="T24" fmla="*/ 512 w 1089"/>
                <a:gd name="T25" fmla="*/ 1095 h 1249"/>
                <a:gd name="T26" fmla="*/ 487 w 1089"/>
                <a:gd name="T27" fmla="*/ 1070 h 1249"/>
                <a:gd name="T28" fmla="*/ 442 w 1089"/>
                <a:gd name="T29" fmla="*/ 1076 h 1249"/>
                <a:gd name="T30" fmla="*/ 410 w 1089"/>
                <a:gd name="T31" fmla="*/ 1108 h 1249"/>
                <a:gd name="T32" fmla="*/ 371 w 1089"/>
                <a:gd name="T33" fmla="*/ 1121 h 1249"/>
                <a:gd name="T34" fmla="*/ 346 w 1089"/>
                <a:gd name="T35" fmla="*/ 1166 h 1249"/>
                <a:gd name="T36" fmla="*/ 314 w 1089"/>
                <a:gd name="T37" fmla="*/ 1210 h 1249"/>
                <a:gd name="T38" fmla="*/ 282 w 1089"/>
                <a:gd name="T39" fmla="*/ 1249 h 1249"/>
                <a:gd name="T40" fmla="*/ 256 w 1089"/>
                <a:gd name="T41" fmla="*/ 1178 h 1249"/>
                <a:gd name="T42" fmla="*/ 205 w 1089"/>
                <a:gd name="T43" fmla="*/ 1082 h 1249"/>
                <a:gd name="T44" fmla="*/ 237 w 1089"/>
                <a:gd name="T45" fmla="*/ 1012 h 1249"/>
                <a:gd name="T46" fmla="*/ 269 w 1089"/>
                <a:gd name="T47" fmla="*/ 942 h 1249"/>
                <a:gd name="T48" fmla="*/ 269 w 1089"/>
                <a:gd name="T49" fmla="*/ 858 h 1249"/>
                <a:gd name="T50" fmla="*/ 288 w 1089"/>
                <a:gd name="T51" fmla="*/ 807 h 1249"/>
                <a:gd name="T52" fmla="*/ 275 w 1089"/>
                <a:gd name="T53" fmla="*/ 724 h 1249"/>
                <a:gd name="T54" fmla="*/ 250 w 1089"/>
                <a:gd name="T55" fmla="*/ 692 h 1249"/>
                <a:gd name="T56" fmla="*/ 186 w 1089"/>
                <a:gd name="T57" fmla="*/ 666 h 1249"/>
                <a:gd name="T58" fmla="*/ 122 w 1089"/>
                <a:gd name="T59" fmla="*/ 666 h 1249"/>
                <a:gd name="T60" fmla="*/ 83 w 1089"/>
                <a:gd name="T61" fmla="*/ 711 h 1249"/>
                <a:gd name="T62" fmla="*/ 13 w 1089"/>
                <a:gd name="T63" fmla="*/ 717 h 1249"/>
                <a:gd name="T64" fmla="*/ 26 w 1089"/>
                <a:gd name="T65" fmla="*/ 679 h 1249"/>
                <a:gd name="T66" fmla="*/ 70 w 1089"/>
                <a:gd name="T67" fmla="*/ 653 h 1249"/>
                <a:gd name="T68" fmla="*/ 6 w 1089"/>
                <a:gd name="T69" fmla="*/ 634 h 1249"/>
                <a:gd name="T70" fmla="*/ 38 w 1089"/>
                <a:gd name="T71" fmla="*/ 602 h 1249"/>
                <a:gd name="T72" fmla="*/ 90 w 1089"/>
                <a:gd name="T73" fmla="*/ 589 h 1249"/>
                <a:gd name="T74" fmla="*/ 141 w 1089"/>
                <a:gd name="T75" fmla="*/ 570 h 1249"/>
                <a:gd name="T76" fmla="*/ 96 w 1089"/>
                <a:gd name="T77" fmla="*/ 557 h 1249"/>
                <a:gd name="T78" fmla="*/ 45 w 1089"/>
                <a:gd name="T79" fmla="*/ 557 h 1249"/>
                <a:gd name="T80" fmla="*/ 45 w 1089"/>
                <a:gd name="T81" fmla="*/ 493 h 1249"/>
                <a:gd name="T82" fmla="*/ 96 w 1089"/>
                <a:gd name="T83" fmla="*/ 519 h 1249"/>
                <a:gd name="T84" fmla="*/ 109 w 1089"/>
                <a:gd name="T85" fmla="*/ 461 h 1249"/>
                <a:gd name="T86" fmla="*/ 90 w 1089"/>
                <a:gd name="T87" fmla="*/ 410 h 1249"/>
                <a:gd name="T88" fmla="*/ 115 w 1089"/>
                <a:gd name="T89" fmla="*/ 359 h 1249"/>
                <a:gd name="T90" fmla="*/ 115 w 1089"/>
                <a:gd name="T91" fmla="*/ 282 h 1249"/>
                <a:gd name="T92" fmla="*/ 128 w 1089"/>
                <a:gd name="T93" fmla="*/ 237 h 1249"/>
                <a:gd name="T94" fmla="*/ 122 w 1089"/>
                <a:gd name="T95" fmla="*/ 180 h 1249"/>
                <a:gd name="T96" fmla="*/ 179 w 1089"/>
                <a:gd name="T97" fmla="*/ 180 h 1249"/>
                <a:gd name="T98" fmla="*/ 186 w 1089"/>
                <a:gd name="T99" fmla="*/ 225 h 1249"/>
                <a:gd name="T100" fmla="*/ 243 w 1089"/>
                <a:gd name="T101" fmla="*/ 244 h 1249"/>
                <a:gd name="T102" fmla="*/ 269 w 1089"/>
                <a:gd name="T103" fmla="*/ 257 h 1249"/>
                <a:gd name="T104" fmla="*/ 295 w 1089"/>
                <a:gd name="T105" fmla="*/ 295 h 1249"/>
                <a:gd name="T106" fmla="*/ 359 w 1089"/>
                <a:gd name="T107" fmla="*/ 308 h 1249"/>
                <a:gd name="T108" fmla="*/ 403 w 1089"/>
                <a:gd name="T109" fmla="*/ 301 h 1249"/>
                <a:gd name="T110" fmla="*/ 397 w 1089"/>
                <a:gd name="T111" fmla="*/ 244 h 1249"/>
                <a:gd name="T112" fmla="*/ 429 w 1089"/>
                <a:gd name="T113" fmla="*/ 186 h 1249"/>
                <a:gd name="T114" fmla="*/ 468 w 1089"/>
                <a:gd name="T115" fmla="*/ 77 h 1249"/>
                <a:gd name="T116" fmla="*/ 500 w 1089"/>
                <a:gd name="T117" fmla="*/ 45 h 1249"/>
                <a:gd name="T118" fmla="*/ 532 w 1089"/>
                <a:gd name="T119" fmla="*/ 52 h 1249"/>
                <a:gd name="T120" fmla="*/ 570 w 1089"/>
                <a:gd name="T121" fmla="*/ 39 h 1249"/>
                <a:gd name="T122" fmla="*/ 615 w 1089"/>
                <a:gd name="T123" fmla="*/ 39 h 1249"/>
                <a:gd name="T124" fmla="*/ 692 w 1089"/>
                <a:gd name="T125" fmla="*/ 13 h 1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89" h="1249">
                  <a:moveTo>
                    <a:pt x="711" y="0"/>
                  </a:moveTo>
                  <a:lnTo>
                    <a:pt x="858" y="96"/>
                  </a:lnTo>
                  <a:lnTo>
                    <a:pt x="967" y="167"/>
                  </a:lnTo>
                  <a:lnTo>
                    <a:pt x="1005" y="186"/>
                  </a:lnTo>
                  <a:lnTo>
                    <a:pt x="1012" y="192"/>
                  </a:lnTo>
                  <a:lnTo>
                    <a:pt x="1031" y="199"/>
                  </a:lnTo>
                  <a:lnTo>
                    <a:pt x="1037" y="231"/>
                  </a:lnTo>
                  <a:lnTo>
                    <a:pt x="1037" y="353"/>
                  </a:lnTo>
                  <a:lnTo>
                    <a:pt x="1037" y="481"/>
                  </a:lnTo>
                  <a:lnTo>
                    <a:pt x="1044" y="500"/>
                  </a:lnTo>
                  <a:lnTo>
                    <a:pt x="1044" y="513"/>
                  </a:lnTo>
                  <a:lnTo>
                    <a:pt x="1044" y="532"/>
                  </a:lnTo>
                  <a:lnTo>
                    <a:pt x="1037" y="570"/>
                  </a:lnTo>
                  <a:lnTo>
                    <a:pt x="1025" y="596"/>
                  </a:lnTo>
                  <a:lnTo>
                    <a:pt x="1018" y="615"/>
                  </a:lnTo>
                  <a:lnTo>
                    <a:pt x="1018" y="628"/>
                  </a:lnTo>
                  <a:lnTo>
                    <a:pt x="1031" y="653"/>
                  </a:lnTo>
                  <a:lnTo>
                    <a:pt x="1031" y="666"/>
                  </a:lnTo>
                  <a:lnTo>
                    <a:pt x="1031" y="673"/>
                  </a:lnTo>
                  <a:lnTo>
                    <a:pt x="1037" y="673"/>
                  </a:lnTo>
                  <a:lnTo>
                    <a:pt x="1044" y="673"/>
                  </a:lnTo>
                  <a:lnTo>
                    <a:pt x="1044" y="666"/>
                  </a:lnTo>
                  <a:lnTo>
                    <a:pt x="1050" y="666"/>
                  </a:lnTo>
                  <a:lnTo>
                    <a:pt x="1050" y="673"/>
                  </a:lnTo>
                  <a:lnTo>
                    <a:pt x="1050" y="666"/>
                  </a:lnTo>
                  <a:lnTo>
                    <a:pt x="1057" y="666"/>
                  </a:lnTo>
                  <a:lnTo>
                    <a:pt x="1063" y="666"/>
                  </a:lnTo>
                  <a:lnTo>
                    <a:pt x="1063" y="679"/>
                  </a:lnTo>
                  <a:lnTo>
                    <a:pt x="1069" y="717"/>
                  </a:lnTo>
                  <a:lnTo>
                    <a:pt x="1069" y="724"/>
                  </a:lnTo>
                  <a:lnTo>
                    <a:pt x="1069" y="737"/>
                  </a:lnTo>
                  <a:lnTo>
                    <a:pt x="1069" y="781"/>
                  </a:lnTo>
                  <a:lnTo>
                    <a:pt x="1082" y="826"/>
                  </a:lnTo>
                  <a:lnTo>
                    <a:pt x="1089" y="839"/>
                  </a:lnTo>
                  <a:lnTo>
                    <a:pt x="1076" y="839"/>
                  </a:lnTo>
                  <a:lnTo>
                    <a:pt x="1069" y="839"/>
                  </a:lnTo>
                  <a:lnTo>
                    <a:pt x="1063" y="839"/>
                  </a:lnTo>
                  <a:lnTo>
                    <a:pt x="1050" y="846"/>
                  </a:lnTo>
                  <a:lnTo>
                    <a:pt x="1044" y="846"/>
                  </a:lnTo>
                  <a:lnTo>
                    <a:pt x="1044" y="852"/>
                  </a:lnTo>
                  <a:lnTo>
                    <a:pt x="1037" y="852"/>
                  </a:lnTo>
                  <a:lnTo>
                    <a:pt x="1031" y="858"/>
                  </a:lnTo>
                  <a:lnTo>
                    <a:pt x="1025" y="858"/>
                  </a:lnTo>
                  <a:lnTo>
                    <a:pt x="1018" y="871"/>
                  </a:lnTo>
                  <a:lnTo>
                    <a:pt x="1012" y="871"/>
                  </a:lnTo>
                  <a:lnTo>
                    <a:pt x="1012" y="878"/>
                  </a:lnTo>
                  <a:lnTo>
                    <a:pt x="999" y="884"/>
                  </a:lnTo>
                  <a:lnTo>
                    <a:pt x="999" y="890"/>
                  </a:lnTo>
                  <a:lnTo>
                    <a:pt x="993" y="890"/>
                  </a:lnTo>
                  <a:lnTo>
                    <a:pt x="986" y="884"/>
                  </a:lnTo>
                  <a:lnTo>
                    <a:pt x="980" y="884"/>
                  </a:lnTo>
                  <a:lnTo>
                    <a:pt x="973" y="878"/>
                  </a:lnTo>
                  <a:lnTo>
                    <a:pt x="961" y="871"/>
                  </a:lnTo>
                  <a:lnTo>
                    <a:pt x="941" y="871"/>
                  </a:lnTo>
                  <a:lnTo>
                    <a:pt x="935" y="878"/>
                  </a:lnTo>
                  <a:lnTo>
                    <a:pt x="922" y="884"/>
                  </a:lnTo>
                  <a:lnTo>
                    <a:pt x="916" y="890"/>
                  </a:lnTo>
                  <a:lnTo>
                    <a:pt x="916" y="897"/>
                  </a:lnTo>
                  <a:lnTo>
                    <a:pt x="916" y="903"/>
                  </a:lnTo>
                  <a:lnTo>
                    <a:pt x="909" y="910"/>
                  </a:lnTo>
                  <a:lnTo>
                    <a:pt x="903" y="910"/>
                  </a:lnTo>
                  <a:lnTo>
                    <a:pt x="897" y="916"/>
                  </a:lnTo>
                  <a:lnTo>
                    <a:pt x="890" y="922"/>
                  </a:lnTo>
                  <a:lnTo>
                    <a:pt x="890" y="916"/>
                  </a:lnTo>
                  <a:lnTo>
                    <a:pt x="884" y="910"/>
                  </a:lnTo>
                  <a:lnTo>
                    <a:pt x="877" y="903"/>
                  </a:lnTo>
                  <a:lnTo>
                    <a:pt x="877" y="897"/>
                  </a:lnTo>
                  <a:lnTo>
                    <a:pt x="877" y="890"/>
                  </a:lnTo>
                  <a:lnTo>
                    <a:pt x="871" y="884"/>
                  </a:lnTo>
                  <a:lnTo>
                    <a:pt x="865" y="884"/>
                  </a:lnTo>
                  <a:lnTo>
                    <a:pt x="852" y="884"/>
                  </a:lnTo>
                  <a:lnTo>
                    <a:pt x="839" y="884"/>
                  </a:lnTo>
                  <a:lnTo>
                    <a:pt x="833" y="878"/>
                  </a:lnTo>
                  <a:lnTo>
                    <a:pt x="826" y="878"/>
                  </a:lnTo>
                  <a:lnTo>
                    <a:pt x="813" y="878"/>
                  </a:lnTo>
                  <a:lnTo>
                    <a:pt x="800" y="871"/>
                  </a:lnTo>
                  <a:lnTo>
                    <a:pt x="794" y="871"/>
                  </a:lnTo>
                  <a:lnTo>
                    <a:pt x="788" y="865"/>
                  </a:lnTo>
                  <a:lnTo>
                    <a:pt x="775" y="865"/>
                  </a:lnTo>
                  <a:lnTo>
                    <a:pt x="768" y="858"/>
                  </a:lnTo>
                  <a:lnTo>
                    <a:pt x="762" y="865"/>
                  </a:lnTo>
                  <a:lnTo>
                    <a:pt x="756" y="865"/>
                  </a:lnTo>
                  <a:lnTo>
                    <a:pt x="749" y="871"/>
                  </a:lnTo>
                  <a:lnTo>
                    <a:pt x="743" y="878"/>
                  </a:lnTo>
                  <a:lnTo>
                    <a:pt x="730" y="884"/>
                  </a:lnTo>
                  <a:lnTo>
                    <a:pt x="730" y="890"/>
                  </a:lnTo>
                  <a:lnTo>
                    <a:pt x="730" y="897"/>
                  </a:lnTo>
                  <a:lnTo>
                    <a:pt x="724" y="910"/>
                  </a:lnTo>
                  <a:lnTo>
                    <a:pt x="717" y="922"/>
                  </a:lnTo>
                  <a:lnTo>
                    <a:pt x="698" y="948"/>
                  </a:lnTo>
                  <a:lnTo>
                    <a:pt x="692" y="961"/>
                  </a:lnTo>
                  <a:lnTo>
                    <a:pt x="685" y="967"/>
                  </a:lnTo>
                  <a:lnTo>
                    <a:pt x="685" y="974"/>
                  </a:lnTo>
                  <a:lnTo>
                    <a:pt x="685" y="986"/>
                  </a:lnTo>
                  <a:lnTo>
                    <a:pt x="685" y="993"/>
                  </a:lnTo>
                  <a:lnTo>
                    <a:pt x="692" y="993"/>
                  </a:lnTo>
                  <a:lnTo>
                    <a:pt x="692" y="999"/>
                  </a:lnTo>
                  <a:lnTo>
                    <a:pt x="692" y="1012"/>
                  </a:lnTo>
                  <a:lnTo>
                    <a:pt x="692" y="1018"/>
                  </a:lnTo>
                  <a:lnTo>
                    <a:pt x="698" y="1031"/>
                  </a:lnTo>
                  <a:lnTo>
                    <a:pt x="698" y="1038"/>
                  </a:lnTo>
                  <a:lnTo>
                    <a:pt x="704" y="1044"/>
                  </a:lnTo>
                  <a:lnTo>
                    <a:pt x="704" y="1050"/>
                  </a:lnTo>
                  <a:lnTo>
                    <a:pt x="704" y="1057"/>
                  </a:lnTo>
                  <a:lnTo>
                    <a:pt x="704" y="1063"/>
                  </a:lnTo>
                  <a:lnTo>
                    <a:pt x="711" y="1063"/>
                  </a:lnTo>
                  <a:lnTo>
                    <a:pt x="704" y="1063"/>
                  </a:lnTo>
                  <a:lnTo>
                    <a:pt x="698" y="1063"/>
                  </a:lnTo>
                  <a:lnTo>
                    <a:pt x="698" y="1070"/>
                  </a:lnTo>
                  <a:lnTo>
                    <a:pt x="692" y="1070"/>
                  </a:lnTo>
                  <a:lnTo>
                    <a:pt x="685" y="1070"/>
                  </a:lnTo>
                  <a:lnTo>
                    <a:pt x="679" y="1070"/>
                  </a:lnTo>
                  <a:lnTo>
                    <a:pt x="679" y="1076"/>
                  </a:lnTo>
                  <a:lnTo>
                    <a:pt x="679" y="1082"/>
                  </a:lnTo>
                  <a:lnTo>
                    <a:pt x="672" y="1082"/>
                  </a:lnTo>
                  <a:lnTo>
                    <a:pt x="672" y="1089"/>
                  </a:lnTo>
                  <a:lnTo>
                    <a:pt x="672" y="1095"/>
                  </a:lnTo>
                  <a:lnTo>
                    <a:pt x="672" y="1102"/>
                  </a:lnTo>
                  <a:lnTo>
                    <a:pt x="666" y="1102"/>
                  </a:lnTo>
                  <a:lnTo>
                    <a:pt x="660" y="1102"/>
                  </a:lnTo>
                  <a:lnTo>
                    <a:pt x="660" y="1108"/>
                  </a:lnTo>
                  <a:lnTo>
                    <a:pt x="653" y="1108"/>
                  </a:lnTo>
                  <a:lnTo>
                    <a:pt x="647" y="1108"/>
                  </a:lnTo>
                  <a:lnTo>
                    <a:pt x="640" y="1108"/>
                  </a:lnTo>
                  <a:lnTo>
                    <a:pt x="640" y="1114"/>
                  </a:lnTo>
                  <a:lnTo>
                    <a:pt x="640" y="1108"/>
                  </a:lnTo>
                  <a:lnTo>
                    <a:pt x="634" y="1108"/>
                  </a:lnTo>
                  <a:lnTo>
                    <a:pt x="628" y="1108"/>
                  </a:lnTo>
                  <a:lnTo>
                    <a:pt x="621" y="1108"/>
                  </a:lnTo>
                  <a:lnTo>
                    <a:pt x="615" y="1108"/>
                  </a:lnTo>
                  <a:lnTo>
                    <a:pt x="615" y="1114"/>
                  </a:lnTo>
                  <a:lnTo>
                    <a:pt x="608" y="1114"/>
                  </a:lnTo>
                  <a:lnTo>
                    <a:pt x="608" y="1121"/>
                  </a:lnTo>
                  <a:lnTo>
                    <a:pt x="602" y="1121"/>
                  </a:lnTo>
                  <a:lnTo>
                    <a:pt x="602" y="1114"/>
                  </a:lnTo>
                  <a:lnTo>
                    <a:pt x="596" y="1114"/>
                  </a:lnTo>
                  <a:lnTo>
                    <a:pt x="589" y="1121"/>
                  </a:lnTo>
                  <a:lnTo>
                    <a:pt x="583" y="1114"/>
                  </a:lnTo>
                  <a:lnTo>
                    <a:pt x="576" y="1114"/>
                  </a:lnTo>
                  <a:lnTo>
                    <a:pt x="570" y="1114"/>
                  </a:lnTo>
                  <a:lnTo>
                    <a:pt x="570" y="1121"/>
                  </a:lnTo>
                  <a:lnTo>
                    <a:pt x="564" y="1114"/>
                  </a:lnTo>
                  <a:lnTo>
                    <a:pt x="564" y="1121"/>
                  </a:lnTo>
                  <a:lnTo>
                    <a:pt x="564" y="1114"/>
                  </a:lnTo>
                  <a:lnTo>
                    <a:pt x="557" y="1114"/>
                  </a:lnTo>
                  <a:lnTo>
                    <a:pt x="551" y="1114"/>
                  </a:lnTo>
                  <a:lnTo>
                    <a:pt x="551" y="1108"/>
                  </a:lnTo>
                  <a:lnTo>
                    <a:pt x="544" y="1108"/>
                  </a:lnTo>
                  <a:lnTo>
                    <a:pt x="538" y="1108"/>
                  </a:lnTo>
                  <a:lnTo>
                    <a:pt x="538" y="1102"/>
                  </a:lnTo>
                  <a:lnTo>
                    <a:pt x="532" y="1095"/>
                  </a:lnTo>
                  <a:lnTo>
                    <a:pt x="532" y="1102"/>
                  </a:lnTo>
                  <a:lnTo>
                    <a:pt x="525" y="1102"/>
                  </a:lnTo>
                  <a:lnTo>
                    <a:pt x="519" y="1102"/>
                  </a:lnTo>
                  <a:lnTo>
                    <a:pt x="519" y="1095"/>
                  </a:lnTo>
                  <a:lnTo>
                    <a:pt x="512" y="1095"/>
                  </a:lnTo>
                  <a:lnTo>
                    <a:pt x="512" y="1089"/>
                  </a:lnTo>
                  <a:lnTo>
                    <a:pt x="506" y="1089"/>
                  </a:lnTo>
                  <a:lnTo>
                    <a:pt x="506" y="1082"/>
                  </a:lnTo>
                  <a:lnTo>
                    <a:pt x="506" y="1076"/>
                  </a:lnTo>
                  <a:lnTo>
                    <a:pt x="500" y="1076"/>
                  </a:lnTo>
                  <a:lnTo>
                    <a:pt x="500" y="1070"/>
                  </a:lnTo>
                  <a:lnTo>
                    <a:pt x="506" y="1070"/>
                  </a:lnTo>
                  <a:lnTo>
                    <a:pt x="500" y="1070"/>
                  </a:lnTo>
                  <a:lnTo>
                    <a:pt x="500" y="1063"/>
                  </a:lnTo>
                  <a:lnTo>
                    <a:pt x="493" y="1063"/>
                  </a:lnTo>
                  <a:lnTo>
                    <a:pt x="493" y="1070"/>
                  </a:lnTo>
                  <a:lnTo>
                    <a:pt x="487" y="1070"/>
                  </a:lnTo>
                  <a:lnTo>
                    <a:pt x="480" y="1070"/>
                  </a:lnTo>
                  <a:lnTo>
                    <a:pt x="480" y="1076"/>
                  </a:lnTo>
                  <a:lnTo>
                    <a:pt x="474" y="1076"/>
                  </a:lnTo>
                  <a:lnTo>
                    <a:pt x="474" y="1070"/>
                  </a:lnTo>
                  <a:lnTo>
                    <a:pt x="474" y="1076"/>
                  </a:lnTo>
                  <a:lnTo>
                    <a:pt x="468" y="1076"/>
                  </a:lnTo>
                  <a:lnTo>
                    <a:pt x="461" y="1076"/>
                  </a:lnTo>
                  <a:lnTo>
                    <a:pt x="461" y="1070"/>
                  </a:lnTo>
                  <a:lnTo>
                    <a:pt x="455" y="1070"/>
                  </a:lnTo>
                  <a:lnTo>
                    <a:pt x="448" y="1070"/>
                  </a:lnTo>
                  <a:lnTo>
                    <a:pt x="442" y="1070"/>
                  </a:lnTo>
                  <a:lnTo>
                    <a:pt x="442" y="1076"/>
                  </a:lnTo>
                  <a:lnTo>
                    <a:pt x="442" y="1082"/>
                  </a:lnTo>
                  <a:lnTo>
                    <a:pt x="442" y="1089"/>
                  </a:lnTo>
                  <a:lnTo>
                    <a:pt x="435" y="1089"/>
                  </a:lnTo>
                  <a:lnTo>
                    <a:pt x="435" y="1095"/>
                  </a:lnTo>
                  <a:lnTo>
                    <a:pt x="429" y="1095"/>
                  </a:lnTo>
                  <a:lnTo>
                    <a:pt x="429" y="1102"/>
                  </a:lnTo>
                  <a:lnTo>
                    <a:pt x="423" y="1102"/>
                  </a:lnTo>
                  <a:lnTo>
                    <a:pt x="423" y="1108"/>
                  </a:lnTo>
                  <a:lnTo>
                    <a:pt x="416" y="1108"/>
                  </a:lnTo>
                  <a:lnTo>
                    <a:pt x="416" y="1102"/>
                  </a:lnTo>
                  <a:lnTo>
                    <a:pt x="416" y="1108"/>
                  </a:lnTo>
                  <a:lnTo>
                    <a:pt x="410" y="1108"/>
                  </a:lnTo>
                  <a:lnTo>
                    <a:pt x="403" y="1108"/>
                  </a:lnTo>
                  <a:lnTo>
                    <a:pt x="403" y="1114"/>
                  </a:lnTo>
                  <a:lnTo>
                    <a:pt x="403" y="1121"/>
                  </a:lnTo>
                  <a:lnTo>
                    <a:pt x="397" y="1121"/>
                  </a:lnTo>
                  <a:lnTo>
                    <a:pt x="397" y="1127"/>
                  </a:lnTo>
                  <a:lnTo>
                    <a:pt x="391" y="1127"/>
                  </a:lnTo>
                  <a:lnTo>
                    <a:pt x="391" y="1134"/>
                  </a:lnTo>
                  <a:lnTo>
                    <a:pt x="384" y="1134"/>
                  </a:lnTo>
                  <a:lnTo>
                    <a:pt x="384" y="1127"/>
                  </a:lnTo>
                  <a:lnTo>
                    <a:pt x="384" y="1121"/>
                  </a:lnTo>
                  <a:lnTo>
                    <a:pt x="378" y="1121"/>
                  </a:lnTo>
                  <a:lnTo>
                    <a:pt x="371" y="1121"/>
                  </a:lnTo>
                  <a:lnTo>
                    <a:pt x="365" y="1121"/>
                  </a:lnTo>
                  <a:lnTo>
                    <a:pt x="359" y="1121"/>
                  </a:lnTo>
                  <a:lnTo>
                    <a:pt x="359" y="1127"/>
                  </a:lnTo>
                  <a:lnTo>
                    <a:pt x="359" y="1134"/>
                  </a:lnTo>
                  <a:lnTo>
                    <a:pt x="365" y="1134"/>
                  </a:lnTo>
                  <a:lnTo>
                    <a:pt x="359" y="1140"/>
                  </a:lnTo>
                  <a:lnTo>
                    <a:pt x="359" y="1146"/>
                  </a:lnTo>
                  <a:lnTo>
                    <a:pt x="359" y="1153"/>
                  </a:lnTo>
                  <a:lnTo>
                    <a:pt x="352" y="1153"/>
                  </a:lnTo>
                  <a:lnTo>
                    <a:pt x="352" y="1159"/>
                  </a:lnTo>
                  <a:lnTo>
                    <a:pt x="352" y="1166"/>
                  </a:lnTo>
                  <a:lnTo>
                    <a:pt x="346" y="1166"/>
                  </a:lnTo>
                  <a:lnTo>
                    <a:pt x="339" y="1166"/>
                  </a:lnTo>
                  <a:lnTo>
                    <a:pt x="339" y="1172"/>
                  </a:lnTo>
                  <a:lnTo>
                    <a:pt x="333" y="1178"/>
                  </a:lnTo>
                  <a:lnTo>
                    <a:pt x="339" y="1185"/>
                  </a:lnTo>
                  <a:lnTo>
                    <a:pt x="333" y="1185"/>
                  </a:lnTo>
                  <a:lnTo>
                    <a:pt x="327" y="1185"/>
                  </a:lnTo>
                  <a:lnTo>
                    <a:pt x="327" y="1191"/>
                  </a:lnTo>
                  <a:lnTo>
                    <a:pt x="327" y="1198"/>
                  </a:lnTo>
                  <a:lnTo>
                    <a:pt x="320" y="1198"/>
                  </a:lnTo>
                  <a:lnTo>
                    <a:pt x="320" y="1204"/>
                  </a:lnTo>
                  <a:lnTo>
                    <a:pt x="314" y="1204"/>
                  </a:lnTo>
                  <a:lnTo>
                    <a:pt x="314" y="1210"/>
                  </a:lnTo>
                  <a:lnTo>
                    <a:pt x="320" y="1217"/>
                  </a:lnTo>
                  <a:lnTo>
                    <a:pt x="320" y="1223"/>
                  </a:lnTo>
                  <a:lnTo>
                    <a:pt x="320" y="1230"/>
                  </a:lnTo>
                  <a:lnTo>
                    <a:pt x="314" y="1230"/>
                  </a:lnTo>
                  <a:lnTo>
                    <a:pt x="307" y="1230"/>
                  </a:lnTo>
                  <a:lnTo>
                    <a:pt x="301" y="1230"/>
                  </a:lnTo>
                  <a:lnTo>
                    <a:pt x="295" y="1230"/>
                  </a:lnTo>
                  <a:lnTo>
                    <a:pt x="295" y="1236"/>
                  </a:lnTo>
                  <a:lnTo>
                    <a:pt x="288" y="1236"/>
                  </a:lnTo>
                  <a:lnTo>
                    <a:pt x="288" y="1242"/>
                  </a:lnTo>
                  <a:lnTo>
                    <a:pt x="282" y="1242"/>
                  </a:lnTo>
                  <a:lnTo>
                    <a:pt x="282" y="1249"/>
                  </a:lnTo>
                  <a:lnTo>
                    <a:pt x="275" y="1249"/>
                  </a:lnTo>
                  <a:lnTo>
                    <a:pt x="275" y="1242"/>
                  </a:lnTo>
                  <a:lnTo>
                    <a:pt x="269" y="1242"/>
                  </a:lnTo>
                  <a:lnTo>
                    <a:pt x="269" y="1236"/>
                  </a:lnTo>
                  <a:lnTo>
                    <a:pt x="269" y="1230"/>
                  </a:lnTo>
                  <a:lnTo>
                    <a:pt x="263" y="1223"/>
                  </a:lnTo>
                  <a:lnTo>
                    <a:pt x="263" y="1217"/>
                  </a:lnTo>
                  <a:lnTo>
                    <a:pt x="256" y="1210"/>
                  </a:lnTo>
                  <a:lnTo>
                    <a:pt x="256" y="1204"/>
                  </a:lnTo>
                  <a:lnTo>
                    <a:pt x="256" y="1198"/>
                  </a:lnTo>
                  <a:lnTo>
                    <a:pt x="256" y="1191"/>
                  </a:lnTo>
                  <a:lnTo>
                    <a:pt x="256" y="1178"/>
                  </a:lnTo>
                  <a:lnTo>
                    <a:pt x="256" y="1172"/>
                  </a:lnTo>
                  <a:lnTo>
                    <a:pt x="250" y="1166"/>
                  </a:lnTo>
                  <a:lnTo>
                    <a:pt x="243" y="1166"/>
                  </a:lnTo>
                  <a:lnTo>
                    <a:pt x="243" y="1159"/>
                  </a:lnTo>
                  <a:lnTo>
                    <a:pt x="237" y="1159"/>
                  </a:lnTo>
                  <a:lnTo>
                    <a:pt x="224" y="1127"/>
                  </a:lnTo>
                  <a:lnTo>
                    <a:pt x="224" y="1114"/>
                  </a:lnTo>
                  <a:lnTo>
                    <a:pt x="218" y="1108"/>
                  </a:lnTo>
                  <a:lnTo>
                    <a:pt x="218" y="1102"/>
                  </a:lnTo>
                  <a:lnTo>
                    <a:pt x="211" y="1095"/>
                  </a:lnTo>
                  <a:lnTo>
                    <a:pt x="211" y="1089"/>
                  </a:lnTo>
                  <a:lnTo>
                    <a:pt x="205" y="1082"/>
                  </a:lnTo>
                  <a:lnTo>
                    <a:pt x="205" y="1076"/>
                  </a:lnTo>
                  <a:lnTo>
                    <a:pt x="211" y="1070"/>
                  </a:lnTo>
                  <a:lnTo>
                    <a:pt x="211" y="1063"/>
                  </a:lnTo>
                  <a:lnTo>
                    <a:pt x="211" y="1057"/>
                  </a:lnTo>
                  <a:lnTo>
                    <a:pt x="211" y="1050"/>
                  </a:lnTo>
                  <a:lnTo>
                    <a:pt x="218" y="1044"/>
                  </a:lnTo>
                  <a:lnTo>
                    <a:pt x="218" y="1038"/>
                  </a:lnTo>
                  <a:lnTo>
                    <a:pt x="224" y="1038"/>
                  </a:lnTo>
                  <a:lnTo>
                    <a:pt x="231" y="1031"/>
                  </a:lnTo>
                  <a:lnTo>
                    <a:pt x="231" y="1025"/>
                  </a:lnTo>
                  <a:lnTo>
                    <a:pt x="237" y="1018"/>
                  </a:lnTo>
                  <a:lnTo>
                    <a:pt x="237" y="1012"/>
                  </a:lnTo>
                  <a:lnTo>
                    <a:pt x="237" y="1006"/>
                  </a:lnTo>
                  <a:lnTo>
                    <a:pt x="231" y="999"/>
                  </a:lnTo>
                  <a:lnTo>
                    <a:pt x="231" y="993"/>
                  </a:lnTo>
                  <a:lnTo>
                    <a:pt x="231" y="986"/>
                  </a:lnTo>
                  <a:lnTo>
                    <a:pt x="231" y="980"/>
                  </a:lnTo>
                  <a:lnTo>
                    <a:pt x="237" y="980"/>
                  </a:lnTo>
                  <a:lnTo>
                    <a:pt x="243" y="980"/>
                  </a:lnTo>
                  <a:lnTo>
                    <a:pt x="250" y="974"/>
                  </a:lnTo>
                  <a:lnTo>
                    <a:pt x="256" y="967"/>
                  </a:lnTo>
                  <a:lnTo>
                    <a:pt x="256" y="961"/>
                  </a:lnTo>
                  <a:lnTo>
                    <a:pt x="269" y="948"/>
                  </a:lnTo>
                  <a:lnTo>
                    <a:pt x="269" y="942"/>
                  </a:lnTo>
                  <a:lnTo>
                    <a:pt x="275" y="935"/>
                  </a:lnTo>
                  <a:lnTo>
                    <a:pt x="275" y="929"/>
                  </a:lnTo>
                  <a:lnTo>
                    <a:pt x="275" y="922"/>
                  </a:lnTo>
                  <a:lnTo>
                    <a:pt x="269" y="916"/>
                  </a:lnTo>
                  <a:lnTo>
                    <a:pt x="263" y="910"/>
                  </a:lnTo>
                  <a:lnTo>
                    <a:pt x="256" y="897"/>
                  </a:lnTo>
                  <a:lnTo>
                    <a:pt x="256" y="890"/>
                  </a:lnTo>
                  <a:lnTo>
                    <a:pt x="256" y="884"/>
                  </a:lnTo>
                  <a:lnTo>
                    <a:pt x="256" y="878"/>
                  </a:lnTo>
                  <a:lnTo>
                    <a:pt x="263" y="871"/>
                  </a:lnTo>
                  <a:lnTo>
                    <a:pt x="263" y="865"/>
                  </a:lnTo>
                  <a:lnTo>
                    <a:pt x="269" y="858"/>
                  </a:lnTo>
                  <a:lnTo>
                    <a:pt x="275" y="858"/>
                  </a:lnTo>
                  <a:lnTo>
                    <a:pt x="275" y="852"/>
                  </a:lnTo>
                  <a:lnTo>
                    <a:pt x="275" y="846"/>
                  </a:lnTo>
                  <a:lnTo>
                    <a:pt x="282" y="846"/>
                  </a:lnTo>
                  <a:lnTo>
                    <a:pt x="282" y="839"/>
                  </a:lnTo>
                  <a:lnTo>
                    <a:pt x="288" y="839"/>
                  </a:lnTo>
                  <a:lnTo>
                    <a:pt x="295" y="839"/>
                  </a:lnTo>
                  <a:lnTo>
                    <a:pt x="295" y="833"/>
                  </a:lnTo>
                  <a:lnTo>
                    <a:pt x="295" y="826"/>
                  </a:lnTo>
                  <a:lnTo>
                    <a:pt x="295" y="820"/>
                  </a:lnTo>
                  <a:lnTo>
                    <a:pt x="288" y="813"/>
                  </a:lnTo>
                  <a:lnTo>
                    <a:pt x="288" y="807"/>
                  </a:lnTo>
                  <a:lnTo>
                    <a:pt x="295" y="801"/>
                  </a:lnTo>
                  <a:lnTo>
                    <a:pt x="295" y="794"/>
                  </a:lnTo>
                  <a:lnTo>
                    <a:pt x="301" y="781"/>
                  </a:lnTo>
                  <a:lnTo>
                    <a:pt x="307" y="762"/>
                  </a:lnTo>
                  <a:lnTo>
                    <a:pt x="307" y="756"/>
                  </a:lnTo>
                  <a:lnTo>
                    <a:pt x="307" y="749"/>
                  </a:lnTo>
                  <a:lnTo>
                    <a:pt x="301" y="743"/>
                  </a:lnTo>
                  <a:lnTo>
                    <a:pt x="301" y="737"/>
                  </a:lnTo>
                  <a:lnTo>
                    <a:pt x="295" y="730"/>
                  </a:lnTo>
                  <a:lnTo>
                    <a:pt x="288" y="730"/>
                  </a:lnTo>
                  <a:lnTo>
                    <a:pt x="282" y="730"/>
                  </a:lnTo>
                  <a:lnTo>
                    <a:pt x="275" y="724"/>
                  </a:lnTo>
                  <a:lnTo>
                    <a:pt x="269" y="724"/>
                  </a:lnTo>
                  <a:lnTo>
                    <a:pt x="269" y="717"/>
                  </a:lnTo>
                  <a:lnTo>
                    <a:pt x="263" y="717"/>
                  </a:lnTo>
                  <a:lnTo>
                    <a:pt x="256" y="717"/>
                  </a:lnTo>
                  <a:lnTo>
                    <a:pt x="250" y="717"/>
                  </a:lnTo>
                  <a:lnTo>
                    <a:pt x="250" y="711"/>
                  </a:lnTo>
                  <a:lnTo>
                    <a:pt x="243" y="711"/>
                  </a:lnTo>
                  <a:lnTo>
                    <a:pt x="243" y="705"/>
                  </a:lnTo>
                  <a:lnTo>
                    <a:pt x="250" y="705"/>
                  </a:lnTo>
                  <a:lnTo>
                    <a:pt x="250" y="698"/>
                  </a:lnTo>
                  <a:lnTo>
                    <a:pt x="256" y="698"/>
                  </a:lnTo>
                  <a:lnTo>
                    <a:pt x="250" y="692"/>
                  </a:lnTo>
                  <a:lnTo>
                    <a:pt x="250" y="685"/>
                  </a:lnTo>
                  <a:lnTo>
                    <a:pt x="243" y="679"/>
                  </a:lnTo>
                  <a:lnTo>
                    <a:pt x="237" y="673"/>
                  </a:lnTo>
                  <a:lnTo>
                    <a:pt x="231" y="673"/>
                  </a:lnTo>
                  <a:lnTo>
                    <a:pt x="224" y="673"/>
                  </a:lnTo>
                  <a:lnTo>
                    <a:pt x="218" y="673"/>
                  </a:lnTo>
                  <a:lnTo>
                    <a:pt x="218" y="666"/>
                  </a:lnTo>
                  <a:lnTo>
                    <a:pt x="211" y="666"/>
                  </a:lnTo>
                  <a:lnTo>
                    <a:pt x="205" y="666"/>
                  </a:lnTo>
                  <a:lnTo>
                    <a:pt x="199" y="666"/>
                  </a:lnTo>
                  <a:lnTo>
                    <a:pt x="192" y="666"/>
                  </a:lnTo>
                  <a:lnTo>
                    <a:pt x="186" y="666"/>
                  </a:lnTo>
                  <a:lnTo>
                    <a:pt x="186" y="660"/>
                  </a:lnTo>
                  <a:lnTo>
                    <a:pt x="179" y="660"/>
                  </a:lnTo>
                  <a:lnTo>
                    <a:pt x="173" y="660"/>
                  </a:lnTo>
                  <a:lnTo>
                    <a:pt x="173" y="666"/>
                  </a:lnTo>
                  <a:lnTo>
                    <a:pt x="167" y="666"/>
                  </a:lnTo>
                  <a:lnTo>
                    <a:pt x="160" y="666"/>
                  </a:lnTo>
                  <a:lnTo>
                    <a:pt x="154" y="666"/>
                  </a:lnTo>
                  <a:lnTo>
                    <a:pt x="147" y="666"/>
                  </a:lnTo>
                  <a:lnTo>
                    <a:pt x="141" y="666"/>
                  </a:lnTo>
                  <a:lnTo>
                    <a:pt x="135" y="666"/>
                  </a:lnTo>
                  <a:lnTo>
                    <a:pt x="128" y="666"/>
                  </a:lnTo>
                  <a:lnTo>
                    <a:pt x="122" y="666"/>
                  </a:lnTo>
                  <a:lnTo>
                    <a:pt x="115" y="666"/>
                  </a:lnTo>
                  <a:lnTo>
                    <a:pt x="115" y="673"/>
                  </a:lnTo>
                  <a:lnTo>
                    <a:pt x="109" y="673"/>
                  </a:lnTo>
                  <a:lnTo>
                    <a:pt x="109" y="679"/>
                  </a:lnTo>
                  <a:lnTo>
                    <a:pt x="109" y="685"/>
                  </a:lnTo>
                  <a:lnTo>
                    <a:pt x="109" y="692"/>
                  </a:lnTo>
                  <a:lnTo>
                    <a:pt x="103" y="698"/>
                  </a:lnTo>
                  <a:lnTo>
                    <a:pt x="103" y="705"/>
                  </a:lnTo>
                  <a:lnTo>
                    <a:pt x="96" y="705"/>
                  </a:lnTo>
                  <a:lnTo>
                    <a:pt x="96" y="711"/>
                  </a:lnTo>
                  <a:lnTo>
                    <a:pt x="90" y="711"/>
                  </a:lnTo>
                  <a:lnTo>
                    <a:pt x="83" y="711"/>
                  </a:lnTo>
                  <a:lnTo>
                    <a:pt x="77" y="711"/>
                  </a:lnTo>
                  <a:lnTo>
                    <a:pt x="70" y="717"/>
                  </a:lnTo>
                  <a:lnTo>
                    <a:pt x="64" y="717"/>
                  </a:lnTo>
                  <a:lnTo>
                    <a:pt x="58" y="724"/>
                  </a:lnTo>
                  <a:lnTo>
                    <a:pt x="51" y="724"/>
                  </a:lnTo>
                  <a:lnTo>
                    <a:pt x="45" y="724"/>
                  </a:lnTo>
                  <a:lnTo>
                    <a:pt x="38" y="730"/>
                  </a:lnTo>
                  <a:lnTo>
                    <a:pt x="32" y="730"/>
                  </a:lnTo>
                  <a:lnTo>
                    <a:pt x="32" y="724"/>
                  </a:lnTo>
                  <a:lnTo>
                    <a:pt x="26" y="724"/>
                  </a:lnTo>
                  <a:lnTo>
                    <a:pt x="19" y="717"/>
                  </a:lnTo>
                  <a:lnTo>
                    <a:pt x="13" y="717"/>
                  </a:lnTo>
                  <a:lnTo>
                    <a:pt x="19" y="717"/>
                  </a:lnTo>
                  <a:lnTo>
                    <a:pt x="13" y="711"/>
                  </a:lnTo>
                  <a:lnTo>
                    <a:pt x="0" y="698"/>
                  </a:lnTo>
                  <a:lnTo>
                    <a:pt x="0" y="692"/>
                  </a:lnTo>
                  <a:lnTo>
                    <a:pt x="0" y="685"/>
                  </a:lnTo>
                  <a:lnTo>
                    <a:pt x="0" y="679"/>
                  </a:lnTo>
                  <a:lnTo>
                    <a:pt x="0" y="673"/>
                  </a:lnTo>
                  <a:lnTo>
                    <a:pt x="6" y="673"/>
                  </a:lnTo>
                  <a:lnTo>
                    <a:pt x="13" y="679"/>
                  </a:lnTo>
                  <a:lnTo>
                    <a:pt x="19" y="679"/>
                  </a:lnTo>
                  <a:lnTo>
                    <a:pt x="26" y="685"/>
                  </a:lnTo>
                  <a:lnTo>
                    <a:pt x="26" y="679"/>
                  </a:lnTo>
                  <a:lnTo>
                    <a:pt x="32" y="679"/>
                  </a:lnTo>
                  <a:lnTo>
                    <a:pt x="38" y="679"/>
                  </a:lnTo>
                  <a:lnTo>
                    <a:pt x="38" y="673"/>
                  </a:lnTo>
                  <a:lnTo>
                    <a:pt x="45" y="673"/>
                  </a:lnTo>
                  <a:lnTo>
                    <a:pt x="51" y="673"/>
                  </a:lnTo>
                  <a:lnTo>
                    <a:pt x="58" y="673"/>
                  </a:lnTo>
                  <a:lnTo>
                    <a:pt x="58" y="666"/>
                  </a:lnTo>
                  <a:lnTo>
                    <a:pt x="64" y="666"/>
                  </a:lnTo>
                  <a:lnTo>
                    <a:pt x="70" y="660"/>
                  </a:lnTo>
                  <a:lnTo>
                    <a:pt x="77" y="660"/>
                  </a:lnTo>
                  <a:lnTo>
                    <a:pt x="77" y="653"/>
                  </a:lnTo>
                  <a:lnTo>
                    <a:pt x="70" y="653"/>
                  </a:lnTo>
                  <a:lnTo>
                    <a:pt x="70" y="647"/>
                  </a:lnTo>
                  <a:lnTo>
                    <a:pt x="64" y="647"/>
                  </a:lnTo>
                  <a:lnTo>
                    <a:pt x="64" y="641"/>
                  </a:lnTo>
                  <a:lnTo>
                    <a:pt x="58" y="641"/>
                  </a:lnTo>
                  <a:lnTo>
                    <a:pt x="51" y="641"/>
                  </a:lnTo>
                  <a:lnTo>
                    <a:pt x="45" y="641"/>
                  </a:lnTo>
                  <a:lnTo>
                    <a:pt x="38" y="641"/>
                  </a:lnTo>
                  <a:lnTo>
                    <a:pt x="32" y="641"/>
                  </a:lnTo>
                  <a:lnTo>
                    <a:pt x="26" y="641"/>
                  </a:lnTo>
                  <a:lnTo>
                    <a:pt x="19" y="641"/>
                  </a:lnTo>
                  <a:lnTo>
                    <a:pt x="13" y="641"/>
                  </a:lnTo>
                  <a:lnTo>
                    <a:pt x="6" y="634"/>
                  </a:lnTo>
                  <a:lnTo>
                    <a:pt x="6" y="628"/>
                  </a:lnTo>
                  <a:lnTo>
                    <a:pt x="6" y="621"/>
                  </a:lnTo>
                  <a:lnTo>
                    <a:pt x="6" y="615"/>
                  </a:lnTo>
                  <a:lnTo>
                    <a:pt x="6" y="609"/>
                  </a:lnTo>
                  <a:lnTo>
                    <a:pt x="6" y="602"/>
                  </a:lnTo>
                  <a:lnTo>
                    <a:pt x="6" y="596"/>
                  </a:lnTo>
                  <a:lnTo>
                    <a:pt x="13" y="596"/>
                  </a:lnTo>
                  <a:lnTo>
                    <a:pt x="13" y="589"/>
                  </a:lnTo>
                  <a:lnTo>
                    <a:pt x="19" y="596"/>
                  </a:lnTo>
                  <a:lnTo>
                    <a:pt x="26" y="596"/>
                  </a:lnTo>
                  <a:lnTo>
                    <a:pt x="32" y="602"/>
                  </a:lnTo>
                  <a:lnTo>
                    <a:pt x="38" y="602"/>
                  </a:lnTo>
                  <a:lnTo>
                    <a:pt x="38" y="596"/>
                  </a:lnTo>
                  <a:lnTo>
                    <a:pt x="45" y="596"/>
                  </a:lnTo>
                  <a:lnTo>
                    <a:pt x="51" y="596"/>
                  </a:lnTo>
                  <a:lnTo>
                    <a:pt x="51" y="589"/>
                  </a:lnTo>
                  <a:lnTo>
                    <a:pt x="58" y="589"/>
                  </a:lnTo>
                  <a:lnTo>
                    <a:pt x="58" y="596"/>
                  </a:lnTo>
                  <a:lnTo>
                    <a:pt x="64" y="596"/>
                  </a:lnTo>
                  <a:lnTo>
                    <a:pt x="64" y="589"/>
                  </a:lnTo>
                  <a:lnTo>
                    <a:pt x="70" y="589"/>
                  </a:lnTo>
                  <a:lnTo>
                    <a:pt x="77" y="589"/>
                  </a:lnTo>
                  <a:lnTo>
                    <a:pt x="83" y="589"/>
                  </a:lnTo>
                  <a:lnTo>
                    <a:pt x="90" y="589"/>
                  </a:lnTo>
                  <a:lnTo>
                    <a:pt x="96" y="589"/>
                  </a:lnTo>
                  <a:lnTo>
                    <a:pt x="103" y="589"/>
                  </a:lnTo>
                  <a:lnTo>
                    <a:pt x="103" y="596"/>
                  </a:lnTo>
                  <a:lnTo>
                    <a:pt x="109" y="596"/>
                  </a:lnTo>
                  <a:lnTo>
                    <a:pt x="115" y="596"/>
                  </a:lnTo>
                  <a:lnTo>
                    <a:pt x="122" y="596"/>
                  </a:lnTo>
                  <a:lnTo>
                    <a:pt x="128" y="589"/>
                  </a:lnTo>
                  <a:lnTo>
                    <a:pt x="135" y="589"/>
                  </a:lnTo>
                  <a:lnTo>
                    <a:pt x="135" y="583"/>
                  </a:lnTo>
                  <a:lnTo>
                    <a:pt x="141" y="583"/>
                  </a:lnTo>
                  <a:lnTo>
                    <a:pt x="141" y="577"/>
                  </a:lnTo>
                  <a:lnTo>
                    <a:pt x="141" y="570"/>
                  </a:lnTo>
                  <a:lnTo>
                    <a:pt x="135" y="570"/>
                  </a:lnTo>
                  <a:lnTo>
                    <a:pt x="135" y="564"/>
                  </a:lnTo>
                  <a:lnTo>
                    <a:pt x="128" y="557"/>
                  </a:lnTo>
                  <a:lnTo>
                    <a:pt x="128" y="551"/>
                  </a:lnTo>
                  <a:lnTo>
                    <a:pt x="122" y="551"/>
                  </a:lnTo>
                  <a:lnTo>
                    <a:pt x="115" y="551"/>
                  </a:lnTo>
                  <a:lnTo>
                    <a:pt x="115" y="545"/>
                  </a:lnTo>
                  <a:lnTo>
                    <a:pt x="115" y="551"/>
                  </a:lnTo>
                  <a:lnTo>
                    <a:pt x="109" y="551"/>
                  </a:lnTo>
                  <a:lnTo>
                    <a:pt x="103" y="551"/>
                  </a:lnTo>
                  <a:lnTo>
                    <a:pt x="103" y="557"/>
                  </a:lnTo>
                  <a:lnTo>
                    <a:pt x="96" y="557"/>
                  </a:lnTo>
                  <a:lnTo>
                    <a:pt x="90" y="564"/>
                  </a:lnTo>
                  <a:lnTo>
                    <a:pt x="83" y="564"/>
                  </a:lnTo>
                  <a:lnTo>
                    <a:pt x="77" y="564"/>
                  </a:lnTo>
                  <a:lnTo>
                    <a:pt x="77" y="570"/>
                  </a:lnTo>
                  <a:lnTo>
                    <a:pt x="70" y="570"/>
                  </a:lnTo>
                  <a:lnTo>
                    <a:pt x="64" y="570"/>
                  </a:lnTo>
                  <a:lnTo>
                    <a:pt x="64" y="577"/>
                  </a:lnTo>
                  <a:lnTo>
                    <a:pt x="58" y="577"/>
                  </a:lnTo>
                  <a:lnTo>
                    <a:pt x="58" y="570"/>
                  </a:lnTo>
                  <a:lnTo>
                    <a:pt x="51" y="564"/>
                  </a:lnTo>
                  <a:lnTo>
                    <a:pt x="51" y="557"/>
                  </a:lnTo>
                  <a:lnTo>
                    <a:pt x="45" y="557"/>
                  </a:lnTo>
                  <a:lnTo>
                    <a:pt x="45" y="551"/>
                  </a:lnTo>
                  <a:lnTo>
                    <a:pt x="45" y="545"/>
                  </a:lnTo>
                  <a:lnTo>
                    <a:pt x="45" y="538"/>
                  </a:lnTo>
                  <a:lnTo>
                    <a:pt x="38" y="532"/>
                  </a:lnTo>
                  <a:lnTo>
                    <a:pt x="38" y="525"/>
                  </a:lnTo>
                  <a:lnTo>
                    <a:pt x="32" y="525"/>
                  </a:lnTo>
                  <a:lnTo>
                    <a:pt x="32" y="519"/>
                  </a:lnTo>
                  <a:lnTo>
                    <a:pt x="32" y="513"/>
                  </a:lnTo>
                  <a:lnTo>
                    <a:pt x="32" y="506"/>
                  </a:lnTo>
                  <a:lnTo>
                    <a:pt x="38" y="506"/>
                  </a:lnTo>
                  <a:lnTo>
                    <a:pt x="38" y="500"/>
                  </a:lnTo>
                  <a:lnTo>
                    <a:pt x="45" y="493"/>
                  </a:lnTo>
                  <a:lnTo>
                    <a:pt x="51" y="493"/>
                  </a:lnTo>
                  <a:lnTo>
                    <a:pt x="58" y="493"/>
                  </a:lnTo>
                  <a:lnTo>
                    <a:pt x="64" y="500"/>
                  </a:lnTo>
                  <a:lnTo>
                    <a:pt x="70" y="506"/>
                  </a:lnTo>
                  <a:lnTo>
                    <a:pt x="70" y="513"/>
                  </a:lnTo>
                  <a:lnTo>
                    <a:pt x="70" y="519"/>
                  </a:lnTo>
                  <a:lnTo>
                    <a:pt x="77" y="519"/>
                  </a:lnTo>
                  <a:lnTo>
                    <a:pt x="83" y="519"/>
                  </a:lnTo>
                  <a:lnTo>
                    <a:pt x="83" y="525"/>
                  </a:lnTo>
                  <a:lnTo>
                    <a:pt x="90" y="525"/>
                  </a:lnTo>
                  <a:lnTo>
                    <a:pt x="90" y="519"/>
                  </a:lnTo>
                  <a:lnTo>
                    <a:pt x="96" y="519"/>
                  </a:lnTo>
                  <a:lnTo>
                    <a:pt x="103" y="519"/>
                  </a:lnTo>
                  <a:lnTo>
                    <a:pt x="109" y="513"/>
                  </a:lnTo>
                  <a:lnTo>
                    <a:pt x="109" y="506"/>
                  </a:lnTo>
                  <a:lnTo>
                    <a:pt x="109" y="500"/>
                  </a:lnTo>
                  <a:lnTo>
                    <a:pt x="109" y="493"/>
                  </a:lnTo>
                  <a:lnTo>
                    <a:pt x="109" y="487"/>
                  </a:lnTo>
                  <a:lnTo>
                    <a:pt x="115" y="487"/>
                  </a:lnTo>
                  <a:lnTo>
                    <a:pt x="115" y="481"/>
                  </a:lnTo>
                  <a:lnTo>
                    <a:pt x="109" y="481"/>
                  </a:lnTo>
                  <a:lnTo>
                    <a:pt x="109" y="474"/>
                  </a:lnTo>
                  <a:lnTo>
                    <a:pt x="109" y="468"/>
                  </a:lnTo>
                  <a:lnTo>
                    <a:pt x="109" y="461"/>
                  </a:lnTo>
                  <a:lnTo>
                    <a:pt x="103" y="461"/>
                  </a:lnTo>
                  <a:lnTo>
                    <a:pt x="96" y="455"/>
                  </a:lnTo>
                  <a:lnTo>
                    <a:pt x="90" y="455"/>
                  </a:lnTo>
                  <a:lnTo>
                    <a:pt x="83" y="455"/>
                  </a:lnTo>
                  <a:lnTo>
                    <a:pt x="83" y="449"/>
                  </a:lnTo>
                  <a:lnTo>
                    <a:pt x="83" y="442"/>
                  </a:lnTo>
                  <a:lnTo>
                    <a:pt x="90" y="442"/>
                  </a:lnTo>
                  <a:lnTo>
                    <a:pt x="90" y="436"/>
                  </a:lnTo>
                  <a:lnTo>
                    <a:pt x="90" y="429"/>
                  </a:lnTo>
                  <a:lnTo>
                    <a:pt x="90" y="423"/>
                  </a:lnTo>
                  <a:lnTo>
                    <a:pt x="90" y="417"/>
                  </a:lnTo>
                  <a:lnTo>
                    <a:pt x="90" y="410"/>
                  </a:lnTo>
                  <a:lnTo>
                    <a:pt x="96" y="410"/>
                  </a:lnTo>
                  <a:lnTo>
                    <a:pt x="96" y="404"/>
                  </a:lnTo>
                  <a:lnTo>
                    <a:pt x="96" y="397"/>
                  </a:lnTo>
                  <a:lnTo>
                    <a:pt x="90" y="391"/>
                  </a:lnTo>
                  <a:lnTo>
                    <a:pt x="96" y="391"/>
                  </a:lnTo>
                  <a:lnTo>
                    <a:pt x="96" y="385"/>
                  </a:lnTo>
                  <a:lnTo>
                    <a:pt x="103" y="385"/>
                  </a:lnTo>
                  <a:lnTo>
                    <a:pt x="103" y="378"/>
                  </a:lnTo>
                  <a:lnTo>
                    <a:pt x="103" y="372"/>
                  </a:lnTo>
                  <a:lnTo>
                    <a:pt x="103" y="365"/>
                  </a:lnTo>
                  <a:lnTo>
                    <a:pt x="109" y="365"/>
                  </a:lnTo>
                  <a:lnTo>
                    <a:pt x="115" y="359"/>
                  </a:lnTo>
                  <a:lnTo>
                    <a:pt x="115" y="353"/>
                  </a:lnTo>
                  <a:lnTo>
                    <a:pt x="115" y="346"/>
                  </a:lnTo>
                  <a:lnTo>
                    <a:pt x="115" y="340"/>
                  </a:lnTo>
                  <a:lnTo>
                    <a:pt x="115" y="333"/>
                  </a:lnTo>
                  <a:lnTo>
                    <a:pt x="115" y="327"/>
                  </a:lnTo>
                  <a:lnTo>
                    <a:pt x="115" y="321"/>
                  </a:lnTo>
                  <a:lnTo>
                    <a:pt x="115" y="314"/>
                  </a:lnTo>
                  <a:lnTo>
                    <a:pt x="115" y="308"/>
                  </a:lnTo>
                  <a:lnTo>
                    <a:pt x="115" y="301"/>
                  </a:lnTo>
                  <a:lnTo>
                    <a:pt x="115" y="295"/>
                  </a:lnTo>
                  <a:lnTo>
                    <a:pt x="115" y="289"/>
                  </a:lnTo>
                  <a:lnTo>
                    <a:pt x="115" y="282"/>
                  </a:lnTo>
                  <a:lnTo>
                    <a:pt x="115" y="276"/>
                  </a:lnTo>
                  <a:lnTo>
                    <a:pt x="122" y="269"/>
                  </a:lnTo>
                  <a:lnTo>
                    <a:pt x="128" y="269"/>
                  </a:lnTo>
                  <a:lnTo>
                    <a:pt x="128" y="263"/>
                  </a:lnTo>
                  <a:lnTo>
                    <a:pt x="135" y="263"/>
                  </a:lnTo>
                  <a:lnTo>
                    <a:pt x="141" y="263"/>
                  </a:lnTo>
                  <a:lnTo>
                    <a:pt x="147" y="263"/>
                  </a:lnTo>
                  <a:lnTo>
                    <a:pt x="147" y="257"/>
                  </a:lnTo>
                  <a:lnTo>
                    <a:pt x="147" y="250"/>
                  </a:lnTo>
                  <a:lnTo>
                    <a:pt x="141" y="244"/>
                  </a:lnTo>
                  <a:lnTo>
                    <a:pt x="135" y="244"/>
                  </a:lnTo>
                  <a:lnTo>
                    <a:pt x="128" y="237"/>
                  </a:lnTo>
                  <a:lnTo>
                    <a:pt x="128" y="231"/>
                  </a:lnTo>
                  <a:lnTo>
                    <a:pt x="128" y="225"/>
                  </a:lnTo>
                  <a:lnTo>
                    <a:pt x="122" y="225"/>
                  </a:lnTo>
                  <a:lnTo>
                    <a:pt x="122" y="218"/>
                  </a:lnTo>
                  <a:lnTo>
                    <a:pt x="122" y="212"/>
                  </a:lnTo>
                  <a:lnTo>
                    <a:pt x="122" y="205"/>
                  </a:lnTo>
                  <a:lnTo>
                    <a:pt x="122" y="199"/>
                  </a:lnTo>
                  <a:lnTo>
                    <a:pt x="122" y="192"/>
                  </a:lnTo>
                  <a:lnTo>
                    <a:pt x="128" y="192"/>
                  </a:lnTo>
                  <a:lnTo>
                    <a:pt x="128" y="186"/>
                  </a:lnTo>
                  <a:lnTo>
                    <a:pt x="122" y="186"/>
                  </a:lnTo>
                  <a:lnTo>
                    <a:pt x="122" y="180"/>
                  </a:lnTo>
                  <a:lnTo>
                    <a:pt x="122" y="173"/>
                  </a:lnTo>
                  <a:lnTo>
                    <a:pt x="128" y="173"/>
                  </a:lnTo>
                  <a:lnTo>
                    <a:pt x="135" y="180"/>
                  </a:lnTo>
                  <a:lnTo>
                    <a:pt x="141" y="180"/>
                  </a:lnTo>
                  <a:lnTo>
                    <a:pt x="147" y="180"/>
                  </a:lnTo>
                  <a:lnTo>
                    <a:pt x="154" y="180"/>
                  </a:lnTo>
                  <a:lnTo>
                    <a:pt x="154" y="186"/>
                  </a:lnTo>
                  <a:lnTo>
                    <a:pt x="160" y="186"/>
                  </a:lnTo>
                  <a:lnTo>
                    <a:pt x="167" y="186"/>
                  </a:lnTo>
                  <a:lnTo>
                    <a:pt x="173" y="186"/>
                  </a:lnTo>
                  <a:lnTo>
                    <a:pt x="173" y="180"/>
                  </a:lnTo>
                  <a:lnTo>
                    <a:pt x="179" y="180"/>
                  </a:lnTo>
                  <a:lnTo>
                    <a:pt x="186" y="180"/>
                  </a:lnTo>
                  <a:lnTo>
                    <a:pt x="179" y="180"/>
                  </a:lnTo>
                  <a:lnTo>
                    <a:pt x="179" y="186"/>
                  </a:lnTo>
                  <a:lnTo>
                    <a:pt x="186" y="186"/>
                  </a:lnTo>
                  <a:lnTo>
                    <a:pt x="186" y="192"/>
                  </a:lnTo>
                  <a:lnTo>
                    <a:pt x="186" y="199"/>
                  </a:lnTo>
                  <a:lnTo>
                    <a:pt x="192" y="205"/>
                  </a:lnTo>
                  <a:lnTo>
                    <a:pt x="192" y="212"/>
                  </a:lnTo>
                  <a:lnTo>
                    <a:pt x="186" y="212"/>
                  </a:lnTo>
                  <a:lnTo>
                    <a:pt x="186" y="218"/>
                  </a:lnTo>
                  <a:lnTo>
                    <a:pt x="179" y="218"/>
                  </a:lnTo>
                  <a:lnTo>
                    <a:pt x="186" y="225"/>
                  </a:lnTo>
                  <a:lnTo>
                    <a:pt x="186" y="231"/>
                  </a:lnTo>
                  <a:lnTo>
                    <a:pt x="192" y="231"/>
                  </a:lnTo>
                  <a:lnTo>
                    <a:pt x="199" y="231"/>
                  </a:lnTo>
                  <a:lnTo>
                    <a:pt x="205" y="231"/>
                  </a:lnTo>
                  <a:lnTo>
                    <a:pt x="205" y="237"/>
                  </a:lnTo>
                  <a:lnTo>
                    <a:pt x="205" y="244"/>
                  </a:lnTo>
                  <a:lnTo>
                    <a:pt x="211" y="244"/>
                  </a:lnTo>
                  <a:lnTo>
                    <a:pt x="218" y="250"/>
                  </a:lnTo>
                  <a:lnTo>
                    <a:pt x="224" y="250"/>
                  </a:lnTo>
                  <a:lnTo>
                    <a:pt x="231" y="244"/>
                  </a:lnTo>
                  <a:lnTo>
                    <a:pt x="237" y="244"/>
                  </a:lnTo>
                  <a:lnTo>
                    <a:pt x="243" y="244"/>
                  </a:lnTo>
                  <a:lnTo>
                    <a:pt x="250" y="244"/>
                  </a:lnTo>
                  <a:lnTo>
                    <a:pt x="250" y="250"/>
                  </a:lnTo>
                  <a:lnTo>
                    <a:pt x="256" y="250"/>
                  </a:lnTo>
                  <a:lnTo>
                    <a:pt x="256" y="244"/>
                  </a:lnTo>
                  <a:lnTo>
                    <a:pt x="263" y="244"/>
                  </a:lnTo>
                  <a:lnTo>
                    <a:pt x="269" y="244"/>
                  </a:lnTo>
                  <a:lnTo>
                    <a:pt x="275" y="244"/>
                  </a:lnTo>
                  <a:lnTo>
                    <a:pt x="282" y="244"/>
                  </a:lnTo>
                  <a:lnTo>
                    <a:pt x="282" y="250"/>
                  </a:lnTo>
                  <a:lnTo>
                    <a:pt x="282" y="257"/>
                  </a:lnTo>
                  <a:lnTo>
                    <a:pt x="275" y="257"/>
                  </a:lnTo>
                  <a:lnTo>
                    <a:pt x="269" y="257"/>
                  </a:lnTo>
                  <a:lnTo>
                    <a:pt x="269" y="263"/>
                  </a:lnTo>
                  <a:lnTo>
                    <a:pt x="269" y="269"/>
                  </a:lnTo>
                  <a:lnTo>
                    <a:pt x="263" y="269"/>
                  </a:lnTo>
                  <a:lnTo>
                    <a:pt x="263" y="276"/>
                  </a:lnTo>
                  <a:lnTo>
                    <a:pt x="269" y="276"/>
                  </a:lnTo>
                  <a:lnTo>
                    <a:pt x="275" y="276"/>
                  </a:lnTo>
                  <a:lnTo>
                    <a:pt x="282" y="276"/>
                  </a:lnTo>
                  <a:lnTo>
                    <a:pt x="282" y="282"/>
                  </a:lnTo>
                  <a:lnTo>
                    <a:pt x="288" y="282"/>
                  </a:lnTo>
                  <a:lnTo>
                    <a:pt x="288" y="289"/>
                  </a:lnTo>
                  <a:lnTo>
                    <a:pt x="288" y="295"/>
                  </a:lnTo>
                  <a:lnTo>
                    <a:pt x="295" y="295"/>
                  </a:lnTo>
                  <a:lnTo>
                    <a:pt x="295" y="301"/>
                  </a:lnTo>
                  <a:lnTo>
                    <a:pt x="301" y="301"/>
                  </a:lnTo>
                  <a:lnTo>
                    <a:pt x="307" y="308"/>
                  </a:lnTo>
                  <a:lnTo>
                    <a:pt x="314" y="308"/>
                  </a:lnTo>
                  <a:lnTo>
                    <a:pt x="320" y="308"/>
                  </a:lnTo>
                  <a:lnTo>
                    <a:pt x="327" y="301"/>
                  </a:lnTo>
                  <a:lnTo>
                    <a:pt x="333" y="301"/>
                  </a:lnTo>
                  <a:lnTo>
                    <a:pt x="339" y="301"/>
                  </a:lnTo>
                  <a:lnTo>
                    <a:pt x="346" y="301"/>
                  </a:lnTo>
                  <a:lnTo>
                    <a:pt x="352" y="301"/>
                  </a:lnTo>
                  <a:lnTo>
                    <a:pt x="352" y="308"/>
                  </a:lnTo>
                  <a:lnTo>
                    <a:pt x="359" y="308"/>
                  </a:lnTo>
                  <a:lnTo>
                    <a:pt x="365" y="308"/>
                  </a:lnTo>
                  <a:lnTo>
                    <a:pt x="365" y="301"/>
                  </a:lnTo>
                  <a:lnTo>
                    <a:pt x="371" y="301"/>
                  </a:lnTo>
                  <a:lnTo>
                    <a:pt x="371" y="295"/>
                  </a:lnTo>
                  <a:lnTo>
                    <a:pt x="378" y="295"/>
                  </a:lnTo>
                  <a:lnTo>
                    <a:pt x="384" y="295"/>
                  </a:lnTo>
                  <a:lnTo>
                    <a:pt x="384" y="301"/>
                  </a:lnTo>
                  <a:lnTo>
                    <a:pt x="384" y="308"/>
                  </a:lnTo>
                  <a:lnTo>
                    <a:pt x="391" y="308"/>
                  </a:lnTo>
                  <a:lnTo>
                    <a:pt x="397" y="308"/>
                  </a:lnTo>
                  <a:lnTo>
                    <a:pt x="397" y="301"/>
                  </a:lnTo>
                  <a:lnTo>
                    <a:pt x="403" y="301"/>
                  </a:lnTo>
                  <a:lnTo>
                    <a:pt x="403" y="295"/>
                  </a:lnTo>
                  <a:lnTo>
                    <a:pt x="410" y="295"/>
                  </a:lnTo>
                  <a:lnTo>
                    <a:pt x="410" y="289"/>
                  </a:lnTo>
                  <a:lnTo>
                    <a:pt x="403" y="282"/>
                  </a:lnTo>
                  <a:lnTo>
                    <a:pt x="397" y="276"/>
                  </a:lnTo>
                  <a:lnTo>
                    <a:pt x="397" y="269"/>
                  </a:lnTo>
                  <a:lnTo>
                    <a:pt x="397" y="263"/>
                  </a:lnTo>
                  <a:lnTo>
                    <a:pt x="403" y="263"/>
                  </a:lnTo>
                  <a:lnTo>
                    <a:pt x="403" y="257"/>
                  </a:lnTo>
                  <a:lnTo>
                    <a:pt x="397" y="257"/>
                  </a:lnTo>
                  <a:lnTo>
                    <a:pt x="397" y="250"/>
                  </a:lnTo>
                  <a:lnTo>
                    <a:pt x="397" y="244"/>
                  </a:lnTo>
                  <a:lnTo>
                    <a:pt x="397" y="237"/>
                  </a:lnTo>
                  <a:lnTo>
                    <a:pt x="397" y="231"/>
                  </a:lnTo>
                  <a:lnTo>
                    <a:pt x="403" y="225"/>
                  </a:lnTo>
                  <a:lnTo>
                    <a:pt x="410" y="218"/>
                  </a:lnTo>
                  <a:lnTo>
                    <a:pt x="416" y="218"/>
                  </a:lnTo>
                  <a:lnTo>
                    <a:pt x="423" y="218"/>
                  </a:lnTo>
                  <a:lnTo>
                    <a:pt x="423" y="212"/>
                  </a:lnTo>
                  <a:lnTo>
                    <a:pt x="429" y="212"/>
                  </a:lnTo>
                  <a:lnTo>
                    <a:pt x="429" y="205"/>
                  </a:lnTo>
                  <a:lnTo>
                    <a:pt x="429" y="199"/>
                  </a:lnTo>
                  <a:lnTo>
                    <a:pt x="429" y="192"/>
                  </a:lnTo>
                  <a:lnTo>
                    <a:pt x="429" y="186"/>
                  </a:lnTo>
                  <a:lnTo>
                    <a:pt x="429" y="180"/>
                  </a:lnTo>
                  <a:lnTo>
                    <a:pt x="423" y="180"/>
                  </a:lnTo>
                  <a:lnTo>
                    <a:pt x="423" y="173"/>
                  </a:lnTo>
                  <a:lnTo>
                    <a:pt x="423" y="167"/>
                  </a:lnTo>
                  <a:lnTo>
                    <a:pt x="423" y="160"/>
                  </a:lnTo>
                  <a:lnTo>
                    <a:pt x="423" y="154"/>
                  </a:lnTo>
                  <a:lnTo>
                    <a:pt x="429" y="148"/>
                  </a:lnTo>
                  <a:lnTo>
                    <a:pt x="435" y="135"/>
                  </a:lnTo>
                  <a:lnTo>
                    <a:pt x="442" y="128"/>
                  </a:lnTo>
                  <a:lnTo>
                    <a:pt x="448" y="109"/>
                  </a:lnTo>
                  <a:lnTo>
                    <a:pt x="461" y="84"/>
                  </a:lnTo>
                  <a:lnTo>
                    <a:pt x="468" y="77"/>
                  </a:lnTo>
                  <a:lnTo>
                    <a:pt x="468" y="71"/>
                  </a:lnTo>
                  <a:lnTo>
                    <a:pt x="474" y="64"/>
                  </a:lnTo>
                  <a:lnTo>
                    <a:pt x="474" y="58"/>
                  </a:lnTo>
                  <a:lnTo>
                    <a:pt x="468" y="58"/>
                  </a:lnTo>
                  <a:lnTo>
                    <a:pt x="468" y="52"/>
                  </a:lnTo>
                  <a:lnTo>
                    <a:pt x="474" y="52"/>
                  </a:lnTo>
                  <a:lnTo>
                    <a:pt x="480" y="52"/>
                  </a:lnTo>
                  <a:lnTo>
                    <a:pt x="480" y="45"/>
                  </a:lnTo>
                  <a:lnTo>
                    <a:pt x="487" y="45"/>
                  </a:lnTo>
                  <a:lnTo>
                    <a:pt x="487" y="39"/>
                  </a:lnTo>
                  <a:lnTo>
                    <a:pt x="493" y="39"/>
                  </a:lnTo>
                  <a:lnTo>
                    <a:pt x="500" y="45"/>
                  </a:lnTo>
                  <a:lnTo>
                    <a:pt x="506" y="45"/>
                  </a:lnTo>
                  <a:lnTo>
                    <a:pt x="506" y="39"/>
                  </a:lnTo>
                  <a:lnTo>
                    <a:pt x="512" y="39"/>
                  </a:lnTo>
                  <a:lnTo>
                    <a:pt x="512" y="32"/>
                  </a:lnTo>
                  <a:lnTo>
                    <a:pt x="519" y="32"/>
                  </a:lnTo>
                  <a:lnTo>
                    <a:pt x="519" y="39"/>
                  </a:lnTo>
                  <a:lnTo>
                    <a:pt x="519" y="45"/>
                  </a:lnTo>
                  <a:lnTo>
                    <a:pt x="519" y="39"/>
                  </a:lnTo>
                  <a:lnTo>
                    <a:pt x="525" y="39"/>
                  </a:lnTo>
                  <a:lnTo>
                    <a:pt x="525" y="45"/>
                  </a:lnTo>
                  <a:lnTo>
                    <a:pt x="532" y="45"/>
                  </a:lnTo>
                  <a:lnTo>
                    <a:pt x="532" y="52"/>
                  </a:lnTo>
                  <a:lnTo>
                    <a:pt x="532" y="58"/>
                  </a:lnTo>
                  <a:lnTo>
                    <a:pt x="538" y="58"/>
                  </a:lnTo>
                  <a:lnTo>
                    <a:pt x="544" y="58"/>
                  </a:lnTo>
                  <a:lnTo>
                    <a:pt x="544" y="52"/>
                  </a:lnTo>
                  <a:lnTo>
                    <a:pt x="544" y="45"/>
                  </a:lnTo>
                  <a:lnTo>
                    <a:pt x="551" y="45"/>
                  </a:lnTo>
                  <a:lnTo>
                    <a:pt x="557" y="45"/>
                  </a:lnTo>
                  <a:lnTo>
                    <a:pt x="564" y="45"/>
                  </a:lnTo>
                  <a:lnTo>
                    <a:pt x="564" y="39"/>
                  </a:lnTo>
                  <a:lnTo>
                    <a:pt x="570" y="39"/>
                  </a:lnTo>
                  <a:lnTo>
                    <a:pt x="570" y="32"/>
                  </a:lnTo>
                  <a:lnTo>
                    <a:pt x="570" y="39"/>
                  </a:lnTo>
                  <a:lnTo>
                    <a:pt x="576" y="39"/>
                  </a:lnTo>
                  <a:lnTo>
                    <a:pt x="576" y="32"/>
                  </a:lnTo>
                  <a:lnTo>
                    <a:pt x="583" y="32"/>
                  </a:lnTo>
                  <a:lnTo>
                    <a:pt x="583" y="26"/>
                  </a:lnTo>
                  <a:lnTo>
                    <a:pt x="589" y="26"/>
                  </a:lnTo>
                  <a:lnTo>
                    <a:pt x="589" y="32"/>
                  </a:lnTo>
                  <a:lnTo>
                    <a:pt x="596" y="32"/>
                  </a:lnTo>
                  <a:lnTo>
                    <a:pt x="596" y="39"/>
                  </a:lnTo>
                  <a:lnTo>
                    <a:pt x="602" y="39"/>
                  </a:lnTo>
                  <a:lnTo>
                    <a:pt x="608" y="45"/>
                  </a:lnTo>
                  <a:lnTo>
                    <a:pt x="615" y="45"/>
                  </a:lnTo>
                  <a:lnTo>
                    <a:pt x="615" y="39"/>
                  </a:lnTo>
                  <a:lnTo>
                    <a:pt x="615" y="32"/>
                  </a:lnTo>
                  <a:lnTo>
                    <a:pt x="621" y="32"/>
                  </a:lnTo>
                  <a:lnTo>
                    <a:pt x="621" y="26"/>
                  </a:lnTo>
                  <a:lnTo>
                    <a:pt x="628" y="26"/>
                  </a:lnTo>
                  <a:lnTo>
                    <a:pt x="634" y="20"/>
                  </a:lnTo>
                  <a:lnTo>
                    <a:pt x="647" y="20"/>
                  </a:lnTo>
                  <a:lnTo>
                    <a:pt x="660" y="20"/>
                  </a:lnTo>
                  <a:lnTo>
                    <a:pt x="666" y="20"/>
                  </a:lnTo>
                  <a:lnTo>
                    <a:pt x="672" y="20"/>
                  </a:lnTo>
                  <a:lnTo>
                    <a:pt x="679" y="13"/>
                  </a:lnTo>
                  <a:lnTo>
                    <a:pt x="685" y="13"/>
                  </a:lnTo>
                  <a:lnTo>
                    <a:pt x="692" y="13"/>
                  </a:lnTo>
                  <a:lnTo>
                    <a:pt x="698" y="20"/>
                  </a:lnTo>
                  <a:lnTo>
                    <a:pt x="704" y="13"/>
                  </a:lnTo>
                  <a:lnTo>
                    <a:pt x="711" y="7"/>
                  </a:lnTo>
                  <a:lnTo>
                    <a:pt x="711" y="0"/>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endParaRPr lang="fr-FR" dirty="0"/>
            </a:p>
          </p:txBody>
        </p:sp>
      </p:grpSp>
      <p:sp>
        <p:nvSpPr>
          <p:cNvPr id="67" name="Graphic 61" descr="Marker with solid fill">
            <a:extLst>
              <a:ext uri="{FF2B5EF4-FFF2-40B4-BE49-F238E27FC236}">
                <a16:creationId xmlns:a16="http://schemas.microsoft.com/office/drawing/2014/main" id="{1D3AA556-FAE8-E167-773E-59526A95D8B9}"/>
              </a:ext>
            </a:extLst>
          </p:cNvPr>
          <p:cNvSpPr/>
          <p:nvPr/>
        </p:nvSpPr>
        <p:spPr>
          <a:xfrm>
            <a:off x="11135884" y="4429319"/>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endParaRPr lang="fr-FR"/>
          </a:p>
        </p:txBody>
      </p:sp>
      <p:grpSp>
        <p:nvGrpSpPr>
          <p:cNvPr id="80" name="Group 79">
            <a:extLst>
              <a:ext uri="{FF2B5EF4-FFF2-40B4-BE49-F238E27FC236}">
                <a16:creationId xmlns:a16="http://schemas.microsoft.com/office/drawing/2014/main" id="{AA6C7946-0B54-24E4-FD34-C236526F0D21}"/>
              </a:ext>
            </a:extLst>
          </p:cNvPr>
          <p:cNvGrpSpPr/>
          <p:nvPr/>
        </p:nvGrpSpPr>
        <p:grpSpPr>
          <a:xfrm>
            <a:off x="10140184" y="5794620"/>
            <a:ext cx="1238944" cy="230741"/>
            <a:chOff x="10325237" y="5829179"/>
            <a:chExt cx="1238944" cy="230741"/>
          </a:xfrm>
        </p:grpSpPr>
        <p:sp>
          <p:nvSpPr>
            <p:cNvPr id="74" name="Graphic 61" descr="Marker with solid fill">
              <a:extLst>
                <a:ext uri="{FF2B5EF4-FFF2-40B4-BE49-F238E27FC236}">
                  <a16:creationId xmlns:a16="http://schemas.microsoft.com/office/drawing/2014/main" id="{3C6E8328-4C51-D56D-C589-2B91A13E22F1}"/>
                </a:ext>
              </a:extLst>
            </p:cNvPr>
            <p:cNvSpPr/>
            <p:nvPr/>
          </p:nvSpPr>
          <p:spPr>
            <a:xfrm>
              <a:off x="10325237" y="5841371"/>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endParaRPr lang="fr-FR"/>
            </a:p>
          </p:txBody>
        </p:sp>
        <p:sp>
          <p:nvSpPr>
            <p:cNvPr id="75" name="TextBox 74">
              <a:extLst>
                <a:ext uri="{FF2B5EF4-FFF2-40B4-BE49-F238E27FC236}">
                  <a16:creationId xmlns:a16="http://schemas.microsoft.com/office/drawing/2014/main" id="{666AEA23-5FB6-6D3F-EEE3-494C6A7924B8}"/>
                </a:ext>
              </a:extLst>
            </p:cNvPr>
            <p:cNvSpPr txBox="1"/>
            <p:nvPr/>
          </p:nvSpPr>
          <p:spPr>
            <a:xfrm>
              <a:off x="10537056" y="5829179"/>
              <a:ext cx="1027125" cy="218549"/>
            </a:xfrm>
            <a:prstGeom prst="rect">
              <a:avLst/>
            </a:prstGeom>
            <a:ln w="6350">
              <a:noFill/>
              <a:miter lim="800000"/>
            </a:ln>
          </p:spPr>
          <p:txBody>
            <a:bodyPr vert="horz" wrap="square" lIns="0" tIns="0" rIns="0" bIns="0" rtlCol="0">
              <a:noAutofit/>
            </a:bodyPr>
            <a:lstStyle/>
            <a:p>
              <a:pPr algn="ctr">
                <a:spcBef>
                  <a:spcPts val="300"/>
                </a:spcBef>
                <a:spcAft>
                  <a:spcPts val="300"/>
                </a:spcAft>
                <a:buNone/>
              </a:pPr>
              <a:r>
                <a:rPr lang="fr-FR" sz="900" dirty="0"/>
                <a:t>Régions couvertes par le projet</a:t>
              </a:r>
            </a:p>
          </p:txBody>
        </p:sp>
      </p:grpSp>
      <p:grpSp>
        <p:nvGrpSpPr>
          <p:cNvPr id="79" name="Group 78">
            <a:extLst>
              <a:ext uri="{FF2B5EF4-FFF2-40B4-BE49-F238E27FC236}">
                <a16:creationId xmlns:a16="http://schemas.microsoft.com/office/drawing/2014/main" id="{FD22CC78-0F67-DE52-3752-F1F8858C54BF}"/>
              </a:ext>
            </a:extLst>
          </p:cNvPr>
          <p:cNvGrpSpPr/>
          <p:nvPr/>
        </p:nvGrpSpPr>
        <p:grpSpPr>
          <a:xfrm>
            <a:off x="1462075" y="6029247"/>
            <a:ext cx="8260153" cy="239250"/>
            <a:chOff x="1462075" y="5661497"/>
            <a:chExt cx="8260153" cy="239250"/>
          </a:xfrm>
        </p:grpSpPr>
        <p:sp>
          <p:nvSpPr>
            <p:cNvPr id="35" name="TextBox 34">
              <a:extLst>
                <a:ext uri="{FF2B5EF4-FFF2-40B4-BE49-F238E27FC236}">
                  <a16:creationId xmlns:a16="http://schemas.microsoft.com/office/drawing/2014/main" id="{BA423C47-2798-AFCE-EA3A-0D6B644C5C19}"/>
                </a:ext>
              </a:extLst>
            </p:cNvPr>
            <p:cNvSpPr txBox="1"/>
            <p:nvPr/>
          </p:nvSpPr>
          <p:spPr>
            <a:xfrm>
              <a:off x="1462075" y="5661497"/>
              <a:ext cx="1494907" cy="239250"/>
            </a:xfrm>
            <a:prstGeom prst="rect">
              <a:avLst/>
            </a:prstGeom>
            <a:ln w="6350">
              <a:noFill/>
              <a:miter lim="800000"/>
            </a:ln>
          </p:spPr>
          <p:txBody>
            <a:bodyPr vert="horz" wrap="square" lIns="0" tIns="0" rIns="0" bIns="0" rtlCol="0">
              <a:noAutofit/>
            </a:bodyPr>
            <a:lstStyle/>
            <a:p>
              <a:pPr algn="l">
                <a:spcBef>
                  <a:spcPts val="300"/>
                </a:spcBef>
                <a:spcAft>
                  <a:spcPts val="300"/>
                </a:spcAft>
                <a:buNone/>
              </a:pPr>
              <a:r>
                <a:rPr lang="fr-FR" sz="1150" dirty="0"/>
                <a:t>Etude de préfaisabilité</a:t>
              </a:r>
            </a:p>
          </p:txBody>
        </p:sp>
        <p:sp>
          <p:nvSpPr>
            <p:cNvPr id="36" name="TextBox 35">
              <a:extLst>
                <a:ext uri="{FF2B5EF4-FFF2-40B4-BE49-F238E27FC236}">
                  <a16:creationId xmlns:a16="http://schemas.microsoft.com/office/drawing/2014/main" id="{8721D6BC-0C6B-ECE3-F431-1B0C3132C922}"/>
                </a:ext>
              </a:extLst>
            </p:cNvPr>
            <p:cNvSpPr txBox="1"/>
            <p:nvPr/>
          </p:nvSpPr>
          <p:spPr>
            <a:xfrm>
              <a:off x="3717524" y="5661497"/>
              <a:ext cx="1494907" cy="239250"/>
            </a:xfrm>
            <a:prstGeom prst="rect">
              <a:avLst/>
            </a:prstGeom>
            <a:ln w="6350">
              <a:noFill/>
              <a:miter lim="800000"/>
            </a:ln>
          </p:spPr>
          <p:txBody>
            <a:bodyPr vert="horz" wrap="square" lIns="0" tIns="0" rIns="0" bIns="0" rtlCol="0">
              <a:noAutofit/>
            </a:bodyPr>
            <a:lstStyle/>
            <a:p>
              <a:pPr algn="ctr">
                <a:spcBef>
                  <a:spcPts val="300"/>
                </a:spcBef>
                <a:spcAft>
                  <a:spcPts val="300"/>
                </a:spcAft>
                <a:buNone/>
              </a:pPr>
              <a:r>
                <a:rPr lang="fr-FR" sz="1150" dirty="0"/>
                <a:t>Etude de faisabilité</a:t>
              </a:r>
            </a:p>
          </p:txBody>
        </p:sp>
        <p:sp>
          <p:nvSpPr>
            <p:cNvPr id="38" name="TextBox 37">
              <a:extLst>
                <a:ext uri="{FF2B5EF4-FFF2-40B4-BE49-F238E27FC236}">
                  <a16:creationId xmlns:a16="http://schemas.microsoft.com/office/drawing/2014/main" id="{E31FD273-1B36-F71B-0887-DC76D264BD47}"/>
                </a:ext>
              </a:extLst>
            </p:cNvPr>
            <p:cNvSpPr txBox="1"/>
            <p:nvPr/>
          </p:nvSpPr>
          <p:spPr>
            <a:xfrm>
              <a:off x="5974718" y="5661497"/>
              <a:ext cx="1494907" cy="239250"/>
            </a:xfrm>
            <a:prstGeom prst="rect">
              <a:avLst/>
            </a:prstGeom>
            <a:ln w="6350">
              <a:noFill/>
              <a:miter lim="800000"/>
            </a:ln>
          </p:spPr>
          <p:txBody>
            <a:bodyPr vert="horz" wrap="square" lIns="0" tIns="0" rIns="0" bIns="0" rtlCol="0">
              <a:noAutofit/>
            </a:bodyPr>
            <a:lstStyle/>
            <a:p>
              <a:pPr algn="ctr">
                <a:spcBef>
                  <a:spcPts val="300"/>
                </a:spcBef>
                <a:spcAft>
                  <a:spcPts val="300"/>
                </a:spcAft>
                <a:buNone/>
              </a:pPr>
              <a:r>
                <a:rPr lang="fr-FR" sz="1150" dirty="0"/>
                <a:t>Appel d’offre</a:t>
              </a:r>
            </a:p>
          </p:txBody>
        </p:sp>
        <p:sp>
          <p:nvSpPr>
            <p:cNvPr id="77" name="TextBox 76">
              <a:extLst>
                <a:ext uri="{FF2B5EF4-FFF2-40B4-BE49-F238E27FC236}">
                  <a16:creationId xmlns:a16="http://schemas.microsoft.com/office/drawing/2014/main" id="{E4E2A865-F68E-D248-BA11-09AC4601A8EE}"/>
                </a:ext>
              </a:extLst>
            </p:cNvPr>
            <p:cNvSpPr txBox="1"/>
            <p:nvPr/>
          </p:nvSpPr>
          <p:spPr>
            <a:xfrm>
              <a:off x="8227321" y="5661497"/>
              <a:ext cx="1494907" cy="239250"/>
            </a:xfrm>
            <a:prstGeom prst="rect">
              <a:avLst/>
            </a:prstGeom>
            <a:ln w="6350">
              <a:noFill/>
              <a:miter lim="800000"/>
            </a:ln>
          </p:spPr>
          <p:txBody>
            <a:bodyPr vert="horz" wrap="square" lIns="0" tIns="0" rIns="0" bIns="0" rtlCol="0">
              <a:noAutofit/>
            </a:bodyPr>
            <a:lstStyle/>
            <a:p>
              <a:pPr algn="ctr">
                <a:spcBef>
                  <a:spcPts val="300"/>
                </a:spcBef>
                <a:spcAft>
                  <a:spcPts val="300"/>
                </a:spcAft>
                <a:buNone/>
              </a:pPr>
              <a:r>
                <a:rPr lang="fr-FR" sz="1150" dirty="0"/>
                <a:t>Démarrage du projet</a:t>
              </a:r>
            </a:p>
          </p:txBody>
        </p:sp>
      </p:grpSp>
      <p:sp>
        <p:nvSpPr>
          <p:cNvPr id="78" name="CustomShape 21">
            <a:extLst>
              <a:ext uri="{FF2B5EF4-FFF2-40B4-BE49-F238E27FC236}">
                <a16:creationId xmlns:a16="http://schemas.microsoft.com/office/drawing/2014/main" id="{69F98668-620F-8F79-A5DD-4F06D542F424}"/>
              </a:ext>
            </a:extLst>
          </p:cNvPr>
          <p:cNvSpPr/>
          <p:nvPr/>
        </p:nvSpPr>
        <p:spPr>
          <a:xfrm>
            <a:off x="9755812" y="1107486"/>
            <a:ext cx="0" cy="5158745"/>
          </a:xfrm>
          <a:prstGeom prst="straightConnector1">
            <a:avLst/>
          </a:prstGeom>
          <a:noFill/>
          <a:ln w="12600">
            <a:solidFill>
              <a:schemeClr val="accent6"/>
            </a:solidFill>
            <a:round/>
          </a:ln>
        </p:spPr>
        <p:style>
          <a:lnRef idx="0">
            <a:scrgbClr r="0" g="0" b="0"/>
          </a:lnRef>
          <a:fillRef idx="0">
            <a:scrgbClr r="0" g="0" b="0"/>
          </a:fillRef>
          <a:effectRef idx="0">
            <a:scrgbClr r="0" g="0" b="0"/>
          </a:effectRef>
          <a:fontRef idx="minor"/>
        </p:style>
        <p:txBody>
          <a:bodyPr/>
          <a:lstStyle/>
          <a:p>
            <a:endParaRPr lang="fr-TG"/>
          </a:p>
        </p:txBody>
      </p:sp>
      <p:sp>
        <p:nvSpPr>
          <p:cNvPr id="81" name="TextBox 80">
            <a:extLst>
              <a:ext uri="{FF2B5EF4-FFF2-40B4-BE49-F238E27FC236}">
                <a16:creationId xmlns:a16="http://schemas.microsoft.com/office/drawing/2014/main" id="{D31636E0-1CD2-24E2-D9A5-EC9E598AAF0D}"/>
              </a:ext>
            </a:extLst>
          </p:cNvPr>
          <p:cNvSpPr txBox="1"/>
          <p:nvPr/>
        </p:nvSpPr>
        <p:spPr>
          <a:xfrm>
            <a:off x="9901180" y="6497781"/>
            <a:ext cx="1741984" cy="267563"/>
          </a:xfrm>
          <a:prstGeom prst="rect">
            <a:avLst/>
          </a:prstGeom>
          <a:ln w="6350">
            <a:noFill/>
            <a:miter lim="800000"/>
          </a:ln>
        </p:spPr>
        <p:txBody>
          <a:bodyPr vert="horz" wrap="square" lIns="0" tIns="0" rIns="0" bIns="0" rtlCol="0">
            <a:noAutofit/>
          </a:bodyPr>
          <a:lstStyle/>
          <a:p>
            <a:pPr>
              <a:spcBef>
                <a:spcPts val="300"/>
              </a:spcBef>
              <a:spcAft>
                <a:spcPts val="300"/>
              </a:spcAft>
            </a:pPr>
            <a:r>
              <a:rPr lang="fr-FR" sz="1050" i="1" dirty="0"/>
              <a:t>Mise à jour : Avril/2026</a:t>
            </a:r>
          </a:p>
          <a:p>
            <a:pPr>
              <a:spcBef>
                <a:spcPts val="300"/>
              </a:spcBef>
              <a:spcAft>
                <a:spcPts val="300"/>
              </a:spcAft>
            </a:pPr>
            <a:endParaRPr lang="fr-FR" sz="1050" i="1" dirty="0"/>
          </a:p>
        </p:txBody>
      </p:sp>
      <p:grpSp>
        <p:nvGrpSpPr>
          <p:cNvPr id="2" name="Group 25">
            <a:extLst>
              <a:ext uri="{FF2B5EF4-FFF2-40B4-BE49-F238E27FC236}">
                <a16:creationId xmlns:a16="http://schemas.microsoft.com/office/drawing/2014/main" id="{8622F700-9355-3AE1-4C63-BDB2943A461F}"/>
              </a:ext>
            </a:extLst>
          </p:cNvPr>
          <p:cNvGrpSpPr/>
          <p:nvPr/>
        </p:nvGrpSpPr>
        <p:grpSpPr>
          <a:xfrm>
            <a:off x="4306564" y="5669901"/>
            <a:ext cx="351016" cy="351016"/>
            <a:chOff x="2186558" y="5919217"/>
            <a:chExt cx="351016" cy="351016"/>
          </a:xfrm>
        </p:grpSpPr>
        <p:sp>
          <p:nvSpPr>
            <p:cNvPr id="3" name="Oval 13">
              <a:extLst>
                <a:ext uri="{FF2B5EF4-FFF2-40B4-BE49-F238E27FC236}">
                  <a16:creationId xmlns:a16="http://schemas.microsoft.com/office/drawing/2014/main" id="{60751FB1-5AA5-AFA8-81B8-6D0C2B43E9DB}"/>
                </a:ext>
              </a:extLst>
            </p:cNvPr>
            <p:cNvSpPr/>
            <p:nvPr/>
          </p:nvSpPr>
          <p:spPr>
            <a:xfrm>
              <a:off x="2186559" y="5919217"/>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fr-FR" sz="800" dirty="0" err="1">
                <a:solidFill>
                  <a:srgbClr val="236800"/>
                </a:solidFill>
              </a:endParaRPr>
            </a:p>
          </p:txBody>
        </p:sp>
        <p:sp>
          <p:nvSpPr>
            <p:cNvPr id="11" name="Graphic 17" descr="Badge Tick1 with solid fill">
              <a:extLst>
                <a:ext uri="{FF2B5EF4-FFF2-40B4-BE49-F238E27FC236}">
                  <a16:creationId xmlns:a16="http://schemas.microsoft.com/office/drawing/2014/main" id="{BCED25D5-2CEF-5083-748E-9EF5571496BF}"/>
                </a:ext>
              </a:extLst>
            </p:cNvPr>
            <p:cNvSpPr/>
            <p:nvPr/>
          </p:nvSpPr>
          <p:spPr>
            <a:xfrm>
              <a:off x="2186558" y="5919217"/>
              <a:ext cx="351016" cy="351016"/>
            </a:xfrm>
            <a:custGeom>
              <a:avLst/>
              <a:gdLst>
                <a:gd name="connsiteX0" fmla="*/ 175508 w 351016"/>
                <a:gd name="connsiteY0" fmla="*/ 0 h 351016"/>
                <a:gd name="connsiteX1" fmla="*/ 0 w 351016"/>
                <a:gd name="connsiteY1" fmla="*/ 175508 h 351016"/>
                <a:gd name="connsiteX2" fmla="*/ 175508 w 351016"/>
                <a:gd name="connsiteY2" fmla="*/ 351016 h 351016"/>
                <a:gd name="connsiteX3" fmla="*/ 351016 w 351016"/>
                <a:gd name="connsiteY3" fmla="*/ 175508 h 351016"/>
                <a:gd name="connsiteX4" fmla="*/ 351016 w 351016"/>
                <a:gd name="connsiteY4" fmla="*/ 175494 h 351016"/>
                <a:gd name="connsiteX5" fmla="*/ 175642 w 351016"/>
                <a:gd name="connsiteY5" fmla="*/ 0 h 351016"/>
                <a:gd name="connsiteX6" fmla="*/ 175508 w 351016"/>
                <a:gd name="connsiteY6" fmla="*/ 0 h 351016"/>
                <a:gd name="connsiteX7" fmla="*/ 218023 w 351016"/>
                <a:gd name="connsiteY7" fmla="*/ 183891 h 351016"/>
                <a:gd name="connsiteX8" fmla="*/ 140849 w 351016"/>
                <a:gd name="connsiteY8" fmla="*/ 261143 h 351016"/>
                <a:gd name="connsiteX9" fmla="*/ 74720 w 351016"/>
                <a:gd name="connsiteY9" fmla="*/ 195014 h 351016"/>
                <a:gd name="connsiteX10" fmla="*/ 96814 w 351016"/>
                <a:gd name="connsiteY10" fmla="*/ 172920 h 351016"/>
                <a:gd name="connsiteX11" fmla="*/ 140849 w 351016"/>
                <a:gd name="connsiteY11" fmla="*/ 216956 h 351016"/>
                <a:gd name="connsiteX12" fmla="*/ 204622 w 351016"/>
                <a:gd name="connsiteY12" fmla="*/ 152356 h 351016"/>
                <a:gd name="connsiteX13" fmla="*/ 259341 w 351016"/>
                <a:gd name="connsiteY13" fmla="*/ 98330 h 351016"/>
                <a:gd name="connsiteX14" fmla="*/ 261333 w 351016"/>
                <a:gd name="connsiteY14" fmla="*/ 96481 h 351016"/>
                <a:gd name="connsiteX15" fmla="*/ 263181 w 351016"/>
                <a:gd name="connsiteY15" fmla="*/ 94485 h 351016"/>
                <a:gd name="connsiteX16" fmla="*/ 285585 w 351016"/>
                <a:gd name="connsiteY16" fmla="*/ 116579 h 351016"/>
                <a:gd name="connsiteX17" fmla="*/ 218018 w 351016"/>
                <a:gd name="connsiteY17" fmla="*/ 183877 h 351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1016" h="351016">
                  <a:moveTo>
                    <a:pt x="175508" y="0"/>
                  </a:moveTo>
                  <a:cubicBezTo>
                    <a:pt x="78578" y="0"/>
                    <a:pt x="0" y="78578"/>
                    <a:pt x="0" y="175508"/>
                  </a:cubicBezTo>
                  <a:cubicBezTo>
                    <a:pt x="0" y="272438"/>
                    <a:pt x="78578" y="351016"/>
                    <a:pt x="175508" y="351016"/>
                  </a:cubicBezTo>
                  <a:cubicBezTo>
                    <a:pt x="272438" y="351016"/>
                    <a:pt x="351016" y="272438"/>
                    <a:pt x="351016" y="175508"/>
                  </a:cubicBezTo>
                  <a:cubicBezTo>
                    <a:pt x="351016" y="175503"/>
                    <a:pt x="351016" y="175499"/>
                    <a:pt x="351016" y="175494"/>
                  </a:cubicBezTo>
                  <a:cubicBezTo>
                    <a:pt x="351049" y="78605"/>
                    <a:pt x="272532" y="33"/>
                    <a:pt x="175642" y="0"/>
                  </a:cubicBezTo>
                  <a:cubicBezTo>
                    <a:pt x="175597" y="0"/>
                    <a:pt x="175553" y="0"/>
                    <a:pt x="175508" y="0"/>
                  </a:cubicBezTo>
                  <a:close/>
                  <a:moveTo>
                    <a:pt x="218023" y="183891"/>
                  </a:moveTo>
                  <a:cubicBezTo>
                    <a:pt x="192453" y="209415"/>
                    <a:pt x="166728" y="235166"/>
                    <a:pt x="140849" y="261143"/>
                  </a:cubicBezTo>
                  <a:cubicBezTo>
                    <a:pt x="118858" y="239048"/>
                    <a:pt x="96815" y="217005"/>
                    <a:pt x="74720" y="195014"/>
                  </a:cubicBezTo>
                  <a:lnTo>
                    <a:pt x="96814" y="172920"/>
                  </a:lnTo>
                  <a:lnTo>
                    <a:pt x="140849" y="216956"/>
                  </a:lnTo>
                  <a:cubicBezTo>
                    <a:pt x="162227" y="195270"/>
                    <a:pt x="183484" y="173737"/>
                    <a:pt x="204622" y="152356"/>
                  </a:cubicBezTo>
                  <a:cubicBezTo>
                    <a:pt x="225745" y="130978"/>
                    <a:pt x="237432" y="119504"/>
                    <a:pt x="259341" y="98330"/>
                  </a:cubicBezTo>
                  <a:cubicBezTo>
                    <a:pt x="259956" y="97715"/>
                    <a:pt x="260617" y="97105"/>
                    <a:pt x="261333" y="96481"/>
                  </a:cubicBezTo>
                  <a:cubicBezTo>
                    <a:pt x="262027" y="95892"/>
                    <a:pt x="262648" y="95222"/>
                    <a:pt x="263181" y="94485"/>
                  </a:cubicBezTo>
                  <a:lnTo>
                    <a:pt x="285585" y="116579"/>
                  </a:lnTo>
                  <a:cubicBezTo>
                    <a:pt x="259563" y="142457"/>
                    <a:pt x="243592" y="158354"/>
                    <a:pt x="218018" y="183877"/>
                  </a:cubicBezTo>
                  <a:close/>
                </a:path>
              </a:pathLst>
            </a:custGeom>
            <a:solidFill>
              <a:schemeClr val="accent1"/>
            </a:solidFill>
            <a:ln w="4564" cap="flat">
              <a:noFill/>
              <a:prstDash val="solid"/>
              <a:miter/>
            </a:ln>
          </p:spPr>
          <p:txBody>
            <a:bodyPr rtlCol="0" anchor="ctr"/>
            <a:lstStyle/>
            <a:p>
              <a:endParaRPr lang="fr-FR"/>
            </a:p>
          </p:txBody>
        </p:sp>
      </p:grpSp>
      <p:grpSp>
        <p:nvGrpSpPr>
          <p:cNvPr id="13" name="Group 25">
            <a:extLst>
              <a:ext uri="{FF2B5EF4-FFF2-40B4-BE49-F238E27FC236}">
                <a16:creationId xmlns:a16="http://schemas.microsoft.com/office/drawing/2014/main" id="{E5FD6C53-2AAF-41DA-984C-2367F43F34C7}"/>
              </a:ext>
            </a:extLst>
          </p:cNvPr>
          <p:cNvGrpSpPr/>
          <p:nvPr/>
        </p:nvGrpSpPr>
        <p:grpSpPr>
          <a:xfrm>
            <a:off x="8808606" y="5657520"/>
            <a:ext cx="351016" cy="351016"/>
            <a:chOff x="2186558" y="5919217"/>
            <a:chExt cx="351016" cy="351016"/>
          </a:xfrm>
        </p:grpSpPr>
        <p:sp>
          <p:nvSpPr>
            <p:cNvPr id="15" name="Oval 13">
              <a:extLst>
                <a:ext uri="{FF2B5EF4-FFF2-40B4-BE49-F238E27FC236}">
                  <a16:creationId xmlns:a16="http://schemas.microsoft.com/office/drawing/2014/main" id="{45440110-8DD3-1E95-C64E-FD97F8F5168B}"/>
                </a:ext>
              </a:extLst>
            </p:cNvPr>
            <p:cNvSpPr/>
            <p:nvPr/>
          </p:nvSpPr>
          <p:spPr>
            <a:xfrm>
              <a:off x="2186559" y="5919217"/>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fr-FR" sz="800" dirty="0" err="1">
                <a:solidFill>
                  <a:srgbClr val="236800"/>
                </a:solidFill>
              </a:endParaRPr>
            </a:p>
          </p:txBody>
        </p:sp>
        <p:sp>
          <p:nvSpPr>
            <p:cNvPr id="16" name="Graphic 17" descr="Badge Tick1 with solid fill">
              <a:extLst>
                <a:ext uri="{FF2B5EF4-FFF2-40B4-BE49-F238E27FC236}">
                  <a16:creationId xmlns:a16="http://schemas.microsoft.com/office/drawing/2014/main" id="{9D4BDC8B-D2D8-A9AC-8FA7-A115069067DA}"/>
                </a:ext>
              </a:extLst>
            </p:cNvPr>
            <p:cNvSpPr/>
            <p:nvPr/>
          </p:nvSpPr>
          <p:spPr>
            <a:xfrm>
              <a:off x="2186558" y="5919217"/>
              <a:ext cx="351016" cy="351016"/>
            </a:xfrm>
            <a:custGeom>
              <a:avLst/>
              <a:gdLst>
                <a:gd name="connsiteX0" fmla="*/ 175508 w 351016"/>
                <a:gd name="connsiteY0" fmla="*/ 0 h 351016"/>
                <a:gd name="connsiteX1" fmla="*/ 0 w 351016"/>
                <a:gd name="connsiteY1" fmla="*/ 175508 h 351016"/>
                <a:gd name="connsiteX2" fmla="*/ 175508 w 351016"/>
                <a:gd name="connsiteY2" fmla="*/ 351016 h 351016"/>
                <a:gd name="connsiteX3" fmla="*/ 351016 w 351016"/>
                <a:gd name="connsiteY3" fmla="*/ 175508 h 351016"/>
                <a:gd name="connsiteX4" fmla="*/ 351016 w 351016"/>
                <a:gd name="connsiteY4" fmla="*/ 175494 h 351016"/>
                <a:gd name="connsiteX5" fmla="*/ 175642 w 351016"/>
                <a:gd name="connsiteY5" fmla="*/ 0 h 351016"/>
                <a:gd name="connsiteX6" fmla="*/ 175508 w 351016"/>
                <a:gd name="connsiteY6" fmla="*/ 0 h 351016"/>
                <a:gd name="connsiteX7" fmla="*/ 218023 w 351016"/>
                <a:gd name="connsiteY7" fmla="*/ 183891 h 351016"/>
                <a:gd name="connsiteX8" fmla="*/ 140849 w 351016"/>
                <a:gd name="connsiteY8" fmla="*/ 261143 h 351016"/>
                <a:gd name="connsiteX9" fmla="*/ 74720 w 351016"/>
                <a:gd name="connsiteY9" fmla="*/ 195014 h 351016"/>
                <a:gd name="connsiteX10" fmla="*/ 96814 w 351016"/>
                <a:gd name="connsiteY10" fmla="*/ 172920 h 351016"/>
                <a:gd name="connsiteX11" fmla="*/ 140849 w 351016"/>
                <a:gd name="connsiteY11" fmla="*/ 216956 h 351016"/>
                <a:gd name="connsiteX12" fmla="*/ 204622 w 351016"/>
                <a:gd name="connsiteY12" fmla="*/ 152356 h 351016"/>
                <a:gd name="connsiteX13" fmla="*/ 259341 w 351016"/>
                <a:gd name="connsiteY13" fmla="*/ 98330 h 351016"/>
                <a:gd name="connsiteX14" fmla="*/ 261333 w 351016"/>
                <a:gd name="connsiteY14" fmla="*/ 96481 h 351016"/>
                <a:gd name="connsiteX15" fmla="*/ 263181 w 351016"/>
                <a:gd name="connsiteY15" fmla="*/ 94485 h 351016"/>
                <a:gd name="connsiteX16" fmla="*/ 285585 w 351016"/>
                <a:gd name="connsiteY16" fmla="*/ 116579 h 351016"/>
                <a:gd name="connsiteX17" fmla="*/ 218018 w 351016"/>
                <a:gd name="connsiteY17" fmla="*/ 183877 h 351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1016" h="351016">
                  <a:moveTo>
                    <a:pt x="175508" y="0"/>
                  </a:moveTo>
                  <a:cubicBezTo>
                    <a:pt x="78578" y="0"/>
                    <a:pt x="0" y="78578"/>
                    <a:pt x="0" y="175508"/>
                  </a:cubicBezTo>
                  <a:cubicBezTo>
                    <a:pt x="0" y="272438"/>
                    <a:pt x="78578" y="351016"/>
                    <a:pt x="175508" y="351016"/>
                  </a:cubicBezTo>
                  <a:cubicBezTo>
                    <a:pt x="272438" y="351016"/>
                    <a:pt x="351016" y="272438"/>
                    <a:pt x="351016" y="175508"/>
                  </a:cubicBezTo>
                  <a:cubicBezTo>
                    <a:pt x="351016" y="175503"/>
                    <a:pt x="351016" y="175499"/>
                    <a:pt x="351016" y="175494"/>
                  </a:cubicBezTo>
                  <a:cubicBezTo>
                    <a:pt x="351049" y="78605"/>
                    <a:pt x="272532" y="33"/>
                    <a:pt x="175642" y="0"/>
                  </a:cubicBezTo>
                  <a:cubicBezTo>
                    <a:pt x="175597" y="0"/>
                    <a:pt x="175553" y="0"/>
                    <a:pt x="175508" y="0"/>
                  </a:cubicBezTo>
                  <a:close/>
                  <a:moveTo>
                    <a:pt x="218023" y="183891"/>
                  </a:moveTo>
                  <a:cubicBezTo>
                    <a:pt x="192453" y="209415"/>
                    <a:pt x="166728" y="235166"/>
                    <a:pt x="140849" y="261143"/>
                  </a:cubicBezTo>
                  <a:cubicBezTo>
                    <a:pt x="118858" y="239048"/>
                    <a:pt x="96815" y="217005"/>
                    <a:pt x="74720" y="195014"/>
                  </a:cubicBezTo>
                  <a:lnTo>
                    <a:pt x="96814" y="172920"/>
                  </a:lnTo>
                  <a:lnTo>
                    <a:pt x="140849" y="216956"/>
                  </a:lnTo>
                  <a:cubicBezTo>
                    <a:pt x="162227" y="195270"/>
                    <a:pt x="183484" y="173737"/>
                    <a:pt x="204622" y="152356"/>
                  </a:cubicBezTo>
                  <a:cubicBezTo>
                    <a:pt x="225745" y="130978"/>
                    <a:pt x="237432" y="119504"/>
                    <a:pt x="259341" y="98330"/>
                  </a:cubicBezTo>
                  <a:cubicBezTo>
                    <a:pt x="259956" y="97715"/>
                    <a:pt x="260617" y="97105"/>
                    <a:pt x="261333" y="96481"/>
                  </a:cubicBezTo>
                  <a:cubicBezTo>
                    <a:pt x="262027" y="95892"/>
                    <a:pt x="262648" y="95222"/>
                    <a:pt x="263181" y="94485"/>
                  </a:cubicBezTo>
                  <a:lnTo>
                    <a:pt x="285585" y="116579"/>
                  </a:lnTo>
                  <a:cubicBezTo>
                    <a:pt x="259563" y="142457"/>
                    <a:pt x="243592" y="158354"/>
                    <a:pt x="218018" y="183877"/>
                  </a:cubicBezTo>
                  <a:close/>
                </a:path>
              </a:pathLst>
            </a:custGeom>
            <a:solidFill>
              <a:schemeClr val="accent1"/>
            </a:solidFill>
            <a:ln w="4564" cap="flat">
              <a:noFill/>
              <a:prstDash val="solid"/>
              <a:miter/>
            </a:ln>
          </p:spPr>
          <p:txBody>
            <a:bodyPr rtlCol="0" anchor="ctr"/>
            <a:lstStyle/>
            <a:p>
              <a:endParaRPr lang="fr-FR"/>
            </a:p>
          </p:txBody>
        </p:sp>
      </p:grpSp>
      <p:grpSp>
        <p:nvGrpSpPr>
          <p:cNvPr id="17" name="Group 25">
            <a:extLst>
              <a:ext uri="{FF2B5EF4-FFF2-40B4-BE49-F238E27FC236}">
                <a16:creationId xmlns:a16="http://schemas.microsoft.com/office/drawing/2014/main" id="{4E2E3451-9BB0-554B-6936-1784CC5EE5B3}"/>
              </a:ext>
            </a:extLst>
          </p:cNvPr>
          <p:cNvGrpSpPr/>
          <p:nvPr/>
        </p:nvGrpSpPr>
        <p:grpSpPr>
          <a:xfrm>
            <a:off x="6551311" y="5648299"/>
            <a:ext cx="351016" cy="351016"/>
            <a:chOff x="2186558" y="5919217"/>
            <a:chExt cx="351016" cy="351016"/>
          </a:xfrm>
        </p:grpSpPr>
        <p:sp>
          <p:nvSpPr>
            <p:cNvPr id="18" name="Oval 13">
              <a:extLst>
                <a:ext uri="{FF2B5EF4-FFF2-40B4-BE49-F238E27FC236}">
                  <a16:creationId xmlns:a16="http://schemas.microsoft.com/office/drawing/2014/main" id="{9084F9F0-1403-98EE-4E90-02B959BB46ED}"/>
                </a:ext>
              </a:extLst>
            </p:cNvPr>
            <p:cNvSpPr/>
            <p:nvPr/>
          </p:nvSpPr>
          <p:spPr>
            <a:xfrm>
              <a:off x="2186559" y="5919217"/>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fr-FR" sz="800" dirty="0" err="1">
                <a:solidFill>
                  <a:srgbClr val="236800"/>
                </a:solidFill>
              </a:endParaRPr>
            </a:p>
          </p:txBody>
        </p:sp>
        <p:sp>
          <p:nvSpPr>
            <p:cNvPr id="20" name="Graphic 17" descr="Badge Tick1 with solid fill">
              <a:extLst>
                <a:ext uri="{FF2B5EF4-FFF2-40B4-BE49-F238E27FC236}">
                  <a16:creationId xmlns:a16="http://schemas.microsoft.com/office/drawing/2014/main" id="{645A3BD5-7102-654E-36A4-9DD09098CB68}"/>
                </a:ext>
              </a:extLst>
            </p:cNvPr>
            <p:cNvSpPr/>
            <p:nvPr/>
          </p:nvSpPr>
          <p:spPr>
            <a:xfrm>
              <a:off x="2186558" y="5919217"/>
              <a:ext cx="351016" cy="351016"/>
            </a:xfrm>
            <a:custGeom>
              <a:avLst/>
              <a:gdLst>
                <a:gd name="connsiteX0" fmla="*/ 175508 w 351016"/>
                <a:gd name="connsiteY0" fmla="*/ 0 h 351016"/>
                <a:gd name="connsiteX1" fmla="*/ 0 w 351016"/>
                <a:gd name="connsiteY1" fmla="*/ 175508 h 351016"/>
                <a:gd name="connsiteX2" fmla="*/ 175508 w 351016"/>
                <a:gd name="connsiteY2" fmla="*/ 351016 h 351016"/>
                <a:gd name="connsiteX3" fmla="*/ 351016 w 351016"/>
                <a:gd name="connsiteY3" fmla="*/ 175508 h 351016"/>
                <a:gd name="connsiteX4" fmla="*/ 351016 w 351016"/>
                <a:gd name="connsiteY4" fmla="*/ 175494 h 351016"/>
                <a:gd name="connsiteX5" fmla="*/ 175642 w 351016"/>
                <a:gd name="connsiteY5" fmla="*/ 0 h 351016"/>
                <a:gd name="connsiteX6" fmla="*/ 175508 w 351016"/>
                <a:gd name="connsiteY6" fmla="*/ 0 h 351016"/>
                <a:gd name="connsiteX7" fmla="*/ 218023 w 351016"/>
                <a:gd name="connsiteY7" fmla="*/ 183891 h 351016"/>
                <a:gd name="connsiteX8" fmla="*/ 140849 w 351016"/>
                <a:gd name="connsiteY8" fmla="*/ 261143 h 351016"/>
                <a:gd name="connsiteX9" fmla="*/ 74720 w 351016"/>
                <a:gd name="connsiteY9" fmla="*/ 195014 h 351016"/>
                <a:gd name="connsiteX10" fmla="*/ 96814 w 351016"/>
                <a:gd name="connsiteY10" fmla="*/ 172920 h 351016"/>
                <a:gd name="connsiteX11" fmla="*/ 140849 w 351016"/>
                <a:gd name="connsiteY11" fmla="*/ 216956 h 351016"/>
                <a:gd name="connsiteX12" fmla="*/ 204622 w 351016"/>
                <a:gd name="connsiteY12" fmla="*/ 152356 h 351016"/>
                <a:gd name="connsiteX13" fmla="*/ 259341 w 351016"/>
                <a:gd name="connsiteY13" fmla="*/ 98330 h 351016"/>
                <a:gd name="connsiteX14" fmla="*/ 261333 w 351016"/>
                <a:gd name="connsiteY14" fmla="*/ 96481 h 351016"/>
                <a:gd name="connsiteX15" fmla="*/ 263181 w 351016"/>
                <a:gd name="connsiteY15" fmla="*/ 94485 h 351016"/>
                <a:gd name="connsiteX16" fmla="*/ 285585 w 351016"/>
                <a:gd name="connsiteY16" fmla="*/ 116579 h 351016"/>
                <a:gd name="connsiteX17" fmla="*/ 218018 w 351016"/>
                <a:gd name="connsiteY17" fmla="*/ 183877 h 351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1016" h="351016">
                  <a:moveTo>
                    <a:pt x="175508" y="0"/>
                  </a:moveTo>
                  <a:cubicBezTo>
                    <a:pt x="78578" y="0"/>
                    <a:pt x="0" y="78578"/>
                    <a:pt x="0" y="175508"/>
                  </a:cubicBezTo>
                  <a:cubicBezTo>
                    <a:pt x="0" y="272438"/>
                    <a:pt x="78578" y="351016"/>
                    <a:pt x="175508" y="351016"/>
                  </a:cubicBezTo>
                  <a:cubicBezTo>
                    <a:pt x="272438" y="351016"/>
                    <a:pt x="351016" y="272438"/>
                    <a:pt x="351016" y="175508"/>
                  </a:cubicBezTo>
                  <a:cubicBezTo>
                    <a:pt x="351016" y="175503"/>
                    <a:pt x="351016" y="175499"/>
                    <a:pt x="351016" y="175494"/>
                  </a:cubicBezTo>
                  <a:cubicBezTo>
                    <a:pt x="351049" y="78605"/>
                    <a:pt x="272532" y="33"/>
                    <a:pt x="175642" y="0"/>
                  </a:cubicBezTo>
                  <a:cubicBezTo>
                    <a:pt x="175597" y="0"/>
                    <a:pt x="175553" y="0"/>
                    <a:pt x="175508" y="0"/>
                  </a:cubicBezTo>
                  <a:close/>
                  <a:moveTo>
                    <a:pt x="218023" y="183891"/>
                  </a:moveTo>
                  <a:cubicBezTo>
                    <a:pt x="192453" y="209415"/>
                    <a:pt x="166728" y="235166"/>
                    <a:pt x="140849" y="261143"/>
                  </a:cubicBezTo>
                  <a:cubicBezTo>
                    <a:pt x="118858" y="239048"/>
                    <a:pt x="96815" y="217005"/>
                    <a:pt x="74720" y="195014"/>
                  </a:cubicBezTo>
                  <a:lnTo>
                    <a:pt x="96814" y="172920"/>
                  </a:lnTo>
                  <a:lnTo>
                    <a:pt x="140849" y="216956"/>
                  </a:lnTo>
                  <a:cubicBezTo>
                    <a:pt x="162227" y="195270"/>
                    <a:pt x="183484" y="173737"/>
                    <a:pt x="204622" y="152356"/>
                  </a:cubicBezTo>
                  <a:cubicBezTo>
                    <a:pt x="225745" y="130978"/>
                    <a:pt x="237432" y="119504"/>
                    <a:pt x="259341" y="98330"/>
                  </a:cubicBezTo>
                  <a:cubicBezTo>
                    <a:pt x="259956" y="97715"/>
                    <a:pt x="260617" y="97105"/>
                    <a:pt x="261333" y="96481"/>
                  </a:cubicBezTo>
                  <a:cubicBezTo>
                    <a:pt x="262027" y="95892"/>
                    <a:pt x="262648" y="95222"/>
                    <a:pt x="263181" y="94485"/>
                  </a:cubicBezTo>
                  <a:lnTo>
                    <a:pt x="285585" y="116579"/>
                  </a:lnTo>
                  <a:cubicBezTo>
                    <a:pt x="259563" y="142457"/>
                    <a:pt x="243592" y="158354"/>
                    <a:pt x="218018" y="183877"/>
                  </a:cubicBezTo>
                  <a:close/>
                </a:path>
              </a:pathLst>
            </a:custGeom>
            <a:solidFill>
              <a:schemeClr val="accent1"/>
            </a:solidFill>
            <a:ln w="4564" cap="flat">
              <a:noFill/>
              <a:prstDash val="solid"/>
              <a:miter/>
            </a:ln>
          </p:spPr>
          <p:txBody>
            <a:bodyPr rtlCol="0" anchor="ctr"/>
            <a:lstStyle/>
            <a:p>
              <a:endParaRPr lang="fr-FR"/>
            </a:p>
          </p:txBody>
        </p:sp>
      </p:grpSp>
      <p:grpSp>
        <p:nvGrpSpPr>
          <p:cNvPr id="10" name="Group 25">
            <a:extLst>
              <a:ext uri="{FF2B5EF4-FFF2-40B4-BE49-F238E27FC236}">
                <a16:creationId xmlns:a16="http://schemas.microsoft.com/office/drawing/2014/main" id="{1788E428-EF82-B173-B748-1745EA6999D4}"/>
              </a:ext>
            </a:extLst>
          </p:cNvPr>
          <p:cNvGrpSpPr/>
          <p:nvPr/>
        </p:nvGrpSpPr>
        <p:grpSpPr>
          <a:xfrm>
            <a:off x="1996212" y="5669901"/>
            <a:ext cx="351016" cy="351016"/>
            <a:chOff x="2186558" y="5919217"/>
            <a:chExt cx="351016" cy="351016"/>
          </a:xfrm>
        </p:grpSpPr>
        <p:sp>
          <p:nvSpPr>
            <p:cNvPr id="21" name="Oval 13">
              <a:extLst>
                <a:ext uri="{FF2B5EF4-FFF2-40B4-BE49-F238E27FC236}">
                  <a16:creationId xmlns:a16="http://schemas.microsoft.com/office/drawing/2014/main" id="{767BAF02-2825-1D83-BB13-47FCDD8E75E7}"/>
                </a:ext>
              </a:extLst>
            </p:cNvPr>
            <p:cNvSpPr/>
            <p:nvPr/>
          </p:nvSpPr>
          <p:spPr>
            <a:xfrm>
              <a:off x="2186559" y="5919217"/>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fr-FR" sz="800" dirty="0" err="1">
                <a:solidFill>
                  <a:srgbClr val="236800"/>
                </a:solidFill>
              </a:endParaRPr>
            </a:p>
          </p:txBody>
        </p:sp>
        <p:sp>
          <p:nvSpPr>
            <p:cNvPr id="22" name="Graphic 17" descr="Badge Tick1 with solid fill">
              <a:extLst>
                <a:ext uri="{FF2B5EF4-FFF2-40B4-BE49-F238E27FC236}">
                  <a16:creationId xmlns:a16="http://schemas.microsoft.com/office/drawing/2014/main" id="{E28928F9-C271-EB54-769F-6740FDB2CAB4}"/>
                </a:ext>
              </a:extLst>
            </p:cNvPr>
            <p:cNvSpPr/>
            <p:nvPr/>
          </p:nvSpPr>
          <p:spPr>
            <a:xfrm>
              <a:off x="2186558" y="5919217"/>
              <a:ext cx="351016" cy="351016"/>
            </a:xfrm>
            <a:custGeom>
              <a:avLst/>
              <a:gdLst>
                <a:gd name="connsiteX0" fmla="*/ 175508 w 351016"/>
                <a:gd name="connsiteY0" fmla="*/ 0 h 351016"/>
                <a:gd name="connsiteX1" fmla="*/ 0 w 351016"/>
                <a:gd name="connsiteY1" fmla="*/ 175508 h 351016"/>
                <a:gd name="connsiteX2" fmla="*/ 175508 w 351016"/>
                <a:gd name="connsiteY2" fmla="*/ 351016 h 351016"/>
                <a:gd name="connsiteX3" fmla="*/ 351016 w 351016"/>
                <a:gd name="connsiteY3" fmla="*/ 175508 h 351016"/>
                <a:gd name="connsiteX4" fmla="*/ 351016 w 351016"/>
                <a:gd name="connsiteY4" fmla="*/ 175494 h 351016"/>
                <a:gd name="connsiteX5" fmla="*/ 175642 w 351016"/>
                <a:gd name="connsiteY5" fmla="*/ 0 h 351016"/>
                <a:gd name="connsiteX6" fmla="*/ 175508 w 351016"/>
                <a:gd name="connsiteY6" fmla="*/ 0 h 351016"/>
                <a:gd name="connsiteX7" fmla="*/ 218023 w 351016"/>
                <a:gd name="connsiteY7" fmla="*/ 183891 h 351016"/>
                <a:gd name="connsiteX8" fmla="*/ 140849 w 351016"/>
                <a:gd name="connsiteY8" fmla="*/ 261143 h 351016"/>
                <a:gd name="connsiteX9" fmla="*/ 74720 w 351016"/>
                <a:gd name="connsiteY9" fmla="*/ 195014 h 351016"/>
                <a:gd name="connsiteX10" fmla="*/ 96814 w 351016"/>
                <a:gd name="connsiteY10" fmla="*/ 172920 h 351016"/>
                <a:gd name="connsiteX11" fmla="*/ 140849 w 351016"/>
                <a:gd name="connsiteY11" fmla="*/ 216956 h 351016"/>
                <a:gd name="connsiteX12" fmla="*/ 204622 w 351016"/>
                <a:gd name="connsiteY12" fmla="*/ 152356 h 351016"/>
                <a:gd name="connsiteX13" fmla="*/ 259341 w 351016"/>
                <a:gd name="connsiteY13" fmla="*/ 98330 h 351016"/>
                <a:gd name="connsiteX14" fmla="*/ 261333 w 351016"/>
                <a:gd name="connsiteY14" fmla="*/ 96481 h 351016"/>
                <a:gd name="connsiteX15" fmla="*/ 263181 w 351016"/>
                <a:gd name="connsiteY15" fmla="*/ 94485 h 351016"/>
                <a:gd name="connsiteX16" fmla="*/ 285585 w 351016"/>
                <a:gd name="connsiteY16" fmla="*/ 116579 h 351016"/>
                <a:gd name="connsiteX17" fmla="*/ 218018 w 351016"/>
                <a:gd name="connsiteY17" fmla="*/ 183877 h 351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1016" h="351016">
                  <a:moveTo>
                    <a:pt x="175508" y="0"/>
                  </a:moveTo>
                  <a:cubicBezTo>
                    <a:pt x="78578" y="0"/>
                    <a:pt x="0" y="78578"/>
                    <a:pt x="0" y="175508"/>
                  </a:cubicBezTo>
                  <a:cubicBezTo>
                    <a:pt x="0" y="272438"/>
                    <a:pt x="78578" y="351016"/>
                    <a:pt x="175508" y="351016"/>
                  </a:cubicBezTo>
                  <a:cubicBezTo>
                    <a:pt x="272438" y="351016"/>
                    <a:pt x="351016" y="272438"/>
                    <a:pt x="351016" y="175508"/>
                  </a:cubicBezTo>
                  <a:cubicBezTo>
                    <a:pt x="351016" y="175503"/>
                    <a:pt x="351016" y="175499"/>
                    <a:pt x="351016" y="175494"/>
                  </a:cubicBezTo>
                  <a:cubicBezTo>
                    <a:pt x="351049" y="78605"/>
                    <a:pt x="272532" y="33"/>
                    <a:pt x="175642" y="0"/>
                  </a:cubicBezTo>
                  <a:cubicBezTo>
                    <a:pt x="175597" y="0"/>
                    <a:pt x="175553" y="0"/>
                    <a:pt x="175508" y="0"/>
                  </a:cubicBezTo>
                  <a:close/>
                  <a:moveTo>
                    <a:pt x="218023" y="183891"/>
                  </a:moveTo>
                  <a:cubicBezTo>
                    <a:pt x="192453" y="209415"/>
                    <a:pt x="166728" y="235166"/>
                    <a:pt x="140849" y="261143"/>
                  </a:cubicBezTo>
                  <a:cubicBezTo>
                    <a:pt x="118858" y="239048"/>
                    <a:pt x="96815" y="217005"/>
                    <a:pt x="74720" y="195014"/>
                  </a:cubicBezTo>
                  <a:lnTo>
                    <a:pt x="96814" y="172920"/>
                  </a:lnTo>
                  <a:lnTo>
                    <a:pt x="140849" y="216956"/>
                  </a:lnTo>
                  <a:cubicBezTo>
                    <a:pt x="162227" y="195270"/>
                    <a:pt x="183484" y="173737"/>
                    <a:pt x="204622" y="152356"/>
                  </a:cubicBezTo>
                  <a:cubicBezTo>
                    <a:pt x="225745" y="130978"/>
                    <a:pt x="237432" y="119504"/>
                    <a:pt x="259341" y="98330"/>
                  </a:cubicBezTo>
                  <a:cubicBezTo>
                    <a:pt x="259956" y="97715"/>
                    <a:pt x="260617" y="97105"/>
                    <a:pt x="261333" y="96481"/>
                  </a:cubicBezTo>
                  <a:cubicBezTo>
                    <a:pt x="262027" y="95892"/>
                    <a:pt x="262648" y="95222"/>
                    <a:pt x="263181" y="94485"/>
                  </a:cubicBezTo>
                  <a:lnTo>
                    <a:pt x="285585" y="116579"/>
                  </a:lnTo>
                  <a:cubicBezTo>
                    <a:pt x="259563" y="142457"/>
                    <a:pt x="243592" y="158354"/>
                    <a:pt x="218018" y="183877"/>
                  </a:cubicBezTo>
                  <a:close/>
                </a:path>
              </a:pathLst>
            </a:custGeom>
            <a:solidFill>
              <a:schemeClr val="accent1"/>
            </a:solidFill>
            <a:ln w="4564" cap="flat">
              <a:noFill/>
              <a:prstDash val="solid"/>
              <a:miter/>
            </a:ln>
          </p:spPr>
          <p:txBody>
            <a:bodyPr rtlCol="0" anchor="ctr"/>
            <a:lstStyle/>
            <a:p>
              <a:endParaRPr lang="fr-FR"/>
            </a:p>
          </p:txBody>
        </p:sp>
      </p:grpSp>
    </p:spTree>
    <p:extLst>
      <p:ext uri="{BB962C8B-B14F-4D97-AF65-F5344CB8AC3E}">
        <p14:creationId xmlns:p14="http://schemas.microsoft.com/office/powerpoint/2010/main" val="1390680015"/>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CustomShape 1">
            <a:extLst>
              <a:ext uri="{FF2B5EF4-FFF2-40B4-BE49-F238E27FC236}">
                <a16:creationId xmlns:a16="http://schemas.microsoft.com/office/drawing/2014/main" id="{7ECE9A03-C0D4-4269-BE80-5F6B3FCAC40E}"/>
              </a:ext>
            </a:extLst>
          </p:cNvPr>
          <p:cNvSpPr/>
          <p:nvPr/>
        </p:nvSpPr>
        <p:spPr>
          <a:xfrm>
            <a:off x="267975" y="941850"/>
            <a:ext cx="11723397" cy="5450637"/>
          </a:xfrm>
          <a:prstGeom prst="rect">
            <a:avLst/>
          </a:prstGeom>
          <a:noFill/>
          <a:ln w="25560">
            <a:solidFill>
              <a:srgbClr val="006D00"/>
            </a:solidFill>
            <a:round/>
          </a:ln>
        </p:spPr>
        <p:style>
          <a:lnRef idx="0">
            <a:scrgbClr r="0" g="0" b="0"/>
          </a:lnRef>
          <a:fillRef idx="0">
            <a:scrgbClr r="0" g="0" b="0"/>
          </a:fillRef>
          <a:effectRef idx="0">
            <a:scrgbClr r="0" g="0" b="0"/>
          </a:effectRef>
          <a:fontRef idx="minor"/>
        </p:style>
        <p:txBody>
          <a:bodyPr/>
          <a:lstStyle/>
          <a:p>
            <a:pPr defTabSz="932863"/>
            <a:endParaRPr lang="en-GB" sz="1837" dirty="0">
              <a:solidFill>
                <a:srgbClr val="000000"/>
              </a:solidFill>
              <a:latin typeface="Arial"/>
            </a:endParaRPr>
          </a:p>
        </p:txBody>
      </p:sp>
      <p:sp>
        <p:nvSpPr>
          <p:cNvPr id="86" name="CustomShape 2"/>
          <p:cNvSpPr/>
          <p:nvPr/>
        </p:nvSpPr>
        <p:spPr>
          <a:xfrm>
            <a:off x="374214" y="1056436"/>
            <a:ext cx="1013071" cy="1200759"/>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defTabSz="932863"/>
            <a:r>
              <a:rPr lang="en-ZA" sz="1204" b="1" dirty="0">
                <a:solidFill>
                  <a:srgbClr val="FFFFFF"/>
                </a:solidFill>
                <a:latin typeface="Arial"/>
                <a:ea typeface="Arial"/>
              </a:rPr>
              <a:t>Aperçu</a:t>
            </a:r>
            <a:endParaRPr sz="1837" dirty="0">
              <a:solidFill>
                <a:srgbClr val="000000"/>
              </a:solidFill>
              <a:latin typeface="Arial"/>
            </a:endParaRPr>
          </a:p>
        </p:txBody>
      </p:sp>
      <p:sp>
        <p:nvSpPr>
          <p:cNvPr id="87" name="CustomShape 3"/>
          <p:cNvSpPr/>
          <p:nvPr/>
        </p:nvSpPr>
        <p:spPr>
          <a:xfrm>
            <a:off x="375850" y="2328312"/>
            <a:ext cx="1017605" cy="3204387"/>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defTabSz="932863"/>
            <a:r>
              <a:rPr lang="en-ZA" sz="1204" b="1" dirty="0">
                <a:solidFill>
                  <a:srgbClr val="FFFFFF"/>
                </a:solidFill>
                <a:latin typeface="Arial"/>
                <a:ea typeface="Arial"/>
              </a:rPr>
              <a:t>Description</a:t>
            </a:r>
            <a:endParaRPr sz="1837" dirty="0">
              <a:solidFill>
                <a:srgbClr val="000000"/>
              </a:solidFill>
              <a:latin typeface="Arial"/>
            </a:endParaRPr>
          </a:p>
        </p:txBody>
      </p:sp>
      <p:sp>
        <p:nvSpPr>
          <p:cNvPr id="89" name="CustomShape 5"/>
          <p:cNvSpPr/>
          <p:nvPr/>
        </p:nvSpPr>
        <p:spPr>
          <a:xfrm>
            <a:off x="2006603" y="1258368"/>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en-ZA" sz="1204" b="1" dirty="0">
                <a:solidFill>
                  <a:srgbClr val="236800"/>
                </a:solidFill>
                <a:latin typeface="Arial"/>
                <a:ea typeface="Arial"/>
              </a:rPr>
              <a:t>Localisation</a:t>
            </a:r>
            <a:endParaRPr sz="1837" dirty="0">
              <a:solidFill>
                <a:srgbClr val="000000"/>
              </a:solidFill>
              <a:latin typeface="Arial"/>
            </a:endParaRPr>
          </a:p>
        </p:txBody>
      </p:sp>
      <p:sp>
        <p:nvSpPr>
          <p:cNvPr id="90" name="CustomShape 6"/>
          <p:cNvSpPr/>
          <p:nvPr/>
        </p:nvSpPr>
        <p:spPr>
          <a:xfrm>
            <a:off x="3201777" y="1265630"/>
            <a:ext cx="5508665" cy="253049"/>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a:lnSpc>
                <a:spcPct val="100000"/>
              </a:lnSpc>
            </a:pPr>
            <a:r>
              <a:rPr lang="en-ZA" sz="1153" dirty="0" err="1">
                <a:solidFill>
                  <a:srgbClr val="000000"/>
                </a:solidFill>
                <a:latin typeface="Arial"/>
              </a:rPr>
              <a:t>Préfecture</a:t>
            </a:r>
            <a:r>
              <a:rPr lang="en-ZA" sz="1153" dirty="0">
                <a:solidFill>
                  <a:srgbClr val="000000"/>
                </a:solidFill>
                <a:latin typeface="Arial"/>
              </a:rPr>
              <a:t> de la </a:t>
            </a:r>
            <a:r>
              <a:rPr lang="en-ZA" sz="1153" dirty="0" err="1">
                <a:solidFill>
                  <a:srgbClr val="000000"/>
                </a:solidFill>
                <a:latin typeface="Arial"/>
              </a:rPr>
              <a:t>Kéran</a:t>
            </a:r>
            <a:r>
              <a:rPr lang="en-ZA" sz="1153" dirty="0">
                <a:solidFill>
                  <a:srgbClr val="000000"/>
                </a:solidFill>
                <a:latin typeface="Arial"/>
              </a:rPr>
              <a:t> (</a:t>
            </a:r>
            <a:r>
              <a:rPr lang="en-ZA" sz="1153" dirty="0" err="1">
                <a:solidFill>
                  <a:srgbClr val="000000"/>
                </a:solidFill>
                <a:latin typeface="Arial"/>
              </a:rPr>
              <a:t>Région</a:t>
            </a:r>
            <a:r>
              <a:rPr lang="en-ZA" sz="1153" dirty="0">
                <a:solidFill>
                  <a:srgbClr val="000000"/>
                </a:solidFill>
                <a:latin typeface="Arial"/>
              </a:rPr>
              <a:t> de la Kara)</a:t>
            </a:r>
            <a:endParaRPr lang="en-ZA" sz="1153" dirty="0"/>
          </a:p>
        </p:txBody>
      </p:sp>
      <p:sp>
        <p:nvSpPr>
          <p:cNvPr id="91" name="CustomShape 7"/>
          <p:cNvSpPr/>
          <p:nvPr/>
        </p:nvSpPr>
        <p:spPr>
          <a:xfrm>
            <a:off x="2015195" y="1761610"/>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en-ZA" sz="1204" b="1" dirty="0">
                <a:solidFill>
                  <a:srgbClr val="236800"/>
                </a:solidFill>
                <a:latin typeface="Arial"/>
                <a:ea typeface="Arial"/>
              </a:rPr>
              <a:t>Coût estimatif</a:t>
            </a:r>
            <a:endParaRPr sz="1837" dirty="0">
              <a:solidFill>
                <a:srgbClr val="000000"/>
              </a:solidFill>
              <a:latin typeface="Arial"/>
            </a:endParaRPr>
          </a:p>
        </p:txBody>
      </p:sp>
      <p:sp>
        <p:nvSpPr>
          <p:cNvPr id="92" name="CustomShape 8"/>
          <p:cNvSpPr/>
          <p:nvPr/>
        </p:nvSpPr>
        <p:spPr>
          <a:xfrm>
            <a:off x="3233688" y="1721558"/>
            <a:ext cx="5508665" cy="253049"/>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en-US" sz="1800" b="1" i="0" u="none" strike="noStrike" dirty="0">
                <a:solidFill>
                  <a:srgbClr val="0D0D0D"/>
                </a:solidFill>
                <a:effectLst/>
                <a:latin typeface="Arial Narrow" panose="020B0606020202030204" pitchFamily="34" charset="0"/>
              </a:rPr>
              <a:t> </a:t>
            </a:r>
            <a:r>
              <a:rPr lang="en-US" sz="1200" i="0" u="none" strike="noStrike" dirty="0">
                <a:solidFill>
                  <a:srgbClr val="0D0D0D"/>
                </a:solidFill>
                <a:effectLst/>
                <a:latin typeface="Arial Narrow" panose="020B0606020202030204" pitchFamily="34" charset="0"/>
              </a:rPr>
              <a:t>3 152 785 808 </a:t>
            </a:r>
            <a:r>
              <a:rPr lang="en-ZA" sz="1050" i="0" u="none" strike="noStrike" dirty="0">
                <a:solidFill>
                  <a:srgbClr val="000000"/>
                </a:solidFill>
                <a:effectLst/>
                <a:latin typeface="Arial"/>
              </a:rPr>
              <a:t>F CFA </a:t>
            </a:r>
            <a:r>
              <a:rPr lang="en-ZA" sz="1050" i="0" u="none" strike="noStrike" dirty="0" err="1">
                <a:solidFill>
                  <a:srgbClr val="000000"/>
                </a:solidFill>
                <a:effectLst/>
                <a:latin typeface="Arial"/>
              </a:rPr>
              <a:t>ou</a:t>
            </a:r>
            <a:r>
              <a:rPr lang="en-ZA" sz="1050" i="0" u="none" strike="noStrike" dirty="0">
                <a:solidFill>
                  <a:srgbClr val="000000"/>
                </a:solidFill>
                <a:effectLst/>
                <a:latin typeface="Arial"/>
              </a:rPr>
              <a:t> 6 millions de dollars US</a:t>
            </a:r>
            <a:endParaRPr sz="1837" dirty="0">
              <a:solidFill>
                <a:srgbClr val="000000"/>
              </a:solidFill>
              <a:latin typeface="Arial"/>
            </a:endParaRPr>
          </a:p>
        </p:txBody>
      </p:sp>
      <p:sp>
        <p:nvSpPr>
          <p:cNvPr id="97" name="CustomShape 13"/>
          <p:cNvSpPr/>
          <p:nvPr/>
        </p:nvSpPr>
        <p:spPr>
          <a:xfrm>
            <a:off x="2026936" y="2401808"/>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en-ZA" sz="1204" b="1" dirty="0">
                <a:solidFill>
                  <a:srgbClr val="236800"/>
                </a:solidFill>
                <a:latin typeface="Arial"/>
                <a:ea typeface="Arial"/>
              </a:rPr>
              <a:t>Description et </a:t>
            </a:r>
            <a:r>
              <a:rPr lang="en-ZA" sz="1204" b="1" dirty="0">
                <a:solidFill>
                  <a:srgbClr val="236800"/>
                </a:solidFill>
                <a:ea typeface="Arial"/>
              </a:rPr>
              <a:t>caractéristiques</a:t>
            </a:r>
            <a:r>
              <a:rPr lang="en-ZA" sz="1204" b="1" dirty="0">
                <a:solidFill>
                  <a:srgbClr val="236800"/>
                </a:solidFill>
                <a:latin typeface="Arial"/>
                <a:ea typeface="Arial"/>
              </a:rPr>
              <a:t> techniques</a:t>
            </a:r>
            <a:endParaRPr sz="1837" dirty="0">
              <a:solidFill>
                <a:srgbClr val="000000"/>
              </a:solidFill>
              <a:latin typeface="Arial"/>
            </a:endParaRPr>
          </a:p>
        </p:txBody>
      </p:sp>
      <p:sp>
        <p:nvSpPr>
          <p:cNvPr id="99" name="CustomShape 15"/>
          <p:cNvSpPr/>
          <p:nvPr/>
        </p:nvSpPr>
        <p:spPr>
          <a:xfrm>
            <a:off x="1993255" y="3749459"/>
            <a:ext cx="1419494" cy="368738"/>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en-ZA" sz="1204" b="1" dirty="0" err="1">
                <a:solidFill>
                  <a:srgbClr val="236800"/>
                </a:solidFill>
                <a:latin typeface="Arial"/>
                <a:ea typeface="Arial"/>
              </a:rPr>
              <a:t>Opportunités</a:t>
            </a:r>
            <a:r>
              <a:rPr lang="en-ZA" sz="1204" b="1" dirty="0">
                <a:solidFill>
                  <a:srgbClr val="236800"/>
                </a:solidFill>
                <a:latin typeface="Arial"/>
                <a:ea typeface="Arial"/>
              </a:rPr>
              <a:t> de </a:t>
            </a:r>
            <a:r>
              <a:rPr lang="en-ZA" sz="1204" b="1" dirty="0" err="1">
                <a:solidFill>
                  <a:srgbClr val="236800"/>
                </a:solidFill>
                <a:latin typeface="Arial"/>
                <a:ea typeface="Arial"/>
              </a:rPr>
              <a:t>l’investissement</a:t>
            </a:r>
            <a:endParaRPr sz="1837" dirty="0">
              <a:solidFill>
                <a:srgbClr val="000000"/>
              </a:solidFill>
              <a:latin typeface="Arial"/>
            </a:endParaRPr>
          </a:p>
        </p:txBody>
      </p:sp>
      <p:sp>
        <p:nvSpPr>
          <p:cNvPr id="105" name="CustomShape 21"/>
          <p:cNvSpPr/>
          <p:nvPr/>
        </p:nvSpPr>
        <p:spPr>
          <a:xfrm>
            <a:off x="1682503" y="2054317"/>
            <a:ext cx="7812000" cy="0"/>
          </a:xfrm>
          <a:prstGeom prst="straightConnector1">
            <a:avLst/>
          </a:prstGeom>
          <a:noFill/>
          <a:ln w="12600">
            <a:solidFill>
              <a:schemeClr val="accent6"/>
            </a:solidFill>
            <a:round/>
          </a:ln>
        </p:spPr>
        <p:style>
          <a:lnRef idx="0">
            <a:scrgbClr r="0" g="0" b="0"/>
          </a:lnRef>
          <a:fillRef idx="0">
            <a:scrgbClr r="0" g="0" b="0"/>
          </a:fillRef>
          <a:effectRef idx="0">
            <a:scrgbClr r="0" g="0" b="0"/>
          </a:effectRef>
          <a:fontRef idx="minor"/>
        </p:style>
        <p:txBody>
          <a:bodyPr/>
          <a:lstStyle/>
          <a:p>
            <a:endParaRPr lang="fr-TG"/>
          </a:p>
        </p:txBody>
      </p:sp>
      <p:sp>
        <p:nvSpPr>
          <p:cNvPr id="106" name="CustomShape 22"/>
          <p:cNvSpPr/>
          <p:nvPr/>
        </p:nvSpPr>
        <p:spPr>
          <a:xfrm>
            <a:off x="1609831" y="1184829"/>
            <a:ext cx="242765" cy="294550"/>
          </a:xfrm>
          <a:custGeom>
            <a:avLst/>
            <a:gdLst/>
            <a:ahLst/>
            <a:cxnLst/>
            <a:rect l="0" t="0" r="r" b="b"/>
            <a:pathLst>
              <a:path w="120001" h="120001">
                <a:moveTo>
                  <a:pt x="98734" y="13125"/>
                </a:moveTo>
                <a:cubicBezTo>
                  <a:pt x="88101" y="4375"/>
                  <a:pt x="73670" y="0"/>
                  <a:pt x="60000" y="0"/>
                </a:cubicBezTo>
                <a:cubicBezTo>
                  <a:pt x="60000" y="0"/>
                  <a:pt x="60000" y="0"/>
                  <a:pt x="60000" y="0"/>
                </a:cubicBezTo>
                <a:cubicBezTo>
                  <a:pt x="46329" y="0"/>
                  <a:pt x="31898" y="4375"/>
                  <a:pt x="21265" y="13125"/>
                </a:cubicBezTo>
                <a:cubicBezTo>
                  <a:pt x="0" y="30625"/>
                  <a:pt x="0" y="59375"/>
                  <a:pt x="21265" y="76875"/>
                </a:cubicBezTo>
                <a:cubicBezTo>
                  <a:pt x="34936" y="89375"/>
                  <a:pt x="46329" y="93125"/>
                  <a:pt x="53164" y="108750"/>
                </a:cubicBezTo>
                <a:cubicBezTo>
                  <a:pt x="56962" y="117500"/>
                  <a:pt x="56962" y="117500"/>
                  <a:pt x="56962" y="117500"/>
                </a:cubicBezTo>
                <a:cubicBezTo>
                  <a:pt x="56962" y="118125"/>
                  <a:pt x="57721" y="120000"/>
                  <a:pt x="60000" y="120000"/>
                </a:cubicBezTo>
                <a:cubicBezTo>
                  <a:pt x="62278" y="120000"/>
                  <a:pt x="63037" y="118125"/>
                  <a:pt x="63037" y="117500"/>
                </a:cubicBezTo>
                <a:cubicBezTo>
                  <a:pt x="66835" y="108750"/>
                  <a:pt x="66835" y="108750"/>
                  <a:pt x="66835" y="108750"/>
                </a:cubicBezTo>
                <a:cubicBezTo>
                  <a:pt x="73670" y="93125"/>
                  <a:pt x="85063" y="89375"/>
                  <a:pt x="98734" y="76875"/>
                </a:cubicBezTo>
                <a:cubicBezTo>
                  <a:pt x="120000" y="59375"/>
                  <a:pt x="120000" y="30625"/>
                  <a:pt x="98734" y="13125"/>
                </a:cubicBezTo>
                <a:lnTo>
                  <a:pt x="60000" y="82500"/>
                </a:lnTo>
                <a:cubicBezTo>
                  <a:pt x="34936" y="82500"/>
                  <a:pt x="14430" y="65625"/>
                  <a:pt x="14430" y="45000"/>
                </a:cubicBezTo>
                <a:cubicBezTo>
                  <a:pt x="14430" y="24375"/>
                  <a:pt x="34936" y="7500"/>
                  <a:pt x="60000" y="7500"/>
                </a:cubicBezTo>
                <a:cubicBezTo>
                  <a:pt x="85063" y="7500"/>
                  <a:pt x="105569" y="24375"/>
                  <a:pt x="105569" y="45000"/>
                </a:cubicBezTo>
                <a:cubicBezTo>
                  <a:pt x="105569" y="65625"/>
                  <a:pt x="85063" y="82500"/>
                  <a:pt x="60000" y="82500"/>
                </a:cubicBezTo>
              </a:path>
            </a:pathLst>
          </a:custGeom>
          <a:solidFill>
            <a:schemeClr val="accent1"/>
          </a:solidFill>
          <a:ln>
            <a:noFill/>
          </a:ln>
        </p:spPr>
        <p:style>
          <a:lnRef idx="0">
            <a:scrgbClr r="0" g="0" b="0"/>
          </a:lnRef>
          <a:fillRef idx="0">
            <a:scrgbClr r="0" g="0" b="0"/>
          </a:fillRef>
          <a:effectRef idx="0">
            <a:scrgbClr r="0" g="0" b="0"/>
          </a:effectRef>
          <a:fontRef idx="minor"/>
        </p:style>
        <p:txBody>
          <a:bodyPr/>
          <a:lstStyle/>
          <a:p>
            <a:endParaRPr lang="fr-TG"/>
          </a:p>
        </p:txBody>
      </p:sp>
      <p:sp>
        <p:nvSpPr>
          <p:cNvPr id="123" name="CustomShape 39"/>
          <p:cNvSpPr/>
          <p:nvPr/>
        </p:nvSpPr>
        <p:spPr>
          <a:xfrm>
            <a:off x="1551982" y="3779942"/>
            <a:ext cx="339724" cy="307772"/>
          </a:xfrm>
          <a:custGeom>
            <a:avLst/>
            <a:gdLst/>
            <a:ahLst/>
            <a:cxnLst/>
            <a:rect l="0" t="0" r="r" b="b"/>
            <a:pathLst>
              <a:path w="120000" h="120001">
                <a:moveTo>
                  <a:pt x="7231" y="92805"/>
                </a:moveTo>
                <a:lnTo>
                  <a:pt x="7231" y="120000"/>
                </a:lnTo>
                <a:lnTo>
                  <a:pt x="34397" y="120000"/>
                </a:lnTo>
                <a:lnTo>
                  <a:pt x="34397" y="69064"/>
                </a:lnTo>
                <a:lnTo>
                  <a:pt x="32833" y="67338"/>
                </a:lnTo>
                <a:lnTo>
                  <a:pt x="7231" y="92805"/>
                </a:lnTo>
                <a:lnTo>
                  <a:pt x="42605" y="78129"/>
                </a:lnTo>
                <a:lnTo>
                  <a:pt x="42605" y="120000"/>
                </a:lnTo>
                <a:lnTo>
                  <a:pt x="70749" y="120000"/>
                </a:lnTo>
                <a:lnTo>
                  <a:pt x="70749" y="75539"/>
                </a:lnTo>
                <a:lnTo>
                  <a:pt x="55114" y="91942"/>
                </a:lnTo>
                <a:lnTo>
                  <a:pt x="42605" y="78129"/>
                </a:lnTo>
                <a:lnTo>
                  <a:pt x="88729" y="10143"/>
                </a:lnTo>
                <a:lnTo>
                  <a:pt x="96938" y="18345"/>
                </a:lnTo>
                <a:lnTo>
                  <a:pt x="55114" y="60863"/>
                </a:lnTo>
                <a:lnTo>
                  <a:pt x="32833" y="36474"/>
                </a:lnTo>
                <a:lnTo>
                  <a:pt x="0" y="69064"/>
                </a:lnTo>
                <a:lnTo>
                  <a:pt x="6449" y="77266"/>
                </a:lnTo>
                <a:lnTo>
                  <a:pt x="32833" y="51798"/>
                </a:lnTo>
                <a:lnTo>
                  <a:pt x="55114" y="76402"/>
                </a:lnTo>
                <a:lnTo>
                  <a:pt x="103583" y="25467"/>
                </a:lnTo>
                <a:lnTo>
                  <a:pt x="111791" y="35611"/>
                </a:lnTo>
                <a:lnTo>
                  <a:pt x="119999" y="0"/>
                </a:lnTo>
                <a:lnTo>
                  <a:pt x="88729" y="10143"/>
                </a:lnTo>
                <a:lnTo>
                  <a:pt x="78957" y="66474"/>
                </a:lnTo>
                <a:lnTo>
                  <a:pt x="78957" y="120000"/>
                </a:lnTo>
                <a:lnTo>
                  <a:pt x="106905" y="120000"/>
                </a:lnTo>
                <a:lnTo>
                  <a:pt x="106905" y="41870"/>
                </a:lnTo>
                <a:lnTo>
                  <a:pt x="105146" y="40143"/>
                </a:lnTo>
                <a:lnTo>
                  <a:pt x="78957" y="66474"/>
                </a:lnTo>
              </a:path>
            </a:pathLst>
          </a:custGeom>
          <a:solidFill>
            <a:schemeClr val="accent1"/>
          </a:solidFill>
          <a:ln>
            <a:noFill/>
          </a:ln>
        </p:spPr>
        <p:style>
          <a:lnRef idx="0">
            <a:scrgbClr r="0" g="0" b="0"/>
          </a:lnRef>
          <a:fillRef idx="0">
            <a:scrgbClr r="0" g="0" b="0"/>
          </a:fillRef>
          <a:effectRef idx="0">
            <a:scrgbClr r="0" g="0" b="0"/>
          </a:effectRef>
          <a:fontRef idx="minor"/>
        </p:style>
        <p:txBody>
          <a:bodyPr/>
          <a:lstStyle/>
          <a:p>
            <a:endParaRPr lang="fr-TG"/>
          </a:p>
        </p:txBody>
      </p:sp>
      <p:sp>
        <p:nvSpPr>
          <p:cNvPr id="133" name="CustomShape 48"/>
          <p:cNvSpPr/>
          <p:nvPr/>
        </p:nvSpPr>
        <p:spPr>
          <a:xfrm>
            <a:off x="1996212" y="4771941"/>
            <a:ext cx="1419494" cy="368738"/>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en-ZA" sz="1204" b="1" dirty="0" err="1">
                <a:solidFill>
                  <a:srgbClr val="236800"/>
                </a:solidFill>
                <a:latin typeface="Arial"/>
                <a:ea typeface="Arial"/>
              </a:rPr>
              <a:t>Partenariat</a:t>
            </a:r>
            <a:r>
              <a:rPr lang="en-ZA" sz="1204" b="1" dirty="0">
                <a:solidFill>
                  <a:srgbClr val="236800"/>
                </a:solidFill>
                <a:latin typeface="Arial"/>
                <a:ea typeface="Arial"/>
              </a:rPr>
              <a:t> recherché</a:t>
            </a:r>
            <a:endParaRPr sz="1837" dirty="0">
              <a:solidFill>
                <a:srgbClr val="000000"/>
              </a:solidFill>
              <a:latin typeface="Arial"/>
            </a:endParaRPr>
          </a:p>
        </p:txBody>
      </p:sp>
      <p:sp>
        <p:nvSpPr>
          <p:cNvPr id="137" name="CustomShape 52"/>
          <p:cNvSpPr/>
          <p:nvPr/>
        </p:nvSpPr>
        <p:spPr>
          <a:xfrm>
            <a:off x="1586690" y="1706821"/>
            <a:ext cx="259659" cy="297121"/>
          </a:xfrm>
          <a:custGeom>
            <a:avLst/>
            <a:gdLst/>
            <a:ahLst/>
            <a:cxnLst/>
            <a:rect l="0" t="0" r="r" b="b"/>
            <a:pathLst>
              <a:path w="120001" h="120001">
                <a:moveTo>
                  <a:pt x="58378" y="102992"/>
                </a:moveTo>
                <a:cubicBezTo>
                  <a:pt x="45405" y="109606"/>
                  <a:pt x="25945" y="109606"/>
                  <a:pt x="12972" y="102992"/>
                </a:cubicBezTo>
                <a:cubicBezTo>
                  <a:pt x="6486" y="100157"/>
                  <a:pt x="3243" y="96377"/>
                  <a:pt x="3243" y="91653"/>
                </a:cubicBezTo>
                <a:cubicBezTo>
                  <a:pt x="3243" y="102047"/>
                  <a:pt x="3243" y="102047"/>
                  <a:pt x="3243" y="102047"/>
                </a:cubicBezTo>
                <a:cubicBezTo>
                  <a:pt x="3243" y="105826"/>
                  <a:pt x="6486" y="110551"/>
                  <a:pt x="12972" y="113385"/>
                </a:cubicBezTo>
                <a:cubicBezTo>
                  <a:pt x="25945" y="120000"/>
                  <a:pt x="45405" y="120000"/>
                  <a:pt x="58378" y="113385"/>
                </a:cubicBezTo>
                <a:cubicBezTo>
                  <a:pt x="64864" y="110551"/>
                  <a:pt x="68108" y="105826"/>
                  <a:pt x="68108" y="102047"/>
                </a:cubicBezTo>
                <a:cubicBezTo>
                  <a:pt x="68108" y="91653"/>
                  <a:pt x="68108" y="91653"/>
                  <a:pt x="68108" y="91653"/>
                </a:cubicBezTo>
                <a:cubicBezTo>
                  <a:pt x="68108" y="96377"/>
                  <a:pt x="64864" y="100157"/>
                  <a:pt x="58378" y="102992"/>
                </a:cubicBezTo>
                <a:lnTo>
                  <a:pt x="58378" y="74645"/>
                </a:lnTo>
                <a:cubicBezTo>
                  <a:pt x="45405" y="81259"/>
                  <a:pt x="25945" y="81259"/>
                  <a:pt x="12972" y="74645"/>
                </a:cubicBezTo>
                <a:cubicBezTo>
                  <a:pt x="6486" y="71811"/>
                  <a:pt x="3243" y="67086"/>
                  <a:pt x="3243" y="63307"/>
                </a:cubicBezTo>
                <a:cubicBezTo>
                  <a:pt x="3243" y="72755"/>
                  <a:pt x="3243" y="72755"/>
                  <a:pt x="3243" y="72755"/>
                </a:cubicBezTo>
                <a:cubicBezTo>
                  <a:pt x="3243" y="77480"/>
                  <a:pt x="6486" y="81259"/>
                  <a:pt x="12972" y="85039"/>
                </a:cubicBezTo>
                <a:cubicBezTo>
                  <a:pt x="25945" y="90708"/>
                  <a:pt x="45405" y="90708"/>
                  <a:pt x="58378" y="85039"/>
                </a:cubicBezTo>
                <a:cubicBezTo>
                  <a:pt x="64864" y="81259"/>
                  <a:pt x="68108" y="77480"/>
                  <a:pt x="68108" y="72755"/>
                </a:cubicBezTo>
                <a:cubicBezTo>
                  <a:pt x="68108" y="63307"/>
                  <a:pt x="68108" y="63307"/>
                  <a:pt x="68108" y="63307"/>
                </a:cubicBezTo>
                <a:cubicBezTo>
                  <a:pt x="68108" y="67086"/>
                  <a:pt x="64864" y="71811"/>
                  <a:pt x="58378" y="74645"/>
                </a:cubicBezTo>
                <a:lnTo>
                  <a:pt x="58378" y="88818"/>
                </a:lnTo>
                <a:cubicBezTo>
                  <a:pt x="45405" y="95433"/>
                  <a:pt x="25945" y="95433"/>
                  <a:pt x="12972" y="88818"/>
                </a:cubicBezTo>
                <a:cubicBezTo>
                  <a:pt x="6486" y="85984"/>
                  <a:pt x="3243" y="82204"/>
                  <a:pt x="3243" y="77480"/>
                </a:cubicBezTo>
                <a:cubicBezTo>
                  <a:pt x="3243" y="87874"/>
                  <a:pt x="3243" y="87874"/>
                  <a:pt x="3243" y="87874"/>
                </a:cubicBezTo>
                <a:cubicBezTo>
                  <a:pt x="3243" y="91653"/>
                  <a:pt x="6486" y="95433"/>
                  <a:pt x="12972" y="99212"/>
                </a:cubicBezTo>
                <a:cubicBezTo>
                  <a:pt x="25945" y="104881"/>
                  <a:pt x="45405" y="104881"/>
                  <a:pt x="58378" y="99212"/>
                </a:cubicBezTo>
                <a:cubicBezTo>
                  <a:pt x="64864" y="95433"/>
                  <a:pt x="68108" y="91653"/>
                  <a:pt x="68108" y="87874"/>
                </a:cubicBezTo>
                <a:cubicBezTo>
                  <a:pt x="68108" y="77480"/>
                  <a:pt x="68108" y="77480"/>
                  <a:pt x="68108" y="77480"/>
                </a:cubicBezTo>
                <a:cubicBezTo>
                  <a:pt x="68108" y="82204"/>
                  <a:pt x="64864" y="85984"/>
                  <a:pt x="58378" y="88818"/>
                </a:cubicBezTo>
                <a:lnTo>
                  <a:pt x="12972" y="68976"/>
                </a:lnTo>
                <a:cubicBezTo>
                  <a:pt x="25945" y="75590"/>
                  <a:pt x="45405" y="75590"/>
                  <a:pt x="58378" y="68976"/>
                </a:cubicBezTo>
                <a:cubicBezTo>
                  <a:pt x="71351" y="63307"/>
                  <a:pt x="71351" y="52913"/>
                  <a:pt x="58378" y="46299"/>
                </a:cubicBezTo>
                <a:cubicBezTo>
                  <a:pt x="45405" y="39685"/>
                  <a:pt x="25945" y="39685"/>
                  <a:pt x="12972" y="46299"/>
                </a:cubicBezTo>
                <a:cubicBezTo>
                  <a:pt x="0" y="52913"/>
                  <a:pt x="0" y="63307"/>
                  <a:pt x="12972" y="68976"/>
                </a:cubicBezTo>
                <a:lnTo>
                  <a:pt x="62702" y="29291"/>
                </a:lnTo>
                <a:cubicBezTo>
                  <a:pt x="74594" y="35905"/>
                  <a:pt x="95135" y="35905"/>
                  <a:pt x="108108" y="29291"/>
                </a:cubicBezTo>
                <a:cubicBezTo>
                  <a:pt x="120000" y="22677"/>
                  <a:pt x="120000" y="12283"/>
                  <a:pt x="108108" y="6614"/>
                </a:cubicBezTo>
                <a:cubicBezTo>
                  <a:pt x="95135" y="0"/>
                  <a:pt x="74594" y="0"/>
                  <a:pt x="62702" y="6614"/>
                </a:cubicBezTo>
                <a:cubicBezTo>
                  <a:pt x="49729" y="12283"/>
                  <a:pt x="49729" y="22677"/>
                  <a:pt x="62702" y="29291"/>
                </a:cubicBezTo>
                <a:lnTo>
                  <a:pt x="108108" y="77480"/>
                </a:lnTo>
                <a:cubicBezTo>
                  <a:pt x="98378" y="82204"/>
                  <a:pt x="84324" y="84094"/>
                  <a:pt x="72432" y="81259"/>
                </a:cubicBezTo>
                <a:cubicBezTo>
                  <a:pt x="72432" y="90708"/>
                  <a:pt x="72432" y="90708"/>
                  <a:pt x="72432" y="90708"/>
                </a:cubicBezTo>
                <a:cubicBezTo>
                  <a:pt x="84324" y="93543"/>
                  <a:pt x="98378" y="92598"/>
                  <a:pt x="108108" y="87874"/>
                </a:cubicBezTo>
                <a:cubicBezTo>
                  <a:pt x="113513" y="84094"/>
                  <a:pt x="116756" y="80314"/>
                  <a:pt x="116756" y="76535"/>
                </a:cubicBezTo>
                <a:cubicBezTo>
                  <a:pt x="116756" y="66141"/>
                  <a:pt x="116756" y="66141"/>
                  <a:pt x="116756" y="66141"/>
                </a:cubicBezTo>
                <a:cubicBezTo>
                  <a:pt x="116756" y="70866"/>
                  <a:pt x="113513" y="74645"/>
                  <a:pt x="108108" y="77480"/>
                </a:cubicBezTo>
                <a:lnTo>
                  <a:pt x="108108" y="49133"/>
                </a:lnTo>
                <a:cubicBezTo>
                  <a:pt x="98378" y="53858"/>
                  <a:pt x="84324" y="54803"/>
                  <a:pt x="72432" y="52913"/>
                </a:cubicBezTo>
                <a:cubicBezTo>
                  <a:pt x="72432" y="62362"/>
                  <a:pt x="72432" y="62362"/>
                  <a:pt x="72432" y="62362"/>
                </a:cubicBezTo>
                <a:cubicBezTo>
                  <a:pt x="84324" y="65196"/>
                  <a:pt x="98378" y="63307"/>
                  <a:pt x="108108" y="58582"/>
                </a:cubicBezTo>
                <a:cubicBezTo>
                  <a:pt x="113513" y="55748"/>
                  <a:pt x="116756" y="51968"/>
                  <a:pt x="116756" y="47244"/>
                </a:cubicBezTo>
                <a:cubicBezTo>
                  <a:pt x="116756" y="37795"/>
                  <a:pt x="116756" y="37795"/>
                  <a:pt x="116756" y="37795"/>
                </a:cubicBezTo>
                <a:cubicBezTo>
                  <a:pt x="116756" y="41574"/>
                  <a:pt x="113513" y="46299"/>
                  <a:pt x="108108" y="49133"/>
                </a:cubicBezTo>
                <a:lnTo>
                  <a:pt x="108108" y="34960"/>
                </a:lnTo>
                <a:cubicBezTo>
                  <a:pt x="95135" y="40629"/>
                  <a:pt x="74594" y="40629"/>
                  <a:pt x="62702" y="34960"/>
                </a:cubicBezTo>
                <a:cubicBezTo>
                  <a:pt x="56216" y="31181"/>
                  <a:pt x="52972" y="27401"/>
                  <a:pt x="52972" y="23622"/>
                </a:cubicBezTo>
                <a:cubicBezTo>
                  <a:pt x="52972" y="33070"/>
                  <a:pt x="52972" y="33070"/>
                  <a:pt x="52972" y="33070"/>
                </a:cubicBezTo>
                <a:cubicBezTo>
                  <a:pt x="52972" y="36850"/>
                  <a:pt x="56216" y="41574"/>
                  <a:pt x="62702" y="44409"/>
                </a:cubicBezTo>
                <a:cubicBezTo>
                  <a:pt x="74594" y="51023"/>
                  <a:pt x="95135" y="51023"/>
                  <a:pt x="108108" y="44409"/>
                </a:cubicBezTo>
                <a:cubicBezTo>
                  <a:pt x="113513" y="41574"/>
                  <a:pt x="116756" y="36850"/>
                  <a:pt x="116756" y="33070"/>
                </a:cubicBezTo>
                <a:cubicBezTo>
                  <a:pt x="116756" y="23622"/>
                  <a:pt x="116756" y="23622"/>
                  <a:pt x="116756" y="23622"/>
                </a:cubicBezTo>
                <a:cubicBezTo>
                  <a:pt x="116756" y="27401"/>
                  <a:pt x="113513" y="31181"/>
                  <a:pt x="108108" y="34960"/>
                </a:cubicBezTo>
                <a:lnTo>
                  <a:pt x="108108" y="63307"/>
                </a:lnTo>
                <a:cubicBezTo>
                  <a:pt x="98378" y="68031"/>
                  <a:pt x="84324" y="68976"/>
                  <a:pt x="72432" y="67086"/>
                </a:cubicBezTo>
                <a:cubicBezTo>
                  <a:pt x="72432" y="76535"/>
                  <a:pt x="72432" y="76535"/>
                  <a:pt x="72432" y="76535"/>
                </a:cubicBezTo>
                <a:cubicBezTo>
                  <a:pt x="84324" y="79370"/>
                  <a:pt x="98378" y="78425"/>
                  <a:pt x="108108" y="73700"/>
                </a:cubicBezTo>
                <a:cubicBezTo>
                  <a:pt x="113513" y="69921"/>
                  <a:pt x="116756" y="66141"/>
                  <a:pt x="116756" y="61417"/>
                </a:cubicBezTo>
                <a:cubicBezTo>
                  <a:pt x="116756" y="51968"/>
                  <a:pt x="116756" y="51968"/>
                  <a:pt x="116756" y="51968"/>
                </a:cubicBezTo>
                <a:cubicBezTo>
                  <a:pt x="116756" y="55748"/>
                  <a:pt x="113513" y="60472"/>
                  <a:pt x="108108" y="63307"/>
                </a:cubicBezTo>
                <a:lnTo>
                  <a:pt x="108108" y="91653"/>
                </a:lnTo>
                <a:cubicBezTo>
                  <a:pt x="98378" y="96377"/>
                  <a:pt x="84324" y="98267"/>
                  <a:pt x="72432" y="95433"/>
                </a:cubicBezTo>
                <a:cubicBezTo>
                  <a:pt x="72432" y="105826"/>
                  <a:pt x="72432" y="105826"/>
                  <a:pt x="72432" y="105826"/>
                </a:cubicBezTo>
                <a:cubicBezTo>
                  <a:pt x="84324" y="107716"/>
                  <a:pt x="98378" y="106771"/>
                  <a:pt x="108108" y="102047"/>
                </a:cubicBezTo>
                <a:cubicBezTo>
                  <a:pt x="113513" y="99212"/>
                  <a:pt x="116756" y="94488"/>
                  <a:pt x="116756" y="90708"/>
                </a:cubicBezTo>
                <a:cubicBezTo>
                  <a:pt x="116756" y="80314"/>
                  <a:pt x="116756" y="80314"/>
                  <a:pt x="116756" y="80314"/>
                </a:cubicBezTo>
                <a:cubicBezTo>
                  <a:pt x="116756" y="85039"/>
                  <a:pt x="113513" y="88818"/>
                  <a:pt x="108108" y="91653"/>
                </a:cubicBezTo>
              </a:path>
            </a:pathLst>
          </a:custGeom>
          <a:solidFill>
            <a:schemeClr val="accent1"/>
          </a:solidFill>
          <a:ln>
            <a:noFill/>
          </a:ln>
        </p:spPr>
        <p:style>
          <a:lnRef idx="0">
            <a:scrgbClr r="0" g="0" b="0"/>
          </a:lnRef>
          <a:fillRef idx="0">
            <a:scrgbClr r="0" g="0" b="0"/>
          </a:fillRef>
          <a:effectRef idx="0">
            <a:scrgbClr r="0" g="0" b="0"/>
          </a:effectRef>
          <a:fontRef idx="minor"/>
        </p:style>
        <p:txBody>
          <a:bodyPr/>
          <a:lstStyle/>
          <a:p>
            <a:endParaRPr lang="fr-TG"/>
          </a:p>
        </p:txBody>
      </p:sp>
      <p:sp>
        <p:nvSpPr>
          <p:cNvPr id="59" name="Shape 2251"/>
          <p:cNvSpPr txBox="1"/>
          <p:nvPr/>
        </p:nvSpPr>
        <p:spPr>
          <a:xfrm>
            <a:off x="3233688" y="2177486"/>
            <a:ext cx="6260815" cy="1392785"/>
          </a:xfrm>
          <a:prstGeom prst="rect">
            <a:avLst/>
          </a:prstGeom>
          <a:noFill/>
          <a:ln>
            <a:noFill/>
          </a:ln>
        </p:spPr>
        <p:txBody>
          <a:bodyPr wrap="square" lIns="0" tIns="0" rIns="0" bIns="0" anchor="t" anchorCtr="0">
            <a:noAutofit/>
          </a:bodyPr>
          <a:lstStyle/>
          <a:p>
            <a:pPr marL="228600" indent="-228600" defTabSz="932863">
              <a:buClr>
                <a:srgbClr val="005E00"/>
              </a:buClr>
              <a:buSzPct val="122000"/>
              <a:buFont typeface="Arial" panose="020B0604020202020204" pitchFamily="34" charset="0"/>
              <a:buChar char="•"/>
            </a:pPr>
            <a:r>
              <a:rPr lang="fr-FR" sz="1153" dirty="0">
                <a:solidFill>
                  <a:srgbClr val="000000"/>
                </a:solidFill>
              </a:rPr>
              <a:t>Construction et réhabilitation des infrastructures touristiques et culturelles</a:t>
            </a:r>
          </a:p>
          <a:p>
            <a:pPr marL="228600" indent="-228600" defTabSz="932863">
              <a:buClr>
                <a:srgbClr val="005E00"/>
              </a:buClr>
              <a:buSzPct val="122000"/>
              <a:buFont typeface="Arial" panose="020B0604020202020204" pitchFamily="34" charset="0"/>
              <a:buChar char="•"/>
            </a:pPr>
            <a:r>
              <a:rPr lang="fr-FR" sz="1153" dirty="0">
                <a:solidFill>
                  <a:srgbClr val="000000"/>
                </a:solidFill>
              </a:rPr>
              <a:t>Aménagement des accès, circuits touristiques et espaces verts</a:t>
            </a:r>
          </a:p>
          <a:p>
            <a:pPr marL="228600" indent="-228600" defTabSz="932863">
              <a:buClr>
                <a:srgbClr val="005E00"/>
              </a:buClr>
              <a:buSzPct val="122000"/>
              <a:buFont typeface="Arial" panose="020B0604020202020204" pitchFamily="34" charset="0"/>
              <a:buChar char="•"/>
            </a:pPr>
            <a:r>
              <a:rPr lang="fr-FR" sz="1153" dirty="0">
                <a:solidFill>
                  <a:srgbClr val="000000"/>
                </a:solidFill>
              </a:rPr>
              <a:t>Mise en place des équipements techniques (eau, électricité, énergie solaire)</a:t>
            </a:r>
          </a:p>
          <a:p>
            <a:pPr marL="228600" indent="-228600" defTabSz="932863">
              <a:buClr>
                <a:srgbClr val="005E00"/>
              </a:buClr>
              <a:buSzPct val="122000"/>
              <a:buFont typeface="Arial" panose="020B0604020202020204" pitchFamily="34" charset="0"/>
              <a:buChar char="•"/>
            </a:pPr>
            <a:r>
              <a:rPr lang="fr-FR" sz="1153" dirty="0">
                <a:solidFill>
                  <a:srgbClr val="000000"/>
                </a:solidFill>
              </a:rPr>
              <a:t>Actions de promotion, communication et marketing du site</a:t>
            </a:r>
          </a:p>
          <a:p>
            <a:pPr marL="228600" indent="-228600" defTabSz="932863">
              <a:buClr>
                <a:srgbClr val="005E00"/>
              </a:buClr>
              <a:buSzPct val="122000"/>
              <a:buFont typeface="Arial" panose="020B0604020202020204" pitchFamily="34" charset="0"/>
              <a:buChar char="•"/>
            </a:pPr>
            <a:r>
              <a:rPr lang="fr-FR" sz="1153" dirty="0">
                <a:solidFill>
                  <a:srgbClr val="000000"/>
                </a:solidFill>
              </a:rPr>
              <a:t>Renforcement des capacités (formation des guides et sensibilisation des populations)</a:t>
            </a:r>
          </a:p>
          <a:p>
            <a:pPr marL="228600" indent="-228600" defTabSz="932863">
              <a:buClr>
                <a:srgbClr val="005E00"/>
              </a:buClr>
              <a:buSzPct val="122000"/>
              <a:buFont typeface="Arial" panose="020B0604020202020204" pitchFamily="34" charset="0"/>
              <a:buChar char="•"/>
            </a:pPr>
            <a:r>
              <a:rPr lang="fr-FR" sz="1153" dirty="0">
                <a:solidFill>
                  <a:srgbClr val="000000"/>
                </a:solidFill>
              </a:rPr>
              <a:t>Coordination, gestion et suivi-évaluation du projet.</a:t>
            </a:r>
          </a:p>
        </p:txBody>
      </p:sp>
      <p:sp>
        <p:nvSpPr>
          <p:cNvPr id="60" name="Shape 2253"/>
          <p:cNvSpPr txBox="1"/>
          <p:nvPr/>
        </p:nvSpPr>
        <p:spPr>
          <a:xfrm>
            <a:off x="3233688" y="3693697"/>
            <a:ext cx="6260815" cy="836857"/>
          </a:xfrm>
          <a:prstGeom prst="rect">
            <a:avLst/>
          </a:prstGeom>
          <a:noFill/>
          <a:ln>
            <a:noFill/>
          </a:ln>
        </p:spPr>
        <p:txBody>
          <a:bodyPr wrap="square" lIns="0" tIns="0" rIns="0" bIns="0" anchor="t" anchorCtr="0">
            <a:noAutofit/>
          </a:bodyPr>
          <a:lstStyle/>
          <a:p>
            <a:pPr marL="228600" lvl="1" indent="-228600" defTabSz="932863">
              <a:spcAft>
                <a:spcPts val="306"/>
              </a:spcAft>
              <a:buClr>
                <a:srgbClr val="005E00"/>
              </a:buClr>
              <a:buSzPct val="122000"/>
              <a:buFont typeface="Arial" panose="020B0604020202020204" pitchFamily="34" charset="0"/>
              <a:buChar char="•"/>
            </a:pPr>
            <a:r>
              <a:rPr lang="fr-FR" sz="1153" dirty="0">
                <a:solidFill>
                  <a:srgbClr val="000000"/>
                </a:solidFill>
              </a:rPr>
              <a:t>VAN-SE = 129 884 520 FCFA </a:t>
            </a:r>
            <a:endParaRPr lang="en-US" sz="1153" dirty="0">
              <a:solidFill>
                <a:srgbClr val="000000"/>
              </a:solidFill>
            </a:endParaRPr>
          </a:p>
          <a:p>
            <a:pPr marL="228600" lvl="1" indent="-228600" defTabSz="932863">
              <a:spcAft>
                <a:spcPts val="306"/>
              </a:spcAft>
              <a:buClr>
                <a:srgbClr val="005E00"/>
              </a:buClr>
              <a:buSzPct val="122000"/>
              <a:buFont typeface="Arial" panose="020B0604020202020204" pitchFamily="34" charset="0"/>
              <a:buChar char="•"/>
            </a:pPr>
            <a:r>
              <a:rPr lang="fr-FR" sz="1153" dirty="0">
                <a:solidFill>
                  <a:srgbClr val="000000"/>
                </a:solidFill>
              </a:rPr>
              <a:t>taux de rentabilité interne (TRI) = 10,5% % </a:t>
            </a:r>
          </a:p>
          <a:p>
            <a:pPr marL="228600" lvl="1" indent="-228600" defTabSz="932863">
              <a:spcAft>
                <a:spcPts val="306"/>
              </a:spcAft>
              <a:buClr>
                <a:srgbClr val="005E00"/>
              </a:buClr>
              <a:buSzPct val="122000"/>
              <a:buFont typeface="Arial" panose="020B0604020202020204" pitchFamily="34" charset="0"/>
              <a:buChar char="•"/>
            </a:pPr>
            <a:r>
              <a:rPr lang="fr-FR" sz="1153" dirty="0">
                <a:solidFill>
                  <a:srgbClr val="000000"/>
                </a:solidFill>
              </a:rPr>
              <a:t>indice de profitabilité </a:t>
            </a:r>
            <a:r>
              <a:rPr lang="fr-FR" sz="1153" dirty="0"/>
              <a:t>= 1,04</a:t>
            </a:r>
            <a:endParaRPr lang="en-US" sz="1153" dirty="0"/>
          </a:p>
          <a:p>
            <a:pPr marL="174930" lvl="1" indent="-174930">
              <a:spcAft>
                <a:spcPts val="306"/>
              </a:spcAft>
              <a:buClr>
                <a:schemeClr val="dk2"/>
              </a:buClr>
              <a:buSzPct val="122500"/>
              <a:buFont typeface="Arial" panose="020B0604020202020204" pitchFamily="34" charset="0"/>
              <a:buChar char="•"/>
            </a:pPr>
            <a:endParaRPr lang="fr-FR" sz="1153" i="1" dirty="0">
              <a:solidFill>
                <a:srgbClr val="2A6D07"/>
              </a:solidFill>
            </a:endParaRPr>
          </a:p>
        </p:txBody>
      </p:sp>
      <p:grpSp>
        <p:nvGrpSpPr>
          <p:cNvPr id="65" name="Shape 2300">
            <a:extLst>
              <a:ext uri="{FF2B5EF4-FFF2-40B4-BE49-F238E27FC236}">
                <a16:creationId xmlns:a16="http://schemas.microsoft.com/office/drawing/2014/main" id="{9E0B91E6-A723-4E00-B509-4FAD7302E64C}"/>
              </a:ext>
            </a:extLst>
          </p:cNvPr>
          <p:cNvGrpSpPr/>
          <p:nvPr/>
        </p:nvGrpSpPr>
        <p:grpSpPr>
          <a:xfrm>
            <a:off x="1588929" y="2499668"/>
            <a:ext cx="253724" cy="288562"/>
            <a:chOff x="1839913" y="5276850"/>
            <a:chExt cx="693736" cy="788987"/>
          </a:xfrm>
          <a:solidFill>
            <a:schemeClr val="accent1"/>
          </a:solidFill>
        </p:grpSpPr>
        <p:sp>
          <p:nvSpPr>
            <p:cNvPr id="68" name="Shape 2301">
              <a:extLst>
                <a:ext uri="{FF2B5EF4-FFF2-40B4-BE49-F238E27FC236}">
                  <a16:creationId xmlns:a16="http://schemas.microsoft.com/office/drawing/2014/main" id="{C02219D6-63E7-41FB-8C54-F48ED1141912}"/>
                </a:ext>
              </a:extLst>
            </p:cNvPr>
            <p:cNvSpPr/>
            <p:nvPr/>
          </p:nvSpPr>
          <p:spPr>
            <a:xfrm>
              <a:off x="1897063" y="5276850"/>
              <a:ext cx="166686" cy="192088"/>
            </a:xfrm>
            <a:custGeom>
              <a:avLst/>
              <a:gdLst/>
              <a:ahLst/>
              <a:cxnLst/>
              <a:rect l="0" t="0" r="0" b="0"/>
              <a:pathLst>
                <a:path w="120000" h="120000" extrusionOk="0">
                  <a:moveTo>
                    <a:pt x="60000" y="120000"/>
                  </a:moveTo>
                  <a:cubicBezTo>
                    <a:pt x="93818" y="119685"/>
                    <a:pt x="120000" y="85354"/>
                    <a:pt x="120000" y="55748"/>
                  </a:cubicBezTo>
                  <a:cubicBezTo>
                    <a:pt x="120000" y="25826"/>
                    <a:pt x="93090" y="629"/>
                    <a:pt x="60000" y="0"/>
                  </a:cubicBezTo>
                  <a:cubicBezTo>
                    <a:pt x="26909" y="629"/>
                    <a:pt x="0" y="26141"/>
                    <a:pt x="0" y="55748"/>
                  </a:cubicBezTo>
                  <a:cubicBezTo>
                    <a:pt x="0" y="85354"/>
                    <a:pt x="26545" y="119685"/>
                    <a:pt x="60000" y="120000"/>
                  </a:cubicBezTo>
                  <a:close/>
                </a:path>
              </a:pathLst>
            </a:custGeom>
            <a:grpFill/>
            <a:ln>
              <a:noFill/>
            </a:ln>
          </p:spPr>
          <p:txBody>
            <a:bodyPr wrap="square" lIns="91410" tIns="45704" rIns="91410" bIns="45704" anchor="t" anchorCtr="0">
              <a:noAutofit/>
            </a:bodyPr>
            <a:lstStyle/>
            <a:p>
              <a:pPr defTabSz="932863"/>
              <a:endParaRPr sz="1600" dirty="0">
                <a:solidFill>
                  <a:srgbClr val="000000"/>
                </a:solidFill>
                <a:latin typeface="Arial"/>
                <a:ea typeface="Arial"/>
                <a:cs typeface="Arial"/>
                <a:sym typeface="Arial"/>
              </a:endParaRPr>
            </a:p>
          </p:txBody>
        </p:sp>
        <p:sp>
          <p:nvSpPr>
            <p:cNvPr id="69" name="Shape 2302">
              <a:extLst>
                <a:ext uri="{FF2B5EF4-FFF2-40B4-BE49-F238E27FC236}">
                  <a16:creationId xmlns:a16="http://schemas.microsoft.com/office/drawing/2014/main" id="{2A18D865-3B1E-44B2-9B14-D94E676363A2}"/>
                </a:ext>
              </a:extLst>
            </p:cNvPr>
            <p:cNvSpPr/>
            <p:nvPr/>
          </p:nvSpPr>
          <p:spPr>
            <a:xfrm>
              <a:off x="1965325" y="5483225"/>
              <a:ext cx="30161" cy="19049"/>
            </a:xfrm>
            <a:custGeom>
              <a:avLst/>
              <a:gdLst/>
              <a:ahLst/>
              <a:cxnLst/>
              <a:rect l="0" t="0" r="0" b="0"/>
              <a:pathLst>
                <a:path w="120000" h="120000" extrusionOk="0">
                  <a:moveTo>
                    <a:pt x="104516" y="3157"/>
                  </a:moveTo>
                  <a:cubicBezTo>
                    <a:pt x="73548" y="0"/>
                    <a:pt x="44516" y="0"/>
                    <a:pt x="13548" y="3157"/>
                  </a:cubicBezTo>
                  <a:cubicBezTo>
                    <a:pt x="9677" y="3157"/>
                    <a:pt x="5806" y="6315"/>
                    <a:pt x="5806" y="12631"/>
                  </a:cubicBezTo>
                  <a:cubicBezTo>
                    <a:pt x="3870" y="18947"/>
                    <a:pt x="1935" y="25263"/>
                    <a:pt x="0" y="31578"/>
                  </a:cubicBezTo>
                  <a:cubicBezTo>
                    <a:pt x="0" y="34736"/>
                    <a:pt x="0" y="41052"/>
                    <a:pt x="0" y="44210"/>
                  </a:cubicBezTo>
                  <a:cubicBezTo>
                    <a:pt x="7741" y="69473"/>
                    <a:pt x="13548" y="91578"/>
                    <a:pt x="21290" y="113684"/>
                  </a:cubicBezTo>
                  <a:cubicBezTo>
                    <a:pt x="21290" y="120000"/>
                    <a:pt x="23225" y="120000"/>
                    <a:pt x="27096" y="120000"/>
                  </a:cubicBezTo>
                  <a:cubicBezTo>
                    <a:pt x="36774" y="120000"/>
                    <a:pt x="48387" y="120000"/>
                    <a:pt x="58064" y="120000"/>
                  </a:cubicBezTo>
                  <a:cubicBezTo>
                    <a:pt x="69677" y="120000"/>
                    <a:pt x="79354" y="120000"/>
                    <a:pt x="90967" y="120000"/>
                  </a:cubicBezTo>
                  <a:cubicBezTo>
                    <a:pt x="94838" y="120000"/>
                    <a:pt x="94838" y="120000"/>
                    <a:pt x="96774" y="113684"/>
                  </a:cubicBezTo>
                  <a:cubicBezTo>
                    <a:pt x="102580" y="97894"/>
                    <a:pt x="106451" y="78947"/>
                    <a:pt x="112258" y="63157"/>
                  </a:cubicBezTo>
                  <a:cubicBezTo>
                    <a:pt x="118064" y="47368"/>
                    <a:pt x="120000" y="31578"/>
                    <a:pt x="112258" y="12631"/>
                  </a:cubicBezTo>
                  <a:cubicBezTo>
                    <a:pt x="110322" y="6315"/>
                    <a:pt x="108387" y="3157"/>
                    <a:pt x="104516" y="3157"/>
                  </a:cubicBezTo>
                  <a:close/>
                </a:path>
              </a:pathLst>
            </a:custGeom>
            <a:grpFill/>
            <a:ln>
              <a:noFill/>
            </a:ln>
          </p:spPr>
          <p:txBody>
            <a:bodyPr wrap="square" lIns="91410" tIns="45704" rIns="91410" bIns="45704" anchor="t" anchorCtr="0">
              <a:noAutofit/>
            </a:bodyPr>
            <a:lstStyle/>
            <a:p>
              <a:pPr defTabSz="932863"/>
              <a:endParaRPr sz="1600" dirty="0">
                <a:solidFill>
                  <a:srgbClr val="000000"/>
                </a:solidFill>
                <a:latin typeface="Arial"/>
                <a:ea typeface="Arial"/>
                <a:cs typeface="Arial"/>
                <a:sym typeface="Arial"/>
              </a:endParaRPr>
            </a:p>
          </p:txBody>
        </p:sp>
        <p:sp>
          <p:nvSpPr>
            <p:cNvPr id="70" name="Shape 2303">
              <a:extLst>
                <a:ext uri="{FF2B5EF4-FFF2-40B4-BE49-F238E27FC236}">
                  <a16:creationId xmlns:a16="http://schemas.microsoft.com/office/drawing/2014/main" id="{84A25411-F685-4A8B-A5D8-6C9FBAADFBFB}"/>
                </a:ext>
              </a:extLst>
            </p:cNvPr>
            <p:cNvSpPr/>
            <p:nvPr/>
          </p:nvSpPr>
          <p:spPr>
            <a:xfrm>
              <a:off x="1839913" y="5483225"/>
              <a:ext cx="473075" cy="582612"/>
            </a:xfrm>
            <a:custGeom>
              <a:avLst/>
              <a:gdLst/>
              <a:ahLst/>
              <a:cxnLst/>
              <a:rect l="0" t="0" r="0" b="0"/>
              <a:pathLst>
                <a:path w="120000" h="120000" extrusionOk="0">
                  <a:moveTo>
                    <a:pt x="59235" y="14495"/>
                  </a:moveTo>
                  <a:cubicBezTo>
                    <a:pt x="111082" y="14495"/>
                    <a:pt x="111082" y="14495"/>
                    <a:pt x="111082" y="14495"/>
                  </a:cubicBezTo>
                  <a:cubicBezTo>
                    <a:pt x="116050" y="14495"/>
                    <a:pt x="120000" y="11182"/>
                    <a:pt x="120000" y="7247"/>
                  </a:cubicBezTo>
                  <a:cubicBezTo>
                    <a:pt x="120000" y="3313"/>
                    <a:pt x="116050" y="0"/>
                    <a:pt x="111082" y="0"/>
                  </a:cubicBezTo>
                  <a:cubicBezTo>
                    <a:pt x="58980" y="0"/>
                    <a:pt x="58980" y="0"/>
                    <a:pt x="58980" y="0"/>
                  </a:cubicBezTo>
                  <a:cubicBezTo>
                    <a:pt x="58980" y="0"/>
                    <a:pt x="58980" y="0"/>
                    <a:pt x="58980" y="0"/>
                  </a:cubicBezTo>
                  <a:cubicBezTo>
                    <a:pt x="47770" y="0"/>
                    <a:pt x="47770" y="0"/>
                    <a:pt x="47770" y="0"/>
                  </a:cubicBezTo>
                  <a:cubicBezTo>
                    <a:pt x="40000" y="12424"/>
                    <a:pt x="40000" y="12424"/>
                    <a:pt x="40000" y="12424"/>
                  </a:cubicBezTo>
                  <a:cubicBezTo>
                    <a:pt x="39617" y="11389"/>
                    <a:pt x="39363" y="10353"/>
                    <a:pt x="39108" y="9318"/>
                  </a:cubicBezTo>
                  <a:cubicBezTo>
                    <a:pt x="38726" y="7868"/>
                    <a:pt x="38343" y="6315"/>
                    <a:pt x="37834" y="4866"/>
                  </a:cubicBezTo>
                  <a:cubicBezTo>
                    <a:pt x="36433" y="4866"/>
                    <a:pt x="34904" y="4866"/>
                    <a:pt x="33503" y="4866"/>
                  </a:cubicBezTo>
                  <a:cubicBezTo>
                    <a:pt x="33248" y="4866"/>
                    <a:pt x="33248" y="4969"/>
                    <a:pt x="33248" y="5073"/>
                  </a:cubicBezTo>
                  <a:cubicBezTo>
                    <a:pt x="32611" y="7247"/>
                    <a:pt x="32101" y="9421"/>
                    <a:pt x="31464" y="11596"/>
                  </a:cubicBezTo>
                  <a:cubicBezTo>
                    <a:pt x="31464" y="11803"/>
                    <a:pt x="31337" y="12113"/>
                    <a:pt x="31337" y="12320"/>
                  </a:cubicBezTo>
                  <a:cubicBezTo>
                    <a:pt x="23439" y="0"/>
                    <a:pt x="23439" y="0"/>
                    <a:pt x="23439" y="0"/>
                  </a:cubicBezTo>
                  <a:cubicBezTo>
                    <a:pt x="12229" y="0"/>
                    <a:pt x="12229" y="0"/>
                    <a:pt x="12229" y="0"/>
                  </a:cubicBezTo>
                  <a:cubicBezTo>
                    <a:pt x="5477" y="0"/>
                    <a:pt x="0" y="4762"/>
                    <a:pt x="0" y="10560"/>
                  </a:cubicBezTo>
                  <a:cubicBezTo>
                    <a:pt x="0" y="50215"/>
                    <a:pt x="0" y="50215"/>
                    <a:pt x="0" y="50215"/>
                  </a:cubicBezTo>
                  <a:cubicBezTo>
                    <a:pt x="0" y="55703"/>
                    <a:pt x="4840" y="60155"/>
                    <a:pt x="11210" y="60569"/>
                  </a:cubicBezTo>
                  <a:cubicBezTo>
                    <a:pt x="12993" y="76617"/>
                    <a:pt x="14649" y="92769"/>
                    <a:pt x="16433" y="109128"/>
                  </a:cubicBezTo>
                  <a:cubicBezTo>
                    <a:pt x="17197" y="114823"/>
                    <a:pt x="21656" y="119689"/>
                    <a:pt x="26751" y="119896"/>
                  </a:cubicBezTo>
                  <a:cubicBezTo>
                    <a:pt x="32611" y="120000"/>
                    <a:pt x="38598" y="120000"/>
                    <a:pt x="44585" y="119896"/>
                  </a:cubicBezTo>
                  <a:cubicBezTo>
                    <a:pt x="49554" y="119689"/>
                    <a:pt x="54140" y="114823"/>
                    <a:pt x="54777" y="109128"/>
                  </a:cubicBezTo>
                  <a:cubicBezTo>
                    <a:pt x="56305" y="95461"/>
                    <a:pt x="57707" y="81898"/>
                    <a:pt x="59235" y="68438"/>
                  </a:cubicBezTo>
                  <a:cubicBezTo>
                    <a:pt x="59235" y="68438"/>
                    <a:pt x="59235" y="68438"/>
                    <a:pt x="59235" y="68438"/>
                  </a:cubicBezTo>
                  <a:lnTo>
                    <a:pt x="59235" y="14495"/>
                  </a:lnTo>
                  <a:close/>
                </a:path>
              </a:pathLst>
            </a:custGeom>
            <a:grpFill/>
            <a:ln>
              <a:noFill/>
            </a:ln>
          </p:spPr>
          <p:txBody>
            <a:bodyPr wrap="square" lIns="91410" tIns="45704" rIns="91410" bIns="45704" anchor="t" anchorCtr="0">
              <a:noAutofit/>
            </a:bodyPr>
            <a:lstStyle/>
            <a:p>
              <a:pPr defTabSz="932863"/>
              <a:endParaRPr sz="1600" dirty="0">
                <a:solidFill>
                  <a:srgbClr val="000000"/>
                </a:solidFill>
                <a:latin typeface="Arial"/>
                <a:ea typeface="Arial"/>
                <a:cs typeface="Arial"/>
                <a:sym typeface="Arial"/>
              </a:endParaRPr>
            </a:p>
          </p:txBody>
        </p:sp>
        <p:sp>
          <p:nvSpPr>
            <p:cNvPr id="71" name="Shape 2304">
              <a:extLst>
                <a:ext uri="{FF2B5EF4-FFF2-40B4-BE49-F238E27FC236}">
                  <a16:creationId xmlns:a16="http://schemas.microsoft.com/office/drawing/2014/main" id="{69D599DE-86A9-4E36-B0D7-CC58B19ED2E7}"/>
                </a:ext>
              </a:extLst>
            </p:cNvPr>
            <p:cNvSpPr/>
            <p:nvPr/>
          </p:nvSpPr>
          <p:spPr>
            <a:xfrm>
              <a:off x="2135188" y="5921375"/>
              <a:ext cx="282574" cy="144462"/>
            </a:xfrm>
            <a:custGeom>
              <a:avLst/>
              <a:gdLst/>
              <a:ahLst/>
              <a:cxnLst/>
              <a:rect l="0" t="0" r="0" b="0"/>
              <a:pathLst>
                <a:path w="120000" h="120000" extrusionOk="0">
                  <a:moveTo>
                    <a:pt x="72682" y="0"/>
                  </a:moveTo>
                  <a:cubicBezTo>
                    <a:pt x="47317" y="0"/>
                    <a:pt x="47317" y="0"/>
                    <a:pt x="47317" y="0"/>
                  </a:cubicBezTo>
                  <a:cubicBezTo>
                    <a:pt x="3623" y="88333"/>
                    <a:pt x="3623" y="88333"/>
                    <a:pt x="3623" y="88333"/>
                  </a:cubicBezTo>
                  <a:cubicBezTo>
                    <a:pt x="0" y="95416"/>
                    <a:pt x="0" y="107083"/>
                    <a:pt x="3623" y="114583"/>
                  </a:cubicBezTo>
                  <a:cubicBezTo>
                    <a:pt x="5541" y="117916"/>
                    <a:pt x="7886" y="120000"/>
                    <a:pt x="10017" y="120000"/>
                  </a:cubicBezTo>
                  <a:cubicBezTo>
                    <a:pt x="12362" y="120000"/>
                    <a:pt x="14706" y="117916"/>
                    <a:pt x="16625" y="114583"/>
                  </a:cubicBezTo>
                  <a:cubicBezTo>
                    <a:pt x="60106" y="26250"/>
                    <a:pt x="60106" y="26250"/>
                    <a:pt x="60106" y="26250"/>
                  </a:cubicBezTo>
                  <a:cubicBezTo>
                    <a:pt x="103587" y="114583"/>
                    <a:pt x="103587" y="114583"/>
                    <a:pt x="103587" y="114583"/>
                  </a:cubicBezTo>
                  <a:cubicBezTo>
                    <a:pt x="105293" y="117916"/>
                    <a:pt x="107637" y="120000"/>
                    <a:pt x="109982" y="120000"/>
                  </a:cubicBezTo>
                  <a:cubicBezTo>
                    <a:pt x="112326" y="120000"/>
                    <a:pt x="114671" y="117916"/>
                    <a:pt x="116376" y="114583"/>
                  </a:cubicBezTo>
                  <a:cubicBezTo>
                    <a:pt x="120000" y="107083"/>
                    <a:pt x="120000" y="95416"/>
                    <a:pt x="116376" y="88333"/>
                  </a:cubicBezTo>
                  <a:lnTo>
                    <a:pt x="72682" y="0"/>
                  </a:lnTo>
                  <a:close/>
                </a:path>
              </a:pathLst>
            </a:custGeom>
            <a:grpFill/>
            <a:ln>
              <a:noFill/>
            </a:ln>
          </p:spPr>
          <p:txBody>
            <a:bodyPr wrap="square" lIns="91410" tIns="45704" rIns="91410" bIns="45704" anchor="t" anchorCtr="0">
              <a:noAutofit/>
            </a:bodyPr>
            <a:lstStyle/>
            <a:p>
              <a:pPr defTabSz="932863"/>
              <a:endParaRPr sz="1600" dirty="0">
                <a:solidFill>
                  <a:srgbClr val="000000"/>
                </a:solidFill>
                <a:latin typeface="Arial"/>
                <a:ea typeface="Arial"/>
                <a:cs typeface="Arial"/>
                <a:sym typeface="Arial"/>
              </a:endParaRPr>
            </a:p>
          </p:txBody>
        </p:sp>
        <p:sp>
          <p:nvSpPr>
            <p:cNvPr id="72" name="Shape 2305">
              <a:extLst>
                <a:ext uri="{FF2B5EF4-FFF2-40B4-BE49-F238E27FC236}">
                  <a16:creationId xmlns:a16="http://schemas.microsoft.com/office/drawing/2014/main" id="{F4BAE191-290C-42F5-8531-556E328EC965}"/>
                </a:ext>
              </a:extLst>
            </p:cNvPr>
            <p:cNvSpPr/>
            <p:nvPr/>
          </p:nvSpPr>
          <p:spPr>
            <a:xfrm>
              <a:off x="2092325" y="5278437"/>
              <a:ext cx="441324" cy="614363"/>
            </a:xfrm>
            <a:custGeom>
              <a:avLst/>
              <a:gdLst/>
              <a:ahLst/>
              <a:cxnLst/>
              <a:rect l="0" t="0" r="0" b="0"/>
              <a:pathLst>
                <a:path w="120000" h="120000" extrusionOk="0">
                  <a:moveTo>
                    <a:pt x="103071" y="10622"/>
                  </a:moveTo>
                  <a:cubicBezTo>
                    <a:pt x="72491" y="10622"/>
                    <a:pt x="72491" y="10622"/>
                    <a:pt x="72491" y="10622"/>
                  </a:cubicBezTo>
                  <a:cubicBezTo>
                    <a:pt x="71262" y="4622"/>
                    <a:pt x="64163" y="0"/>
                    <a:pt x="55563" y="0"/>
                  </a:cubicBezTo>
                  <a:cubicBezTo>
                    <a:pt x="44232" y="0"/>
                    <a:pt x="44232" y="0"/>
                    <a:pt x="44232" y="0"/>
                  </a:cubicBezTo>
                  <a:cubicBezTo>
                    <a:pt x="35631" y="0"/>
                    <a:pt x="28532" y="4622"/>
                    <a:pt x="27440" y="10622"/>
                  </a:cubicBezTo>
                  <a:cubicBezTo>
                    <a:pt x="0" y="10622"/>
                    <a:pt x="0" y="10622"/>
                    <a:pt x="0" y="10622"/>
                  </a:cubicBezTo>
                  <a:cubicBezTo>
                    <a:pt x="682" y="12688"/>
                    <a:pt x="1228" y="14852"/>
                    <a:pt x="1228" y="17114"/>
                  </a:cubicBezTo>
                  <a:cubicBezTo>
                    <a:pt x="1228" y="17704"/>
                    <a:pt x="1092" y="18196"/>
                    <a:pt x="1092" y="18786"/>
                  </a:cubicBezTo>
                  <a:cubicBezTo>
                    <a:pt x="34402" y="18786"/>
                    <a:pt x="34402" y="18786"/>
                    <a:pt x="34402" y="18786"/>
                  </a:cubicBezTo>
                  <a:cubicBezTo>
                    <a:pt x="38907" y="18786"/>
                    <a:pt x="38907" y="18786"/>
                    <a:pt x="38907" y="18786"/>
                  </a:cubicBezTo>
                  <a:cubicBezTo>
                    <a:pt x="60887" y="18786"/>
                    <a:pt x="60887" y="18786"/>
                    <a:pt x="60887" y="18786"/>
                  </a:cubicBezTo>
                  <a:cubicBezTo>
                    <a:pt x="66894" y="18786"/>
                    <a:pt x="66894" y="18786"/>
                    <a:pt x="66894" y="18786"/>
                  </a:cubicBezTo>
                  <a:cubicBezTo>
                    <a:pt x="103071" y="18786"/>
                    <a:pt x="103071" y="18786"/>
                    <a:pt x="103071" y="18786"/>
                  </a:cubicBezTo>
                  <a:cubicBezTo>
                    <a:pt x="106211" y="18786"/>
                    <a:pt x="108668" y="20852"/>
                    <a:pt x="108668" y="23409"/>
                  </a:cubicBezTo>
                  <a:cubicBezTo>
                    <a:pt x="108668" y="107213"/>
                    <a:pt x="108668" y="107213"/>
                    <a:pt x="108668" y="107213"/>
                  </a:cubicBezTo>
                  <a:cubicBezTo>
                    <a:pt x="108668" y="109770"/>
                    <a:pt x="106211" y="111836"/>
                    <a:pt x="103071" y="111836"/>
                  </a:cubicBezTo>
                  <a:cubicBezTo>
                    <a:pt x="3139" y="111836"/>
                    <a:pt x="3139" y="111836"/>
                    <a:pt x="3139" y="111836"/>
                  </a:cubicBezTo>
                  <a:cubicBezTo>
                    <a:pt x="2866" y="114590"/>
                    <a:pt x="2457" y="117344"/>
                    <a:pt x="2184" y="120000"/>
                  </a:cubicBezTo>
                  <a:cubicBezTo>
                    <a:pt x="103071" y="120000"/>
                    <a:pt x="103071" y="120000"/>
                    <a:pt x="103071" y="120000"/>
                  </a:cubicBezTo>
                  <a:cubicBezTo>
                    <a:pt x="112491" y="120000"/>
                    <a:pt x="120000" y="114295"/>
                    <a:pt x="120000" y="107213"/>
                  </a:cubicBezTo>
                  <a:cubicBezTo>
                    <a:pt x="120000" y="23409"/>
                    <a:pt x="120000" y="23409"/>
                    <a:pt x="120000" y="23409"/>
                  </a:cubicBezTo>
                  <a:cubicBezTo>
                    <a:pt x="120000" y="16327"/>
                    <a:pt x="112491" y="10622"/>
                    <a:pt x="103071" y="10622"/>
                  </a:cubicBezTo>
                  <a:close/>
                </a:path>
              </a:pathLst>
            </a:custGeom>
            <a:grpFill/>
            <a:ln>
              <a:noFill/>
            </a:ln>
          </p:spPr>
          <p:txBody>
            <a:bodyPr wrap="square" lIns="91410" tIns="45704" rIns="91410" bIns="45704" anchor="t" anchorCtr="0">
              <a:noAutofit/>
            </a:bodyPr>
            <a:lstStyle/>
            <a:p>
              <a:pPr defTabSz="932863"/>
              <a:endParaRPr sz="1600" dirty="0">
                <a:solidFill>
                  <a:srgbClr val="000000"/>
                </a:solidFill>
                <a:latin typeface="Arial"/>
                <a:ea typeface="Arial"/>
                <a:cs typeface="Arial"/>
                <a:sym typeface="Arial"/>
              </a:endParaRPr>
            </a:p>
          </p:txBody>
        </p:sp>
      </p:grpSp>
      <p:pic>
        <p:nvPicPr>
          <p:cNvPr id="98" name="Picture 79" descr="A close up of a logo&#10;&#10;Description generated with very high confidence">
            <a:extLst>
              <a:ext uri="{FF2B5EF4-FFF2-40B4-BE49-F238E27FC236}">
                <a16:creationId xmlns:a16="http://schemas.microsoft.com/office/drawing/2014/main" id="{12B79ABC-661B-49DB-B7B5-8AF5464B40F6}"/>
              </a:ext>
            </a:extLst>
          </p:cNvPr>
          <p:cNvPicPr>
            <a:picLocks noChangeAspect="1"/>
          </p:cNvPicPr>
          <p:nvPr/>
        </p:nvPicPr>
        <p:blipFill rotWithShape="1">
          <a:blip r:embed="rId3" cstate="print">
            <a:duotone>
              <a:schemeClr val="accent1">
                <a:shade val="45000"/>
                <a:satMod val="135000"/>
              </a:schemeClr>
              <a:prstClr val="white"/>
            </a:duotone>
            <a:extLst>
              <a:ext uri="{28A0092B-C50C-407E-A947-70E740481C1C}">
                <a14:useLocalDpi xmlns:a14="http://schemas.microsoft.com/office/drawing/2010/main" val="0"/>
              </a:ext>
            </a:extLst>
          </a:blip>
          <a:srcRect l="7899" t="14124" r="8944" b="27484"/>
          <a:stretch/>
        </p:blipFill>
        <p:spPr>
          <a:xfrm>
            <a:off x="1553672" y="4832362"/>
            <a:ext cx="427501" cy="300190"/>
          </a:xfrm>
          <a:prstGeom prst="rect">
            <a:avLst/>
          </a:prstGeom>
        </p:spPr>
      </p:pic>
      <p:sp>
        <p:nvSpPr>
          <p:cNvPr id="40" name="Titre 23">
            <a:extLst>
              <a:ext uri="{FF2B5EF4-FFF2-40B4-BE49-F238E27FC236}">
                <a16:creationId xmlns:a16="http://schemas.microsoft.com/office/drawing/2014/main" id="{95BA5E4A-3BB6-497D-BCA5-51A37862FE12}"/>
              </a:ext>
            </a:extLst>
          </p:cNvPr>
          <p:cNvSpPr txBox="1">
            <a:spLocks/>
          </p:cNvSpPr>
          <p:nvPr/>
        </p:nvSpPr>
        <p:spPr>
          <a:xfrm>
            <a:off x="1722564" y="202696"/>
            <a:ext cx="8954500" cy="408237"/>
          </a:xfrm>
          <a:prstGeom prst="rect">
            <a:avLst/>
          </a:prstGeom>
        </p:spPr>
        <p:txBody>
          <a:bodyPr/>
          <a:lstStyle>
            <a:lvl1pPr algn="l" defTabSz="895350" rtl="0" eaLnBrk="1" fontAlgn="base" hangingPunct="1">
              <a:spcBef>
                <a:spcPct val="0"/>
              </a:spcBef>
              <a:spcAft>
                <a:spcPct val="0"/>
              </a:spcAft>
              <a:tabLst>
                <a:tab pos="357188" algn="l"/>
              </a:tabLst>
              <a:defRPr sz="1900" b="1">
                <a:solidFill>
                  <a:schemeClr val="tx2"/>
                </a:solidFill>
                <a:latin typeface="+mj-lt"/>
                <a:ea typeface="+mj-ea"/>
                <a:cs typeface="+mj-cs"/>
              </a:defRPr>
            </a:lvl1pPr>
            <a:lvl2pPr algn="l" defTabSz="895350" rtl="0" eaLnBrk="1" fontAlgn="base" hangingPunct="1">
              <a:spcBef>
                <a:spcPct val="0"/>
              </a:spcBef>
              <a:spcAft>
                <a:spcPct val="0"/>
              </a:spcAft>
              <a:defRPr sz="1900" b="1">
                <a:solidFill>
                  <a:schemeClr val="tx2"/>
                </a:solidFill>
                <a:latin typeface="Arial" charset="0"/>
              </a:defRPr>
            </a:lvl2pPr>
            <a:lvl3pPr algn="l" defTabSz="895350" rtl="0" eaLnBrk="1" fontAlgn="base" hangingPunct="1">
              <a:spcBef>
                <a:spcPct val="0"/>
              </a:spcBef>
              <a:spcAft>
                <a:spcPct val="0"/>
              </a:spcAft>
              <a:defRPr sz="1900" b="1">
                <a:solidFill>
                  <a:schemeClr val="tx2"/>
                </a:solidFill>
                <a:latin typeface="Arial" charset="0"/>
              </a:defRPr>
            </a:lvl3pPr>
            <a:lvl4pPr algn="l" defTabSz="895350" rtl="0" eaLnBrk="1" fontAlgn="base" hangingPunct="1">
              <a:spcBef>
                <a:spcPct val="0"/>
              </a:spcBef>
              <a:spcAft>
                <a:spcPct val="0"/>
              </a:spcAft>
              <a:defRPr sz="1900" b="1">
                <a:solidFill>
                  <a:schemeClr val="tx2"/>
                </a:solidFill>
                <a:latin typeface="Arial" charset="0"/>
              </a:defRPr>
            </a:lvl4pPr>
            <a:lvl5pPr algn="l" defTabSz="895350" rtl="0" eaLnBrk="1" fontAlgn="base" hangingPunct="1">
              <a:spcBef>
                <a:spcPct val="0"/>
              </a:spcBef>
              <a:spcAft>
                <a:spcPct val="0"/>
              </a:spcAft>
              <a:defRPr sz="1900" b="1">
                <a:solidFill>
                  <a:schemeClr val="tx2"/>
                </a:solidFill>
                <a:latin typeface="Arial" charset="0"/>
              </a:defRPr>
            </a:lvl5pPr>
            <a:lvl6pPr marL="457200" algn="l" defTabSz="895350" rtl="0" eaLnBrk="1" fontAlgn="base" hangingPunct="1">
              <a:spcBef>
                <a:spcPct val="0"/>
              </a:spcBef>
              <a:spcAft>
                <a:spcPct val="0"/>
              </a:spcAft>
              <a:defRPr sz="1900" b="1">
                <a:solidFill>
                  <a:schemeClr val="tx2"/>
                </a:solidFill>
                <a:latin typeface="Arial" charset="0"/>
              </a:defRPr>
            </a:lvl6pPr>
            <a:lvl7pPr marL="914400" algn="l" defTabSz="895350" rtl="0" eaLnBrk="1" fontAlgn="base" hangingPunct="1">
              <a:spcBef>
                <a:spcPct val="0"/>
              </a:spcBef>
              <a:spcAft>
                <a:spcPct val="0"/>
              </a:spcAft>
              <a:defRPr sz="1900" b="1">
                <a:solidFill>
                  <a:schemeClr val="tx2"/>
                </a:solidFill>
                <a:latin typeface="Arial" charset="0"/>
              </a:defRPr>
            </a:lvl7pPr>
            <a:lvl8pPr marL="1371600" algn="l" defTabSz="895350" rtl="0" eaLnBrk="1" fontAlgn="base" hangingPunct="1">
              <a:spcBef>
                <a:spcPct val="0"/>
              </a:spcBef>
              <a:spcAft>
                <a:spcPct val="0"/>
              </a:spcAft>
              <a:defRPr sz="1900" b="1">
                <a:solidFill>
                  <a:schemeClr val="tx2"/>
                </a:solidFill>
                <a:latin typeface="Arial" charset="0"/>
              </a:defRPr>
            </a:lvl8pPr>
            <a:lvl9pPr marL="1828800" algn="l" defTabSz="895350" rtl="0" eaLnBrk="1" fontAlgn="base" hangingPunct="1">
              <a:spcBef>
                <a:spcPct val="0"/>
              </a:spcBef>
              <a:spcAft>
                <a:spcPct val="0"/>
              </a:spcAft>
              <a:defRPr sz="1900" b="1">
                <a:solidFill>
                  <a:schemeClr val="tx2"/>
                </a:solidFill>
                <a:latin typeface="Arial" charset="0"/>
              </a:defRPr>
            </a:lvl9pPr>
          </a:lstStyle>
          <a:p>
            <a:pPr algn="ctr"/>
            <a:r>
              <a:rPr lang="fr-FR" sz="1939" kern="0" dirty="0">
                <a:solidFill>
                  <a:schemeClr val="accent1"/>
                </a:solidFill>
              </a:rPr>
              <a:t>Projet d’aménagement du </a:t>
            </a:r>
            <a:r>
              <a:rPr lang="fr-FR" sz="1939" kern="0" dirty="0" err="1">
                <a:solidFill>
                  <a:schemeClr val="accent1"/>
                </a:solidFill>
              </a:rPr>
              <a:t>Koutammakou</a:t>
            </a:r>
            <a:r>
              <a:rPr lang="fr-FR" sz="1939" kern="0" dirty="0">
                <a:solidFill>
                  <a:schemeClr val="accent1"/>
                </a:solidFill>
              </a:rPr>
              <a:t>(</a:t>
            </a:r>
            <a:r>
              <a:rPr lang="fr-FR" sz="1600" i="1" kern="0" dirty="0">
                <a:solidFill>
                  <a:schemeClr val="accent1"/>
                </a:solidFill>
              </a:rPr>
              <a:t>REGION DE LA KARA</a:t>
            </a:r>
            <a:r>
              <a:rPr lang="fr-FR" sz="1939" kern="0" dirty="0">
                <a:solidFill>
                  <a:schemeClr val="accent1"/>
                </a:solidFill>
              </a:rPr>
              <a:t>)</a:t>
            </a:r>
          </a:p>
        </p:txBody>
      </p:sp>
      <p:sp>
        <p:nvSpPr>
          <p:cNvPr id="39" name="Rectangle 38">
            <a:extLst>
              <a:ext uri="{FF2B5EF4-FFF2-40B4-BE49-F238E27FC236}">
                <a16:creationId xmlns:a16="http://schemas.microsoft.com/office/drawing/2014/main" id="{23FCC8E4-7155-4ECB-A517-2CC900A34664}"/>
              </a:ext>
            </a:extLst>
          </p:cNvPr>
          <p:cNvSpPr/>
          <p:nvPr/>
        </p:nvSpPr>
        <p:spPr>
          <a:xfrm>
            <a:off x="10910416" y="0"/>
            <a:ext cx="1281584" cy="270376"/>
          </a:xfrm>
          <a:prstGeom prst="rect">
            <a:avLst/>
          </a:prstGeom>
          <a:solidFill>
            <a:srgbClr val="005E00"/>
          </a:solidFill>
        </p:spPr>
        <p:txBody>
          <a:bodyPr wrap="square">
            <a:spAutoFit/>
          </a:bodyPr>
          <a:lstStyle/>
          <a:p>
            <a:pPr defTabSz="932863"/>
            <a:r>
              <a:rPr lang="fr-FR" sz="1122" b="1" dirty="0">
                <a:solidFill>
                  <a:srgbClr val="FFFFFF"/>
                </a:solidFill>
              </a:rPr>
              <a:t>FICHE PROJET </a:t>
            </a:r>
            <a:endParaRPr lang="en-GB" sz="1122" dirty="0">
              <a:solidFill>
                <a:srgbClr val="FFFFFF"/>
              </a:solidFill>
            </a:endParaRPr>
          </a:p>
        </p:txBody>
      </p:sp>
      <p:pic>
        <p:nvPicPr>
          <p:cNvPr id="4" name="Graphic 3" descr="Star with solid fill">
            <a:extLst>
              <a:ext uri="{FF2B5EF4-FFF2-40B4-BE49-F238E27FC236}">
                <a16:creationId xmlns:a16="http://schemas.microsoft.com/office/drawing/2014/main" id="{0704C949-A515-6196-E154-476AC44B3703}"/>
              </a:ext>
            </a:extLst>
          </p:cNvPr>
          <p:cNvPicPr>
            <a:picLocks noChangeAspect="1"/>
          </p:cNvPicPr>
          <p:nvPr/>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7975" y="239920"/>
            <a:ext cx="319616" cy="319616"/>
          </a:xfrm>
          <a:prstGeom prst="rect">
            <a:avLst/>
          </a:prstGeom>
        </p:spPr>
      </p:pic>
      <p:pic>
        <p:nvPicPr>
          <p:cNvPr id="5" name="Graphic 4" descr="Star with solid fill">
            <a:extLst>
              <a:ext uri="{FF2B5EF4-FFF2-40B4-BE49-F238E27FC236}">
                <a16:creationId xmlns:a16="http://schemas.microsoft.com/office/drawing/2014/main" id="{B4226F5A-B809-499A-93A2-5EE4D3DEB25E}"/>
              </a:ext>
            </a:extLst>
          </p:cNvPr>
          <p:cNvPicPr>
            <a:picLocks noChangeAspect="1"/>
          </p:cNvPicPr>
          <p:nvPr/>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7975" y="6471223"/>
            <a:ext cx="319616" cy="319616"/>
          </a:xfrm>
          <a:prstGeom prst="rect">
            <a:avLst/>
          </a:prstGeom>
        </p:spPr>
      </p:pic>
      <p:sp>
        <p:nvSpPr>
          <p:cNvPr id="6" name="TextBox 5">
            <a:extLst>
              <a:ext uri="{FF2B5EF4-FFF2-40B4-BE49-F238E27FC236}">
                <a16:creationId xmlns:a16="http://schemas.microsoft.com/office/drawing/2014/main" id="{F66E0D47-ECBE-760F-EEA8-300558C4C710}"/>
              </a:ext>
            </a:extLst>
          </p:cNvPr>
          <p:cNvSpPr txBox="1"/>
          <p:nvPr/>
        </p:nvSpPr>
        <p:spPr>
          <a:xfrm>
            <a:off x="709494" y="6543040"/>
            <a:ext cx="4268906" cy="221491"/>
          </a:xfrm>
          <a:prstGeom prst="rect">
            <a:avLst/>
          </a:prstGeom>
          <a:ln w="6350">
            <a:noFill/>
            <a:miter lim="800000"/>
          </a:ln>
        </p:spPr>
        <p:txBody>
          <a:bodyPr vert="horz" wrap="square" lIns="0" tIns="0" rIns="0" bIns="0" rtlCol="0">
            <a:noAutofit/>
          </a:bodyPr>
          <a:lstStyle/>
          <a:p>
            <a:pPr algn="l">
              <a:spcBef>
                <a:spcPts val="300"/>
              </a:spcBef>
              <a:spcAft>
                <a:spcPts val="300"/>
              </a:spcAft>
              <a:buNone/>
            </a:pPr>
            <a:r>
              <a:rPr lang="fr-FR" sz="1050" dirty="0"/>
              <a:t>Projet phare</a:t>
            </a:r>
          </a:p>
        </p:txBody>
      </p:sp>
      <p:sp>
        <p:nvSpPr>
          <p:cNvPr id="7" name="CustomShape 3">
            <a:extLst>
              <a:ext uri="{FF2B5EF4-FFF2-40B4-BE49-F238E27FC236}">
                <a16:creationId xmlns:a16="http://schemas.microsoft.com/office/drawing/2014/main" id="{0AA333FE-025F-DDBF-5149-F10DAE38715C}"/>
              </a:ext>
            </a:extLst>
          </p:cNvPr>
          <p:cNvSpPr/>
          <p:nvPr/>
        </p:nvSpPr>
        <p:spPr>
          <a:xfrm>
            <a:off x="374214" y="5603816"/>
            <a:ext cx="1017605" cy="715702"/>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algn="ctr" defTabSz="932863"/>
            <a:r>
              <a:rPr lang="fr-FR" sz="1204" b="1" dirty="0">
                <a:solidFill>
                  <a:srgbClr val="FFFFFF"/>
                </a:solidFill>
                <a:latin typeface="Arial"/>
              </a:rPr>
              <a:t>Maturité</a:t>
            </a:r>
            <a:endParaRPr sz="1204" b="1" dirty="0">
              <a:solidFill>
                <a:srgbClr val="FFFFFF"/>
              </a:solidFill>
              <a:latin typeface="Arial"/>
            </a:endParaRPr>
          </a:p>
        </p:txBody>
      </p:sp>
      <p:sp>
        <p:nvSpPr>
          <p:cNvPr id="8" name="CustomShape 17">
            <a:extLst>
              <a:ext uri="{FF2B5EF4-FFF2-40B4-BE49-F238E27FC236}">
                <a16:creationId xmlns:a16="http://schemas.microsoft.com/office/drawing/2014/main" id="{9F56C4CE-8132-DAB8-0F1E-68745485DB2B}"/>
              </a:ext>
            </a:extLst>
          </p:cNvPr>
          <p:cNvSpPr/>
          <p:nvPr/>
        </p:nvSpPr>
        <p:spPr>
          <a:xfrm>
            <a:off x="1645828" y="3449530"/>
            <a:ext cx="7812000" cy="0"/>
          </a:xfrm>
          <a:prstGeom prst="straightConnector1">
            <a:avLst/>
          </a:prstGeom>
          <a:noFill/>
          <a:ln w="12600">
            <a:solidFill>
              <a:schemeClr val="accent6"/>
            </a:solidFill>
            <a:custDash>
              <a:ds d="100000" sp="300000"/>
            </a:custDash>
            <a:round/>
          </a:ln>
        </p:spPr>
        <p:style>
          <a:lnRef idx="0">
            <a:scrgbClr r="0" g="0" b="0"/>
          </a:lnRef>
          <a:fillRef idx="0">
            <a:scrgbClr r="0" g="0" b="0"/>
          </a:fillRef>
          <a:effectRef idx="0">
            <a:scrgbClr r="0" g="0" b="0"/>
          </a:effectRef>
          <a:fontRef idx="minor"/>
        </p:style>
        <p:txBody>
          <a:bodyPr/>
          <a:lstStyle/>
          <a:p>
            <a:r>
              <a:rPr lang="fr-FR" dirty="0"/>
              <a:t>   </a:t>
            </a:r>
            <a:endParaRPr lang="fr-TG" dirty="0"/>
          </a:p>
        </p:txBody>
      </p:sp>
      <p:sp>
        <p:nvSpPr>
          <p:cNvPr id="9" name="CustomShape 17">
            <a:extLst>
              <a:ext uri="{FF2B5EF4-FFF2-40B4-BE49-F238E27FC236}">
                <a16:creationId xmlns:a16="http://schemas.microsoft.com/office/drawing/2014/main" id="{FCD1BD5D-B08C-6DC1-EA55-185C330D6AB4}"/>
              </a:ext>
            </a:extLst>
          </p:cNvPr>
          <p:cNvSpPr/>
          <p:nvPr/>
        </p:nvSpPr>
        <p:spPr>
          <a:xfrm>
            <a:off x="1696922" y="4432325"/>
            <a:ext cx="7812000" cy="0"/>
          </a:xfrm>
          <a:prstGeom prst="straightConnector1">
            <a:avLst/>
          </a:prstGeom>
          <a:noFill/>
          <a:ln w="12600">
            <a:solidFill>
              <a:schemeClr val="accent6"/>
            </a:solidFill>
            <a:custDash>
              <a:ds d="100000" sp="300000"/>
            </a:custDash>
            <a:round/>
          </a:ln>
        </p:spPr>
        <p:style>
          <a:lnRef idx="0">
            <a:scrgbClr r="0" g="0" b="0"/>
          </a:lnRef>
          <a:fillRef idx="0">
            <a:scrgbClr r="0" g="0" b="0"/>
          </a:fillRef>
          <a:effectRef idx="0">
            <a:scrgbClr r="0" g="0" b="0"/>
          </a:effectRef>
          <a:fontRef idx="minor"/>
        </p:style>
        <p:txBody>
          <a:bodyPr/>
          <a:lstStyle/>
          <a:p>
            <a:endParaRPr lang="fr-TG"/>
          </a:p>
        </p:txBody>
      </p:sp>
      <p:cxnSp>
        <p:nvCxnSpPr>
          <p:cNvPr id="12" name="Straight Connector 11">
            <a:extLst>
              <a:ext uri="{FF2B5EF4-FFF2-40B4-BE49-F238E27FC236}">
                <a16:creationId xmlns:a16="http://schemas.microsoft.com/office/drawing/2014/main" id="{DCC491C9-98ED-8BE1-F2B2-8378254D0304}"/>
              </a:ext>
            </a:extLst>
          </p:cNvPr>
          <p:cNvCxnSpPr>
            <a:cxnSpLocks/>
          </p:cNvCxnSpPr>
          <p:nvPr/>
        </p:nvCxnSpPr>
        <p:spPr>
          <a:xfrm>
            <a:off x="1670794" y="5826367"/>
            <a:ext cx="7823709" cy="0"/>
          </a:xfrm>
          <a:prstGeom prst="line">
            <a:avLst/>
          </a:prstGeom>
          <a:ln w="3810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grpSp>
        <p:nvGrpSpPr>
          <p:cNvPr id="26" name="Group 25">
            <a:extLst>
              <a:ext uri="{FF2B5EF4-FFF2-40B4-BE49-F238E27FC236}">
                <a16:creationId xmlns:a16="http://schemas.microsoft.com/office/drawing/2014/main" id="{F18896BF-257C-B0D2-A791-0B1B9AE76338}"/>
              </a:ext>
            </a:extLst>
          </p:cNvPr>
          <p:cNvGrpSpPr/>
          <p:nvPr/>
        </p:nvGrpSpPr>
        <p:grpSpPr>
          <a:xfrm>
            <a:off x="2057351" y="5650861"/>
            <a:ext cx="351016" cy="351016"/>
            <a:chOff x="2186558" y="5919217"/>
            <a:chExt cx="351016" cy="351016"/>
          </a:xfrm>
        </p:grpSpPr>
        <p:sp>
          <p:nvSpPr>
            <p:cNvPr id="14" name="Oval 13">
              <a:extLst>
                <a:ext uri="{FF2B5EF4-FFF2-40B4-BE49-F238E27FC236}">
                  <a16:creationId xmlns:a16="http://schemas.microsoft.com/office/drawing/2014/main" id="{D4D2B855-6C43-82F6-5C3D-11D0BC59C986}"/>
                </a:ext>
              </a:extLst>
            </p:cNvPr>
            <p:cNvSpPr/>
            <p:nvPr/>
          </p:nvSpPr>
          <p:spPr>
            <a:xfrm>
              <a:off x="2186559" y="5919217"/>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fr-FR" sz="800" dirty="0" err="1">
                <a:solidFill>
                  <a:srgbClr val="236800"/>
                </a:solidFill>
              </a:endParaRPr>
            </a:p>
          </p:txBody>
        </p:sp>
        <p:sp>
          <p:nvSpPr>
            <p:cNvPr id="19" name="Graphic 17" descr="Badge Tick1 with solid fill">
              <a:extLst>
                <a:ext uri="{FF2B5EF4-FFF2-40B4-BE49-F238E27FC236}">
                  <a16:creationId xmlns:a16="http://schemas.microsoft.com/office/drawing/2014/main" id="{028A9F3C-82A1-B713-E221-BD4BA240BC89}"/>
                </a:ext>
              </a:extLst>
            </p:cNvPr>
            <p:cNvSpPr/>
            <p:nvPr/>
          </p:nvSpPr>
          <p:spPr>
            <a:xfrm>
              <a:off x="2186558" y="5919217"/>
              <a:ext cx="351016" cy="351016"/>
            </a:xfrm>
            <a:custGeom>
              <a:avLst/>
              <a:gdLst>
                <a:gd name="connsiteX0" fmla="*/ 175508 w 351016"/>
                <a:gd name="connsiteY0" fmla="*/ 0 h 351016"/>
                <a:gd name="connsiteX1" fmla="*/ 0 w 351016"/>
                <a:gd name="connsiteY1" fmla="*/ 175508 h 351016"/>
                <a:gd name="connsiteX2" fmla="*/ 175508 w 351016"/>
                <a:gd name="connsiteY2" fmla="*/ 351016 h 351016"/>
                <a:gd name="connsiteX3" fmla="*/ 351016 w 351016"/>
                <a:gd name="connsiteY3" fmla="*/ 175508 h 351016"/>
                <a:gd name="connsiteX4" fmla="*/ 351016 w 351016"/>
                <a:gd name="connsiteY4" fmla="*/ 175494 h 351016"/>
                <a:gd name="connsiteX5" fmla="*/ 175642 w 351016"/>
                <a:gd name="connsiteY5" fmla="*/ 0 h 351016"/>
                <a:gd name="connsiteX6" fmla="*/ 175508 w 351016"/>
                <a:gd name="connsiteY6" fmla="*/ 0 h 351016"/>
                <a:gd name="connsiteX7" fmla="*/ 218023 w 351016"/>
                <a:gd name="connsiteY7" fmla="*/ 183891 h 351016"/>
                <a:gd name="connsiteX8" fmla="*/ 140849 w 351016"/>
                <a:gd name="connsiteY8" fmla="*/ 261143 h 351016"/>
                <a:gd name="connsiteX9" fmla="*/ 74720 w 351016"/>
                <a:gd name="connsiteY9" fmla="*/ 195014 h 351016"/>
                <a:gd name="connsiteX10" fmla="*/ 96814 w 351016"/>
                <a:gd name="connsiteY10" fmla="*/ 172920 h 351016"/>
                <a:gd name="connsiteX11" fmla="*/ 140849 w 351016"/>
                <a:gd name="connsiteY11" fmla="*/ 216956 h 351016"/>
                <a:gd name="connsiteX12" fmla="*/ 204622 w 351016"/>
                <a:gd name="connsiteY12" fmla="*/ 152356 h 351016"/>
                <a:gd name="connsiteX13" fmla="*/ 259341 w 351016"/>
                <a:gd name="connsiteY13" fmla="*/ 98330 h 351016"/>
                <a:gd name="connsiteX14" fmla="*/ 261333 w 351016"/>
                <a:gd name="connsiteY14" fmla="*/ 96481 h 351016"/>
                <a:gd name="connsiteX15" fmla="*/ 263181 w 351016"/>
                <a:gd name="connsiteY15" fmla="*/ 94485 h 351016"/>
                <a:gd name="connsiteX16" fmla="*/ 285585 w 351016"/>
                <a:gd name="connsiteY16" fmla="*/ 116579 h 351016"/>
                <a:gd name="connsiteX17" fmla="*/ 218018 w 351016"/>
                <a:gd name="connsiteY17" fmla="*/ 183877 h 351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1016" h="351016">
                  <a:moveTo>
                    <a:pt x="175508" y="0"/>
                  </a:moveTo>
                  <a:cubicBezTo>
                    <a:pt x="78578" y="0"/>
                    <a:pt x="0" y="78578"/>
                    <a:pt x="0" y="175508"/>
                  </a:cubicBezTo>
                  <a:cubicBezTo>
                    <a:pt x="0" y="272438"/>
                    <a:pt x="78578" y="351016"/>
                    <a:pt x="175508" y="351016"/>
                  </a:cubicBezTo>
                  <a:cubicBezTo>
                    <a:pt x="272438" y="351016"/>
                    <a:pt x="351016" y="272438"/>
                    <a:pt x="351016" y="175508"/>
                  </a:cubicBezTo>
                  <a:cubicBezTo>
                    <a:pt x="351016" y="175503"/>
                    <a:pt x="351016" y="175499"/>
                    <a:pt x="351016" y="175494"/>
                  </a:cubicBezTo>
                  <a:cubicBezTo>
                    <a:pt x="351049" y="78605"/>
                    <a:pt x="272532" y="33"/>
                    <a:pt x="175642" y="0"/>
                  </a:cubicBezTo>
                  <a:cubicBezTo>
                    <a:pt x="175597" y="0"/>
                    <a:pt x="175553" y="0"/>
                    <a:pt x="175508" y="0"/>
                  </a:cubicBezTo>
                  <a:close/>
                  <a:moveTo>
                    <a:pt x="218023" y="183891"/>
                  </a:moveTo>
                  <a:cubicBezTo>
                    <a:pt x="192453" y="209415"/>
                    <a:pt x="166728" y="235166"/>
                    <a:pt x="140849" y="261143"/>
                  </a:cubicBezTo>
                  <a:cubicBezTo>
                    <a:pt x="118858" y="239048"/>
                    <a:pt x="96815" y="217005"/>
                    <a:pt x="74720" y="195014"/>
                  </a:cubicBezTo>
                  <a:lnTo>
                    <a:pt x="96814" y="172920"/>
                  </a:lnTo>
                  <a:lnTo>
                    <a:pt x="140849" y="216956"/>
                  </a:lnTo>
                  <a:cubicBezTo>
                    <a:pt x="162227" y="195270"/>
                    <a:pt x="183484" y="173737"/>
                    <a:pt x="204622" y="152356"/>
                  </a:cubicBezTo>
                  <a:cubicBezTo>
                    <a:pt x="225745" y="130978"/>
                    <a:pt x="237432" y="119504"/>
                    <a:pt x="259341" y="98330"/>
                  </a:cubicBezTo>
                  <a:cubicBezTo>
                    <a:pt x="259956" y="97715"/>
                    <a:pt x="260617" y="97105"/>
                    <a:pt x="261333" y="96481"/>
                  </a:cubicBezTo>
                  <a:cubicBezTo>
                    <a:pt x="262027" y="95892"/>
                    <a:pt x="262648" y="95222"/>
                    <a:pt x="263181" y="94485"/>
                  </a:cubicBezTo>
                  <a:lnTo>
                    <a:pt x="285585" y="116579"/>
                  </a:lnTo>
                  <a:cubicBezTo>
                    <a:pt x="259563" y="142457"/>
                    <a:pt x="243592" y="158354"/>
                    <a:pt x="218018" y="183877"/>
                  </a:cubicBezTo>
                  <a:close/>
                </a:path>
              </a:pathLst>
            </a:custGeom>
            <a:solidFill>
              <a:schemeClr val="accent1"/>
            </a:solidFill>
            <a:ln w="4564" cap="flat">
              <a:noFill/>
              <a:prstDash val="solid"/>
              <a:miter/>
            </a:ln>
          </p:spPr>
          <p:txBody>
            <a:bodyPr rtlCol="0" anchor="ctr"/>
            <a:lstStyle/>
            <a:p>
              <a:endParaRPr lang="fr-FR"/>
            </a:p>
          </p:txBody>
        </p:sp>
      </p:grpSp>
      <p:grpSp>
        <p:nvGrpSpPr>
          <p:cNvPr id="34" name="Group 33">
            <a:extLst>
              <a:ext uri="{FF2B5EF4-FFF2-40B4-BE49-F238E27FC236}">
                <a16:creationId xmlns:a16="http://schemas.microsoft.com/office/drawing/2014/main" id="{ECFD0F46-9755-CC1D-ED4F-CFF4A44756DE}"/>
              </a:ext>
            </a:extLst>
          </p:cNvPr>
          <p:cNvGrpSpPr/>
          <p:nvPr/>
        </p:nvGrpSpPr>
        <p:grpSpPr>
          <a:xfrm>
            <a:off x="4304859" y="5650860"/>
            <a:ext cx="351015" cy="351015"/>
            <a:chOff x="2730547" y="5911505"/>
            <a:chExt cx="351015" cy="351015"/>
          </a:xfrm>
        </p:grpSpPr>
        <p:sp>
          <p:nvSpPr>
            <p:cNvPr id="28" name="Oval 27">
              <a:extLst>
                <a:ext uri="{FF2B5EF4-FFF2-40B4-BE49-F238E27FC236}">
                  <a16:creationId xmlns:a16="http://schemas.microsoft.com/office/drawing/2014/main" id="{01010739-0B37-C31D-B6AC-26ADCD459682}"/>
                </a:ext>
              </a:extLst>
            </p:cNvPr>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fr-FR" sz="800" dirty="0" err="1">
                <a:solidFill>
                  <a:srgbClr val="236800"/>
                </a:solidFill>
              </a:endParaRPr>
            </a:p>
          </p:txBody>
        </p:sp>
        <p:sp>
          <p:nvSpPr>
            <p:cNvPr id="31" name="Graphic 15" descr="Badge Cross with solid fill">
              <a:extLst>
                <a:ext uri="{FF2B5EF4-FFF2-40B4-BE49-F238E27FC236}">
                  <a16:creationId xmlns:a16="http://schemas.microsoft.com/office/drawing/2014/main" id="{3D0D0534-95BF-18A7-225B-5054C53A57BF}"/>
                </a:ext>
              </a:extLst>
            </p:cNvPr>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endParaRPr lang="fr-FR"/>
            </a:p>
          </p:txBody>
        </p:sp>
      </p:grpSp>
      <p:grpSp>
        <p:nvGrpSpPr>
          <p:cNvPr id="45" name="Group 44">
            <a:extLst>
              <a:ext uri="{FF2B5EF4-FFF2-40B4-BE49-F238E27FC236}">
                <a16:creationId xmlns:a16="http://schemas.microsoft.com/office/drawing/2014/main" id="{3F8C2A74-B4F6-5885-4BF9-542468612A4E}"/>
              </a:ext>
            </a:extLst>
          </p:cNvPr>
          <p:cNvGrpSpPr/>
          <p:nvPr/>
        </p:nvGrpSpPr>
        <p:grpSpPr>
          <a:xfrm>
            <a:off x="6552366" y="5654541"/>
            <a:ext cx="351015" cy="351015"/>
            <a:chOff x="2730547" y="5911505"/>
            <a:chExt cx="351015" cy="351015"/>
          </a:xfrm>
        </p:grpSpPr>
        <p:sp>
          <p:nvSpPr>
            <p:cNvPr id="46" name="Oval 45">
              <a:extLst>
                <a:ext uri="{FF2B5EF4-FFF2-40B4-BE49-F238E27FC236}">
                  <a16:creationId xmlns:a16="http://schemas.microsoft.com/office/drawing/2014/main" id="{663B1EBB-CA0E-0D77-EA7F-92FDDC298815}"/>
                </a:ext>
              </a:extLst>
            </p:cNvPr>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fr-FR" sz="800" dirty="0" err="1">
                <a:solidFill>
                  <a:srgbClr val="236800"/>
                </a:solidFill>
              </a:endParaRPr>
            </a:p>
          </p:txBody>
        </p:sp>
        <p:sp>
          <p:nvSpPr>
            <p:cNvPr id="47" name="Graphic 15" descr="Badge Cross with solid fill">
              <a:extLst>
                <a:ext uri="{FF2B5EF4-FFF2-40B4-BE49-F238E27FC236}">
                  <a16:creationId xmlns:a16="http://schemas.microsoft.com/office/drawing/2014/main" id="{9A23B7A9-3E45-1275-270A-0E754A01F981}"/>
                </a:ext>
              </a:extLst>
            </p:cNvPr>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endParaRPr lang="fr-FR"/>
            </a:p>
          </p:txBody>
        </p:sp>
      </p:grpSp>
      <p:grpSp>
        <p:nvGrpSpPr>
          <p:cNvPr id="48" name="Group 47">
            <a:extLst>
              <a:ext uri="{FF2B5EF4-FFF2-40B4-BE49-F238E27FC236}">
                <a16:creationId xmlns:a16="http://schemas.microsoft.com/office/drawing/2014/main" id="{5BC5402D-992A-F57C-E0E9-BFE15BA3F50F}"/>
              </a:ext>
            </a:extLst>
          </p:cNvPr>
          <p:cNvGrpSpPr/>
          <p:nvPr/>
        </p:nvGrpSpPr>
        <p:grpSpPr>
          <a:xfrm>
            <a:off x="8799872" y="5646860"/>
            <a:ext cx="351015" cy="351015"/>
            <a:chOff x="2730547" y="5911505"/>
            <a:chExt cx="351015" cy="351015"/>
          </a:xfrm>
        </p:grpSpPr>
        <p:sp>
          <p:nvSpPr>
            <p:cNvPr id="49" name="Oval 48">
              <a:extLst>
                <a:ext uri="{FF2B5EF4-FFF2-40B4-BE49-F238E27FC236}">
                  <a16:creationId xmlns:a16="http://schemas.microsoft.com/office/drawing/2014/main" id="{C1AED6D0-A84A-CB00-03CD-73CB654932C9}"/>
                </a:ext>
              </a:extLst>
            </p:cNvPr>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fr-FR" sz="800" dirty="0" err="1">
                <a:solidFill>
                  <a:srgbClr val="236800"/>
                </a:solidFill>
              </a:endParaRPr>
            </a:p>
          </p:txBody>
        </p:sp>
        <p:sp>
          <p:nvSpPr>
            <p:cNvPr id="50" name="Graphic 15" descr="Badge Cross with solid fill">
              <a:extLst>
                <a:ext uri="{FF2B5EF4-FFF2-40B4-BE49-F238E27FC236}">
                  <a16:creationId xmlns:a16="http://schemas.microsoft.com/office/drawing/2014/main" id="{57265CD5-ADBC-769B-FD61-76393C6D15BC}"/>
                </a:ext>
              </a:extLst>
            </p:cNvPr>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endParaRPr lang="fr-FR"/>
            </a:p>
          </p:txBody>
        </p:sp>
      </p:grpSp>
      <p:sp>
        <p:nvSpPr>
          <p:cNvPr id="51" name="ZoneTexte 3">
            <a:extLst>
              <a:ext uri="{FF2B5EF4-FFF2-40B4-BE49-F238E27FC236}">
                <a16:creationId xmlns:a16="http://schemas.microsoft.com/office/drawing/2014/main" id="{01B8B82E-A097-612F-A59B-13DD289A39C9}"/>
              </a:ext>
            </a:extLst>
          </p:cNvPr>
          <p:cNvSpPr txBox="1"/>
          <p:nvPr/>
        </p:nvSpPr>
        <p:spPr>
          <a:xfrm>
            <a:off x="1586690" y="6236171"/>
            <a:ext cx="3280566" cy="261610"/>
          </a:xfrm>
          <a:prstGeom prst="rect">
            <a:avLst/>
          </a:prstGeom>
          <a:noFill/>
        </p:spPr>
        <p:txBody>
          <a:bodyPr wrap="square">
            <a:spAutoFit/>
          </a:bodyPr>
          <a:lstStyle/>
          <a:p>
            <a:r>
              <a:rPr lang="fr-FR" sz="1100" b="1" dirty="0">
                <a:solidFill>
                  <a:schemeClr val="accent3"/>
                </a:solidFill>
              </a:rPr>
              <a:t>*</a:t>
            </a:r>
            <a:endParaRPr lang="fr-FR" sz="1100" b="1" dirty="0"/>
          </a:p>
        </p:txBody>
      </p:sp>
      <p:grpSp>
        <p:nvGrpSpPr>
          <p:cNvPr id="52" name="Groupe 37">
            <a:extLst>
              <a:ext uri="{FF2B5EF4-FFF2-40B4-BE49-F238E27FC236}">
                <a16:creationId xmlns:a16="http://schemas.microsoft.com/office/drawing/2014/main" id="{C4A3D91E-1FC0-ECEE-5D79-CD9387C6BD3F}"/>
              </a:ext>
            </a:extLst>
          </p:cNvPr>
          <p:cNvGrpSpPr/>
          <p:nvPr/>
        </p:nvGrpSpPr>
        <p:grpSpPr>
          <a:xfrm>
            <a:off x="10198731" y="1609004"/>
            <a:ext cx="1444433" cy="4034402"/>
            <a:chOff x="3678872" y="1770697"/>
            <a:chExt cx="1139756" cy="3316602"/>
          </a:xfrm>
          <a:solidFill>
            <a:schemeClr val="accent5">
              <a:lumMod val="40000"/>
              <a:lumOff val="60000"/>
            </a:schemeClr>
          </a:solidFill>
        </p:grpSpPr>
        <p:sp>
          <p:nvSpPr>
            <p:cNvPr id="53" name="Freeform 225">
              <a:extLst>
                <a:ext uri="{FF2B5EF4-FFF2-40B4-BE49-F238E27FC236}">
                  <a16:creationId xmlns:a16="http://schemas.microsoft.com/office/drawing/2014/main" id="{11851010-460E-0843-414A-21AA9DD04170}"/>
                </a:ext>
              </a:extLst>
            </p:cNvPr>
            <p:cNvSpPr>
              <a:spLocks/>
            </p:cNvSpPr>
            <p:nvPr/>
          </p:nvSpPr>
          <p:spPr bwMode="gray">
            <a:xfrm>
              <a:off x="4173951" y="4552009"/>
              <a:ext cx="644677" cy="535290"/>
            </a:xfrm>
            <a:custGeom>
              <a:avLst/>
              <a:gdLst>
                <a:gd name="T0" fmla="*/ 84 w 999"/>
                <a:gd name="T1" fmla="*/ 320 h 743"/>
                <a:gd name="T2" fmla="*/ 141 w 999"/>
                <a:gd name="T3" fmla="*/ 244 h 743"/>
                <a:gd name="T4" fmla="*/ 161 w 999"/>
                <a:gd name="T5" fmla="*/ 179 h 743"/>
                <a:gd name="T6" fmla="*/ 308 w 999"/>
                <a:gd name="T7" fmla="*/ 90 h 743"/>
                <a:gd name="T8" fmla="*/ 365 w 999"/>
                <a:gd name="T9" fmla="*/ 96 h 743"/>
                <a:gd name="T10" fmla="*/ 391 w 999"/>
                <a:gd name="T11" fmla="*/ 115 h 743"/>
                <a:gd name="T12" fmla="*/ 423 w 999"/>
                <a:gd name="T13" fmla="*/ 141 h 743"/>
                <a:gd name="T14" fmla="*/ 481 w 999"/>
                <a:gd name="T15" fmla="*/ 173 h 743"/>
                <a:gd name="T16" fmla="*/ 590 w 999"/>
                <a:gd name="T17" fmla="*/ 115 h 743"/>
                <a:gd name="T18" fmla="*/ 660 w 999"/>
                <a:gd name="T19" fmla="*/ 96 h 743"/>
                <a:gd name="T20" fmla="*/ 711 w 999"/>
                <a:gd name="T21" fmla="*/ 58 h 743"/>
                <a:gd name="T22" fmla="*/ 756 w 999"/>
                <a:gd name="T23" fmla="*/ 32 h 743"/>
                <a:gd name="T24" fmla="*/ 788 w 999"/>
                <a:gd name="T25" fmla="*/ 0 h 743"/>
                <a:gd name="T26" fmla="*/ 814 w 999"/>
                <a:gd name="T27" fmla="*/ 26 h 743"/>
                <a:gd name="T28" fmla="*/ 814 w 999"/>
                <a:gd name="T29" fmla="*/ 77 h 743"/>
                <a:gd name="T30" fmla="*/ 807 w 999"/>
                <a:gd name="T31" fmla="*/ 109 h 743"/>
                <a:gd name="T32" fmla="*/ 820 w 999"/>
                <a:gd name="T33" fmla="*/ 141 h 743"/>
                <a:gd name="T34" fmla="*/ 833 w 999"/>
                <a:gd name="T35" fmla="*/ 173 h 743"/>
                <a:gd name="T36" fmla="*/ 801 w 999"/>
                <a:gd name="T37" fmla="*/ 179 h 743"/>
                <a:gd name="T38" fmla="*/ 795 w 999"/>
                <a:gd name="T39" fmla="*/ 218 h 743"/>
                <a:gd name="T40" fmla="*/ 814 w 999"/>
                <a:gd name="T41" fmla="*/ 237 h 743"/>
                <a:gd name="T42" fmla="*/ 814 w 999"/>
                <a:gd name="T43" fmla="*/ 256 h 743"/>
                <a:gd name="T44" fmla="*/ 827 w 999"/>
                <a:gd name="T45" fmla="*/ 295 h 743"/>
                <a:gd name="T46" fmla="*/ 859 w 999"/>
                <a:gd name="T47" fmla="*/ 314 h 743"/>
                <a:gd name="T48" fmla="*/ 871 w 999"/>
                <a:gd name="T49" fmla="*/ 327 h 743"/>
                <a:gd name="T50" fmla="*/ 897 w 999"/>
                <a:gd name="T51" fmla="*/ 346 h 743"/>
                <a:gd name="T52" fmla="*/ 897 w 999"/>
                <a:gd name="T53" fmla="*/ 372 h 743"/>
                <a:gd name="T54" fmla="*/ 916 w 999"/>
                <a:gd name="T55" fmla="*/ 391 h 743"/>
                <a:gd name="T56" fmla="*/ 929 w 999"/>
                <a:gd name="T57" fmla="*/ 410 h 743"/>
                <a:gd name="T58" fmla="*/ 955 w 999"/>
                <a:gd name="T59" fmla="*/ 429 h 743"/>
                <a:gd name="T60" fmla="*/ 974 w 999"/>
                <a:gd name="T61" fmla="*/ 455 h 743"/>
                <a:gd name="T62" fmla="*/ 967 w 999"/>
                <a:gd name="T63" fmla="*/ 474 h 743"/>
                <a:gd name="T64" fmla="*/ 974 w 999"/>
                <a:gd name="T65" fmla="*/ 493 h 743"/>
                <a:gd name="T66" fmla="*/ 974 w 999"/>
                <a:gd name="T67" fmla="*/ 525 h 743"/>
                <a:gd name="T68" fmla="*/ 987 w 999"/>
                <a:gd name="T69" fmla="*/ 551 h 743"/>
                <a:gd name="T70" fmla="*/ 999 w 999"/>
                <a:gd name="T71" fmla="*/ 576 h 743"/>
                <a:gd name="T72" fmla="*/ 974 w 999"/>
                <a:gd name="T73" fmla="*/ 583 h 743"/>
                <a:gd name="T74" fmla="*/ 948 w 999"/>
                <a:gd name="T75" fmla="*/ 596 h 743"/>
                <a:gd name="T76" fmla="*/ 910 w 999"/>
                <a:gd name="T77" fmla="*/ 608 h 743"/>
                <a:gd name="T78" fmla="*/ 865 w 999"/>
                <a:gd name="T79" fmla="*/ 615 h 743"/>
                <a:gd name="T80" fmla="*/ 833 w 999"/>
                <a:gd name="T81" fmla="*/ 634 h 743"/>
                <a:gd name="T82" fmla="*/ 782 w 999"/>
                <a:gd name="T83" fmla="*/ 647 h 743"/>
                <a:gd name="T84" fmla="*/ 737 w 999"/>
                <a:gd name="T85" fmla="*/ 653 h 743"/>
                <a:gd name="T86" fmla="*/ 686 w 999"/>
                <a:gd name="T87" fmla="*/ 666 h 743"/>
                <a:gd name="T88" fmla="*/ 634 w 999"/>
                <a:gd name="T89" fmla="*/ 679 h 743"/>
                <a:gd name="T90" fmla="*/ 583 w 999"/>
                <a:gd name="T91" fmla="*/ 692 h 743"/>
                <a:gd name="T92" fmla="*/ 545 w 999"/>
                <a:gd name="T93" fmla="*/ 704 h 743"/>
                <a:gd name="T94" fmla="*/ 526 w 999"/>
                <a:gd name="T95" fmla="*/ 711 h 743"/>
                <a:gd name="T96" fmla="*/ 506 w 999"/>
                <a:gd name="T97" fmla="*/ 724 h 743"/>
                <a:gd name="T98" fmla="*/ 468 w 999"/>
                <a:gd name="T99" fmla="*/ 736 h 743"/>
                <a:gd name="T100" fmla="*/ 359 w 999"/>
                <a:gd name="T101" fmla="*/ 692 h 743"/>
                <a:gd name="T102" fmla="*/ 308 w 999"/>
                <a:gd name="T103" fmla="*/ 640 h 743"/>
                <a:gd name="T104" fmla="*/ 269 w 999"/>
                <a:gd name="T105" fmla="*/ 583 h 743"/>
                <a:gd name="T106" fmla="*/ 154 w 999"/>
                <a:gd name="T107" fmla="*/ 525 h 743"/>
                <a:gd name="T108" fmla="*/ 71 w 999"/>
                <a:gd name="T109" fmla="*/ 474 h 743"/>
                <a:gd name="T110" fmla="*/ 33 w 999"/>
                <a:gd name="T111" fmla="*/ 442 h 743"/>
                <a:gd name="T112" fmla="*/ 7 w 999"/>
                <a:gd name="T113" fmla="*/ 391 h 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999" h="743">
                  <a:moveTo>
                    <a:pt x="0" y="359"/>
                  </a:moveTo>
                  <a:lnTo>
                    <a:pt x="7" y="352"/>
                  </a:lnTo>
                  <a:lnTo>
                    <a:pt x="20" y="352"/>
                  </a:lnTo>
                  <a:lnTo>
                    <a:pt x="39" y="346"/>
                  </a:lnTo>
                  <a:lnTo>
                    <a:pt x="52" y="346"/>
                  </a:lnTo>
                  <a:lnTo>
                    <a:pt x="65" y="340"/>
                  </a:lnTo>
                  <a:lnTo>
                    <a:pt x="71" y="333"/>
                  </a:lnTo>
                  <a:lnTo>
                    <a:pt x="84" y="320"/>
                  </a:lnTo>
                  <a:lnTo>
                    <a:pt x="90" y="314"/>
                  </a:lnTo>
                  <a:lnTo>
                    <a:pt x="103" y="301"/>
                  </a:lnTo>
                  <a:lnTo>
                    <a:pt x="109" y="295"/>
                  </a:lnTo>
                  <a:lnTo>
                    <a:pt x="122" y="276"/>
                  </a:lnTo>
                  <a:lnTo>
                    <a:pt x="129" y="269"/>
                  </a:lnTo>
                  <a:lnTo>
                    <a:pt x="135" y="263"/>
                  </a:lnTo>
                  <a:lnTo>
                    <a:pt x="141" y="256"/>
                  </a:lnTo>
                  <a:lnTo>
                    <a:pt x="141" y="244"/>
                  </a:lnTo>
                  <a:lnTo>
                    <a:pt x="148" y="237"/>
                  </a:lnTo>
                  <a:lnTo>
                    <a:pt x="148" y="231"/>
                  </a:lnTo>
                  <a:lnTo>
                    <a:pt x="154" y="231"/>
                  </a:lnTo>
                  <a:lnTo>
                    <a:pt x="161" y="211"/>
                  </a:lnTo>
                  <a:lnTo>
                    <a:pt x="161" y="205"/>
                  </a:lnTo>
                  <a:lnTo>
                    <a:pt x="161" y="199"/>
                  </a:lnTo>
                  <a:lnTo>
                    <a:pt x="161" y="192"/>
                  </a:lnTo>
                  <a:lnTo>
                    <a:pt x="161" y="179"/>
                  </a:lnTo>
                  <a:lnTo>
                    <a:pt x="167" y="167"/>
                  </a:lnTo>
                  <a:lnTo>
                    <a:pt x="161" y="154"/>
                  </a:lnTo>
                  <a:lnTo>
                    <a:pt x="161" y="141"/>
                  </a:lnTo>
                  <a:lnTo>
                    <a:pt x="161" y="122"/>
                  </a:lnTo>
                  <a:lnTo>
                    <a:pt x="161" y="83"/>
                  </a:lnTo>
                  <a:lnTo>
                    <a:pt x="212" y="83"/>
                  </a:lnTo>
                  <a:lnTo>
                    <a:pt x="263" y="90"/>
                  </a:lnTo>
                  <a:lnTo>
                    <a:pt x="308" y="90"/>
                  </a:lnTo>
                  <a:lnTo>
                    <a:pt x="321" y="90"/>
                  </a:lnTo>
                  <a:lnTo>
                    <a:pt x="327" y="90"/>
                  </a:lnTo>
                  <a:lnTo>
                    <a:pt x="333" y="90"/>
                  </a:lnTo>
                  <a:lnTo>
                    <a:pt x="340" y="90"/>
                  </a:lnTo>
                  <a:lnTo>
                    <a:pt x="346" y="90"/>
                  </a:lnTo>
                  <a:lnTo>
                    <a:pt x="359" y="90"/>
                  </a:lnTo>
                  <a:lnTo>
                    <a:pt x="365" y="90"/>
                  </a:lnTo>
                  <a:lnTo>
                    <a:pt x="365" y="96"/>
                  </a:lnTo>
                  <a:lnTo>
                    <a:pt x="359" y="96"/>
                  </a:lnTo>
                  <a:lnTo>
                    <a:pt x="359" y="103"/>
                  </a:lnTo>
                  <a:lnTo>
                    <a:pt x="365" y="103"/>
                  </a:lnTo>
                  <a:lnTo>
                    <a:pt x="372" y="103"/>
                  </a:lnTo>
                  <a:lnTo>
                    <a:pt x="378" y="109"/>
                  </a:lnTo>
                  <a:lnTo>
                    <a:pt x="385" y="109"/>
                  </a:lnTo>
                  <a:lnTo>
                    <a:pt x="385" y="115"/>
                  </a:lnTo>
                  <a:lnTo>
                    <a:pt x="391" y="115"/>
                  </a:lnTo>
                  <a:lnTo>
                    <a:pt x="398" y="115"/>
                  </a:lnTo>
                  <a:lnTo>
                    <a:pt x="398" y="122"/>
                  </a:lnTo>
                  <a:lnTo>
                    <a:pt x="404" y="122"/>
                  </a:lnTo>
                  <a:lnTo>
                    <a:pt x="410" y="122"/>
                  </a:lnTo>
                  <a:lnTo>
                    <a:pt x="410" y="128"/>
                  </a:lnTo>
                  <a:lnTo>
                    <a:pt x="417" y="135"/>
                  </a:lnTo>
                  <a:lnTo>
                    <a:pt x="423" y="135"/>
                  </a:lnTo>
                  <a:lnTo>
                    <a:pt x="423" y="141"/>
                  </a:lnTo>
                  <a:lnTo>
                    <a:pt x="430" y="141"/>
                  </a:lnTo>
                  <a:lnTo>
                    <a:pt x="436" y="141"/>
                  </a:lnTo>
                  <a:lnTo>
                    <a:pt x="442" y="147"/>
                  </a:lnTo>
                  <a:lnTo>
                    <a:pt x="449" y="154"/>
                  </a:lnTo>
                  <a:lnTo>
                    <a:pt x="455" y="160"/>
                  </a:lnTo>
                  <a:lnTo>
                    <a:pt x="462" y="167"/>
                  </a:lnTo>
                  <a:lnTo>
                    <a:pt x="468" y="173"/>
                  </a:lnTo>
                  <a:lnTo>
                    <a:pt x="481" y="173"/>
                  </a:lnTo>
                  <a:lnTo>
                    <a:pt x="494" y="167"/>
                  </a:lnTo>
                  <a:lnTo>
                    <a:pt x="506" y="160"/>
                  </a:lnTo>
                  <a:lnTo>
                    <a:pt x="519" y="147"/>
                  </a:lnTo>
                  <a:lnTo>
                    <a:pt x="538" y="135"/>
                  </a:lnTo>
                  <a:lnTo>
                    <a:pt x="545" y="128"/>
                  </a:lnTo>
                  <a:lnTo>
                    <a:pt x="564" y="122"/>
                  </a:lnTo>
                  <a:lnTo>
                    <a:pt x="577" y="115"/>
                  </a:lnTo>
                  <a:lnTo>
                    <a:pt x="590" y="115"/>
                  </a:lnTo>
                  <a:lnTo>
                    <a:pt x="596" y="109"/>
                  </a:lnTo>
                  <a:lnTo>
                    <a:pt x="609" y="109"/>
                  </a:lnTo>
                  <a:lnTo>
                    <a:pt x="622" y="103"/>
                  </a:lnTo>
                  <a:lnTo>
                    <a:pt x="628" y="103"/>
                  </a:lnTo>
                  <a:lnTo>
                    <a:pt x="634" y="103"/>
                  </a:lnTo>
                  <a:lnTo>
                    <a:pt x="641" y="96"/>
                  </a:lnTo>
                  <a:lnTo>
                    <a:pt x="654" y="96"/>
                  </a:lnTo>
                  <a:lnTo>
                    <a:pt x="660" y="96"/>
                  </a:lnTo>
                  <a:lnTo>
                    <a:pt x="666" y="90"/>
                  </a:lnTo>
                  <a:lnTo>
                    <a:pt x="673" y="90"/>
                  </a:lnTo>
                  <a:lnTo>
                    <a:pt x="686" y="83"/>
                  </a:lnTo>
                  <a:lnTo>
                    <a:pt x="692" y="77"/>
                  </a:lnTo>
                  <a:lnTo>
                    <a:pt x="698" y="71"/>
                  </a:lnTo>
                  <a:lnTo>
                    <a:pt x="705" y="71"/>
                  </a:lnTo>
                  <a:lnTo>
                    <a:pt x="711" y="64"/>
                  </a:lnTo>
                  <a:lnTo>
                    <a:pt x="711" y="58"/>
                  </a:lnTo>
                  <a:lnTo>
                    <a:pt x="718" y="51"/>
                  </a:lnTo>
                  <a:lnTo>
                    <a:pt x="724" y="51"/>
                  </a:lnTo>
                  <a:lnTo>
                    <a:pt x="730" y="45"/>
                  </a:lnTo>
                  <a:lnTo>
                    <a:pt x="737" y="45"/>
                  </a:lnTo>
                  <a:lnTo>
                    <a:pt x="743" y="45"/>
                  </a:lnTo>
                  <a:lnTo>
                    <a:pt x="743" y="39"/>
                  </a:lnTo>
                  <a:lnTo>
                    <a:pt x="750" y="39"/>
                  </a:lnTo>
                  <a:lnTo>
                    <a:pt x="756" y="32"/>
                  </a:lnTo>
                  <a:lnTo>
                    <a:pt x="756" y="26"/>
                  </a:lnTo>
                  <a:lnTo>
                    <a:pt x="756" y="19"/>
                  </a:lnTo>
                  <a:lnTo>
                    <a:pt x="763" y="13"/>
                  </a:lnTo>
                  <a:lnTo>
                    <a:pt x="763" y="7"/>
                  </a:lnTo>
                  <a:lnTo>
                    <a:pt x="769" y="0"/>
                  </a:lnTo>
                  <a:lnTo>
                    <a:pt x="775" y="0"/>
                  </a:lnTo>
                  <a:lnTo>
                    <a:pt x="782" y="0"/>
                  </a:lnTo>
                  <a:lnTo>
                    <a:pt x="788" y="0"/>
                  </a:lnTo>
                  <a:lnTo>
                    <a:pt x="795" y="7"/>
                  </a:lnTo>
                  <a:lnTo>
                    <a:pt x="795" y="13"/>
                  </a:lnTo>
                  <a:lnTo>
                    <a:pt x="801" y="13"/>
                  </a:lnTo>
                  <a:lnTo>
                    <a:pt x="807" y="13"/>
                  </a:lnTo>
                  <a:lnTo>
                    <a:pt x="807" y="19"/>
                  </a:lnTo>
                  <a:lnTo>
                    <a:pt x="814" y="13"/>
                  </a:lnTo>
                  <a:lnTo>
                    <a:pt x="814" y="19"/>
                  </a:lnTo>
                  <a:lnTo>
                    <a:pt x="814" y="26"/>
                  </a:lnTo>
                  <a:lnTo>
                    <a:pt x="814" y="32"/>
                  </a:lnTo>
                  <a:lnTo>
                    <a:pt x="814" y="39"/>
                  </a:lnTo>
                  <a:lnTo>
                    <a:pt x="820" y="39"/>
                  </a:lnTo>
                  <a:lnTo>
                    <a:pt x="814" y="45"/>
                  </a:lnTo>
                  <a:lnTo>
                    <a:pt x="807" y="45"/>
                  </a:lnTo>
                  <a:lnTo>
                    <a:pt x="807" y="51"/>
                  </a:lnTo>
                  <a:lnTo>
                    <a:pt x="814" y="64"/>
                  </a:lnTo>
                  <a:lnTo>
                    <a:pt x="814" y="77"/>
                  </a:lnTo>
                  <a:lnTo>
                    <a:pt x="807" y="83"/>
                  </a:lnTo>
                  <a:lnTo>
                    <a:pt x="814" y="90"/>
                  </a:lnTo>
                  <a:lnTo>
                    <a:pt x="820" y="90"/>
                  </a:lnTo>
                  <a:lnTo>
                    <a:pt x="820" y="96"/>
                  </a:lnTo>
                  <a:lnTo>
                    <a:pt x="814" y="96"/>
                  </a:lnTo>
                  <a:lnTo>
                    <a:pt x="814" y="103"/>
                  </a:lnTo>
                  <a:lnTo>
                    <a:pt x="807" y="103"/>
                  </a:lnTo>
                  <a:lnTo>
                    <a:pt x="807" y="109"/>
                  </a:lnTo>
                  <a:lnTo>
                    <a:pt x="807" y="115"/>
                  </a:lnTo>
                  <a:lnTo>
                    <a:pt x="814" y="115"/>
                  </a:lnTo>
                  <a:lnTo>
                    <a:pt x="820" y="115"/>
                  </a:lnTo>
                  <a:lnTo>
                    <a:pt x="820" y="122"/>
                  </a:lnTo>
                  <a:lnTo>
                    <a:pt x="827" y="128"/>
                  </a:lnTo>
                  <a:lnTo>
                    <a:pt x="820" y="128"/>
                  </a:lnTo>
                  <a:lnTo>
                    <a:pt x="820" y="135"/>
                  </a:lnTo>
                  <a:lnTo>
                    <a:pt x="820" y="141"/>
                  </a:lnTo>
                  <a:lnTo>
                    <a:pt x="820" y="147"/>
                  </a:lnTo>
                  <a:lnTo>
                    <a:pt x="827" y="147"/>
                  </a:lnTo>
                  <a:lnTo>
                    <a:pt x="833" y="147"/>
                  </a:lnTo>
                  <a:lnTo>
                    <a:pt x="827" y="154"/>
                  </a:lnTo>
                  <a:lnTo>
                    <a:pt x="827" y="160"/>
                  </a:lnTo>
                  <a:lnTo>
                    <a:pt x="833" y="160"/>
                  </a:lnTo>
                  <a:lnTo>
                    <a:pt x="833" y="167"/>
                  </a:lnTo>
                  <a:lnTo>
                    <a:pt x="833" y="173"/>
                  </a:lnTo>
                  <a:lnTo>
                    <a:pt x="827" y="173"/>
                  </a:lnTo>
                  <a:lnTo>
                    <a:pt x="820" y="173"/>
                  </a:lnTo>
                  <a:lnTo>
                    <a:pt x="814" y="173"/>
                  </a:lnTo>
                  <a:lnTo>
                    <a:pt x="814" y="179"/>
                  </a:lnTo>
                  <a:lnTo>
                    <a:pt x="807" y="179"/>
                  </a:lnTo>
                  <a:lnTo>
                    <a:pt x="807" y="186"/>
                  </a:lnTo>
                  <a:lnTo>
                    <a:pt x="807" y="179"/>
                  </a:lnTo>
                  <a:lnTo>
                    <a:pt x="801" y="179"/>
                  </a:lnTo>
                  <a:lnTo>
                    <a:pt x="801" y="186"/>
                  </a:lnTo>
                  <a:lnTo>
                    <a:pt x="801" y="192"/>
                  </a:lnTo>
                  <a:lnTo>
                    <a:pt x="801" y="199"/>
                  </a:lnTo>
                  <a:lnTo>
                    <a:pt x="801" y="205"/>
                  </a:lnTo>
                  <a:lnTo>
                    <a:pt x="795" y="211"/>
                  </a:lnTo>
                  <a:lnTo>
                    <a:pt x="788" y="211"/>
                  </a:lnTo>
                  <a:lnTo>
                    <a:pt x="788" y="218"/>
                  </a:lnTo>
                  <a:lnTo>
                    <a:pt x="795" y="218"/>
                  </a:lnTo>
                  <a:lnTo>
                    <a:pt x="801" y="218"/>
                  </a:lnTo>
                  <a:lnTo>
                    <a:pt x="801" y="224"/>
                  </a:lnTo>
                  <a:lnTo>
                    <a:pt x="801" y="231"/>
                  </a:lnTo>
                  <a:lnTo>
                    <a:pt x="801" y="224"/>
                  </a:lnTo>
                  <a:lnTo>
                    <a:pt x="807" y="224"/>
                  </a:lnTo>
                  <a:lnTo>
                    <a:pt x="807" y="231"/>
                  </a:lnTo>
                  <a:lnTo>
                    <a:pt x="814" y="231"/>
                  </a:lnTo>
                  <a:lnTo>
                    <a:pt x="814" y="237"/>
                  </a:lnTo>
                  <a:lnTo>
                    <a:pt x="820" y="237"/>
                  </a:lnTo>
                  <a:lnTo>
                    <a:pt x="820" y="244"/>
                  </a:lnTo>
                  <a:lnTo>
                    <a:pt x="814" y="244"/>
                  </a:lnTo>
                  <a:lnTo>
                    <a:pt x="814" y="250"/>
                  </a:lnTo>
                  <a:lnTo>
                    <a:pt x="820" y="250"/>
                  </a:lnTo>
                  <a:lnTo>
                    <a:pt x="827" y="250"/>
                  </a:lnTo>
                  <a:lnTo>
                    <a:pt x="820" y="256"/>
                  </a:lnTo>
                  <a:lnTo>
                    <a:pt x="814" y="256"/>
                  </a:lnTo>
                  <a:lnTo>
                    <a:pt x="814" y="263"/>
                  </a:lnTo>
                  <a:lnTo>
                    <a:pt x="814" y="269"/>
                  </a:lnTo>
                  <a:lnTo>
                    <a:pt x="814" y="276"/>
                  </a:lnTo>
                  <a:lnTo>
                    <a:pt x="820" y="276"/>
                  </a:lnTo>
                  <a:lnTo>
                    <a:pt x="820" y="282"/>
                  </a:lnTo>
                  <a:lnTo>
                    <a:pt x="820" y="288"/>
                  </a:lnTo>
                  <a:lnTo>
                    <a:pt x="827" y="288"/>
                  </a:lnTo>
                  <a:lnTo>
                    <a:pt x="827" y="295"/>
                  </a:lnTo>
                  <a:lnTo>
                    <a:pt x="833" y="295"/>
                  </a:lnTo>
                  <a:lnTo>
                    <a:pt x="839" y="295"/>
                  </a:lnTo>
                  <a:lnTo>
                    <a:pt x="846" y="295"/>
                  </a:lnTo>
                  <a:lnTo>
                    <a:pt x="846" y="301"/>
                  </a:lnTo>
                  <a:lnTo>
                    <a:pt x="846" y="308"/>
                  </a:lnTo>
                  <a:lnTo>
                    <a:pt x="852" y="308"/>
                  </a:lnTo>
                  <a:lnTo>
                    <a:pt x="852" y="314"/>
                  </a:lnTo>
                  <a:lnTo>
                    <a:pt x="859" y="314"/>
                  </a:lnTo>
                  <a:lnTo>
                    <a:pt x="859" y="320"/>
                  </a:lnTo>
                  <a:lnTo>
                    <a:pt x="865" y="320"/>
                  </a:lnTo>
                  <a:lnTo>
                    <a:pt x="865" y="314"/>
                  </a:lnTo>
                  <a:lnTo>
                    <a:pt x="871" y="314"/>
                  </a:lnTo>
                  <a:lnTo>
                    <a:pt x="871" y="320"/>
                  </a:lnTo>
                  <a:lnTo>
                    <a:pt x="865" y="320"/>
                  </a:lnTo>
                  <a:lnTo>
                    <a:pt x="865" y="327"/>
                  </a:lnTo>
                  <a:lnTo>
                    <a:pt x="871" y="327"/>
                  </a:lnTo>
                  <a:lnTo>
                    <a:pt x="871" y="333"/>
                  </a:lnTo>
                  <a:lnTo>
                    <a:pt x="871" y="340"/>
                  </a:lnTo>
                  <a:lnTo>
                    <a:pt x="878" y="340"/>
                  </a:lnTo>
                  <a:lnTo>
                    <a:pt x="878" y="333"/>
                  </a:lnTo>
                  <a:lnTo>
                    <a:pt x="884" y="333"/>
                  </a:lnTo>
                  <a:lnTo>
                    <a:pt x="891" y="340"/>
                  </a:lnTo>
                  <a:lnTo>
                    <a:pt x="897" y="340"/>
                  </a:lnTo>
                  <a:lnTo>
                    <a:pt x="897" y="346"/>
                  </a:lnTo>
                  <a:lnTo>
                    <a:pt x="897" y="352"/>
                  </a:lnTo>
                  <a:lnTo>
                    <a:pt x="903" y="352"/>
                  </a:lnTo>
                  <a:lnTo>
                    <a:pt x="903" y="359"/>
                  </a:lnTo>
                  <a:lnTo>
                    <a:pt x="903" y="365"/>
                  </a:lnTo>
                  <a:lnTo>
                    <a:pt x="903" y="372"/>
                  </a:lnTo>
                  <a:lnTo>
                    <a:pt x="903" y="378"/>
                  </a:lnTo>
                  <a:lnTo>
                    <a:pt x="897" y="378"/>
                  </a:lnTo>
                  <a:lnTo>
                    <a:pt x="897" y="372"/>
                  </a:lnTo>
                  <a:lnTo>
                    <a:pt x="897" y="378"/>
                  </a:lnTo>
                  <a:lnTo>
                    <a:pt x="897" y="384"/>
                  </a:lnTo>
                  <a:lnTo>
                    <a:pt x="903" y="384"/>
                  </a:lnTo>
                  <a:lnTo>
                    <a:pt x="903" y="391"/>
                  </a:lnTo>
                  <a:lnTo>
                    <a:pt x="910" y="391"/>
                  </a:lnTo>
                  <a:lnTo>
                    <a:pt x="910" y="384"/>
                  </a:lnTo>
                  <a:lnTo>
                    <a:pt x="916" y="384"/>
                  </a:lnTo>
                  <a:lnTo>
                    <a:pt x="916" y="391"/>
                  </a:lnTo>
                  <a:lnTo>
                    <a:pt x="916" y="397"/>
                  </a:lnTo>
                  <a:lnTo>
                    <a:pt x="923" y="397"/>
                  </a:lnTo>
                  <a:lnTo>
                    <a:pt x="929" y="397"/>
                  </a:lnTo>
                  <a:lnTo>
                    <a:pt x="929" y="404"/>
                  </a:lnTo>
                  <a:lnTo>
                    <a:pt x="929" y="397"/>
                  </a:lnTo>
                  <a:lnTo>
                    <a:pt x="935" y="397"/>
                  </a:lnTo>
                  <a:lnTo>
                    <a:pt x="935" y="404"/>
                  </a:lnTo>
                  <a:lnTo>
                    <a:pt x="929" y="410"/>
                  </a:lnTo>
                  <a:lnTo>
                    <a:pt x="935" y="410"/>
                  </a:lnTo>
                  <a:lnTo>
                    <a:pt x="942" y="410"/>
                  </a:lnTo>
                  <a:lnTo>
                    <a:pt x="948" y="410"/>
                  </a:lnTo>
                  <a:lnTo>
                    <a:pt x="948" y="416"/>
                  </a:lnTo>
                  <a:lnTo>
                    <a:pt x="942" y="423"/>
                  </a:lnTo>
                  <a:lnTo>
                    <a:pt x="948" y="423"/>
                  </a:lnTo>
                  <a:lnTo>
                    <a:pt x="955" y="423"/>
                  </a:lnTo>
                  <a:lnTo>
                    <a:pt x="955" y="429"/>
                  </a:lnTo>
                  <a:lnTo>
                    <a:pt x="948" y="429"/>
                  </a:lnTo>
                  <a:lnTo>
                    <a:pt x="948" y="436"/>
                  </a:lnTo>
                  <a:lnTo>
                    <a:pt x="955" y="442"/>
                  </a:lnTo>
                  <a:lnTo>
                    <a:pt x="961" y="442"/>
                  </a:lnTo>
                  <a:lnTo>
                    <a:pt x="961" y="448"/>
                  </a:lnTo>
                  <a:lnTo>
                    <a:pt x="967" y="448"/>
                  </a:lnTo>
                  <a:lnTo>
                    <a:pt x="967" y="455"/>
                  </a:lnTo>
                  <a:lnTo>
                    <a:pt x="974" y="455"/>
                  </a:lnTo>
                  <a:lnTo>
                    <a:pt x="974" y="461"/>
                  </a:lnTo>
                  <a:lnTo>
                    <a:pt x="967" y="461"/>
                  </a:lnTo>
                  <a:lnTo>
                    <a:pt x="967" y="455"/>
                  </a:lnTo>
                  <a:lnTo>
                    <a:pt x="967" y="461"/>
                  </a:lnTo>
                  <a:lnTo>
                    <a:pt x="967" y="468"/>
                  </a:lnTo>
                  <a:lnTo>
                    <a:pt x="961" y="468"/>
                  </a:lnTo>
                  <a:lnTo>
                    <a:pt x="961" y="474"/>
                  </a:lnTo>
                  <a:lnTo>
                    <a:pt x="967" y="474"/>
                  </a:lnTo>
                  <a:lnTo>
                    <a:pt x="974" y="474"/>
                  </a:lnTo>
                  <a:lnTo>
                    <a:pt x="967" y="474"/>
                  </a:lnTo>
                  <a:lnTo>
                    <a:pt x="967" y="480"/>
                  </a:lnTo>
                  <a:lnTo>
                    <a:pt x="961" y="480"/>
                  </a:lnTo>
                  <a:lnTo>
                    <a:pt x="961" y="487"/>
                  </a:lnTo>
                  <a:lnTo>
                    <a:pt x="967" y="487"/>
                  </a:lnTo>
                  <a:lnTo>
                    <a:pt x="967" y="493"/>
                  </a:lnTo>
                  <a:lnTo>
                    <a:pt x="974" y="493"/>
                  </a:lnTo>
                  <a:lnTo>
                    <a:pt x="980" y="493"/>
                  </a:lnTo>
                  <a:lnTo>
                    <a:pt x="980" y="500"/>
                  </a:lnTo>
                  <a:lnTo>
                    <a:pt x="974" y="500"/>
                  </a:lnTo>
                  <a:lnTo>
                    <a:pt x="974" y="506"/>
                  </a:lnTo>
                  <a:lnTo>
                    <a:pt x="980" y="512"/>
                  </a:lnTo>
                  <a:lnTo>
                    <a:pt x="980" y="519"/>
                  </a:lnTo>
                  <a:lnTo>
                    <a:pt x="980" y="525"/>
                  </a:lnTo>
                  <a:lnTo>
                    <a:pt x="974" y="525"/>
                  </a:lnTo>
                  <a:lnTo>
                    <a:pt x="974" y="532"/>
                  </a:lnTo>
                  <a:lnTo>
                    <a:pt x="980" y="532"/>
                  </a:lnTo>
                  <a:lnTo>
                    <a:pt x="980" y="538"/>
                  </a:lnTo>
                  <a:lnTo>
                    <a:pt x="980" y="544"/>
                  </a:lnTo>
                  <a:lnTo>
                    <a:pt x="980" y="538"/>
                  </a:lnTo>
                  <a:lnTo>
                    <a:pt x="987" y="538"/>
                  </a:lnTo>
                  <a:lnTo>
                    <a:pt x="987" y="544"/>
                  </a:lnTo>
                  <a:lnTo>
                    <a:pt x="987" y="551"/>
                  </a:lnTo>
                  <a:lnTo>
                    <a:pt x="987" y="557"/>
                  </a:lnTo>
                  <a:lnTo>
                    <a:pt x="987" y="564"/>
                  </a:lnTo>
                  <a:lnTo>
                    <a:pt x="980" y="564"/>
                  </a:lnTo>
                  <a:lnTo>
                    <a:pt x="987" y="564"/>
                  </a:lnTo>
                  <a:lnTo>
                    <a:pt x="987" y="570"/>
                  </a:lnTo>
                  <a:lnTo>
                    <a:pt x="987" y="576"/>
                  </a:lnTo>
                  <a:lnTo>
                    <a:pt x="993" y="576"/>
                  </a:lnTo>
                  <a:lnTo>
                    <a:pt x="999" y="576"/>
                  </a:lnTo>
                  <a:lnTo>
                    <a:pt x="999" y="583"/>
                  </a:lnTo>
                  <a:lnTo>
                    <a:pt x="993" y="583"/>
                  </a:lnTo>
                  <a:lnTo>
                    <a:pt x="987" y="589"/>
                  </a:lnTo>
                  <a:lnTo>
                    <a:pt x="980" y="589"/>
                  </a:lnTo>
                  <a:lnTo>
                    <a:pt x="980" y="583"/>
                  </a:lnTo>
                  <a:lnTo>
                    <a:pt x="974" y="583"/>
                  </a:lnTo>
                  <a:lnTo>
                    <a:pt x="980" y="583"/>
                  </a:lnTo>
                  <a:lnTo>
                    <a:pt x="974" y="583"/>
                  </a:lnTo>
                  <a:lnTo>
                    <a:pt x="967" y="589"/>
                  </a:lnTo>
                  <a:lnTo>
                    <a:pt x="967" y="583"/>
                  </a:lnTo>
                  <a:lnTo>
                    <a:pt x="967" y="589"/>
                  </a:lnTo>
                  <a:lnTo>
                    <a:pt x="967" y="596"/>
                  </a:lnTo>
                  <a:lnTo>
                    <a:pt x="961" y="589"/>
                  </a:lnTo>
                  <a:lnTo>
                    <a:pt x="961" y="596"/>
                  </a:lnTo>
                  <a:lnTo>
                    <a:pt x="955" y="596"/>
                  </a:lnTo>
                  <a:lnTo>
                    <a:pt x="948" y="596"/>
                  </a:lnTo>
                  <a:lnTo>
                    <a:pt x="942" y="596"/>
                  </a:lnTo>
                  <a:lnTo>
                    <a:pt x="942" y="602"/>
                  </a:lnTo>
                  <a:lnTo>
                    <a:pt x="935" y="602"/>
                  </a:lnTo>
                  <a:lnTo>
                    <a:pt x="929" y="602"/>
                  </a:lnTo>
                  <a:lnTo>
                    <a:pt x="923" y="602"/>
                  </a:lnTo>
                  <a:lnTo>
                    <a:pt x="923" y="608"/>
                  </a:lnTo>
                  <a:lnTo>
                    <a:pt x="916" y="608"/>
                  </a:lnTo>
                  <a:lnTo>
                    <a:pt x="910" y="608"/>
                  </a:lnTo>
                  <a:lnTo>
                    <a:pt x="903" y="608"/>
                  </a:lnTo>
                  <a:lnTo>
                    <a:pt x="897" y="608"/>
                  </a:lnTo>
                  <a:lnTo>
                    <a:pt x="891" y="615"/>
                  </a:lnTo>
                  <a:lnTo>
                    <a:pt x="884" y="608"/>
                  </a:lnTo>
                  <a:lnTo>
                    <a:pt x="884" y="615"/>
                  </a:lnTo>
                  <a:lnTo>
                    <a:pt x="878" y="615"/>
                  </a:lnTo>
                  <a:lnTo>
                    <a:pt x="871" y="615"/>
                  </a:lnTo>
                  <a:lnTo>
                    <a:pt x="865" y="615"/>
                  </a:lnTo>
                  <a:lnTo>
                    <a:pt x="859" y="615"/>
                  </a:lnTo>
                  <a:lnTo>
                    <a:pt x="859" y="621"/>
                  </a:lnTo>
                  <a:lnTo>
                    <a:pt x="852" y="621"/>
                  </a:lnTo>
                  <a:lnTo>
                    <a:pt x="846" y="621"/>
                  </a:lnTo>
                  <a:lnTo>
                    <a:pt x="839" y="621"/>
                  </a:lnTo>
                  <a:lnTo>
                    <a:pt x="839" y="628"/>
                  </a:lnTo>
                  <a:lnTo>
                    <a:pt x="839" y="634"/>
                  </a:lnTo>
                  <a:lnTo>
                    <a:pt x="833" y="634"/>
                  </a:lnTo>
                  <a:lnTo>
                    <a:pt x="827" y="634"/>
                  </a:lnTo>
                  <a:lnTo>
                    <a:pt x="820" y="634"/>
                  </a:lnTo>
                  <a:lnTo>
                    <a:pt x="814" y="634"/>
                  </a:lnTo>
                  <a:lnTo>
                    <a:pt x="807" y="640"/>
                  </a:lnTo>
                  <a:lnTo>
                    <a:pt x="801" y="640"/>
                  </a:lnTo>
                  <a:lnTo>
                    <a:pt x="795" y="640"/>
                  </a:lnTo>
                  <a:lnTo>
                    <a:pt x="788" y="640"/>
                  </a:lnTo>
                  <a:lnTo>
                    <a:pt x="782" y="647"/>
                  </a:lnTo>
                  <a:lnTo>
                    <a:pt x="775" y="647"/>
                  </a:lnTo>
                  <a:lnTo>
                    <a:pt x="769" y="647"/>
                  </a:lnTo>
                  <a:lnTo>
                    <a:pt x="763" y="647"/>
                  </a:lnTo>
                  <a:lnTo>
                    <a:pt x="756" y="647"/>
                  </a:lnTo>
                  <a:lnTo>
                    <a:pt x="756" y="653"/>
                  </a:lnTo>
                  <a:lnTo>
                    <a:pt x="750" y="653"/>
                  </a:lnTo>
                  <a:lnTo>
                    <a:pt x="743" y="653"/>
                  </a:lnTo>
                  <a:lnTo>
                    <a:pt x="737" y="653"/>
                  </a:lnTo>
                  <a:lnTo>
                    <a:pt x="730" y="653"/>
                  </a:lnTo>
                  <a:lnTo>
                    <a:pt x="724" y="653"/>
                  </a:lnTo>
                  <a:lnTo>
                    <a:pt x="724" y="660"/>
                  </a:lnTo>
                  <a:lnTo>
                    <a:pt x="711" y="660"/>
                  </a:lnTo>
                  <a:lnTo>
                    <a:pt x="705" y="660"/>
                  </a:lnTo>
                  <a:lnTo>
                    <a:pt x="698" y="660"/>
                  </a:lnTo>
                  <a:lnTo>
                    <a:pt x="692" y="660"/>
                  </a:lnTo>
                  <a:lnTo>
                    <a:pt x="686" y="666"/>
                  </a:lnTo>
                  <a:lnTo>
                    <a:pt x="679" y="666"/>
                  </a:lnTo>
                  <a:lnTo>
                    <a:pt x="673" y="666"/>
                  </a:lnTo>
                  <a:lnTo>
                    <a:pt x="666" y="672"/>
                  </a:lnTo>
                  <a:lnTo>
                    <a:pt x="660" y="672"/>
                  </a:lnTo>
                  <a:lnTo>
                    <a:pt x="654" y="672"/>
                  </a:lnTo>
                  <a:lnTo>
                    <a:pt x="647" y="672"/>
                  </a:lnTo>
                  <a:lnTo>
                    <a:pt x="641" y="679"/>
                  </a:lnTo>
                  <a:lnTo>
                    <a:pt x="634" y="679"/>
                  </a:lnTo>
                  <a:lnTo>
                    <a:pt x="628" y="679"/>
                  </a:lnTo>
                  <a:lnTo>
                    <a:pt x="622" y="685"/>
                  </a:lnTo>
                  <a:lnTo>
                    <a:pt x="615" y="685"/>
                  </a:lnTo>
                  <a:lnTo>
                    <a:pt x="609" y="685"/>
                  </a:lnTo>
                  <a:lnTo>
                    <a:pt x="602" y="685"/>
                  </a:lnTo>
                  <a:lnTo>
                    <a:pt x="596" y="692"/>
                  </a:lnTo>
                  <a:lnTo>
                    <a:pt x="590" y="692"/>
                  </a:lnTo>
                  <a:lnTo>
                    <a:pt x="583" y="692"/>
                  </a:lnTo>
                  <a:lnTo>
                    <a:pt x="577" y="692"/>
                  </a:lnTo>
                  <a:lnTo>
                    <a:pt x="577" y="698"/>
                  </a:lnTo>
                  <a:lnTo>
                    <a:pt x="570" y="698"/>
                  </a:lnTo>
                  <a:lnTo>
                    <a:pt x="564" y="698"/>
                  </a:lnTo>
                  <a:lnTo>
                    <a:pt x="558" y="698"/>
                  </a:lnTo>
                  <a:lnTo>
                    <a:pt x="558" y="704"/>
                  </a:lnTo>
                  <a:lnTo>
                    <a:pt x="551" y="704"/>
                  </a:lnTo>
                  <a:lnTo>
                    <a:pt x="545" y="704"/>
                  </a:lnTo>
                  <a:lnTo>
                    <a:pt x="538" y="704"/>
                  </a:lnTo>
                  <a:lnTo>
                    <a:pt x="538" y="711"/>
                  </a:lnTo>
                  <a:lnTo>
                    <a:pt x="532" y="711"/>
                  </a:lnTo>
                  <a:lnTo>
                    <a:pt x="526" y="711"/>
                  </a:lnTo>
                  <a:lnTo>
                    <a:pt x="526" y="717"/>
                  </a:lnTo>
                  <a:lnTo>
                    <a:pt x="526" y="724"/>
                  </a:lnTo>
                  <a:lnTo>
                    <a:pt x="526" y="717"/>
                  </a:lnTo>
                  <a:lnTo>
                    <a:pt x="526" y="711"/>
                  </a:lnTo>
                  <a:lnTo>
                    <a:pt x="519" y="717"/>
                  </a:lnTo>
                  <a:lnTo>
                    <a:pt x="526" y="717"/>
                  </a:lnTo>
                  <a:lnTo>
                    <a:pt x="519" y="717"/>
                  </a:lnTo>
                  <a:lnTo>
                    <a:pt x="519" y="724"/>
                  </a:lnTo>
                  <a:lnTo>
                    <a:pt x="526" y="724"/>
                  </a:lnTo>
                  <a:lnTo>
                    <a:pt x="519" y="724"/>
                  </a:lnTo>
                  <a:lnTo>
                    <a:pt x="513" y="724"/>
                  </a:lnTo>
                  <a:lnTo>
                    <a:pt x="506" y="724"/>
                  </a:lnTo>
                  <a:lnTo>
                    <a:pt x="500" y="724"/>
                  </a:lnTo>
                  <a:lnTo>
                    <a:pt x="494" y="724"/>
                  </a:lnTo>
                  <a:lnTo>
                    <a:pt x="494" y="730"/>
                  </a:lnTo>
                  <a:lnTo>
                    <a:pt x="487" y="730"/>
                  </a:lnTo>
                  <a:lnTo>
                    <a:pt x="481" y="730"/>
                  </a:lnTo>
                  <a:lnTo>
                    <a:pt x="474" y="730"/>
                  </a:lnTo>
                  <a:lnTo>
                    <a:pt x="468" y="730"/>
                  </a:lnTo>
                  <a:lnTo>
                    <a:pt x="468" y="736"/>
                  </a:lnTo>
                  <a:lnTo>
                    <a:pt x="462" y="736"/>
                  </a:lnTo>
                  <a:lnTo>
                    <a:pt x="455" y="736"/>
                  </a:lnTo>
                  <a:lnTo>
                    <a:pt x="455" y="743"/>
                  </a:lnTo>
                  <a:lnTo>
                    <a:pt x="449" y="743"/>
                  </a:lnTo>
                  <a:lnTo>
                    <a:pt x="442" y="743"/>
                  </a:lnTo>
                  <a:lnTo>
                    <a:pt x="442" y="692"/>
                  </a:lnTo>
                  <a:lnTo>
                    <a:pt x="391" y="692"/>
                  </a:lnTo>
                  <a:lnTo>
                    <a:pt x="359" y="692"/>
                  </a:lnTo>
                  <a:lnTo>
                    <a:pt x="340" y="692"/>
                  </a:lnTo>
                  <a:lnTo>
                    <a:pt x="333" y="679"/>
                  </a:lnTo>
                  <a:lnTo>
                    <a:pt x="333" y="672"/>
                  </a:lnTo>
                  <a:lnTo>
                    <a:pt x="327" y="666"/>
                  </a:lnTo>
                  <a:lnTo>
                    <a:pt x="321" y="653"/>
                  </a:lnTo>
                  <a:lnTo>
                    <a:pt x="321" y="647"/>
                  </a:lnTo>
                  <a:lnTo>
                    <a:pt x="314" y="647"/>
                  </a:lnTo>
                  <a:lnTo>
                    <a:pt x="308" y="640"/>
                  </a:lnTo>
                  <a:lnTo>
                    <a:pt x="301" y="634"/>
                  </a:lnTo>
                  <a:lnTo>
                    <a:pt x="295" y="634"/>
                  </a:lnTo>
                  <a:lnTo>
                    <a:pt x="289" y="628"/>
                  </a:lnTo>
                  <a:lnTo>
                    <a:pt x="289" y="621"/>
                  </a:lnTo>
                  <a:lnTo>
                    <a:pt x="282" y="615"/>
                  </a:lnTo>
                  <a:lnTo>
                    <a:pt x="276" y="589"/>
                  </a:lnTo>
                  <a:lnTo>
                    <a:pt x="276" y="583"/>
                  </a:lnTo>
                  <a:lnTo>
                    <a:pt x="269" y="583"/>
                  </a:lnTo>
                  <a:lnTo>
                    <a:pt x="269" y="576"/>
                  </a:lnTo>
                  <a:lnTo>
                    <a:pt x="269" y="570"/>
                  </a:lnTo>
                  <a:lnTo>
                    <a:pt x="269" y="564"/>
                  </a:lnTo>
                  <a:lnTo>
                    <a:pt x="269" y="557"/>
                  </a:lnTo>
                  <a:lnTo>
                    <a:pt x="263" y="551"/>
                  </a:lnTo>
                  <a:lnTo>
                    <a:pt x="257" y="538"/>
                  </a:lnTo>
                  <a:lnTo>
                    <a:pt x="161" y="538"/>
                  </a:lnTo>
                  <a:lnTo>
                    <a:pt x="154" y="525"/>
                  </a:lnTo>
                  <a:lnTo>
                    <a:pt x="141" y="506"/>
                  </a:lnTo>
                  <a:lnTo>
                    <a:pt x="129" y="493"/>
                  </a:lnTo>
                  <a:lnTo>
                    <a:pt x="116" y="487"/>
                  </a:lnTo>
                  <a:lnTo>
                    <a:pt x="103" y="480"/>
                  </a:lnTo>
                  <a:lnTo>
                    <a:pt x="97" y="480"/>
                  </a:lnTo>
                  <a:lnTo>
                    <a:pt x="84" y="474"/>
                  </a:lnTo>
                  <a:lnTo>
                    <a:pt x="77" y="474"/>
                  </a:lnTo>
                  <a:lnTo>
                    <a:pt x="71" y="474"/>
                  </a:lnTo>
                  <a:lnTo>
                    <a:pt x="65" y="468"/>
                  </a:lnTo>
                  <a:lnTo>
                    <a:pt x="65" y="461"/>
                  </a:lnTo>
                  <a:lnTo>
                    <a:pt x="65" y="455"/>
                  </a:lnTo>
                  <a:lnTo>
                    <a:pt x="58" y="448"/>
                  </a:lnTo>
                  <a:lnTo>
                    <a:pt x="52" y="448"/>
                  </a:lnTo>
                  <a:lnTo>
                    <a:pt x="45" y="448"/>
                  </a:lnTo>
                  <a:lnTo>
                    <a:pt x="39" y="442"/>
                  </a:lnTo>
                  <a:lnTo>
                    <a:pt x="33" y="442"/>
                  </a:lnTo>
                  <a:lnTo>
                    <a:pt x="33" y="436"/>
                  </a:lnTo>
                  <a:lnTo>
                    <a:pt x="33" y="429"/>
                  </a:lnTo>
                  <a:lnTo>
                    <a:pt x="33" y="423"/>
                  </a:lnTo>
                  <a:lnTo>
                    <a:pt x="26" y="410"/>
                  </a:lnTo>
                  <a:lnTo>
                    <a:pt x="26" y="404"/>
                  </a:lnTo>
                  <a:lnTo>
                    <a:pt x="20" y="404"/>
                  </a:lnTo>
                  <a:lnTo>
                    <a:pt x="13" y="397"/>
                  </a:lnTo>
                  <a:lnTo>
                    <a:pt x="7" y="391"/>
                  </a:lnTo>
                  <a:lnTo>
                    <a:pt x="7" y="384"/>
                  </a:lnTo>
                  <a:lnTo>
                    <a:pt x="7" y="372"/>
                  </a:lnTo>
                  <a:lnTo>
                    <a:pt x="0" y="365"/>
                  </a:lnTo>
                  <a:lnTo>
                    <a:pt x="0" y="359"/>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endParaRPr lang="fr-FR"/>
            </a:p>
          </p:txBody>
        </p:sp>
        <p:sp>
          <p:nvSpPr>
            <p:cNvPr id="54" name="Freeform 226">
              <a:extLst>
                <a:ext uri="{FF2B5EF4-FFF2-40B4-BE49-F238E27FC236}">
                  <a16:creationId xmlns:a16="http://schemas.microsoft.com/office/drawing/2014/main" id="{1BBB3B06-671E-03D0-6C00-33D4487820C0}"/>
                </a:ext>
              </a:extLst>
            </p:cNvPr>
            <p:cNvSpPr>
              <a:spLocks/>
            </p:cNvSpPr>
            <p:nvPr/>
          </p:nvSpPr>
          <p:spPr bwMode="gray">
            <a:xfrm>
              <a:off x="4056309" y="3598417"/>
              <a:ext cx="689851" cy="1213228"/>
            </a:xfrm>
            <a:custGeom>
              <a:avLst/>
              <a:gdLst>
                <a:gd name="T0" fmla="*/ 1024 w 1069"/>
                <a:gd name="T1" fmla="*/ 627 h 1684"/>
                <a:gd name="T2" fmla="*/ 1056 w 1069"/>
                <a:gd name="T3" fmla="*/ 781 h 1684"/>
                <a:gd name="T4" fmla="*/ 1031 w 1069"/>
                <a:gd name="T5" fmla="*/ 1050 h 1684"/>
                <a:gd name="T6" fmla="*/ 960 w 1069"/>
                <a:gd name="T7" fmla="*/ 1280 h 1684"/>
                <a:gd name="T8" fmla="*/ 973 w 1069"/>
                <a:gd name="T9" fmla="*/ 1319 h 1684"/>
                <a:gd name="T10" fmla="*/ 935 w 1069"/>
                <a:gd name="T11" fmla="*/ 1364 h 1684"/>
                <a:gd name="T12" fmla="*/ 883 w 1069"/>
                <a:gd name="T13" fmla="*/ 1396 h 1684"/>
                <a:gd name="T14" fmla="*/ 807 w 1069"/>
                <a:gd name="T15" fmla="*/ 1428 h 1684"/>
                <a:gd name="T16" fmla="*/ 679 w 1069"/>
                <a:gd name="T17" fmla="*/ 1492 h 1684"/>
                <a:gd name="T18" fmla="*/ 608 w 1069"/>
                <a:gd name="T19" fmla="*/ 1460 h 1684"/>
                <a:gd name="T20" fmla="*/ 563 w 1069"/>
                <a:gd name="T21" fmla="*/ 1434 h 1684"/>
                <a:gd name="T22" fmla="*/ 518 w 1069"/>
                <a:gd name="T23" fmla="*/ 1415 h 1684"/>
                <a:gd name="T24" fmla="*/ 352 w 1069"/>
                <a:gd name="T25" fmla="*/ 1492 h 1684"/>
                <a:gd name="T26" fmla="*/ 326 w 1069"/>
                <a:gd name="T27" fmla="*/ 1581 h 1684"/>
                <a:gd name="T28" fmla="*/ 237 w 1069"/>
                <a:gd name="T29" fmla="*/ 1671 h 1684"/>
                <a:gd name="T30" fmla="*/ 211 w 1069"/>
                <a:gd name="T31" fmla="*/ 1652 h 1684"/>
                <a:gd name="T32" fmla="*/ 166 w 1069"/>
                <a:gd name="T33" fmla="*/ 1633 h 1684"/>
                <a:gd name="T34" fmla="*/ 147 w 1069"/>
                <a:gd name="T35" fmla="*/ 1613 h 1684"/>
                <a:gd name="T36" fmla="*/ 115 w 1069"/>
                <a:gd name="T37" fmla="*/ 1588 h 1684"/>
                <a:gd name="T38" fmla="*/ 121 w 1069"/>
                <a:gd name="T39" fmla="*/ 1530 h 1684"/>
                <a:gd name="T40" fmla="*/ 102 w 1069"/>
                <a:gd name="T41" fmla="*/ 1485 h 1684"/>
                <a:gd name="T42" fmla="*/ 57 w 1069"/>
                <a:gd name="T43" fmla="*/ 1472 h 1684"/>
                <a:gd name="T44" fmla="*/ 45 w 1069"/>
                <a:gd name="T45" fmla="*/ 1415 h 1684"/>
                <a:gd name="T46" fmla="*/ 19 w 1069"/>
                <a:gd name="T47" fmla="*/ 1389 h 1684"/>
                <a:gd name="T48" fmla="*/ 45 w 1069"/>
                <a:gd name="T49" fmla="*/ 1338 h 1684"/>
                <a:gd name="T50" fmla="*/ 6 w 1069"/>
                <a:gd name="T51" fmla="*/ 1306 h 1684"/>
                <a:gd name="T52" fmla="*/ 38 w 1069"/>
                <a:gd name="T53" fmla="*/ 1261 h 1684"/>
                <a:gd name="T54" fmla="*/ 83 w 1069"/>
                <a:gd name="T55" fmla="*/ 1229 h 1684"/>
                <a:gd name="T56" fmla="*/ 96 w 1069"/>
                <a:gd name="T57" fmla="*/ 1172 h 1684"/>
                <a:gd name="T58" fmla="*/ 89 w 1069"/>
                <a:gd name="T59" fmla="*/ 1108 h 1684"/>
                <a:gd name="T60" fmla="*/ 115 w 1069"/>
                <a:gd name="T61" fmla="*/ 1056 h 1684"/>
                <a:gd name="T62" fmla="*/ 134 w 1069"/>
                <a:gd name="T63" fmla="*/ 973 h 1684"/>
                <a:gd name="T64" fmla="*/ 121 w 1069"/>
                <a:gd name="T65" fmla="*/ 915 h 1684"/>
                <a:gd name="T66" fmla="*/ 102 w 1069"/>
                <a:gd name="T67" fmla="*/ 890 h 1684"/>
                <a:gd name="T68" fmla="*/ 32 w 1069"/>
                <a:gd name="T69" fmla="*/ 877 h 1684"/>
                <a:gd name="T70" fmla="*/ 6 w 1069"/>
                <a:gd name="T71" fmla="*/ 826 h 1684"/>
                <a:gd name="T72" fmla="*/ 13 w 1069"/>
                <a:gd name="T73" fmla="*/ 755 h 1684"/>
                <a:gd name="T74" fmla="*/ 38 w 1069"/>
                <a:gd name="T75" fmla="*/ 698 h 1684"/>
                <a:gd name="T76" fmla="*/ 70 w 1069"/>
                <a:gd name="T77" fmla="*/ 659 h 1684"/>
                <a:gd name="T78" fmla="*/ 89 w 1069"/>
                <a:gd name="T79" fmla="*/ 615 h 1684"/>
                <a:gd name="T80" fmla="*/ 96 w 1069"/>
                <a:gd name="T81" fmla="*/ 570 h 1684"/>
                <a:gd name="T82" fmla="*/ 102 w 1069"/>
                <a:gd name="T83" fmla="*/ 525 h 1684"/>
                <a:gd name="T84" fmla="*/ 109 w 1069"/>
                <a:gd name="T85" fmla="*/ 455 h 1684"/>
                <a:gd name="T86" fmla="*/ 141 w 1069"/>
                <a:gd name="T87" fmla="*/ 435 h 1684"/>
                <a:gd name="T88" fmla="*/ 185 w 1069"/>
                <a:gd name="T89" fmla="*/ 403 h 1684"/>
                <a:gd name="T90" fmla="*/ 275 w 1069"/>
                <a:gd name="T91" fmla="*/ 371 h 1684"/>
                <a:gd name="T92" fmla="*/ 333 w 1069"/>
                <a:gd name="T93" fmla="*/ 378 h 1684"/>
                <a:gd name="T94" fmla="*/ 390 w 1069"/>
                <a:gd name="T95" fmla="*/ 365 h 1684"/>
                <a:gd name="T96" fmla="*/ 442 w 1069"/>
                <a:gd name="T97" fmla="*/ 365 h 1684"/>
                <a:gd name="T98" fmla="*/ 493 w 1069"/>
                <a:gd name="T99" fmla="*/ 371 h 1684"/>
                <a:gd name="T100" fmla="*/ 563 w 1069"/>
                <a:gd name="T101" fmla="*/ 365 h 1684"/>
                <a:gd name="T102" fmla="*/ 621 w 1069"/>
                <a:gd name="T103" fmla="*/ 346 h 1684"/>
                <a:gd name="T104" fmla="*/ 659 w 1069"/>
                <a:gd name="T105" fmla="*/ 314 h 1684"/>
                <a:gd name="T106" fmla="*/ 691 w 1069"/>
                <a:gd name="T107" fmla="*/ 275 h 1684"/>
                <a:gd name="T108" fmla="*/ 691 w 1069"/>
                <a:gd name="T109" fmla="*/ 224 h 1684"/>
                <a:gd name="T110" fmla="*/ 698 w 1069"/>
                <a:gd name="T111" fmla="*/ 179 h 1684"/>
                <a:gd name="T112" fmla="*/ 691 w 1069"/>
                <a:gd name="T113" fmla="*/ 147 h 1684"/>
                <a:gd name="T114" fmla="*/ 679 w 1069"/>
                <a:gd name="T115" fmla="*/ 122 h 1684"/>
                <a:gd name="T116" fmla="*/ 672 w 1069"/>
                <a:gd name="T117" fmla="*/ 77 h 1684"/>
                <a:gd name="T118" fmla="*/ 666 w 1069"/>
                <a:gd name="T119" fmla="*/ 26 h 1684"/>
                <a:gd name="T120" fmla="*/ 749 w 1069"/>
                <a:gd name="T121" fmla="*/ 6 h 1684"/>
                <a:gd name="T122" fmla="*/ 948 w 1069"/>
                <a:gd name="T123" fmla="*/ 6 h 16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69" h="1684">
                  <a:moveTo>
                    <a:pt x="1018" y="0"/>
                  </a:moveTo>
                  <a:lnTo>
                    <a:pt x="1024" y="19"/>
                  </a:lnTo>
                  <a:lnTo>
                    <a:pt x="1031" y="26"/>
                  </a:lnTo>
                  <a:lnTo>
                    <a:pt x="1031" y="77"/>
                  </a:lnTo>
                  <a:lnTo>
                    <a:pt x="1031" y="154"/>
                  </a:lnTo>
                  <a:lnTo>
                    <a:pt x="1031" y="173"/>
                  </a:lnTo>
                  <a:lnTo>
                    <a:pt x="1031" y="397"/>
                  </a:lnTo>
                  <a:lnTo>
                    <a:pt x="1024" y="493"/>
                  </a:lnTo>
                  <a:lnTo>
                    <a:pt x="1031" y="519"/>
                  </a:lnTo>
                  <a:lnTo>
                    <a:pt x="1024" y="627"/>
                  </a:lnTo>
                  <a:lnTo>
                    <a:pt x="1024" y="647"/>
                  </a:lnTo>
                  <a:lnTo>
                    <a:pt x="1031" y="659"/>
                  </a:lnTo>
                  <a:lnTo>
                    <a:pt x="1031" y="672"/>
                  </a:lnTo>
                  <a:lnTo>
                    <a:pt x="1044" y="691"/>
                  </a:lnTo>
                  <a:lnTo>
                    <a:pt x="1044" y="704"/>
                  </a:lnTo>
                  <a:lnTo>
                    <a:pt x="1044" y="736"/>
                  </a:lnTo>
                  <a:lnTo>
                    <a:pt x="1044" y="755"/>
                  </a:lnTo>
                  <a:lnTo>
                    <a:pt x="1050" y="768"/>
                  </a:lnTo>
                  <a:lnTo>
                    <a:pt x="1050" y="781"/>
                  </a:lnTo>
                  <a:lnTo>
                    <a:pt x="1056" y="781"/>
                  </a:lnTo>
                  <a:lnTo>
                    <a:pt x="1063" y="787"/>
                  </a:lnTo>
                  <a:lnTo>
                    <a:pt x="1069" y="794"/>
                  </a:lnTo>
                  <a:lnTo>
                    <a:pt x="1069" y="800"/>
                  </a:lnTo>
                  <a:lnTo>
                    <a:pt x="1044" y="800"/>
                  </a:lnTo>
                  <a:lnTo>
                    <a:pt x="1037" y="813"/>
                  </a:lnTo>
                  <a:lnTo>
                    <a:pt x="1037" y="839"/>
                  </a:lnTo>
                  <a:lnTo>
                    <a:pt x="1031" y="871"/>
                  </a:lnTo>
                  <a:lnTo>
                    <a:pt x="1031" y="890"/>
                  </a:lnTo>
                  <a:lnTo>
                    <a:pt x="1031" y="922"/>
                  </a:lnTo>
                  <a:lnTo>
                    <a:pt x="1031" y="1050"/>
                  </a:lnTo>
                  <a:lnTo>
                    <a:pt x="1037" y="1261"/>
                  </a:lnTo>
                  <a:lnTo>
                    <a:pt x="1031" y="1261"/>
                  </a:lnTo>
                  <a:lnTo>
                    <a:pt x="1005" y="1261"/>
                  </a:lnTo>
                  <a:lnTo>
                    <a:pt x="986" y="1261"/>
                  </a:lnTo>
                  <a:lnTo>
                    <a:pt x="986" y="1255"/>
                  </a:lnTo>
                  <a:lnTo>
                    <a:pt x="960" y="1255"/>
                  </a:lnTo>
                  <a:lnTo>
                    <a:pt x="960" y="1261"/>
                  </a:lnTo>
                  <a:lnTo>
                    <a:pt x="960" y="1268"/>
                  </a:lnTo>
                  <a:lnTo>
                    <a:pt x="960" y="1274"/>
                  </a:lnTo>
                  <a:lnTo>
                    <a:pt x="960" y="1280"/>
                  </a:lnTo>
                  <a:lnTo>
                    <a:pt x="960" y="1287"/>
                  </a:lnTo>
                  <a:lnTo>
                    <a:pt x="967" y="1287"/>
                  </a:lnTo>
                  <a:lnTo>
                    <a:pt x="967" y="1293"/>
                  </a:lnTo>
                  <a:lnTo>
                    <a:pt x="967" y="1300"/>
                  </a:lnTo>
                  <a:lnTo>
                    <a:pt x="973" y="1300"/>
                  </a:lnTo>
                  <a:lnTo>
                    <a:pt x="973" y="1306"/>
                  </a:lnTo>
                  <a:lnTo>
                    <a:pt x="980" y="1306"/>
                  </a:lnTo>
                  <a:lnTo>
                    <a:pt x="980" y="1312"/>
                  </a:lnTo>
                  <a:lnTo>
                    <a:pt x="980" y="1319"/>
                  </a:lnTo>
                  <a:lnTo>
                    <a:pt x="973" y="1319"/>
                  </a:lnTo>
                  <a:lnTo>
                    <a:pt x="973" y="1325"/>
                  </a:lnTo>
                  <a:lnTo>
                    <a:pt x="967" y="1325"/>
                  </a:lnTo>
                  <a:lnTo>
                    <a:pt x="960" y="1325"/>
                  </a:lnTo>
                  <a:lnTo>
                    <a:pt x="954" y="1325"/>
                  </a:lnTo>
                  <a:lnTo>
                    <a:pt x="948" y="1332"/>
                  </a:lnTo>
                  <a:lnTo>
                    <a:pt x="948" y="1338"/>
                  </a:lnTo>
                  <a:lnTo>
                    <a:pt x="941" y="1344"/>
                  </a:lnTo>
                  <a:lnTo>
                    <a:pt x="941" y="1351"/>
                  </a:lnTo>
                  <a:lnTo>
                    <a:pt x="941" y="1357"/>
                  </a:lnTo>
                  <a:lnTo>
                    <a:pt x="935" y="1364"/>
                  </a:lnTo>
                  <a:lnTo>
                    <a:pt x="928" y="1364"/>
                  </a:lnTo>
                  <a:lnTo>
                    <a:pt x="928" y="1370"/>
                  </a:lnTo>
                  <a:lnTo>
                    <a:pt x="922" y="1370"/>
                  </a:lnTo>
                  <a:lnTo>
                    <a:pt x="915" y="1370"/>
                  </a:lnTo>
                  <a:lnTo>
                    <a:pt x="909" y="1376"/>
                  </a:lnTo>
                  <a:lnTo>
                    <a:pt x="903" y="1376"/>
                  </a:lnTo>
                  <a:lnTo>
                    <a:pt x="896" y="1383"/>
                  </a:lnTo>
                  <a:lnTo>
                    <a:pt x="896" y="1389"/>
                  </a:lnTo>
                  <a:lnTo>
                    <a:pt x="890" y="1396"/>
                  </a:lnTo>
                  <a:lnTo>
                    <a:pt x="883" y="1396"/>
                  </a:lnTo>
                  <a:lnTo>
                    <a:pt x="877" y="1402"/>
                  </a:lnTo>
                  <a:lnTo>
                    <a:pt x="871" y="1408"/>
                  </a:lnTo>
                  <a:lnTo>
                    <a:pt x="858" y="1415"/>
                  </a:lnTo>
                  <a:lnTo>
                    <a:pt x="851" y="1415"/>
                  </a:lnTo>
                  <a:lnTo>
                    <a:pt x="845" y="1421"/>
                  </a:lnTo>
                  <a:lnTo>
                    <a:pt x="839" y="1421"/>
                  </a:lnTo>
                  <a:lnTo>
                    <a:pt x="826" y="1421"/>
                  </a:lnTo>
                  <a:lnTo>
                    <a:pt x="819" y="1428"/>
                  </a:lnTo>
                  <a:lnTo>
                    <a:pt x="813" y="1428"/>
                  </a:lnTo>
                  <a:lnTo>
                    <a:pt x="807" y="1428"/>
                  </a:lnTo>
                  <a:lnTo>
                    <a:pt x="794" y="1434"/>
                  </a:lnTo>
                  <a:lnTo>
                    <a:pt x="781" y="1434"/>
                  </a:lnTo>
                  <a:lnTo>
                    <a:pt x="775" y="1440"/>
                  </a:lnTo>
                  <a:lnTo>
                    <a:pt x="762" y="1440"/>
                  </a:lnTo>
                  <a:lnTo>
                    <a:pt x="749" y="1447"/>
                  </a:lnTo>
                  <a:lnTo>
                    <a:pt x="730" y="1453"/>
                  </a:lnTo>
                  <a:lnTo>
                    <a:pt x="723" y="1460"/>
                  </a:lnTo>
                  <a:lnTo>
                    <a:pt x="704" y="1472"/>
                  </a:lnTo>
                  <a:lnTo>
                    <a:pt x="691" y="1485"/>
                  </a:lnTo>
                  <a:lnTo>
                    <a:pt x="679" y="1492"/>
                  </a:lnTo>
                  <a:lnTo>
                    <a:pt x="666" y="1498"/>
                  </a:lnTo>
                  <a:lnTo>
                    <a:pt x="653" y="1498"/>
                  </a:lnTo>
                  <a:lnTo>
                    <a:pt x="647" y="1492"/>
                  </a:lnTo>
                  <a:lnTo>
                    <a:pt x="640" y="1485"/>
                  </a:lnTo>
                  <a:lnTo>
                    <a:pt x="634" y="1479"/>
                  </a:lnTo>
                  <a:lnTo>
                    <a:pt x="627" y="1472"/>
                  </a:lnTo>
                  <a:lnTo>
                    <a:pt x="621" y="1466"/>
                  </a:lnTo>
                  <a:lnTo>
                    <a:pt x="615" y="1466"/>
                  </a:lnTo>
                  <a:lnTo>
                    <a:pt x="608" y="1466"/>
                  </a:lnTo>
                  <a:lnTo>
                    <a:pt x="608" y="1460"/>
                  </a:lnTo>
                  <a:lnTo>
                    <a:pt x="602" y="1460"/>
                  </a:lnTo>
                  <a:lnTo>
                    <a:pt x="595" y="1453"/>
                  </a:lnTo>
                  <a:lnTo>
                    <a:pt x="595" y="1447"/>
                  </a:lnTo>
                  <a:lnTo>
                    <a:pt x="589" y="1447"/>
                  </a:lnTo>
                  <a:lnTo>
                    <a:pt x="583" y="1447"/>
                  </a:lnTo>
                  <a:lnTo>
                    <a:pt x="583" y="1440"/>
                  </a:lnTo>
                  <a:lnTo>
                    <a:pt x="576" y="1440"/>
                  </a:lnTo>
                  <a:lnTo>
                    <a:pt x="570" y="1440"/>
                  </a:lnTo>
                  <a:lnTo>
                    <a:pt x="570" y="1434"/>
                  </a:lnTo>
                  <a:lnTo>
                    <a:pt x="563" y="1434"/>
                  </a:lnTo>
                  <a:lnTo>
                    <a:pt x="557" y="1428"/>
                  </a:lnTo>
                  <a:lnTo>
                    <a:pt x="550" y="1428"/>
                  </a:lnTo>
                  <a:lnTo>
                    <a:pt x="544" y="1428"/>
                  </a:lnTo>
                  <a:lnTo>
                    <a:pt x="544" y="1421"/>
                  </a:lnTo>
                  <a:lnTo>
                    <a:pt x="550" y="1421"/>
                  </a:lnTo>
                  <a:lnTo>
                    <a:pt x="550" y="1415"/>
                  </a:lnTo>
                  <a:lnTo>
                    <a:pt x="544" y="1415"/>
                  </a:lnTo>
                  <a:lnTo>
                    <a:pt x="531" y="1415"/>
                  </a:lnTo>
                  <a:lnTo>
                    <a:pt x="525" y="1415"/>
                  </a:lnTo>
                  <a:lnTo>
                    <a:pt x="518" y="1415"/>
                  </a:lnTo>
                  <a:lnTo>
                    <a:pt x="512" y="1415"/>
                  </a:lnTo>
                  <a:lnTo>
                    <a:pt x="506" y="1415"/>
                  </a:lnTo>
                  <a:lnTo>
                    <a:pt x="493" y="1415"/>
                  </a:lnTo>
                  <a:lnTo>
                    <a:pt x="448" y="1415"/>
                  </a:lnTo>
                  <a:lnTo>
                    <a:pt x="397" y="1408"/>
                  </a:lnTo>
                  <a:lnTo>
                    <a:pt x="346" y="1408"/>
                  </a:lnTo>
                  <a:lnTo>
                    <a:pt x="346" y="1447"/>
                  </a:lnTo>
                  <a:lnTo>
                    <a:pt x="346" y="1466"/>
                  </a:lnTo>
                  <a:lnTo>
                    <a:pt x="346" y="1479"/>
                  </a:lnTo>
                  <a:lnTo>
                    <a:pt x="352" y="1492"/>
                  </a:lnTo>
                  <a:lnTo>
                    <a:pt x="346" y="1504"/>
                  </a:lnTo>
                  <a:lnTo>
                    <a:pt x="346" y="1517"/>
                  </a:lnTo>
                  <a:lnTo>
                    <a:pt x="346" y="1524"/>
                  </a:lnTo>
                  <a:lnTo>
                    <a:pt x="346" y="1530"/>
                  </a:lnTo>
                  <a:lnTo>
                    <a:pt x="346" y="1536"/>
                  </a:lnTo>
                  <a:lnTo>
                    <a:pt x="339" y="1556"/>
                  </a:lnTo>
                  <a:lnTo>
                    <a:pt x="333" y="1556"/>
                  </a:lnTo>
                  <a:lnTo>
                    <a:pt x="333" y="1562"/>
                  </a:lnTo>
                  <a:lnTo>
                    <a:pt x="326" y="1569"/>
                  </a:lnTo>
                  <a:lnTo>
                    <a:pt x="326" y="1581"/>
                  </a:lnTo>
                  <a:lnTo>
                    <a:pt x="320" y="1588"/>
                  </a:lnTo>
                  <a:lnTo>
                    <a:pt x="314" y="1594"/>
                  </a:lnTo>
                  <a:lnTo>
                    <a:pt x="307" y="1601"/>
                  </a:lnTo>
                  <a:lnTo>
                    <a:pt x="294" y="1620"/>
                  </a:lnTo>
                  <a:lnTo>
                    <a:pt x="288" y="1626"/>
                  </a:lnTo>
                  <a:lnTo>
                    <a:pt x="275" y="1639"/>
                  </a:lnTo>
                  <a:lnTo>
                    <a:pt x="269" y="1645"/>
                  </a:lnTo>
                  <a:lnTo>
                    <a:pt x="256" y="1658"/>
                  </a:lnTo>
                  <a:lnTo>
                    <a:pt x="250" y="1665"/>
                  </a:lnTo>
                  <a:lnTo>
                    <a:pt x="237" y="1671"/>
                  </a:lnTo>
                  <a:lnTo>
                    <a:pt x="224" y="1671"/>
                  </a:lnTo>
                  <a:lnTo>
                    <a:pt x="205" y="1677"/>
                  </a:lnTo>
                  <a:lnTo>
                    <a:pt x="192" y="1677"/>
                  </a:lnTo>
                  <a:lnTo>
                    <a:pt x="185" y="1684"/>
                  </a:lnTo>
                  <a:lnTo>
                    <a:pt x="185" y="1677"/>
                  </a:lnTo>
                  <a:lnTo>
                    <a:pt x="192" y="1671"/>
                  </a:lnTo>
                  <a:lnTo>
                    <a:pt x="198" y="1665"/>
                  </a:lnTo>
                  <a:lnTo>
                    <a:pt x="205" y="1665"/>
                  </a:lnTo>
                  <a:lnTo>
                    <a:pt x="205" y="1658"/>
                  </a:lnTo>
                  <a:lnTo>
                    <a:pt x="211" y="1652"/>
                  </a:lnTo>
                  <a:lnTo>
                    <a:pt x="211" y="1645"/>
                  </a:lnTo>
                  <a:lnTo>
                    <a:pt x="211" y="1639"/>
                  </a:lnTo>
                  <a:lnTo>
                    <a:pt x="205" y="1639"/>
                  </a:lnTo>
                  <a:lnTo>
                    <a:pt x="205" y="1633"/>
                  </a:lnTo>
                  <a:lnTo>
                    <a:pt x="198" y="1633"/>
                  </a:lnTo>
                  <a:lnTo>
                    <a:pt x="192" y="1633"/>
                  </a:lnTo>
                  <a:lnTo>
                    <a:pt x="185" y="1633"/>
                  </a:lnTo>
                  <a:lnTo>
                    <a:pt x="179" y="1633"/>
                  </a:lnTo>
                  <a:lnTo>
                    <a:pt x="173" y="1633"/>
                  </a:lnTo>
                  <a:lnTo>
                    <a:pt x="166" y="1633"/>
                  </a:lnTo>
                  <a:lnTo>
                    <a:pt x="160" y="1633"/>
                  </a:lnTo>
                  <a:lnTo>
                    <a:pt x="153" y="1633"/>
                  </a:lnTo>
                  <a:lnTo>
                    <a:pt x="153" y="1626"/>
                  </a:lnTo>
                  <a:lnTo>
                    <a:pt x="160" y="1626"/>
                  </a:lnTo>
                  <a:lnTo>
                    <a:pt x="160" y="1620"/>
                  </a:lnTo>
                  <a:lnTo>
                    <a:pt x="153" y="1620"/>
                  </a:lnTo>
                  <a:lnTo>
                    <a:pt x="153" y="1613"/>
                  </a:lnTo>
                  <a:lnTo>
                    <a:pt x="147" y="1613"/>
                  </a:lnTo>
                  <a:lnTo>
                    <a:pt x="147" y="1607"/>
                  </a:lnTo>
                  <a:lnTo>
                    <a:pt x="147" y="1613"/>
                  </a:lnTo>
                  <a:lnTo>
                    <a:pt x="141" y="1613"/>
                  </a:lnTo>
                  <a:lnTo>
                    <a:pt x="141" y="1620"/>
                  </a:lnTo>
                  <a:lnTo>
                    <a:pt x="134" y="1620"/>
                  </a:lnTo>
                  <a:lnTo>
                    <a:pt x="134" y="1613"/>
                  </a:lnTo>
                  <a:lnTo>
                    <a:pt x="128" y="1613"/>
                  </a:lnTo>
                  <a:lnTo>
                    <a:pt x="128" y="1607"/>
                  </a:lnTo>
                  <a:lnTo>
                    <a:pt x="121" y="1601"/>
                  </a:lnTo>
                  <a:lnTo>
                    <a:pt x="121" y="1594"/>
                  </a:lnTo>
                  <a:lnTo>
                    <a:pt x="115" y="1594"/>
                  </a:lnTo>
                  <a:lnTo>
                    <a:pt x="115" y="1588"/>
                  </a:lnTo>
                  <a:lnTo>
                    <a:pt x="115" y="1581"/>
                  </a:lnTo>
                  <a:lnTo>
                    <a:pt x="115" y="1575"/>
                  </a:lnTo>
                  <a:lnTo>
                    <a:pt x="115" y="1569"/>
                  </a:lnTo>
                  <a:lnTo>
                    <a:pt x="115" y="1562"/>
                  </a:lnTo>
                  <a:lnTo>
                    <a:pt x="121" y="1562"/>
                  </a:lnTo>
                  <a:lnTo>
                    <a:pt x="121" y="1556"/>
                  </a:lnTo>
                  <a:lnTo>
                    <a:pt x="121" y="1549"/>
                  </a:lnTo>
                  <a:lnTo>
                    <a:pt x="121" y="1543"/>
                  </a:lnTo>
                  <a:lnTo>
                    <a:pt x="121" y="1536"/>
                  </a:lnTo>
                  <a:lnTo>
                    <a:pt x="121" y="1530"/>
                  </a:lnTo>
                  <a:lnTo>
                    <a:pt x="121" y="1524"/>
                  </a:lnTo>
                  <a:lnTo>
                    <a:pt x="121" y="1517"/>
                  </a:lnTo>
                  <a:lnTo>
                    <a:pt x="121" y="1511"/>
                  </a:lnTo>
                  <a:lnTo>
                    <a:pt x="121" y="1504"/>
                  </a:lnTo>
                  <a:lnTo>
                    <a:pt x="121" y="1498"/>
                  </a:lnTo>
                  <a:lnTo>
                    <a:pt x="121" y="1492"/>
                  </a:lnTo>
                  <a:lnTo>
                    <a:pt x="115" y="1492"/>
                  </a:lnTo>
                  <a:lnTo>
                    <a:pt x="115" y="1485"/>
                  </a:lnTo>
                  <a:lnTo>
                    <a:pt x="109" y="1485"/>
                  </a:lnTo>
                  <a:lnTo>
                    <a:pt x="102" y="1485"/>
                  </a:lnTo>
                  <a:lnTo>
                    <a:pt x="96" y="1479"/>
                  </a:lnTo>
                  <a:lnTo>
                    <a:pt x="96" y="1485"/>
                  </a:lnTo>
                  <a:lnTo>
                    <a:pt x="89" y="1485"/>
                  </a:lnTo>
                  <a:lnTo>
                    <a:pt x="83" y="1485"/>
                  </a:lnTo>
                  <a:lnTo>
                    <a:pt x="83" y="1479"/>
                  </a:lnTo>
                  <a:lnTo>
                    <a:pt x="77" y="1479"/>
                  </a:lnTo>
                  <a:lnTo>
                    <a:pt x="70" y="1479"/>
                  </a:lnTo>
                  <a:lnTo>
                    <a:pt x="70" y="1472"/>
                  </a:lnTo>
                  <a:lnTo>
                    <a:pt x="64" y="1472"/>
                  </a:lnTo>
                  <a:lnTo>
                    <a:pt x="57" y="1472"/>
                  </a:lnTo>
                  <a:lnTo>
                    <a:pt x="57" y="1466"/>
                  </a:lnTo>
                  <a:lnTo>
                    <a:pt x="57" y="1460"/>
                  </a:lnTo>
                  <a:lnTo>
                    <a:pt x="51" y="1453"/>
                  </a:lnTo>
                  <a:lnTo>
                    <a:pt x="51" y="1447"/>
                  </a:lnTo>
                  <a:lnTo>
                    <a:pt x="51" y="1440"/>
                  </a:lnTo>
                  <a:lnTo>
                    <a:pt x="57" y="1440"/>
                  </a:lnTo>
                  <a:lnTo>
                    <a:pt x="57" y="1434"/>
                  </a:lnTo>
                  <a:lnTo>
                    <a:pt x="51" y="1428"/>
                  </a:lnTo>
                  <a:lnTo>
                    <a:pt x="45" y="1421"/>
                  </a:lnTo>
                  <a:lnTo>
                    <a:pt x="45" y="1415"/>
                  </a:lnTo>
                  <a:lnTo>
                    <a:pt x="38" y="1408"/>
                  </a:lnTo>
                  <a:lnTo>
                    <a:pt x="32" y="1408"/>
                  </a:lnTo>
                  <a:lnTo>
                    <a:pt x="25" y="1408"/>
                  </a:lnTo>
                  <a:lnTo>
                    <a:pt x="25" y="1415"/>
                  </a:lnTo>
                  <a:lnTo>
                    <a:pt x="19" y="1415"/>
                  </a:lnTo>
                  <a:lnTo>
                    <a:pt x="19" y="1408"/>
                  </a:lnTo>
                  <a:lnTo>
                    <a:pt x="13" y="1408"/>
                  </a:lnTo>
                  <a:lnTo>
                    <a:pt x="19" y="1402"/>
                  </a:lnTo>
                  <a:lnTo>
                    <a:pt x="19" y="1396"/>
                  </a:lnTo>
                  <a:lnTo>
                    <a:pt x="19" y="1389"/>
                  </a:lnTo>
                  <a:lnTo>
                    <a:pt x="19" y="1383"/>
                  </a:lnTo>
                  <a:lnTo>
                    <a:pt x="25" y="1383"/>
                  </a:lnTo>
                  <a:lnTo>
                    <a:pt x="25" y="1376"/>
                  </a:lnTo>
                  <a:lnTo>
                    <a:pt x="25" y="1370"/>
                  </a:lnTo>
                  <a:lnTo>
                    <a:pt x="32" y="1364"/>
                  </a:lnTo>
                  <a:lnTo>
                    <a:pt x="38" y="1364"/>
                  </a:lnTo>
                  <a:lnTo>
                    <a:pt x="38" y="1357"/>
                  </a:lnTo>
                  <a:lnTo>
                    <a:pt x="45" y="1351"/>
                  </a:lnTo>
                  <a:lnTo>
                    <a:pt x="45" y="1344"/>
                  </a:lnTo>
                  <a:lnTo>
                    <a:pt x="45" y="1338"/>
                  </a:lnTo>
                  <a:lnTo>
                    <a:pt x="45" y="1325"/>
                  </a:lnTo>
                  <a:lnTo>
                    <a:pt x="45" y="1319"/>
                  </a:lnTo>
                  <a:lnTo>
                    <a:pt x="38" y="1319"/>
                  </a:lnTo>
                  <a:lnTo>
                    <a:pt x="32" y="1319"/>
                  </a:lnTo>
                  <a:lnTo>
                    <a:pt x="32" y="1312"/>
                  </a:lnTo>
                  <a:lnTo>
                    <a:pt x="25" y="1312"/>
                  </a:lnTo>
                  <a:lnTo>
                    <a:pt x="19" y="1312"/>
                  </a:lnTo>
                  <a:lnTo>
                    <a:pt x="13" y="1312"/>
                  </a:lnTo>
                  <a:lnTo>
                    <a:pt x="13" y="1306"/>
                  </a:lnTo>
                  <a:lnTo>
                    <a:pt x="6" y="1306"/>
                  </a:lnTo>
                  <a:lnTo>
                    <a:pt x="6" y="1300"/>
                  </a:lnTo>
                  <a:lnTo>
                    <a:pt x="6" y="1293"/>
                  </a:lnTo>
                  <a:lnTo>
                    <a:pt x="6" y="1287"/>
                  </a:lnTo>
                  <a:lnTo>
                    <a:pt x="6" y="1280"/>
                  </a:lnTo>
                  <a:lnTo>
                    <a:pt x="13" y="1280"/>
                  </a:lnTo>
                  <a:lnTo>
                    <a:pt x="13" y="1274"/>
                  </a:lnTo>
                  <a:lnTo>
                    <a:pt x="19" y="1274"/>
                  </a:lnTo>
                  <a:lnTo>
                    <a:pt x="25" y="1268"/>
                  </a:lnTo>
                  <a:lnTo>
                    <a:pt x="32" y="1261"/>
                  </a:lnTo>
                  <a:lnTo>
                    <a:pt x="38" y="1261"/>
                  </a:lnTo>
                  <a:lnTo>
                    <a:pt x="45" y="1261"/>
                  </a:lnTo>
                  <a:lnTo>
                    <a:pt x="51" y="1261"/>
                  </a:lnTo>
                  <a:lnTo>
                    <a:pt x="57" y="1261"/>
                  </a:lnTo>
                  <a:lnTo>
                    <a:pt x="64" y="1261"/>
                  </a:lnTo>
                  <a:lnTo>
                    <a:pt x="70" y="1255"/>
                  </a:lnTo>
                  <a:lnTo>
                    <a:pt x="70" y="1248"/>
                  </a:lnTo>
                  <a:lnTo>
                    <a:pt x="77" y="1248"/>
                  </a:lnTo>
                  <a:lnTo>
                    <a:pt x="77" y="1242"/>
                  </a:lnTo>
                  <a:lnTo>
                    <a:pt x="83" y="1236"/>
                  </a:lnTo>
                  <a:lnTo>
                    <a:pt x="83" y="1229"/>
                  </a:lnTo>
                  <a:lnTo>
                    <a:pt x="77" y="1223"/>
                  </a:lnTo>
                  <a:lnTo>
                    <a:pt x="77" y="1216"/>
                  </a:lnTo>
                  <a:lnTo>
                    <a:pt x="77" y="1210"/>
                  </a:lnTo>
                  <a:lnTo>
                    <a:pt x="77" y="1204"/>
                  </a:lnTo>
                  <a:lnTo>
                    <a:pt x="77" y="1197"/>
                  </a:lnTo>
                  <a:lnTo>
                    <a:pt x="83" y="1197"/>
                  </a:lnTo>
                  <a:lnTo>
                    <a:pt x="83" y="1191"/>
                  </a:lnTo>
                  <a:lnTo>
                    <a:pt x="89" y="1184"/>
                  </a:lnTo>
                  <a:lnTo>
                    <a:pt x="89" y="1178"/>
                  </a:lnTo>
                  <a:lnTo>
                    <a:pt x="96" y="1172"/>
                  </a:lnTo>
                  <a:lnTo>
                    <a:pt x="96" y="1165"/>
                  </a:lnTo>
                  <a:lnTo>
                    <a:pt x="96" y="1159"/>
                  </a:lnTo>
                  <a:lnTo>
                    <a:pt x="89" y="1159"/>
                  </a:lnTo>
                  <a:lnTo>
                    <a:pt x="83" y="1159"/>
                  </a:lnTo>
                  <a:lnTo>
                    <a:pt x="77" y="1152"/>
                  </a:lnTo>
                  <a:lnTo>
                    <a:pt x="77" y="1146"/>
                  </a:lnTo>
                  <a:lnTo>
                    <a:pt x="77" y="1133"/>
                  </a:lnTo>
                  <a:lnTo>
                    <a:pt x="83" y="1127"/>
                  </a:lnTo>
                  <a:lnTo>
                    <a:pt x="89" y="1114"/>
                  </a:lnTo>
                  <a:lnTo>
                    <a:pt x="89" y="1108"/>
                  </a:lnTo>
                  <a:lnTo>
                    <a:pt x="96" y="1108"/>
                  </a:lnTo>
                  <a:lnTo>
                    <a:pt x="96" y="1101"/>
                  </a:lnTo>
                  <a:lnTo>
                    <a:pt x="96" y="1095"/>
                  </a:lnTo>
                  <a:lnTo>
                    <a:pt x="102" y="1095"/>
                  </a:lnTo>
                  <a:lnTo>
                    <a:pt x="102" y="1088"/>
                  </a:lnTo>
                  <a:lnTo>
                    <a:pt x="109" y="1088"/>
                  </a:lnTo>
                  <a:lnTo>
                    <a:pt x="109" y="1082"/>
                  </a:lnTo>
                  <a:lnTo>
                    <a:pt x="109" y="1076"/>
                  </a:lnTo>
                  <a:lnTo>
                    <a:pt x="115" y="1069"/>
                  </a:lnTo>
                  <a:lnTo>
                    <a:pt x="115" y="1056"/>
                  </a:lnTo>
                  <a:lnTo>
                    <a:pt x="115" y="1044"/>
                  </a:lnTo>
                  <a:lnTo>
                    <a:pt x="115" y="1031"/>
                  </a:lnTo>
                  <a:lnTo>
                    <a:pt x="121" y="1024"/>
                  </a:lnTo>
                  <a:lnTo>
                    <a:pt x="121" y="1018"/>
                  </a:lnTo>
                  <a:lnTo>
                    <a:pt x="121" y="999"/>
                  </a:lnTo>
                  <a:lnTo>
                    <a:pt x="128" y="999"/>
                  </a:lnTo>
                  <a:lnTo>
                    <a:pt x="128" y="992"/>
                  </a:lnTo>
                  <a:lnTo>
                    <a:pt x="134" y="986"/>
                  </a:lnTo>
                  <a:lnTo>
                    <a:pt x="134" y="980"/>
                  </a:lnTo>
                  <a:lnTo>
                    <a:pt x="134" y="973"/>
                  </a:lnTo>
                  <a:lnTo>
                    <a:pt x="134" y="967"/>
                  </a:lnTo>
                  <a:lnTo>
                    <a:pt x="134" y="960"/>
                  </a:lnTo>
                  <a:lnTo>
                    <a:pt x="134" y="954"/>
                  </a:lnTo>
                  <a:lnTo>
                    <a:pt x="128" y="948"/>
                  </a:lnTo>
                  <a:lnTo>
                    <a:pt x="128" y="941"/>
                  </a:lnTo>
                  <a:lnTo>
                    <a:pt x="128" y="935"/>
                  </a:lnTo>
                  <a:lnTo>
                    <a:pt x="128" y="928"/>
                  </a:lnTo>
                  <a:lnTo>
                    <a:pt x="121" y="928"/>
                  </a:lnTo>
                  <a:lnTo>
                    <a:pt x="121" y="922"/>
                  </a:lnTo>
                  <a:lnTo>
                    <a:pt x="121" y="915"/>
                  </a:lnTo>
                  <a:lnTo>
                    <a:pt x="128" y="915"/>
                  </a:lnTo>
                  <a:lnTo>
                    <a:pt x="128" y="909"/>
                  </a:lnTo>
                  <a:lnTo>
                    <a:pt x="121" y="909"/>
                  </a:lnTo>
                  <a:lnTo>
                    <a:pt x="121" y="903"/>
                  </a:lnTo>
                  <a:lnTo>
                    <a:pt x="121" y="896"/>
                  </a:lnTo>
                  <a:lnTo>
                    <a:pt x="128" y="896"/>
                  </a:lnTo>
                  <a:lnTo>
                    <a:pt x="121" y="890"/>
                  </a:lnTo>
                  <a:lnTo>
                    <a:pt x="115" y="890"/>
                  </a:lnTo>
                  <a:lnTo>
                    <a:pt x="109" y="890"/>
                  </a:lnTo>
                  <a:lnTo>
                    <a:pt x="102" y="890"/>
                  </a:lnTo>
                  <a:lnTo>
                    <a:pt x="102" y="883"/>
                  </a:lnTo>
                  <a:lnTo>
                    <a:pt x="96" y="883"/>
                  </a:lnTo>
                  <a:lnTo>
                    <a:pt x="89" y="890"/>
                  </a:lnTo>
                  <a:lnTo>
                    <a:pt x="77" y="890"/>
                  </a:lnTo>
                  <a:lnTo>
                    <a:pt x="70" y="896"/>
                  </a:lnTo>
                  <a:lnTo>
                    <a:pt x="64" y="896"/>
                  </a:lnTo>
                  <a:lnTo>
                    <a:pt x="57" y="896"/>
                  </a:lnTo>
                  <a:lnTo>
                    <a:pt x="51" y="890"/>
                  </a:lnTo>
                  <a:lnTo>
                    <a:pt x="38" y="883"/>
                  </a:lnTo>
                  <a:lnTo>
                    <a:pt x="32" y="877"/>
                  </a:lnTo>
                  <a:lnTo>
                    <a:pt x="25" y="871"/>
                  </a:lnTo>
                  <a:lnTo>
                    <a:pt x="25" y="864"/>
                  </a:lnTo>
                  <a:lnTo>
                    <a:pt x="25" y="858"/>
                  </a:lnTo>
                  <a:lnTo>
                    <a:pt x="19" y="851"/>
                  </a:lnTo>
                  <a:lnTo>
                    <a:pt x="19" y="845"/>
                  </a:lnTo>
                  <a:lnTo>
                    <a:pt x="19" y="839"/>
                  </a:lnTo>
                  <a:lnTo>
                    <a:pt x="13" y="839"/>
                  </a:lnTo>
                  <a:lnTo>
                    <a:pt x="6" y="839"/>
                  </a:lnTo>
                  <a:lnTo>
                    <a:pt x="0" y="832"/>
                  </a:lnTo>
                  <a:lnTo>
                    <a:pt x="6" y="826"/>
                  </a:lnTo>
                  <a:lnTo>
                    <a:pt x="13" y="826"/>
                  </a:lnTo>
                  <a:lnTo>
                    <a:pt x="13" y="819"/>
                  </a:lnTo>
                  <a:lnTo>
                    <a:pt x="13" y="813"/>
                  </a:lnTo>
                  <a:lnTo>
                    <a:pt x="13" y="807"/>
                  </a:lnTo>
                  <a:lnTo>
                    <a:pt x="13" y="800"/>
                  </a:lnTo>
                  <a:lnTo>
                    <a:pt x="13" y="794"/>
                  </a:lnTo>
                  <a:lnTo>
                    <a:pt x="6" y="787"/>
                  </a:lnTo>
                  <a:lnTo>
                    <a:pt x="6" y="781"/>
                  </a:lnTo>
                  <a:lnTo>
                    <a:pt x="6" y="768"/>
                  </a:lnTo>
                  <a:lnTo>
                    <a:pt x="13" y="755"/>
                  </a:lnTo>
                  <a:lnTo>
                    <a:pt x="13" y="743"/>
                  </a:lnTo>
                  <a:lnTo>
                    <a:pt x="13" y="730"/>
                  </a:lnTo>
                  <a:lnTo>
                    <a:pt x="13" y="723"/>
                  </a:lnTo>
                  <a:lnTo>
                    <a:pt x="13" y="717"/>
                  </a:lnTo>
                  <a:lnTo>
                    <a:pt x="13" y="711"/>
                  </a:lnTo>
                  <a:lnTo>
                    <a:pt x="19" y="711"/>
                  </a:lnTo>
                  <a:lnTo>
                    <a:pt x="25" y="704"/>
                  </a:lnTo>
                  <a:lnTo>
                    <a:pt x="32" y="704"/>
                  </a:lnTo>
                  <a:lnTo>
                    <a:pt x="32" y="698"/>
                  </a:lnTo>
                  <a:lnTo>
                    <a:pt x="38" y="698"/>
                  </a:lnTo>
                  <a:lnTo>
                    <a:pt x="45" y="698"/>
                  </a:lnTo>
                  <a:lnTo>
                    <a:pt x="51" y="691"/>
                  </a:lnTo>
                  <a:lnTo>
                    <a:pt x="57" y="691"/>
                  </a:lnTo>
                  <a:lnTo>
                    <a:pt x="64" y="691"/>
                  </a:lnTo>
                  <a:lnTo>
                    <a:pt x="64" y="685"/>
                  </a:lnTo>
                  <a:lnTo>
                    <a:pt x="70" y="685"/>
                  </a:lnTo>
                  <a:lnTo>
                    <a:pt x="70" y="679"/>
                  </a:lnTo>
                  <a:lnTo>
                    <a:pt x="70" y="672"/>
                  </a:lnTo>
                  <a:lnTo>
                    <a:pt x="70" y="666"/>
                  </a:lnTo>
                  <a:lnTo>
                    <a:pt x="70" y="659"/>
                  </a:lnTo>
                  <a:lnTo>
                    <a:pt x="70" y="653"/>
                  </a:lnTo>
                  <a:lnTo>
                    <a:pt x="70" y="647"/>
                  </a:lnTo>
                  <a:lnTo>
                    <a:pt x="70" y="640"/>
                  </a:lnTo>
                  <a:lnTo>
                    <a:pt x="70" y="634"/>
                  </a:lnTo>
                  <a:lnTo>
                    <a:pt x="70" y="627"/>
                  </a:lnTo>
                  <a:lnTo>
                    <a:pt x="70" y="621"/>
                  </a:lnTo>
                  <a:lnTo>
                    <a:pt x="77" y="621"/>
                  </a:lnTo>
                  <a:lnTo>
                    <a:pt x="77" y="615"/>
                  </a:lnTo>
                  <a:lnTo>
                    <a:pt x="83" y="615"/>
                  </a:lnTo>
                  <a:lnTo>
                    <a:pt x="89" y="615"/>
                  </a:lnTo>
                  <a:lnTo>
                    <a:pt x="96" y="615"/>
                  </a:lnTo>
                  <a:lnTo>
                    <a:pt x="102" y="615"/>
                  </a:lnTo>
                  <a:lnTo>
                    <a:pt x="109" y="608"/>
                  </a:lnTo>
                  <a:lnTo>
                    <a:pt x="102" y="602"/>
                  </a:lnTo>
                  <a:lnTo>
                    <a:pt x="102" y="595"/>
                  </a:lnTo>
                  <a:lnTo>
                    <a:pt x="102" y="589"/>
                  </a:lnTo>
                  <a:lnTo>
                    <a:pt x="102" y="583"/>
                  </a:lnTo>
                  <a:lnTo>
                    <a:pt x="102" y="576"/>
                  </a:lnTo>
                  <a:lnTo>
                    <a:pt x="96" y="576"/>
                  </a:lnTo>
                  <a:lnTo>
                    <a:pt x="96" y="570"/>
                  </a:lnTo>
                  <a:lnTo>
                    <a:pt x="96" y="563"/>
                  </a:lnTo>
                  <a:lnTo>
                    <a:pt x="102" y="557"/>
                  </a:lnTo>
                  <a:lnTo>
                    <a:pt x="109" y="557"/>
                  </a:lnTo>
                  <a:lnTo>
                    <a:pt x="115" y="557"/>
                  </a:lnTo>
                  <a:lnTo>
                    <a:pt x="115" y="551"/>
                  </a:lnTo>
                  <a:lnTo>
                    <a:pt x="115" y="544"/>
                  </a:lnTo>
                  <a:lnTo>
                    <a:pt x="109" y="544"/>
                  </a:lnTo>
                  <a:lnTo>
                    <a:pt x="109" y="538"/>
                  </a:lnTo>
                  <a:lnTo>
                    <a:pt x="109" y="531"/>
                  </a:lnTo>
                  <a:lnTo>
                    <a:pt x="102" y="525"/>
                  </a:lnTo>
                  <a:lnTo>
                    <a:pt x="102" y="512"/>
                  </a:lnTo>
                  <a:lnTo>
                    <a:pt x="102" y="506"/>
                  </a:lnTo>
                  <a:lnTo>
                    <a:pt x="102" y="499"/>
                  </a:lnTo>
                  <a:lnTo>
                    <a:pt x="102" y="493"/>
                  </a:lnTo>
                  <a:lnTo>
                    <a:pt x="102" y="487"/>
                  </a:lnTo>
                  <a:lnTo>
                    <a:pt x="102" y="480"/>
                  </a:lnTo>
                  <a:lnTo>
                    <a:pt x="109" y="474"/>
                  </a:lnTo>
                  <a:lnTo>
                    <a:pt x="109" y="467"/>
                  </a:lnTo>
                  <a:lnTo>
                    <a:pt x="109" y="461"/>
                  </a:lnTo>
                  <a:lnTo>
                    <a:pt x="109" y="455"/>
                  </a:lnTo>
                  <a:lnTo>
                    <a:pt x="102" y="455"/>
                  </a:lnTo>
                  <a:lnTo>
                    <a:pt x="102" y="448"/>
                  </a:lnTo>
                  <a:lnTo>
                    <a:pt x="102" y="442"/>
                  </a:lnTo>
                  <a:lnTo>
                    <a:pt x="102" y="435"/>
                  </a:lnTo>
                  <a:lnTo>
                    <a:pt x="115" y="435"/>
                  </a:lnTo>
                  <a:lnTo>
                    <a:pt x="121" y="435"/>
                  </a:lnTo>
                  <a:lnTo>
                    <a:pt x="121" y="429"/>
                  </a:lnTo>
                  <a:lnTo>
                    <a:pt x="128" y="429"/>
                  </a:lnTo>
                  <a:lnTo>
                    <a:pt x="134" y="429"/>
                  </a:lnTo>
                  <a:lnTo>
                    <a:pt x="141" y="435"/>
                  </a:lnTo>
                  <a:lnTo>
                    <a:pt x="147" y="435"/>
                  </a:lnTo>
                  <a:lnTo>
                    <a:pt x="153" y="435"/>
                  </a:lnTo>
                  <a:lnTo>
                    <a:pt x="160" y="429"/>
                  </a:lnTo>
                  <a:lnTo>
                    <a:pt x="166" y="429"/>
                  </a:lnTo>
                  <a:lnTo>
                    <a:pt x="166" y="423"/>
                  </a:lnTo>
                  <a:lnTo>
                    <a:pt x="173" y="416"/>
                  </a:lnTo>
                  <a:lnTo>
                    <a:pt x="179" y="416"/>
                  </a:lnTo>
                  <a:lnTo>
                    <a:pt x="179" y="410"/>
                  </a:lnTo>
                  <a:lnTo>
                    <a:pt x="185" y="410"/>
                  </a:lnTo>
                  <a:lnTo>
                    <a:pt x="185" y="403"/>
                  </a:lnTo>
                  <a:lnTo>
                    <a:pt x="192" y="403"/>
                  </a:lnTo>
                  <a:lnTo>
                    <a:pt x="198" y="403"/>
                  </a:lnTo>
                  <a:lnTo>
                    <a:pt x="205" y="403"/>
                  </a:lnTo>
                  <a:lnTo>
                    <a:pt x="218" y="397"/>
                  </a:lnTo>
                  <a:lnTo>
                    <a:pt x="230" y="397"/>
                  </a:lnTo>
                  <a:lnTo>
                    <a:pt x="250" y="391"/>
                  </a:lnTo>
                  <a:lnTo>
                    <a:pt x="262" y="384"/>
                  </a:lnTo>
                  <a:lnTo>
                    <a:pt x="269" y="378"/>
                  </a:lnTo>
                  <a:lnTo>
                    <a:pt x="269" y="371"/>
                  </a:lnTo>
                  <a:lnTo>
                    <a:pt x="275" y="371"/>
                  </a:lnTo>
                  <a:lnTo>
                    <a:pt x="282" y="371"/>
                  </a:lnTo>
                  <a:lnTo>
                    <a:pt x="288" y="378"/>
                  </a:lnTo>
                  <a:lnTo>
                    <a:pt x="294" y="378"/>
                  </a:lnTo>
                  <a:lnTo>
                    <a:pt x="294" y="371"/>
                  </a:lnTo>
                  <a:lnTo>
                    <a:pt x="294" y="365"/>
                  </a:lnTo>
                  <a:lnTo>
                    <a:pt x="301" y="365"/>
                  </a:lnTo>
                  <a:lnTo>
                    <a:pt x="307" y="365"/>
                  </a:lnTo>
                  <a:lnTo>
                    <a:pt x="314" y="371"/>
                  </a:lnTo>
                  <a:lnTo>
                    <a:pt x="320" y="378"/>
                  </a:lnTo>
                  <a:lnTo>
                    <a:pt x="333" y="378"/>
                  </a:lnTo>
                  <a:lnTo>
                    <a:pt x="339" y="378"/>
                  </a:lnTo>
                  <a:lnTo>
                    <a:pt x="346" y="371"/>
                  </a:lnTo>
                  <a:lnTo>
                    <a:pt x="352" y="371"/>
                  </a:lnTo>
                  <a:lnTo>
                    <a:pt x="352" y="365"/>
                  </a:lnTo>
                  <a:lnTo>
                    <a:pt x="358" y="365"/>
                  </a:lnTo>
                  <a:lnTo>
                    <a:pt x="365" y="365"/>
                  </a:lnTo>
                  <a:lnTo>
                    <a:pt x="371" y="365"/>
                  </a:lnTo>
                  <a:lnTo>
                    <a:pt x="378" y="365"/>
                  </a:lnTo>
                  <a:lnTo>
                    <a:pt x="384" y="365"/>
                  </a:lnTo>
                  <a:lnTo>
                    <a:pt x="390" y="365"/>
                  </a:lnTo>
                  <a:lnTo>
                    <a:pt x="397" y="365"/>
                  </a:lnTo>
                  <a:lnTo>
                    <a:pt x="403" y="359"/>
                  </a:lnTo>
                  <a:lnTo>
                    <a:pt x="410" y="359"/>
                  </a:lnTo>
                  <a:lnTo>
                    <a:pt x="416" y="359"/>
                  </a:lnTo>
                  <a:lnTo>
                    <a:pt x="416" y="352"/>
                  </a:lnTo>
                  <a:lnTo>
                    <a:pt x="416" y="359"/>
                  </a:lnTo>
                  <a:lnTo>
                    <a:pt x="422" y="359"/>
                  </a:lnTo>
                  <a:lnTo>
                    <a:pt x="429" y="365"/>
                  </a:lnTo>
                  <a:lnTo>
                    <a:pt x="435" y="365"/>
                  </a:lnTo>
                  <a:lnTo>
                    <a:pt x="442" y="365"/>
                  </a:lnTo>
                  <a:lnTo>
                    <a:pt x="454" y="365"/>
                  </a:lnTo>
                  <a:lnTo>
                    <a:pt x="461" y="365"/>
                  </a:lnTo>
                  <a:lnTo>
                    <a:pt x="461" y="371"/>
                  </a:lnTo>
                  <a:lnTo>
                    <a:pt x="467" y="371"/>
                  </a:lnTo>
                  <a:lnTo>
                    <a:pt x="474" y="378"/>
                  </a:lnTo>
                  <a:lnTo>
                    <a:pt x="480" y="378"/>
                  </a:lnTo>
                  <a:lnTo>
                    <a:pt x="480" y="384"/>
                  </a:lnTo>
                  <a:lnTo>
                    <a:pt x="486" y="384"/>
                  </a:lnTo>
                  <a:lnTo>
                    <a:pt x="486" y="378"/>
                  </a:lnTo>
                  <a:lnTo>
                    <a:pt x="493" y="371"/>
                  </a:lnTo>
                  <a:lnTo>
                    <a:pt x="499" y="371"/>
                  </a:lnTo>
                  <a:lnTo>
                    <a:pt x="512" y="371"/>
                  </a:lnTo>
                  <a:lnTo>
                    <a:pt x="518" y="371"/>
                  </a:lnTo>
                  <a:lnTo>
                    <a:pt x="525" y="371"/>
                  </a:lnTo>
                  <a:lnTo>
                    <a:pt x="531" y="371"/>
                  </a:lnTo>
                  <a:lnTo>
                    <a:pt x="538" y="371"/>
                  </a:lnTo>
                  <a:lnTo>
                    <a:pt x="544" y="371"/>
                  </a:lnTo>
                  <a:lnTo>
                    <a:pt x="550" y="365"/>
                  </a:lnTo>
                  <a:lnTo>
                    <a:pt x="557" y="365"/>
                  </a:lnTo>
                  <a:lnTo>
                    <a:pt x="563" y="365"/>
                  </a:lnTo>
                  <a:lnTo>
                    <a:pt x="570" y="365"/>
                  </a:lnTo>
                  <a:lnTo>
                    <a:pt x="576" y="365"/>
                  </a:lnTo>
                  <a:lnTo>
                    <a:pt x="589" y="359"/>
                  </a:lnTo>
                  <a:lnTo>
                    <a:pt x="595" y="359"/>
                  </a:lnTo>
                  <a:lnTo>
                    <a:pt x="602" y="359"/>
                  </a:lnTo>
                  <a:lnTo>
                    <a:pt x="608" y="359"/>
                  </a:lnTo>
                  <a:lnTo>
                    <a:pt x="608" y="352"/>
                  </a:lnTo>
                  <a:lnTo>
                    <a:pt x="615" y="352"/>
                  </a:lnTo>
                  <a:lnTo>
                    <a:pt x="615" y="346"/>
                  </a:lnTo>
                  <a:lnTo>
                    <a:pt x="621" y="346"/>
                  </a:lnTo>
                  <a:lnTo>
                    <a:pt x="621" y="339"/>
                  </a:lnTo>
                  <a:lnTo>
                    <a:pt x="627" y="339"/>
                  </a:lnTo>
                  <a:lnTo>
                    <a:pt x="634" y="339"/>
                  </a:lnTo>
                  <a:lnTo>
                    <a:pt x="634" y="333"/>
                  </a:lnTo>
                  <a:lnTo>
                    <a:pt x="640" y="333"/>
                  </a:lnTo>
                  <a:lnTo>
                    <a:pt x="647" y="333"/>
                  </a:lnTo>
                  <a:lnTo>
                    <a:pt x="653" y="326"/>
                  </a:lnTo>
                  <a:lnTo>
                    <a:pt x="653" y="320"/>
                  </a:lnTo>
                  <a:lnTo>
                    <a:pt x="659" y="320"/>
                  </a:lnTo>
                  <a:lnTo>
                    <a:pt x="659" y="314"/>
                  </a:lnTo>
                  <a:lnTo>
                    <a:pt x="666" y="314"/>
                  </a:lnTo>
                  <a:lnTo>
                    <a:pt x="672" y="314"/>
                  </a:lnTo>
                  <a:lnTo>
                    <a:pt x="672" y="307"/>
                  </a:lnTo>
                  <a:lnTo>
                    <a:pt x="672" y="301"/>
                  </a:lnTo>
                  <a:lnTo>
                    <a:pt x="679" y="301"/>
                  </a:lnTo>
                  <a:lnTo>
                    <a:pt x="685" y="294"/>
                  </a:lnTo>
                  <a:lnTo>
                    <a:pt x="685" y="288"/>
                  </a:lnTo>
                  <a:lnTo>
                    <a:pt x="685" y="282"/>
                  </a:lnTo>
                  <a:lnTo>
                    <a:pt x="685" y="275"/>
                  </a:lnTo>
                  <a:lnTo>
                    <a:pt x="691" y="275"/>
                  </a:lnTo>
                  <a:lnTo>
                    <a:pt x="691" y="269"/>
                  </a:lnTo>
                  <a:lnTo>
                    <a:pt x="691" y="262"/>
                  </a:lnTo>
                  <a:lnTo>
                    <a:pt x="691" y="256"/>
                  </a:lnTo>
                  <a:lnTo>
                    <a:pt x="685" y="256"/>
                  </a:lnTo>
                  <a:lnTo>
                    <a:pt x="685" y="250"/>
                  </a:lnTo>
                  <a:lnTo>
                    <a:pt x="691" y="243"/>
                  </a:lnTo>
                  <a:lnTo>
                    <a:pt x="685" y="237"/>
                  </a:lnTo>
                  <a:lnTo>
                    <a:pt x="685" y="230"/>
                  </a:lnTo>
                  <a:lnTo>
                    <a:pt x="691" y="230"/>
                  </a:lnTo>
                  <a:lnTo>
                    <a:pt x="691" y="224"/>
                  </a:lnTo>
                  <a:lnTo>
                    <a:pt x="691" y="218"/>
                  </a:lnTo>
                  <a:lnTo>
                    <a:pt x="685" y="211"/>
                  </a:lnTo>
                  <a:lnTo>
                    <a:pt x="685" y="205"/>
                  </a:lnTo>
                  <a:lnTo>
                    <a:pt x="691" y="205"/>
                  </a:lnTo>
                  <a:lnTo>
                    <a:pt x="691" y="198"/>
                  </a:lnTo>
                  <a:lnTo>
                    <a:pt x="698" y="198"/>
                  </a:lnTo>
                  <a:lnTo>
                    <a:pt x="698" y="192"/>
                  </a:lnTo>
                  <a:lnTo>
                    <a:pt x="691" y="192"/>
                  </a:lnTo>
                  <a:lnTo>
                    <a:pt x="698" y="186"/>
                  </a:lnTo>
                  <a:lnTo>
                    <a:pt x="698" y="179"/>
                  </a:lnTo>
                  <a:lnTo>
                    <a:pt x="691" y="179"/>
                  </a:lnTo>
                  <a:lnTo>
                    <a:pt x="691" y="173"/>
                  </a:lnTo>
                  <a:lnTo>
                    <a:pt x="691" y="166"/>
                  </a:lnTo>
                  <a:lnTo>
                    <a:pt x="691" y="160"/>
                  </a:lnTo>
                  <a:lnTo>
                    <a:pt x="691" y="154"/>
                  </a:lnTo>
                  <a:lnTo>
                    <a:pt x="698" y="154"/>
                  </a:lnTo>
                  <a:lnTo>
                    <a:pt x="698" y="147"/>
                  </a:lnTo>
                  <a:lnTo>
                    <a:pt x="691" y="147"/>
                  </a:lnTo>
                  <a:lnTo>
                    <a:pt x="685" y="147"/>
                  </a:lnTo>
                  <a:lnTo>
                    <a:pt x="691" y="147"/>
                  </a:lnTo>
                  <a:lnTo>
                    <a:pt x="691" y="141"/>
                  </a:lnTo>
                  <a:lnTo>
                    <a:pt x="685" y="141"/>
                  </a:lnTo>
                  <a:lnTo>
                    <a:pt x="679" y="141"/>
                  </a:lnTo>
                  <a:lnTo>
                    <a:pt x="679" y="134"/>
                  </a:lnTo>
                  <a:lnTo>
                    <a:pt x="685" y="134"/>
                  </a:lnTo>
                  <a:lnTo>
                    <a:pt x="685" y="128"/>
                  </a:lnTo>
                  <a:lnTo>
                    <a:pt x="679" y="128"/>
                  </a:lnTo>
                  <a:lnTo>
                    <a:pt x="679" y="122"/>
                  </a:lnTo>
                  <a:lnTo>
                    <a:pt x="679" y="115"/>
                  </a:lnTo>
                  <a:lnTo>
                    <a:pt x="679" y="122"/>
                  </a:lnTo>
                  <a:lnTo>
                    <a:pt x="685" y="122"/>
                  </a:lnTo>
                  <a:lnTo>
                    <a:pt x="685" y="115"/>
                  </a:lnTo>
                  <a:lnTo>
                    <a:pt x="685" y="109"/>
                  </a:lnTo>
                  <a:lnTo>
                    <a:pt x="685" y="102"/>
                  </a:lnTo>
                  <a:lnTo>
                    <a:pt x="679" y="102"/>
                  </a:lnTo>
                  <a:lnTo>
                    <a:pt x="679" y="96"/>
                  </a:lnTo>
                  <a:lnTo>
                    <a:pt x="679" y="90"/>
                  </a:lnTo>
                  <a:lnTo>
                    <a:pt x="679" y="83"/>
                  </a:lnTo>
                  <a:lnTo>
                    <a:pt x="679" y="77"/>
                  </a:lnTo>
                  <a:lnTo>
                    <a:pt x="672" y="77"/>
                  </a:lnTo>
                  <a:lnTo>
                    <a:pt x="672" y="70"/>
                  </a:lnTo>
                  <a:lnTo>
                    <a:pt x="666" y="64"/>
                  </a:lnTo>
                  <a:lnTo>
                    <a:pt x="666" y="58"/>
                  </a:lnTo>
                  <a:lnTo>
                    <a:pt x="666" y="51"/>
                  </a:lnTo>
                  <a:lnTo>
                    <a:pt x="666" y="45"/>
                  </a:lnTo>
                  <a:lnTo>
                    <a:pt x="672" y="45"/>
                  </a:lnTo>
                  <a:lnTo>
                    <a:pt x="672" y="38"/>
                  </a:lnTo>
                  <a:lnTo>
                    <a:pt x="666" y="38"/>
                  </a:lnTo>
                  <a:lnTo>
                    <a:pt x="666" y="32"/>
                  </a:lnTo>
                  <a:lnTo>
                    <a:pt x="666" y="26"/>
                  </a:lnTo>
                  <a:lnTo>
                    <a:pt x="672" y="26"/>
                  </a:lnTo>
                  <a:lnTo>
                    <a:pt x="672" y="19"/>
                  </a:lnTo>
                  <a:lnTo>
                    <a:pt x="666" y="19"/>
                  </a:lnTo>
                  <a:lnTo>
                    <a:pt x="666" y="13"/>
                  </a:lnTo>
                  <a:lnTo>
                    <a:pt x="672" y="13"/>
                  </a:lnTo>
                  <a:lnTo>
                    <a:pt x="672" y="6"/>
                  </a:lnTo>
                  <a:lnTo>
                    <a:pt x="679" y="6"/>
                  </a:lnTo>
                  <a:lnTo>
                    <a:pt x="679" y="0"/>
                  </a:lnTo>
                  <a:lnTo>
                    <a:pt x="704" y="0"/>
                  </a:lnTo>
                  <a:lnTo>
                    <a:pt x="749" y="6"/>
                  </a:lnTo>
                  <a:lnTo>
                    <a:pt x="787" y="6"/>
                  </a:lnTo>
                  <a:lnTo>
                    <a:pt x="800" y="6"/>
                  </a:lnTo>
                  <a:lnTo>
                    <a:pt x="832" y="6"/>
                  </a:lnTo>
                  <a:lnTo>
                    <a:pt x="845" y="6"/>
                  </a:lnTo>
                  <a:lnTo>
                    <a:pt x="871" y="6"/>
                  </a:lnTo>
                  <a:lnTo>
                    <a:pt x="883" y="6"/>
                  </a:lnTo>
                  <a:lnTo>
                    <a:pt x="909" y="6"/>
                  </a:lnTo>
                  <a:lnTo>
                    <a:pt x="928" y="6"/>
                  </a:lnTo>
                  <a:lnTo>
                    <a:pt x="935" y="6"/>
                  </a:lnTo>
                  <a:lnTo>
                    <a:pt x="948" y="6"/>
                  </a:lnTo>
                  <a:lnTo>
                    <a:pt x="960" y="6"/>
                  </a:lnTo>
                  <a:lnTo>
                    <a:pt x="980" y="0"/>
                  </a:lnTo>
                  <a:lnTo>
                    <a:pt x="986" y="0"/>
                  </a:lnTo>
                  <a:lnTo>
                    <a:pt x="1018" y="0"/>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endParaRPr lang="fr-FR" dirty="0"/>
            </a:p>
          </p:txBody>
        </p:sp>
        <p:sp>
          <p:nvSpPr>
            <p:cNvPr id="55" name="Freeform 229">
              <a:extLst>
                <a:ext uri="{FF2B5EF4-FFF2-40B4-BE49-F238E27FC236}">
                  <a16:creationId xmlns:a16="http://schemas.microsoft.com/office/drawing/2014/main" id="{A3DD1B95-01E1-7CE2-EF7B-62EF3A0A96B9}"/>
                </a:ext>
              </a:extLst>
            </p:cNvPr>
            <p:cNvSpPr>
              <a:spLocks/>
            </p:cNvSpPr>
            <p:nvPr/>
          </p:nvSpPr>
          <p:spPr bwMode="gray">
            <a:xfrm>
              <a:off x="3678872" y="1770697"/>
              <a:ext cx="673717" cy="825628"/>
            </a:xfrm>
            <a:custGeom>
              <a:avLst/>
              <a:gdLst>
                <a:gd name="T0" fmla="*/ 999 w 1044"/>
                <a:gd name="T1" fmla="*/ 858 h 1146"/>
                <a:gd name="T2" fmla="*/ 948 w 1044"/>
                <a:gd name="T3" fmla="*/ 883 h 1146"/>
                <a:gd name="T4" fmla="*/ 909 w 1044"/>
                <a:gd name="T5" fmla="*/ 870 h 1146"/>
                <a:gd name="T6" fmla="*/ 877 w 1044"/>
                <a:gd name="T7" fmla="*/ 883 h 1146"/>
                <a:gd name="T8" fmla="*/ 852 w 1044"/>
                <a:gd name="T9" fmla="*/ 877 h 1146"/>
                <a:gd name="T10" fmla="*/ 826 w 1044"/>
                <a:gd name="T11" fmla="*/ 877 h 1146"/>
                <a:gd name="T12" fmla="*/ 807 w 1044"/>
                <a:gd name="T13" fmla="*/ 902 h 1146"/>
                <a:gd name="T14" fmla="*/ 756 w 1044"/>
                <a:gd name="T15" fmla="*/ 998 h 1146"/>
                <a:gd name="T16" fmla="*/ 762 w 1044"/>
                <a:gd name="T17" fmla="*/ 1050 h 1146"/>
                <a:gd name="T18" fmla="*/ 730 w 1044"/>
                <a:gd name="T19" fmla="*/ 1088 h 1146"/>
                <a:gd name="T20" fmla="*/ 743 w 1044"/>
                <a:gd name="T21" fmla="*/ 1133 h 1146"/>
                <a:gd name="T22" fmla="*/ 711 w 1044"/>
                <a:gd name="T23" fmla="*/ 1133 h 1146"/>
                <a:gd name="T24" fmla="*/ 672 w 1044"/>
                <a:gd name="T25" fmla="*/ 1139 h 1146"/>
                <a:gd name="T26" fmla="*/ 621 w 1044"/>
                <a:gd name="T27" fmla="*/ 1133 h 1146"/>
                <a:gd name="T28" fmla="*/ 602 w 1044"/>
                <a:gd name="T29" fmla="*/ 1107 h 1146"/>
                <a:gd name="T30" fmla="*/ 596 w 1044"/>
                <a:gd name="T31" fmla="*/ 1082 h 1146"/>
                <a:gd name="T32" fmla="*/ 551 w 1044"/>
                <a:gd name="T33" fmla="*/ 1088 h 1146"/>
                <a:gd name="T34" fmla="*/ 512 w 1044"/>
                <a:gd name="T35" fmla="*/ 1056 h 1146"/>
                <a:gd name="T36" fmla="*/ 512 w 1044"/>
                <a:gd name="T37" fmla="*/ 1018 h 1146"/>
                <a:gd name="T38" fmla="*/ 500 w 1044"/>
                <a:gd name="T39" fmla="*/ 1005 h 1146"/>
                <a:gd name="T40" fmla="*/ 487 w 1044"/>
                <a:gd name="T41" fmla="*/ 966 h 1146"/>
                <a:gd name="T42" fmla="*/ 448 w 1044"/>
                <a:gd name="T43" fmla="*/ 954 h 1146"/>
                <a:gd name="T44" fmla="*/ 455 w 1044"/>
                <a:gd name="T45" fmla="*/ 902 h 1146"/>
                <a:gd name="T46" fmla="*/ 448 w 1044"/>
                <a:gd name="T47" fmla="*/ 858 h 1146"/>
                <a:gd name="T48" fmla="*/ 455 w 1044"/>
                <a:gd name="T49" fmla="*/ 806 h 1146"/>
                <a:gd name="T50" fmla="*/ 461 w 1044"/>
                <a:gd name="T51" fmla="*/ 781 h 1146"/>
                <a:gd name="T52" fmla="*/ 487 w 1044"/>
                <a:gd name="T53" fmla="*/ 762 h 1146"/>
                <a:gd name="T54" fmla="*/ 448 w 1044"/>
                <a:gd name="T55" fmla="*/ 762 h 1146"/>
                <a:gd name="T56" fmla="*/ 416 w 1044"/>
                <a:gd name="T57" fmla="*/ 755 h 1146"/>
                <a:gd name="T58" fmla="*/ 423 w 1044"/>
                <a:gd name="T59" fmla="*/ 730 h 1146"/>
                <a:gd name="T60" fmla="*/ 403 w 1044"/>
                <a:gd name="T61" fmla="*/ 704 h 1146"/>
                <a:gd name="T62" fmla="*/ 403 w 1044"/>
                <a:gd name="T63" fmla="*/ 685 h 1146"/>
                <a:gd name="T64" fmla="*/ 384 w 1044"/>
                <a:gd name="T65" fmla="*/ 659 h 1146"/>
                <a:gd name="T66" fmla="*/ 359 w 1044"/>
                <a:gd name="T67" fmla="*/ 666 h 1146"/>
                <a:gd name="T68" fmla="*/ 314 w 1044"/>
                <a:gd name="T69" fmla="*/ 666 h 1146"/>
                <a:gd name="T70" fmla="*/ 288 w 1044"/>
                <a:gd name="T71" fmla="*/ 653 h 1146"/>
                <a:gd name="T72" fmla="*/ 256 w 1044"/>
                <a:gd name="T73" fmla="*/ 582 h 1146"/>
                <a:gd name="T74" fmla="*/ 186 w 1044"/>
                <a:gd name="T75" fmla="*/ 538 h 1146"/>
                <a:gd name="T76" fmla="*/ 122 w 1044"/>
                <a:gd name="T77" fmla="*/ 486 h 1146"/>
                <a:gd name="T78" fmla="*/ 71 w 1044"/>
                <a:gd name="T79" fmla="*/ 461 h 1146"/>
                <a:gd name="T80" fmla="*/ 58 w 1044"/>
                <a:gd name="T81" fmla="*/ 390 h 1146"/>
                <a:gd name="T82" fmla="*/ 58 w 1044"/>
                <a:gd name="T83" fmla="*/ 352 h 1146"/>
                <a:gd name="T84" fmla="*/ 83 w 1044"/>
                <a:gd name="T85" fmla="*/ 313 h 1146"/>
                <a:gd name="T86" fmla="*/ 109 w 1044"/>
                <a:gd name="T87" fmla="*/ 281 h 1146"/>
                <a:gd name="T88" fmla="*/ 109 w 1044"/>
                <a:gd name="T89" fmla="*/ 230 h 1146"/>
                <a:gd name="T90" fmla="*/ 115 w 1044"/>
                <a:gd name="T91" fmla="*/ 185 h 1146"/>
                <a:gd name="T92" fmla="*/ 147 w 1044"/>
                <a:gd name="T93" fmla="*/ 147 h 1146"/>
                <a:gd name="T94" fmla="*/ 154 w 1044"/>
                <a:gd name="T95" fmla="*/ 102 h 1146"/>
                <a:gd name="T96" fmla="*/ 122 w 1044"/>
                <a:gd name="T97" fmla="*/ 32 h 1146"/>
                <a:gd name="T98" fmla="*/ 51 w 1044"/>
                <a:gd name="T99" fmla="*/ 45 h 1146"/>
                <a:gd name="T100" fmla="*/ 0 w 1044"/>
                <a:gd name="T101" fmla="*/ 25 h 1146"/>
                <a:gd name="T102" fmla="*/ 32 w 1044"/>
                <a:gd name="T103" fmla="*/ 6 h 1146"/>
                <a:gd name="T104" fmla="*/ 160 w 1044"/>
                <a:gd name="T105" fmla="*/ 32 h 1146"/>
                <a:gd name="T106" fmla="*/ 371 w 1044"/>
                <a:gd name="T107" fmla="*/ 70 h 1146"/>
                <a:gd name="T108" fmla="*/ 589 w 1044"/>
                <a:gd name="T109" fmla="*/ 128 h 1146"/>
                <a:gd name="T110" fmla="*/ 596 w 1044"/>
                <a:gd name="T111" fmla="*/ 153 h 1146"/>
                <a:gd name="T112" fmla="*/ 589 w 1044"/>
                <a:gd name="T113" fmla="*/ 192 h 1146"/>
                <a:gd name="T114" fmla="*/ 916 w 1044"/>
                <a:gd name="T115" fmla="*/ 128 h 1146"/>
                <a:gd name="T116" fmla="*/ 922 w 1044"/>
                <a:gd name="T117" fmla="*/ 307 h 1146"/>
                <a:gd name="T118" fmla="*/ 845 w 1044"/>
                <a:gd name="T119" fmla="*/ 698 h 1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44" h="1146">
                  <a:moveTo>
                    <a:pt x="1044" y="838"/>
                  </a:moveTo>
                  <a:lnTo>
                    <a:pt x="1044" y="845"/>
                  </a:lnTo>
                  <a:lnTo>
                    <a:pt x="1037" y="851"/>
                  </a:lnTo>
                  <a:lnTo>
                    <a:pt x="1031" y="858"/>
                  </a:lnTo>
                  <a:lnTo>
                    <a:pt x="1025" y="851"/>
                  </a:lnTo>
                  <a:lnTo>
                    <a:pt x="1018" y="851"/>
                  </a:lnTo>
                  <a:lnTo>
                    <a:pt x="1012" y="851"/>
                  </a:lnTo>
                  <a:lnTo>
                    <a:pt x="1005" y="858"/>
                  </a:lnTo>
                  <a:lnTo>
                    <a:pt x="999" y="858"/>
                  </a:lnTo>
                  <a:lnTo>
                    <a:pt x="993" y="858"/>
                  </a:lnTo>
                  <a:lnTo>
                    <a:pt x="980" y="858"/>
                  </a:lnTo>
                  <a:lnTo>
                    <a:pt x="967" y="858"/>
                  </a:lnTo>
                  <a:lnTo>
                    <a:pt x="961" y="864"/>
                  </a:lnTo>
                  <a:lnTo>
                    <a:pt x="954" y="864"/>
                  </a:lnTo>
                  <a:lnTo>
                    <a:pt x="954" y="870"/>
                  </a:lnTo>
                  <a:lnTo>
                    <a:pt x="948" y="870"/>
                  </a:lnTo>
                  <a:lnTo>
                    <a:pt x="948" y="877"/>
                  </a:lnTo>
                  <a:lnTo>
                    <a:pt x="948" y="883"/>
                  </a:lnTo>
                  <a:lnTo>
                    <a:pt x="941" y="883"/>
                  </a:lnTo>
                  <a:lnTo>
                    <a:pt x="935" y="877"/>
                  </a:lnTo>
                  <a:lnTo>
                    <a:pt x="929" y="877"/>
                  </a:lnTo>
                  <a:lnTo>
                    <a:pt x="929" y="870"/>
                  </a:lnTo>
                  <a:lnTo>
                    <a:pt x="922" y="870"/>
                  </a:lnTo>
                  <a:lnTo>
                    <a:pt x="922" y="864"/>
                  </a:lnTo>
                  <a:lnTo>
                    <a:pt x="916" y="864"/>
                  </a:lnTo>
                  <a:lnTo>
                    <a:pt x="916" y="870"/>
                  </a:lnTo>
                  <a:lnTo>
                    <a:pt x="909" y="870"/>
                  </a:lnTo>
                  <a:lnTo>
                    <a:pt x="909" y="877"/>
                  </a:lnTo>
                  <a:lnTo>
                    <a:pt x="903" y="877"/>
                  </a:lnTo>
                  <a:lnTo>
                    <a:pt x="903" y="870"/>
                  </a:lnTo>
                  <a:lnTo>
                    <a:pt x="903" y="877"/>
                  </a:lnTo>
                  <a:lnTo>
                    <a:pt x="897" y="877"/>
                  </a:lnTo>
                  <a:lnTo>
                    <a:pt x="897" y="883"/>
                  </a:lnTo>
                  <a:lnTo>
                    <a:pt x="890" y="883"/>
                  </a:lnTo>
                  <a:lnTo>
                    <a:pt x="884" y="883"/>
                  </a:lnTo>
                  <a:lnTo>
                    <a:pt x="877" y="883"/>
                  </a:lnTo>
                  <a:lnTo>
                    <a:pt x="877" y="890"/>
                  </a:lnTo>
                  <a:lnTo>
                    <a:pt x="877" y="896"/>
                  </a:lnTo>
                  <a:lnTo>
                    <a:pt x="871" y="896"/>
                  </a:lnTo>
                  <a:lnTo>
                    <a:pt x="865" y="896"/>
                  </a:lnTo>
                  <a:lnTo>
                    <a:pt x="865" y="890"/>
                  </a:lnTo>
                  <a:lnTo>
                    <a:pt x="865" y="883"/>
                  </a:lnTo>
                  <a:lnTo>
                    <a:pt x="858" y="883"/>
                  </a:lnTo>
                  <a:lnTo>
                    <a:pt x="858" y="877"/>
                  </a:lnTo>
                  <a:lnTo>
                    <a:pt x="852" y="877"/>
                  </a:lnTo>
                  <a:lnTo>
                    <a:pt x="852" y="883"/>
                  </a:lnTo>
                  <a:lnTo>
                    <a:pt x="852" y="877"/>
                  </a:lnTo>
                  <a:lnTo>
                    <a:pt x="852" y="870"/>
                  </a:lnTo>
                  <a:lnTo>
                    <a:pt x="845" y="870"/>
                  </a:lnTo>
                  <a:lnTo>
                    <a:pt x="845" y="877"/>
                  </a:lnTo>
                  <a:lnTo>
                    <a:pt x="839" y="877"/>
                  </a:lnTo>
                  <a:lnTo>
                    <a:pt x="839" y="883"/>
                  </a:lnTo>
                  <a:lnTo>
                    <a:pt x="833" y="883"/>
                  </a:lnTo>
                  <a:lnTo>
                    <a:pt x="826" y="877"/>
                  </a:lnTo>
                  <a:lnTo>
                    <a:pt x="820" y="877"/>
                  </a:lnTo>
                  <a:lnTo>
                    <a:pt x="820" y="883"/>
                  </a:lnTo>
                  <a:lnTo>
                    <a:pt x="813" y="883"/>
                  </a:lnTo>
                  <a:lnTo>
                    <a:pt x="813" y="890"/>
                  </a:lnTo>
                  <a:lnTo>
                    <a:pt x="807" y="890"/>
                  </a:lnTo>
                  <a:lnTo>
                    <a:pt x="801" y="890"/>
                  </a:lnTo>
                  <a:lnTo>
                    <a:pt x="801" y="896"/>
                  </a:lnTo>
                  <a:lnTo>
                    <a:pt x="807" y="896"/>
                  </a:lnTo>
                  <a:lnTo>
                    <a:pt x="807" y="902"/>
                  </a:lnTo>
                  <a:lnTo>
                    <a:pt x="801" y="909"/>
                  </a:lnTo>
                  <a:lnTo>
                    <a:pt x="801" y="915"/>
                  </a:lnTo>
                  <a:lnTo>
                    <a:pt x="794" y="922"/>
                  </a:lnTo>
                  <a:lnTo>
                    <a:pt x="781" y="947"/>
                  </a:lnTo>
                  <a:lnTo>
                    <a:pt x="775" y="966"/>
                  </a:lnTo>
                  <a:lnTo>
                    <a:pt x="768" y="973"/>
                  </a:lnTo>
                  <a:lnTo>
                    <a:pt x="762" y="986"/>
                  </a:lnTo>
                  <a:lnTo>
                    <a:pt x="756" y="992"/>
                  </a:lnTo>
                  <a:lnTo>
                    <a:pt x="756" y="998"/>
                  </a:lnTo>
                  <a:lnTo>
                    <a:pt x="756" y="1005"/>
                  </a:lnTo>
                  <a:lnTo>
                    <a:pt x="756" y="1011"/>
                  </a:lnTo>
                  <a:lnTo>
                    <a:pt x="756" y="1018"/>
                  </a:lnTo>
                  <a:lnTo>
                    <a:pt x="762" y="1018"/>
                  </a:lnTo>
                  <a:lnTo>
                    <a:pt x="762" y="1024"/>
                  </a:lnTo>
                  <a:lnTo>
                    <a:pt x="762" y="1030"/>
                  </a:lnTo>
                  <a:lnTo>
                    <a:pt x="762" y="1037"/>
                  </a:lnTo>
                  <a:lnTo>
                    <a:pt x="762" y="1043"/>
                  </a:lnTo>
                  <a:lnTo>
                    <a:pt x="762" y="1050"/>
                  </a:lnTo>
                  <a:lnTo>
                    <a:pt x="756" y="1050"/>
                  </a:lnTo>
                  <a:lnTo>
                    <a:pt x="756" y="1056"/>
                  </a:lnTo>
                  <a:lnTo>
                    <a:pt x="749" y="1056"/>
                  </a:lnTo>
                  <a:lnTo>
                    <a:pt x="743" y="1056"/>
                  </a:lnTo>
                  <a:lnTo>
                    <a:pt x="736" y="1063"/>
                  </a:lnTo>
                  <a:lnTo>
                    <a:pt x="730" y="1069"/>
                  </a:lnTo>
                  <a:lnTo>
                    <a:pt x="730" y="1075"/>
                  </a:lnTo>
                  <a:lnTo>
                    <a:pt x="730" y="1082"/>
                  </a:lnTo>
                  <a:lnTo>
                    <a:pt x="730" y="1088"/>
                  </a:lnTo>
                  <a:lnTo>
                    <a:pt x="730" y="1095"/>
                  </a:lnTo>
                  <a:lnTo>
                    <a:pt x="736" y="1095"/>
                  </a:lnTo>
                  <a:lnTo>
                    <a:pt x="736" y="1101"/>
                  </a:lnTo>
                  <a:lnTo>
                    <a:pt x="730" y="1101"/>
                  </a:lnTo>
                  <a:lnTo>
                    <a:pt x="730" y="1107"/>
                  </a:lnTo>
                  <a:lnTo>
                    <a:pt x="730" y="1114"/>
                  </a:lnTo>
                  <a:lnTo>
                    <a:pt x="736" y="1120"/>
                  </a:lnTo>
                  <a:lnTo>
                    <a:pt x="743" y="1127"/>
                  </a:lnTo>
                  <a:lnTo>
                    <a:pt x="743" y="1133"/>
                  </a:lnTo>
                  <a:lnTo>
                    <a:pt x="736" y="1133"/>
                  </a:lnTo>
                  <a:lnTo>
                    <a:pt x="736" y="1139"/>
                  </a:lnTo>
                  <a:lnTo>
                    <a:pt x="730" y="1139"/>
                  </a:lnTo>
                  <a:lnTo>
                    <a:pt x="730" y="1146"/>
                  </a:lnTo>
                  <a:lnTo>
                    <a:pt x="724" y="1146"/>
                  </a:lnTo>
                  <a:lnTo>
                    <a:pt x="717" y="1146"/>
                  </a:lnTo>
                  <a:lnTo>
                    <a:pt x="717" y="1139"/>
                  </a:lnTo>
                  <a:lnTo>
                    <a:pt x="717" y="1133"/>
                  </a:lnTo>
                  <a:lnTo>
                    <a:pt x="711" y="1133"/>
                  </a:lnTo>
                  <a:lnTo>
                    <a:pt x="704" y="1133"/>
                  </a:lnTo>
                  <a:lnTo>
                    <a:pt x="704" y="1139"/>
                  </a:lnTo>
                  <a:lnTo>
                    <a:pt x="698" y="1139"/>
                  </a:lnTo>
                  <a:lnTo>
                    <a:pt x="698" y="1146"/>
                  </a:lnTo>
                  <a:lnTo>
                    <a:pt x="692" y="1146"/>
                  </a:lnTo>
                  <a:lnTo>
                    <a:pt x="685" y="1146"/>
                  </a:lnTo>
                  <a:lnTo>
                    <a:pt x="685" y="1139"/>
                  </a:lnTo>
                  <a:lnTo>
                    <a:pt x="679" y="1139"/>
                  </a:lnTo>
                  <a:lnTo>
                    <a:pt x="672" y="1139"/>
                  </a:lnTo>
                  <a:lnTo>
                    <a:pt x="666" y="1139"/>
                  </a:lnTo>
                  <a:lnTo>
                    <a:pt x="660" y="1139"/>
                  </a:lnTo>
                  <a:lnTo>
                    <a:pt x="653" y="1146"/>
                  </a:lnTo>
                  <a:lnTo>
                    <a:pt x="647" y="1146"/>
                  </a:lnTo>
                  <a:lnTo>
                    <a:pt x="640" y="1146"/>
                  </a:lnTo>
                  <a:lnTo>
                    <a:pt x="634" y="1139"/>
                  </a:lnTo>
                  <a:lnTo>
                    <a:pt x="628" y="1139"/>
                  </a:lnTo>
                  <a:lnTo>
                    <a:pt x="628" y="1133"/>
                  </a:lnTo>
                  <a:lnTo>
                    <a:pt x="621" y="1133"/>
                  </a:lnTo>
                  <a:lnTo>
                    <a:pt x="621" y="1127"/>
                  </a:lnTo>
                  <a:lnTo>
                    <a:pt x="621" y="1120"/>
                  </a:lnTo>
                  <a:lnTo>
                    <a:pt x="615" y="1120"/>
                  </a:lnTo>
                  <a:lnTo>
                    <a:pt x="615" y="1114"/>
                  </a:lnTo>
                  <a:lnTo>
                    <a:pt x="608" y="1114"/>
                  </a:lnTo>
                  <a:lnTo>
                    <a:pt x="602" y="1114"/>
                  </a:lnTo>
                  <a:lnTo>
                    <a:pt x="596" y="1114"/>
                  </a:lnTo>
                  <a:lnTo>
                    <a:pt x="596" y="1107"/>
                  </a:lnTo>
                  <a:lnTo>
                    <a:pt x="602" y="1107"/>
                  </a:lnTo>
                  <a:lnTo>
                    <a:pt x="602" y="1101"/>
                  </a:lnTo>
                  <a:lnTo>
                    <a:pt x="602" y="1095"/>
                  </a:lnTo>
                  <a:lnTo>
                    <a:pt x="608" y="1095"/>
                  </a:lnTo>
                  <a:lnTo>
                    <a:pt x="615" y="1095"/>
                  </a:lnTo>
                  <a:lnTo>
                    <a:pt x="615" y="1088"/>
                  </a:lnTo>
                  <a:lnTo>
                    <a:pt x="615" y="1082"/>
                  </a:lnTo>
                  <a:lnTo>
                    <a:pt x="608" y="1082"/>
                  </a:lnTo>
                  <a:lnTo>
                    <a:pt x="602" y="1082"/>
                  </a:lnTo>
                  <a:lnTo>
                    <a:pt x="596" y="1082"/>
                  </a:lnTo>
                  <a:lnTo>
                    <a:pt x="589" y="1082"/>
                  </a:lnTo>
                  <a:lnTo>
                    <a:pt x="589" y="1088"/>
                  </a:lnTo>
                  <a:lnTo>
                    <a:pt x="583" y="1088"/>
                  </a:lnTo>
                  <a:lnTo>
                    <a:pt x="583" y="1082"/>
                  </a:lnTo>
                  <a:lnTo>
                    <a:pt x="576" y="1082"/>
                  </a:lnTo>
                  <a:lnTo>
                    <a:pt x="570" y="1082"/>
                  </a:lnTo>
                  <a:lnTo>
                    <a:pt x="564" y="1082"/>
                  </a:lnTo>
                  <a:lnTo>
                    <a:pt x="557" y="1088"/>
                  </a:lnTo>
                  <a:lnTo>
                    <a:pt x="551" y="1088"/>
                  </a:lnTo>
                  <a:lnTo>
                    <a:pt x="544" y="1082"/>
                  </a:lnTo>
                  <a:lnTo>
                    <a:pt x="538" y="1082"/>
                  </a:lnTo>
                  <a:lnTo>
                    <a:pt x="538" y="1075"/>
                  </a:lnTo>
                  <a:lnTo>
                    <a:pt x="538" y="1069"/>
                  </a:lnTo>
                  <a:lnTo>
                    <a:pt x="532" y="1069"/>
                  </a:lnTo>
                  <a:lnTo>
                    <a:pt x="525" y="1069"/>
                  </a:lnTo>
                  <a:lnTo>
                    <a:pt x="519" y="1069"/>
                  </a:lnTo>
                  <a:lnTo>
                    <a:pt x="519" y="1063"/>
                  </a:lnTo>
                  <a:lnTo>
                    <a:pt x="512" y="1056"/>
                  </a:lnTo>
                  <a:lnTo>
                    <a:pt x="519" y="1056"/>
                  </a:lnTo>
                  <a:lnTo>
                    <a:pt x="519" y="1050"/>
                  </a:lnTo>
                  <a:lnTo>
                    <a:pt x="525" y="1050"/>
                  </a:lnTo>
                  <a:lnTo>
                    <a:pt x="525" y="1043"/>
                  </a:lnTo>
                  <a:lnTo>
                    <a:pt x="519" y="1037"/>
                  </a:lnTo>
                  <a:lnTo>
                    <a:pt x="519" y="1030"/>
                  </a:lnTo>
                  <a:lnTo>
                    <a:pt x="519" y="1024"/>
                  </a:lnTo>
                  <a:lnTo>
                    <a:pt x="512" y="1024"/>
                  </a:lnTo>
                  <a:lnTo>
                    <a:pt x="512" y="1018"/>
                  </a:lnTo>
                  <a:lnTo>
                    <a:pt x="519" y="1018"/>
                  </a:lnTo>
                  <a:lnTo>
                    <a:pt x="512" y="1018"/>
                  </a:lnTo>
                  <a:lnTo>
                    <a:pt x="506" y="1018"/>
                  </a:lnTo>
                  <a:lnTo>
                    <a:pt x="506" y="1024"/>
                  </a:lnTo>
                  <a:lnTo>
                    <a:pt x="500" y="1024"/>
                  </a:lnTo>
                  <a:lnTo>
                    <a:pt x="500" y="1018"/>
                  </a:lnTo>
                  <a:lnTo>
                    <a:pt x="506" y="1011"/>
                  </a:lnTo>
                  <a:lnTo>
                    <a:pt x="506" y="1005"/>
                  </a:lnTo>
                  <a:lnTo>
                    <a:pt x="500" y="1005"/>
                  </a:lnTo>
                  <a:lnTo>
                    <a:pt x="500" y="998"/>
                  </a:lnTo>
                  <a:lnTo>
                    <a:pt x="506" y="998"/>
                  </a:lnTo>
                  <a:lnTo>
                    <a:pt x="506" y="992"/>
                  </a:lnTo>
                  <a:lnTo>
                    <a:pt x="506" y="986"/>
                  </a:lnTo>
                  <a:lnTo>
                    <a:pt x="506" y="979"/>
                  </a:lnTo>
                  <a:lnTo>
                    <a:pt x="500" y="979"/>
                  </a:lnTo>
                  <a:lnTo>
                    <a:pt x="500" y="973"/>
                  </a:lnTo>
                  <a:lnTo>
                    <a:pt x="493" y="973"/>
                  </a:lnTo>
                  <a:lnTo>
                    <a:pt x="487" y="966"/>
                  </a:lnTo>
                  <a:lnTo>
                    <a:pt x="480" y="966"/>
                  </a:lnTo>
                  <a:lnTo>
                    <a:pt x="474" y="966"/>
                  </a:lnTo>
                  <a:lnTo>
                    <a:pt x="468" y="966"/>
                  </a:lnTo>
                  <a:lnTo>
                    <a:pt x="468" y="960"/>
                  </a:lnTo>
                  <a:lnTo>
                    <a:pt x="461" y="960"/>
                  </a:lnTo>
                  <a:lnTo>
                    <a:pt x="461" y="966"/>
                  </a:lnTo>
                  <a:lnTo>
                    <a:pt x="455" y="960"/>
                  </a:lnTo>
                  <a:lnTo>
                    <a:pt x="448" y="960"/>
                  </a:lnTo>
                  <a:lnTo>
                    <a:pt x="448" y="954"/>
                  </a:lnTo>
                  <a:lnTo>
                    <a:pt x="448" y="947"/>
                  </a:lnTo>
                  <a:lnTo>
                    <a:pt x="448" y="941"/>
                  </a:lnTo>
                  <a:lnTo>
                    <a:pt x="448" y="934"/>
                  </a:lnTo>
                  <a:lnTo>
                    <a:pt x="455" y="934"/>
                  </a:lnTo>
                  <a:lnTo>
                    <a:pt x="455" y="928"/>
                  </a:lnTo>
                  <a:lnTo>
                    <a:pt x="455" y="922"/>
                  </a:lnTo>
                  <a:lnTo>
                    <a:pt x="455" y="915"/>
                  </a:lnTo>
                  <a:lnTo>
                    <a:pt x="455" y="909"/>
                  </a:lnTo>
                  <a:lnTo>
                    <a:pt x="455" y="902"/>
                  </a:lnTo>
                  <a:lnTo>
                    <a:pt x="448" y="896"/>
                  </a:lnTo>
                  <a:lnTo>
                    <a:pt x="448" y="890"/>
                  </a:lnTo>
                  <a:lnTo>
                    <a:pt x="448" y="883"/>
                  </a:lnTo>
                  <a:lnTo>
                    <a:pt x="448" y="877"/>
                  </a:lnTo>
                  <a:lnTo>
                    <a:pt x="448" y="870"/>
                  </a:lnTo>
                  <a:lnTo>
                    <a:pt x="448" y="864"/>
                  </a:lnTo>
                  <a:lnTo>
                    <a:pt x="448" y="858"/>
                  </a:lnTo>
                  <a:lnTo>
                    <a:pt x="455" y="858"/>
                  </a:lnTo>
                  <a:lnTo>
                    <a:pt x="448" y="858"/>
                  </a:lnTo>
                  <a:lnTo>
                    <a:pt x="448" y="851"/>
                  </a:lnTo>
                  <a:lnTo>
                    <a:pt x="448" y="845"/>
                  </a:lnTo>
                  <a:lnTo>
                    <a:pt x="455" y="845"/>
                  </a:lnTo>
                  <a:lnTo>
                    <a:pt x="455" y="838"/>
                  </a:lnTo>
                  <a:lnTo>
                    <a:pt x="455" y="832"/>
                  </a:lnTo>
                  <a:lnTo>
                    <a:pt x="455" y="826"/>
                  </a:lnTo>
                  <a:lnTo>
                    <a:pt x="455" y="819"/>
                  </a:lnTo>
                  <a:lnTo>
                    <a:pt x="455" y="813"/>
                  </a:lnTo>
                  <a:lnTo>
                    <a:pt x="455" y="806"/>
                  </a:lnTo>
                  <a:lnTo>
                    <a:pt x="455" y="800"/>
                  </a:lnTo>
                  <a:lnTo>
                    <a:pt x="461" y="800"/>
                  </a:lnTo>
                  <a:lnTo>
                    <a:pt x="468" y="800"/>
                  </a:lnTo>
                  <a:lnTo>
                    <a:pt x="468" y="794"/>
                  </a:lnTo>
                  <a:lnTo>
                    <a:pt x="474" y="794"/>
                  </a:lnTo>
                  <a:lnTo>
                    <a:pt x="474" y="787"/>
                  </a:lnTo>
                  <a:lnTo>
                    <a:pt x="468" y="787"/>
                  </a:lnTo>
                  <a:lnTo>
                    <a:pt x="468" y="781"/>
                  </a:lnTo>
                  <a:lnTo>
                    <a:pt x="461" y="781"/>
                  </a:lnTo>
                  <a:lnTo>
                    <a:pt x="468" y="781"/>
                  </a:lnTo>
                  <a:lnTo>
                    <a:pt x="468" y="774"/>
                  </a:lnTo>
                  <a:lnTo>
                    <a:pt x="474" y="781"/>
                  </a:lnTo>
                  <a:lnTo>
                    <a:pt x="474" y="774"/>
                  </a:lnTo>
                  <a:lnTo>
                    <a:pt x="474" y="768"/>
                  </a:lnTo>
                  <a:lnTo>
                    <a:pt x="480" y="768"/>
                  </a:lnTo>
                  <a:lnTo>
                    <a:pt x="487" y="762"/>
                  </a:lnTo>
                  <a:lnTo>
                    <a:pt x="493" y="762"/>
                  </a:lnTo>
                  <a:lnTo>
                    <a:pt x="487" y="762"/>
                  </a:lnTo>
                  <a:lnTo>
                    <a:pt x="493" y="755"/>
                  </a:lnTo>
                  <a:lnTo>
                    <a:pt x="487" y="755"/>
                  </a:lnTo>
                  <a:lnTo>
                    <a:pt x="480" y="755"/>
                  </a:lnTo>
                  <a:lnTo>
                    <a:pt x="474" y="755"/>
                  </a:lnTo>
                  <a:lnTo>
                    <a:pt x="468" y="755"/>
                  </a:lnTo>
                  <a:lnTo>
                    <a:pt x="461" y="755"/>
                  </a:lnTo>
                  <a:lnTo>
                    <a:pt x="455" y="755"/>
                  </a:lnTo>
                  <a:lnTo>
                    <a:pt x="448" y="755"/>
                  </a:lnTo>
                  <a:lnTo>
                    <a:pt x="448" y="762"/>
                  </a:lnTo>
                  <a:lnTo>
                    <a:pt x="442" y="762"/>
                  </a:lnTo>
                  <a:lnTo>
                    <a:pt x="436" y="762"/>
                  </a:lnTo>
                  <a:lnTo>
                    <a:pt x="429" y="755"/>
                  </a:lnTo>
                  <a:lnTo>
                    <a:pt x="423" y="755"/>
                  </a:lnTo>
                  <a:lnTo>
                    <a:pt x="423" y="762"/>
                  </a:lnTo>
                  <a:lnTo>
                    <a:pt x="423" y="755"/>
                  </a:lnTo>
                  <a:lnTo>
                    <a:pt x="416" y="755"/>
                  </a:lnTo>
                  <a:lnTo>
                    <a:pt x="416" y="762"/>
                  </a:lnTo>
                  <a:lnTo>
                    <a:pt x="416" y="755"/>
                  </a:lnTo>
                  <a:lnTo>
                    <a:pt x="423" y="755"/>
                  </a:lnTo>
                  <a:lnTo>
                    <a:pt x="423" y="749"/>
                  </a:lnTo>
                  <a:lnTo>
                    <a:pt x="429" y="749"/>
                  </a:lnTo>
                  <a:lnTo>
                    <a:pt x="429" y="742"/>
                  </a:lnTo>
                  <a:lnTo>
                    <a:pt x="436" y="742"/>
                  </a:lnTo>
                  <a:lnTo>
                    <a:pt x="436" y="736"/>
                  </a:lnTo>
                  <a:lnTo>
                    <a:pt x="429" y="736"/>
                  </a:lnTo>
                  <a:lnTo>
                    <a:pt x="429" y="730"/>
                  </a:lnTo>
                  <a:lnTo>
                    <a:pt x="423" y="730"/>
                  </a:lnTo>
                  <a:lnTo>
                    <a:pt x="423" y="736"/>
                  </a:lnTo>
                  <a:lnTo>
                    <a:pt x="416" y="736"/>
                  </a:lnTo>
                  <a:lnTo>
                    <a:pt x="416" y="730"/>
                  </a:lnTo>
                  <a:lnTo>
                    <a:pt x="416" y="723"/>
                  </a:lnTo>
                  <a:lnTo>
                    <a:pt x="416" y="717"/>
                  </a:lnTo>
                  <a:lnTo>
                    <a:pt x="416" y="710"/>
                  </a:lnTo>
                  <a:lnTo>
                    <a:pt x="410" y="710"/>
                  </a:lnTo>
                  <a:lnTo>
                    <a:pt x="410" y="704"/>
                  </a:lnTo>
                  <a:lnTo>
                    <a:pt x="403" y="704"/>
                  </a:lnTo>
                  <a:lnTo>
                    <a:pt x="403" y="698"/>
                  </a:lnTo>
                  <a:lnTo>
                    <a:pt x="397" y="698"/>
                  </a:lnTo>
                  <a:lnTo>
                    <a:pt x="391" y="698"/>
                  </a:lnTo>
                  <a:lnTo>
                    <a:pt x="391" y="691"/>
                  </a:lnTo>
                  <a:lnTo>
                    <a:pt x="397" y="691"/>
                  </a:lnTo>
                  <a:lnTo>
                    <a:pt x="391" y="691"/>
                  </a:lnTo>
                  <a:lnTo>
                    <a:pt x="397" y="691"/>
                  </a:lnTo>
                  <a:lnTo>
                    <a:pt x="397" y="685"/>
                  </a:lnTo>
                  <a:lnTo>
                    <a:pt x="403" y="685"/>
                  </a:lnTo>
                  <a:lnTo>
                    <a:pt x="403" y="678"/>
                  </a:lnTo>
                  <a:lnTo>
                    <a:pt x="403" y="672"/>
                  </a:lnTo>
                  <a:lnTo>
                    <a:pt x="403" y="666"/>
                  </a:lnTo>
                  <a:lnTo>
                    <a:pt x="397" y="666"/>
                  </a:lnTo>
                  <a:lnTo>
                    <a:pt x="391" y="666"/>
                  </a:lnTo>
                  <a:lnTo>
                    <a:pt x="391" y="659"/>
                  </a:lnTo>
                  <a:lnTo>
                    <a:pt x="391" y="653"/>
                  </a:lnTo>
                  <a:lnTo>
                    <a:pt x="384" y="653"/>
                  </a:lnTo>
                  <a:lnTo>
                    <a:pt x="384" y="659"/>
                  </a:lnTo>
                  <a:lnTo>
                    <a:pt x="384" y="653"/>
                  </a:lnTo>
                  <a:lnTo>
                    <a:pt x="384" y="659"/>
                  </a:lnTo>
                  <a:lnTo>
                    <a:pt x="378" y="659"/>
                  </a:lnTo>
                  <a:lnTo>
                    <a:pt x="378" y="653"/>
                  </a:lnTo>
                  <a:lnTo>
                    <a:pt x="378" y="659"/>
                  </a:lnTo>
                  <a:lnTo>
                    <a:pt x="371" y="659"/>
                  </a:lnTo>
                  <a:lnTo>
                    <a:pt x="371" y="666"/>
                  </a:lnTo>
                  <a:lnTo>
                    <a:pt x="365" y="666"/>
                  </a:lnTo>
                  <a:lnTo>
                    <a:pt x="359" y="666"/>
                  </a:lnTo>
                  <a:lnTo>
                    <a:pt x="352" y="666"/>
                  </a:lnTo>
                  <a:lnTo>
                    <a:pt x="346" y="659"/>
                  </a:lnTo>
                  <a:lnTo>
                    <a:pt x="339" y="659"/>
                  </a:lnTo>
                  <a:lnTo>
                    <a:pt x="333" y="653"/>
                  </a:lnTo>
                  <a:lnTo>
                    <a:pt x="327" y="653"/>
                  </a:lnTo>
                  <a:lnTo>
                    <a:pt x="320" y="653"/>
                  </a:lnTo>
                  <a:lnTo>
                    <a:pt x="320" y="659"/>
                  </a:lnTo>
                  <a:lnTo>
                    <a:pt x="314" y="659"/>
                  </a:lnTo>
                  <a:lnTo>
                    <a:pt x="314" y="666"/>
                  </a:lnTo>
                  <a:lnTo>
                    <a:pt x="320" y="666"/>
                  </a:lnTo>
                  <a:lnTo>
                    <a:pt x="320" y="672"/>
                  </a:lnTo>
                  <a:lnTo>
                    <a:pt x="314" y="672"/>
                  </a:lnTo>
                  <a:lnTo>
                    <a:pt x="307" y="672"/>
                  </a:lnTo>
                  <a:lnTo>
                    <a:pt x="301" y="672"/>
                  </a:lnTo>
                  <a:lnTo>
                    <a:pt x="301" y="666"/>
                  </a:lnTo>
                  <a:lnTo>
                    <a:pt x="295" y="659"/>
                  </a:lnTo>
                  <a:lnTo>
                    <a:pt x="295" y="653"/>
                  </a:lnTo>
                  <a:lnTo>
                    <a:pt x="288" y="653"/>
                  </a:lnTo>
                  <a:lnTo>
                    <a:pt x="282" y="653"/>
                  </a:lnTo>
                  <a:lnTo>
                    <a:pt x="282" y="646"/>
                  </a:lnTo>
                  <a:lnTo>
                    <a:pt x="282" y="640"/>
                  </a:lnTo>
                  <a:lnTo>
                    <a:pt x="282" y="634"/>
                  </a:lnTo>
                  <a:lnTo>
                    <a:pt x="275" y="627"/>
                  </a:lnTo>
                  <a:lnTo>
                    <a:pt x="269" y="621"/>
                  </a:lnTo>
                  <a:lnTo>
                    <a:pt x="269" y="608"/>
                  </a:lnTo>
                  <a:lnTo>
                    <a:pt x="263" y="595"/>
                  </a:lnTo>
                  <a:lnTo>
                    <a:pt x="256" y="582"/>
                  </a:lnTo>
                  <a:lnTo>
                    <a:pt x="256" y="576"/>
                  </a:lnTo>
                  <a:lnTo>
                    <a:pt x="250" y="570"/>
                  </a:lnTo>
                  <a:lnTo>
                    <a:pt x="237" y="563"/>
                  </a:lnTo>
                  <a:lnTo>
                    <a:pt x="231" y="557"/>
                  </a:lnTo>
                  <a:lnTo>
                    <a:pt x="224" y="550"/>
                  </a:lnTo>
                  <a:lnTo>
                    <a:pt x="211" y="550"/>
                  </a:lnTo>
                  <a:lnTo>
                    <a:pt x="199" y="544"/>
                  </a:lnTo>
                  <a:lnTo>
                    <a:pt x="192" y="538"/>
                  </a:lnTo>
                  <a:lnTo>
                    <a:pt x="186" y="538"/>
                  </a:lnTo>
                  <a:lnTo>
                    <a:pt x="186" y="531"/>
                  </a:lnTo>
                  <a:lnTo>
                    <a:pt x="179" y="512"/>
                  </a:lnTo>
                  <a:lnTo>
                    <a:pt x="173" y="512"/>
                  </a:lnTo>
                  <a:lnTo>
                    <a:pt x="173" y="506"/>
                  </a:lnTo>
                  <a:lnTo>
                    <a:pt x="167" y="499"/>
                  </a:lnTo>
                  <a:lnTo>
                    <a:pt x="154" y="499"/>
                  </a:lnTo>
                  <a:lnTo>
                    <a:pt x="135" y="493"/>
                  </a:lnTo>
                  <a:lnTo>
                    <a:pt x="128" y="486"/>
                  </a:lnTo>
                  <a:lnTo>
                    <a:pt x="122" y="486"/>
                  </a:lnTo>
                  <a:lnTo>
                    <a:pt x="122" y="480"/>
                  </a:lnTo>
                  <a:lnTo>
                    <a:pt x="115" y="480"/>
                  </a:lnTo>
                  <a:lnTo>
                    <a:pt x="109" y="480"/>
                  </a:lnTo>
                  <a:lnTo>
                    <a:pt x="103" y="474"/>
                  </a:lnTo>
                  <a:lnTo>
                    <a:pt x="96" y="474"/>
                  </a:lnTo>
                  <a:lnTo>
                    <a:pt x="90" y="474"/>
                  </a:lnTo>
                  <a:lnTo>
                    <a:pt x="83" y="467"/>
                  </a:lnTo>
                  <a:lnTo>
                    <a:pt x="77" y="467"/>
                  </a:lnTo>
                  <a:lnTo>
                    <a:pt x="71" y="461"/>
                  </a:lnTo>
                  <a:lnTo>
                    <a:pt x="64" y="461"/>
                  </a:lnTo>
                  <a:lnTo>
                    <a:pt x="64" y="454"/>
                  </a:lnTo>
                  <a:lnTo>
                    <a:pt x="58" y="448"/>
                  </a:lnTo>
                  <a:lnTo>
                    <a:pt x="58" y="435"/>
                  </a:lnTo>
                  <a:lnTo>
                    <a:pt x="58" y="422"/>
                  </a:lnTo>
                  <a:lnTo>
                    <a:pt x="51" y="403"/>
                  </a:lnTo>
                  <a:lnTo>
                    <a:pt x="51" y="397"/>
                  </a:lnTo>
                  <a:lnTo>
                    <a:pt x="51" y="390"/>
                  </a:lnTo>
                  <a:lnTo>
                    <a:pt x="58" y="390"/>
                  </a:lnTo>
                  <a:lnTo>
                    <a:pt x="58" y="384"/>
                  </a:lnTo>
                  <a:lnTo>
                    <a:pt x="64" y="384"/>
                  </a:lnTo>
                  <a:lnTo>
                    <a:pt x="64" y="377"/>
                  </a:lnTo>
                  <a:lnTo>
                    <a:pt x="58" y="371"/>
                  </a:lnTo>
                  <a:lnTo>
                    <a:pt x="64" y="371"/>
                  </a:lnTo>
                  <a:lnTo>
                    <a:pt x="64" y="365"/>
                  </a:lnTo>
                  <a:lnTo>
                    <a:pt x="64" y="358"/>
                  </a:lnTo>
                  <a:lnTo>
                    <a:pt x="64" y="352"/>
                  </a:lnTo>
                  <a:lnTo>
                    <a:pt x="58" y="352"/>
                  </a:lnTo>
                  <a:lnTo>
                    <a:pt x="64" y="345"/>
                  </a:lnTo>
                  <a:lnTo>
                    <a:pt x="64" y="339"/>
                  </a:lnTo>
                  <a:lnTo>
                    <a:pt x="64" y="333"/>
                  </a:lnTo>
                  <a:lnTo>
                    <a:pt x="71" y="333"/>
                  </a:lnTo>
                  <a:lnTo>
                    <a:pt x="71" y="326"/>
                  </a:lnTo>
                  <a:lnTo>
                    <a:pt x="77" y="326"/>
                  </a:lnTo>
                  <a:lnTo>
                    <a:pt x="77" y="320"/>
                  </a:lnTo>
                  <a:lnTo>
                    <a:pt x="83" y="320"/>
                  </a:lnTo>
                  <a:lnTo>
                    <a:pt x="83" y="313"/>
                  </a:lnTo>
                  <a:lnTo>
                    <a:pt x="90" y="313"/>
                  </a:lnTo>
                  <a:lnTo>
                    <a:pt x="90" y="307"/>
                  </a:lnTo>
                  <a:lnTo>
                    <a:pt x="96" y="307"/>
                  </a:lnTo>
                  <a:lnTo>
                    <a:pt x="96" y="301"/>
                  </a:lnTo>
                  <a:lnTo>
                    <a:pt x="103" y="301"/>
                  </a:lnTo>
                  <a:lnTo>
                    <a:pt x="103" y="294"/>
                  </a:lnTo>
                  <a:lnTo>
                    <a:pt x="109" y="294"/>
                  </a:lnTo>
                  <a:lnTo>
                    <a:pt x="109" y="288"/>
                  </a:lnTo>
                  <a:lnTo>
                    <a:pt x="109" y="281"/>
                  </a:lnTo>
                  <a:lnTo>
                    <a:pt x="109" y="275"/>
                  </a:lnTo>
                  <a:lnTo>
                    <a:pt x="103" y="269"/>
                  </a:lnTo>
                  <a:lnTo>
                    <a:pt x="103" y="262"/>
                  </a:lnTo>
                  <a:lnTo>
                    <a:pt x="103" y="256"/>
                  </a:lnTo>
                  <a:lnTo>
                    <a:pt x="103" y="249"/>
                  </a:lnTo>
                  <a:lnTo>
                    <a:pt x="103" y="243"/>
                  </a:lnTo>
                  <a:lnTo>
                    <a:pt x="103" y="237"/>
                  </a:lnTo>
                  <a:lnTo>
                    <a:pt x="109" y="237"/>
                  </a:lnTo>
                  <a:lnTo>
                    <a:pt x="109" y="230"/>
                  </a:lnTo>
                  <a:lnTo>
                    <a:pt x="115" y="224"/>
                  </a:lnTo>
                  <a:lnTo>
                    <a:pt x="115" y="217"/>
                  </a:lnTo>
                  <a:lnTo>
                    <a:pt x="115" y="211"/>
                  </a:lnTo>
                  <a:lnTo>
                    <a:pt x="122" y="211"/>
                  </a:lnTo>
                  <a:lnTo>
                    <a:pt x="122" y="205"/>
                  </a:lnTo>
                  <a:lnTo>
                    <a:pt x="122" y="198"/>
                  </a:lnTo>
                  <a:lnTo>
                    <a:pt x="122" y="192"/>
                  </a:lnTo>
                  <a:lnTo>
                    <a:pt x="122" y="185"/>
                  </a:lnTo>
                  <a:lnTo>
                    <a:pt x="115" y="185"/>
                  </a:lnTo>
                  <a:lnTo>
                    <a:pt x="115" y="179"/>
                  </a:lnTo>
                  <a:lnTo>
                    <a:pt x="122" y="173"/>
                  </a:lnTo>
                  <a:lnTo>
                    <a:pt x="122" y="166"/>
                  </a:lnTo>
                  <a:lnTo>
                    <a:pt x="122" y="160"/>
                  </a:lnTo>
                  <a:lnTo>
                    <a:pt x="128" y="160"/>
                  </a:lnTo>
                  <a:lnTo>
                    <a:pt x="135" y="153"/>
                  </a:lnTo>
                  <a:lnTo>
                    <a:pt x="141" y="153"/>
                  </a:lnTo>
                  <a:lnTo>
                    <a:pt x="141" y="147"/>
                  </a:lnTo>
                  <a:lnTo>
                    <a:pt x="147" y="147"/>
                  </a:lnTo>
                  <a:lnTo>
                    <a:pt x="154" y="147"/>
                  </a:lnTo>
                  <a:lnTo>
                    <a:pt x="160" y="147"/>
                  </a:lnTo>
                  <a:lnTo>
                    <a:pt x="160" y="141"/>
                  </a:lnTo>
                  <a:lnTo>
                    <a:pt x="160" y="134"/>
                  </a:lnTo>
                  <a:lnTo>
                    <a:pt x="160" y="128"/>
                  </a:lnTo>
                  <a:lnTo>
                    <a:pt x="160" y="121"/>
                  </a:lnTo>
                  <a:lnTo>
                    <a:pt x="154" y="121"/>
                  </a:lnTo>
                  <a:lnTo>
                    <a:pt x="154" y="115"/>
                  </a:lnTo>
                  <a:lnTo>
                    <a:pt x="154" y="102"/>
                  </a:lnTo>
                  <a:lnTo>
                    <a:pt x="154" y="96"/>
                  </a:lnTo>
                  <a:lnTo>
                    <a:pt x="154" y="77"/>
                  </a:lnTo>
                  <a:lnTo>
                    <a:pt x="154" y="70"/>
                  </a:lnTo>
                  <a:lnTo>
                    <a:pt x="154" y="57"/>
                  </a:lnTo>
                  <a:lnTo>
                    <a:pt x="154" y="51"/>
                  </a:lnTo>
                  <a:lnTo>
                    <a:pt x="147" y="45"/>
                  </a:lnTo>
                  <a:lnTo>
                    <a:pt x="141" y="38"/>
                  </a:lnTo>
                  <a:lnTo>
                    <a:pt x="135" y="38"/>
                  </a:lnTo>
                  <a:lnTo>
                    <a:pt x="122" y="32"/>
                  </a:lnTo>
                  <a:lnTo>
                    <a:pt x="115" y="32"/>
                  </a:lnTo>
                  <a:lnTo>
                    <a:pt x="103" y="25"/>
                  </a:lnTo>
                  <a:lnTo>
                    <a:pt x="96" y="32"/>
                  </a:lnTo>
                  <a:lnTo>
                    <a:pt x="83" y="32"/>
                  </a:lnTo>
                  <a:lnTo>
                    <a:pt x="77" y="32"/>
                  </a:lnTo>
                  <a:lnTo>
                    <a:pt x="71" y="38"/>
                  </a:lnTo>
                  <a:lnTo>
                    <a:pt x="64" y="38"/>
                  </a:lnTo>
                  <a:lnTo>
                    <a:pt x="58" y="38"/>
                  </a:lnTo>
                  <a:lnTo>
                    <a:pt x="51" y="45"/>
                  </a:lnTo>
                  <a:lnTo>
                    <a:pt x="45" y="45"/>
                  </a:lnTo>
                  <a:lnTo>
                    <a:pt x="38" y="38"/>
                  </a:lnTo>
                  <a:lnTo>
                    <a:pt x="32" y="38"/>
                  </a:lnTo>
                  <a:lnTo>
                    <a:pt x="26" y="38"/>
                  </a:lnTo>
                  <a:lnTo>
                    <a:pt x="26" y="32"/>
                  </a:lnTo>
                  <a:lnTo>
                    <a:pt x="19" y="32"/>
                  </a:lnTo>
                  <a:lnTo>
                    <a:pt x="13" y="25"/>
                  </a:lnTo>
                  <a:lnTo>
                    <a:pt x="6" y="25"/>
                  </a:lnTo>
                  <a:lnTo>
                    <a:pt x="0" y="25"/>
                  </a:lnTo>
                  <a:lnTo>
                    <a:pt x="0" y="32"/>
                  </a:lnTo>
                  <a:lnTo>
                    <a:pt x="0" y="25"/>
                  </a:lnTo>
                  <a:lnTo>
                    <a:pt x="0" y="19"/>
                  </a:lnTo>
                  <a:lnTo>
                    <a:pt x="0" y="13"/>
                  </a:lnTo>
                  <a:lnTo>
                    <a:pt x="0" y="6"/>
                  </a:lnTo>
                  <a:lnTo>
                    <a:pt x="0" y="0"/>
                  </a:lnTo>
                  <a:lnTo>
                    <a:pt x="6" y="0"/>
                  </a:lnTo>
                  <a:lnTo>
                    <a:pt x="19" y="0"/>
                  </a:lnTo>
                  <a:lnTo>
                    <a:pt x="32" y="6"/>
                  </a:lnTo>
                  <a:lnTo>
                    <a:pt x="38" y="6"/>
                  </a:lnTo>
                  <a:lnTo>
                    <a:pt x="45" y="6"/>
                  </a:lnTo>
                  <a:lnTo>
                    <a:pt x="64" y="13"/>
                  </a:lnTo>
                  <a:lnTo>
                    <a:pt x="77" y="13"/>
                  </a:lnTo>
                  <a:lnTo>
                    <a:pt x="96" y="19"/>
                  </a:lnTo>
                  <a:lnTo>
                    <a:pt x="103" y="19"/>
                  </a:lnTo>
                  <a:lnTo>
                    <a:pt x="115" y="19"/>
                  </a:lnTo>
                  <a:lnTo>
                    <a:pt x="141" y="25"/>
                  </a:lnTo>
                  <a:lnTo>
                    <a:pt x="160" y="32"/>
                  </a:lnTo>
                  <a:lnTo>
                    <a:pt x="186" y="32"/>
                  </a:lnTo>
                  <a:lnTo>
                    <a:pt x="205" y="38"/>
                  </a:lnTo>
                  <a:lnTo>
                    <a:pt x="211" y="45"/>
                  </a:lnTo>
                  <a:lnTo>
                    <a:pt x="218" y="45"/>
                  </a:lnTo>
                  <a:lnTo>
                    <a:pt x="250" y="51"/>
                  </a:lnTo>
                  <a:lnTo>
                    <a:pt x="288" y="57"/>
                  </a:lnTo>
                  <a:lnTo>
                    <a:pt x="327" y="64"/>
                  </a:lnTo>
                  <a:lnTo>
                    <a:pt x="352" y="70"/>
                  </a:lnTo>
                  <a:lnTo>
                    <a:pt x="371" y="70"/>
                  </a:lnTo>
                  <a:lnTo>
                    <a:pt x="391" y="77"/>
                  </a:lnTo>
                  <a:lnTo>
                    <a:pt x="410" y="77"/>
                  </a:lnTo>
                  <a:lnTo>
                    <a:pt x="474" y="96"/>
                  </a:lnTo>
                  <a:lnTo>
                    <a:pt x="487" y="96"/>
                  </a:lnTo>
                  <a:lnTo>
                    <a:pt x="500" y="96"/>
                  </a:lnTo>
                  <a:lnTo>
                    <a:pt x="519" y="102"/>
                  </a:lnTo>
                  <a:lnTo>
                    <a:pt x="589" y="115"/>
                  </a:lnTo>
                  <a:lnTo>
                    <a:pt x="589" y="121"/>
                  </a:lnTo>
                  <a:lnTo>
                    <a:pt x="589" y="128"/>
                  </a:lnTo>
                  <a:lnTo>
                    <a:pt x="583" y="128"/>
                  </a:lnTo>
                  <a:lnTo>
                    <a:pt x="583" y="134"/>
                  </a:lnTo>
                  <a:lnTo>
                    <a:pt x="589" y="134"/>
                  </a:lnTo>
                  <a:lnTo>
                    <a:pt x="596" y="134"/>
                  </a:lnTo>
                  <a:lnTo>
                    <a:pt x="596" y="141"/>
                  </a:lnTo>
                  <a:lnTo>
                    <a:pt x="596" y="147"/>
                  </a:lnTo>
                  <a:lnTo>
                    <a:pt x="602" y="147"/>
                  </a:lnTo>
                  <a:lnTo>
                    <a:pt x="602" y="153"/>
                  </a:lnTo>
                  <a:lnTo>
                    <a:pt x="596" y="153"/>
                  </a:lnTo>
                  <a:lnTo>
                    <a:pt x="596" y="160"/>
                  </a:lnTo>
                  <a:lnTo>
                    <a:pt x="596" y="166"/>
                  </a:lnTo>
                  <a:lnTo>
                    <a:pt x="596" y="173"/>
                  </a:lnTo>
                  <a:lnTo>
                    <a:pt x="596" y="179"/>
                  </a:lnTo>
                  <a:lnTo>
                    <a:pt x="589" y="179"/>
                  </a:lnTo>
                  <a:lnTo>
                    <a:pt x="589" y="185"/>
                  </a:lnTo>
                  <a:lnTo>
                    <a:pt x="583" y="185"/>
                  </a:lnTo>
                  <a:lnTo>
                    <a:pt x="589" y="185"/>
                  </a:lnTo>
                  <a:lnTo>
                    <a:pt x="589" y="192"/>
                  </a:lnTo>
                  <a:lnTo>
                    <a:pt x="596" y="192"/>
                  </a:lnTo>
                  <a:lnTo>
                    <a:pt x="666" y="153"/>
                  </a:lnTo>
                  <a:lnTo>
                    <a:pt x="679" y="147"/>
                  </a:lnTo>
                  <a:lnTo>
                    <a:pt x="730" y="128"/>
                  </a:lnTo>
                  <a:lnTo>
                    <a:pt x="781" y="128"/>
                  </a:lnTo>
                  <a:lnTo>
                    <a:pt x="801" y="128"/>
                  </a:lnTo>
                  <a:lnTo>
                    <a:pt x="826" y="128"/>
                  </a:lnTo>
                  <a:lnTo>
                    <a:pt x="903" y="128"/>
                  </a:lnTo>
                  <a:lnTo>
                    <a:pt x="916" y="128"/>
                  </a:lnTo>
                  <a:lnTo>
                    <a:pt x="941" y="128"/>
                  </a:lnTo>
                  <a:lnTo>
                    <a:pt x="948" y="128"/>
                  </a:lnTo>
                  <a:lnTo>
                    <a:pt x="967" y="128"/>
                  </a:lnTo>
                  <a:lnTo>
                    <a:pt x="948" y="192"/>
                  </a:lnTo>
                  <a:lnTo>
                    <a:pt x="954" y="211"/>
                  </a:lnTo>
                  <a:lnTo>
                    <a:pt x="954" y="237"/>
                  </a:lnTo>
                  <a:lnTo>
                    <a:pt x="935" y="256"/>
                  </a:lnTo>
                  <a:lnTo>
                    <a:pt x="935" y="294"/>
                  </a:lnTo>
                  <a:lnTo>
                    <a:pt x="922" y="307"/>
                  </a:lnTo>
                  <a:lnTo>
                    <a:pt x="884" y="352"/>
                  </a:lnTo>
                  <a:lnTo>
                    <a:pt x="865" y="377"/>
                  </a:lnTo>
                  <a:lnTo>
                    <a:pt x="858" y="403"/>
                  </a:lnTo>
                  <a:lnTo>
                    <a:pt x="865" y="448"/>
                  </a:lnTo>
                  <a:lnTo>
                    <a:pt x="865" y="467"/>
                  </a:lnTo>
                  <a:lnTo>
                    <a:pt x="865" y="512"/>
                  </a:lnTo>
                  <a:lnTo>
                    <a:pt x="845" y="570"/>
                  </a:lnTo>
                  <a:lnTo>
                    <a:pt x="839" y="685"/>
                  </a:lnTo>
                  <a:lnTo>
                    <a:pt x="845" y="698"/>
                  </a:lnTo>
                  <a:lnTo>
                    <a:pt x="961" y="774"/>
                  </a:lnTo>
                  <a:lnTo>
                    <a:pt x="1044" y="838"/>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pPr algn="ctr">
                <a:lnSpc>
                  <a:spcPct val="107000"/>
                </a:lnSpc>
                <a:spcAft>
                  <a:spcPts val="800"/>
                </a:spcAft>
              </a:pPr>
              <a:r>
                <a:rPr lang="fr-FR" sz="110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56" name="Freeform 227">
              <a:extLst>
                <a:ext uri="{FF2B5EF4-FFF2-40B4-BE49-F238E27FC236}">
                  <a16:creationId xmlns:a16="http://schemas.microsoft.com/office/drawing/2014/main" id="{FF201220-263F-0F13-CA40-9C30A404EEFF}"/>
                </a:ext>
              </a:extLst>
            </p:cNvPr>
            <p:cNvSpPr>
              <a:spLocks/>
            </p:cNvSpPr>
            <p:nvPr/>
          </p:nvSpPr>
          <p:spPr bwMode="gray">
            <a:xfrm>
              <a:off x="3977881" y="2977587"/>
              <a:ext cx="752447" cy="931534"/>
            </a:xfrm>
            <a:custGeom>
              <a:avLst/>
              <a:gdLst>
                <a:gd name="T0" fmla="*/ 967 w 1166"/>
                <a:gd name="T1" fmla="*/ 864 h 1293"/>
                <a:gd name="T2" fmla="*/ 788 w 1166"/>
                <a:gd name="T3" fmla="*/ 877 h 1293"/>
                <a:gd name="T4" fmla="*/ 788 w 1166"/>
                <a:gd name="T5" fmla="*/ 922 h 1293"/>
                <a:gd name="T6" fmla="*/ 807 w 1166"/>
                <a:gd name="T7" fmla="*/ 980 h 1293"/>
                <a:gd name="T8" fmla="*/ 813 w 1166"/>
                <a:gd name="T9" fmla="*/ 1005 h 1293"/>
                <a:gd name="T10" fmla="*/ 820 w 1166"/>
                <a:gd name="T11" fmla="*/ 1044 h 1293"/>
                <a:gd name="T12" fmla="*/ 807 w 1166"/>
                <a:gd name="T13" fmla="*/ 1088 h 1293"/>
                <a:gd name="T14" fmla="*/ 807 w 1166"/>
                <a:gd name="T15" fmla="*/ 1146 h 1293"/>
                <a:gd name="T16" fmla="*/ 769 w 1166"/>
                <a:gd name="T17" fmla="*/ 1191 h 1293"/>
                <a:gd name="T18" fmla="*/ 724 w 1166"/>
                <a:gd name="T19" fmla="*/ 1217 h 1293"/>
                <a:gd name="T20" fmla="*/ 647 w 1166"/>
                <a:gd name="T21" fmla="*/ 1229 h 1293"/>
                <a:gd name="T22" fmla="*/ 583 w 1166"/>
                <a:gd name="T23" fmla="*/ 1229 h 1293"/>
                <a:gd name="T24" fmla="*/ 525 w 1166"/>
                <a:gd name="T25" fmla="*/ 1217 h 1293"/>
                <a:gd name="T26" fmla="*/ 461 w 1166"/>
                <a:gd name="T27" fmla="*/ 1236 h 1293"/>
                <a:gd name="T28" fmla="*/ 397 w 1166"/>
                <a:gd name="T29" fmla="*/ 1229 h 1293"/>
                <a:gd name="T30" fmla="*/ 307 w 1166"/>
                <a:gd name="T31" fmla="*/ 1268 h 1293"/>
                <a:gd name="T32" fmla="*/ 250 w 1166"/>
                <a:gd name="T33" fmla="*/ 1287 h 1293"/>
                <a:gd name="T34" fmla="*/ 211 w 1166"/>
                <a:gd name="T35" fmla="*/ 1236 h 1293"/>
                <a:gd name="T36" fmla="*/ 205 w 1166"/>
                <a:gd name="T37" fmla="*/ 1165 h 1293"/>
                <a:gd name="T38" fmla="*/ 199 w 1166"/>
                <a:gd name="T39" fmla="*/ 1095 h 1293"/>
                <a:gd name="T40" fmla="*/ 211 w 1166"/>
                <a:gd name="T41" fmla="*/ 1031 h 1293"/>
                <a:gd name="T42" fmla="*/ 231 w 1166"/>
                <a:gd name="T43" fmla="*/ 992 h 1293"/>
                <a:gd name="T44" fmla="*/ 282 w 1166"/>
                <a:gd name="T45" fmla="*/ 941 h 1293"/>
                <a:gd name="T46" fmla="*/ 327 w 1166"/>
                <a:gd name="T47" fmla="*/ 896 h 1293"/>
                <a:gd name="T48" fmla="*/ 301 w 1166"/>
                <a:gd name="T49" fmla="*/ 839 h 1293"/>
                <a:gd name="T50" fmla="*/ 256 w 1166"/>
                <a:gd name="T51" fmla="*/ 794 h 1293"/>
                <a:gd name="T52" fmla="*/ 231 w 1166"/>
                <a:gd name="T53" fmla="*/ 743 h 1293"/>
                <a:gd name="T54" fmla="*/ 186 w 1166"/>
                <a:gd name="T55" fmla="*/ 711 h 1293"/>
                <a:gd name="T56" fmla="*/ 147 w 1166"/>
                <a:gd name="T57" fmla="*/ 679 h 1293"/>
                <a:gd name="T58" fmla="*/ 109 w 1166"/>
                <a:gd name="T59" fmla="*/ 647 h 1293"/>
                <a:gd name="T60" fmla="*/ 19 w 1166"/>
                <a:gd name="T61" fmla="*/ 538 h 1293"/>
                <a:gd name="T62" fmla="*/ 13 w 1166"/>
                <a:gd name="T63" fmla="*/ 499 h 1293"/>
                <a:gd name="T64" fmla="*/ 19 w 1166"/>
                <a:gd name="T65" fmla="*/ 474 h 1293"/>
                <a:gd name="T66" fmla="*/ 58 w 1166"/>
                <a:gd name="T67" fmla="*/ 480 h 1293"/>
                <a:gd name="T68" fmla="*/ 77 w 1166"/>
                <a:gd name="T69" fmla="*/ 455 h 1293"/>
                <a:gd name="T70" fmla="*/ 115 w 1166"/>
                <a:gd name="T71" fmla="*/ 448 h 1293"/>
                <a:gd name="T72" fmla="*/ 135 w 1166"/>
                <a:gd name="T73" fmla="*/ 397 h 1293"/>
                <a:gd name="T74" fmla="*/ 173 w 1166"/>
                <a:gd name="T75" fmla="*/ 391 h 1293"/>
                <a:gd name="T76" fmla="*/ 199 w 1166"/>
                <a:gd name="T77" fmla="*/ 352 h 1293"/>
                <a:gd name="T78" fmla="*/ 231 w 1166"/>
                <a:gd name="T79" fmla="*/ 314 h 1293"/>
                <a:gd name="T80" fmla="*/ 256 w 1166"/>
                <a:gd name="T81" fmla="*/ 288 h 1293"/>
                <a:gd name="T82" fmla="*/ 288 w 1166"/>
                <a:gd name="T83" fmla="*/ 263 h 1293"/>
                <a:gd name="T84" fmla="*/ 314 w 1166"/>
                <a:gd name="T85" fmla="*/ 231 h 1293"/>
                <a:gd name="T86" fmla="*/ 359 w 1166"/>
                <a:gd name="T87" fmla="*/ 231 h 1293"/>
                <a:gd name="T88" fmla="*/ 384 w 1166"/>
                <a:gd name="T89" fmla="*/ 250 h 1293"/>
                <a:gd name="T90" fmla="*/ 423 w 1166"/>
                <a:gd name="T91" fmla="*/ 275 h 1293"/>
                <a:gd name="T92" fmla="*/ 474 w 1166"/>
                <a:gd name="T93" fmla="*/ 275 h 1293"/>
                <a:gd name="T94" fmla="*/ 512 w 1166"/>
                <a:gd name="T95" fmla="*/ 269 h 1293"/>
                <a:gd name="T96" fmla="*/ 551 w 1166"/>
                <a:gd name="T97" fmla="*/ 237 h 1293"/>
                <a:gd name="T98" fmla="*/ 576 w 1166"/>
                <a:gd name="T99" fmla="*/ 205 h 1293"/>
                <a:gd name="T100" fmla="*/ 564 w 1166"/>
                <a:gd name="T101" fmla="*/ 122 h 1293"/>
                <a:gd name="T102" fmla="*/ 640 w 1166"/>
                <a:gd name="T103" fmla="*/ 19 h 1293"/>
                <a:gd name="T104" fmla="*/ 743 w 1166"/>
                <a:gd name="T105" fmla="*/ 45 h 1293"/>
                <a:gd name="T106" fmla="*/ 788 w 1166"/>
                <a:gd name="T107" fmla="*/ 58 h 1293"/>
                <a:gd name="T108" fmla="*/ 871 w 1166"/>
                <a:gd name="T109" fmla="*/ 45 h 1293"/>
                <a:gd name="T110" fmla="*/ 941 w 1166"/>
                <a:gd name="T111" fmla="*/ 0 h 1293"/>
                <a:gd name="T112" fmla="*/ 1127 w 1166"/>
                <a:gd name="T113" fmla="*/ 179 h 1293"/>
                <a:gd name="T114" fmla="*/ 1166 w 1166"/>
                <a:gd name="T115" fmla="*/ 749 h 1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66" h="1293">
                  <a:moveTo>
                    <a:pt x="1140" y="858"/>
                  </a:moveTo>
                  <a:lnTo>
                    <a:pt x="1108" y="858"/>
                  </a:lnTo>
                  <a:lnTo>
                    <a:pt x="1102" y="858"/>
                  </a:lnTo>
                  <a:lnTo>
                    <a:pt x="1082" y="864"/>
                  </a:lnTo>
                  <a:lnTo>
                    <a:pt x="1070" y="864"/>
                  </a:lnTo>
                  <a:lnTo>
                    <a:pt x="1057" y="864"/>
                  </a:lnTo>
                  <a:lnTo>
                    <a:pt x="1050" y="864"/>
                  </a:lnTo>
                  <a:lnTo>
                    <a:pt x="1031" y="864"/>
                  </a:lnTo>
                  <a:lnTo>
                    <a:pt x="1005" y="864"/>
                  </a:lnTo>
                  <a:lnTo>
                    <a:pt x="993" y="864"/>
                  </a:lnTo>
                  <a:lnTo>
                    <a:pt x="967" y="864"/>
                  </a:lnTo>
                  <a:lnTo>
                    <a:pt x="954" y="864"/>
                  </a:lnTo>
                  <a:lnTo>
                    <a:pt x="922" y="864"/>
                  </a:lnTo>
                  <a:lnTo>
                    <a:pt x="909" y="864"/>
                  </a:lnTo>
                  <a:lnTo>
                    <a:pt x="871" y="864"/>
                  </a:lnTo>
                  <a:lnTo>
                    <a:pt x="826" y="858"/>
                  </a:lnTo>
                  <a:lnTo>
                    <a:pt x="801" y="858"/>
                  </a:lnTo>
                  <a:lnTo>
                    <a:pt x="801" y="864"/>
                  </a:lnTo>
                  <a:lnTo>
                    <a:pt x="794" y="864"/>
                  </a:lnTo>
                  <a:lnTo>
                    <a:pt x="794" y="871"/>
                  </a:lnTo>
                  <a:lnTo>
                    <a:pt x="788" y="871"/>
                  </a:lnTo>
                  <a:lnTo>
                    <a:pt x="788" y="877"/>
                  </a:lnTo>
                  <a:lnTo>
                    <a:pt x="794" y="877"/>
                  </a:lnTo>
                  <a:lnTo>
                    <a:pt x="794" y="884"/>
                  </a:lnTo>
                  <a:lnTo>
                    <a:pt x="788" y="884"/>
                  </a:lnTo>
                  <a:lnTo>
                    <a:pt x="788" y="890"/>
                  </a:lnTo>
                  <a:lnTo>
                    <a:pt x="788" y="896"/>
                  </a:lnTo>
                  <a:lnTo>
                    <a:pt x="794" y="896"/>
                  </a:lnTo>
                  <a:lnTo>
                    <a:pt x="794" y="903"/>
                  </a:lnTo>
                  <a:lnTo>
                    <a:pt x="788" y="903"/>
                  </a:lnTo>
                  <a:lnTo>
                    <a:pt x="788" y="909"/>
                  </a:lnTo>
                  <a:lnTo>
                    <a:pt x="788" y="916"/>
                  </a:lnTo>
                  <a:lnTo>
                    <a:pt x="788" y="922"/>
                  </a:lnTo>
                  <a:lnTo>
                    <a:pt x="794" y="928"/>
                  </a:lnTo>
                  <a:lnTo>
                    <a:pt x="794" y="935"/>
                  </a:lnTo>
                  <a:lnTo>
                    <a:pt x="801" y="935"/>
                  </a:lnTo>
                  <a:lnTo>
                    <a:pt x="801" y="941"/>
                  </a:lnTo>
                  <a:lnTo>
                    <a:pt x="801" y="948"/>
                  </a:lnTo>
                  <a:lnTo>
                    <a:pt x="801" y="954"/>
                  </a:lnTo>
                  <a:lnTo>
                    <a:pt x="801" y="960"/>
                  </a:lnTo>
                  <a:lnTo>
                    <a:pt x="807" y="960"/>
                  </a:lnTo>
                  <a:lnTo>
                    <a:pt x="807" y="967"/>
                  </a:lnTo>
                  <a:lnTo>
                    <a:pt x="807" y="973"/>
                  </a:lnTo>
                  <a:lnTo>
                    <a:pt x="807" y="980"/>
                  </a:lnTo>
                  <a:lnTo>
                    <a:pt x="801" y="980"/>
                  </a:lnTo>
                  <a:lnTo>
                    <a:pt x="801" y="973"/>
                  </a:lnTo>
                  <a:lnTo>
                    <a:pt x="801" y="980"/>
                  </a:lnTo>
                  <a:lnTo>
                    <a:pt x="801" y="986"/>
                  </a:lnTo>
                  <a:lnTo>
                    <a:pt x="807" y="986"/>
                  </a:lnTo>
                  <a:lnTo>
                    <a:pt x="807" y="992"/>
                  </a:lnTo>
                  <a:lnTo>
                    <a:pt x="801" y="992"/>
                  </a:lnTo>
                  <a:lnTo>
                    <a:pt x="801" y="999"/>
                  </a:lnTo>
                  <a:lnTo>
                    <a:pt x="807" y="999"/>
                  </a:lnTo>
                  <a:lnTo>
                    <a:pt x="813" y="999"/>
                  </a:lnTo>
                  <a:lnTo>
                    <a:pt x="813" y="1005"/>
                  </a:lnTo>
                  <a:lnTo>
                    <a:pt x="807" y="1005"/>
                  </a:lnTo>
                  <a:lnTo>
                    <a:pt x="813" y="1005"/>
                  </a:lnTo>
                  <a:lnTo>
                    <a:pt x="820" y="1005"/>
                  </a:lnTo>
                  <a:lnTo>
                    <a:pt x="820" y="1012"/>
                  </a:lnTo>
                  <a:lnTo>
                    <a:pt x="813" y="1012"/>
                  </a:lnTo>
                  <a:lnTo>
                    <a:pt x="813" y="1018"/>
                  </a:lnTo>
                  <a:lnTo>
                    <a:pt x="813" y="1024"/>
                  </a:lnTo>
                  <a:lnTo>
                    <a:pt x="813" y="1031"/>
                  </a:lnTo>
                  <a:lnTo>
                    <a:pt x="813" y="1037"/>
                  </a:lnTo>
                  <a:lnTo>
                    <a:pt x="820" y="1037"/>
                  </a:lnTo>
                  <a:lnTo>
                    <a:pt x="820" y="1044"/>
                  </a:lnTo>
                  <a:lnTo>
                    <a:pt x="813" y="1050"/>
                  </a:lnTo>
                  <a:lnTo>
                    <a:pt x="820" y="1050"/>
                  </a:lnTo>
                  <a:lnTo>
                    <a:pt x="820" y="1056"/>
                  </a:lnTo>
                  <a:lnTo>
                    <a:pt x="813" y="1056"/>
                  </a:lnTo>
                  <a:lnTo>
                    <a:pt x="813" y="1063"/>
                  </a:lnTo>
                  <a:lnTo>
                    <a:pt x="807" y="1063"/>
                  </a:lnTo>
                  <a:lnTo>
                    <a:pt x="807" y="1069"/>
                  </a:lnTo>
                  <a:lnTo>
                    <a:pt x="813" y="1076"/>
                  </a:lnTo>
                  <a:lnTo>
                    <a:pt x="813" y="1082"/>
                  </a:lnTo>
                  <a:lnTo>
                    <a:pt x="813" y="1088"/>
                  </a:lnTo>
                  <a:lnTo>
                    <a:pt x="807" y="1088"/>
                  </a:lnTo>
                  <a:lnTo>
                    <a:pt x="807" y="1095"/>
                  </a:lnTo>
                  <a:lnTo>
                    <a:pt x="813" y="1101"/>
                  </a:lnTo>
                  <a:lnTo>
                    <a:pt x="807" y="1108"/>
                  </a:lnTo>
                  <a:lnTo>
                    <a:pt x="807" y="1114"/>
                  </a:lnTo>
                  <a:lnTo>
                    <a:pt x="813" y="1114"/>
                  </a:lnTo>
                  <a:lnTo>
                    <a:pt x="813" y="1120"/>
                  </a:lnTo>
                  <a:lnTo>
                    <a:pt x="813" y="1127"/>
                  </a:lnTo>
                  <a:lnTo>
                    <a:pt x="813" y="1133"/>
                  </a:lnTo>
                  <a:lnTo>
                    <a:pt x="807" y="1133"/>
                  </a:lnTo>
                  <a:lnTo>
                    <a:pt x="807" y="1140"/>
                  </a:lnTo>
                  <a:lnTo>
                    <a:pt x="807" y="1146"/>
                  </a:lnTo>
                  <a:lnTo>
                    <a:pt x="807" y="1152"/>
                  </a:lnTo>
                  <a:lnTo>
                    <a:pt x="801" y="1159"/>
                  </a:lnTo>
                  <a:lnTo>
                    <a:pt x="794" y="1159"/>
                  </a:lnTo>
                  <a:lnTo>
                    <a:pt x="794" y="1165"/>
                  </a:lnTo>
                  <a:lnTo>
                    <a:pt x="794" y="1172"/>
                  </a:lnTo>
                  <a:lnTo>
                    <a:pt x="788" y="1172"/>
                  </a:lnTo>
                  <a:lnTo>
                    <a:pt x="781" y="1172"/>
                  </a:lnTo>
                  <a:lnTo>
                    <a:pt x="781" y="1178"/>
                  </a:lnTo>
                  <a:lnTo>
                    <a:pt x="775" y="1178"/>
                  </a:lnTo>
                  <a:lnTo>
                    <a:pt x="775" y="1184"/>
                  </a:lnTo>
                  <a:lnTo>
                    <a:pt x="769" y="1191"/>
                  </a:lnTo>
                  <a:lnTo>
                    <a:pt x="762" y="1191"/>
                  </a:lnTo>
                  <a:lnTo>
                    <a:pt x="756" y="1191"/>
                  </a:lnTo>
                  <a:lnTo>
                    <a:pt x="756" y="1197"/>
                  </a:lnTo>
                  <a:lnTo>
                    <a:pt x="749" y="1197"/>
                  </a:lnTo>
                  <a:lnTo>
                    <a:pt x="743" y="1197"/>
                  </a:lnTo>
                  <a:lnTo>
                    <a:pt x="743" y="1204"/>
                  </a:lnTo>
                  <a:lnTo>
                    <a:pt x="737" y="1204"/>
                  </a:lnTo>
                  <a:lnTo>
                    <a:pt x="737" y="1210"/>
                  </a:lnTo>
                  <a:lnTo>
                    <a:pt x="730" y="1210"/>
                  </a:lnTo>
                  <a:lnTo>
                    <a:pt x="730" y="1217"/>
                  </a:lnTo>
                  <a:lnTo>
                    <a:pt x="724" y="1217"/>
                  </a:lnTo>
                  <a:lnTo>
                    <a:pt x="717" y="1217"/>
                  </a:lnTo>
                  <a:lnTo>
                    <a:pt x="711" y="1217"/>
                  </a:lnTo>
                  <a:lnTo>
                    <a:pt x="698" y="1223"/>
                  </a:lnTo>
                  <a:lnTo>
                    <a:pt x="692" y="1223"/>
                  </a:lnTo>
                  <a:lnTo>
                    <a:pt x="685" y="1223"/>
                  </a:lnTo>
                  <a:lnTo>
                    <a:pt x="679" y="1223"/>
                  </a:lnTo>
                  <a:lnTo>
                    <a:pt x="672" y="1223"/>
                  </a:lnTo>
                  <a:lnTo>
                    <a:pt x="666" y="1229"/>
                  </a:lnTo>
                  <a:lnTo>
                    <a:pt x="660" y="1229"/>
                  </a:lnTo>
                  <a:lnTo>
                    <a:pt x="653" y="1229"/>
                  </a:lnTo>
                  <a:lnTo>
                    <a:pt x="647" y="1229"/>
                  </a:lnTo>
                  <a:lnTo>
                    <a:pt x="640" y="1229"/>
                  </a:lnTo>
                  <a:lnTo>
                    <a:pt x="634" y="1229"/>
                  </a:lnTo>
                  <a:lnTo>
                    <a:pt x="621" y="1229"/>
                  </a:lnTo>
                  <a:lnTo>
                    <a:pt x="615" y="1229"/>
                  </a:lnTo>
                  <a:lnTo>
                    <a:pt x="608" y="1236"/>
                  </a:lnTo>
                  <a:lnTo>
                    <a:pt x="608" y="1242"/>
                  </a:lnTo>
                  <a:lnTo>
                    <a:pt x="602" y="1242"/>
                  </a:lnTo>
                  <a:lnTo>
                    <a:pt x="602" y="1236"/>
                  </a:lnTo>
                  <a:lnTo>
                    <a:pt x="596" y="1236"/>
                  </a:lnTo>
                  <a:lnTo>
                    <a:pt x="589" y="1229"/>
                  </a:lnTo>
                  <a:lnTo>
                    <a:pt x="583" y="1229"/>
                  </a:lnTo>
                  <a:lnTo>
                    <a:pt x="583" y="1223"/>
                  </a:lnTo>
                  <a:lnTo>
                    <a:pt x="576" y="1223"/>
                  </a:lnTo>
                  <a:lnTo>
                    <a:pt x="564" y="1223"/>
                  </a:lnTo>
                  <a:lnTo>
                    <a:pt x="557" y="1223"/>
                  </a:lnTo>
                  <a:lnTo>
                    <a:pt x="551" y="1223"/>
                  </a:lnTo>
                  <a:lnTo>
                    <a:pt x="544" y="1217"/>
                  </a:lnTo>
                  <a:lnTo>
                    <a:pt x="538" y="1217"/>
                  </a:lnTo>
                  <a:lnTo>
                    <a:pt x="538" y="1210"/>
                  </a:lnTo>
                  <a:lnTo>
                    <a:pt x="538" y="1217"/>
                  </a:lnTo>
                  <a:lnTo>
                    <a:pt x="532" y="1217"/>
                  </a:lnTo>
                  <a:lnTo>
                    <a:pt x="525" y="1217"/>
                  </a:lnTo>
                  <a:lnTo>
                    <a:pt x="519" y="1223"/>
                  </a:lnTo>
                  <a:lnTo>
                    <a:pt x="512" y="1223"/>
                  </a:lnTo>
                  <a:lnTo>
                    <a:pt x="506" y="1223"/>
                  </a:lnTo>
                  <a:lnTo>
                    <a:pt x="500" y="1223"/>
                  </a:lnTo>
                  <a:lnTo>
                    <a:pt x="493" y="1223"/>
                  </a:lnTo>
                  <a:lnTo>
                    <a:pt x="487" y="1223"/>
                  </a:lnTo>
                  <a:lnTo>
                    <a:pt x="480" y="1223"/>
                  </a:lnTo>
                  <a:lnTo>
                    <a:pt x="474" y="1223"/>
                  </a:lnTo>
                  <a:lnTo>
                    <a:pt x="474" y="1229"/>
                  </a:lnTo>
                  <a:lnTo>
                    <a:pt x="468" y="1229"/>
                  </a:lnTo>
                  <a:lnTo>
                    <a:pt x="461" y="1236"/>
                  </a:lnTo>
                  <a:lnTo>
                    <a:pt x="455" y="1236"/>
                  </a:lnTo>
                  <a:lnTo>
                    <a:pt x="442" y="1236"/>
                  </a:lnTo>
                  <a:lnTo>
                    <a:pt x="436" y="1229"/>
                  </a:lnTo>
                  <a:lnTo>
                    <a:pt x="429" y="1223"/>
                  </a:lnTo>
                  <a:lnTo>
                    <a:pt x="423" y="1223"/>
                  </a:lnTo>
                  <a:lnTo>
                    <a:pt x="416" y="1223"/>
                  </a:lnTo>
                  <a:lnTo>
                    <a:pt x="416" y="1229"/>
                  </a:lnTo>
                  <a:lnTo>
                    <a:pt x="416" y="1236"/>
                  </a:lnTo>
                  <a:lnTo>
                    <a:pt x="410" y="1236"/>
                  </a:lnTo>
                  <a:lnTo>
                    <a:pt x="404" y="1229"/>
                  </a:lnTo>
                  <a:lnTo>
                    <a:pt x="397" y="1229"/>
                  </a:lnTo>
                  <a:lnTo>
                    <a:pt x="391" y="1229"/>
                  </a:lnTo>
                  <a:lnTo>
                    <a:pt x="391" y="1236"/>
                  </a:lnTo>
                  <a:lnTo>
                    <a:pt x="384" y="1242"/>
                  </a:lnTo>
                  <a:lnTo>
                    <a:pt x="372" y="1249"/>
                  </a:lnTo>
                  <a:lnTo>
                    <a:pt x="352" y="1255"/>
                  </a:lnTo>
                  <a:lnTo>
                    <a:pt x="340" y="1255"/>
                  </a:lnTo>
                  <a:lnTo>
                    <a:pt x="327" y="1261"/>
                  </a:lnTo>
                  <a:lnTo>
                    <a:pt x="320" y="1261"/>
                  </a:lnTo>
                  <a:lnTo>
                    <a:pt x="314" y="1261"/>
                  </a:lnTo>
                  <a:lnTo>
                    <a:pt x="307" y="1261"/>
                  </a:lnTo>
                  <a:lnTo>
                    <a:pt x="307" y="1268"/>
                  </a:lnTo>
                  <a:lnTo>
                    <a:pt x="301" y="1268"/>
                  </a:lnTo>
                  <a:lnTo>
                    <a:pt x="301" y="1274"/>
                  </a:lnTo>
                  <a:lnTo>
                    <a:pt x="295" y="1274"/>
                  </a:lnTo>
                  <a:lnTo>
                    <a:pt x="288" y="1281"/>
                  </a:lnTo>
                  <a:lnTo>
                    <a:pt x="288" y="1287"/>
                  </a:lnTo>
                  <a:lnTo>
                    <a:pt x="282" y="1287"/>
                  </a:lnTo>
                  <a:lnTo>
                    <a:pt x="275" y="1293"/>
                  </a:lnTo>
                  <a:lnTo>
                    <a:pt x="269" y="1293"/>
                  </a:lnTo>
                  <a:lnTo>
                    <a:pt x="263" y="1293"/>
                  </a:lnTo>
                  <a:lnTo>
                    <a:pt x="256" y="1287"/>
                  </a:lnTo>
                  <a:lnTo>
                    <a:pt x="250" y="1287"/>
                  </a:lnTo>
                  <a:lnTo>
                    <a:pt x="243" y="1287"/>
                  </a:lnTo>
                  <a:lnTo>
                    <a:pt x="243" y="1293"/>
                  </a:lnTo>
                  <a:lnTo>
                    <a:pt x="237" y="1293"/>
                  </a:lnTo>
                  <a:lnTo>
                    <a:pt x="224" y="1293"/>
                  </a:lnTo>
                  <a:lnTo>
                    <a:pt x="224" y="1281"/>
                  </a:lnTo>
                  <a:lnTo>
                    <a:pt x="224" y="1268"/>
                  </a:lnTo>
                  <a:lnTo>
                    <a:pt x="218" y="1268"/>
                  </a:lnTo>
                  <a:lnTo>
                    <a:pt x="218" y="1261"/>
                  </a:lnTo>
                  <a:lnTo>
                    <a:pt x="218" y="1249"/>
                  </a:lnTo>
                  <a:lnTo>
                    <a:pt x="211" y="1242"/>
                  </a:lnTo>
                  <a:lnTo>
                    <a:pt x="211" y="1236"/>
                  </a:lnTo>
                  <a:lnTo>
                    <a:pt x="211" y="1229"/>
                  </a:lnTo>
                  <a:lnTo>
                    <a:pt x="205" y="1223"/>
                  </a:lnTo>
                  <a:lnTo>
                    <a:pt x="205" y="1217"/>
                  </a:lnTo>
                  <a:lnTo>
                    <a:pt x="205" y="1210"/>
                  </a:lnTo>
                  <a:lnTo>
                    <a:pt x="211" y="1204"/>
                  </a:lnTo>
                  <a:lnTo>
                    <a:pt x="211" y="1197"/>
                  </a:lnTo>
                  <a:lnTo>
                    <a:pt x="211" y="1191"/>
                  </a:lnTo>
                  <a:lnTo>
                    <a:pt x="211" y="1184"/>
                  </a:lnTo>
                  <a:lnTo>
                    <a:pt x="211" y="1178"/>
                  </a:lnTo>
                  <a:lnTo>
                    <a:pt x="205" y="1172"/>
                  </a:lnTo>
                  <a:lnTo>
                    <a:pt x="205" y="1165"/>
                  </a:lnTo>
                  <a:lnTo>
                    <a:pt x="205" y="1159"/>
                  </a:lnTo>
                  <a:lnTo>
                    <a:pt x="205" y="1152"/>
                  </a:lnTo>
                  <a:lnTo>
                    <a:pt x="205" y="1146"/>
                  </a:lnTo>
                  <a:lnTo>
                    <a:pt x="199" y="1140"/>
                  </a:lnTo>
                  <a:lnTo>
                    <a:pt x="199" y="1133"/>
                  </a:lnTo>
                  <a:lnTo>
                    <a:pt x="199" y="1127"/>
                  </a:lnTo>
                  <a:lnTo>
                    <a:pt x="199" y="1120"/>
                  </a:lnTo>
                  <a:lnTo>
                    <a:pt x="199" y="1114"/>
                  </a:lnTo>
                  <a:lnTo>
                    <a:pt x="199" y="1108"/>
                  </a:lnTo>
                  <a:lnTo>
                    <a:pt x="199" y="1101"/>
                  </a:lnTo>
                  <a:lnTo>
                    <a:pt x="199" y="1095"/>
                  </a:lnTo>
                  <a:lnTo>
                    <a:pt x="199" y="1088"/>
                  </a:lnTo>
                  <a:lnTo>
                    <a:pt x="199" y="1082"/>
                  </a:lnTo>
                  <a:lnTo>
                    <a:pt x="199" y="1076"/>
                  </a:lnTo>
                  <a:lnTo>
                    <a:pt x="205" y="1069"/>
                  </a:lnTo>
                  <a:lnTo>
                    <a:pt x="211" y="1069"/>
                  </a:lnTo>
                  <a:lnTo>
                    <a:pt x="211" y="1063"/>
                  </a:lnTo>
                  <a:lnTo>
                    <a:pt x="218" y="1056"/>
                  </a:lnTo>
                  <a:lnTo>
                    <a:pt x="218" y="1050"/>
                  </a:lnTo>
                  <a:lnTo>
                    <a:pt x="218" y="1044"/>
                  </a:lnTo>
                  <a:lnTo>
                    <a:pt x="211" y="1037"/>
                  </a:lnTo>
                  <a:lnTo>
                    <a:pt x="211" y="1031"/>
                  </a:lnTo>
                  <a:lnTo>
                    <a:pt x="205" y="1031"/>
                  </a:lnTo>
                  <a:lnTo>
                    <a:pt x="199" y="1024"/>
                  </a:lnTo>
                  <a:lnTo>
                    <a:pt x="192" y="1018"/>
                  </a:lnTo>
                  <a:lnTo>
                    <a:pt x="192" y="1012"/>
                  </a:lnTo>
                  <a:lnTo>
                    <a:pt x="199" y="1005"/>
                  </a:lnTo>
                  <a:lnTo>
                    <a:pt x="205" y="999"/>
                  </a:lnTo>
                  <a:lnTo>
                    <a:pt x="211" y="999"/>
                  </a:lnTo>
                  <a:lnTo>
                    <a:pt x="218" y="999"/>
                  </a:lnTo>
                  <a:lnTo>
                    <a:pt x="224" y="999"/>
                  </a:lnTo>
                  <a:lnTo>
                    <a:pt x="224" y="992"/>
                  </a:lnTo>
                  <a:lnTo>
                    <a:pt x="231" y="992"/>
                  </a:lnTo>
                  <a:lnTo>
                    <a:pt x="231" y="986"/>
                  </a:lnTo>
                  <a:lnTo>
                    <a:pt x="231" y="980"/>
                  </a:lnTo>
                  <a:lnTo>
                    <a:pt x="237" y="973"/>
                  </a:lnTo>
                  <a:lnTo>
                    <a:pt x="243" y="967"/>
                  </a:lnTo>
                  <a:lnTo>
                    <a:pt x="243" y="960"/>
                  </a:lnTo>
                  <a:lnTo>
                    <a:pt x="250" y="954"/>
                  </a:lnTo>
                  <a:lnTo>
                    <a:pt x="263" y="954"/>
                  </a:lnTo>
                  <a:lnTo>
                    <a:pt x="269" y="954"/>
                  </a:lnTo>
                  <a:lnTo>
                    <a:pt x="275" y="954"/>
                  </a:lnTo>
                  <a:lnTo>
                    <a:pt x="282" y="948"/>
                  </a:lnTo>
                  <a:lnTo>
                    <a:pt x="282" y="941"/>
                  </a:lnTo>
                  <a:lnTo>
                    <a:pt x="288" y="941"/>
                  </a:lnTo>
                  <a:lnTo>
                    <a:pt x="295" y="935"/>
                  </a:lnTo>
                  <a:lnTo>
                    <a:pt x="301" y="941"/>
                  </a:lnTo>
                  <a:lnTo>
                    <a:pt x="307" y="941"/>
                  </a:lnTo>
                  <a:lnTo>
                    <a:pt x="314" y="935"/>
                  </a:lnTo>
                  <a:lnTo>
                    <a:pt x="320" y="935"/>
                  </a:lnTo>
                  <a:lnTo>
                    <a:pt x="327" y="928"/>
                  </a:lnTo>
                  <a:lnTo>
                    <a:pt x="327" y="922"/>
                  </a:lnTo>
                  <a:lnTo>
                    <a:pt x="327" y="916"/>
                  </a:lnTo>
                  <a:lnTo>
                    <a:pt x="327" y="903"/>
                  </a:lnTo>
                  <a:lnTo>
                    <a:pt x="327" y="896"/>
                  </a:lnTo>
                  <a:lnTo>
                    <a:pt x="327" y="890"/>
                  </a:lnTo>
                  <a:lnTo>
                    <a:pt x="320" y="890"/>
                  </a:lnTo>
                  <a:lnTo>
                    <a:pt x="314" y="884"/>
                  </a:lnTo>
                  <a:lnTo>
                    <a:pt x="314" y="877"/>
                  </a:lnTo>
                  <a:lnTo>
                    <a:pt x="307" y="877"/>
                  </a:lnTo>
                  <a:lnTo>
                    <a:pt x="307" y="871"/>
                  </a:lnTo>
                  <a:lnTo>
                    <a:pt x="307" y="864"/>
                  </a:lnTo>
                  <a:lnTo>
                    <a:pt x="307" y="858"/>
                  </a:lnTo>
                  <a:lnTo>
                    <a:pt x="307" y="852"/>
                  </a:lnTo>
                  <a:lnTo>
                    <a:pt x="307" y="845"/>
                  </a:lnTo>
                  <a:lnTo>
                    <a:pt x="301" y="839"/>
                  </a:lnTo>
                  <a:lnTo>
                    <a:pt x="301" y="832"/>
                  </a:lnTo>
                  <a:lnTo>
                    <a:pt x="295" y="832"/>
                  </a:lnTo>
                  <a:lnTo>
                    <a:pt x="288" y="826"/>
                  </a:lnTo>
                  <a:lnTo>
                    <a:pt x="282" y="820"/>
                  </a:lnTo>
                  <a:lnTo>
                    <a:pt x="275" y="820"/>
                  </a:lnTo>
                  <a:lnTo>
                    <a:pt x="269" y="813"/>
                  </a:lnTo>
                  <a:lnTo>
                    <a:pt x="263" y="813"/>
                  </a:lnTo>
                  <a:lnTo>
                    <a:pt x="256" y="813"/>
                  </a:lnTo>
                  <a:lnTo>
                    <a:pt x="256" y="807"/>
                  </a:lnTo>
                  <a:lnTo>
                    <a:pt x="256" y="800"/>
                  </a:lnTo>
                  <a:lnTo>
                    <a:pt x="256" y="794"/>
                  </a:lnTo>
                  <a:lnTo>
                    <a:pt x="256" y="788"/>
                  </a:lnTo>
                  <a:lnTo>
                    <a:pt x="256" y="781"/>
                  </a:lnTo>
                  <a:lnTo>
                    <a:pt x="256" y="775"/>
                  </a:lnTo>
                  <a:lnTo>
                    <a:pt x="256" y="768"/>
                  </a:lnTo>
                  <a:lnTo>
                    <a:pt x="250" y="762"/>
                  </a:lnTo>
                  <a:lnTo>
                    <a:pt x="250" y="756"/>
                  </a:lnTo>
                  <a:lnTo>
                    <a:pt x="250" y="749"/>
                  </a:lnTo>
                  <a:lnTo>
                    <a:pt x="250" y="743"/>
                  </a:lnTo>
                  <a:lnTo>
                    <a:pt x="243" y="743"/>
                  </a:lnTo>
                  <a:lnTo>
                    <a:pt x="237" y="743"/>
                  </a:lnTo>
                  <a:lnTo>
                    <a:pt x="231" y="743"/>
                  </a:lnTo>
                  <a:lnTo>
                    <a:pt x="231" y="736"/>
                  </a:lnTo>
                  <a:lnTo>
                    <a:pt x="231" y="730"/>
                  </a:lnTo>
                  <a:lnTo>
                    <a:pt x="224" y="730"/>
                  </a:lnTo>
                  <a:lnTo>
                    <a:pt x="218" y="730"/>
                  </a:lnTo>
                  <a:lnTo>
                    <a:pt x="218" y="724"/>
                  </a:lnTo>
                  <a:lnTo>
                    <a:pt x="211" y="724"/>
                  </a:lnTo>
                  <a:lnTo>
                    <a:pt x="205" y="724"/>
                  </a:lnTo>
                  <a:lnTo>
                    <a:pt x="199" y="724"/>
                  </a:lnTo>
                  <a:lnTo>
                    <a:pt x="192" y="717"/>
                  </a:lnTo>
                  <a:lnTo>
                    <a:pt x="186" y="717"/>
                  </a:lnTo>
                  <a:lnTo>
                    <a:pt x="186" y="711"/>
                  </a:lnTo>
                  <a:lnTo>
                    <a:pt x="179" y="711"/>
                  </a:lnTo>
                  <a:lnTo>
                    <a:pt x="179" y="704"/>
                  </a:lnTo>
                  <a:lnTo>
                    <a:pt x="173" y="704"/>
                  </a:lnTo>
                  <a:lnTo>
                    <a:pt x="173" y="698"/>
                  </a:lnTo>
                  <a:lnTo>
                    <a:pt x="173" y="692"/>
                  </a:lnTo>
                  <a:lnTo>
                    <a:pt x="167" y="692"/>
                  </a:lnTo>
                  <a:lnTo>
                    <a:pt x="160" y="692"/>
                  </a:lnTo>
                  <a:lnTo>
                    <a:pt x="154" y="692"/>
                  </a:lnTo>
                  <a:lnTo>
                    <a:pt x="154" y="685"/>
                  </a:lnTo>
                  <a:lnTo>
                    <a:pt x="147" y="685"/>
                  </a:lnTo>
                  <a:lnTo>
                    <a:pt x="147" y="679"/>
                  </a:lnTo>
                  <a:lnTo>
                    <a:pt x="147" y="672"/>
                  </a:lnTo>
                  <a:lnTo>
                    <a:pt x="141" y="672"/>
                  </a:lnTo>
                  <a:lnTo>
                    <a:pt x="141" y="679"/>
                  </a:lnTo>
                  <a:lnTo>
                    <a:pt x="135" y="679"/>
                  </a:lnTo>
                  <a:lnTo>
                    <a:pt x="128" y="679"/>
                  </a:lnTo>
                  <a:lnTo>
                    <a:pt x="122" y="672"/>
                  </a:lnTo>
                  <a:lnTo>
                    <a:pt x="115" y="672"/>
                  </a:lnTo>
                  <a:lnTo>
                    <a:pt x="115" y="666"/>
                  </a:lnTo>
                  <a:lnTo>
                    <a:pt x="109" y="660"/>
                  </a:lnTo>
                  <a:lnTo>
                    <a:pt x="109" y="653"/>
                  </a:lnTo>
                  <a:lnTo>
                    <a:pt x="109" y="647"/>
                  </a:lnTo>
                  <a:lnTo>
                    <a:pt x="103" y="647"/>
                  </a:lnTo>
                  <a:lnTo>
                    <a:pt x="96" y="647"/>
                  </a:lnTo>
                  <a:lnTo>
                    <a:pt x="90" y="647"/>
                  </a:lnTo>
                  <a:lnTo>
                    <a:pt x="90" y="640"/>
                  </a:lnTo>
                  <a:lnTo>
                    <a:pt x="83" y="634"/>
                  </a:lnTo>
                  <a:lnTo>
                    <a:pt x="77" y="628"/>
                  </a:lnTo>
                  <a:lnTo>
                    <a:pt x="64" y="602"/>
                  </a:lnTo>
                  <a:lnTo>
                    <a:pt x="58" y="589"/>
                  </a:lnTo>
                  <a:lnTo>
                    <a:pt x="45" y="576"/>
                  </a:lnTo>
                  <a:lnTo>
                    <a:pt x="32" y="557"/>
                  </a:lnTo>
                  <a:lnTo>
                    <a:pt x="19" y="538"/>
                  </a:lnTo>
                  <a:lnTo>
                    <a:pt x="13" y="519"/>
                  </a:lnTo>
                  <a:lnTo>
                    <a:pt x="13" y="512"/>
                  </a:lnTo>
                  <a:lnTo>
                    <a:pt x="7" y="512"/>
                  </a:lnTo>
                  <a:lnTo>
                    <a:pt x="0" y="506"/>
                  </a:lnTo>
                  <a:lnTo>
                    <a:pt x="7" y="506"/>
                  </a:lnTo>
                  <a:lnTo>
                    <a:pt x="13" y="506"/>
                  </a:lnTo>
                  <a:lnTo>
                    <a:pt x="19" y="506"/>
                  </a:lnTo>
                  <a:lnTo>
                    <a:pt x="26" y="506"/>
                  </a:lnTo>
                  <a:lnTo>
                    <a:pt x="26" y="499"/>
                  </a:lnTo>
                  <a:lnTo>
                    <a:pt x="19" y="499"/>
                  </a:lnTo>
                  <a:lnTo>
                    <a:pt x="13" y="499"/>
                  </a:lnTo>
                  <a:lnTo>
                    <a:pt x="13" y="493"/>
                  </a:lnTo>
                  <a:lnTo>
                    <a:pt x="7" y="493"/>
                  </a:lnTo>
                  <a:lnTo>
                    <a:pt x="7" y="487"/>
                  </a:lnTo>
                  <a:lnTo>
                    <a:pt x="7" y="480"/>
                  </a:lnTo>
                  <a:lnTo>
                    <a:pt x="7" y="474"/>
                  </a:lnTo>
                  <a:lnTo>
                    <a:pt x="7" y="467"/>
                  </a:lnTo>
                  <a:lnTo>
                    <a:pt x="7" y="474"/>
                  </a:lnTo>
                  <a:lnTo>
                    <a:pt x="13" y="474"/>
                  </a:lnTo>
                  <a:lnTo>
                    <a:pt x="19" y="474"/>
                  </a:lnTo>
                  <a:lnTo>
                    <a:pt x="19" y="467"/>
                  </a:lnTo>
                  <a:lnTo>
                    <a:pt x="19" y="474"/>
                  </a:lnTo>
                  <a:lnTo>
                    <a:pt x="26" y="474"/>
                  </a:lnTo>
                  <a:lnTo>
                    <a:pt x="26" y="467"/>
                  </a:lnTo>
                  <a:lnTo>
                    <a:pt x="32" y="467"/>
                  </a:lnTo>
                  <a:lnTo>
                    <a:pt x="32" y="474"/>
                  </a:lnTo>
                  <a:lnTo>
                    <a:pt x="32" y="467"/>
                  </a:lnTo>
                  <a:lnTo>
                    <a:pt x="39" y="467"/>
                  </a:lnTo>
                  <a:lnTo>
                    <a:pt x="39" y="474"/>
                  </a:lnTo>
                  <a:lnTo>
                    <a:pt x="45" y="474"/>
                  </a:lnTo>
                  <a:lnTo>
                    <a:pt x="45" y="480"/>
                  </a:lnTo>
                  <a:lnTo>
                    <a:pt x="51" y="480"/>
                  </a:lnTo>
                  <a:lnTo>
                    <a:pt x="58" y="480"/>
                  </a:lnTo>
                  <a:lnTo>
                    <a:pt x="64" y="480"/>
                  </a:lnTo>
                  <a:lnTo>
                    <a:pt x="64" y="474"/>
                  </a:lnTo>
                  <a:lnTo>
                    <a:pt x="58" y="467"/>
                  </a:lnTo>
                  <a:lnTo>
                    <a:pt x="58" y="474"/>
                  </a:lnTo>
                  <a:lnTo>
                    <a:pt x="51" y="474"/>
                  </a:lnTo>
                  <a:lnTo>
                    <a:pt x="51" y="467"/>
                  </a:lnTo>
                  <a:lnTo>
                    <a:pt x="58" y="467"/>
                  </a:lnTo>
                  <a:lnTo>
                    <a:pt x="64" y="461"/>
                  </a:lnTo>
                  <a:lnTo>
                    <a:pt x="64" y="455"/>
                  </a:lnTo>
                  <a:lnTo>
                    <a:pt x="71" y="455"/>
                  </a:lnTo>
                  <a:lnTo>
                    <a:pt x="77" y="455"/>
                  </a:lnTo>
                  <a:lnTo>
                    <a:pt x="77" y="461"/>
                  </a:lnTo>
                  <a:lnTo>
                    <a:pt x="83" y="461"/>
                  </a:lnTo>
                  <a:lnTo>
                    <a:pt x="83" y="467"/>
                  </a:lnTo>
                  <a:lnTo>
                    <a:pt x="90" y="474"/>
                  </a:lnTo>
                  <a:lnTo>
                    <a:pt x="90" y="467"/>
                  </a:lnTo>
                  <a:lnTo>
                    <a:pt x="96" y="467"/>
                  </a:lnTo>
                  <a:lnTo>
                    <a:pt x="103" y="467"/>
                  </a:lnTo>
                  <a:lnTo>
                    <a:pt x="109" y="467"/>
                  </a:lnTo>
                  <a:lnTo>
                    <a:pt x="109" y="461"/>
                  </a:lnTo>
                  <a:lnTo>
                    <a:pt x="115" y="455"/>
                  </a:lnTo>
                  <a:lnTo>
                    <a:pt x="115" y="448"/>
                  </a:lnTo>
                  <a:lnTo>
                    <a:pt x="115" y="442"/>
                  </a:lnTo>
                  <a:lnTo>
                    <a:pt x="115" y="435"/>
                  </a:lnTo>
                  <a:lnTo>
                    <a:pt x="115" y="429"/>
                  </a:lnTo>
                  <a:lnTo>
                    <a:pt x="115" y="423"/>
                  </a:lnTo>
                  <a:lnTo>
                    <a:pt x="122" y="423"/>
                  </a:lnTo>
                  <a:lnTo>
                    <a:pt x="122" y="416"/>
                  </a:lnTo>
                  <a:lnTo>
                    <a:pt x="128" y="416"/>
                  </a:lnTo>
                  <a:lnTo>
                    <a:pt x="135" y="416"/>
                  </a:lnTo>
                  <a:lnTo>
                    <a:pt x="135" y="410"/>
                  </a:lnTo>
                  <a:lnTo>
                    <a:pt x="135" y="403"/>
                  </a:lnTo>
                  <a:lnTo>
                    <a:pt x="135" y="397"/>
                  </a:lnTo>
                  <a:lnTo>
                    <a:pt x="141" y="397"/>
                  </a:lnTo>
                  <a:lnTo>
                    <a:pt x="141" y="403"/>
                  </a:lnTo>
                  <a:lnTo>
                    <a:pt x="147" y="403"/>
                  </a:lnTo>
                  <a:lnTo>
                    <a:pt x="147" y="410"/>
                  </a:lnTo>
                  <a:lnTo>
                    <a:pt x="154" y="410"/>
                  </a:lnTo>
                  <a:lnTo>
                    <a:pt x="154" y="403"/>
                  </a:lnTo>
                  <a:lnTo>
                    <a:pt x="160" y="403"/>
                  </a:lnTo>
                  <a:lnTo>
                    <a:pt x="160" y="397"/>
                  </a:lnTo>
                  <a:lnTo>
                    <a:pt x="167" y="397"/>
                  </a:lnTo>
                  <a:lnTo>
                    <a:pt x="167" y="391"/>
                  </a:lnTo>
                  <a:lnTo>
                    <a:pt x="173" y="391"/>
                  </a:lnTo>
                  <a:lnTo>
                    <a:pt x="179" y="391"/>
                  </a:lnTo>
                  <a:lnTo>
                    <a:pt x="186" y="391"/>
                  </a:lnTo>
                  <a:lnTo>
                    <a:pt x="192" y="391"/>
                  </a:lnTo>
                  <a:lnTo>
                    <a:pt x="192" y="384"/>
                  </a:lnTo>
                  <a:lnTo>
                    <a:pt x="192" y="378"/>
                  </a:lnTo>
                  <a:lnTo>
                    <a:pt x="186" y="371"/>
                  </a:lnTo>
                  <a:lnTo>
                    <a:pt x="186" y="365"/>
                  </a:lnTo>
                  <a:lnTo>
                    <a:pt x="192" y="365"/>
                  </a:lnTo>
                  <a:lnTo>
                    <a:pt x="192" y="359"/>
                  </a:lnTo>
                  <a:lnTo>
                    <a:pt x="199" y="359"/>
                  </a:lnTo>
                  <a:lnTo>
                    <a:pt x="199" y="352"/>
                  </a:lnTo>
                  <a:lnTo>
                    <a:pt x="199" y="346"/>
                  </a:lnTo>
                  <a:lnTo>
                    <a:pt x="205" y="346"/>
                  </a:lnTo>
                  <a:lnTo>
                    <a:pt x="211" y="346"/>
                  </a:lnTo>
                  <a:lnTo>
                    <a:pt x="205" y="339"/>
                  </a:lnTo>
                  <a:lnTo>
                    <a:pt x="211" y="333"/>
                  </a:lnTo>
                  <a:lnTo>
                    <a:pt x="211" y="327"/>
                  </a:lnTo>
                  <a:lnTo>
                    <a:pt x="218" y="327"/>
                  </a:lnTo>
                  <a:lnTo>
                    <a:pt x="224" y="327"/>
                  </a:lnTo>
                  <a:lnTo>
                    <a:pt x="224" y="320"/>
                  </a:lnTo>
                  <a:lnTo>
                    <a:pt x="224" y="314"/>
                  </a:lnTo>
                  <a:lnTo>
                    <a:pt x="231" y="314"/>
                  </a:lnTo>
                  <a:lnTo>
                    <a:pt x="231" y="307"/>
                  </a:lnTo>
                  <a:lnTo>
                    <a:pt x="231" y="301"/>
                  </a:lnTo>
                  <a:lnTo>
                    <a:pt x="237" y="295"/>
                  </a:lnTo>
                  <a:lnTo>
                    <a:pt x="231" y="295"/>
                  </a:lnTo>
                  <a:lnTo>
                    <a:pt x="231" y="288"/>
                  </a:lnTo>
                  <a:lnTo>
                    <a:pt x="231" y="282"/>
                  </a:lnTo>
                  <a:lnTo>
                    <a:pt x="237" y="282"/>
                  </a:lnTo>
                  <a:lnTo>
                    <a:pt x="243" y="282"/>
                  </a:lnTo>
                  <a:lnTo>
                    <a:pt x="250" y="282"/>
                  </a:lnTo>
                  <a:lnTo>
                    <a:pt x="256" y="282"/>
                  </a:lnTo>
                  <a:lnTo>
                    <a:pt x="256" y="288"/>
                  </a:lnTo>
                  <a:lnTo>
                    <a:pt x="256" y="295"/>
                  </a:lnTo>
                  <a:lnTo>
                    <a:pt x="263" y="295"/>
                  </a:lnTo>
                  <a:lnTo>
                    <a:pt x="263" y="288"/>
                  </a:lnTo>
                  <a:lnTo>
                    <a:pt x="269" y="288"/>
                  </a:lnTo>
                  <a:lnTo>
                    <a:pt x="269" y="282"/>
                  </a:lnTo>
                  <a:lnTo>
                    <a:pt x="275" y="282"/>
                  </a:lnTo>
                  <a:lnTo>
                    <a:pt x="275" y="275"/>
                  </a:lnTo>
                  <a:lnTo>
                    <a:pt x="275" y="269"/>
                  </a:lnTo>
                  <a:lnTo>
                    <a:pt x="282" y="269"/>
                  </a:lnTo>
                  <a:lnTo>
                    <a:pt x="288" y="269"/>
                  </a:lnTo>
                  <a:lnTo>
                    <a:pt x="288" y="263"/>
                  </a:lnTo>
                  <a:lnTo>
                    <a:pt x="288" y="269"/>
                  </a:lnTo>
                  <a:lnTo>
                    <a:pt x="295" y="269"/>
                  </a:lnTo>
                  <a:lnTo>
                    <a:pt x="295" y="263"/>
                  </a:lnTo>
                  <a:lnTo>
                    <a:pt x="301" y="263"/>
                  </a:lnTo>
                  <a:lnTo>
                    <a:pt x="301" y="256"/>
                  </a:lnTo>
                  <a:lnTo>
                    <a:pt x="307" y="256"/>
                  </a:lnTo>
                  <a:lnTo>
                    <a:pt x="307" y="250"/>
                  </a:lnTo>
                  <a:lnTo>
                    <a:pt x="314" y="250"/>
                  </a:lnTo>
                  <a:lnTo>
                    <a:pt x="314" y="243"/>
                  </a:lnTo>
                  <a:lnTo>
                    <a:pt x="314" y="237"/>
                  </a:lnTo>
                  <a:lnTo>
                    <a:pt x="314" y="231"/>
                  </a:lnTo>
                  <a:lnTo>
                    <a:pt x="320" y="231"/>
                  </a:lnTo>
                  <a:lnTo>
                    <a:pt x="327" y="231"/>
                  </a:lnTo>
                  <a:lnTo>
                    <a:pt x="333" y="231"/>
                  </a:lnTo>
                  <a:lnTo>
                    <a:pt x="333" y="237"/>
                  </a:lnTo>
                  <a:lnTo>
                    <a:pt x="340" y="237"/>
                  </a:lnTo>
                  <a:lnTo>
                    <a:pt x="346" y="237"/>
                  </a:lnTo>
                  <a:lnTo>
                    <a:pt x="346" y="231"/>
                  </a:lnTo>
                  <a:lnTo>
                    <a:pt x="346" y="237"/>
                  </a:lnTo>
                  <a:lnTo>
                    <a:pt x="352" y="237"/>
                  </a:lnTo>
                  <a:lnTo>
                    <a:pt x="352" y="231"/>
                  </a:lnTo>
                  <a:lnTo>
                    <a:pt x="359" y="231"/>
                  </a:lnTo>
                  <a:lnTo>
                    <a:pt x="365" y="231"/>
                  </a:lnTo>
                  <a:lnTo>
                    <a:pt x="365" y="224"/>
                  </a:lnTo>
                  <a:lnTo>
                    <a:pt x="372" y="224"/>
                  </a:lnTo>
                  <a:lnTo>
                    <a:pt x="372" y="231"/>
                  </a:lnTo>
                  <a:lnTo>
                    <a:pt x="378" y="231"/>
                  </a:lnTo>
                  <a:lnTo>
                    <a:pt x="372" y="231"/>
                  </a:lnTo>
                  <a:lnTo>
                    <a:pt x="372" y="237"/>
                  </a:lnTo>
                  <a:lnTo>
                    <a:pt x="378" y="237"/>
                  </a:lnTo>
                  <a:lnTo>
                    <a:pt x="378" y="243"/>
                  </a:lnTo>
                  <a:lnTo>
                    <a:pt x="378" y="250"/>
                  </a:lnTo>
                  <a:lnTo>
                    <a:pt x="384" y="250"/>
                  </a:lnTo>
                  <a:lnTo>
                    <a:pt x="384" y="256"/>
                  </a:lnTo>
                  <a:lnTo>
                    <a:pt x="391" y="256"/>
                  </a:lnTo>
                  <a:lnTo>
                    <a:pt x="391" y="263"/>
                  </a:lnTo>
                  <a:lnTo>
                    <a:pt x="397" y="263"/>
                  </a:lnTo>
                  <a:lnTo>
                    <a:pt x="404" y="263"/>
                  </a:lnTo>
                  <a:lnTo>
                    <a:pt x="404" y="256"/>
                  </a:lnTo>
                  <a:lnTo>
                    <a:pt x="410" y="263"/>
                  </a:lnTo>
                  <a:lnTo>
                    <a:pt x="410" y="269"/>
                  </a:lnTo>
                  <a:lnTo>
                    <a:pt x="416" y="269"/>
                  </a:lnTo>
                  <a:lnTo>
                    <a:pt x="423" y="269"/>
                  </a:lnTo>
                  <a:lnTo>
                    <a:pt x="423" y="275"/>
                  </a:lnTo>
                  <a:lnTo>
                    <a:pt x="429" y="275"/>
                  </a:lnTo>
                  <a:lnTo>
                    <a:pt x="436" y="275"/>
                  </a:lnTo>
                  <a:lnTo>
                    <a:pt x="436" y="282"/>
                  </a:lnTo>
                  <a:lnTo>
                    <a:pt x="436" y="275"/>
                  </a:lnTo>
                  <a:lnTo>
                    <a:pt x="442" y="282"/>
                  </a:lnTo>
                  <a:lnTo>
                    <a:pt x="442" y="275"/>
                  </a:lnTo>
                  <a:lnTo>
                    <a:pt x="448" y="275"/>
                  </a:lnTo>
                  <a:lnTo>
                    <a:pt x="455" y="275"/>
                  </a:lnTo>
                  <a:lnTo>
                    <a:pt x="461" y="282"/>
                  </a:lnTo>
                  <a:lnTo>
                    <a:pt x="468" y="275"/>
                  </a:lnTo>
                  <a:lnTo>
                    <a:pt x="474" y="275"/>
                  </a:lnTo>
                  <a:lnTo>
                    <a:pt x="474" y="282"/>
                  </a:lnTo>
                  <a:lnTo>
                    <a:pt x="480" y="282"/>
                  </a:lnTo>
                  <a:lnTo>
                    <a:pt x="480" y="275"/>
                  </a:lnTo>
                  <a:lnTo>
                    <a:pt x="487" y="275"/>
                  </a:lnTo>
                  <a:lnTo>
                    <a:pt x="487" y="269"/>
                  </a:lnTo>
                  <a:lnTo>
                    <a:pt x="493" y="269"/>
                  </a:lnTo>
                  <a:lnTo>
                    <a:pt x="500" y="269"/>
                  </a:lnTo>
                  <a:lnTo>
                    <a:pt x="506" y="269"/>
                  </a:lnTo>
                  <a:lnTo>
                    <a:pt x="512" y="269"/>
                  </a:lnTo>
                  <a:lnTo>
                    <a:pt x="512" y="275"/>
                  </a:lnTo>
                  <a:lnTo>
                    <a:pt x="512" y="269"/>
                  </a:lnTo>
                  <a:lnTo>
                    <a:pt x="519" y="269"/>
                  </a:lnTo>
                  <a:lnTo>
                    <a:pt x="525" y="269"/>
                  </a:lnTo>
                  <a:lnTo>
                    <a:pt x="532" y="269"/>
                  </a:lnTo>
                  <a:lnTo>
                    <a:pt x="532" y="263"/>
                  </a:lnTo>
                  <a:lnTo>
                    <a:pt x="538" y="263"/>
                  </a:lnTo>
                  <a:lnTo>
                    <a:pt x="544" y="263"/>
                  </a:lnTo>
                  <a:lnTo>
                    <a:pt x="544" y="256"/>
                  </a:lnTo>
                  <a:lnTo>
                    <a:pt x="544" y="250"/>
                  </a:lnTo>
                  <a:lnTo>
                    <a:pt x="544" y="243"/>
                  </a:lnTo>
                  <a:lnTo>
                    <a:pt x="551" y="243"/>
                  </a:lnTo>
                  <a:lnTo>
                    <a:pt x="551" y="237"/>
                  </a:lnTo>
                  <a:lnTo>
                    <a:pt x="551" y="231"/>
                  </a:lnTo>
                  <a:lnTo>
                    <a:pt x="557" y="231"/>
                  </a:lnTo>
                  <a:lnTo>
                    <a:pt x="564" y="231"/>
                  </a:lnTo>
                  <a:lnTo>
                    <a:pt x="570" y="231"/>
                  </a:lnTo>
                  <a:lnTo>
                    <a:pt x="570" y="224"/>
                  </a:lnTo>
                  <a:lnTo>
                    <a:pt x="576" y="224"/>
                  </a:lnTo>
                  <a:lnTo>
                    <a:pt x="583" y="224"/>
                  </a:lnTo>
                  <a:lnTo>
                    <a:pt x="576" y="224"/>
                  </a:lnTo>
                  <a:lnTo>
                    <a:pt x="576" y="218"/>
                  </a:lnTo>
                  <a:lnTo>
                    <a:pt x="576" y="211"/>
                  </a:lnTo>
                  <a:lnTo>
                    <a:pt x="576" y="205"/>
                  </a:lnTo>
                  <a:lnTo>
                    <a:pt x="570" y="199"/>
                  </a:lnTo>
                  <a:lnTo>
                    <a:pt x="570" y="192"/>
                  </a:lnTo>
                  <a:lnTo>
                    <a:pt x="564" y="179"/>
                  </a:lnTo>
                  <a:lnTo>
                    <a:pt x="564" y="173"/>
                  </a:lnTo>
                  <a:lnTo>
                    <a:pt x="564" y="160"/>
                  </a:lnTo>
                  <a:lnTo>
                    <a:pt x="564" y="154"/>
                  </a:lnTo>
                  <a:lnTo>
                    <a:pt x="557" y="154"/>
                  </a:lnTo>
                  <a:lnTo>
                    <a:pt x="557" y="147"/>
                  </a:lnTo>
                  <a:lnTo>
                    <a:pt x="557" y="135"/>
                  </a:lnTo>
                  <a:lnTo>
                    <a:pt x="557" y="128"/>
                  </a:lnTo>
                  <a:lnTo>
                    <a:pt x="564" y="122"/>
                  </a:lnTo>
                  <a:lnTo>
                    <a:pt x="570" y="109"/>
                  </a:lnTo>
                  <a:lnTo>
                    <a:pt x="589" y="83"/>
                  </a:lnTo>
                  <a:lnTo>
                    <a:pt x="596" y="71"/>
                  </a:lnTo>
                  <a:lnTo>
                    <a:pt x="602" y="58"/>
                  </a:lnTo>
                  <a:lnTo>
                    <a:pt x="602" y="51"/>
                  </a:lnTo>
                  <a:lnTo>
                    <a:pt x="602" y="45"/>
                  </a:lnTo>
                  <a:lnTo>
                    <a:pt x="615" y="39"/>
                  </a:lnTo>
                  <a:lnTo>
                    <a:pt x="621" y="32"/>
                  </a:lnTo>
                  <a:lnTo>
                    <a:pt x="628" y="26"/>
                  </a:lnTo>
                  <a:lnTo>
                    <a:pt x="634" y="26"/>
                  </a:lnTo>
                  <a:lnTo>
                    <a:pt x="640" y="19"/>
                  </a:lnTo>
                  <a:lnTo>
                    <a:pt x="647" y="26"/>
                  </a:lnTo>
                  <a:lnTo>
                    <a:pt x="660" y="26"/>
                  </a:lnTo>
                  <a:lnTo>
                    <a:pt x="666" y="32"/>
                  </a:lnTo>
                  <a:lnTo>
                    <a:pt x="672" y="32"/>
                  </a:lnTo>
                  <a:lnTo>
                    <a:pt x="685" y="39"/>
                  </a:lnTo>
                  <a:lnTo>
                    <a:pt x="698" y="39"/>
                  </a:lnTo>
                  <a:lnTo>
                    <a:pt x="705" y="39"/>
                  </a:lnTo>
                  <a:lnTo>
                    <a:pt x="711" y="45"/>
                  </a:lnTo>
                  <a:lnTo>
                    <a:pt x="724" y="45"/>
                  </a:lnTo>
                  <a:lnTo>
                    <a:pt x="737" y="45"/>
                  </a:lnTo>
                  <a:lnTo>
                    <a:pt x="743" y="45"/>
                  </a:lnTo>
                  <a:lnTo>
                    <a:pt x="749" y="51"/>
                  </a:lnTo>
                  <a:lnTo>
                    <a:pt x="749" y="58"/>
                  </a:lnTo>
                  <a:lnTo>
                    <a:pt x="749" y="64"/>
                  </a:lnTo>
                  <a:lnTo>
                    <a:pt x="756" y="71"/>
                  </a:lnTo>
                  <a:lnTo>
                    <a:pt x="762" y="77"/>
                  </a:lnTo>
                  <a:lnTo>
                    <a:pt x="762" y="83"/>
                  </a:lnTo>
                  <a:lnTo>
                    <a:pt x="769" y="77"/>
                  </a:lnTo>
                  <a:lnTo>
                    <a:pt x="775" y="71"/>
                  </a:lnTo>
                  <a:lnTo>
                    <a:pt x="781" y="71"/>
                  </a:lnTo>
                  <a:lnTo>
                    <a:pt x="788" y="64"/>
                  </a:lnTo>
                  <a:lnTo>
                    <a:pt x="788" y="58"/>
                  </a:lnTo>
                  <a:lnTo>
                    <a:pt x="788" y="51"/>
                  </a:lnTo>
                  <a:lnTo>
                    <a:pt x="794" y="45"/>
                  </a:lnTo>
                  <a:lnTo>
                    <a:pt x="807" y="39"/>
                  </a:lnTo>
                  <a:lnTo>
                    <a:pt x="813" y="32"/>
                  </a:lnTo>
                  <a:lnTo>
                    <a:pt x="833" y="32"/>
                  </a:lnTo>
                  <a:lnTo>
                    <a:pt x="845" y="39"/>
                  </a:lnTo>
                  <a:lnTo>
                    <a:pt x="852" y="45"/>
                  </a:lnTo>
                  <a:lnTo>
                    <a:pt x="858" y="45"/>
                  </a:lnTo>
                  <a:lnTo>
                    <a:pt x="865" y="51"/>
                  </a:lnTo>
                  <a:lnTo>
                    <a:pt x="871" y="51"/>
                  </a:lnTo>
                  <a:lnTo>
                    <a:pt x="871" y="45"/>
                  </a:lnTo>
                  <a:lnTo>
                    <a:pt x="884" y="39"/>
                  </a:lnTo>
                  <a:lnTo>
                    <a:pt x="884" y="32"/>
                  </a:lnTo>
                  <a:lnTo>
                    <a:pt x="890" y="32"/>
                  </a:lnTo>
                  <a:lnTo>
                    <a:pt x="897" y="19"/>
                  </a:lnTo>
                  <a:lnTo>
                    <a:pt x="903" y="19"/>
                  </a:lnTo>
                  <a:lnTo>
                    <a:pt x="909" y="13"/>
                  </a:lnTo>
                  <a:lnTo>
                    <a:pt x="916" y="13"/>
                  </a:lnTo>
                  <a:lnTo>
                    <a:pt x="916" y="7"/>
                  </a:lnTo>
                  <a:lnTo>
                    <a:pt x="922" y="7"/>
                  </a:lnTo>
                  <a:lnTo>
                    <a:pt x="935" y="0"/>
                  </a:lnTo>
                  <a:lnTo>
                    <a:pt x="941" y="0"/>
                  </a:lnTo>
                  <a:lnTo>
                    <a:pt x="948" y="0"/>
                  </a:lnTo>
                  <a:lnTo>
                    <a:pt x="961" y="0"/>
                  </a:lnTo>
                  <a:lnTo>
                    <a:pt x="967" y="7"/>
                  </a:lnTo>
                  <a:lnTo>
                    <a:pt x="986" y="19"/>
                  </a:lnTo>
                  <a:lnTo>
                    <a:pt x="993" y="26"/>
                  </a:lnTo>
                  <a:lnTo>
                    <a:pt x="999" y="51"/>
                  </a:lnTo>
                  <a:lnTo>
                    <a:pt x="1044" y="90"/>
                  </a:lnTo>
                  <a:lnTo>
                    <a:pt x="1063" y="109"/>
                  </a:lnTo>
                  <a:lnTo>
                    <a:pt x="1089" y="122"/>
                  </a:lnTo>
                  <a:lnTo>
                    <a:pt x="1108" y="160"/>
                  </a:lnTo>
                  <a:lnTo>
                    <a:pt x="1127" y="179"/>
                  </a:lnTo>
                  <a:lnTo>
                    <a:pt x="1140" y="205"/>
                  </a:lnTo>
                  <a:lnTo>
                    <a:pt x="1140" y="224"/>
                  </a:lnTo>
                  <a:lnTo>
                    <a:pt x="1146" y="250"/>
                  </a:lnTo>
                  <a:lnTo>
                    <a:pt x="1153" y="282"/>
                  </a:lnTo>
                  <a:lnTo>
                    <a:pt x="1146" y="307"/>
                  </a:lnTo>
                  <a:lnTo>
                    <a:pt x="1153" y="371"/>
                  </a:lnTo>
                  <a:lnTo>
                    <a:pt x="1153" y="448"/>
                  </a:lnTo>
                  <a:lnTo>
                    <a:pt x="1146" y="653"/>
                  </a:lnTo>
                  <a:lnTo>
                    <a:pt x="1153" y="685"/>
                  </a:lnTo>
                  <a:lnTo>
                    <a:pt x="1153" y="717"/>
                  </a:lnTo>
                  <a:lnTo>
                    <a:pt x="1166" y="749"/>
                  </a:lnTo>
                  <a:lnTo>
                    <a:pt x="1166" y="762"/>
                  </a:lnTo>
                  <a:lnTo>
                    <a:pt x="1153" y="781"/>
                  </a:lnTo>
                  <a:lnTo>
                    <a:pt x="1153" y="800"/>
                  </a:lnTo>
                  <a:lnTo>
                    <a:pt x="1146" y="807"/>
                  </a:lnTo>
                  <a:lnTo>
                    <a:pt x="1146" y="826"/>
                  </a:lnTo>
                  <a:lnTo>
                    <a:pt x="1140" y="845"/>
                  </a:lnTo>
                  <a:lnTo>
                    <a:pt x="1140" y="858"/>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endParaRPr lang="fr-FR"/>
            </a:p>
          </p:txBody>
        </p:sp>
        <p:sp>
          <p:nvSpPr>
            <p:cNvPr id="57" name="Freeform 228">
              <a:extLst>
                <a:ext uri="{FF2B5EF4-FFF2-40B4-BE49-F238E27FC236}">
                  <a16:creationId xmlns:a16="http://schemas.microsoft.com/office/drawing/2014/main" id="{1A8F3D10-0A24-C114-18D4-F210F8BAB291}"/>
                </a:ext>
              </a:extLst>
            </p:cNvPr>
            <p:cNvSpPr>
              <a:spLocks/>
            </p:cNvSpPr>
            <p:nvPr/>
          </p:nvSpPr>
          <p:spPr bwMode="gray">
            <a:xfrm>
              <a:off x="3894551" y="2371660"/>
              <a:ext cx="702756" cy="899834"/>
            </a:xfrm>
            <a:custGeom>
              <a:avLst/>
              <a:gdLst>
                <a:gd name="T0" fmla="*/ 1044 w 1089"/>
                <a:gd name="T1" fmla="*/ 532 h 1249"/>
                <a:gd name="T2" fmla="*/ 1050 w 1089"/>
                <a:gd name="T3" fmla="*/ 673 h 1249"/>
                <a:gd name="T4" fmla="*/ 1069 w 1089"/>
                <a:gd name="T5" fmla="*/ 839 h 1249"/>
                <a:gd name="T6" fmla="*/ 999 w 1089"/>
                <a:gd name="T7" fmla="*/ 890 h 1249"/>
                <a:gd name="T8" fmla="*/ 909 w 1089"/>
                <a:gd name="T9" fmla="*/ 910 h 1249"/>
                <a:gd name="T10" fmla="*/ 839 w 1089"/>
                <a:gd name="T11" fmla="*/ 884 h 1249"/>
                <a:gd name="T12" fmla="*/ 743 w 1089"/>
                <a:gd name="T13" fmla="*/ 878 h 1249"/>
                <a:gd name="T14" fmla="*/ 692 w 1089"/>
                <a:gd name="T15" fmla="*/ 993 h 1249"/>
                <a:gd name="T16" fmla="*/ 698 w 1089"/>
                <a:gd name="T17" fmla="*/ 1063 h 1249"/>
                <a:gd name="T18" fmla="*/ 660 w 1089"/>
                <a:gd name="T19" fmla="*/ 1102 h 1249"/>
                <a:gd name="T20" fmla="*/ 608 w 1089"/>
                <a:gd name="T21" fmla="*/ 1114 h 1249"/>
                <a:gd name="T22" fmla="*/ 564 w 1089"/>
                <a:gd name="T23" fmla="*/ 1114 h 1249"/>
                <a:gd name="T24" fmla="*/ 512 w 1089"/>
                <a:gd name="T25" fmla="*/ 1095 h 1249"/>
                <a:gd name="T26" fmla="*/ 487 w 1089"/>
                <a:gd name="T27" fmla="*/ 1070 h 1249"/>
                <a:gd name="T28" fmla="*/ 442 w 1089"/>
                <a:gd name="T29" fmla="*/ 1076 h 1249"/>
                <a:gd name="T30" fmla="*/ 410 w 1089"/>
                <a:gd name="T31" fmla="*/ 1108 h 1249"/>
                <a:gd name="T32" fmla="*/ 371 w 1089"/>
                <a:gd name="T33" fmla="*/ 1121 h 1249"/>
                <a:gd name="T34" fmla="*/ 346 w 1089"/>
                <a:gd name="T35" fmla="*/ 1166 h 1249"/>
                <a:gd name="T36" fmla="*/ 314 w 1089"/>
                <a:gd name="T37" fmla="*/ 1210 h 1249"/>
                <a:gd name="T38" fmla="*/ 282 w 1089"/>
                <a:gd name="T39" fmla="*/ 1249 h 1249"/>
                <a:gd name="T40" fmla="*/ 256 w 1089"/>
                <a:gd name="T41" fmla="*/ 1178 h 1249"/>
                <a:gd name="T42" fmla="*/ 205 w 1089"/>
                <a:gd name="T43" fmla="*/ 1082 h 1249"/>
                <a:gd name="T44" fmla="*/ 237 w 1089"/>
                <a:gd name="T45" fmla="*/ 1012 h 1249"/>
                <a:gd name="T46" fmla="*/ 269 w 1089"/>
                <a:gd name="T47" fmla="*/ 942 h 1249"/>
                <a:gd name="T48" fmla="*/ 269 w 1089"/>
                <a:gd name="T49" fmla="*/ 858 h 1249"/>
                <a:gd name="T50" fmla="*/ 288 w 1089"/>
                <a:gd name="T51" fmla="*/ 807 h 1249"/>
                <a:gd name="T52" fmla="*/ 275 w 1089"/>
                <a:gd name="T53" fmla="*/ 724 h 1249"/>
                <a:gd name="T54" fmla="*/ 250 w 1089"/>
                <a:gd name="T55" fmla="*/ 692 h 1249"/>
                <a:gd name="T56" fmla="*/ 186 w 1089"/>
                <a:gd name="T57" fmla="*/ 666 h 1249"/>
                <a:gd name="T58" fmla="*/ 122 w 1089"/>
                <a:gd name="T59" fmla="*/ 666 h 1249"/>
                <a:gd name="T60" fmla="*/ 83 w 1089"/>
                <a:gd name="T61" fmla="*/ 711 h 1249"/>
                <a:gd name="T62" fmla="*/ 13 w 1089"/>
                <a:gd name="T63" fmla="*/ 717 h 1249"/>
                <a:gd name="T64" fmla="*/ 26 w 1089"/>
                <a:gd name="T65" fmla="*/ 679 h 1249"/>
                <a:gd name="T66" fmla="*/ 70 w 1089"/>
                <a:gd name="T67" fmla="*/ 653 h 1249"/>
                <a:gd name="T68" fmla="*/ 6 w 1089"/>
                <a:gd name="T69" fmla="*/ 634 h 1249"/>
                <a:gd name="T70" fmla="*/ 38 w 1089"/>
                <a:gd name="T71" fmla="*/ 602 h 1249"/>
                <a:gd name="T72" fmla="*/ 90 w 1089"/>
                <a:gd name="T73" fmla="*/ 589 h 1249"/>
                <a:gd name="T74" fmla="*/ 141 w 1089"/>
                <a:gd name="T75" fmla="*/ 570 h 1249"/>
                <a:gd name="T76" fmla="*/ 96 w 1089"/>
                <a:gd name="T77" fmla="*/ 557 h 1249"/>
                <a:gd name="T78" fmla="*/ 45 w 1089"/>
                <a:gd name="T79" fmla="*/ 557 h 1249"/>
                <a:gd name="T80" fmla="*/ 45 w 1089"/>
                <a:gd name="T81" fmla="*/ 493 h 1249"/>
                <a:gd name="T82" fmla="*/ 96 w 1089"/>
                <a:gd name="T83" fmla="*/ 519 h 1249"/>
                <a:gd name="T84" fmla="*/ 109 w 1089"/>
                <a:gd name="T85" fmla="*/ 461 h 1249"/>
                <a:gd name="T86" fmla="*/ 90 w 1089"/>
                <a:gd name="T87" fmla="*/ 410 h 1249"/>
                <a:gd name="T88" fmla="*/ 115 w 1089"/>
                <a:gd name="T89" fmla="*/ 359 h 1249"/>
                <a:gd name="T90" fmla="*/ 115 w 1089"/>
                <a:gd name="T91" fmla="*/ 282 h 1249"/>
                <a:gd name="T92" fmla="*/ 128 w 1089"/>
                <a:gd name="T93" fmla="*/ 237 h 1249"/>
                <a:gd name="T94" fmla="*/ 122 w 1089"/>
                <a:gd name="T95" fmla="*/ 180 h 1249"/>
                <a:gd name="T96" fmla="*/ 179 w 1089"/>
                <a:gd name="T97" fmla="*/ 180 h 1249"/>
                <a:gd name="T98" fmla="*/ 186 w 1089"/>
                <a:gd name="T99" fmla="*/ 225 h 1249"/>
                <a:gd name="T100" fmla="*/ 243 w 1089"/>
                <a:gd name="T101" fmla="*/ 244 h 1249"/>
                <a:gd name="T102" fmla="*/ 269 w 1089"/>
                <a:gd name="T103" fmla="*/ 257 h 1249"/>
                <a:gd name="T104" fmla="*/ 295 w 1089"/>
                <a:gd name="T105" fmla="*/ 295 h 1249"/>
                <a:gd name="T106" fmla="*/ 359 w 1089"/>
                <a:gd name="T107" fmla="*/ 308 h 1249"/>
                <a:gd name="T108" fmla="*/ 403 w 1089"/>
                <a:gd name="T109" fmla="*/ 301 h 1249"/>
                <a:gd name="T110" fmla="*/ 397 w 1089"/>
                <a:gd name="T111" fmla="*/ 244 h 1249"/>
                <a:gd name="T112" fmla="*/ 429 w 1089"/>
                <a:gd name="T113" fmla="*/ 186 h 1249"/>
                <a:gd name="T114" fmla="*/ 468 w 1089"/>
                <a:gd name="T115" fmla="*/ 77 h 1249"/>
                <a:gd name="T116" fmla="*/ 500 w 1089"/>
                <a:gd name="T117" fmla="*/ 45 h 1249"/>
                <a:gd name="T118" fmla="*/ 532 w 1089"/>
                <a:gd name="T119" fmla="*/ 52 h 1249"/>
                <a:gd name="T120" fmla="*/ 570 w 1089"/>
                <a:gd name="T121" fmla="*/ 39 h 1249"/>
                <a:gd name="T122" fmla="*/ 615 w 1089"/>
                <a:gd name="T123" fmla="*/ 39 h 1249"/>
                <a:gd name="T124" fmla="*/ 692 w 1089"/>
                <a:gd name="T125" fmla="*/ 13 h 1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89" h="1249">
                  <a:moveTo>
                    <a:pt x="711" y="0"/>
                  </a:moveTo>
                  <a:lnTo>
                    <a:pt x="858" y="96"/>
                  </a:lnTo>
                  <a:lnTo>
                    <a:pt x="967" y="167"/>
                  </a:lnTo>
                  <a:lnTo>
                    <a:pt x="1005" y="186"/>
                  </a:lnTo>
                  <a:lnTo>
                    <a:pt x="1012" y="192"/>
                  </a:lnTo>
                  <a:lnTo>
                    <a:pt x="1031" y="199"/>
                  </a:lnTo>
                  <a:lnTo>
                    <a:pt x="1037" y="231"/>
                  </a:lnTo>
                  <a:lnTo>
                    <a:pt x="1037" y="353"/>
                  </a:lnTo>
                  <a:lnTo>
                    <a:pt x="1037" y="481"/>
                  </a:lnTo>
                  <a:lnTo>
                    <a:pt x="1044" y="500"/>
                  </a:lnTo>
                  <a:lnTo>
                    <a:pt x="1044" y="513"/>
                  </a:lnTo>
                  <a:lnTo>
                    <a:pt x="1044" y="532"/>
                  </a:lnTo>
                  <a:lnTo>
                    <a:pt x="1037" y="570"/>
                  </a:lnTo>
                  <a:lnTo>
                    <a:pt x="1025" y="596"/>
                  </a:lnTo>
                  <a:lnTo>
                    <a:pt x="1018" y="615"/>
                  </a:lnTo>
                  <a:lnTo>
                    <a:pt x="1018" y="628"/>
                  </a:lnTo>
                  <a:lnTo>
                    <a:pt x="1031" y="653"/>
                  </a:lnTo>
                  <a:lnTo>
                    <a:pt x="1031" y="666"/>
                  </a:lnTo>
                  <a:lnTo>
                    <a:pt x="1031" y="673"/>
                  </a:lnTo>
                  <a:lnTo>
                    <a:pt x="1037" y="673"/>
                  </a:lnTo>
                  <a:lnTo>
                    <a:pt x="1044" y="673"/>
                  </a:lnTo>
                  <a:lnTo>
                    <a:pt x="1044" y="666"/>
                  </a:lnTo>
                  <a:lnTo>
                    <a:pt x="1050" y="666"/>
                  </a:lnTo>
                  <a:lnTo>
                    <a:pt x="1050" y="673"/>
                  </a:lnTo>
                  <a:lnTo>
                    <a:pt x="1050" y="666"/>
                  </a:lnTo>
                  <a:lnTo>
                    <a:pt x="1057" y="666"/>
                  </a:lnTo>
                  <a:lnTo>
                    <a:pt x="1063" y="666"/>
                  </a:lnTo>
                  <a:lnTo>
                    <a:pt x="1063" y="679"/>
                  </a:lnTo>
                  <a:lnTo>
                    <a:pt x="1069" y="717"/>
                  </a:lnTo>
                  <a:lnTo>
                    <a:pt x="1069" y="724"/>
                  </a:lnTo>
                  <a:lnTo>
                    <a:pt x="1069" y="737"/>
                  </a:lnTo>
                  <a:lnTo>
                    <a:pt x="1069" y="781"/>
                  </a:lnTo>
                  <a:lnTo>
                    <a:pt x="1082" y="826"/>
                  </a:lnTo>
                  <a:lnTo>
                    <a:pt x="1089" y="839"/>
                  </a:lnTo>
                  <a:lnTo>
                    <a:pt x="1076" y="839"/>
                  </a:lnTo>
                  <a:lnTo>
                    <a:pt x="1069" y="839"/>
                  </a:lnTo>
                  <a:lnTo>
                    <a:pt x="1063" y="839"/>
                  </a:lnTo>
                  <a:lnTo>
                    <a:pt x="1050" y="846"/>
                  </a:lnTo>
                  <a:lnTo>
                    <a:pt x="1044" y="846"/>
                  </a:lnTo>
                  <a:lnTo>
                    <a:pt x="1044" y="852"/>
                  </a:lnTo>
                  <a:lnTo>
                    <a:pt x="1037" y="852"/>
                  </a:lnTo>
                  <a:lnTo>
                    <a:pt x="1031" y="858"/>
                  </a:lnTo>
                  <a:lnTo>
                    <a:pt x="1025" y="858"/>
                  </a:lnTo>
                  <a:lnTo>
                    <a:pt x="1018" y="871"/>
                  </a:lnTo>
                  <a:lnTo>
                    <a:pt x="1012" y="871"/>
                  </a:lnTo>
                  <a:lnTo>
                    <a:pt x="1012" y="878"/>
                  </a:lnTo>
                  <a:lnTo>
                    <a:pt x="999" y="884"/>
                  </a:lnTo>
                  <a:lnTo>
                    <a:pt x="999" y="890"/>
                  </a:lnTo>
                  <a:lnTo>
                    <a:pt x="993" y="890"/>
                  </a:lnTo>
                  <a:lnTo>
                    <a:pt x="986" y="884"/>
                  </a:lnTo>
                  <a:lnTo>
                    <a:pt x="980" y="884"/>
                  </a:lnTo>
                  <a:lnTo>
                    <a:pt x="973" y="878"/>
                  </a:lnTo>
                  <a:lnTo>
                    <a:pt x="961" y="871"/>
                  </a:lnTo>
                  <a:lnTo>
                    <a:pt x="941" y="871"/>
                  </a:lnTo>
                  <a:lnTo>
                    <a:pt x="935" y="878"/>
                  </a:lnTo>
                  <a:lnTo>
                    <a:pt x="922" y="884"/>
                  </a:lnTo>
                  <a:lnTo>
                    <a:pt x="916" y="890"/>
                  </a:lnTo>
                  <a:lnTo>
                    <a:pt x="916" y="897"/>
                  </a:lnTo>
                  <a:lnTo>
                    <a:pt x="916" y="903"/>
                  </a:lnTo>
                  <a:lnTo>
                    <a:pt x="909" y="910"/>
                  </a:lnTo>
                  <a:lnTo>
                    <a:pt x="903" y="910"/>
                  </a:lnTo>
                  <a:lnTo>
                    <a:pt x="897" y="916"/>
                  </a:lnTo>
                  <a:lnTo>
                    <a:pt x="890" y="922"/>
                  </a:lnTo>
                  <a:lnTo>
                    <a:pt x="890" y="916"/>
                  </a:lnTo>
                  <a:lnTo>
                    <a:pt x="884" y="910"/>
                  </a:lnTo>
                  <a:lnTo>
                    <a:pt x="877" y="903"/>
                  </a:lnTo>
                  <a:lnTo>
                    <a:pt x="877" y="897"/>
                  </a:lnTo>
                  <a:lnTo>
                    <a:pt x="877" y="890"/>
                  </a:lnTo>
                  <a:lnTo>
                    <a:pt x="871" y="884"/>
                  </a:lnTo>
                  <a:lnTo>
                    <a:pt x="865" y="884"/>
                  </a:lnTo>
                  <a:lnTo>
                    <a:pt x="852" y="884"/>
                  </a:lnTo>
                  <a:lnTo>
                    <a:pt x="839" y="884"/>
                  </a:lnTo>
                  <a:lnTo>
                    <a:pt x="833" y="878"/>
                  </a:lnTo>
                  <a:lnTo>
                    <a:pt x="826" y="878"/>
                  </a:lnTo>
                  <a:lnTo>
                    <a:pt x="813" y="878"/>
                  </a:lnTo>
                  <a:lnTo>
                    <a:pt x="800" y="871"/>
                  </a:lnTo>
                  <a:lnTo>
                    <a:pt x="794" y="871"/>
                  </a:lnTo>
                  <a:lnTo>
                    <a:pt x="788" y="865"/>
                  </a:lnTo>
                  <a:lnTo>
                    <a:pt x="775" y="865"/>
                  </a:lnTo>
                  <a:lnTo>
                    <a:pt x="768" y="858"/>
                  </a:lnTo>
                  <a:lnTo>
                    <a:pt x="762" y="865"/>
                  </a:lnTo>
                  <a:lnTo>
                    <a:pt x="756" y="865"/>
                  </a:lnTo>
                  <a:lnTo>
                    <a:pt x="749" y="871"/>
                  </a:lnTo>
                  <a:lnTo>
                    <a:pt x="743" y="878"/>
                  </a:lnTo>
                  <a:lnTo>
                    <a:pt x="730" y="884"/>
                  </a:lnTo>
                  <a:lnTo>
                    <a:pt x="730" y="890"/>
                  </a:lnTo>
                  <a:lnTo>
                    <a:pt x="730" y="897"/>
                  </a:lnTo>
                  <a:lnTo>
                    <a:pt x="724" y="910"/>
                  </a:lnTo>
                  <a:lnTo>
                    <a:pt x="717" y="922"/>
                  </a:lnTo>
                  <a:lnTo>
                    <a:pt x="698" y="948"/>
                  </a:lnTo>
                  <a:lnTo>
                    <a:pt x="692" y="961"/>
                  </a:lnTo>
                  <a:lnTo>
                    <a:pt x="685" y="967"/>
                  </a:lnTo>
                  <a:lnTo>
                    <a:pt x="685" y="974"/>
                  </a:lnTo>
                  <a:lnTo>
                    <a:pt x="685" y="986"/>
                  </a:lnTo>
                  <a:lnTo>
                    <a:pt x="685" y="993"/>
                  </a:lnTo>
                  <a:lnTo>
                    <a:pt x="692" y="993"/>
                  </a:lnTo>
                  <a:lnTo>
                    <a:pt x="692" y="999"/>
                  </a:lnTo>
                  <a:lnTo>
                    <a:pt x="692" y="1012"/>
                  </a:lnTo>
                  <a:lnTo>
                    <a:pt x="692" y="1018"/>
                  </a:lnTo>
                  <a:lnTo>
                    <a:pt x="698" y="1031"/>
                  </a:lnTo>
                  <a:lnTo>
                    <a:pt x="698" y="1038"/>
                  </a:lnTo>
                  <a:lnTo>
                    <a:pt x="704" y="1044"/>
                  </a:lnTo>
                  <a:lnTo>
                    <a:pt x="704" y="1050"/>
                  </a:lnTo>
                  <a:lnTo>
                    <a:pt x="704" y="1057"/>
                  </a:lnTo>
                  <a:lnTo>
                    <a:pt x="704" y="1063"/>
                  </a:lnTo>
                  <a:lnTo>
                    <a:pt x="711" y="1063"/>
                  </a:lnTo>
                  <a:lnTo>
                    <a:pt x="704" y="1063"/>
                  </a:lnTo>
                  <a:lnTo>
                    <a:pt x="698" y="1063"/>
                  </a:lnTo>
                  <a:lnTo>
                    <a:pt x="698" y="1070"/>
                  </a:lnTo>
                  <a:lnTo>
                    <a:pt x="692" y="1070"/>
                  </a:lnTo>
                  <a:lnTo>
                    <a:pt x="685" y="1070"/>
                  </a:lnTo>
                  <a:lnTo>
                    <a:pt x="679" y="1070"/>
                  </a:lnTo>
                  <a:lnTo>
                    <a:pt x="679" y="1076"/>
                  </a:lnTo>
                  <a:lnTo>
                    <a:pt x="679" y="1082"/>
                  </a:lnTo>
                  <a:lnTo>
                    <a:pt x="672" y="1082"/>
                  </a:lnTo>
                  <a:lnTo>
                    <a:pt x="672" y="1089"/>
                  </a:lnTo>
                  <a:lnTo>
                    <a:pt x="672" y="1095"/>
                  </a:lnTo>
                  <a:lnTo>
                    <a:pt x="672" y="1102"/>
                  </a:lnTo>
                  <a:lnTo>
                    <a:pt x="666" y="1102"/>
                  </a:lnTo>
                  <a:lnTo>
                    <a:pt x="660" y="1102"/>
                  </a:lnTo>
                  <a:lnTo>
                    <a:pt x="660" y="1108"/>
                  </a:lnTo>
                  <a:lnTo>
                    <a:pt x="653" y="1108"/>
                  </a:lnTo>
                  <a:lnTo>
                    <a:pt x="647" y="1108"/>
                  </a:lnTo>
                  <a:lnTo>
                    <a:pt x="640" y="1108"/>
                  </a:lnTo>
                  <a:lnTo>
                    <a:pt x="640" y="1114"/>
                  </a:lnTo>
                  <a:lnTo>
                    <a:pt x="640" y="1108"/>
                  </a:lnTo>
                  <a:lnTo>
                    <a:pt x="634" y="1108"/>
                  </a:lnTo>
                  <a:lnTo>
                    <a:pt x="628" y="1108"/>
                  </a:lnTo>
                  <a:lnTo>
                    <a:pt x="621" y="1108"/>
                  </a:lnTo>
                  <a:lnTo>
                    <a:pt x="615" y="1108"/>
                  </a:lnTo>
                  <a:lnTo>
                    <a:pt x="615" y="1114"/>
                  </a:lnTo>
                  <a:lnTo>
                    <a:pt x="608" y="1114"/>
                  </a:lnTo>
                  <a:lnTo>
                    <a:pt x="608" y="1121"/>
                  </a:lnTo>
                  <a:lnTo>
                    <a:pt x="602" y="1121"/>
                  </a:lnTo>
                  <a:lnTo>
                    <a:pt x="602" y="1114"/>
                  </a:lnTo>
                  <a:lnTo>
                    <a:pt x="596" y="1114"/>
                  </a:lnTo>
                  <a:lnTo>
                    <a:pt x="589" y="1121"/>
                  </a:lnTo>
                  <a:lnTo>
                    <a:pt x="583" y="1114"/>
                  </a:lnTo>
                  <a:lnTo>
                    <a:pt x="576" y="1114"/>
                  </a:lnTo>
                  <a:lnTo>
                    <a:pt x="570" y="1114"/>
                  </a:lnTo>
                  <a:lnTo>
                    <a:pt x="570" y="1121"/>
                  </a:lnTo>
                  <a:lnTo>
                    <a:pt x="564" y="1114"/>
                  </a:lnTo>
                  <a:lnTo>
                    <a:pt x="564" y="1121"/>
                  </a:lnTo>
                  <a:lnTo>
                    <a:pt x="564" y="1114"/>
                  </a:lnTo>
                  <a:lnTo>
                    <a:pt x="557" y="1114"/>
                  </a:lnTo>
                  <a:lnTo>
                    <a:pt x="551" y="1114"/>
                  </a:lnTo>
                  <a:lnTo>
                    <a:pt x="551" y="1108"/>
                  </a:lnTo>
                  <a:lnTo>
                    <a:pt x="544" y="1108"/>
                  </a:lnTo>
                  <a:lnTo>
                    <a:pt x="538" y="1108"/>
                  </a:lnTo>
                  <a:lnTo>
                    <a:pt x="538" y="1102"/>
                  </a:lnTo>
                  <a:lnTo>
                    <a:pt x="532" y="1095"/>
                  </a:lnTo>
                  <a:lnTo>
                    <a:pt x="532" y="1102"/>
                  </a:lnTo>
                  <a:lnTo>
                    <a:pt x="525" y="1102"/>
                  </a:lnTo>
                  <a:lnTo>
                    <a:pt x="519" y="1102"/>
                  </a:lnTo>
                  <a:lnTo>
                    <a:pt x="519" y="1095"/>
                  </a:lnTo>
                  <a:lnTo>
                    <a:pt x="512" y="1095"/>
                  </a:lnTo>
                  <a:lnTo>
                    <a:pt x="512" y="1089"/>
                  </a:lnTo>
                  <a:lnTo>
                    <a:pt x="506" y="1089"/>
                  </a:lnTo>
                  <a:lnTo>
                    <a:pt x="506" y="1082"/>
                  </a:lnTo>
                  <a:lnTo>
                    <a:pt x="506" y="1076"/>
                  </a:lnTo>
                  <a:lnTo>
                    <a:pt x="500" y="1076"/>
                  </a:lnTo>
                  <a:lnTo>
                    <a:pt x="500" y="1070"/>
                  </a:lnTo>
                  <a:lnTo>
                    <a:pt x="506" y="1070"/>
                  </a:lnTo>
                  <a:lnTo>
                    <a:pt x="500" y="1070"/>
                  </a:lnTo>
                  <a:lnTo>
                    <a:pt x="500" y="1063"/>
                  </a:lnTo>
                  <a:lnTo>
                    <a:pt x="493" y="1063"/>
                  </a:lnTo>
                  <a:lnTo>
                    <a:pt x="493" y="1070"/>
                  </a:lnTo>
                  <a:lnTo>
                    <a:pt x="487" y="1070"/>
                  </a:lnTo>
                  <a:lnTo>
                    <a:pt x="480" y="1070"/>
                  </a:lnTo>
                  <a:lnTo>
                    <a:pt x="480" y="1076"/>
                  </a:lnTo>
                  <a:lnTo>
                    <a:pt x="474" y="1076"/>
                  </a:lnTo>
                  <a:lnTo>
                    <a:pt x="474" y="1070"/>
                  </a:lnTo>
                  <a:lnTo>
                    <a:pt x="474" y="1076"/>
                  </a:lnTo>
                  <a:lnTo>
                    <a:pt x="468" y="1076"/>
                  </a:lnTo>
                  <a:lnTo>
                    <a:pt x="461" y="1076"/>
                  </a:lnTo>
                  <a:lnTo>
                    <a:pt x="461" y="1070"/>
                  </a:lnTo>
                  <a:lnTo>
                    <a:pt x="455" y="1070"/>
                  </a:lnTo>
                  <a:lnTo>
                    <a:pt x="448" y="1070"/>
                  </a:lnTo>
                  <a:lnTo>
                    <a:pt x="442" y="1070"/>
                  </a:lnTo>
                  <a:lnTo>
                    <a:pt x="442" y="1076"/>
                  </a:lnTo>
                  <a:lnTo>
                    <a:pt x="442" y="1082"/>
                  </a:lnTo>
                  <a:lnTo>
                    <a:pt x="442" y="1089"/>
                  </a:lnTo>
                  <a:lnTo>
                    <a:pt x="435" y="1089"/>
                  </a:lnTo>
                  <a:lnTo>
                    <a:pt x="435" y="1095"/>
                  </a:lnTo>
                  <a:lnTo>
                    <a:pt x="429" y="1095"/>
                  </a:lnTo>
                  <a:lnTo>
                    <a:pt x="429" y="1102"/>
                  </a:lnTo>
                  <a:lnTo>
                    <a:pt x="423" y="1102"/>
                  </a:lnTo>
                  <a:lnTo>
                    <a:pt x="423" y="1108"/>
                  </a:lnTo>
                  <a:lnTo>
                    <a:pt x="416" y="1108"/>
                  </a:lnTo>
                  <a:lnTo>
                    <a:pt x="416" y="1102"/>
                  </a:lnTo>
                  <a:lnTo>
                    <a:pt x="416" y="1108"/>
                  </a:lnTo>
                  <a:lnTo>
                    <a:pt x="410" y="1108"/>
                  </a:lnTo>
                  <a:lnTo>
                    <a:pt x="403" y="1108"/>
                  </a:lnTo>
                  <a:lnTo>
                    <a:pt x="403" y="1114"/>
                  </a:lnTo>
                  <a:lnTo>
                    <a:pt x="403" y="1121"/>
                  </a:lnTo>
                  <a:lnTo>
                    <a:pt x="397" y="1121"/>
                  </a:lnTo>
                  <a:lnTo>
                    <a:pt x="397" y="1127"/>
                  </a:lnTo>
                  <a:lnTo>
                    <a:pt x="391" y="1127"/>
                  </a:lnTo>
                  <a:lnTo>
                    <a:pt x="391" y="1134"/>
                  </a:lnTo>
                  <a:lnTo>
                    <a:pt x="384" y="1134"/>
                  </a:lnTo>
                  <a:lnTo>
                    <a:pt x="384" y="1127"/>
                  </a:lnTo>
                  <a:lnTo>
                    <a:pt x="384" y="1121"/>
                  </a:lnTo>
                  <a:lnTo>
                    <a:pt x="378" y="1121"/>
                  </a:lnTo>
                  <a:lnTo>
                    <a:pt x="371" y="1121"/>
                  </a:lnTo>
                  <a:lnTo>
                    <a:pt x="365" y="1121"/>
                  </a:lnTo>
                  <a:lnTo>
                    <a:pt x="359" y="1121"/>
                  </a:lnTo>
                  <a:lnTo>
                    <a:pt x="359" y="1127"/>
                  </a:lnTo>
                  <a:lnTo>
                    <a:pt x="359" y="1134"/>
                  </a:lnTo>
                  <a:lnTo>
                    <a:pt x="365" y="1134"/>
                  </a:lnTo>
                  <a:lnTo>
                    <a:pt x="359" y="1140"/>
                  </a:lnTo>
                  <a:lnTo>
                    <a:pt x="359" y="1146"/>
                  </a:lnTo>
                  <a:lnTo>
                    <a:pt x="359" y="1153"/>
                  </a:lnTo>
                  <a:lnTo>
                    <a:pt x="352" y="1153"/>
                  </a:lnTo>
                  <a:lnTo>
                    <a:pt x="352" y="1159"/>
                  </a:lnTo>
                  <a:lnTo>
                    <a:pt x="352" y="1166"/>
                  </a:lnTo>
                  <a:lnTo>
                    <a:pt x="346" y="1166"/>
                  </a:lnTo>
                  <a:lnTo>
                    <a:pt x="339" y="1166"/>
                  </a:lnTo>
                  <a:lnTo>
                    <a:pt x="339" y="1172"/>
                  </a:lnTo>
                  <a:lnTo>
                    <a:pt x="333" y="1178"/>
                  </a:lnTo>
                  <a:lnTo>
                    <a:pt x="339" y="1185"/>
                  </a:lnTo>
                  <a:lnTo>
                    <a:pt x="333" y="1185"/>
                  </a:lnTo>
                  <a:lnTo>
                    <a:pt x="327" y="1185"/>
                  </a:lnTo>
                  <a:lnTo>
                    <a:pt x="327" y="1191"/>
                  </a:lnTo>
                  <a:lnTo>
                    <a:pt x="327" y="1198"/>
                  </a:lnTo>
                  <a:lnTo>
                    <a:pt x="320" y="1198"/>
                  </a:lnTo>
                  <a:lnTo>
                    <a:pt x="320" y="1204"/>
                  </a:lnTo>
                  <a:lnTo>
                    <a:pt x="314" y="1204"/>
                  </a:lnTo>
                  <a:lnTo>
                    <a:pt x="314" y="1210"/>
                  </a:lnTo>
                  <a:lnTo>
                    <a:pt x="320" y="1217"/>
                  </a:lnTo>
                  <a:lnTo>
                    <a:pt x="320" y="1223"/>
                  </a:lnTo>
                  <a:lnTo>
                    <a:pt x="320" y="1230"/>
                  </a:lnTo>
                  <a:lnTo>
                    <a:pt x="314" y="1230"/>
                  </a:lnTo>
                  <a:lnTo>
                    <a:pt x="307" y="1230"/>
                  </a:lnTo>
                  <a:lnTo>
                    <a:pt x="301" y="1230"/>
                  </a:lnTo>
                  <a:lnTo>
                    <a:pt x="295" y="1230"/>
                  </a:lnTo>
                  <a:lnTo>
                    <a:pt x="295" y="1236"/>
                  </a:lnTo>
                  <a:lnTo>
                    <a:pt x="288" y="1236"/>
                  </a:lnTo>
                  <a:lnTo>
                    <a:pt x="288" y="1242"/>
                  </a:lnTo>
                  <a:lnTo>
                    <a:pt x="282" y="1242"/>
                  </a:lnTo>
                  <a:lnTo>
                    <a:pt x="282" y="1249"/>
                  </a:lnTo>
                  <a:lnTo>
                    <a:pt x="275" y="1249"/>
                  </a:lnTo>
                  <a:lnTo>
                    <a:pt x="275" y="1242"/>
                  </a:lnTo>
                  <a:lnTo>
                    <a:pt x="269" y="1242"/>
                  </a:lnTo>
                  <a:lnTo>
                    <a:pt x="269" y="1236"/>
                  </a:lnTo>
                  <a:lnTo>
                    <a:pt x="269" y="1230"/>
                  </a:lnTo>
                  <a:lnTo>
                    <a:pt x="263" y="1223"/>
                  </a:lnTo>
                  <a:lnTo>
                    <a:pt x="263" y="1217"/>
                  </a:lnTo>
                  <a:lnTo>
                    <a:pt x="256" y="1210"/>
                  </a:lnTo>
                  <a:lnTo>
                    <a:pt x="256" y="1204"/>
                  </a:lnTo>
                  <a:lnTo>
                    <a:pt x="256" y="1198"/>
                  </a:lnTo>
                  <a:lnTo>
                    <a:pt x="256" y="1191"/>
                  </a:lnTo>
                  <a:lnTo>
                    <a:pt x="256" y="1178"/>
                  </a:lnTo>
                  <a:lnTo>
                    <a:pt x="256" y="1172"/>
                  </a:lnTo>
                  <a:lnTo>
                    <a:pt x="250" y="1166"/>
                  </a:lnTo>
                  <a:lnTo>
                    <a:pt x="243" y="1166"/>
                  </a:lnTo>
                  <a:lnTo>
                    <a:pt x="243" y="1159"/>
                  </a:lnTo>
                  <a:lnTo>
                    <a:pt x="237" y="1159"/>
                  </a:lnTo>
                  <a:lnTo>
                    <a:pt x="224" y="1127"/>
                  </a:lnTo>
                  <a:lnTo>
                    <a:pt x="224" y="1114"/>
                  </a:lnTo>
                  <a:lnTo>
                    <a:pt x="218" y="1108"/>
                  </a:lnTo>
                  <a:lnTo>
                    <a:pt x="218" y="1102"/>
                  </a:lnTo>
                  <a:lnTo>
                    <a:pt x="211" y="1095"/>
                  </a:lnTo>
                  <a:lnTo>
                    <a:pt x="211" y="1089"/>
                  </a:lnTo>
                  <a:lnTo>
                    <a:pt x="205" y="1082"/>
                  </a:lnTo>
                  <a:lnTo>
                    <a:pt x="205" y="1076"/>
                  </a:lnTo>
                  <a:lnTo>
                    <a:pt x="211" y="1070"/>
                  </a:lnTo>
                  <a:lnTo>
                    <a:pt x="211" y="1063"/>
                  </a:lnTo>
                  <a:lnTo>
                    <a:pt x="211" y="1057"/>
                  </a:lnTo>
                  <a:lnTo>
                    <a:pt x="211" y="1050"/>
                  </a:lnTo>
                  <a:lnTo>
                    <a:pt x="218" y="1044"/>
                  </a:lnTo>
                  <a:lnTo>
                    <a:pt x="218" y="1038"/>
                  </a:lnTo>
                  <a:lnTo>
                    <a:pt x="224" y="1038"/>
                  </a:lnTo>
                  <a:lnTo>
                    <a:pt x="231" y="1031"/>
                  </a:lnTo>
                  <a:lnTo>
                    <a:pt x="231" y="1025"/>
                  </a:lnTo>
                  <a:lnTo>
                    <a:pt x="237" y="1018"/>
                  </a:lnTo>
                  <a:lnTo>
                    <a:pt x="237" y="1012"/>
                  </a:lnTo>
                  <a:lnTo>
                    <a:pt x="237" y="1006"/>
                  </a:lnTo>
                  <a:lnTo>
                    <a:pt x="231" y="999"/>
                  </a:lnTo>
                  <a:lnTo>
                    <a:pt x="231" y="993"/>
                  </a:lnTo>
                  <a:lnTo>
                    <a:pt x="231" y="986"/>
                  </a:lnTo>
                  <a:lnTo>
                    <a:pt x="231" y="980"/>
                  </a:lnTo>
                  <a:lnTo>
                    <a:pt x="237" y="980"/>
                  </a:lnTo>
                  <a:lnTo>
                    <a:pt x="243" y="980"/>
                  </a:lnTo>
                  <a:lnTo>
                    <a:pt x="250" y="974"/>
                  </a:lnTo>
                  <a:lnTo>
                    <a:pt x="256" y="967"/>
                  </a:lnTo>
                  <a:lnTo>
                    <a:pt x="256" y="961"/>
                  </a:lnTo>
                  <a:lnTo>
                    <a:pt x="269" y="948"/>
                  </a:lnTo>
                  <a:lnTo>
                    <a:pt x="269" y="942"/>
                  </a:lnTo>
                  <a:lnTo>
                    <a:pt x="275" y="935"/>
                  </a:lnTo>
                  <a:lnTo>
                    <a:pt x="275" y="929"/>
                  </a:lnTo>
                  <a:lnTo>
                    <a:pt x="275" y="922"/>
                  </a:lnTo>
                  <a:lnTo>
                    <a:pt x="269" y="916"/>
                  </a:lnTo>
                  <a:lnTo>
                    <a:pt x="263" y="910"/>
                  </a:lnTo>
                  <a:lnTo>
                    <a:pt x="256" y="897"/>
                  </a:lnTo>
                  <a:lnTo>
                    <a:pt x="256" y="890"/>
                  </a:lnTo>
                  <a:lnTo>
                    <a:pt x="256" y="884"/>
                  </a:lnTo>
                  <a:lnTo>
                    <a:pt x="256" y="878"/>
                  </a:lnTo>
                  <a:lnTo>
                    <a:pt x="263" y="871"/>
                  </a:lnTo>
                  <a:lnTo>
                    <a:pt x="263" y="865"/>
                  </a:lnTo>
                  <a:lnTo>
                    <a:pt x="269" y="858"/>
                  </a:lnTo>
                  <a:lnTo>
                    <a:pt x="275" y="858"/>
                  </a:lnTo>
                  <a:lnTo>
                    <a:pt x="275" y="852"/>
                  </a:lnTo>
                  <a:lnTo>
                    <a:pt x="275" y="846"/>
                  </a:lnTo>
                  <a:lnTo>
                    <a:pt x="282" y="846"/>
                  </a:lnTo>
                  <a:lnTo>
                    <a:pt x="282" y="839"/>
                  </a:lnTo>
                  <a:lnTo>
                    <a:pt x="288" y="839"/>
                  </a:lnTo>
                  <a:lnTo>
                    <a:pt x="295" y="839"/>
                  </a:lnTo>
                  <a:lnTo>
                    <a:pt x="295" y="833"/>
                  </a:lnTo>
                  <a:lnTo>
                    <a:pt x="295" y="826"/>
                  </a:lnTo>
                  <a:lnTo>
                    <a:pt x="295" y="820"/>
                  </a:lnTo>
                  <a:lnTo>
                    <a:pt x="288" y="813"/>
                  </a:lnTo>
                  <a:lnTo>
                    <a:pt x="288" y="807"/>
                  </a:lnTo>
                  <a:lnTo>
                    <a:pt x="295" y="801"/>
                  </a:lnTo>
                  <a:lnTo>
                    <a:pt x="295" y="794"/>
                  </a:lnTo>
                  <a:lnTo>
                    <a:pt x="301" y="781"/>
                  </a:lnTo>
                  <a:lnTo>
                    <a:pt x="307" y="762"/>
                  </a:lnTo>
                  <a:lnTo>
                    <a:pt x="307" y="756"/>
                  </a:lnTo>
                  <a:lnTo>
                    <a:pt x="307" y="749"/>
                  </a:lnTo>
                  <a:lnTo>
                    <a:pt x="301" y="743"/>
                  </a:lnTo>
                  <a:lnTo>
                    <a:pt x="301" y="737"/>
                  </a:lnTo>
                  <a:lnTo>
                    <a:pt x="295" y="730"/>
                  </a:lnTo>
                  <a:lnTo>
                    <a:pt x="288" y="730"/>
                  </a:lnTo>
                  <a:lnTo>
                    <a:pt x="282" y="730"/>
                  </a:lnTo>
                  <a:lnTo>
                    <a:pt x="275" y="724"/>
                  </a:lnTo>
                  <a:lnTo>
                    <a:pt x="269" y="724"/>
                  </a:lnTo>
                  <a:lnTo>
                    <a:pt x="269" y="717"/>
                  </a:lnTo>
                  <a:lnTo>
                    <a:pt x="263" y="717"/>
                  </a:lnTo>
                  <a:lnTo>
                    <a:pt x="256" y="717"/>
                  </a:lnTo>
                  <a:lnTo>
                    <a:pt x="250" y="717"/>
                  </a:lnTo>
                  <a:lnTo>
                    <a:pt x="250" y="711"/>
                  </a:lnTo>
                  <a:lnTo>
                    <a:pt x="243" y="711"/>
                  </a:lnTo>
                  <a:lnTo>
                    <a:pt x="243" y="705"/>
                  </a:lnTo>
                  <a:lnTo>
                    <a:pt x="250" y="705"/>
                  </a:lnTo>
                  <a:lnTo>
                    <a:pt x="250" y="698"/>
                  </a:lnTo>
                  <a:lnTo>
                    <a:pt x="256" y="698"/>
                  </a:lnTo>
                  <a:lnTo>
                    <a:pt x="250" y="692"/>
                  </a:lnTo>
                  <a:lnTo>
                    <a:pt x="250" y="685"/>
                  </a:lnTo>
                  <a:lnTo>
                    <a:pt x="243" y="679"/>
                  </a:lnTo>
                  <a:lnTo>
                    <a:pt x="237" y="673"/>
                  </a:lnTo>
                  <a:lnTo>
                    <a:pt x="231" y="673"/>
                  </a:lnTo>
                  <a:lnTo>
                    <a:pt x="224" y="673"/>
                  </a:lnTo>
                  <a:lnTo>
                    <a:pt x="218" y="673"/>
                  </a:lnTo>
                  <a:lnTo>
                    <a:pt x="218" y="666"/>
                  </a:lnTo>
                  <a:lnTo>
                    <a:pt x="211" y="666"/>
                  </a:lnTo>
                  <a:lnTo>
                    <a:pt x="205" y="666"/>
                  </a:lnTo>
                  <a:lnTo>
                    <a:pt x="199" y="666"/>
                  </a:lnTo>
                  <a:lnTo>
                    <a:pt x="192" y="666"/>
                  </a:lnTo>
                  <a:lnTo>
                    <a:pt x="186" y="666"/>
                  </a:lnTo>
                  <a:lnTo>
                    <a:pt x="186" y="660"/>
                  </a:lnTo>
                  <a:lnTo>
                    <a:pt x="179" y="660"/>
                  </a:lnTo>
                  <a:lnTo>
                    <a:pt x="173" y="660"/>
                  </a:lnTo>
                  <a:lnTo>
                    <a:pt x="173" y="666"/>
                  </a:lnTo>
                  <a:lnTo>
                    <a:pt x="167" y="666"/>
                  </a:lnTo>
                  <a:lnTo>
                    <a:pt x="160" y="666"/>
                  </a:lnTo>
                  <a:lnTo>
                    <a:pt x="154" y="666"/>
                  </a:lnTo>
                  <a:lnTo>
                    <a:pt x="147" y="666"/>
                  </a:lnTo>
                  <a:lnTo>
                    <a:pt x="141" y="666"/>
                  </a:lnTo>
                  <a:lnTo>
                    <a:pt x="135" y="666"/>
                  </a:lnTo>
                  <a:lnTo>
                    <a:pt x="128" y="666"/>
                  </a:lnTo>
                  <a:lnTo>
                    <a:pt x="122" y="666"/>
                  </a:lnTo>
                  <a:lnTo>
                    <a:pt x="115" y="666"/>
                  </a:lnTo>
                  <a:lnTo>
                    <a:pt x="115" y="673"/>
                  </a:lnTo>
                  <a:lnTo>
                    <a:pt x="109" y="673"/>
                  </a:lnTo>
                  <a:lnTo>
                    <a:pt x="109" y="679"/>
                  </a:lnTo>
                  <a:lnTo>
                    <a:pt x="109" y="685"/>
                  </a:lnTo>
                  <a:lnTo>
                    <a:pt x="109" y="692"/>
                  </a:lnTo>
                  <a:lnTo>
                    <a:pt x="103" y="698"/>
                  </a:lnTo>
                  <a:lnTo>
                    <a:pt x="103" y="705"/>
                  </a:lnTo>
                  <a:lnTo>
                    <a:pt x="96" y="705"/>
                  </a:lnTo>
                  <a:lnTo>
                    <a:pt x="96" y="711"/>
                  </a:lnTo>
                  <a:lnTo>
                    <a:pt x="90" y="711"/>
                  </a:lnTo>
                  <a:lnTo>
                    <a:pt x="83" y="711"/>
                  </a:lnTo>
                  <a:lnTo>
                    <a:pt x="77" y="711"/>
                  </a:lnTo>
                  <a:lnTo>
                    <a:pt x="70" y="717"/>
                  </a:lnTo>
                  <a:lnTo>
                    <a:pt x="64" y="717"/>
                  </a:lnTo>
                  <a:lnTo>
                    <a:pt x="58" y="724"/>
                  </a:lnTo>
                  <a:lnTo>
                    <a:pt x="51" y="724"/>
                  </a:lnTo>
                  <a:lnTo>
                    <a:pt x="45" y="724"/>
                  </a:lnTo>
                  <a:lnTo>
                    <a:pt x="38" y="730"/>
                  </a:lnTo>
                  <a:lnTo>
                    <a:pt x="32" y="730"/>
                  </a:lnTo>
                  <a:lnTo>
                    <a:pt x="32" y="724"/>
                  </a:lnTo>
                  <a:lnTo>
                    <a:pt x="26" y="724"/>
                  </a:lnTo>
                  <a:lnTo>
                    <a:pt x="19" y="717"/>
                  </a:lnTo>
                  <a:lnTo>
                    <a:pt x="13" y="717"/>
                  </a:lnTo>
                  <a:lnTo>
                    <a:pt x="19" y="717"/>
                  </a:lnTo>
                  <a:lnTo>
                    <a:pt x="13" y="711"/>
                  </a:lnTo>
                  <a:lnTo>
                    <a:pt x="0" y="698"/>
                  </a:lnTo>
                  <a:lnTo>
                    <a:pt x="0" y="692"/>
                  </a:lnTo>
                  <a:lnTo>
                    <a:pt x="0" y="685"/>
                  </a:lnTo>
                  <a:lnTo>
                    <a:pt x="0" y="679"/>
                  </a:lnTo>
                  <a:lnTo>
                    <a:pt x="0" y="673"/>
                  </a:lnTo>
                  <a:lnTo>
                    <a:pt x="6" y="673"/>
                  </a:lnTo>
                  <a:lnTo>
                    <a:pt x="13" y="679"/>
                  </a:lnTo>
                  <a:lnTo>
                    <a:pt x="19" y="679"/>
                  </a:lnTo>
                  <a:lnTo>
                    <a:pt x="26" y="685"/>
                  </a:lnTo>
                  <a:lnTo>
                    <a:pt x="26" y="679"/>
                  </a:lnTo>
                  <a:lnTo>
                    <a:pt x="32" y="679"/>
                  </a:lnTo>
                  <a:lnTo>
                    <a:pt x="38" y="679"/>
                  </a:lnTo>
                  <a:lnTo>
                    <a:pt x="38" y="673"/>
                  </a:lnTo>
                  <a:lnTo>
                    <a:pt x="45" y="673"/>
                  </a:lnTo>
                  <a:lnTo>
                    <a:pt x="51" y="673"/>
                  </a:lnTo>
                  <a:lnTo>
                    <a:pt x="58" y="673"/>
                  </a:lnTo>
                  <a:lnTo>
                    <a:pt x="58" y="666"/>
                  </a:lnTo>
                  <a:lnTo>
                    <a:pt x="64" y="666"/>
                  </a:lnTo>
                  <a:lnTo>
                    <a:pt x="70" y="660"/>
                  </a:lnTo>
                  <a:lnTo>
                    <a:pt x="77" y="660"/>
                  </a:lnTo>
                  <a:lnTo>
                    <a:pt x="77" y="653"/>
                  </a:lnTo>
                  <a:lnTo>
                    <a:pt x="70" y="653"/>
                  </a:lnTo>
                  <a:lnTo>
                    <a:pt x="70" y="647"/>
                  </a:lnTo>
                  <a:lnTo>
                    <a:pt x="64" y="647"/>
                  </a:lnTo>
                  <a:lnTo>
                    <a:pt x="64" y="641"/>
                  </a:lnTo>
                  <a:lnTo>
                    <a:pt x="58" y="641"/>
                  </a:lnTo>
                  <a:lnTo>
                    <a:pt x="51" y="641"/>
                  </a:lnTo>
                  <a:lnTo>
                    <a:pt x="45" y="641"/>
                  </a:lnTo>
                  <a:lnTo>
                    <a:pt x="38" y="641"/>
                  </a:lnTo>
                  <a:lnTo>
                    <a:pt x="32" y="641"/>
                  </a:lnTo>
                  <a:lnTo>
                    <a:pt x="26" y="641"/>
                  </a:lnTo>
                  <a:lnTo>
                    <a:pt x="19" y="641"/>
                  </a:lnTo>
                  <a:lnTo>
                    <a:pt x="13" y="641"/>
                  </a:lnTo>
                  <a:lnTo>
                    <a:pt x="6" y="634"/>
                  </a:lnTo>
                  <a:lnTo>
                    <a:pt x="6" y="628"/>
                  </a:lnTo>
                  <a:lnTo>
                    <a:pt x="6" y="621"/>
                  </a:lnTo>
                  <a:lnTo>
                    <a:pt x="6" y="615"/>
                  </a:lnTo>
                  <a:lnTo>
                    <a:pt x="6" y="609"/>
                  </a:lnTo>
                  <a:lnTo>
                    <a:pt x="6" y="602"/>
                  </a:lnTo>
                  <a:lnTo>
                    <a:pt x="6" y="596"/>
                  </a:lnTo>
                  <a:lnTo>
                    <a:pt x="13" y="596"/>
                  </a:lnTo>
                  <a:lnTo>
                    <a:pt x="13" y="589"/>
                  </a:lnTo>
                  <a:lnTo>
                    <a:pt x="19" y="596"/>
                  </a:lnTo>
                  <a:lnTo>
                    <a:pt x="26" y="596"/>
                  </a:lnTo>
                  <a:lnTo>
                    <a:pt x="32" y="602"/>
                  </a:lnTo>
                  <a:lnTo>
                    <a:pt x="38" y="602"/>
                  </a:lnTo>
                  <a:lnTo>
                    <a:pt x="38" y="596"/>
                  </a:lnTo>
                  <a:lnTo>
                    <a:pt x="45" y="596"/>
                  </a:lnTo>
                  <a:lnTo>
                    <a:pt x="51" y="596"/>
                  </a:lnTo>
                  <a:lnTo>
                    <a:pt x="51" y="589"/>
                  </a:lnTo>
                  <a:lnTo>
                    <a:pt x="58" y="589"/>
                  </a:lnTo>
                  <a:lnTo>
                    <a:pt x="58" y="596"/>
                  </a:lnTo>
                  <a:lnTo>
                    <a:pt x="64" y="596"/>
                  </a:lnTo>
                  <a:lnTo>
                    <a:pt x="64" y="589"/>
                  </a:lnTo>
                  <a:lnTo>
                    <a:pt x="70" y="589"/>
                  </a:lnTo>
                  <a:lnTo>
                    <a:pt x="77" y="589"/>
                  </a:lnTo>
                  <a:lnTo>
                    <a:pt x="83" y="589"/>
                  </a:lnTo>
                  <a:lnTo>
                    <a:pt x="90" y="589"/>
                  </a:lnTo>
                  <a:lnTo>
                    <a:pt x="96" y="589"/>
                  </a:lnTo>
                  <a:lnTo>
                    <a:pt x="103" y="589"/>
                  </a:lnTo>
                  <a:lnTo>
                    <a:pt x="103" y="596"/>
                  </a:lnTo>
                  <a:lnTo>
                    <a:pt x="109" y="596"/>
                  </a:lnTo>
                  <a:lnTo>
                    <a:pt x="115" y="596"/>
                  </a:lnTo>
                  <a:lnTo>
                    <a:pt x="122" y="596"/>
                  </a:lnTo>
                  <a:lnTo>
                    <a:pt x="128" y="589"/>
                  </a:lnTo>
                  <a:lnTo>
                    <a:pt x="135" y="589"/>
                  </a:lnTo>
                  <a:lnTo>
                    <a:pt x="135" y="583"/>
                  </a:lnTo>
                  <a:lnTo>
                    <a:pt x="141" y="583"/>
                  </a:lnTo>
                  <a:lnTo>
                    <a:pt x="141" y="577"/>
                  </a:lnTo>
                  <a:lnTo>
                    <a:pt x="141" y="570"/>
                  </a:lnTo>
                  <a:lnTo>
                    <a:pt x="135" y="570"/>
                  </a:lnTo>
                  <a:lnTo>
                    <a:pt x="135" y="564"/>
                  </a:lnTo>
                  <a:lnTo>
                    <a:pt x="128" y="557"/>
                  </a:lnTo>
                  <a:lnTo>
                    <a:pt x="128" y="551"/>
                  </a:lnTo>
                  <a:lnTo>
                    <a:pt x="122" y="551"/>
                  </a:lnTo>
                  <a:lnTo>
                    <a:pt x="115" y="551"/>
                  </a:lnTo>
                  <a:lnTo>
                    <a:pt x="115" y="545"/>
                  </a:lnTo>
                  <a:lnTo>
                    <a:pt x="115" y="551"/>
                  </a:lnTo>
                  <a:lnTo>
                    <a:pt x="109" y="551"/>
                  </a:lnTo>
                  <a:lnTo>
                    <a:pt x="103" y="551"/>
                  </a:lnTo>
                  <a:lnTo>
                    <a:pt x="103" y="557"/>
                  </a:lnTo>
                  <a:lnTo>
                    <a:pt x="96" y="557"/>
                  </a:lnTo>
                  <a:lnTo>
                    <a:pt x="90" y="564"/>
                  </a:lnTo>
                  <a:lnTo>
                    <a:pt x="83" y="564"/>
                  </a:lnTo>
                  <a:lnTo>
                    <a:pt x="77" y="564"/>
                  </a:lnTo>
                  <a:lnTo>
                    <a:pt x="77" y="570"/>
                  </a:lnTo>
                  <a:lnTo>
                    <a:pt x="70" y="570"/>
                  </a:lnTo>
                  <a:lnTo>
                    <a:pt x="64" y="570"/>
                  </a:lnTo>
                  <a:lnTo>
                    <a:pt x="64" y="577"/>
                  </a:lnTo>
                  <a:lnTo>
                    <a:pt x="58" y="577"/>
                  </a:lnTo>
                  <a:lnTo>
                    <a:pt x="58" y="570"/>
                  </a:lnTo>
                  <a:lnTo>
                    <a:pt x="51" y="564"/>
                  </a:lnTo>
                  <a:lnTo>
                    <a:pt x="51" y="557"/>
                  </a:lnTo>
                  <a:lnTo>
                    <a:pt x="45" y="557"/>
                  </a:lnTo>
                  <a:lnTo>
                    <a:pt x="45" y="551"/>
                  </a:lnTo>
                  <a:lnTo>
                    <a:pt x="45" y="545"/>
                  </a:lnTo>
                  <a:lnTo>
                    <a:pt x="45" y="538"/>
                  </a:lnTo>
                  <a:lnTo>
                    <a:pt x="38" y="532"/>
                  </a:lnTo>
                  <a:lnTo>
                    <a:pt x="38" y="525"/>
                  </a:lnTo>
                  <a:lnTo>
                    <a:pt x="32" y="525"/>
                  </a:lnTo>
                  <a:lnTo>
                    <a:pt x="32" y="519"/>
                  </a:lnTo>
                  <a:lnTo>
                    <a:pt x="32" y="513"/>
                  </a:lnTo>
                  <a:lnTo>
                    <a:pt x="32" y="506"/>
                  </a:lnTo>
                  <a:lnTo>
                    <a:pt x="38" y="506"/>
                  </a:lnTo>
                  <a:lnTo>
                    <a:pt x="38" y="500"/>
                  </a:lnTo>
                  <a:lnTo>
                    <a:pt x="45" y="493"/>
                  </a:lnTo>
                  <a:lnTo>
                    <a:pt x="51" y="493"/>
                  </a:lnTo>
                  <a:lnTo>
                    <a:pt x="58" y="493"/>
                  </a:lnTo>
                  <a:lnTo>
                    <a:pt x="64" y="500"/>
                  </a:lnTo>
                  <a:lnTo>
                    <a:pt x="70" y="506"/>
                  </a:lnTo>
                  <a:lnTo>
                    <a:pt x="70" y="513"/>
                  </a:lnTo>
                  <a:lnTo>
                    <a:pt x="70" y="519"/>
                  </a:lnTo>
                  <a:lnTo>
                    <a:pt x="77" y="519"/>
                  </a:lnTo>
                  <a:lnTo>
                    <a:pt x="83" y="519"/>
                  </a:lnTo>
                  <a:lnTo>
                    <a:pt x="83" y="525"/>
                  </a:lnTo>
                  <a:lnTo>
                    <a:pt x="90" y="525"/>
                  </a:lnTo>
                  <a:lnTo>
                    <a:pt x="90" y="519"/>
                  </a:lnTo>
                  <a:lnTo>
                    <a:pt x="96" y="519"/>
                  </a:lnTo>
                  <a:lnTo>
                    <a:pt x="103" y="519"/>
                  </a:lnTo>
                  <a:lnTo>
                    <a:pt x="109" y="513"/>
                  </a:lnTo>
                  <a:lnTo>
                    <a:pt x="109" y="506"/>
                  </a:lnTo>
                  <a:lnTo>
                    <a:pt x="109" y="500"/>
                  </a:lnTo>
                  <a:lnTo>
                    <a:pt x="109" y="493"/>
                  </a:lnTo>
                  <a:lnTo>
                    <a:pt x="109" y="487"/>
                  </a:lnTo>
                  <a:lnTo>
                    <a:pt x="115" y="487"/>
                  </a:lnTo>
                  <a:lnTo>
                    <a:pt x="115" y="481"/>
                  </a:lnTo>
                  <a:lnTo>
                    <a:pt x="109" y="481"/>
                  </a:lnTo>
                  <a:lnTo>
                    <a:pt x="109" y="474"/>
                  </a:lnTo>
                  <a:lnTo>
                    <a:pt x="109" y="468"/>
                  </a:lnTo>
                  <a:lnTo>
                    <a:pt x="109" y="461"/>
                  </a:lnTo>
                  <a:lnTo>
                    <a:pt x="103" y="461"/>
                  </a:lnTo>
                  <a:lnTo>
                    <a:pt x="96" y="455"/>
                  </a:lnTo>
                  <a:lnTo>
                    <a:pt x="90" y="455"/>
                  </a:lnTo>
                  <a:lnTo>
                    <a:pt x="83" y="455"/>
                  </a:lnTo>
                  <a:lnTo>
                    <a:pt x="83" y="449"/>
                  </a:lnTo>
                  <a:lnTo>
                    <a:pt x="83" y="442"/>
                  </a:lnTo>
                  <a:lnTo>
                    <a:pt x="90" y="442"/>
                  </a:lnTo>
                  <a:lnTo>
                    <a:pt x="90" y="436"/>
                  </a:lnTo>
                  <a:lnTo>
                    <a:pt x="90" y="429"/>
                  </a:lnTo>
                  <a:lnTo>
                    <a:pt x="90" y="423"/>
                  </a:lnTo>
                  <a:lnTo>
                    <a:pt x="90" y="417"/>
                  </a:lnTo>
                  <a:lnTo>
                    <a:pt x="90" y="410"/>
                  </a:lnTo>
                  <a:lnTo>
                    <a:pt x="96" y="410"/>
                  </a:lnTo>
                  <a:lnTo>
                    <a:pt x="96" y="404"/>
                  </a:lnTo>
                  <a:lnTo>
                    <a:pt x="96" y="397"/>
                  </a:lnTo>
                  <a:lnTo>
                    <a:pt x="90" y="391"/>
                  </a:lnTo>
                  <a:lnTo>
                    <a:pt x="96" y="391"/>
                  </a:lnTo>
                  <a:lnTo>
                    <a:pt x="96" y="385"/>
                  </a:lnTo>
                  <a:lnTo>
                    <a:pt x="103" y="385"/>
                  </a:lnTo>
                  <a:lnTo>
                    <a:pt x="103" y="378"/>
                  </a:lnTo>
                  <a:lnTo>
                    <a:pt x="103" y="372"/>
                  </a:lnTo>
                  <a:lnTo>
                    <a:pt x="103" y="365"/>
                  </a:lnTo>
                  <a:lnTo>
                    <a:pt x="109" y="365"/>
                  </a:lnTo>
                  <a:lnTo>
                    <a:pt x="115" y="359"/>
                  </a:lnTo>
                  <a:lnTo>
                    <a:pt x="115" y="353"/>
                  </a:lnTo>
                  <a:lnTo>
                    <a:pt x="115" y="346"/>
                  </a:lnTo>
                  <a:lnTo>
                    <a:pt x="115" y="340"/>
                  </a:lnTo>
                  <a:lnTo>
                    <a:pt x="115" y="333"/>
                  </a:lnTo>
                  <a:lnTo>
                    <a:pt x="115" y="327"/>
                  </a:lnTo>
                  <a:lnTo>
                    <a:pt x="115" y="321"/>
                  </a:lnTo>
                  <a:lnTo>
                    <a:pt x="115" y="314"/>
                  </a:lnTo>
                  <a:lnTo>
                    <a:pt x="115" y="308"/>
                  </a:lnTo>
                  <a:lnTo>
                    <a:pt x="115" y="301"/>
                  </a:lnTo>
                  <a:lnTo>
                    <a:pt x="115" y="295"/>
                  </a:lnTo>
                  <a:lnTo>
                    <a:pt x="115" y="289"/>
                  </a:lnTo>
                  <a:lnTo>
                    <a:pt x="115" y="282"/>
                  </a:lnTo>
                  <a:lnTo>
                    <a:pt x="115" y="276"/>
                  </a:lnTo>
                  <a:lnTo>
                    <a:pt x="122" y="269"/>
                  </a:lnTo>
                  <a:lnTo>
                    <a:pt x="128" y="269"/>
                  </a:lnTo>
                  <a:lnTo>
                    <a:pt x="128" y="263"/>
                  </a:lnTo>
                  <a:lnTo>
                    <a:pt x="135" y="263"/>
                  </a:lnTo>
                  <a:lnTo>
                    <a:pt x="141" y="263"/>
                  </a:lnTo>
                  <a:lnTo>
                    <a:pt x="147" y="263"/>
                  </a:lnTo>
                  <a:lnTo>
                    <a:pt x="147" y="257"/>
                  </a:lnTo>
                  <a:lnTo>
                    <a:pt x="147" y="250"/>
                  </a:lnTo>
                  <a:lnTo>
                    <a:pt x="141" y="244"/>
                  </a:lnTo>
                  <a:lnTo>
                    <a:pt x="135" y="244"/>
                  </a:lnTo>
                  <a:lnTo>
                    <a:pt x="128" y="237"/>
                  </a:lnTo>
                  <a:lnTo>
                    <a:pt x="128" y="231"/>
                  </a:lnTo>
                  <a:lnTo>
                    <a:pt x="128" y="225"/>
                  </a:lnTo>
                  <a:lnTo>
                    <a:pt x="122" y="225"/>
                  </a:lnTo>
                  <a:lnTo>
                    <a:pt x="122" y="218"/>
                  </a:lnTo>
                  <a:lnTo>
                    <a:pt x="122" y="212"/>
                  </a:lnTo>
                  <a:lnTo>
                    <a:pt x="122" y="205"/>
                  </a:lnTo>
                  <a:lnTo>
                    <a:pt x="122" y="199"/>
                  </a:lnTo>
                  <a:lnTo>
                    <a:pt x="122" y="192"/>
                  </a:lnTo>
                  <a:lnTo>
                    <a:pt x="128" y="192"/>
                  </a:lnTo>
                  <a:lnTo>
                    <a:pt x="128" y="186"/>
                  </a:lnTo>
                  <a:lnTo>
                    <a:pt x="122" y="186"/>
                  </a:lnTo>
                  <a:lnTo>
                    <a:pt x="122" y="180"/>
                  </a:lnTo>
                  <a:lnTo>
                    <a:pt x="122" y="173"/>
                  </a:lnTo>
                  <a:lnTo>
                    <a:pt x="128" y="173"/>
                  </a:lnTo>
                  <a:lnTo>
                    <a:pt x="135" y="180"/>
                  </a:lnTo>
                  <a:lnTo>
                    <a:pt x="141" y="180"/>
                  </a:lnTo>
                  <a:lnTo>
                    <a:pt x="147" y="180"/>
                  </a:lnTo>
                  <a:lnTo>
                    <a:pt x="154" y="180"/>
                  </a:lnTo>
                  <a:lnTo>
                    <a:pt x="154" y="186"/>
                  </a:lnTo>
                  <a:lnTo>
                    <a:pt x="160" y="186"/>
                  </a:lnTo>
                  <a:lnTo>
                    <a:pt x="167" y="186"/>
                  </a:lnTo>
                  <a:lnTo>
                    <a:pt x="173" y="186"/>
                  </a:lnTo>
                  <a:lnTo>
                    <a:pt x="173" y="180"/>
                  </a:lnTo>
                  <a:lnTo>
                    <a:pt x="179" y="180"/>
                  </a:lnTo>
                  <a:lnTo>
                    <a:pt x="186" y="180"/>
                  </a:lnTo>
                  <a:lnTo>
                    <a:pt x="179" y="180"/>
                  </a:lnTo>
                  <a:lnTo>
                    <a:pt x="179" y="186"/>
                  </a:lnTo>
                  <a:lnTo>
                    <a:pt x="186" y="186"/>
                  </a:lnTo>
                  <a:lnTo>
                    <a:pt x="186" y="192"/>
                  </a:lnTo>
                  <a:lnTo>
                    <a:pt x="186" y="199"/>
                  </a:lnTo>
                  <a:lnTo>
                    <a:pt x="192" y="205"/>
                  </a:lnTo>
                  <a:lnTo>
                    <a:pt x="192" y="212"/>
                  </a:lnTo>
                  <a:lnTo>
                    <a:pt x="186" y="212"/>
                  </a:lnTo>
                  <a:lnTo>
                    <a:pt x="186" y="218"/>
                  </a:lnTo>
                  <a:lnTo>
                    <a:pt x="179" y="218"/>
                  </a:lnTo>
                  <a:lnTo>
                    <a:pt x="186" y="225"/>
                  </a:lnTo>
                  <a:lnTo>
                    <a:pt x="186" y="231"/>
                  </a:lnTo>
                  <a:lnTo>
                    <a:pt x="192" y="231"/>
                  </a:lnTo>
                  <a:lnTo>
                    <a:pt x="199" y="231"/>
                  </a:lnTo>
                  <a:lnTo>
                    <a:pt x="205" y="231"/>
                  </a:lnTo>
                  <a:lnTo>
                    <a:pt x="205" y="237"/>
                  </a:lnTo>
                  <a:lnTo>
                    <a:pt x="205" y="244"/>
                  </a:lnTo>
                  <a:lnTo>
                    <a:pt x="211" y="244"/>
                  </a:lnTo>
                  <a:lnTo>
                    <a:pt x="218" y="250"/>
                  </a:lnTo>
                  <a:lnTo>
                    <a:pt x="224" y="250"/>
                  </a:lnTo>
                  <a:lnTo>
                    <a:pt x="231" y="244"/>
                  </a:lnTo>
                  <a:lnTo>
                    <a:pt x="237" y="244"/>
                  </a:lnTo>
                  <a:lnTo>
                    <a:pt x="243" y="244"/>
                  </a:lnTo>
                  <a:lnTo>
                    <a:pt x="250" y="244"/>
                  </a:lnTo>
                  <a:lnTo>
                    <a:pt x="250" y="250"/>
                  </a:lnTo>
                  <a:lnTo>
                    <a:pt x="256" y="250"/>
                  </a:lnTo>
                  <a:lnTo>
                    <a:pt x="256" y="244"/>
                  </a:lnTo>
                  <a:lnTo>
                    <a:pt x="263" y="244"/>
                  </a:lnTo>
                  <a:lnTo>
                    <a:pt x="269" y="244"/>
                  </a:lnTo>
                  <a:lnTo>
                    <a:pt x="275" y="244"/>
                  </a:lnTo>
                  <a:lnTo>
                    <a:pt x="282" y="244"/>
                  </a:lnTo>
                  <a:lnTo>
                    <a:pt x="282" y="250"/>
                  </a:lnTo>
                  <a:lnTo>
                    <a:pt x="282" y="257"/>
                  </a:lnTo>
                  <a:lnTo>
                    <a:pt x="275" y="257"/>
                  </a:lnTo>
                  <a:lnTo>
                    <a:pt x="269" y="257"/>
                  </a:lnTo>
                  <a:lnTo>
                    <a:pt x="269" y="263"/>
                  </a:lnTo>
                  <a:lnTo>
                    <a:pt x="269" y="269"/>
                  </a:lnTo>
                  <a:lnTo>
                    <a:pt x="263" y="269"/>
                  </a:lnTo>
                  <a:lnTo>
                    <a:pt x="263" y="276"/>
                  </a:lnTo>
                  <a:lnTo>
                    <a:pt x="269" y="276"/>
                  </a:lnTo>
                  <a:lnTo>
                    <a:pt x="275" y="276"/>
                  </a:lnTo>
                  <a:lnTo>
                    <a:pt x="282" y="276"/>
                  </a:lnTo>
                  <a:lnTo>
                    <a:pt x="282" y="282"/>
                  </a:lnTo>
                  <a:lnTo>
                    <a:pt x="288" y="282"/>
                  </a:lnTo>
                  <a:lnTo>
                    <a:pt x="288" y="289"/>
                  </a:lnTo>
                  <a:lnTo>
                    <a:pt x="288" y="295"/>
                  </a:lnTo>
                  <a:lnTo>
                    <a:pt x="295" y="295"/>
                  </a:lnTo>
                  <a:lnTo>
                    <a:pt x="295" y="301"/>
                  </a:lnTo>
                  <a:lnTo>
                    <a:pt x="301" y="301"/>
                  </a:lnTo>
                  <a:lnTo>
                    <a:pt x="307" y="308"/>
                  </a:lnTo>
                  <a:lnTo>
                    <a:pt x="314" y="308"/>
                  </a:lnTo>
                  <a:lnTo>
                    <a:pt x="320" y="308"/>
                  </a:lnTo>
                  <a:lnTo>
                    <a:pt x="327" y="301"/>
                  </a:lnTo>
                  <a:lnTo>
                    <a:pt x="333" y="301"/>
                  </a:lnTo>
                  <a:lnTo>
                    <a:pt x="339" y="301"/>
                  </a:lnTo>
                  <a:lnTo>
                    <a:pt x="346" y="301"/>
                  </a:lnTo>
                  <a:lnTo>
                    <a:pt x="352" y="301"/>
                  </a:lnTo>
                  <a:lnTo>
                    <a:pt x="352" y="308"/>
                  </a:lnTo>
                  <a:lnTo>
                    <a:pt x="359" y="308"/>
                  </a:lnTo>
                  <a:lnTo>
                    <a:pt x="365" y="308"/>
                  </a:lnTo>
                  <a:lnTo>
                    <a:pt x="365" y="301"/>
                  </a:lnTo>
                  <a:lnTo>
                    <a:pt x="371" y="301"/>
                  </a:lnTo>
                  <a:lnTo>
                    <a:pt x="371" y="295"/>
                  </a:lnTo>
                  <a:lnTo>
                    <a:pt x="378" y="295"/>
                  </a:lnTo>
                  <a:lnTo>
                    <a:pt x="384" y="295"/>
                  </a:lnTo>
                  <a:lnTo>
                    <a:pt x="384" y="301"/>
                  </a:lnTo>
                  <a:lnTo>
                    <a:pt x="384" y="308"/>
                  </a:lnTo>
                  <a:lnTo>
                    <a:pt x="391" y="308"/>
                  </a:lnTo>
                  <a:lnTo>
                    <a:pt x="397" y="308"/>
                  </a:lnTo>
                  <a:lnTo>
                    <a:pt x="397" y="301"/>
                  </a:lnTo>
                  <a:lnTo>
                    <a:pt x="403" y="301"/>
                  </a:lnTo>
                  <a:lnTo>
                    <a:pt x="403" y="295"/>
                  </a:lnTo>
                  <a:lnTo>
                    <a:pt x="410" y="295"/>
                  </a:lnTo>
                  <a:lnTo>
                    <a:pt x="410" y="289"/>
                  </a:lnTo>
                  <a:lnTo>
                    <a:pt x="403" y="282"/>
                  </a:lnTo>
                  <a:lnTo>
                    <a:pt x="397" y="276"/>
                  </a:lnTo>
                  <a:lnTo>
                    <a:pt x="397" y="269"/>
                  </a:lnTo>
                  <a:lnTo>
                    <a:pt x="397" y="263"/>
                  </a:lnTo>
                  <a:lnTo>
                    <a:pt x="403" y="263"/>
                  </a:lnTo>
                  <a:lnTo>
                    <a:pt x="403" y="257"/>
                  </a:lnTo>
                  <a:lnTo>
                    <a:pt x="397" y="257"/>
                  </a:lnTo>
                  <a:lnTo>
                    <a:pt x="397" y="250"/>
                  </a:lnTo>
                  <a:lnTo>
                    <a:pt x="397" y="244"/>
                  </a:lnTo>
                  <a:lnTo>
                    <a:pt x="397" y="237"/>
                  </a:lnTo>
                  <a:lnTo>
                    <a:pt x="397" y="231"/>
                  </a:lnTo>
                  <a:lnTo>
                    <a:pt x="403" y="225"/>
                  </a:lnTo>
                  <a:lnTo>
                    <a:pt x="410" y="218"/>
                  </a:lnTo>
                  <a:lnTo>
                    <a:pt x="416" y="218"/>
                  </a:lnTo>
                  <a:lnTo>
                    <a:pt x="423" y="218"/>
                  </a:lnTo>
                  <a:lnTo>
                    <a:pt x="423" y="212"/>
                  </a:lnTo>
                  <a:lnTo>
                    <a:pt x="429" y="212"/>
                  </a:lnTo>
                  <a:lnTo>
                    <a:pt x="429" y="205"/>
                  </a:lnTo>
                  <a:lnTo>
                    <a:pt x="429" y="199"/>
                  </a:lnTo>
                  <a:lnTo>
                    <a:pt x="429" y="192"/>
                  </a:lnTo>
                  <a:lnTo>
                    <a:pt x="429" y="186"/>
                  </a:lnTo>
                  <a:lnTo>
                    <a:pt x="429" y="180"/>
                  </a:lnTo>
                  <a:lnTo>
                    <a:pt x="423" y="180"/>
                  </a:lnTo>
                  <a:lnTo>
                    <a:pt x="423" y="173"/>
                  </a:lnTo>
                  <a:lnTo>
                    <a:pt x="423" y="167"/>
                  </a:lnTo>
                  <a:lnTo>
                    <a:pt x="423" y="160"/>
                  </a:lnTo>
                  <a:lnTo>
                    <a:pt x="423" y="154"/>
                  </a:lnTo>
                  <a:lnTo>
                    <a:pt x="429" y="148"/>
                  </a:lnTo>
                  <a:lnTo>
                    <a:pt x="435" y="135"/>
                  </a:lnTo>
                  <a:lnTo>
                    <a:pt x="442" y="128"/>
                  </a:lnTo>
                  <a:lnTo>
                    <a:pt x="448" y="109"/>
                  </a:lnTo>
                  <a:lnTo>
                    <a:pt x="461" y="84"/>
                  </a:lnTo>
                  <a:lnTo>
                    <a:pt x="468" y="77"/>
                  </a:lnTo>
                  <a:lnTo>
                    <a:pt x="468" y="71"/>
                  </a:lnTo>
                  <a:lnTo>
                    <a:pt x="474" y="64"/>
                  </a:lnTo>
                  <a:lnTo>
                    <a:pt x="474" y="58"/>
                  </a:lnTo>
                  <a:lnTo>
                    <a:pt x="468" y="58"/>
                  </a:lnTo>
                  <a:lnTo>
                    <a:pt x="468" y="52"/>
                  </a:lnTo>
                  <a:lnTo>
                    <a:pt x="474" y="52"/>
                  </a:lnTo>
                  <a:lnTo>
                    <a:pt x="480" y="52"/>
                  </a:lnTo>
                  <a:lnTo>
                    <a:pt x="480" y="45"/>
                  </a:lnTo>
                  <a:lnTo>
                    <a:pt x="487" y="45"/>
                  </a:lnTo>
                  <a:lnTo>
                    <a:pt x="487" y="39"/>
                  </a:lnTo>
                  <a:lnTo>
                    <a:pt x="493" y="39"/>
                  </a:lnTo>
                  <a:lnTo>
                    <a:pt x="500" y="45"/>
                  </a:lnTo>
                  <a:lnTo>
                    <a:pt x="506" y="45"/>
                  </a:lnTo>
                  <a:lnTo>
                    <a:pt x="506" y="39"/>
                  </a:lnTo>
                  <a:lnTo>
                    <a:pt x="512" y="39"/>
                  </a:lnTo>
                  <a:lnTo>
                    <a:pt x="512" y="32"/>
                  </a:lnTo>
                  <a:lnTo>
                    <a:pt x="519" y="32"/>
                  </a:lnTo>
                  <a:lnTo>
                    <a:pt x="519" y="39"/>
                  </a:lnTo>
                  <a:lnTo>
                    <a:pt x="519" y="45"/>
                  </a:lnTo>
                  <a:lnTo>
                    <a:pt x="519" y="39"/>
                  </a:lnTo>
                  <a:lnTo>
                    <a:pt x="525" y="39"/>
                  </a:lnTo>
                  <a:lnTo>
                    <a:pt x="525" y="45"/>
                  </a:lnTo>
                  <a:lnTo>
                    <a:pt x="532" y="45"/>
                  </a:lnTo>
                  <a:lnTo>
                    <a:pt x="532" y="52"/>
                  </a:lnTo>
                  <a:lnTo>
                    <a:pt x="532" y="58"/>
                  </a:lnTo>
                  <a:lnTo>
                    <a:pt x="538" y="58"/>
                  </a:lnTo>
                  <a:lnTo>
                    <a:pt x="544" y="58"/>
                  </a:lnTo>
                  <a:lnTo>
                    <a:pt x="544" y="52"/>
                  </a:lnTo>
                  <a:lnTo>
                    <a:pt x="544" y="45"/>
                  </a:lnTo>
                  <a:lnTo>
                    <a:pt x="551" y="45"/>
                  </a:lnTo>
                  <a:lnTo>
                    <a:pt x="557" y="45"/>
                  </a:lnTo>
                  <a:lnTo>
                    <a:pt x="564" y="45"/>
                  </a:lnTo>
                  <a:lnTo>
                    <a:pt x="564" y="39"/>
                  </a:lnTo>
                  <a:lnTo>
                    <a:pt x="570" y="39"/>
                  </a:lnTo>
                  <a:lnTo>
                    <a:pt x="570" y="32"/>
                  </a:lnTo>
                  <a:lnTo>
                    <a:pt x="570" y="39"/>
                  </a:lnTo>
                  <a:lnTo>
                    <a:pt x="576" y="39"/>
                  </a:lnTo>
                  <a:lnTo>
                    <a:pt x="576" y="32"/>
                  </a:lnTo>
                  <a:lnTo>
                    <a:pt x="583" y="32"/>
                  </a:lnTo>
                  <a:lnTo>
                    <a:pt x="583" y="26"/>
                  </a:lnTo>
                  <a:lnTo>
                    <a:pt x="589" y="26"/>
                  </a:lnTo>
                  <a:lnTo>
                    <a:pt x="589" y="32"/>
                  </a:lnTo>
                  <a:lnTo>
                    <a:pt x="596" y="32"/>
                  </a:lnTo>
                  <a:lnTo>
                    <a:pt x="596" y="39"/>
                  </a:lnTo>
                  <a:lnTo>
                    <a:pt x="602" y="39"/>
                  </a:lnTo>
                  <a:lnTo>
                    <a:pt x="608" y="45"/>
                  </a:lnTo>
                  <a:lnTo>
                    <a:pt x="615" y="45"/>
                  </a:lnTo>
                  <a:lnTo>
                    <a:pt x="615" y="39"/>
                  </a:lnTo>
                  <a:lnTo>
                    <a:pt x="615" y="32"/>
                  </a:lnTo>
                  <a:lnTo>
                    <a:pt x="621" y="32"/>
                  </a:lnTo>
                  <a:lnTo>
                    <a:pt x="621" y="26"/>
                  </a:lnTo>
                  <a:lnTo>
                    <a:pt x="628" y="26"/>
                  </a:lnTo>
                  <a:lnTo>
                    <a:pt x="634" y="20"/>
                  </a:lnTo>
                  <a:lnTo>
                    <a:pt x="647" y="20"/>
                  </a:lnTo>
                  <a:lnTo>
                    <a:pt x="660" y="20"/>
                  </a:lnTo>
                  <a:lnTo>
                    <a:pt x="666" y="20"/>
                  </a:lnTo>
                  <a:lnTo>
                    <a:pt x="672" y="20"/>
                  </a:lnTo>
                  <a:lnTo>
                    <a:pt x="679" y="13"/>
                  </a:lnTo>
                  <a:lnTo>
                    <a:pt x="685" y="13"/>
                  </a:lnTo>
                  <a:lnTo>
                    <a:pt x="692" y="13"/>
                  </a:lnTo>
                  <a:lnTo>
                    <a:pt x="698" y="20"/>
                  </a:lnTo>
                  <a:lnTo>
                    <a:pt x="704" y="13"/>
                  </a:lnTo>
                  <a:lnTo>
                    <a:pt x="711" y="7"/>
                  </a:lnTo>
                  <a:lnTo>
                    <a:pt x="711" y="0"/>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endParaRPr lang="fr-FR" dirty="0"/>
            </a:p>
          </p:txBody>
        </p:sp>
      </p:grpSp>
      <p:sp>
        <p:nvSpPr>
          <p:cNvPr id="64" name="Graphic 61" descr="Marker with solid fill">
            <a:extLst>
              <a:ext uri="{FF2B5EF4-FFF2-40B4-BE49-F238E27FC236}">
                <a16:creationId xmlns:a16="http://schemas.microsoft.com/office/drawing/2014/main" id="{DF5CA78A-D03F-8A77-AEC6-E1580B274E3C}"/>
              </a:ext>
            </a:extLst>
          </p:cNvPr>
          <p:cNvSpPr/>
          <p:nvPr/>
        </p:nvSpPr>
        <p:spPr>
          <a:xfrm>
            <a:off x="10840559" y="2682697"/>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endParaRPr lang="fr-FR"/>
          </a:p>
        </p:txBody>
      </p:sp>
      <p:grpSp>
        <p:nvGrpSpPr>
          <p:cNvPr id="80" name="Group 79">
            <a:extLst>
              <a:ext uri="{FF2B5EF4-FFF2-40B4-BE49-F238E27FC236}">
                <a16:creationId xmlns:a16="http://schemas.microsoft.com/office/drawing/2014/main" id="{AA6C7946-0B54-24E4-FD34-C236526F0D21}"/>
              </a:ext>
            </a:extLst>
          </p:cNvPr>
          <p:cNvGrpSpPr/>
          <p:nvPr/>
        </p:nvGrpSpPr>
        <p:grpSpPr>
          <a:xfrm>
            <a:off x="10140184" y="5794620"/>
            <a:ext cx="1238944" cy="230741"/>
            <a:chOff x="10325237" y="5829179"/>
            <a:chExt cx="1238944" cy="230741"/>
          </a:xfrm>
        </p:grpSpPr>
        <p:sp>
          <p:nvSpPr>
            <p:cNvPr id="74" name="Graphic 61" descr="Marker with solid fill">
              <a:extLst>
                <a:ext uri="{FF2B5EF4-FFF2-40B4-BE49-F238E27FC236}">
                  <a16:creationId xmlns:a16="http://schemas.microsoft.com/office/drawing/2014/main" id="{3C6E8328-4C51-D56D-C589-2B91A13E22F1}"/>
                </a:ext>
              </a:extLst>
            </p:cNvPr>
            <p:cNvSpPr/>
            <p:nvPr/>
          </p:nvSpPr>
          <p:spPr>
            <a:xfrm>
              <a:off x="10325237" y="5841371"/>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endParaRPr lang="fr-FR"/>
            </a:p>
          </p:txBody>
        </p:sp>
        <p:sp>
          <p:nvSpPr>
            <p:cNvPr id="75" name="TextBox 74">
              <a:extLst>
                <a:ext uri="{FF2B5EF4-FFF2-40B4-BE49-F238E27FC236}">
                  <a16:creationId xmlns:a16="http://schemas.microsoft.com/office/drawing/2014/main" id="{666AEA23-5FB6-6D3F-EEE3-494C6A7924B8}"/>
                </a:ext>
              </a:extLst>
            </p:cNvPr>
            <p:cNvSpPr txBox="1"/>
            <p:nvPr/>
          </p:nvSpPr>
          <p:spPr>
            <a:xfrm>
              <a:off x="10537056" y="5829179"/>
              <a:ext cx="1027125" cy="218549"/>
            </a:xfrm>
            <a:prstGeom prst="rect">
              <a:avLst/>
            </a:prstGeom>
            <a:ln w="6350">
              <a:noFill/>
              <a:miter lim="800000"/>
            </a:ln>
          </p:spPr>
          <p:txBody>
            <a:bodyPr vert="horz" wrap="square" lIns="0" tIns="0" rIns="0" bIns="0" rtlCol="0">
              <a:noAutofit/>
            </a:bodyPr>
            <a:lstStyle/>
            <a:p>
              <a:pPr algn="ctr">
                <a:spcBef>
                  <a:spcPts val="300"/>
                </a:spcBef>
                <a:spcAft>
                  <a:spcPts val="300"/>
                </a:spcAft>
                <a:buNone/>
              </a:pPr>
              <a:r>
                <a:rPr lang="fr-FR" sz="900" dirty="0"/>
                <a:t>Régions couvertes par le projet</a:t>
              </a:r>
            </a:p>
          </p:txBody>
        </p:sp>
      </p:grpSp>
      <p:grpSp>
        <p:nvGrpSpPr>
          <p:cNvPr id="79" name="Group 78">
            <a:extLst>
              <a:ext uri="{FF2B5EF4-FFF2-40B4-BE49-F238E27FC236}">
                <a16:creationId xmlns:a16="http://schemas.microsoft.com/office/drawing/2014/main" id="{FD22CC78-0F67-DE52-3752-F1F8858C54BF}"/>
              </a:ext>
            </a:extLst>
          </p:cNvPr>
          <p:cNvGrpSpPr/>
          <p:nvPr/>
        </p:nvGrpSpPr>
        <p:grpSpPr>
          <a:xfrm>
            <a:off x="1462075" y="6029247"/>
            <a:ext cx="8260153" cy="239250"/>
            <a:chOff x="1462075" y="5661497"/>
            <a:chExt cx="8260153" cy="239250"/>
          </a:xfrm>
        </p:grpSpPr>
        <p:sp>
          <p:nvSpPr>
            <p:cNvPr id="35" name="TextBox 34">
              <a:extLst>
                <a:ext uri="{FF2B5EF4-FFF2-40B4-BE49-F238E27FC236}">
                  <a16:creationId xmlns:a16="http://schemas.microsoft.com/office/drawing/2014/main" id="{BA423C47-2798-AFCE-EA3A-0D6B644C5C19}"/>
                </a:ext>
              </a:extLst>
            </p:cNvPr>
            <p:cNvSpPr txBox="1"/>
            <p:nvPr/>
          </p:nvSpPr>
          <p:spPr>
            <a:xfrm>
              <a:off x="1462075" y="5661497"/>
              <a:ext cx="1494907" cy="239250"/>
            </a:xfrm>
            <a:prstGeom prst="rect">
              <a:avLst/>
            </a:prstGeom>
            <a:ln w="6350">
              <a:noFill/>
              <a:miter lim="800000"/>
            </a:ln>
          </p:spPr>
          <p:txBody>
            <a:bodyPr vert="horz" wrap="square" lIns="0" tIns="0" rIns="0" bIns="0" rtlCol="0">
              <a:noAutofit/>
            </a:bodyPr>
            <a:lstStyle/>
            <a:p>
              <a:pPr algn="l">
                <a:spcBef>
                  <a:spcPts val="300"/>
                </a:spcBef>
                <a:spcAft>
                  <a:spcPts val="300"/>
                </a:spcAft>
                <a:buNone/>
              </a:pPr>
              <a:r>
                <a:rPr lang="fr-FR" sz="1150" dirty="0"/>
                <a:t>Etude de préfaisabilité</a:t>
              </a:r>
            </a:p>
          </p:txBody>
        </p:sp>
        <p:sp>
          <p:nvSpPr>
            <p:cNvPr id="36" name="TextBox 35">
              <a:extLst>
                <a:ext uri="{FF2B5EF4-FFF2-40B4-BE49-F238E27FC236}">
                  <a16:creationId xmlns:a16="http://schemas.microsoft.com/office/drawing/2014/main" id="{8721D6BC-0C6B-ECE3-F431-1B0C3132C922}"/>
                </a:ext>
              </a:extLst>
            </p:cNvPr>
            <p:cNvSpPr txBox="1"/>
            <p:nvPr/>
          </p:nvSpPr>
          <p:spPr>
            <a:xfrm>
              <a:off x="3717524" y="5661497"/>
              <a:ext cx="1494907" cy="239250"/>
            </a:xfrm>
            <a:prstGeom prst="rect">
              <a:avLst/>
            </a:prstGeom>
            <a:ln w="6350">
              <a:noFill/>
              <a:miter lim="800000"/>
            </a:ln>
          </p:spPr>
          <p:txBody>
            <a:bodyPr vert="horz" wrap="square" lIns="0" tIns="0" rIns="0" bIns="0" rtlCol="0">
              <a:noAutofit/>
            </a:bodyPr>
            <a:lstStyle/>
            <a:p>
              <a:pPr algn="ctr">
                <a:spcBef>
                  <a:spcPts val="300"/>
                </a:spcBef>
                <a:spcAft>
                  <a:spcPts val="300"/>
                </a:spcAft>
                <a:buNone/>
              </a:pPr>
              <a:r>
                <a:rPr lang="fr-FR" sz="1150" dirty="0"/>
                <a:t>Etude de faisabilité</a:t>
              </a:r>
            </a:p>
          </p:txBody>
        </p:sp>
        <p:sp>
          <p:nvSpPr>
            <p:cNvPr id="38" name="TextBox 37">
              <a:extLst>
                <a:ext uri="{FF2B5EF4-FFF2-40B4-BE49-F238E27FC236}">
                  <a16:creationId xmlns:a16="http://schemas.microsoft.com/office/drawing/2014/main" id="{E31FD273-1B36-F71B-0887-DC76D264BD47}"/>
                </a:ext>
              </a:extLst>
            </p:cNvPr>
            <p:cNvSpPr txBox="1"/>
            <p:nvPr/>
          </p:nvSpPr>
          <p:spPr>
            <a:xfrm>
              <a:off x="5974718" y="5661497"/>
              <a:ext cx="1494907" cy="239250"/>
            </a:xfrm>
            <a:prstGeom prst="rect">
              <a:avLst/>
            </a:prstGeom>
            <a:ln w="6350">
              <a:noFill/>
              <a:miter lim="800000"/>
            </a:ln>
          </p:spPr>
          <p:txBody>
            <a:bodyPr vert="horz" wrap="square" lIns="0" tIns="0" rIns="0" bIns="0" rtlCol="0">
              <a:noAutofit/>
            </a:bodyPr>
            <a:lstStyle/>
            <a:p>
              <a:pPr algn="ctr">
                <a:spcBef>
                  <a:spcPts val="300"/>
                </a:spcBef>
                <a:spcAft>
                  <a:spcPts val="300"/>
                </a:spcAft>
                <a:buNone/>
              </a:pPr>
              <a:r>
                <a:rPr lang="fr-FR" sz="1150" dirty="0"/>
                <a:t>Appel d’offre</a:t>
              </a:r>
            </a:p>
          </p:txBody>
        </p:sp>
        <p:sp>
          <p:nvSpPr>
            <p:cNvPr id="77" name="TextBox 76">
              <a:extLst>
                <a:ext uri="{FF2B5EF4-FFF2-40B4-BE49-F238E27FC236}">
                  <a16:creationId xmlns:a16="http://schemas.microsoft.com/office/drawing/2014/main" id="{E4E2A865-F68E-D248-BA11-09AC4601A8EE}"/>
                </a:ext>
              </a:extLst>
            </p:cNvPr>
            <p:cNvSpPr txBox="1"/>
            <p:nvPr/>
          </p:nvSpPr>
          <p:spPr>
            <a:xfrm>
              <a:off x="8227321" y="5661497"/>
              <a:ext cx="1494907" cy="239250"/>
            </a:xfrm>
            <a:prstGeom prst="rect">
              <a:avLst/>
            </a:prstGeom>
            <a:ln w="6350">
              <a:noFill/>
              <a:miter lim="800000"/>
            </a:ln>
          </p:spPr>
          <p:txBody>
            <a:bodyPr vert="horz" wrap="square" lIns="0" tIns="0" rIns="0" bIns="0" rtlCol="0">
              <a:noAutofit/>
            </a:bodyPr>
            <a:lstStyle/>
            <a:p>
              <a:pPr algn="ctr">
                <a:spcBef>
                  <a:spcPts val="300"/>
                </a:spcBef>
                <a:spcAft>
                  <a:spcPts val="300"/>
                </a:spcAft>
                <a:buNone/>
              </a:pPr>
              <a:r>
                <a:rPr lang="fr-FR" sz="1150" dirty="0"/>
                <a:t>Démarrage du projet</a:t>
              </a:r>
            </a:p>
          </p:txBody>
        </p:sp>
      </p:grpSp>
      <p:sp>
        <p:nvSpPr>
          <p:cNvPr id="78" name="CustomShape 21">
            <a:extLst>
              <a:ext uri="{FF2B5EF4-FFF2-40B4-BE49-F238E27FC236}">
                <a16:creationId xmlns:a16="http://schemas.microsoft.com/office/drawing/2014/main" id="{69F98668-620F-8F79-A5DD-4F06D542F424}"/>
              </a:ext>
            </a:extLst>
          </p:cNvPr>
          <p:cNvSpPr/>
          <p:nvPr/>
        </p:nvSpPr>
        <p:spPr>
          <a:xfrm>
            <a:off x="9755812" y="1107486"/>
            <a:ext cx="0" cy="5158745"/>
          </a:xfrm>
          <a:prstGeom prst="straightConnector1">
            <a:avLst/>
          </a:prstGeom>
          <a:noFill/>
          <a:ln w="12600">
            <a:solidFill>
              <a:schemeClr val="accent6"/>
            </a:solidFill>
            <a:round/>
          </a:ln>
        </p:spPr>
        <p:style>
          <a:lnRef idx="0">
            <a:scrgbClr r="0" g="0" b="0"/>
          </a:lnRef>
          <a:fillRef idx="0">
            <a:scrgbClr r="0" g="0" b="0"/>
          </a:fillRef>
          <a:effectRef idx="0">
            <a:scrgbClr r="0" g="0" b="0"/>
          </a:effectRef>
          <a:fontRef idx="minor"/>
        </p:style>
        <p:txBody>
          <a:bodyPr/>
          <a:lstStyle/>
          <a:p>
            <a:endParaRPr lang="fr-TG"/>
          </a:p>
        </p:txBody>
      </p:sp>
      <p:sp>
        <p:nvSpPr>
          <p:cNvPr id="81" name="TextBox 80">
            <a:extLst>
              <a:ext uri="{FF2B5EF4-FFF2-40B4-BE49-F238E27FC236}">
                <a16:creationId xmlns:a16="http://schemas.microsoft.com/office/drawing/2014/main" id="{D31636E0-1CD2-24E2-D9A5-EC9E598AAF0D}"/>
              </a:ext>
            </a:extLst>
          </p:cNvPr>
          <p:cNvSpPr txBox="1"/>
          <p:nvPr/>
        </p:nvSpPr>
        <p:spPr>
          <a:xfrm>
            <a:off x="9901180" y="6497781"/>
            <a:ext cx="1741984" cy="267563"/>
          </a:xfrm>
          <a:prstGeom prst="rect">
            <a:avLst/>
          </a:prstGeom>
          <a:ln w="6350">
            <a:noFill/>
            <a:miter lim="800000"/>
          </a:ln>
        </p:spPr>
        <p:txBody>
          <a:bodyPr vert="horz" wrap="square" lIns="0" tIns="0" rIns="0" bIns="0" rtlCol="0">
            <a:noAutofit/>
          </a:bodyPr>
          <a:lstStyle/>
          <a:p>
            <a:pPr>
              <a:spcBef>
                <a:spcPts val="300"/>
              </a:spcBef>
              <a:spcAft>
                <a:spcPts val="300"/>
              </a:spcAft>
            </a:pPr>
            <a:r>
              <a:rPr lang="fr-FR" sz="1050" i="1" dirty="0"/>
              <a:t>Mise à jour : Avril/2026</a:t>
            </a:r>
          </a:p>
          <a:p>
            <a:pPr>
              <a:spcBef>
                <a:spcPts val="300"/>
              </a:spcBef>
              <a:spcAft>
                <a:spcPts val="300"/>
              </a:spcAft>
            </a:pPr>
            <a:endParaRPr lang="fr-FR" sz="1050" i="1" dirty="0"/>
          </a:p>
        </p:txBody>
      </p:sp>
      <p:grpSp>
        <p:nvGrpSpPr>
          <p:cNvPr id="2" name="Group 25">
            <a:extLst>
              <a:ext uri="{FF2B5EF4-FFF2-40B4-BE49-F238E27FC236}">
                <a16:creationId xmlns:a16="http://schemas.microsoft.com/office/drawing/2014/main" id="{8622F700-9355-3AE1-4C63-BDB2943A461F}"/>
              </a:ext>
            </a:extLst>
          </p:cNvPr>
          <p:cNvGrpSpPr/>
          <p:nvPr/>
        </p:nvGrpSpPr>
        <p:grpSpPr>
          <a:xfrm>
            <a:off x="4306564" y="5669901"/>
            <a:ext cx="351016" cy="351016"/>
            <a:chOff x="2186558" y="5919217"/>
            <a:chExt cx="351016" cy="351016"/>
          </a:xfrm>
        </p:grpSpPr>
        <p:sp>
          <p:nvSpPr>
            <p:cNvPr id="3" name="Oval 13">
              <a:extLst>
                <a:ext uri="{FF2B5EF4-FFF2-40B4-BE49-F238E27FC236}">
                  <a16:creationId xmlns:a16="http://schemas.microsoft.com/office/drawing/2014/main" id="{60751FB1-5AA5-AFA8-81B8-6D0C2B43E9DB}"/>
                </a:ext>
              </a:extLst>
            </p:cNvPr>
            <p:cNvSpPr/>
            <p:nvPr/>
          </p:nvSpPr>
          <p:spPr>
            <a:xfrm>
              <a:off x="2186559" y="5919217"/>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fr-FR" sz="800" dirty="0" err="1">
                <a:solidFill>
                  <a:srgbClr val="236800"/>
                </a:solidFill>
              </a:endParaRPr>
            </a:p>
          </p:txBody>
        </p:sp>
        <p:sp>
          <p:nvSpPr>
            <p:cNvPr id="11" name="Graphic 17" descr="Badge Tick1 with solid fill">
              <a:extLst>
                <a:ext uri="{FF2B5EF4-FFF2-40B4-BE49-F238E27FC236}">
                  <a16:creationId xmlns:a16="http://schemas.microsoft.com/office/drawing/2014/main" id="{BCED25D5-2CEF-5083-748E-9EF5571496BF}"/>
                </a:ext>
              </a:extLst>
            </p:cNvPr>
            <p:cNvSpPr/>
            <p:nvPr/>
          </p:nvSpPr>
          <p:spPr>
            <a:xfrm>
              <a:off x="2186558" y="5919217"/>
              <a:ext cx="351016" cy="351016"/>
            </a:xfrm>
            <a:custGeom>
              <a:avLst/>
              <a:gdLst>
                <a:gd name="connsiteX0" fmla="*/ 175508 w 351016"/>
                <a:gd name="connsiteY0" fmla="*/ 0 h 351016"/>
                <a:gd name="connsiteX1" fmla="*/ 0 w 351016"/>
                <a:gd name="connsiteY1" fmla="*/ 175508 h 351016"/>
                <a:gd name="connsiteX2" fmla="*/ 175508 w 351016"/>
                <a:gd name="connsiteY2" fmla="*/ 351016 h 351016"/>
                <a:gd name="connsiteX3" fmla="*/ 351016 w 351016"/>
                <a:gd name="connsiteY3" fmla="*/ 175508 h 351016"/>
                <a:gd name="connsiteX4" fmla="*/ 351016 w 351016"/>
                <a:gd name="connsiteY4" fmla="*/ 175494 h 351016"/>
                <a:gd name="connsiteX5" fmla="*/ 175642 w 351016"/>
                <a:gd name="connsiteY5" fmla="*/ 0 h 351016"/>
                <a:gd name="connsiteX6" fmla="*/ 175508 w 351016"/>
                <a:gd name="connsiteY6" fmla="*/ 0 h 351016"/>
                <a:gd name="connsiteX7" fmla="*/ 218023 w 351016"/>
                <a:gd name="connsiteY7" fmla="*/ 183891 h 351016"/>
                <a:gd name="connsiteX8" fmla="*/ 140849 w 351016"/>
                <a:gd name="connsiteY8" fmla="*/ 261143 h 351016"/>
                <a:gd name="connsiteX9" fmla="*/ 74720 w 351016"/>
                <a:gd name="connsiteY9" fmla="*/ 195014 h 351016"/>
                <a:gd name="connsiteX10" fmla="*/ 96814 w 351016"/>
                <a:gd name="connsiteY10" fmla="*/ 172920 h 351016"/>
                <a:gd name="connsiteX11" fmla="*/ 140849 w 351016"/>
                <a:gd name="connsiteY11" fmla="*/ 216956 h 351016"/>
                <a:gd name="connsiteX12" fmla="*/ 204622 w 351016"/>
                <a:gd name="connsiteY12" fmla="*/ 152356 h 351016"/>
                <a:gd name="connsiteX13" fmla="*/ 259341 w 351016"/>
                <a:gd name="connsiteY13" fmla="*/ 98330 h 351016"/>
                <a:gd name="connsiteX14" fmla="*/ 261333 w 351016"/>
                <a:gd name="connsiteY14" fmla="*/ 96481 h 351016"/>
                <a:gd name="connsiteX15" fmla="*/ 263181 w 351016"/>
                <a:gd name="connsiteY15" fmla="*/ 94485 h 351016"/>
                <a:gd name="connsiteX16" fmla="*/ 285585 w 351016"/>
                <a:gd name="connsiteY16" fmla="*/ 116579 h 351016"/>
                <a:gd name="connsiteX17" fmla="*/ 218018 w 351016"/>
                <a:gd name="connsiteY17" fmla="*/ 183877 h 351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1016" h="351016">
                  <a:moveTo>
                    <a:pt x="175508" y="0"/>
                  </a:moveTo>
                  <a:cubicBezTo>
                    <a:pt x="78578" y="0"/>
                    <a:pt x="0" y="78578"/>
                    <a:pt x="0" y="175508"/>
                  </a:cubicBezTo>
                  <a:cubicBezTo>
                    <a:pt x="0" y="272438"/>
                    <a:pt x="78578" y="351016"/>
                    <a:pt x="175508" y="351016"/>
                  </a:cubicBezTo>
                  <a:cubicBezTo>
                    <a:pt x="272438" y="351016"/>
                    <a:pt x="351016" y="272438"/>
                    <a:pt x="351016" y="175508"/>
                  </a:cubicBezTo>
                  <a:cubicBezTo>
                    <a:pt x="351016" y="175503"/>
                    <a:pt x="351016" y="175499"/>
                    <a:pt x="351016" y="175494"/>
                  </a:cubicBezTo>
                  <a:cubicBezTo>
                    <a:pt x="351049" y="78605"/>
                    <a:pt x="272532" y="33"/>
                    <a:pt x="175642" y="0"/>
                  </a:cubicBezTo>
                  <a:cubicBezTo>
                    <a:pt x="175597" y="0"/>
                    <a:pt x="175553" y="0"/>
                    <a:pt x="175508" y="0"/>
                  </a:cubicBezTo>
                  <a:close/>
                  <a:moveTo>
                    <a:pt x="218023" y="183891"/>
                  </a:moveTo>
                  <a:cubicBezTo>
                    <a:pt x="192453" y="209415"/>
                    <a:pt x="166728" y="235166"/>
                    <a:pt x="140849" y="261143"/>
                  </a:cubicBezTo>
                  <a:cubicBezTo>
                    <a:pt x="118858" y="239048"/>
                    <a:pt x="96815" y="217005"/>
                    <a:pt x="74720" y="195014"/>
                  </a:cubicBezTo>
                  <a:lnTo>
                    <a:pt x="96814" y="172920"/>
                  </a:lnTo>
                  <a:lnTo>
                    <a:pt x="140849" y="216956"/>
                  </a:lnTo>
                  <a:cubicBezTo>
                    <a:pt x="162227" y="195270"/>
                    <a:pt x="183484" y="173737"/>
                    <a:pt x="204622" y="152356"/>
                  </a:cubicBezTo>
                  <a:cubicBezTo>
                    <a:pt x="225745" y="130978"/>
                    <a:pt x="237432" y="119504"/>
                    <a:pt x="259341" y="98330"/>
                  </a:cubicBezTo>
                  <a:cubicBezTo>
                    <a:pt x="259956" y="97715"/>
                    <a:pt x="260617" y="97105"/>
                    <a:pt x="261333" y="96481"/>
                  </a:cubicBezTo>
                  <a:cubicBezTo>
                    <a:pt x="262027" y="95892"/>
                    <a:pt x="262648" y="95222"/>
                    <a:pt x="263181" y="94485"/>
                  </a:cubicBezTo>
                  <a:lnTo>
                    <a:pt x="285585" y="116579"/>
                  </a:lnTo>
                  <a:cubicBezTo>
                    <a:pt x="259563" y="142457"/>
                    <a:pt x="243592" y="158354"/>
                    <a:pt x="218018" y="183877"/>
                  </a:cubicBezTo>
                  <a:close/>
                </a:path>
              </a:pathLst>
            </a:custGeom>
            <a:solidFill>
              <a:schemeClr val="accent1"/>
            </a:solidFill>
            <a:ln w="4564" cap="flat">
              <a:noFill/>
              <a:prstDash val="solid"/>
              <a:miter/>
            </a:ln>
          </p:spPr>
          <p:txBody>
            <a:bodyPr rtlCol="0" anchor="ctr"/>
            <a:lstStyle/>
            <a:p>
              <a:endParaRPr lang="fr-FR"/>
            </a:p>
          </p:txBody>
        </p:sp>
      </p:grpSp>
      <p:sp>
        <p:nvSpPr>
          <p:cNvPr id="10" name="Rectangle 9">
            <a:extLst>
              <a:ext uri="{FF2B5EF4-FFF2-40B4-BE49-F238E27FC236}">
                <a16:creationId xmlns:a16="http://schemas.microsoft.com/office/drawing/2014/main" id="{931987CF-2E42-F952-9F79-63AD38E1B860}"/>
              </a:ext>
            </a:extLst>
          </p:cNvPr>
          <p:cNvSpPr/>
          <p:nvPr/>
        </p:nvSpPr>
        <p:spPr>
          <a:xfrm>
            <a:off x="10910416" y="0"/>
            <a:ext cx="1281584" cy="437684"/>
          </a:xfrm>
          <a:prstGeom prst="rect">
            <a:avLst/>
          </a:prstGeom>
          <a:solidFill>
            <a:srgbClr val="005E00"/>
          </a:solidFill>
        </p:spPr>
        <p:txBody>
          <a:bodyPr wrap="square">
            <a:spAutoFit/>
          </a:bodyPr>
          <a:lstStyle/>
          <a:p>
            <a:pPr defTabSz="932863"/>
            <a:r>
              <a:rPr lang="fr-FR" sz="1122" b="1" dirty="0">
                <a:solidFill>
                  <a:srgbClr val="FFFFFF"/>
                </a:solidFill>
              </a:rPr>
              <a:t>FICHE PROJET</a:t>
            </a:r>
          </a:p>
          <a:p>
            <a:pPr algn="ctr" defTabSz="932863"/>
            <a:r>
              <a:rPr lang="fr-FR" sz="1122" b="1" dirty="0">
                <a:solidFill>
                  <a:srgbClr val="FFFFFF"/>
                </a:solidFill>
              </a:rPr>
              <a:t>MTCA </a:t>
            </a:r>
            <a:endParaRPr lang="en-GB" sz="1122" dirty="0">
              <a:solidFill>
                <a:srgbClr val="FFFFFF"/>
              </a:solidFill>
            </a:endParaRPr>
          </a:p>
        </p:txBody>
      </p:sp>
      <p:sp>
        <p:nvSpPr>
          <p:cNvPr id="15" name="Shape 2253">
            <a:extLst>
              <a:ext uri="{FF2B5EF4-FFF2-40B4-BE49-F238E27FC236}">
                <a16:creationId xmlns:a16="http://schemas.microsoft.com/office/drawing/2014/main" id="{5764E59F-7E29-6A7B-5F80-591C9E530029}"/>
              </a:ext>
            </a:extLst>
          </p:cNvPr>
          <p:cNvSpPr txBox="1"/>
          <p:nvPr/>
        </p:nvSpPr>
        <p:spPr>
          <a:xfrm>
            <a:off x="3177539" y="4516100"/>
            <a:ext cx="6260815" cy="1153800"/>
          </a:xfrm>
          <a:prstGeom prst="rect">
            <a:avLst/>
          </a:prstGeom>
          <a:noFill/>
          <a:ln>
            <a:noFill/>
          </a:ln>
        </p:spPr>
        <p:txBody>
          <a:bodyPr wrap="square" lIns="0" tIns="0" rIns="0" bIns="0" numCol="1" anchor="t" anchorCtr="0">
            <a:noAutofit/>
          </a:bodyPr>
          <a:lstStyle/>
          <a:p>
            <a:pPr marL="228600" lvl="1" indent="-228600" defTabSz="932863">
              <a:spcAft>
                <a:spcPts val="306"/>
              </a:spcAft>
              <a:buClr>
                <a:srgbClr val="005E00"/>
              </a:buClr>
              <a:buSzPct val="122000"/>
              <a:buFont typeface="Arial" panose="020B0604020202020204" pitchFamily="34" charset="0"/>
              <a:buChar char="•"/>
            </a:pPr>
            <a:r>
              <a:rPr lang="fr-FR" sz="1153" dirty="0">
                <a:solidFill>
                  <a:srgbClr val="000000"/>
                </a:solidFill>
                <a:sym typeface="Arial"/>
              </a:rPr>
              <a:t>Partenariat public–privé (PPP) et des investisseurs privés, prêts concessionnels et subventions</a:t>
            </a:r>
          </a:p>
          <a:p>
            <a:pPr marL="228600" lvl="1" indent="-228600" defTabSz="932863">
              <a:spcAft>
                <a:spcPts val="306"/>
              </a:spcAft>
              <a:buClr>
                <a:srgbClr val="005E00"/>
              </a:buClr>
              <a:buSzPct val="122000"/>
              <a:buFont typeface="Arial" panose="020B0604020202020204" pitchFamily="34" charset="0"/>
              <a:buChar char="•"/>
            </a:pPr>
            <a:r>
              <a:rPr lang="fr-FR" sz="1153" dirty="0">
                <a:solidFill>
                  <a:srgbClr val="000000"/>
                </a:solidFill>
                <a:sym typeface="Arial"/>
              </a:rPr>
              <a:t>Mode de remboursement = le remboursement reposera sur les revenus d’exploitation du site</a:t>
            </a:r>
          </a:p>
          <a:p>
            <a:pPr marL="228600" lvl="1" indent="-228600" defTabSz="932863">
              <a:spcAft>
                <a:spcPts val="306"/>
              </a:spcAft>
              <a:buClr>
                <a:srgbClr val="005E00"/>
              </a:buClr>
              <a:buSzPct val="122000"/>
              <a:buFont typeface="Arial" panose="020B0604020202020204" pitchFamily="34" charset="0"/>
              <a:buChar char="•"/>
            </a:pPr>
            <a:r>
              <a:rPr lang="fr-FR" sz="1153" dirty="0">
                <a:solidFill>
                  <a:srgbClr val="000000"/>
                </a:solidFill>
                <a:sym typeface="Arial"/>
              </a:rPr>
              <a:t>Les financements concessionnels seront remboursés à long terme selon des conditions préférentielles</a:t>
            </a:r>
            <a:endParaRPr lang="fr-CA" sz="1153" dirty="0">
              <a:solidFill>
                <a:srgbClr val="000000"/>
              </a:solidFill>
              <a:sym typeface="Arial"/>
            </a:endParaRPr>
          </a:p>
        </p:txBody>
      </p:sp>
    </p:spTree>
    <p:extLst>
      <p:ext uri="{BB962C8B-B14F-4D97-AF65-F5344CB8AC3E}">
        <p14:creationId xmlns:p14="http://schemas.microsoft.com/office/powerpoint/2010/main" val="3438531222"/>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CustomShape 1">
            <a:extLst>
              <a:ext uri="{FF2B5EF4-FFF2-40B4-BE49-F238E27FC236}">
                <a16:creationId xmlns:a16="http://schemas.microsoft.com/office/drawing/2014/main" id="{7ECE9A03-C0D4-4269-BE80-5F6B3FCAC40E}"/>
              </a:ext>
            </a:extLst>
          </p:cNvPr>
          <p:cNvSpPr/>
          <p:nvPr/>
        </p:nvSpPr>
        <p:spPr>
          <a:xfrm>
            <a:off x="267975" y="941850"/>
            <a:ext cx="11723397" cy="5450637"/>
          </a:xfrm>
          <a:prstGeom prst="rect">
            <a:avLst/>
          </a:prstGeom>
          <a:noFill/>
          <a:ln w="25560">
            <a:solidFill>
              <a:srgbClr val="006D00"/>
            </a:solidFill>
            <a:round/>
          </a:ln>
        </p:spPr>
        <p:style>
          <a:lnRef idx="0">
            <a:scrgbClr r="0" g="0" b="0"/>
          </a:lnRef>
          <a:fillRef idx="0">
            <a:scrgbClr r="0" g="0" b="0"/>
          </a:fillRef>
          <a:effectRef idx="0">
            <a:scrgbClr r="0" g="0" b="0"/>
          </a:effectRef>
          <a:fontRef idx="minor"/>
        </p:style>
        <p:txBody>
          <a:bodyPr/>
          <a:lstStyle/>
          <a:p>
            <a:pPr defTabSz="932863"/>
            <a:endParaRPr lang="fr-FR" sz="1837" noProof="0" dirty="0">
              <a:solidFill>
                <a:srgbClr val="000000"/>
              </a:solidFill>
              <a:latin typeface="Arial"/>
            </a:endParaRPr>
          </a:p>
        </p:txBody>
      </p:sp>
      <p:sp>
        <p:nvSpPr>
          <p:cNvPr id="86" name="CustomShape 2"/>
          <p:cNvSpPr/>
          <p:nvPr/>
        </p:nvSpPr>
        <p:spPr>
          <a:xfrm>
            <a:off x="374214" y="1056436"/>
            <a:ext cx="1013071" cy="1200759"/>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defTabSz="932863"/>
            <a:r>
              <a:rPr lang="fr-FR" sz="1204" b="1" noProof="0" dirty="0">
                <a:solidFill>
                  <a:srgbClr val="FFFFFF"/>
                </a:solidFill>
                <a:latin typeface="Arial"/>
                <a:ea typeface="Arial"/>
              </a:rPr>
              <a:t>Aperçu</a:t>
            </a:r>
            <a:endParaRPr lang="fr-FR" sz="1837" noProof="0" dirty="0">
              <a:solidFill>
                <a:srgbClr val="000000"/>
              </a:solidFill>
              <a:latin typeface="Arial"/>
            </a:endParaRPr>
          </a:p>
        </p:txBody>
      </p:sp>
      <p:sp>
        <p:nvSpPr>
          <p:cNvPr id="87" name="CustomShape 3"/>
          <p:cNvSpPr/>
          <p:nvPr/>
        </p:nvSpPr>
        <p:spPr>
          <a:xfrm>
            <a:off x="375850" y="2328312"/>
            <a:ext cx="1017605" cy="3204387"/>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defTabSz="932863"/>
            <a:r>
              <a:rPr lang="fr-FR" sz="1204" b="1" noProof="0" dirty="0">
                <a:solidFill>
                  <a:srgbClr val="FFFFFF"/>
                </a:solidFill>
                <a:latin typeface="Arial"/>
                <a:ea typeface="Arial"/>
              </a:rPr>
              <a:t>Description</a:t>
            </a:r>
            <a:endParaRPr lang="fr-FR" sz="1837" noProof="0" dirty="0">
              <a:solidFill>
                <a:srgbClr val="000000"/>
              </a:solidFill>
              <a:latin typeface="Arial"/>
            </a:endParaRPr>
          </a:p>
        </p:txBody>
      </p:sp>
      <p:sp>
        <p:nvSpPr>
          <p:cNvPr id="89" name="CustomShape 5"/>
          <p:cNvSpPr/>
          <p:nvPr/>
        </p:nvSpPr>
        <p:spPr>
          <a:xfrm>
            <a:off x="2020800" y="1279969"/>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fr-FR" sz="1204" b="1" noProof="0" dirty="0">
                <a:solidFill>
                  <a:srgbClr val="236800"/>
                </a:solidFill>
                <a:latin typeface="Arial"/>
                <a:ea typeface="Arial"/>
              </a:rPr>
              <a:t>Localisation</a:t>
            </a:r>
            <a:endParaRPr lang="fr-FR" sz="1837" noProof="0" dirty="0">
              <a:solidFill>
                <a:srgbClr val="000000"/>
              </a:solidFill>
              <a:latin typeface="Arial"/>
            </a:endParaRPr>
          </a:p>
        </p:txBody>
      </p:sp>
      <p:sp>
        <p:nvSpPr>
          <p:cNvPr id="90" name="CustomShape 6"/>
          <p:cNvSpPr/>
          <p:nvPr/>
        </p:nvSpPr>
        <p:spPr>
          <a:xfrm>
            <a:off x="3233689" y="1300968"/>
            <a:ext cx="5508665" cy="253049"/>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a:defRPr/>
            </a:pPr>
            <a:r>
              <a:rPr lang="fr-FR" sz="1153" noProof="0" dirty="0">
                <a:solidFill>
                  <a:srgbClr val="000000"/>
                </a:solidFill>
              </a:rPr>
              <a:t>Dans toutes les cinq régions</a:t>
            </a:r>
            <a:r>
              <a:rPr lang="fr-FR" sz="1153" noProof="0" dirty="0"/>
              <a:t> </a:t>
            </a:r>
            <a:r>
              <a:rPr lang="fr-FR" sz="1153" noProof="0" dirty="0">
                <a:solidFill>
                  <a:srgbClr val="000000"/>
                </a:solidFill>
              </a:rPr>
              <a:t>du Togo</a:t>
            </a:r>
          </a:p>
        </p:txBody>
      </p:sp>
      <p:sp>
        <p:nvSpPr>
          <p:cNvPr id="91" name="CustomShape 7"/>
          <p:cNvSpPr/>
          <p:nvPr/>
        </p:nvSpPr>
        <p:spPr>
          <a:xfrm>
            <a:off x="2017213" y="1851340"/>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fr-FR" sz="1204" b="1" noProof="0" dirty="0">
                <a:solidFill>
                  <a:srgbClr val="236800"/>
                </a:solidFill>
                <a:latin typeface="Arial"/>
                <a:ea typeface="Arial"/>
              </a:rPr>
              <a:t>Coût estimatif</a:t>
            </a:r>
            <a:endParaRPr lang="fr-FR" sz="1837" noProof="0" dirty="0">
              <a:solidFill>
                <a:srgbClr val="000000"/>
              </a:solidFill>
              <a:latin typeface="Arial"/>
            </a:endParaRPr>
          </a:p>
        </p:txBody>
      </p:sp>
      <p:sp>
        <p:nvSpPr>
          <p:cNvPr id="92" name="CustomShape 8"/>
          <p:cNvSpPr/>
          <p:nvPr/>
        </p:nvSpPr>
        <p:spPr>
          <a:xfrm>
            <a:off x="3233689" y="1851094"/>
            <a:ext cx="5508665" cy="253049"/>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fr-FR" sz="1204" noProof="0" dirty="0">
                <a:solidFill>
                  <a:srgbClr val="000000"/>
                </a:solidFill>
                <a:latin typeface="Arial"/>
              </a:rPr>
              <a:t>950,026 Milliards de F CFA ou 1,58 milliard de dollars US</a:t>
            </a:r>
            <a:endParaRPr lang="fr-FR" sz="1837" noProof="0" dirty="0">
              <a:solidFill>
                <a:srgbClr val="000000"/>
              </a:solidFill>
              <a:latin typeface="Arial"/>
            </a:endParaRPr>
          </a:p>
        </p:txBody>
      </p:sp>
      <p:sp>
        <p:nvSpPr>
          <p:cNvPr id="97" name="CustomShape 13"/>
          <p:cNvSpPr/>
          <p:nvPr/>
        </p:nvSpPr>
        <p:spPr>
          <a:xfrm>
            <a:off x="2026936" y="2401807"/>
            <a:ext cx="1419494" cy="915131"/>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fr-FR" sz="1204" b="1" noProof="0" dirty="0">
                <a:solidFill>
                  <a:srgbClr val="236800"/>
                </a:solidFill>
                <a:latin typeface="Arial"/>
                <a:ea typeface="Arial"/>
              </a:rPr>
              <a:t>Description et </a:t>
            </a:r>
            <a:r>
              <a:rPr lang="fr-FR" sz="1204" b="1" dirty="0">
                <a:solidFill>
                  <a:srgbClr val="236800"/>
                </a:solidFill>
                <a:ea typeface="Arial"/>
              </a:rPr>
              <a:t>caractéristiques</a:t>
            </a:r>
            <a:r>
              <a:rPr lang="fr-FR" sz="1204" b="1" noProof="0" dirty="0">
                <a:solidFill>
                  <a:srgbClr val="236800"/>
                </a:solidFill>
                <a:latin typeface="Arial"/>
                <a:ea typeface="Arial"/>
              </a:rPr>
              <a:t> techniques</a:t>
            </a:r>
            <a:endParaRPr lang="fr-FR" sz="1837" noProof="0" dirty="0">
              <a:solidFill>
                <a:srgbClr val="000000"/>
              </a:solidFill>
              <a:latin typeface="Arial"/>
            </a:endParaRPr>
          </a:p>
        </p:txBody>
      </p:sp>
      <p:sp>
        <p:nvSpPr>
          <p:cNvPr id="99" name="CustomShape 15"/>
          <p:cNvSpPr/>
          <p:nvPr/>
        </p:nvSpPr>
        <p:spPr>
          <a:xfrm>
            <a:off x="1993255" y="3749459"/>
            <a:ext cx="1419494" cy="368738"/>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fr-FR" sz="1204" b="1" noProof="0" dirty="0">
                <a:solidFill>
                  <a:srgbClr val="236800"/>
                </a:solidFill>
                <a:latin typeface="Arial"/>
                <a:ea typeface="Arial"/>
              </a:rPr>
              <a:t>Opportunités de l’investissement</a:t>
            </a:r>
            <a:endParaRPr lang="fr-FR" sz="1837" noProof="0" dirty="0">
              <a:solidFill>
                <a:srgbClr val="000000"/>
              </a:solidFill>
              <a:latin typeface="Arial"/>
            </a:endParaRPr>
          </a:p>
        </p:txBody>
      </p:sp>
      <p:sp>
        <p:nvSpPr>
          <p:cNvPr id="105" name="CustomShape 21"/>
          <p:cNvSpPr/>
          <p:nvPr/>
        </p:nvSpPr>
        <p:spPr>
          <a:xfrm>
            <a:off x="1654163" y="2295300"/>
            <a:ext cx="7812000" cy="0"/>
          </a:xfrm>
          <a:prstGeom prst="straightConnector1">
            <a:avLst/>
          </a:prstGeom>
          <a:noFill/>
          <a:ln w="12600">
            <a:solidFill>
              <a:schemeClr val="accent6"/>
            </a:solidFill>
            <a:round/>
          </a:ln>
        </p:spPr>
        <p:style>
          <a:lnRef idx="0">
            <a:scrgbClr r="0" g="0" b="0"/>
          </a:lnRef>
          <a:fillRef idx="0">
            <a:scrgbClr r="0" g="0" b="0"/>
          </a:fillRef>
          <a:effectRef idx="0">
            <a:scrgbClr r="0" g="0" b="0"/>
          </a:effectRef>
          <a:fontRef idx="minor"/>
        </p:style>
        <p:txBody>
          <a:bodyPr/>
          <a:lstStyle/>
          <a:p>
            <a:endParaRPr lang="fr-FR" noProof="0" dirty="0"/>
          </a:p>
        </p:txBody>
      </p:sp>
      <p:sp>
        <p:nvSpPr>
          <p:cNvPr id="106" name="CustomShape 22"/>
          <p:cNvSpPr/>
          <p:nvPr/>
        </p:nvSpPr>
        <p:spPr>
          <a:xfrm>
            <a:off x="1609831" y="1245089"/>
            <a:ext cx="242765" cy="294550"/>
          </a:xfrm>
          <a:custGeom>
            <a:avLst/>
            <a:gdLst/>
            <a:ahLst/>
            <a:cxnLst/>
            <a:rect l="0" t="0" r="r" b="b"/>
            <a:pathLst>
              <a:path w="120001" h="120001">
                <a:moveTo>
                  <a:pt x="98734" y="13125"/>
                </a:moveTo>
                <a:cubicBezTo>
                  <a:pt x="88101" y="4375"/>
                  <a:pt x="73670" y="0"/>
                  <a:pt x="60000" y="0"/>
                </a:cubicBezTo>
                <a:cubicBezTo>
                  <a:pt x="60000" y="0"/>
                  <a:pt x="60000" y="0"/>
                  <a:pt x="60000" y="0"/>
                </a:cubicBezTo>
                <a:cubicBezTo>
                  <a:pt x="46329" y="0"/>
                  <a:pt x="31898" y="4375"/>
                  <a:pt x="21265" y="13125"/>
                </a:cubicBezTo>
                <a:cubicBezTo>
                  <a:pt x="0" y="30625"/>
                  <a:pt x="0" y="59375"/>
                  <a:pt x="21265" y="76875"/>
                </a:cubicBezTo>
                <a:cubicBezTo>
                  <a:pt x="34936" y="89375"/>
                  <a:pt x="46329" y="93125"/>
                  <a:pt x="53164" y="108750"/>
                </a:cubicBezTo>
                <a:cubicBezTo>
                  <a:pt x="56962" y="117500"/>
                  <a:pt x="56962" y="117500"/>
                  <a:pt x="56962" y="117500"/>
                </a:cubicBezTo>
                <a:cubicBezTo>
                  <a:pt x="56962" y="118125"/>
                  <a:pt x="57721" y="120000"/>
                  <a:pt x="60000" y="120000"/>
                </a:cubicBezTo>
                <a:cubicBezTo>
                  <a:pt x="62278" y="120000"/>
                  <a:pt x="63037" y="118125"/>
                  <a:pt x="63037" y="117500"/>
                </a:cubicBezTo>
                <a:cubicBezTo>
                  <a:pt x="66835" y="108750"/>
                  <a:pt x="66835" y="108750"/>
                  <a:pt x="66835" y="108750"/>
                </a:cubicBezTo>
                <a:cubicBezTo>
                  <a:pt x="73670" y="93125"/>
                  <a:pt x="85063" y="89375"/>
                  <a:pt x="98734" y="76875"/>
                </a:cubicBezTo>
                <a:cubicBezTo>
                  <a:pt x="120000" y="59375"/>
                  <a:pt x="120000" y="30625"/>
                  <a:pt x="98734" y="13125"/>
                </a:cubicBezTo>
                <a:lnTo>
                  <a:pt x="60000" y="82500"/>
                </a:lnTo>
                <a:cubicBezTo>
                  <a:pt x="34936" y="82500"/>
                  <a:pt x="14430" y="65625"/>
                  <a:pt x="14430" y="45000"/>
                </a:cubicBezTo>
                <a:cubicBezTo>
                  <a:pt x="14430" y="24375"/>
                  <a:pt x="34936" y="7500"/>
                  <a:pt x="60000" y="7500"/>
                </a:cubicBezTo>
                <a:cubicBezTo>
                  <a:pt x="85063" y="7500"/>
                  <a:pt x="105569" y="24375"/>
                  <a:pt x="105569" y="45000"/>
                </a:cubicBezTo>
                <a:cubicBezTo>
                  <a:pt x="105569" y="65625"/>
                  <a:pt x="85063" y="82500"/>
                  <a:pt x="60000" y="82500"/>
                </a:cubicBezTo>
              </a:path>
            </a:pathLst>
          </a:custGeom>
          <a:solidFill>
            <a:schemeClr val="accent1"/>
          </a:solidFill>
          <a:ln>
            <a:noFill/>
          </a:ln>
        </p:spPr>
        <p:style>
          <a:lnRef idx="0">
            <a:scrgbClr r="0" g="0" b="0"/>
          </a:lnRef>
          <a:fillRef idx="0">
            <a:scrgbClr r="0" g="0" b="0"/>
          </a:fillRef>
          <a:effectRef idx="0">
            <a:scrgbClr r="0" g="0" b="0"/>
          </a:effectRef>
          <a:fontRef idx="minor"/>
        </p:style>
        <p:txBody>
          <a:bodyPr/>
          <a:lstStyle/>
          <a:p>
            <a:endParaRPr lang="fr-FR" noProof="0" dirty="0"/>
          </a:p>
        </p:txBody>
      </p:sp>
      <p:sp>
        <p:nvSpPr>
          <p:cNvPr id="123" name="CustomShape 39"/>
          <p:cNvSpPr/>
          <p:nvPr/>
        </p:nvSpPr>
        <p:spPr>
          <a:xfrm>
            <a:off x="1551982" y="3779942"/>
            <a:ext cx="339724" cy="307772"/>
          </a:xfrm>
          <a:custGeom>
            <a:avLst/>
            <a:gdLst/>
            <a:ahLst/>
            <a:cxnLst/>
            <a:rect l="0" t="0" r="r" b="b"/>
            <a:pathLst>
              <a:path w="120000" h="120001">
                <a:moveTo>
                  <a:pt x="7231" y="92805"/>
                </a:moveTo>
                <a:lnTo>
                  <a:pt x="7231" y="120000"/>
                </a:lnTo>
                <a:lnTo>
                  <a:pt x="34397" y="120000"/>
                </a:lnTo>
                <a:lnTo>
                  <a:pt x="34397" y="69064"/>
                </a:lnTo>
                <a:lnTo>
                  <a:pt x="32833" y="67338"/>
                </a:lnTo>
                <a:lnTo>
                  <a:pt x="7231" y="92805"/>
                </a:lnTo>
                <a:lnTo>
                  <a:pt x="42605" y="78129"/>
                </a:lnTo>
                <a:lnTo>
                  <a:pt x="42605" y="120000"/>
                </a:lnTo>
                <a:lnTo>
                  <a:pt x="70749" y="120000"/>
                </a:lnTo>
                <a:lnTo>
                  <a:pt x="70749" y="75539"/>
                </a:lnTo>
                <a:lnTo>
                  <a:pt x="55114" y="91942"/>
                </a:lnTo>
                <a:lnTo>
                  <a:pt x="42605" y="78129"/>
                </a:lnTo>
                <a:lnTo>
                  <a:pt x="88729" y="10143"/>
                </a:lnTo>
                <a:lnTo>
                  <a:pt x="96938" y="18345"/>
                </a:lnTo>
                <a:lnTo>
                  <a:pt x="55114" y="60863"/>
                </a:lnTo>
                <a:lnTo>
                  <a:pt x="32833" y="36474"/>
                </a:lnTo>
                <a:lnTo>
                  <a:pt x="0" y="69064"/>
                </a:lnTo>
                <a:lnTo>
                  <a:pt x="6449" y="77266"/>
                </a:lnTo>
                <a:lnTo>
                  <a:pt x="32833" y="51798"/>
                </a:lnTo>
                <a:lnTo>
                  <a:pt x="55114" y="76402"/>
                </a:lnTo>
                <a:lnTo>
                  <a:pt x="103583" y="25467"/>
                </a:lnTo>
                <a:lnTo>
                  <a:pt x="111791" y="35611"/>
                </a:lnTo>
                <a:lnTo>
                  <a:pt x="119999" y="0"/>
                </a:lnTo>
                <a:lnTo>
                  <a:pt x="88729" y="10143"/>
                </a:lnTo>
                <a:lnTo>
                  <a:pt x="78957" y="66474"/>
                </a:lnTo>
                <a:lnTo>
                  <a:pt x="78957" y="120000"/>
                </a:lnTo>
                <a:lnTo>
                  <a:pt x="106905" y="120000"/>
                </a:lnTo>
                <a:lnTo>
                  <a:pt x="106905" y="41870"/>
                </a:lnTo>
                <a:lnTo>
                  <a:pt x="105146" y="40143"/>
                </a:lnTo>
                <a:lnTo>
                  <a:pt x="78957" y="66474"/>
                </a:lnTo>
              </a:path>
            </a:pathLst>
          </a:custGeom>
          <a:solidFill>
            <a:schemeClr val="accent1"/>
          </a:solidFill>
          <a:ln>
            <a:noFill/>
          </a:ln>
        </p:spPr>
        <p:style>
          <a:lnRef idx="0">
            <a:scrgbClr r="0" g="0" b="0"/>
          </a:lnRef>
          <a:fillRef idx="0">
            <a:scrgbClr r="0" g="0" b="0"/>
          </a:fillRef>
          <a:effectRef idx="0">
            <a:scrgbClr r="0" g="0" b="0"/>
          </a:effectRef>
          <a:fontRef idx="minor"/>
        </p:style>
        <p:txBody>
          <a:bodyPr/>
          <a:lstStyle/>
          <a:p>
            <a:endParaRPr lang="fr-FR" noProof="0" dirty="0"/>
          </a:p>
        </p:txBody>
      </p:sp>
      <p:sp>
        <p:nvSpPr>
          <p:cNvPr id="133" name="CustomShape 48"/>
          <p:cNvSpPr/>
          <p:nvPr/>
        </p:nvSpPr>
        <p:spPr>
          <a:xfrm>
            <a:off x="2027602" y="4922877"/>
            <a:ext cx="1419494" cy="368738"/>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fr-FR" sz="1204" b="1" noProof="0" dirty="0">
                <a:solidFill>
                  <a:srgbClr val="236800"/>
                </a:solidFill>
                <a:latin typeface="Arial"/>
                <a:ea typeface="Arial"/>
              </a:rPr>
              <a:t>Partenariat recherché</a:t>
            </a:r>
            <a:endParaRPr lang="fr-FR" sz="1837" noProof="0" dirty="0">
              <a:solidFill>
                <a:srgbClr val="000000"/>
              </a:solidFill>
              <a:latin typeface="Arial"/>
            </a:endParaRPr>
          </a:p>
        </p:txBody>
      </p:sp>
      <p:sp>
        <p:nvSpPr>
          <p:cNvPr id="137" name="CustomShape 52"/>
          <p:cNvSpPr/>
          <p:nvPr/>
        </p:nvSpPr>
        <p:spPr>
          <a:xfrm>
            <a:off x="1586690" y="1789321"/>
            <a:ext cx="259659" cy="297121"/>
          </a:xfrm>
          <a:custGeom>
            <a:avLst/>
            <a:gdLst/>
            <a:ahLst/>
            <a:cxnLst/>
            <a:rect l="0" t="0" r="r" b="b"/>
            <a:pathLst>
              <a:path w="120001" h="120001">
                <a:moveTo>
                  <a:pt x="58378" y="102992"/>
                </a:moveTo>
                <a:cubicBezTo>
                  <a:pt x="45405" y="109606"/>
                  <a:pt x="25945" y="109606"/>
                  <a:pt x="12972" y="102992"/>
                </a:cubicBezTo>
                <a:cubicBezTo>
                  <a:pt x="6486" y="100157"/>
                  <a:pt x="3243" y="96377"/>
                  <a:pt x="3243" y="91653"/>
                </a:cubicBezTo>
                <a:cubicBezTo>
                  <a:pt x="3243" y="102047"/>
                  <a:pt x="3243" y="102047"/>
                  <a:pt x="3243" y="102047"/>
                </a:cubicBezTo>
                <a:cubicBezTo>
                  <a:pt x="3243" y="105826"/>
                  <a:pt x="6486" y="110551"/>
                  <a:pt x="12972" y="113385"/>
                </a:cubicBezTo>
                <a:cubicBezTo>
                  <a:pt x="25945" y="120000"/>
                  <a:pt x="45405" y="120000"/>
                  <a:pt x="58378" y="113385"/>
                </a:cubicBezTo>
                <a:cubicBezTo>
                  <a:pt x="64864" y="110551"/>
                  <a:pt x="68108" y="105826"/>
                  <a:pt x="68108" y="102047"/>
                </a:cubicBezTo>
                <a:cubicBezTo>
                  <a:pt x="68108" y="91653"/>
                  <a:pt x="68108" y="91653"/>
                  <a:pt x="68108" y="91653"/>
                </a:cubicBezTo>
                <a:cubicBezTo>
                  <a:pt x="68108" y="96377"/>
                  <a:pt x="64864" y="100157"/>
                  <a:pt x="58378" y="102992"/>
                </a:cubicBezTo>
                <a:lnTo>
                  <a:pt x="58378" y="74645"/>
                </a:lnTo>
                <a:cubicBezTo>
                  <a:pt x="45405" y="81259"/>
                  <a:pt x="25945" y="81259"/>
                  <a:pt x="12972" y="74645"/>
                </a:cubicBezTo>
                <a:cubicBezTo>
                  <a:pt x="6486" y="71811"/>
                  <a:pt x="3243" y="67086"/>
                  <a:pt x="3243" y="63307"/>
                </a:cubicBezTo>
                <a:cubicBezTo>
                  <a:pt x="3243" y="72755"/>
                  <a:pt x="3243" y="72755"/>
                  <a:pt x="3243" y="72755"/>
                </a:cubicBezTo>
                <a:cubicBezTo>
                  <a:pt x="3243" y="77480"/>
                  <a:pt x="6486" y="81259"/>
                  <a:pt x="12972" y="85039"/>
                </a:cubicBezTo>
                <a:cubicBezTo>
                  <a:pt x="25945" y="90708"/>
                  <a:pt x="45405" y="90708"/>
                  <a:pt x="58378" y="85039"/>
                </a:cubicBezTo>
                <a:cubicBezTo>
                  <a:pt x="64864" y="81259"/>
                  <a:pt x="68108" y="77480"/>
                  <a:pt x="68108" y="72755"/>
                </a:cubicBezTo>
                <a:cubicBezTo>
                  <a:pt x="68108" y="63307"/>
                  <a:pt x="68108" y="63307"/>
                  <a:pt x="68108" y="63307"/>
                </a:cubicBezTo>
                <a:cubicBezTo>
                  <a:pt x="68108" y="67086"/>
                  <a:pt x="64864" y="71811"/>
                  <a:pt x="58378" y="74645"/>
                </a:cubicBezTo>
                <a:lnTo>
                  <a:pt x="58378" y="88818"/>
                </a:lnTo>
                <a:cubicBezTo>
                  <a:pt x="45405" y="95433"/>
                  <a:pt x="25945" y="95433"/>
                  <a:pt x="12972" y="88818"/>
                </a:cubicBezTo>
                <a:cubicBezTo>
                  <a:pt x="6486" y="85984"/>
                  <a:pt x="3243" y="82204"/>
                  <a:pt x="3243" y="77480"/>
                </a:cubicBezTo>
                <a:cubicBezTo>
                  <a:pt x="3243" y="87874"/>
                  <a:pt x="3243" y="87874"/>
                  <a:pt x="3243" y="87874"/>
                </a:cubicBezTo>
                <a:cubicBezTo>
                  <a:pt x="3243" y="91653"/>
                  <a:pt x="6486" y="95433"/>
                  <a:pt x="12972" y="99212"/>
                </a:cubicBezTo>
                <a:cubicBezTo>
                  <a:pt x="25945" y="104881"/>
                  <a:pt x="45405" y="104881"/>
                  <a:pt x="58378" y="99212"/>
                </a:cubicBezTo>
                <a:cubicBezTo>
                  <a:pt x="64864" y="95433"/>
                  <a:pt x="68108" y="91653"/>
                  <a:pt x="68108" y="87874"/>
                </a:cubicBezTo>
                <a:cubicBezTo>
                  <a:pt x="68108" y="77480"/>
                  <a:pt x="68108" y="77480"/>
                  <a:pt x="68108" y="77480"/>
                </a:cubicBezTo>
                <a:cubicBezTo>
                  <a:pt x="68108" y="82204"/>
                  <a:pt x="64864" y="85984"/>
                  <a:pt x="58378" y="88818"/>
                </a:cubicBezTo>
                <a:lnTo>
                  <a:pt x="12972" y="68976"/>
                </a:lnTo>
                <a:cubicBezTo>
                  <a:pt x="25945" y="75590"/>
                  <a:pt x="45405" y="75590"/>
                  <a:pt x="58378" y="68976"/>
                </a:cubicBezTo>
                <a:cubicBezTo>
                  <a:pt x="71351" y="63307"/>
                  <a:pt x="71351" y="52913"/>
                  <a:pt x="58378" y="46299"/>
                </a:cubicBezTo>
                <a:cubicBezTo>
                  <a:pt x="45405" y="39685"/>
                  <a:pt x="25945" y="39685"/>
                  <a:pt x="12972" y="46299"/>
                </a:cubicBezTo>
                <a:cubicBezTo>
                  <a:pt x="0" y="52913"/>
                  <a:pt x="0" y="63307"/>
                  <a:pt x="12972" y="68976"/>
                </a:cubicBezTo>
                <a:lnTo>
                  <a:pt x="62702" y="29291"/>
                </a:lnTo>
                <a:cubicBezTo>
                  <a:pt x="74594" y="35905"/>
                  <a:pt x="95135" y="35905"/>
                  <a:pt x="108108" y="29291"/>
                </a:cubicBezTo>
                <a:cubicBezTo>
                  <a:pt x="120000" y="22677"/>
                  <a:pt x="120000" y="12283"/>
                  <a:pt x="108108" y="6614"/>
                </a:cubicBezTo>
                <a:cubicBezTo>
                  <a:pt x="95135" y="0"/>
                  <a:pt x="74594" y="0"/>
                  <a:pt x="62702" y="6614"/>
                </a:cubicBezTo>
                <a:cubicBezTo>
                  <a:pt x="49729" y="12283"/>
                  <a:pt x="49729" y="22677"/>
                  <a:pt x="62702" y="29291"/>
                </a:cubicBezTo>
                <a:lnTo>
                  <a:pt x="108108" y="77480"/>
                </a:lnTo>
                <a:cubicBezTo>
                  <a:pt x="98378" y="82204"/>
                  <a:pt x="84324" y="84094"/>
                  <a:pt x="72432" y="81259"/>
                </a:cubicBezTo>
                <a:cubicBezTo>
                  <a:pt x="72432" y="90708"/>
                  <a:pt x="72432" y="90708"/>
                  <a:pt x="72432" y="90708"/>
                </a:cubicBezTo>
                <a:cubicBezTo>
                  <a:pt x="84324" y="93543"/>
                  <a:pt x="98378" y="92598"/>
                  <a:pt x="108108" y="87874"/>
                </a:cubicBezTo>
                <a:cubicBezTo>
                  <a:pt x="113513" y="84094"/>
                  <a:pt x="116756" y="80314"/>
                  <a:pt x="116756" y="76535"/>
                </a:cubicBezTo>
                <a:cubicBezTo>
                  <a:pt x="116756" y="66141"/>
                  <a:pt x="116756" y="66141"/>
                  <a:pt x="116756" y="66141"/>
                </a:cubicBezTo>
                <a:cubicBezTo>
                  <a:pt x="116756" y="70866"/>
                  <a:pt x="113513" y="74645"/>
                  <a:pt x="108108" y="77480"/>
                </a:cubicBezTo>
                <a:lnTo>
                  <a:pt x="108108" y="49133"/>
                </a:lnTo>
                <a:cubicBezTo>
                  <a:pt x="98378" y="53858"/>
                  <a:pt x="84324" y="54803"/>
                  <a:pt x="72432" y="52913"/>
                </a:cubicBezTo>
                <a:cubicBezTo>
                  <a:pt x="72432" y="62362"/>
                  <a:pt x="72432" y="62362"/>
                  <a:pt x="72432" y="62362"/>
                </a:cubicBezTo>
                <a:cubicBezTo>
                  <a:pt x="84324" y="65196"/>
                  <a:pt x="98378" y="63307"/>
                  <a:pt x="108108" y="58582"/>
                </a:cubicBezTo>
                <a:cubicBezTo>
                  <a:pt x="113513" y="55748"/>
                  <a:pt x="116756" y="51968"/>
                  <a:pt x="116756" y="47244"/>
                </a:cubicBezTo>
                <a:cubicBezTo>
                  <a:pt x="116756" y="37795"/>
                  <a:pt x="116756" y="37795"/>
                  <a:pt x="116756" y="37795"/>
                </a:cubicBezTo>
                <a:cubicBezTo>
                  <a:pt x="116756" y="41574"/>
                  <a:pt x="113513" y="46299"/>
                  <a:pt x="108108" y="49133"/>
                </a:cubicBezTo>
                <a:lnTo>
                  <a:pt x="108108" y="34960"/>
                </a:lnTo>
                <a:cubicBezTo>
                  <a:pt x="95135" y="40629"/>
                  <a:pt x="74594" y="40629"/>
                  <a:pt x="62702" y="34960"/>
                </a:cubicBezTo>
                <a:cubicBezTo>
                  <a:pt x="56216" y="31181"/>
                  <a:pt x="52972" y="27401"/>
                  <a:pt x="52972" y="23622"/>
                </a:cubicBezTo>
                <a:cubicBezTo>
                  <a:pt x="52972" y="33070"/>
                  <a:pt x="52972" y="33070"/>
                  <a:pt x="52972" y="33070"/>
                </a:cubicBezTo>
                <a:cubicBezTo>
                  <a:pt x="52972" y="36850"/>
                  <a:pt x="56216" y="41574"/>
                  <a:pt x="62702" y="44409"/>
                </a:cubicBezTo>
                <a:cubicBezTo>
                  <a:pt x="74594" y="51023"/>
                  <a:pt x="95135" y="51023"/>
                  <a:pt x="108108" y="44409"/>
                </a:cubicBezTo>
                <a:cubicBezTo>
                  <a:pt x="113513" y="41574"/>
                  <a:pt x="116756" y="36850"/>
                  <a:pt x="116756" y="33070"/>
                </a:cubicBezTo>
                <a:cubicBezTo>
                  <a:pt x="116756" y="23622"/>
                  <a:pt x="116756" y="23622"/>
                  <a:pt x="116756" y="23622"/>
                </a:cubicBezTo>
                <a:cubicBezTo>
                  <a:pt x="116756" y="27401"/>
                  <a:pt x="113513" y="31181"/>
                  <a:pt x="108108" y="34960"/>
                </a:cubicBezTo>
                <a:lnTo>
                  <a:pt x="108108" y="63307"/>
                </a:lnTo>
                <a:cubicBezTo>
                  <a:pt x="98378" y="68031"/>
                  <a:pt x="84324" y="68976"/>
                  <a:pt x="72432" y="67086"/>
                </a:cubicBezTo>
                <a:cubicBezTo>
                  <a:pt x="72432" y="76535"/>
                  <a:pt x="72432" y="76535"/>
                  <a:pt x="72432" y="76535"/>
                </a:cubicBezTo>
                <a:cubicBezTo>
                  <a:pt x="84324" y="79370"/>
                  <a:pt x="98378" y="78425"/>
                  <a:pt x="108108" y="73700"/>
                </a:cubicBezTo>
                <a:cubicBezTo>
                  <a:pt x="113513" y="69921"/>
                  <a:pt x="116756" y="66141"/>
                  <a:pt x="116756" y="61417"/>
                </a:cubicBezTo>
                <a:cubicBezTo>
                  <a:pt x="116756" y="51968"/>
                  <a:pt x="116756" y="51968"/>
                  <a:pt x="116756" y="51968"/>
                </a:cubicBezTo>
                <a:cubicBezTo>
                  <a:pt x="116756" y="55748"/>
                  <a:pt x="113513" y="60472"/>
                  <a:pt x="108108" y="63307"/>
                </a:cubicBezTo>
                <a:lnTo>
                  <a:pt x="108108" y="91653"/>
                </a:lnTo>
                <a:cubicBezTo>
                  <a:pt x="98378" y="96377"/>
                  <a:pt x="84324" y="98267"/>
                  <a:pt x="72432" y="95433"/>
                </a:cubicBezTo>
                <a:cubicBezTo>
                  <a:pt x="72432" y="105826"/>
                  <a:pt x="72432" y="105826"/>
                  <a:pt x="72432" y="105826"/>
                </a:cubicBezTo>
                <a:cubicBezTo>
                  <a:pt x="84324" y="107716"/>
                  <a:pt x="98378" y="106771"/>
                  <a:pt x="108108" y="102047"/>
                </a:cubicBezTo>
                <a:cubicBezTo>
                  <a:pt x="113513" y="99212"/>
                  <a:pt x="116756" y="94488"/>
                  <a:pt x="116756" y="90708"/>
                </a:cubicBezTo>
                <a:cubicBezTo>
                  <a:pt x="116756" y="80314"/>
                  <a:pt x="116756" y="80314"/>
                  <a:pt x="116756" y="80314"/>
                </a:cubicBezTo>
                <a:cubicBezTo>
                  <a:pt x="116756" y="85039"/>
                  <a:pt x="113513" y="88818"/>
                  <a:pt x="108108" y="91653"/>
                </a:cubicBezTo>
              </a:path>
            </a:pathLst>
          </a:custGeom>
          <a:solidFill>
            <a:schemeClr val="accent1"/>
          </a:solidFill>
          <a:ln>
            <a:noFill/>
          </a:ln>
        </p:spPr>
        <p:style>
          <a:lnRef idx="0">
            <a:scrgbClr r="0" g="0" b="0"/>
          </a:lnRef>
          <a:fillRef idx="0">
            <a:scrgbClr r="0" g="0" b="0"/>
          </a:fillRef>
          <a:effectRef idx="0">
            <a:scrgbClr r="0" g="0" b="0"/>
          </a:effectRef>
          <a:fontRef idx="minor"/>
        </p:style>
        <p:txBody>
          <a:bodyPr/>
          <a:lstStyle/>
          <a:p>
            <a:endParaRPr lang="fr-FR" noProof="0" dirty="0"/>
          </a:p>
        </p:txBody>
      </p:sp>
      <p:sp>
        <p:nvSpPr>
          <p:cNvPr id="59" name="Shape 2251"/>
          <p:cNvSpPr txBox="1"/>
          <p:nvPr/>
        </p:nvSpPr>
        <p:spPr>
          <a:xfrm>
            <a:off x="3378876" y="2364672"/>
            <a:ext cx="6260815" cy="1057680"/>
          </a:xfrm>
          <a:prstGeom prst="rect">
            <a:avLst/>
          </a:prstGeom>
          <a:noFill/>
          <a:ln>
            <a:noFill/>
          </a:ln>
        </p:spPr>
        <p:txBody>
          <a:bodyPr wrap="square" lIns="0" tIns="0" rIns="0" bIns="0" anchor="t" anchorCtr="0">
            <a:noAutofit/>
          </a:bodyPr>
          <a:lstStyle/>
          <a:p>
            <a:pPr defTabSz="932863">
              <a:buClr>
                <a:srgbClr val="005E00"/>
              </a:buClr>
              <a:buSzPct val="122000"/>
            </a:pPr>
            <a:r>
              <a:rPr lang="fr-FR" sz="1153" noProof="0" dirty="0">
                <a:solidFill>
                  <a:srgbClr val="000000"/>
                </a:solidFill>
              </a:rPr>
              <a:t>Un programme compose de 4 axes:</a:t>
            </a:r>
          </a:p>
          <a:p>
            <a:pPr marL="174930" indent="-174930" defTabSz="932863">
              <a:buClr>
                <a:srgbClr val="005E00"/>
              </a:buClr>
              <a:buSzPct val="122000"/>
              <a:buFont typeface="Arial" panose="020B0604020202020204" pitchFamily="34" charset="0"/>
              <a:buChar char="•"/>
            </a:pPr>
            <a:r>
              <a:rPr lang="fr-FR" sz="1153" noProof="0" dirty="0">
                <a:solidFill>
                  <a:srgbClr val="000000"/>
                </a:solidFill>
              </a:rPr>
              <a:t>soutien à la production agricole et a la résilience des systèmes de production</a:t>
            </a:r>
          </a:p>
          <a:p>
            <a:pPr marL="174930" indent="-174930" defTabSz="932863">
              <a:buClr>
                <a:srgbClr val="005E00"/>
              </a:buClr>
              <a:buSzPct val="122000"/>
              <a:buFont typeface="Arial" panose="020B0604020202020204" pitchFamily="34" charset="0"/>
              <a:buChar char="•"/>
            </a:pPr>
            <a:r>
              <a:rPr lang="fr-FR" sz="1153" noProof="0" dirty="0">
                <a:solidFill>
                  <a:srgbClr val="000000"/>
                </a:solidFill>
              </a:rPr>
              <a:t>valorisation des produits agricoles et accès durable au marché</a:t>
            </a:r>
          </a:p>
          <a:p>
            <a:pPr marL="174930" indent="-174930" defTabSz="932863">
              <a:buClr>
                <a:srgbClr val="005E00"/>
              </a:buClr>
              <a:buSzPct val="122000"/>
              <a:buFont typeface="Arial" panose="020B0604020202020204" pitchFamily="34" charset="0"/>
              <a:buChar char="•"/>
            </a:pPr>
            <a:r>
              <a:rPr lang="fr-FR" sz="1153" noProof="0" dirty="0">
                <a:solidFill>
                  <a:srgbClr val="000000"/>
                </a:solidFill>
              </a:rPr>
              <a:t>accès au financement et promotion des initiatives privées</a:t>
            </a:r>
          </a:p>
          <a:p>
            <a:pPr marL="174930" indent="-174930" defTabSz="932863">
              <a:buClr>
                <a:srgbClr val="005E00"/>
              </a:buClr>
              <a:buSzPct val="122000"/>
              <a:buFont typeface="Arial" panose="020B0604020202020204" pitchFamily="34" charset="0"/>
              <a:buChar char="•"/>
            </a:pPr>
            <a:r>
              <a:rPr lang="fr-FR" sz="1153" noProof="0" dirty="0">
                <a:solidFill>
                  <a:srgbClr val="000000"/>
                </a:solidFill>
              </a:rPr>
              <a:t>gouvernance du secteur</a:t>
            </a:r>
          </a:p>
          <a:p>
            <a:pPr marL="174930" indent="-174930" defTabSz="932863">
              <a:buClr>
                <a:srgbClr val="005E00"/>
              </a:buClr>
              <a:buSzPct val="122000"/>
              <a:buFont typeface="Arial" panose="020B0604020202020204" pitchFamily="34" charset="0"/>
              <a:buChar char="•"/>
            </a:pPr>
            <a:endParaRPr lang="fr-FR" sz="1153" noProof="0" dirty="0">
              <a:solidFill>
                <a:srgbClr val="000000"/>
              </a:solidFill>
            </a:endParaRPr>
          </a:p>
          <a:p>
            <a:pPr marL="174930" indent="-174930" defTabSz="932863">
              <a:buClr>
                <a:srgbClr val="005E00"/>
              </a:buClr>
              <a:buSzPct val="122000"/>
              <a:buFont typeface="Arial" panose="020B0604020202020204" pitchFamily="34" charset="0"/>
              <a:buChar char="•"/>
            </a:pPr>
            <a:endParaRPr lang="fr-FR" sz="1153" noProof="0" dirty="0">
              <a:solidFill>
                <a:srgbClr val="000000"/>
              </a:solidFill>
            </a:endParaRPr>
          </a:p>
          <a:p>
            <a:pPr marL="174930" indent="-174930" defTabSz="932863">
              <a:buClr>
                <a:srgbClr val="005E00"/>
              </a:buClr>
              <a:buSzPct val="122000"/>
              <a:buFont typeface="Arial" panose="020B0604020202020204" pitchFamily="34" charset="0"/>
              <a:buChar char="•"/>
            </a:pPr>
            <a:endParaRPr lang="fr-FR" sz="1153" noProof="0" dirty="0">
              <a:solidFill>
                <a:srgbClr val="000000"/>
              </a:solidFill>
            </a:endParaRPr>
          </a:p>
          <a:p>
            <a:pPr marL="174930" indent="-174930" defTabSz="932863">
              <a:buClr>
                <a:srgbClr val="005E00"/>
              </a:buClr>
              <a:buSzPct val="122000"/>
              <a:buFont typeface="Arial" panose="020B0604020202020204" pitchFamily="34" charset="0"/>
              <a:buChar char="•"/>
            </a:pPr>
            <a:endParaRPr lang="fr-FR" sz="1153" noProof="0" dirty="0">
              <a:solidFill>
                <a:srgbClr val="000000"/>
              </a:solidFill>
            </a:endParaRPr>
          </a:p>
          <a:p>
            <a:pPr marL="174930" indent="-174930" defTabSz="932863">
              <a:buClr>
                <a:srgbClr val="005E00"/>
              </a:buClr>
              <a:buSzPct val="122000"/>
              <a:buFont typeface="Arial" panose="020B0604020202020204" pitchFamily="34" charset="0"/>
              <a:buChar char="•"/>
            </a:pPr>
            <a:endParaRPr lang="fr-FR" sz="1153" noProof="0" dirty="0">
              <a:solidFill>
                <a:srgbClr val="000000"/>
              </a:solidFill>
            </a:endParaRPr>
          </a:p>
          <a:p>
            <a:pPr defTabSz="932863">
              <a:buClr>
                <a:srgbClr val="005E00"/>
              </a:buClr>
              <a:buSzPct val="122000"/>
            </a:pPr>
            <a:endParaRPr lang="fr-FR" sz="1153" noProof="0" dirty="0">
              <a:solidFill>
                <a:srgbClr val="000000"/>
              </a:solidFill>
            </a:endParaRPr>
          </a:p>
          <a:p>
            <a:pPr defTabSz="932863">
              <a:buClr>
                <a:srgbClr val="005E00"/>
              </a:buClr>
              <a:buSzPct val="122000"/>
            </a:pPr>
            <a:endParaRPr lang="fr-FR" sz="1153" noProof="0" dirty="0">
              <a:solidFill>
                <a:srgbClr val="000000"/>
              </a:solidFill>
            </a:endParaRPr>
          </a:p>
          <a:p>
            <a:pPr marL="174930" indent="-174930" defTabSz="932863">
              <a:buClr>
                <a:srgbClr val="005E00"/>
              </a:buClr>
              <a:buSzPct val="122000"/>
              <a:buFont typeface="Arial" panose="020B0604020202020204" pitchFamily="34" charset="0"/>
              <a:buChar char="•"/>
            </a:pPr>
            <a:endParaRPr lang="fr-FR" sz="1153" noProof="0" dirty="0">
              <a:solidFill>
                <a:srgbClr val="000000"/>
              </a:solidFill>
            </a:endParaRPr>
          </a:p>
          <a:p>
            <a:pPr marL="174930" indent="-174930" defTabSz="932863">
              <a:buClr>
                <a:srgbClr val="005E00"/>
              </a:buClr>
              <a:buSzPct val="122000"/>
              <a:buFont typeface="Arial" panose="020B0604020202020204" pitchFamily="34" charset="0"/>
              <a:buChar char="•"/>
            </a:pPr>
            <a:endParaRPr lang="fr-FR" sz="1153" noProof="0" dirty="0">
              <a:solidFill>
                <a:srgbClr val="000000"/>
              </a:solidFill>
            </a:endParaRPr>
          </a:p>
          <a:p>
            <a:pPr defTabSz="932863">
              <a:buClr>
                <a:srgbClr val="005E00"/>
              </a:buClr>
              <a:buSzPct val="122000"/>
            </a:pPr>
            <a:endParaRPr lang="fr-FR" sz="1837" noProof="0" dirty="0">
              <a:solidFill>
                <a:srgbClr val="000000"/>
              </a:solidFill>
            </a:endParaRPr>
          </a:p>
        </p:txBody>
      </p:sp>
      <p:sp>
        <p:nvSpPr>
          <p:cNvPr id="60" name="Shape 2253"/>
          <p:cNvSpPr txBox="1"/>
          <p:nvPr/>
        </p:nvSpPr>
        <p:spPr>
          <a:xfrm>
            <a:off x="3378876" y="3559370"/>
            <a:ext cx="6115627" cy="1044390"/>
          </a:xfrm>
          <a:prstGeom prst="rect">
            <a:avLst/>
          </a:prstGeom>
          <a:noFill/>
          <a:ln>
            <a:noFill/>
          </a:ln>
        </p:spPr>
        <p:txBody>
          <a:bodyPr wrap="square" lIns="0" tIns="0" rIns="0" bIns="0" anchor="t" anchorCtr="0">
            <a:noAutofit/>
          </a:bodyPr>
          <a:lstStyle/>
          <a:p>
            <a:pPr marL="174930" lvl="1" indent="-174930">
              <a:spcAft>
                <a:spcPts val="306"/>
              </a:spcAft>
              <a:buClr>
                <a:srgbClr val="236800"/>
              </a:buClr>
              <a:buSzPct val="122500"/>
              <a:buFont typeface="Arial" panose="020B0604020202020204" pitchFamily="34" charset="0"/>
              <a:buChar char="•"/>
            </a:pPr>
            <a:r>
              <a:rPr lang="fr-FR" sz="1200" dirty="0"/>
              <a:t>3,4 millions d’hectares de terre arable dont 45% exploitée </a:t>
            </a:r>
          </a:p>
          <a:p>
            <a:pPr marL="174930" lvl="1" indent="-174930">
              <a:spcAft>
                <a:spcPts val="306"/>
              </a:spcAft>
              <a:buClr>
                <a:srgbClr val="236800"/>
              </a:buClr>
              <a:buSzPct val="122500"/>
              <a:buFont typeface="Arial" panose="020B0604020202020204" pitchFamily="34" charset="0"/>
              <a:buChar char="•"/>
            </a:pPr>
            <a:r>
              <a:rPr lang="fr-FR" sz="1200" dirty="0"/>
              <a:t>Vente de produits agricoles (maïs, soja, riz…)</a:t>
            </a:r>
          </a:p>
          <a:p>
            <a:pPr marL="174930" lvl="1" indent="-174930">
              <a:spcAft>
                <a:spcPts val="306"/>
              </a:spcAft>
              <a:buClr>
                <a:srgbClr val="236800"/>
              </a:buClr>
              <a:buSzPct val="122500"/>
              <a:buFont typeface="Arial" panose="020B0604020202020204" pitchFamily="34" charset="0"/>
              <a:buChar char="•"/>
            </a:pPr>
            <a:r>
              <a:rPr lang="fr-FR" sz="1153" noProof="0" dirty="0"/>
              <a:t>Services agricoles : location de tracteurs, irrigation payante…</a:t>
            </a:r>
          </a:p>
          <a:p>
            <a:pPr marL="174930" lvl="1" indent="-174930">
              <a:spcAft>
                <a:spcPts val="306"/>
              </a:spcAft>
              <a:buClr>
                <a:srgbClr val="236800"/>
              </a:buClr>
              <a:buSzPct val="122500"/>
              <a:buFont typeface="Arial" panose="020B0604020202020204" pitchFamily="34" charset="0"/>
              <a:buChar char="•"/>
            </a:pPr>
            <a:r>
              <a:rPr lang="fr-FR" sz="1200" dirty="0"/>
              <a:t>ROI global : 1,5x – 2,5x sur 5 à 10 ans</a:t>
            </a:r>
          </a:p>
          <a:p>
            <a:pPr marL="174930" lvl="1" indent="-174930">
              <a:spcAft>
                <a:spcPts val="306"/>
              </a:spcAft>
              <a:buClr>
                <a:srgbClr val="236800"/>
              </a:buClr>
              <a:buSzPct val="122500"/>
              <a:buFont typeface="Arial" panose="020B0604020202020204" pitchFamily="34" charset="0"/>
              <a:buChar char="•"/>
            </a:pPr>
            <a:r>
              <a:rPr lang="fr-FR" sz="1153" noProof="0" dirty="0"/>
              <a:t>L'agriculture contribue à plus de 20 % </a:t>
            </a:r>
            <a:r>
              <a:rPr lang="fr-FR" sz="1153" dirty="0"/>
              <a:t>du PIB, avec un taux de rentabilité interne (TRI) estimé à environ 13 %.</a:t>
            </a:r>
            <a:endParaRPr lang="fr-FR" sz="1153" noProof="0" dirty="0"/>
          </a:p>
          <a:p>
            <a:pPr marL="174930" lvl="1" indent="-174930">
              <a:spcAft>
                <a:spcPts val="306"/>
              </a:spcAft>
              <a:buClr>
                <a:schemeClr val="dk2"/>
              </a:buClr>
              <a:buSzPct val="122500"/>
              <a:buFont typeface="Arial" panose="020B0604020202020204" pitchFamily="34" charset="0"/>
              <a:buChar char="•"/>
            </a:pPr>
            <a:endParaRPr lang="fr-FR" sz="1153" i="1" noProof="0" dirty="0">
              <a:solidFill>
                <a:srgbClr val="2A6D07"/>
              </a:solidFill>
            </a:endParaRPr>
          </a:p>
        </p:txBody>
      </p:sp>
      <p:sp>
        <p:nvSpPr>
          <p:cNvPr id="61" name="Shape 2253"/>
          <p:cNvSpPr txBox="1"/>
          <p:nvPr/>
        </p:nvSpPr>
        <p:spPr>
          <a:xfrm>
            <a:off x="3350172" y="4928910"/>
            <a:ext cx="6260815" cy="724434"/>
          </a:xfrm>
          <a:prstGeom prst="rect">
            <a:avLst/>
          </a:prstGeom>
          <a:noFill/>
          <a:ln>
            <a:noFill/>
          </a:ln>
        </p:spPr>
        <p:txBody>
          <a:bodyPr wrap="square" lIns="0" tIns="0" rIns="0" bIns="0" numCol="1" anchor="t" anchorCtr="0">
            <a:noAutofit/>
          </a:bodyPr>
          <a:lstStyle/>
          <a:p>
            <a:pPr marL="171450" lvl="1" indent="-171450">
              <a:spcAft>
                <a:spcPts val="306"/>
              </a:spcAft>
              <a:buClr>
                <a:schemeClr val="accent1"/>
              </a:buClr>
              <a:buSzPct val="122500"/>
              <a:buFont typeface="Arial" panose="020B0604020202020204" pitchFamily="34" charset="0"/>
              <a:buChar char="•"/>
            </a:pPr>
            <a:r>
              <a:rPr lang="fr-FR" sz="1200" dirty="0"/>
              <a:t>Partenaires techniques et financier </a:t>
            </a:r>
          </a:p>
          <a:p>
            <a:pPr marL="171450" lvl="1" indent="-171450">
              <a:spcAft>
                <a:spcPts val="306"/>
              </a:spcAft>
              <a:buClr>
                <a:schemeClr val="accent1"/>
              </a:buClr>
              <a:buSzPct val="122500"/>
              <a:buFont typeface="Arial" panose="020B0604020202020204" pitchFamily="34" charset="0"/>
              <a:buChar char="•"/>
            </a:pPr>
            <a:r>
              <a:rPr lang="fr-FR" sz="1200" dirty="0"/>
              <a:t>Fonds d’investissement agricoles</a:t>
            </a:r>
          </a:p>
          <a:p>
            <a:pPr marL="171450" lvl="1" indent="-171450">
              <a:spcAft>
                <a:spcPts val="306"/>
              </a:spcAft>
              <a:buClr>
                <a:schemeClr val="accent1"/>
              </a:buClr>
              <a:buSzPct val="122500"/>
              <a:buFont typeface="Arial" panose="020B0604020202020204" pitchFamily="34" charset="0"/>
              <a:buChar char="•"/>
            </a:pPr>
            <a:r>
              <a:rPr lang="fr-FR" sz="1153" dirty="0"/>
              <a:t>S</a:t>
            </a:r>
            <a:r>
              <a:rPr lang="fr-FR" sz="1153" noProof="0" dirty="0" err="1"/>
              <a:t>ecteur</a:t>
            </a:r>
            <a:r>
              <a:rPr lang="fr-FR" sz="1153" noProof="0" dirty="0"/>
              <a:t> privé : PPP</a:t>
            </a:r>
          </a:p>
          <a:p>
            <a:pPr marL="171450" lvl="1" indent="-171450">
              <a:spcAft>
                <a:spcPts val="306"/>
              </a:spcAft>
              <a:buClr>
                <a:schemeClr val="accent1"/>
              </a:buClr>
              <a:buSzPct val="122500"/>
              <a:buFont typeface="Arial" panose="020B0604020202020204" pitchFamily="34" charset="0"/>
              <a:buChar char="•"/>
            </a:pPr>
            <a:endParaRPr lang="fr-FR" sz="1153" i="1" noProof="0" dirty="0">
              <a:solidFill>
                <a:srgbClr val="2A6D07"/>
              </a:solidFill>
              <a:latin typeface="Arial"/>
              <a:ea typeface="Arial"/>
              <a:cs typeface="Arial"/>
              <a:sym typeface="Arial"/>
            </a:endParaRPr>
          </a:p>
        </p:txBody>
      </p:sp>
      <p:grpSp>
        <p:nvGrpSpPr>
          <p:cNvPr id="65" name="Shape 2300">
            <a:extLst>
              <a:ext uri="{FF2B5EF4-FFF2-40B4-BE49-F238E27FC236}">
                <a16:creationId xmlns:a16="http://schemas.microsoft.com/office/drawing/2014/main" id="{9E0B91E6-A723-4E00-B509-4FAD7302E64C}"/>
              </a:ext>
            </a:extLst>
          </p:cNvPr>
          <p:cNvGrpSpPr/>
          <p:nvPr/>
        </p:nvGrpSpPr>
        <p:grpSpPr>
          <a:xfrm>
            <a:off x="1588929" y="2499668"/>
            <a:ext cx="253724" cy="288562"/>
            <a:chOff x="1839913" y="5276850"/>
            <a:chExt cx="693736" cy="788987"/>
          </a:xfrm>
          <a:solidFill>
            <a:schemeClr val="accent1"/>
          </a:solidFill>
        </p:grpSpPr>
        <p:sp>
          <p:nvSpPr>
            <p:cNvPr id="68" name="Shape 2301">
              <a:extLst>
                <a:ext uri="{FF2B5EF4-FFF2-40B4-BE49-F238E27FC236}">
                  <a16:creationId xmlns:a16="http://schemas.microsoft.com/office/drawing/2014/main" id="{C02219D6-63E7-41FB-8C54-F48ED1141912}"/>
                </a:ext>
              </a:extLst>
            </p:cNvPr>
            <p:cNvSpPr/>
            <p:nvPr/>
          </p:nvSpPr>
          <p:spPr>
            <a:xfrm>
              <a:off x="1897063" y="5276850"/>
              <a:ext cx="166686" cy="192088"/>
            </a:xfrm>
            <a:custGeom>
              <a:avLst/>
              <a:gdLst/>
              <a:ahLst/>
              <a:cxnLst/>
              <a:rect l="0" t="0" r="0" b="0"/>
              <a:pathLst>
                <a:path w="120000" h="120000" extrusionOk="0">
                  <a:moveTo>
                    <a:pt x="60000" y="120000"/>
                  </a:moveTo>
                  <a:cubicBezTo>
                    <a:pt x="93818" y="119685"/>
                    <a:pt x="120000" y="85354"/>
                    <a:pt x="120000" y="55748"/>
                  </a:cubicBezTo>
                  <a:cubicBezTo>
                    <a:pt x="120000" y="25826"/>
                    <a:pt x="93090" y="629"/>
                    <a:pt x="60000" y="0"/>
                  </a:cubicBezTo>
                  <a:cubicBezTo>
                    <a:pt x="26909" y="629"/>
                    <a:pt x="0" y="26141"/>
                    <a:pt x="0" y="55748"/>
                  </a:cubicBezTo>
                  <a:cubicBezTo>
                    <a:pt x="0" y="85354"/>
                    <a:pt x="26545" y="119685"/>
                    <a:pt x="60000" y="120000"/>
                  </a:cubicBezTo>
                  <a:close/>
                </a:path>
              </a:pathLst>
            </a:custGeom>
            <a:grpFill/>
            <a:ln>
              <a:noFill/>
            </a:ln>
          </p:spPr>
          <p:txBody>
            <a:bodyPr wrap="square" lIns="91410" tIns="45704" rIns="91410" bIns="45704" anchor="t" anchorCtr="0">
              <a:noAutofit/>
            </a:bodyPr>
            <a:lstStyle/>
            <a:p>
              <a:pPr defTabSz="932863"/>
              <a:endParaRPr lang="fr-FR" sz="1600" noProof="0" dirty="0">
                <a:solidFill>
                  <a:srgbClr val="000000"/>
                </a:solidFill>
                <a:latin typeface="Arial"/>
                <a:ea typeface="Arial"/>
                <a:cs typeface="Arial"/>
                <a:sym typeface="Arial"/>
              </a:endParaRPr>
            </a:p>
          </p:txBody>
        </p:sp>
        <p:sp>
          <p:nvSpPr>
            <p:cNvPr id="69" name="Shape 2302">
              <a:extLst>
                <a:ext uri="{FF2B5EF4-FFF2-40B4-BE49-F238E27FC236}">
                  <a16:creationId xmlns:a16="http://schemas.microsoft.com/office/drawing/2014/main" id="{2A18D865-3B1E-44B2-9B14-D94E676363A2}"/>
                </a:ext>
              </a:extLst>
            </p:cNvPr>
            <p:cNvSpPr/>
            <p:nvPr/>
          </p:nvSpPr>
          <p:spPr>
            <a:xfrm>
              <a:off x="1965325" y="5483225"/>
              <a:ext cx="30161" cy="19049"/>
            </a:xfrm>
            <a:custGeom>
              <a:avLst/>
              <a:gdLst/>
              <a:ahLst/>
              <a:cxnLst/>
              <a:rect l="0" t="0" r="0" b="0"/>
              <a:pathLst>
                <a:path w="120000" h="120000" extrusionOk="0">
                  <a:moveTo>
                    <a:pt x="104516" y="3157"/>
                  </a:moveTo>
                  <a:cubicBezTo>
                    <a:pt x="73548" y="0"/>
                    <a:pt x="44516" y="0"/>
                    <a:pt x="13548" y="3157"/>
                  </a:cubicBezTo>
                  <a:cubicBezTo>
                    <a:pt x="9677" y="3157"/>
                    <a:pt x="5806" y="6315"/>
                    <a:pt x="5806" y="12631"/>
                  </a:cubicBezTo>
                  <a:cubicBezTo>
                    <a:pt x="3870" y="18947"/>
                    <a:pt x="1935" y="25263"/>
                    <a:pt x="0" y="31578"/>
                  </a:cubicBezTo>
                  <a:cubicBezTo>
                    <a:pt x="0" y="34736"/>
                    <a:pt x="0" y="41052"/>
                    <a:pt x="0" y="44210"/>
                  </a:cubicBezTo>
                  <a:cubicBezTo>
                    <a:pt x="7741" y="69473"/>
                    <a:pt x="13548" y="91578"/>
                    <a:pt x="21290" y="113684"/>
                  </a:cubicBezTo>
                  <a:cubicBezTo>
                    <a:pt x="21290" y="120000"/>
                    <a:pt x="23225" y="120000"/>
                    <a:pt x="27096" y="120000"/>
                  </a:cubicBezTo>
                  <a:cubicBezTo>
                    <a:pt x="36774" y="120000"/>
                    <a:pt x="48387" y="120000"/>
                    <a:pt x="58064" y="120000"/>
                  </a:cubicBezTo>
                  <a:cubicBezTo>
                    <a:pt x="69677" y="120000"/>
                    <a:pt x="79354" y="120000"/>
                    <a:pt x="90967" y="120000"/>
                  </a:cubicBezTo>
                  <a:cubicBezTo>
                    <a:pt x="94838" y="120000"/>
                    <a:pt x="94838" y="120000"/>
                    <a:pt x="96774" y="113684"/>
                  </a:cubicBezTo>
                  <a:cubicBezTo>
                    <a:pt x="102580" y="97894"/>
                    <a:pt x="106451" y="78947"/>
                    <a:pt x="112258" y="63157"/>
                  </a:cubicBezTo>
                  <a:cubicBezTo>
                    <a:pt x="118064" y="47368"/>
                    <a:pt x="120000" y="31578"/>
                    <a:pt x="112258" y="12631"/>
                  </a:cubicBezTo>
                  <a:cubicBezTo>
                    <a:pt x="110322" y="6315"/>
                    <a:pt x="108387" y="3157"/>
                    <a:pt x="104516" y="3157"/>
                  </a:cubicBezTo>
                  <a:close/>
                </a:path>
              </a:pathLst>
            </a:custGeom>
            <a:grpFill/>
            <a:ln>
              <a:noFill/>
            </a:ln>
          </p:spPr>
          <p:txBody>
            <a:bodyPr wrap="square" lIns="91410" tIns="45704" rIns="91410" bIns="45704" anchor="t" anchorCtr="0">
              <a:noAutofit/>
            </a:bodyPr>
            <a:lstStyle/>
            <a:p>
              <a:pPr defTabSz="932863"/>
              <a:endParaRPr lang="fr-FR" sz="1600" noProof="0" dirty="0">
                <a:solidFill>
                  <a:srgbClr val="000000"/>
                </a:solidFill>
                <a:latin typeface="Arial"/>
                <a:ea typeface="Arial"/>
                <a:cs typeface="Arial"/>
                <a:sym typeface="Arial"/>
              </a:endParaRPr>
            </a:p>
          </p:txBody>
        </p:sp>
        <p:sp>
          <p:nvSpPr>
            <p:cNvPr id="70" name="Shape 2303">
              <a:extLst>
                <a:ext uri="{FF2B5EF4-FFF2-40B4-BE49-F238E27FC236}">
                  <a16:creationId xmlns:a16="http://schemas.microsoft.com/office/drawing/2014/main" id="{84A25411-F685-4A8B-A5D8-6C9FBAADFBFB}"/>
                </a:ext>
              </a:extLst>
            </p:cNvPr>
            <p:cNvSpPr/>
            <p:nvPr/>
          </p:nvSpPr>
          <p:spPr>
            <a:xfrm>
              <a:off x="1839913" y="5483225"/>
              <a:ext cx="473075" cy="582612"/>
            </a:xfrm>
            <a:custGeom>
              <a:avLst/>
              <a:gdLst/>
              <a:ahLst/>
              <a:cxnLst/>
              <a:rect l="0" t="0" r="0" b="0"/>
              <a:pathLst>
                <a:path w="120000" h="120000" extrusionOk="0">
                  <a:moveTo>
                    <a:pt x="59235" y="14495"/>
                  </a:moveTo>
                  <a:cubicBezTo>
                    <a:pt x="111082" y="14495"/>
                    <a:pt x="111082" y="14495"/>
                    <a:pt x="111082" y="14495"/>
                  </a:cubicBezTo>
                  <a:cubicBezTo>
                    <a:pt x="116050" y="14495"/>
                    <a:pt x="120000" y="11182"/>
                    <a:pt x="120000" y="7247"/>
                  </a:cubicBezTo>
                  <a:cubicBezTo>
                    <a:pt x="120000" y="3313"/>
                    <a:pt x="116050" y="0"/>
                    <a:pt x="111082" y="0"/>
                  </a:cubicBezTo>
                  <a:cubicBezTo>
                    <a:pt x="58980" y="0"/>
                    <a:pt x="58980" y="0"/>
                    <a:pt x="58980" y="0"/>
                  </a:cubicBezTo>
                  <a:cubicBezTo>
                    <a:pt x="58980" y="0"/>
                    <a:pt x="58980" y="0"/>
                    <a:pt x="58980" y="0"/>
                  </a:cubicBezTo>
                  <a:cubicBezTo>
                    <a:pt x="47770" y="0"/>
                    <a:pt x="47770" y="0"/>
                    <a:pt x="47770" y="0"/>
                  </a:cubicBezTo>
                  <a:cubicBezTo>
                    <a:pt x="40000" y="12424"/>
                    <a:pt x="40000" y="12424"/>
                    <a:pt x="40000" y="12424"/>
                  </a:cubicBezTo>
                  <a:cubicBezTo>
                    <a:pt x="39617" y="11389"/>
                    <a:pt x="39363" y="10353"/>
                    <a:pt x="39108" y="9318"/>
                  </a:cubicBezTo>
                  <a:cubicBezTo>
                    <a:pt x="38726" y="7868"/>
                    <a:pt x="38343" y="6315"/>
                    <a:pt x="37834" y="4866"/>
                  </a:cubicBezTo>
                  <a:cubicBezTo>
                    <a:pt x="36433" y="4866"/>
                    <a:pt x="34904" y="4866"/>
                    <a:pt x="33503" y="4866"/>
                  </a:cubicBezTo>
                  <a:cubicBezTo>
                    <a:pt x="33248" y="4866"/>
                    <a:pt x="33248" y="4969"/>
                    <a:pt x="33248" y="5073"/>
                  </a:cubicBezTo>
                  <a:cubicBezTo>
                    <a:pt x="32611" y="7247"/>
                    <a:pt x="32101" y="9421"/>
                    <a:pt x="31464" y="11596"/>
                  </a:cubicBezTo>
                  <a:cubicBezTo>
                    <a:pt x="31464" y="11803"/>
                    <a:pt x="31337" y="12113"/>
                    <a:pt x="31337" y="12320"/>
                  </a:cubicBezTo>
                  <a:cubicBezTo>
                    <a:pt x="23439" y="0"/>
                    <a:pt x="23439" y="0"/>
                    <a:pt x="23439" y="0"/>
                  </a:cubicBezTo>
                  <a:cubicBezTo>
                    <a:pt x="12229" y="0"/>
                    <a:pt x="12229" y="0"/>
                    <a:pt x="12229" y="0"/>
                  </a:cubicBezTo>
                  <a:cubicBezTo>
                    <a:pt x="5477" y="0"/>
                    <a:pt x="0" y="4762"/>
                    <a:pt x="0" y="10560"/>
                  </a:cubicBezTo>
                  <a:cubicBezTo>
                    <a:pt x="0" y="50215"/>
                    <a:pt x="0" y="50215"/>
                    <a:pt x="0" y="50215"/>
                  </a:cubicBezTo>
                  <a:cubicBezTo>
                    <a:pt x="0" y="55703"/>
                    <a:pt x="4840" y="60155"/>
                    <a:pt x="11210" y="60569"/>
                  </a:cubicBezTo>
                  <a:cubicBezTo>
                    <a:pt x="12993" y="76617"/>
                    <a:pt x="14649" y="92769"/>
                    <a:pt x="16433" y="109128"/>
                  </a:cubicBezTo>
                  <a:cubicBezTo>
                    <a:pt x="17197" y="114823"/>
                    <a:pt x="21656" y="119689"/>
                    <a:pt x="26751" y="119896"/>
                  </a:cubicBezTo>
                  <a:cubicBezTo>
                    <a:pt x="32611" y="120000"/>
                    <a:pt x="38598" y="120000"/>
                    <a:pt x="44585" y="119896"/>
                  </a:cubicBezTo>
                  <a:cubicBezTo>
                    <a:pt x="49554" y="119689"/>
                    <a:pt x="54140" y="114823"/>
                    <a:pt x="54777" y="109128"/>
                  </a:cubicBezTo>
                  <a:cubicBezTo>
                    <a:pt x="56305" y="95461"/>
                    <a:pt x="57707" y="81898"/>
                    <a:pt x="59235" y="68438"/>
                  </a:cubicBezTo>
                  <a:cubicBezTo>
                    <a:pt x="59235" y="68438"/>
                    <a:pt x="59235" y="68438"/>
                    <a:pt x="59235" y="68438"/>
                  </a:cubicBezTo>
                  <a:lnTo>
                    <a:pt x="59235" y="14495"/>
                  </a:lnTo>
                  <a:close/>
                </a:path>
              </a:pathLst>
            </a:custGeom>
            <a:grpFill/>
            <a:ln>
              <a:noFill/>
            </a:ln>
          </p:spPr>
          <p:txBody>
            <a:bodyPr wrap="square" lIns="91410" tIns="45704" rIns="91410" bIns="45704" anchor="t" anchorCtr="0">
              <a:noAutofit/>
            </a:bodyPr>
            <a:lstStyle/>
            <a:p>
              <a:pPr defTabSz="932863"/>
              <a:endParaRPr lang="fr-FR" sz="1600" noProof="0" dirty="0">
                <a:solidFill>
                  <a:srgbClr val="000000"/>
                </a:solidFill>
                <a:latin typeface="Arial"/>
                <a:ea typeface="Arial"/>
                <a:cs typeface="Arial"/>
                <a:sym typeface="Arial"/>
              </a:endParaRPr>
            </a:p>
          </p:txBody>
        </p:sp>
        <p:sp>
          <p:nvSpPr>
            <p:cNvPr id="71" name="Shape 2304">
              <a:extLst>
                <a:ext uri="{FF2B5EF4-FFF2-40B4-BE49-F238E27FC236}">
                  <a16:creationId xmlns:a16="http://schemas.microsoft.com/office/drawing/2014/main" id="{69D599DE-86A9-4E36-B0D7-CC58B19ED2E7}"/>
                </a:ext>
              </a:extLst>
            </p:cNvPr>
            <p:cNvSpPr/>
            <p:nvPr/>
          </p:nvSpPr>
          <p:spPr>
            <a:xfrm>
              <a:off x="2135188" y="5921375"/>
              <a:ext cx="282574" cy="144462"/>
            </a:xfrm>
            <a:custGeom>
              <a:avLst/>
              <a:gdLst/>
              <a:ahLst/>
              <a:cxnLst/>
              <a:rect l="0" t="0" r="0" b="0"/>
              <a:pathLst>
                <a:path w="120000" h="120000" extrusionOk="0">
                  <a:moveTo>
                    <a:pt x="72682" y="0"/>
                  </a:moveTo>
                  <a:cubicBezTo>
                    <a:pt x="47317" y="0"/>
                    <a:pt x="47317" y="0"/>
                    <a:pt x="47317" y="0"/>
                  </a:cubicBezTo>
                  <a:cubicBezTo>
                    <a:pt x="3623" y="88333"/>
                    <a:pt x="3623" y="88333"/>
                    <a:pt x="3623" y="88333"/>
                  </a:cubicBezTo>
                  <a:cubicBezTo>
                    <a:pt x="0" y="95416"/>
                    <a:pt x="0" y="107083"/>
                    <a:pt x="3623" y="114583"/>
                  </a:cubicBezTo>
                  <a:cubicBezTo>
                    <a:pt x="5541" y="117916"/>
                    <a:pt x="7886" y="120000"/>
                    <a:pt x="10017" y="120000"/>
                  </a:cubicBezTo>
                  <a:cubicBezTo>
                    <a:pt x="12362" y="120000"/>
                    <a:pt x="14706" y="117916"/>
                    <a:pt x="16625" y="114583"/>
                  </a:cubicBezTo>
                  <a:cubicBezTo>
                    <a:pt x="60106" y="26250"/>
                    <a:pt x="60106" y="26250"/>
                    <a:pt x="60106" y="26250"/>
                  </a:cubicBezTo>
                  <a:cubicBezTo>
                    <a:pt x="103587" y="114583"/>
                    <a:pt x="103587" y="114583"/>
                    <a:pt x="103587" y="114583"/>
                  </a:cubicBezTo>
                  <a:cubicBezTo>
                    <a:pt x="105293" y="117916"/>
                    <a:pt x="107637" y="120000"/>
                    <a:pt x="109982" y="120000"/>
                  </a:cubicBezTo>
                  <a:cubicBezTo>
                    <a:pt x="112326" y="120000"/>
                    <a:pt x="114671" y="117916"/>
                    <a:pt x="116376" y="114583"/>
                  </a:cubicBezTo>
                  <a:cubicBezTo>
                    <a:pt x="120000" y="107083"/>
                    <a:pt x="120000" y="95416"/>
                    <a:pt x="116376" y="88333"/>
                  </a:cubicBezTo>
                  <a:lnTo>
                    <a:pt x="72682" y="0"/>
                  </a:lnTo>
                  <a:close/>
                </a:path>
              </a:pathLst>
            </a:custGeom>
            <a:grpFill/>
            <a:ln>
              <a:noFill/>
            </a:ln>
          </p:spPr>
          <p:txBody>
            <a:bodyPr wrap="square" lIns="91410" tIns="45704" rIns="91410" bIns="45704" anchor="t" anchorCtr="0">
              <a:noAutofit/>
            </a:bodyPr>
            <a:lstStyle/>
            <a:p>
              <a:pPr defTabSz="932863"/>
              <a:endParaRPr lang="fr-FR" sz="1600" noProof="0" dirty="0">
                <a:solidFill>
                  <a:srgbClr val="000000"/>
                </a:solidFill>
                <a:latin typeface="Arial"/>
                <a:ea typeface="Arial"/>
                <a:cs typeface="Arial"/>
                <a:sym typeface="Arial"/>
              </a:endParaRPr>
            </a:p>
          </p:txBody>
        </p:sp>
        <p:sp>
          <p:nvSpPr>
            <p:cNvPr id="72" name="Shape 2305">
              <a:extLst>
                <a:ext uri="{FF2B5EF4-FFF2-40B4-BE49-F238E27FC236}">
                  <a16:creationId xmlns:a16="http://schemas.microsoft.com/office/drawing/2014/main" id="{F4BAE191-290C-42F5-8531-556E328EC965}"/>
                </a:ext>
              </a:extLst>
            </p:cNvPr>
            <p:cNvSpPr/>
            <p:nvPr/>
          </p:nvSpPr>
          <p:spPr>
            <a:xfrm>
              <a:off x="2092325" y="5278437"/>
              <a:ext cx="441324" cy="614363"/>
            </a:xfrm>
            <a:custGeom>
              <a:avLst/>
              <a:gdLst/>
              <a:ahLst/>
              <a:cxnLst/>
              <a:rect l="0" t="0" r="0" b="0"/>
              <a:pathLst>
                <a:path w="120000" h="120000" extrusionOk="0">
                  <a:moveTo>
                    <a:pt x="103071" y="10622"/>
                  </a:moveTo>
                  <a:cubicBezTo>
                    <a:pt x="72491" y="10622"/>
                    <a:pt x="72491" y="10622"/>
                    <a:pt x="72491" y="10622"/>
                  </a:cubicBezTo>
                  <a:cubicBezTo>
                    <a:pt x="71262" y="4622"/>
                    <a:pt x="64163" y="0"/>
                    <a:pt x="55563" y="0"/>
                  </a:cubicBezTo>
                  <a:cubicBezTo>
                    <a:pt x="44232" y="0"/>
                    <a:pt x="44232" y="0"/>
                    <a:pt x="44232" y="0"/>
                  </a:cubicBezTo>
                  <a:cubicBezTo>
                    <a:pt x="35631" y="0"/>
                    <a:pt x="28532" y="4622"/>
                    <a:pt x="27440" y="10622"/>
                  </a:cubicBezTo>
                  <a:cubicBezTo>
                    <a:pt x="0" y="10622"/>
                    <a:pt x="0" y="10622"/>
                    <a:pt x="0" y="10622"/>
                  </a:cubicBezTo>
                  <a:cubicBezTo>
                    <a:pt x="682" y="12688"/>
                    <a:pt x="1228" y="14852"/>
                    <a:pt x="1228" y="17114"/>
                  </a:cubicBezTo>
                  <a:cubicBezTo>
                    <a:pt x="1228" y="17704"/>
                    <a:pt x="1092" y="18196"/>
                    <a:pt x="1092" y="18786"/>
                  </a:cubicBezTo>
                  <a:cubicBezTo>
                    <a:pt x="34402" y="18786"/>
                    <a:pt x="34402" y="18786"/>
                    <a:pt x="34402" y="18786"/>
                  </a:cubicBezTo>
                  <a:cubicBezTo>
                    <a:pt x="38907" y="18786"/>
                    <a:pt x="38907" y="18786"/>
                    <a:pt x="38907" y="18786"/>
                  </a:cubicBezTo>
                  <a:cubicBezTo>
                    <a:pt x="60887" y="18786"/>
                    <a:pt x="60887" y="18786"/>
                    <a:pt x="60887" y="18786"/>
                  </a:cubicBezTo>
                  <a:cubicBezTo>
                    <a:pt x="66894" y="18786"/>
                    <a:pt x="66894" y="18786"/>
                    <a:pt x="66894" y="18786"/>
                  </a:cubicBezTo>
                  <a:cubicBezTo>
                    <a:pt x="103071" y="18786"/>
                    <a:pt x="103071" y="18786"/>
                    <a:pt x="103071" y="18786"/>
                  </a:cubicBezTo>
                  <a:cubicBezTo>
                    <a:pt x="106211" y="18786"/>
                    <a:pt x="108668" y="20852"/>
                    <a:pt x="108668" y="23409"/>
                  </a:cubicBezTo>
                  <a:cubicBezTo>
                    <a:pt x="108668" y="107213"/>
                    <a:pt x="108668" y="107213"/>
                    <a:pt x="108668" y="107213"/>
                  </a:cubicBezTo>
                  <a:cubicBezTo>
                    <a:pt x="108668" y="109770"/>
                    <a:pt x="106211" y="111836"/>
                    <a:pt x="103071" y="111836"/>
                  </a:cubicBezTo>
                  <a:cubicBezTo>
                    <a:pt x="3139" y="111836"/>
                    <a:pt x="3139" y="111836"/>
                    <a:pt x="3139" y="111836"/>
                  </a:cubicBezTo>
                  <a:cubicBezTo>
                    <a:pt x="2866" y="114590"/>
                    <a:pt x="2457" y="117344"/>
                    <a:pt x="2184" y="120000"/>
                  </a:cubicBezTo>
                  <a:cubicBezTo>
                    <a:pt x="103071" y="120000"/>
                    <a:pt x="103071" y="120000"/>
                    <a:pt x="103071" y="120000"/>
                  </a:cubicBezTo>
                  <a:cubicBezTo>
                    <a:pt x="112491" y="120000"/>
                    <a:pt x="120000" y="114295"/>
                    <a:pt x="120000" y="107213"/>
                  </a:cubicBezTo>
                  <a:cubicBezTo>
                    <a:pt x="120000" y="23409"/>
                    <a:pt x="120000" y="23409"/>
                    <a:pt x="120000" y="23409"/>
                  </a:cubicBezTo>
                  <a:cubicBezTo>
                    <a:pt x="120000" y="16327"/>
                    <a:pt x="112491" y="10622"/>
                    <a:pt x="103071" y="10622"/>
                  </a:cubicBezTo>
                  <a:close/>
                </a:path>
              </a:pathLst>
            </a:custGeom>
            <a:grpFill/>
            <a:ln>
              <a:noFill/>
            </a:ln>
          </p:spPr>
          <p:txBody>
            <a:bodyPr wrap="square" lIns="91410" tIns="45704" rIns="91410" bIns="45704" anchor="t" anchorCtr="0">
              <a:noAutofit/>
            </a:bodyPr>
            <a:lstStyle/>
            <a:p>
              <a:pPr defTabSz="932863"/>
              <a:endParaRPr lang="fr-FR" sz="1600" noProof="0" dirty="0">
                <a:solidFill>
                  <a:srgbClr val="000000"/>
                </a:solidFill>
                <a:latin typeface="Arial"/>
                <a:ea typeface="Arial"/>
                <a:cs typeface="Arial"/>
                <a:sym typeface="Arial"/>
              </a:endParaRPr>
            </a:p>
          </p:txBody>
        </p:sp>
      </p:grpSp>
      <p:pic>
        <p:nvPicPr>
          <p:cNvPr id="98" name="Picture 79" descr="A close up of a logo&#10;&#10;Description generated with very high confidence">
            <a:extLst>
              <a:ext uri="{FF2B5EF4-FFF2-40B4-BE49-F238E27FC236}">
                <a16:creationId xmlns:a16="http://schemas.microsoft.com/office/drawing/2014/main" id="{12B79ABC-661B-49DB-B7B5-8AF5464B40F6}"/>
              </a:ext>
            </a:extLst>
          </p:cNvPr>
          <p:cNvPicPr>
            <a:picLocks noChangeAspect="1"/>
          </p:cNvPicPr>
          <p:nvPr/>
        </p:nvPicPr>
        <p:blipFill rotWithShape="1">
          <a:blip r:embed="rId3" cstate="print">
            <a:duotone>
              <a:schemeClr val="accent1">
                <a:shade val="45000"/>
                <a:satMod val="135000"/>
              </a:schemeClr>
              <a:prstClr val="white"/>
            </a:duotone>
            <a:extLst>
              <a:ext uri="{28A0092B-C50C-407E-A947-70E740481C1C}">
                <a14:useLocalDpi xmlns:a14="http://schemas.microsoft.com/office/drawing/2010/main" val="0"/>
              </a:ext>
            </a:extLst>
          </a:blip>
          <a:srcRect l="7899" t="14124" r="8944" b="27484"/>
          <a:stretch/>
        </p:blipFill>
        <p:spPr>
          <a:xfrm>
            <a:off x="1585062" y="4983298"/>
            <a:ext cx="427501" cy="300190"/>
          </a:xfrm>
          <a:prstGeom prst="rect">
            <a:avLst/>
          </a:prstGeom>
        </p:spPr>
      </p:pic>
      <p:sp>
        <p:nvSpPr>
          <p:cNvPr id="40" name="Titre 23">
            <a:extLst>
              <a:ext uri="{FF2B5EF4-FFF2-40B4-BE49-F238E27FC236}">
                <a16:creationId xmlns:a16="http://schemas.microsoft.com/office/drawing/2014/main" id="{95BA5E4A-3BB6-497D-BCA5-51A37862FE12}"/>
              </a:ext>
            </a:extLst>
          </p:cNvPr>
          <p:cNvSpPr txBox="1">
            <a:spLocks/>
          </p:cNvSpPr>
          <p:nvPr/>
        </p:nvSpPr>
        <p:spPr>
          <a:xfrm>
            <a:off x="709494" y="248416"/>
            <a:ext cx="9967570" cy="408237"/>
          </a:xfrm>
          <a:prstGeom prst="rect">
            <a:avLst/>
          </a:prstGeom>
        </p:spPr>
        <p:txBody>
          <a:bodyPr/>
          <a:lstStyle>
            <a:lvl1pPr algn="l" defTabSz="895350" rtl="0" eaLnBrk="1" fontAlgn="base" hangingPunct="1">
              <a:spcBef>
                <a:spcPct val="0"/>
              </a:spcBef>
              <a:spcAft>
                <a:spcPct val="0"/>
              </a:spcAft>
              <a:tabLst>
                <a:tab pos="357188" algn="l"/>
              </a:tabLst>
              <a:defRPr sz="1900" b="1">
                <a:solidFill>
                  <a:schemeClr val="tx2"/>
                </a:solidFill>
                <a:latin typeface="+mj-lt"/>
                <a:ea typeface="+mj-ea"/>
                <a:cs typeface="+mj-cs"/>
              </a:defRPr>
            </a:lvl1pPr>
            <a:lvl2pPr algn="l" defTabSz="895350" rtl="0" eaLnBrk="1" fontAlgn="base" hangingPunct="1">
              <a:spcBef>
                <a:spcPct val="0"/>
              </a:spcBef>
              <a:spcAft>
                <a:spcPct val="0"/>
              </a:spcAft>
              <a:defRPr sz="1900" b="1">
                <a:solidFill>
                  <a:schemeClr val="tx2"/>
                </a:solidFill>
                <a:latin typeface="Arial" charset="0"/>
              </a:defRPr>
            </a:lvl2pPr>
            <a:lvl3pPr algn="l" defTabSz="895350" rtl="0" eaLnBrk="1" fontAlgn="base" hangingPunct="1">
              <a:spcBef>
                <a:spcPct val="0"/>
              </a:spcBef>
              <a:spcAft>
                <a:spcPct val="0"/>
              </a:spcAft>
              <a:defRPr sz="1900" b="1">
                <a:solidFill>
                  <a:schemeClr val="tx2"/>
                </a:solidFill>
                <a:latin typeface="Arial" charset="0"/>
              </a:defRPr>
            </a:lvl3pPr>
            <a:lvl4pPr algn="l" defTabSz="895350" rtl="0" eaLnBrk="1" fontAlgn="base" hangingPunct="1">
              <a:spcBef>
                <a:spcPct val="0"/>
              </a:spcBef>
              <a:spcAft>
                <a:spcPct val="0"/>
              </a:spcAft>
              <a:defRPr sz="1900" b="1">
                <a:solidFill>
                  <a:schemeClr val="tx2"/>
                </a:solidFill>
                <a:latin typeface="Arial" charset="0"/>
              </a:defRPr>
            </a:lvl4pPr>
            <a:lvl5pPr algn="l" defTabSz="895350" rtl="0" eaLnBrk="1" fontAlgn="base" hangingPunct="1">
              <a:spcBef>
                <a:spcPct val="0"/>
              </a:spcBef>
              <a:spcAft>
                <a:spcPct val="0"/>
              </a:spcAft>
              <a:defRPr sz="1900" b="1">
                <a:solidFill>
                  <a:schemeClr val="tx2"/>
                </a:solidFill>
                <a:latin typeface="Arial" charset="0"/>
              </a:defRPr>
            </a:lvl5pPr>
            <a:lvl6pPr marL="457200" algn="l" defTabSz="895350" rtl="0" eaLnBrk="1" fontAlgn="base" hangingPunct="1">
              <a:spcBef>
                <a:spcPct val="0"/>
              </a:spcBef>
              <a:spcAft>
                <a:spcPct val="0"/>
              </a:spcAft>
              <a:defRPr sz="1900" b="1">
                <a:solidFill>
                  <a:schemeClr val="tx2"/>
                </a:solidFill>
                <a:latin typeface="Arial" charset="0"/>
              </a:defRPr>
            </a:lvl6pPr>
            <a:lvl7pPr marL="914400" algn="l" defTabSz="895350" rtl="0" eaLnBrk="1" fontAlgn="base" hangingPunct="1">
              <a:spcBef>
                <a:spcPct val="0"/>
              </a:spcBef>
              <a:spcAft>
                <a:spcPct val="0"/>
              </a:spcAft>
              <a:defRPr sz="1900" b="1">
                <a:solidFill>
                  <a:schemeClr val="tx2"/>
                </a:solidFill>
                <a:latin typeface="Arial" charset="0"/>
              </a:defRPr>
            </a:lvl7pPr>
            <a:lvl8pPr marL="1371600" algn="l" defTabSz="895350" rtl="0" eaLnBrk="1" fontAlgn="base" hangingPunct="1">
              <a:spcBef>
                <a:spcPct val="0"/>
              </a:spcBef>
              <a:spcAft>
                <a:spcPct val="0"/>
              </a:spcAft>
              <a:defRPr sz="1900" b="1">
                <a:solidFill>
                  <a:schemeClr val="tx2"/>
                </a:solidFill>
                <a:latin typeface="Arial" charset="0"/>
              </a:defRPr>
            </a:lvl8pPr>
            <a:lvl9pPr marL="1828800" algn="l" defTabSz="895350" rtl="0" eaLnBrk="1" fontAlgn="base" hangingPunct="1">
              <a:spcBef>
                <a:spcPct val="0"/>
              </a:spcBef>
              <a:spcAft>
                <a:spcPct val="0"/>
              </a:spcAft>
              <a:defRPr sz="1900" b="1">
                <a:solidFill>
                  <a:schemeClr val="tx2"/>
                </a:solidFill>
                <a:latin typeface="Arial" charset="0"/>
              </a:defRPr>
            </a:lvl9pPr>
          </a:lstStyle>
          <a:p>
            <a:r>
              <a:rPr lang="fr-FR" sz="1939" kern="0" noProof="0" dirty="0">
                <a:solidFill>
                  <a:schemeClr val="accent1"/>
                </a:solidFill>
              </a:rPr>
              <a:t>PROGRAMME DE MODERNISATION DE L’AGRICULTURE AU TOGO (2025-2034)</a:t>
            </a:r>
          </a:p>
        </p:txBody>
      </p:sp>
      <p:sp>
        <p:nvSpPr>
          <p:cNvPr id="39" name="Rectangle 38">
            <a:extLst>
              <a:ext uri="{FF2B5EF4-FFF2-40B4-BE49-F238E27FC236}">
                <a16:creationId xmlns:a16="http://schemas.microsoft.com/office/drawing/2014/main" id="{23FCC8E4-7155-4ECB-A517-2CC900A34664}"/>
              </a:ext>
            </a:extLst>
          </p:cNvPr>
          <p:cNvSpPr/>
          <p:nvPr/>
        </p:nvSpPr>
        <p:spPr>
          <a:xfrm>
            <a:off x="10910416" y="0"/>
            <a:ext cx="1281584" cy="414656"/>
          </a:xfrm>
          <a:prstGeom prst="rect">
            <a:avLst/>
          </a:prstGeom>
          <a:solidFill>
            <a:srgbClr val="005E00"/>
          </a:solidFill>
        </p:spPr>
        <p:txBody>
          <a:bodyPr wrap="square" tIns="72000" bIns="0">
            <a:spAutoFit/>
          </a:bodyPr>
          <a:lstStyle/>
          <a:p>
            <a:pPr defTabSz="932863"/>
            <a:r>
              <a:rPr lang="fr-FR" sz="1122" b="1" noProof="0" dirty="0">
                <a:solidFill>
                  <a:srgbClr val="FFFFFF"/>
                </a:solidFill>
              </a:rPr>
              <a:t>FICHE PROJET</a:t>
            </a:r>
          </a:p>
          <a:p>
            <a:pPr algn="ctr" defTabSz="932863"/>
            <a:r>
              <a:rPr lang="fr-FR" sz="1100" b="1" noProof="0" dirty="0">
                <a:solidFill>
                  <a:schemeClr val="bg1"/>
                </a:solidFill>
              </a:rPr>
              <a:t>MAPRASA</a:t>
            </a:r>
            <a:endParaRPr lang="fr-FR" sz="1050" b="1" noProof="0" dirty="0">
              <a:solidFill>
                <a:schemeClr val="bg1"/>
              </a:solidFill>
            </a:endParaRPr>
          </a:p>
        </p:txBody>
      </p:sp>
      <p:pic>
        <p:nvPicPr>
          <p:cNvPr id="4" name="Graphic 3" descr="Star with solid fill">
            <a:extLst>
              <a:ext uri="{FF2B5EF4-FFF2-40B4-BE49-F238E27FC236}">
                <a16:creationId xmlns:a16="http://schemas.microsoft.com/office/drawing/2014/main" id="{0704C949-A515-6196-E154-476AC44B3703}"/>
              </a:ext>
            </a:extLst>
          </p:cNvPr>
          <p:cNvPicPr>
            <a:picLocks noChangeAspect="1"/>
          </p:cNvPicPr>
          <p:nvPr/>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7975" y="239920"/>
            <a:ext cx="319616" cy="319616"/>
          </a:xfrm>
          <a:prstGeom prst="rect">
            <a:avLst/>
          </a:prstGeom>
        </p:spPr>
      </p:pic>
      <p:pic>
        <p:nvPicPr>
          <p:cNvPr id="5" name="Graphic 4" descr="Star with solid fill">
            <a:extLst>
              <a:ext uri="{FF2B5EF4-FFF2-40B4-BE49-F238E27FC236}">
                <a16:creationId xmlns:a16="http://schemas.microsoft.com/office/drawing/2014/main" id="{B4226F5A-B809-499A-93A2-5EE4D3DEB25E}"/>
              </a:ext>
            </a:extLst>
          </p:cNvPr>
          <p:cNvPicPr>
            <a:picLocks noChangeAspect="1"/>
          </p:cNvPicPr>
          <p:nvPr/>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7975" y="6471223"/>
            <a:ext cx="319616" cy="319616"/>
          </a:xfrm>
          <a:prstGeom prst="rect">
            <a:avLst/>
          </a:prstGeom>
        </p:spPr>
      </p:pic>
      <p:sp>
        <p:nvSpPr>
          <p:cNvPr id="6" name="TextBox 5">
            <a:extLst>
              <a:ext uri="{FF2B5EF4-FFF2-40B4-BE49-F238E27FC236}">
                <a16:creationId xmlns:a16="http://schemas.microsoft.com/office/drawing/2014/main" id="{F66E0D47-ECBE-760F-EEA8-300558C4C710}"/>
              </a:ext>
            </a:extLst>
          </p:cNvPr>
          <p:cNvSpPr txBox="1"/>
          <p:nvPr/>
        </p:nvSpPr>
        <p:spPr>
          <a:xfrm>
            <a:off x="709494" y="6543040"/>
            <a:ext cx="4268906" cy="221491"/>
          </a:xfrm>
          <a:prstGeom prst="rect">
            <a:avLst/>
          </a:prstGeom>
          <a:ln w="6350">
            <a:noFill/>
            <a:miter lim="800000"/>
          </a:ln>
        </p:spPr>
        <p:txBody>
          <a:bodyPr vert="horz" wrap="square" lIns="0" tIns="0" rIns="0" bIns="0" rtlCol="0">
            <a:noAutofit/>
          </a:bodyPr>
          <a:lstStyle/>
          <a:p>
            <a:pPr algn="l">
              <a:spcBef>
                <a:spcPts val="300"/>
              </a:spcBef>
              <a:spcAft>
                <a:spcPts val="300"/>
              </a:spcAft>
              <a:buNone/>
            </a:pPr>
            <a:r>
              <a:rPr lang="fr-FR" sz="1050" noProof="0" dirty="0"/>
              <a:t>Projet phare</a:t>
            </a:r>
          </a:p>
        </p:txBody>
      </p:sp>
      <p:sp>
        <p:nvSpPr>
          <p:cNvPr id="7" name="CustomShape 3">
            <a:extLst>
              <a:ext uri="{FF2B5EF4-FFF2-40B4-BE49-F238E27FC236}">
                <a16:creationId xmlns:a16="http://schemas.microsoft.com/office/drawing/2014/main" id="{0AA333FE-025F-DDBF-5149-F10DAE38715C}"/>
              </a:ext>
            </a:extLst>
          </p:cNvPr>
          <p:cNvSpPr/>
          <p:nvPr/>
        </p:nvSpPr>
        <p:spPr>
          <a:xfrm>
            <a:off x="374214" y="5603816"/>
            <a:ext cx="1017605" cy="715702"/>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algn="ctr" defTabSz="932863"/>
            <a:r>
              <a:rPr lang="fr-FR" sz="1204" b="1" noProof="0" dirty="0">
                <a:solidFill>
                  <a:srgbClr val="FFFFFF"/>
                </a:solidFill>
                <a:latin typeface="Arial"/>
              </a:rPr>
              <a:t>Maturité</a:t>
            </a:r>
          </a:p>
        </p:txBody>
      </p:sp>
      <p:sp>
        <p:nvSpPr>
          <p:cNvPr id="8" name="CustomShape 17">
            <a:extLst>
              <a:ext uri="{FF2B5EF4-FFF2-40B4-BE49-F238E27FC236}">
                <a16:creationId xmlns:a16="http://schemas.microsoft.com/office/drawing/2014/main" id="{9F56C4CE-8132-DAB8-0F1E-68745485DB2B}"/>
              </a:ext>
            </a:extLst>
          </p:cNvPr>
          <p:cNvSpPr/>
          <p:nvPr/>
        </p:nvSpPr>
        <p:spPr>
          <a:xfrm>
            <a:off x="1634797" y="3449530"/>
            <a:ext cx="7812000" cy="0"/>
          </a:xfrm>
          <a:prstGeom prst="straightConnector1">
            <a:avLst/>
          </a:prstGeom>
          <a:noFill/>
          <a:ln w="12600">
            <a:solidFill>
              <a:schemeClr val="accent6"/>
            </a:solidFill>
            <a:custDash>
              <a:ds d="100000" sp="300000"/>
            </a:custDash>
            <a:round/>
          </a:ln>
        </p:spPr>
        <p:style>
          <a:lnRef idx="0">
            <a:scrgbClr r="0" g="0" b="0"/>
          </a:lnRef>
          <a:fillRef idx="0">
            <a:scrgbClr r="0" g="0" b="0"/>
          </a:fillRef>
          <a:effectRef idx="0">
            <a:scrgbClr r="0" g="0" b="0"/>
          </a:effectRef>
          <a:fontRef idx="minor"/>
        </p:style>
        <p:txBody>
          <a:bodyPr/>
          <a:lstStyle/>
          <a:p>
            <a:endParaRPr lang="fr-FR" noProof="0" dirty="0"/>
          </a:p>
        </p:txBody>
      </p:sp>
      <p:sp>
        <p:nvSpPr>
          <p:cNvPr id="9" name="CustomShape 17">
            <a:extLst>
              <a:ext uri="{FF2B5EF4-FFF2-40B4-BE49-F238E27FC236}">
                <a16:creationId xmlns:a16="http://schemas.microsoft.com/office/drawing/2014/main" id="{FCD1BD5D-B08C-6DC1-EA55-185C330D6AB4}"/>
              </a:ext>
            </a:extLst>
          </p:cNvPr>
          <p:cNvSpPr/>
          <p:nvPr/>
        </p:nvSpPr>
        <p:spPr>
          <a:xfrm>
            <a:off x="1609831" y="4851757"/>
            <a:ext cx="7812000" cy="0"/>
          </a:xfrm>
          <a:prstGeom prst="straightConnector1">
            <a:avLst/>
          </a:prstGeom>
          <a:noFill/>
          <a:ln w="12600">
            <a:solidFill>
              <a:schemeClr val="accent6"/>
            </a:solidFill>
            <a:custDash>
              <a:ds d="100000" sp="300000"/>
            </a:custDash>
            <a:round/>
          </a:ln>
        </p:spPr>
        <p:style>
          <a:lnRef idx="0">
            <a:scrgbClr r="0" g="0" b="0"/>
          </a:lnRef>
          <a:fillRef idx="0">
            <a:scrgbClr r="0" g="0" b="0"/>
          </a:fillRef>
          <a:effectRef idx="0">
            <a:scrgbClr r="0" g="0" b="0"/>
          </a:effectRef>
          <a:fontRef idx="minor"/>
        </p:style>
        <p:txBody>
          <a:bodyPr/>
          <a:lstStyle/>
          <a:p>
            <a:endParaRPr lang="fr-FR" noProof="0" dirty="0"/>
          </a:p>
        </p:txBody>
      </p:sp>
      <p:cxnSp>
        <p:nvCxnSpPr>
          <p:cNvPr id="12" name="Straight Connector 11">
            <a:extLst>
              <a:ext uri="{FF2B5EF4-FFF2-40B4-BE49-F238E27FC236}">
                <a16:creationId xmlns:a16="http://schemas.microsoft.com/office/drawing/2014/main" id="{DCC491C9-98ED-8BE1-F2B2-8378254D0304}"/>
              </a:ext>
            </a:extLst>
          </p:cNvPr>
          <p:cNvCxnSpPr>
            <a:cxnSpLocks/>
          </p:cNvCxnSpPr>
          <p:nvPr/>
        </p:nvCxnSpPr>
        <p:spPr>
          <a:xfrm>
            <a:off x="1670794" y="5826367"/>
            <a:ext cx="7823709" cy="0"/>
          </a:xfrm>
          <a:prstGeom prst="line">
            <a:avLst/>
          </a:prstGeom>
          <a:ln w="3810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grpSp>
        <p:nvGrpSpPr>
          <p:cNvPr id="26" name="Group 25">
            <a:extLst>
              <a:ext uri="{FF2B5EF4-FFF2-40B4-BE49-F238E27FC236}">
                <a16:creationId xmlns:a16="http://schemas.microsoft.com/office/drawing/2014/main" id="{F18896BF-257C-B0D2-A791-0B1B9AE76338}"/>
              </a:ext>
            </a:extLst>
          </p:cNvPr>
          <p:cNvGrpSpPr/>
          <p:nvPr/>
        </p:nvGrpSpPr>
        <p:grpSpPr>
          <a:xfrm>
            <a:off x="2057351" y="5650861"/>
            <a:ext cx="351016" cy="351016"/>
            <a:chOff x="2186558" y="5919217"/>
            <a:chExt cx="351016" cy="351016"/>
          </a:xfrm>
        </p:grpSpPr>
        <p:sp>
          <p:nvSpPr>
            <p:cNvPr id="14" name="Oval 13">
              <a:extLst>
                <a:ext uri="{FF2B5EF4-FFF2-40B4-BE49-F238E27FC236}">
                  <a16:creationId xmlns:a16="http://schemas.microsoft.com/office/drawing/2014/main" id="{D4D2B855-6C43-82F6-5C3D-11D0BC59C986}"/>
                </a:ext>
              </a:extLst>
            </p:cNvPr>
            <p:cNvSpPr/>
            <p:nvPr/>
          </p:nvSpPr>
          <p:spPr>
            <a:xfrm>
              <a:off x="2186559" y="5919217"/>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fr-FR" sz="800" noProof="0" dirty="0">
                <a:solidFill>
                  <a:srgbClr val="236800"/>
                </a:solidFill>
              </a:endParaRPr>
            </a:p>
          </p:txBody>
        </p:sp>
        <p:sp>
          <p:nvSpPr>
            <p:cNvPr id="19" name="Graphic 17" descr="Badge Tick1 with solid fill">
              <a:extLst>
                <a:ext uri="{FF2B5EF4-FFF2-40B4-BE49-F238E27FC236}">
                  <a16:creationId xmlns:a16="http://schemas.microsoft.com/office/drawing/2014/main" id="{028A9F3C-82A1-B713-E221-BD4BA240BC89}"/>
                </a:ext>
              </a:extLst>
            </p:cNvPr>
            <p:cNvSpPr/>
            <p:nvPr/>
          </p:nvSpPr>
          <p:spPr>
            <a:xfrm>
              <a:off x="2186558" y="5919217"/>
              <a:ext cx="351016" cy="351016"/>
            </a:xfrm>
            <a:custGeom>
              <a:avLst/>
              <a:gdLst>
                <a:gd name="connsiteX0" fmla="*/ 175508 w 351016"/>
                <a:gd name="connsiteY0" fmla="*/ 0 h 351016"/>
                <a:gd name="connsiteX1" fmla="*/ 0 w 351016"/>
                <a:gd name="connsiteY1" fmla="*/ 175508 h 351016"/>
                <a:gd name="connsiteX2" fmla="*/ 175508 w 351016"/>
                <a:gd name="connsiteY2" fmla="*/ 351016 h 351016"/>
                <a:gd name="connsiteX3" fmla="*/ 351016 w 351016"/>
                <a:gd name="connsiteY3" fmla="*/ 175508 h 351016"/>
                <a:gd name="connsiteX4" fmla="*/ 351016 w 351016"/>
                <a:gd name="connsiteY4" fmla="*/ 175494 h 351016"/>
                <a:gd name="connsiteX5" fmla="*/ 175642 w 351016"/>
                <a:gd name="connsiteY5" fmla="*/ 0 h 351016"/>
                <a:gd name="connsiteX6" fmla="*/ 175508 w 351016"/>
                <a:gd name="connsiteY6" fmla="*/ 0 h 351016"/>
                <a:gd name="connsiteX7" fmla="*/ 218023 w 351016"/>
                <a:gd name="connsiteY7" fmla="*/ 183891 h 351016"/>
                <a:gd name="connsiteX8" fmla="*/ 140849 w 351016"/>
                <a:gd name="connsiteY8" fmla="*/ 261143 h 351016"/>
                <a:gd name="connsiteX9" fmla="*/ 74720 w 351016"/>
                <a:gd name="connsiteY9" fmla="*/ 195014 h 351016"/>
                <a:gd name="connsiteX10" fmla="*/ 96814 w 351016"/>
                <a:gd name="connsiteY10" fmla="*/ 172920 h 351016"/>
                <a:gd name="connsiteX11" fmla="*/ 140849 w 351016"/>
                <a:gd name="connsiteY11" fmla="*/ 216956 h 351016"/>
                <a:gd name="connsiteX12" fmla="*/ 204622 w 351016"/>
                <a:gd name="connsiteY12" fmla="*/ 152356 h 351016"/>
                <a:gd name="connsiteX13" fmla="*/ 259341 w 351016"/>
                <a:gd name="connsiteY13" fmla="*/ 98330 h 351016"/>
                <a:gd name="connsiteX14" fmla="*/ 261333 w 351016"/>
                <a:gd name="connsiteY14" fmla="*/ 96481 h 351016"/>
                <a:gd name="connsiteX15" fmla="*/ 263181 w 351016"/>
                <a:gd name="connsiteY15" fmla="*/ 94485 h 351016"/>
                <a:gd name="connsiteX16" fmla="*/ 285585 w 351016"/>
                <a:gd name="connsiteY16" fmla="*/ 116579 h 351016"/>
                <a:gd name="connsiteX17" fmla="*/ 218018 w 351016"/>
                <a:gd name="connsiteY17" fmla="*/ 183877 h 351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1016" h="351016">
                  <a:moveTo>
                    <a:pt x="175508" y="0"/>
                  </a:moveTo>
                  <a:cubicBezTo>
                    <a:pt x="78578" y="0"/>
                    <a:pt x="0" y="78578"/>
                    <a:pt x="0" y="175508"/>
                  </a:cubicBezTo>
                  <a:cubicBezTo>
                    <a:pt x="0" y="272438"/>
                    <a:pt x="78578" y="351016"/>
                    <a:pt x="175508" y="351016"/>
                  </a:cubicBezTo>
                  <a:cubicBezTo>
                    <a:pt x="272438" y="351016"/>
                    <a:pt x="351016" y="272438"/>
                    <a:pt x="351016" y="175508"/>
                  </a:cubicBezTo>
                  <a:cubicBezTo>
                    <a:pt x="351016" y="175503"/>
                    <a:pt x="351016" y="175499"/>
                    <a:pt x="351016" y="175494"/>
                  </a:cubicBezTo>
                  <a:cubicBezTo>
                    <a:pt x="351049" y="78605"/>
                    <a:pt x="272532" y="33"/>
                    <a:pt x="175642" y="0"/>
                  </a:cubicBezTo>
                  <a:cubicBezTo>
                    <a:pt x="175597" y="0"/>
                    <a:pt x="175553" y="0"/>
                    <a:pt x="175508" y="0"/>
                  </a:cubicBezTo>
                  <a:close/>
                  <a:moveTo>
                    <a:pt x="218023" y="183891"/>
                  </a:moveTo>
                  <a:cubicBezTo>
                    <a:pt x="192453" y="209415"/>
                    <a:pt x="166728" y="235166"/>
                    <a:pt x="140849" y="261143"/>
                  </a:cubicBezTo>
                  <a:cubicBezTo>
                    <a:pt x="118858" y="239048"/>
                    <a:pt x="96815" y="217005"/>
                    <a:pt x="74720" y="195014"/>
                  </a:cubicBezTo>
                  <a:lnTo>
                    <a:pt x="96814" y="172920"/>
                  </a:lnTo>
                  <a:lnTo>
                    <a:pt x="140849" y="216956"/>
                  </a:lnTo>
                  <a:cubicBezTo>
                    <a:pt x="162227" y="195270"/>
                    <a:pt x="183484" y="173737"/>
                    <a:pt x="204622" y="152356"/>
                  </a:cubicBezTo>
                  <a:cubicBezTo>
                    <a:pt x="225745" y="130978"/>
                    <a:pt x="237432" y="119504"/>
                    <a:pt x="259341" y="98330"/>
                  </a:cubicBezTo>
                  <a:cubicBezTo>
                    <a:pt x="259956" y="97715"/>
                    <a:pt x="260617" y="97105"/>
                    <a:pt x="261333" y="96481"/>
                  </a:cubicBezTo>
                  <a:cubicBezTo>
                    <a:pt x="262027" y="95892"/>
                    <a:pt x="262648" y="95222"/>
                    <a:pt x="263181" y="94485"/>
                  </a:cubicBezTo>
                  <a:lnTo>
                    <a:pt x="285585" y="116579"/>
                  </a:lnTo>
                  <a:cubicBezTo>
                    <a:pt x="259563" y="142457"/>
                    <a:pt x="243592" y="158354"/>
                    <a:pt x="218018" y="183877"/>
                  </a:cubicBezTo>
                  <a:close/>
                </a:path>
              </a:pathLst>
            </a:custGeom>
            <a:solidFill>
              <a:schemeClr val="accent1"/>
            </a:solidFill>
            <a:ln w="4564" cap="flat">
              <a:noFill/>
              <a:prstDash val="solid"/>
              <a:miter/>
            </a:ln>
          </p:spPr>
          <p:txBody>
            <a:bodyPr rtlCol="0" anchor="ctr"/>
            <a:lstStyle/>
            <a:p>
              <a:endParaRPr lang="fr-FR" noProof="0" dirty="0"/>
            </a:p>
          </p:txBody>
        </p:sp>
      </p:grpSp>
      <p:grpSp>
        <p:nvGrpSpPr>
          <p:cNvPr id="45" name="Group 44">
            <a:extLst>
              <a:ext uri="{FF2B5EF4-FFF2-40B4-BE49-F238E27FC236}">
                <a16:creationId xmlns:a16="http://schemas.microsoft.com/office/drawing/2014/main" id="{3F8C2A74-B4F6-5885-4BF9-542468612A4E}"/>
              </a:ext>
            </a:extLst>
          </p:cNvPr>
          <p:cNvGrpSpPr/>
          <p:nvPr/>
        </p:nvGrpSpPr>
        <p:grpSpPr>
          <a:xfrm>
            <a:off x="6552366" y="5654541"/>
            <a:ext cx="351015" cy="351015"/>
            <a:chOff x="2730547" y="5911505"/>
            <a:chExt cx="351015" cy="351015"/>
          </a:xfrm>
        </p:grpSpPr>
        <p:sp>
          <p:nvSpPr>
            <p:cNvPr id="46" name="Oval 45">
              <a:extLst>
                <a:ext uri="{FF2B5EF4-FFF2-40B4-BE49-F238E27FC236}">
                  <a16:creationId xmlns:a16="http://schemas.microsoft.com/office/drawing/2014/main" id="{663B1EBB-CA0E-0D77-EA7F-92FDDC298815}"/>
                </a:ext>
              </a:extLst>
            </p:cNvPr>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fr-FR" sz="800" noProof="0" dirty="0">
                <a:solidFill>
                  <a:srgbClr val="236800"/>
                </a:solidFill>
              </a:endParaRPr>
            </a:p>
          </p:txBody>
        </p:sp>
        <p:sp>
          <p:nvSpPr>
            <p:cNvPr id="47" name="Graphic 15" descr="Badge Cross with solid fill">
              <a:extLst>
                <a:ext uri="{FF2B5EF4-FFF2-40B4-BE49-F238E27FC236}">
                  <a16:creationId xmlns:a16="http://schemas.microsoft.com/office/drawing/2014/main" id="{9A23B7A9-3E45-1275-270A-0E754A01F981}"/>
                </a:ext>
              </a:extLst>
            </p:cNvPr>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endParaRPr lang="fr-FR" noProof="0" dirty="0"/>
            </a:p>
          </p:txBody>
        </p:sp>
      </p:grpSp>
      <p:grpSp>
        <p:nvGrpSpPr>
          <p:cNvPr id="48" name="Group 47">
            <a:extLst>
              <a:ext uri="{FF2B5EF4-FFF2-40B4-BE49-F238E27FC236}">
                <a16:creationId xmlns:a16="http://schemas.microsoft.com/office/drawing/2014/main" id="{5BC5402D-992A-F57C-E0E9-BFE15BA3F50F}"/>
              </a:ext>
            </a:extLst>
          </p:cNvPr>
          <p:cNvGrpSpPr/>
          <p:nvPr/>
        </p:nvGrpSpPr>
        <p:grpSpPr>
          <a:xfrm>
            <a:off x="8799872" y="5646860"/>
            <a:ext cx="351015" cy="351015"/>
            <a:chOff x="2730547" y="5911505"/>
            <a:chExt cx="351015" cy="351015"/>
          </a:xfrm>
        </p:grpSpPr>
        <p:sp>
          <p:nvSpPr>
            <p:cNvPr id="49" name="Oval 48">
              <a:extLst>
                <a:ext uri="{FF2B5EF4-FFF2-40B4-BE49-F238E27FC236}">
                  <a16:creationId xmlns:a16="http://schemas.microsoft.com/office/drawing/2014/main" id="{C1AED6D0-A84A-CB00-03CD-73CB654932C9}"/>
                </a:ext>
              </a:extLst>
            </p:cNvPr>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fr-FR" sz="800" noProof="0" dirty="0">
                <a:solidFill>
                  <a:srgbClr val="236800"/>
                </a:solidFill>
              </a:endParaRPr>
            </a:p>
          </p:txBody>
        </p:sp>
        <p:sp>
          <p:nvSpPr>
            <p:cNvPr id="50" name="Graphic 15" descr="Badge Cross with solid fill">
              <a:extLst>
                <a:ext uri="{FF2B5EF4-FFF2-40B4-BE49-F238E27FC236}">
                  <a16:creationId xmlns:a16="http://schemas.microsoft.com/office/drawing/2014/main" id="{57265CD5-ADBC-769B-FD61-76393C6D15BC}"/>
                </a:ext>
              </a:extLst>
            </p:cNvPr>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endParaRPr lang="fr-FR" noProof="0" dirty="0"/>
            </a:p>
          </p:txBody>
        </p:sp>
      </p:grpSp>
      <p:sp>
        <p:nvSpPr>
          <p:cNvPr id="51" name="ZoneTexte 3">
            <a:extLst>
              <a:ext uri="{FF2B5EF4-FFF2-40B4-BE49-F238E27FC236}">
                <a16:creationId xmlns:a16="http://schemas.microsoft.com/office/drawing/2014/main" id="{01B8B82E-A097-612F-A59B-13DD289A39C9}"/>
              </a:ext>
            </a:extLst>
          </p:cNvPr>
          <p:cNvSpPr txBox="1"/>
          <p:nvPr/>
        </p:nvSpPr>
        <p:spPr>
          <a:xfrm>
            <a:off x="1586690" y="6236171"/>
            <a:ext cx="3280566" cy="261610"/>
          </a:xfrm>
          <a:prstGeom prst="rect">
            <a:avLst/>
          </a:prstGeom>
          <a:noFill/>
        </p:spPr>
        <p:txBody>
          <a:bodyPr wrap="square">
            <a:spAutoFit/>
          </a:bodyPr>
          <a:lstStyle/>
          <a:p>
            <a:r>
              <a:rPr lang="fr-FR" sz="1100" b="1" noProof="0" dirty="0">
                <a:solidFill>
                  <a:schemeClr val="accent3"/>
                </a:solidFill>
              </a:rPr>
              <a:t>*</a:t>
            </a:r>
            <a:endParaRPr lang="fr-FR" sz="1100" b="1" noProof="0" dirty="0"/>
          </a:p>
        </p:txBody>
      </p:sp>
      <p:grpSp>
        <p:nvGrpSpPr>
          <p:cNvPr id="52" name="Groupe 37">
            <a:extLst>
              <a:ext uri="{FF2B5EF4-FFF2-40B4-BE49-F238E27FC236}">
                <a16:creationId xmlns:a16="http://schemas.microsoft.com/office/drawing/2014/main" id="{C4A3D91E-1FC0-ECEE-5D79-CD9387C6BD3F}"/>
              </a:ext>
            </a:extLst>
          </p:cNvPr>
          <p:cNvGrpSpPr/>
          <p:nvPr/>
        </p:nvGrpSpPr>
        <p:grpSpPr>
          <a:xfrm>
            <a:off x="10198731" y="1609004"/>
            <a:ext cx="1444433" cy="4034402"/>
            <a:chOff x="3678872" y="1770697"/>
            <a:chExt cx="1139756" cy="3316602"/>
          </a:xfrm>
          <a:solidFill>
            <a:schemeClr val="accent5">
              <a:lumMod val="40000"/>
              <a:lumOff val="60000"/>
            </a:schemeClr>
          </a:solidFill>
        </p:grpSpPr>
        <p:sp>
          <p:nvSpPr>
            <p:cNvPr id="53" name="Freeform 225">
              <a:extLst>
                <a:ext uri="{FF2B5EF4-FFF2-40B4-BE49-F238E27FC236}">
                  <a16:creationId xmlns:a16="http://schemas.microsoft.com/office/drawing/2014/main" id="{11851010-460E-0843-414A-21AA9DD04170}"/>
                </a:ext>
              </a:extLst>
            </p:cNvPr>
            <p:cNvSpPr>
              <a:spLocks/>
            </p:cNvSpPr>
            <p:nvPr/>
          </p:nvSpPr>
          <p:spPr bwMode="gray">
            <a:xfrm>
              <a:off x="4173951" y="4552009"/>
              <a:ext cx="644677" cy="535290"/>
            </a:xfrm>
            <a:custGeom>
              <a:avLst/>
              <a:gdLst>
                <a:gd name="T0" fmla="*/ 84 w 999"/>
                <a:gd name="T1" fmla="*/ 320 h 743"/>
                <a:gd name="T2" fmla="*/ 141 w 999"/>
                <a:gd name="T3" fmla="*/ 244 h 743"/>
                <a:gd name="T4" fmla="*/ 161 w 999"/>
                <a:gd name="T5" fmla="*/ 179 h 743"/>
                <a:gd name="T6" fmla="*/ 308 w 999"/>
                <a:gd name="T7" fmla="*/ 90 h 743"/>
                <a:gd name="T8" fmla="*/ 365 w 999"/>
                <a:gd name="T9" fmla="*/ 96 h 743"/>
                <a:gd name="T10" fmla="*/ 391 w 999"/>
                <a:gd name="T11" fmla="*/ 115 h 743"/>
                <a:gd name="T12" fmla="*/ 423 w 999"/>
                <a:gd name="T13" fmla="*/ 141 h 743"/>
                <a:gd name="T14" fmla="*/ 481 w 999"/>
                <a:gd name="T15" fmla="*/ 173 h 743"/>
                <a:gd name="T16" fmla="*/ 590 w 999"/>
                <a:gd name="T17" fmla="*/ 115 h 743"/>
                <a:gd name="T18" fmla="*/ 660 w 999"/>
                <a:gd name="T19" fmla="*/ 96 h 743"/>
                <a:gd name="T20" fmla="*/ 711 w 999"/>
                <a:gd name="T21" fmla="*/ 58 h 743"/>
                <a:gd name="T22" fmla="*/ 756 w 999"/>
                <a:gd name="T23" fmla="*/ 32 h 743"/>
                <a:gd name="T24" fmla="*/ 788 w 999"/>
                <a:gd name="T25" fmla="*/ 0 h 743"/>
                <a:gd name="T26" fmla="*/ 814 w 999"/>
                <a:gd name="T27" fmla="*/ 26 h 743"/>
                <a:gd name="T28" fmla="*/ 814 w 999"/>
                <a:gd name="T29" fmla="*/ 77 h 743"/>
                <a:gd name="T30" fmla="*/ 807 w 999"/>
                <a:gd name="T31" fmla="*/ 109 h 743"/>
                <a:gd name="T32" fmla="*/ 820 w 999"/>
                <a:gd name="T33" fmla="*/ 141 h 743"/>
                <a:gd name="T34" fmla="*/ 833 w 999"/>
                <a:gd name="T35" fmla="*/ 173 h 743"/>
                <a:gd name="T36" fmla="*/ 801 w 999"/>
                <a:gd name="T37" fmla="*/ 179 h 743"/>
                <a:gd name="T38" fmla="*/ 795 w 999"/>
                <a:gd name="T39" fmla="*/ 218 h 743"/>
                <a:gd name="T40" fmla="*/ 814 w 999"/>
                <a:gd name="T41" fmla="*/ 237 h 743"/>
                <a:gd name="T42" fmla="*/ 814 w 999"/>
                <a:gd name="T43" fmla="*/ 256 h 743"/>
                <a:gd name="T44" fmla="*/ 827 w 999"/>
                <a:gd name="T45" fmla="*/ 295 h 743"/>
                <a:gd name="T46" fmla="*/ 859 w 999"/>
                <a:gd name="T47" fmla="*/ 314 h 743"/>
                <a:gd name="T48" fmla="*/ 871 w 999"/>
                <a:gd name="T49" fmla="*/ 327 h 743"/>
                <a:gd name="T50" fmla="*/ 897 w 999"/>
                <a:gd name="T51" fmla="*/ 346 h 743"/>
                <a:gd name="T52" fmla="*/ 897 w 999"/>
                <a:gd name="T53" fmla="*/ 372 h 743"/>
                <a:gd name="T54" fmla="*/ 916 w 999"/>
                <a:gd name="T55" fmla="*/ 391 h 743"/>
                <a:gd name="T56" fmla="*/ 929 w 999"/>
                <a:gd name="T57" fmla="*/ 410 h 743"/>
                <a:gd name="T58" fmla="*/ 955 w 999"/>
                <a:gd name="T59" fmla="*/ 429 h 743"/>
                <a:gd name="T60" fmla="*/ 974 w 999"/>
                <a:gd name="T61" fmla="*/ 455 h 743"/>
                <a:gd name="T62" fmla="*/ 967 w 999"/>
                <a:gd name="T63" fmla="*/ 474 h 743"/>
                <a:gd name="T64" fmla="*/ 974 w 999"/>
                <a:gd name="T65" fmla="*/ 493 h 743"/>
                <a:gd name="T66" fmla="*/ 974 w 999"/>
                <a:gd name="T67" fmla="*/ 525 h 743"/>
                <a:gd name="T68" fmla="*/ 987 w 999"/>
                <a:gd name="T69" fmla="*/ 551 h 743"/>
                <a:gd name="T70" fmla="*/ 999 w 999"/>
                <a:gd name="T71" fmla="*/ 576 h 743"/>
                <a:gd name="T72" fmla="*/ 974 w 999"/>
                <a:gd name="T73" fmla="*/ 583 h 743"/>
                <a:gd name="T74" fmla="*/ 948 w 999"/>
                <a:gd name="T75" fmla="*/ 596 h 743"/>
                <a:gd name="T76" fmla="*/ 910 w 999"/>
                <a:gd name="T77" fmla="*/ 608 h 743"/>
                <a:gd name="T78" fmla="*/ 865 w 999"/>
                <a:gd name="T79" fmla="*/ 615 h 743"/>
                <a:gd name="T80" fmla="*/ 833 w 999"/>
                <a:gd name="T81" fmla="*/ 634 h 743"/>
                <a:gd name="T82" fmla="*/ 782 w 999"/>
                <a:gd name="T83" fmla="*/ 647 h 743"/>
                <a:gd name="T84" fmla="*/ 737 w 999"/>
                <a:gd name="T85" fmla="*/ 653 h 743"/>
                <a:gd name="T86" fmla="*/ 686 w 999"/>
                <a:gd name="T87" fmla="*/ 666 h 743"/>
                <a:gd name="T88" fmla="*/ 634 w 999"/>
                <a:gd name="T89" fmla="*/ 679 h 743"/>
                <a:gd name="T90" fmla="*/ 583 w 999"/>
                <a:gd name="T91" fmla="*/ 692 h 743"/>
                <a:gd name="T92" fmla="*/ 545 w 999"/>
                <a:gd name="T93" fmla="*/ 704 h 743"/>
                <a:gd name="T94" fmla="*/ 526 w 999"/>
                <a:gd name="T95" fmla="*/ 711 h 743"/>
                <a:gd name="T96" fmla="*/ 506 w 999"/>
                <a:gd name="T97" fmla="*/ 724 h 743"/>
                <a:gd name="T98" fmla="*/ 468 w 999"/>
                <a:gd name="T99" fmla="*/ 736 h 743"/>
                <a:gd name="T100" fmla="*/ 359 w 999"/>
                <a:gd name="T101" fmla="*/ 692 h 743"/>
                <a:gd name="T102" fmla="*/ 308 w 999"/>
                <a:gd name="T103" fmla="*/ 640 h 743"/>
                <a:gd name="T104" fmla="*/ 269 w 999"/>
                <a:gd name="T105" fmla="*/ 583 h 743"/>
                <a:gd name="T106" fmla="*/ 154 w 999"/>
                <a:gd name="T107" fmla="*/ 525 h 743"/>
                <a:gd name="T108" fmla="*/ 71 w 999"/>
                <a:gd name="T109" fmla="*/ 474 h 743"/>
                <a:gd name="T110" fmla="*/ 33 w 999"/>
                <a:gd name="T111" fmla="*/ 442 h 743"/>
                <a:gd name="T112" fmla="*/ 7 w 999"/>
                <a:gd name="T113" fmla="*/ 391 h 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999" h="743">
                  <a:moveTo>
                    <a:pt x="0" y="359"/>
                  </a:moveTo>
                  <a:lnTo>
                    <a:pt x="7" y="352"/>
                  </a:lnTo>
                  <a:lnTo>
                    <a:pt x="20" y="352"/>
                  </a:lnTo>
                  <a:lnTo>
                    <a:pt x="39" y="346"/>
                  </a:lnTo>
                  <a:lnTo>
                    <a:pt x="52" y="346"/>
                  </a:lnTo>
                  <a:lnTo>
                    <a:pt x="65" y="340"/>
                  </a:lnTo>
                  <a:lnTo>
                    <a:pt x="71" y="333"/>
                  </a:lnTo>
                  <a:lnTo>
                    <a:pt x="84" y="320"/>
                  </a:lnTo>
                  <a:lnTo>
                    <a:pt x="90" y="314"/>
                  </a:lnTo>
                  <a:lnTo>
                    <a:pt x="103" y="301"/>
                  </a:lnTo>
                  <a:lnTo>
                    <a:pt x="109" y="295"/>
                  </a:lnTo>
                  <a:lnTo>
                    <a:pt x="122" y="276"/>
                  </a:lnTo>
                  <a:lnTo>
                    <a:pt x="129" y="269"/>
                  </a:lnTo>
                  <a:lnTo>
                    <a:pt x="135" y="263"/>
                  </a:lnTo>
                  <a:lnTo>
                    <a:pt x="141" y="256"/>
                  </a:lnTo>
                  <a:lnTo>
                    <a:pt x="141" y="244"/>
                  </a:lnTo>
                  <a:lnTo>
                    <a:pt x="148" y="237"/>
                  </a:lnTo>
                  <a:lnTo>
                    <a:pt x="148" y="231"/>
                  </a:lnTo>
                  <a:lnTo>
                    <a:pt x="154" y="231"/>
                  </a:lnTo>
                  <a:lnTo>
                    <a:pt x="161" y="211"/>
                  </a:lnTo>
                  <a:lnTo>
                    <a:pt x="161" y="205"/>
                  </a:lnTo>
                  <a:lnTo>
                    <a:pt x="161" y="199"/>
                  </a:lnTo>
                  <a:lnTo>
                    <a:pt x="161" y="192"/>
                  </a:lnTo>
                  <a:lnTo>
                    <a:pt x="161" y="179"/>
                  </a:lnTo>
                  <a:lnTo>
                    <a:pt x="167" y="167"/>
                  </a:lnTo>
                  <a:lnTo>
                    <a:pt x="161" y="154"/>
                  </a:lnTo>
                  <a:lnTo>
                    <a:pt x="161" y="141"/>
                  </a:lnTo>
                  <a:lnTo>
                    <a:pt x="161" y="122"/>
                  </a:lnTo>
                  <a:lnTo>
                    <a:pt x="161" y="83"/>
                  </a:lnTo>
                  <a:lnTo>
                    <a:pt x="212" y="83"/>
                  </a:lnTo>
                  <a:lnTo>
                    <a:pt x="263" y="90"/>
                  </a:lnTo>
                  <a:lnTo>
                    <a:pt x="308" y="90"/>
                  </a:lnTo>
                  <a:lnTo>
                    <a:pt x="321" y="90"/>
                  </a:lnTo>
                  <a:lnTo>
                    <a:pt x="327" y="90"/>
                  </a:lnTo>
                  <a:lnTo>
                    <a:pt x="333" y="90"/>
                  </a:lnTo>
                  <a:lnTo>
                    <a:pt x="340" y="90"/>
                  </a:lnTo>
                  <a:lnTo>
                    <a:pt x="346" y="90"/>
                  </a:lnTo>
                  <a:lnTo>
                    <a:pt x="359" y="90"/>
                  </a:lnTo>
                  <a:lnTo>
                    <a:pt x="365" y="90"/>
                  </a:lnTo>
                  <a:lnTo>
                    <a:pt x="365" y="96"/>
                  </a:lnTo>
                  <a:lnTo>
                    <a:pt x="359" y="96"/>
                  </a:lnTo>
                  <a:lnTo>
                    <a:pt x="359" y="103"/>
                  </a:lnTo>
                  <a:lnTo>
                    <a:pt x="365" y="103"/>
                  </a:lnTo>
                  <a:lnTo>
                    <a:pt x="372" y="103"/>
                  </a:lnTo>
                  <a:lnTo>
                    <a:pt x="378" y="109"/>
                  </a:lnTo>
                  <a:lnTo>
                    <a:pt x="385" y="109"/>
                  </a:lnTo>
                  <a:lnTo>
                    <a:pt x="385" y="115"/>
                  </a:lnTo>
                  <a:lnTo>
                    <a:pt x="391" y="115"/>
                  </a:lnTo>
                  <a:lnTo>
                    <a:pt x="398" y="115"/>
                  </a:lnTo>
                  <a:lnTo>
                    <a:pt x="398" y="122"/>
                  </a:lnTo>
                  <a:lnTo>
                    <a:pt x="404" y="122"/>
                  </a:lnTo>
                  <a:lnTo>
                    <a:pt x="410" y="122"/>
                  </a:lnTo>
                  <a:lnTo>
                    <a:pt x="410" y="128"/>
                  </a:lnTo>
                  <a:lnTo>
                    <a:pt x="417" y="135"/>
                  </a:lnTo>
                  <a:lnTo>
                    <a:pt x="423" y="135"/>
                  </a:lnTo>
                  <a:lnTo>
                    <a:pt x="423" y="141"/>
                  </a:lnTo>
                  <a:lnTo>
                    <a:pt x="430" y="141"/>
                  </a:lnTo>
                  <a:lnTo>
                    <a:pt x="436" y="141"/>
                  </a:lnTo>
                  <a:lnTo>
                    <a:pt x="442" y="147"/>
                  </a:lnTo>
                  <a:lnTo>
                    <a:pt x="449" y="154"/>
                  </a:lnTo>
                  <a:lnTo>
                    <a:pt x="455" y="160"/>
                  </a:lnTo>
                  <a:lnTo>
                    <a:pt x="462" y="167"/>
                  </a:lnTo>
                  <a:lnTo>
                    <a:pt x="468" y="173"/>
                  </a:lnTo>
                  <a:lnTo>
                    <a:pt x="481" y="173"/>
                  </a:lnTo>
                  <a:lnTo>
                    <a:pt x="494" y="167"/>
                  </a:lnTo>
                  <a:lnTo>
                    <a:pt x="506" y="160"/>
                  </a:lnTo>
                  <a:lnTo>
                    <a:pt x="519" y="147"/>
                  </a:lnTo>
                  <a:lnTo>
                    <a:pt x="538" y="135"/>
                  </a:lnTo>
                  <a:lnTo>
                    <a:pt x="545" y="128"/>
                  </a:lnTo>
                  <a:lnTo>
                    <a:pt x="564" y="122"/>
                  </a:lnTo>
                  <a:lnTo>
                    <a:pt x="577" y="115"/>
                  </a:lnTo>
                  <a:lnTo>
                    <a:pt x="590" y="115"/>
                  </a:lnTo>
                  <a:lnTo>
                    <a:pt x="596" y="109"/>
                  </a:lnTo>
                  <a:lnTo>
                    <a:pt x="609" y="109"/>
                  </a:lnTo>
                  <a:lnTo>
                    <a:pt x="622" y="103"/>
                  </a:lnTo>
                  <a:lnTo>
                    <a:pt x="628" y="103"/>
                  </a:lnTo>
                  <a:lnTo>
                    <a:pt x="634" y="103"/>
                  </a:lnTo>
                  <a:lnTo>
                    <a:pt x="641" y="96"/>
                  </a:lnTo>
                  <a:lnTo>
                    <a:pt x="654" y="96"/>
                  </a:lnTo>
                  <a:lnTo>
                    <a:pt x="660" y="96"/>
                  </a:lnTo>
                  <a:lnTo>
                    <a:pt x="666" y="90"/>
                  </a:lnTo>
                  <a:lnTo>
                    <a:pt x="673" y="90"/>
                  </a:lnTo>
                  <a:lnTo>
                    <a:pt x="686" y="83"/>
                  </a:lnTo>
                  <a:lnTo>
                    <a:pt x="692" y="77"/>
                  </a:lnTo>
                  <a:lnTo>
                    <a:pt x="698" y="71"/>
                  </a:lnTo>
                  <a:lnTo>
                    <a:pt x="705" y="71"/>
                  </a:lnTo>
                  <a:lnTo>
                    <a:pt x="711" y="64"/>
                  </a:lnTo>
                  <a:lnTo>
                    <a:pt x="711" y="58"/>
                  </a:lnTo>
                  <a:lnTo>
                    <a:pt x="718" y="51"/>
                  </a:lnTo>
                  <a:lnTo>
                    <a:pt x="724" y="51"/>
                  </a:lnTo>
                  <a:lnTo>
                    <a:pt x="730" y="45"/>
                  </a:lnTo>
                  <a:lnTo>
                    <a:pt x="737" y="45"/>
                  </a:lnTo>
                  <a:lnTo>
                    <a:pt x="743" y="45"/>
                  </a:lnTo>
                  <a:lnTo>
                    <a:pt x="743" y="39"/>
                  </a:lnTo>
                  <a:lnTo>
                    <a:pt x="750" y="39"/>
                  </a:lnTo>
                  <a:lnTo>
                    <a:pt x="756" y="32"/>
                  </a:lnTo>
                  <a:lnTo>
                    <a:pt x="756" y="26"/>
                  </a:lnTo>
                  <a:lnTo>
                    <a:pt x="756" y="19"/>
                  </a:lnTo>
                  <a:lnTo>
                    <a:pt x="763" y="13"/>
                  </a:lnTo>
                  <a:lnTo>
                    <a:pt x="763" y="7"/>
                  </a:lnTo>
                  <a:lnTo>
                    <a:pt x="769" y="0"/>
                  </a:lnTo>
                  <a:lnTo>
                    <a:pt x="775" y="0"/>
                  </a:lnTo>
                  <a:lnTo>
                    <a:pt x="782" y="0"/>
                  </a:lnTo>
                  <a:lnTo>
                    <a:pt x="788" y="0"/>
                  </a:lnTo>
                  <a:lnTo>
                    <a:pt x="795" y="7"/>
                  </a:lnTo>
                  <a:lnTo>
                    <a:pt x="795" y="13"/>
                  </a:lnTo>
                  <a:lnTo>
                    <a:pt x="801" y="13"/>
                  </a:lnTo>
                  <a:lnTo>
                    <a:pt x="807" y="13"/>
                  </a:lnTo>
                  <a:lnTo>
                    <a:pt x="807" y="19"/>
                  </a:lnTo>
                  <a:lnTo>
                    <a:pt x="814" y="13"/>
                  </a:lnTo>
                  <a:lnTo>
                    <a:pt x="814" y="19"/>
                  </a:lnTo>
                  <a:lnTo>
                    <a:pt x="814" y="26"/>
                  </a:lnTo>
                  <a:lnTo>
                    <a:pt x="814" y="32"/>
                  </a:lnTo>
                  <a:lnTo>
                    <a:pt x="814" y="39"/>
                  </a:lnTo>
                  <a:lnTo>
                    <a:pt x="820" y="39"/>
                  </a:lnTo>
                  <a:lnTo>
                    <a:pt x="814" y="45"/>
                  </a:lnTo>
                  <a:lnTo>
                    <a:pt x="807" y="45"/>
                  </a:lnTo>
                  <a:lnTo>
                    <a:pt x="807" y="51"/>
                  </a:lnTo>
                  <a:lnTo>
                    <a:pt x="814" y="64"/>
                  </a:lnTo>
                  <a:lnTo>
                    <a:pt x="814" y="77"/>
                  </a:lnTo>
                  <a:lnTo>
                    <a:pt x="807" y="83"/>
                  </a:lnTo>
                  <a:lnTo>
                    <a:pt x="814" y="90"/>
                  </a:lnTo>
                  <a:lnTo>
                    <a:pt x="820" y="90"/>
                  </a:lnTo>
                  <a:lnTo>
                    <a:pt x="820" y="96"/>
                  </a:lnTo>
                  <a:lnTo>
                    <a:pt x="814" y="96"/>
                  </a:lnTo>
                  <a:lnTo>
                    <a:pt x="814" y="103"/>
                  </a:lnTo>
                  <a:lnTo>
                    <a:pt x="807" y="103"/>
                  </a:lnTo>
                  <a:lnTo>
                    <a:pt x="807" y="109"/>
                  </a:lnTo>
                  <a:lnTo>
                    <a:pt x="807" y="115"/>
                  </a:lnTo>
                  <a:lnTo>
                    <a:pt x="814" y="115"/>
                  </a:lnTo>
                  <a:lnTo>
                    <a:pt x="820" y="115"/>
                  </a:lnTo>
                  <a:lnTo>
                    <a:pt x="820" y="122"/>
                  </a:lnTo>
                  <a:lnTo>
                    <a:pt x="827" y="128"/>
                  </a:lnTo>
                  <a:lnTo>
                    <a:pt x="820" y="128"/>
                  </a:lnTo>
                  <a:lnTo>
                    <a:pt x="820" y="135"/>
                  </a:lnTo>
                  <a:lnTo>
                    <a:pt x="820" y="141"/>
                  </a:lnTo>
                  <a:lnTo>
                    <a:pt x="820" y="147"/>
                  </a:lnTo>
                  <a:lnTo>
                    <a:pt x="827" y="147"/>
                  </a:lnTo>
                  <a:lnTo>
                    <a:pt x="833" y="147"/>
                  </a:lnTo>
                  <a:lnTo>
                    <a:pt x="827" y="154"/>
                  </a:lnTo>
                  <a:lnTo>
                    <a:pt x="827" y="160"/>
                  </a:lnTo>
                  <a:lnTo>
                    <a:pt x="833" y="160"/>
                  </a:lnTo>
                  <a:lnTo>
                    <a:pt x="833" y="167"/>
                  </a:lnTo>
                  <a:lnTo>
                    <a:pt x="833" y="173"/>
                  </a:lnTo>
                  <a:lnTo>
                    <a:pt x="827" y="173"/>
                  </a:lnTo>
                  <a:lnTo>
                    <a:pt x="820" y="173"/>
                  </a:lnTo>
                  <a:lnTo>
                    <a:pt x="814" y="173"/>
                  </a:lnTo>
                  <a:lnTo>
                    <a:pt x="814" y="179"/>
                  </a:lnTo>
                  <a:lnTo>
                    <a:pt x="807" y="179"/>
                  </a:lnTo>
                  <a:lnTo>
                    <a:pt x="807" y="186"/>
                  </a:lnTo>
                  <a:lnTo>
                    <a:pt x="807" y="179"/>
                  </a:lnTo>
                  <a:lnTo>
                    <a:pt x="801" y="179"/>
                  </a:lnTo>
                  <a:lnTo>
                    <a:pt x="801" y="186"/>
                  </a:lnTo>
                  <a:lnTo>
                    <a:pt x="801" y="192"/>
                  </a:lnTo>
                  <a:lnTo>
                    <a:pt x="801" y="199"/>
                  </a:lnTo>
                  <a:lnTo>
                    <a:pt x="801" y="205"/>
                  </a:lnTo>
                  <a:lnTo>
                    <a:pt x="795" y="211"/>
                  </a:lnTo>
                  <a:lnTo>
                    <a:pt x="788" y="211"/>
                  </a:lnTo>
                  <a:lnTo>
                    <a:pt x="788" y="218"/>
                  </a:lnTo>
                  <a:lnTo>
                    <a:pt x="795" y="218"/>
                  </a:lnTo>
                  <a:lnTo>
                    <a:pt x="801" y="218"/>
                  </a:lnTo>
                  <a:lnTo>
                    <a:pt x="801" y="224"/>
                  </a:lnTo>
                  <a:lnTo>
                    <a:pt x="801" y="231"/>
                  </a:lnTo>
                  <a:lnTo>
                    <a:pt x="801" y="224"/>
                  </a:lnTo>
                  <a:lnTo>
                    <a:pt x="807" y="224"/>
                  </a:lnTo>
                  <a:lnTo>
                    <a:pt x="807" y="231"/>
                  </a:lnTo>
                  <a:lnTo>
                    <a:pt x="814" y="231"/>
                  </a:lnTo>
                  <a:lnTo>
                    <a:pt x="814" y="237"/>
                  </a:lnTo>
                  <a:lnTo>
                    <a:pt x="820" y="237"/>
                  </a:lnTo>
                  <a:lnTo>
                    <a:pt x="820" y="244"/>
                  </a:lnTo>
                  <a:lnTo>
                    <a:pt x="814" y="244"/>
                  </a:lnTo>
                  <a:lnTo>
                    <a:pt x="814" y="250"/>
                  </a:lnTo>
                  <a:lnTo>
                    <a:pt x="820" y="250"/>
                  </a:lnTo>
                  <a:lnTo>
                    <a:pt x="827" y="250"/>
                  </a:lnTo>
                  <a:lnTo>
                    <a:pt x="820" y="256"/>
                  </a:lnTo>
                  <a:lnTo>
                    <a:pt x="814" y="256"/>
                  </a:lnTo>
                  <a:lnTo>
                    <a:pt x="814" y="263"/>
                  </a:lnTo>
                  <a:lnTo>
                    <a:pt x="814" y="269"/>
                  </a:lnTo>
                  <a:lnTo>
                    <a:pt x="814" y="276"/>
                  </a:lnTo>
                  <a:lnTo>
                    <a:pt x="820" y="276"/>
                  </a:lnTo>
                  <a:lnTo>
                    <a:pt x="820" y="282"/>
                  </a:lnTo>
                  <a:lnTo>
                    <a:pt x="820" y="288"/>
                  </a:lnTo>
                  <a:lnTo>
                    <a:pt x="827" y="288"/>
                  </a:lnTo>
                  <a:lnTo>
                    <a:pt x="827" y="295"/>
                  </a:lnTo>
                  <a:lnTo>
                    <a:pt x="833" y="295"/>
                  </a:lnTo>
                  <a:lnTo>
                    <a:pt x="839" y="295"/>
                  </a:lnTo>
                  <a:lnTo>
                    <a:pt x="846" y="295"/>
                  </a:lnTo>
                  <a:lnTo>
                    <a:pt x="846" y="301"/>
                  </a:lnTo>
                  <a:lnTo>
                    <a:pt x="846" y="308"/>
                  </a:lnTo>
                  <a:lnTo>
                    <a:pt x="852" y="308"/>
                  </a:lnTo>
                  <a:lnTo>
                    <a:pt x="852" y="314"/>
                  </a:lnTo>
                  <a:lnTo>
                    <a:pt x="859" y="314"/>
                  </a:lnTo>
                  <a:lnTo>
                    <a:pt x="859" y="320"/>
                  </a:lnTo>
                  <a:lnTo>
                    <a:pt x="865" y="320"/>
                  </a:lnTo>
                  <a:lnTo>
                    <a:pt x="865" y="314"/>
                  </a:lnTo>
                  <a:lnTo>
                    <a:pt x="871" y="314"/>
                  </a:lnTo>
                  <a:lnTo>
                    <a:pt x="871" y="320"/>
                  </a:lnTo>
                  <a:lnTo>
                    <a:pt x="865" y="320"/>
                  </a:lnTo>
                  <a:lnTo>
                    <a:pt x="865" y="327"/>
                  </a:lnTo>
                  <a:lnTo>
                    <a:pt x="871" y="327"/>
                  </a:lnTo>
                  <a:lnTo>
                    <a:pt x="871" y="333"/>
                  </a:lnTo>
                  <a:lnTo>
                    <a:pt x="871" y="340"/>
                  </a:lnTo>
                  <a:lnTo>
                    <a:pt x="878" y="340"/>
                  </a:lnTo>
                  <a:lnTo>
                    <a:pt x="878" y="333"/>
                  </a:lnTo>
                  <a:lnTo>
                    <a:pt x="884" y="333"/>
                  </a:lnTo>
                  <a:lnTo>
                    <a:pt x="891" y="340"/>
                  </a:lnTo>
                  <a:lnTo>
                    <a:pt x="897" y="340"/>
                  </a:lnTo>
                  <a:lnTo>
                    <a:pt x="897" y="346"/>
                  </a:lnTo>
                  <a:lnTo>
                    <a:pt x="897" y="352"/>
                  </a:lnTo>
                  <a:lnTo>
                    <a:pt x="903" y="352"/>
                  </a:lnTo>
                  <a:lnTo>
                    <a:pt x="903" y="359"/>
                  </a:lnTo>
                  <a:lnTo>
                    <a:pt x="903" y="365"/>
                  </a:lnTo>
                  <a:lnTo>
                    <a:pt x="903" y="372"/>
                  </a:lnTo>
                  <a:lnTo>
                    <a:pt x="903" y="378"/>
                  </a:lnTo>
                  <a:lnTo>
                    <a:pt x="897" y="378"/>
                  </a:lnTo>
                  <a:lnTo>
                    <a:pt x="897" y="372"/>
                  </a:lnTo>
                  <a:lnTo>
                    <a:pt x="897" y="378"/>
                  </a:lnTo>
                  <a:lnTo>
                    <a:pt x="897" y="384"/>
                  </a:lnTo>
                  <a:lnTo>
                    <a:pt x="903" y="384"/>
                  </a:lnTo>
                  <a:lnTo>
                    <a:pt x="903" y="391"/>
                  </a:lnTo>
                  <a:lnTo>
                    <a:pt x="910" y="391"/>
                  </a:lnTo>
                  <a:lnTo>
                    <a:pt x="910" y="384"/>
                  </a:lnTo>
                  <a:lnTo>
                    <a:pt x="916" y="384"/>
                  </a:lnTo>
                  <a:lnTo>
                    <a:pt x="916" y="391"/>
                  </a:lnTo>
                  <a:lnTo>
                    <a:pt x="916" y="397"/>
                  </a:lnTo>
                  <a:lnTo>
                    <a:pt x="923" y="397"/>
                  </a:lnTo>
                  <a:lnTo>
                    <a:pt x="929" y="397"/>
                  </a:lnTo>
                  <a:lnTo>
                    <a:pt x="929" y="404"/>
                  </a:lnTo>
                  <a:lnTo>
                    <a:pt x="929" y="397"/>
                  </a:lnTo>
                  <a:lnTo>
                    <a:pt x="935" y="397"/>
                  </a:lnTo>
                  <a:lnTo>
                    <a:pt x="935" y="404"/>
                  </a:lnTo>
                  <a:lnTo>
                    <a:pt x="929" y="410"/>
                  </a:lnTo>
                  <a:lnTo>
                    <a:pt x="935" y="410"/>
                  </a:lnTo>
                  <a:lnTo>
                    <a:pt x="942" y="410"/>
                  </a:lnTo>
                  <a:lnTo>
                    <a:pt x="948" y="410"/>
                  </a:lnTo>
                  <a:lnTo>
                    <a:pt x="948" y="416"/>
                  </a:lnTo>
                  <a:lnTo>
                    <a:pt x="942" y="423"/>
                  </a:lnTo>
                  <a:lnTo>
                    <a:pt x="948" y="423"/>
                  </a:lnTo>
                  <a:lnTo>
                    <a:pt x="955" y="423"/>
                  </a:lnTo>
                  <a:lnTo>
                    <a:pt x="955" y="429"/>
                  </a:lnTo>
                  <a:lnTo>
                    <a:pt x="948" y="429"/>
                  </a:lnTo>
                  <a:lnTo>
                    <a:pt x="948" y="436"/>
                  </a:lnTo>
                  <a:lnTo>
                    <a:pt x="955" y="442"/>
                  </a:lnTo>
                  <a:lnTo>
                    <a:pt x="961" y="442"/>
                  </a:lnTo>
                  <a:lnTo>
                    <a:pt x="961" y="448"/>
                  </a:lnTo>
                  <a:lnTo>
                    <a:pt x="967" y="448"/>
                  </a:lnTo>
                  <a:lnTo>
                    <a:pt x="967" y="455"/>
                  </a:lnTo>
                  <a:lnTo>
                    <a:pt x="974" y="455"/>
                  </a:lnTo>
                  <a:lnTo>
                    <a:pt x="974" y="461"/>
                  </a:lnTo>
                  <a:lnTo>
                    <a:pt x="967" y="461"/>
                  </a:lnTo>
                  <a:lnTo>
                    <a:pt x="967" y="455"/>
                  </a:lnTo>
                  <a:lnTo>
                    <a:pt x="967" y="461"/>
                  </a:lnTo>
                  <a:lnTo>
                    <a:pt x="967" y="468"/>
                  </a:lnTo>
                  <a:lnTo>
                    <a:pt x="961" y="468"/>
                  </a:lnTo>
                  <a:lnTo>
                    <a:pt x="961" y="474"/>
                  </a:lnTo>
                  <a:lnTo>
                    <a:pt x="967" y="474"/>
                  </a:lnTo>
                  <a:lnTo>
                    <a:pt x="974" y="474"/>
                  </a:lnTo>
                  <a:lnTo>
                    <a:pt x="967" y="474"/>
                  </a:lnTo>
                  <a:lnTo>
                    <a:pt x="967" y="480"/>
                  </a:lnTo>
                  <a:lnTo>
                    <a:pt x="961" y="480"/>
                  </a:lnTo>
                  <a:lnTo>
                    <a:pt x="961" y="487"/>
                  </a:lnTo>
                  <a:lnTo>
                    <a:pt x="967" y="487"/>
                  </a:lnTo>
                  <a:lnTo>
                    <a:pt x="967" y="493"/>
                  </a:lnTo>
                  <a:lnTo>
                    <a:pt x="974" y="493"/>
                  </a:lnTo>
                  <a:lnTo>
                    <a:pt x="980" y="493"/>
                  </a:lnTo>
                  <a:lnTo>
                    <a:pt x="980" y="500"/>
                  </a:lnTo>
                  <a:lnTo>
                    <a:pt x="974" y="500"/>
                  </a:lnTo>
                  <a:lnTo>
                    <a:pt x="974" y="506"/>
                  </a:lnTo>
                  <a:lnTo>
                    <a:pt x="980" y="512"/>
                  </a:lnTo>
                  <a:lnTo>
                    <a:pt x="980" y="519"/>
                  </a:lnTo>
                  <a:lnTo>
                    <a:pt x="980" y="525"/>
                  </a:lnTo>
                  <a:lnTo>
                    <a:pt x="974" y="525"/>
                  </a:lnTo>
                  <a:lnTo>
                    <a:pt x="974" y="532"/>
                  </a:lnTo>
                  <a:lnTo>
                    <a:pt x="980" y="532"/>
                  </a:lnTo>
                  <a:lnTo>
                    <a:pt x="980" y="538"/>
                  </a:lnTo>
                  <a:lnTo>
                    <a:pt x="980" y="544"/>
                  </a:lnTo>
                  <a:lnTo>
                    <a:pt x="980" y="538"/>
                  </a:lnTo>
                  <a:lnTo>
                    <a:pt x="987" y="538"/>
                  </a:lnTo>
                  <a:lnTo>
                    <a:pt x="987" y="544"/>
                  </a:lnTo>
                  <a:lnTo>
                    <a:pt x="987" y="551"/>
                  </a:lnTo>
                  <a:lnTo>
                    <a:pt x="987" y="557"/>
                  </a:lnTo>
                  <a:lnTo>
                    <a:pt x="987" y="564"/>
                  </a:lnTo>
                  <a:lnTo>
                    <a:pt x="980" y="564"/>
                  </a:lnTo>
                  <a:lnTo>
                    <a:pt x="987" y="564"/>
                  </a:lnTo>
                  <a:lnTo>
                    <a:pt x="987" y="570"/>
                  </a:lnTo>
                  <a:lnTo>
                    <a:pt x="987" y="576"/>
                  </a:lnTo>
                  <a:lnTo>
                    <a:pt x="993" y="576"/>
                  </a:lnTo>
                  <a:lnTo>
                    <a:pt x="999" y="576"/>
                  </a:lnTo>
                  <a:lnTo>
                    <a:pt x="999" y="583"/>
                  </a:lnTo>
                  <a:lnTo>
                    <a:pt x="993" y="583"/>
                  </a:lnTo>
                  <a:lnTo>
                    <a:pt x="987" y="589"/>
                  </a:lnTo>
                  <a:lnTo>
                    <a:pt x="980" y="589"/>
                  </a:lnTo>
                  <a:lnTo>
                    <a:pt x="980" y="583"/>
                  </a:lnTo>
                  <a:lnTo>
                    <a:pt x="974" y="583"/>
                  </a:lnTo>
                  <a:lnTo>
                    <a:pt x="980" y="583"/>
                  </a:lnTo>
                  <a:lnTo>
                    <a:pt x="974" y="583"/>
                  </a:lnTo>
                  <a:lnTo>
                    <a:pt x="967" y="589"/>
                  </a:lnTo>
                  <a:lnTo>
                    <a:pt x="967" y="583"/>
                  </a:lnTo>
                  <a:lnTo>
                    <a:pt x="967" y="589"/>
                  </a:lnTo>
                  <a:lnTo>
                    <a:pt x="967" y="596"/>
                  </a:lnTo>
                  <a:lnTo>
                    <a:pt x="961" y="589"/>
                  </a:lnTo>
                  <a:lnTo>
                    <a:pt x="961" y="596"/>
                  </a:lnTo>
                  <a:lnTo>
                    <a:pt x="955" y="596"/>
                  </a:lnTo>
                  <a:lnTo>
                    <a:pt x="948" y="596"/>
                  </a:lnTo>
                  <a:lnTo>
                    <a:pt x="942" y="596"/>
                  </a:lnTo>
                  <a:lnTo>
                    <a:pt x="942" y="602"/>
                  </a:lnTo>
                  <a:lnTo>
                    <a:pt x="935" y="602"/>
                  </a:lnTo>
                  <a:lnTo>
                    <a:pt x="929" y="602"/>
                  </a:lnTo>
                  <a:lnTo>
                    <a:pt x="923" y="602"/>
                  </a:lnTo>
                  <a:lnTo>
                    <a:pt x="923" y="608"/>
                  </a:lnTo>
                  <a:lnTo>
                    <a:pt x="916" y="608"/>
                  </a:lnTo>
                  <a:lnTo>
                    <a:pt x="910" y="608"/>
                  </a:lnTo>
                  <a:lnTo>
                    <a:pt x="903" y="608"/>
                  </a:lnTo>
                  <a:lnTo>
                    <a:pt x="897" y="608"/>
                  </a:lnTo>
                  <a:lnTo>
                    <a:pt x="891" y="615"/>
                  </a:lnTo>
                  <a:lnTo>
                    <a:pt x="884" y="608"/>
                  </a:lnTo>
                  <a:lnTo>
                    <a:pt x="884" y="615"/>
                  </a:lnTo>
                  <a:lnTo>
                    <a:pt x="878" y="615"/>
                  </a:lnTo>
                  <a:lnTo>
                    <a:pt x="871" y="615"/>
                  </a:lnTo>
                  <a:lnTo>
                    <a:pt x="865" y="615"/>
                  </a:lnTo>
                  <a:lnTo>
                    <a:pt x="859" y="615"/>
                  </a:lnTo>
                  <a:lnTo>
                    <a:pt x="859" y="621"/>
                  </a:lnTo>
                  <a:lnTo>
                    <a:pt x="852" y="621"/>
                  </a:lnTo>
                  <a:lnTo>
                    <a:pt x="846" y="621"/>
                  </a:lnTo>
                  <a:lnTo>
                    <a:pt x="839" y="621"/>
                  </a:lnTo>
                  <a:lnTo>
                    <a:pt x="839" y="628"/>
                  </a:lnTo>
                  <a:lnTo>
                    <a:pt x="839" y="634"/>
                  </a:lnTo>
                  <a:lnTo>
                    <a:pt x="833" y="634"/>
                  </a:lnTo>
                  <a:lnTo>
                    <a:pt x="827" y="634"/>
                  </a:lnTo>
                  <a:lnTo>
                    <a:pt x="820" y="634"/>
                  </a:lnTo>
                  <a:lnTo>
                    <a:pt x="814" y="634"/>
                  </a:lnTo>
                  <a:lnTo>
                    <a:pt x="807" y="640"/>
                  </a:lnTo>
                  <a:lnTo>
                    <a:pt x="801" y="640"/>
                  </a:lnTo>
                  <a:lnTo>
                    <a:pt x="795" y="640"/>
                  </a:lnTo>
                  <a:lnTo>
                    <a:pt x="788" y="640"/>
                  </a:lnTo>
                  <a:lnTo>
                    <a:pt x="782" y="647"/>
                  </a:lnTo>
                  <a:lnTo>
                    <a:pt x="775" y="647"/>
                  </a:lnTo>
                  <a:lnTo>
                    <a:pt x="769" y="647"/>
                  </a:lnTo>
                  <a:lnTo>
                    <a:pt x="763" y="647"/>
                  </a:lnTo>
                  <a:lnTo>
                    <a:pt x="756" y="647"/>
                  </a:lnTo>
                  <a:lnTo>
                    <a:pt x="756" y="653"/>
                  </a:lnTo>
                  <a:lnTo>
                    <a:pt x="750" y="653"/>
                  </a:lnTo>
                  <a:lnTo>
                    <a:pt x="743" y="653"/>
                  </a:lnTo>
                  <a:lnTo>
                    <a:pt x="737" y="653"/>
                  </a:lnTo>
                  <a:lnTo>
                    <a:pt x="730" y="653"/>
                  </a:lnTo>
                  <a:lnTo>
                    <a:pt x="724" y="653"/>
                  </a:lnTo>
                  <a:lnTo>
                    <a:pt x="724" y="660"/>
                  </a:lnTo>
                  <a:lnTo>
                    <a:pt x="711" y="660"/>
                  </a:lnTo>
                  <a:lnTo>
                    <a:pt x="705" y="660"/>
                  </a:lnTo>
                  <a:lnTo>
                    <a:pt x="698" y="660"/>
                  </a:lnTo>
                  <a:lnTo>
                    <a:pt x="692" y="660"/>
                  </a:lnTo>
                  <a:lnTo>
                    <a:pt x="686" y="666"/>
                  </a:lnTo>
                  <a:lnTo>
                    <a:pt x="679" y="666"/>
                  </a:lnTo>
                  <a:lnTo>
                    <a:pt x="673" y="666"/>
                  </a:lnTo>
                  <a:lnTo>
                    <a:pt x="666" y="672"/>
                  </a:lnTo>
                  <a:lnTo>
                    <a:pt x="660" y="672"/>
                  </a:lnTo>
                  <a:lnTo>
                    <a:pt x="654" y="672"/>
                  </a:lnTo>
                  <a:lnTo>
                    <a:pt x="647" y="672"/>
                  </a:lnTo>
                  <a:lnTo>
                    <a:pt x="641" y="679"/>
                  </a:lnTo>
                  <a:lnTo>
                    <a:pt x="634" y="679"/>
                  </a:lnTo>
                  <a:lnTo>
                    <a:pt x="628" y="679"/>
                  </a:lnTo>
                  <a:lnTo>
                    <a:pt x="622" y="685"/>
                  </a:lnTo>
                  <a:lnTo>
                    <a:pt x="615" y="685"/>
                  </a:lnTo>
                  <a:lnTo>
                    <a:pt x="609" y="685"/>
                  </a:lnTo>
                  <a:lnTo>
                    <a:pt x="602" y="685"/>
                  </a:lnTo>
                  <a:lnTo>
                    <a:pt x="596" y="692"/>
                  </a:lnTo>
                  <a:lnTo>
                    <a:pt x="590" y="692"/>
                  </a:lnTo>
                  <a:lnTo>
                    <a:pt x="583" y="692"/>
                  </a:lnTo>
                  <a:lnTo>
                    <a:pt x="577" y="692"/>
                  </a:lnTo>
                  <a:lnTo>
                    <a:pt x="577" y="698"/>
                  </a:lnTo>
                  <a:lnTo>
                    <a:pt x="570" y="698"/>
                  </a:lnTo>
                  <a:lnTo>
                    <a:pt x="564" y="698"/>
                  </a:lnTo>
                  <a:lnTo>
                    <a:pt x="558" y="698"/>
                  </a:lnTo>
                  <a:lnTo>
                    <a:pt x="558" y="704"/>
                  </a:lnTo>
                  <a:lnTo>
                    <a:pt x="551" y="704"/>
                  </a:lnTo>
                  <a:lnTo>
                    <a:pt x="545" y="704"/>
                  </a:lnTo>
                  <a:lnTo>
                    <a:pt x="538" y="704"/>
                  </a:lnTo>
                  <a:lnTo>
                    <a:pt x="538" y="711"/>
                  </a:lnTo>
                  <a:lnTo>
                    <a:pt x="532" y="711"/>
                  </a:lnTo>
                  <a:lnTo>
                    <a:pt x="526" y="711"/>
                  </a:lnTo>
                  <a:lnTo>
                    <a:pt x="526" y="717"/>
                  </a:lnTo>
                  <a:lnTo>
                    <a:pt x="526" y="724"/>
                  </a:lnTo>
                  <a:lnTo>
                    <a:pt x="526" y="717"/>
                  </a:lnTo>
                  <a:lnTo>
                    <a:pt x="526" y="711"/>
                  </a:lnTo>
                  <a:lnTo>
                    <a:pt x="519" y="717"/>
                  </a:lnTo>
                  <a:lnTo>
                    <a:pt x="526" y="717"/>
                  </a:lnTo>
                  <a:lnTo>
                    <a:pt x="519" y="717"/>
                  </a:lnTo>
                  <a:lnTo>
                    <a:pt x="519" y="724"/>
                  </a:lnTo>
                  <a:lnTo>
                    <a:pt x="526" y="724"/>
                  </a:lnTo>
                  <a:lnTo>
                    <a:pt x="519" y="724"/>
                  </a:lnTo>
                  <a:lnTo>
                    <a:pt x="513" y="724"/>
                  </a:lnTo>
                  <a:lnTo>
                    <a:pt x="506" y="724"/>
                  </a:lnTo>
                  <a:lnTo>
                    <a:pt x="500" y="724"/>
                  </a:lnTo>
                  <a:lnTo>
                    <a:pt x="494" y="724"/>
                  </a:lnTo>
                  <a:lnTo>
                    <a:pt x="494" y="730"/>
                  </a:lnTo>
                  <a:lnTo>
                    <a:pt x="487" y="730"/>
                  </a:lnTo>
                  <a:lnTo>
                    <a:pt x="481" y="730"/>
                  </a:lnTo>
                  <a:lnTo>
                    <a:pt x="474" y="730"/>
                  </a:lnTo>
                  <a:lnTo>
                    <a:pt x="468" y="730"/>
                  </a:lnTo>
                  <a:lnTo>
                    <a:pt x="468" y="736"/>
                  </a:lnTo>
                  <a:lnTo>
                    <a:pt x="462" y="736"/>
                  </a:lnTo>
                  <a:lnTo>
                    <a:pt x="455" y="736"/>
                  </a:lnTo>
                  <a:lnTo>
                    <a:pt x="455" y="743"/>
                  </a:lnTo>
                  <a:lnTo>
                    <a:pt x="449" y="743"/>
                  </a:lnTo>
                  <a:lnTo>
                    <a:pt x="442" y="743"/>
                  </a:lnTo>
                  <a:lnTo>
                    <a:pt x="442" y="692"/>
                  </a:lnTo>
                  <a:lnTo>
                    <a:pt x="391" y="692"/>
                  </a:lnTo>
                  <a:lnTo>
                    <a:pt x="359" y="692"/>
                  </a:lnTo>
                  <a:lnTo>
                    <a:pt x="340" y="692"/>
                  </a:lnTo>
                  <a:lnTo>
                    <a:pt x="333" y="679"/>
                  </a:lnTo>
                  <a:lnTo>
                    <a:pt x="333" y="672"/>
                  </a:lnTo>
                  <a:lnTo>
                    <a:pt x="327" y="666"/>
                  </a:lnTo>
                  <a:lnTo>
                    <a:pt x="321" y="653"/>
                  </a:lnTo>
                  <a:lnTo>
                    <a:pt x="321" y="647"/>
                  </a:lnTo>
                  <a:lnTo>
                    <a:pt x="314" y="647"/>
                  </a:lnTo>
                  <a:lnTo>
                    <a:pt x="308" y="640"/>
                  </a:lnTo>
                  <a:lnTo>
                    <a:pt x="301" y="634"/>
                  </a:lnTo>
                  <a:lnTo>
                    <a:pt x="295" y="634"/>
                  </a:lnTo>
                  <a:lnTo>
                    <a:pt x="289" y="628"/>
                  </a:lnTo>
                  <a:lnTo>
                    <a:pt x="289" y="621"/>
                  </a:lnTo>
                  <a:lnTo>
                    <a:pt x="282" y="615"/>
                  </a:lnTo>
                  <a:lnTo>
                    <a:pt x="276" y="589"/>
                  </a:lnTo>
                  <a:lnTo>
                    <a:pt x="276" y="583"/>
                  </a:lnTo>
                  <a:lnTo>
                    <a:pt x="269" y="583"/>
                  </a:lnTo>
                  <a:lnTo>
                    <a:pt x="269" y="576"/>
                  </a:lnTo>
                  <a:lnTo>
                    <a:pt x="269" y="570"/>
                  </a:lnTo>
                  <a:lnTo>
                    <a:pt x="269" y="564"/>
                  </a:lnTo>
                  <a:lnTo>
                    <a:pt x="269" y="557"/>
                  </a:lnTo>
                  <a:lnTo>
                    <a:pt x="263" y="551"/>
                  </a:lnTo>
                  <a:lnTo>
                    <a:pt x="257" y="538"/>
                  </a:lnTo>
                  <a:lnTo>
                    <a:pt x="161" y="538"/>
                  </a:lnTo>
                  <a:lnTo>
                    <a:pt x="154" y="525"/>
                  </a:lnTo>
                  <a:lnTo>
                    <a:pt x="141" y="506"/>
                  </a:lnTo>
                  <a:lnTo>
                    <a:pt x="129" y="493"/>
                  </a:lnTo>
                  <a:lnTo>
                    <a:pt x="116" y="487"/>
                  </a:lnTo>
                  <a:lnTo>
                    <a:pt x="103" y="480"/>
                  </a:lnTo>
                  <a:lnTo>
                    <a:pt x="97" y="480"/>
                  </a:lnTo>
                  <a:lnTo>
                    <a:pt x="84" y="474"/>
                  </a:lnTo>
                  <a:lnTo>
                    <a:pt x="77" y="474"/>
                  </a:lnTo>
                  <a:lnTo>
                    <a:pt x="71" y="474"/>
                  </a:lnTo>
                  <a:lnTo>
                    <a:pt x="65" y="468"/>
                  </a:lnTo>
                  <a:lnTo>
                    <a:pt x="65" y="461"/>
                  </a:lnTo>
                  <a:lnTo>
                    <a:pt x="65" y="455"/>
                  </a:lnTo>
                  <a:lnTo>
                    <a:pt x="58" y="448"/>
                  </a:lnTo>
                  <a:lnTo>
                    <a:pt x="52" y="448"/>
                  </a:lnTo>
                  <a:lnTo>
                    <a:pt x="45" y="448"/>
                  </a:lnTo>
                  <a:lnTo>
                    <a:pt x="39" y="442"/>
                  </a:lnTo>
                  <a:lnTo>
                    <a:pt x="33" y="442"/>
                  </a:lnTo>
                  <a:lnTo>
                    <a:pt x="33" y="436"/>
                  </a:lnTo>
                  <a:lnTo>
                    <a:pt x="33" y="429"/>
                  </a:lnTo>
                  <a:lnTo>
                    <a:pt x="33" y="423"/>
                  </a:lnTo>
                  <a:lnTo>
                    <a:pt x="26" y="410"/>
                  </a:lnTo>
                  <a:lnTo>
                    <a:pt x="26" y="404"/>
                  </a:lnTo>
                  <a:lnTo>
                    <a:pt x="20" y="404"/>
                  </a:lnTo>
                  <a:lnTo>
                    <a:pt x="13" y="397"/>
                  </a:lnTo>
                  <a:lnTo>
                    <a:pt x="7" y="391"/>
                  </a:lnTo>
                  <a:lnTo>
                    <a:pt x="7" y="384"/>
                  </a:lnTo>
                  <a:lnTo>
                    <a:pt x="7" y="372"/>
                  </a:lnTo>
                  <a:lnTo>
                    <a:pt x="0" y="365"/>
                  </a:lnTo>
                  <a:lnTo>
                    <a:pt x="0" y="359"/>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endParaRPr lang="fr-FR" noProof="0" dirty="0"/>
            </a:p>
          </p:txBody>
        </p:sp>
        <p:sp>
          <p:nvSpPr>
            <p:cNvPr id="54" name="Freeform 226">
              <a:extLst>
                <a:ext uri="{FF2B5EF4-FFF2-40B4-BE49-F238E27FC236}">
                  <a16:creationId xmlns:a16="http://schemas.microsoft.com/office/drawing/2014/main" id="{1BBB3B06-671E-03D0-6C00-33D4487820C0}"/>
                </a:ext>
              </a:extLst>
            </p:cNvPr>
            <p:cNvSpPr>
              <a:spLocks/>
            </p:cNvSpPr>
            <p:nvPr/>
          </p:nvSpPr>
          <p:spPr bwMode="gray">
            <a:xfrm>
              <a:off x="4056309" y="3598417"/>
              <a:ext cx="689851" cy="1213228"/>
            </a:xfrm>
            <a:custGeom>
              <a:avLst/>
              <a:gdLst>
                <a:gd name="T0" fmla="*/ 1024 w 1069"/>
                <a:gd name="T1" fmla="*/ 627 h 1684"/>
                <a:gd name="T2" fmla="*/ 1056 w 1069"/>
                <a:gd name="T3" fmla="*/ 781 h 1684"/>
                <a:gd name="T4" fmla="*/ 1031 w 1069"/>
                <a:gd name="T5" fmla="*/ 1050 h 1684"/>
                <a:gd name="T6" fmla="*/ 960 w 1069"/>
                <a:gd name="T7" fmla="*/ 1280 h 1684"/>
                <a:gd name="T8" fmla="*/ 973 w 1069"/>
                <a:gd name="T9" fmla="*/ 1319 h 1684"/>
                <a:gd name="T10" fmla="*/ 935 w 1069"/>
                <a:gd name="T11" fmla="*/ 1364 h 1684"/>
                <a:gd name="T12" fmla="*/ 883 w 1069"/>
                <a:gd name="T13" fmla="*/ 1396 h 1684"/>
                <a:gd name="T14" fmla="*/ 807 w 1069"/>
                <a:gd name="T15" fmla="*/ 1428 h 1684"/>
                <a:gd name="T16" fmla="*/ 679 w 1069"/>
                <a:gd name="T17" fmla="*/ 1492 h 1684"/>
                <a:gd name="T18" fmla="*/ 608 w 1069"/>
                <a:gd name="T19" fmla="*/ 1460 h 1684"/>
                <a:gd name="T20" fmla="*/ 563 w 1069"/>
                <a:gd name="T21" fmla="*/ 1434 h 1684"/>
                <a:gd name="T22" fmla="*/ 518 w 1069"/>
                <a:gd name="T23" fmla="*/ 1415 h 1684"/>
                <a:gd name="T24" fmla="*/ 352 w 1069"/>
                <a:gd name="T25" fmla="*/ 1492 h 1684"/>
                <a:gd name="T26" fmla="*/ 326 w 1069"/>
                <a:gd name="T27" fmla="*/ 1581 h 1684"/>
                <a:gd name="T28" fmla="*/ 237 w 1069"/>
                <a:gd name="T29" fmla="*/ 1671 h 1684"/>
                <a:gd name="T30" fmla="*/ 211 w 1069"/>
                <a:gd name="T31" fmla="*/ 1652 h 1684"/>
                <a:gd name="T32" fmla="*/ 166 w 1069"/>
                <a:gd name="T33" fmla="*/ 1633 h 1684"/>
                <a:gd name="T34" fmla="*/ 147 w 1069"/>
                <a:gd name="T35" fmla="*/ 1613 h 1684"/>
                <a:gd name="T36" fmla="*/ 115 w 1069"/>
                <a:gd name="T37" fmla="*/ 1588 h 1684"/>
                <a:gd name="T38" fmla="*/ 121 w 1069"/>
                <a:gd name="T39" fmla="*/ 1530 h 1684"/>
                <a:gd name="T40" fmla="*/ 102 w 1069"/>
                <a:gd name="T41" fmla="*/ 1485 h 1684"/>
                <a:gd name="T42" fmla="*/ 57 w 1069"/>
                <a:gd name="T43" fmla="*/ 1472 h 1684"/>
                <a:gd name="T44" fmla="*/ 45 w 1069"/>
                <a:gd name="T45" fmla="*/ 1415 h 1684"/>
                <a:gd name="T46" fmla="*/ 19 w 1069"/>
                <a:gd name="T47" fmla="*/ 1389 h 1684"/>
                <a:gd name="T48" fmla="*/ 45 w 1069"/>
                <a:gd name="T49" fmla="*/ 1338 h 1684"/>
                <a:gd name="T50" fmla="*/ 6 w 1069"/>
                <a:gd name="T51" fmla="*/ 1306 h 1684"/>
                <a:gd name="T52" fmla="*/ 38 w 1069"/>
                <a:gd name="T53" fmla="*/ 1261 h 1684"/>
                <a:gd name="T54" fmla="*/ 83 w 1069"/>
                <a:gd name="T55" fmla="*/ 1229 h 1684"/>
                <a:gd name="T56" fmla="*/ 96 w 1069"/>
                <a:gd name="T57" fmla="*/ 1172 h 1684"/>
                <a:gd name="T58" fmla="*/ 89 w 1069"/>
                <a:gd name="T59" fmla="*/ 1108 h 1684"/>
                <a:gd name="T60" fmla="*/ 115 w 1069"/>
                <a:gd name="T61" fmla="*/ 1056 h 1684"/>
                <a:gd name="T62" fmla="*/ 134 w 1069"/>
                <a:gd name="T63" fmla="*/ 973 h 1684"/>
                <a:gd name="T64" fmla="*/ 121 w 1069"/>
                <a:gd name="T65" fmla="*/ 915 h 1684"/>
                <a:gd name="T66" fmla="*/ 102 w 1069"/>
                <a:gd name="T67" fmla="*/ 890 h 1684"/>
                <a:gd name="T68" fmla="*/ 32 w 1069"/>
                <a:gd name="T69" fmla="*/ 877 h 1684"/>
                <a:gd name="T70" fmla="*/ 6 w 1069"/>
                <a:gd name="T71" fmla="*/ 826 h 1684"/>
                <a:gd name="T72" fmla="*/ 13 w 1069"/>
                <a:gd name="T73" fmla="*/ 755 h 1684"/>
                <a:gd name="T74" fmla="*/ 38 w 1069"/>
                <a:gd name="T75" fmla="*/ 698 h 1684"/>
                <a:gd name="T76" fmla="*/ 70 w 1069"/>
                <a:gd name="T77" fmla="*/ 659 h 1684"/>
                <a:gd name="T78" fmla="*/ 89 w 1069"/>
                <a:gd name="T79" fmla="*/ 615 h 1684"/>
                <a:gd name="T80" fmla="*/ 96 w 1069"/>
                <a:gd name="T81" fmla="*/ 570 h 1684"/>
                <a:gd name="T82" fmla="*/ 102 w 1069"/>
                <a:gd name="T83" fmla="*/ 525 h 1684"/>
                <a:gd name="T84" fmla="*/ 109 w 1069"/>
                <a:gd name="T85" fmla="*/ 455 h 1684"/>
                <a:gd name="T86" fmla="*/ 141 w 1069"/>
                <a:gd name="T87" fmla="*/ 435 h 1684"/>
                <a:gd name="T88" fmla="*/ 185 w 1069"/>
                <a:gd name="T89" fmla="*/ 403 h 1684"/>
                <a:gd name="T90" fmla="*/ 275 w 1069"/>
                <a:gd name="T91" fmla="*/ 371 h 1684"/>
                <a:gd name="T92" fmla="*/ 333 w 1069"/>
                <a:gd name="T93" fmla="*/ 378 h 1684"/>
                <a:gd name="T94" fmla="*/ 390 w 1069"/>
                <a:gd name="T95" fmla="*/ 365 h 1684"/>
                <a:gd name="T96" fmla="*/ 442 w 1069"/>
                <a:gd name="T97" fmla="*/ 365 h 1684"/>
                <a:gd name="T98" fmla="*/ 493 w 1069"/>
                <a:gd name="T99" fmla="*/ 371 h 1684"/>
                <a:gd name="T100" fmla="*/ 563 w 1069"/>
                <a:gd name="T101" fmla="*/ 365 h 1684"/>
                <a:gd name="T102" fmla="*/ 621 w 1069"/>
                <a:gd name="T103" fmla="*/ 346 h 1684"/>
                <a:gd name="T104" fmla="*/ 659 w 1069"/>
                <a:gd name="T105" fmla="*/ 314 h 1684"/>
                <a:gd name="T106" fmla="*/ 691 w 1069"/>
                <a:gd name="T107" fmla="*/ 275 h 1684"/>
                <a:gd name="T108" fmla="*/ 691 w 1069"/>
                <a:gd name="T109" fmla="*/ 224 h 1684"/>
                <a:gd name="T110" fmla="*/ 698 w 1069"/>
                <a:gd name="T111" fmla="*/ 179 h 1684"/>
                <a:gd name="T112" fmla="*/ 691 w 1069"/>
                <a:gd name="T113" fmla="*/ 147 h 1684"/>
                <a:gd name="T114" fmla="*/ 679 w 1069"/>
                <a:gd name="T115" fmla="*/ 122 h 1684"/>
                <a:gd name="T116" fmla="*/ 672 w 1069"/>
                <a:gd name="T117" fmla="*/ 77 h 1684"/>
                <a:gd name="T118" fmla="*/ 666 w 1069"/>
                <a:gd name="T119" fmla="*/ 26 h 1684"/>
                <a:gd name="T120" fmla="*/ 749 w 1069"/>
                <a:gd name="T121" fmla="*/ 6 h 1684"/>
                <a:gd name="T122" fmla="*/ 948 w 1069"/>
                <a:gd name="T123" fmla="*/ 6 h 16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69" h="1684">
                  <a:moveTo>
                    <a:pt x="1018" y="0"/>
                  </a:moveTo>
                  <a:lnTo>
                    <a:pt x="1024" y="19"/>
                  </a:lnTo>
                  <a:lnTo>
                    <a:pt x="1031" y="26"/>
                  </a:lnTo>
                  <a:lnTo>
                    <a:pt x="1031" y="77"/>
                  </a:lnTo>
                  <a:lnTo>
                    <a:pt x="1031" y="154"/>
                  </a:lnTo>
                  <a:lnTo>
                    <a:pt x="1031" y="173"/>
                  </a:lnTo>
                  <a:lnTo>
                    <a:pt x="1031" y="397"/>
                  </a:lnTo>
                  <a:lnTo>
                    <a:pt x="1024" y="493"/>
                  </a:lnTo>
                  <a:lnTo>
                    <a:pt x="1031" y="519"/>
                  </a:lnTo>
                  <a:lnTo>
                    <a:pt x="1024" y="627"/>
                  </a:lnTo>
                  <a:lnTo>
                    <a:pt x="1024" y="647"/>
                  </a:lnTo>
                  <a:lnTo>
                    <a:pt x="1031" y="659"/>
                  </a:lnTo>
                  <a:lnTo>
                    <a:pt x="1031" y="672"/>
                  </a:lnTo>
                  <a:lnTo>
                    <a:pt x="1044" y="691"/>
                  </a:lnTo>
                  <a:lnTo>
                    <a:pt x="1044" y="704"/>
                  </a:lnTo>
                  <a:lnTo>
                    <a:pt x="1044" y="736"/>
                  </a:lnTo>
                  <a:lnTo>
                    <a:pt x="1044" y="755"/>
                  </a:lnTo>
                  <a:lnTo>
                    <a:pt x="1050" y="768"/>
                  </a:lnTo>
                  <a:lnTo>
                    <a:pt x="1050" y="781"/>
                  </a:lnTo>
                  <a:lnTo>
                    <a:pt x="1056" y="781"/>
                  </a:lnTo>
                  <a:lnTo>
                    <a:pt x="1063" y="787"/>
                  </a:lnTo>
                  <a:lnTo>
                    <a:pt x="1069" y="794"/>
                  </a:lnTo>
                  <a:lnTo>
                    <a:pt x="1069" y="800"/>
                  </a:lnTo>
                  <a:lnTo>
                    <a:pt x="1044" y="800"/>
                  </a:lnTo>
                  <a:lnTo>
                    <a:pt x="1037" y="813"/>
                  </a:lnTo>
                  <a:lnTo>
                    <a:pt x="1037" y="839"/>
                  </a:lnTo>
                  <a:lnTo>
                    <a:pt x="1031" y="871"/>
                  </a:lnTo>
                  <a:lnTo>
                    <a:pt x="1031" y="890"/>
                  </a:lnTo>
                  <a:lnTo>
                    <a:pt x="1031" y="922"/>
                  </a:lnTo>
                  <a:lnTo>
                    <a:pt x="1031" y="1050"/>
                  </a:lnTo>
                  <a:lnTo>
                    <a:pt x="1037" y="1261"/>
                  </a:lnTo>
                  <a:lnTo>
                    <a:pt x="1031" y="1261"/>
                  </a:lnTo>
                  <a:lnTo>
                    <a:pt x="1005" y="1261"/>
                  </a:lnTo>
                  <a:lnTo>
                    <a:pt x="986" y="1261"/>
                  </a:lnTo>
                  <a:lnTo>
                    <a:pt x="986" y="1255"/>
                  </a:lnTo>
                  <a:lnTo>
                    <a:pt x="960" y="1255"/>
                  </a:lnTo>
                  <a:lnTo>
                    <a:pt x="960" y="1261"/>
                  </a:lnTo>
                  <a:lnTo>
                    <a:pt x="960" y="1268"/>
                  </a:lnTo>
                  <a:lnTo>
                    <a:pt x="960" y="1274"/>
                  </a:lnTo>
                  <a:lnTo>
                    <a:pt x="960" y="1280"/>
                  </a:lnTo>
                  <a:lnTo>
                    <a:pt x="960" y="1287"/>
                  </a:lnTo>
                  <a:lnTo>
                    <a:pt x="967" y="1287"/>
                  </a:lnTo>
                  <a:lnTo>
                    <a:pt x="967" y="1293"/>
                  </a:lnTo>
                  <a:lnTo>
                    <a:pt x="967" y="1300"/>
                  </a:lnTo>
                  <a:lnTo>
                    <a:pt x="973" y="1300"/>
                  </a:lnTo>
                  <a:lnTo>
                    <a:pt x="973" y="1306"/>
                  </a:lnTo>
                  <a:lnTo>
                    <a:pt x="980" y="1306"/>
                  </a:lnTo>
                  <a:lnTo>
                    <a:pt x="980" y="1312"/>
                  </a:lnTo>
                  <a:lnTo>
                    <a:pt x="980" y="1319"/>
                  </a:lnTo>
                  <a:lnTo>
                    <a:pt x="973" y="1319"/>
                  </a:lnTo>
                  <a:lnTo>
                    <a:pt x="973" y="1325"/>
                  </a:lnTo>
                  <a:lnTo>
                    <a:pt x="967" y="1325"/>
                  </a:lnTo>
                  <a:lnTo>
                    <a:pt x="960" y="1325"/>
                  </a:lnTo>
                  <a:lnTo>
                    <a:pt x="954" y="1325"/>
                  </a:lnTo>
                  <a:lnTo>
                    <a:pt x="948" y="1332"/>
                  </a:lnTo>
                  <a:lnTo>
                    <a:pt x="948" y="1338"/>
                  </a:lnTo>
                  <a:lnTo>
                    <a:pt x="941" y="1344"/>
                  </a:lnTo>
                  <a:lnTo>
                    <a:pt x="941" y="1351"/>
                  </a:lnTo>
                  <a:lnTo>
                    <a:pt x="941" y="1357"/>
                  </a:lnTo>
                  <a:lnTo>
                    <a:pt x="935" y="1364"/>
                  </a:lnTo>
                  <a:lnTo>
                    <a:pt x="928" y="1364"/>
                  </a:lnTo>
                  <a:lnTo>
                    <a:pt x="928" y="1370"/>
                  </a:lnTo>
                  <a:lnTo>
                    <a:pt x="922" y="1370"/>
                  </a:lnTo>
                  <a:lnTo>
                    <a:pt x="915" y="1370"/>
                  </a:lnTo>
                  <a:lnTo>
                    <a:pt x="909" y="1376"/>
                  </a:lnTo>
                  <a:lnTo>
                    <a:pt x="903" y="1376"/>
                  </a:lnTo>
                  <a:lnTo>
                    <a:pt x="896" y="1383"/>
                  </a:lnTo>
                  <a:lnTo>
                    <a:pt x="896" y="1389"/>
                  </a:lnTo>
                  <a:lnTo>
                    <a:pt x="890" y="1396"/>
                  </a:lnTo>
                  <a:lnTo>
                    <a:pt x="883" y="1396"/>
                  </a:lnTo>
                  <a:lnTo>
                    <a:pt x="877" y="1402"/>
                  </a:lnTo>
                  <a:lnTo>
                    <a:pt x="871" y="1408"/>
                  </a:lnTo>
                  <a:lnTo>
                    <a:pt x="858" y="1415"/>
                  </a:lnTo>
                  <a:lnTo>
                    <a:pt x="851" y="1415"/>
                  </a:lnTo>
                  <a:lnTo>
                    <a:pt x="845" y="1421"/>
                  </a:lnTo>
                  <a:lnTo>
                    <a:pt x="839" y="1421"/>
                  </a:lnTo>
                  <a:lnTo>
                    <a:pt x="826" y="1421"/>
                  </a:lnTo>
                  <a:lnTo>
                    <a:pt x="819" y="1428"/>
                  </a:lnTo>
                  <a:lnTo>
                    <a:pt x="813" y="1428"/>
                  </a:lnTo>
                  <a:lnTo>
                    <a:pt x="807" y="1428"/>
                  </a:lnTo>
                  <a:lnTo>
                    <a:pt x="794" y="1434"/>
                  </a:lnTo>
                  <a:lnTo>
                    <a:pt x="781" y="1434"/>
                  </a:lnTo>
                  <a:lnTo>
                    <a:pt x="775" y="1440"/>
                  </a:lnTo>
                  <a:lnTo>
                    <a:pt x="762" y="1440"/>
                  </a:lnTo>
                  <a:lnTo>
                    <a:pt x="749" y="1447"/>
                  </a:lnTo>
                  <a:lnTo>
                    <a:pt x="730" y="1453"/>
                  </a:lnTo>
                  <a:lnTo>
                    <a:pt x="723" y="1460"/>
                  </a:lnTo>
                  <a:lnTo>
                    <a:pt x="704" y="1472"/>
                  </a:lnTo>
                  <a:lnTo>
                    <a:pt x="691" y="1485"/>
                  </a:lnTo>
                  <a:lnTo>
                    <a:pt x="679" y="1492"/>
                  </a:lnTo>
                  <a:lnTo>
                    <a:pt x="666" y="1498"/>
                  </a:lnTo>
                  <a:lnTo>
                    <a:pt x="653" y="1498"/>
                  </a:lnTo>
                  <a:lnTo>
                    <a:pt x="647" y="1492"/>
                  </a:lnTo>
                  <a:lnTo>
                    <a:pt x="640" y="1485"/>
                  </a:lnTo>
                  <a:lnTo>
                    <a:pt x="634" y="1479"/>
                  </a:lnTo>
                  <a:lnTo>
                    <a:pt x="627" y="1472"/>
                  </a:lnTo>
                  <a:lnTo>
                    <a:pt x="621" y="1466"/>
                  </a:lnTo>
                  <a:lnTo>
                    <a:pt x="615" y="1466"/>
                  </a:lnTo>
                  <a:lnTo>
                    <a:pt x="608" y="1466"/>
                  </a:lnTo>
                  <a:lnTo>
                    <a:pt x="608" y="1460"/>
                  </a:lnTo>
                  <a:lnTo>
                    <a:pt x="602" y="1460"/>
                  </a:lnTo>
                  <a:lnTo>
                    <a:pt x="595" y="1453"/>
                  </a:lnTo>
                  <a:lnTo>
                    <a:pt x="595" y="1447"/>
                  </a:lnTo>
                  <a:lnTo>
                    <a:pt x="589" y="1447"/>
                  </a:lnTo>
                  <a:lnTo>
                    <a:pt x="583" y="1447"/>
                  </a:lnTo>
                  <a:lnTo>
                    <a:pt x="583" y="1440"/>
                  </a:lnTo>
                  <a:lnTo>
                    <a:pt x="576" y="1440"/>
                  </a:lnTo>
                  <a:lnTo>
                    <a:pt x="570" y="1440"/>
                  </a:lnTo>
                  <a:lnTo>
                    <a:pt x="570" y="1434"/>
                  </a:lnTo>
                  <a:lnTo>
                    <a:pt x="563" y="1434"/>
                  </a:lnTo>
                  <a:lnTo>
                    <a:pt x="557" y="1428"/>
                  </a:lnTo>
                  <a:lnTo>
                    <a:pt x="550" y="1428"/>
                  </a:lnTo>
                  <a:lnTo>
                    <a:pt x="544" y="1428"/>
                  </a:lnTo>
                  <a:lnTo>
                    <a:pt x="544" y="1421"/>
                  </a:lnTo>
                  <a:lnTo>
                    <a:pt x="550" y="1421"/>
                  </a:lnTo>
                  <a:lnTo>
                    <a:pt x="550" y="1415"/>
                  </a:lnTo>
                  <a:lnTo>
                    <a:pt x="544" y="1415"/>
                  </a:lnTo>
                  <a:lnTo>
                    <a:pt x="531" y="1415"/>
                  </a:lnTo>
                  <a:lnTo>
                    <a:pt x="525" y="1415"/>
                  </a:lnTo>
                  <a:lnTo>
                    <a:pt x="518" y="1415"/>
                  </a:lnTo>
                  <a:lnTo>
                    <a:pt x="512" y="1415"/>
                  </a:lnTo>
                  <a:lnTo>
                    <a:pt x="506" y="1415"/>
                  </a:lnTo>
                  <a:lnTo>
                    <a:pt x="493" y="1415"/>
                  </a:lnTo>
                  <a:lnTo>
                    <a:pt x="448" y="1415"/>
                  </a:lnTo>
                  <a:lnTo>
                    <a:pt x="397" y="1408"/>
                  </a:lnTo>
                  <a:lnTo>
                    <a:pt x="346" y="1408"/>
                  </a:lnTo>
                  <a:lnTo>
                    <a:pt x="346" y="1447"/>
                  </a:lnTo>
                  <a:lnTo>
                    <a:pt x="346" y="1466"/>
                  </a:lnTo>
                  <a:lnTo>
                    <a:pt x="346" y="1479"/>
                  </a:lnTo>
                  <a:lnTo>
                    <a:pt x="352" y="1492"/>
                  </a:lnTo>
                  <a:lnTo>
                    <a:pt x="346" y="1504"/>
                  </a:lnTo>
                  <a:lnTo>
                    <a:pt x="346" y="1517"/>
                  </a:lnTo>
                  <a:lnTo>
                    <a:pt x="346" y="1524"/>
                  </a:lnTo>
                  <a:lnTo>
                    <a:pt x="346" y="1530"/>
                  </a:lnTo>
                  <a:lnTo>
                    <a:pt x="346" y="1536"/>
                  </a:lnTo>
                  <a:lnTo>
                    <a:pt x="339" y="1556"/>
                  </a:lnTo>
                  <a:lnTo>
                    <a:pt x="333" y="1556"/>
                  </a:lnTo>
                  <a:lnTo>
                    <a:pt x="333" y="1562"/>
                  </a:lnTo>
                  <a:lnTo>
                    <a:pt x="326" y="1569"/>
                  </a:lnTo>
                  <a:lnTo>
                    <a:pt x="326" y="1581"/>
                  </a:lnTo>
                  <a:lnTo>
                    <a:pt x="320" y="1588"/>
                  </a:lnTo>
                  <a:lnTo>
                    <a:pt x="314" y="1594"/>
                  </a:lnTo>
                  <a:lnTo>
                    <a:pt x="307" y="1601"/>
                  </a:lnTo>
                  <a:lnTo>
                    <a:pt x="294" y="1620"/>
                  </a:lnTo>
                  <a:lnTo>
                    <a:pt x="288" y="1626"/>
                  </a:lnTo>
                  <a:lnTo>
                    <a:pt x="275" y="1639"/>
                  </a:lnTo>
                  <a:lnTo>
                    <a:pt x="269" y="1645"/>
                  </a:lnTo>
                  <a:lnTo>
                    <a:pt x="256" y="1658"/>
                  </a:lnTo>
                  <a:lnTo>
                    <a:pt x="250" y="1665"/>
                  </a:lnTo>
                  <a:lnTo>
                    <a:pt x="237" y="1671"/>
                  </a:lnTo>
                  <a:lnTo>
                    <a:pt x="224" y="1671"/>
                  </a:lnTo>
                  <a:lnTo>
                    <a:pt x="205" y="1677"/>
                  </a:lnTo>
                  <a:lnTo>
                    <a:pt x="192" y="1677"/>
                  </a:lnTo>
                  <a:lnTo>
                    <a:pt x="185" y="1684"/>
                  </a:lnTo>
                  <a:lnTo>
                    <a:pt x="185" y="1677"/>
                  </a:lnTo>
                  <a:lnTo>
                    <a:pt x="192" y="1671"/>
                  </a:lnTo>
                  <a:lnTo>
                    <a:pt x="198" y="1665"/>
                  </a:lnTo>
                  <a:lnTo>
                    <a:pt x="205" y="1665"/>
                  </a:lnTo>
                  <a:lnTo>
                    <a:pt x="205" y="1658"/>
                  </a:lnTo>
                  <a:lnTo>
                    <a:pt x="211" y="1652"/>
                  </a:lnTo>
                  <a:lnTo>
                    <a:pt x="211" y="1645"/>
                  </a:lnTo>
                  <a:lnTo>
                    <a:pt x="211" y="1639"/>
                  </a:lnTo>
                  <a:lnTo>
                    <a:pt x="205" y="1639"/>
                  </a:lnTo>
                  <a:lnTo>
                    <a:pt x="205" y="1633"/>
                  </a:lnTo>
                  <a:lnTo>
                    <a:pt x="198" y="1633"/>
                  </a:lnTo>
                  <a:lnTo>
                    <a:pt x="192" y="1633"/>
                  </a:lnTo>
                  <a:lnTo>
                    <a:pt x="185" y="1633"/>
                  </a:lnTo>
                  <a:lnTo>
                    <a:pt x="179" y="1633"/>
                  </a:lnTo>
                  <a:lnTo>
                    <a:pt x="173" y="1633"/>
                  </a:lnTo>
                  <a:lnTo>
                    <a:pt x="166" y="1633"/>
                  </a:lnTo>
                  <a:lnTo>
                    <a:pt x="160" y="1633"/>
                  </a:lnTo>
                  <a:lnTo>
                    <a:pt x="153" y="1633"/>
                  </a:lnTo>
                  <a:lnTo>
                    <a:pt x="153" y="1626"/>
                  </a:lnTo>
                  <a:lnTo>
                    <a:pt x="160" y="1626"/>
                  </a:lnTo>
                  <a:lnTo>
                    <a:pt x="160" y="1620"/>
                  </a:lnTo>
                  <a:lnTo>
                    <a:pt x="153" y="1620"/>
                  </a:lnTo>
                  <a:lnTo>
                    <a:pt x="153" y="1613"/>
                  </a:lnTo>
                  <a:lnTo>
                    <a:pt x="147" y="1613"/>
                  </a:lnTo>
                  <a:lnTo>
                    <a:pt x="147" y="1607"/>
                  </a:lnTo>
                  <a:lnTo>
                    <a:pt x="147" y="1613"/>
                  </a:lnTo>
                  <a:lnTo>
                    <a:pt x="141" y="1613"/>
                  </a:lnTo>
                  <a:lnTo>
                    <a:pt x="141" y="1620"/>
                  </a:lnTo>
                  <a:lnTo>
                    <a:pt x="134" y="1620"/>
                  </a:lnTo>
                  <a:lnTo>
                    <a:pt x="134" y="1613"/>
                  </a:lnTo>
                  <a:lnTo>
                    <a:pt x="128" y="1613"/>
                  </a:lnTo>
                  <a:lnTo>
                    <a:pt x="128" y="1607"/>
                  </a:lnTo>
                  <a:lnTo>
                    <a:pt x="121" y="1601"/>
                  </a:lnTo>
                  <a:lnTo>
                    <a:pt x="121" y="1594"/>
                  </a:lnTo>
                  <a:lnTo>
                    <a:pt x="115" y="1594"/>
                  </a:lnTo>
                  <a:lnTo>
                    <a:pt x="115" y="1588"/>
                  </a:lnTo>
                  <a:lnTo>
                    <a:pt x="115" y="1581"/>
                  </a:lnTo>
                  <a:lnTo>
                    <a:pt x="115" y="1575"/>
                  </a:lnTo>
                  <a:lnTo>
                    <a:pt x="115" y="1569"/>
                  </a:lnTo>
                  <a:lnTo>
                    <a:pt x="115" y="1562"/>
                  </a:lnTo>
                  <a:lnTo>
                    <a:pt x="121" y="1562"/>
                  </a:lnTo>
                  <a:lnTo>
                    <a:pt x="121" y="1556"/>
                  </a:lnTo>
                  <a:lnTo>
                    <a:pt x="121" y="1549"/>
                  </a:lnTo>
                  <a:lnTo>
                    <a:pt x="121" y="1543"/>
                  </a:lnTo>
                  <a:lnTo>
                    <a:pt x="121" y="1536"/>
                  </a:lnTo>
                  <a:lnTo>
                    <a:pt x="121" y="1530"/>
                  </a:lnTo>
                  <a:lnTo>
                    <a:pt x="121" y="1524"/>
                  </a:lnTo>
                  <a:lnTo>
                    <a:pt x="121" y="1517"/>
                  </a:lnTo>
                  <a:lnTo>
                    <a:pt x="121" y="1511"/>
                  </a:lnTo>
                  <a:lnTo>
                    <a:pt x="121" y="1504"/>
                  </a:lnTo>
                  <a:lnTo>
                    <a:pt x="121" y="1498"/>
                  </a:lnTo>
                  <a:lnTo>
                    <a:pt x="121" y="1492"/>
                  </a:lnTo>
                  <a:lnTo>
                    <a:pt x="115" y="1492"/>
                  </a:lnTo>
                  <a:lnTo>
                    <a:pt x="115" y="1485"/>
                  </a:lnTo>
                  <a:lnTo>
                    <a:pt x="109" y="1485"/>
                  </a:lnTo>
                  <a:lnTo>
                    <a:pt x="102" y="1485"/>
                  </a:lnTo>
                  <a:lnTo>
                    <a:pt x="96" y="1479"/>
                  </a:lnTo>
                  <a:lnTo>
                    <a:pt x="96" y="1485"/>
                  </a:lnTo>
                  <a:lnTo>
                    <a:pt x="89" y="1485"/>
                  </a:lnTo>
                  <a:lnTo>
                    <a:pt x="83" y="1485"/>
                  </a:lnTo>
                  <a:lnTo>
                    <a:pt x="83" y="1479"/>
                  </a:lnTo>
                  <a:lnTo>
                    <a:pt x="77" y="1479"/>
                  </a:lnTo>
                  <a:lnTo>
                    <a:pt x="70" y="1479"/>
                  </a:lnTo>
                  <a:lnTo>
                    <a:pt x="70" y="1472"/>
                  </a:lnTo>
                  <a:lnTo>
                    <a:pt x="64" y="1472"/>
                  </a:lnTo>
                  <a:lnTo>
                    <a:pt x="57" y="1472"/>
                  </a:lnTo>
                  <a:lnTo>
                    <a:pt x="57" y="1466"/>
                  </a:lnTo>
                  <a:lnTo>
                    <a:pt x="57" y="1460"/>
                  </a:lnTo>
                  <a:lnTo>
                    <a:pt x="51" y="1453"/>
                  </a:lnTo>
                  <a:lnTo>
                    <a:pt x="51" y="1447"/>
                  </a:lnTo>
                  <a:lnTo>
                    <a:pt x="51" y="1440"/>
                  </a:lnTo>
                  <a:lnTo>
                    <a:pt x="57" y="1440"/>
                  </a:lnTo>
                  <a:lnTo>
                    <a:pt x="57" y="1434"/>
                  </a:lnTo>
                  <a:lnTo>
                    <a:pt x="51" y="1428"/>
                  </a:lnTo>
                  <a:lnTo>
                    <a:pt x="45" y="1421"/>
                  </a:lnTo>
                  <a:lnTo>
                    <a:pt x="45" y="1415"/>
                  </a:lnTo>
                  <a:lnTo>
                    <a:pt x="38" y="1408"/>
                  </a:lnTo>
                  <a:lnTo>
                    <a:pt x="32" y="1408"/>
                  </a:lnTo>
                  <a:lnTo>
                    <a:pt x="25" y="1408"/>
                  </a:lnTo>
                  <a:lnTo>
                    <a:pt x="25" y="1415"/>
                  </a:lnTo>
                  <a:lnTo>
                    <a:pt x="19" y="1415"/>
                  </a:lnTo>
                  <a:lnTo>
                    <a:pt x="19" y="1408"/>
                  </a:lnTo>
                  <a:lnTo>
                    <a:pt x="13" y="1408"/>
                  </a:lnTo>
                  <a:lnTo>
                    <a:pt x="19" y="1402"/>
                  </a:lnTo>
                  <a:lnTo>
                    <a:pt x="19" y="1396"/>
                  </a:lnTo>
                  <a:lnTo>
                    <a:pt x="19" y="1389"/>
                  </a:lnTo>
                  <a:lnTo>
                    <a:pt x="19" y="1383"/>
                  </a:lnTo>
                  <a:lnTo>
                    <a:pt x="25" y="1383"/>
                  </a:lnTo>
                  <a:lnTo>
                    <a:pt x="25" y="1376"/>
                  </a:lnTo>
                  <a:lnTo>
                    <a:pt x="25" y="1370"/>
                  </a:lnTo>
                  <a:lnTo>
                    <a:pt x="32" y="1364"/>
                  </a:lnTo>
                  <a:lnTo>
                    <a:pt x="38" y="1364"/>
                  </a:lnTo>
                  <a:lnTo>
                    <a:pt x="38" y="1357"/>
                  </a:lnTo>
                  <a:lnTo>
                    <a:pt x="45" y="1351"/>
                  </a:lnTo>
                  <a:lnTo>
                    <a:pt x="45" y="1344"/>
                  </a:lnTo>
                  <a:lnTo>
                    <a:pt x="45" y="1338"/>
                  </a:lnTo>
                  <a:lnTo>
                    <a:pt x="45" y="1325"/>
                  </a:lnTo>
                  <a:lnTo>
                    <a:pt x="45" y="1319"/>
                  </a:lnTo>
                  <a:lnTo>
                    <a:pt x="38" y="1319"/>
                  </a:lnTo>
                  <a:lnTo>
                    <a:pt x="32" y="1319"/>
                  </a:lnTo>
                  <a:lnTo>
                    <a:pt x="32" y="1312"/>
                  </a:lnTo>
                  <a:lnTo>
                    <a:pt x="25" y="1312"/>
                  </a:lnTo>
                  <a:lnTo>
                    <a:pt x="19" y="1312"/>
                  </a:lnTo>
                  <a:lnTo>
                    <a:pt x="13" y="1312"/>
                  </a:lnTo>
                  <a:lnTo>
                    <a:pt x="13" y="1306"/>
                  </a:lnTo>
                  <a:lnTo>
                    <a:pt x="6" y="1306"/>
                  </a:lnTo>
                  <a:lnTo>
                    <a:pt x="6" y="1300"/>
                  </a:lnTo>
                  <a:lnTo>
                    <a:pt x="6" y="1293"/>
                  </a:lnTo>
                  <a:lnTo>
                    <a:pt x="6" y="1287"/>
                  </a:lnTo>
                  <a:lnTo>
                    <a:pt x="6" y="1280"/>
                  </a:lnTo>
                  <a:lnTo>
                    <a:pt x="13" y="1280"/>
                  </a:lnTo>
                  <a:lnTo>
                    <a:pt x="13" y="1274"/>
                  </a:lnTo>
                  <a:lnTo>
                    <a:pt x="19" y="1274"/>
                  </a:lnTo>
                  <a:lnTo>
                    <a:pt x="25" y="1268"/>
                  </a:lnTo>
                  <a:lnTo>
                    <a:pt x="32" y="1261"/>
                  </a:lnTo>
                  <a:lnTo>
                    <a:pt x="38" y="1261"/>
                  </a:lnTo>
                  <a:lnTo>
                    <a:pt x="45" y="1261"/>
                  </a:lnTo>
                  <a:lnTo>
                    <a:pt x="51" y="1261"/>
                  </a:lnTo>
                  <a:lnTo>
                    <a:pt x="57" y="1261"/>
                  </a:lnTo>
                  <a:lnTo>
                    <a:pt x="64" y="1261"/>
                  </a:lnTo>
                  <a:lnTo>
                    <a:pt x="70" y="1255"/>
                  </a:lnTo>
                  <a:lnTo>
                    <a:pt x="70" y="1248"/>
                  </a:lnTo>
                  <a:lnTo>
                    <a:pt x="77" y="1248"/>
                  </a:lnTo>
                  <a:lnTo>
                    <a:pt x="77" y="1242"/>
                  </a:lnTo>
                  <a:lnTo>
                    <a:pt x="83" y="1236"/>
                  </a:lnTo>
                  <a:lnTo>
                    <a:pt x="83" y="1229"/>
                  </a:lnTo>
                  <a:lnTo>
                    <a:pt x="77" y="1223"/>
                  </a:lnTo>
                  <a:lnTo>
                    <a:pt x="77" y="1216"/>
                  </a:lnTo>
                  <a:lnTo>
                    <a:pt x="77" y="1210"/>
                  </a:lnTo>
                  <a:lnTo>
                    <a:pt x="77" y="1204"/>
                  </a:lnTo>
                  <a:lnTo>
                    <a:pt x="77" y="1197"/>
                  </a:lnTo>
                  <a:lnTo>
                    <a:pt x="83" y="1197"/>
                  </a:lnTo>
                  <a:lnTo>
                    <a:pt x="83" y="1191"/>
                  </a:lnTo>
                  <a:lnTo>
                    <a:pt x="89" y="1184"/>
                  </a:lnTo>
                  <a:lnTo>
                    <a:pt x="89" y="1178"/>
                  </a:lnTo>
                  <a:lnTo>
                    <a:pt x="96" y="1172"/>
                  </a:lnTo>
                  <a:lnTo>
                    <a:pt x="96" y="1165"/>
                  </a:lnTo>
                  <a:lnTo>
                    <a:pt x="96" y="1159"/>
                  </a:lnTo>
                  <a:lnTo>
                    <a:pt x="89" y="1159"/>
                  </a:lnTo>
                  <a:lnTo>
                    <a:pt x="83" y="1159"/>
                  </a:lnTo>
                  <a:lnTo>
                    <a:pt x="77" y="1152"/>
                  </a:lnTo>
                  <a:lnTo>
                    <a:pt x="77" y="1146"/>
                  </a:lnTo>
                  <a:lnTo>
                    <a:pt x="77" y="1133"/>
                  </a:lnTo>
                  <a:lnTo>
                    <a:pt x="83" y="1127"/>
                  </a:lnTo>
                  <a:lnTo>
                    <a:pt x="89" y="1114"/>
                  </a:lnTo>
                  <a:lnTo>
                    <a:pt x="89" y="1108"/>
                  </a:lnTo>
                  <a:lnTo>
                    <a:pt x="96" y="1108"/>
                  </a:lnTo>
                  <a:lnTo>
                    <a:pt x="96" y="1101"/>
                  </a:lnTo>
                  <a:lnTo>
                    <a:pt x="96" y="1095"/>
                  </a:lnTo>
                  <a:lnTo>
                    <a:pt x="102" y="1095"/>
                  </a:lnTo>
                  <a:lnTo>
                    <a:pt x="102" y="1088"/>
                  </a:lnTo>
                  <a:lnTo>
                    <a:pt x="109" y="1088"/>
                  </a:lnTo>
                  <a:lnTo>
                    <a:pt x="109" y="1082"/>
                  </a:lnTo>
                  <a:lnTo>
                    <a:pt x="109" y="1076"/>
                  </a:lnTo>
                  <a:lnTo>
                    <a:pt x="115" y="1069"/>
                  </a:lnTo>
                  <a:lnTo>
                    <a:pt x="115" y="1056"/>
                  </a:lnTo>
                  <a:lnTo>
                    <a:pt x="115" y="1044"/>
                  </a:lnTo>
                  <a:lnTo>
                    <a:pt x="115" y="1031"/>
                  </a:lnTo>
                  <a:lnTo>
                    <a:pt x="121" y="1024"/>
                  </a:lnTo>
                  <a:lnTo>
                    <a:pt x="121" y="1018"/>
                  </a:lnTo>
                  <a:lnTo>
                    <a:pt x="121" y="999"/>
                  </a:lnTo>
                  <a:lnTo>
                    <a:pt x="128" y="999"/>
                  </a:lnTo>
                  <a:lnTo>
                    <a:pt x="128" y="992"/>
                  </a:lnTo>
                  <a:lnTo>
                    <a:pt x="134" y="986"/>
                  </a:lnTo>
                  <a:lnTo>
                    <a:pt x="134" y="980"/>
                  </a:lnTo>
                  <a:lnTo>
                    <a:pt x="134" y="973"/>
                  </a:lnTo>
                  <a:lnTo>
                    <a:pt x="134" y="967"/>
                  </a:lnTo>
                  <a:lnTo>
                    <a:pt x="134" y="960"/>
                  </a:lnTo>
                  <a:lnTo>
                    <a:pt x="134" y="954"/>
                  </a:lnTo>
                  <a:lnTo>
                    <a:pt x="128" y="948"/>
                  </a:lnTo>
                  <a:lnTo>
                    <a:pt x="128" y="941"/>
                  </a:lnTo>
                  <a:lnTo>
                    <a:pt x="128" y="935"/>
                  </a:lnTo>
                  <a:lnTo>
                    <a:pt x="128" y="928"/>
                  </a:lnTo>
                  <a:lnTo>
                    <a:pt x="121" y="928"/>
                  </a:lnTo>
                  <a:lnTo>
                    <a:pt x="121" y="922"/>
                  </a:lnTo>
                  <a:lnTo>
                    <a:pt x="121" y="915"/>
                  </a:lnTo>
                  <a:lnTo>
                    <a:pt x="128" y="915"/>
                  </a:lnTo>
                  <a:lnTo>
                    <a:pt x="128" y="909"/>
                  </a:lnTo>
                  <a:lnTo>
                    <a:pt x="121" y="909"/>
                  </a:lnTo>
                  <a:lnTo>
                    <a:pt x="121" y="903"/>
                  </a:lnTo>
                  <a:lnTo>
                    <a:pt x="121" y="896"/>
                  </a:lnTo>
                  <a:lnTo>
                    <a:pt x="128" y="896"/>
                  </a:lnTo>
                  <a:lnTo>
                    <a:pt x="121" y="890"/>
                  </a:lnTo>
                  <a:lnTo>
                    <a:pt x="115" y="890"/>
                  </a:lnTo>
                  <a:lnTo>
                    <a:pt x="109" y="890"/>
                  </a:lnTo>
                  <a:lnTo>
                    <a:pt x="102" y="890"/>
                  </a:lnTo>
                  <a:lnTo>
                    <a:pt x="102" y="883"/>
                  </a:lnTo>
                  <a:lnTo>
                    <a:pt x="96" y="883"/>
                  </a:lnTo>
                  <a:lnTo>
                    <a:pt x="89" y="890"/>
                  </a:lnTo>
                  <a:lnTo>
                    <a:pt x="77" y="890"/>
                  </a:lnTo>
                  <a:lnTo>
                    <a:pt x="70" y="896"/>
                  </a:lnTo>
                  <a:lnTo>
                    <a:pt x="64" y="896"/>
                  </a:lnTo>
                  <a:lnTo>
                    <a:pt x="57" y="896"/>
                  </a:lnTo>
                  <a:lnTo>
                    <a:pt x="51" y="890"/>
                  </a:lnTo>
                  <a:lnTo>
                    <a:pt x="38" y="883"/>
                  </a:lnTo>
                  <a:lnTo>
                    <a:pt x="32" y="877"/>
                  </a:lnTo>
                  <a:lnTo>
                    <a:pt x="25" y="871"/>
                  </a:lnTo>
                  <a:lnTo>
                    <a:pt x="25" y="864"/>
                  </a:lnTo>
                  <a:lnTo>
                    <a:pt x="25" y="858"/>
                  </a:lnTo>
                  <a:lnTo>
                    <a:pt x="19" y="851"/>
                  </a:lnTo>
                  <a:lnTo>
                    <a:pt x="19" y="845"/>
                  </a:lnTo>
                  <a:lnTo>
                    <a:pt x="19" y="839"/>
                  </a:lnTo>
                  <a:lnTo>
                    <a:pt x="13" y="839"/>
                  </a:lnTo>
                  <a:lnTo>
                    <a:pt x="6" y="839"/>
                  </a:lnTo>
                  <a:lnTo>
                    <a:pt x="0" y="832"/>
                  </a:lnTo>
                  <a:lnTo>
                    <a:pt x="6" y="826"/>
                  </a:lnTo>
                  <a:lnTo>
                    <a:pt x="13" y="826"/>
                  </a:lnTo>
                  <a:lnTo>
                    <a:pt x="13" y="819"/>
                  </a:lnTo>
                  <a:lnTo>
                    <a:pt x="13" y="813"/>
                  </a:lnTo>
                  <a:lnTo>
                    <a:pt x="13" y="807"/>
                  </a:lnTo>
                  <a:lnTo>
                    <a:pt x="13" y="800"/>
                  </a:lnTo>
                  <a:lnTo>
                    <a:pt x="13" y="794"/>
                  </a:lnTo>
                  <a:lnTo>
                    <a:pt x="6" y="787"/>
                  </a:lnTo>
                  <a:lnTo>
                    <a:pt x="6" y="781"/>
                  </a:lnTo>
                  <a:lnTo>
                    <a:pt x="6" y="768"/>
                  </a:lnTo>
                  <a:lnTo>
                    <a:pt x="13" y="755"/>
                  </a:lnTo>
                  <a:lnTo>
                    <a:pt x="13" y="743"/>
                  </a:lnTo>
                  <a:lnTo>
                    <a:pt x="13" y="730"/>
                  </a:lnTo>
                  <a:lnTo>
                    <a:pt x="13" y="723"/>
                  </a:lnTo>
                  <a:lnTo>
                    <a:pt x="13" y="717"/>
                  </a:lnTo>
                  <a:lnTo>
                    <a:pt x="13" y="711"/>
                  </a:lnTo>
                  <a:lnTo>
                    <a:pt x="19" y="711"/>
                  </a:lnTo>
                  <a:lnTo>
                    <a:pt x="25" y="704"/>
                  </a:lnTo>
                  <a:lnTo>
                    <a:pt x="32" y="704"/>
                  </a:lnTo>
                  <a:lnTo>
                    <a:pt x="32" y="698"/>
                  </a:lnTo>
                  <a:lnTo>
                    <a:pt x="38" y="698"/>
                  </a:lnTo>
                  <a:lnTo>
                    <a:pt x="45" y="698"/>
                  </a:lnTo>
                  <a:lnTo>
                    <a:pt x="51" y="691"/>
                  </a:lnTo>
                  <a:lnTo>
                    <a:pt x="57" y="691"/>
                  </a:lnTo>
                  <a:lnTo>
                    <a:pt x="64" y="691"/>
                  </a:lnTo>
                  <a:lnTo>
                    <a:pt x="64" y="685"/>
                  </a:lnTo>
                  <a:lnTo>
                    <a:pt x="70" y="685"/>
                  </a:lnTo>
                  <a:lnTo>
                    <a:pt x="70" y="679"/>
                  </a:lnTo>
                  <a:lnTo>
                    <a:pt x="70" y="672"/>
                  </a:lnTo>
                  <a:lnTo>
                    <a:pt x="70" y="666"/>
                  </a:lnTo>
                  <a:lnTo>
                    <a:pt x="70" y="659"/>
                  </a:lnTo>
                  <a:lnTo>
                    <a:pt x="70" y="653"/>
                  </a:lnTo>
                  <a:lnTo>
                    <a:pt x="70" y="647"/>
                  </a:lnTo>
                  <a:lnTo>
                    <a:pt x="70" y="640"/>
                  </a:lnTo>
                  <a:lnTo>
                    <a:pt x="70" y="634"/>
                  </a:lnTo>
                  <a:lnTo>
                    <a:pt x="70" y="627"/>
                  </a:lnTo>
                  <a:lnTo>
                    <a:pt x="70" y="621"/>
                  </a:lnTo>
                  <a:lnTo>
                    <a:pt x="77" y="621"/>
                  </a:lnTo>
                  <a:lnTo>
                    <a:pt x="77" y="615"/>
                  </a:lnTo>
                  <a:lnTo>
                    <a:pt x="83" y="615"/>
                  </a:lnTo>
                  <a:lnTo>
                    <a:pt x="89" y="615"/>
                  </a:lnTo>
                  <a:lnTo>
                    <a:pt x="96" y="615"/>
                  </a:lnTo>
                  <a:lnTo>
                    <a:pt x="102" y="615"/>
                  </a:lnTo>
                  <a:lnTo>
                    <a:pt x="109" y="608"/>
                  </a:lnTo>
                  <a:lnTo>
                    <a:pt x="102" y="602"/>
                  </a:lnTo>
                  <a:lnTo>
                    <a:pt x="102" y="595"/>
                  </a:lnTo>
                  <a:lnTo>
                    <a:pt x="102" y="589"/>
                  </a:lnTo>
                  <a:lnTo>
                    <a:pt x="102" y="583"/>
                  </a:lnTo>
                  <a:lnTo>
                    <a:pt x="102" y="576"/>
                  </a:lnTo>
                  <a:lnTo>
                    <a:pt x="96" y="576"/>
                  </a:lnTo>
                  <a:lnTo>
                    <a:pt x="96" y="570"/>
                  </a:lnTo>
                  <a:lnTo>
                    <a:pt x="96" y="563"/>
                  </a:lnTo>
                  <a:lnTo>
                    <a:pt x="102" y="557"/>
                  </a:lnTo>
                  <a:lnTo>
                    <a:pt x="109" y="557"/>
                  </a:lnTo>
                  <a:lnTo>
                    <a:pt x="115" y="557"/>
                  </a:lnTo>
                  <a:lnTo>
                    <a:pt x="115" y="551"/>
                  </a:lnTo>
                  <a:lnTo>
                    <a:pt x="115" y="544"/>
                  </a:lnTo>
                  <a:lnTo>
                    <a:pt x="109" y="544"/>
                  </a:lnTo>
                  <a:lnTo>
                    <a:pt x="109" y="538"/>
                  </a:lnTo>
                  <a:lnTo>
                    <a:pt x="109" y="531"/>
                  </a:lnTo>
                  <a:lnTo>
                    <a:pt x="102" y="525"/>
                  </a:lnTo>
                  <a:lnTo>
                    <a:pt x="102" y="512"/>
                  </a:lnTo>
                  <a:lnTo>
                    <a:pt x="102" y="506"/>
                  </a:lnTo>
                  <a:lnTo>
                    <a:pt x="102" y="499"/>
                  </a:lnTo>
                  <a:lnTo>
                    <a:pt x="102" y="493"/>
                  </a:lnTo>
                  <a:lnTo>
                    <a:pt x="102" y="487"/>
                  </a:lnTo>
                  <a:lnTo>
                    <a:pt x="102" y="480"/>
                  </a:lnTo>
                  <a:lnTo>
                    <a:pt x="109" y="474"/>
                  </a:lnTo>
                  <a:lnTo>
                    <a:pt x="109" y="467"/>
                  </a:lnTo>
                  <a:lnTo>
                    <a:pt x="109" y="461"/>
                  </a:lnTo>
                  <a:lnTo>
                    <a:pt x="109" y="455"/>
                  </a:lnTo>
                  <a:lnTo>
                    <a:pt x="102" y="455"/>
                  </a:lnTo>
                  <a:lnTo>
                    <a:pt x="102" y="448"/>
                  </a:lnTo>
                  <a:lnTo>
                    <a:pt x="102" y="442"/>
                  </a:lnTo>
                  <a:lnTo>
                    <a:pt x="102" y="435"/>
                  </a:lnTo>
                  <a:lnTo>
                    <a:pt x="115" y="435"/>
                  </a:lnTo>
                  <a:lnTo>
                    <a:pt x="121" y="435"/>
                  </a:lnTo>
                  <a:lnTo>
                    <a:pt x="121" y="429"/>
                  </a:lnTo>
                  <a:lnTo>
                    <a:pt x="128" y="429"/>
                  </a:lnTo>
                  <a:lnTo>
                    <a:pt x="134" y="429"/>
                  </a:lnTo>
                  <a:lnTo>
                    <a:pt x="141" y="435"/>
                  </a:lnTo>
                  <a:lnTo>
                    <a:pt x="147" y="435"/>
                  </a:lnTo>
                  <a:lnTo>
                    <a:pt x="153" y="435"/>
                  </a:lnTo>
                  <a:lnTo>
                    <a:pt x="160" y="429"/>
                  </a:lnTo>
                  <a:lnTo>
                    <a:pt x="166" y="429"/>
                  </a:lnTo>
                  <a:lnTo>
                    <a:pt x="166" y="423"/>
                  </a:lnTo>
                  <a:lnTo>
                    <a:pt x="173" y="416"/>
                  </a:lnTo>
                  <a:lnTo>
                    <a:pt x="179" y="416"/>
                  </a:lnTo>
                  <a:lnTo>
                    <a:pt x="179" y="410"/>
                  </a:lnTo>
                  <a:lnTo>
                    <a:pt x="185" y="410"/>
                  </a:lnTo>
                  <a:lnTo>
                    <a:pt x="185" y="403"/>
                  </a:lnTo>
                  <a:lnTo>
                    <a:pt x="192" y="403"/>
                  </a:lnTo>
                  <a:lnTo>
                    <a:pt x="198" y="403"/>
                  </a:lnTo>
                  <a:lnTo>
                    <a:pt x="205" y="403"/>
                  </a:lnTo>
                  <a:lnTo>
                    <a:pt x="218" y="397"/>
                  </a:lnTo>
                  <a:lnTo>
                    <a:pt x="230" y="397"/>
                  </a:lnTo>
                  <a:lnTo>
                    <a:pt x="250" y="391"/>
                  </a:lnTo>
                  <a:lnTo>
                    <a:pt x="262" y="384"/>
                  </a:lnTo>
                  <a:lnTo>
                    <a:pt x="269" y="378"/>
                  </a:lnTo>
                  <a:lnTo>
                    <a:pt x="269" y="371"/>
                  </a:lnTo>
                  <a:lnTo>
                    <a:pt x="275" y="371"/>
                  </a:lnTo>
                  <a:lnTo>
                    <a:pt x="282" y="371"/>
                  </a:lnTo>
                  <a:lnTo>
                    <a:pt x="288" y="378"/>
                  </a:lnTo>
                  <a:lnTo>
                    <a:pt x="294" y="378"/>
                  </a:lnTo>
                  <a:lnTo>
                    <a:pt x="294" y="371"/>
                  </a:lnTo>
                  <a:lnTo>
                    <a:pt x="294" y="365"/>
                  </a:lnTo>
                  <a:lnTo>
                    <a:pt x="301" y="365"/>
                  </a:lnTo>
                  <a:lnTo>
                    <a:pt x="307" y="365"/>
                  </a:lnTo>
                  <a:lnTo>
                    <a:pt x="314" y="371"/>
                  </a:lnTo>
                  <a:lnTo>
                    <a:pt x="320" y="378"/>
                  </a:lnTo>
                  <a:lnTo>
                    <a:pt x="333" y="378"/>
                  </a:lnTo>
                  <a:lnTo>
                    <a:pt x="339" y="378"/>
                  </a:lnTo>
                  <a:lnTo>
                    <a:pt x="346" y="371"/>
                  </a:lnTo>
                  <a:lnTo>
                    <a:pt x="352" y="371"/>
                  </a:lnTo>
                  <a:lnTo>
                    <a:pt x="352" y="365"/>
                  </a:lnTo>
                  <a:lnTo>
                    <a:pt x="358" y="365"/>
                  </a:lnTo>
                  <a:lnTo>
                    <a:pt x="365" y="365"/>
                  </a:lnTo>
                  <a:lnTo>
                    <a:pt x="371" y="365"/>
                  </a:lnTo>
                  <a:lnTo>
                    <a:pt x="378" y="365"/>
                  </a:lnTo>
                  <a:lnTo>
                    <a:pt x="384" y="365"/>
                  </a:lnTo>
                  <a:lnTo>
                    <a:pt x="390" y="365"/>
                  </a:lnTo>
                  <a:lnTo>
                    <a:pt x="397" y="365"/>
                  </a:lnTo>
                  <a:lnTo>
                    <a:pt x="403" y="359"/>
                  </a:lnTo>
                  <a:lnTo>
                    <a:pt x="410" y="359"/>
                  </a:lnTo>
                  <a:lnTo>
                    <a:pt x="416" y="359"/>
                  </a:lnTo>
                  <a:lnTo>
                    <a:pt x="416" y="352"/>
                  </a:lnTo>
                  <a:lnTo>
                    <a:pt x="416" y="359"/>
                  </a:lnTo>
                  <a:lnTo>
                    <a:pt x="422" y="359"/>
                  </a:lnTo>
                  <a:lnTo>
                    <a:pt x="429" y="365"/>
                  </a:lnTo>
                  <a:lnTo>
                    <a:pt x="435" y="365"/>
                  </a:lnTo>
                  <a:lnTo>
                    <a:pt x="442" y="365"/>
                  </a:lnTo>
                  <a:lnTo>
                    <a:pt x="454" y="365"/>
                  </a:lnTo>
                  <a:lnTo>
                    <a:pt x="461" y="365"/>
                  </a:lnTo>
                  <a:lnTo>
                    <a:pt x="461" y="371"/>
                  </a:lnTo>
                  <a:lnTo>
                    <a:pt x="467" y="371"/>
                  </a:lnTo>
                  <a:lnTo>
                    <a:pt x="474" y="378"/>
                  </a:lnTo>
                  <a:lnTo>
                    <a:pt x="480" y="378"/>
                  </a:lnTo>
                  <a:lnTo>
                    <a:pt x="480" y="384"/>
                  </a:lnTo>
                  <a:lnTo>
                    <a:pt x="486" y="384"/>
                  </a:lnTo>
                  <a:lnTo>
                    <a:pt x="486" y="378"/>
                  </a:lnTo>
                  <a:lnTo>
                    <a:pt x="493" y="371"/>
                  </a:lnTo>
                  <a:lnTo>
                    <a:pt x="499" y="371"/>
                  </a:lnTo>
                  <a:lnTo>
                    <a:pt x="512" y="371"/>
                  </a:lnTo>
                  <a:lnTo>
                    <a:pt x="518" y="371"/>
                  </a:lnTo>
                  <a:lnTo>
                    <a:pt x="525" y="371"/>
                  </a:lnTo>
                  <a:lnTo>
                    <a:pt x="531" y="371"/>
                  </a:lnTo>
                  <a:lnTo>
                    <a:pt x="538" y="371"/>
                  </a:lnTo>
                  <a:lnTo>
                    <a:pt x="544" y="371"/>
                  </a:lnTo>
                  <a:lnTo>
                    <a:pt x="550" y="365"/>
                  </a:lnTo>
                  <a:lnTo>
                    <a:pt x="557" y="365"/>
                  </a:lnTo>
                  <a:lnTo>
                    <a:pt x="563" y="365"/>
                  </a:lnTo>
                  <a:lnTo>
                    <a:pt x="570" y="365"/>
                  </a:lnTo>
                  <a:lnTo>
                    <a:pt x="576" y="365"/>
                  </a:lnTo>
                  <a:lnTo>
                    <a:pt x="589" y="359"/>
                  </a:lnTo>
                  <a:lnTo>
                    <a:pt x="595" y="359"/>
                  </a:lnTo>
                  <a:lnTo>
                    <a:pt x="602" y="359"/>
                  </a:lnTo>
                  <a:lnTo>
                    <a:pt x="608" y="359"/>
                  </a:lnTo>
                  <a:lnTo>
                    <a:pt x="608" y="352"/>
                  </a:lnTo>
                  <a:lnTo>
                    <a:pt x="615" y="352"/>
                  </a:lnTo>
                  <a:lnTo>
                    <a:pt x="615" y="346"/>
                  </a:lnTo>
                  <a:lnTo>
                    <a:pt x="621" y="346"/>
                  </a:lnTo>
                  <a:lnTo>
                    <a:pt x="621" y="339"/>
                  </a:lnTo>
                  <a:lnTo>
                    <a:pt x="627" y="339"/>
                  </a:lnTo>
                  <a:lnTo>
                    <a:pt x="634" y="339"/>
                  </a:lnTo>
                  <a:lnTo>
                    <a:pt x="634" y="333"/>
                  </a:lnTo>
                  <a:lnTo>
                    <a:pt x="640" y="333"/>
                  </a:lnTo>
                  <a:lnTo>
                    <a:pt x="647" y="333"/>
                  </a:lnTo>
                  <a:lnTo>
                    <a:pt x="653" y="326"/>
                  </a:lnTo>
                  <a:lnTo>
                    <a:pt x="653" y="320"/>
                  </a:lnTo>
                  <a:lnTo>
                    <a:pt x="659" y="320"/>
                  </a:lnTo>
                  <a:lnTo>
                    <a:pt x="659" y="314"/>
                  </a:lnTo>
                  <a:lnTo>
                    <a:pt x="666" y="314"/>
                  </a:lnTo>
                  <a:lnTo>
                    <a:pt x="672" y="314"/>
                  </a:lnTo>
                  <a:lnTo>
                    <a:pt x="672" y="307"/>
                  </a:lnTo>
                  <a:lnTo>
                    <a:pt x="672" y="301"/>
                  </a:lnTo>
                  <a:lnTo>
                    <a:pt x="679" y="301"/>
                  </a:lnTo>
                  <a:lnTo>
                    <a:pt x="685" y="294"/>
                  </a:lnTo>
                  <a:lnTo>
                    <a:pt x="685" y="288"/>
                  </a:lnTo>
                  <a:lnTo>
                    <a:pt x="685" y="282"/>
                  </a:lnTo>
                  <a:lnTo>
                    <a:pt x="685" y="275"/>
                  </a:lnTo>
                  <a:lnTo>
                    <a:pt x="691" y="275"/>
                  </a:lnTo>
                  <a:lnTo>
                    <a:pt x="691" y="269"/>
                  </a:lnTo>
                  <a:lnTo>
                    <a:pt x="691" y="262"/>
                  </a:lnTo>
                  <a:lnTo>
                    <a:pt x="691" y="256"/>
                  </a:lnTo>
                  <a:lnTo>
                    <a:pt x="685" y="256"/>
                  </a:lnTo>
                  <a:lnTo>
                    <a:pt x="685" y="250"/>
                  </a:lnTo>
                  <a:lnTo>
                    <a:pt x="691" y="243"/>
                  </a:lnTo>
                  <a:lnTo>
                    <a:pt x="685" y="237"/>
                  </a:lnTo>
                  <a:lnTo>
                    <a:pt x="685" y="230"/>
                  </a:lnTo>
                  <a:lnTo>
                    <a:pt x="691" y="230"/>
                  </a:lnTo>
                  <a:lnTo>
                    <a:pt x="691" y="224"/>
                  </a:lnTo>
                  <a:lnTo>
                    <a:pt x="691" y="218"/>
                  </a:lnTo>
                  <a:lnTo>
                    <a:pt x="685" y="211"/>
                  </a:lnTo>
                  <a:lnTo>
                    <a:pt x="685" y="205"/>
                  </a:lnTo>
                  <a:lnTo>
                    <a:pt x="691" y="205"/>
                  </a:lnTo>
                  <a:lnTo>
                    <a:pt x="691" y="198"/>
                  </a:lnTo>
                  <a:lnTo>
                    <a:pt x="698" y="198"/>
                  </a:lnTo>
                  <a:lnTo>
                    <a:pt x="698" y="192"/>
                  </a:lnTo>
                  <a:lnTo>
                    <a:pt x="691" y="192"/>
                  </a:lnTo>
                  <a:lnTo>
                    <a:pt x="698" y="186"/>
                  </a:lnTo>
                  <a:lnTo>
                    <a:pt x="698" y="179"/>
                  </a:lnTo>
                  <a:lnTo>
                    <a:pt x="691" y="179"/>
                  </a:lnTo>
                  <a:lnTo>
                    <a:pt x="691" y="173"/>
                  </a:lnTo>
                  <a:lnTo>
                    <a:pt x="691" y="166"/>
                  </a:lnTo>
                  <a:lnTo>
                    <a:pt x="691" y="160"/>
                  </a:lnTo>
                  <a:lnTo>
                    <a:pt x="691" y="154"/>
                  </a:lnTo>
                  <a:lnTo>
                    <a:pt x="698" y="154"/>
                  </a:lnTo>
                  <a:lnTo>
                    <a:pt x="698" y="147"/>
                  </a:lnTo>
                  <a:lnTo>
                    <a:pt x="691" y="147"/>
                  </a:lnTo>
                  <a:lnTo>
                    <a:pt x="685" y="147"/>
                  </a:lnTo>
                  <a:lnTo>
                    <a:pt x="691" y="147"/>
                  </a:lnTo>
                  <a:lnTo>
                    <a:pt x="691" y="141"/>
                  </a:lnTo>
                  <a:lnTo>
                    <a:pt x="685" y="141"/>
                  </a:lnTo>
                  <a:lnTo>
                    <a:pt x="679" y="141"/>
                  </a:lnTo>
                  <a:lnTo>
                    <a:pt x="679" y="134"/>
                  </a:lnTo>
                  <a:lnTo>
                    <a:pt x="685" y="134"/>
                  </a:lnTo>
                  <a:lnTo>
                    <a:pt x="685" y="128"/>
                  </a:lnTo>
                  <a:lnTo>
                    <a:pt x="679" y="128"/>
                  </a:lnTo>
                  <a:lnTo>
                    <a:pt x="679" y="122"/>
                  </a:lnTo>
                  <a:lnTo>
                    <a:pt x="679" y="115"/>
                  </a:lnTo>
                  <a:lnTo>
                    <a:pt x="679" y="122"/>
                  </a:lnTo>
                  <a:lnTo>
                    <a:pt x="685" y="122"/>
                  </a:lnTo>
                  <a:lnTo>
                    <a:pt x="685" y="115"/>
                  </a:lnTo>
                  <a:lnTo>
                    <a:pt x="685" y="109"/>
                  </a:lnTo>
                  <a:lnTo>
                    <a:pt x="685" y="102"/>
                  </a:lnTo>
                  <a:lnTo>
                    <a:pt x="679" y="102"/>
                  </a:lnTo>
                  <a:lnTo>
                    <a:pt x="679" y="96"/>
                  </a:lnTo>
                  <a:lnTo>
                    <a:pt x="679" y="90"/>
                  </a:lnTo>
                  <a:lnTo>
                    <a:pt x="679" y="83"/>
                  </a:lnTo>
                  <a:lnTo>
                    <a:pt x="679" y="77"/>
                  </a:lnTo>
                  <a:lnTo>
                    <a:pt x="672" y="77"/>
                  </a:lnTo>
                  <a:lnTo>
                    <a:pt x="672" y="70"/>
                  </a:lnTo>
                  <a:lnTo>
                    <a:pt x="666" y="64"/>
                  </a:lnTo>
                  <a:lnTo>
                    <a:pt x="666" y="58"/>
                  </a:lnTo>
                  <a:lnTo>
                    <a:pt x="666" y="51"/>
                  </a:lnTo>
                  <a:lnTo>
                    <a:pt x="666" y="45"/>
                  </a:lnTo>
                  <a:lnTo>
                    <a:pt x="672" y="45"/>
                  </a:lnTo>
                  <a:lnTo>
                    <a:pt x="672" y="38"/>
                  </a:lnTo>
                  <a:lnTo>
                    <a:pt x="666" y="38"/>
                  </a:lnTo>
                  <a:lnTo>
                    <a:pt x="666" y="32"/>
                  </a:lnTo>
                  <a:lnTo>
                    <a:pt x="666" y="26"/>
                  </a:lnTo>
                  <a:lnTo>
                    <a:pt x="672" y="26"/>
                  </a:lnTo>
                  <a:lnTo>
                    <a:pt x="672" y="19"/>
                  </a:lnTo>
                  <a:lnTo>
                    <a:pt x="666" y="19"/>
                  </a:lnTo>
                  <a:lnTo>
                    <a:pt x="666" y="13"/>
                  </a:lnTo>
                  <a:lnTo>
                    <a:pt x="672" y="13"/>
                  </a:lnTo>
                  <a:lnTo>
                    <a:pt x="672" y="6"/>
                  </a:lnTo>
                  <a:lnTo>
                    <a:pt x="679" y="6"/>
                  </a:lnTo>
                  <a:lnTo>
                    <a:pt x="679" y="0"/>
                  </a:lnTo>
                  <a:lnTo>
                    <a:pt x="704" y="0"/>
                  </a:lnTo>
                  <a:lnTo>
                    <a:pt x="749" y="6"/>
                  </a:lnTo>
                  <a:lnTo>
                    <a:pt x="787" y="6"/>
                  </a:lnTo>
                  <a:lnTo>
                    <a:pt x="800" y="6"/>
                  </a:lnTo>
                  <a:lnTo>
                    <a:pt x="832" y="6"/>
                  </a:lnTo>
                  <a:lnTo>
                    <a:pt x="845" y="6"/>
                  </a:lnTo>
                  <a:lnTo>
                    <a:pt x="871" y="6"/>
                  </a:lnTo>
                  <a:lnTo>
                    <a:pt x="883" y="6"/>
                  </a:lnTo>
                  <a:lnTo>
                    <a:pt x="909" y="6"/>
                  </a:lnTo>
                  <a:lnTo>
                    <a:pt x="928" y="6"/>
                  </a:lnTo>
                  <a:lnTo>
                    <a:pt x="935" y="6"/>
                  </a:lnTo>
                  <a:lnTo>
                    <a:pt x="948" y="6"/>
                  </a:lnTo>
                  <a:lnTo>
                    <a:pt x="960" y="6"/>
                  </a:lnTo>
                  <a:lnTo>
                    <a:pt x="980" y="0"/>
                  </a:lnTo>
                  <a:lnTo>
                    <a:pt x="986" y="0"/>
                  </a:lnTo>
                  <a:lnTo>
                    <a:pt x="1018" y="0"/>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endParaRPr lang="fr-FR" noProof="0" dirty="0"/>
            </a:p>
          </p:txBody>
        </p:sp>
        <p:sp>
          <p:nvSpPr>
            <p:cNvPr id="55" name="Freeform 229">
              <a:extLst>
                <a:ext uri="{FF2B5EF4-FFF2-40B4-BE49-F238E27FC236}">
                  <a16:creationId xmlns:a16="http://schemas.microsoft.com/office/drawing/2014/main" id="{A3DD1B95-01E1-7CE2-EF7B-62EF3A0A96B9}"/>
                </a:ext>
              </a:extLst>
            </p:cNvPr>
            <p:cNvSpPr>
              <a:spLocks/>
            </p:cNvSpPr>
            <p:nvPr/>
          </p:nvSpPr>
          <p:spPr bwMode="gray">
            <a:xfrm>
              <a:off x="3678872" y="1770697"/>
              <a:ext cx="673717" cy="825628"/>
            </a:xfrm>
            <a:custGeom>
              <a:avLst/>
              <a:gdLst>
                <a:gd name="T0" fmla="*/ 999 w 1044"/>
                <a:gd name="T1" fmla="*/ 858 h 1146"/>
                <a:gd name="T2" fmla="*/ 948 w 1044"/>
                <a:gd name="T3" fmla="*/ 883 h 1146"/>
                <a:gd name="T4" fmla="*/ 909 w 1044"/>
                <a:gd name="T5" fmla="*/ 870 h 1146"/>
                <a:gd name="T6" fmla="*/ 877 w 1044"/>
                <a:gd name="T7" fmla="*/ 883 h 1146"/>
                <a:gd name="T8" fmla="*/ 852 w 1044"/>
                <a:gd name="T9" fmla="*/ 877 h 1146"/>
                <a:gd name="T10" fmla="*/ 826 w 1044"/>
                <a:gd name="T11" fmla="*/ 877 h 1146"/>
                <a:gd name="T12" fmla="*/ 807 w 1044"/>
                <a:gd name="T13" fmla="*/ 902 h 1146"/>
                <a:gd name="T14" fmla="*/ 756 w 1044"/>
                <a:gd name="T15" fmla="*/ 998 h 1146"/>
                <a:gd name="T16" fmla="*/ 762 w 1044"/>
                <a:gd name="T17" fmla="*/ 1050 h 1146"/>
                <a:gd name="T18" fmla="*/ 730 w 1044"/>
                <a:gd name="T19" fmla="*/ 1088 h 1146"/>
                <a:gd name="T20" fmla="*/ 743 w 1044"/>
                <a:gd name="T21" fmla="*/ 1133 h 1146"/>
                <a:gd name="T22" fmla="*/ 711 w 1044"/>
                <a:gd name="T23" fmla="*/ 1133 h 1146"/>
                <a:gd name="T24" fmla="*/ 672 w 1044"/>
                <a:gd name="T25" fmla="*/ 1139 h 1146"/>
                <a:gd name="T26" fmla="*/ 621 w 1044"/>
                <a:gd name="T27" fmla="*/ 1133 h 1146"/>
                <a:gd name="T28" fmla="*/ 602 w 1044"/>
                <a:gd name="T29" fmla="*/ 1107 h 1146"/>
                <a:gd name="T30" fmla="*/ 596 w 1044"/>
                <a:gd name="T31" fmla="*/ 1082 h 1146"/>
                <a:gd name="T32" fmla="*/ 551 w 1044"/>
                <a:gd name="T33" fmla="*/ 1088 h 1146"/>
                <a:gd name="T34" fmla="*/ 512 w 1044"/>
                <a:gd name="T35" fmla="*/ 1056 h 1146"/>
                <a:gd name="T36" fmla="*/ 512 w 1044"/>
                <a:gd name="T37" fmla="*/ 1018 h 1146"/>
                <a:gd name="T38" fmla="*/ 500 w 1044"/>
                <a:gd name="T39" fmla="*/ 1005 h 1146"/>
                <a:gd name="T40" fmla="*/ 487 w 1044"/>
                <a:gd name="T41" fmla="*/ 966 h 1146"/>
                <a:gd name="T42" fmla="*/ 448 w 1044"/>
                <a:gd name="T43" fmla="*/ 954 h 1146"/>
                <a:gd name="T44" fmla="*/ 455 w 1044"/>
                <a:gd name="T45" fmla="*/ 902 h 1146"/>
                <a:gd name="T46" fmla="*/ 448 w 1044"/>
                <a:gd name="T47" fmla="*/ 858 h 1146"/>
                <a:gd name="T48" fmla="*/ 455 w 1044"/>
                <a:gd name="T49" fmla="*/ 806 h 1146"/>
                <a:gd name="T50" fmla="*/ 461 w 1044"/>
                <a:gd name="T51" fmla="*/ 781 h 1146"/>
                <a:gd name="T52" fmla="*/ 487 w 1044"/>
                <a:gd name="T53" fmla="*/ 762 h 1146"/>
                <a:gd name="T54" fmla="*/ 448 w 1044"/>
                <a:gd name="T55" fmla="*/ 762 h 1146"/>
                <a:gd name="T56" fmla="*/ 416 w 1044"/>
                <a:gd name="T57" fmla="*/ 755 h 1146"/>
                <a:gd name="T58" fmla="*/ 423 w 1044"/>
                <a:gd name="T59" fmla="*/ 730 h 1146"/>
                <a:gd name="T60" fmla="*/ 403 w 1044"/>
                <a:gd name="T61" fmla="*/ 704 h 1146"/>
                <a:gd name="T62" fmla="*/ 403 w 1044"/>
                <a:gd name="T63" fmla="*/ 685 h 1146"/>
                <a:gd name="T64" fmla="*/ 384 w 1044"/>
                <a:gd name="T65" fmla="*/ 659 h 1146"/>
                <a:gd name="T66" fmla="*/ 359 w 1044"/>
                <a:gd name="T67" fmla="*/ 666 h 1146"/>
                <a:gd name="T68" fmla="*/ 314 w 1044"/>
                <a:gd name="T69" fmla="*/ 666 h 1146"/>
                <a:gd name="T70" fmla="*/ 288 w 1044"/>
                <a:gd name="T71" fmla="*/ 653 h 1146"/>
                <a:gd name="T72" fmla="*/ 256 w 1044"/>
                <a:gd name="T73" fmla="*/ 582 h 1146"/>
                <a:gd name="T74" fmla="*/ 186 w 1044"/>
                <a:gd name="T75" fmla="*/ 538 h 1146"/>
                <a:gd name="T76" fmla="*/ 122 w 1044"/>
                <a:gd name="T77" fmla="*/ 486 h 1146"/>
                <a:gd name="T78" fmla="*/ 71 w 1044"/>
                <a:gd name="T79" fmla="*/ 461 h 1146"/>
                <a:gd name="T80" fmla="*/ 58 w 1044"/>
                <a:gd name="T81" fmla="*/ 390 h 1146"/>
                <a:gd name="T82" fmla="*/ 58 w 1044"/>
                <a:gd name="T83" fmla="*/ 352 h 1146"/>
                <a:gd name="T84" fmla="*/ 83 w 1044"/>
                <a:gd name="T85" fmla="*/ 313 h 1146"/>
                <a:gd name="T86" fmla="*/ 109 w 1044"/>
                <a:gd name="T87" fmla="*/ 281 h 1146"/>
                <a:gd name="T88" fmla="*/ 109 w 1044"/>
                <a:gd name="T89" fmla="*/ 230 h 1146"/>
                <a:gd name="T90" fmla="*/ 115 w 1044"/>
                <a:gd name="T91" fmla="*/ 185 h 1146"/>
                <a:gd name="T92" fmla="*/ 147 w 1044"/>
                <a:gd name="T93" fmla="*/ 147 h 1146"/>
                <a:gd name="T94" fmla="*/ 154 w 1044"/>
                <a:gd name="T95" fmla="*/ 102 h 1146"/>
                <a:gd name="T96" fmla="*/ 122 w 1044"/>
                <a:gd name="T97" fmla="*/ 32 h 1146"/>
                <a:gd name="T98" fmla="*/ 51 w 1044"/>
                <a:gd name="T99" fmla="*/ 45 h 1146"/>
                <a:gd name="T100" fmla="*/ 0 w 1044"/>
                <a:gd name="T101" fmla="*/ 25 h 1146"/>
                <a:gd name="T102" fmla="*/ 32 w 1044"/>
                <a:gd name="T103" fmla="*/ 6 h 1146"/>
                <a:gd name="T104" fmla="*/ 160 w 1044"/>
                <a:gd name="T105" fmla="*/ 32 h 1146"/>
                <a:gd name="T106" fmla="*/ 371 w 1044"/>
                <a:gd name="T107" fmla="*/ 70 h 1146"/>
                <a:gd name="T108" fmla="*/ 589 w 1044"/>
                <a:gd name="T109" fmla="*/ 128 h 1146"/>
                <a:gd name="T110" fmla="*/ 596 w 1044"/>
                <a:gd name="T111" fmla="*/ 153 h 1146"/>
                <a:gd name="T112" fmla="*/ 589 w 1044"/>
                <a:gd name="T113" fmla="*/ 192 h 1146"/>
                <a:gd name="T114" fmla="*/ 916 w 1044"/>
                <a:gd name="T115" fmla="*/ 128 h 1146"/>
                <a:gd name="T116" fmla="*/ 922 w 1044"/>
                <a:gd name="T117" fmla="*/ 307 h 1146"/>
                <a:gd name="T118" fmla="*/ 845 w 1044"/>
                <a:gd name="T119" fmla="*/ 698 h 1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44" h="1146">
                  <a:moveTo>
                    <a:pt x="1044" y="838"/>
                  </a:moveTo>
                  <a:lnTo>
                    <a:pt x="1044" y="845"/>
                  </a:lnTo>
                  <a:lnTo>
                    <a:pt x="1037" y="851"/>
                  </a:lnTo>
                  <a:lnTo>
                    <a:pt x="1031" y="858"/>
                  </a:lnTo>
                  <a:lnTo>
                    <a:pt x="1025" y="851"/>
                  </a:lnTo>
                  <a:lnTo>
                    <a:pt x="1018" y="851"/>
                  </a:lnTo>
                  <a:lnTo>
                    <a:pt x="1012" y="851"/>
                  </a:lnTo>
                  <a:lnTo>
                    <a:pt x="1005" y="858"/>
                  </a:lnTo>
                  <a:lnTo>
                    <a:pt x="999" y="858"/>
                  </a:lnTo>
                  <a:lnTo>
                    <a:pt x="993" y="858"/>
                  </a:lnTo>
                  <a:lnTo>
                    <a:pt x="980" y="858"/>
                  </a:lnTo>
                  <a:lnTo>
                    <a:pt x="967" y="858"/>
                  </a:lnTo>
                  <a:lnTo>
                    <a:pt x="961" y="864"/>
                  </a:lnTo>
                  <a:lnTo>
                    <a:pt x="954" y="864"/>
                  </a:lnTo>
                  <a:lnTo>
                    <a:pt x="954" y="870"/>
                  </a:lnTo>
                  <a:lnTo>
                    <a:pt x="948" y="870"/>
                  </a:lnTo>
                  <a:lnTo>
                    <a:pt x="948" y="877"/>
                  </a:lnTo>
                  <a:lnTo>
                    <a:pt x="948" y="883"/>
                  </a:lnTo>
                  <a:lnTo>
                    <a:pt x="941" y="883"/>
                  </a:lnTo>
                  <a:lnTo>
                    <a:pt x="935" y="877"/>
                  </a:lnTo>
                  <a:lnTo>
                    <a:pt x="929" y="877"/>
                  </a:lnTo>
                  <a:lnTo>
                    <a:pt x="929" y="870"/>
                  </a:lnTo>
                  <a:lnTo>
                    <a:pt x="922" y="870"/>
                  </a:lnTo>
                  <a:lnTo>
                    <a:pt x="922" y="864"/>
                  </a:lnTo>
                  <a:lnTo>
                    <a:pt x="916" y="864"/>
                  </a:lnTo>
                  <a:lnTo>
                    <a:pt x="916" y="870"/>
                  </a:lnTo>
                  <a:lnTo>
                    <a:pt x="909" y="870"/>
                  </a:lnTo>
                  <a:lnTo>
                    <a:pt x="909" y="877"/>
                  </a:lnTo>
                  <a:lnTo>
                    <a:pt x="903" y="877"/>
                  </a:lnTo>
                  <a:lnTo>
                    <a:pt x="903" y="870"/>
                  </a:lnTo>
                  <a:lnTo>
                    <a:pt x="903" y="877"/>
                  </a:lnTo>
                  <a:lnTo>
                    <a:pt x="897" y="877"/>
                  </a:lnTo>
                  <a:lnTo>
                    <a:pt x="897" y="883"/>
                  </a:lnTo>
                  <a:lnTo>
                    <a:pt x="890" y="883"/>
                  </a:lnTo>
                  <a:lnTo>
                    <a:pt x="884" y="883"/>
                  </a:lnTo>
                  <a:lnTo>
                    <a:pt x="877" y="883"/>
                  </a:lnTo>
                  <a:lnTo>
                    <a:pt x="877" y="890"/>
                  </a:lnTo>
                  <a:lnTo>
                    <a:pt x="877" y="896"/>
                  </a:lnTo>
                  <a:lnTo>
                    <a:pt x="871" y="896"/>
                  </a:lnTo>
                  <a:lnTo>
                    <a:pt x="865" y="896"/>
                  </a:lnTo>
                  <a:lnTo>
                    <a:pt x="865" y="890"/>
                  </a:lnTo>
                  <a:lnTo>
                    <a:pt x="865" y="883"/>
                  </a:lnTo>
                  <a:lnTo>
                    <a:pt x="858" y="883"/>
                  </a:lnTo>
                  <a:lnTo>
                    <a:pt x="858" y="877"/>
                  </a:lnTo>
                  <a:lnTo>
                    <a:pt x="852" y="877"/>
                  </a:lnTo>
                  <a:lnTo>
                    <a:pt x="852" y="883"/>
                  </a:lnTo>
                  <a:lnTo>
                    <a:pt x="852" y="877"/>
                  </a:lnTo>
                  <a:lnTo>
                    <a:pt x="852" y="870"/>
                  </a:lnTo>
                  <a:lnTo>
                    <a:pt x="845" y="870"/>
                  </a:lnTo>
                  <a:lnTo>
                    <a:pt x="845" y="877"/>
                  </a:lnTo>
                  <a:lnTo>
                    <a:pt x="839" y="877"/>
                  </a:lnTo>
                  <a:lnTo>
                    <a:pt x="839" y="883"/>
                  </a:lnTo>
                  <a:lnTo>
                    <a:pt x="833" y="883"/>
                  </a:lnTo>
                  <a:lnTo>
                    <a:pt x="826" y="877"/>
                  </a:lnTo>
                  <a:lnTo>
                    <a:pt x="820" y="877"/>
                  </a:lnTo>
                  <a:lnTo>
                    <a:pt x="820" y="883"/>
                  </a:lnTo>
                  <a:lnTo>
                    <a:pt x="813" y="883"/>
                  </a:lnTo>
                  <a:lnTo>
                    <a:pt x="813" y="890"/>
                  </a:lnTo>
                  <a:lnTo>
                    <a:pt x="807" y="890"/>
                  </a:lnTo>
                  <a:lnTo>
                    <a:pt x="801" y="890"/>
                  </a:lnTo>
                  <a:lnTo>
                    <a:pt x="801" y="896"/>
                  </a:lnTo>
                  <a:lnTo>
                    <a:pt x="807" y="896"/>
                  </a:lnTo>
                  <a:lnTo>
                    <a:pt x="807" y="902"/>
                  </a:lnTo>
                  <a:lnTo>
                    <a:pt x="801" y="909"/>
                  </a:lnTo>
                  <a:lnTo>
                    <a:pt x="801" y="915"/>
                  </a:lnTo>
                  <a:lnTo>
                    <a:pt x="794" y="922"/>
                  </a:lnTo>
                  <a:lnTo>
                    <a:pt x="781" y="947"/>
                  </a:lnTo>
                  <a:lnTo>
                    <a:pt x="775" y="966"/>
                  </a:lnTo>
                  <a:lnTo>
                    <a:pt x="768" y="973"/>
                  </a:lnTo>
                  <a:lnTo>
                    <a:pt x="762" y="986"/>
                  </a:lnTo>
                  <a:lnTo>
                    <a:pt x="756" y="992"/>
                  </a:lnTo>
                  <a:lnTo>
                    <a:pt x="756" y="998"/>
                  </a:lnTo>
                  <a:lnTo>
                    <a:pt x="756" y="1005"/>
                  </a:lnTo>
                  <a:lnTo>
                    <a:pt x="756" y="1011"/>
                  </a:lnTo>
                  <a:lnTo>
                    <a:pt x="756" y="1018"/>
                  </a:lnTo>
                  <a:lnTo>
                    <a:pt x="762" y="1018"/>
                  </a:lnTo>
                  <a:lnTo>
                    <a:pt x="762" y="1024"/>
                  </a:lnTo>
                  <a:lnTo>
                    <a:pt x="762" y="1030"/>
                  </a:lnTo>
                  <a:lnTo>
                    <a:pt x="762" y="1037"/>
                  </a:lnTo>
                  <a:lnTo>
                    <a:pt x="762" y="1043"/>
                  </a:lnTo>
                  <a:lnTo>
                    <a:pt x="762" y="1050"/>
                  </a:lnTo>
                  <a:lnTo>
                    <a:pt x="756" y="1050"/>
                  </a:lnTo>
                  <a:lnTo>
                    <a:pt x="756" y="1056"/>
                  </a:lnTo>
                  <a:lnTo>
                    <a:pt x="749" y="1056"/>
                  </a:lnTo>
                  <a:lnTo>
                    <a:pt x="743" y="1056"/>
                  </a:lnTo>
                  <a:lnTo>
                    <a:pt x="736" y="1063"/>
                  </a:lnTo>
                  <a:lnTo>
                    <a:pt x="730" y="1069"/>
                  </a:lnTo>
                  <a:lnTo>
                    <a:pt x="730" y="1075"/>
                  </a:lnTo>
                  <a:lnTo>
                    <a:pt x="730" y="1082"/>
                  </a:lnTo>
                  <a:lnTo>
                    <a:pt x="730" y="1088"/>
                  </a:lnTo>
                  <a:lnTo>
                    <a:pt x="730" y="1095"/>
                  </a:lnTo>
                  <a:lnTo>
                    <a:pt x="736" y="1095"/>
                  </a:lnTo>
                  <a:lnTo>
                    <a:pt x="736" y="1101"/>
                  </a:lnTo>
                  <a:lnTo>
                    <a:pt x="730" y="1101"/>
                  </a:lnTo>
                  <a:lnTo>
                    <a:pt x="730" y="1107"/>
                  </a:lnTo>
                  <a:lnTo>
                    <a:pt x="730" y="1114"/>
                  </a:lnTo>
                  <a:lnTo>
                    <a:pt x="736" y="1120"/>
                  </a:lnTo>
                  <a:lnTo>
                    <a:pt x="743" y="1127"/>
                  </a:lnTo>
                  <a:lnTo>
                    <a:pt x="743" y="1133"/>
                  </a:lnTo>
                  <a:lnTo>
                    <a:pt x="736" y="1133"/>
                  </a:lnTo>
                  <a:lnTo>
                    <a:pt x="736" y="1139"/>
                  </a:lnTo>
                  <a:lnTo>
                    <a:pt x="730" y="1139"/>
                  </a:lnTo>
                  <a:lnTo>
                    <a:pt x="730" y="1146"/>
                  </a:lnTo>
                  <a:lnTo>
                    <a:pt x="724" y="1146"/>
                  </a:lnTo>
                  <a:lnTo>
                    <a:pt x="717" y="1146"/>
                  </a:lnTo>
                  <a:lnTo>
                    <a:pt x="717" y="1139"/>
                  </a:lnTo>
                  <a:lnTo>
                    <a:pt x="717" y="1133"/>
                  </a:lnTo>
                  <a:lnTo>
                    <a:pt x="711" y="1133"/>
                  </a:lnTo>
                  <a:lnTo>
                    <a:pt x="704" y="1133"/>
                  </a:lnTo>
                  <a:lnTo>
                    <a:pt x="704" y="1139"/>
                  </a:lnTo>
                  <a:lnTo>
                    <a:pt x="698" y="1139"/>
                  </a:lnTo>
                  <a:lnTo>
                    <a:pt x="698" y="1146"/>
                  </a:lnTo>
                  <a:lnTo>
                    <a:pt x="692" y="1146"/>
                  </a:lnTo>
                  <a:lnTo>
                    <a:pt x="685" y="1146"/>
                  </a:lnTo>
                  <a:lnTo>
                    <a:pt x="685" y="1139"/>
                  </a:lnTo>
                  <a:lnTo>
                    <a:pt x="679" y="1139"/>
                  </a:lnTo>
                  <a:lnTo>
                    <a:pt x="672" y="1139"/>
                  </a:lnTo>
                  <a:lnTo>
                    <a:pt x="666" y="1139"/>
                  </a:lnTo>
                  <a:lnTo>
                    <a:pt x="660" y="1139"/>
                  </a:lnTo>
                  <a:lnTo>
                    <a:pt x="653" y="1146"/>
                  </a:lnTo>
                  <a:lnTo>
                    <a:pt x="647" y="1146"/>
                  </a:lnTo>
                  <a:lnTo>
                    <a:pt x="640" y="1146"/>
                  </a:lnTo>
                  <a:lnTo>
                    <a:pt x="634" y="1139"/>
                  </a:lnTo>
                  <a:lnTo>
                    <a:pt x="628" y="1139"/>
                  </a:lnTo>
                  <a:lnTo>
                    <a:pt x="628" y="1133"/>
                  </a:lnTo>
                  <a:lnTo>
                    <a:pt x="621" y="1133"/>
                  </a:lnTo>
                  <a:lnTo>
                    <a:pt x="621" y="1127"/>
                  </a:lnTo>
                  <a:lnTo>
                    <a:pt x="621" y="1120"/>
                  </a:lnTo>
                  <a:lnTo>
                    <a:pt x="615" y="1120"/>
                  </a:lnTo>
                  <a:lnTo>
                    <a:pt x="615" y="1114"/>
                  </a:lnTo>
                  <a:lnTo>
                    <a:pt x="608" y="1114"/>
                  </a:lnTo>
                  <a:lnTo>
                    <a:pt x="602" y="1114"/>
                  </a:lnTo>
                  <a:lnTo>
                    <a:pt x="596" y="1114"/>
                  </a:lnTo>
                  <a:lnTo>
                    <a:pt x="596" y="1107"/>
                  </a:lnTo>
                  <a:lnTo>
                    <a:pt x="602" y="1107"/>
                  </a:lnTo>
                  <a:lnTo>
                    <a:pt x="602" y="1101"/>
                  </a:lnTo>
                  <a:lnTo>
                    <a:pt x="602" y="1095"/>
                  </a:lnTo>
                  <a:lnTo>
                    <a:pt x="608" y="1095"/>
                  </a:lnTo>
                  <a:lnTo>
                    <a:pt x="615" y="1095"/>
                  </a:lnTo>
                  <a:lnTo>
                    <a:pt x="615" y="1088"/>
                  </a:lnTo>
                  <a:lnTo>
                    <a:pt x="615" y="1082"/>
                  </a:lnTo>
                  <a:lnTo>
                    <a:pt x="608" y="1082"/>
                  </a:lnTo>
                  <a:lnTo>
                    <a:pt x="602" y="1082"/>
                  </a:lnTo>
                  <a:lnTo>
                    <a:pt x="596" y="1082"/>
                  </a:lnTo>
                  <a:lnTo>
                    <a:pt x="589" y="1082"/>
                  </a:lnTo>
                  <a:lnTo>
                    <a:pt x="589" y="1088"/>
                  </a:lnTo>
                  <a:lnTo>
                    <a:pt x="583" y="1088"/>
                  </a:lnTo>
                  <a:lnTo>
                    <a:pt x="583" y="1082"/>
                  </a:lnTo>
                  <a:lnTo>
                    <a:pt x="576" y="1082"/>
                  </a:lnTo>
                  <a:lnTo>
                    <a:pt x="570" y="1082"/>
                  </a:lnTo>
                  <a:lnTo>
                    <a:pt x="564" y="1082"/>
                  </a:lnTo>
                  <a:lnTo>
                    <a:pt x="557" y="1088"/>
                  </a:lnTo>
                  <a:lnTo>
                    <a:pt x="551" y="1088"/>
                  </a:lnTo>
                  <a:lnTo>
                    <a:pt x="544" y="1082"/>
                  </a:lnTo>
                  <a:lnTo>
                    <a:pt x="538" y="1082"/>
                  </a:lnTo>
                  <a:lnTo>
                    <a:pt x="538" y="1075"/>
                  </a:lnTo>
                  <a:lnTo>
                    <a:pt x="538" y="1069"/>
                  </a:lnTo>
                  <a:lnTo>
                    <a:pt x="532" y="1069"/>
                  </a:lnTo>
                  <a:lnTo>
                    <a:pt x="525" y="1069"/>
                  </a:lnTo>
                  <a:lnTo>
                    <a:pt x="519" y="1069"/>
                  </a:lnTo>
                  <a:lnTo>
                    <a:pt x="519" y="1063"/>
                  </a:lnTo>
                  <a:lnTo>
                    <a:pt x="512" y="1056"/>
                  </a:lnTo>
                  <a:lnTo>
                    <a:pt x="519" y="1056"/>
                  </a:lnTo>
                  <a:lnTo>
                    <a:pt x="519" y="1050"/>
                  </a:lnTo>
                  <a:lnTo>
                    <a:pt x="525" y="1050"/>
                  </a:lnTo>
                  <a:lnTo>
                    <a:pt x="525" y="1043"/>
                  </a:lnTo>
                  <a:lnTo>
                    <a:pt x="519" y="1037"/>
                  </a:lnTo>
                  <a:lnTo>
                    <a:pt x="519" y="1030"/>
                  </a:lnTo>
                  <a:lnTo>
                    <a:pt x="519" y="1024"/>
                  </a:lnTo>
                  <a:lnTo>
                    <a:pt x="512" y="1024"/>
                  </a:lnTo>
                  <a:lnTo>
                    <a:pt x="512" y="1018"/>
                  </a:lnTo>
                  <a:lnTo>
                    <a:pt x="519" y="1018"/>
                  </a:lnTo>
                  <a:lnTo>
                    <a:pt x="512" y="1018"/>
                  </a:lnTo>
                  <a:lnTo>
                    <a:pt x="506" y="1018"/>
                  </a:lnTo>
                  <a:lnTo>
                    <a:pt x="506" y="1024"/>
                  </a:lnTo>
                  <a:lnTo>
                    <a:pt x="500" y="1024"/>
                  </a:lnTo>
                  <a:lnTo>
                    <a:pt x="500" y="1018"/>
                  </a:lnTo>
                  <a:lnTo>
                    <a:pt x="506" y="1011"/>
                  </a:lnTo>
                  <a:lnTo>
                    <a:pt x="506" y="1005"/>
                  </a:lnTo>
                  <a:lnTo>
                    <a:pt x="500" y="1005"/>
                  </a:lnTo>
                  <a:lnTo>
                    <a:pt x="500" y="998"/>
                  </a:lnTo>
                  <a:lnTo>
                    <a:pt x="506" y="998"/>
                  </a:lnTo>
                  <a:lnTo>
                    <a:pt x="506" y="992"/>
                  </a:lnTo>
                  <a:lnTo>
                    <a:pt x="506" y="986"/>
                  </a:lnTo>
                  <a:lnTo>
                    <a:pt x="506" y="979"/>
                  </a:lnTo>
                  <a:lnTo>
                    <a:pt x="500" y="979"/>
                  </a:lnTo>
                  <a:lnTo>
                    <a:pt x="500" y="973"/>
                  </a:lnTo>
                  <a:lnTo>
                    <a:pt x="493" y="973"/>
                  </a:lnTo>
                  <a:lnTo>
                    <a:pt x="487" y="966"/>
                  </a:lnTo>
                  <a:lnTo>
                    <a:pt x="480" y="966"/>
                  </a:lnTo>
                  <a:lnTo>
                    <a:pt x="474" y="966"/>
                  </a:lnTo>
                  <a:lnTo>
                    <a:pt x="468" y="966"/>
                  </a:lnTo>
                  <a:lnTo>
                    <a:pt x="468" y="960"/>
                  </a:lnTo>
                  <a:lnTo>
                    <a:pt x="461" y="960"/>
                  </a:lnTo>
                  <a:lnTo>
                    <a:pt x="461" y="966"/>
                  </a:lnTo>
                  <a:lnTo>
                    <a:pt x="455" y="960"/>
                  </a:lnTo>
                  <a:lnTo>
                    <a:pt x="448" y="960"/>
                  </a:lnTo>
                  <a:lnTo>
                    <a:pt x="448" y="954"/>
                  </a:lnTo>
                  <a:lnTo>
                    <a:pt x="448" y="947"/>
                  </a:lnTo>
                  <a:lnTo>
                    <a:pt x="448" y="941"/>
                  </a:lnTo>
                  <a:lnTo>
                    <a:pt x="448" y="934"/>
                  </a:lnTo>
                  <a:lnTo>
                    <a:pt x="455" y="934"/>
                  </a:lnTo>
                  <a:lnTo>
                    <a:pt x="455" y="928"/>
                  </a:lnTo>
                  <a:lnTo>
                    <a:pt x="455" y="922"/>
                  </a:lnTo>
                  <a:lnTo>
                    <a:pt x="455" y="915"/>
                  </a:lnTo>
                  <a:lnTo>
                    <a:pt x="455" y="909"/>
                  </a:lnTo>
                  <a:lnTo>
                    <a:pt x="455" y="902"/>
                  </a:lnTo>
                  <a:lnTo>
                    <a:pt x="448" y="896"/>
                  </a:lnTo>
                  <a:lnTo>
                    <a:pt x="448" y="890"/>
                  </a:lnTo>
                  <a:lnTo>
                    <a:pt x="448" y="883"/>
                  </a:lnTo>
                  <a:lnTo>
                    <a:pt x="448" y="877"/>
                  </a:lnTo>
                  <a:lnTo>
                    <a:pt x="448" y="870"/>
                  </a:lnTo>
                  <a:lnTo>
                    <a:pt x="448" y="864"/>
                  </a:lnTo>
                  <a:lnTo>
                    <a:pt x="448" y="858"/>
                  </a:lnTo>
                  <a:lnTo>
                    <a:pt x="455" y="858"/>
                  </a:lnTo>
                  <a:lnTo>
                    <a:pt x="448" y="858"/>
                  </a:lnTo>
                  <a:lnTo>
                    <a:pt x="448" y="851"/>
                  </a:lnTo>
                  <a:lnTo>
                    <a:pt x="448" y="845"/>
                  </a:lnTo>
                  <a:lnTo>
                    <a:pt x="455" y="845"/>
                  </a:lnTo>
                  <a:lnTo>
                    <a:pt x="455" y="838"/>
                  </a:lnTo>
                  <a:lnTo>
                    <a:pt x="455" y="832"/>
                  </a:lnTo>
                  <a:lnTo>
                    <a:pt x="455" y="826"/>
                  </a:lnTo>
                  <a:lnTo>
                    <a:pt x="455" y="819"/>
                  </a:lnTo>
                  <a:lnTo>
                    <a:pt x="455" y="813"/>
                  </a:lnTo>
                  <a:lnTo>
                    <a:pt x="455" y="806"/>
                  </a:lnTo>
                  <a:lnTo>
                    <a:pt x="455" y="800"/>
                  </a:lnTo>
                  <a:lnTo>
                    <a:pt x="461" y="800"/>
                  </a:lnTo>
                  <a:lnTo>
                    <a:pt x="468" y="800"/>
                  </a:lnTo>
                  <a:lnTo>
                    <a:pt x="468" y="794"/>
                  </a:lnTo>
                  <a:lnTo>
                    <a:pt x="474" y="794"/>
                  </a:lnTo>
                  <a:lnTo>
                    <a:pt x="474" y="787"/>
                  </a:lnTo>
                  <a:lnTo>
                    <a:pt x="468" y="787"/>
                  </a:lnTo>
                  <a:lnTo>
                    <a:pt x="468" y="781"/>
                  </a:lnTo>
                  <a:lnTo>
                    <a:pt x="461" y="781"/>
                  </a:lnTo>
                  <a:lnTo>
                    <a:pt x="468" y="781"/>
                  </a:lnTo>
                  <a:lnTo>
                    <a:pt x="468" y="774"/>
                  </a:lnTo>
                  <a:lnTo>
                    <a:pt x="474" y="781"/>
                  </a:lnTo>
                  <a:lnTo>
                    <a:pt x="474" y="774"/>
                  </a:lnTo>
                  <a:lnTo>
                    <a:pt x="474" y="768"/>
                  </a:lnTo>
                  <a:lnTo>
                    <a:pt x="480" y="768"/>
                  </a:lnTo>
                  <a:lnTo>
                    <a:pt x="487" y="762"/>
                  </a:lnTo>
                  <a:lnTo>
                    <a:pt x="493" y="762"/>
                  </a:lnTo>
                  <a:lnTo>
                    <a:pt x="487" y="762"/>
                  </a:lnTo>
                  <a:lnTo>
                    <a:pt x="493" y="755"/>
                  </a:lnTo>
                  <a:lnTo>
                    <a:pt x="487" y="755"/>
                  </a:lnTo>
                  <a:lnTo>
                    <a:pt x="480" y="755"/>
                  </a:lnTo>
                  <a:lnTo>
                    <a:pt x="474" y="755"/>
                  </a:lnTo>
                  <a:lnTo>
                    <a:pt x="468" y="755"/>
                  </a:lnTo>
                  <a:lnTo>
                    <a:pt x="461" y="755"/>
                  </a:lnTo>
                  <a:lnTo>
                    <a:pt x="455" y="755"/>
                  </a:lnTo>
                  <a:lnTo>
                    <a:pt x="448" y="755"/>
                  </a:lnTo>
                  <a:lnTo>
                    <a:pt x="448" y="762"/>
                  </a:lnTo>
                  <a:lnTo>
                    <a:pt x="442" y="762"/>
                  </a:lnTo>
                  <a:lnTo>
                    <a:pt x="436" y="762"/>
                  </a:lnTo>
                  <a:lnTo>
                    <a:pt x="429" y="755"/>
                  </a:lnTo>
                  <a:lnTo>
                    <a:pt x="423" y="755"/>
                  </a:lnTo>
                  <a:lnTo>
                    <a:pt x="423" y="762"/>
                  </a:lnTo>
                  <a:lnTo>
                    <a:pt x="423" y="755"/>
                  </a:lnTo>
                  <a:lnTo>
                    <a:pt x="416" y="755"/>
                  </a:lnTo>
                  <a:lnTo>
                    <a:pt x="416" y="762"/>
                  </a:lnTo>
                  <a:lnTo>
                    <a:pt x="416" y="755"/>
                  </a:lnTo>
                  <a:lnTo>
                    <a:pt x="423" y="755"/>
                  </a:lnTo>
                  <a:lnTo>
                    <a:pt x="423" y="749"/>
                  </a:lnTo>
                  <a:lnTo>
                    <a:pt x="429" y="749"/>
                  </a:lnTo>
                  <a:lnTo>
                    <a:pt x="429" y="742"/>
                  </a:lnTo>
                  <a:lnTo>
                    <a:pt x="436" y="742"/>
                  </a:lnTo>
                  <a:lnTo>
                    <a:pt x="436" y="736"/>
                  </a:lnTo>
                  <a:lnTo>
                    <a:pt x="429" y="736"/>
                  </a:lnTo>
                  <a:lnTo>
                    <a:pt x="429" y="730"/>
                  </a:lnTo>
                  <a:lnTo>
                    <a:pt x="423" y="730"/>
                  </a:lnTo>
                  <a:lnTo>
                    <a:pt x="423" y="736"/>
                  </a:lnTo>
                  <a:lnTo>
                    <a:pt x="416" y="736"/>
                  </a:lnTo>
                  <a:lnTo>
                    <a:pt x="416" y="730"/>
                  </a:lnTo>
                  <a:lnTo>
                    <a:pt x="416" y="723"/>
                  </a:lnTo>
                  <a:lnTo>
                    <a:pt x="416" y="717"/>
                  </a:lnTo>
                  <a:lnTo>
                    <a:pt x="416" y="710"/>
                  </a:lnTo>
                  <a:lnTo>
                    <a:pt x="410" y="710"/>
                  </a:lnTo>
                  <a:lnTo>
                    <a:pt x="410" y="704"/>
                  </a:lnTo>
                  <a:lnTo>
                    <a:pt x="403" y="704"/>
                  </a:lnTo>
                  <a:lnTo>
                    <a:pt x="403" y="698"/>
                  </a:lnTo>
                  <a:lnTo>
                    <a:pt x="397" y="698"/>
                  </a:lnTo>
                  <a:lnTo>
                    <a:pt x="391" y="698"/>
                  </a:lnTo>
                  <a:lnTo>
                    <a:pt x="391" y="691"/>
                  </a:lnTo>
                  <a:lnTo>
                    <a:pt x="397" y="691"/>
                  </a:lnTo>
                  <a:lnTo>
                    <a:pt x="391" y="691"/>
                  </a:lnTo>
                  <a:lnTo>
                    <a:pt x="397" y="691"/>
                  </a:lnTo>
                  <a:lnTo>
                    <a:pt x="397" y="685"/>
                  </a:lnTo>
                  <a:lnTo>
                    <a:pt x="403" y="685"/>
                  </a:lnTo>
                  <a:lnTo>
                    <a:pt x="403" y="678"/>
                  </a:lnTo>
                  <a:lnTo>
                    <a:pt x="403" y="672"/>
                  </a:lnTo>
                  <a:lnTo>
                    <a:pt x="403" y="666"/>
                  </a:lnTo>
                  <a:lnTo>
                    <a:pt x="397" y="666"/>
                  </a:lnTo>
                  <a:lnTo>
                    <a:pt x="391" y="666"/>
                  </a:lnTo>
                  <a:lnTo>
                    <a:pt x="391" y="659"/>
                  </a:lnTo>
                  <a:lnTo>
                    <a:pt x="391" y="653"/>
                  </a:lnTo>
                  <a:lnTo>
                    <a:pt x="384" y="653"/>
                  </a:lnTo>
                  <a:lnTo>
                    <a:pt x="384" y="659"/>
                  </a:lnTo>
                  <a:lnTo>
                    <a:pt x="384" y="653"/>
                  </a:lnTo>
                  <a:lnTo>
                    <a:pt x="384" y="659"/>
                  </a:lnTo>
                  <a:lnTo>
                    <a:pt x="378" y="659"/>
                  </a:lnTo>
                  <a:lnTo>
                    <a:pt x="378" y="653"/>
                  </a:lnTo>
                  <a:lnTo>
                    <a:pt x="378" y="659"/>
                  </a:lnTo>
                  <a:lnTo>
                    <a:pt x="371" y="659"/>
                  </a:lnTo>
                  <a:lnTo>
                    <a:pt x="371" y="666"/>
                  </a:lnTo>
                  <a:lnTo>
                    <a:pt x="365" y="666"/>
                  </a:lnTo>
                  <a:lnTo>
                    <a:pt x="359" y="666"/>
                  </a:lnTo>
                  <a:lnTo>
                    <a:pt x="352" y="666"/>
                  </a:lnTo>
                  <a:lnTo>
                    <a:pt x="346" y="659"/>
                  </a:lnTo>
                  <a:lnTo>
                    <a:pt x="339" y="659"/>
                  </a:lnTo>
                  <a:lnTo>
                    <a:pt x="333" y="653"/>
                  </a:lnTo>
                  <a:lnTo>
                    <a:pt x="327" y="653"/>
                  </a:lnTo>
                  <a:lnTo>
                    <a:pt x="320" y="653"/>
                  </a:lnTo>
                  <a:lnTo>
                    <a:pt x="320" y="659"/>
                  </a:lnTo>
                  <a:lnTo>
                    <a:pt x="314" y="659"/>
                  </a:lnTo>
                  <a:lnTo>
                    <a:pt x="314" y="666"/>
                  </a:lnTo>
                  <a:lnTo>
                    <a:pt x="320" y="666"/>
                  </a:lnTo>
                  <a:lnTo>
                    <a:pt x="320" y="672"/>
                  </a:lnTo>
                  <a:lnTo>
                    <a:pt x="314" y="672"/>
                  </a:lnTo>
                  <a:lnTo>
                    <a:pt x="307" y="672"/>
                  </a:lnTo>
                  <a:lnTo>
                    <a:pt x="301" y="672"/>
                  </a:lnTo>
                  <a:lnTo>
                    <a:pt x="301" y="666"/>
                  </a:lnTo>
                  <a:lnTo>
                    <a:pt x="295" y="659"/>
                  </a:lnTo>
                  <a:lnTo>
                    <a:pt x="295" y="653"/>
                  </a:lnTo>
                  <a:lnTo>
                    <a:pt x="288" y="653"/>
                  </a:lnTo>
                  <a:lnTo>
                    <a:pt x="282" y="653"/>
                  </a:lnTo>
                  <a:lnTo>
                    <a:pt x="282" y="646"/>
                  </a:lnTo>
                  <a:lnTo>
                    <a:pt x="282" y="640"/>
                  </a:lnTo>
                  <a:lnTo>
                    <a:pt x="282" y="634"/>
                  </a:lnTo>
                  <a:lnTo>
                    <a:pt x="275" y="627"/>
                  </a:lnTo>
                  <a:lnTo>
                    <a:pt x="269" y="621"/>
                  </a:lnTo>
                  <a:lnTo>
                    <a:pt x="269" y="608"/>
                  </a:lnTo>
                  <a:lnTo>
                    <a:pt x="263" y="595"/>
                  </a:lnTo>
                  <a:lnTo>
                    <a:pt x="256" y="582"/>
                  </a:lnTo>
                  <a:lnTo>
                    <a:pt x="256" y="576"/>
                  </a:lnTo>
                  <a:lnTo>
                    <a:pt x="250" y="570"/>
                  </a:lnTo>
                  <a:lnTo>
                    <a:pt x="237" y="563"/>
                  </a:lnTo>
                  <a:lnTo>
                    <a:pt x="231" y="557"/>
                  </a:lnTo>
                  <a:lnTo>
                    <a:pt x="224" y="550"/>
                  </a:lnTo>
                  <a:lnTo>
                    <a:pt x="211" y="550"/>
                  </a:lnTo>
                  <a:lnTo>
                    <a:pt x="199" y="544"/>
                  </a:lnTo>
                  <a:lnTo>
                    <a:pt x="192" y="538"/>
                  </a:lnTo>
                  <a:lnTo>
                    <a:pt x="186" y="538"/>
                  </a:lnTo>
                  <a:lnTo>
                    <a:pt x="186" y="531"/>
                  </a:lnTo>
                  <a:lnTo>
                    <a:pt x="179" y="512"/>
                  </a:lnTo>
                  <a:lnTo>
                    <a:pt x="173" y="512"/>
                  </a:lnTo>
                  <a:lnTo>
                    <a:pt x="173" y="506"/>
                  </a:lnTo>
                  <a:lnTo>
                    <a:pt x="167" y="499"/>
                  </a:lnTo>
                  <a:lnTo>
                    <a:pt x="154" y="499"/>
                  </a:lnTo>
                  <a:lnTo>
                    <a:pt x="135" y="493"/>
                  </a:lnTo>
                  <a:lnTo>
                    <a:pt x="128" y="486"/>
                  </a:lnTo>
                  <a:lnTo>
                    <a:pt x="122" y="486"/>
                  </a:lnTo>
                  <a:lnTo>
                    <a:pt x="122" y="480"/>
                  </a:lnTo>
                  <a:lnTo>
                    <a:pt x="115" y="480"/>
                  </a:lnTo>
                  <a:lnTo>
                    <a:pt x="109" y="480"/>
                  </a:lnTo>
                  <a:lnTo>
                    <a:pt x="103" y="474"/>
                  </a:lnTo>
                  <a:lnTo>
                    <a:pt x="96" y="474"/>
                  </a:lnTo>
                  <a:lnTo>
                    <a:pt x="90" y="474"/>
                  </a:lnTo>
                  <a:lnTo>
                    <a:pt x="83" y="467"/>
                  </a:lnTo>
                  <a:lnTo>
                    <a:pt x="77" y="467"/>
                  </a:lnTo>
                  <a:lnTo>
                    <a:pt x="71" y="461"/>
                  </a:lnTo>
                  <a:lnTo>
                    <a:pt x="64" y="461"/>
                  </a:lnTo>
                  <a:lnTo>
                    <a:pt x="64" y="454"/>
                  </a:lnTo>
                  <a:lnTo>
                    <a:pt x="58" y="448"/>
                  </a:lnTo>
                  <a:lnTo>
                    <a:pt x="58" y="435"/>
                  </a:lnTo>
                  <a:lnTo>
                    <a:pt x="58" y="422"/>
                  </a:lnTo>
                  <a:lnTo>
                    <a:pt x="51" y="403"/>
                  </a:lnTo>
                  <a:lnTo>
                    <a:pt x="51" y="397"/>
                  </a:lnTo>
                  <a:lnTo>
                    <a:pt x="51" y="390"/>
                  </a:lnTo>
                  <a:lnTo>
                    <a:pt x="58" y="390"/>
                  </a:lnTo>
                  <a:lnTo>
                    <a:pt x="58" y="384"/>
                  </a:lnTo>
                  <a:lnTo>
                    <a:pt x="64" y="384"/>
                  </a:lnTo>
                  <a:lnTo>
                    <a:pt x="64" y="377"/>
                  </a:lnTo>
                  <a:lnTo>
                    <a:pt x="58" y="371"/>
                  </a:lnTo>
                  <a:lnTo>
                    <a:pt x="64" y="371"/>
                  </a:lnTo>
                  <a:lnTo>
                    <a:pt x="64" y="365"/>
                  </a:lnTo>
                  <a:lnTo>
                    <a:pt x="64" y="358"/>
                  </a:lnTo>
                  <a:lnTo>
                    <a:pt x="64" y="352"/>
                  </a:lnTo>
                  <a:lnTo>
                    <a:pt x="58" y="352"/>
                  </a:lnTo>
                  <a:lnTo>
                    <a:pt x="64" y="345"/>
                  </a:lnTo>
                  <a:lnTo>
                    <a:pt x="64" y="339"/>
                  </a:lnTo>
                  <a:lnTo>
                    <a:pt x="64" y="333"/>
                  </a:lnTo>
                  <a:lnTo>
                    <a:pt x="71" y="333"/>
                  </a:lnTo>
                  <a:lnTo>
                    <a:pt x="71" y="326"/>
                  </a:lnTo>
                  <a:lnTo>
                    <a:pt x="77" y="326"/>
                  </a:lnTo>
                  <a:lnTo>
                    <a:pt x="77" y="320"/>
                  </a:lnTo>
                  <a:lnTo>
                    <a:pt x="83" y="320"/>
                  </a:lnTo>
                  <a:lnTo>
                    <a:pt x="83" y="313"/>
                  </a:lnTo>
                  <a:lnTo>
                    <a:pt x="90" y="313"/>
                  </a:lnTo>
                  <a:lnTo>
                    <a:pt x="90" y="307"/>
                  </a:lnTo>
                  <a:lnTo>
                    <a:pt x="96" y="307"/>
                  </a:lnTo>
                  <a:lnTo>
                    <a:pt x="96" y="301"/>
                  </a:lnTo>
                  <a:lnTo>
                    <a:pt x="103" y="301"/>
                  </a:lnTo>
                  <a:lnTo>
                    <a:pt x="103" y="294"/>
                  </a:lnTo>
                  <a:lnTo>
                    <a:pt x="109" y="294"/>
                  </a:lnTo>
                  <a:lnTo>
                    <a:pt x="109" y="288"/>
                  </a:lnTo>
                  <a:lnTo>
                    <a:pt x="109" y="281"/>
                  </a:lnTo>
                  <a:lnTo>
                    <a:pt x="109" y="275"/>
                  </a:lnTo>
                  <a:lnTo>
                    <a:pt x="103" y="269"/>
                  </a:lnTo>
                  <a:lnTo>
                    <a:pt x="103" y="262"/>
                  </a:lnTo>
                  <a:lnTo>
                    <a:pt x="103" y="256"/>
                  </a:lnTo>
                  <a:lnTo>
                    <a:pt x="103" y="249"/>
                  </a:lnTo>
                  <a:lnTo>
                    <a:pt x="103" y="243"/>
                  </a:lnTo>
                  <a:lnTo>
                    <a:pt x="103" y="237"/>
                  </a:lnTo>
                  <a:lnTo>
                    <a:pt x="109" y="237"/>
                  </a:lnTo>
                  <a:lnTo>
                    <a:pt x="109" y="230"/>
                  </a:lnTo>
                  <a:lnTo>
                    <a:pt x="115" y="224"/>
                  </a:lnTo>
                  <a:lnTo>
                    <a:pt x="115" y="217"/>
                  </a:lnTo>
                  <a:lnTo>
                    <a:pt x="115" y="211"/>
                  </a:lnTo>
                  <a:lnTo>
                    <a:pt x="122" y="211"/>
                  </a:lnTo>
                  <a:lnTo>
                    <a:pt x="122" y="205"/>
                  </a:lnTo>
                  <a:lnTo>
                    <a:pt x="122" y="198"/>
                  </a:lnTo>
                  <a:lnTo>
                    <a:pt x="122" y="192"/>
                  </a:lnTo>
                  <a:lnTo>
                    <a:pt x="122" y="185"/>
                  </a:lnTo>
                  <a:lnTo>
                    <a:pt x="115" y="185"/>
                  </a:lnTo>
                  <a:lnTo>
                    <a:pt x="115" y="179"/>
                  </a:lnTo>
                  <a:lnTo>
                    <a:pt x="122" y="173"/>
                  </a:lnTo>
                  <a:lnTo>
                    <a:pt x="122" y="166"/>
                  </a:lnTo>
                  <a:lnTo>
                    <a:pt x="122" y="160"/>
                  </a:lnTo>
                  <a:lnTo>
                    <a:pt x="128" y="160"/>
                  </a:lnTo>
                  <a:lnTo>
                    <a:pt x="135" y="153"/>
                  </a:lnTo>
                  <a:lnTo>
                    <a:pt x="141" y="153"/>
                  </a:lnTo>
                  <a:lnTo>
                    <a:pt x="141" y="147"/>
                  </a:lnTo>
                  <a:lnTo>
                    <a:pt x="147" y="147"/>
                  </a:lnTo>
                  <a:lnTo>
                    <a:pt x="154" y="147"/>
                  </a:lnTo>
                  <a:lnTo>
                    <a:pt x="160" y="147"/>
                  </a:lnTo>
                  <a:lnTo>
                    <a:pt x="160" y="141"/>
                  </a:lnTo>
                  <a:lnTo>
                    <a:pt x="160" y="134"/>
                  </a:lnTo>
                  <a:lnTo>
                    <a:pt x="160" y="128"/>
                  </a:lnTo>
                  <a:lnTo>
                    <a:pt x="160" y="121"/>
                  </a:lnTo>
                  <a:lnTo>
                    <a:pt x="154" y="121"/>
                  </a:lnTo>
                  <a:lnTo>
                    <a:pt x="154" y="115"/>
                  </a:lnTo>
                  <a:lnTo>
                    <a:pt x="154" y="102"/>
                  </a:lnTo>
                  <a:lnTo>
                    <a:pt x="154" y="96"/>
                  </a:lnTo>
                  <a:lnTo>
                    <a:pt x="154" y="77"/>
                  </a:lnTo>
                  <a:lnTo>
                    <a:pt x="154" y="70"/>
                  </a:lnTo>
                  <a:lnTo>
                    <a:pt x="154" y="57"/>
                  </a:lnTo>
                  <a:lnTo>
                    <a:pt x="154" y="51"/>
                  </a:lnTo>
                  <a:lnTo>
                    <a:pt x="147" y="45"/>
                  </a:lnTo>
                  <a:lnTo>
                    <a:pt x="141" y="38"/>
                  </a:lnTo>
                  <a:lnTo>
                    <a:pt x="135" y="38"/>
                  </a:lnTo>
                  <a:lnTo>
                    <a:pt x="122" y="32"/>
                  </a:lnTo>
                  <a:lnTo>
                    <a:pt x="115" y="32"/>
                  </a:lnTo>
                  <a:lnTo>
                    <a:pt x="103" y="25"/>
                  </a:lnTo>
                  <a:lnTo>
                    <a:pt x="96" y="32"/>
                  </a:lnTo>
                  <a:lnTo>
                    <a:pt x="83" y="32"/>
                  </a:lnTo>
                  <a:lnTo>
                    <a:pt x="77" y="32"/>
                  </a:lnTo>
                  <a:lnTo>
                    <a:pt x="71" y="38"/>
                  </a:lnTo>
                  <a:lnTo>
                    <a:pt x="64" y="38"/>
                  </a:lnTo>
                  <a:lnTo>
                    <a:pt x="58" y="38"/>
                  </a:lnTo>
                  <a:lnTo>
                    <a:pt x="51" y="45"/>
                  </a:lnTo>
                  <a:lnTo>
                    <a:pt x="45" y="45"/>
                  </a:lnTo>
                  <a:lnTo>
                    <a:pt x="38" y="38"/>
                  </a:lnTo>
                  <a:lnTo>
                    <a:pt x="32" y="38"/>
                  </a:lnTo>
                  <a:lnTo>
                    <a:pt x="26" y="38"/>
                  </a:lnTo>
                  <a:lnTo>
                    <a:pt x="26" y="32"/>
                  </a:lnTo>
                  <a:lnTo>
                    <a:pt x="19" y="32"/>
                  </a:lnTo>
                  <a:lnTo>
                    <a:pt x="13" y="25"/>
                  </a:lnTo>
                  <a:lnTo>
                    <a:pt x="6" y="25"/>
                  </a:lnTo>
                  <a:lnTo>
                    <a:pt x="0" y="25"/>
                  </a:lnTo>
                  <a:lnTo>
                    <a:pt x="0" y="32"/>
                  </a:lnTo>
                  <a:lnTo>
                    <a:pt x="0" y="25"/>
                  </a:lnTo>
                  <a:lnTo>
                    <a:pt x="0" y="19"/>
                  </a:lnTo>
                  <a:lnTo>
                    <a:pt x="0" y="13"/>
                  </a:lnTo>
                  <a:lnTo>
                    <a:pt x="0" y="6"/>
                  </a:lnTo>
                  <a:lnTo>
                    <a:pt x="0" y="0"/>
                  </a:lnTo>
                  <a:lnTo>
                    <a:pt x="6" y="0"/>
                  </a:lnTo>
                  <a:lnTo>
                    <a:pt x="19" y="0"/>
                  </a:lnTo>
                  <a:lnTo>
                    <a:pt x="32" y="6"/>
                  </a:lnTo>
                  <a:lnTo>
                    <a:pt x="38" y="6"/>
                  </a:lnTo>
                  <a:lnTo>
                    <a:pt x="45" y="6"/>
                  </a:lnTo>
                  <a:lnTo>
                    <a:pt x="64" y="13"/>
                  </a:lnTo>
                  <a:lnTo>
                    <a:pt x="77" y="13"/>
                  </a:lnTo>
                  <a:lnTo>
                    <a:pt x="96" y="19"/>
                  </a:lnTo>
                  <a:lnTo>
                    <a:pt x="103" y="19"/>
                  </a:lnTo>
                  <a:lnTo>
                    <a:pt x="115" y="19"/>
                  </a:lnTo>
                  <a:lnTo>
                    <a:pt x="141" y="25"/>
                  </a:lnTo>
                  <a:lnTo>
                    <a:pt x="160" y="32"/>
                  </a:lnTo>
                  <a:lnTo>
                    <a:pt x="186" y="32"/>
                  </a:lnTo>
                  <a:lnTo>
                    <a:pt x="205" y="38"/>
                  </a:lnTo>
                  <a:lnTo>
                    <a:pt x="211" y="45"/>
                  </a:lnTo>
                  <a:lnTo>
                    <a:pt x="218" y="45"/>
                  </a:lnTo>
                  <a:lnTo>
                    <a:pt x="250" y="51"/>
                  </a:lnTo>
                  <a:lnTo>
                    <a:pt x="288" y="57"/>
                  </a:lnTo>
                  <a:lnTo>
                    <a:pt x="327" y="64"/>
                  </a:lnTo>
                  <a:lnTo>
                    <a:pt x="352" y="70"/>
                  </a:lnTo>
                  <a:lnTo>
                    <a:pt x="371" y="70"/>
                  </a:lnTo>
                  <a:lnTo>
                    <a:pt x="391" y="77"/>
                  </a:lnTo>
                  <a:lnTo>
                    <a:pt x="410" y="77"/>
                  </a:lnTo>
                  <a:lnTo>
                    <a:pt x="474" y="96"/>
                  </a:lnTo>
                  <a:lnTo>
                    <a:pt x="487" y="96"/>
                  </a:lnTo>
                  <a:lnTo>
                    <a:pt x="500" y="96"/>
                  </a:lnTo>
                  <a:lnTo>
                    <a:pt x="519" y="102"/>
                  </a:lnTo>
                  <a:lnTo>
                    <a:pt x="589" y="115"/>
                  </a:lnTo>
                  <a:lnTo>
                    <a:pt x="589" y="121"/>
                  </a:lnTo>
                  <a:lnTo>
                    <a:pt x="589" y="128"/>
                  </a:lnTo>
                  <a:lnTo>
                    <a:pt x="583" y="128"/>
                  </a:lnTo>
                  <a:lnTo>
                    <a:pt x="583" y="134"/>
                  </a:lnTo>
                  <a:lnTo>
                    <a:pt x="589" y="134"/>
                  </a:lnTo>
                  <a:lnTo>
                    <a:pt x="596" y="134"/>
                  </a:lnTo>
                  <a:lnTo>
                    <a:pt x="596" y="141"/>
                  </a:lnTo>
                  <a:lnTo>
                    <a:pt x="596" y="147"/>
                  </a:lnTo>
                  <a:lnTo>
                    <a:pt x="602" y="147"/>
                  </a:lnTo>
                  <a:lnTo>
                    <a:pt x="602" y="153"/>
                  </a:lnTo>
                  <a:lnTo>
                    <a:pt x="596" y="153"/>
                  </a:lnTo>
                  <a:lnTo>
                    <a:pt x="596" y="160"/>
                  </a:lnTo>
                  <a:lnTo>
                    <a:pt x="596" y="166"/>
                  </a:lnTo>
                  <a:lnTo>
                    <a:pt x="596" y="173"/>
                  </a:lnTo>
                  <a:lnTo>
                    <a:pt x="596" y="179"/>
                  </a:lnTo>
                  <a:lnTo>
                    <a:pt x="589" y="179"/>
                  </a:lnTo>
                  <a:lnTo>
                    <a:pt x="589" y="185"/>
                  </a:lnTo>
                  <a:lnTo>
                    <a:pt x="583" y="185"/>
                  </a:lnTo>
                  <a:lnTo>
                    <a:pt x="589" y="185"/>
                  </a:lnTo>
                  <a:lnTo>
                    <a:pt x="589" y="192"/>
                  </a:lnTo>
                  <a:lnTo>
                    <a:pt x="596" y="192"/>
                  </a:lnTo>
                  <a:lnTo>
                    <a:pt x="666" y="153"/>
                  </a:lnTo>
                  <a:lnTo>
                    <a:pt x="679" y="147"/>
                  </a:lnTo>
                  <a:lnTo>
                    <a:pt x="730" y="128"/>
                  </a:lnTo>
                  <a:lnTo>
                    <a:pt x="781" y="128"/>
                  </a:lnTo>
                  <a:lnTo>
                    <a:pt x="801" y="128"/>
                  </a:lnTo>
                  <a:lnTo>
                    <a:pt x="826" y="128"/>
                  </a:lnTo>
                  <a:lnTo>
                    <a:pt x="903" y="128"/>
                  </a:lnTo>
                  <a:lnTo>
                    <a:pt x="916" y="128"/>
                  </a:lnTo>
                  <a:lnTo>
                    <a:pt x="941" y="128"/>
                  </a:lnTo>
                  <a:lnTo>
                    <a:pt x="948" y="128"/>
                  </a:lnTo>
                  <a:lnTo>
                    <a:pt x="967" y="128"/>
                  </a:lnTo>
                  <a:lnTo>
                    <a:pt x="948" y="192"/>
                  </a:lnTo>
                  <a:lnTo>
                    <a:pt x="954" y="211"/>
                  </a:lnTo>
                  <a:lnTo>
                    <a:pt x="954" y="237"/>
                  </a:lnTo>
                  <a:lnTo>
                    <a:pt x="935" y="256"/>
                  </a:lnTo>
                  <a:lnTo>
                    <a:pt x="935" y="294"/>
                  </a:lnTo>
                  <a:lnTo>
                    <a:pt x="922" y="307"/>
                  </a:lnTo>
                  <a:lnTo>
                    <a:pt x="884" y="352"/>
                  </a:lnTo>
                  <a:lnTo>
                    <a:pt x="865" y="377"/>
                  </a:lnTo>
                  <a:lnTo>
                    <a:pt x="858" y="403"/>
                  </a:lnTo>
                  <a:lnTo>
                    <a:pt x="865" y="448"/>
                  </a:lnTo>
                  <a:lnTo>
                    <a:pt x="865" y="467"/>
                  </a:lnTo>
                  <a:lnTo>
                    <a:pt x="865" y="512"/>
                  </a:lnTo>
                  <a:lnTo>
                    <a:pt x="845" y="570"/>
                  </a:lnTo>
                  <a:lnTo>
                    <a:pt x="839" y="685"/>
                  </a:lnTo>
                  <a:lnTo>
                    <a:pt x="845" y="698"/>
                  </a:lnTo>
                  <a:lnTo>
                    <a:pt x="961" y="774"/>
                  </a:lnTo>
                  <a:lnTo>
                    <a:pt x="1044" y="838"/>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pPr algn="ctr">
                <a:lnSpc>
                  <a:spcPct val="107000"/>
                </a:lnSpc>
                <a:spcAft>
                  <a:spcPts val="800"/>
                </a:spcAft>
              </a:pPr>
              <a:r>
                <a:rPr lang="fr-FR" sz="1100" noProof="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56" name="Freeform 227">
              <a:extLst>
                <a:ext uri="{FF2B5EF4-FFF2-40B4-BE49-F238E27FC236}">
                  <a16:creationId xmlns:a16="http://schemas.microsoft.com/office/drawing/2014/main" id="{FF201220-263F-0F13-CA40-9C30A404EEFF}"/>
                </a:ext>
              </a:extLst>
            </p:cNvPr>
            <p:cNvSpPr>
              <a:spLocks/>
            </p:cNvSpPr>
            <p:nvPr/>
          </p:nvSpPr>
          <p:spPr bwMode="gray">
            <a:xfrm>
              <a:off x="3977881" y="2977587"/>
              <a:ext cx="752447" cy="931534"/>
            </a:xfrm>
            <a:custGeom>
              <a:avLst/>
              <a:gdLst>
                <a:gd name="T0" fmla="*/ 967 w 1166"/>
                <a:gd name="T1" fmla="*/ 864 h 1293"/>
                <a:gd name="T2" fmla="*/ 788 w 1166"/>
                <a:gd name="T3" fmla="*/ 877 h 1293"/>
                <a:gd name="T4" fmla="*/ 788 w 1166"/>
                <a:gd name="T5" fmla="*/ 922 h 1293"/>
                <a:gd name="T6" fmla="*/ 807 w 1166"/>
                <a:gd name="T7" fmla="*/ 980 h 1293"/>
                <a:gd name="T8" fmla="*/ 813 w 1166"/>
                <a:gd name="T9" fmla="*/ 1005 h 1293"/>
                <a:gd name="T10" fmla="*/ 820 w 1166"/>
                <a:gd name="T11" fmla="*/ 1044 h 1293"/>
                <a:gd name="T12" fmla="*/ 807 w 1166"/>
                <a:gd name="T13" fmla="*/ 1088 h 1293"/>
                <a:gd name="T14" fmla="*/ 807 w 1166"/>
                <a:gd name="T15" fmla="*/ 1146 h 1293"/>
                <a:gd name="T16" fmla="*/ 769 w 1166"/>
                <a:gd name="T17" fmla="*/ 1191 h 1293"/>
                <a:gd name="T18" fmla="*/ 724 w 1166"/>
                <a:gd name="T19" fmla="*/ 1217 h 1293"/>
                <a:gd name="T20" fmla="*/ 647 w 1166"/>
                <a:gd name="T21" fmla="*/ 1229 h 1293"/>
                <a:gd name="T22" fmla="*/ 583 w 1166"/>
                <a:gd name="T23" fmla="*/ 1229 h 1293"/>
                <a:gd name="T24" fmla="*/ 525 w 1166"/>
                <a:gd name="T25" fmla="*/ 1217 h 1293"/>
                <a:gd name="T26" fmla="*/ 461 w 1166"/>
                <a:gd name="T27" fmla="*/ 1236 h 1293"/>
                <a:gd name="T28" fmla="*/ 397 w 1166"/>
                <a:gd name="T29" fmla="*/ 1229 h 1293"/>
                <a:gd name="T30" fmla="*/ 307 w 1166"/>
                <a:gd name="T31" fmla="*/ 1268 h 1293"/>
                <a:gd name="T32" fmla="*/ 250 w 1166"/>
                <a:gd name="T33" fmla="*/ 1287 h 1293"/>
                <a:gd name="T34" fmla="*/ 211 w 1166"/>
                <a:gd name="T35" fmla="*/ 1236 h 1293"/>
                <a:gd name="T36" fmla="*/ 205 w 1166"/>
                <a:gd name="T37" fmla="*/ 1165 h 1293"/>
                <a:gd name="T38" fmla="*/ 199 w 1166"/>
                <a:gd name="T39" fmla="*/ 1095 h 1293"/>
                <a:gd name="T40" fmla="*/ 211 w 1166"/>
                <a:gd name="T41" fmla="*/ 1031 h 1293"/>
                <a:gd name="T42" fmla="*/ 231 w 1166"/>
                <a:gd name="T43" fmla="*/ 992 h 1293"/>
                <a:gd name="T44" fmla="*/ 282 w 1166"/>
                <a:gd name="T45" fmla="*/ 941 h 1293"/>
                <a:gd name="T46" fmla="*/ 327 w 1166"/>
                <a:gd name="T47" fmla="*/ 896 h 1293"/>
                <a:gd name="T48" fmla="*/ 301 w 1166"/>
                <a:gd name="T49" fmla="*/ 839 h 1293"/>
                <a:gd name="T50" fmla="*/ 256 w 1166"/>
                <a:gd name="T51" fmla="*/ 794 h 1293"/>
                <a:gd name="T52" fmla="*/ 231 w 1166"/>
                <a:gd name="T53" fmla="*/ 743 h 1293"/>
                <a:gd name="T54" fmla="*/ 186 w 1166"/>
                <a:gd name="T55" fmla="*/ 711 h 1293"/>
                <a:gd name="T56" fmla="*/ 147 w 1166"/>
                <a:gd name="T57" fmla="*/ 679 h 1293"/>
                <a:gd name="T58" fmla="*/ 109 w 1166"/>
                <a:gd name="T59" fmla="*/ 647 h 1293"/>
                <a:gd name="T60" fmla="*/ 19 w 1166"/>
                <a:gd name="T61" fmla="*/ 538 h 1293"/>
                <a:gd name="T62" fmla="*/ 13 w 1166"/>
                <a:gd name="T63" fmla="*/ 499 h 1293"/>
                <a:gd name="T64" fmla="*/ 19 w 1166"/>
                <a:gd name="T65" fmla="*/ 474 h 1293"/>
                <a:gd name="T66" fmla="*/ 58 w 1166"/>
                <a:gd name="T67" fmla="*/ 480 h 1293"/>
                <a:gd name="T68" fmla="*/ 77 w 1166"/>
                <a:gd name="T69" fmla="*/ 455 h 1293"/>
                <a:gd name="T70" fmla="*/ 115 w 1166"/>
                <a:gd name="T71" fmla="*/ 448 h 1293"/>
                <a:gd name="T72" fmla="*/ 135 w 1166"/>
                <a:gd name="T73" fmla="*/ 397 h 1293"/>
                <a:gd name="T74" fmla="*/ 173 w 1166"/>
                <a:gd name="T75" fmla="*/ 391 h 1293"/>
                <a:gd name="T76" fmla="*/ 199 w 1166"/>
                <a:gd name="T77" fmla="*/ 352 h 1293"/>
                <a:gd name="T78" fmla="*/ 231 w 1166"/>
                <a:gd name="T79" fmla="*/ 314 h 1293"/>
                <a:gd name="T80" fmla="*/ 256 w 1166"/>
                <a:gd name="T81" fmla="*/ 288 h 1293"/>
                <a:gd name="T82" fmla="*/ 288 w 1166"/>
                <a:gd name="T83" fmla="*/ 263 h 1293"/>
                <a:gd name="T84" fmla="*/ 314 w 1166"/>
                <a:gd name="T85" fmla="*/ 231 h 1293"/>
                <a:gd name="T86" fmla="*/ 359 w 1166"/>
                <a:gd name="T87" fmla="*/ 231 h 1293"/>
                <a:gd name="T88" fmla="*/ 384 w 1166"/>
                <a:gd name="T89" fmla="*/ 250 h 1293"/>
                <a:gd name="T90" fmla="*/ 423 w 1166"/>
                <a:gd name="T91" fmla="*/ 275 h 1293"/>
                <a:gd name="T92" fmla="*/ 474 w 1166"/>
                <a:gd name="T93" fmla="*/ 275 h 1293"/>
                <a:gd name="T94" fmla="*/ 512 w 1166"/>
                <a:gd name="T95" fmla="*/ 269 h 1293"/>
                <a:gd name="T96" fmla="*/ 551 w 1166"/>
                <a:gd name="T97" fmla="*/ 237 h 1293"/>
                <a:gd name="T98" fmla="*/ 576 w 1166"/>
                <a:gd name="T99" fmla="*/ 205 h 1293"/>
                <a:gd name="T100" fmla="*/ 564 w 1166"/>
                <a:gd name="T101" fmla="*/ 122 h 1293"/>
                <a:gd name="T102" fmla="*/ 640 w 1166"/>
                <a:gd name="T103" fmla="*/ 19 h 1293"/>
                <a:gd name="T104" fmla="*/ 743 w 1166"/>
                <a:gd name="T105" fmla="*/ 45 h 1293"/>
                <a:gd name="T106" fmla="*/ 788 w 1166"/>
                <a:gd name="T107" fmla="*/ 58 h 1293"/>
                <a:gd name="T108" fmla="*/ 871 w 1166"/>
                <a:gd name="T109" fmla="*/ 45 h 1293"/>
                <a:gd name="T110" fmla="*/ 941 w 1166"/>
                <a:gd name="T111" fmla="*/ 0 h 1293"/>
                <a:gd name="T112" fmla="*/ 1127 w 1166"/>
                <a:gd name="T113" fmla="*/ 179 h 1293"/>
                <a:gd name="T114" fmla="*/ 1166 w 1166"/>
                <a:gd name="T115" fmla="*/ 749 h 1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66" h="1293">
                  <a:moveTo>
                    <a:pt x="1140" y="858"/>
                  </a:moveTo>
                  <a:lnTo>
                    <a:pt x="1108" y="858"/>
                  </a:lnTo>
                  <a:lnTo>
                    <a:pt x="1102" y="858"/>
                  </a:lnTo>
                  <a:lnTo>
                    <a:pt x="1082" y="864"/>
                  </a:lnTo>
                  <a:lnTo>
                    <a:pt x="1070" y="864"/>
                  </a:lnTo>
                  <a:lnTo>
                    <a:pt x="1057" y="864"/>
                  </a:lnTo>
                  <a:lnTo>
                    <a:pt x="1050" y="864"/>
                  </a:lnTo>
                  <a:lnTo>
                    <a:pt x="1031" y="864"/>
                  </a:lnTo>
                  <a:lnTo>
                    <a:pt x="1005" y="864"/>
                  </a:lnTo>
                  <a:lnTo>
                    <a:pt x="993" y="864"/>
                  </a:lnTo>
                  <a:lnTo>
                    <a:pt x="967" y="864"/>
                  </a:lnTo>
                  <a:lnTo>
                    <a:pt x="954" y="864"/>
                  </a:lnTo>
                  <a:lnTo>
                    <a:pt x="922" y="864"/>
                  </a:lnTo>
                  <a:lnTo>
                    <a:pt x="909" y="864"/>
                  </a:lnTo>
                  <a:lnTo>
                    <a:pt x="871" y="864"/>
                  </a:lnTo>
                  <a:lnTo>
                    <a:pt x="826" y="858"/>
                  </a:lnTo>
                  <a:lnTo>
                    <a:pt x="801" y="858"/>
                  </a:lnTo>
                  <a:lnTo>
                    <a:pt x="801" y="864"/>
                  </a:lnTo>
                  <a:lnTo>
                    <a:pt x="794" y="864"/>
                  </a:lnTo>
                  <a:lnTo>
                    <a:pt x="794" y="871"/>
                  </a:lnTo>
                  <a:lnTo>
                    <a:pt x="788" y="871"/>
                  </a:lnTo>
                  <a:lnTo>
                    <a:pt x="788" y="877"/>
                  </a:lnTo>
                  <a:lnTo>
                    <a:pt x="794" y="877"/>
                  </a:lnTo>
                  <a:lnTo>
                    <a:pt x="794" y="884"/>
                  </a:lnTo>
                  <a:lnTo>
                    <a:pt x="788" y="884"/>
                  </a:lnTo>
                  <a:lnTo>
                    <a:pt x="788" y="890"/>
                  </a:lnTo>
                  <a:lnTo>
                    <a:pt x="788" y="896"/>
                  </a:lnTo>
                  <a:lnTo>
                    <a:pt x="794" y="896"/>
                  </a:lnTo>
                  <a:lnTo>
                    <a:pt x="794" y="903"/>
                  </a:lnTo>
                  <a:lnTo>
                    <a:pt x="788" y="903"/>
                  </a:lnTo>
                  <a:lnTo>
                    <a:pt x="788" y="909"/>
                  </a:lnTo>
                  <a:lnTo>
                    <a:pt x="788" y="916"/>
                  </a:lnTo>
                  <a:lnTo>
                    <a:pt x="788" y="922"/>
                  </a:lnTo>
                  <a:lnTo>
                    <a:pt x="794" y="928"/>
                  </a:lnTo>
                  <a:lnTo>
                    <a:pt x="794" y="935"/>
                  </a:lnTo>
                  <a:lnTo>
                    <a:pt x="801" y="935"/>
                  </a:lnTo>
                  <a:lnTo>
                    <a:pt x="801" y="941"/>
                  </a:lnTo>
                  <a:lnTo>
                    <a:pt x="801" y="948"/>
                  </a:lnTo>
                  <a:lnTo>
                    <a:pt x="801" y="954"/>
                  </a:lnTo>
                  <a:lnTo>
                    <a:pt x="801" y="960"/>
                  </a:lnTo>
                  <a:lnTo>
                    <a:pt x="807" y="960"/>
                  </a:lnTo>
                  <a:lnTo>
                    <a:pt x="807" y="967"/>
                  </a:lnTo>
                  <a:lnTo>
                    <a:pt x="807" y="973"/>
                  </a:lnTo>
                  <a:lnTo>
                    <a:pt x="807" y="980"/>
                  </a:lnTo>
                  <a:lnTo>
                    <a:pt x="801" y="980"/>
                  </a:lnTo>
                  <a:lnTo>
                    <a:pt x="801" y="973"/>
                  </a:lnTo>
                  <a:lnTo>
                    <a:pt x="801" y="980"/>
                  </a:lnTo>
                  <a:lnTo>
                    <a:pt x="801" y="986"/>
                  </a:lnTo>
                  <a:lnTo>
                    <a:pt x="807" y="986"/>
                  </a:lnTo>
                  <a:lnTo>
                    <a:pt x="807" y="992"/>
                  </a:lnTo>
                  <a:lnTo>
                    <a:pt x="801" y="992"/>
                  </a:lnTo>
                  <a:lnTo>
                    <a:pt x="801" y="999"/>
                  </a:lnTo>
                  <a:lnTo>
                    <a:pt x="807" y="999"/>
                  </a:lnTo>
                  <a:lnTo>
                    <a:pt x="813" y="999"/>
                  </a:lnTo>
                  <a:lnTo>
                    <a:pt x="813" y="1005"/>
                  </a:lnTo>
                  <a:lnTo>
                    <a:pt x="807" y="1005"/>
                  </a:lnTo>
                  <a:lnTo>
                    <a:pt x="813" y="1005"/>
                  </a:lnTo>
                  <a:lnTo>
                    <a:pt x="820" y="1005"/>
                  </a:lnTo>
                  <a:lnTo>
                    <a:pt x="820" y="1012"/>
                  </a:lnTo>
                  <a:lnTo>
                    <a:pt x="813" y="1012"/>
                  </a:lnTo>
                  <a:lnTo>
                    <a:pt x="813" y="1018"/>
                  </a:lnTo>
                  <a:lnTo>
                    <a:pt x="813" y="1024"/>
                  </a:lnTo>
                  <a:lnTo>
                    <a:pt x="813" y="1031"/>
                  </a:lnTo>
                  <a:lnTo>
                    <a:pt x="813" y="1037"/>
                  </a:lnTo>
                  <a:lnTo>
                    <a:pt x="820" y="1037"/>
                  </a:lnTo>
                  <a:lnTo>
                    <a:pt x="820" y="1044"/>
                  </a:lnTo>
                  <a:lnTo>
                    <a:pt x="813" y="1050"/>
                  </a:lnTo>
                  <a:lnTo>
                    <a:pt x="820" y="1050"/>
                  </a:lnTo>
                  <a:lnTo>
                    <a:pt x="820" y="1056"/>
                  </a:lnTo>
                  <a:lnTo>
                    <a:pt x="813" y="1056"/>
                  </a:lnTo>
                  <a:lnTo>
                    <a:pt x="813" y="1063"/>
                  </a:lnTo>
                  <a:lnTo>
                    <a:pt x="807" y="1063"/>
                  </a:lnTo>
                  <a:lnTo>
                    <a:pt x="807" y="1069"/>
                  </a:lnTo>
                  <a:lnTo>
                    <a:pt x="813" y="1076"/>
                  </a:lnTo>
                  <a:lnTo>
                    <a:pt x="813" y="1082"/>
                  </a:lnTo>
                  <a:lnTo>
                    <a:pt x="813" y="1088"/>
                  </a:lnTo>
                  <a:lnTo>
                    <a:pt x="807" y="1088"/>
                  </a:lnTo>
                  <a:lnTo>
                    <a:pt x="807" y="1095"/>
                  </a:lnTo>
                  <a:lnTo>
                    <a:pt x="813" y="1101"/>
                  </a:lnTo>
                  <a:lnTo>
                    <a:pt x="807" y="1108"/>
                  </a:lnTo>
                  <a:lnTo>
                    <a:pt x="807" y="1114"/>
                  </a:lnTo>
                  <a:lnTo>
                    <a:pt x="813" y="1114"/>
                  </a:lnTo>
                  <a:lnTo>
                    <a:pt x="813" y="1120"/>
                  </a:lnTo>
                  <a:lnTo>
                    <a:pt x="813" y="1127"/>
                  </a:lnTo>
                  <a:lnTo>
                    <a:pt x="813" y="1133"/>
                  </a:lnTo>
                  <a:lnTo>
                    <a:pt x="807" y="1133"/>
                  </a:lnTo>
                  <a:lnTo>
                    <a:pt x="807" y="1140"/>
                  </a:lnTo>
                  <a:lnTo>
                    <a:pt x="807" y="1146"/>
                  </a:lnTo>
                  <a:lnTo>
                    <a:pt x="807" y="1152"/>
                  </a:lnTo>
                  <a:lnTo>
                    <a:pt x="801" y="1159"/>
                  </a:lnTo>
                  <a:lnTo>
                    <a:pt x="794" y="1159"/>
                  </a:lnTo>
                  <a:lnTo>
                    <a:pt x="794" y="1165"/>
                  </a:lnTo>
                  <a:lnTo>
                    <a:pt x="794" y="1172"/>
                  </a:lnTo>
                  <a:lnTo>
                    <a:pt x="788" y="1172"/>
                  </a:lnTo>
                  <a:lnTo>
                    <a:pt x="781" y="1172"/>
                  </a:lnTo>
                  <a:lnTo>
                    <a:pt x="781" y="1178"/>
                  </a:lnTo>
                  <a:lnTo>
                    <a:pt x="775" y="1178"/>
                  </a:lnTo>
                  <a:lnTo>
                    <a:pt x="775" y="1184"/>
                  </a:lnTo>
                  <a:lnTo>
                    <a:pt x="769" y="1191"/>
                  </a:lnTo>
                  <a:lnTo>
                    <a:pt x="762" y="1191"/>
                  </a:lnTo>
                  <a:lnTo>
                    <a:pt x="756" y="1191"/>
                  </a:lnTo>
                  <a:lnTo>
                    <a:pt x="756" y="1197"/>
                  </a:lnTo>
                  <a:lnTo>
                    <a:pt x="749" y="1197"/>
                  </a:lnTo>
                  <a:lnTo>
                    <a:pt x="743" y="1197"/>
                  </a:lnTo>
                  <a:lnTo>
                    <a:pt x="743" y="1204"/>
                  </a:lnTo>
                  <a:lnTo>
                    <a:pt x="737" y="1204"/>
                  </a:lnTo>
                  <a:lnTo>
                    <a:pt x="737" y="1210"/>
                  </a:lnTo>
                  <a:lnTo>
                    <a:pt x="730" y="1210"/>
                  </a:lnTo>
                  <a:lnTo>
                    <a:pt x="730" y="1217"/>
                  </a:lnTo>
                  <a:lnTo>
                    <a:pt x="724" y="1217"/>
                  </a:lnTo>
                  <a:lnTo>
                    <a:pt x="717" y="1217"/>
                  </a:lnTo>
                  <a:lnTo>
                    <a:pt x="711" y="1217"/>
                  </a:lnTo>
                  <a:lnTo>
                    <a:pt x="698" y="1223"/>
                  </a:lnTo>
                  <a:lnTo>
                    <a:pt x="692" y="1223"/>
                  </a:lnTo>
                  <a:lnTo>
                    <a:pt x="685" y="1223"/>
                  </a:lnTo>
                  <a:lnTo>
                    <a:pt x="679" y="1223"/>
                  </a:lnTo>
                  <a:lnTo>
                    <a:pt x="672" y="1223"/>
                  </a:lnTo>
                  <a:lnTo>
                    <a:pt x="666" y="1229"/>
                  </a:lnTo>
                  <a:lnTo>
                    <a:pt x="660" y="1229"/>
                  </a:lnTo>
                  <a:lnTo>
                    <a:pt x="653" y="1229"/>
                  </a:lnTo>
                  <a:lnTo>
                    <a:pt x="647" y="1229"/>
                  </a:lnTo>
                  <a:lnTo>
                    <a:pt x="640" y="1229"/>
                  </a:lnTo>
                  <a:lnTo>
                    <a:pt x="634" y="1229"/>
                  </a:lnTo>
                  <a:lnTo>
                    <a:pt x="621" y="1229"/>
                  </a:lnTo>
                  <a:lnTo>
                    <a:pt x="615" y="1229"/>
                  </a:lnTo>
                  <a:lnTo>
                    <a:pt x="608" y="1236"/>
                  </a:lnTo>
                  <a:lnTo>
                    <a:pt x="608" y="1242"/>
                  </a:lnTo>
                  <a:lnTo>
                    <a:pt x="602" y="1242"/>
                  </a:lnTo>
                  <a:lnTo>
                    <a:pt x="602" y="1236"/>
                  </a:lnTo>
                  <a:lnTo>
                    <a:pt x="596" y="1236"/>
                  </a:lnTo>
                  <a:lnTo>
                    <a:pt x="589" y="1229"/>
                  </a:lnTo>
                  <a:lnTo>
                    <a:pt x="583" y="1229"/>
                  </a:lnTo>
                  <a:lnTo>
                    <a:pt x="583" y="1223"/>
                  </a:lnTo>
                  <a:lnTo>
                    <a:pt x="576" y="1223"/>
                  </a:lnTo>
                  <a:lnTo>
                    <a:pt x="564" y="1223"/>
                  </a:lnTo>
                  <a:lnTo>
                    <a:pt x="557" y="1223"/>
                  </a:lnTo>
                  <a:lnTo>
                    <a:pt x="551" y="1223"/>
                  </a:lnTo>
                  <a:lnTo>
                    <a:pt x="544" y="1217"/>
                  </a:lnTo>
                  <a:lnTo>
                    <a:pt x="538" y="1217"/>
                  </a:lnTo>
                  <a:lnTo>
                    <a:pt x="538" y="1210"/>
                  </a:lnTo>
                  <a:lnTo>
                    <a:pt x="538" y="1217"/>
                  </a:lnTo>
                  <a:lnTo>
                    <a:pt x="532" y="1217"/>
                  </a:lnTo>
                  <a:lnTo>
                    <a:pt x="525" y="1217"/>
                  </a:lnTo>
                  <a:lnTo>
                    <a:pt x="519" y="1223"/>
                  </a:lnTo>
                  <a:lnTo>
                    <a:pt x="512" y="1223"/>
                  </a:lnTo>
                  <a:lnTo>
                    <a:pt x="506" y="1223"/>
                  </a:lnTo>
                  <a:lnTo>
                    <a:pt x="500" y="1223"/>
                  </a:lnTo>
                  <a:lnTo>
                    <a:pt x="493" y="1223"/>
                  </a:lnTo>
                  <a:lnTo>
                    <a:pt x="487" y="1223"/>
                  </a:lnTo>
                  <a:lnTo>
                    <a:pt x="480" y="1223"/>
                  </a:lnTo>
                  <a:lnTo>
                    <a:pt x="474" y="1223"/>
                  </a:lnTo>
                  <a:lnTo>
                    <a:pt x="474" y="1229"/>
                  </a:lnTo>
                  <a:lnTo>
                    <a:pt x="468" y="1229"/>
                  </a:lnTo>
                  <a:lnTo>
                    <a:pt x="461" y="1236"/>
                  </a:lnTo>
                  <a:lnTo>
                    <a:pt x="455" y="1236"/>
                  </a:lnTo>
                  <a:lnTo>
                    <a:pt x="442" y="1236"/>
                  </a:lnTo>
                  <a:lnTo>
                    <a:pt x="436" y="1229"/>
                  </a:lnTo>
                  <a:lnTo>
                    <a:pt x="429" y="1223"/>
                  </a:lnTo>
                  <a:lnTo>
                    <a:pt x="423" y="1223"/>
                  </a:lnTo>
                  <a:lnTo>
                    <a:pt x="416" y="1223"/>
                  </a:lnTo>
                  <a:lnTo>
                    <a:pt x="416" y="1229"/>
                  </a:lnTo>
                  <a:lnTo>
                    <a:pt x="416" y="1236"/>
                  </a:lnTo>
                  <a:lnTo>
                    <a:pt x="410" y="1236"/>
                  </a:lnTo>
                  <a:lnTo>
                    <a:pt x="404" y="1229"/>
                  </a:lnTo>
                  <a:lnTo>
                    <a:pt x="397" y="1229"/>
                  </a:lnTo>
                  <a:lnTo>
                    <a:pt x="391" y="1229"/>
                  </a:lnTo>
                  <a:lnTo>
                    <a:pt x="391" y="1236"/>
                  </a:lnTo>
                  <a:lnTo>
                    <a:pt x="384" y="1242"/>
                  </a:lnTo>
                  <a:lnTo>
                    <a:pt x="372" y="1249"/>
                  </a:lnTo>
                  <a:lnTo>
                    <a:pt x="352" y="1255"/>
                  </a:lnTo>
                  <a:lnTo>
                    <a:pt x="340" y="1255"/>
                  </a:lnTo>
                  <a:lnTo>
                    <a:pt x="327" y="1261"/>
                  </a:lnTo>
                  <a:lnTo>
                    <a:pt x="320" y="1261"/>
                  </a:lnTo>
                  <a:lnTo>
                    <a:pt x="314" y="1261"/>
                  </a:lnTo>
                  <a:lnTo>
                    <a:pt x="307" y="1261"/>
                  </a:lnTo>
                  <a:lnTo>
                    <a:pt x="307" y="1268"/>
                  </a:lnTo>
                  <a:lnTo>
                    <a:pt x="301" y="1268"/>
                  </a:lnTo>
                  <a:lnTo>
                    <a:pt x="301" y="1274"/>
                  </a:lnTo>
                  <a:lnTo>
                    <a:pt x="295" y="1274"/>
                  </a:lnTo>
                  <a:lnTo>
                    <a:pt x="288" y="1281"/>
                  </a:lnTo>
                  <a:lnTo>
                    <a:pt x="288" y="1287"/>
                  </a:lnTo>
                  <a:lnTo>
                    <a:pt x="282" y="1287"/>
                  </a:lnTo>
                  <a:lnTo>
                    <a:pt x="275" y="1293"/>
                  </a:lnTo>
                  <a:lnTo>
                    <a:pt x="269" y="1293"/>
                  </a:lnTo>
                  <a:lnTo>
                    <a:pt x="263" y="1293"/>
                  </a:lnTo>
                  <a:lnTo>
                    <a:pt x="256" y="1287"/>
                  </a:lnTo>
                  <a:lnTo>
                    <a:pt x="250" y="1287"/>
                  </a:lnTo>
                  <a:lnTo>
                    <a:pt x="243" y="1287"/>
                  </a:lnTo>
                  <a:lnTo>
                    <a:pt x="243" y="1293"/>
                  </a:lnTo>
                  <a:lnTo>
                    <a:pt x="237" y="1293"/>
                  </a:lnTo>
                  <a:lnTo>
                    <a:pt x="224" y="1293"/>
                  </a:lnTo>
                  <a:lnTo>
                    <a:pt x="224" y="1281"/>
                  </a:lnTo>
                  <a:lnTo>
                    <a:pt x="224" y="1268"/>
                  </a:lnTo>
                  <a:lnTo>
                    <a:pt x="218" y="1268"/>
                  </a:lnTo>
                  <a:lnTo>
                    <a:pt x="218" y="1261"/>
                  </a:lnTo>
                  <a:lnTo>
                    <a:pt x="218" y="1249"/>
                  </a:lnTo>
                  <a:lnTo>
                    <a:pt x="211" y="1242"/>
                  </a:lnTo>
                  <a:lnTo>
                    <a:pt x="211" y="1236"/>
                  </a:lnTo>
                  <a:lnTo>
                    <a:pt x="211" y="1229"/>
                  </a:lnTo>
                  <a:lnTo>
                    <a:pt x="205" y="1223"/>
                  </a:lnTo>
                  <a:lnTo>
                    <a:pt x="205" y="1217"/>
                  </a:lnTo>
                  <a:lnTo>
                    <a:pt x="205" y="1210"/>
                  </a:lnTo>
                  <a:lnTo>
                    <a:pt x="211" y="1204"/>
                  </a:lnTo>
                  <a:lnTo>
                    <a:pt x="211" y="1197"/>
                  </a:lnTo>
                  <a:lnTo>
                    <a:pt x="211" y="1191"/>
                  </a:lnTo>
                  <a:lnTo>
                    <a:pt x="211" y="1184"/>
                  </a:lnTo>
                  <a:lnTo>
                    <a:pt x="211" y="1178"/>
                  </a:lnTo>
                  <a:lnTo>
                    <a:pt x="205" y="1172"/>
                  </a:lnTo>
                  <a:lnTo>
                    <a:pt x="205" y="1165"/>
                  </a:lnTo>
                  <a:lnTo>
                    <a:pt x="205" y="1159"/>
                  </a:lnTo>
                  <a:lnTo>
                    <a:pt x="205" y="1152"/>
                  </a:lnTo>
                  <a:lnTo>
                    <a:pt x="205" y="1146"/>
                  </a:lnTo>
                  <a:lnTo>
                    <a:pt x="199" y="1140"/>
                  </a:lnTo>
                  <a:lnTo>
                    <a:pt x="199" y="1133"/>
                  </a:lnTo>
                  <a:lnTo>
                    <a:pt x="199" y="1127"/>
                  </a:lnTo>
                  <a:lnTo>
                    <a:pt x="199" y="1120"/>
                  </a:lnTo>
                  <a:lnTo>
                    <a:pt x="199" y="1114"/>
                  </a:lnTo>
                  <a:lnTo>
                    <a:pt x="199" y="1108"/>
                  </a:lnTo>
                  <a:lnTo>
                    <a:pt x="199" y="1101"/>
                  </a:lnTo>
                  <a:lnTo>
                    <a:pt x="199" y="1095"/>
                  </a:lnTo>
                  <a:lnTo>
                    <a:pt x="199" y="1088"/>
                  </a:lnTo>
                  <a:lnTo>
                    <a:pt x="199" y="1082"/>
                  </a:lnTo>
                  <a:lnTo>
                    <a:pt x="199" y="1076"/>
                  </a:lnTo>
                  <a:lnTo>
                    <a:pt x="205" y="1069"/>
                  </a:lnTo>
                  <a:lnTo>
                    <a:pt x="211" y="1069"/>
                  </a:lnTo>
                  <a:lnTo>
                    <a:pt x="211" y="1063"/>
                  </a:lnTo>
                  <a:lnTo>
                    <a:pt x="218" y="1056"/>
                  </a:lnTo>
                  <a:lnTo>
                    <a:pt x="218" y="1050"/>
                  </a:lnTo>
                  <a:lnTo>
                    <a:pt x="218" y="1044"/>
                  </a:lnTo>
                  <a:lnTo>
                    <a:pt x="211" y="1037"/>
                  </a:lnTo>
                  <a:lnTo>
                    <a:pt x="211" y="1031"/>
                  </a:lnTo>
                  <a:lnTo>
                    <a:pt x="205" y="1031"/>
                  </a:lnTo>
                  <a:lnTo>
                    <a:pt x="199" y="1024"/>
                  </a:lnTo>
                  <a:lnTo>
                    <a:pt x="192" y="1018"/>
                  </a:lnTo>
                  <a:lnTo>
                    <a:pt x="192" y="1012"/>
                  </a:lnTo>
                  <a:lnTo>
                    <a:pt x="199" y="1005"/>
                  </a:lnTo>
                  <a:lnTo>
                    <a:pt x="205" y="999"/>
                  </a:lnTo>
                  <a:lnTo>
                    <a:pt x="211" y="999"/>
                  </a:lnTo>
                  <a:lnTo>
                    <a:pt x="218" y="999"/>
                  </a:lnTo>
                  <a:lnTo>
                    <a:pt x="224" y="999"/>
                  </a:lnTo>
                  <a:lnTo>
                    <a:pt x="224" y="992"/>
                  </a:lnTo>
                  <a:lnTo>
                    <a:pt x="231" y="992"/>
                  </a:lnTo>
                  <a:lnTo>
                    <a:pt x="231" y="986"/>
                  </a:lnTo>
                  <a:lnTo>
                    <a:pt x="231" y="980"/>
                  </a:lnTo>
                  <a:lnTo>
                    <a:pt x="237" y="973"/>
                  </a:lnTo>
                  <a:lnTo>
                    <a:pt x="243" y="967"/>
                  </a:lnTo>
                  <a:lnTo>
                    <a:pt x="243" y="960"/>
                  </a:lnTo>
                  <a:lnTo>
                    <a:pt x="250" y="954"/>
                  </a:lnTo>
                  <a:lnTo>
                    <a:pt x="263" y="954"/>
                  </a:lnTo>
                  <a:lnTo>
                    <a:pt x="269" y="954"/>
                  </a:lnTo>
                  <a:lnTo>
                    <a:pt x="275" y="954"/>
                  </a:lnTo>
                  <a:lnTo>
                    <a:pt x="282" y="948"/>
                  </a:lnTo>
                  <a:lnTo>
                    <a:pt x="282" y="941"/>
                  </a:lnTo>
                  <a:lnTo>
                    <a:pt x="288" y="941"/>
                  </a:lnTo>
                  <a:lnTo>
                    <a:pt x="295" y="935"/>
                  </a:lnTo>
                  <a:lnTo>
                    <a:pt x="301" y="941"/>
                  </a:lnTo>
                  <a:lnTo>
                    <a:pt x="307" y="941"/>
                  </a:lnTo>
                  <a:lnTo>
                    <a:pt x="314" y="935"/>
                  </a:lnTo>
                  <a:lnTo>
                    <a:pt x="320" y="935"/>
                  </a:lnTo>
                  <a:lnTo>
                    <a:pt x="327" y="928"/>
                  </a:lnTo>
                  <a:lnTo>
                    <a:pt x="327" y="922"/>
                  </a:lnTo>
                  <a:lnTo>
                    <a:pt x="327" y="916"/>
                  </a:lnTo>
                  <a:lnTo>
                    <a:pt x="327" y="903"/>
                  </a:lnTo>
                  <a:lnTo>
                    <a:pt x="327" y="896"/>
                  </a:lnTo>
                  <a:lnTo>
                    <a:pt x="327" y="890"/>
                  </a:lnTo>
                  <a:lnTo>
                    <a:pt x="320" y="890"/>
                  </a:lnTo>
                  <a:lnTo>
                    <a:pt x="314" y="884"/>
                  </a:lnTo>
                  <a:lnTo>
                    <a:pt x="314" y="877"/>
                  </a:lnTo>
                  <a:lnTo>
                    <a:pt x="307" y="877"/>
                  </a:lnTo>
                  <a:lnTo>
                    <a:pt x="307" y="871"/>
                  </a:lnTo>
                  <a:lnTo>
                    <a:pt x="307" y="864"/>
                  </a:lnTo>
                  <a:lnTo>
                    <a:pt x="307" y="858"/>
                  </a:lnTo>
                  <a:lnTo>
                    <a:pt x="307" y="852"/>
                  </a:lnTo>
                  <a:lnTo>
                    <a:pt x="307" y="845"/>
                  </a:lnTo>
                  <a:lnTo>
                    <a:pt x="301" y="839"/>
                  </a:lnTo>
                  <a:lnTo>
                    <a:pt x="301" y="832"/>
                  </a:lnTo>
                  <a:lnTo>
                    <a:pt x="295" y="832"/>
                  </a:lnTo>
                  <a:lnTo>
                    <a:pt x="288" y="826"/>
                  </a:lnTo>
                  <a:lnTo>
                    <a:pt x="282" y="820"/>
                  </a:lnTo>
                  <a:lnTo>
                    <a:pt x="275" y="820"/>
                  </a:lnTo>
                  <a:lnTo>
                    <a:pt x="269" y="813"/>
                  </a:lnTo>
                  <a:lnTo>
                    <a:pt x="263" y="813"/>
                  </a:lnTo>
                  <a:lnTo>
                    <a:pt x="256" y="813"/>
                  </a:lnTo>
                  <a:lnTo>
                    <a:pt x="256" y="807"/>
                  </a:lnTo>
                  <a:lnTo>
                    <a:pt x="256" y="800"/>
                  </a:lnTo>
                  <a:lnTo>
                    <a:pt x="256" y="794"/>
                  </a:lnTo>
                  <a:lnTo>
                    <a:pt x="256" y="788"/>
                  </a:lnTo>
                  <a:lnTo>
                    <a:pt x="256" y="781"/>
                  </a:lnTo>
                  <a:lnTo>
                    <a:pt x="256" y="775"/>
                  </a:lnTo>
                  <a:lnTo>
                    <a:pt x="256" y="768"/>
                  </a:lnTo>
                  <a:lnTo>
                    <a:pt x="250" y="762"/>
                  </a:lnTo>
                  <a:lnTo>
                    <a:pt x="250" y="756"/>
                  </a:lnTo>
                  <a:lnTo>
                    <a:pt x="250" y="749"/>
                  </a:lnTo>
                  <a:lnTo>
                    <a:pt x="250" y="743"/>
                  </a:lnTo>
                  <a:lnTo>
                    <a:pt x="243" y="743"/>
                  </a:lnTo>
                  <a:lnTo>
                    <a:pt x="237" y="743"/>
                  </a:lnTo>
                  <a:lnTo>
                    <a:pt x="231" y="743"/>
                  </a:lnTo>
                  <a:lnTo>
                    <a:pt x="231" y="736"/>
                  </a:lnTo>
                  <a:lnTo>
                    <a:pt x="231" y="730"/>
                  </a:lnTo>
                  <a:lnTo>
                    <a:pt x="224" y="730"/>
                  </a:lnTo>
                  <a:lnTo>
                    <a:pt x="218" y="730"/>
                  </a:lnTo>
                  <a:lnTo>
                    <a:pt x="218" y="724"/>
                  </a:lnTo>
                  <a:lnTo>
                    <a:pt x="211" y="724"/>
                  </a:lnTo>
                  <a:lnTo>
                    <a:pt x="205" y="724"/>
                  </a:lnTo>
                  <a:lnTo>
                    <a:pt x="199" y="724"/>
                  </a:lnTo>
                  <a:lnTo>
                    <a:pt x="192" y="717"/>
                  </a:lnTo>
                  <a:lnTo>
                    <a:pt x="186" y="717"/>
                  </a:lnTo>
                  <a:lnTo>
                    <a:pt x="186" y="711"/>
                  </a:lnTo>
                  <a:lnTo>
                    <a:pt x="179" y="711"/>
                  </a:lnTo>
                  <a:lnTo>
                    <a:pt x="179" y="704"/>
                  </a:lnTo>
                  <a:lnTo>
                    <a:pt x="173" y="704"/>
                  </a:lnTo>
                  <a:lnTo>
                    <a:pt x="173" y="698"/>
                  </a:lnTo>
                  <a:lnTo>
                    <a:pt x="173" y="692"/>
                  </a:lnTo>
                  <a:lnTo>
                    <a:pt x="167" y="692"/>
                  </a:lnTo>
                  <a:lnTo>
                    <a:pt x="160" y="692"/>
                  </a:lnTo>
                  <a:lnTo>
                    <a:pt x="154" y="692"/>
                  </a:lnTo>
                  <a:lnTo>
                    <a:pt x="154" y="685"/>
                  </a:lnTo>
                  <a:lnTo>
                    <a:pt x="147" y="685"/>
                  </a:lnTo>
                  <a:lnTo>
                    <a:pt x="147" y="679"/>
                  </a:lnTo>
                  <a:lnTo>
                    <a:pt x="147" y="672"/>
                  </a:lnTo>
                  <a:lnTo>
                    <a:pt x="141" y="672"/>
                  </a:lnTo>
                  <a:lnTo>
                    <a:pt x="141" y="679"/>
                  </a:lnTo>
                  <a:lnTo>
                    <a:pt x="135" y="679"/>
                  </a:lnTo>
                  <a:lnTo>
                    <a:pt x="128" y="679"/>
                  </a:lnTo>
                  <a:lnTo>
                    <a:pt x="122" y="672"/>
                  </a:lnTo>
                  <a:lnTo>
                    <a:pt x="115" y="672"/>
                  </a:lnTo>
                  <a:lnTo>
                    <a:pt x="115" y="666"/>
                  </a:lnTo>
                  <a:lnTo>
                    <a:pt x="109" y="660"/>
                  </a:lnTo>
                  <a:lnTo>
                    <a:pt x="109" y="653"/>
                  </a:lnTo>
                  <a:lnTo>
                    <a:pt x="109" y="647"/>
                  </a:lnTo>
                  <a:lnTo>
                    <a:pt x="103" y="647"/>
                  </a:lnTo>
                  <a:lnTo>
                    <a:pt x="96" y="647"/>
                  </a:lnTo>
                  <a:lnTo>
                    <a:pt x="90" y="647"/>
                  </a:lnTo>
                  <a:lnTo>
                    <a:pt x="90" y="640"/>
                  </a:lnTo>
                  <a:lnTo>
                    <a:pt x="83" y="634"/>
                  </a:lnTo>
                  <a:lnTo>
                    <a:pt x="77" y="628"/>
                  </a:lnTo>
                  <a:lnTo>
                    <a:pt x="64" y="602"/>
                  </a:lnTo>
                  <a:lnTo>
                    <a:pt x="58" y="589"/>
                  </a:lnTo>
                  <a:lnTo>
                    <a:pt x="45" y="576"/>
                  </a:lnTo>
                  <a:lnTo>
                    <a:pt x="32" y="557"/>
                  </a:lnTo>
                  <a:lnTo>
                    <a:pt x="19" y="538"/>
                  </a:lnTo>
                  <a:lnTo>
                    <a:pt x="13" y="519"/>
                  </a:lnTo>
                  <a:lnTo>
                    <a:pt x="13" y="512"/>
                  </a:lnTo>
                  <a:lnTo>
                    <a:pt x="7" y="512"/>
                  </a:lnTo>
                  <a:lnTo>
                    <a:pt x="0" y="506"/>
                  </a:lnTo>
                  <a:lnTo>
                    <a:pt x="7" y="506"/>
                  </a:lnTo>
                  <a:lnTo>
                    <a:pt x="13" y="506"/>
                  </a:lnTo>
                  <a:lnTo>
                    <a:pt x="19" y="506"/>
                  </a:lnTo>
                  <a:lnTo>
                    <a:pt x="26" y="506"/>
                  </a:lnTo>
                  <a:lnTo>
                    <a:pt x="26" y="499"/>
                  </a:lnTo>
                  <a:lnTo>
                    <a:pt x="19" y="499"/>
                  </a:lnTo>
                  <a:lnTo>
                    <a:pt x="13" y="499"/>
                  </a:lnTo>
                  <a:lnTo>
                    <a:pt x="13" y="493"/>
                  </a:lnTo>
                  <a:lnTo>
                    <a:pt x="7" y="493"/>
                  </a:lnTo>
                  <a:lnTo>
                    <a:pt x="7" y="487"/>
                  </a:lnTo>
                  <a:lnTo>
                    <a:pt x="7" y="480"/>
                  </a:lnTo>
                  <a:lnTo>
                    <a:pt x="7" y="474"/>
                  </a:lnTo>
                  <a:lnTo>
                    <a:pt x="7" y="467"/>
                  </a:lnTo>
                  <a:lnTo>
                    <a:pt x="7" y="474"/>
                  </a:lnTo>
                  <a:lnTo>
                    <a:pt x="13" y="474"/>
                  </a:lnTo>
                  <a:lnTo>
                    <a:pt x="19" y="474"/>
                  </a:lnTo>
                  <a:lnTo>
                    <a:pt x="19" y="467"/>
                  </a:lnTo>
                  <a:lnTo>
                    <a:pt x="19" y="474"/>
                  </a:lnTo>
                  <a:lnTo>
                    <a:pt x="26" y="474"/>
                  </a:lnTo>
                  <a:lnTo>
                    <a:pt x="26" y="467"/>
                  </a:lnTo>
                  <a:lnTo>
                    <a:pt x="32" y="467"/>
                  </a:lnTo>
                  <a:lnTo>
                    <a:pt x="32" y="474"/>
                  </a:lnTo>
                  <a:lnTo>
                    <a:pt x="32" y="467"/>
                  </a:lnTo>
                  <a:lnTo>
                    <a:pt x="39" y="467"/>
                  </a:lnTo>
                  <a:lnTo>
                    <a:pt x="39" y="474"/>
                  </a:lnTo>
                  <a:lnTo>
                    <a:pt x="45" y="474"/>
                  </a:lnTo>
                  <a:lnTo>
                    <a:pt x="45" y="480"/>
                  </a:lnTo>
                  <a:lnTo>
                    <a:pt x="51" y="480"/>
                  </a:lnTo>
                  <a:lnTo>
                    <a:pt x="58" y="480"/>
                  </a:lnTo>
                  <a:lnTo>
                    <a:pt x="64" y="480"/>
                  </a:lnTo>
                  <a:lnTo>
                    <a:pt x="64" y="474"/>
                  </a:lnTo>
                  <a:lnTo>
                    <a:pt x="58" y="467"/>
                  </a:lnTo>
                  <a:lnTo>
                    <a:pt x="58" y="474"/>
                  </a:lnTo>
                  <a:lnTo>
                    <a:pt x="51" y="474"/>
                  </a:lnTo>
                  <a:lnTo>
                    <a:pt x="51" y="467"/>
                  </a:lnTo>
                  <a:lnTo>
                    <a:pt x="58" y="467"/>
                  </a:lnTo>
                  <a:lnTo>
                    <a:pt x="64" y="461"/>
                  </a:lnTo>
                  <a:lnTo>
                    <a:pt x="64" y="455"/>
                  </a:lnTo>
                  <a:lnTo>
                    <a:pt x="71" y="455"/>
                  </a:lnTo>
                  <a:lnTo>
                    <a:pt x="77" y="455"/>
                  </a:lnTo>
                  <a:lnTo>
                    <a:pt x="77" y="461"/>
                  </a:lnTo>
                  <a:lnTo>
                    <a:pt x="83" y="461"/>
                  </a:lnTo>
                  <a:lnTo>
                    <a:pt x="83" y="467"/>
                  </a:lnTo>
                  <a:lnTo>
                    <a:pt x="90" y="474"/>
                  </a:lnTo>
                  <a:lnTo>
                    <a:pt x="90" y="467"/>
                  </a:lnTo>
                  <a:lnTo>
                    <a:pt x="96" y="467"/>
                  </a:lnTo>
                  <a:lnTo>
                    <a:pt x="103" y="467"/>
                  </a:lnTo>
                  <a:lnTo>
                    <a:pt x="109" y="467"/>
                  </a:lnTo>
                  <a:lnTo>
                    <a:pt x="109" y="461"/>
                  </a:lnTo>
                  <a:lnTo>
                    <a:pt x="115" y="455"/>
                  </a:lnTo>
                  <a:lnTo>
                    <a:pt x="115" y="448"/>
                  </a:lnTo>
                  <a:lnTo>
                    <a:pt x="115" y="442"/>
                  </a:lnTo>
                  <a:lnTo>
                    <a:pt x="115" y="435"/>
                  </a:lnTo>
                  <a:lnTo>
                    <a:pt x="115" y="429"/>
                  </a:lnTo>
                  <a:lnTo>
                    <a:pt x="115" y="423"/>
                  </a:lnTo>
                  <a:lnTo>
                    <a:pt x="122" y="423"/>
                  </a:lnTo>
                  <a:lnTo>
                    <a:pt x="122" y="416"/>
                  </a:lnTo>
                  <a:lnTo>
                    <a:pt x="128" y="416"/>
                  </a:lnTo>
                  <a:lnTo>
                    <a:pt x="135" y="416"/>
                  </a:lnTo>
                  <a:lnTo>
                    <a:pt x="135" y="410"/>
                  </a:lnTo>
                  <a:lnTo>
                    <a:pt x="135" y="403"/>
                  </a:lnTo>
                  <a:lnTo>
                    <a:pt x="135" y="397"/>
                  </a:lnTo>
                  <a:lnTo>
                    <a:pt x="141" y="397"/>
                  </a:lnTo>
                  <a:lnTo>
                    <a:pt x="141" y="403"/>
                  </a:lnTo>
                  <a:lnTo>
                    <a:pt x="147" y="403"/>
                  </a:lnTo>
                  <a:lnTo>
                    <a:pt x="147" y="410"/>
                  </a:lnTo>
                  <a:lnTo>
                    <a:pt x="154" y="410"/>
                  </a:lnTo>
                  <a:lnTo>
                    <a:pt x="154" y="403"/>
                  </a:lnTo>
                  <a:lnTo>
                    <a:pt x="160" y="403"/>
                  </a:lnTo>
                  <a:lnTo>
                    <a:pt x="160" y="397"/>
                  </a:lnTo>
                  <a:lnTo>
                    <a:pt x="167" y="397"/>
                  </a:lnTo>
                  <a:lnTo>
                    <a:pt x="167" y="391"/>
                  </a:lnTo>
                  <a:lnTo>
                    <a:pt x="173" y="391"/>
                  </a:lnTo>
                  <a:lnTo>
                    <a:pt x="179" y="391"/>
                  </a:lnTo>
                  <a:lnTo>
                    <a:pt x="186" y="391"/>
                  </a:lnTo>
                  <a:lnTo>
                    <a:pt x="192" y="391"/>
                  </a:lnTo>
                  <a:lnTo>
                    <a:pt x="192" y="384"/>
                  </a:lnTo>
                  <a:lnTo>
                    <a:pt x="192" y="378"/>
                  </a:lnTo>
                  <a:lnTo>
                    <a:pt x="186" y="371"/>
                  </a:lnTo>
                  <a:lnTo>
                    <a:pt x="186" y="365"/>
                  </a:lnTo>
                  <a:lnTo>
                    <a:pt x="192" y="365"/>
                  </a:lnTo>
                  <a:lnTo>
                    <a:pt x="192" y="359"/>
                  </a:lnTo>
                  <a:lnTo>
                    <a:pt x="199" y="359"/>
                  </a:lnTo>
                  <a:lnTo>
                    <a:pt x="199" y="352"/>
                  </a:lnTo>
                  <a:lnTo>
                    <a:pt x="199" y="346"/>
                  </a:lnTo>
                  <a:lnTo>
                    <a:pt x="205" y="346"/>
                  </a:lnTo>
                  <a:lnTo>
                    <a:pt x="211" y="346"/>
                  </a:lnTo>
                  <a:lnTo>
                    <a:pt x="205" y="339"/>
                  </a:lnTo>
                  <a:lnTo>
                    <a:pt x="211" y="333"/>
                  </a:lnTo>
                  <a:lnTo>
                    <a:pt x="211" y="327"/>
                  </a:lnTo>
                  <a:lnTo>
                    <a:pt x="218" y="327"/>
                  </a:lnTo>
                  <a:lnTo>
                    <a:pt x="224" y="327"/>
                  </a:lnTo>
                  <a:lnTo>
                    <a:pt x="224" y="320"/>
                  </a:lnTo>
                  <a:lnTo>
                    <a:pt x="224" y="314"/>
                  </a:lnTo>
                  <a:lnTo>
                    <a:pt x="231" y="314"/>
                  </a:lnTo>
                  <a:lnTo>
                    <a:pt x="231" y="307"/>
                  </a:lnTo>
                  <a:lnTo>
                    <a:pt x="231" y="301"/>
                  </a:lnTo>
                  <a:lnTo>
                    <a:pt x="237" y="295"/>
                  </a:lnTo>
                  <a:lnTo>
                    <a:pt x="231" y="295"/>
                  </a:lnTo>
                  <a:lnTo>
                    <a:pt x="231" y="288"/>
                  </a:lnTo>
                  <a:lnTo>
                    <a:pt x="231" y="282"/>
                  </a:lnTo>
                  <a:lnTo>
                    <a:pt x="237" y="282"/>
                  </a:lnTo>
                  <a:lnTo>
                    <a:pt x="243" y="282"/>
                  </a:lnTo>
                  <a:lnTo>
                    <a:pt x="250" y="282"/>
                  </a:lnTo>
                  <a:lnTo>
                    <a:pt x="256" y="282"/>
                  </a:lnTo>
                  <a:lnTo>
                    <a:pt x="256" y="288"/>
                  </a:lnTo>
                  <a:lnTo>
                    <a:pt x="256" y="295"/>
                  </a:lnTo>
                  <a:lnTo>
                    <a:pt x="263" y="295"/>
                  </a:lnTo>
                  <a:lnTo>
                    <a:pt x="263" y="288"/>
                  </a:lnTo>
                  <a:lnTo>
                    <a:pt x="269" y="288"/>
                  </a:lnTo>
                  <a:lnTo>
                    <a:pt x="269" y="282"/>
                  </a:lnTo>
                  <a:lnTo>
                    <a:pt x="275" y="282"/>
                  </a:lnTo>
                  <a:lnTo>
                    <a:pt x="275" y="275"/>
                  </a:lnTo>
                  <a:lnTo>
                    <a:pt x="275" y="269"/>
                  </a:lnTo>
                  <a:lnTo>
                    <a:pt x="282" y="269"/>
                  </a:lnTo>
                  <a:lnTo>
                    <a:pt x="288" y="269"/>
                  </a:lnTo>
                  <a:lnTo>
                    <a:pt x="288" y="263"/>
                  </a:lnTo>
                  <a:lnTo>
                    <a:pt x="288" y="269"/>
                  </a:lnTo>
                  <a:lnTo>
                    <a:pt x="295" y="269"/>
                  </a:lnTo>
                  <a:lnTo>
                    <a:pt x="295" y="263"/>
                  </a:lnTo>
                  <a:lnTo>
                    <a:pt x="301" y="263"/>
                  </a:lnTo>
                  <a:lnTo>
                    <a:pt x="301" y="256"/>
                  </a:lnTo>
                  <a:lnTo>
                    <a:pt x="307" y="256"/>
                  </a:lnTo>
                  <a:lnTo>
                    <a:pt x="307" y="250"/>
                  </a:lnTo>
                  <a:lnTo>
                    <a:pt x="314" y="250"/>
                  </a:lnTo>
                  <a:lnTo>
                    <a:pt x="314" y="243"/>
                  </a:lnTo>
                  <a:lnTo>
                    <a:pt x="314" y="237"/>
                  </a:lnTo>
                  <a:lnTo>
                    <a:pt x="314" y="231"/>
                  </a:lnTo>
                  <a:lnTo>
                    <a:pt x="320" y="231"/>
                  </a:lnTo>
                  <a:lnTo>
                    <a:pt x="327" y="231"/>
                  </a:lnTo>
                  <a:lnTo>
                    <a:pt x="333" y="231"/>
                  </a:lnTo>
                  <a:lnTo>
                    <a:pt x="333" y="237"/>
                  </a:lnTo>
                  <a:lnTo>
                    <a:pt x="340" y="237"/>
                  </a:lnTo>
                  <a:lnTo>
                    <a:pt x="346" y="237"/>
                  </a:lnTo>
                  <a:lnTo>
                    <a:pt x="346" y="231"/>
                  </a:lnTo>
                  <a:lnTo>
                    <a:pt x="346" y="237"/>
                  </a:lnTo>
                  <a:lnTo>
                    <a:pt x="352" y="237"/>
                  </a:lnTo>
                  <a:lnTo>
                    <a:pt x="352" y="231"/>
                  </a:lnTo>
                  <a:lnTo>
                    <a:pt x="359" y="231"/>
                  </a:lnTo>
                  <a:lnTo>
                    <a:pt x="365" y="231"/>
                  </a:lnTo>
                  <a:lnTo>
                    <a:pt x="365" y="224"/>
                  </a:lnTo>
                  <a:lnTo>
                    <a:pt x="372" y="224"/>
                  </a:lnTo>
                  <a:lnTo>
                    <a:pt x="372" y="231"/>
                  </a:lnTo>
                  <a:lnTo>
                    <a:pt x="378" y="231"/>
                  </a:lnTo>
                  <a:lnTo>
                    <a:pt x="372" y="231"/>
                  </a:lnTo>
                  <a:lnTo>
                    <a:pt x="372" y="237"/>
                  </a:lnTo>
                  <a:lnTo>
                    <a:pt x="378" y="237"/>
                  </a:lnTo>
                  <a:lnTo>
                    <a:pt x="378" y="243"/>
                  </a:lnTo>
                  <a:lnTo>
                    <a:pt x="378" y="250"/>
                  </a:lnTo>
                  <a:lnTo>
                    <a:pt x="384" y="250"/>
                  </a:lnTo>
                  <a:lnTo>
                    <a:pt x="384" y="256"/>
                  </a:lnTo>
                  <a:lnTo>
                    <a:pt x="391" y="256"/>
                  </a:lnTo>
                  <a:lnTo>
                    <a:pt x="391" y="263"/>
                  </a:lnTo>
                  <a:lnTo>
                    <a:pt x="397" y="263"/>
                  </a:lnTo>
                  <a:lnTo>
                    <a:pt x="404" y="263"/>
                  </a:lnTo>
                  <a:lnTo>
                    <a:pt x="404" y="256"/>
                  </a:lnTo>
                  <a:lnTo>
                    <a:pt x="410" y="263"/>
                  </a:lnTo>
                  <a:lnTo>
                    <a:pt x="410" y="269"/>
                  </a:lnTo>
                  <a:lnTo>
                    <a:pt x="416" y="269"/>
                  </a:lnTo>
                  <a:lnTo>
                    <a:pt x="423" y="269"/>
                  </a:lnTo>
                  <a:lnTo>
                    <a:pt x="423" y="275"/>
                  </a:lnTo>
                  <a:lnTo>
                    <a:pt x="429" y="275"/>
                  </a:lnTo>
                  <a:lnTo>
                    <a:pt x="436" y="275"/>
                  </a:lnTo>
                  <a:lnTo>
                    <a:pt x="436" y="282"/>
                  </a:lnTo>
                  <a:lnTo>
                    <a:pt x="436" y="275"/>
                  </a:lnTo>
                  <a:lnTo>
                    <a:pt x="442" y="282"/>
                  </a:lnTo>
                  <a:lnTo>
                    <a:pt x="442" y="275"/>
                  </a:lnTo>
                  <a:lnTo>
                    <a:pt x="448" y="275"/>
                  </a:lnTo>
                  <a:lnTo>
                    <a:pt x="455" y="275"/>
                  </a:lnTo>
                  <a:lnTo>
                    <a:pt x="461" y="282"/>
                  </a:lnTo>
                  <a:lnTo>
                    <a:pt x="468" y="275"/>
                  </a:lnTo>
                  <a:lnTo>
                    <a:pt x="474" y="275"/>
                  </a:lnTo>
                  <a:lnTo>
                    <a:pt x="474" y="282"/>
                  </a:lnTo>
                  <a:lnTo>
                    <a:pt x="480" y="282"/>
                  </a:lnTo>
                  <a:lnTo>
                    <a:pt x="480" y="275"/>
                  </a:lnTo>
                  <a:lnTo>
                    <a:pt x="487" y="275"/>
                  </a:lnTo>
                  <a:lnTo>
                    <a:pt x="487" y="269"/>
                  </a:lnTo>
                  <a:lnTo>
                    <a:pt x="493" y="269"/>
                  </a:lnTo>
                  <a:lnTo>
                    <a:pt x="500" y="269"/>
                  </a:lnTo>
                  <a:lnTo>
                    <a:pt x="506" y="269"/>
                  </a:lnTo>
                  <a:lnTo>
                    <a:pt x="512" y="269"/>
                  </a:lnTo>
                  <a:lnTo>
                    <a:pt x="512" y="275"/>
                  </a:lnTo>
                  <a:lnTo>
                    <a:pt x="512" y="269"/>
                  </a:lnTo>
                  <a:lnTo>
                    <a:pt x="519" y="269"/>
                  </a:lnTo>
                  <a:lnTo>
                    <a:pt x="525" y="269"/>
                  </a:lnTo>
                  <a:lnTo>
                    <a:pt x="532" y="269"/>
                  </a:lnTo>
                  <a:lnTo>
                    <a:pt x="532" y="263"/>
                  </a:lnTo>
                  <a:lnTo>
                    <a:pt x="538" y="263"/>
                  </a:lnTo>
                  <a:lnTo>
                    <a:pt x="544" y="263"/>
                  </a:lnTo>
                  <a:lnTo>
                    <a:pt x="544" y="256"/>
                  </a:lnTo>
                  <a:lnTo>
                    <a:pt x="544" y="250"/>
                  </a:lnTo>
                  <a:lnTo>
                    <a:pt x="544" y="243"/>
                  </a:lnTo>
                  <a:lnTo>
                    <a:pt x="551" y="243"/>
                  </a:lnTo>
                  <a:lnTo>
                    <a:pt x="551" y="237"/>
                  </a:lnTo>
                  <a:lnTo>
                    <a:pt x="551" y="231"/>
                  </a:lnTo>
                  <a:lnTo>
                    <a:pt x="557" y="231"/>
                  </a:lnTo>
                  <a:lnTo>
                    <a:pt x="564" y="231"/>
                  </a:lnTo>
                  <a:lnTo>
                    <a:pt x="570" y="231"/>
                  </a:lnTo>
                  <a:lnTo>
                    <a:pt x="570" y="224"/>
                  </a:lnTo>
                  <a:lnTo>
                    <a:pt x="576" y="224"/>
                  </a:lnTo>
                  <a:lnTo>
                    <a:pt x="583" y="224"/>
                  </a:lnTo>
                  <a:lnTo>
                    <a:pt x="576" y="224"/>
                  </a:lnTo>
                  <a:lnTo>
                    <a:pt x="576" y="218"/>
                  </a:lnTo>
                  <a:lnTo>
                    <a:pt x="576" y="211"/>
                  </a:lnTo>
                  <a:lnTo>
                    <a:pt x="576" y="205"/>
                  </a:lnTo>
                  <a:lnTo>
                    <a:pt x="570" y="199"/>
                  </a:lnTo>
                  <a:lnTo>
                    <a:pt x="570" y="192"/>
                  </a:lnTo>
                  <a:lnTo>
                    <a:pt x="564" y="179"/>
                  </a:lnTo>
                  <a:lnTo>
                    <a:pt x="564" y="173"/>
                  </a:lnTo>
                  <a:lnTo>
                    <a:pt x="564" y="160"/>
                  </a:lnTo>
                  <a:lnTo>
                    <a:pt x="564" y="154"/>
                  </a:lnTo>
                  <a:lnTo>
                    <a:pt x="557" y="154"/>
                  </a:lnTo>
                  <a:lnTo>
                    <a:pt x="557" y="147"/>
                  </a:lnTo>
                  <a:lnTo>
                    <a:pt x="557" y="135"/>
                  </a:lnTo>
                  <a:lnTo>
                    <a:pt x="557" y="128"/>
                  </a:lnTo>
                  <a:lnTo>
                    <a:pt x="564" y="122"/>
                  </a:lnTo>
                  <a:lnTo>
                    <a:pt x="570" y="109"/>
                  </a:lnTo>
                  <a:lnTo>
                    <a:pt x="589" y="83"/>
                  </a:lnTo>
                  <a:lnTo>
                    <a:pt x="596" y="71"/>
                  </a:lnTo>
                  <a:lnTo>
                    <a:pt x="602" y="58"/>
                  </a:lnTo>
                  <a:lnTo>
                    <a:pt x="602" y="51"/>
                  </a:lnTo>
                  <a:lnTo>
                    <a:pt x="602" y="45"/>
                  </a:lnTo>
                  <a:lnTo>
                    <a:pt x="615" y="39"/>
                  </a:lnTo>
                  <a:lnTo>
                    <a:pt x="621" y="32"/>
                  </a:lnTo>
                  <a:lnTo>
                    <a:pt x="628" y="26"/>
                  </a:lnTo>
                  <a:lnTo>
                    <a:pt x="634" y="26"/>
                  </a:lnTo>
                  <a:lnTo>
                    <a:pt x="640" y="19"/>
                  </a:lnTo>
                  <a:lnTo>
                    <a:pt x="647" y="26"/>
                  </a:lnTo>
                  <a:lnTo>
                    <a:pt x="660" y="26"/>
                  </a:lnTo>
                  <a:lnTo>
                    <a:pt x="666" y="32"/>
                  </a:lnTo>
                  <a:lnTo>
                    <a:pt x="672" y="32"/>
                  </a:lnTo>
                  <a:lnTo>
                    <a:pt x="685" y="39"/>
                  </a:lnTo>
                  <a:lnTo>
                    <a:pt x="698" y="39"/>
                  </a:lnTo>
                  <a:lnTo>
                    <a:pt x="705" y="39"/>
                  </a:lnTo>
                  <a:lnTo>
                    <a:pt x="711" y="45"/>
                  </a:lnTo>
                  <a:lnTo>
                    <a:pt x="724" y="45"/>
                  </a:lnTo>
                  <a:lnTo>
                    <a:pt x="737" y="45"/>
                  </a:lnTo>
                  <a:lnTo>
                    <a:pt x="743" y="45"/>
                  </a:lnTo>
                  <a:lnTo>
                    <a:pt x="749" y="51"/>
                  </a:lnTo>
                  <a:lnTo>
                    <a:pt x="749" y="58"/>
                  </a:lnTo>
                  <a:lnTo>
                    <a:pt x="749" y="64"/>
                  </a:lnTo>
                  <a:lnTo>
                    <a:pt x="756" y="71"/>
                  </a:lnTo>
                  <a:lnTo>
                    <a:pt x="762" y="77"/>
                  </a:lnTo>
                  <a:lnTo>
                    <a:pt x="762" y="83"/>
                  </a:lnTo>
                  <a:lnTo>
                    <a:pt x="769" y="77"/>
                  </a:lnTo>
                  <a:lnTo>
                    <a:pt x="775" y="71"/>
                  </a:lnTo>
                  <a:lnTo>
                    <a:pt x="781" y="71"/>
                  </a:lnTo>
                  <a:lnTo>
                    <a:pt x="788" y="64"/>
                  </a:lnTo>
                  <a:lnTo>
                    <a:pt x="788" y="58"/>
                  </a:lnTo>
                  <a:lnTo>
                    <a:pt x="788" y="51"/>
                  </a:lnTo>
                  <a:lnTo>
                    <a:pt x="794" y="45"/>
                  </a:lnTo>
                  <a:lnTo>
                    <a:pt x="807" y="39"/>
                  </a:lnTo>
                  <a:lnTo>
                    <a:pt x="813" y="32"/>
                  </a:lnTo>
                  <a:lnTo>
                    <a:pt x="833" y="32"/>
                  </a:lnTo>
                  <a:lnTo>
                    <a:pt x="845" y="39"/>
                  </a:lnTo>
                  <a:lnTo>
                    <a:pt x="852" y="45"/>
                  </a:lnTo>
                  <a:lnTo>
                    <a:pt x="858" y="45"/>
                  </a:lnTo>
                  <a:lnTo>
                    <a:pt x="865" y="51"/>
                  </a:lnTo>
                  <a:lnTo>
                    <a:pt x="871" y="51"/>
                  </a:lnTo>
                  <a:lnTo>
                    <a:pt x="871" y="45"/>
                  </a:lnTo>
                  <a:lnTo>
                    <a:pt x="884" y="39"/>
                  </a:lnTo>
                  <a:lnTo>
                    <a:pt x="884" y="32"/>
                  </a:lnTo>
                  <a:lnTo>
                    <a:pt x="890" y="32"/>
                  </a:lnTo>
                  <a:lnTo>
                    <a:pt x="897" y="19"/>
                  </a:lnTo>
                  <a:lnTo>
                    <a:pt x="903" y="19"/>
                  </a:lnTo>
                  <a:lnTo>
                    <a:pt x="909" y="13"/>
                  </a:lnTo>
                  <a:lnTo>
                    <a:pt x="916" y="13"/>
                  </a:lnTo>
                  <a:lnTo>
                    <a:pt x="916" y="7"/>
                  </a:lnTo>
                  <a:lnTo>
                    <a:pt x="922" y="7"/>
                  </a:lnTo>
                  <a:lnTo>
                    <a:pt x="935" y="0"/>
                  </a:lnTo>
                  <a:lnTo>
                    <a:pt x="941" y="0"/>
                  </a:lnTo>
                  <a:lnTo>
                    <a:pt x="948" y="0"/>
                  </a:lnTo>
                  <a:lnTo>
                    <a:pt x="961" y="0"/>
                  </a:lnTo>
                  <a:lnTo>
                    <a:pt x="967" y="7"/>
                  </a:lnTo>
                  <a:lnTo>
                    <a:pt x="986" y="19"/>
                  </a:lnTo>
                  <a:lnTo>
                    <a:pt x="993" y="26"/>
                  </a:lnTo>
                  <a:lnTo>
                    <a:pt x="999" y="51"/>
                  </a:lnTo>
                  <a:lnTo>
                    <a:pt x="1044" y="90"/>
                  </a:lnTo>
                  <a:lnTo>
                    <a:pt x="1063" y="109"/>
                  </a:lnTo>
                  <a:lnTo>
                    <a:pt x="1089" y="122"/>
                  </a:lnTo>
                  <a:lnTo>
                    <a:pt x="1108" y="160"/>
                  </a:lnTo>
                  <a:lnTo>
                    <a:pt x="1127" y="179"/>
                  </a:lnTo>
                  <a:lnTo>
                    <a:pt x="1140" y="205"/>
                  </a:lnTo>
                  <a:lnTo>
                    <a:pt x="1140" y="224"/>
                  </a:lnTo>
                  <a:lnTo>
                    <a:pt x="1146" y="250"/>
                  </a:lnTo>
                  <a:lnTo>
                    <a:pt x="1153" y="282"/>
                  </a:lnTo>
                  <a:lnTo>
                    <a:pt x="1146" y="307"/>
                  </a:lnTo>
                  <a:lnTo>
                    <a:pt x="1153" y="371"/>
                  </a:lnTo>
                  <a:lnTo>
                    <a:pt x="1153" y="448"/>
                  </a:lnTo>
                  <a:lnTo>
                    <a:pt x="1146" y="653"/>
                  </a:lnTo>
                  <a:lnTo>
                    <a:pt x="1153" y="685"/>
                  </a:lnTo>
                  <a:lnTo>
                    <a:pt x="1153" y="717"/>
                  </a:lnTo>
                  <a:lnTo>
                    <a:pt x="1166" y="749"/>
                  </a:lnTo>
                  <a:lnTo>
                    <a:pt x="1166" y="762"/>
                  </a:lnTo>
                  <a:lnTo>
                    <a:pt x="1153" y="781"/>
                  </a:lnTo>
                  <a:lnTo>
                    <a:pt x="1153" y="800"/>
                  </a:lnTo>
                  <a:lnTo>
                    <a:pt x="1146" y="807"/>
                  </a:lnTo>
                  <a:lnTo>
                    <a:pt x="1146" y="826"/>
                  </a:lnTo>
                  <a:lnTo>
                    <a:pt x="1140" y="845"/>
                  </a:lnTo>
                  <a:lnTo>
                    <a:pt x="1140" y="858"/>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endParaRPr lang="fr-FR" noProof="0" dirty="0"/>
            </a:p>
          </p:txBody>
        </p:sp>
        <p:sp>
          <p:nvSpPr>
            <p:cNvPr id="57" name="Freeform 228">
              <a:extLst>
                <a:ext uri="{FF2B5EF4-FFF2-40B4-BE49-F238E27FC236}">
                  <a16:creationId xmlns:a16="http://schemas.microsoft.com/office/drawing/2014/main" id="{1A8F3D10-0A24-C114-18D4-F210F8BAB291}"/>
                </a:ext>
              </a:extLst>
            </p:cNvPr>
            <p:cNvSpPr>
              <a:spLocks/>
            </p:cNvSpPr>
            <p:nvPr/>
          </p:nvSpPr>
          <p:spPr bwMode="gray">
            <a:xfrm>
              <a:off x="3894551" y="2371660"/>
              <a:ext cx="702756" cy="899834"/>
            </a:xfrm>
            <a:custGeom>
              <a:avLst/>
              <a:gdLst>
                <a:gd name="T0" fmla="*/ 1044 w 1089"/>
                <a:gd name="T1" fmla="*/ 532 h 1249"/>
                <a:gd name="T2" fmla="*/ 1050 w 1089"/>
                <a:gd name="T3" fmla="*/ 673 h 1249"/>
                <a:gd name="T4" fmla="*/ 1069 w 1089"/>
                <a:gd name="T5" fmla="*/ 839 h 1249"/>
                <a:gd name="T6" fmla="*/ 999 w 1089"/>
                <a:gd name="T7" fmla="*/ 890 h 1249"/>
                <a:gd name="T8" fmla="*/ 909 w 1089"/>
                <a:gd name="T9" fmla="*/ 910 h 1249"/>
                <a:gd name="T10" fmla="*/ 839 w 1089"/>
                <a:gd name="T11" fmla="*/ 884 h 1249"/>
                <a:gd name="T12" fmla="*/ 743 w 1089"/>
                <a:gd name="T13" fmla="*/ 878 h 1249"/>
                <a:gd name="T14" fmla="*/ 692 w 1089"/>
                <a:gd name="T15" fmla="*/ 993 h 1249"/>
                <a:gd name="T16" fmla="*/ 698 w 1089"/>
                <a:gd name="T17" fmla="*/ 1063 h 1249"/>
                <a:gd name="T18" fmla="*/ 660 w 1089"/>
                <a:gd name="T19" fmla="*/ 1102 h 1249"/>
                <a:gd name="T20" fmla="*/ 608 w 1089"/>
                <a:gd name="T21" fmla="*/ 1114 h 1249"/>
                <a:gd name="T22" fmla="*/ 564 w 1089"/>
                <a:gd name="T23" fmla="*/ 1114 h 1249"/>
                <a:gd name="T24" fmla="*/ 512 w 1089"/>
                <a:gd name="T25" fmla="*/ 1095 h 1249"/>
                <a:gd name="T26" fmla="*/ 487 w 1089"/>
                <a:gd name="T27" fmla="*/ 1070 h 1249"/>
                <a:gd name="T28" fmla="*/ 442 w 1089"/>
                <a:gd name="T29" fmla="*/ 1076 h 1249"/>
                <a:gd name="T30" fmla="*/ 410 w 1089"/>
                <a:gd name="T31" fmla="*/ 1108 h 1249"/>
                <a:gd name="T32" fmla="*/ 371 w 1089"/>
                <a:gd name="T33" fmla="*/ 1121 h 1249"/>
                <a:gd name="T34" fmla="*/ 346 w 1089"/>
                <a:gd name="T35" fmla="*/ 1166 h 1249"/>
                <a:gd name="T36" fmla="*/ 314 w 1089"/>
                <a:gd name="T37" fmla="*/ 1210 h 1249"/>
                <a:gd name="T38" fmla="*/ 282 w 1089"/>
                <a:gd name="T39" fmla="*/ 1249 h 1249"/>
                <a:gd name="T40" fmla="*/ 256 w 1089"/>
                <a:gd name="T41" fmla="*/ 1178 h 1249"/>
                <a:gd name="T42" fmla="*/ 205 w 1089"/>
                <a:gd name="T43" fmla="*/ 1082 h 1249"/>
                <a:gd name="T44" fmla="*/ 237 w 1089"/>
                <a:gd name="T45" fmla="*/ 1012 h 1249"/>
                <a:gd name="T46" fmla="*/ 269 w 1089"/>
                <a:gd name="T47" fmla="*/ 942 h 1249"/>
                <a:gd name="T48" fmla="*/ 269 w 1089"/>
                <a:gd name="T49" fmla="*/ 858 h 1249"/>
                <a:gd name="T50" fmla="*/ 288 w 1089"/>
                <a:gd name="T51" fmla="*/ 807 h 1249"/>
                <a:gd name="T52" fmla="*/ 275 w 1089"/>
                <a:gd name="T53" fmla="*/ 724 h 1249"/>
                <a:gd name="T54" fmla="*/ 250 w 1089"/>
                <a:gd name="T55" fmla="*/ 692 h 1249"/>
                <a:gd name="T56" fmla="*/ 186 w 1089"/>
                <a:gd name="T57" fmla="*/ 666 h 1249"/>
                <a:gd name="T58" fmla="*/ 122 w 1089"/>
                <a:gd name="T59" fmla="*/ 666 h 1249"/>
                <a:gd name="T60" fmla="*/ 83 w 1089"/>
                <a:gd name="T61" fmla="*/ 711 h 1249"/>
                <a:gd name="T62" fmla="*/ 13 w 1089"/>
                <a:gd name="T63" fmla="*/ 717 h 1249"/>
                <a:gd name="T64" fmla="*/ 26 w 1089"/>
                <a:gd name="T65" fmla="*/ 679 h 1249"/>
                <a:gd name="T66" fmla="*/ 70 w 1089"/>
                <a:gd name="T67" fmla="*/ 653 h 1249"/>
                <a:gd name="T68" fmla="*/ 6 w 1089"/>
                <a:gd name="T69" fmla="*/ 634 h 1249"/>
                <a:gd name="T70" fmla="*/ 38 w 1089"/>
                <a:gd name="T71" fmla="*/ 602 h 1249"/>
                <a:gd name="T72" fmla="*/ 90 w 1089"/>
                <a:gd name="T73" fmla="*/ 589 h 1249"/>
                <a:gd name="T74" fmla="*/ 141 w 1089"/>
                <a:gd name="T75" fmla="*/ 570 h 1249"/>
                <a:gd name="T76" fmla="*/ 96 w 1089"/>
                <a:gd name="T77" fmla="*/ 557 h 1249"/>
                <a:gd name="T78" fmla="*/ 45 w 1089"/>
                <a:gd name="T79" fmla="*/ 557 h 1249"/>
                <a:gd name="T80" fmla="*/ 45 w 1089"/>
                <a:gd name="T81" fmla="*/ 493 h 1249"/>
                <a:gd name="T82" fmla="*/ 96 w 1089"/>
                <a:gd name="T83" fmla="*/ 519 h 1249"/>
                <a:gd name="T84" fmla="*/ 109 w 1089"/>
                <a:gd name="T85" fmla="*/ 461 h 1249"/>
                <a:gd name="T86" fmla="*/ 90 w 1089"/>
                <a:gd name="T87" fmla="*/ 410 h 1249"/>
                <a:gd name="T88" fmla="*/ 115 w 1089"/>
                <a:gd name="T89" fmla="*/ 359 h 1249"/>
                <a:gd name="T90" fmla="*/ 115 w 1089"/>
                <a:gd name="T91" fmla="*/ 282 h 1249"/>
                <a:gd name="T92" fmla="*/ 128 w 1089"/>
                <a:gd name="T93" fmla="*/ 237 h 1249"/>
                <a:gd name="T94" fmla="*/ 122 w 1089"/>
                <a:gd name="T95" fmla="*/ 180 h 1249"/>
                <a:gd name="T96" fmla="*/ 179 w 1089"/>
                <a:gd name="T97" fmla="*/ 180 h 1249"/>
                <a:gd name="T98" fmla="*/ 186 w 1089"/>
                <a:gd name="T99" fmla="*/ 225 h 1249"/>
                <a:gd name="T100" fmla="*/ 243 w 1089"/>
                <a:gd name="T101" fmla="*/ 244 h 1249"/>
                <a:gd name="T102" fmla="*/ 269 w 1089"/>
                <a:gd name="T103" fmla="*/ 257 h 1249"/>
                <a:gd name="T104" fmla="*/ 295 w 1089"/>
                <a:gd name="T105" fmla="*/ 295 h 1249"/>
                <a:gd name="T106" fmla="*/ 359 w 1089"/>
                <a:gd name="T107" fmla="*/ 308 h 1249"/>
                <a:gd name="T108" fmla="*/ 403 w 1089"/>
                <a:gd name="T109" fmla="*/ 301 h 1249"/>
                <a:gd name="T110" fmla="*/ 397 w 1089"/>
                <a:gd name="T111" fmla="*/ 244 h 1249"/>
                <a:gd name="T112" fmla="*/ 429 w 1089"/>
                <a:gd name="T113" fmla="*/ 186 h 1249"/>
                <a:gd name="T114" fmla="*/ 468 w 1089"/>
                <a:gd name="T115" fmla="*/ 77 h 1249"/>
                <a:gd name="T116" fmla="*/ 500 w 1089"/>
                <a:gd name="T117" fmla="*/ 45 h 1249"/>
                <a:gd name="T118" fmla="*/ 532 w 1089"/>
                <a:gd name="T119" fmla="*/ 52 h 1249"/>
                <a:gd name="T120" fmla="*/ 570 w 1089"/>
                <a:gd name="T121" fmla="*/ 39 h 1249"/>
                <a:gd name="T122" fmla="*/ 615 w 1089"/>
                <a:gd name="T123" fmla="*/ 39 h 1249"/>
                <a:gd name="T124" fmla="*/ 692 w 1089"/>
                <a:gd name="T125" fmla="*/ 13 h 1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89" h="1249">
                  <a:moveTo>
                    <a:pt x="711" y="0"/>
                  </a:moveTo>
                  <a:lnTo>
                    <a:pt x="858" y="96"/>
                  </a:lnTo>
                  <a:lnTo>
                    <a:pt x="967" y="167"/>
                  </a:lnTo>
                  <a:lnTo>
                    <a:pt x="1005" y="186"/>
                  </a:lnTo>
                  <a:lnTo>
                    <a:pt x="1012" y="192"/>
                  </a:lnTo>
                  <a:lnTo>
                    <a:pt x="1031" y="199"/>
                  </a:lnTo>
                  <a:lnTo>
                    <a:pt x="1037" y="231"/>
                  </a:lnTo>
                  <a:lnTo>
                    <a:pt x="1037" y="353"/>
                  </a:lnTo>
                  <a:lnTo>
                    <a:pt x="1037" y="481"/>
                  </a:lnTo>
                  <a:lnTo>
                    <a:pt x="1044" y="500"/>
                  </a:lnTo>
                  <a:lnTo>
                    <a:pt x="1044" y="513"/>
                  </a:lnTo>
                  <a:lnTo>
                    <a:pt x="1044" y="532"/>
                  </a:lnTo>
                  <a:lnTo>
                    <a:pt x="1037" y="570"/>
                  </a:lnTo>
                  <a:lnTo>
                    <a:pt x="1025" y="596"/>
                  </a:lnTo>
                  <a:lnTo>
                    <a:pt x="1018" y="615"/>
                  </a:lnTo>
                  <a:lnTo>
                    <a:pt x="1018" y="628"/>
                  </a:lnTo>
                  <a:lnTo>
                    <a:pt x="1031" y="653"/>
                  </a:lnTo>
                  <a:lnTo>
                    <a:pt x="1031" y="666"/>
                  </a:lnTo>
                  <a:lnTo>
                    <a:pt x="1031" y="673"/>
                  </a:lnTo>
                  <a:lnTo>
                    <a:pt x="1037" y="673"/>
                  </a:lnTo>
                  <a:lnTo>
                    <a:pt x="1044" y="673"/>
                  </a:lnTo>
                  <a:lnTo>
                    <a:pt x="1044" y="666"/>
                  </a:lnTo>
                  <a:lnTo>
                    <a:pt x="1050" y="666"/>
                  </a:lnTo>
                  <a:lnTo>
                    <a:pt x="1050" y="673"/>
                  </a:lnTo>
                  <a:lnTo>
                    <a:pt x="1050" y="666"/>
                  </a:lnTo>
                  <a:lnTo>
                    <a:pt x="1057" y="666"/>
                  </a:lnTo>
                  <a:lnTo>
                    <a:pt x="1063" y="666"/>
                  </a:lnTo>
                  <a:lnTo>
                    <a:pt x="1063" y="679"/>
                  </a:lnTo>
                  <a:lnTo>
                    <a:pt x="1069" y="717"/>
                  </a:lnTo>
                  <a:lnTo>
                    <a:pt x="1069" y="724"/>
                  </a:lnTo>
                  <a:lnTo>
                    <a:pt x="1069" y="737"/>
                  </a:lnTo>
                  <a:lnTo>
                    <a:pt x="1069" y="781"/>
                  </a:lnTo>
                  <a:lnTo>
                    <a:pt x="1082" y="826"/>
                  </a:lnTo>
                  <a:lnTo>
                    <a:pt x="1089" y="839"/>
                  </a:lnTo>
                  <a:lnTo>
                    <a:pt x="1076" y="839"/>
                  </a:lnTo>
                  <a:lnTo>
                    <a:pt x="1069" y="839"/>
                  </a:lnTo>
                  <a:lnTo>
                    <a:pt x="1063" y="839"/>
                  </a:lnTo>
                  <a:lnTo>
                    <a:pt x="1050" y="846"/>
                  </a:lnTo>
                  <a:lnTo>
                    <a:pt x="1044" y="846"/>
                  </a:lnTo>
                  <a:lnTo>
                    <a:pt x="1044" y="852"/>
                  </a:lnTo>
                  <a:lnTo>
                    <a:pt x="1037" y="852"/>
                  </a:lnTo>
                  <a:lnTo>
                    <a:pt x="1031" y="858"/>
                  </a:lnTo>
                  <a:lnTo>
                    <a:pt x="1025" y="858"/>
                  </a:lnTo>
                  <a:lnTo>
                    <a:pt x="1018" y="871"/>
                  </a:lnTo>
                  <a:lnTo>
                    <a:pt x="1012" y="871"/>
                  </a:lnTo>
                  <a:lnTo>
                    <a:pt x="1012" y="878"/>
                  </a:lnTo>
                  <a:lnTo>
                    <a:pt x="999" y="884"/>
                  </a:lnTo>
                  <a:lnTo>
                    <a:pt x="999" y="890"/>
                  </a:lnTo>
                  <a:lnTo>
                    <a:pt x="993" y="890"/>
                  </a:lnTo>
                  <a:lnTo>
                    <a:pt x="986" y="884"/>
                  </a:lnTo>
                  <a:lnTo>
                    <a:pt x="980" y="884"/>
                  </a:lnTo>
                  <a:lnTo>
                    <a:pt x="973" y="878"/>
                  </a:lnTo>
                  <a:lnTo>
                    <a:pt x="961" y="871"/>
                  </a:lnTo>
                  <a:lnTo>
                    <a:pt x="941" y="871"/>
                  </a:lnTo>
                  <a:lnTo>
                    <a:pt x="935" y="878"/>
                  </a:lnTo>
                  <a:lnTo>
                    <a:pt x="922" y="884"/>
                  </a:lnTo>
                  <a:lnTo>
                    <a:pt x="916" y="890"/>
                  </a:lnTo>
                  <a:lnTo>
                    <a:pt x="916" y="897"/>
                  </a:lnTo>
                  <a:lnTo>
                    <a:pt x="916" y="903"/>
                  </a:lnTo>
                  <a:lnTo>
                    <a:pt x="909" y="910"/>
                  </a:lnTo>
                  <a:lnTo>
                    <a:pt x="903" y="910"/>
                  </a:lnTo>
                  <a:lnTo>
                    <a:pt x="897" y="916"/>
                  </a:lnTo>
                  <a:lnTo>
                    <a:pt x="890" y="922"/>
                  </a:lnTo>
                  <a:lnTo>
                    <a:pt x="890" y="916"/>
                  </a:lnTo>
                  <a:lnTo>
                    <a:pt x="884" y="910"/>
                  </a:lnTo>
                  <a:lnTo>
                    <a:pt x="877" y="903"/>
                  </a:lnTo>
                  <a:lnTo>
                    <a:pt x="877" y="897"/>
                  </a:lnTo>
                  <a:lnTo>
                    <a:pt x="877" y="890"/>
                  </a:lnTo>
                  <a:lnTo>
                    <a:pt x="871" y="884"/>
                  </a:lnTo>
                  <a:lnTo>
                    <a:pt x="865" y="884"/>
                  </a:lnTo>
                  <a:lnTo>
                    <a:pt x="852" y="884"/>
                  </a:lnTo>
                  <a:lnTo>
                    <a:pt x="839" y="884"/>
                  </a:lnTo>
                  <a:lnTo>
                    <a:pt x="833" y="878"/>
                  </a:lnTo>
                  <a:lnTo>
                    <a:pt x="826" y="878"/>
                  </a:lnTo>
                  <a:lnTo>
                    <a:pt x="813" y="878"/>
                  </a:lnTo>
                  <a:lnTo>
                    <a:pt x="800" y="871"/>
                  </a:lnTo>
                  <a:lnTo>
                    <a:pt x="794" y="871"/>
                  </a:lnTo>
                  <a:lnTo>
                    <a:pt x="788" y="865"/>
                  </a:lnTo>
                  <a:lnTo>
                    <a:pt x="775" y="865"/>
                  </a:lnTo>
                  <a:lnTo>
                    <a:pt x="768" y="858"/>
                  </a:lnTo>
                  <a:lnTo>
                    <a:pt x="762" y="865"/>
                  </a:lnTo>
                  <a:lnTo>
                    <a:pt x="756" y="865"/>
                  </a:lnTo>
                  <a:lnTo>
                    <a:pt x="749" y="871"/>
                  </a:lnTo>
                  <a:lnTo>
                    <a:pt x="743" y="878"/>
                  </a:lnTo>
                  <a:lnTo>
                    <a:pt x="730" y="884"/>
                  </a:lnTo>
                  <a:lnTo>
                    <a:pt x="730" y="890"/>
                  </a:lnTo>
                  <a:lnTo>
                    <a:pt x="730" y="897"/>
                  </a:lnTo>
                  <a:lnTo>
                    <a:pt x="724" y="910"/>
                  </a:lnTo>
                  <a:lnTo>
                    <a:pt x="717" y="922"/>
                  </a:lnTo>
                  <a:lnTo>
                    <a:pt x="698" y="948"/>
                  </a:lnTo>
                  <a:lnTo>
                    <a:pt x="692" y="961"/>
                  </a:lnTo>
                  <a:lnTo>
                    <a:pt x="685" y="967"/>
                  </a:lnTo>
                  <a:lnTo>
                    <a:pt x="685" y="974"/>
                  </a:lnTo>
                  <a:lnTo>
                    <a:pt x="685" y="986"/>
                  </a:lnTo>
                  <a:lnTo>
                    <a:pt x="685" y="993"/>
                  </a:lnTo>
                  <a:lnTo>
                    <a:pt x="692" y="993"/>
                  </a:lnTo>
                  <a:lnTo>
                    <a:pt x="692" y="999"/>
                  </a:lnTo>
                  <a:lnTo>
                    <a:pt x="692" y="1012"/>
                  </a:lnTo>
                  <a:lnTo>
                    <a:pt x="692" y="1018"/>
                  </a:lnTo>
                  <a:lnTo>
                    <a:pt x="698" y="1031"/>
                  </a:lnTo>
                  <a:lnTo>
                    <a:pt x="698" y="1038"/>
                  </a:lnTo>
                  <a:lnTo>
                    <a:pt x="704" y="1044"/>
                  </a:lnTo>
                  <a:lnTo>
                    <a:pt x="704" y="1050"/>
                  </a:lnTo>
                  <a:lnTo>
                    <a:pt x="704" y="1057"/>
                  </a:lnTo>
                  <a:lnTo>
                    <a:pt x="704" y="1063"/>
                  </a:lnTo>
                  <a:lnTo>
                    <a:pt x="711" y="1063"/>
                  </a:lnTo>
                  <a:lnTo>
                    <a:pt x="704" y="1063"/>
                  </a:lnTo>
                  <a:lnTo>
                    <a:pt x="698" y="1063"/>
                  </a:lnTo>
                  <a:lnTo>
                    <a:pt x="698" y="1070"/>
                  </a:lnTo>
                  <a:lnTo>
                    <a:pt x="692" y="1070"/>
                  </a:lnTo>
                  <a:lnTo>
                    <a:pt x="685" y="1070"/>
                  </a:lnTo>
                  <a:lnTo>
                    <a:pt x="679" y="1070"/>
                  </a:lnTo>
                  <a:lnTo>
                    <a:pt x="679" y="1076"/>
                  </a:lnTo>
                  <a:lnTo>
                    <a:pt x="679" y="1082"/>
                  </a:lnTo>
                  <a:lnTo>
                    <a:pt x="672" y="1082"/>
                  </a:lnTo>
                  <a:lnTo>
                    <a:pt x="672" y="1089"/>
                  </a:lnTo>
                  <a:lnTo>
                    <a:pt x="672" y="1095"/>
                  </a:lnTo>
                  <a:lnTo>
                    <a:pt x="672" y="1102"/>
                  </a:lnTo>
                  <a:lnTo>
                    <a:pt x="666" y="1102"/>
                  </a:lnTo>
                  <a:lnTo>
                    <a:pt x="660" y="1102"/>
                  </a:lnTo>
                  <a:lnTo>
                    <a:pt x="660" y="1108"/>
                  </a:lnTo>
                  <a:lnTo>
                    <a:pt x="653" y="1108"/>
                  </a:lnTo>
                  <a:lnTo>
                    <a:pt x="647" y="1108"/>
                  </a:lnTo>
                  <a:lnTo>
                    <a:pt x="640" y="1108"/>
                  </a:lnTo>
                  <a:lnTo>
                    <a:pt x="640" y="1114"/>
                  </a:lnTo>
                  <a:lnTo>
                    <a:pt x="640" y="1108"/>
                  </a:lnTo>
                  <a:lnTo>
                    <a:pt x="634" y="1108"/>
                  </a:lnTo>
                  <a:lnTo>
                    <a:pt x="628" y="1108"/>
                  </a:lnTo>
                  <a:lnTo>
                    <a:pt x="621" y="1108"/>
                  </a:lnTo>
                  <a:lnTo>
                    <a:pt x="615" y="1108"/>
                  </a:lnTo>
                  <a:lnTo>
                    <a:pt x="615" y="1114"/>
                  </a:lnTo>
                  <a:lnTo>
                    <a:pt x="608" y="1114"/>
                  </a:lnTo>
                  <a:lnTo>
                    <a:pt x="608" y="1121"/>
                  </a:lnTo>
                  <a:lnTo>
                    <a:pt x="602" y="1121"/>
                  </a:lnTo>
                  <a:lnTo>
                    <a:pt x="602" y="1114"/>
                  </a:lnTo>
                  <a:lnTo>
                    <a:pt x="596" y="1114"/>
                  </a:lnTo>
                  <a:lnTo>
                    <a:pt x="589" y="1121"/>
                  </a:lnTo>
                  <a:lnTo>
                    <a:pt x="583" y="1114"/>
                  </a:lnTo>
                  <a:lnTo>
                    <a:pt x="576" y="1114"/>
                  </a:lnTo>
                  <a:lnTo>
                    <a:pt x="570" y="1114"/>
                  </a:lnTo>
                  <a:lnTo>
                    <a:pt x="570" y="1121"/>
                  </a:lnTo>
                  <a:lnTo>
                    <a:pt x="564" y="1114"/>
                  </a:lnTo>
                  <a:lnTo>
                    <a:pt x="564" y="1121"/>
                  </a:lnTo>
                  <a:lnTo>
                    <a:pt x="564" y="1114"/>
                  </a:lnTo>
                  <a:lnTo>
                    <a:pt x="557" y="1114"/>
                  </a:lnTo>
                  <a:lnTo>
                    <a:pt x="551" y="1114"/>
                  </a:lnTo>
                  <a:lnTo>
                    <a:pt x="551" y="1108"/>
                  </a:lnTo>
                  <a:lnTo>
                    <a:pt x="544" y="1108"/>
                  </a:lnTo>
                  <a:lnTo>
                    <a:pt x="538" y="1108"/>
                  </a:lnTo>
                  <a:lnTo>
                    <a:pt x="538" y="1102"/>
                  </a:lnTo>
                  <a:lnTo>
                    <a:pt x="532" y="1095"/>
                  </a:lnTo>
                  <a:lnTo>
                    <a:pt x="532" y="1102"/>
                  </a:lnTo>
                  <a:lnTo>
                    <a:pt x="525" y="1102"/>
                  </a:lnTo>
                  <a:lnTo>
                    <a:pt x="519" y="1102"/>
                  </a:lnTo>
                  <a:lnTo>
                    <a:pt x="519" y="1095"/>
                  </a:lnTo>
                  <a:lnTo>
                    <a:pt x="512" y="1095"/>
                  </a:lnTo>
                  <a:lnTo>
                    <a:pt x="512" y="1089"/>
                  </a:lnTo>
                  <a:lnTo>
                    <a:pt x="506" y="1089"/>
                  </a:lnTo>
                  <a:lnTo>
                    <a:pt x="506" y="1082"/>
                  </a:lnTo>
                  <a:lnTo>
                    <a:pt x="506" y="1076"/>
                  </a:lnTo>
                  <a:lnTo>
                    <a:pt x="500" y="1076"/>
                  </a:lnTo>
                  <a:lnTo>
                    <a:pt x="500" y="1070"/>
                  </a:lnTo>
                  <a:lnTo>
                    <a:pt x="506" y="1070"/>
                  </a:lnTo>
                  <a:lnTo>
                    <a:pt x="500" y="1070"/>
                  </a:lnTo>
                  <a:lnTo>
                    <a:pt x="500" y="1063"/>
                  </a:lnTo>
                  <a:lnTo>
                    <a:pt x="493" y="1063"/>
                  </a:lnTo>
                  <a:lnTo>
                    <a:pt x="493" y="1070"/>
                  </a:lnTo>
                  <a:lnTo>
                    <a:pt x="487" y="1070"/>
                  </a:lnTo>
                  <a:lnTo>
                    <a:pt x="480" y="1070"/>
                  </a:lnTo>
                  <a:lnTo>
                    <a:pt x="480" y="1076"/>
                  </a:lnTo>
                  <a:lnTo>
                    <a:pt x="474" y="1076"/>
                  </a:lnTo>
                  <a:lnTo>
                    <a:pt x="474" y="1070"/>
                  </a:lnTo>
                  <a:lnTo>
                    <a:pt x="474" y="1076"/>
                  </a:lnTo>
                  <a:lnTo>
                    <a:pt x="468" y="1076"/>
                  </a:lnTo>
                  <a:lnTo>
                    <a:pt x="461" y="1076"/>
                  </a:lnTo>
                  <a:lnTo>
                    <a:pt x="461" y="1070"/>
                  </a:lnTo>
                  <a:lnTo>
                    <a:pt x="455" y="1070"/>
                  </a:lnTo>
                  <a:lnTo>
                    <a:pt x="448" y="1070"/>
                  </a:lnTo>
                  <a:lnTo>
                    <a:pt x="442" y="1070"/>
                  </a:lnTo>
                  <a:lnTo>
                    <a:pt x="442" y="1076"/>
                  </a:lnTo>
                  <a:lnTo>
                    <a:pt x="442" y="1082"/>
                  </a:lnTo>
                  <a:lnTo>
                    <a:pt x="442" y="1089"/>
                  </a:lnTo>
                  <a:lnTo>
                    <a:pt x="435" y="1089"/>
                  </a:lnTo>
                  <a:lnTo>
                    <a:pt x="435" y="1095"/>
                  </a:lnTo>
                  <a:lnTo>
                    <a:pt x="429" y="1095"/>
                  </a:lnTo>
                  <a:lnTo>
                    <a:pt x="429" y="1102"/>
                  </a:lnTo>
                  <a:lnTo>
                    <a:pt x="423" y="1102"/>
                  </a:lnTo>
                  <a:lnTo>
                    <a:pt x="423" y="1108"/>
                  </a:lnTo>
                  <a:lnTo>
                    <a:pt x="416" y="1108"/>
                  </a:lnTo>
                  <a:lnTo>
                    <a:pt x="416" y="1102"/>
                  </a:lnTo>
                  <a:lnTo>
                    <a:pt x="416" y="1108"/>
                  </a:lnTo>
                  <a:lnTo>
                    <a:pt x="410" y="1108"/>
                  </a:lnTo>
                  <a:lnTo>
                    <a:pt x="403" y="1108"/>
                  </a:lnTo>
                  <a:lnTo>
                    <a:pt x="403" y="1114"/>
                  </a:lnTo>
                  <a:lnTo>
                    <a:pt x="403" y="1121"/>
                  </a:lnTo>
                  <a:lnTo>
                    <a:pt x="397" y="1121"/>
                  </a:lnTo>
                  <a:lnTo>
                    <a:pt x="397" y="1127"/>
                  </a:lnTo>
                  <a:lnTo>
                    <a:pt x="391" y="1127"/>
                  </a:lnTo>
                  <a:lnTo>
                    <a:pt x="391" y="1134"/>
                  </a:lnTo>
                  <a:lnTo>
                    <a:pt x="384" y="1134"/>
                  </a:lnTo>
                  <a:lnTo>
                    <a:pt x="384" y="1127"/>
                  </a:lnTo>
                  <a:lnTo>
                    <a:pt x="384" y="1121"/>
                  </a:lnTo>
                  <a:lnTo>
                    <a:pt x="378" y="1121"/>
                  </a:lnTo>
                  <a:lnTo>
                    <a:pt x="371" y="1121"/>
                  </a:lnTo>
                  <a:lnTo>
                    <a:pt x="365" y="1121"/>
                  </a:lnTo>
                  <a:lnTo>
                    <a:pt x="359" y="1121"/>
                  </a:lnTo>
                  <a:lnTo>
                    <a:pt x="359" y="1127"/>
                  </a:lnTo>
                  <a:lnTo>
                    <a:pt x="359" y="1134"/>
                  </a:lnTo>
                  <a:lnTo>
                    <a:pt x="365" y="1134"/>
                  </a:lnTo>
                  <a:lnTo>
                    <a:pt x="359" y="1140"/>
                  </a:lnTo>
                  <a:lnTo>
                    <a:pt x="359" y="1146"/>
                  </a:lnTo>
                  <a:lnTo>
                    <a:pt x="359" y="1153"/>
                  </a:lnTo>
                  <a:lnTo>
                    <a:pt x="352" y="1153"/>
                  </a:lnTo>
                  <a:lnTo>
                    <a:pt x="352" y="1159"/>
                  </a:lnTo>
                  <a:lnTo>
                    <a:pt x="352" y="1166"/>
                  </a:lnTo>
                  <a:lnTo>
                    <a:pt x="346" y="1166"/>
                  </a:lnTo>
                  <a:lnTo>
                    <a:pt x="339" y="1166"/>
                  </a:lnTo>
                  <a:lnTo>
                    <a:pt x="339" y="1172"/>
                  </a:lnTo>
                  <a:lnTo>
                    <a:pt x="333" y="1178"/>
                  </a:lnTo>
                  <a:lnTo>
                    <a:pt x="339" y="1185"/>
                  </a:lnTo>
                  <a:lnTo>
                    <a:pt x="333" y="1185"/>
                  </a:lnTo>
                  <a:lnTo>
                    <a:pt x="327" y="1185"/>
                  </a:lnTo>
                  <a:lnTo>
                    <a:pt x="327" y="1191"/>
                  </a:lnTo>
                  <a:lnTo>
                    <a:pt x="327" y="1198"/>
                  </a:lnTo>
                  <a:lnTo>
                    <a:pt x="320" y="1198"/>
                  </a:lnTo>
                  <a:lnTo>
                    <a:pt x="320" y="1204"/>
                  </a:lnTo>
                  <a:lnTo>
                    <a:pt x="314" y="1204"/>
                  </a:lnTo>
                  <a:lnTo>
                    <a:pt x="314" y="1210"/>
                  </a:lnTo>
                  <a:lnTo>
                    <a:pt x="320" y="1217"/>
                  </a:lnTo>
                  <a:lnTo>
                    <a:pt x="320" y="1223"/>
                  </a:lnTo>
                  <a:lnTo>
                    <a:pt x="320" y="1230"/>
                  </a:lnTo>
                  <a:lnTo>
                    <a:pt x="314" y="1230"/>
                  </a:lnTo>
                  <a:lnTo>
                    <a:pt x="307" y="1230"/>
                  </a:lnTo>
                  <a:lnTo>
                    <a:pt x="301" y="1230"/>
                  </a:lnTo>
                  <a:lnTo>
                    <a:pt x="295" y="1230"/>
                  </a:lnTo>
                  <a:lnTo>
                    <a:pt x="295" y="1236"/>
                  </a:lnTo>
                  <a:lnTo>
                    <a:pt x="288" y="1236"/>
                  </a:lnTo>
                  <a:lnTo>
                    <a:pt x="288" y="1242"/>
                  </a:lnTo>
                  <a:lnTo>
                    <a:pt x="282" y="1242"/>
                  </a:lnTo>
                  <a:lnTo>
                    <a:pt x="282" y="1249"/>
                  </a:lnTo>
                  <a:lnTo>
                    <a:pt x="275" y="1249"/>
                  </a:lnTo>
                  <a:lnTo>
                    <a:pt x="275" y="1242"/>
                  </a:lnTo>
                  <a:lnTo>
                    <a:pt x="269" y="1242"/>
                  </a:lnTo>
                  <a:lnTo>
                    <a:pt x="269" y="1236"/>
                  </a:lnTo>
                  <a:lnTo>
                    <a:pt x="269" y="1230"/>
                  </a:lnTo>
                  <a:lnTo>
                    <a:pt x="263" y="1223"/>
                  </a:lnTo>
                  <a:lnTo>
                    <a:pt x="263" y="1217"/>
                  </a:lnTo>
                  <a:lnTo>
                    <a:pt x="256" y="1210"/>
                  </a:lnTo>
                  <a:lnTo>
                    <a:pt x="256" y="1204"/>
                  </a:lnTo>
                  <a:lnTo>
                    <a:pt x="256" y="1198"/>
                  </a:lnTo>
                  <a:lnTo>
                    <a:pt x="256" y="1191"/>
                  </a:lnTo>
                  <a:lnTo>
                    <a:pt x="256" y="1178"/>
                  </a:lnTo>
                  <a:lnTo>
                    <a:pt x="256" y="1172"/>
                  </a:lnTo>
                  <a:lnTo>
                    <a:pt x="250" y="1166"/>
                  </a:lnTo>
                  <a:lnTo>
                    <a:pt x="243" y="1166"/>
                  </a:lnTo>
                  <a:lnTo>
                    <a:pt x="243" y="1159"/>
                  </a:lnTo>
                  <a:lnTo>
                    <a:pt x="237" y="1159"/>
                  </a:lnTo>
                  <a:lnTo>
                    <a:pt x="224" y="1127"/>
                  </a:lnTo>
                  <a:lnTo>
                    <a:pt x="224" y="1114"/>
                  </a:lnTo>
                  <a:lnTo>
                    <a:pt x="218" y="1108"/>
                  </a:lnTo>
                  <a:lnTo>
                    <a:pt x="218" y="1102"/>
                  </a:lnTo>
                  <a:lnTo>
                    <a:pt x="211" y="1095"/>
                  </a:lnTo>
                  <a:lnTo>
                    <a:pt x="211" y="1089"/>
                  </a:lnTo>
                  <a:lnTo>
                    <a:pt x="205" y="1082"/>
                  </a:lnTo>
                  <a:lnTo>
                    <a:pt x="205" y="1076"/>
                  </a:lnTo>
                  <a:lnTo>
                    <a:pt x="211" y="1070"/>
                  </a:lnTo>
                  <a:lnTo>
                    <a:pt x="211" y="1063"/>
                  </a:lnTo>
                  <a:lnTo>
                    <a:pt x="211" y="1057"/>
                  </a:lnTo>
                  <a:lnTo>
                    <a:pt x="211" y="1050"/>
                  </a:lnTo>
                  <a:lnTo>
                    <a:pt x="218" y="1044"/>
                  </a:lnTo>
                  <a:lnTo>
                    <a:pt x="218" y="1038"/>
                  </a:lnTo>
                  <a:lnTo>
                    <a:pt x="224" y="1038"/>
                  </a:lnTo>
                  <a:lnTo>
                    <a:pt x="231" y="1031"/>
                  </a:lnTo>
                  <a:lnTo>
                    <a:pt x="231" y="1025"/>
                  </a:lnTo>
                  <a:lnTo>
                    <a:pt x="237" y="1018"/>
                  </a:lnTo>
                  <a:lnTo>
                    <a:pt x="237" y="1012"/>
                  </a:lnTo>
                  <a:lnTo>
                    <a:pt x="237" y="1006"/>
                  </a:lnTo>
                  <a:lnTo>
                    <a:pt x="231" y="999"/>
                  </a:lnTo>
                  <a:lnTo>
                    <a:pt x="231" y="993"/>
                  </a:lnTo>
                  <a:lnTo>
                    <a:pt x="231" y="986"/>
                  </a:lnTo>
                  <a:lnTo>
                    <a:pt x="231" y="980"/>
                  </a:lnTo>
                  <a:lnTo>
                    <a:pt x="237" y="980"/>
                  </a:lnTo>
                  <a:lnTo>
                    <a:pt x="243" y="980"/>
                  </a:lnTo>
                  <a:lnTo>
                    <a:pt x="250" y="974"/>
                  </a:lnTo>
                  <a:lnTo>
                    <a:pt x="256" y="967"/>
                  </a:lnTo>
                  <a:lnTo>
                    <a:pt x="256" y="961"/>
                  </a:lnTo>
                  <a:lnTo>
                    <a:pt x="269" y="948"/>
                  </a:lnTo>
                  <a:lnTo>
                    <a:pt x="269" y="942"/>
                  </a:lnTo>
                  <a:lnTo>
                    <a:pt x="275" y="935"/>
                  </a:lnTo>
                  <a:lnTo>
                    <a:pt x="275" y="929"/>
                  </a:lnTo>
                  <a:lnTo>
                    <a:pt x="275" y="922"/>
                  </a:lnTo>
                  <a:lnTo>
                    <a:pt x="269" y="916"/>
                  </a:lnTo>
                  <a:lnTo>
                    <a:pt x="263" y="910"/>
                  </a:lnTo>
                  <a:lnTo>
                    <a:pt x="256" y="897"/>
                  </a:lnTo>
                  <a:lnTo>
                    <a:pt x="256" y="890"/>
                  </a:lnTo>
                  <a:lnTo>
                    <a:pt x="256" y="884"/>
                  </a:lnTo>
                  <a:lnTo>
                    <a:pt x="256" y="878"/>
                  </a:lnTo>
                  <a:lnTo>
                    <a:pt x="263" y="871"/>
                  </a:lnTo>
                  <a:lnTo>
                    <a:pt x="263" y="865"/>
                  </a:lnTo>
                  <a:lnTo>
                    <a:pt x="269" y="858"/>
                  </a:lnTo>
                  <a:lnTo>
                    <a:pt x="275" y="858"/>
                  </a:lnTo>
                  <a:lnTo>
                    <a:pt x="275" y="852"/>
                  </a:lnTo>
                  <a:lnTo>
                    <a:pt x="275" y="846"/>
                  </a:lnTo>
                  <a:lnTo>
                    <a:pt x="282" y="846"/>
                  </a:lnTo>
                  <a:lnTo>
                    <a:pt x="282" y="839"/>
                  </a:lnTo>
                  <a:lnTo>
                    <a:pt x="288" y="839"/>
                  </a:lnTo>
                  <a:lnTo>
                    <a:pt x="295" y="839"/>
                  </a:lnTo>
                  <a:lnTo>
                    <a:pt x="295" y="833"/>
                  </a:lnTo>
                  <a:lnTo>
                    <a:pt x="295" y="826"/>
                  </a:lnTo>
                  <a:lnTo>
                    <a:pt x="295" y="820"/>
                  </a:lnTo>
                  <a:lnTo>
                    <a:pt x="288" y="813"/>
                  </a:lnTo>
                  <a:lnTo>
                    <a:pt x="288" y="807"/>
                  </a:lnTo>
                  <a:lnTo>
                    <a:pt x="295" y="801"/>
                  </a:lnTo>
                  <a:lnTo>
                    <a:pt x="295" y="794"/>
                  </a:lnTo>
                  <a:lnTo>
                    <a:pt x="301" y="781"/>
                  </a:lnTo>
                  <a:lnTo>
                    <a:pt x="307" y="762"/>
                  </a:lnTo>
                  <a:lnTo>
                    <a:pt x="307" y="756"/>
                  </a:lnTo>
                  <a:lnTo>
                    <a:pt x="307" y="749"/>
                  </a:lnTo>
                  <a:lnTo>
                    <a:pt x="301" y="743"/>
                  </a:lnTo>
                  <a:lnTo>
                    <a:pt x="301" y="737"/>
                  </a:lnTo>
                  <a:lnTo>
                    <a:pt x="295" y="730"/>
                  </a:lnTo>
                  <a:lnTo>
                    <a:pt x="288" y="730"/>
                  </a:lnTo>
                  <a:lnTo>
                    <a:pt x="282" y="730"/>
                  </a:lnTo>
                  <a:lnTo>
                    <a:pt x="275" y="724"/>
                  </a:lnTo>
                  <a:lnTo>
                    <a:pt x="269" y="724"/>
                  </a:lnTo>
                  <a:lnTo>
                    <a:pt x="269" y="717"/>
                  </a:lnTo>
                  <a:lnTo>
                    <a:pt x="263" y="717"/>
                  </a:lnTo>
                  <a:lnTo>
                    <a:pt x="256" y="717"/>
                  </a:lnTo>
                  <a:lnTo>
                    <a:pt x="250" y="717"/>
                  </a:lnTo>
                  <a:lnTo>
                    <a:pt x="250" y="711"/>
                  </a:lnTo>
                  <a:lnTo>
                    <a:pt x="243" y="711"/>
                  </a:lnTo>
                  <a:lnTo>
                    <a:pt x="243" y="705"/>
                  </a:lnTo>
                  <a:lnTo>
                    <a:pt x="250" y="705"/>
                  </a:lnTo>
                  <a:lnTo>
                    <a:pt x="250" y="698"/>
                  </a:lnTo>
                  <a:lnTo>
                    <a:pt x="256" y="698"/>
                  </a:lnTo>
                  <a:lnTo>
                    <a:pt x="250" y="692"/>
                  </a:lnTo>
                  <a:lnTo>
                    <a:pt x="250" y="685"/>
                  </a:lnTo>
                  <a:lnTo>
                    <a:pt x="243" y="679"/>
                  </a:lnTo>
                  <a:lnTo>
                    <a:pt x="237" y="673"/>
                  </a:lnTo>
                  <a:lnTo>
                    <a:pt x="231" y="673"/>
                  </a:lnTo>
                  <a:lnTo>
                    <a:pt x="224" y="673"/>
                  </a:lnTo>
                  <a:lnTo>
                    <a:pt x="218" y="673"/>
                  </a:lnTo>
                  <a:lnTo>
                    <a:pt x="218" y="666"/>
                  </a:lnTo>
                  <a:lnTo>
                    <a:pt x="211" y="666"/>
                  </a:lnTo>
                  <a:lnTo>
                    <a:pt x="205" y="666"/>
                  </a:lnTo>
                  <a:lnTo>
                    <a:pt x="199" y="666"/>
                  </a:lnTo>
                  <a:lnTo>
                    <a:pt x="192" y="666"/>
                  </a:lnTo>
                  <a:lnTo>
                    <a:pt x="186" y="666"/>
                  </a:lnTo>
                  <a:lnTo>
                    <a:pt x="186" y="660"/>
                  </a:lnTo>
                  <a:lnTo>
                    <a:pt x="179" y="660"/>
                  </a:lnTo>
                  <a:lnTo>
                    <a:pt x="173" y="660"/>
                  </a:lnTo>
                  <a:lnTo>
                    <a:pt x="173" y="666"/>
                  </a:lnTo>
                  <a:lnTo>
                    <a:pt x="167" y="666"/>
                  </a:lnTo>
                  <a:lnTo>
                    <a:pt x="160" y="666"/>
                  </a:lnTo>
                  <a:lnTo>
                    <a:pt x="154" y="666"/>
                  </a:lnTo>
                  <a:lnTo>
                    <a:pt x="147" y="666"/>
                  </a:lnTo>
                  <a:lnTo>
                    <a:pt x="141" y="666"/>
                  </a:lnTo>
                  <a:lnTo>
                    <a:pt x="135" y="666"/>
                  </a:lnTo>
                  <a:lnTo>
                    <a:pt x="128" y="666"/>
                  </a:lnTo>
                  <a:lnTo>
                    <a:pt x="122" y="666"/>
                  </a:lnTo>
                  <a:lnTo>
                    <a:pt x="115" y="666"/>
                  </a:lnTo>
                  <a:lnTo>
                    <a:pt x="115" y="673"/>
                  </a:lnTo>
                  <a:lnTo>
                    <a:pt x="109" y="673"/>
                  </a:lnTo>
                  <a:lnTo>
                    <a:pt x="109" y="679"/>
                  </a:lnTo>
                  <a:lnTo>
                    <a:pt x="109" y="685"/>
                  </a:lnTo>
                  <a:lnTo>
                    <a:pt x="109" y="692"/>
                  </a:lnTo>
                  <a:lnTo>
                    <a:pt x="103" y="698"/>
                  </a:lnTo>
                  <a:lnTo>
                    <a:pt x="103" y="705"/>
                  </a:lnTo>
                  <a:lnTo>
                    <a:pt x="96" y="705"/>
                  </a:lnTo>
                  <a:lnTo>
                    <a:pt x="96" y="711"/>
                  </a:lnTo>
                  <a:lnTo>
                    <a:pt x="90" y="711"/>
                  </a:lnTo>
                  <a:lnTo>
                    <a:pt x="83" y="711"/>
                  </a:lnTo>
                  <a:lnTo>
                    <a:pt x="77" y="711"/>
                  </a:lnTo>
                  <a:lnTo>
                    <a:pt x="70" y="717"/>
                  </a:lnTo>
                  <a:lnTo>
                    <a:pt x="64" y="717"/>
                  </a:lnTo>
                  <a:lnTo>
                    <a:pt x="58" y="724"/>
                  </a:lnTo>
                  <a:lnTo>
                    <a:pt x="51" y="724"/>
                  </a:lnTo>
                  <a:lnTo>
                    <a:pt x="45" y="724"/>
                  </a:lnTo>
                  <a:lnTo>
                    <a:pt x="38" y="730"/>
                  </a:lnTo>
                  <a:lnTo>
                    <a:pt x="32" y="730"/>
                  </a:lnTo>
                  <a:lnTo>
                    <a:pt x="32" y="724"/>
                  </a:lnTo>
                  <a:lnTo>
                    <a:pt x="26" y="724"/>
                  </a:lnTo>
                  <a:lnTo>
                    <a:pt x="19" y="717"/>
                  </a:lnTo>
                  <a:lnTo>
                    <a:pt x="13" y="717"/>
                  </a:lnTo>
                  <a:lnTo>
                    <a:pt x="19" y="717"/>
                  </a:lnTo>
                  <a:lnTo>
                    <a:pt x="13" y="711"/>
                  </a:lnTo>
                  <a:lnTo>
                    <a:pt x="0" y="698"/>
                  </a:lnTo>
                  <a:lnTo>
                    <a:pt x="0" y="692"/>
                  </a:lnTo>
                  <a:lnTo>
                    <a:pt x="0" y="685"/>
                  </a:lnTo>
                  <a:lnTo>
                    <a:pt x="0" y="679"/>
                  </a:lnTo>
                  <a:lnTo>
                    <a:pt x="0" y="673"/>
                  </a:lnTo>
                  <a:lnTo>
                    <a:pt x="6" y="673"/>
                  </a:lnTo>
                  <a:lnTo>
                    <a:pt x="13" y="679"/>
                  </a:lnTo>
                  <a:lnTo>
                    <a:pt x="19" y="679"/>
                  </a:lnTo>
                  <a:lnTo>
                    <a:pt x="26" y="685"/>
                  </a:lnTo>
                  <a:lnTo>
                    <a:pt x="26" y="679"/>
                  </a:lnTo>
                  <a:lnTo>
                    <a:pt x="32" y="679"/>
                  </a:lnTo>
                  <a:lnTo>
                    <a:pt x="38" y="679"/>
                  </a:lnTo>
                  <a:lnTo>
                    <a:pt x="38" y="673"/>
                  </a:lnTo>
                  <a:lnTo>
                    <a:pt x="45" y="673"/>
                  </a:lnTo>
                  <a:lnTo>
                    <a:pt x="51" y="673"/>
                  </a:lnTo>
                  <a:lnTo>
                    <a:pt x="58" y="673"/>
                  </a:lnTo>
                  <a:lnTo>
                    <a:pt x="58" y="666"/>
                  </a:lnTo>
                  <a:lnTo>
                    <a:pt x="64" y="666"/>
                  </a:lnTo>
                  <a:lnTo>
                    <a:pt x="70" y="660"/>
                  </a:lnTo>
                  <a:lnTo>
                    <a:pt x="77" y="660"/>
                  </a:lnTo>
                  <a:lnTo>
                    <a:pt x="77" y="653"/>
                  </a:lnTo>
                  <a:lnTo>
                    <a:pt x="70" y="653"/>
                  </a:lnTo>
                  <a:lnTo>
                    <a:pt x="70" y="647"/>
                  </a:lnTo>
                  <a:lnTo>
                    <a:pt x="64" y="647"/>
                  </a:lnTo>
                  <a:lnTo>
                    <a:pt x="64" y="641"/>
                  </a:lnTo>
                  <a:lnTo>
                    <a:pt x="58" y="641"/>
                  </a:lnTo>
                  <a:lnTo>
                    <a:pt x="51" y="641"/>
                  </a:lnTo>
                  <a:lnTo>
                    <a:pt x="45" y="641"/>
                  </a:lnTo>
                  <a:lnTo>
                    <a:pt x="38" y="641"/>
                  </a:lnTo>
                  <a:lnTo>
                    <a:pt x="32" y="641"/>
                  </a:lnTo>
                  <a:lnTo>
                    <a:pt x="26" y="641"/>
                  </a:lnTo>
                  <a:lnTo>
                    <a:pt x="19" y="641"/>
                  </a:lnTo>
                  <a:lnTo>
                    <a:pt x="13" y="641"/>
                  </a:lnTo>
                  <a:lnTo>
                    <a:pt x="6" y="634"/>
                  </a:lnTo>
                  <a:lnTo>
                    <a:pt x="6" y="628"/>
                  </a:lnTo>
                  <a:lnTo>
                    <a:pt x="6" y="621"/>
                  </a:lnTo>
                  <a:lnTo>
                    <a:pt x="6" y="615"/>
                  </a:lnTo>
                  <a:lnTo>
                    <a:pt x="6" y="609"/>
                  </a:lnTo>
                  <a:lnTo>
                    <a:pt x="6" y="602"/>
                  </a:lnTo>
                  <a:lnTo>
                    <a:pt x="6" y="596"/>
                  </a:lnTo>
                  <a:lnTo>
                    <a:pt x="13" y="596"/>
                  </a:lnTo>
                  <a:lnTo>
                    <a:pt x="13" y="589"/>
                  </a:lnTo>
                  <a:lnTo>
                    <a:pt x="19" y="596"/>
                  </a:lnTo>
                  <a:lnTo>
                    <a:pt x="26" y="596"/>
                  </a:lnTo>
                  <a:lnTo>
                    <a:pt x="32" y="602"/>
                  </a:lnTo>
                  <a:lnTo>
                    <a:pt x="38" y="602"/>
                  </a:lnTo>
                  <a:lnTo>
                    <a:pt x="38" y="596"/>
                  </a:lnTo>
                  <a:lnTo>
                    <a:pt x="45" y="596"/>
                  </a:lnTo>
                  <a:lnTo>
                    <a:pt x="51" y="596"/>
                  </a:lnTo>
                  <a:lnTo>
                    <a:pt x="51" y="589"/>
                  </a:lnTo>
                  <a:lnTo>
                    <a:pt x="58" y="589"/>
                  </a:lnTo>
                  <a:lnTo>
                    <a:pt x="58" y="596"/>
                  </a:lnTo>
                  <a:lnTo>
                    <a:pt x="64" y="596"/>
                  </a:lnTo>
                  <a:lnTo>
                    <a:pt x="64" y="589"/>
                  </a:lnTo>
                  <a:lnTo>
                    <a:pt x="70" y="589"/>
                  </a:lnTo>
                  <a:lnTo>
                    <a:pt x="77" y="589"/>
                  </a:lnTo>
                  <a:lnTo>
                    <a:pt x="83" y="589"/>
                  </a:lnTo>
                  <a:lnTo>
                    <a:pt x="90" y="589"/>
                  </a:lnTo>
                  <a:lnTo>
                    <a:pt x="96" y="589"/>
                  </a:lnTo>
                  <a:lnTo>
                    <a:pt x="103" y="589"/>
                  </a:lnTo>
                  <a:lnTo>
                    <a:pt x="103" y="596"/>
                  </a:lnTo>
                  <a:lnTo>
                    <a:pt x="109" y="596"/>
                  </a:lnTo>
                  <a:lnTo>
                    <a:pt x="115" y="596"/>
                  </a:lnTo>
                  <a:lnTo>
                    <a:pt x="122" y="596"/>
                  </a:lnTo>
                  <a:lnTo>
                    <a:pt x="128" y="589"/>
                  </a:lnTo>
                  <a:lnTo>
                    <a:pt x="135" y="589"/>
                  </a:lnTo>
                  <a:lnTo>
                    <a:pt x="135" y="583"/>
                  </a:lnTo>
                  <a:lnTo>
                    <a:pt x="141" y="583"/>
                  </a:lnTo>
                  <a:lnTo>
                    <a:pt x="141" y="577"/>
                  </a:lnTo>
                  <a:lnTo>
                    <a:pt x="141" y="570"/>
                  </a:lnTo>
                  <a:lnTo>
                    <a:pt x="135" y="570"/>
                  </a:lnTo>
                  <a:lnTo>
                    <a:pt x="135" y="564"/>
                  </a:lnTo>
                  <a:lnTo>
                    <a:pt x="128" y="557"/>
                  </a:lnTo>
                  <a:lnTo>
                    <a:pt x="128" y="551"/>
                  </a:lnTo>
                  <a:lnTo>
                    <a:pt x="122" y="551"/>
                  </a:lnTo>
                  <a:lnTo>
                    <a:pt x="115" y="551"/>
                  </a:lnTo>
                  <a:lnTo>
                    <a:pt x="115" y="545"/>
                  </a:lnTo>
                  <a:lnTo>
                    <a:pt x="115" y="551"/>
                  </a:lnTo>
                  <a:lnTo>
                    <a:pt x="109" y="551"/>
                  </a:lnTo>
                  <a:lnTo>
                    <a:pt x="103" y="551"/>
                  </a:lnTo>
                  <a:lnTo>
                    <a:pt x="103" y="557"/>
                  </a:lnTo>
                  <a:lnTo>
                    <a:pt x="96" y="557"/>
                  </a:lnTo>
                  <a:lnTo>
                    <a:pt x="90" y="564"/>
                  </a:lnTo>
                  <a:lnTo>
                    <a:pt x="83" y="564"/>
                  </a:lnTo>
                  <a:lnTo>
                    <a:pt x="77" y="564"/>
                  </a:lnTo>
                  <a:lnTo>
                    <a:pt x="77" y="570"/>
                  </a:lnTo>
                  <a:lnTo>
                    <a:pt x="70" y="570"/>
                  </a:lnTo>
                  <a:lnTo>
                    <a:pt x="64" y="570"/>
                  </a:lnTo>
                  <a:lnTo>
                    <a:pt x="64" y="577"/>
                  </a:lnTo>
                  <a:lnTo>
                    <a:pt x="58" y="577"/>
                  </a:lnTo>
                  <a:lnTo>
                    <a:pt x="58" y="570"/>
                  </a:lnTo>
                  <a:lnTo>
                    <a:pt x="51" y="564"/>
                  </a:lnTo>
                  <a:lnTo>
                    <a:pt x="51" y="557"/>
                  </a:lnTo>
                  <a:lnTo>
                    <a:pt x="45" y="557"/>
                  </a:lnTo>
                  <a:lnTo>
                    <a:pt x="45" y="551"/>
                  </a:lnTo>
                  <a:lnTo>
                    <a:pt x="45" y="545"/>
                  </a:lnTo>
                  <a:lnTo>
                    <a:pt x="45" y="538"/>
                  </a:lnTo>
                  <a:lnTo>
                    <a:pt x="38" y="532"/>
                  </a:lnTo>
                  <a:lnTo>
                    <a:pt x="38" y="525"/>
                  </a:lnTo>
                  <a:lnTo>
                    <a:pt x="32" y="525"/>
                  </a:lnTo>
                  <a:lnTo>
                    <a:pt x="32" y="519"/>
                  </a:lnTo>
                  <a:lnTo>
                    <a:pt x="32" y="513"/>
                  </a:lnTo>
                  <a:lnTo>
                    <a:pt x="32" y="506"/>
                  </a:lnTo>
                  <a:lnTo>
                    <a:pt x="38" y="506"/>
                  </a:lnTo>
                  <a:lnTo>
                    <a:pt x="38" y="500"/>
                  </a:lnTo>
                  <a:lnTo>
                    <a:pt x="45" y="493"/>
                  </a:lnTo>
                  <a:lnTo>
                    <a:pt x="51" y="493"/>
                  </a:lnTo>
                  <a:lnTo>
                    <a:pt x="58" y="493"/>
                  </a:lnTo>
                  <a:lnTo>
                    <a:pt x="64" y="500"/>
                  </a:lnTo>
                  <a:lnTo>
                    <a:pt x="70" y="506"/>
                  </a:lnTo>
                  <a:lnTo>
                    <a:pt x="70" y="513"/>
                  </a:lnTo>
                  <a:lnTo>
                    <a:pt x="70" y="519"/>
                  </a:lnTo>
                  <a:lnTo>
                    <a:pt x="77" y="519"/>
                  </a:lnTo>
                  <a:lnTo>
                    <a:pt x="83" y="519"/>
                  </a:lnTo>
                  <a:lnTo>
                    <a:pt x="83" y="525"/>
                  </a:lnTo>
                  <a:lnTo>
                    <a:pt x="90" y="525"/>
                  </a:lnTo>
                  <a:lnTo>
                    <a:pt x="90" y="519"/>
                  </a:lnTo>
                  <a:lnTo>
                    <a:pt x="96" y="519"/>
                  </a:lnTo>
                  <a:lnTo>
                    <a:pt x="103" y="519"/>
                  </a:lnTo>
                  <a:lnTo>
                    <a:pt x="109" y="513"/>
                  </a:lnTo>
                  <a:lnTo>
                    <a:pt x="109" y="506"/>
                  </a:lnTo>
                  <a:lnTo>
                    <a:pt x="109" y="500"/>
                  </a:lnTo>
                  <a:lnTo>
                    <a:pt x="109" y="493"/>
                  </a:lnTo>
                  <a:lnTo>
                    <a:pt x="109" y="487"/>
                  </a:lnTo>
                  <a:lnTo>
                    <a:pt x="115" y="487"/>
                  </a:lnTo>
                  <a:lnTo>
                    <a:pt x="115" y="481"/>
                  </a:lnTo>
                  <a:lnTo>
                    <a:pt x="109" y="481"/>
                  </a:lnTo>
                  <a:lnTo>
                    <a:pt x="109" y="474"/>
                  </a:lnTo>
                  <a:lnTo>
                    <a:pt x="109" y="468"/>
                  </a:lnTo>
                  <a:lnTo>
                    <a:pt x="109" y="461"/>
                  </a:lnTo>
                  <a:lnTo>
                    <a:pt x="103" y="461"/>
                  </a:lnTo>
                  <a:lnTo>
                    <a:pt x="96" y="455"/>
                  </a:lnTo>
                  <a:lnTo>
                    <a:pt x="90" y="455"/>
                  </a:lnTo>
                  <a:lnTo>
                    <a:pt x="83" y="455"/>
                  </a:lnTo>
                  <a:lnTo>
                    <a:pt x="83" y="449"/>
                  </a:lnTo>
                  <a:lnTo>
                    <a:pt x="83" y="442"/>
                  </a:lnTo>
                  <a:lnTo>
                    <a:pt x="90" y="442"/>
                  </a:lnTo>
                  <a:lnTo>
                    <a:pt x="90" y="436"/>
                  </a:lnTo>
                  <a:lnTo>
                    <a:pt x="90" y="429"/>
                  </a:lnTo>
                  <a:lnTo>
                    <a:pt x="90" y="423"/>
                  </a:lnTo>
                  <a:lnTo>
                    <a:pt x="90" y="417"/>
                  </a:lnTo>
                  <a:lnTo>
                    <a:pt x="90" y="410"/>
                  </a:lnTo>
                  <a:lnTo>
                    <a:pt x="96" y="410"/>
                  </a:lnTo>
                  <a:lnTo>
                    <a:pt x="96" y="404"/>
                  </a:lnTo>
                  <a:lnTo>
                    <a:pt x="96" y="397"/>
                  </a:lnTo>
                  <a:lnTo>
                    <a:pt x="90" y="391"/>
                  </a:lnTo>
                  <a:lnTo>
                    <a:pt x="96" y="391"/>
                  </a:lnTo>
                  <a:lnTo>
                    <a:pt x="96" y="385"/>
                  </a:lnTo>
                  <a:lnTo>
                    <a:pt x="103" y="385"/>
                  </a:lnTo>
                  <a:lnTo>
                    <a:pt x="103" y="378"/>
                  </a:lnTo>
                  <a:lnTo>
                    <a:pt x="103" y="372"/>
                  </a:lnTo>
                  <a:lnTo>
                    <a:pt x="103" y="365"/>
                  </a:lnTo>
                  <a:lnTo>
                    <a:pt x="109" y="365"/>
                  </a:lnTo>
                  <a:lnTo>
                    <a:pt x="115" y="359"/>
                  </a:lnTo>
                  <a:lnTo>
                    <a:pt x="115" y="353"/>
                  </a:lnTo>
                  <a:lnTo>
                    <a:pt x="115" y="346"/>
                  </a:lnTo>
                  <a:lnTo>
                    <a:pt x="115" y="340"/>
                  </a:lnTo>
                  <a:lnTo>
                    <a:pt x="115" y="333"/>
                  </a:lnTo>
                  <a:lnTo>
                    <a:pt x="115" y="327"/>
                  </a:lnTo>
                  <a:lnTo>
                    <a:pt x="115" y="321"/>
                  </a:lnTo>
                  <a:lnTo>
                    <a:pt x="115" y="314"/>
                  </a:lnTo>
                  <a:lnTo>
                    <a:pt x="115" y="308"/>
                  </a:lnTo>
                  <a:lnTo>
                    <a:pt x="115" y="301"/>
                  </a:lnTo>
                  <a:lnTo>
                    <a:pt x="115" y="295"/>
                  </a:lnTo>
                  <a:lnTo>
                    <a:pt x="115" y="289"/>
                  </a:lnTo>
                  <a:lnTo>
                    <a:pt x="115" y="282"/>
                  </a:lnTo>
                  <a:lnTo>
                    <a:pt x="115" y="276"/>
                  </a:lnTo>
                  <a:lnTo>
                    <a:pt x="122" y="269"/>
                  </a:lnTo>
                  <a:lnTo>
                    <a:pt x="128" y="269"/>
                  </a:lnTo>
                  <a:lnTo>
                    <a:pt x="128" y="263"/>
                  </a:lnTo>
                  <a:lnTo>
                    <a:pt x="135" y="263"/>
                  </a:lnTo>
                  <a:lnTo>
                    <a:pt x="141" y="263"/>
                  </a:lnTo>
                  <a:lnTo>
                    <a:pt x="147" y="263"/>
                  </a:lnTo>
                  <a:lnTo>
                    <a:pt x="147" y="257"/>
                  </a:lnTo>
                  <a:lnTo>
                    <a:pt x="147" y="250"/>
                  </a:lnTo>
                  <a:lnTo>
                    <a:pt x="141" y="244"/>
                  </a:lnTo>
                  <a:lnTo>
                    <a:pt x="135" y="244"/>
                  </a:lnTo>
                  <a:lnTo>
                    <a:pt x="128" y="237"/>
                  </a:lnTo>
                  <a:lnTo>
                    <a:pt x="128" y="231"/>
                  </a:lnTo>
                  <a:lnTo>
                    <a:pt x="128" y="225"/>
                  </a:lnTo>
                  <a:lnTo>
                    <a:pt x="122" y="225"/>
                  </a:lnTo>
                  <a:lnTo>
                    <a:pt x="122" y="218"/>
                  </a:lnTo>
                  <a:lnTo>
                    <a:pt x="122" y="212"/>
                  </a:lnTo>
                  <a:lnTo>
                    <a:pt x="122" y="205"/>
                  </a:lnTo>
                  <a:lnTo>
                    <a:pt x="122" y="199"/>
                  </a:lnTo>
                  <a:lnTo>
                    <a:pt x="122" y="192"/>
                  </a:lnTo>
                  <a:lnTo>
                    <a:pt x="128" y="192"/>
                  </a:lnTo>
                  <a:lnTo>
                    <a:pt x="128" y="186"/>
                  </a:lnTo>
                  <a:lnTo>
                    <a:pt x="122" y="186"/>
                  </a:lnTo>
                  <a:lnTo>
                    <a:pt x="122" y="180"/>
                  </a:lnTo>
                  <a:lnTo>
                    <a:pt x="122" y="173"/>
                  </a:lnTo>
                  <a:lnTo>
                    <a:pt x="128" y="173"/>
                  </a:lnTo>
                  <a:lnTo>
                    <a:pt x="135" y="180"/>
                  </a:lnTo>
                  <a:lnTo>
                    <a:pt x="141" y="180"/>
                  </a:lnTo>
                  <a:lnTo>
                    <a:pt x="147" y="180"/>
                  </a:lnTo>
                  <a:lnTo>
                    <a:pt x="154" y="180"/>
                  </a:lnTo>
                  <a:lnTo>
                    <a:pt x="154" y="186"/>
                  </a:lnTo>
                  <a:lnTo>
                    <a:pt x="160" y="186"/>
                  </a:lnTo>
                  <a:lnTo>
                    <a:pt x="167" y="186"/>
                  </a:lnTo>
                  <a:lnTo>
                    <a:pt x="173" y="186"/>
                  </a:lnTo>
                  <a:lnTo>
                    <a:pt x="173" y="180"/>
                  </a:lnTo>
                  <a:lnTo>
                    <a:pt x="179" y="180"/>
                  </a:lnTo>
                  <a:lnTo>
                    <a:pt x="186" y="180"/>
                  </a:lnTo>
                  <a:lnTo>
                    <a:pt x="179" y="180"/>
                  </a:lnTo>
                  <a:lnTo>
                    <a:pt x="179" y="186"/>
                  </a:lnTo>
                  <a:lnTo>
                    <a:pt x="186" y="186"/>
                  </a:lnTo>
                  <a:lnTo>
                    <a:pt x="186" y="192"/>
                  </a:lnTo>
                  <a:lnTo>
                    <a:pt x="186" y="199"/>
                  </a:lnTo>
                  <a:lnTo>
                    <a:pt x="192" y="205"/>
                  </a:lnTo>
                  <a:lnTo>
                    <a:pt x="192" y="212"/>
                  </a:lnTo>
                  <a:lnTo>
                    <a:pt x="186" y="212"/>
                  </a:lnTo>
                  <a:lnTo>
                    <a:pt x="186" y="218"/>
                  </a:lnTo>
                  <a:lnTo>
                    <a:pt x="179" y="218"/>
                  </a:lnTo>
                  <a:lnTo>
                    <a:pt x="186" y="225"/>
                  </a:lnTo>
                  <a:lnTo>
                    <a:pt x="186" y="231"/>
                  </a:lnTo>
                  <a:lnTo>
                    <a:pt x="192" y="231"/>
                  </a:lnTo>
                  <a:lnTo>
                    <a:pt x="199" y="231"/>
                  </a:lnTo>
                  <a:lnTo>
                    <a:pt x="205" y="231"/>
                  </a:lnTo>
                  <a:lnTo>
                    <a:pt x="205" y="237"/>
                  </a:lnTo>
                  <a:lnTo>
                    <a:pt x="205" y="244"/>
                  </a:lnTo>
                  <a:lnTo>
                    <a:pt x="211" y="244"/>
                  </a:lnTo>
                  <a:lnTo>
                    <a:pt x="218" y="250"/>
                  </a:lnTo>
                  <a:lnTo>
                    <a:pt x="224" y="250"/>
                  </a:lnTo>
                  <a:lnTo>
                    <a:pt x="231" y="244"/>
                  </a:lnTo>
                  <a:lnTo>
                    <a:pt x="237" y="244"/>
                  </a:lnTo>
                  <a:lnTo>
                    <a:pt x="243" y="244"/>
                  </a:lnTo>
                  <a:lnTo>
                    <a:pt x="250" y="244"/>
                  </a:lnTo>
                  <a:lnTo>
                    <a:pt x="250" y="250"/>
                  </a:lnTo>
                  <a:lnTo>
                    <a:pt x="256" y="250"/>
                  </a:lnTo>
                  <a:lnTo>
                    <a:pt x="256" y="244"/>
                  </a:lnTo>
                  <a:lnTo>
                    <a:pt x="263" y="244"/>
                  </a:lnTo>
                  <a:lnTo>
                    <a:pt x="269" y="244"/>
                  </a:lnTo>
                  <a:lnTo>
                    <a:pt x="275" y="244"/>
                  </a:lnTo>
                  <a:lnTo>
                    <a:pt x="282" y="244"/>
                  </a:lnTo>
                  <a:lnTo>
                    <a:pt x="282" y="250"/>
                  </a:lnTo>
                  <a:lnTo>
                    <a:pt x="282" y="257"/>
                  </a:lnTo>
                  <a:lnTo>
                    <a:pt x="275" y="257"/>
                  </a:lnTo>
                  <a:lnTo>
                    <a:pt x="269" y="257"/>
                  </a:lnTo>
                  <a:lnTo>
                    <a:pt x="269" y="263"/>
                  </a:lnTo>
                  <a:lnTo>
                    <a:pt x="269" y="269"/>
                  </a:lnTo>
                  <a:lnTo>
                    <a:pt x="263" y="269"/>
                  </a:lnTo>
                  <a:lnTo>
                    <a:pt x="263" y="276"/>
                  </a:lnTo>
                  <a:lnTo>
                    <a:pt x="269" y="276"/>
                  </a:lnTo>
                  <a:lnTo>
                    <a:pt x="275" y="276"/>
                  </a:lnTo>
                  <a:lnTo>
                    <a:pt x="282" y="276"/>
                  </a:lnTo>
                  <a:lnTo>
                    <a:pt x="282" y="282"/>
                  </a:lnTo>
                  <a:lnTo>
                    <a:pt x="288" y="282"/>
                  </a:lnTo>
                  <a:lnTo>
                    <a:pt x="288" y="289"/>
                  </a:lnTo>
                  <a:lnTo>
                    <a:pt x="288" y="295"/>
                  </a:lnTo>
                  <a:lnTo>
                    <a:pt x="295" y="295"/>
                  </a:lnTo>
                  <a:lnTo>
                    <a:pt x="295" y="301"/>
                  </a:lnTo>
                  <a:lnTo>
                    <a:pt x="301" y="301"/>
                  </a:lnTo>
                  <a:lnTo>
                    <a:pt x="307" y="308"/>
                  </a:lnTo>
                  <a:lnTo>
                    <a:pt x="314" y="308"/>
                  </a:lnTo>
                  <a:lnTo>
                    <a:pt x="320" y="308"/>
                  </a:lnTo>
                  <a:lnTo>
                    <a:pt x="327" y="301"/>
                  </a:lnTo>
                  <a:lnTo>
                    <a:pt x="333" y="301"/>
                  </a:lnTo>
                  <a:lnTo>
                    <a:pt x="339" y="301"/>
                  </a:lnTo>
                  <a:lnTo>
                    <a:pt x="346" y="301"/>
                  </a:lnTo>
                  <a:lnTo>
                    <a:pt x="352" y="301"/>
                  </a:lnTo>
                  <a:lnTo>
                    <a:pt x="352" y="308"/>
                  </a:lnTo>
                  <a:lnTo>
                    <a:pt x="359" y="308"/>
                  </a:lnTo>
                  <a:lnTo>
                    <a:pt x="365" y="308"/>
                  </a:lnTo>
                  <a:lnTo>
                    <a:pt x="365" y="301"/>
                  </a:lnTo>
                  <a:lnTo>
                    <a:pt x="371" y="301"/>
                  </a:lnTo>
                  <a:lnTo>
                    <a:pt x="371" y="295"/>
                  </a:lnTo>
                  <a:lnTo>
                    <a:pt x="378" y="295"/>
                  </a:lnTo>
                  <a:lnTo>
                    <a:pt x="384" y="295"/>
                  </a:lnTo>
                  <a:lnTo>
                    <a:pt x="384" y="301"/>
                  </a:lnTo>
                  <a:lnTo>
                    <a:pt x="384" y="308"/>
                  </a:lnTo>
                  <a:lnTo>
                    <a:pt x="391" y="308"/>
                  </a:lnTo>
                  <a:lnTo>
                    <a:pt x="397" y="308"/>
                  </a:lnTo>
                  <a:lnTo>
                    <a:pt x="397" y="301"/>
                  </a:lnTo>
                  <a:lnTo>
                    <a:pt x="403" y="301"/>
                  </a:lnTo>
                  <a:lnTo>
                    <a:pt x="403" y="295"/>
                  </a:lnTo>
                  <a:lnTo>
                    <a:pt x="410" y="295"/>
                  </a:lnTo>
                  <a:lnTo>
                    <a:pt x="410" y="289"/>
                  </a:lnTo>
                  <a:lnTo>
                    <a:pt x="403" y="282"/>
                  </a:lnTo>
                  <a:lnTo>
                    <a:pt x="397" y="276"/>
                  </a:lnTo>
                  <a:lnTo>
                    <a:pt x="397" y="269"/>
                  </a:lnTo>
                  <a:lnTo>
                    <a:pt x="397" y="263"/>
                  </a:lnTo>
                  <a:lnTo>
                    <a:pt x="403" y="263"/>
                  </a:lnTo>
                  <a:lnTo>
                    <a:pt x="403" y="257"/>
                  </a:lnTo>
                  <a:lnTo>
                    <a:pt x="397" y="257"/>
                  </a:lnTo>
                  <a:lnTo>
                    <a:pt x="397" y="250"/>
                  </a:lnTo>
                  <a:lnTo>
                    <a:pt x="397" y="244"/>
                  </a:lnTo>
                  <a:lnTo>
                    <a:pt x="397" y="237"/>
                  </a:lnTo>
                  <a:lnTo>
                    <a:pt x="397" y="231"/>
                  </a:lnTo>
                  <a:lnTo>
                    <a:pt x="403" y="225"/>
                  </a:lnTo>
                  <a:lnTo>
                    <a:pt x="410" y="218"/>
                  </a:lnTo>
                  <a:lnTo>
                    <a:pt x="416" y="218"/>
                  </a:lnTo>
                  <a:lnTo>
                    <a:pt x="423" y="218"/>
                  </a:lnTo>
                  <a:lnTo>
                    <a:pt x="423" y="212"/>
                  </a:lnTo>
                  <a:lnTo>
                    <a:pt x="429" y="212"/>
                  </a:lnTo>
                  <a:lnTo>
                    <a:pt x="429" y="205"/>
                  </a:lnTo>
                  <a:lnTo>
                    <a:pt x="429" y="199"/>
                  </a:lnTo>
                  <a:lnTo>
                    <a:pt x="429" y="192"/>
                  </a:lnTo>
                  <a:lnTo>
                    <a:pt x="429" y="186"/>
                  </a:lnTo>
                  <a:lnTo>
                    <a:pt x="429" y="180"/>
                  </a:lnTo>
                  <a:lnTo>
                    <a:pt x="423" y="180"/>
                  </a:lnTo>
                  <a:lnTo>
                    <a:pt x="423" y="173"/>
                  </a:lnTo>
                  <a:lnTo>
                    <a:pt x="423" y="167"/>
                  </a:lnTo>
                  <a:lnTo>
                    <a:pt x="423" y="160"/>
                  </a:lnTo>
                  <a:lnTo>
                    <a:pt x="423" y="154"/>
                  </a:lnTo>
                  <a:lnTo>
                    <a:pt x="429" y="148"/>
                  </a:lnTo>
                  <a:lnTo>
                    <a:pt x="435" y="135"/>
                  </a:lnTo>
                  <a:lnTo>
                    <a:pt x="442" y="128"/>
                  </a:lnTo>
                  <a:lnTo>
                    <a:pt x="448" y="109"/>
                  </a:lnTo>
                  <a:lnTo>
                    <a:pt x="461" y="84"/>
                  </a:lnTo>
                  <a:lnTo>
                    <a:pt x="468" y="77"/>
                  </a:lnTo>
                  <a:lnTo>
                    <a:pt x="468" y="71"/>
                  </a:lnTo>
                  <a:lnTo>
                    <a:pt x="474" y="64"/>
                  </a:lnTo>
                  <a:lnTo>
                    <a:pt x="474" y="58"/>
                  </a:lnTo>
                  <a:lnTo>
                    <a:pt x="468" y="58"/>
                  </a:lnTo>
                  <a:lnTo>
                    <a:pt x="468" y="52"/>
                  </a:lnTo>
                  <a:lnTo>
                    <a:pt x="474" y="52"/>
                  </a:lnTo>
                  <a:lnTo>
                    <a:pt x="480" y="52"/>
                  </a:lnTo>
                  <a:lnTo>
                    <a:pt x="480" y="45"/>
                  </a:lnTo>
                  <a:lnTo>
                    <a:pt x="487" y="45"/>
                  </a:lnTo>
                  <a:lnTo>
                    <a:pt x="487" y="39"/>
                  </a:lnTo>
                  <a:lnTo>
                    <a:pt x="493" y="39"/>
                  </a:lnTo>
                  <a:lnTo>
                    <a:pt x="500" y="45"/>
                  </a:lnTo>
                  <a:lnTo>
                    <a:pt x="506" y="45"/>
                  </a:lnTo>
                  <a:lnTo>
                    <a:pt x="506" y="39"/>
                  </a:lnTo>
                  <a:lnTo>
                    <a:pt x="512" y="39"/>
                  </a:lnTo>
                  <a:lnTo>
                    <a:pt x="512" y="32"/>
                  </a:lnTo>
                  <a:lnTo>
                    <a:pt x="519" y="32"/>
                  </a:lnTo>
                  <a:lnTo>
                    <a:pt x="519" y="39"/>
                  </a:lnTo>
                  <a:lnTo>
                    <a:pt x="519" y="45"/>
                  </a:lnTo>
                  <a:lnTo>
                    <a:pt x="519" y="39"/>
                  </a:lnTo>
                  <a:lnTo>
                    <a:pt x="525" y="39"/>
                  </a:lnTo>
                  <a:lnTo>
                    <a:pt x="525" y="45"/>
                  </a:lnTo>
                  <a:lnTo>
                    <a:pt x="532" y="45"/>
                  </a:lnTo>
                  <a:lnTo>
                    <a:pt x="532" y="52"/>
                  </a:lnTo>
                  <a:lnTo>
                    <a:pt x="532" y="58"/>
                  </a:lnTo>
                  <a:lnTo>
                    <a:pt x="538" y="58"/>
                  </a:lnTo>
                  <a:lnTo>
                    <a:pt x="544" y="58"/>
                  </a:lnTo>
                  <a:lnTo>
                    <a:pt x="544" y="52"/>
                  </a:lnTo>
                  <a:lnTo>
                    <a:pt x="544" y="45"/>
                  </a:lnTo>
                  <a:lnTo>
                    <a:pt x="551" y="45"/>
                  </a:lnTo>
                  <a:lnTo>
                    <a:pt x="557" y="45"/>
                  </a:lnTo>
                  <a:lnTo>
                    <a:pt x="564" y="45"/>
                  </a:lnTo>
                  <a:lnTo>
                    <a:pt x="564" y="39"/>
                  </a:lnTo>
                  <a:lnTo>
                    <a:pt x="570" y="39"/>
                  </a:lnTo>
                  <a:lnTo>
                    <a:pt x="570" y="32"/>
                  </a:lnTo>
                  <a:lnTo>
                    <a:pt x="570" y="39"/>
                  </a:lnTo>
                  <a:lnTo>
                    <a:pt x="576" y="39"/>
                  </a:lnTo>
                  <a:lnTo>
                    <a:pt x="576" y="32"/>
                  </a:lnTo>
                  <a:lnTo>
                    <a:pt x="583" y="32"/>
                  </a:lnTo>
                  <a:lnTo>
                    <a:pt x="583" y="26"/>
                  </a:lnTo>
                  <a:lnTo>
                    <a:pt x="589" y="26"/>
                  </a:lnTo>
                  <a:lnTo>
                    <a:pt x="589" y="32"/>
                  </a:lnTo>
                  <a:lnTo>
                    <a:pt x="596" y="32"/>
                  </a:lnTo>
                  <a:lnTo>
                    <a:pt x="596" y="39"/>
                  </a:lnTo>
                  <a:lnTo>
                    <a:pt x="602" y="39"/>
                  </a:lnTo>
                  <a:lnTo>
                    <a:pt x="608" y="45"/>
                  </a:lnTo>
                  <a:lnTo>
                    <a:pt x="615" y="45"/>
                  </a:lnTo>
                  <a:lnTo>
                    <a:pt x="615" y="39"/>
                  </a:lnTo>
                  <a:lnTo>
                    <a:pt x="615" y="32"/>
                  </a:lnTo>
                  <a:lnTo>
                    <a:pt x="621" y="32"/>
                  </a:lnTo>
                  <a:lnTo>
                    <a:pt x="621" y="26"/>
                  </a:lnTo>
                  <a:lnTo>
                    <a:pt x="628" y="26"/>
                  </a:lnTo>
                  <a:lnTo>
                    <a:pt x="634" y="20"/>
                  </a:lnTo>
                  <a:lnTo>
                    <a:pt x="647" y="20"/>
                  </a:lnTo>
                  <a:lnTo>
                    <a:pt x="660" y="20"/>
                  </a:lnTo>
                  <a:lnTo>
                    <a:pt x="666" y="20"/>
                  </a:lnTo>
                  <a:lnTo>
                    <a:pt x="672" y="20"/>
                  </a:lnTo>
                  <a:lnTo>
                    <a:pt x="679" y="13"/>
                  </a:lnTo>
                  <a:lnTo>
                    <a:pt x="685" y="13"/>
                  </a:lnTo>
                  <a:lnTo>
                    <a:pt x="692" y="13"/>
                  </a:lnTo>
                  <a:lnTo>
                    <a:pt x="698" y="20"/>
                  </a:lnTo>
                  <a:lnTo>
                    <a:pt x="704" y="13"/>
                  </a:lnTo>
                  <a:lnTo>
                    <a:pt x="711" y="7"/>
                  </a:lnTo>
                  <a:lnTo>
                    <a:pt x="711" y="0"/>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endParaRPr lang="fr-FR" noProof="0" dirty="0"/>
            </a:p>
          </p:txBody>
        </p:sp>
      </p:grpSp>
      <p:sp>
        <p:nvSpPr>
          <p:cNvPr id="63" name="Graphic 61" descr="Marker with solid fill">
            <a:extLst>
              <a:ext uri="{FF2B5EF4-FFF2-40B4-BE49-F238E27FC236}">
                <a16:creationId xmlns:a16="http://schemas.microsoft.com/office/drawing/2014/main" id="{DB2BFE7E-5084-80F8-8F09-5A67E75EA6CC}"/>
              </a:ext>
            </a:extLst>
          </p:cNvPr>
          <p:cNvSpPr/>
          <p:nvPr/>
        </p:nvSpPr>
        <p:spPr>
          <a:xfrm>
            <a:off x="10677064" y="1888368"/>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endParaRPr lang="fr-FR" noProof="0" dirty="0"/>
          </a:p>
        </p:txBody>
      </p:sp>
      <p:sp>
        <p:nvSpPr>
          <p:cNvPr id="64" name="Graphic 61" descr="Marker with solid fill">
            <a:extLst>
              <a:ext uri="{FF2B5EF4-FFF2-40B4-BE49-F238E27FC236}">
                <a16:creationId xmlns:a16="http://schemas.microsoft.com/office/drawing/2014/main" id="{DF5CA78A-D03F-8A77-AEC6-E1580B274E3C}"/>
              </a:ext>
            </a:extLst>
          </p:cNvPr>
          <p:cNvSpPr/>
          <p:nvPr/>
        </p:nvSpPr>
        <p:spPr>
          <a:xfrm>
            <a:off x="10840559" y="2682697"/>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endParaRPr lang="fr-FR" noProof="0" dirty="0"/>
          </a:p>
        </p:txBody>
      </p:sp>
      <p:sp>
        <p:nvSpPr>
          <p:cNvPr id="66" name="Graphic 61" descr="Marker with solid fill">
            <a:extLst>
              <a:ext uri="{FF2B5EF4-FFF2-40B4-BE49-F238E27FC236}">
                <a16:creationId xmlns:a16="http://schemas.microsoft.com/office/drawing/2014/main" id="{AB29858D-D27A-81CA-EB8A-A72CC3FF20F2}"/>
              </a:ext>
            </a:extLst>
          </p:cNvPr>
          <p:cNvSpPr/>
          <p:nvPr/>
        </p:nvSpPr>
        <p:spPr>
          <a:xfrm>
            <a:off x="11068611" y="3527949"/>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endParaRPr lang="fr-FR" noProof="0" dirty="0"/>
          </a:p>
        </p:txBody>
      </p:sp>
      <p:sp>
        <p:nvSpPr>
          <p:cNvPr id="67" name="Graphic 61" descr="Marker with solid fill">
            <a:extLst>
              <a:ext uri="{FF2B5EF4-FFF2-40B4-BE49-F238E27FC236}">
                <a16:creationId xmlns:a16="http://schemas.microsoft.com/office/drawing/2014/main" id="{1D3AA556-FAE8-E167-773E-59526A95D8B9}"/>
              </a:ext>
            </a:extLst>
          </p:cNvPr>
          <p:cNvSpPr/>
          <p:nvPr/>
        </p:nvSpPr>
        <p:spPr>
          <a:xfrm>
            <a:off x="11135884" y="4429319"/>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endParaRPr lang="fr-FR" noProof="0" dirty="0"/>
          </a:p>
        </p:txBody>
      </p:sp>
      <p:sp>
        <p:nvSpPr>
          <p:cNvPr id="73" name="Graphic 61" descr="Marker with solid fill">
            <a:extLst>
              <a:ext uri="{FF2B5EF4-FFF2-40B4-BE49-F238E27FC236}">
                <a16:creationId xmlns:a16="http://schemas.microsoft.com/office/drawing/2014/main" id="{60201400-4567-4109-791F-B37DE792148D}"/>
              </a:ext>
            </a:extLst>
          </p:cNvPr>
          <p:cNvSpPr/>
          <p:nvPr/>
        </p:nvSpPr>
        <p:spPr>
          <a:xfrm>
            <a:off x="11203157" y="5208560"/>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endParaRPr lang="fr-FR" noProof="0" dirty="0"/>
          </a:p>
        </p:txBody>
      </p:sp>
      <p:grpSp>
        <p:nvGrpSpPr>
          <p:cNvPr id="80" name="Group 79">
            <a:extLst>
              <a:ext uri="{FF2B5EF4-FFF2-40B4-BE49-F238E27FC236}">
                <a16:creationId xmlns:a16="http://schemas.microsoft.com/office/drawing/2014/main" id="{AA6C7946-0B54-24E4-FD34-C236526F0D21}"/>
              </a:ext>
            </a:extLst>
          </p:cNvPr>
          <p:cNvGrpSpPr/>
          <p:nvPr/>
        </p:nvGrpSpPr>
        <p:grpSpPr>
          <a:xfrm>
            <a:off x="10140184" y="5794620"/>
            <a:ext cx="1238944" cy="230741"/>
            <a:chOff x="10325237" y="5829179"/>
            <a:chExt cx="1238944" cy="230741"/>
          </a:xfrm>
        </p:grpSpPr>
        <p:sp>
          <p:nvSpPr>
            <p:cNvPr id="74" name="Graphic 61" descr="Marker with solid fill">
              <a:extLst>
                <a:ext uri="{FF2B5EF4-FFF2-40B4-BE49-F238E27FC236}">
                  <a16:creationId xmlns:a16="http://schemas.microsoft.com/office/drawing/2014/main" id="{3C6E8328-4C51-D56D-C589-2B91A13E22F1}"/>
                </a:ext>
              </a:extLst>
            </p:cNvPr>
            <p:cNvSpPr/>
            <p:nvPr/>
          </p:nvSpPr>
          <p:spPr>
            <a:xfrm>
              <a:off x="10325237" y="5841371"/>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endParaRPr lang="fr-FR" noProof="0" dirty="0"/>
            </a:p>
          </p:txBody>
        </p:sp>
        <p:sp>
          <p:nvSpPr>
            <p:cNvPr id="75" name="TextBox 74">
              <a:extLst>
                <a:ext uri="{FF2B5EF4-FFF2-40B4-BE49-F238E27FC236}">
                  <a16:creationId xmlns:a16="http://schemas.microsoft.com/office/drawing/2014/main" id="{666AEA23-5FB6-6D3F-EEE3-494C6A7924B8}"/>
                </a:ext>
              </a:extLst>
            </p:cNvPr>
            <p:cNvSpPr txBox="1"/>
            <p:nvPr/>
          </p:nvSpPr>
          <p:spPr>
            <a:xfrm>
              <a:off x="10537056" y="5829179"/>
              <a:ext cx="1027125" cy="218549"/>
            </a:xfrm>
            <a:prstGeom prst="rect">
              <a:avLst/>
            </a:prstGeom>
            <a:ln w="6350">
              <a:noFill/>
              <a:miter lim="800000"/>
            </a:ln>
          </p:spPr>
          <p:txBody>
            <a:bodyPr vert="horz" wrap="square" lIns="0" tIns="0" rIns="0" bIns="0" rtlCol="0">
              <a:noAutofit/>
            </a:bodyPr>
            <a:lstStyle/>
            <a:p>
              <a:pPr algn="ctr">
                <a:spcBef>
                  <a:spcPts val="300"/>
                </a:spcBef>
                <a:spcAft>
                  <a:spcPts val="300"/>
                </a:spcAft>
                <a:buNone/>
              </a:pPr>
              <a:r>
                <a:rPr lang="fr-FR" sz="900" noProof="0" dirty="0"/>
                <a:t>Régions couvertes par le projet</a:t>
              </a:r>
            </a:p>
          </p:txBody>
        </p:sp>
      </p:grpSp>
      <p:grpSp>
        <p:nvGrpSpPr>
          <p:cNvPr id="79" name="Group 78">
            <a:extLst>
              <a:ext uri="{FF2B5EF4-FFF2-40B4-BE49-F238E27FC236}">
                <a16:creationId xmlns:a16="http://schemas.microsoft.com/office/drawing/2014/main" id="{FD22CC78-0F67-DE52-3752-F1F8858C54BF}"/>
              </a:ext>
            </a:extLst>
          </p:cNvPr>
          <p:cNvGrpSpPr/>
          <p:nvPr/>
        </p:nvGrpSpPr>
        <p:grpSpPr>
          <a:xfrm>
            <a:off x="1462075" y="6029247"/>
            <a:ext cx="8260153" cy="239250"/>
            <a:chOff x="1462075" y="5661497"/>
            <a:chExt cx="8260153" cy="239250"/>
          </a:xfrm>
        </p:grpSpPr>
        <p:sp>
          <p:nvSpPr>
            <p:cNvPr id="35" name="TextBox 34">
              <a:extLst>
                <a:ext uri="{FF2B5EF4-FFF2-40B4-BE49-F238E27FC236}">
                  <a16:creationId xmlns:a16="http://schemas.microsoft.com/office/drawing/2014/main" id="{BA423C47-2798-AFCE-EA3A-0D6B644C5C19}"/>
                </a:ext>
              </a:extLst>
            </p:cNvPr>
            <p:cNvSpPr txBox="1"/>
            <p:nvPr/>
          </p:nvSpPr>
          <p:spPr>
            <a:xfrm>
              <a:off x="1462075" y="5661497"/>
              <a:ext cx="1494907" cy="239250"/>
            </a:xfrm>
            <a:prstGeom prst="rect">
              <a:avLst/>
            </a:prstGeom>
            <a:ln w="6350">
              <a:noFill/>
              <a:miter lim="800000"/>
            </a:ln>
          </p:spPr>
          <p:txBody>
            <a:bodyPr vert="horz" wrap="square" lIns="0" tIns="0" rIns="0" bIns="0" rtlCol="0">
              <a:noAutofit/>
            </a:bodyPr>
            <a:lstStyle/>
            <a:p>
              <a:pPr algn="l">
                <a:spcBef>
                  <a:spcPts val="300"/>
                </a:spcBef>
                <a:spcAft>
                  <a:spcPts val="300"/>
                </a:spcAft>
                <a:buNone/>
              </a:pPr>
              <a:r>
                <a:rPr lang="fr-FR" sz="1150" noProof="0" dirty="0"/>
                <a:t>Etude de préfaisabilité</a:t>
              </a:r>
            </a:p>
          </p:txBody>
        </p:sp>
        <p:sp>
          <p:nvSpPr>
            <p:cNvPr id="36" name="TextBox 35">
              <a:extLst>
                <a:ext uri="{FF2B5EF4-FFF2-40B4-BE49-F238E27FC236}">
                  <a16:creationId xmlns:a16="http://schemas.microsoft.com/office/drawing/2014/main" id="{8721D6BC-0C6B-ECE3-F431-1B0C3132C922}"/>
                </a:ext>
              </a:extLst>
            </p:cNvPr>
            <p:cNvSpPr txBox="1"/>
            <p:nvPr/>
          </p:nvSpPr>
          <p:spPr>
            <a:xfrm>
              <a:off x="3717524" y="5661497"/>
              <a:ext cx="1494907" cy="239250"/>
            </a:xfrm>
            <a:prstGeom prst="rect">
              <a:avLst/>
            </a:prstGeom>
            <a:ln w="6350">
              <a:noFill/>
              <a:miter lim="800000"/>
            </a:ln>
          </p:spPr>
          <p:txBody>
            <a:bodyPr vert="horz" wrap="square" lIns="0" tIns="0" rIns="0" bIns="0" rtlCol="0">
              <a:noAutofit/>
            </a:bodyPr>
            <a:lstStyle/>
            <a:p>
              <a:pPr algn="ctr">
                <a:spcBef>
                  <a:spcPts val="300"/>
                </a:spcBef>
                <a:spcAft>
                  <a:spcPts val="300"/>
                </a:spcAft>
                <a:buNone/>
              </a:pPr>
              <a:r>
                <a:rPr lang="fr-FR" sz="1150" noProof="0" dirty="0"/>
                <a:t>Etude de faisabilité</a:t>
              </a:r>
            </a:p>
          </p:txBody>
        </p:sp>
        <p:sp>
          <p:nvSpPr>
            <p:cNvPr id="38" name="TextBox 37">
              <a:extLst>
                <a:ext uri="{FF2B5EF4-FFF2-40B4-BE49-F238E27FC236}">
                  <a16:creationId xmlns:a16="http://schemas.microsoft.com/office/drawing/2014/main" id="{E31FD273-1B36-F71B-0887-DC76D264BD47}"/>
                </a:ext>
              </a:extLst>
            </p:cNvPr>
            <p:cNvSpPr txBox="1"/>
            <p:nvPr/>
          </p:nvSpPr>
          <p:spPr>
            <a:xfrm>
              <a:off x="5974718" y="5661497"/>
              <a:ext cx="1494907" cy="239250"/>
            </a:xfrm>
            <a:prstGeom prst="rect">
              <a:avLst/>
            </a:prstGeom>
            <a:ln w="6350">
              <a:noFill/>
              <a:miter lim="800000"/>
            </a:ln>
          </p:spPr>
          <p:txBody>
            <a:bodyPr vert="horz" wrap="square" lIns="0" tIns="0" rIns="0" bIns="0" rtlCol="0">
              <a:noAutofit/>
            </a:bodyPr>
            <a:lstStyle/>
            <a:p>
              <a:pPr algn="ctr">
                <a:spcBef>
                  <a:spcPts val="300"/>
                </a:spcBef>
                <a:spcAft>
                  <a:spcPts val="300"/>
                </a:spcAft>
                <a:buNone/>
              </a:pPr>
              <a:r>
                <a:rPr lang="fr-FR" sz="1150" noProof="0" dirty="0"/>
                <a:t>Appel d’offre</a:t>
              </a:r>
            </a:p>
          </p:txBody>
        </p:sp>
        <p:sp>
          <p:nvSpPr>
            <p:cNvPr id="77" name="TextBox 76">
              <a:extLst>
                <a:ext uri="{FF2B5EF4-FFF2-40B4-BE49-F238E27FC236}">
                  <a16:creationId xmlns:a16="http://schemas.microsoft.com/office/drawing/2014/main" id="{E4E2A865-F68E-D248-BA11-09AC4601A8EE}"/>
                </a:ext>
              </a:extLst>
            </p:cNvPr>
            <p:cNvSpPr txBox="1"/>
            <p:nvPr/>
          </p:nvSpPr>
          <p:spPr>
            <a:xfrm>
              <a:off x="8227321" y="5661497"/>
              <a:ext cx="1494907" cy="239250"/>
            </a:xfrm>
            <a:prstGeom prst="rect">
              <a:avLst/>
            </a:prstGeom>
            <a:ln w="6350">
              <a:noFill/>
              <a:miter lim="800000"/>
            </a:ln>
          </p:spPr>
          <p:txBody>
            <a:bodyPr vert="horz" wrap="square" lIns="0" tIns="0" rIns="0" bIns="0" rtlCol="0">
              <a:noAutofit/>
            </a:bodyPr>
            <a:lstStyle/>
            <a:p>
              <a:pPr algn="ctr">
                <a:spcBef>
                  <a:spcPts val="300"/>
                </a:spcBef>
                <a:spcAft>
                  <a:spcPts val="300"/>
                </a:spcAft>
                <a:buNone/>
              </a:pPr>
              <a:r>
                <a:rPr lang="fr-FR" sz="1150" noProof="0" dirty="0"/>
                <a:t>Démarrage du projet</a:t>
              </a:r>
            </a:p>
          </p:txBody>
        </p:sp>
      </p:grpSp>
      <p:sp>
        <p:nvSpPr>
          <p:cNvPr id="78" name="CustomShape 21">
            <a:extLst>
              <a:ext uri="{FF2B5EF4-FFF2-40B4-BE49-F238E27FC236}">
                <a16:creationId xmlns:a16="http://schemas.microsoft.com/office/drawing/2014/main" id="{69F98668-620F-8F79-A5DD-4F06D542F424}"/>
              </a:ext>
            </a:extLst>
          </p:cNvPr>
          <p:cNvSpPr/>
          <p:nvPr/>
        </p:nvSpPr>
        <p:spPr>
          <a:xfrm>
            <a:off x="9755812" y="1107486"/>
            <a:ext cx="0" cy="5158745"/>
          </a:xfrm>
          <a:prstGeom prst="straightConnector1">
            <a:avLst/>
          </a:prstGeom>
          <a:noFill/>
          <a:ln w="12600">
            <a:solidFill>
              <a:schemeClr val="accent6"/>
            </a:solidFill>
            <a:round/>
          </a:ln>
        </p:spPr>
        <p:style>
          <a:lnRef idx="0">
            <a:scrgbClr r="0" g="0" b="0"/>
          </a:lnRef>
          <a:fillRef idx="0">
            <a:scrgbClr r="0" g="0" b="0"/>
          </a:fillRef>
          <a:effectRef idx="0">
            <a:scrgbClr r="0" g="0" b="0"/>
          </a:effectRef>
          <a:fontRef idx="minor"/>
        </p:style>
        <p:txBody>
          <a:bodyPr/>
          <a:lstStyle/>
          <a:p>
            <a:endParaRPr lang="fr-FR" noProof="0" dirty="0"/>
          </a:p>
        </p:txBody>
      </p:sp>
      <p:grpSp>
        <p:nvGrpSpPr>
          <p:cNvPr id="3" name="Group 25">
            <a:extLst>
              <a:ext uri="{FF2B5EF4-FFF2-40B4-BE49-F238E27FC236}">
                <a16:creationId xmlns:a16="http://schemas.microsoft.com/office/drawing/2014/main" id="{115FA825-704C-984B-A174-CB06A2CD93C6}"/>
              </a:ext>
            </a:extLst>
          </p:cNvPr>
          <p:cNvGrpSpPr/>
          <p:nvPr/>
        </p:nvGrpSpPr>
        <p:grpSpPr>
          <a:xfrm>
            <a:off x="4344453" y="5650861"/>
            <a:ext cx="351016" cy="351016"/>
            <a:chOff x="2186558" y="5919217"/>
            <a:chExt cx="351016" cy="351016"/>
          </a:xfrm>
        </p:grpSpPr>
        <p:sp>
          <p:nvSpPr>
            <p:cNvPr id="10" name="Oval 13">
              <a:extLst>
                <a:ext uri="{FF2B5EF4-FFF2-40B4-BE49-F238E27FC236}">
                  <a16:creationId xmlns:a16="http://schemas.microsoft.com/office/drawing/2014/main" id="{183B5F91-A85D-8927-E747-8D7CB502E3C6}"/>
                </a:ext>
              </a:extLst>
            </p:cNvPr>
            <p:cNvSpPr/>
            <p:nvPr/>
          </p:nvSpPr>
          <p:spPr>
            <a:xfrm>
              <a:off x="2186559" y="5919217"/>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fr-FR" sz="800" noProof="0" dirty="0">
                <a:solidFill>
                  <a:srgbClr val="236800"/>
                </a:solidFill>
              </a:endParaRPr>
            </a:p>
          </p:txBody>
        </p:sp>
        <p:sp>
          <p:nvSpPr>
            <p:cNvPr id="11" name="Graphic 17" descr="Badge Tick1 with solid fill">
              <a:extLst>
                <a:ext uri="{FF2B5EF4-FFF2-40B4-BE49-F238E27FC236}">
                  <a16:creationId xmlns:a16="http://schemas.microsoft.com/office/drawing/2014/main" id="{A777EBF0-D4AF-929C-F83A-320AA0FDD10C}"/>
                </a:ext>
              </a:extLst>
            </p:cNvPr>
            <p:cNvSpPr/>
            <p:nvPr/>
          </p:nvSpPr>
          <p:spPr>
            <a:xfrm>
              <a:off x="2186558" y="5919217"/>
              <a:ext cx="351016" cy="351016"/>
            </a:xfrm>
            <a:custGeom>
              <a:avLst/>
              <a:gdLst>
                <a:gd name="connsiteX0" fmla="*/ 175508 w 351016"/>
                <a:gd name="connsiteY0" fmla="*/ 0 h 351016"/>
                <a:gd name="connsiteX1" fmla="*/ 0 w 351016"/>
                <a:gd name="connsiteY1" fmla="*/ 175508 h 351016"/>
                <a:gd name="connsiteX2" fmla="*/ 175508 w 351016"/>
                <a:gd name="connsiteY2" fmla="*/ 351016 h 351016"/>
                <a:gd name="connsiteX3" fmla="*/ 351016 w 351016"/>
                <a:gd name="connsiteY3" fmla="*/ 175508 h 351016"/>
                <a:gd name="connsiteX4" fmla="*/ 351016 w 351016"/>
                <a:gd name="connsiteY4" fmla="*/ 175494 h 351016"/>
                <a:gd name="connsiteX5" fmla="*/ 175642 w 351016"/>
                <a:gd name="connsiteY5" fmla="*/ 0 h 351016"/>
                <a:gd name="connsiteX6" fmla="*/ 175508 w 351016"/>
                <a:gd name="connsiteY6" fmla="*/ 0 h 351016"/>
                <a:gd name="connsiteX7" fmla="*/ 218023 w 351016"/>
                <a:gd name="connsiteY7" fmla="*/ 183891 h 351016"/>
                <a:gd name="connsiteX8" fmla="*/ 140849 w 351016"/>
                <a:gd name="connsiteY8" fmla="*/ 261143 h 351016"/>
                <a:gd name="connsiteX9" fmla="*/ 74720 w 351016"/>
                <a:gd name="connsiteY9" fmla="*/ 195014 h 351016"/>
                <a:gd name="connsiteX10" fmla="*/ 96814 w 351016"/>
                <a:gd name="connsiteY10" fmla="*/ 172920 h 351016"/>
                <a:gd name="connsiteX11" fmla="*/ 140849 w 351016"/>
                <a:gd name="connsiteY11" fmla="*/ 216956 h 351016"/>
                <a:gd name="connsiteX12" fmla="*/ 204622 w 351016"/>
                <a:gd name="connsiteY12" fmla="*/ 152356 h 351016"/>
                <a:gd name="connsiteX13" fmla="*/ 259341 w 351016"/>
                <a:gd name="connsiteY13" fmla="*/ 98330 h 351016"/>
                <a:gd name="connsiteX14" fmla="*/ 261333 w 351016"/>
                <a:gd name="connsiteY14" fmla="*/ 96481 h 351016"/>
                <a:gd name="connsiteX15" fmla="*/ 263181 w 351016"/>
                <a:gd name="connsiteY15" fmla="*/ 94485 h 351016"/>
                <a:gd name="connsiteX16" fmla="*/ 285585 w 351016"/>
                <a:gd name="connsiteY16" fmla="*/ 116579 h 351016"/>
                <a:gd name="connsiteX17" fmla="*/ 218018 w 351016"/>
                <a:gd name="connsiteY17" fmla="*/ 183877 h 351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1016" h="351016">
                  <a:moveTo>
                    <a:pt x="175508" y="0"/>
                  </a:moveTo>
                  <a:cubicBezTo>
                    <a:pt x="78578" y="0"/>
                    <a:pt x="0" y="78578"/>
                    <a:pt x="0" y="175508"/>
                  </a:cubicBezTo>
                  <a:cubicBezTo>
                    <a:pt x="0" y="272438"/>
                    <a:pt x="78578" y="351016"/>
                    <a:pt x="175508" y="351016"/>
                  </a:cubicBezTo>
                  <a:cubicBezTo>
                    <a:pt x="272438" y="351016"/>
                    <a:pt x="351016" y="272438"/>
                    <a:pt x="351016" y="175508"/>
                  </a:cubicBezTo>
                  <a:cubicBezTo>
                    <a:pt x="351016" y="175503"/>
                    <a:pt x="351016" y="175499"/>
                    <a:pt x="351016" y="175494"/>
                  </a:cubicBezTo>
                  <a:cubicBezTo>
                    <a:pt x="351049" y="78605"/>
                    <a:pt x="272532" y="33"/>
                    <a:pt x="175642" y="0"/>
                  </a:cubicBezTo>
                  <a:cubicBezTo>
                    <a:pt x="175597" y="0"/>
                    <a:pt x="175553" y="0"/>
                    <a:pt x="175508" y="0"/>
                  </a:cubicBezTo>
                  <a:close/>
                  <a:moveTo>
                    <a:pt x="218023" y="183891"/>
                  </a:moveTo>
                  <a:cubicBezTo>
                    <a:pt x="192453" y="209415"/>
                    <a:pt x="166728" y="235166"/>
                    <a:pt x="140849" y="261143"/>
                  </a:cubicBezTo>
                  <a:cubicBezTo>
                    <a:pt x="118858" y="239048"/>
                    <a:pt x="96815" y="217005"/>
                    <a:pt x="74720" y="195014"/>
                  </a:cubicBezTo>
                  <a:lnTo>
                    <a:pt x="96814" y="172920"/>
                  </a:lnTo>
                  <a:lnTo>
                    <a:pt x="140849" y="216956"/>
                  </a:lnTo>
                  <a:cubicBezTo>
                    <a:pt x="162227" y="195270"/>
                    <a:pt x="183484" y="173737"/>
                    <a:pt x="204622" y="152356"/>
                  </a:cubicBezTo>
                  <a:cubicBezTo>
                    <a:pt x="225745" y="130978"/>
                    <a:pt x="237432" y="119504"/>
                    <a:pt x="259341" y="98330"/>
                  </a:cubicBezTo>
                  <a:cubicBezTo>
                    <a:pt x="259956" y="97715"/>
                    <a:pt x="260617" y="97105"/>
                    <a:pt x="261333" y="96481"/>
                  </a:cubicBezTo>
                  <a:cubicBezTo>
                    <a:pt x="262027" y="95892"/>
                    <a:pt x="262648" y="95222"/>
                    <a:pt x="263181" y="94485"/>
                  </a:cubicBezTo>
                  <a:lnTo>
                    <a:pt x="285585" y="116579"/>
                  </a:lnTo>
                  <a:cubicBezTo>
                    <a:pt x="259563" y="142457"/>
                    <a:pt x="243592" y="158354"/>
                    <a:pt x="218018" y="183877"/>
                  </a:cubicBezTo>
                  <a:close/>
                </a:path>
              </a:pathLst>
            </a:custGeom>
            <a:solidFill>
              <a:schemeClr val="accent1"/>
            </a:solidFill>
            <a:ln w="4564" cap="flat">
              <a:noFill/>
              <a:prstDash val="solid"/>
              <a:miter/>
            </a:ln>
          </p:spPr>
          <p:txBody>
            <a:bodyPr rtlCol="0" anchor="ctr"/>
            <a:lstStyle/>
            <a:p>
              <a:endParaRPr lang="fr-FR" noProof="0" dirty="0"/>
            </a:p>
          </p:txBody>
        </p:sp>
      </p:grpSp>
      <p:sp>
        <p:nvSpPr>
          <p:cNvPr id="13" name="TextBox 80">
            <a:extLst>
              <a:ext uri="{FF2B5EF4-FFF2-40B4-BE49-F238E27FC236}">
                <a16:creationId xmlns:a16="http://schemas.microsoft.com/office/drawing/2014/main" id="{6F57BB5B-0F00-DEE3-B253-4B4C87A4EB1F}"/>
              </a:ext>
            </a:extLst>
          </p:cNvPr>
          <p:cNvSpPr txBox="1"/>
          <p:nvPr/>
        </p:nvSpPr>
        <p:spPr>
          <a:xfrm>
            <a:off x="9901180" y="6543853"/>
            <a:ext cx="1398938" cy="221491"/>
          </a:xfrm>
          <a:prstGeom prst="rect">
            <a:avLst/>
          </a:prstGeom>
          <a:ln w="6350">
            <a:noFill/>
            <a:miter lim="800000"/>
          </a:ln>
        </p:spPr>
        <p:txBody>
          <a:bodyPr vert="horz" wrap="square" lIns="0" tIns="0" rIns="0" bIns="0" rtlCol="0">
            <a:noAutofit/>
          </a:bodyPr>
          <a:lstStyle/>
          <a:p>
            <a:pPr algn="l">
              <a:spcBef>
                <a:spcPts val="300"/>
              </a:spcBef>
              <a:spcAft>
                <a:spcPts val="300"/>
              </a:spcAft>
              <a:buNone/>
            </a:pPr>
            <a:r>
              <a:rPr lang="fr-FR" sz="1050" i="1" noProof="0" dirty="0"/>
              <a:t>Mise à jour : </a:t>
            </a:r>
            <a:r>
              <a:rPr lang="fr-FR" sz="1050" i="1" noProof="0" dirty="0">
                <a:highlight>
                  <a:srgbClr val="FFFFFF"/>
                </a:highlight>
              </a:rPr>
              <a:t>Avril 2026</a:t>
            </a:r>
          </a:p>
        </p:txBody>
      </p:sp>
    </p:spTree>
    <p:extLst>
      <p:ext uri="{BB962C8B-B14F-4D97-AF65-F5344CB8AC3E}">
        <p14:creationId xmlns:p14="http://schemas.microsoft.com/office/powerpoint/2010/main" val="2864775649"/>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CustomShape 1">
            <a:extLst>
              <a:ext uri="{FF2B5EF4-FFF2-40B4-BE49-F238E27FC236}">
                <a16:creationId xmlns:a16="http://schemas.microsoft.com/office/drawing/2014/main" id="{7ECE9A03-C0D4-4269-BE80-5F6B3FCAC40E}"/>
              </a:ext>
            </a:extLst>
          </p:cNvPr>
          <p:cNvSpPr/>
          <p:nvPr/>
        </p:nvSpPr>
        <p:spPr>
          <a:xfrm>
            <a:off x="267975" y="941850"/>
            <a:ext cx="11723397" cy="5450637"/>
          </a:xfrm>
          <a:prstGeom prst="rect">
            <a:avLst/>
          </a:prstGeom>
          <a:noFill/>
          <a:ln w="25560">
            <a:solidFill>
              <a:srgbClr val="006D00"/>
            </a:solidFill>
            <a:round/>
          </a:ln>
        </p:spPr>
        <p:style>
          <a:lnRef idx="0">
            <a:scrgbClr r="0" g="0" b="0"/>
          </a:lnRef>
          <a:fillRef idx="0">
            <a:scrgbClr r="0" g="0" b="0"/>
          </a:fillRef>
          <a:effectRef idx="0">
            <a:scrgbClr r="0" g="0" b="0"/>
          </a:effectRef>
          <a:fontRef idx="minor"/>
        </p:style>
        <p:txBody>
          <a:bodyPr/>
          <a:lstStyle/>
          <a:p>
            <a:pPr defTabSz="932863"/>
            <a:endParaRPr lang="en-GB" sz="1837" dirty="0">
              <a:solidFill>
                <a:srgbClr val="000000"/>
              </a:solidFill>
              <a:latin typeface="Arial"/>
            </a:endParaRPr>
          </a:p>
        </p:txBody>
      </p:sp>
      <p:sp>
        <p:nvSpPr>
          <p:cNvPr id="86" name="CustomShape 2"/>
          <p:cNvSpPr/>
          <p:nvPr/>
        </p:nvSpPr>
        <p:spPr>
          <a:xfrm>
            <a:off x="374214" y="1056436"/>
            <a:ext cx="1013071" cy="1200759"/>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defTabSz="932863"/>
            <a:r>
              <a:rPr lang="en-ZA" sz="1204" b="1" dirty="0">
                <a:solidFill>
                  <a:srgbClr val="FFFFFF"/>
                </a:solidFill>
                <a:latin typeface="Arial"/>
                <a:ea typeface="Arial"/>
              </a:rPr>
              <a:t>Aperçu</a:t>
            </a:r>
            <a:endParaRPr sz="1837" dirty="0">
              <a:solidFill>
                <a:srgbClr val="000000"/>
              </a:solidFill>
              <a:latin typeface="Arial"/>
            </a:endParaRPr>
          </a:p>
        </p:txBody>
      </p:sp>
      <p:sp>
        <p:nvSpPr>
          <p:cNvPr id="87" name="CustomShape 3"/>
          <p:cNvSpPr/>
          <p:nvPr/>
        </p:nvSpPr>
        <p:spPr>
          <a:xfrm>
            <a:off x="375850" y="2328312"/>
            <a:ext cx="1017605" cy="3204387"/>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defTabSz="932863"/>
            <a:r>
              <a:rPr lang="en-ZA" sz="1204" b="1" dirty="0">
                <a:solidFill>
                  <a:srgbClr val="FFFFFF"/>
                </a:solidFill>
                <a:latin typeface="Arial"/>
                <a:ea typeface="Arial"/>
              </a:rPr>
              <a:t>Description</a:t>
            </a:r>
            <a:endParaRPr sz="1837" dirty="0">
              <a:solidFill>
                <a:srgbClr val="000000"/>
              </a:solidFill>
              <a:latin typeface="Arial"/>
            </a:endParaRPr>
          </a:p>
        </p:txBody>
      </p:sp>
      <p:sp>
        <p:nvSpPr>
          <p:cNvPr id="89" name="CustomShape 5"/>
          <p:cNvSpPr/>
          <p:nvPr/>
        </p:nvSpPr>
        <p:spPr>
          <a:xfrm>
            <a:off x="1981159" y="1179062"/>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en-ZA" sz="1204" b="1" dirty="0">
                <a:solidFill>
                  <a:srgbClr val="236800"/>
                </a:solidFill>
                <a:latin typeface="Arial"/>
                <a:ea typeface="Arial"/>
              </a:rPr>
              <a:t>Localisation</a:t>
            </a:r>
            <a:endParaRPr sz="1837" dirty="0">
              <a:solidFill>
                <a:srgbClr val="000000"/>
              </a:solidFill>
              <a:latin typeface="Arial"/>
            </a:endParaRPr>
          </a:p>
        </p:txBody>
      </p:sp>
      <p:sp>
        <p:nvSpPr>
          <p:cNvPr id="90" name="CustomShape 6"/>
          <p:cNvSpPr/>
          <p:nvPr/>
        </p:nvSpPr>
        <p:spPr>
          <a:xfrm>
            <a:off x="3176333" y="1186324"/>
            <a:ext cx="5508665" cy="253049"/>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a:lnSpc>
                <a:spcPct val="100000"/>
              </a:lnSpc>
            </a:pPr>
            <a:r>
              <a:rPr lang="en-ZA" sz="1153" dirty="0" err="1">
                <a:solidFill>
                  <a:srgbClr val="000000"/>
                </a:solidFill>
                <a:latin typeface="Arial"/>
              </a:rPr>
              <a:t>Préfecture</a:t>
            </a:r>
            <a:r>
              <a:rPr lang="en-ZA" sz="1153" dirty="0">
                <a:solidFill>
                  <a:srgbClr val="000000"/>
                </a:solidFill>
                <a:latin typeface="Arial"/>
              </a:rPr>
              <a:t> de </a:t>
            </a:r>
            <a:r>
              <a:rPr lang="en-ZA" sz="1153" dirty="0" err="1">
                <a:solidFill>
                  <a:srgbClr val="000000"/>
                </a:solidFill>
                <a:latin typeface="Arial"/>
              </a:rPr>
              <a:t>Kpélé</a:t>
            </a:r>
            <a:endParaRPr lang="en-ZA" sz="1153" dirty="0"/>
          </a:p>
        </p:txBody>
      </p:sp>
      <p:sp>
        <p:nvSpPr>
          <p:cNvPr id="91" name="CustomShape 7"/>
          <p:cNvSpPr/>
          <p:nvPr/>
        </p:nvSpPr>
        <p:spPr>
          <a:xfrm>
            <a:off x="2015195" y="1761610"/>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en-ZA" sz="1204" b="1" dirty="0">
                <a:solidFill>
                  <a:srgbClr val="236800"/>
                </a:solidFill>
                <a:latin typeface="Arial"/>
                <a:ea typeface="Arial"/>
              </a:rPr>
              <a:t>Coût estimatif</a:t>
            </a:r>
            <a:endParaRPr sz="1837" dirty="0">
              <a:solidFill>
                <a:srgbClr val="000000"/>
              </a:solidFill>
              <a:latin typeface="Arial"/>
            </a:endParaRPr>
          </a:p>
        </p:txBody>
      </p:sp>
      <p:sp>
        <p:nvSpPr>
          <p:cNvPr id="92" name="CustomShape 8"/>
          <p:cNvSpPr/>
          <p:nvPr/>
        </p:nvSpPr>
        <p:spPr>
          <a:xfrm>
            <a:off x="3233688" y="1721558"/>
            <a:ext cx="5508665" cy="253049"/>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en-US" sz="1200" i="0" u="none" strike="noStrike" dirty="0">
                <a:solidFill>
                  <a:srgbClr val="0D0D0D"/>
                </a:solidFill>
                <a:effectLst/>
                <a:latin typeface="Arial Narrow" panose="020B0606020202030204" pitchFamily="34" charset="0"/>
              </a:rPr>
              <a:t> 3 477 701 250 </a:t>
            </a:r>
            <a:r>
              <a:rPr lang="en-ZA" sz="1200" i="0" u="none" strike="noStrike" dirty="0">
                <a:solidFill>
                  <a:srgbClr val="000000"/>
                </a:solidFill>
                <a:effectLst/>
                <a:latin typeface="Arial"/>
              </a:rPr>
              <a:t>F CFA </a:t>
            </a:r>
            <a:r>
              <a:rPr lang="en-ZA" sz="1200" i="0" u="none" strike="noStrike" dirty="0" err="1">
                <a:solidFill>
                  <a:srgbClr val="000000"/>
                </a:solidFill>
                <a:effectLst/>
                <a:latin typeface="Arial"/>
              </a:rPr>
              <a:t>ou</a:t>
            </a:r>
            <a:r>
              <a:rPr lang="en-ZA" sz="1200" i="0" u="none" strike="noStrike" dirty="0">
                <a:solidFill>
                  <a:srgbClr val="000000"/>
                </a:solidFill>
                <a:effectLst/>
                <a:latin typeface="Arial"/>
              </a:rPr>
              <a:t> 4,1 millions de dollars US</a:t>
            </a:r>
            <a:endParaRPr sz="1200" dirty="0">
              <a:solidFill>
                <a:srgbClr val="000000"/>
              </a:solidFill>
              <a:latin typeface="Arial"/>
            </a:endParaRPr>
          </a:p>
        </p:txBody>
      </p:sp>
      <p:sp>
        <p:nvSpPr>
          <p:cNvPr id="97" name="CustomShape 13"/>
          <p:cNvSpPr/>
          <p:nvPr/>
        </p:nvSpPr>
        <p:spPr>
          <a:xfrm>
            <a:off x="2026936" y="2401808"/>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en-ZA" sz="1204" b="1" dirty="0">
                <a:solidFill>
                  <a:srgbClr val="236800"/>
                </a:solidFill>
                <a:latin typeface="Arial"/>
                <a:ea typeface="Arial"/>
              </a:rPr>
              <a:t>Description et </a:t>
            </a:r>
            <a:r>
              <a:rPr lang="en-ZA" sz="1204" b="1" dirty="0">
                <a:solidFill>
                  <a:srgbClr val="236800"/>
                </a:solidFill>
                <a:ea typeface="Arial"/>
              </a:rPr>
              <a:t>caractéristiques</a:t>
            </a:r>
            <a:r>
              <a:rPr lang="en-ZA" sz="1204" b="1" dirty="0">
                <a:solidFill>
                  <a:srgbClr val="236800"/>
                </a:solidFill>
                <a:latin typeface="Arial"/>
                <a:ea typeface="Arial"/>
              </a:rPr>
              <a:t> techniques</a:t>
            </a:r>
            <a:endParaRPr sz="1837" dirty="0">
              <a:solidFill>
                <a:srgbClr val="000000"/>
              </a:solidFill>
              <a:latin typeface="Arial"/>
            </a:endParaRPr>
          </a:p>
        </p:txBody>
      </p:sp>
      <p:sp>
        <p:nvSpPr>
          <p:cNvPr id="99" name="CustomShape 15"/>
          <p:cNvSpPr/>
          <p:nvPr/>
        </p:nvSpPr>
        <p:spPr>
          <a:xfrm>
            <a:off x="1993255" y="3749459"/>
            <a:ext cx="1419494" cy="368738"/>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en-ZA" sz="1204" b="1" dirty="0" err="1">
                <a:solidFill>
                  <a:srgbClr val="236800"/>
                </a:solidFill>
                <a:latin typeface="Arial"/>
                <a:ea typeface="Arial"/>
              </a:rPr>
              <a:t>Opportunités</a:t>
            </a:r>
            <a:r>
              <a:rPr lang="en-ZA" sz="1204" b="1" dirty="0">
                <a:solidFill>
                  <a:srgbClr val="236800"/>
                </a:solidFill>
                <a:latin typeface="Arial"/>
                <a:ea typeface="Arial"/>
              </a:rPr>
              <a:t> de </a:t>
            </a:r>
            <a:r>
              <a:rPr lang="en-ZA" sz="1204" b="1" dirty="0" err="1">
                <a:solidFill>
                  <a:srgbClr val="236800"/>
                </a:solidFill>
                <a:latin typeface="Arial"/>
                <a:ea typeface="Arial"/>
              </a:rPr>
              <a:t>l’investissement</a:t>
            </a:r>
            <a:endParaRPr sz="1837" dirty="0">
              <a:solidFill>
                <a:srgbClr val="000000"/>
              </a:solidFill>
              <a:latin typeface="Arial"/>
            </a:endParaRPr>
          </a:p>
        </p:txBody>
      </p:sp>
      <p:sp>
        <p:nvSpPr>
          <p:cNvPr id="105" name="CustomShape 21"/>
          <p:cNvSpPr/>
          <p:nvPr/>
        </p:nvSpPr>
        <p:spPr>
          <a:xfrm>
            <a:off x="1682503" y="2054317"/>
            <a:ext cx="7812000" cy="0"/>
          </a:xfrm>
          <a:prstGeom prst="straightConnector1">
            <a:avLst/>
          </a:prstGeom>
          <a:noFill/>
          <a:ln w="12600">
            <a:solidFill>
              <a:schemeClr val="accent6"/>
            </a:solidFill>
            <a:round/>
          </a:ln>
        </p:spPr>
        <p:style>
          <a:lnRef idx="0">
            <a:scrgbClr r="0" g="0" b="0"/>
          </a:lnRef>
          <a:fillRef idx="0">
            <a:scrgbClr r="0" g="0" b="0"/>
          </a:fillRef>
          <a:effectRef idx="0">
            <a:scrgbClr r="0" g="0" b="0"/>
          </a:effectRef>
          <a:fontRef idx="minor"/>
        </p:style>
        <p:txBody>
          <a:bodyPr/>
          <a:lstStyle/>
          <a:p>
            <a:endParaRPr lang="fr-TG"/>
          </a:p>
        </p:txBody>
      </p:sp>
      <p:sp>
        <p:nvSpPr>
          <p:cNvPr id="106" name="CustomShape 22"/>
          <p:cNvSpPr/>
          <p:nvPr/>
        </p:nvSpPr>
        <p:spPr>
          <a:xfrm>
            <a:off x="1584387" y="1105523"/>
            <a:ext cx="242765" cy="294550"/>
          </a:xfrm>
          <a:custGeom>
            <a:avLst/>
            <a:gdLst/>
            <a:ahLst/>
            <a:cxnLst/>
            <a:rect l="0" t="0" r="r" b="b"/>
            <a:pathLst>
              <a:path w="120001" h="120001">
                <a:moveTo>
                  <a:pt x="98734" y="13125"/>
                </a:moveTo>
                <a:cubicBezTo>
                  <a:pt x="88101" y="4375"/>
                  <a:pt x="73670" y="0"/>
                  <a:pt x="60000" y="0"/>
                </a:cubicBezTo>
                <a:cubicBezTo>
                  <a:pt x="60000" y="0"/>
                  <a:pt x="60000" y="0"/>
                  <a:pt x="60000" y="0"/>
                </a:cubicBezTo>
                <a:cubicBezTo>
                  <a:pt x="46329" y="0"/>
                  <a:pt x="31898" y="4375"/>
                  <a:pt x="21265" y="13125"/>
                </a:cubicBezTo>
                <a:cubicBezTo>
                  <a:pt x="0" y="30625"/>
                  <a:pt x="0" y="59375"/>
                  <a:pt x="21265" y="76875"/>
                </a:cubicBezTo>
                <a:cubicBezTo>
                  <a:pt x="34936" y="89375"/>
                  <a:pt x="46329" y="93125"/>
                  <a:pt x="53164" y="108750"/>
                </a:cubicBezTo>
                <a:cubicBezTo>
                  <a:pt x="56962" y="117500"/>
                  <a:pt x="56962" y="117500"/>
                  <a:pt x="56962" y="117500"/>
                </a:cubicBezTo>
                <a:cubicBezTo>
                  <a:pt x="56962" y="118125"/>
                  <a:pt x="57721" y="120000"/>
                  <a:pt x="60000" y="120000"/>
                </a:cubicBezTo>
                <a:cubicBezTo>
                  <a:pt x="62278" y="120000"/>
                  <a:pt x="63037" y="118125"/>
                  <a:pt x="63037" y="117500"/>
                </a:cubicBezTo>
                <a:cubicBezTo>
                  <a:pt x="66835" y="108750"/>
                  <a:pt x="66835" y="108750"/>
                  <a:pt x="66835" y="108750"/>
                </a:cubicBezTo>
                <a:cubicBezTo>
                  <a:pt x="73670" y="93125"/>
                  <a:pt x="85063" y="89375"/>
                  <a:pt x="98734" y="76875"/>
                </a:cubicBezTo>
                <a:cubicBezTo>
                  <a:pt x="120000" y="59375"/>
                  <a:pt x="120000" y="30625"/>
                  <a:pt x="98734" y="13125"/>
                </a:cubicBezTo>
                <a:lnTo>
                  <a:pt x="60000" y="82500"/>
                </a:lnTo>
                <a:cubicBezTo>
                  <a:pt x="34936" y="82500"/>
                  <a:pt x="14430" y="65625"/>
                  <a:pt x="14430" y="45000"/>
                </a:cubicBezTo>
                <a:cubicBezTo>
                  <a:pt x="14430" y="24375"/>
                  <a:pt x="34936" y="7500"/>
                  <a:pt x="60000" y="7500"/>
                </a:cubicBezTo>
                <a:cubicBezTo>
                  <a:pt x="85063" y="7500"/>
                  <a:pt x="105569" y="24375"/>
                  <a:pt x="105569" y="45000"/>
                </a:cubicBezTo>
                <a:cubicBezTo>
                  <a:pt x="105569" y="65625"/>
                  <a:pt x="85063" y="82500"/>
                  <a:pt x="60000" y="82500"/>
                </a:cubicBezTo>
              </a:path>
            </a:pathLst>
          </a:custGeom>
          <a:solidFill>
            <a:srgbClr val="548235"/>
          </a:solidFill>
          <a:ln>
            <a:noFill/>
          </a:ln>
        </p:spPr>
        <p:style>
          <a:lnRef idx="0">
            <a:scrgbClr r="0" g="0" b="0"/>
          </a:lnRef>
          <a:fillRef idx="0">
            <a:scrgbClr r="0" g="0" b="0"/>
          </a:fillRef>
          <a:effectRef idx="0">
            <a:scrgbClr r="0" g="0" b="0"/>
          </a:effectRef>
          <a:fontRef idx="minor"/>
        </p:style>
        <p:txBody>
          <a:bodyPr/>
          <a:lstStyle/>
          <a:p>
            <a:endParaRPr lang="fr-TG"/>
          </a:p>
        </p:txBody>
      </p:sp>
      <p:sp>
        <p:nvSpPr>
          <p:cNvPr id="123" name="CustomShape 39"/>
          <p:cNvSpPr/>
          <p:nvPr/>
        </p:nvSpPr>
        <p:spPr>
          <a:xfrm>
            <a:off x="1551982" y="3779942"/>
            <a:ext cx="339724" cy="307772"/>
          </a:xfrm>
          <a:custGeom>
            <a:avLst/>
            <a:gdLst/>
            <a:ahLst/>
            <a:cxnLst/>
            <a:rect l="0" t="0" r="r" b="b"/>
            <a:pathLst>
              <a:path w="120000" h="120001">
                <a:moveTo>
                  <a:pt x="7231" y="92805"/>
                </a:moveTo>
                <a:lnTo>
                  <a:pt x="7231" y="120000"/>
                </a:lnTo>
                <a:lnTo>
                  <a:pt x="34397" y="120000"/>
                </a:lnTo>
                <a:lnTo>
                  <a:pt x="34397" y="69064"/>
                </a:lnTo>
                <a:lnTo>
                  <a:pt x="32833" y="67338"/>
                </a:lnTo>
                <a:lnTo>
                  <a:pt x="7231" y="92805"/>
                </a:lnTo>
                <a:lnTo>
                  <a:pt x="42605" y="78129"/>
                </a:lnTo>
                <a:lnTo>
                  <a:pt x="42605" y="120000"/>
                </a:lnTo>
                <a:lnTo>
                  <a:pt x="70749" y="120000"/>
                </a:lnTo>
                <a:lnTo>
                  <a:pt x="70749" y="75539"/>
                </a:lnTo>
                <a:lnTo>
                  <a:pt x="55114" y="91942"/>
                </a:lnTo>
                <a:lnTo>
                  <a:pt x="42605" y="78129"/>
                </a:lnTo>
                <a:lnTo>
                  <a:pt x="88729" y="10143"/>
                </a:lnTo>
                <a:lnTo>
                  <a:pt x="96938" y="18345"/>
                </a:lnTo>
                <a:lnTo>
                  <a:pt x="55114" y="60863"/>
                </a:lnTo>
                <a:lnTo>
                  <a:pt x="32833" y="36474"/>
                </a:lnTo>
                <a:lnTo>
                  <a:pt x="0" y="69064"/>
                </a:lnTo>
                <a:lnTo>
                  <a:pt x="6449" y="77266"/>
                </a:lnTo>
                <a:lnTo>
                  <a:pt x="32833" y="51798"/>
                </a:lnTo>
                <a:lnTo>
                  <a:pt x="55114" y="76402"/>
                </a:lnTo>
                <a:lnTo>
                  <a:pt x="103583" y="25467"/>
                </a:lnTo>
                <a:lnTo>
                  <a:pt x="111791" y="35611"/>
                </a:lnTo>
                <a:lnTo>
                  <a:pt x="119999" y="0"/>
                </a:lnTo>
                <a:lnTo>
                  <a:pt x="88729" y="10143"/>
                </a:lnTo>
                <a:lnTo>
                  <a:pt x="78957" y="66474"/>
                </a:lnTo>
                <a:lnTo>
                  <a:pt x="78957" y="120000"/>
                </a:lnTo>
                <a:lnTo>
                  <a:pt x="106905" y="120000"/>
                </a:lnTo>
                <a:lnTo>
                  <a:pt x="106905" y="41870"/>
                </a:lnTo>
                <a:lnTo>
                  <a:pt x="105146" y="40143"/>
                </a:lnTo>
                <a:lnTo>
                  <a:pt x="78957" y="66474"/>
                </a:lnTo>
              </a:path>
            </a:pathLst>
          </a:custGeom>
          <a:solidFill>
            <a:srgbClr val="548235"/>
          </a:solidFill>
          <a:ln>
            <a:noFill/>
          </a:ln>
        </p:spPr>
        <p:style>
          <a:lnRef idx="0">
            <a:scrgbClr r="0" g="0" b="0"/>
          </a:lnRef>
          <a:fillRef idx="0">
            <a:scrgbClr r="0" g="0" b="0"/>
          </a:fillRef>
          <a:effectRef idx="0">
            <a:scrgbClr r="0" g="0" b="0"/>
          </a:effectRef>
          <a:fontRef idx="minor"/>
        </p:style>
        <p:txBody>
          <a:bodyPr/>
          <a:lstStyle/>
          <a:p>
            <a:endParaRPr lang="fr-TG"/>
          </a:p>
        </p:txBody>
      </p:sp>
      <p:sp>
        <p:nvSpPr>
          <p:cNvPr id="133" name="CustomShape 48"/>
          <p:cNvSpPr/>
          <p:nvPr/>
        </p:nvSpPr>
        <p:spPr>
          <a:xfrm>
            <a:off x="1996212" y="4771941"/>
            <a:ext cx="1419494" cy="368738"/>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en-ZA" sz="1204" b="1" dirty="0" err="1">
                <a:solidFill>
                  <a:srgbClr val="236800"/>
                </a:solidFill>
                <a:latin typeface="Arial"/>
                <a:ea typeface="Arial"/>
              </a:rPr>
              <a:t>Partenariat</a:t>
            </a:r>
            <a:r>
              <a:rPr lang="en-ZA" sz="1204" b="1" dirty="0">
                <a:solidFill>
                  <a:srgbClr val="236800"/>
                </a:solidFill>
                <a:latin typeface="Arial"/>
                <a:ea typeface="Arial"/>
              </a:rPr>
              <a:t> recherché</a:t>
            </a:r>
            <a:endParaRPr sz="1837" dirty="0">
              <a:solidFill>
                <a:srgbClr val="000000"/>
              </a:solidFill>
              <a:latin typeface="Arial"/>
            </a:endParaRPr>
          </a:p>
        </p:txBody>
      </p:sp>
      <p:sp>
        <p:nvSpPr>
          <p:cNvPr id="137" name="CustomShape 52"/>
          <p:cNvSpPr/>
          <p:nvPr/>
        </p:nvSpPr>
        <p:spPr>
          <a:xfrm>
            <a:off x="1586690" y="1706821"/>
            <a:ext cx="259659" cy="297121"/>
          </a:xfrm>
          <a:custGeom>
            <a:avLst/>
            <a:gdLst/>
            <a:ahLst/>
            <a:cxnLst/>
            <a:rect l="0" t="0" r="r" b="b"/>
            <a:pathLst>
              <a:path w="120001" h="120001">
                <a:moveTo>
                  <a:pt x="58378" y="102992"/>
                </a:moveTo>
                <a:cubicBezTo>
                  <a:pt x="45405" y="109606"/>
                  <a:pt x="25945" y="109606"/>
                  <a:pt x="12972" y="102992"/>
                </a:cubicBezTo>
                <a:cubicBezTo>
                  <a:pt x="6486" y="100157"/>
                  <a:pt x="3243" y="96377"/>
                  <a:pt x="3243" y="91653"/>
                </a:cubicBezTo>
                <a:cubicBezTo>
                  <a:pt x="3243" y="102047"/>
                  <a:pt x="3243" y="102047"/>
                  <a:pt x="3243" y="102047"/>
                </a:cubicBezTo>
                <a:cubicBezTo>
                  <a:pt x="3243" y="105826"/>
                  <a:pt x="6486" y="110551"/>
                  <a:pt x="12972" y="113385"/>
                </a:cubicBezTo>
                <a:cubicBezTo>
                  <a:pt x="25945" y="120000"/>
                  <a:pt x="45405" y="120000"/>
                  <a:pt x="58378" y="113385"/>
                </a:cubicBezTo>
                <a:cubicBezTo>
                  <a:pt x="64864" y="110551"/>
                  <a:pt x="68108" y="105826"/>
                  <a:pt x="68108" y="102047"/>
                </a:cubicBezTo>
                <a:cubicBezTo>
                  <a:pt x="68108" y="91653"/>
                  <a:pt x="68108" y="91653"/>
                  <a:pt x="68108" y="91653"/>
                </a:cubicBezTo>
                <a:cubicBezTo>
                  <a:pt x="68108" y="96377"/>
                  <a:pt x="64864" y="100157"/>
                  <a:pt x="58378" y="102992"/>
                </a:cubicBezTo>
                <a:lnTo>
                  <a:pt x="58378" y="74645"/>
                </a:lnTo>
                <a:cubicBezTo>
                  <a:pt x="45405" y="81259"/>
                  <a:pt x="25945" y="81259"/>
                  <a:pt x="12972" y="74645"/>
                </a:cubicBezTo>
                <a:cubicBezTo>
                  <a:pt x="6486" y="71811"/>
                  <a:pt x="3243" y="67086"/>
                  <a:pt x="3243" y="63307"/>
                </a:cubicBezTo>
                <a:cubicBezTo>
                  <a:pt x="3243" y="72755"/>
                  <a:pt x="3243" y="72755"/>
                  <a:pt x="3243" y="72755"/>
                </a:cubicBezTo>
                <a:cubicBezTo>
                  <a:pt x="3243" y="77480"/>
                  <a:pt x="6486" y="81259"/>
                  <a:pt x="12972" y="85039"/>
                </a:cubicBezTo>
                <a:cubicBezTo>
                  <a:pt x="25945" y="90708"/>
                  <a:pt x="45405" y="90708"/>
                  <a:pt x="58378" y="85039"/>
                </a:cubicBezTo>
                <a:cubicBezTo>
                  <a:pt x="64864" y="81259"/>
                  <a:pt x="68108" y="77480"/>
                  <a:pt x="68108" y="72755"/>
                </a:cubicBezTo>
                <a:cubicBezTo>
                  <a:pt x="68108" y="63307"/>
                  <a:pt x="68108" y="63307"/>
                  <a:pt x="68108" y="63307"/>
                </a:cubicBezTo>
                <a:cubicBezTo>
                  <a:pt x="68108" y="67086"/>
                  <a:pt x="64864" y="71811"/>
                  <a:pt x="58378" y="74645"/>
                </a:cubicBezTo>
                <a:lnTo>
                  <a:pt x="58378" y="88818"/>
                </a:lnTo>
                <a:cubicBezTo>
                  <a:pt x="45405" y="95433"/>
                  <a:pt x="25945" y="95433"/>
                  <a:pt x="12972" y="88818"/>
                </a:cubicBezTo>
                <a:cubicBezTo>
                  <a:pt x="6486" y="85984"/>
                  <a:pt x="3243" y="82204"/>
                  <a:pt x="3243" y="77480"/>
                </a:cubicBezTo>
                <a:cubicBezTo>
                  <a:pt x="3243" y="87874"/>
                  <a:pt x="3243" y="87874"/>
                  <a:pt x="3243" y="87874"/>
                </a:cubicBezTo>
                <a:cubicBezTo>
                  <a:pt x="3243" y="91653"/>
                  <a:pt x="6486" y="95433"/>
                  <a:pt x="12972" y="99212"/>
                </a:cubicBezTo>
                <a:cubicBezTo>
                  <a:pt x="25945" y="104881"/>
                  <a:pt x="45405" y="104881"/>
                  <a:pt x="58378" y="99212"/>
                </a:cubicBezTo>
                <a:cubicBezTo>
                  <a:pt x="64864" y="95433"/>
                  <a:pt x="68108" y="91653"/>
                  <a:pt x="68108" y="87874"/>
                </a:cubicBezTo>
                <a:cubicBezTo>
                  <a:pt x="68108" y="77480"/>
                  <a:pt x="68108" y="77480"/>
                  <a:pt x="68108" y="77480"/>
                </a:cubicBezTo>
                <a:cubicBezTo>
                  <a:pt x="68108" y="82204"/>
                  <a:pt x="64864" y="85984"/>
                  <a:pt x="58378" y="88818"/>
                </a:cubicBezTo>
                <a:lnTo>
                  <a:pt x="12972" y="68976"/>
                </a:lnTo>
                <a:cubicBezTo>
                  <a:pt x="25945" y="75590"/>
                  <a:pt x="45405" y="75590"/>
                  <a:pt x="58378" y="68976"/>
                </a:cubicBezTo>
                <a:cubicBezTo>
                  <a:pt x="71351" y="63307"/>
                  <a:pt x="71351" y="52913"/>
                  <a:pt x="58378" y="46299"/>
                </a:cubicBezTo>
                <a:cubicBezTo>
                  <a:pt x="45405" y="39685"/>
                  <a:pt x="25945" y="39685"/>
                  <a:pt x="12972" y="46299"/>
                </a:cubicBezTo>
                <a:cubicBezTo>
                  <a:pt x="0" y="52913"/>
                  <a:pt x="0" y="63307"/>
                  <a:pt x="12972" y="68976"/>
                </a:cubicBezTo>
                <a:lnTo>
                  <a:pt x="62702" y="29291"/>
                </a:lnTo>
                <a:cubicBezTo>
                  <a:pt x="74594" y="35905"/>
                  <a:pt x="95135" y="35905"/>
                  <a:pt x="108108" y="29291"/>
                </a:cubicBezTo>
                <a:cubicBezTo>
                  <a:pt x="120000" y="22677"/>
                  <a:pt x="120000" y="12283"/>
                  <a:pt x="108108" y="6614"/>
                </a:cubicBezTo>
                <a:cubicBezTo>
                  <a:pt x="95135" y="0"/>
                  <a:pt x="74594" y="0"/>
                  <a:pt x="62702" y="6614"/>
                </a:cubicBezTo>
                <a:cubicBezTo>
                  <a:pt x="49729" y="12283"/>
                  <a:pt x="49729" y="22677"/>
                  <a:pt x="62702" y="29291"/>
                </a:cubicBezTo>
                <a:lnTo>
                  <a:pt x="108108" y="77480"/>
                </a:lnTo>
                <a:cubicBezTo>
                  <a:pt x="98378" y="82204"/>
                  <a:pt x="84324" y="84094"/>
                  <a:pt x="72432" y="81259"/>
                </a:cubicBezTo>
                <a:cubicBezTo>
                  <a:pt x="72432" y="90708"/>
                  <a:pt x="72432" y="90708"/>
                  <a:pt x="72432" y="90708"/>
                </a:cubicBezTo>
                <a:cubicBezTo>
                  <a:pt x="84324" y="93543"/>
                  <a:pt x="98378" y="92598"/>
                  <a:pt x="108108" y="87874"/>
                </a:cubicBezTo>
                <a:cubicBezTo>
                  <a:pt x="113513" y="84094"/>
                  <a:pt x="116756" y="80314"/>
                  <a:pt x="116756" y="76535"/>
                </a:cubicBezTo>
                <a:cubicBezTo>
                  <a:pt x="116756" y="66141"/>
                  <a:pt x="116756" y="66141"/>
                  <a:pt x="116756" y="66141"/>
                </a:cubicBezTo>
                <a:cubicBezTo>
                  <a:pt x="116756" y="70866"/>
                  <a:pt x="113513" y="74645"/>
                  <a:pt x="108108" y="77480"/>
                </a:cubicBezTo>
                <a:lnTo>
                  <a:pt x="108108" y="49133"/>
                </a:lnTo>
                <a:cubicBezTo>
                  <a:pt x="98378" y="53858"/>
                  <a:pt x="84324" y="54803"/>
                  <a:pt x="72432" y="52913"/>
                </a:cubicBezTo>
                <a:cubicBezTo>
                  <a:pt x="72432" y="62362"/>
                  <a:pt x="72432" y="62362"/>
                  <a:pt x="72432" y="62362"/>
                </a:cubicBezTo>
                <a:cubicBezTo>
                  <a:pt x="84324" y="65196"/>
                  <a:pt x="98378" y="63307"/>
                  <a:pt x="108108" y="58582"/>
                </a:cubicBezTo>
                <a:cubicBezTo>
                  <a:pt x="113513" y="55748"/>
                  <a:pt x="116756" y="51968"/>
                  <a:pt x="116756" y="47244"/>
                </a:cubicBezTo>
                <a:cubicBezTo>
                  <a:pt x="116756" y="37795"/>
                  <a:pt x="116756" y="37795"/>
                  <a:pt x="116756" y="37795"/>
                </a:cubicBezTo>
                <a:cubicBezTo>
                  <a:pt x="116756" y="41574"/>
                  <a:pt x="113513" y="46299"/>
                  <a:pt x="108108" y="49133"/>
                </a:cubicBezTo>
                <a:lnTo>
                  <a:pt x="108108" y="34960"/>
                </a:lnTo>
                <a:cubicBezTo>
                  <a:pt x="95135" y="40629"/>
                  <a:pt x="74594" y="40629"/>
                  <a:pt x="62702" y="34960"/>
                </a:cubicBezTo>
                <a:cubicBezTo>
                  <a:pt x="56216" y="31181"/>
                  <a:pt x="52972" y="27401"/>
                  <a:pt x="52972" y="23622"/>
                </a:cubicBezTo>
                <a:cubicBezTo>
                  <a:pt x="52972" y="33070"/>
                  <a:pt x="52972" y="33070"/>
                  <a:pt x="52972" y="33070"/>
                </a:cubicBezTo>
                <a:cubicBezTo>
                  <a:pt x="52972" y="36850"/>
                  <a:pt x="56216" y="41574"/>
                  <a:pt x="62702" y="44409"/>
                </a:cubicBezTo>
                <a:cubicBezTo>
                  <a:pt x="74594" y="51023"/>
                  <a:pt x="95135" y="51023"/>
                  <a:pt x="108108" y="44409"/>
                </a:cubicBezTo>
                <a:cubicBezTo>
                  <a:pt x="113513" y="41574"/>
                  <a:pt x="116756" y="36850"/>
                  <a:pt x="116756" y="33070"/>
                </a:cubicBezTo>
                <a:cubicBezTo>
                  <a:pt x="116756" y="23622"/>
                  <a:pt x="116756" y="23622"/>
                  <a:pt x="116756" y="23622"/>
                </a:cubicBezTo>
                <a:cubicBezTo>
                  <a:pt x="116756" y="27401"/>
                  <a:pt x="113513" y="31181"/>
                  <a:pt x="108108" y="34960"/>
                </a:cubicBezTo>
                <a:lnTo>
                  <a:pt x="108108" y="63307"/>
                </a:lnTo>
                <a:cubicBezTo>
                  <a:pt x="98378" y="68031"/>
                  <a:pt x="84324" y="68976"/>
                  <a:pt x="72432" y="67086"/>
                </a:cubicBezTo>
                <a:cubicBezTo>
                  <a:pt x="72432" y="76535"/>
                  <a:pt x="72432" y="76535"/>
                  <a:pt x="72432" y="76535"/>
                </a:cubicBezTo>
                <a:cubicBezTo>
                  <a:pt x="84324" y="79370"/>
                  <a:pt x="98378" y="78425"/>
                  <a:pt x="108108" y="73700"/>
                </a:cubicBezTo>
                <a:cubicBezTo>
                  <a:pt x="113513" y="69921"/>
                  <a:pt x="116756" y="66141"/>
                  <a:pt x="116756" y="61417"/>
                </a:cubicBezTo>
                <a:cubicBezTo>
                  <a:pt x="116756" y="51968"/>
                  <a:pt x="116756" y="51968"/>
                  <a:pt x="116756" y="51968"/>
                </a:cubicBezTo>
                <a:cubicBezTo>
                  <a:pt x="116756" y="55748"/>
                  <a:pt x="113513" y="60472"/>
                  <a:pt x="108108" y="63307"/>
                </a:cubicBezTo>
                <a:lnTo>
                  <a:pt x="108108" y="91653"/>
                </a:lnTo>
                <a:cubicBezTo>
                  <a:pt x="98378" y="96377"/>
                  <a:pt x="84324" y="98267"/>
                  <a:pt x="72432" y="95433"/>
                </a:cubicBezTo>
                <a:cubicBezTo>
                  <a:pt x="72432" y="105826"/>
                  <a:pt x="72432" y="105826"/>
                  <a:pt x="72432" y="105826"/>
                </a:cubicBezTo>
                <a:cubicBezTo>
                  <a:pt x="84324" y="107716"/>
                  <a:pt x="98378" y="106771"/>
                  <a:pt x="108108" y="102047"/>
                </a:cubicBezTo>
                <a:cubicBezTo>
                  <a:pt x="113513" y="99212"/>
                  <a:pt x="116756" y="94488"/>
                  <a:pt x="116756" y="90708"/>
                </a:cubicBezTo>
                <a:cubicBezTo>
                  <a:pt x="116756" y="80314"/>
                  <a:pt x="116756" y="80314"/>
                  <a:pt x="116756" y="80314"/>
                </a:cubicBezTo>
                <a:cubicBezTo>
                  <a:pt x="116756" y="85039"/>
                  <a:pt x="113513" y="88818"/>
                  <a:pt x="108108" y="91653"/>
                </a:cubicBezTo>
              </a:path>
            </a:pathLst>
          </a:custGeom>
          <a:solidFill>
            <a:srgbClr val="548235"/>
          </a:solidFill>
          <a:ln>
            <a:noFill/>
          </a:ln>
        </p:spPr>
        <p:style>
          <a:lnRef idx="0">
            <a:scrgbClr r="0" g="0" b="0"/>
          </a:lnRef>
          <a:fillRef idx="0">
            <a:scrgbClr r="0" g="0" b="0"/>
          </a:fillRef>
          <a:effectRef idx="0">
            <a:scrgbClr r="0" g="0" b="0"/>
          </a:effectRef>
          <a:fontRef idx="minor"/>
        </p:style>
        <p:txBody>
          <a:bodyPr/>
          <a:lstStyle/>
          <a:p>
            <a:endParaRPr lang="fr-TG"/>
          </a:p>
        </p:txBody>
      </p:sp>
      <p:sp>
        <p:nvSpPr>
          <p:cNvPr id="59" name="Shape 2251"/>
          <p:cNvSpPr txBox="1"/>
          <p:nvPr/>
        </p:nvSpPr>
        <p:spPr>
          <a:xfrm>
            <a:off x="3233688" y="2235734"/>
            <a:ext cx="6260815" cy="1122226"/>
          </a:xfrm>
          <a:prstGeom prst="rect">
            <a:avLst/>
          </a:prstGeom>
          <a:noFill/>
          <a:ln>
            <a:noFill/>
          </a:ln>
        </p:spPr>
        <p:txBody>
          <a:bodyPr wrap="square" lIns="0" tIns="0" rIns="0" bIns="0" anchor="t" anchorCtr="0">
            <a:noAutofit/>
          </a:bodyPr>
          <a:lstStyle/>
          <a:p>
            <a:pPr marL="228600" indent="-228600" defTabSz="932863">
              <a:buClr>
                <a:srgbClr val="005E00"/>
              </a:buClr>
              <a:buSzPct val="122000"/>
              <a:buFont typeface="Arial" panose="020B0604020202020204" pitchFamily="34" charset="0"/>
              <a:buChar char="•"/>
            </a:pPr>
            <a:r>
              <a:rPr lang="fr-FR" sz="1153" dirty="0">
                <a:solidFill>
                  <a:srgbClr val="000000"/>
                </a:solidFill>
              </a:rPr>
              <a:t>Aménagement du Site : Cascade de </a:t>
            </a:r>
            <a:r>
              <a:rPr lang="fr-FR" sz="1153" dirty="0" err="1">
                <a:solidFill>
                  <a:srgbClr val="000000"/>
                </a:solidFill>
              </a:rPr>
              <a:t>Gbalédjé</a:t>
            </a:r>
            <a:r>
              <a:rPr lang="fr-FR" sz="1153" dirty="0">
                <a:solidFill>
                  <a:srgbClr val="000000"/>
                </a:solidFill>
              </a:rPr>
              <a:t>, accessible par 1,6 km de route </a:t>
            </a:r>
          </a:p>
          <a:p>
            <a:pPr marL="228600" indent="-228600" defTabSz="932863">
              <a:buClr>
                <a:srgbClr val="005E00"/>
              </a:buClr>
              <a:buSzPct val="122000"/>
              <a:buFont typeface="Arial" panose="020B0604020202020204" pitchFamily="34" charset="0"/>
              <a:buChar char="•"/>
            </a:pPr>
            <a:r>
              <a:rPr lang="fr-FR" sz="1153" dirty="0">
                <a:solidFill>
                  <a:srgbClr val="000000"/>
                </a:solidFill>
              </a:rPr>
              <a:t>Infrastructures : Bureaux, guérite, sanitaires, restaurant, bungalows (VIP, standard, duplex), parking</a:t>
            </a:r>
          </a:p>
          <a:p>
            <a:pPr marL="228600" indent="-228600" defTabSz="932863">
              <a:buClr>
                <a:srgbClr val="005E00"/>
              </a:buClr>
              <a:buSzPct val="122000"/>
              <a:buFont typeface="Arial" panose="020B0604020202020204" pitchFamily="34" charset="0"/>
              <a:buChar char="•"/>
            </a:pPr>
            <a:r>
              <a:rPr lang="fr-FR" sz="1153" dirty="0">
                <a:solidFill>
                  <a:srgbClr val="000000"/>
                </a:solidFill>
              </a:rPr>
              <a:t>Espaces : Exposition d’art, loisirs, détente, pique-nique, espaces verts </a:t>
            </a:r>
          </a:p>
          <a:p>
            <a:pPr marL="228600" indent="-228600" defTabSz="932863">
              <a:buClr>
                <a:srgbClr val="005E00"/>
              </a:buClr>
              <a:buSzPct val="122000"/>
              <a:buFont typeface="Arial" panose="020B0604020202020204" pitchFamily="34" charset="0"/>
              <a:buChar char="•"/>
            </a:pPr>
            <a:r>
              <a:rPr lang="fr-FR" sz="1153" dirty="0">
                <a:solidFill>
                  <a:srgbClr val="000000"/>
                </a:solidFill>
              </a:rPr>
              <a:t>VRD : Assainissement, eau, électricité, sentiers.</a:t>
            </a:r>
          </a:p>
        </p:txBody>
      </p:sp>
      <p:sp>
        <p:nvSpPr>
          <p:cNvPr id="60" name="Shape 2253"/>
          <p:cNvSpPr txBox="1"/>
          <p:nvPr/>
        </p:nvSpPr>
        <p:spPr>
          <a:xfrm>
            <a:off x="3233688" y="3693697"/>
            <a:ext cx="6260815" cy="836857"/>
          </a:xfrm>
          <a:prstGeom prst="rect">
            <a:avLst/>
          </a:prstGeom>
          <a:noFill/>
          <a:ln>
            <a:noFill/>
          </a:ln>
        </p:spPr>
        <p:txBody>
          <a:bodyPr wrap="square" lIns="0" tIns="0" rIns="0" bIns="0" anchor="t" anchorCtr="0">
            <a:noAutofit/>
          </a:bodyPr>
          <a:lstStyle/>
          <a:p>
            <a:pPr marL="228600" lvl="1" indent="-228600" defTabSz="932863">
              <a:spcAft>
                <a:spcPts val="306"/>
              </a:spcAft>
              <a:buClr>
                <a:srgbClr val="005E00"/>
              </a:buClr>
              <a:buSzPct val="122000"/>
              <a:buFont typeface="Arial" panose="020B0604020202020204" pitchFamily="34" charset="0"/>
              <a:buChar char="•"/>
            </a:pPr>
            <a:r>
              <a:rPr lang="fr-FR" sz="1153" dirty="0">
                <a:solidFill>
                  <a:srgbClr val="000000"/>
                </a:solidFill>
              </a:rPr>
              <a:t>VAN-SE = 462 322 695 FCFA</a:t>
            </a:r>
            <a:endParaRPr lang="en-US" sz="1153" dirty="0">
              <a:solidFill>
                <a:srgbClr val="000000"/>
              </a:solidFill>
            </a:endParaRPr>
          </a:p>
          <a:p>
            <a:pPr marL="228600" lvl="1" indent="-228600" defTabSz="932863">
              <a:spcAft>
                <a:spcPts val="306"/>
              </a:spcAft>
              <a:buClr>
                <a:srgbClr val="005E00"/>
              </a:buClr>
              <a:buSzPct val="122000"/>
              <a:buFont typeface="Arial" panose="020B0604020202020204" pitchFamily="34" charset="0"/>
              <a:buChar char="•"/>
            </a:pPr>
            <a:r>
              <a:rPr lang="fr-FR" sz="1153" dirty="0">
                <a:solidFill>
                  <a:srgbClr val="000000"/>
                </a:solidFill>
              </a:rPr>
              <a:t>taux de rentabilité interne (TRI) = 11,89% % </a:t>
            </a:r>
          </a:p>
          <a:p>
            <a:pPr marL="228600" lvl="1" indent="-228600" defTabSz="932863">
              <a:spcAft>
                <a:spcPts val="306"/>
              </a:spcAft>
              <a:buClr>
                <a:srgbClr val="005E00"/>
              </a:buClr>
              <a:buSzPct val="122000"/>
              <a:buFont typeface="Arial" panose="020B0604020202020204" pitchFamily="34" charset="0"/>
              <a:buChar char="•"/>
            </a:pPr>
            <a:r>
              <a:rPr lang="fr-FR" sz="1153" dirty="0">
                <a:solidFill>
                  <a:srgbClr val="000000"/>
                </a:solidFill>
              </a:rPr>
              <a:t>indice de profitabilité = 1,15</a:t>
            </a:r>
            <a:endParaRPr lang="en-US" sz="1153" dirty="0">
              <a:solidFill>
                <a:srgbClr val="000000"/>
              </a:solidFill>
            </a:endParaRPr>
          </a:p>
          <a:p>
            <a:pPr marL="174930" lvl="1" indent="-174930">
              <a:spcAft>
                <a:spcPts val="306"/>
              </a:spcAft>
              <a:buClr>
                <a:schemeClr val="dk2"/>
              </a:buClr>
              <a:buSzPct val="122500"/>
              <a:buFont typeface="Arial" panose="020B0604020202020204" pitchFamily="34" charset="0"/>
              <a:buChar char="•"/>
            </a:pPr>
            <a:endParaRPr lang="fr-FR" sz="1153" i="1" dirty="0">
              <a:solidFill>
                <a:srgbClr val="2A6D07"/>
              </a:solidFill>
            </a:endParaRPr>
          </a:p>
        </p:txBody>
      </p:sp>
      <p:grpSp>
        <p:nvGrpSpPr>
          <p:cNvPr id="65" name="Shape 2300">
            <a:extLst>
              <a:ext uri="{FF2B5EF4-FFF2-40B4-BE49-F238E27FC236}">
                <a16:creationId xmlns:a16="http://schemas.microsoft.com/office/drawing/2014/main" id="{9E0B91E6-A723-4E00-B509-4FAD7302E64C}"/>
              </a:ext>
            </a:extLst>
          </p:cNvPr>
          <p:cNvGrpSpPr/>
          <p:nvPr/>
        </p:nvGrpSpPr>
        <p:grpSpPr>
          <a:xfrm>
            <a:off x="1588929" y="2499668"/>
            <a:ext cx="253724" cy="288562"/>
            <a:chOff x="1839913" y="5276850"/>
            <a:chExt cx="693736" cy="788987"/>
          </a:xfrm>
          <a:solidFill>
            <a:srgbClr val="548235"/>
          </a:solidFill>
        </p:grpSpPr>
        <p:sp>
          <p:nvSpPr>
            <p:cNvPr id="68" name="Shape 2301">
              <a:extLst>
                <a:ext uri="{FF2B5EF4-FFF2-40B4-BE49-F238E27FC236}">
                  <a16:creationId xmlns:a16="http://schemas.microsoft.com/office/drawing/2014/main" id="{C02219D6-63E7-41FB-8C54-F48ED1141912}"/>
                </a:ext>
              </a:extLst>
            </p:cNvPr>
            <p:cNvSpPr/>
            <p:nvPr/>
          </p:nvSpPr>
          <p:spPr>
            <a:xfrm>
              <a:off x="1897063" y="5276850"/>
              <a:ext cx="166686" cy="192088"/>
            </a:xfrm>
            <a:custGeom>
              <a:avLst/>
              <a:gdLst/>
              <a:ahLst/>
              <a:cxnLst/>
              <a:rect l="0" t="0" r="0" b="0"/>
              <a:pathLst>
                <a:path w="120000" h="120000" extrusionOk="0">
                  <a:moveTo>
                    <a:pt x="60000" y="120000"/>
                  </a:moveTo>
                  <a:cubicBezTo>
                    <a:pt x="93818" y="119685"/>
                    <a:pt x="120000" y="85354"/>
                    <a:pt x="120000" y="55748"/>
                  </a:cubicBezTo>
                  <a:cubicBezTo>
                    <a:pt x="120000" y="25826"/>
                    <a:pt x="93090" y="629"/>
                    <a:pt x="60000" y="0"/>
                  </a:cubicBezTo>
                  <a:cubicBezTo>
                    <a:pt x="26909" y="629"/>
                    <a:pt x="0" y="26141"/>
                    <a:pt x="0" y="55748"/>
                  </a:cubicBezTo>
                  <a:cubicBezTo>
                    <a:pt x="0" y="85354"/>
                    <a:pt x="26545" y="119685"/>
                    <a:pt x="60000" y="120000"/>
                  </a:cubicBezTo>
                  <a:close/>
                </a:path>
              </a:pathLst>
            </a:custGeom>
            <a:grpFill/>
            <a:ln>
              <a:noFill/>
            </a:ln>
          </p:spPr>
          <p:txBody>
            <a:bodyPr wrap="square" lIns="91410" tIns="45704" rIns="91410" bIns="45704" anchor="t" anchorCtr="0">
              <a:noAutofit/>
            </a:bodyPr>
            <a:lstStyle/>
            <a:p>
              <a:pPr defTabSz="932863"/>
              <a:endParaRPr sz="1600" dirty="0">
                <a:solidFill>
                  <a:srgbClr val="000000"/>
                </a:solidFill>
                <a:latin typeface="Arial"/>
                <a:ea typeface="Arial"/>
                <a:cs typeface="Arial"/>
                <a:sym typeface="Arial"/>
              </a:endParaRPr>
            </a:p>
          </p:txBody>
        </p:sp>
        <p:sp>
          <p:nvSpPr>
            <p:cNvPr id="69" name="Shape 2302">
              <a:extLst>
                <a:ext uri="{FF2B5EF4-FFF2-40B4-BE49-F238E27FC236}">
                  <a16:creationId xmlns:a16="http://schemas.microsoft.com/office/drawing/2014/main" id="{2A18D865-3B1E-44B2-9B14-D94E676363A2}"/>
                </a:ext>
              </a:extLst>
            </p:cNvPr>
            <p:cNvSpPr/>
            <p:nvPr/>
          </p:nvSpPr>
          <p:spPr>
            <a:xfrm>
              <a:off x="1965325" y="5483225"/>
              <a:ext cx="30161" cy="19049"/>
            </a:xfrm>
            <a:custGeom>
              <a:avLst/>
              <a:gdLst/>
              <a:ahLst/>
              <a:cxnLst/>
              <a:rect l="0" t="0" r="0" b="0"/>
              <a:pathLst>
                <a:path w="120000" h="120000" extrusionOk="0">
                  <a:moveTo>
                    <a:pt x="104516" y="3157"/>
                  </a:moveTo>
                  <a:cubicBezTo>
                    <a:pt x="73548" y="0"/>
                    <a:pt x="44516" y="0"/>
                    <a:pt x="13548" y="3157"/>
                  </a:cubicBezTo>
                  <a:cubicBezTo>
                    <a:pt x="9677" y="3157"/>
                    <a:pt x="5806" y="6315"/>
                    <a:pt x="5806" y="12631"/>
                  </a:cubicBezTo>
                  <a:cubicBezTo>
                    <a:pt x="3870" y="18947"/>
                    <a:pt x="1935" y="25263"/>
                    <a:pt x="0" y="31578"/>
                  </a:cubicBezTo>
                  <a:cubicBezTo>
                    <a:pt x="0" y="34736"/>
                    <a:pt x="0" y="41052"/>
                    <a:pt x="0" y="44210"/>
                  </a:cubicBezTo>
                  <a:cubicBezTo>
                    <a:pt x="7741" y="69473"/>
                    <a:pt x="13548" y="91578"/>
                    <a:pt x="21290" y="113684"/>
                  </a:cubicBezTo>
                  <a:cubicBezTo>
                    <a:pt x="21290" y="120000"/>
                    <a:pt x="23225" y="120000"/>
                    <a:pt x="27096" y="120000"/>
                  </a:cubicBezTo>
                  <a:cubicBezTo>
                    <a:pt x="36774" y="120000"/>
                    <a:pt x="48387" y="120000"/>
                    <a:pt x="58064" y="120000"/>
                  </a:cubicBezTo>
                  <a:cubicBezTo>
                    <a:pt x="69677" y="120000"/>
                    <a:pt x="79354" y="120000"/>
                    <a:pt x="90967" y="120000"/>
                  </a:cubicBezTo>
                  <a:cubicBezTo>
                    <a:pt x="94838" y="120000"/>
                    <a:pt x="94838" y="120000"/>
                    <a:pt x="96774" y="113684"/>
                  </a:cubicBezTo>
                  <a:cubicBezTo>
                    <a:pt x="102580" y="97894"/>
                    <a:pt x="106451" y="78947"/>
                    <a:pt x="112258" y="63157"/>
                  </a:cubicBezTo>
                  <a:cubicBezTo>
                    <a:pt x="118064" y="47368"/>
                    <a:pt x="120000" y="31578"/>
                    <a:pt x="112258" y="12631"/>
                  </a:cubicBezTo>
                  <a:cubicBezTo>
                    <a:pt x="110322" y="6315"/>
                    <a:pt x="108387" y="3157"/>
                    <a:pt x="104516" y="3157"/>
                  </a:cubicBezTo>
                  <a:close/>
                </a:path>
              </a:pathLst>
            </a:custGeom>
            <a:grpFill/>
            <a:ln>
              <a:noFill/>
            </a:ln>
          </p:spPr>
          <p:txBody>
            <a:bodyPr wrap="square" lIns="91410" tIns="45704" rIns="91410" bIns="45704" anchor="t" anchorCtr="0">
              <a:noAutofit/>
            </a:bodyPr>
            <a:lstStyle/>
            <a:p>
              <a:pPr defTabSz="932863"/>
              <a:endParaRPr sz="1600" dirty="0">
                <a:solidFill>
                  <a:srgbClr val="000000"/>
                </a:solidFill>
                <a:latin typeface="Arial"/>
                <a:ea typeface="Arial"/>
                <a:cs typeface="Arial"/>
                <a:sym typeface="Arial"/>
              </a:endParaRPr>
            </a:p>
          </p:txBody>
        </p:sp>
        <p:sp>
          <p:nvSpPr>
            <p:cNvPr id="70" name="Shape 2303">
              <a:extLst>
                <a:ext uri="{FF2B5EF4-FFF2-40B4-BE49-F238E27FC236}">
                  <a16:creationId xmlns:a16="http://schemas.microsoft.com/office/drawing/2014/main" id="{84A25411-F685-4A8B-A5D8-6C9FBAADFBFB}"/>
                </a:ext>
              </a:extLst>
            </p:cNvPr>
            <p:cNvSpPr/>
            <p:nvPr/>
          </p:nvSpPr>
          <p:spPr>
            <a:xfrm>
              <a:off x="1839913" y="5483225"/>
              <a:ext cx="473075" cy="582612"/>
            </a:xfrm>
            <a:custGeom>
              <a:avLst/>
              <a:gdLst/>
              <a:ahLst/>
              <a:cxnLst/>
              <a:rect l="0" t="0" r="0" b="0"/>
              <a:pathLst>
                <a:path w="120000" h="120000" extrusionOk="0">
                  <a:moveTo>
                    <a:pt x="59235" y="14495"/>
                  </a:moveTo>
                  <a:cubicBezTo>
                    <a:pt x="111082" y="14495"/>
                    <a:pt x="111082" y="14495"/>
                    <a:pt x="111082" y="14495"/>
                  </a:cubicBezTo>
                  <a:cubicBezTo>
                    <a:pt x="116050" y="14495"/>
                    <a:pt x="120000" y="11182"/>
                    <a:pt x="120000" y="7247"/>
                  </a:cubicBezTo>
                  <a:cubicBezTo>
                    <a:pt x="120000" y="3313"/>
                    <a:pt x="116050" y="0"/>
                    <a:pt x="111082" y="0"/>
                  </a:cubicBezTo>
                  <a:cubicBezTo>
                    <a:pt x="58980" y="0"/>
                    <a:pt x="58980" y="0"/>
                    <a:pt x="58980" y="0"/>
                  </a:cubicBezTo>
                  <a:cubicBezTo>
                    <a:pt x="58980" y="0"/>
                    <a:pt x="58980" y="0"/>
                    <a:pt x="58980" y="0"/>
                  </a:cubicBezTo>
                  <a:cubicBezTo>
                    <a:pt x="47770" y="0"/>
                    <a:pt x="47770" y="0"/>
                    <a:pt x="47770" y="0"/>
                  </a:cubicBezTo>
                  <a:cubicBezTo>
                    <a:pt x="40000" y="12424"/>
                    <a:pt x="40000" y="12424"/>
                    <a:pt x="40000" y="12424"/>
                  </a:cubicBezTo>
                  <a:cubicBezTo>
                    <a:pt x="39617" y="11389"/>
                    <a:pt x="39363" y="10353"/>
                    <a:pt x="39108" y="9318"/>
                  </a:cubicBezTo>
                  <a:cubicBezTo>
                    <a:pt x="38726" y="7868"/>
                    <a:pt x="38343" y="6315"/>
                    <a:pt x="37834" y="4866"/>
                  </a:cubicBezTo>
                  <a:cubicBezTo>
                    <a:pt x="36433" y="4866"/>
                    <a:pt x="34904" y="4866"/>
                    <a:pt x="33503" y="4866"/>
                  </a:cubicBezTo>
                  <a:cubicBezTo>
                    <a:pt x="33248" y="4866"/>
                    <a:pt x="33248" y="4969"/>
                    <a:pt x="33248" y="5073"/>
                  </a:cubicBezTo>
                  <a:cubicBezTo>
                    <a:pt x="32611" y="7247"/>
                    <a:pt x="32101" y="9421"/>
                    <a:pt x="31464" y="11596"/>
                  </a:cubicBezTo>
                  <a:cubicBezTo>
                    <a:pt x="31464" y="11803"/>
                    <a:pt x="31337" y="12113"/>
                    <a:pt x="31337" y="12320"/>
                  </a:cubicBezTo>
                  <a:cubicBezTo>
                    <a:pt x="23439" y="0"/>
                    <a:pt x="23439" y="0"/>
                    <a:pt x="23439" y="0"/>
                  </a:cubicBezTo>
                  <a:cubicBezTo>
                    <a:pt x="12229" y="0"/>
                    <a:pt x="12229" y="0"/>
                    <a:pt x="12229" y="0"/>
                  </a:cubicBezTo>
                  <a:cubicBezTo>
                    <a:pt x="5477" y="0"/>
                    <a:pt x="0" y="4762"/>
                    <a:pt x="0" y="10560"/>
                  </a:cubicBezTo>
                  <a:cubicBezTo>
                    <a:pt x="0" y="50215"/>
                    <a:pt x="0" y="50215"/>
                    <a:pt x="0" y="50215"/>
                  </a:cubicBezTo>
                  <a:cubicBezTo>
                    <a:pt x="0" y="55703"/>
                    <a:pt x="4840" y="60155"/>
                    <a:pt x="11210" y="60569"/>
                  </a:cubicBezTo>
                  <a:cubicBezTo>
                    <a:pt x="12993" y="76617"/>
                    <a:pt x="14649" y="92769"/>
                    <a:pt x="16433" y="109128"/>
                  </a:cubicBezTo>
                  <a:cubicBezTo>
                    <a:pt x="17197" y="114823"/>
                    <a:pt x="21656" y="119689"/>
                    <a:pt x="26751" y="119896"/>
                  </a:cubicBezTo>
                  <a:cubicBezTo>
                    <a:pt x="32611" y="120000"/>
                    <a:pt x="38598" y="120000"/>
                    <a:pt x="44585" y="119896"/>
                  </a:cubicBezTo>
                  <a:cubicBezTo>
                    <a:pt x="49554" y="119689"/>
                    <a:pt x="54140" y="114823"/>
                    <a:pt x="54777" y="109128"/>
                  </a:cubicBezTo>
                  <a:cubicBezTo>
                    <a:pt x="56305" y="95461"/>
                    <a:pt x="57707" y="81898"/>
                    <a:pt x="59235" y="68438"/>
                  </a:cubicBezTo>
                  <a:cubicBezTo>
                    <a:pt x="59235" y="68438"/>
                    <a:pt x="59235" y="68438"/>
                    <a:pt x="59235" y="68438"/>
                  </a:cubicBezTo>
                  <a:lnTo>
                    <a:pt x="59235" y="14495"/>
                  </a:lnTo>
                  <a:close/>
                </a:path>
              </a:pathLst>
            </a:custGeom>
            <a:grpFill/>
            <a:ln>
              <a:noFill/>
            </a:ln>
          </p:spPr>
          <p:txBody>
            <a:bodyPr wrap="square" lIns="91410" tIns="45704" rIns="91410" bIns="45704" anchor="t" anchorCtr="0">
              <a:noAutofit/>
            </a:bodyPr>
            <a:lstStyle/>
            <a:p>
              <a:pPr defTabSz="932863"/>
              <a:endParaRPr sz="1600" dirty="0">
                <a:solidFill>
                  <a:srgbClr val="000000"/>
                </a:solidFill>
                <a:latin typeface="Arial"/>
                <a:ea typeface="Arial"/>
                <a:cs typeface="Arial"/>
                <a:sym typeface="Arial"/>
              </a:endParaRPr>
            </a:p>
          </p:txBody>
        </p:sp>
        <p:sp>
          <p:nvSpPr>
            <p:cNvPr id="71" name="Shape 2304">
              <a:extLst>
                <a:ext uri="{FF2B5EF4-FFF2-40B4-BE49-F238E27FC236}">
                  <a16:creationId xmlns:a16="http://schemas.microsoft.com/office/drawing/2014/main" id="{69D599DE-86A9-4E36-B0D7-CC58B19ED2E7}"/>
                </a:ext>
              </a:extLst>
            </p:cNvPr>
            <p:cNvSpPr/>
            <p:nvPr/>
          </p:nvSpPr>
          <p:spPr>
            <a:xfrm>
              <a:off x="2135188" y="5921375"/>
              <a:ext cx="282574" cy="144462"/>
            </a:xfrm>
            <a:custGeom>
              <a:avLst/>
              <a:gdLst/>
              <a:ahLst/>
              <a:cxnLst/>
              <a:rect l="0" t="0" r="0" b="0"/>
              <a:pathLst>
                <a:path w="120000" h="120000" extrusionOk="0">
                  <a:moveTo>
                    <a:pt x="72682" y="0"/>
                  </a:moveTo>
                  <a:cubicBezTo>
                    <a:pt x="47317" y="0"/>
                    <a:pt x="47317" y="0"/>
                    <a:pt x="47317" y="0"/>
                  </a:cubicBezTo>
                  <a:cubicBezTo>
                    <a:pt x="3623" y="88333"/>
                    <a:pt x="3623" y="88333"/>
                    <a:pt x="3623" y="88333"/>
                  </a:cubicBezTo>
                  <a:cubicBezTo>
                    <a:pt x="0" y="95416"/>
                    <a:pt x="0" y="107083"/>
                    <a:pt x="3623" y="114583"/>
                  </a:cubicBezTo>
                  <a:cubicBezTo>
                    <a:pt x="5541" y="117916"/>
                    <a:pt x="7886" y="120000"/>
                    <a:pt x="10017" y="120000"/>
                  </a:cubicBezTo>
                  <a:cubicBezTo>
                    <a:pt x="12362" y="120000"/>
                    <a:pt x="14706" y="117916"/>
                    <a:pt x="16625" y="114583"/>
                  </a:cubicBezTo>
                  <a:cubicBezTo>
                    <a:pt x="60106" y="26250"/>
                    <a:pt x="60106" y="26250"/>
                    <a:pt x="60106" y="26250"/>
                  </a:cubicBezTo>
                  <a:cubicBezTo>
                    <a:pt x="103587" y="114583"/>
                    <a:pt x="103587" y="114583"/>
                    <a:pt x="103587" y="114583"/>
                  </a:cubicBezTo>
                  <a:cubicBezTo>
                    <a:pt x="105293" y="117916"/>
                    <a:pt x="107637" y="120000"/>
                    <a:pt x="109982" y="120000"/>
                  </a:cubicBezTo>
                  <a:cubicBezTo>
                    <a:pt x="112326" y="120000"/>
                    <a:pt x="114671" y="117916"/>
                    <a:pt x="116376" y="114583"/>
                  </a:cubicBezTo>
                  <a:cubicBezTo>
                    <a:pt x="120000" y="107083"/>
                    <a:pt x="120000" y="95416"/>
                    <a:pt x="116376" y="88333"/>
                  </a:cubicBezTo>
                  <a:lnTo>
                    <a:pt x="72682" y="0"/>
                  </a:lnTo>
                  <a:close/>
                </a:path>
              </a:pathLst>
            </a:custGeom>
            <a:grpFill/>
            <a:ln>
              <a:noFill/>
            </a:ln>
          </p:spPr>
          <p:txBody>
            <a:bodyPr wrap="square" lIns="91410" tIns="45704" rIns="91410" bIns="45704" anchor="t" anchorCtr="0">
              <a:noAutofit/>
            </a:bodyPr>
            <a:lstStyle/>
            <a:p>
              <a:pPr defTabSz="932863"/>
              <a:endParaRPr sz="1600" dirty="0">
                <a:solidFill>
                  <a:srgbClr val="000000"/>
                </a:solidFill>
                <a:latin typeface="Arial"/>
                <a:ea typeface="Arial"/>
                <a:cs typeface="Arial"/>
                <a:sym typeface="Arial"/>
              </a:endParaRPr>
            </a:p>
          </p:txBody>
        </p:sp>
        <p:sp>
          <p:nvSpPr>
            <p:cNvPr id="72" name="Shape 2305">
              <a:extLst>
                <a:ext uri="{FF2B5EF4-FFF2-40B4-BE49-F238E27FC236}">
                  <a16:creationId xmlns:a16="http://schemas.microsoft.com/office/drawing/2014/main" id="{F4BAE191-290C-42F5-8531-556E328EC965}"/>
                </a:ext>
              </a:extLst>
            </p:cNvPr>
            <p:cNvSpPr/>
            <p:nvPr/>
          </p:nvSpPr>
          <p:spPr>
            <a:xfrm>
              <a:off x="2092325" y="5278437"/>
              <a:ext cx="441324" cy="614363"/>
            </a:xfrm>
            <a:custGeom>
              <a:avLst/>
              <a:gdLst/>
              <a:ahLst/>
              <a:cxnLst/>
              <a:rect l="0" t="0" r="0" b="0"/>
              <a:pathLst>
                <a:path w="120000" h="120000" extrusionOk="0">
                  <a:moveTo>
                    <a:pt x="103071" y="10622"/>
                  </a:moveTo>
                  <a:cubicBezTo>
                    <a:pt x="72491" y="10622"/>
                    <a:pt x="72491" y="10622"/>
                    <a:pt x="72491" y="10622"/>
                  </a:cubicBezTo>
                  <a:cubicBezTo>
                    <a:pt x="71262" y="4622"/>
                    <a:pt x="64163" y="0"/>
                    <a:pt x="55563" y="0"/>
                  </a:cubicBezTo>
                  <a:cubicBezTo>
                    <a:pt x="44232" y="0"/>
                    <a:pt x="44232" y="0"/>
                    <a:pt x="44232" y="0"/>
                  </a:cubicBezTo>
                  <a:cubicBezTo>
                    <a:pt x="35631" y="0"/>
                    <a:pt x="28532" y="4622"/>
                    <a:pt x="27440" y="10622"/>
                  </a:cubicBezTo>
                  <a:cubicBezTo>
                    <a:pt x="0" y="10622"/>
                    <a:pt x="0" y="10622"/>
                    <a:pt x="0" y="10622"/>
                  </a:cubicBezTo>
                  <a:cubicBezTo>
                    <a:pt x="682" y="12688"/>
                    <a:pt x="1228" y="14852"/>
                    <a:pt x="1228" y="17114"/>
                  </a:cubicBezTo>
                  <a:cubicBezTo>
                    <a:pt x="1228" y="17704"/>
                    <a:pt x="1092" y="18196"/>
                    <a:pt x="1092" y="18786"/>
                  </a:cubicBezTo>
                  <a:cubicBezTo>
                    <a:pt x="34402" y="18786"/>
                    <a:pt x="34402" y="18786"/>
                    <a:pt x="34402" y="18786"/>
                  </a:cubicBezTo>
                  <a:cubicBezTo>
                    <a:pt x="38907" y="18786"/>
                    <a:pt x="38907" y="18786"/>
                    <a:pt x="38907" y="18786"/>
                  </a:cubicBezTo>
                  <a:cubicBezTo>
                    <a:pt x="60887" y="18786"/>
                    <a:pt x="60887" y="18786"/>
                    <a:pt x="60887" y="18786"/>
                  </a:cubicBezTo>
                  <a:cubicBezTo>
                    <a:pt x="66894" y="18786"/>
                    <a:pt x="66894" y="18786"/>
                    <a:pt x="66894" y="18786"/>
                  </a:cubicBezTo>
                  <a:cubicBezTo>
                    <a:pt x="103071" y="18786"/>
                    <a:pt x="103071" y="18786"/>
                    <a:pt x="103071" y="18786"/>
                  </a:cubicBezTo>
                  <a:cubicBezTo>
                    <a:pt x="106211" y="18786"/>
                    <a:pt x="108668" y="20852"/>
                    <a:pt x="108668" y="23409"/>
                  </a:cubicBezTo>
                  <a:cubicBezTo>
                    <a:pt x="108668" y="107213"/>
                    <a:pt x="108668" y="107213"/>
                    <a:pt x="108668" y="107213"/>
                  </a:cubicBezTo>
                  <a:cubicBezTo>
                    <a:pt x="108668" y="109770"/>
                    <a:pt x="106211" y="111836"/>
                    <a:pt x="103071" y="111836"/>
                  </a:cubicBezTo>
                  <a:cubicBezTo>
                    <a:pt x="3139" y="111836"/>
                    <a:pt x="3139" y="111836"/>
                    <a:pt x="3139" y="111836"/>
                  </a:cubicBezTo>
                  <a:cubicBezTo>
                    <a:pt x="2866" y="114590"/>
                    <a:pt x="2457" y="117344"/>
                    <a:pt x="2184" y="120000"/>
                  </a:cubicBezTo>
                  <a:cubicBezTo>
                    <a:pt x="103071" y="120000"/>
                    <a:pt x="103071" y="120000"/>
                    <a:pt x="103071" y="120000"/>
                  </a:cubicBezTo>
                  <a:cubicBezTo>
                    <a:pt x="112491" y="120000"/>
                    <a:pt x="120000" y="114295"/>
                    <a:pt x="120000" y="107213"/>
                  </a:cubicBezTo>
                  <a:cubicBezTo>
                    <a:pt x="120000" y="23409"/>
                    <a:pt x="120000" y="23409"/>
                    <a:pt x="120000" y="23409"/>
                  </a:cubicBezTo>
                  <a:cubicBezTo>
                    <a:pt x="120000" y="16327"/>
                    <a:pt x="112491" y="10622"/>
                    <a:pt x="103071" y="10622"/>
                  </a:cubicBezTo>
                  <a:close/>
                </a:path>
              </a:pathLst>
            </a:custGeom>
            <a:grpFill/>
            <a:ln>
              <a:noFill/>
            </a:ln>
          </p:spPr>
          <p:txBody>
            <a:bodyPr wrap="square" lIns="91410" tIns="45704" rIns="91410" bIns="45704" anchor="t" anchorCtr="0">
              <a:noAutofit/>
            </a:bodyPr>
            <a:lstStyle/>
            <a:p>
              <a:pPr defTabSz="932863"/>
              <a:endParaRPr sz="1600" dirty="0">
                <a:solidFill>
                  <a:srgbClr val="000000"/>
                </a:solidFill>
                <a:latin typeface="Arial"/>
                <a:ea typeface="Arial"/>
                <a:cs typeface="Arial"/>
                <a:sym typeface="Arial"/>
              </a:endParaRPr>
            </a:p>
          </p:txBody>
        </p:sp>
      </p:grpSp>
      <p:pic>
        <p:nvPicPr>
          <p:cNvPr id="98" name="Picture 79" descr="A close up of a logo&#10;&#10;Description generated with very high confidence">
            <a:extLst>
              <a:ext uri="{FF2B5EF4-FFF2-40B4-BE49-F238E27FC236}">
                <a16:creationId xmlns:a16="http://schemas.microsoft.com/office/drawing/2014/main" id="{12B79ABC-661B-49DB-B7B5-8AF5464B40F6}"/>
              </a:ext>
            </a:extLst>
          </p:cNvPr>
          <p:cNvPicPr>
            <a:picLocks noChangeAspect="1"/>
          </p:cNvPicPr>
          <p:nvPr/>
        </p:nvPicPr>
        <p:blipFill rotWithShape="1">
          <a:blip r:embed="rId3" cstate="print">
            <a:duotone>
              <a:schemeClr val="accent1">
                <a:shade val="45000"/>
                <a:satMod val="135000"/>
              </a:schemeClr>
              <a:prstClr val="white"/>
            </a:duotone>
            <a:extLst>
              <a:ext uri="{28A0092B-C50C-407E-A947-70E740481C1C}">
                <a14:useLocalDpi xmlns:a14="http://schemas.microsoft.com/office/drawing/2010/main" val="0"/>
              </a:ext>
            </a:extLst>
          </a:blip>
          <a:srcRect l="7899" t="14124" r="8944" b="27484"/>
          <a:stretch/>
        </p:blipFill>
        <p:spPr>
          <a:xfrm>
            <a:off x="1553672" y="4832362"/>
            <a:ext cx="427501" cy="300190"/>
          </a:xfrm>
          <a:prstGeom prst="rect">
            <a:avLst/>
          </a:prstGeom>
        </p:spPr>
      </p:pic>
      <p:sp>
        <p:nvSpPr>
          <p:cNvPr id="40" name="Titre 23">
            <a:extLst>
              <a:ext uri="{FF2B5EF4-FFF2-40B4-BE49-F238E27FC236}">
                <a16:creationId xmlns:a16="http://schemas.microsoft.com/office/drawing/2014/main" id="{95BA5E4A-3BB6-497D-BCA5-51A37862FE12}"/>
              </a:ext>
            </a:extLst>
          </p:cNvPr>
          <p:cNvSpPr txBox="1">
            <a:spLocks/>
          </p:cNvSpPr>
          <p:nvPr/>
        </p:nvSpPr>
        <p:spPr>
          <a:xfrm>
            <a:off x="709494" y="202696"/>
            <a:ext cx="9967570" cy="408237"/>
          </a:xfrm>
          <a:prstGeom prst="rect">
            <a:avLst/>
          </a:prstGeom>
        </p:spPr>
        <p:txBody>
          <a:bodyPr/>
          <a:lstStyle>
            <a:lvl1pPr algn="l" defTabSz="895350" rtl="0" eaLnBrk="1" fontAlgn="base" hangingPunct="1">
              <a:spcBef>
                <a:spcPct val="0"/>
              </a:spcBef>
              <a:spcAft>
                <a:spcPct val="0"/>
              </a:spcAft>
              <a:tabLst>
                <a:tab pos="357188" algn="l"/>
              </a:tabLst>
              <a:defRPr sz="1900" b="1">
                <a:solidFill>
                  <a:schemeClr val="tx2"/>
                </a:solidFill>
                <a:latin typeface="+mj-lt"/>
                <a:ea typeface="+mj-ea"/>
                <a:cs typeface="+mj-cs"/>
              </a:defRPr>
            </a:lvl1pPr>
            <a:lvl2pPr algn="l" defTabSz="895350" rtl="0" eaLnBrk="1" fontAlgn="base" hangingPunct="1">
              <a:spcBef>
                <a:spcPct val="0"/>
              </a:spcBef>
              <a:spcAft>
                <a:spcPct val="0"/>
              </a:spcAft>
              <a:defRPr sz="1900" b="1">
                <a:solidFill>
                  <a:schemeClr val="tx2"/>
                </a:solidFill>
                <a:latin typeface="Arial" charset="0"/>
              </a:defRPr>
            </a:lvl2pPr>
            <a:lvl3pPr algn="l" defTabSz="895350" rtl="0" eaLnBrk="1" fontAlgn="base" hangingPunct="1">
              <a:spcBef>
                <a:spcPct val="0"/>
              </a:spcBef>
              <a:spcAft>
                <a:spcPct val="0"/>
              </a:spcAft>
              <a:defRPr sz="1900" b="1">
                <a:solidFill>
                  <a:schemeClr val="tx2"/>
                </a:solidFill>
                <a:latin typeface="Arial" charset="0"/>
              </a:defRPr>
            </a:lvl3pPr>
            <a:lvl4pPr algn="l" defTabSz="895350" rtl="0" eaLnBrk="1" fontAlgn="base" hangingPunct="1">
              <a:spcBef>
                <a:spcPct val="0"/>
              </a:spcBef>
              <a:spcAft>
                <a:spcPct val="0"/>
              </a:spcAft>
              <a:defRPr sz="1900" b="1">
                <a:solidFill>
                  <a:schemeClr val="tx2"/>
                </a:solidFill>
                <a:latin typeface="Arial" charset="0"/>
              </a:defRPr>
            </a:lvl4pPr>
            <a:lvl5pPr algn="l" defTabSz="895350" rtl="0" eaLnBrk="1" fontAlgn="base" hangingPunct="1">
              <a:spcBef>
                <a:spcPct val="0"/>
              </a:spcBef>
              <a:spcAft>
                <a:spcPct val="0"/>
              </a:spcAft>
              <a:defRPr sz="1900" b="1">
                <a:solidFill>
                  <a:schemeClr val="tx2"/>
                </a:solidFill>
                <a:latin typeface="Arial" charset="0"/>
              </a:defRPr>
            </a:lvl5pPr>
            <a:lvl6pPr marL="457200" algn="l" defTabSz="895350" rtl="0" eaLnBrk="1" fontAlgn="base" hangingPunct="1">
              <a:spcBef>
                <a:spcPct val="0"/>
              </a:spcBef>
              <a:spcAft>
                <a:spcPct val="0"/>
              </a:spcAft>
              <a:defRPr sz="1900" b="1">
                <a:solidFill>
                  <a:schemeClr val="tx2"/>
                </a:solidFill>
                <a:latin typeface="Arial" charset="0"/>
              </a:defRPr>
            </a:lvl6pPr>
            <a:lvl7pPr marL="914400" algn="l" defTabSz="895350" rtl="0" eaLnBrk="1" fontAlgn="base" hangingPunct="1">
              <a:spcBef>
                <a:spcPct val="0"/>
              </a:spcBef>
              <a:spcAft>
                <a:spcPct val="0"/>
              </a:spcAft>
              <a:defRPr sz="1900" b="1">
                <a:solidFill>
                  <a:schemeClr val="tx2"/>
                </a:solidFill>
                <a:latin typeface="Arial" charset="0"/>
              </a:defRPr>
            </a:lvl7pPr>
            <a:lvl8pPr marL="1371600" algn="l" defTabSz="895350" rtl="0" eaLnBrk="1" fontAlgn="base" hangingPunct="1">
              <a:spcBef>
                <a:spcPct val="0"/>
              </a:spcBef>
              <a:spcAft>
                <a:spcPct val="0"/>
              </a:spcAft>
              <a:defRPr sz="1900" b="1">
                <a:solidFill>
                  <a:schemeClr val="tx2"/>
                </a:solidFill>
                <a:latin typeface="Arial" charset="0"/>
              </a:defRPr>
            </a:lvl8pPr>
            <a:lvl9pPr marL="1828800" algn="l" defTabSz="895350" rtl="0" eaLnBrk="1" fontAlgn="base" hangingPunct="1">
              <a:spcBef>
                <a:spcPct val="0"/>
              </a:spcBef>
              <a:spcAft>
                <a:spcPct val="0"/>
              </a:spcAft>
              <a:defRPr sz="1900" b="1">
                <a:solidFill>
                  <a:schemeClr val="tx2"/>
                </a:solidFill>
                <a:latin typeface="Arial" charset="0"/>
              </a:defRPr>
            </a:lvl9pPr>
          </a:lstStyle>
          <a:p>
            <a:pPr algn="ctr"/>
            <a:r>
              <a:rPr lang="fr-FR" sz="1939" kern="0" dirty="0">
                <a:solidFill>
                  <a:schemeClr val="accent1"/>
                </a:solidFill>
              </a:rPr>
              <a:t>Projet d’</a:t>
            </a:r>
            <a:r>
              <a:rPr lang="fr-FR" sz="1939" kern="0" dirty="0" err="1">
                <a:solidFill>
                  <a:schemeClr val="accent1"/>
                </a:solidFill>
              </a:rPr>
              <a:t>amenagement</a:t>
            </a:r>
            <a:r>
              <a:rPr lang="fr-FR" sz="1939" kern="0" dirty="0">
                <a:solidFill>
                  <a:schemeClr val="accent1"/>
                </a:solidFill>
              </a:rPr>
              <a:t> de la cascade de </a:t>
            </a:r>
            <a:r>
              <a:rPr lang="fr-FR" sz="1939" kern="0" dirty="0" err="1">
                <a:solidFill>
                  <a:schemeClr val="accent1"/>
                </a:solidFill>
              </a:rPr>
              <a:t>Gbaledje</a:t>
            </a:r>
            <a:r>
              <a:rPr lang="fr-FR" sz="1939" kern="0" dirty="0">
                <a:solidFill>
                  <a:schemeClr val="accent1"/>
                </a:solidFill>
              </a:rPr>
              <a:t> (</a:t>
            </a:r>
            <a:r>
              <a:rPr lang="fr-FR" sz="1600" i="1" kern="0" dirty="0">
                <a:solidFill>
                  <a:schemeClr val="accent1"/>
                </a:solidFill>
              </a:rPr>
              <a:t>Préfecture de </a:t>
            </a:r>
            <a:r>
              <a:rPr lang="fr-FR" sz="1600" i="1" kern="0" dirty="0" err="1">
                <a:solidFill>
                  <a:schemeClr val="accent1"/>
                </a:solidFill>
              </a:rPr>
              <a:t>Kpélé</a:t>
            </a:r>
            <a:r>
              <a:rPr lang="fr-FR" sz="1939" kern="0" dirty="0">
                <a:solidFill>
                  <a:schemeClr val="accent1"/>
                </a:solidFill>
              </a:rPr>
              <a:t>)</a:t>
            </a:r>
          </a:p>
        </p:txBody>
      </p:sp>
      <p:sp>
        <p:nvSpPr>
          <p:cNvPr id="39" name="Rectangle 38">
            <a:extLst>
              <a:ext uri="{FF2B5EF4-FFF2-40B4-BE49-F238E27FC236}">
                <a16:creationId xmlns:a16="http://schemas.microsoft.com/office/drawing/2014/main" id="{23FCC8E4-7155-4ECB-A517-2CC900A34664}"/>
              </a:ext>
            </a:extLst>
          </p:cNvPr>
          <p:cNvSpPr/>
          <p:nvPr/>
        </p:nvSpPr>
        <p:spPr>
          <a:xfrm>
            <a:off x="10910416" y="0"/>
            <a:ext cx="1281584" cy="270376"/>
          </a:xfrm>
          <a:prstGeom prst="rect">
            <a:avLst/>
          </a:prstGeom>
          <a:solidFill>
            <a:srgbClr val="005E00"/>
          </a:solidFill>
        </p:spPr>
        <p:txBody>
          <a:bodyPr wrap="square">
            <a:spAutoFit/>
          </a:bodyPr>
          <a:lstStyle/>
          <a:p>
            <a:pPr defTabSz="932863"/>
            <a:r>
              <a:rPr lang="fr-FR" sz="1122" b="1" dirty="0">
                <a:solidFill>
                  <a:srgbClr val="FFFFFF"/>
                </a:solidFill>
              </a:rPr>
              <a:t>FICHE PROJET </a:t>
            </a:r>
            <a:endParaRPr lang="en-GB" sz="1122" dirty="0">
              <a:solidFill>
                <a:srgbClr val="FFFFFF"/>
              </a:solidFill>
            </a:endParaRPr>
          </a:p>
        </p:txBody>
      </p:sp>
      <p:pic>
        <p:nvPicPr>
          <p:cNvPr id="4" name="Graphic 3" descr="Star with solid fill">
            <a:extLst>
              <a:ext uri="{FF2B5EF4-FFF2-40B4-BE49-F238E27FC236}">
                <a16:creationId xmlns:a16="http://schemas.microsoft.com/office/drawing/2014/main" id="{0704C949-A515-6196-E154-476AC44B3703}"/>
              </a:ext>
            </a:extLst>
          </p:cNvPr>
          <p:cNvPicPr>
            <a:picLocks noChangeAspect="1"/>
          </p:cNvPicPr>
          <p:nvPr/>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7975" y="239920"/>
            <a:ext cx="319616" cy="319616"/>
          </a:xfrm>
          <a:prstGeom prst="rect">
            <a:avLst/>
          </a:prstGeom>
        </p:spPr>
      </p:pic>
      <p:pic>
        <p:nvPicPr>
          <p:cNvPr id="5" name="Graphic 4" descr="Star with solid fill">
            <a:extLst>
              <a:ext uri="{FF2B5EF4-FFF2-40B4-BE49-F238E27FC236}">
                <a16:creationId xmlns:a16="http://schemas.microsoft.com/office/drawing/2014/main" id="{B4226F5A-B809-499A-93A2-5EE4D3DEB25E}"/>
              </a:ext>
            </a:extLst>
          </p:cNvPr>
          <p:cNvPicPr>
            <a:picLocks noChangeAspect="1"/>
          </p:cNvPicPr>
          <p:nvPr/>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7975" y="6471223"/>
            <a:ext cx="319616" cy="319616"/>
          </a:xfrm>
          <a:prstGeom prst="rect">
            <a:avLst/>
          </a:prstGeom>
        </p:spPr>
      </p:pic>
      <p:sp>
        <p:nvSpPr>
          <p:cNvPr id="6" name="TextBox 5">
            <a:extLst>
              <a:ext uri="{FF2B5EF4-FFF2-40B4-BE49-F238E27FC236}">
                <a16:creationId xmlns:a16="http://schemas.microsoft.com/office/drawing/2014/main" id="{F66E0D47-ECBE-760F-EEA8-300558C4C710}"/>
              </a:ext>
            </a:extLst>
          </p:cNvPr>
          <p:cNvSpPr txBox="1"/>
          <p:nvPr/>
        </p:nvSpPr>
        <p:spPr>
          <a:xfrm>
            <a:off x="709494" y="6543040"/>
            <a:ext cx="4268906" cy="221491"/>
          </a:xfrm>
          <a:prstGeom prst="rect">
            <a:avLst/>
          </a:prstGeom>
          <a:ln w="6350">
            <a:noFill/>
            <a:miter lim="800000"/>
          </a:ln>
        </p:spPr>
        <p:txBody>
          <a:bodyPr vert="horz" wrap="square" lIns="0" tIns="0" rIns="0" bIns="0" rtlCol="0">
            <a:noAutofit/>
          </a:bodyPr>
          <a:lstStyle/>
          <a:p>
            <a:pPr algn="l">
              <a:spcBef>
                <a:spcPts val="300"/>
              </a:spcBef>
              <a:spcAft>
                <a:spcPts val="300"/>
              </a:spcAft>
              <a:buNone/>
            </a:pPr>
            <a:r>
              <a:rPr lang="fr-FR" sz="1050" dirty="0"/>
              <a:t>Projet phare</a:t>
            </a:r>
          </a:p>
        </p:txBody>
      </p:sp>
      <p:sp>
        <p:nvSpPr>
          <p:cNvPr id="7" name="CustomShape 3">
            <a:extLst>
              <a:ext uri="{FF2B5EF4-FFF2-40B4-BE49-F238E27FC236}">
                <a16:creationId xmlns:a16="http://schemas.microsoft.com/office/drawing/2014/main" id="{0AA333FE-025F-DDBF-5149-F10DAE38715C}"/>
              </a:ext>
            </a:extLst>
          </p:cNvPr>
          <p:cNvSpPr/>
          <p:nvPr/>
        </p:nvSpPr>
        <p:spPr>
          <a:xfrm>
            <a:off x="374214" y="5603816"/>
            <a:ext cx="1017605" cy="715702"/>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algn="ctr" defTabSz="932863"/>
            <a:r>
              <a:rPr lang="fr-FR" sz="1204" b="1" dirty="0">
                <a:solidFill>
                  <a:srgbClr val="FFFFFF"/>
                </a:solidFill>
                <a:latin typeface="Arial"/>
              </a:rPr>
              <a:t>Maturité</a:t>
            </a:r>
            <a:endParaRPr sz="1204" b="1" dirty="0">
              <a:solidFill>
                <a:srgbClr val="FFFFFF"/>
              </a:solidFill>
              <a:latin typeface="Arial"/>
            </a:endParaRPr>
          </a:p>
        </p:txBody>
      </p:sp>
      <p:sp>
        <p:nvSpPr>
          <p:cNvPr id="8" name="CustomShape 17">
            <a:extLst>
              <a:ext uri="{FF2B5EF4-FFF2-40B4-BE49-F238E27FC236}">
                <a16:creationId xmlns:a16="http://schemas.microsoft.com/office/drawing/2014/main" id="{9F56C4CE-8132-DAB8-0F1E-68745485DB2B}"/>
              </a:ext>
            </a:extLst>
          </p:cNvPr>
          <p:cNvSpPr/>
          <p:nvPr/>
        </p:nvSpPr>
        <p:spPr>
          <a:xfrm>
            <a:off x="1635790" y="3576530"/>
            <a:ext cx="7812000" cy="0"/>
          </a:xfrm>
          <a:prstGeom prst="straightConnector1">
            <a:avLst/>
          </a:prstGeom>
          <a:noFill/>
          <a:ln w="12600">
            <a:solidFill>
              <a:schemeClr val="accent6"/>
            </a:solidFill>
            <a:custDash>
              <a:ds d="100000" sp="300000"/>
            </a:custDash>
            <a:round/>
          </a:ln>
        </p:spPr>
        <p:style>
          <a:lnRef idx="0">
            <a:scrgbClr r="0" g="0" b="0"/>
          </a:lnRef>
          <a:fillRef idx="0">
            <a:scrgbClr r="0" g="0" b="0"/>
          </a:fillRef>
          <a:effectRef idx="0">
            <a:scrgbClr r="0" g="0" b="0"/>
          </a:effectRef>
          <a:fontRef idx="minor"/>
        </p:style>
        <p:txBody>
          <a:bodyPr/>
          <a:lstStyle/>
          <a:p>
            <a:r>
              <a:rPr lang="fr-FR" dirty="0"/>
              <a:t>   </a:t>
            </a:r>
            <a:endParaRPr lang="fr-TG" dirty="0"/>
          </a:p>
        </p:txBody>
      </p:sp>
      <p:sp>
        <p:nvSpPr>
          <p:cNvPr id="9" name="CustomShape 17">
            <a:extLst>
              <a:ext uri="{FF2B5EF4-FFF2-40B4-BE49-F238E27FC236}">
                <a16:creationId xmlns:a16="http://schemas.microsoft.com/office/drawing/2014/main" id="{FCD1BD5D-B08C-6DC1-EA55-185C330D6AB4}"/>
              </a:ext>
            </a:extLst>
          </p:cNvPr>
          <p:cNvSpPr/>
          <p:nvPr/>
        </p:nvSpPr>
        <p:spPr>
          <a:xfrm>
            <a:off x="1682503" y="4429319"/>
            <a:ext cx="7812000" cy="0"/>
          </a:xfrm>
          <a:prstGeom prst="straightConnector1">
            <a:avLst/>
          </a:prstGeom>
          <a:noFill/>
          <a:ln w="12600">
            <a:solidFill>
              <a:schemeClr val="accent6"/>
            </a:solidFill>
            <a:custDash>
              <a:ds d="100000" sp="300000"/>
            </a:custDash>
            <a:round/>
          </a:ln>
        </p:spPr>
        <p:style>
          <a:lnRef idx="0">
            <a:scrgbClr r="0" g="0" b="0"/>
          </a:lnRef>
          <a:fillRef idx="0">
            <a:scrgbClr r="0" g="0" b="0"/>
          </a:fillRef>
          <a:effectRef idx="0">
            <a:scrgbClr r="0" g="0" b="0"/>
          </a:effectRef>
          <a:fontRef idx="minor"/>
        </p:style>
        <p:txBody>
          <a:bodyPr/>
          <a:lstStyle/>
          <a:p>
            <a:endParaRPr lang="fr-TG"/>
          </a:p>
        </p:txBody>
      </p:sp>
      <p:cxnSp>
        <p:nvCxnSpPr>
          <p:cNvPr id="12" name="Straight Connector 11">
            <a:extLst>
              <a:ext uri="{FF2B5EF4-FFF2-40B4-BE49-F238E27FC236}">
                <a16:creationId xmlns:a16="http://schemas.microsoft.com/office/drawing/2014/main" id="{DCC491C9-98ED-8BE1-F2B2-8378254D0304}"/>
              </a:ext>
            </a:extLst>
          </p:cNvPr>
          <p:cNvCxnSpPr>
            <a:cxnSpLocks/>
          </p:cNvCxnSpPr>
          <p:nvPr/>
        </p:nvCxnSpPr>
        <p:spPr>
          <a:xfrm>
            <a:off x="1670794" y="5826367"/>
            <a:ext cx="7823709" cy="0"/>
          </a:xfrm>
          <a:prstGeom prst="line">
            <a:avLst/>
          </a:prstGeom>
          <a:ln w="3810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grpSp>
        <p:nvGrpSpPr>
          <p:cNvPr id="26" name="Group 25">
            <a:extLst>
              <a:ext uri="{FF2B5EF4-FFF2-40B4-BE49-F238E27FC236}">
                <a16:creationId xmlns:a16="http://schemas.microsoft.com/office/drawing/2014/main" id="{F18896BF-257C-B0D2-A791-0B1B9AE76338}"/>
              </a:ext>
            </a:extLst>
          </p:cNvPr>
          <p:cNvGrpSpPr/>
          <p:nvPr/>
        </p:nvGrpSpPr>
        <p:grpSpPr>
          <a:xfrm>
            <a:off x="2057351" y="5650861"/>
            <a:ext cx="351016" cy="351016"/>
            <a:chOff x="2186558" y="5919217"/>
            <a:chExt cx="351016" cy="351016"/>
          </a:xfrm>
        </p:grpSpPr>
        <p:sp>
          <p:nvSpPr>
            <p:cNvPr id="14" name="Oval 13">
              <a:extLst>
                <a:ext uri="{FF2B5EF4-FFF2-40B4-BE49-F238E27FC236}">
                  <a16:creationId xmlns:a16="http://schemas.microsoft.com/office/drawing/2014/main" id="{D4D2B855-6C43-82F6-5C3D-11D0BC59C986}"/>
                </a:ext>
              </a:extLst>
            </p:cNvPr>
            <p:cNvSpPr/>
            <p:nvPr/>
          </p:nvSpPr>
          <p:spPr>
            <a:xfrm>
              <a:off x="2186559" y="5919217"/>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fr-FR" sz="800" dirty="0" err="1">
                <a:solidFill>
                  <a:srgbClr val="236800"/>
                </a:solidFill>
              </a:endParaRPr>
            </a:p>
          </p:txBody>
        </p:sp>
        <p:sp>
          <p:nvSpPr>
            <p:cNvPr id="19" name="Graphic 17" descr="Badge Tick1 with solid fill">
              <a:extLst>
                <a:ext uri="{FF2B5EF4-FFF2-40B4-BE49-F238E27FC236}">
                  <a16:creationId xmlns:a16="http://schemas.microsoft.com/office/drawing/2014/main" id="{028A9F3C-82A1-B713-E221-BD4BA240BC89}"/>
                </a:ext>
              </a:extLst>
            </p:cNvPr>
            <p:cNvSpPr/>
            <p:nvPr/>
          </p:nvSpPr>
          <p:spPr>
            <a:xfrm>
              <a:off x="2186558" y="5919217"/>
              <a:ext cx="351016" cy="351016"/>
            </a:xfrm>
            <a:custGeom>
              <a:avLst/>
              <a:gdLst>
                <a:gd name="connsiteX0" fmla="*/ 175508 w 351016"/>
                <a:gd name="connsiteY0" fmla="*/ 0 h 351016"/>
                <a:gd name="connsiteX1" fmla="*/ 0 w 351016"/>
                <a:gd name="connsiteY1" fmla="*/ 175508 h 351016"/>
                <a:gd name="connsiteX2" fmla="*/ 175508 w 351016"/>
                <a:gd name="connsiteY2" fmla="*/ 351016 h 351016"/>
                <a:gd name="connsiteX3" fmla="*/ 351016 w 351016"/>
                <a:gd name="connsiteY3" fmla="*/ 175508 h 351016"/>
                <a:gd name="connsiteX4" fmla="*/ 351016 w 351016"/>
                <a:gd name="connsiteY4" fmla="*/ 175494 h 351016"/>
                <a:gd name="connsiteX5" fmla="*/ 175642 w 351016"/>
                <a:gd name="connsiteY5" fmla="*/ 0 h 351016"/>
                <a:gd name="connsiteX6" fmla="*/ 175508 w 351016"/>
                <a:gd name="connsiteY6" fmla="*/ 0 h 351016"/>
                <a:gd name="connsiteX7" fmla="*/ 218023 w 351016"/>
                <a:gd name="connsiteY7" fmla="*/ 183891 h 351016"/>
                <a:gd name="connsiteX8" fmla="*/ 140849 w 351016"/>
                <a:gd name="connsiteY8" fmla="*/ 261143 h 351016"/>
                <a:gd name="connsiteX9" fmla="*/ 74720 w 351016"/>
                <a:gd name="connsiteY9" fmla="*/ 195014 h 351016"/>
                <a:gd name="connsiteX10" fmla="*/ 96814 w 351016"/>
                <a:gd name="connsiteY10" fmla="*/ 172920 h 351016"/>
                <a:gd name="connsiteX11" fmla="*/ 140849 w 351016"/>
                <a:gd name="connsiteY11" fmla="*/ 216956 h 351016"/>
                <a:gd name="connsiteX12" fmla="*/ 204622 w 351016"/>
                <a:gd name="connsiteY12" fmla="*/ 152356 h 351016"/>
                <a:gd name="connsiteX13" fmla="*/ 259341 w 351016"/>
                <a:gd name="connsiteY13" fmla="*/ 98330 h 351016"/>
                <a:gd name="connsiteX14" fmla="*/ 261333 w 351016"/>
                <a:gd name="connsiteY14" fmla="*/ 96481 h 351016"/>
                <a:gd name="connsiteX15" fmla="*/ 263181 w 351016"/>
                <a:gd name="connsiteY15" fmla="*/ 94485 h 351016"/>
                <a:gd name="connsiteX16" fmla="*/ 285585 w 351016"/>
                <a:gd name="connsiteY16" fmla="*/ 116579 h 351016"/>
                <a:gd name="connsiteX17" fmla="*/ 218018 w 351016"/>
                <a:gd name="connsiteY17" fmla="*/ 183877 h 351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1016" h="351016">
                  <a:moveTo>
                    <a:pt x="175508" y="0"/>
                  </a:moveTo>
                  <a:cubicBezTo>
                    <a:pt x="78578" y="0"/>
                    <a:pt x="0" y="78578"/>
                    <a:pt x="0" y="175508"/>
                  </a:cubicBezTo>
                  <a:cubicBezTo>
                    <a:pt x="0" y="272438"/>
                    <a:pt x="78578" y="351016"/>
                    <a:pt x="175508" y="351016"/>
                  </a:cubicBezTo>
                  <a:cubicBezTo>
                    <a:pt x="272438" y="351016"/>
                    <a:pt x="351016" y="272438"/>
                    <a:pt x="351016" y="175508"/>
                  </a:cubicBezTo>
                  <a:cubicBezTo>
                    <a:pt x="351016" y="175503"/>
                    <a:pt x="351016" y="175499"/>
                    <a:pt x="351016" y="175494"/>
                  </a:cubicBezTo>
                  <a:cubicBezTo>
                    <a:pt x="351049" y="78605"/>
                    <a:pt x="272532" y="33"/>
                    <a:pt x="175642" y="0"/>
                  </a:cubicBezTo>
                  <a:cubicBezTo>
                    <a:pt x="175597" y="0"/>
                    <a:pt x="175553" y="0"/>
                    <a:pt x="175508" y="0"/>
                  </a:cubicBezTo>
                  <a:close/>
                  <a:moveTo>
                    <a:pt x="218023" y="183891"/>
                  </a:moveTo>
                  <a:cubicBezTo>
                    <a:pt x="192453" y="209415"/>
                    <a:pt x="166728" y="235166"/>
                    <a:pt x="140849" y="261143"/>
                  </a:cubicBezTo>
                  <a:cubicBezTo>
                    <a:pt x="118858" y="239048"/>
                    <a:pt x="96815" y="217005"/>
                    <a:pt x="74720" y="195014"/>
                  </a:cubicBezTo>
                  <a:lnTo>
                    <a:pt x="96814" y="172920"/>
                  </a:lnTo>
                  <a:lnTo>
                    <a:pt x="140849" y="216956"/>
                  </a:lnTo>
                  <a:cubicBezTo>
                    <a:pt x="162227" y="195270"/>
                    <a:pt x="183484" y="173737"/>
                    <a:pt x="204622" y="152356"/>
                  </a:cubicBezTo>
                  <a:cubicBezTo>
                    <a:pt x="225745" y="130978"/>
                    <a:pt x="237432" y="119504"/>
                    <a:pt x="259341" y="98330"/>
                  </a:cubicBezTo>
                  <a:cubicBezTo>
                    <a:pt x="259956" y="97715"/>
                    <a:pt x="260617" y="97105"/>
                    <a:pt x="261333" y="96481"/>
                  </a:cubicBezTo>
                  <a:cubicBezTo>
                    <a:pt x="262027" y="95892"/>
                    <a:pt x="262648" y="95222"/>
                    <a:pt x="263181" y="94485"/>
                  </a:cubicBezTo>
                  <a:lnTo>
                    <a:pt x="285585" y="116579"/>
                  </a:lnTo>
                  <a:cubicBezTo>
                    <a:pt x="259563" y="142457"/>
                    <a:pt x="243592" y="158354"/>
                    <a:pt x="218018" y="183877"/>
                  </a:cubicBezTo>
                  <a:close/>
                </a:path>
              </a:pathLst>
            </a:custGeom>
            <a:solidFill>
              <a:schemeClr val="accent1"/>
            </a:solidFill>
            <a:ln w="4564" cap="flat">
              <a:noFill/>
              <a:prstDash val="solid"/>
              <a:miter/>
            </a:ln>
          </p:spPr>
          <p:txBody>
            <a:bodyPr rtlCol="0" anchor="ctr"/>
            <a:lstStyle/>
            <a:p>
              <a:endParaRPr lang="fr-FR"/>
            </a:p>
          </p:txBody>
        </p:sp>
      </p:grpSp>
      <p:grpSp>
        <p:nvGrpSpPr>
          <p:cNvPr id="34" name="Group 33">
            <a:extLst>
              <a:ext uri="{FF2B5EF4-FFF2-40B4-BE49-F238E27FC236}">
                <a16:creationId xmlns:a16="http://schemas.microsoft.com/office/drawing/2014/main" id="{ECFD0F46-9755-CC1D-ED4F-CFF4A44756DE}"/>
              </a:ext>
            </a:extLst>
          </p:cNvPr>
          <p:cNvGrpSpPr/>
          <p:nvPr/>
        </p:nvGrpSpPr>
        <p:grpSpPr>
          <a:xfrm>
            <a:off x="4304859" y="5650860"/>
            <a:ext cx="351015" cy="351015"/>
            <a:chOff x="2730547" y="5911505"/>
            <a:chExt cx="351015" cy="351015"/>
          </a:xfrm>
        </p:grpSpPr>
        <p:sp>
          <p:nvSpPr>
            <p:cNvPr id="28" name="Oval 27">
              <a:extLst>
                <a:ext uri="{FF2B5EF4-FFF2-40B4-BE49-F238E27FC236}">
                  <a16:creationId xmlns:a16="http://schemas.microsoft.com/office/drawing/2014/main" id="{01010739-0B37-C31D-B6AC-26ADCD459682}"/>
                </a:ext>
              </a:extLst>
            </p:cNvPr>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fr-FR" sz="800" dirty="0" err="1">
                <a:solidFill>
                  <a:srgbClr val="236800"/>
                </a:solidFill>
              </a:endParaRPr>
            </a:p>
          </p:txBody>
        </p:sp>
        <p:sp>
          <p:nvSpPr>
            <p:cNvPr id="31" name="Graphic 15" descr="Badge Cross with solid fill">
              <a:extLst>
                <a:ext uri="{FF2B5EF4-FFF2-40B4-BE49-F238E27FC236}">
                  <a16:creationId xmlns:a16="http://schemas.microsoft.com/office/drawing/2014/main" id="{3D0D0534-95BF-18A7-225B-5054C53A57BF}"/>
                </a:ext>
              </a:extLst>
            </p:cNvPr>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endParaRPr lang="fr-FR"/>
            </a:p>
          </p:txBody>
        </p:sp>
      </p:grpSp>
      <p:grpSp>
        <p:nvGrpSpPr>
          <p:cNvPr id="45" name="Group 44">
            <a:extLst>
              <a:ext uri="{FF2B5EF4-FFF2-40B4-BE49-F238E27FC236}">
                <a16:creationId xmlns:a16="http://schemas.microsoft.com/office/drawing/2014/main" id="{3F8C2A74-B4F6-5885-4BF9-542468612A4E}"/>
              </a:ext>
            </a:extLst>
          </p:cNvPr>
          <p:cNvGrpSpPr/>
          <p:nvPr/>
        </p:nvGrpSpPr>
        <p:grpSpPr>
          <a:xfrm>
            <a:off x="6552366" y="5654541"/>
            <a:ext cx="351015" cy="351015"/>
            <a:chOff x="2730547" y="5911505"/>
            <a:chExt cx="351015" cy="351015"/>
          </a:xfrm>
        </p:grpSpPr>
        <p:sp>
          <p:nvSpPr>
            <p:cNvPr id="46" name="Oval 45">
              <a:extLst>
                <a:ext uri="{FF2B5EF4-FFF2-40B4-BE49-F238E27FC236}">
                  <a16:creationId xmlns:a16="http://schemas.microsoft.com/office/drawing/2014/main" id="{663B1EBB-CA0E-0D77-EA7F-92FDDC298815}"/>
                </a:ext>
              </a:extLst>
            </p:cNvPr>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fr-FR" sz="800" dirty="0" err="1">
                <a:solidFill>
                  <a:srgbClr val="236800"/>
                </a:solidFill>
              </a:endParaRPr>
            </a:p>
          </p:txBody>
        </p:sp>
        <p:sp>
          <p:nvSpPr>
            <p:cNvPr id="47" name="Graphic 15" descr="Badge Cross with solid fill">
              <a:extLst>
                <a:ext uri="{FF2B5EF4-FFF2-40B4-BE49-F238E27FC236}">
                  <a16:creationId xmlns:a16="http://schemas.microsoft.com/office/drawing/2014/main" id="{9A23B7A9-3E45-1275-270A-0E754A01F981}"/>
                </a:ext>
              </a:extLst>
            </p:cNvPr>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endParaRPr lang="fr-FR"/>
            </a:p>
          </p:txBody>
        </p:sp>
      </p:grpSp>
      <p:grpSp>
        <p:nvGrpSpPr>
          <p:cNvPr id="48" name="Group 47">
            <a:extLst>
              <a:ext uri="{FF2B5EF4-FFF2-40B4-BE49-F238E27FC236}">
                <a16:creationId xmlns:a16="http://schemas.microsoft.com/office/drawing/2014/main" id="{5BC5402D-992A-F57C-E0E9-BFE15BA3F50F}"/>
              </a:ext>
            </a:extLst>
          </p:cNvPr>
          <p:cNvGrpSpPr/>
          <p:nvPr/>
        </p:nvGrpSpPr>
        <p:grpSpPr>
          <a:xfrm>
            <a:off x="8799872" y="5646860"/>
            <a:ext cx="351015" cy="351015"/>
            <a:chOff x="2730547" y="5911505"/>
            <a:chExt cx="351015" cy="351015"/>
          </a:xfrm>
        </p:grpSpPr>
        <p:sp>
          <p:nvSpPr>
            <p:cNvPr id="49" name="Oval 48">
              <a:extLst>
                <a:ext uri="{FF2B5EF4-FFF2-40B4-BE49-F238E27FC236}">
                  <a16:creationId xmlns:a16="http://schemas.microsoft.com/office/drawing/2014/main" id="{C1AED6D0-A84A-CB00-03CD-73CB654932C9}"/>
                </a:ext>
              </a:extLst>
            </p:cNvPr>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fr-FR" sz="800" dirty="0" err="1">
                <a:solidFill>
                  <a:srgbClr val="236800"/>
                </a:solidFill>
              </a:endParaRPr>
            </a:p>
          </p:txBody>
        </p:sp>
        <p:sp>
          <p:nvSpPr>
            <p:cNvPr id="50" name="Graphic 15" descr="Badge Cross with solid fill">
              <a:extLst>
                <a:ext uri="{FF2B5EF4-FFF2-40B4-BE49-F238E27FC236}">
                  <a16:creationId xmlns:a16="http://schemas.microsoft.com/office/drawing/2014/main" id="{57265CD5-ADBC-769B-FD61-76393C6D15BC}"/>
                </a:ext>
              </a:extLst>
            </p:cNvPr>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endParaRPr lang="fr-FR"/>
            </a:p>
          </p:txBody>
        </p:sp>
      </p:grpSp>
      <p:sp>
        <p:nvSpPr>
          <p:cNvPr id="51" name="ZoneTexte 3">
            <a:extLst>
              <a:ext uri="{FF2B5EF4-FFF2-40B4-BE49-F238E27FC236}">
                <a16:creationId xmlns:a16="http://schemas.microsoft.com/office/drawing/2014/main" id="{01B8B82E-A097-612F-A59B-13DD289A39C9}"/>
              </a:ext>
            </a:extLst>
          </p:cNvPr>
          <p:cNvSpPr txBox="1"/>
          <p:nvPr/>
        </p:nvSpPr>
        <p:spPr>
          <a:xfrm>
            <a:off x="1586690" y="6236171"/>
            <a:ext cx="3280566" cy="261610"/>
          </a:xfrm>
          <a:prstGeom prst="rect">
            <a:avLst/>
          </a:prstGeom>
          <a:noFill/>
        </p:spPr>
        <p:txBody>
          <a:bodyPr wrap="square">
            <a:spAutoFit/>
          </a:bodyPr>
          <a:lstStyle/>
          <a:p>
            <a:r>
              <a:rPr lang="fr-FR" sz="1100" b="1" dirty="0">
                <a:solidFill>
                  <a:schemeClr val="accent3"/>
                </a:solidFill>
              </a:rPr>
              <a:t>*</a:t>
            </a:r>
            <a:endParaRPr lang="fr-FR" sz="1100" b="1" dirty="0"/>
          </a:p>
        </p:txBody>
      </p:sp>
      <p:grpSp>
        <p:nvGrpSpPr>
          <p:cNvPr id="52" name="Groupe 37">
            <a:extLst>
              <a:ext uri="{FF2B5EF4-FFF2-40B4-BE49-F238E27FC236}">
                <a16:creationId xmlns:a16="http://schemas.microsoft.com/office/drawing/2014/main" id="{C4A3D91E-1FC0-ECEE-5D79-CD9387C6BD3F}"/>
              </a:ext>
            </a:extLst>
          </p:cNvPr>
          <p:cNvGrpSpPr/>
          <p:nvPr/>
        </p:nvGrpSpPr>
        <p:grpSpPr>
          <a:xfrm>
            <a:off x="10198731" y="1609004"/>
            <a:ext cx="1444433" cy="4034402"/>
            <a:chOff x="3678872" y="1770697"/>
            <a:chExt cx="1139756" cy="3316602"/>
          </a:xfrm>
          <a:solidFill>
            <a:schemeClr val="accent5">
              <a:lumMod val="40000"/>
              <a:lumOff val="60000"/>
            </a:schemeClr>
          </a:solidFill>
        </p:grpSpPr>
        <p:sp>
          <p:nvSpPr>
            <p:cNvPr id="53" name="Freeform 225">
              <a:extLst>
                <a:ext uri="{FF2B5EF4-FFF2-40B4-BE49-F238E27FC236}">
                  <a16:creationId xmlns:a16="http://schemas.microsoft.com/office/drawing/2014/main" id="{11851010-460E-0843-414A-21AA9DD04170}"/>
                </a:ext>
              </a:extLst>
            </p:cNvPr>
            <p:cNvSpPr>
              <a:spLocks/>
            </p:cNvSpPr>
            <p:nvPr/>
          </p:nvSpPr>
          <p:spPr bwMode="gray">
            <a:xfrm>
              <a:off x="4173951" y="4552009"/>
              <a:ext cx="644677" cy="535290"/>
            </a:xfrm>
            <a:custGeom>
              <a:avLst/>
              <a:gdLst>
                <a:gd name="T0" fmla="*/ 84 w 999"/>
                <a:gd name="T1" fmla="*/ 320 h 743"/>
                <a:gd name="T2" fmla="*/ 141 w 999"/>
                <a:gd name="T3" fmla="*/ 244 h 743"/>
                <a:gd name="T4" fmla="*/ 161 w 999"/>
                <a:gd name="T5" fmla="*/ 179 h 743"/>
                <a:gd name="T6" fmla="*/ 308 w 999"/>
                <a:gd name="T7" fmla="*/ 90 h 743"/>
                <a:gd name="T8" fmla="*/ 365 w 999"/>
                <a:gd name="T9" fmla="*/ 96 h 743"/>
                <a:gd name="T10" fmla="*/ 391 w 999"/>
                <a:gd name="T11" fmla="*/ 115 h 743"/>
                <a:gd name="T12" fmla="*/ 423 w 999"/>
                <a:gd name="T13" fmla="*/ 141 h 743"/>
                <a:gd name="T14" fmla="*/ 481 w 999"/>
                <a:gd name="T15" fmla="*/ 173 h 743"/>
                <a:gd name="T16" fmla="*/ 590 w 999"/>
                <a:gd name="T17" fmla="*/ 115 h 743"/>
                <a:gd name="T18" fmla="*/ 660 w 999"/>
                <a:gd name="T19" fmla="*/ 96 h 743"/>
                <a:gd name="T20" fmla="*/ 711 w 999"/>
                <a:gd name="T21" fmla="*/ 58 h 743"/>
                <a:gd name="T22" fmla="*/ 756 w 999"/>
                <a:gd name="T23" fmla="*/ 32 h 743"/>
                <a:gd name="T24" fmla="*/ 788 w 999"/>
                <a:gd name="T25" fmla="*/ 0 h 743"/>
                <a:gd name="T26" fmla="*/ 814 w 999"/>
                <a:gd name="T27" fmla="*/ 26 h 743"/>
                <a:gd name="T28" fmla="*/ 814 w 999"/>
                <a:gd name="T29" fmla="*/ 77 h 743"/>
                <a:gd name="T30" fmla="*/ 807 w 999"/>
                <a:gd name="T31" fmla="*/ 109 h 743"/>
                <a:gd name="T32" fmla="*/ 820 w 999"/>
                <a:gd name="T33" fmla="*/ 141 h 743"/>
                <a:gd name="T34" fmla="*/ 833 w 999"/>
                <a:gd name="T35" fmla="*/ 173 h 743"/>
                <a:gd name="T36" fmla="*/ 801 w 999"/>
                <a:gd name="T37" fmla="*/ 179 h 743"/>
                <a:gd name="T38" fmla="*/ 795 w 999"/>
                <a:gd name="T39" fmla="*/ 218 h 743"/>
                <a:gd name="T40" fmla="*/ 814 w 999"/>
                <a:gd name="T41" fmla="*/ 237 h 743"/>
                <a:gd name="T42" fmla="*/ 814 w 999"/>
                <a:gd name="T43" fmla="*/ 256 h 743"/>
                <a:gd name="T44" fmla="*/ 827 w 999"/>
                <a:gd name="T45" fmla="*/ 295 h 743"/>
                <a:gd name="T46" fmla="*/ 859 w 999"/>
                <a:gd name="T47" fmla="*/ 314 h 743"/>
                <a:gd name="T48" fmla="*/ 871 w 999"/>
                <a:gd name="T49" fmla="*/ 327 h 743"/>
                <a:gd name="T50" fmla="*/ 897 w 999"/>
                <a:gd name="T51" fmla="*/ 346 h 743"/>
                <a:gd name="T52" fmla="*/ 897 w 999"/>
                <a:gd name="T53" fmla="*/ 372 h 743"/>
                <a:gd name="T54" fmla="*/ 916 w 999"/>
                <a:gd name="T55" fmla="*/ 391 h 743"/>
                <a:gd name="T56" fmla="*/ 929 w 999"/>
                <a:gd name="T57" fmla="*/ 410 h 743"/>
                <a:gd name="T58" fmla="*/ 955 w 999"/>
                <a:gd name="T59" fmla="*/ 429 h 743"/>
                <a:gd name="T60" fmla="*/ 974 w 999"/>
                <a:gd name="T61" fmla="*/ 455 h 743"/>
                <a:gd name="T62" fmla="*/ 967 w 999"/>
                <a:gd name="T63" fmla="*/ 474 h 743"/>
                <a:gd name="T64" fmla="*/ 974 w 999"/>
                <a:gd name="T65" fmla="*/ 493 h 743"/>
                <a:gd name="T66" fmla="*/ 974 w 999"/>
                <a:gd name="T67" fmla="*/ 525 h 743"/>
                <a:gd name="T68" fmla="*/ 987 w 999"/>
                <a:gd name="T69" fmla="*/ 551 h 743"/>
                <a:gd name="T70" fmla="*/ 999 w 999"/>
                <a:gd name="T71" fmla="*/ 576 h 743"/>
                <a:gd name="T72" fmla="*/ 974 w 999"/>
                <a:gd name="T73" fmla="*/ 583 h 743"/>
                <a:gd name="T74" fmla="*/ 948 w 999"/>
                <a:gd name="T75" fmla="*/ 596 h 743"/>
                <a:gd name="T76" fmla="*/ 910 w 999"/>
                <a:gd name="T77" fmla="*/ 608 h 743"/>
                <a:gd name="T78" fmla="*/ 865 w 999"/>
                <a:gd name="T79" fmla="*/ 615 h 743"/>
                <a:gd name="T80" fmla="*/ 833 w 999"/>
                <a:gd name="T81" fmla="*/ 634 h 743"/>
                <a:gd name="T82" fmla="*/ 782 w 999"/>
                <a:gd name="T83" fmla="*/ 647 h 743"/>
                <a:gd name="T84" fmla="*/ 737 w 999"/>
                <a:gd name="T85" fmla="*/ 653 h 743"/>
                <a:gd name="T86" fmla="*/ 686 w 999"/>
                <a:gd name="T87" fmla="*/ 666 h 743"/>
                <a:gd name="T88" fmla="*/ 634 w 999"/>
                <a:gd name="T89" fmla="*/ 679 h 743"/>
                <a:gd name="T90" fmla="*/ 583 w 999"/>
                <a:gd name="T91" fmla="*/ 692 h 743"/>
                <a:gd name="T92" fmla="*/ 545 w 999"/>
                <a:gd name="T93" fmla="*/ 704 h 743"/>
                <a:gd name="T94" fmla="*/ 526 w 999"/>
                <a:gd name="T95" fmla="*/ 711 h 743"/>
                <a:gd name="T96" fmla="*/ 506 w 999"/>
                <a:gd name="T97" fmla="*/ 724 h 743"/>
                <a:gd name="T98" fmla="*/ 468 w 999"/>
                <a:gd name="T99" fmla="*/ 736 h 743"/>
                <a:gd name="T100" fmla="*/ 359 w 999"/>
                <a:gd name="T101" fmla="*/ 692 h 743"/>
                <a:gd name="T102" fmla="*/ 308 w 999"/>
                <a:gd name="T103" fmla="*/ 640 h 743"/>
                <a:gd name="T104" fmla="*/ 269 w 999"/>
                <a:gd name="T105" fmla="*/ 583 h 743"/>
                <a:gd name="T106" fmla="*/ 154 w 999"/>
                <a:gd name="T107" fmla="*/ 525 h 743"/>
                <a:gd name="T108" fmla="*/ 71 w 999"/>
                <a:gd name="T109" fmla="*/ 474 h 743"/>
                <a:gd name="T110" fmla="*/ 33 w 999"/>
                <a:gd name="T111" fmla="*/ 442 h 743"/>
                <a:gd name="T112" fmla="*/ 7 w 999"/>
                <a:gd name="T113" fmla="*/ 391 h 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999" h="743">
                  <a:moveTo>
                    <a:pt x="0" y="359"/>
                  </a:moveTo>
                  <a:lnTo>
                    <a:pt x="7" y="352"/>
                  </a:lnTo>
                  <a:lnTo>
                    <a:pt x="20" y="352"/>
                  </a:lnTo>
                  <a:lnTo>
                    <a:pt x="39" y="346"/>
                  </a:lnTo>
                  <a:lnTo>
                    <a:pt x="52" y="346"/>
                  </a:lnTo>
                  <a:lnTo>
                    <a:pt x="65" y="340"/>
                  </a:lnTo>
                  <a:lnTo>
                    <a:pt x="71" y="333"/>
                  </a:lnTo>
                  <a:lnTo>
                    <a:pt x="84" y="320"/>
                  </a:lnTo>
                  <a:lnTo>
                    <a:pt x="90" y="314"/>
                  </a:lnTo>
                  <a:lnTo>
                    <a:pt x="103" y="301"/>
                  </a:lnTo>
                  <a:lnTo>
                    <a:pt x="109" y="295"/>
                  </a:lnTo>
                  <a:lnTo>
                    <a:pt x="122" y="276"/>
                  </a:lnTo>
                  <a:lnTo>
                    <a:pt x="129" y="269"/>
                  </a:lnTo>
                  <a:lnTo>
                    <a:pt x="135" y="263"/>
                  </a:lnTo>
                  <a:lnTo>
                    <a:pt x="141" y="256"/>
                  </a:lnTo>
                  <a:lnTo>
                    <a:pt x="141" y="244"/>
                  </a:lnTo>
                  <a:lnTo>
                    <a:pt x="148" y="237"/>
                  </a:lnTo>
                  <a:lnTo>
                    <a:pt x="148" y="231"/>
                  </a:lnTo>
                  <a:lnTo>
                    <a:pt x="154" y="231"/>
                  </a:lnTo>
                  <a:lnTo>
                    <a:pt x="161" y="211"/>
                  </a:lnTo>
                  <a:lnTo>
                    <a:pt x="161" y="205"/>
                  </a:lnTo>
                  <a:lnTo>
                    <a:pt x="161" y="199"/>
                  </a:lnTo>
                  <a:lnTo>
                    <a:pt x="161" y="192"/>
                  </a:lnTo>
                  <a:lnTo>
                    <a:pt x="161" y="179"/>
                  </a:lnTo>
                  <a:lnTo>
                    <a:pt x="167" y="167"/>
                  </a:lnTo>
                  <a:lnTo>
                    <a:pt x="161" y="154"/>
                  </a:lnTo>
                  <a:lnTo>
                    <a:pt x="161" y="141"/>
                  </a:lnTo>
                  <a:lnTo>
                    <a:pt x="161" y="122"/>
                  </a:lnTo>
                  <a:lnTo>
                    <a:pt x="161" y="83"/>
                  </a:lnTo>
                  <a:lnTo>
                    <a:pt x="212" y="83"/>
                  </a:lnTo>
                  <a:lnTo>
                    <a:pt x="263" y="90"/>
                  </a:lnTo>
                  <a:lnTo>
                    <a:pt x="308" y="90"/>
                  </a:lnTo>
                  <a:lnTo>
                    <a:pt x="321" y="90"/>
                  </a:lnTo>
                  <a:lnTo>
                    <a:pt x="327" y="90"/>
                  </a:lnTo>
                  <a:lnTo>
                    <a:pt x="333" y="90"/>
                  </a:lnTo>
                  <a:lnTo>
                    <a:pt x="340" y="90"/>
                  </a:lnTo>
                  <a:lnTo>
                    <a:pt x="346" y="90"/>
                  </a:lnTo>
                  <a:lnTo>
                    <a:pt x="359" y="90"/>
                  </a:lnTo>
                  <a:lnTo>
                    <a:pt x="365" y="90"/>
                  </a:lnTo>
                  <a:lnTo>
                    <a:pt x="365" y="96"/>
                  </a:lnTo>
                  <a:lnTo>
                    <a:pt x="359" y="96"/>
                  </a:lnTo>
                  <a:lnTo>
                    <a:pt x="359" y="103"/>
                  </a:lnTo>
                  <a:lnTo>
                    <a:pt x="365" y="103"/>
                  </a:lnTo>
                  <a:lnTo>
                    <a:pt x="372" y="103"/>
                  </a:lnTo>
                  <a:lnTo>
                    <a:pt x="378" y="109"/>
                  </a:lnTo>
                  <a:lnTo>
                    <a:pt x="385" y="109"/>
                  </a:lnTo>
                  <a:lnTo>
                    <a:pt x="385" y="115"/>
                  </a:lnTo>
                  <a:lnTo>
                    <a:pt x="391" y="115"/>
                  </a:lnTo>
                  <a:lnTo>
                    <a:pt x="398" y="115"/>
                  </a:lnTo>
                  <a:lnTo>
                    <a:pt x="398" y="122"/>
                  </a:lnTo>
                  <a:lnTo>
                    <a:pt x="404" y="122"/>
                  </a:lnTo>
                  <a:lnTo>
                    <a:pt x="410" y="122"/>
                  </a:lnTo>
                  <a:lnTo>
                    <a:pt x="410" y="128"/>
                  </a:lnTo>
                  <a:lnTo>
                    <a:pt x="417" y="135"/>
                  </a:lnTo>
                  <a:lnTo>
                    <a:pt x="423" y="135"/>
                  </a:lnTo>
                  <a:lnTo>
                    <a:pt x="423" y="141"/>
                  </a:lnTo>
                  <a:lnTo>
                    <a:pt x="430" y="141"/>
                  </a:lnTo>
                  <a:lnTo>
                    <a:pt x="436" y="141"/>
                  </a:lnTo>
                  <a:lnTo>
                    <a:pt x="442" y="147"/>
                  </a:lnTo>
                  <a:lnTo>
                    <a:pt x="449" y="154"/>
                  </a:lnTo>
                  <a:lnTo>
                    <a:pt x="455" y="160"/>
                  </a:lnTo>
                  <a:lnTo>
                    <a:pt x="462" y="167"/>
                  </a:lnTo>
                  <a:lnTo>
                    <a:pt x="468" y="173"/>
                  </a:lnTo>
                  <a:lnTo>
                    <a:pt x="481" y="173"/>
                  </a:lnTo>
                  <a:lnTo>
                    <a:pt x="494" y="167"/>
                  </a:lnTo>
                  <a:lnTo>
                    <a:pt x="506" y="160"/>
                  </a:lnTo>
                  <a:lnTo>
                    <a:pt x="519" y="147"/>
                  </a:lnTo>
                  <a:lnTo>
                    <a:pt x="538" y="135"/>
                  </a:lnTo>
                  <a:lnTo>
                    <a:pt x="545" y="128"/>
                  </a:lnTo>
                  <a:lnTo>
                    <a:pt x="564" y="122"/>
                  </a:lnTo>
                  <a:lnTo>
                    <a:pt x="577" y="115"/>
                  </a:lnTo>
                  <a:lnTo>
                    <a:pt x="590" y="115"/>
                  </a:lnTo>
                  <a:lnTo>
                    <a:pt x="596" y="109"/>
                  </a:lnTo>
                  <a:lnTo>
                    <a:pt x="609" y="109"/>
                  </a:lnTo>
                  <a:lnTo>
                    <a:pt x="622" y="103"/>
                  </a:lnTo>
                  <a:lnTo>
                    <a:pt x="628" y="103"/>
                  </a:lnTo>
                  <a:lnTo>
                    <a:pt x="634" y="103"/>
                  </a:lnTo>
                  <a:lnTo>
                    <a:pt x="641" y="96"/>
                  </a:lnTo>
                  <a:lnTo>
                    <a:pt x="654" y="96"/>
                  </a:lnTo>
                  <a:lnTo>
                    <a:pt x="660" y="96"/>
                  </a:lnTo>
                  <a:lnTo>
                    <a:pt x="666" y="90"/>
                  </a:lnTo>
                  <a:lnTo>
                    <a:pt x="673" y="90"/>
                  </a:lnTo>
                  <a:lnTo>
                    <a:pt x="686" y="83"/>
                  </a:lnTo>
                  <a:lnTo>
                    <a:pt x="692" y="77"/>
                  </a:lnTo>
                  <a:lnTo>
                    <a:pt x="698" y="71"/>
                  </a:lnTo>
                  <a:lnTo>
                    <a:pt x="705" y="71"/>
                  </a:lnTo>
                  <a:lnTo>
                    <a:pt x="711" y="64"/>
                  </a:lnTo>
                  <a:lnTo>
                    <a:pt x="711" y="58"/>
                  </a:lnTo>
                  <a:lnTo>
                    <a:pt x="718" y="51"/>
                  </a:lnTo>
                  <a:lnTo>
                    <a:pt x="724" y="51"/>
                  </a:lnTo>
                  <a:lnTo>
                    <a:pt x="730" y="45"/>
                  </a:lnTo>
                  <a:lnTo>
                    <a:pt x="737" y="45"/>
                  </a:lnTo>
                  <a:lnTo>
                    <a:pt x="743" y="45"/>
                  </a:lnTo>
                  <a:lnTo>
                    <a:pt x="743" y="39"/>
                  </a:lnTo>
                  <a:lnTo>
                    <a:pt x="750" y="39"/>
                  </a:lnTo>
                  <a:lnTo>
                    <a:pt x="756" y="32"/>
                  </a:lnTo>
                  <a:lnTo>
                    <a:pt x="756" y="26"/>
                  </a:lnTo>
                  <a:lnTo>
                    <a:pt x="756" y="19"/>
                  </a:lnTo>
                  <a:lnTo>
                    <a:pt x="763" y="13"/>
                  </a:lnTo>
                  <a:lnTo>
                    <a:pt x="763" y="7"/>
                  </a:lnTo>
                  <a:lnTo>
                    <a:pt x="769" y="0"/>
                  </a:lnTo>
                  <a:lnTo>
                    <a:pt x="775" y="0"/>
                  </a:lnTo>
                  <a:lnTo>
                    <a:pt x="782" y="0"/>
                  </a:lnTo>
                  <a:lnTo>
                    <a:pt x="788" y="0"/>
                  </a:lnTo>
                  <a:lnTo>
                    <a:pt x="795" y="7"/>
                  </a:lnTo>
                  <a:lnTo>
                    <a:pt x="795" y="13"/>
                  </a:lnTo>
                  <a:lnTo>
                    <a:pt x="801" y="13"/>
                  </a:lnTo>
                  <a:lnTo>
                    <a:pt x="807" y="13"/>
                  </a:lnTo>
                  <a:lnTo>
                    <a:pt x="807" y="19"/>
                  </a:lnTo>
                  <a:lnTo>
                    <a:pt x="814" y="13"/>
                  </a:lnTo>
                  <a:lnTo>
                    <a:pt x="814" y="19"/>
                  </a:lnTo>
                  <a:lnTo>
                    <a:pt x="814" y="26"/>
                  </a:lnTo>
                  <a:lnTo>
                    <a:pt x="814" y="32"/>
                  </a:lnTo>
                  <a:lnTo>
                    <a:pt x="814" y="39"/>
                  </a:lnTo>
                  <a:lnTo>
                    <a:pt x="820" y="39"/>
                  </a:lnTo>
                  <a:lnTo>
                    <a:pt x="814" y="45"/>
                  </a:lnTo>
                  <a:lnTo>
                    <a:pt x="807" y="45"/>
                  </a:lnTo>
                  <a:lnTo>
                    <a:pt x="807" y="51"/>
                  </a:lnTo>
                  <a:lnTo>
                    <a:pt x="814" y="64"/>
                  </a:lnTo>
                  <a:lnTo>
                    <a:pt x="814" y="77"/>
                  </a:lnTo>
                  <a:lnTo>
                    <a:pt x="807" y="83"/>
                  </a:lnTo>
                  <a:lnTo>
                    <a:pt x="814" y="90"/>
                  </a:lnTo>
                  <a:lnTo>
                    <a:pt x="820" y="90"/>
                  </a:lnTo>
                  <a:lnTo>
                    <a:pt x="820" y="96"/>
                  </a:lnTo>
                  <a:lnTo>
                    <a:pt x="814" y="96"/>
                  </a:lnTo>
                  <a:lnTo>
                    <a:pt x="814" y="103"/>
                  </a:lnTo>
                  <a:lnTo>
                    <a:pt x="807" y="103"/>
                  </a:lnTo>
                  <a:lnTo>
                    <a:pt x="807" y="109"/>
                  </a:lnTo>
                  <a:lnTo>
                    <a:pt x="807" y="115"/>
                  </a:lnTo>
                  <a:lnTo>
                    <a:pt x="814" y="115"/>
                  </a:lnTo>
                  <a:lnTo>
                    <a:pt x="820" y="115"/>
                  </a:lnTo>
                  <a:lnTo>
                    <a:pt x="820" y="122"/>
                  </a:lnTo>
                  <a:lnTo>
                    <a:pt x="827" y="128"/>
                  </a:lnTo>
                  <a:lnTo>
                    <a:pt x="820" y="128"/>
                  </a:lnTo>
                  <a:lnTo>
                    <a:pt x="820" y="135"/>
                  </a:lnTo>
                  <a:lnTo>
                    <a:pt x="820" y="141"/>
                  </a:lnTo>
                  <a:lnTo>
                    <a:pt x="820" y="147"/>
                  </a:lnTo>
                  <a:lnTo>
                    <a:pt x="827" y="147"/>
                  </a:lnTo>
                  <a:lnTo>
                    <a:pt x="833" y="147"/>
                  </a:lnTo>
                  <a:lnTo>
                    <a:pt x="827" y="154"/>
                  </a:lnTo>
                  <a:lnTo>
                    <a:pt x="827" y="160"/>
                  </a:lnTo>
                  <a:lnTo>
                    <a:pt x="833" y="160"/>
                  </a:lnTo>
                  <a:lnTo>
                    <a:pt x="833" y="167"/>
                  </a:lnTo>
                  <a:lnTo>
                    <a:pt x="833" y="173"/>
                  </a:lnTo>
                  <a:lnTo>
                    <a:pt x="827" y="173"/>
                  </a:lnTo>
                  <a:lnTo>
                    <a:pt x="820" y="173"/>
                  </a:lnTo>
                  <a:lnTo>
                    <a:pt x="814" y="173"/>
                  </a:lnTo>
                  <a:lnTo>
                    <a:pt x="814" y="179"/>
                  </a:lnTo>
                  <a:lnTo>
                    <a:pt x="807" y="179"/>
                  </a:lnTo>
                  <a:lnTo>
                    <a:pt x="807" y="186"/>
                  </a:lnTo>
                  <a:lnTo>
                    <a:pt x="807" y="179"/>
                  </a:lnTo>
                  <a:lnTo>
                    <a:pt x="801" y="179"/>
                  </a:lnTo>
                  <a:lnTo>
                    <a:pt x="801" y="186"/>
                  </a:lnTo>
                  <a:lnTo>
                    <a:pt x="801" y="192"/>
                  </a:lnTo>
                  <a:lnTo>
                    <a:pt x="801" y="199"/>
                  </a:lnTo>
                  <a:lnTo>
                    <a:pt x="801" y="205"/>
                  </a:lnTo>
                  <a:lnTo>
                    <a:pt x="795" y="211"/>
                  </a:lnTo>
                  <a:lnTo>
                    <a:pt x="788" y="211"/>
                  </a:lnTo>
                  <a:lnTo>
                    <a:pt x="788" y="218"/>
                  </a:lnTo>
                  <a:lnTo>
                    <a:pt x="795" y="218"/>
                  </a:lnTo>
                  <a:lnTo>
                    <a:pt x="801" y="218"/>
                  </a:lnTo>
                  <a:lnTo>
                    <a:pt x="801" y="224"/>
                  </a:lnTo>
                  <a:lnTo>
                    <a:pt x="801" y="231"/>
                  </a:lnTo>
                  <a:lnTo>
                    <a:pt x="801" y="224"/>
                  </a:lnTo>
                  <a:lnTo>
                    <a:pt x="807" y="224"/>
                  </a:lnTo>
                  <a:lnTo>
                    <a:pt x="807" y="231"/>
                  </a:lnTo>
                  <a:lnTo>
                    <a:pt x="814" y="231"/>
                  </a:lnTo>
                  <a:lnTo>
                    <a:pt x="814" y="237"/>
                  </a:lnTo>
                  <a:lnTo>
                    <a:pt x="820" y="237"/>
                  </a:lnTo>
                  <a:lnTo>
                    <a:pt x="820" y="244"/>
                  </a:lnTo>
                  <a:lnTo>
                    <a:pt x="814" y="244"/>
                  </a:lnTo>
                  <a:lnTo>
                    <a:pt x="814" y="250"/>
                  </a:lnTo>
                  <a:lnTo>
                    <a:pt x="820" y="250"/>
                  </a:lnTo>
                  <a:lnTo>
                    <a:pt x="827" y="250"/>
                  </a:lnTo>
                  <a:lnTo>
                    <a:pt x="820" y="256"/>
                  </a:lnTo>
                  <a:lnTo>
                    <a:pt x="814" y="256"/>
                  </a:lnTo>
                  <a:lnTo>
                    <a:pt x="814" y="263"/>
                  </a:lnTo>
                  <a:lnTo>
                    <a:pt x="814" y="269"/>
                  </a:lnTo>
                  <a:lnTo>
                    <a:pt x="814" y="276"/>
                  </a:lnTo>
                  <a:lnTo>
                    <a:pt x="820" y="276"/>
                  </a:lnTo>
                  <a:lnTo>
                    <a:pt x="820" y="282"/>
                  </a:lnTo>
                  <a:lnTo>
                    <a:pt x="820" y="288"/>
                  </a:lnTo>
                  <a:lnTo>
                    <a:pt x="827" y="288"/>
                  </a:lnTo>
                  <a:lnTo>
                    <a:pt x="827" y="295"/>
                  </a:lnTo>
                  <a:lnTo>
                    <a:pt x="833" y="295"/>
                  </a:lnTo>
                  <a:lnTo>
                    <a:pt x="839" y="295"/>
                  </a:lnTo>
                  <a:lnTo>
                    <a:pt x="846" y="295"/>
                  </a:lnTo>
                  <a:lnTo>
                    <a:pt x="846" y="301"/>
                  </a:lnTo>
                  <a:lnTo>
                    <a:pt x="846" y="308"/>
                  </a:lnTo>
                  <a:lnTo>
                    <a:pt x="852" y="308"/>
                  </a:lnTo>
                  <a:lnTo>
                    <a:pt x="852" y="314"/>
                  </a:lnTo>
                  <a:lnTo>
                    <a:pt x="859" y="314"/>
                  </a:lnTo>
                  <a:lnTo>
                    <a:pt x="859" y="320"/>
                  </a:lnTo>
                  <a:lnTo>
                    <a:pt x="865" y="320"/>
                  </a:lnTo>
                  <a:lnTo>
                    <a:pt x="865" y="314"/>
                  </a:lnTo>
                  <a:lnTo>
                    <a:pt x="871" y="314"/>
                  </a:lnTo>
                  <a:lnTo>
                    <a:pt x="871" y="320"/>
                  </a:lnTo>
                  <a:lnTo>
                    <a:pt x="865" y="320"/>
                  </a:lnTo>
                  <a:lnTo>
                    <a:pt x="865" y="327"/>
                  </a:lnTo>
                  <a:lnTo>
                    <a:pt x="871" y="327"/>
                  </a:lnTo>
                  <a:lnTo>
                    <a:pt x="871" y="333"/>
                  </a:lnTo>
                  <a:lnTo>
                    <a:pt x="871" y="340"/>
                  </a:lnTo>
                  <a:lnTo>
                    <a:pt x="878" y="340"/>
                  </a:lnTo>
                  <a:lnTo>
                    <a:pt x="878" y="333"/>
                  </a:lnTo>
                  <a:lnTo>
                    <a:pt x="884" y="333"/>
                  </a:lnTo>
                  <a:lnTo>
                    <a:pt x="891" y="340"/>
                  </a:lnTo>
                  <a:lnTo>
                    <a:pt x="897" y="340"/>
                  </a:lnTo>
                  <a:lnTo>
                    <a:pt x="897" y="346"/>
                  </a:lnTo>
                  <a:lnTo>
                    <a:pt x="897" y="352"/>
                  </a:lnTo>
                  <a:lnTo>
                    <a:pt x="903" y="352"/>
                  </a:lnTo>
                  <a:lnTo>
                    <a:pt x="903" y="359"/>
                  </a:lnTo>
                  <a:lnTo>
                    <a:pt x="903" y="365"/>
                  </a:lnTo>
                  <a:lnTo>
                    <a:pt x="903" y="372"/>
                  </a:lnTo>
                  <a:lnTo>
                    <a:pt x="903" y="378"/>
                  </a:lnTo>
                  <a:lnTo>
                    <a:pt x="897" y="378"/>
                  </a:lnTo>
                  <a:lnTo>
                    <a:pt x="897" y="372"/>
                  </a:lnTo>
                  <a:lnTo>
                    <a:pt x="897" y="378"/>
                  </a:lnTo>
                  <a:lnTo>
                    <a:pt x="897" y="384"/>
                  </a:lnTo>
                  <a:lnTo>
                    <a:pt x="903" y="384"/>
                  </a:lnTo>
                  <a:lnTo>
                    <a:pt x="903" y="391"/>
                  </a:lnTo>
                  <a:lnTo>
                    <a:pt x="910" y="391"/>
                  </a:lnTo>
                  <a:lnTo>
                    <a:pt x="910" y="384"/>
                  </a:lnTo>
                  <a:lnTo>
                    <a:pt x="916" y="384"/>
                  </a:lnTo>
                  <a:lnTo>
                    <a:pt x="916" y="391"/>
                  </a:lnTo>
                  <a:lnTo>
                    <a:pt x="916" y="397"/>
                  </a:lnTo>
                  <a:lnTo>
                    <a:pt x="923" y="397"/>
                  </a:lnTo>
                  <a:lnTo>
                    <a:pt x="929" y="397"/>
                  </a:lnTo>
                  <a:lnTo>
                    <a:pt x="929" y="404"/>
                  </a:lnTo>
                  <a:lnTo>
                    <a:pt x="929" y="397"/>
                  </a:lnTo>
                  <a:lnTo>
                    <a:pt x="935" y="397"/>
                  </a:lnTo>
                  <a:lnTo>
                    <a:pt x="935" y="404"/>
                  </a:lnTo>
                  <a:lnTo>
                    <a:pt x="929" y="410"/>
                  </a:lnTo>
                  <a:lnTo>
                    <a:pt x="935" y="410"/>
                  </a:lnTo>
                  <a:lnTo>
                    <a:pt x="942" y="410"/>
                  </a:lnTo>
                  <a:lnTo>
                    <a:pt x="948" y="410"/>
                  </a:lnTo>
                  <a:lnTo>
                    <a:pt x="948" y="416"/>
                  </a:lnTo>
                  <a:lnTo>
                    <a:pt x="942" y="423"/>
                  </a:lnTo>
                  <a:lnTo>
                    <a:pt x="948" y="423"/>
                  </a:lnTo>
                  <a:lnTo>
                    <a:pt x="955" y="423"/>
                  </a:lnTo>
                  <a:lnTo>
                    <a:pt x="955" y="429"/>
                  </a:lnTo>
                  <a:lnTo>
                    <a:pt x="948" y="429"/>
                  </a:lnTo>
                  <a:lnTo>
                    <a:pt x="948" y="436"/>
                  </a:lnTo>
                  <a:lnTo>
                    <a:pt x="955" y="442"/>
                  </a:lnTo>
                  <a:lnTo>
                    <a:pt x="961" y="442"/>
                  </a:lnTo>
                  <a:lnTo>
                    <a:pt x="961" y="448"/>
                  </a:lnTo>
                  <a:lnTo>
                    <a:pt x="967" y="448"/>
                  </a:lnTo>
                  <a:lnTo>
                    <a:pt x="967" y="455"/>
                  </a:lnTo>
                  <a:lnTo>
                    <a:pt x="974" y="455"/>
                  </a:lnTo>
                  <a:lnTo>
                    <a:pt x="974" y="461"/>
                  </a:lnTo>
                  <a:lnTo>
                    <a:pt x="967" y="461"/>
                  </a:lnTo>
                  <a:lnTo>
                    <a:pt x="967" y="455"/>
                  </a:lnTo>
                  <a:lnTo>
                    <a:pt x="967" y="461"/>
                  </a:lnTo>
                  <a:lnTo>
                    <a:pt x="967" y="468"/>
                  </a:lnTo>
                  <a:lnTo>
                    <a:pt x="961" y="468"/>
                  </a:lnTo>
                  <a:lnTo>
                    <a:pt x="961" y="474"/>
                  </a:lnTo>
                  <a:lnTo>
                    <a:pt x="967" y="474"/>
                  </a:lnTo>
                  <a:lnTo>
                    <a:pt x="974" y="474"/>
                  </a:lnTo>
                  <a:lnTo>
                    <a:pt x="967" y="474"/>
                  </a:lnTo>
                  <a:lnTo>
                    <a:pt x="967" y="480"/>
                  </a:lnTo>
                  <a:lnTo>
                    <a:pt x="961" y="480"/>
                  </a:lnTo>
                  <a:lnTo>
                    <a:pt x="961" y="487"/>
                  </a:lnTo>
                  <a:lnTo>
                    <a:pt x="967" y="487"/>
                  </a:lnTo>
                  <a:lnTo>
                    <a:pt x="967" y="493"/>
                  </a:lnTo>
                  <a:lnTo>
                    <a:pt x="974" y="493"/>
                  </a:lnTo>
                  <a:lnTo>
                    <a:pt x="980" y="493"/>
                  </a:lnTo>
                  <a:lnTo>
                    <a:pt x="980" y="500"/>
                  </a:lnTo>
                  <a:lnTo>
                    <a:pt x="974" y="500"/>
                  </a:lnTo>
                  <a:lnTo>
                    <a:pt x="974" y="506"/>
                  </a:lnTo>
                  <a:lnTo>
                    <a:pt x="980" y="512"/>
                  </a:lnTo>
                  <a:lnTo>
                    <a:pt x="980" y="519"/>
                  </a:lnTo>
                  <a:lnTo>
                    <a:pt x="980" y="525"/>
                  </a:lnTo>
                  <a:lnTo>
                    <a:pt x="974" y="525"/>
                  </a:lnTo>
                  <a:lnTo>
                    <a:pt x="974" y="532"/>
                  </a:lnTo>
                  <a:lnTo>
                    <a:pt x="980" y="532"/>
                  </a:lnTo>
                  <a:lnTo>
                    <a:pt x="980" y="538"/>
                  </a:lnTo>
                  <a:lnTo>
                    <a:pt x="980" y="544"/>
                  </a:lnTo>
                  <a:lnTo>
                    <a:pt x="980" y="538"/>
                  </a:lnTo>
                  <a:lnTo>
                    <a:pt x="987" y="538"/>
                  </a:lnTo>
                  <a:lnTo>
                    <a:pt x="987" y="544"/>
                  </a:lnTo>
                  <a:lnTo>
                    <a:pt x="987" y="551"/>
                  </a:lnTo>
                  <a:lnTo>
                    <a:pt x="987" y="557"/>
                  </a:lnTo>
                  <a:lnTo>
                    <a:pt x="987" y="564"/>
                  </a:lnTo>
                  <a:lnTo>
                    <a:pt x="980" y="564"/>
                  </a:lnTo>
                  <a:lnTo>
                    <a:pt x="987" y="564"/>
                  </a:lnTo>
                  <a:lnTo>
                    <a:pt x="987" y="570"/>
                  </a:lnTo>
                  <a:lnTo>
                    <a:pt x="987" y="576"/>
                  </a:lnTo>
                  <a:lnTo>
                    <a:pt x="993" y="576"/>
                  </a:lnTo>
                  <a:lnTo>
                    <a:pt x="999" y="576"/>
                  </a:lnTo>
                  <a:lnTo>
                    <a:pt x="999" y="583"/>
                  </a:lnTo>
                  <a:lnTo>
                    <a:pt x="993" y="583"/>
                  </a:lnTo>
                  <a:lnTo>
                    <a:pt x="987" y="589"/>
                  </a:lnTo>
                  <a:lnTo>
                    <a:pt x="980" y="589"/>
                  </a:lnTo>
                  <a:lnTo>
                    <a:pt x="980" y="583"/>
                  </a:lnTo>
                  <a:lnTo>
                    <a:pt x="974" y="583"/>
                  </a:lnTo>
                  <a:lnTo>
                    <a:pt x="980" y="583"/>
                  </a:lnTo>
                  <a:lnTo>
                    <a:pt x="974" y="583"/>
                  </a:lnTo>
                  <a:lnTo>
                    <a:pt x="967" y="589"/>
                  </a:lnTo>
                  <a:lnTo>
                    <a:pt x="967" y="583"/>
                  </a:lnTo>
                  <a:lnTo>
                    <a:pt x="967" y="589"/>
                  </a:lnTo>
                  <a:lnTo>
                    <a:pt x="967" y="596"/>
                  </a:lnTo>
                  <a:lnTo>
                    <a:pt x="961" y="589"/>
                  </a:lnTo>
                  <a:lnTo>
                    <a:pt x="961" y="596"/>
                  </a:lnTo>
                  <a:lnTo>
                    <a:pt x="955" y="596"/>
                  </a:lnTo>
                  <a:lnTo>
                    <a:pt x="948" y="596"/>
                  </a:lnTo>
                  <a:lnTo>
                    <a:pt x="942" y="596"/>
                  </a:lnTo>
                  <a:lnTo>
                    <a:pt x="942" y="602"/>
                  </a:lnTo>
                  <a:lnTo>
                    <a:pt x="935" y="602"/>
                  </a:lnTo>
                  <a:lnTo>
                    <a:pt x="929" y="602"/>
                  </a:lnTo>
                  <a:lnTo>
                    <a:pt x="923" y="602"/>
                  </a:lnTo>
                  <a:lnTo>
                    <a:pt x="923" y="608"/>
                  </a:lnTo>
                  <a:lnTo>
                    <a:pt x="916" y="608"/>
                  </a:lnTo>
                  <a:lnTo>
                    <a:pt x="910" y="608"/>
                  </a:lnTo>
                  <a:lnTo>
                    <a:pt x="903" y="608"/>
                  </a:lnTo>
                  <a:lnTo>
                    <a:pt x="897" y="608"/>
                  </a:lnTo>
                  <a:lnTo>
                    <a:pt x="891" y="615"/>
                  </a:lnTo>
                  <a:lnTo>
                    <a:pt x="884" y="608"/>
                  </a:lnTo>
                  <a:lnTo>
                    <a:pt x="884" y="615"/>
                  </a:lnTo>
                  <a:lnTo>
                    <a:pt x="878" y="615"/>
                  </a:lnTo>
                  <a:lnTo>
                    <a:pt x="871" y="615"/>
                  </a:lnTo>
                  <a:lnTo>
                    <a:pt x="865" y="615"/>
                  </a:lnTo>
                  <a:lnTo>
                    <a:pt x="859" y="615"/>
                  </a:lnTo>
                  <a:lnTo>
                    <a:pt x="859" y="621"/>
                  </a:lnTo>
                  <a:lnTo>
                    <a:pt x="852" y="621"/>
                  </a:lnTo>
                  <a:lnTo>
                    <a:pt x="846" y="621"/>
                  </a:lnTo>
                  <a:lnTo>
                    <a:pt x="839" y="621"/>
                  </a:lnTo>
                  <a:lnTo>
                    <a:pt x="839" y="628"/>
                  </a:lnTo>
                  <a:lnTo>
                    <a:pt x="839" y="634"/>
                  </a:lnTo>
                  <a:lnTo>
                    <a:pt x="833" y="634"/>
                  </a:lnTo>
                  <a:lnTo>
                    <a:pt x="827" y="634"/>
                  </a:lnTo>
                  <a:lnTo>
                    <a:pt x="820" y="634"/>
                  </a:lnTo>
                  <a:lnTo>
                    <a:pt x="814" y="634"/>
                  </a:lnTo>
                  <a:lnTo>
                    <a:pt x="807" y="640"/>
                  </a:lnTo>
                  <a:lnTo>
                    <a:pt x="801" y="640"/>
                  </a:lnTo>
                  <a:lnTo>
                    <a:pt x="795" y="640"/>
                  </a:lnTo>
                  <a:lnTo>
                    <a:pt x="788" y="640"/>
                  </a:lnTo>
                  <a:lnTo>
                    <a:pt x="782" y="647"/>
                  </a:lnTo>
                  <a:lnTo>
                    <a:pt x="775" y="647"/>
                  </a:lnTo>
                  <a:lnTo>
                    <a:pt x="769" y="647"/>
                  </a:lnTo>
                  <a:lnTo>
                    <a:pt x="763" y="647"/>
                  </a:lnTo>
                  <a:lnTo>
                    <a:pt x="756" y="647"/>
                  </a:lnTo>
                  <a:lnTo>
                    <a:pt x="756" y="653"/>
                  </a:lnTo>
                  <a:lnTo>
                    <a:pt x="750" y="653"/>
                  </a:lnTo>
                  <a:lnTo>
                    <a:pt x="743" y="653"/>
                  </a:lnTo>
                  <a:lnTo>
                    <a:pt x="737" y="653"/>
                  </a:lnTo>
                  <a:lnTo>
                    <a:pt x="730" y="653"/>
                  </a:lnTo>
                  <a:lnTo>
                    <a:pt x="724" y="653"/>
                  </a:lnTo>
                  <a:lnTo>
                    <a:pt x="724" y="660"/>
                  </a:lnTo>
                  <a:lnTo>
                    <a:pt x="711" y="660"/>
                  </a:lnTo>
                  <a:lnTo>
                    <a:pt x="705" y="660"/>
                  </a:lnTo>
                  <a:lnTo>
                    <a:pt x="698" y="660"/>
                  </a:lnTo>
                  <a:lnTo>
                    <a:pt x="692" y="660"/>
                  </a:lnTo>
                  <a:lnTo>
                    <a:pt x="686" y="666"/>
                  </a:lnTo>
                  <a:lnTo>
                    <a:pt x="679" y="666"/>
                  </a:lnTo>
                  <a:lnTo>
                    <a:pt x="673" y="666"/>
                  </a:lnTo>
                  <a:lnTo>
                    <a:pt x="666" y="672"/>
                  </a:lnTo>
                  <a:lnTo>
                    <a:pt x="660" y="672"/>
                  </a:lnTo>
                  <a:lnTo>
                    <a:pt x="654" y="672"/>
                  </a:lnTo>
                  <a:lnTo>
                    <a:pt x="647" y="672"/>
                  </a:lnTo>
                  <a:lnTo>
                    <a:pt x="641" y="679"/>
                  </a:lnTo>
                  <a:lnTo>
                    <a:pt x="634" y="679"/>
                  </a:lnTo>
                  <a:lnTo>
                    <a:pt x="628" y="679"/>
                  </a:lnTo>
                  <a:lnTo>
                    <a:pt x="622" y="685"/>
                  </a:lnTo>
                  <a:lnTo>
                    <a:pt x="615" y="685"/>
                  </a:lnTo>
                  <a:lnTo>
                    <a:pt x="609" y="685"/>
                  </a:lnTo>
                  <a:lnTo>
                    <a:pt x="602" y="685"/>
                  </a:lnTo>
                  <a:lnTo>
                    <a:pt x="596" y="692"/>
                  </a:lnTo>
                  <a:lnTo>
                    <a:pt x="590" y="692"/>
                  </a:lnTo>
                  <a:lnTo>
                    <a:pt x="583" y="692"/>
                  </a:lnTo>
                  <a:lnTo>
                    <a:pt x="577" y="692"/>
                  </a:lnTo>
                  <a:lnTo>
                    <a:pt x="577" y="698"/>
                  </a:lnTo>
                  <a:lnTo>
                    <a:pt x="570" y="698"/>
                  </a:lnTo>
                  <a:lnTo>
                    <a:pt x="564" y="698"/>
                  </a:lnTo>
                  <a:lnTo>
                    <a:pt x="558" y="698"/>
                  </a:lnTo>
                  <a:lnTo>
                    <a:pt x="558" y="704"/>
                  </a:lnTo>
                  <a:lnTo>
                    <a:pt x="551" y="704"/>
                  </a:lnTo>
                  <a:lnTo>
                    <a:pt x="545" y="704"/>
                  </a:lnTo>
                  <a:lnTo>
                    <a:pt x="538" y="704"/>
                  </a:lnTo>
                  <a:lnTo>
                    <a:pt x="538" y="711"/>
                  </a:lnTo>
                  <a:lnTo>
                    <a:pt x="532" y="711"/>
                  </a:lnTo>
                  <a:lnTo>
                    <a:pt x="526" y="711"/>
                  </a:lnTo>
                  <a:lnTo>
                    <a:pt x="526" y="717"/>
                  </a:lnTo>
                  <a:lnTo>
                    <a:pt x="526" y="724"/>
                  </a:lnTo>
                  <a:lnTo>
                    <a:pt x="526" y="717"/>
                  </a:lnTo>
                  <a:lnTo>
                    <a:pt x="526" y="711"/>
                  </a:lnTo>
                  <a:lnTo>
                    <a:pt x="519" y="717"/>
                  </a:lnTo>
                  <a:lnTo>
                    <a:pt x="526" y="717"/>
                  </a:lnTo>
                  <a:lnTo>
                    <a:pt x="519" y="717"/>
                  </a:lnTo>
                  <a:lnTo>
                    <a:pt x="519" y="724"/>
                  </a:lnTo>
                  <a:lnTo>
                    <a:pt x="526" y="724"/>
                  </a:lnTo>
                  <a:lnTo>
                    <a:pt x="519" y="724"/>
                  </a:lnTo>
                  <a:lnTo>
                    <a:pt x="513" y="724"/>
                  </a:lnTo>
                  <a:lnTo>
                    <a:pt x="506" y="724"/>
                  </a:lnTo>
                  <a:lnTo>
                    <a:pt x="500" y="724"/>
                  </a:lnTo>
                  <a:lnTo>
                    <a:pt x="494" y="724"/>
                  </a:lnTo>
                  <a:lnTo>
                    <a:pt x="494" y="730"/>
                  </a:lnTo>
                  <a:lnTo>
                    <a:pt x="487" y="730"/>
                  </a:lnTo>
                  <a:lnTo>
                    <a:pt x="481" y="730"/>
                  </a:lnTo>
                  <a:lnTo>
                    <a:pt x="474" y="730"/>
                  </a:lnTo>
                  <a:lnTo>
                    <a:pt x="468" y="730"/>
                  </a:lnTo>
                  <a:lnTo>
                    <a:pt x="468" y="736"/>
                  </a:lnTo>
                  <a:lnTo>
                    <a:pt x="462" y="736"/>
                  </a:lnTo>
                  <a:lnTo>
                    <a:pt x="455" y="736"/>
                  </a:lnTo>
                  <a:lnTo>
                    <a:pt x="455" y="743"/>
                  </a:lnTo>
                  <a:lnTo>
                    <a:pt x="449" y="743"/>
                  </a:lnTo>
                  <a:lnTo>
                    <a:pt x="442" y="743"/>
                  </a:lnTo>
                  <a:lnTo>
                    <a:pt x="442" y="692"/>
                  </a:lnTo>
                  <a:lnTo>
                    <a:pt x="391" y="692"/>
                  </a:lnTo>
                  <a:lnTo>
                    <a:pt x="359" y="692"/>
                  </a:lnTo>
                  <a:lnTo>
                    <a:pt x="340" y="692"/>
                  </a:lnTo>
                  <a:lnTo>
                    <a:pt x="333" y="679"/>
                  </a:lnTo>
                  <a:lnTo>
                    <a:pt x="333" y="672"/>
                  </a:lnTo>
                  <a:lnTo>
                    <a:pt x="327" y="666"/>
                  </a:lnTo>
                  <a:lnTo>
                    <a:pt x="321" y="653"/>
                  </a:lnTo>
                  <a:lnTo>
                    <a:pt x="321" y="647"/>
                  </a:lnTo>
                  <a:lnTo>
                    <a:pt x="314" y="647"/>
                  </a:lnTo>
                  <a:lnTo>
                    <a:pt x="308" y="640"/>
                  </a:lnTo>
                  <a:lnTo>
                    <a:pt x="301" y="634"/>
                  </a:lnTo>
                  <a:lnTo>
                    <a:pt x="295" y="634"/>
                  </a:lnTo>
                  <a:lnTo>
                    <a:pt x="289" y="628"/>
                  </a:lnTo>
                  <a:lnTo>
                    <a:pt x="289" y="621"/>
                  </a:lnTo>
                  <a:lnTo>
                    <a:pt x="282" y="615"/>
                  </a:lnTo>
                  <a:lnTo>
                    <a:pt x="276" y="589"/>
                  </a:lnTo>
                  <a:lnTo>
                    <a:pt x="276" y="583"/>
                  </a:lnTo>
                  <a:lnTo>
                    <a:pt x="269" y="583"/>
                  </a:lnTo>
                  <a:lnTo>
                    <a:pt x="269" y="576"/>
                  </a:lnTo>
                  <a:lnTo>
                    <a:pt x="269" y="570"/>
                  </a:lnTo>
                  <a:lnTo>
                    <a:pt x="269" y="564"/>
                  </a:lnTo>
                  <a:lnTo>
                    <a:pt x="269" y="557"/>
                  </a:lnTo>
                  <a:lnTo>
                    <a:pt x="263" y="551"/>
                  </a:lnTo>
                  <a:lnTo>
                    <a:pt x="257" y="538"/>
                  </a:lnTo>
                  <a:lnTo>
                    <a:pt x="161" y="538"/>
                  </a:lnTo>
                  <a:lnTo>
                    <a:pt x="154" y="525"/>
                  </a:lnTo>
                  <a:lnTo>
                    <a:pt x="141" y="506"/>
                  </a:lnTo>
                  <a:lnTo>
                    <a:pt x="129" y="493"/>
                  </a:lnTo>
                  <a:lnTo>
                    <a:pt x="116" y="487"/>
                  </a:lnTo>
                  <a:lnTo>
                    <a:pt x="103" y="480"/>
                  </a:lnTo>
                  <a:lnTo>
                    <a:pt x="97" y="480"/>
                  </a:lnTo>
                  <a:lnTo>
                    <a:pt x="84" y="474"/>
                  </a:lnTo>
                  <a:lnTo>
                    <a:pt x="77" y="474"/>
                  </a:lnTo>
                  <a:lnTo>
                    <a:pt x="71" y="474"/>
                  </a:lnTo>
                  <a:lnTo>
                    <a:pt x="65" y="468"/>
                  </a:lnTo>
                  <a:lnTo>
                    <a:pt x="65" y="461"/>
                  </a:lnTo>
                  <a:lnTo>
                    <a:pt x="65" y="455"/>
                  </a:lnTo>
                  <a:lnTo>
                    <a:pt x="58" y="448"/>
                  </a:lnTo>
                  <a:lnTo>
                    <a:pt x="52" y="448"/>
                  </a:lnTo>
                  <a:lnTo>
                    <a:pt x="45" y="448"/>
                  </a:lnTo>
                  <a:lnTo>
                    <a:pt x="39" y="442"/>
                  </a:lnTo>
                  <a:lnTo>
                    <a:pt x="33" y="442"/>
                  </a:lnTo>
                  <a:lnTo>
                    <a:pt x="33" y="436"/>
                  </a:lnTo>
                  <a:lnTo>
                    <a:pt x="33" y="429"/>
                  </a:lnTo>
                  <a:lnTo>
                    <a:pt x="33" y="423"/>
                  </a:lnTo>
                  <a:lnTo>
                    <a:pt x="26" y="410"/>
                  </a:lnTo>
                  <a:lnTo>
                    <a:pt x="26" y="404"/>
                  </a:lnTo>
                  <a:lnTo>
                    <a:pt x="20" y="404"/>
                  </a:lnTo>
                  <a:lnTo>
                    <a:pt x="13" y="397"/>
                  </a:lnTo>
                  <a:lnTo>
                    <a:pt x="7" y="391"/>
                  </a:lnTo>
                  <a:lnTo>
                    <a:pt x="7" y="384"/>
                  </a:lnTo>
                  <a:lnTo>
                    <a:pt x="7" y="372"/>
                  </a:lnTo>
                  <a:lnTo>
                    <a:pt x="0" y="365"/>
                  </a:lnTo>
                  <a:lnTo>
                    <a:pt x="0" y="359"/>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endParaRPr lang="fr-FR"/>
            </a:p>
          </p:txBody>
        </p:sp>
        <p:sp>
          <p:nvSpPr>
            <p:cNvPr id="54" name="Freeform 226">
              <a:extLst>
                <a:ext uri="{FF2B5EF4-FFF2-40B4-BE49-F238E27FC236}">
                  <a16:creationId xmlns:a16="http://schemas.microsoft.com/office/drawing/2014/main" id="{1BBB3B06-671E-03D0-6C00-33D4487820C0}"/>
                </a:ext>
              </a:extLst>
            </p:cNvPr>
            <p:cNvSpPr>
              <a:spLocks/>
            </p:cNvSpPr>
            <p:nvPr/>
          </p:nvSpPr>
          <p:spPr bwMode="gray">
            <a:xfrm>
              <a:off x="4056309" y="3598417"/>
              <a:ext cx="689851" cy="1213228"/>
            </a:xfrm>
            <a:custGeom>
              <a:avLst/>
              <a:gdLst>
                <a:gd name="T0" fmla="*/ 1024 w 1069"/>
                <a:gd name="T1" fmla="*/ 627 h 1684"/>
                <a:gd name="T2" fmla="*/ 1056 w 1069"/>
                <a:gd name="T3" fmla="*/ 781 h 1684"/>
                <a:gd name="T4" fmla="*/ 1031 w 1069"/>
                <a:gd name="T5" fmla="*/ 1050 h 1684"/>
                <a:gd name="T6" fmla="*/ 960 w 1069"/>
                <a:gd name="T7" fmla="*/ 1280 h 1684"/>
                <a:gd name="T8" fmla="*/ 973 w 1069"/>
                <a:gd name="T9" fmla="*/ 1319 h 1684"/>
                <a:gd name="T10" fmla="*/ 935 w 1069"/>
                <a:gd name="T11" fmla="*/ 1364 h 1684"/>
                <a:gd name="T12" fmla="*/ 883 w 1069"/>
                <a:gd name="T13" fmla="*/ 1396 h 1684"/>
                <a:gd name="T14" fmla="*/ 807 w 1069"/>
                <a:gd name="T15" fmla="*/ 1428 h 1684"/>
                <a:gd name="T16" fmla="*/ 679 w 1069"/>
                <a:gd name="T17" fmla="*/ 1492 h 1684"/>
                <a:gd name="T18" fmla="*/ 608 w 1069"/>
                <a:gd name="T19" fmla="*/ 1460 h 1684"/>
                <a:gd name="T20" fmla="*/ 563 w 1069"/>
                <a:gd name="T21" fmla="*/ 1434 h 1684"/>
                <a:gd name="T22" fmla="*/ 518 w 1069"/>
                <a:gd name="T23" fmla="*/ 1415 h 1684"/>
                <a:gd name="T24" fmla="*/ 352 w 1069"/>
                <a:gd name="T25" fmla="*/ 1492 h 1684"/>
                <a:gd name="T26" fmla="*/ 326 w 1069"/>
                <a:gd name="T27" fmla="*/ 1581 h 1684"/>
                <a:gd name="T28" fmla="*/ 237 w 1069"/>
                <a:gd name="T29" fmla="*/ 1671 h 1684"/>
                <a:gd name="T30" fmla="*/ 211 w 1069"/>
                <a:gd name="T31" fmla="*/ 1652 h 1684"/>
                <a:gd name="T32" fmla="*/ 166 w 1069"/>
                <a:gd name="T33" fmla="*/ 1633 h 1684"/>
                <a:gd name="T34" fmla="*/ 147 w 1069"/>
                <a:gd name="T35" fmla="*/ 1613 h 1684"/>
                <a:gd name="T36" fmla="*/ 115 w 1069"/>
                <a:gd name="T37" fmla="*/ 1588 h 1684"/>
                <a:gd name="T38" fmla="*/ 121 w 1069"/>
                <a:gd name="T39" fmla="*/ 1530 h 1684"/>
                <a:gd name="T40" fmla="*/ 102 w 1069"/>
                <a:gd name="T41" fmla="*/ 1485 h 1684"/>
                <a:gd name="T42" fmla="*/ 57 w 1069"/>
                <a:gd name="T43" fmla="*/ 1472 h 1684"/>
                <a:gd name="T44" fmla="*/ 45 w 1069"/>
                <a:gd name="T45" fmla="*/ 1415 h 1684"/>
                <a:gd name="T46" fmla="*/ 19 w 1069"/>
                <a:gd name="T47" fmla="*/ 1389 h 1684"/>
                <a:gd name="T48" fmla="*/ 45 w 1069"/>
                <a:gd name="T49" fmla="*/ 1338 h 1684"/>
                <a:gd name="T50" fmla="*/ 6 w 1069"/>
                <a:gd name="T51" fmla="*/ 1306 h 1684"/>
                <a:gd name="T52" fmla="*/ 38 w 1069"/>
                <a:gd name="T53" fmla="*/ 1261 h 1684"/>
                <a:gd name="T54" fmla="*/ 83 w 1069"/>
                <a:gd name="T55" fmla="*/ 1229 h 1684"/>
                <a:gd name="T56" fmla="*/ 96 w 1069"/>
                <a:gd name="T57" fmla="*/ 1172 h 1684"/>
                <a:gd name="T58" fmla="*/ 89 w 1069"/>
                <a:gd name="T59" fmla="*/ 1108 h 1684"/>
                <a:gd name="T60" fmla="*/ 115 w 1069"/>
                <a:gd name="T61" fmla="*/ 1056 h 1684"/>
                <a:gd name="T62" fmla="*/ 134 w 1069"/>
                <a:gd name="T63" fmla="*/ 973 h 1684"/>
                <a:gd name="T64" fmla="*/ 121 w 1069"/>
                <a:gd name="T65" fmla="*/ 915 h 1684"/>
                <a:gd name="T66" fmla="*/ 102 w 1069"/>
                <a:gd name="T67" fmla="*/ 890 h 1684"/>
                <a:gd name="T68" fmla="*/ 32 w 1069"/>
                <a:gd name="T69" fmla="*/ 877 h 1684"/>
                <a:gd name="T70" fmla="*/ 6 w 1069"/>
                <a:gd name="T71" fmla="*/ 826 h 1684"/>
                <a:gd name="T72" fmla="*/ 13 w 1069"/>
                <a:gd name="T73" fmla="*/ 755 h 1684"/>
                <a:gd name="T74" fmla="*/ 38 w 1069"/>
                <a:gd name="T75" fmla="*/ 698 h 1684"/>
                <a:gd name="T76" fmla="*/ 70 w 1069"/>
                <a:gd name="T77" fmla="*/ 659 h 1684"/>
                <a:gd name="T78" fmla="*/ 89 w 1069"/>
                <a:gd name="T79" fmla="*/ 615 h 1684"/>
                <a:gd name="T80" fmla="*/ 96 w 1069"/>
                <a:gd name="T81" fmla="*/ 570 h 1684"/>
                <a:gd name="T82" fmla="*/ 102 w 1069"/>
                <a:gd name="T83" fmla="*/ 525 h 1684"/>
                <a:gd name="T84" fmla="*/ 109 w 1069"/>
                <a:gd name="T85" fmla="*/ 455 h 1684"/>
                <a:gd name="T86" fmla="*/ 141 w 1069"/>
                <a:gd name="T87" fmla="*/ 435 h 1684"/>
                <a:gd name="T88" fmla="*/ 185 w 1069"/>
                <a:gd name="T89" fmla="*/ 403 h 1684"/>
                <a:gd name="T90" fmla="*/ 275 w 1069"/>
                <a:gd name="T91" fmla="*/ 371 h 1684"/>
                <a:gd name="T92" fmla="*/ 333 w 1069"/>
                <a:gd name="T93" fmla="*/ 378 h 1684"/>
                <a:gd name="T94" fmla="*/ 390 w 1069"/>
                <a:gd name="T95" fmla="*/ 365 h 1684"/>
                <a:gd name="T96" fmla="*/ 442 w 1069"/>
                <a:gd name="T97" fmla="*/ 365 h 1684"/>
                <a:gd name="T98" fmla="*/ 493 w 1069"/>
                <a:gd name="T99" fmla="*/ 371 h 1684"/>
                <a:gd name="T100" fmla="*/ 563 w 1069"/>
                <a:gd name="T101" fmla="*/ 365 h 1684"/>
                <a:gd name="T102" fmla="*/ 621 w 1069"/>
                <a:gd name="T103" fmla="*/ 346 h 1684"/>
                <a:gd name="T104" fmla="*/ 659 w 1069"/>
                <a:gd name="T105" fmla="*/ 314 h 1684"/>
                <a:gd name="T106" fmla="*/ 691 w 1069"/>
                <a:gd name="T107" fmla="*/ 275 h 1684"/>
                <a:gd name="T108" fmla="*/ 691 w 1069"/>
                <a:gd name="T109" fmla="*/ 224 h 1684"/>
                <a:gd name="T110" fmla="*/ 698 w 1069"/>
                <a:gd name="T111" fmla="*/ 179 h 1684"/>
                <a:gd name="T112" fmla="*/ 691 w 1069"/>
                <a:gd name="T113" fmla="*/ 147 h 1684"/>
                <a:gd name="T114" fmla="*/ 679 w 1069"/>
                <a:gd name="T115" fmla="*/ 122 h 1684"/>
                <a:gd name="T116" fmla="*/ 672 w 1069"/>
                <a:gd name="T117" fmla="*/ 77 h 1684"/>
                <a:gd name="T118" fmla="*/ 666 w 1069"/>
                <a:gd name="T119" fmla="*/ 26 h 1684"/>
                <a:gd name="T120" fmla="*/ 749 w 1069"/>
                <a:gd name="T121" fmla="*/ 6 h 1684"/>
                <a:gd name="T122" fmla="*/ 948 w 1069"/>
                <a:gd name="T123" fmla="*/ 6 h 16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69" h="1684">
                  <a:moveTo>
                    <a:pt x="1018" y="0"/>
                  </a:moveTo>
                  <a:lnTo>
                    <a:pt x="1024" y="19"/>
                  </a:lnTo>
                  <a:lnTo>
                    <a:pt x="1031" y="26"/>
                  </a:lnTo>
                  <a:lnTo>
                    <a:pt x="1031" y="77"/>
                  </a:lnTo>
                  <a:lnTo>
                    <a:pt x="1031" y="154"/>
                  </a:lnTo>
                  <a:lnTo>
                    <a:pt x="1031" y="173"/>
                  </a:lnTo>
                  <a:lnTo>
                    <a:pt x="1031" y="397"/>
                  </a:lnTo>
                  <a:lnTo>
                    <a:pt x="1024" y="493"/>
                  </a:lnTo>
                  <a:lnTo>
                    <a:pt x="1031" y="519"/>
                  </a:lnTo>
                  <a:lnTo>
                    <a:pt x="1024" y="627"/>
                  </a:lnTo>
                  <a:lnTo>
                    <a:pt x="1024" y="647"/>
                  </a:lnTo>
                  <a:lnTo>
                    <a:pt x="1031" y="659"/>
                  </a:lnTo>
                  <a:lnTo>
                    <a:pt x="1031" y="672"/>
                  </a:lnTo>
                  <a:lnTo>
                    <a:pt x="1044" y="691"/>
                  </a:lnTo>
                  <a:lnTo>
                    <a:pt x="1044" y="704"/>
                  </a:lnTo>
                  <a:lnTo>
                    <a:pt x="1044" y="736"/>
                  </a:lnTo>
                  <a:lnTo>
                    <a:pt x="1044" y="755"/>
                  </a:lnTo>
                  <a:lnTo>
                    <a:pt x="1050" y="768"/>
                  </a:lnTo>
                  <a:lnTo>
                    <a:pt x="1050" y="781"/>
                  </a:lnTo>
                  <a:lnTo>
                    <a:pt x="1056" y="781"/>
                  </a:lnTo>
                  <a:lnTo>
                    <a:pt x="1063" y="787"/>
                  </a:lnTo>
                  <a:lnTo>
                    <a:pt x="1069" y="794"/>
                  </a:lnTo>
                  <a:lnTo>
                    <a:pt x="1069" y="800"/>
                  </a:lnTo>
                  <a:lnTo>
                    <a:pt x="1044" y="800"/>
                  </a:lnTo>
                  <a:lnTo>
                    <a:pt x="1037" y="813"/>
                  </a:lnTo>
                  <a:lnTo>
                    <a:pt x="1037" y="839"/>
                  </a:lnTo>
                  <a:lnTo>
                    <a:pt x="1031" y="871"/>
                  </a:lnTo>
                  <a:lnTo>
                    <a:pt x="1031" y="890"/>
                  </a:lnTo>
                  <a:lnTo>
                    <a:pt x="1031" y="922"/>
                  </a:lnTo>
                  <a:lnTo>
                    <a:pt x="1031" y="1050"/>
                  </a:lnTo>
                  <a:lnTo>
                    <a:pt x="1037" y="1261"/>
                  </a:lnTo>
                  <a:lnTo>
                    <a:pt x="1031" y="1261"/>
                  </a:lnTo>
                  <a:lnTo>
                    <a:pt x="1005" y="1261"/>
                  </a:lnTo>
                  <a:lnTo>
                    <a:pt x="986" y="1261"/>
                  </a:lnTo>
                  <a:lnTo>
                    <a:pt x="986" y="1255"/>
                  </a:lnTo>
                  <a:lnTo>
                    <a:pt x="960" y="1255"/>
                  </a:lnTo>
                  <a:lnTo>
                    <a:pt x="960" y="1261"/>
                  </a:lnTo>
                  <a:lnTo>
                    <a:pt x="960" y="1268"/>
                  </a:lnTo>
                  <a:lnTo>
                    <a:pt x="960" y="1274"/>
                  </a:lnTo>
                  <a:lnTo>
                    <a:pt x="960" y="1280"/>
                  </a:lnTo>
                  <a:lnTo>
                    <a:pt x="960" y="1287"/>
                  </a:lnTo>
                  <a:lnTo>
                    <a:pt x="967" y="1287"/>
                  </a:lnTo>
                  <a:lnTo>
                    <a:pt x="967" y="1293"/>
                  </a:lnTo>
                  <a:lnTo>
                    <a:pt x="967" y="1300"/>
                  </a:lnTo>
                  <a:lnTo>
                    <a:pt x="973" y="1300"/>
                  </a:lnTo>
                  <a:lnTo>
                    <a:pt x="973" y="1306"/>
                  </a:lnTo>
                  <a:lnTo>
                    <a:pt x="980" y="1306"/>
                  </a:lnTo>
                  <a:lnTo>
                    <a:pt x="980" y="1312"/>
                  </a:lnTo>
                  <a:lnTo>
                    <a:pt x="980" y="1319"/>
                  </a:lnTo>
                  <a:lnTo>
                    <a:pt x="973" y="1319"/>
                  </a:lnTo>
                  <a:lnTo>
                    <a:pt x="973" y="1325"/>
                  </a:lnTo>
                  <a:lnTo>
                    <a:pt x="967" y="1325"/>
                  </a:lnTo>
                  <a:lnTo>
                    <a:pt x="960" y="1325"/>
                  </a:lnTo>
                  <a:lnTo>
                    <a:pt x="954" y="1325"/>
                  </a:lnTo>
                  <a:lnTo>
                    <a:pt x="948" y="1332"/>
                  </a:lnTo>
                  <a:lnTo>
                    <a:pt x="948" y="1338"/>
                  </a:lnTo>
                  <a:lnTo>
                    <a:pt x="941" y="1344"/>
                  </a:lnTo>
                  <a:lnTo>
                    <a:pt x="941" y="1351"/>
                  </a:lnTo>
                  <a:lnTo>
                    <a:pt x="941" y="1357"/>
                  </a:lnTo>
                  <a:lnTo>
                    <a:pt x="935" y="1364"/>
                  </a:lnTo>
                  <a:lnTo>
                    <a:pt x="928" y="1364"/>
                  </a:lnTo>
                  <a:lnTo>
                    <a:pt x="928" y="1370"/>
                  </a:lnTo>
                  <a:lnTo>
                    <a:pt x="922" y="1370"/>
                  </a:lnTo>
                  <a:lnTo>
                    <a:pt x="915" y="1370"/>
                  </a:lnTo>
                  <a:lnTo>
                    <a:pt x="909" y="1376"/>
                  </a:lnTo>
                  <a:lnTo>
                    <a:pt x="903" y="1376"/>
                  </a:lnTo>
                  <a:lnTo>
                    <a:pt x="896" y="1383"/>
                  </a:lnTo>
                  <a:lnTo>
                    <a:pt x="896" y="1389"/>
                  </a:lnTo>
                  <a:lnTo>
                    <a:pt x="890" y="1396"/>
                  </a:lnTo>
                  <a:lnTo>
                    <a:pt x="883" y="1396"/>
                  </a:lnTo>
                  <a:lnTo>
                    <a:pt x="877" y="1402"/>
                  </a:lnTo>
                  <a:lnTo>
                    <a:pt x="871" y="1408"/>
                  </a:lnTo>
                  <a:lnTo>
                    <a:pt x="858" y="1415"/>
                  </a:lnTo>
                  <a:lnTo>
                    <a:pt x="851" y="1415"/>
                  </a:lnTo>
                  <a:lnTo>
                    <a:pt x="845" y="1421"/>
                  </a:lnTo>
                  <a:lnTo>
                    <a:pt x="839" y="1421"/>
                  </a:lnTo>
                  <a:lnTo>
                    <a:pt x="826" y="1421"/>
                  </a:lnTo>
                  <a:lnTo>
                    <a:pt x="819" y="1428"/>
                  </a:lnTo>
                  <a:lnTo>
                    <a:pt x="813" y="1428"/>
                  </a:lnTo>
                  <a:lnTo>
                    <a:pt x="807" y="1428"/>
                  </a:lnTo>
                  <a:lnTo>
                    <a:pt x="794" y="1434"/>
                  </a:lnTo>
                  <a:lnTo>
                    <a:pt x="781" y="1434"/>
                  </a:lnTo>
                  <a:lnTo>
                    <a:pt x="775" y="1440"/>
                  </a:lnTo>
                  <a:lnTo>
                    <a:pt x="762" y="1440"/>
                  </a:lnTo>
                  <a:lnTo>
                    <a:pt x="749" y="1447"/>
                  </a:lnTo>
                  <a:lnTo>
                    <a:pt x="730" y="1453"/>
                  </a:lnTo>
                  <a:lnTo>
                    <a:pt x="723" y="1460"/>
                  </a:lnTo>
                  <a:lnTo>
                    <a:pt x="704" y="1472"/>
                  </a:lnTo>
                  <a:lnTo>
                    <a:pt x="691" y="1485"/>
                  </a:lnTo>
                  <a:lnTo>
                    <a:pt x="679" y="1492"/>
                  </a:lnTo>
                  <a:lnTo>
                    <a:pt x="666" y="1498"/>
                  </a:lnTo>
                  <a:lnTo>
                    <a:pt x="653" y="1498"/>
                  </a:lnTo>
                  <a:lnTo>
                    <a:pt x="647" y="1492"/>
                  </a:lnTo>
                  <a:lnTo>
                    <a:pt x="640" y="1485"/>
                  </a:lnTo>
                  <a:lnTo>
                    <a:pt x="634" y="1479"/>
                  </a:lnTo>
                  <a:lnTo>
                    <a:pt x="627" y="1472"/>
                  </a:lnTo>
                  <a:lnTo>
                    <a:pt x="621" y="1466"/>
                  </a:lnTo>
                  <a:lnTo>
                    <a:pt x="615" y="1466"/>
                  </a:lnTo>
                  <a:lnTo>
                    <a:pt x="608" y="1466"/>
                  </a:lnTo>
                  <a:lnTo>
                    <a:pt x="608" y="1460"/>
                  </a:lnTo>
                  <a:lnTo>
                    <a:pt x="602" y="1460"/>
                  </a:lnTo>
                  <a:lnTo>
                    <a:pt x="595" y="1453"/>
                  </a:lnTo>
                  <a:lnTo>
                    <a:pt x="595" y="1447"/>
                  </a:lnTo>
                  <a:lnTo>
                    <a:pt x="589" y="1447"/>
                  </a:lnTo>
                  <a:lnTo>
                    <a:pt x="583" y="1447"/>
                  </a:lnTo>
                  <a:lnTo>
                    <a:pt x="583" y="1440"/>
                  </a:lnTo>
                  <a:lnTo>
                    <a:pt x="576" y="1440"/>
                  </a:lnTo>
                  <a:lnTo>
                    <a:pt x="570" y="1440"/>
                  </a:lnTo>
                  <a:lnTo>
                    <a:pt x="570" y="1434"/>
                  </a:lnTo>
                  <a:lnTo>
                    <a:pt x="563" y="1434"/>
                  </a:lnTo>
                  <a:lnTo>
                    <a:pt x="557" y="1428"/>
                  </a:lnTo>
                  <a:lnTo>
                    <a:pt x="550" y="1428"/>
                  </a:lnTo>
                  <a:lnTo>
                    <a:pt x="544" y="1428"/>
                  </a:lnTo>
                  <a:lnTo>
                    <a:pt x="544" y="1421"/>
                  </a:lnTo>
                  <a:lnTo>
                    <a:pt x="550" y="1421"/>
                  </a:lnTo>
                  <a:lnTo>
                    <a:pt x="550" y="1415"/>
                  </a:lnTo>
                  <a:lnTo>
                    <a:pt x="544" y="1415"/>
                  </a:lnTo>
                  <a:lnTo>
                    <a:pt x="531" y="1415"/>
                  </a:lnTo>
                  <a:lnTo>
                    <a:pt x="525" y="1415"/>
                  </a:lnTo>
                  <a:lnTo>
                    <a:pt x="518" y="1415"/>
                  </a:lnTo>
                  <a:lnTo>
                    <a:pt x="512" y="1415"/>
                  </a:lnTo>
                  <a:lnTo>
                    <a:pt x="506" y="1415"/>
                  </a:lnTo>
                  <a:lnTo>
                    <a:pt x="493" y="1415"/>
                  </a:lnTo>
                  <a:lnTo>
                    <a:pt x="448" y="1415"/>
                  </a:lnTo>
                  <a:lnTo>
                    <a:pt x="397" y="1408"/>
                  </a:lnTo>
                  <a:lnTo>
                    <a:pt x="346" y="1408"/>
                  </a:lnTo>
                  <a:lnTo>
                    <a:pt x="346" y="1447"/>
                  </a:lnTo>
                  <a:lnTo>
                    <a:pt x="346" y="1466"/>
                  </a:lnTo>
                  <a:lnTo>
                    <a:pt x="346" y="1479"/>
                  </a:lnTo>
                  <a:lnTo>
                    <a:pt x="352" y="1492"/>
                  </a:lnTo>
                  <a:lnTo>
                    <a:pt x="346" y="1504"/>
                  </a:lnTo>
                  <a:lnTo>
                    <a:pt x="346" y="1517"/>
                  </a:lnTo>
                  <a:lnTo>
                    <a:pt x="346" y="1524"/>
                  </a:lnTo>
                  <a:lnTo>
                    <a:pt x="346" y="1530"/>
                  </a:lnTo>
                  <a:lnTo>
                    <a:pt x="346" y="1536"/>
                  </a:lnTo>
                  <a:lnTo>
                    <a:pt x="339" y="1556"/>
                  </a:lnTo>
                  <a:lnTo>
                    <a:pt x="333" y="1556"/>
                  </a:lnTo>
                  <a:lnTo>
                    <a:pt x="333" y="1562"/>
                  </a:lnTo>
                  <a:lnTo>
                    <a:pt x="326" y="1569"/>
                  </a:lnTo>
                  <a:lnTo>
                    <a:pt x="326" y="1581"/>
                  </a:lnTo>
                  <a:lnTo>
                    <a:pt x="320" y="1588"/>
                  </a:lnTo>
                  <a:lnTo>
                    <a:pt x="314" y="1594"/>
                  </a:lnTo>
                  <a:lnTo>
                    <a:pt x="307" y="1601"/>
                  </a:lnTo>
                  <a:lnTo>
                    <a:pt x="294" y="1620"/>
                  </a:lnTo>
                  <a:lnTo>
                    <a:pt x="288" y="1626"/>
                  </a:lnTo>
                  <a:lnTo>
                    <a:pt x="275" y="1639"/>
                  </a:lnTo>
                  <a:lnTo>
                    <a:pt x="269" y="1645"/>
                  </a:lnTo>
                  <a:lnTo>
                    <a:pt x="256" y="1658"/>
                  </a:lnTo>
                  <a:lnTo>
                    <a:pt x="250" y="1665"/>
                  </a:lnTo>
                  <a:lnTo>
                    <a:pt x="237" y="1671"/>
                  </a:lnTo>
                  <a:lnTo>
                    <a:pt x="224" y="1671"/>
                  </a:lnTo>
                  <a:lnTo>
                    <a:pt x="205" y="1677"/>
                  </a:lnTo>
                  <a:lnTo>
                    <a:pt x="192" y="1677"/>
                  </a:lnTo>
                  <a:lnTo>
                    <a:pt x="185" y="1684"/>
                  </a:lnTo>
                  <a:lnTo>
                    <a:pt x="185" y="1677"/>
                  </a:lnTo>
                  <a:lnTo>
                    <a:pt x="192" y="1671"/>
                  </a:lnTo>
                  <a:lnTo>
                    <a:pt x="198" y="1665"/>
                  </a:lnTo>
                  <a:lnTo>
                    <a:pt x="205" y="1665"/>
                  </a:lnTo>
                  <a:lnTo>
                    <a:pt x="205" y="1658"/>
                  </a:lnTo>
                  <a:lnTo>
                    <a:pt x="211" y="1652"/>
                  </a:lnTo>
                  <a:lnTo>
                    <a:pt x="211" y="1645"/>
                  </a:lnTo>
                  <a:lnTo>
                    <a:pt x="211" y="1639"/>
                  </a:lnTo>
                  <a:lnTo>
                    <a:pt x="205" y="1639"/>
                  </a:lnTo>
                  <a:lnTo>
                    <a:pt x="205" y="1633"/>
                  </a:lnTo>
                  <a:lnTo>
                    <a:pt x="198" y="1633"/>
                  </a:lnTo>
                  <a:lnTo>
                    <a:pt x="192" y="1633"/>
                  </a:lnTo>
                  <a:lnTo>
                    <a:pt x="185" y="1633"/>
                  </a:lnTo>
                  <a:lnTo>
                    <a:pt x="179" y="1633"/>
                  </a:lnTo>
                  <a:lnTo>
                    <a:pt x="173" y="1633"/>
                  </a:lnTo>
                  <a:lnTo>
                    <a:pt x="166" y="1633"/>
                  </a:lnTo>
                  <a:lnTo>
                    <a:pt x="160" y="1633"/>
                  </a:lnTo>
                  <a:lnTo>
                    <a:pt x="153" y="1633"/>
                  </a:lnTo>
                  <a:lnTo>
                    <a:pt x="153" y="1626"/>
                  </a:lnTo>
                  <a:lnTo>
                    <a:pt x="160" y="1626"/>
                  </a:lnTo>
                  <a:lnTo>
                    <a:pt x="160" y="1620"/>
                  </a:lnTo>
                  <a:lnTo>
                    <a:pt x="153" y="1620"/>
                  </a:lnTo>
                  <a:lnTo>
                    <a:pt x="153" y="1613"/>
                  </a:lnTo>
                  <a:lnTo>
                    <a:pt x="147" y="1613"/>
                  </a:lnTo>
                  <a:lnTo>
                    <a:pt x="147" y="1607"/>
                  </a:lnTo>
                  <a:lnTo>
                    <a:pt x="147" y="1613"/>
                  </a:lnTo>
                  <a:lnTo>
                    <a:pt x="141" y="1613"/>
                  </a:lnTo>
                  <a:lnTo>
                    <a:pt x="141" y="1620"/>
                  </a:lnTo>
                  <a:lnTo>
                    <a:pt x="134" y="1620"/>
                  </a:lnTo>
                  <a:lnTo>
                    <a:pt x="134" y="1613"/>
                  </a:lnTo>
                  <a:lnTo>
                    <a:pt x="128" y="1613"/>
                  </a:lnTo>
                  <a:lnTo>
                    <a:pt x="128" y="1607"/>
                  </a:lnTo>
                  <a:lnTo>
                    <a:pt x="121" y="1601"/>
                  </a:lnTo>
                  <a:lnTo>
                    <a:pt x="121" y="1594"/>
                  </a:lnTo>
                  <a:lnTo>
                    <a:pt x="115" y="1594"/>
                  </a:lnTo>
                  <a:lnTo>
                    <a:pt x="115" y="1588"/>
                  </a:lnTo>
                  <a:lnTo>
                    <a:pt x="115" y="1581"/>
                  </a:lnTo>
                  <a:lnTo>
                    <a:pt x="115" y="1575"/>
                  </a:lnTo>
                  <a:lnTo>
                    <a:pt x="115" y="1569"/>
                  </a:lnTo>
                  <a:lnTo>
                    <a:pt x="115" y="1562"/>
                  </a:lnTo>
                  <a:lnTo>
                    <a:pt x="121" y="1562"/>
                  </a:lnTo>
                  <a:lnTo>
                    <a:pt x="121" y="1556"/>
                  </a:lnTo>
                  <a:lnTo>
                    <a:pt x="121" y="1549"/>
                  </a:lnTo>
                  <a:lnTo>
                    <a:pt x="121" y="1543"/>
                  </a:lnTo>
                  <a:lnTo>
                    <a:pt x="121" y="1536"/>
                  </a:lnTo>
                  <a:lnTo>
                    <a:pt x="121" y="1530"/>
                  </a:lnTo>
                  <a:lnTo>
                    <a:pt x="121" y="1524"/>
                  </a:lnTo>
                  <a:lnTo>
                    <a:pt x="121" y="1517"/>
                  </a:lnTo>
                  <a:lnTo>
                    <a:pt x="121" y="1511"/>
                  </a:lnTo>
                  <a:lnTo>
                    <a:pt x="121" y="1504"/>
                  </a:lnTo>
                  <a:lnTo>
                    <a:pt x="121" y="1498"/>
                  </a:lnTo>
                  <a:lnTo>
                    <a:pt x="121" y="1492"/>
                  </a:lnTo>
                  <a:lnTo>
                    <a:pt x="115" y="1492"/>
                  </a:lnTo>
                  <a:lnTo>
                    <a:pt x="115" y="1485"/>
                  </a:lnTo>
                  <a:lnTo>
                    <a:pt x="109" y="1485"/>
                  </a:lnTo>
                  <a:lnTo>
                    <a:pt x="102" y="1485"/>
                  </a:lnTo>
                  <a:lnTo>
                    <a:pt x="96" y="1479"/>
                  </a:lnTo>
                  <a:lnTo>
                    <a:pt x="96" y="1485"/>
                  </a:lnTo>
                  <a:lnTo>
                    <a:pt x="89" y="1485"/>
                  </a:lnTo>
                  <a:lnTo>
                    <a:pt x="83" y="1485"/>
                  </a:lnTo>
                  <a:lnTo>
                    <a:pt x="83" y="1479"/>
                  </a:lnTo>
                  <a:lnTo>
                    <a:pt x="77" y="1479"/>
                  </a:lnTo>
                  <a:lnTo>
                    <a:pt x="70" y="1479"/>
                  </a:lnTo>
                  <a:lnTo>
                    <a:pt x="70" y="1472"/>
                  </a:lnTo>
                  <a:lnTo>
                    <a:pt x="64" y="1472"/>
                  </a:lnTo>
                  <a:lnTo>
                    <a:pt x="57" y="1472"/>
                  </a:lnTo>
                  <a:lnTo>
                    <a:pt x="57" y="1466"/>
                  </a:lnTo>
                  <a:lnTo>
                    <a:pt x="57" y="1460"/>
                  </a:lnTo>
                  <a:lnTo>
                    <a:pt x="51" y="1453"/>
                  </a:lnTo>
                  <a:lnTo>
                    <a:pt x="51" y="1447"/>
                  </a:lnTo>
                  <a:lnTo>
                    <a:pt x="51" y="1440"/>
                  </a:lnTo>
                  <a:lnTo>
                    <a:pt x="57" y="1440"/>
                  </a:lnTo>
                  <a:lnTo>
                    <a:pt x="57" y="1434"/>
                  </a:lnTo>
                  <a:lnTo>
                    <a:pt x="51" y="1428"/>
                  </a:lnTo>
                  <a:lnTo>
                    <a:pt x="45" y="1421"/>
                  </a:lnTo>
                  <a:lnTo>
                    <a:pt x="45" y="1415"/>
                  </a:lnTo>
                  <a:lnTo>
                    <a:pt x="38" y="1408"/>
                  </a:lnTo>
                  <a:lnTo>
                    <a:pt x="32" y="1408"/>
                  </a:lnTo>
                  <a:lnTo>
                    <a:pt x="25" y="1408"/>
                  </a:lnTo>
                  <a:lnTo>
                    <a:pt x="25" y="1415"/>
                  </a:lnTo>
                  <a:lnTo>
                    <a:pt x="19" y="1415"/>
                  </a:lnTo>
                  <a:lnTo>
                    <a:pt x="19" y="1408"/>
                  </a:lnTo>
                  <a:lnTo>
                    <a:pt x="13" y="1408"/>
                  </a:lnTo>
                  <a:lnTo>
                    <a:pt x="19" y="1402"/>
                  </a:lnTo>
                  <a:lnTo>
                    <a:pt x="19" y="1396"/>
                  </a:lnTo>
                  <a:lnTo>
                    <a:pt x="19" y="1389"/>
                  </a:lnTo>
                  <a:lnTo>
                    <a:pt x="19" y="1383"/>
                  </a:lnTo>
                  <a:lnTo>
                    <a:pt x="25" y="1383"/>
                  </a:lnTo>
                  <a:lnTo>
                    <a:pt x="25" y="1376"/>
                  </a:lnTo>
                  <a:lnTo>
                    <a:pt x="25" y="1370"/>
                  </a:lnTo>
                  <a:lnTo>
                    <a:pt x="32" y="1364"/>
                  </a:lnTo>
                  <a:lnTo>
                    <a:pt x="38" y="1364"/>
                  </a:lnTo>
                  <a:lnTo>
                    <a:pt x="38" y="1357"/>
                  </a:lnTo>
                  <a:lnTo>
                    <a:pt x="45" y="1351"/>
                  </a:lnTo>
                  <a:lnTo>
                    <a:pt x="45" y="1344"/>
                  </a:lnTo>
                  <a:lnTo>
                    <a:pt x="45" y="1338"/>
                  </a:lnTo>
                  <a:lnTo>
                    <a:pt x="45" y="1325"/>
                  </a:lnTo>
                  <a:lnTo>
                    <a:pt x="45" y="1319"/>
                  </a:lnTo>
                  <a:lnTo>
                    <a:pt x="38" y="1319"/>
                  </a:lnTo>
                  <a:lnTo>
                    <a:pt x="32" y="1319"/>
                  </a:lnTo>
                  <a:lnTo>
                    <a:pt x="32" y="1312"/>
                  </a:lnTo>
                  <a:lnTo>
                    <a:pt x="25" y="1312"/>
                  </a:lnTo>
                  <a:lnTo>
                    <a:pt x="19" y="1312"/>
                  </a:lnTo>
                  <a:lnTo>
                    <a:pt x="13" y="1312"/>
                  </a:lnTo>
                  <a:lnTo>
                    <a:pt x="13" y="1306"/>
                  </a:lnTo>
                  <a:lnTo>
                    <a:pt x="6" y="1306"/>
                  </a:lnTo>
                  <a:lnTo>
                    <a:pt x="6" y="1300"/>
                  </a:lnTo>
                  <a:lnTo>
                    <a:pt x="6" y="1293"/>
                  </a:lnTo>
                  <a:lnTo>
                    <a:pt x="6" y="1287"/>
                  </a:lnTo>
                  <a:lnTo>
                    <a:pt x="6" y="1280"/>
                  </a:lnTo>
                  <a:lnTo>
                    <a:pt x="13" y="1280"/>
                  </a:lnTo>
                  <a:lnTo>
                    <a:pt x="13" y="1274"/>
                  </a:lnTo>
                  <a:lnTo>
                    <a:pt x="19" y="1274"/>
                  </a:lnTo>
                  <a:lnTo>
                    <a:pt x="25" y="1268"/>
                  </a:lnTo>
                  <a:lnTo>
                    <a:pt x="32" y="1261"/>
                  </a:lnTo>
                  <a:lnTo>
                    <a:pt x="38" y="1261"/>
                  </a:lnTo>
                  <a:lnTo>
                    <a:pt x="45" y="1261"/>
                  </a:lnTo>
                  <a:lnTo>
                    <a:pt x="51" y="1261"/>
                  </a:lnTo>
                  <a:lnTo>
                    <a:pt x="57" y="1261"/>
                  </a:lnTo>
                  <a:lnTo>
                    <a:pt x="64" y="1261"/>
                  </a:lnTo>
                  <a:lnTo>
                    <a:pt x="70" y="1255"/>
                  </a:lnTo>
                  <a:lnTo>
                    <a:pt x="70" y="1248"/>
                  </a:lnTo>
                  <a:lnTo>
                    <a:pt x="77" y="1248"/>
                  </a:lnTo>
                  <a:lnTo>
                    <a:pt x="77" y="1242"/>
                  </a:lnTo>
                  <a:lnTo>
                    <a:pt x="83" y="1236"/>
                  </a:lnTo>
                  <a:lnTo>
                    <a:pt x="83" y="1229"/>
                  </a:lnTo>
                  <a:lnTo>
                    <a:pt x="77" y="1223"/>
                  </a:lnTo>
                  <a:lnTo>
                    <a:pt x="77" y="1216"/>
                  </a:lnTo>
                  <a:lnTo>
                    <a:pt x="77" y="1210"/>
                  </a:lnTo>
                  <a:lnTo>
                    <a:pt x="77" y="1204"/>
                  </a:lnTo>
                  <a:lnTo>
                    <a:pt x="77" y="1197"/>
                  </a:lnTo>
                  <a:lnTo>
                    <a:pt x="83" y="1197"/>
                  </a:lnTo>
                  <a:lnTo>
                    <a:pt x="83" y="1191"/>
                  </a:lnTo>
                  <a:lnTo>
                    <a:pt x="89" y="1184"/>
                  </a:lnTo>
                  <a:lnTo>
                    <a:pt x="89" y="1178"/>
                  </a:lnTo>
                  <a:lnTo>
                    <a:pt x="96" y="1172"/>
                  </a:lnTo>
                  <a:lnTo>
                    <a:pt x="96" y="1165"/>
                  </a:lnTo>
                  <a:lnTo>
                    <a:pt x="96" y="1159"/>
                  </a:lnTo>
                  <a:lnTo>
                    <a:pt x="89" y="1159"/>
                  </a:lnTo>
                  <a:lnTo>
                    <a:pt x="83" y="1159"/>
                  </a:lnTo>
                  <a:lnTo>
                    <a:pt x="77" y="1152"/>
                  </a:lnTo>
                  <a:lnTo>
                    <a:pt x="77" y="1146"/>
                  </a:lnTo>
                  <a:lnTo>
                    <a:pt x="77" y="1133"/>
                  </a:lnTo>
                  <a:lnTo>
                    <a:pt x="83" y="1127"/>
                  </a:lnTo>
                  <a:lnTo>
                    <a:pt x="89" y="1114"/>
                  </a:lnTo>
                  <a:lnTo>
                    <a:pt x="89" y="1108"/>
                  </a:lnTo>
                  <a:lnTo>
                    <a:pt x="96" y="1108"/>
                  </a:lnTo>
                  <a:lnTo>
                    <a:pt x="96" y="1101"/>
                  </a:lnTo>
                  <a:lnTo>
                    <a:pt x="96" y="1095"/>
                  </a:lnTo>
                  <a:lnTo>
                    <a:pt x="102" y="1095"/>
                  </a:lnTo>
                  <a:lnTo>
                    <a:pt x="102" y="1088"/>
                  </a:lnTo>
                  <a:lnTo>
                    <a:pt x="109" y="1088"/>
                  </a:lnTo>
                  <a:lnTo>
                    <a:pt x="109" y="1082"/>
                  </a:lnTo>
                  <a:lnTo>
                    <a:pt x="109" y="1076"/>
                  </a:lnTo>
                  <a:lnTo>
                    <a:pt x="115" y="1069"/>
                  </a:lnTo>
                  <a:lnTo>
                    <a:pt x="115" y="1056"/>
                  </a:lnTo>
                  <a:lnTo>
                    <a:pt x="115" y="1044"/>
                  </a:lnTo>
                  <a:lnTo>
                    <a:pt x="115" y="1031"/>
                  </a:lnTo>
                  <a:lnTo>
                    <a:pt x="121" y="1024"/>
                  </a:lnTo>
                  <a:lnTo>
                    <a:pt x="121" y="1018"/>
                  </a:lnTo>
                  <a:lnTo>
                    <a:pt x="121" y="999"/>
                  </a:lnTo>
                  <a:lnTo>
                    <a:pt x="128" y="999"/>
                  </a:lnTo>
                  <a:lnTo>
                    <a:pt x="128" y="992"/>
                  </a:lnTo>
                  <a:lnTo>
                    <a:pt x="134" y="986"/>
                  </a:lnTo>
                  <a:lnTo>
                    <a:pt x="134" y="980"/>
                  </a:lnTo>
                  <a:lnTo>
                    <a:pt x="134" y="973"/>
                  </a:lnTo>
                  <a:lnTo>
                    <a:pt x="134" y="967"/>
                  </a:lnTo>
                  <a:lnTo>
                    <a:pt x="134" y="960"/>
                  </a:lnTo>
                  <a:lnTo>
                    <a:pt x="134" y="954"/>
                  </a:lnTo>
                  <a:lnTo>
                    <a:pt x="128" y="948"/>
                  </a:lnTo>
                  <a:lnTo>
                    <a:pt x="128" y="941"/>
                  </a:lnTo>
                  <a:lnTo>
                    <a:pt x="128" y="935"/>
                  </a:lnTo>
                  <a:lnTo>
                    <a:pt x="128" y="928"/>
                  </a:lnTo>
                  <a:lnTo>
                    <a:pt x="121" y="928"/>
                  </a:lnTo>
                  <a:lnTo>
                    <a:pt x="121" y="922"/>
                  </a:lnTo>
                  <a:lnTo>
                    <a:pt x="121" y="915"/>
                  </a:lnTo>
                  <a:lnTo>
                    <a:pt x="128" y="915"/>
                  </a:lnTo>
                  <a:lnTo>
                    <a:pt x="128" y="909"/>
                  </a:lnTo>
                  <a:lnTo>
                    <a:pt x="121" y="909"/>
                  </a:lnTo>
                  <a:lnTo>
                    <a:pt x="121" y="903"/>
                  </a:lnTo>
                  <a:lnTo>
                    <a:pt x="121" y="896"/>
                  </a:lnTo>
                  <a:lnTo>
                    <a:pt x="128" y="896"/>
                  </a:lnTo>
                  <a:lnTo>
                    <a:pt x="121" y="890"/>
                  </a:lnTo>
                  <a:lnTo>
                    <a:pt x="115" y="890"/>
                  </a:lnTo>
                  <a:lnTo>
                    <a:pt x="109" y="890"/>
                  </a:lnTo>
                  <a:lnTo>
                    <a:pt x="102" y="890"/>
                  </a:lnTo>
                  <a:lnTo>
                    <a:pt x="102" y="883"/>
                  </a:lnTo>
                  <a:lnTo>
                    <a:pt x="96" y="883"/>
                  </a:lnTo>
                  <a:lnTo>
                    <a:pt x="89" y="890"/>
                  </a:lnTo>
                  <a:lnTo>
                    <a:pt x="77" y="890"/>
                  </a:lnTo>
                  <a:lnTo>
                    <a:pt x="70" y="896"/>
                  </a:lnTo>
                  <a:lnTo>
                    <a:pt x="64" y="896"/>
                  </a:lnTo>
                  <a:lnTo>
                    <a:pt x="57" y="896"/>
                  </a:lnTo>
                  <a:lnTo>
                    <a:pt x="51" y="890"/>
                  </a:lnTo>
                  <a:lnTo>
                    <a:pt x="38" y="883"/>
                  </a:lnTo>
                  <a:lnTo>
                    <a:pt x="32" y="877"/>
                  </a:lnTo>
                  <a:lnTo>
                    <a:pt x="25" y="871"/>
                  </a:lnTo>
                  <a:lnTo>
                    <a:pt x="25" y="864"/>
                  </a:lnTo>
                  <a:lnTo>
                    <a:pt x="25" y="858"/>
                  </a:lnTo>
                  <a:lnTo>
                    <a:pt x="19" y="851"/>
                  </a:lnTo>
                  <a:lnTo>
                    <a:pt x="19" y="845"/>
                  </a:lnTo>
                  <a:lnTo>
                    <a:pt x="19" y="839"/>
                  </a:lnTo>
                  <a:lnTo>
                    <a:pt x="13" y="839"/>
                  </a:lnTo>
                  <a:lnTo>
                    <a:pt x="6" y="839"/>
                  </a:lnTo>
                  <a:lnTo>
                    <a:pt x="0" y="832"/>
                  </a:lnTo>
                  <a:lnTo>
                    <a:pt x="6" y="826"/>
                  </a:lnTo>
                  <a:lnTo>
                    <a:pt x="13" y="826"/>
                  </a:lnTo>
                  <a:lnTo>
                    <a:pt x="13" y="819"/>
                  </a:lnTo>
                  <a:lnTo>
                    <a:pt x="13" y="813"/>
                  </a:lnTo>
                  <a:lnTo>
                    <a:pt x="13" y="807"/>
                  </a:lnTo>
                  <a:lnTo>
                    <a:pt x="13" y="800"/>
                  </a:lnTo>
                  <a:lnTo>
                    <a:pt x="13" y="794"/>
                  </a:lnTo>
                  <a:lnTo>
                    <a:pt x="6" y="787"/>
                  </a:lnTo>
                  <a:lnTo>
                    <a:pt x="6" y="781"/>
                  </a:lnTo>
                  <a:lnTo>
                    <a:pt x="6" y="768"/>
                  </a:lnTo>
                  <a:lnTo>
                    <a:pt x="13" y="755"/>
                  </a:lnTo>
                  <a:lnTo>
                    <a:pt x="13" y="743"/>
                  </a:lnTo>
                  <a:lnTo>
                    <a:pt x="13" y="730"/>
                  </a:lnTo>
                  <a:lnTo>
                    <a:pt x="13" y="723"/>
                  </a:lnTo>
                  <a:lnTo>
                    <a:pt x="13" y="717"/>
                  </a:lnTo>
                  <a:lnTo>
                    <a:pt x="13" y="711"/>
                  </a:lnTo>
                  <a:lnTo>
                    <a:pt x="19" y="711"/>
                  </a:lnTo>
                  <a:lnTo>
                    <a:pt x="25" y="704"/>
                  </a:lnTo>
                  <a:lnTo>
                    <a:pt x="32" y="704"/>
                  </a:lnTo>
                  <a:lnTo>
                    <a:pt x="32" y="698"/>
                  </a:lnTo>
                  <a:lnTo>
                    <a:pt x="38" y="698"/>
                  </a:lnTo>
                  <a:lnTo>
                    <a:pt x="45" y="698"/>
                  </a:lnTo>
                  <a:lnTo>
                    <a:pt x="51" y="691"/>
                  </a:lnTo>
                  <a:lnTo>
                    <a:pt x="57" y="691"/>
                  </a:lnTo>
                  <a:lnTo>
                    <a:pt x="64" y="691"/>
                  </a:lnTo>
                  <a:lnTo>
                    <a:pt x="64" y="685"/>
                  </a:lnTo>
                  <a:lnTo>
                    <a:pt x="70" y="685"/>
                  </a:lnTo>
                  <a:lnTo>
                    <a:pt x="70" y="679"/>
                  </a:lnTo>
                  <a:lnTo>
                    <a:pt x="70" y="672"/>
                  </a:lnTo>
                  <a:lnTo>
                    <a:pt x="70" y="666"/>
                  </a:lnTo>
                  <a:lnTo>
                    <a:pt x="70" y="659"/>
                  </a:lnTo>
                  <a:lnTo>
                    <a:pt x="70" y="653"/>
                  </a:lnTo>
                  <a:lnTo>
                    <a:pt x="70" y="647"/>
                  </a:lnTo>
                  <a:lnTo>
                    <a:pt x="70" y="640"/>
                  </a:lnTo>
                  <a:lnTo>
                    <a:pt x="70" y="634"/>
                  </a:lnTo>
                  <a:lnTo>
                    <a:pt x="70" y="627"/>
                  </a:lnTo>
                  <a:lnTo>
                    <a:pt x="70" y="621"/>
                  </a:lnTo>
                  <a:lnTo>
                    <a:pt x="77" y="621"/>
                  </a:lnTo>
                  <a:lnTo>
                    <a:pt x="77" y="615"/>
                  </a:lnTo>
                  <a:lnTo>
                    <a:pt x="83" y="615"/>
                  </a:lnTo>
                  <a:lnTo>
                    <a:pt x="89" y="615"/>
                  </a:lnTo>
                  <a:lnTo>
                    <a:pt x="96" y="615"/>
                  </a:lnTo>
                  <a:lnTo>
                    <a:pt x="102" y="615"/>
                  </a:lnTo>
                  <a:lnTo>
                    <a:pt x="109" y="608"/>
                  </a:lnTo>
                  <a:lnTo>
                    <a:pt x="102" y="602"/>
                  </a:lnTo>
                  <a:lnTo>
                    <a:pt x="102" y="595"/>
                  </a:lnTo>
                  <a:lnTo>
                    <a:pt x="102" y="589"/>
                  </a:lnTo>
                  <a:lnTo>
                    <a:pt x="102" y="583"/>
                  </a:lnTo>
                  <a:lnTo>
                    <a:pt x="102" y="576"/>
                  </a:lnTo>
                  <a:lnTo>
                    <a:pt x="96" y="576"/>
                  </a:lnTo>
                  <a:lnTo>
                    <a:pt x="96" y="570"/>
                  </a:lnTo>
                  <a:lnTo>
                    <a:pt x="96" y="563"/>
                  </a:lnTo>
                  <a:lnTo>
                    <a:pt x="102" y="557"/>
                  </a:lnTo>
                  <a:lnTo>
                    <a:pt x="109" y="557"/>
                  </a:lnTo>
                  <a:lnTo>
                    <a:pt x="115" y="557"/>
                  </a:lnTo>
                  <a:lnTo>
                    <a:pt x="115" y="551"/>
                  </a:lnTo>
                  <a:lnTo>
                    <a:pt x="115" y="544"/>
                  </a:lnTo>
                  <a:lnTo>
                    <a:pt x="109" y="544"/>
                  </a:lnTo>
                  <a:lnTo>
                    <a:pt x="109" y="538"/>
                  </a:lnTo>
                  <a:lnTo>
                    <a:pt x="109" y="531"/>
                  </a:lnTo>
                  <a:lnTo>
                    <a:pt x="102" y="525"/>
                  </a:lnTo>
                  <a:lnTo>
                    <a:pt x="102" y="512"/>
                  </a:lnTo>
                  <a:lnTo>
                    <a:pt x="102" y="506"/>
                  </a:lnTo>
                  <a:lnTo>
                    <a:pt x="102" y="499"/>
                  </a:lnTo>
                  <a:lnTo>
                    <a:pt x="102" y="493"/>
                  </a:lnTo>
                  <a:lnTo>
                    <a:pt x="102" y="487"/>
                  </a:lnTo>
                  <a:lnTo>
                    <a:pt x="102" y="480"/>
                  </a:lnTo>
                  <a:lnTo>
                    <a:pt x="109" y="474"/>
                  </a:lnTo>
                  <a:lnTo>
                    <a:pt x="109" y="467"/>
                  </a:lnTo>
                  <a:lnTo>
                    <a:pt x="109" y="461"/>
                  </a:lnTo>
                  <a:lnTo>
                    <a:pt x="109" y="455"/>
                  </a:lnTo>
                  <a:lnTo>
                    <a:pt x="102" y="455"/>
                  </a:lnTo>
                  <a:lnTo>
                    <a:pt x="102" y="448"/>
                  </a:lnTo>
                  <a:lnTo>
                    <a:pt x="102" y="442"/>
                  </a:lnTo>
                  <a:lnTo>
                    <a:pt x="102" y="435"/>
                  </a:lnTo>
                  <a:lnTo>
                    <a:pt x="115" y="435"/>
                  </a:lnTo>
                  <a:lnTo>
                    <a:pt x="121" y="435"/>
                  </a:lnTo>
                  <a:lnTo>
                    <a:pt x="121" y="429"/>
                  </a:lnTo>
                  <a:lnTo>
                    <a:pt x="128" y="429"/>
                  </a:lnTo>
                  <a:lnTo>
                    <a:pt x="134" y="429"/>
                  </a:lnTo>
                  <a:lnTo>
                    <a:pt x="141" y="435"/>
                  </a:lnTo>
                  <a:lnTo>
                    <a:pt x="147" y="435"/>
                  </a:lnTo>
                  <a:lnTo>
                    <a:pt x="153" y="435"/>
                  </a:lnTo>
                  <a:lnTo>
                    <a:pt x="160" y="429"/>
                  </a:lnTo>
                  <a:lnTo>
                    <a:pt x="166" y="429"/>
                  </a:lnTo>
                  <a:lnTo>
                    <a:pt x="166" y="423"/>
                  </a:lnTo>
                  <a:lnTo>
                    <a:pt x="173" y="416"/>
                  </a:lnTo>
                  <a:lnTo>
                    <a:pt x="179" y="416"/>
                  </a:lnTo>
                  <a:lnTo>
                    <a:pt x="179" y="410"/>
                  </a:lnTo>
                  <a:lnTo>
                    <a:pt x="185" y="410"/>
                  </a:lnTo>
                  <a:lnTo>
                    <a:pt x="185" y="403"/>
                  </a:lnTo>
                  <a:lnTo>
                    <a:pt x="192" y="403"/>
                  </a:lnTo>
                  <a:lnTo>
                    <a:pt x="198" y="403"/>
                  </a:lnTo>
                  <a:lnTo>
                    <a:pt x="205" y="403"/>
                  </a:lnTo>
                  <a:lnTo>
                    <a:pt x="218" y="397"/>
                  </a:lnTo>
                  <a:lnTo>
                    <a:pt x="230" y="397"/>
                  </a:lnTo>
                  <a:lnTo>
                    <a:pt x="250" y="391"/>
                  </a:lnTo>
                  <a:lnTo>
                    <a:pt x="262" y="384"/>
                  </a:lnTo>
                  <a:lnTo>
                    <a:pt x="269" y="378"/>
                  </a:lnTo>
                  <a:lnTo>
                    <a:pt x="269" y="371"/>
                  </a:lnTo>
                  <a:lnTo>
                    <a:pt x="275" y="371"/>
                  </a:lnTo>
                  <a:lnTo>
                    <a:pt x="282" y="371"/>
                  </a:lnTo>
                  <a:lnTo>
                    <a:pt x="288" y="378"/>
                  </a:lnTo>
                  <a:lnTo>
                    <a:pt x="294" y="378"/>
                  </a:lnTo>
                  <a:lnTo>
                    <a:pt x="294" y="371"/>
                  </a:lnTo>
                  <a:lnTo>
                    <a:pt x="294" y="365"/>
                  </a:lnTo>
                  <a:lnTo>
                    <a:pt x="301" y="365"/>
                  </a:lnTo>
                  <a:lnTo>
                    <a:pt x="307" y="365"/>
                  </a:lnTo>
                  <a:lnTo>
                    <a:pt x="314" y="371"/>
                  </a:lnTo>
                  <a:lnTo>
                    <a:pt x="320" y="378"/>
                  </a:lnTo>
                  <a:lnTo>
                    <a:pt x="333" y="378"/>
                  </a:lnTo>
                  <a:lnTo>
                    <a:pt x="339" y="378"/>
                  </a:lnTo>
                  <a:lnTo>
                    <a:pt x="346" y="371"/>
                  </a:lnTo>
                  <a:lnTo>
                    <a:pt x="352" y="371"/>
                  </a:lnTo>
                  <a:lnTo>
                    <a:pt x="352" y="365"/>
                  </a:lnTo>
                  <a:lnTo>
                    <a:pt x="358" y="365"/>
                  </a:lnTo>
                  <a:lnTo>
                    <a:pt x="365" y="365"/>
                  </a:lnTo>
                  <a:lnTo>
                    <a:pt x="371" y="365"/>
                  </a:lnTo>
                  <a:lnTo>
                    <a:pt x="378" y="365"/>
                  </a:lnTo>
                  <a:lnTo>
                    <a:pt x="384" y="365"/>
                  </a:lnTo>
                  <a:lnTo>
                    <a:pt x="390" y="365"/>
                  </a:lnTo>
                  <a:lnTo>
                    <a:pt x="397" y="365"/>
                  </a:lnTo>
                  <a:lnTo>
                    <a:pt x="403" y="359"/>
                  </a:lnTo>
                  <a:lnTo>
                    <a:pt x="410" y="359"/>
                  </a:lnTo>
                  <a:lnTo>
                    <a:pt x="416" y="359"/>
                  </a:lnTo>
                  <a:lnTo>
                    <a:pt x="416" y="352"/>
                  </a:lnTo>
                  <a:lnTo>
                    <a:pt x="416" y="359"/>
                  </a:lnTo>
                  <a:lnTo>
                    <a:pt x="422" y="359"/>
                  </a:lnTo>
                  <a:lnTo>
                    <a:pt x="429" y="365"/>
                  </a:lnTo>
                  <a:lnTo>
                    <a:pt x="435" y="365"/>
                  </a:lnTo>
                  <a:lnTo>
                    <a:pt x="442" y="365"/>
                  </a:lnTo>
                  <a:lnTo>
                    <a:pt x="454" y="365"/>
                  </a:lnTo>
                  <a:lnTo>
                    <a:pt x="461" y="365"/>
                  </a:lnTo>
                  <a:lnTo>
                    <a:pt x="461" y="371"/>
                  </a:lnTo>
                  <a:lnTo>
                    <a:pt x="467" y="371"/>
                  </a:lnTo>
                  <a:lnTo>
                    <a:pt x="474" y="378"/>
                  </a:lnTo>
                  <a:lnTo>
                    <a:pt x="480" y="378"/>
                  </a:lnTo>
                  <a:lnTo>
                    <a:pt x="480" y="384"/>
                  </a:lnTo>
                  <a:lnTo>
                    <a:pt x="486" y="384"/>
                  </a:lnTo>
                  <a:lnTo>
                    <a:pt x="486" y="378"/>
                  </a:lnTo>
                  <a:lnTo>
                    <a:pt x="493" y="371"/>
                  </a:lnTo>
                  <a:lnTo>
                    <a:pt x="499" y="371"/>
                  </a:lnTo>
                  <a:lnTo>
                    <a:pt x="512" y="371"/>
                  </a:lnTo>
                  <a:lnTo>
                    <a:pt x="518" y="371"/>
                  </a:lnTo>
                  <a:lnTo>
                    <a:pt x="525" y="371"/>
                  </a:lnTo>
                  <a:lnTo>
                    <a:pt x="531" y="371"/>
                  </a:lnTo>
                  <a:lnTo>
                    <a:pt x="538" y="371"/>
                  </a:lnTo>
                  <a:lnTo>
                    <a:pt x="544" y="371"/>
                  </a:lnTo>
                  <a:lnTo>
                    <a:pt x="550" y="365"/>
                  </a:lnTo>
                  <a:lnTo>
                    <a:pt x="557" y="365"/>
                  </a:lnTo>
                  <a:lnTo>
                    <a:pt x="563" y="365"/>
                  </a:lnTo>
                  <a:lnTo>
                    <a:pt x="570" y="365"/>
                  </a:lnTo>
                  <a:lnTo>
                    <a:pt x="576" y="365"/>
                  </a:lnTo>
                  <a:lnTo>
                    <a:pt x="589" y="359"/>
                  </a:lnTo>
                  <a:lnTo>
                    <a:pt x="595" y="359"/>
                  </a:lnTo>
                  <a:lnTo>
                    <a:pt x="602" y="359"/>
                  </a:lnTo>
                  <a:lnTo>
                    <a:pt x="608" y="359"/>
                  </a:lnTo>
                  <a:lnTo>
                    <a:pt x="608" y="352"/>
                  </a:lnTo>
                  <a:lnTo>
                    <a:pt x="615" y="352"/>
                  </a:lnTo>
                  <a:lnTo>
                    <a:pt x="615" y="346"/>
                  </a:lnTo>
                  <a:lnTo>
                    <a:pt x="621" y="346"/>
                  </a:lnTo>
                  <a:lnTo>
                    <a:pt x="621" y="339"/>
                  </a:lnTo>
                  <a:lnTo>
                    <a:pt x="627" y="339"/>
                  </a:lnTo>
                  <a:lnTo>
                    <a:pt x="634" y="339"/>
                  </a:lnTo>
                  <a:lnTo>
                    <a:pt x="634" y="333"/>
                  </a:lnTo>
                  <a:lnTo>
                    <a:pt x="640" y="333"/>
                  </a:lnTo>
                  <a:lnTo>
                    <a:pt x="647" y="333"/>
                  </a:lnTo>
                  <a:lnTo>
                    <a:pt x="653" y="326"/>
                  </a:lnTo>
                  <a:lnTo>
                    <a:pt x="653" y="320"/>
                  </a:lnTo>
                  <a:lnTo>
                    <a:pt x="659" y="320"/>
                  </a:lnTo>
                  <a:lnTo>
                    <a:pt x="659" y="314"/>
                  </a:lnTo>
                  <a:lnTo>
                    <a:pt x="666" y="314"/>
                  </a:lnTo>
                  <a:lnTo>
                    <a:pt x="672" y="314"/>
                  </a:lnTo>
                  <a:lnTo>
                    <a:pt x="672" y="307"/>
                  </a:lnTo>
                  <a:lnTo>
                    <a:pt x="672" y="301"/>
                  </a:lnTo>
                  <a:lnTo>
                    <a:pt x="679" y="301"/>
                  </a:lnTo>
                  <a:lnTo>
                    <a:pt x="685" y="294"/>
                  </a:lnTo>
                  <a:lnTo>
                    <a:pt x="685" y="288"/>
                  </a:lnTo>
                  <a:lnTo>
                    <a:pt x="685" y="282"/>
                  </a:lnTo>
                  <a:lnTo>
                    <a:pt x="685" y="275"/>
                  </a:lnTo>
                  <a:lnTo>
                    <a:pt x="691" y="275"/>
                  </a:lnTo>
                  <a:lnTo>
                    <a:pt x="691" y="269"/>
                  </a:lnTo>
                  <a:lnTo>
                    <a:pt x="691" y="262"/>
                  </a:lnTo>
                  <a:lnTo>
                    <a:pt x="691" y="256"/>
                  </a:lnTo>
                  <a:lnTo>
                    <a:pt x="685" y="256"/>
                  </a:lnTo>
                  <a:lnTo>
                    <a:pt x="685" y="250"/>
                  </a:lnTo>
                  <a:lnTo>
                    <a:pt x="691" y="243"/>
                  </a:lnTo>
                  <a:lnTo>
                    <a:pt x="685" y="237"/>
                  </a:lnTo>
                  <a:lnTo>
                    <a:pt x="685" y="230"/>
                  </a:lnTo>
                  <a:lnTo>
                    <a:pt x="691" y="230"/>
                  </a:lnTo>
                  <a:lnTo>
                    <a:pt x="691" y="224"/>
                  </a:lnTo>
                  <a:lnTo>
                    <a:pt x="691" y="218"/>
                  </a:lnTo>
                  <a:lnTo>
                    <a:pt x="685" y="211"/>
                  </a:lnTo>
                  <a:lnTo>
                    <a:pt x="685" y="205"/>
                  </a:lnTo>
                  <a:lnTo>
                    <a:pt x="691" y="205"/>
                  </a:lnTo>
                  <a:lnTo>
                    <a:pt x="691" y="198"/>
                  </a:lnTo>
                  <a:lnTo>
                    <a:pt x="698" y="198"/>
                  </a:lnTo>
                  <a:lnTo>
                    <a:pt x="698" y="192"/>
                  </a:lnTo>
                  <a:lnTo>
                    <a:pt x="691" y="192"/>
                  </a:lnTo>
                  <a:lnTo>
                    <a:pt x="698" y="186"/>
                  </a:lnTo>
                  <a:lnTo>
                    <a:pt x="698" y="179"/>
                  </a:lnTo>
                  <a:lnTo>
                    <a:pt x="691" y="179"/>
                  </a:lnTo>
                  <a:lnTo>
                    <a:pt x="691" y="173"/>
                  </a:lnTo>
                  <a:lnTo>
                    <a:pt x="691" y="166"/>
                  </a:lnTo>
                  <a:lnTo>
                    <a:pt x="691" y="160"/>
                  </a:lnTo>
                  <a:lnTo>
                    <a:pt x="691" y="154"/>
                  </a:lnTo>
                  <a:lnTo>
                    <a:pt x="698" y="154"/>
                  </a:lnTo>
                  <a:lnTo>
                    <a:pt x="698" y="147"/>
                  </a:lnTo>
                  <a:lnTo>
                    <a:pt x="691" y="147"/>
                  </a:lnTo>
                  <a:lnTo>
                    <a:pt x="685" y="147"/>
                  </a:lnTo>
                  <a:lnTo>
                    <a:pt x="691" y="147"/>
                  </a:lnTo>
                  <a:lnTo>
                    <a:pt x="691" y="141"/>
                  </a:lnTo>
                  <a:lnTo>
                    <a:pt x="685" y="141"/>
                  </a:lnTo>
                  <a:lnTo>
                    <a:pt x="679" y="141"/>
                  </a:lnTo>
                  <a:lnTo>
                    <a:pt x="679" y="134"/>
                  </a:lnTo>
                  <a:lnTo>
                    <a:pt x="685" y="134"/>
                  </a:lnTo>
                  <a:lnTo>
                    <a:pt x="685" y="128"/>
                  </a:lnTo>
                  <a:lnTo>
                    <a:pt x="679" y="128"/>
                  </a:lnTo>
                  <a:lnTo>
                    <a:pt x="679" y="122"/>
                  </a:lnTo>
                  <a:lnTo>
                    <a:pt x="679" y="115"/>
                  </a:lnTo>
                  <a:lnTo>
                    <a:pt x="679" y="122"/>
                  </a:lnTo>
                  <a:lnTo>
                    <a:pt x="685" y="122"/>
                  </a:lnTo>
                  <a:lnTo>
                    <a:pt x="685" y="115"/>
                  </a:lnTo>
                  <a:lnTo>
                    <a:pt x="685" y="109"/>
                  </a:lnTo>
                  <a:lnTo>
                    <a:pt x="685" y="102"/>
                  </a:lnTo>
                  <a:lnTo>
                    <a:pt x="679" y="102"/>
                  </a:lnTo>
                  <a:lnTo>
                    <a:pt x="679" y="96"/>
                  </a:lnTo>
                  <a:lnTo>
                    <a:pt x="679" y="90"/>
                  </a:lnTo>
                  <a:lnTo>
                    <a:pt x="679" y="83"/>
                  </a:lnTo>
                  <a:lnTo>
                    <a:pt x="679" y="77"/>
                  </a:lnTo>
                  <a:lnTo>
                    <a:pt x="672" y="77"/>
                  </a:lnTo>
                  <a:lnTo>
                    <a:pt x="672" y="70"/>
                  </a:lnTo>
                  <a:lnTo>
                    <a:pt x="666" y="64"/>
                  </a:lnTo>
                  <a:lnTo>
                    <a:pt x="666" y="58"/>
                  </a:lnTo>
                  <a:lnTo>
                    <a:pt x="666" y="51"/>
                  </a:lnTo>
                  <a:lnTo>
                    <a:pt x="666" y="45"/>
                  </a:lnTo>
                  <a:lnTo>
                    <a:pt x="672" y="45"/>
                  </a:lnTo>
                  <a:lnTo>
                    <a:pt x="672" y="38"/>
                  </a:lnTo>
                  <a:lnTo>
                    <a:pt x="666" y="38"/>
                  </a:lnTo>
                  <a:lnTo>
                    <a:pt x="666" y="32"/>
                  </a:lnTo>
                  <a:lnTo>
                    <a:pt x="666" y="26"/>
                  </a:lnTo>
                  <a:lnTo>
                    <a:pt x="672" y="26"/>
                  </a:lnTo>
                  <a:lnTo>
                    <a:pt x="672" y="19"/>
                  </a:lnTo>
                  <a:lnTo>
                    <a:pt x="666" y="19"/>
                  </a:lnTo>
                  <a:lnTo>
                    <a:pt x="666" y="13"/>
                  </a:lnTo>
                  <a:lnTo>
                    <a:pt x="672" y="13"/>
                  </a:lnTo>
                  <a:lnTo>
                    <a:pt x="672" y="6"/>
                  </a:lnTo>
                  <a:lnTo>
                    <a:pt x="679" y="6"/>
                  </a:lnTo>
                  <a:lnTo>
                    <a:pt x="679" y="0"/>
                  </a:lnTo>
                  <a:lnTo>
                    <a:pt x="704" y="0"/>
                  </a:lnTo>
                  <a:lnTo>
                    <a:pt x="749" y="6"/>
                  </a:lnTo>
                  <a:lnTo>
                    <a:pt x="787" y="6"/>
                  </a:lnTo>
                  <a:lnTo>
                    <a:pt x="800" y="6"/>
                  </a:lnTo>
                  <a:lnTo>
                    <a:pt x="832" y="6"/>
                  </a:lnTo>
                  <a:lnTo>
                    <a:pt x="845" y="6"/>
                  </a:lnTo>
                  <a:lnTo>
                    <a:pt x="871" y="6"/>
                  </a:lnTo>
                  <a:lnTo>
                    <a:pt x="883" y="6"/>
                  </a:lnTo>
                  <a:lnTo>
                    <a:pt x="909" y="6"/>
                  </a:lnTo>
                  <a:lnTo>
                    <a:pt x="928" y="6"/>
                  </a:lnTo>
                  <a:lnTo>
                    <a:pt x="935" y="6"/>
                  </a:lnTo>
                  <a:lnTo>
                    <a:pt x="948" y="6"/>
                  </a:lnTo>
                  <a:lnTo>
                    <a:pt x="960" y="6"/>
                  </a:lnTo>
                  <a:lnTo>
                    <a:pt x="980" y="0"/>
                  </a:lnTo>
                  <a:lnTo>
                    <a:pt x="986" y="0"/>
                  </a:lnTo>
                  <a:lnTo>
                    <a:pt x="1018" y="0"/>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endParaRPr lang="fr-FR" dirty="0"/>
            </a:p>
          </p:txBody>
        </p:sp>
        <p:sp>
          <p:nvSpPr>
            <p:cNvPr id="55" name="Freeform 229">
              <a:extLst>
                <a:ext uri="{FF2B5EF4-FFF2-40B4-BE49-F238E27FC236}">
                  <a16:creationId xmlns:a16="http://schemas.microsoft.com/office/drawing/2014/main" id="{A3DD1B95-01E1-7CE2-EF7B-62EF3A0A96B9}"/>
                </a:ext>
              </a:extLst>
            </p:cNvPr>
            <p:cNvSpPr>
              <a:spLocks/>
            </p:cNvSpPr>
            <p:nvPr/>
          </p:nvSpPr>
          <p:spPr bwMode="gray">
            <a:xfrm>
              <a:off x="3678872" y="1770697"/>
              <a:ext cx="673717" cy="825628"/>
            </a:xfrm>
            <a:custGeom>
              <a:avLst/>
              <a:gdLst>
                <a:gd name="T0" fmla="*/ 999 w 1044"/>
                <a:gd name="T1" fmla="*/ 858 h 1146"/>
                <a:gd name="T2" fmla="*/ 948 w 1044"/>
                <a:gd name="T3" fmla="*/ 883 h 1146"/>
                <a:gd name="T4" fmla="*/ 909 w 1044"/>
                <a:gd name="T5" fmla="*/ 870 h 1146"/>
                <a:gd name="T6" fmla="*/ 877 w 1044"/>
                <a:gd name="T7" fmla="*/ 883 h 1146"/>
                <a:gd name="T8" fmla="*/ 852 w 1044"/>
                <a:gd name="T9" fmla="*/ 877 h 1146"/>
                <a:gd name="T10" fmla="*/ 826 w 1044"/>
                <a:gd name="T11" fmla="*/ 877 h 1146"/>
                <a:gd name="T12" fmla="*/ 807 w 1044"/>
                <a:gd name="T13" fmla="*/ 902 h 1146"/>
                <a:gd name="T14" fmla="*/ 756 w 1044"/>
                <a:gd name="T15" fmla="*/ 998 h 1146"/>
                <a:gd name="T16" fmla="*/ 762 w 1044"/>
                <a:gd name="T17" fmla="*/ 1050 h 1146"/>
                <a:gd name="T18" fmla="*/ 730 w 1044"/>
                <a:gd name="T19" fmla="*/ 1088 h 1146"/>
                <a:gd name="T20" fmla="*/ 743 w 1044"/>
                <a:gd name="T21" fmla="*/ 1133 h 1146"/>
                <a:gd name="T22" fmla="*/ 711 w 1044"/>
                <a:gd name="T23" fmla="*/ 1133 h 1146"/>
                <a:gd name="T24" fmla="*/ 672 w 1044"/>
                <a:gd name="T25" fmla="*/ 1139 h 1146"/>
                <a:gd name="T26" fmla="*/ 621 w 1044"/>
                <a:gd name="T27" fmla="*/ 1133 h 1146"/>
                <a:gd name="T28" fmla="*/ 602 w 1044"/>
                <a:gd name="T29" fmla="*/ 1107 h 1146"/>
                <a:gd name="T30" fmla="*/ 596 w 1044"/>
                <a:gd name="T31" fmla="*/ 1082 h 1146"/>
                <a:gd name="T32" fmla="*/ 551 w 1044"/>
                <a:gd name="T33" fmla="*/ 1088 h 1146"/>
                <a:gd name="T34" fmla="*/ 512 w 1044"/>
                <a:gd name="T35" fmla="*/ 1056 h 1146"/>
                <a:gd name="T36" fmla="*/ 512 w 1044"/>
                <a:gd name="T37" fmla="*/ 1018 h 1146"/>
                <a:gd name="T38" fmla="*/ 500 w 1044"/>
                <a:gd name="T39" fmla="*/ 1005 h 1146"/>
                <a:gd name="T40" fmla="*/ 487 w 1044"/>
                <a:gd name="T41" fmla="*/ 966 h 1146"/>
                <a:gd name="T42" fmla="*/ 448 w 1044"/>
                <a:gd name="T43" fmla="*/ 954 h 1146"/>
                <a:gd name="T44" fmla="*/ 455 w 1044"/>
                <a:gd name="T45" fmla="*/ 902 h 1146"/>
                <a:gd name="T46" fmla="*/ 448 w 1044"/>
                <a:gd name="T47" fmla="*/ 858 h 1146"/>
                <a:gd name="T48" fmla="*/ 455 w 1044"/>
                <a:gd name="T49" fmla="*/ 806 h 1146"/>
                <a:gd name="T50" fmla="*/ 461 w 1044"/>
                <a:gd name="T51" fmla="*/ 781 h 1146"/>
                <a:gd name="T52" fmla="*/ 487 w 1044"/>
                <a:gd name="T53" fmla="*/ 762 h 1146"/>
                <a:gd name="T54" fmla="*/ 448 w 1044"/>
                <a:gd name="T55" fmla="*/ 762 h 1146"/>
                <a:gd name="T56" fmla="*/ 416 w 1044"/>
                <a:gd name="T57" fmla="*/ 755 h 1146"/>
                <a:gd name="T58" fmla="*/ 423 w 1044"/>
                <a:gd name="T59" fmla="*/ 730 h 1146"/>
                <a:gd name="T60" fmla="*/ 403 w 1044"/>
                <a:gd name="T61" fmla="*/ 704 h 1146"/>
                <a:gd name="T62" fmla="*/ 403 w 1044"/>
                <a:gd name="T63" fmla="*/ 685 h 1146"/>
                <a:gd name="T64" fmla="*/ 384 w 1044"/>
                <a:gd name="T65" fmla="*/ 659 h 1146"/>
                <a:gd name="T66" fmla="*/ 359 w 1044"/>
                <a:gd name="T67" fmla="*/ 666 h 1146"/>
                <a:gd name="T68" fmla="*/ 314 w 1044"/>
                <a:gd name="T69" fmla="*/ 666 h 1146"/>
                <a:gd name="T70" fmla="*/ 288 w 1044"/>
                <a:gd name="T71" fmla="*/ 653 h 1146"/>
                <a:gd name="T72" fmla="*/ 256 w 1044"/>
                <a:gd name="T73" fmla="*/ 582 h 1146"/>
                <a:gd name="T74" fmla="*/ 186 w 1044"/>
                <a:gd name="T75" fmla="*/ 538 h 1146"/>
                <a:gd name="T76" fmla="*/ 122 w 1044"/>
                <a:gd name="T77" fmla="*/ 486 h 1146"/>
                <a:gd name="T78" fmla="*/ 71 w 1044"/>
                <a:gd name="T79" fmla="*/ 461 h 1146"/>
                <a:gd name="T80" fmla="*/ 58 w 1044"/>
                <a:gd name="T81" fmla="*/ 390 h 1146"/>
                <a:gd name="T82" fmla="*/ 58 w 1044"/>
                <a:gd name="T83" fmla="*/ 352 h 1146"/>
                <a:gd name="T84" fmla="*/ 83 w 1044"/>
                <a:gd name="T85" fmla="*/ 313 h 1146"/>
                <a:gd name="T86" fmla="*/ 109 w 1044"/>
                <a:gd name="T87" fmla="*/ 281 h 1146"/>
                <a:gd name="T88" fmla="*/ 109 w 1044"/>
                <a:gd name="T89" fmla="*/ 230 h 1146"/>
                <a:gd name="T90" fmla="*/ 115 w 1044"/>
                <a:gd name="T91" fmla="*/ 185 h 1146"/>
                <a:gd name="T92" fmla="*/ 147 w 1044"/>
                <a:gd name="T93" fmla="*/ 147 h 1146"/>
                <a:gd name="T94" fmla="*/ 154 w 1044"/>
                <a:gd name="T95" fmla="*/ 102 h 1146"/>
                <a:gd name="T96" fmla="*/ 122 w 1044"/>
                <a:gd name="T97" fmla="*/ 32 h 1146"/>
                <a:gd name="T98" fmla="*/ 51 w 1044"/>
                <a:gd name="T99" fmla="*/ 45 h 1146"/>
                <a:gd name="T100" fmla="*/ 0 w 1044"/>
                <a:gd name="T101" fmla="*/ 25 h 1146"/>
                <a:gd name="T102" fmla="*/ 32 w 1044"/>
                <a:gd name="T103" fmla="*/ 6 h 1146"/>
                <a:gd name="T104" fmla="*/ 160 w 1044"/>
                <a:gd name="T105" fmla="*/ 32 h 1146"/>
                <a:gd name="T106" fmla="*/ 371 w 1044"/>
                <a:gd name="T107" fmla="*/ 70 h 1146"/>
                <a:gd name="T108" fmla="*/ 589 w 1044"/>
                <a:gd name="T109" fmla="*/ 128 h 1146"/>
                <a:gd name="T110" fmla="*/ 596 w 1044"/>
                <a:gd name="T111" fmla="*/ 153 h 1146"/>
                <a:gd name="T112" fmla="*/ 589 w 1044"/>
                <a:gd name="T113" fmla="*/ 192 h 1146"/>
                <a:gd name="T114" fmla="*/ 916 w 1044"/>
                <a:gd name="T115" fmla="*/ 128 h 1146"/>
                <a:gd name="T116" fmla="*/ 922 w 1044"/>
                <a:gd name="T117" fmla="*/ 307 h 1146"/>
                <a:gd name="T118" fmla="*/ 845 w 1044"/>
                <a:gd name="T119" fmla="*/ 698 h 1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44" h="1146">
                  <a:moveTo>
                    <a:pt x="1044" y="838"/>
                  </a:moveTo>
                  <a:lnTo>
                    <a:pt x="1044" y="845"/>
                  </a:lnTo>
                  <a:lnTo>
                    <a:pt x="1037" y="851"/>
                  </a:lnTo>
                  <a:lnTo>
                    <a:pt x="1031" y="858"/>
                  </a:lnTo>
                  <a:lnTo>
                    <a:pt x="1025" y="851"/>
                  </a:lnTo>
                  <a:lnTo>
                    <a:pt x="1018" y="851"/>
                  </a:lnTo>
                  <a:lnTo>
                    <a:pt x="1012" y="851"/>
                  </a:lnTo>
                  <a:lnTo>
                    <a:pt x="1005" y="858"/>
                  </a:lnTo>
                  <a:lnTo>
                    <a:pt x="999" y="858"/>
                  </a:lnTo>
                  <a:lnTo>
                    <a:pt x="993" y="858"/>
                  </a:lnTo>
                  <a:lnTo>
                    <a:pt x="980" y="858"/>
                  </a:lnTo>
                  <a:lnTo>
                    <a:pt x="967" y="858"/>
                  </a:lnTo>
                  <a:lnTo>
                    <a:pt x="961" y="864"/>
                  </a:lnTo>
                  <a:lnTo>
                    <a:pt x="954" y="864"/>
                  </a:lnTo>
                  <a:lnTo>
                    <a:pt x="954" y="870"/>
                  </a:lnTo>
                  <a:lnTo>
                    <a:pt x="948" y="870"/>
                  </a:lnTo>
                  <a:lnTo>
                    <a:pt x="948" y="877"/>
                  </a:lnTo>
                  <a:lnTo>
                    <a:pt x="948" y="883"/>
                  </a:lnTo>
                  <a:lnTo>
                    <a:pt x="941" y="883"/>
                  </a:lnTo>
                  <a:lnTo>
                    <a:pt x="935" y="877"/>
                  </a:lnTo>
                  <a:lnTo>
                    <a:pt x="929" y="877"/>
                  </a:lnTo>
                  <a:lnTo>
                    <a:pt x="929" y="870"/>
                  </a:lnTo>
                  <a:lnTo>
                    <a:pt x="922" y="870"/>
                  </a:lnTo>
                  <a:lnTo>
                    <a:pt x="922" y="864"/>
                  </a:lnTo>
                  <a:lnTo>
                    <a:pt x="916" y="864"/>
                  </a:lnTo>
                  <a:lnTo>
                    <a:pt x="916" y="870"/>
                  </a:lnTo>
                  <a:lnTo>
                    <a:pt x="909" y="870"/>
                  </a:lnTo>
                  <a:lnTo>
                    <a:pt x="909" y="877"/>
                  </a:lnTo>
                  <a:lnTo>
                    <a:pt x="903" y="877"/>
                  </a:lnTo>
                  <a:lnTo>
                    <a:pt x="903" y="870"/>
                  </a:lnTo>
                  <a:lnTo>
                    <a:pt x="903" y="877"/>
                  </a:lnTo>
                  <a:lnTo>
                    <a:pt x="897" y="877"/>
                  </a:lnTo>
                  <a:lnTo>
                    <a:pt x="897" y="883"/>
                  </a:lnTo>
                  <a:lnTo>
                    <a:pt x="890" y="883"/>
                  </a:lnTo>
                  <a:lnTo>
                    <a:pt x="884" y="883"/>
                  </a:lnTo>
                  <a:lnTo>
                    <a:pt x="877" y="883"/>
                  </a:lnTo>
                  <a:lnTo>
                    <a:pt x="877" y="890"/>
                  </a:lnTo>
                  <a:lnTo>
                    <a:pt x="877" y="896"/>
                  </a:lnTo>
                  <a:lnTo>
                    <a:pt x="871" y="896"/>
                  </a:lnTo>
                  <a:lnTo>
                    <a:pt x="865" y="896"/>
                  </a:lnTo>
                  <a:lnTo>
                    <a:pt x="865" y="890"/>
                  </a:lnTo>
                  <a:lnTo>
                    <a:pt x="865" y="883"/>
                  </a:lnTo>
                  <a:lnTo>
                    <a:pt x="858" y="883"/>
                  </a:lnTo>
                  <a:lnTo>
                    <a:pt x="858" y="877"/>
                  </a:lnTo>
                  <a:lnTo>
                    <a:pt x="852" y="877"/>
                  </a:lnTo>
                  <a:lnTo>
                    <a:pt x="852" y="883"/>
                  </a:lnTo>
                  <a:lnTo>
                    <a:pt x="852" y="877"/>
                  </a:lnTo>
                  <a:lnTo>
                    <a:pt x="852" y="870"/>
                  </a:lnTo>
                  <a:lnTo>
                    <a:pt x="845" y="870"/>
                  </a:lnTo>
                  <a:lnTo>
                    <a:pt x="845" y="877"/>
                  </a:lnTo>
                  <a:lnTo>
                    <a:pt x="839" y="877"/>
                  </a:lnTo>
                  <a:lnTo>
                    <a:pt x="839" y="883"/>
                  </a:lnTo>
                  <a:lnTo>
                    <a:pt x="833" y="883"/>
                  </a:lnTo>
                  <a:lnTo>
                    <a:pt x="826" y="877"/>
                  </a:lnTo>
                  <a:lnTo>
                    <a:pt x="820" y="877"/>
                  </a:lnTo>
                  <a:lnTo>
                    <a:pt x="820" y="883"/>
                  </a:lnTo>
                  <a:lnTo>
                    <a:pt x="813" y="883"/>
                  </a:lnTo>
                  <a:lnTo>
                    <a:pt x="813" y="890"/>
                  </a:lnTo>
                  <a:lnTo>
                    <a:pt x="807" y="890"/>
                  </a:lnTo>
                  <a:lnTo>
                    <a:pt x="801" y="890"/>
                  </a:lnTo>
                  <a:lnTo>
                    <a:pt x="801" y="896"/>
                  </a:lnTo>
                  <a:lnTo>
                    <a:pt x="807" y="896"/>
                  </a:lnTo>
                  <a:lnTo>
                    <a:pt x="807" y="902"/>
                  </a:lnTo>
                  <a:lnTo>
                    <a:pt x="801" y="909"/>
                  </a:lnTo>
                  <a:lnTo>
                    <a:pt x="801" y="915"/>
                  </a:lnTo>
                  <a:lnTo>
                    <a:pt x="794" y="922"/>
                  </a:lnTo>
                  <a:lnTo>
                    <a:pt x="781" y="947"/>
                  </a:lnTo>
                  <a:lnTo>
                    <a:pt x="775" y="966"/>
                  </a:lnTo>
                  <a:lnTo>
                    <a:pt x="768" y="973"/>
                  </a:lnTo>
                  <a:lnTo>
                    <a:pt x="762" y="986"/>
                  </a:lnTo>
                  <a:lnTo>
                    <a:pt x="756" y="992"/>
                  </a:lnTo>
                  <a:lnTo>
                    <a:pt x="756" y="998"/>
                  </a:lnTo>
                  <a:lnTo>
                    <a:pt x="756" y="1005"/>
                  </a:lnTo>
                  <a:lnTo>
                    <a:pt x="756" y="1011"/>
                  </a:lnTo>
                  <a:lnTo>
                    <a:pt x="756" y="1018"/>
                  </a:lnTo>
                  <a:lnTo>
                    <a:pt x="762" y="1018"/>
                  </a:lnTo>
                  <a:lnTo>
                    <a:pt x="762" y="1024"/>
                  </a:lnTo>
                  <a:lnTo>
                    <a:pt x="762" y="1030"/>
                  </a:lnTo>
                  <a:lnTo>
                    <a:pt x="762" y="1037"/>
                  </a:lnTo>
                  <a:lnTo>
                    <a:pt x="762" y="1043"/>
                  </a:lnTo>
                  <a:lnTo>
                    <a:pt x="762" y="1050"/>
                  </a:lnTo>
                  <a:lnTo>
                    <a:pt x="756" y="1050"/>
                  </a:lnTo>
                  <a:lnTo>
                    <a:pt x="756" y="1056"/>
                  </a:lnTo>
                  <a:lnTo>
                    <a:pt x="749" y="1056"/>
                  </a:lnTo>
                  <a:lnTo>
                    <a:pt x="743" y="1056"/>
                  </a:lnTo>
                  <a:lnTo>
                    <a:pt x="736" y="1063"/>
                  </a:lnTo>
                  <a:lnTo>
                    <a:pt x="730" y="1069"/>
                  </a:lnTo>
                  <a:lnTo>
                    <a:pt x="730" y="1075"/>
                  </a:lnTo>
                  <a:lnTo>
                    <a:pt x="730" y="1082"/>
                  </a:lnTo>
                  <a:lnTo>
                    <a:pt x="730" y="1088"/>
                  </a:lnTo>
                  <a:lnTo>
                    <a:pt x="730" y="1095"/>
                  </a:lnTo>
                  <a:lnTo>
                    <a:pt x="736" y="1095"/>
                  </a:lnTo>
                  <a:lnTo>
                    <a:pt x="736" y="1101"/>
                  </a:lnTo>
                  <a:lnTo>
                    <a:pt x="730" y="1101"/>
                  </a:lnTo>
                  <a:lnTo>
                    <a:pt x="730" y="1107"/>
                  </a:lnTo>
                  <a:lnTo>
                    <a:pt x="730" y="1114"/>
                  </a:lnTo>
                  <a:lnTo>
                    <a:pt x="736" y="1120"/>
                  </a:lnTo>
                  <a:lnTo>
                    <a:pt x="743" y="1127"/>
                  </a:lnTo>
                  <a:lnTo>
                    <a:pt x="743" y="1133"/>
                  </a:lnTo>
                  <a:lnTo>
                    <a:pt x="736" y="1133"/>
                  </a:lnTo>
                  <a:lnTo>
                    <a:pt x="736" y="1139"/>
                  </a:lnTo>
                  <a:lnTo>
                    <a:pt x="730" y="1139"/>
                  </a:lnTo>
                  <a:lnTo>
                    <a:pt x="730" y="1146"/>
                  </a:lnTo>
                  <a:lnTo>
                    <a:pt x="724" y="1146"/>
                  </a:lnTo>
                  <a:lnTo>
                    <a:pt x="717" y="1146"/>
                  </a:lnTo>
                  <a:lnTo>
                    <a:pt x="717" y="1139"/>
                  </a:lnTo>
                  <a:lnTo>
                    <a:pt x="717" y="1133"/>
                  </a:lnTo>
                  <a:lnTo>
                    <a:pt x="711" y="1133"/>
                  </a:lnTo>
                  <a:lnTo>
                    <a:pt x="704" y="1133"/>
                  </a:lnTo>
                  <a:lnTo>
                    <a:pt x="704" y="1139"/>
                  </a:lnTo>
                  <a:lnTo>
                    <a:pt x="698" y="1139"/>
                  </a:lnTo>
                  <a:lnTo>
                    <a:pt x="698" y="1146"/>
                  </a:lnTo>
                  <a:lnTo>
                    <a:pt x="692" y="1146"/>
                  </a:lnTo>
                  <a:lnTo>
                    <a:pt x="685" y="1146"/>
                  </a:lnTo>
                  <a:lnTo>
                    <a:pt x="685" y="1139"/>
                  </a:lnTo>
                  <a:lnTo>
                    <a:pt x="679" y="1139"/>
                  </a:lnTo>
                  <a:lnTo>
                    <a:pt x="672" y="1139"/>
                  </a:lnTo>
                  <a:lnTo>
                    <a:pt x="666" y="1139"/>
                  </a:lnTo>
                  <a:lnTo>
                    <a:pt x="660" y="1139"/>
                  </a:lnTo>
                  <a:lnTo>
                    <a:pt x="653" y="1146"/>
                  </a:lnTo>
                  <a:lnTo>
                    <a:pt x="647" y="1146"/>
                  </a:lnTo>
                  <a:lnTo>
                    <a:pt x="640" y="1146"/>
                  </a:lnTo>
                  <a:lnTo>
                    <a:pt x="634" y="1139"/>
                  </a:lnTo>
                  <a:lnTo>
                    <a:pt x="628" y="1139"/>
                  </a:lnTo>
                  <a:lnTo>
                    <a:pt x="628" y="1133"/>
                  </a:lnTo>
                  <a:lnTo>
                    <a:pt x="621" y="1133"/>
                  </a:lnTo>
                  <a:lnTo>
                    <a:pt x="621" y="1127"/>
                  </a:lnTo>
                  <a:lnTo>
                    <a:pt x="621" y="1120"/>
                  </a:lnTo>
                  <a:lnTo>
                    <a:pt x="615" y="1120"/>
                  </a:lnTo>
                  <a:lnTo>
                    <a:pt x="615" y="1114"/>
                  </a:lnTo>
                  <a:lnTo>
                    <a:pt x="608" y="1114"/>
                  </a:lnTo>
                  <a:lnTo>
                    <a:pt x="602" y="1114"/>
                  </a:lnTo>
                  <a:lnTo>
                    <a:pt x="596" y="1114"/>
                  </a:lnTo>
                  <a:lnTo>
                    <a:pt x="596" y="1107"/>
                  </a:lnTo>
                  <a:lnTo>
                    <a:pt x="602" y="1107"/>
                  </a:lnTo>
                  <a:lnTo>
                    <a:pt x="602" y="1101"/>
                  </a:lnTo>
                  <a:lnTo>
                    <a:pt x="602" y="1095"/>
                  </a:lnTo>
                  <a:lnTo>
                    <a:pt x="608" y="1095"/>
                  </a:lnTo>
                  <a:lnTo>
                    <a:pt x="615" y="1095"/>
                  </a:lnTo>
                  <a:lnTo>
                    <a:pt x="615" y="1088"/>
                  </a:lnTo>
                  <a:lnTo>
                    <a:pt x="615" y="1082"/>
                  </a:lnTo>
                  <a:lnTo>
                    <a:pt x="608" y="1082"/>
                  </a:lnTo>
                  <a:lnTo>
                    <a:pt x="602" y="1082"/>
                  </a:lnTo>
                  <a:lnTo>
                    <a:pt x="596" y="1082"/>
                  </a:lnTo>
                  <a:lnTo>
                    <a:pt x="589" y="1082"/>
                  </a:lnTo>
                  <a:lnTo>
                    <a:pt x="589" y="1088"/>
                  </a:lnTo>
                  <a:lnTo>
                    <a:pt x="583" y="1088"/>
                  </a:lnTo>
                  <a:lnTo>
                    <a:pt x="583" y="1082"/>
                  </a:lnTo>
                  <a:lnTo>
                    <a:pt x="576" y="1082"/>
                  </a:lnTo>
                  <a:lnTo>
                    <a:pt x="570" y="1082"/>
                  </a:lnTo>
                  <a:lnTo>
                    <a:pt x="564" y="1082"/>
                  </a:lnTo>
                  <a:lnTo>
                    <a:pt x="557" y="1088"/>
                  </a:lnTo>
                  <a:lnTo>
                    <a:pt x="551" y="1088"/>
                  </a:lnTo>
                  <a:lnTo>
                    <a:pt x="544" y="1082"/>
                  </a:lnTo>
                  <a:lnTo>
                    <a:pt x="538" y="1082"/>
                  </a:lnTo>
                  <a:lnTo>
                    <a:pt x="538" y="1075"/>
                  </a:lnTo>
                  <a:lnTo>
                    <a:pt x="538" y="1069"/>
                  </a:lnTo>
                  <a:lnTo>
                    <a:pt x="532" y="1069"/>
                  </a:lnTo>
                  <a:lnTo>
                    <a:pt x="525" y="1069"/>
                  </a:lnTo>
                  <a:lnTo>
                    <a:pt x="519" y="1069"/>
                  </a:lnTo>
                  <a:lnTo>
                    <a:pt x="519" y="1063"/>
                  </a:lnTo>
                  <a:lnTo>
                    <a:pt x="512" y="1056"/>
                  </a:lnTo>
                  <a:lnTo>
                    <a:pt x="519" y="1056"/>
                  </a:lnTo>
                  <a:lnTo>
                    <a:pt x="519" y="1050"/>
                  </a:lnTo>
                  <a:lnTo>
                    <a:pt x="525" y="1050"/>
                  </a:lnTo>
                  <a:lnTo>
                    <a:pt x="525" y="1043"/>
                  </a:lnTo>
                  <a:lnTo>
                    <a:pt x="519" y="1037"/>
                  </a:lnTo>
                  <a:lnTo>
                    <a:pt x="519" y="1030"/>
                  </a:lnTo>
                  <a:lnTo>
                    <a:pt x="519" y="1024"/>
                  </a:lnTo>
                  <a:lnTo>
                    <a:pt x="512" y="1024"/>
                  </a:lnTo>
                  <a:lnTo>
                    <a:pt x="512" y="1018"/>
                  </a:lnTo>
                  <a:lnTo>
                    <a:pt x="519" y="1018"/>
                  </a:lnTo>
                  <a:lnTo>
                    <a:pt x="512" y="1018"/>
                  </a:lnTo>
                  <a:lnTo>
                    <a:pt x="506" y="1018"/>
                  </a:lnTo>
                  <a:lnTo>
                    <a:pt x="506" y="1024"/>
                  </a:lnTo>
                  <a:lnTo>
                    <a:pt x="500" y="1024"/>
                  </a:lnTo>
                  <a:lnTo>
                    <a:pt x="500" y="1018"/>
                  </a:lnTo>
                  <a:lnTo>
                    <a:pt x="506" y="1011"/>
                  </a:lnTo>
                  <a:lnTo>
                    <a:pt x="506" y="1005"/>
                  </a:lnTo>
                  <a:lnTo>
                    <a:pt x="500" y="1005"/>
                  </a:lnTo>
                  <a:lnTo>
                    <a:pt x="500" y="998"/>
                  </a:lnTo>
                  <a:lnTo>
                    <a:pt x="506" y="998"/>
                  </a:lnTo>
                  <a:lnTo>
                    <a:pt x="506" y="992"/>
                  </a:lnTo>
                  <a:lnTo>
                    <a:pt x="506" y="986"/>
                  </a:lnTo>
                  <a:lnTo>
                    <a:pt x="506" y="979"/>
                  </a:lnTo>
                  <a:lnTo>
                    <a:pt x="500" y="979"/>
                  </a:lnTo>
                  <a:lnTo>
                    <a:pt x="500" y="973"/>
                  </a:lnTo>
                  <a:lnTo>
                    <a:pt x="493" y="973"/>
                  </a:lnTo>
                  <a:lnTo>
                    <a:pt x="487" y="966"/>
                  </a:lnTo>
                  <a:lnTo>
                    <a:pt x="480" y="966"/>
                  </a:lnTo>
                  <a:lnTo>
                    <a:pt x="474" y="966"/>
                  </a:lnTo>
                  <a:lnTo>
                    <a:pt x="468" y="966"/>
                  </a:lnTo>
                  <a:lnTo>
                    <a:pt x="468" y="960"/>
                  </a:lnTo>
                  <a:lnTo>
                    <a:pt x="461" y="960"/>
                  </a:lnTo>
                  <a:lnTo>
                    <a:pt x="461" y="966"/>
                  </a:lnTo>
                  <a:lnTo>
                    <a:pt x="455" y="960"/>
                  </a:lnTo>
                  <a:lnTo>
                    <a:pt x="448" y="960"/>
                  </a:lnTo>
                  <a:lnTo>
                    <a:pt x="448" y="954"/>
                  </a:lnTo>
                  <a:lnTo>
                    <a:pt x="448" y="947"/>
                  </a:lnTo>
                  <a:lnTo>
                    <a:pt x="448" y="941"/>
                  </a:lnTo>
                  <a:lnTo>
                    <a:pt x="448" y="934"/>
                  </a:lnTo>
                  <a:lnTo>
                    <a:pt x="455" y="934"/>
                  </a:lnTo>
                  <a:lnTo>
                    <a:pt x="455" y="928"/>
                  </a:lnTo>
                  <a:lnTo>
                    <a:pt x="455" y="922"/>
                  </a:lnTo>
                  <a:lnTo>
                    <a:pt x="455" y="915"/>
                  </a:lnTo>
                  <a:lnTo>
                    <a:pt x="455" y="909"/>
                  </a:lnTo>
                  <a:lnTo>
                    <a:pt x="455" y="902"/>
                  </a:lnTo>
                  <a:lnTo>
                    <a:pt x="448" y="896"/>
                  </a:lnTo>
                  <a:lnTo>
                    <a:pt x="448" y="890"/>
                  </a:lnTo>
                  <a:lnTo>
                    <a:pt x="448" y="883"/>
                  </a:lnTo>
                  <a:lnTo>
                    <a:pt x="448" y="877"/>
                  </a:lnTo>
                  <a:lnTo>
                    <a:pt x="448" y="870"/>
                  </a:lnTo>
                  <a:lnTo>
                    <a:pt x="448" y="864"/>
                  </a:lnTo>
                  <a:lnTo>
                    <a:pt x="448" y="858"/>
                  </a:lnTo>
                  <a:lnTo>
                    <a:pt x="455" y="858"/>
                  </a:lnTo>
                  <a:lnTo>
                    <a:pt x="448" y="858"/>
                  </a:lnTo>
                  <a:lnTo>
                    <a:pt x="448" y="851"/>
                  </a:lnTo>
                  <a:lnTo>
                    <a:pt x="448" y="845"/>
                  </a:lnTo>
                  <a:lnTo>
                    <a:pt x="455" y="845"/>
                  </a:lnTo>
                  <a:lnTo>
                    <a:pt x="455" y="838"/>
                  </a:lnTo>
                  <a:lnTo>
                    <a:pt x="455" y="832"/>
                  </a:lnTo>
                  <a:lnTo>
                    <a:pt x="455" y="826"/>
                  </a:lnTo>
                  <a:lnTo>
                    <a:pt x="455" y="819"/>
                  </a:lnTo>
                  <a:lnTo>
                    <a:pt x="455" y="813"/>
                  </a:lnTo>
                  <a:lnTo>
                    <a:pt x="455" y="806"/>
                  </a:lnTo>
                  <a:lnTo>
                    <a:pt x="455" y="800"/>
                  </a:lnTo>
                  <a:lnTo>
                    <a:pt x="461" y="800"/>
                  </a:lnTo>
                  <a:lnTo>
                    <a:pt x="468" y="800"/>
                  </a:lnTo>
                  <a:lnTo>
                    <a:pt x="468" y="794"/>
                  </a:lnTo>
                  <a:lnTo>
                    <a:pt x="474" y="794"/>
                  </a:lnTo>
                  <a:lnTo>
                    <a:pt x="474" y="787"/>
                  </a:lnTo>
                  <a:lnTo>
                    <a:pt x="468" y="787"/>
                  </a:lnTo>
                  <a:lnTo>
                    <a:pt x="468" y="781"/>
                  </a:lnTo>
                  <a:lnTo>
                    <a:pt x="461" y="781"/>
                  </a:lnTo>
                  <a:lnTo>
                    <a:pt x="468" y="781"/>
                  </a:lnTo>
                  <a:lnTo>
                    <a:pt x="468" y="774"/>
                  </a:lnTo>
                  <a:lnTo>
                    <a:pt x="474" y="781"/>
                  </a:lnTo>
                  <a:lnTo>
                    <a:pt x="474" y="774"/>
                  </a:lnTo>
                  <a:lnTo>
                    <a:pt x="474" y="768"/>
                  </a:lnTo>
                  <a:lnTo>
                    <a:pt x="480" y="768"/>
                  </a:lnTo>
                  <a:lnTo>
                    <a:pt x="487" y="762"/>
                  </a:lnTo>
                  <a:lnTo>
                    <a:pt x="493" y="762"/>
                  </a:lnTo>
                  <a:lnTo>
                    <a:pt x="487" y="762"/>
                  </a:lnTo>
                  <a:lnTo>
                    <a:pt x="493" y="755"/>
                  </a:lnTo>
                  <a:lnTo>
                    <a:pt x="487" y="755"/>
                  </a:lnTo>
                  <a:lnTo>
                    <a:pt x="480" y="755"/>
                  </a:lnTo>
                  <a:lnTo>
                    <a:pt x="474" y="755"/>
                  </a:lnTo>
                  <a:lnTo>
                    <a:pt x="468" y="755"/>
                  </a:lnTo>
                  <a:lnTo>
                    <a:pt x="461" y="755"/>
                  </a:lnTo>
                  <a:lnTo>
                    <a:pt x="455" y="755"/>
                  </a:lnTo>
                  <a:lnTo>
                    <a:pt x="448" y="755"/>
                  </a:lnTo>
                  <a:lnTo>
                    <a:pt x="448" y="762"/>
                  </a:lnTo>
                  <a:lnTo>
                    <a:pt x="442" y="762"/>
                  </a:lnTo>
                  <a:lnTo>
                    <a:pt x="436" y="762"/>
                  </a:lnTo>
                  <a:lnTo>
                    <a:pt x="429" y="755"/>
                  </a:lnTo>
                  <a:lnTo>
                    <a:pt x="423" y="755"/>
                  </a:lnTo>
                  <a:lnTo>
                    <a:pt x="423" y="762"/>
                  </a:lnTo>
                  <a:lnTo>
                    <a:pt x="423" y="755"/>
                  </a:lnTo>
                  <a:lnTo>
                    <a:pt x="416" y="755"/>
                  </a:lnTo>
                  <a:lnTo>
                    <a:pt x="416" y="762"/>
                  </a:lnTo>
                  <a:lnTo>
                    <a:pt x="416" y="755"/>
                  </a:lnTo>
                  <a:lnTo>
                    <a:pt x="423" y="755"/>
                  </a:lnTo>
                  <a:lnTo>
                    <a:pt x="423" y="749"/>
                  </a:lnTo>
                  <a:lnTo>
                    <a:pt x="429" y="749"/>
                  </a:lnTo>
                  <a:lnTo>
                    <a:pt x="429" y="742"/>
                  </a:lnTo>
                  <a:lnTo>
                    <a:pt x="436" y="742"/>
                  </a:lnTo>
                  <a:lnTo>
                    <a:pt x="436" y="736"/>
                  </a:lnTo>
                  <a:lnTo>
                    <a:pt x="429" y="736"/>
                  </a:lnTo>
                  <a:lnTo>
                    <a:pt x="429" y="730"/>
                  </a:lnTo>
                  <a:lnTo>
                    <a:pt x="423" y="730"/>
                  </a:lnTo>
                  <a:lnTo>
                    <a:pt x="423" y="736"/>
                  </a:lnTo>
                  <a:lnTo>
                    <a:pt x="416" y="736"/>
                  </a:lnTo>
                  <a:lnTo>
                    <a:pt x="416" y="730"/>
                  </a:lnTo>
                  <a:lnTo>
                    <a:pt x="416" y="723"/>
                  </a:lnTo>
                  <a:lnTo>
                    <a:pt x="416" y="717"/>
                  </a:lnTo>
                  <a:lnTo>
                    <a:pt x="416" y="710"/>
                  </a:lnTo>
                  <a:lnTo>
                    <a:pt x="410" y="710"/>
                  </a:lnTo>
                  <a:lnTo>
                    <a:pt x="410" y="704"/>
                  </a:lnTo>
                  <a:lnTo>
                    <a:pt x="403" y="704"/>
                  </a:lnTo>
                  <a:lnTo>
                    <a:pt x="403" y="698"/>
                  </a:lnTo>
                  <a:lnTo>
                    <a:pt x="397" y="698"/>
                  </a:lnTo>
                  <a:lnTo>
                    <a:pt x="391" y="698"/>
                  </a:lnTo>
                  <a:lnTo>
                    <a:pt x="391" y="691"/>
                  </a:lnTo>
                  <a:lnTo>
                    <a:pt x="397" y="691"/>
                  </a:lnTo>
                  <a:lnTo>
                    <a:pt x="391" y="691"/>
                  </a:lnTo>
                  <a:lnTo>
                    <a:pt x="397" y="691"/>
                  </a:lnTo>
                  <a:lnTo>
                    <a:pt x="397" y="685"/>
                  </a:lnTo>
                  <a:lnTo>
                    <a:pt x="403" y="685"/>
                  </a:lnTo>
                  <a:lnTo>
                    <a:pt x="403" y="678"/>
                  </a:lnTo>
                  <a:lnTo>
                    <a:pt x="403" y="672"/>
                  </a:lnTo>
                  <a:lnTo>
                    <a:pt x="403" y="666"/>
                  </a:lnTo>
                  <a:lnTo>
                    <a:pt x="397" y="666"/>
                  </a:lnTo>
                  <a:lnTo>
                    <a:pt x="391" y="666"/>
                  </a:lnTo>
                  <a:lnTo>
                    <a:pt x="391" y="659"/>
                  </a:lnTo>
                  <a:lnTo>
                    <a:pt x="391" y="653"/>
                  </a:lnTo>
                  <a:lnTo>
                    <a:pt x="384" y="653"/>
                  </a:lnTo>
                  <a:lnTo>
                    <a:pt x="384" y="659"/>
                  </a:lnTo>
                  <a:lnTo>
                    <a:pt x="384" y="653"/>
                  </a:lnTo>
                  <a:lnTo>
                    <a:pt x="384" y="659"/>
                  </a:lnTo>
                  <a:lnTo>
                    <a:pt x="378" y="659"/>
                  </a:lnTo>
                  <a:lnTo>
                    <a:pt x="378" y="653"/>
                  </a:lnTo>
                  <a:lnTo>
                    <a:pt x="378" y="659"/>
                  </a:lnTo>
                  <a:lnTo>
                    <a:pt x="371" y="659"/>
                  </a:lnTo>
                  <a:lnTo>
                    <a:pt x="371" y="666"/>
                  </a:lnTo>
                  <a:lnTo>
                    <a:pt x="365" y="666"/>
                  </a:lnTo>
                  <a:lnTo>
                    <a:pt x="359" y="666"/>
                  </a:lnTo>
                  <a:lnTo>
                    <a:pt x="352" y="666"/>
                  </a:lnTo>
                  <a:lnTo>
                    <a:pt x="346" y="659"/>
                  </a:lnTo>
                  <a:lnTo>
                    <a:pt x="339" y="659"/>
                  </a:lnTo>
                  <a:lnTo>
                    <a:pt x="333" y="653"/>
                  </a:lnTo>
                  <a:lnTo>
                    <a:pt x="327" y="653"/>
                  </a:lnTo>
                  <a:lnTo>
                    <a:pt x="320" y="653"/>
                  </a:lnTo>
                  <a:lnTo>
                    <a:pt x="320" y="659"/>
                  </a:lnTo>
                  <a:lnTo>
                    <a:pt x="314" y="659"/>
                  </a:lnTo>
                  <a:lnTo>
                    <a:pt x="314" y="666"/>
                  </a:lnTo>
                  <a:lnTo>
                    <a:pt x="320" y="666"/>
                  </a:lnTo>
                  <a:lnTo>
                    <a:pt x="320" y="672"/>
                  </a:lnTo>
                  <a:lnTo>
                    <a:pt x="314" y="672"/>
                  </a:lnTo>
                  <a:lnTo>
                    <a:pt x="307" y="672"/>
                  </a:lnTo>
                  <a:lnTo>
                    <a:pt x="301" y="672"/>
                  </a:lnTo>
                  <a:lnTo>
                    <a:pt x="301" y="666"/>
                  </a:lnTo>
                  <a:lnTo>
                    <a:pt x="295" y="659"/>
                  </a:lnTo>
                  <a:lnTo>
                    <a:pt x="295" y="653"/>
                  </a:lnTo>
                  <a:lnTo>
                    <a:pt x="288" y="653"/>
                  </a:lnTo>
                  <a:lnTo>
                    <a:pt x="282" y="653"/>
                  </a:lnTo>
                  <a:lnTo>
                    <a:pt x="282" y="646"/>
                  </a:lnTo>
                  <a:lnTo>
                    <a:pt x="282" y="640"/>
                  </a:lnTo>
                  <a:lnTo>
                    <a:pt x="282" y="634"/>
                  </a:lnTo>
                  <a:lnTo>
                    <a:pt x="275" y="627"/>
                  </a:lnTo>
                  <a:lnTo>
                    <a:pt x="269" y="621"/>
                  </a:lnTo>
                  <a:lnTo>
                    <a:pt x="269" y="608"/>
                  </a:lnTo>
                  <a:lnTo>
                    <a:pt x="263" y="595"/>
                  </a:lnTo>
                  <a:lnTo>
                    <a:pt x="256" y="582"/>
                  </a:lnTo>
                  <a:lnTo>
                    <a:pt x="256" y="576"/>
                  </a:lnTo>
                  <a:lnTo>
                    <a:pt x="250" y="570"/>
                  </a:lnTo>
                  <a:lnTo>
                    <a:pt x="237" y="563"/>
                  </a:lnTo>
                  <a:lnTo>
                    <a:pt x="231" y="557"/>
                  </a:lnTo>
                  <a:lnTo>
                    <a:pt x="224" y="550"/>
                  </a:lnTo>
                  <a:lnTo>
                    <a:pt x="211" y="550"/>
                  </a:lnTo>
                  <a:lnTo>
                    <a:pt x="199" y="544"/>
                  </a:lnTo>
                  <a:lnTo>
                    <a:pt x="192" y="538"/>
                  </a:lnTo>
                  <a:lnTo>
                    <a:pt x="186" y="538"/>
                  </a:lnTo>
                  <a:lnTo>
                    <a:pt x="186" y="531"/>
                  </a:lnTo>
                  <a:lnTo>
                    <a:pt x="179" y="512"/>
                  </a:lnTo>
                  <a:lnTo>
                    <a:pt x="173" y="512"/>
                  </a:lnTo>
                  <a:lnTo>
                    <a:pt x="173" y="506"/>
                  </a:lnTo>
                  <a:lnTo>
                    <a:pt x="167" y="499"/>
                  </a:lnTo>
                  <a:lnTo>
                    <a:pt x="154" y="499"/>
                  </a:lnTo>
                  <a:lnTo>
                    <a:pt x="135" y="493"/>
                  </a:lnTo>
                  <a:lnTo>
                    <a:pt x="128" y="486"/>
                  </a:lnTo>
                  <a:lnTo>
                    <a:pt x="122" y="486"/>
                  </a:lnTo>
                  <a:lnTo>
                    <a:pt x="122" y="480"/>
                  </a:lnTo>
                  <a:lnTo>
                    <a:pt x="115" y="480"/>
                  </a:lnTo>
                  <a:lnTo>
                    <a:pt x="109" y="480"/>
                  </a:lnTo>
                  <a:lnTo>
                    <a:pt x="103" y="474"/>
                  </a:lnTo>
                  <a:lnTo>
                    <a:pt x="96" y="474"/>
                  </a:lnTo>
                  <a:lnTo>
                    <a:pt x="90" y="474"/>
                  </a:lnTo>
                  <a:lnTo>
                    <a:pt x="83" y="467"/>
                  </a:lnTo>
                  <a:lnTo>
                    <a:pt x="77" y="467"/>
                  </a:lnTo>
                  <a:lnTo>
                    <a:pt x="71" y="461"/>
                  </a:lnTo>
                  <a:lnTo>
                    <a:pt x="64" y="461"/>
                  </a:lnTo>
                  <a:lnTo>
                    <a:pt x="64" y="454"/>
                  </a:lnTo>
                  <a:lnTo>
                    <a:pt x="58" y="448"/>
                  </a:lnTo>
                  <a:lnTo>
                    <a:pt x="58" y="435"/>
                  </a:lnTo>
                  <a:lnTo>
                    <a:pt x="58" y="422"/>
                  </a:lnTo>
                  <a:lnTo>
                    <a:pt x="51" y="403"/>
                  </a:lnTo>
                  <a:lnTo>
                    <a:pt x="51" y="397"/>
                  </a:lnTo>
                  <a:lnTo>
                    <a:pt x="51" y="390"/>
                  </a:lnTo>
                  <a:lnTo>
                    <a:pt x="58" y="390"/>
                  </a:lnTo>
                  <a:lnTo>
                    <a:pt x="58" y="384"/>
                  </a:lnTo>
                  <a:lnTo>
                    <a:pt x="64" y="384"/>
                  </a:lnTo>
                  <a:lnTo>
                    <a:pt x="64" y="377"/>
                  </a:lnTo>
                  <a:lnTo>
                    <a:pt x="58" y="371"/>
                  </a:lnTo>
                  <a:lnTo>
                    <a:pt x="64" y="371"/>
                  </a:lnTo>
                  <a:lnTo>
                    <a:pt x="64" y="365"/>
                  </a:lnTo>
                  <a:lnTo>
                    <a:pt x="64" y="358"/>
                  </a:lnTo>
                  <a:lnTo>
                    <a:pt x="64" y="352"/>
                  </a:lnTo>
                  <a:lnTo>
                    <a:pt x="58" y="352"/>
                  </a:lnTo>
                  <a:lnTo>
                    <a:pt x="64" y="345"/>
                  </a:lnTo>
                  <a:lnTo>
                    <a:pt x="64" y="339"/>
                  </a:lnTo>
                  <a:lnTo>
                    <a:pt x="64" y="333"/>
                  </a:lnTo>
                  <a:lnTo>
                    <a:pt x="71" y="333"/>
                  </a:lnTo>
                  <a:lnTo>
                    <a:pt x="71" y="326"/>
                  </a:lnTo>
                  <a:lnTo>
                    <a:pt x="77" y="326"/>
                  </a:lnTo>
                  <a:lnTo>
                    <a:pt x="77" y="320"/>
                  </a:lnTo>
                  <a:lnTo>
                    <a:pt x="83" y="320"/>
                  </a:lnTo>
                  <a:lnTo>
                    <a:pt x="83" y="313"/>
                  </a:lnTo>
                  <a:lnTo>
                    <a:pt x="90" y="313"/>
                  </a:lnTo>
                  <a:lnTo>
                    <a:pt x="90" y="307"/>
                  </a:lnTo>
                  <a:lnTo>
                    <a:pt x="96" y="307"/>
                  </a:lnTo>
                  <a:lnTo>
                    <a:pt x="96" y="301"/>
                  </a:lnTo>
                  <a:lnTo>
                    <a:pt x="103" y="301"/>
                  </a:lnTo>
                  <a:lnTo>
                    <a:pt x="103" y="294"/>
                  </a:lnTo>
                  <a:lnTo>
                    <a:pt x="109" y="294"/>
                  </a:lnTo>
                  <a:lnTo>
                    <a:pt x="109" y="288"/>
                  </a:lnTo>
                  <a:lnTo>
                    <a:pt x="109" y="281"/>
                  </a:lnTo>
                  <a:lnTo>
                    <a:pt x="109" y="275"/>
                  </a:lnTo>
                  <a:lnTo>
                    <a:pt x="103" y="269"/>
                  </a:lnTo>
                  <a:lnTo>
                    <a:pt x="103" y="262"/>
                  </a:lnTo>
                  <a:lnTo>
                    <a:pt x="103" y="256"/>
                  </a:lnTo>
                  <a:lnTo>
                    <a:pt x="103" y="249"/>
                  </a:lnTo>
                  <a:lnTo>
                    <a:pt x="103" y="243"/>
                  </a:lnTo>
                  <a:lnTo>
                    <a:pt x="103" y="237"/>
                  </a:lnTo>
                  <a:lnTo>
                    <a:pt x="109" y="237"/>
                  </a:lnTo>
                  <a:lnTo>
                    <a:pt x="109" y="230"/>
                  </a:lnTo>
                  <a:lnTo>
                    <a:pt x="115" y="224"/>
                  </a:lnTo>
                  <a:lnTo>
                    <a:pt x="115" y="217"/>
                  </a:lnTo>
                  <a:lnTo>
                    <a:pt x="115" y="211"/>
                  </a:lnTo>
                  <a:lnTo>
                    <a:pt x="122" y="211"/>
                  </a:lnTo>
                  <a:lnTo>
                    <a:pt x="122" y="205"/>
                  </a:lnTo>
                  <a:lnTo>
                    <a:pt x="122" y="198"/>
                  </a:lnTo>
                  <a:lnTo>
                    <a:pt x="122" y="192"/>
                  </a:lnTo>
                  <a:lnTo>
                    <a:pt x="122" y="185"/>
                  </a:lnTo>
                  <a:lnTo>
                    <a:pt x="115" y="185"/>
                  </a:lnTo>
                  <a:lnTo>
                    <a:pt x="115" y="179"/>
                  </a:lnTo>
                  <a:lnTo>
                    <a:pt x="122" y="173"/>
                  </a:lnTo>
                  <a:lnTo>
                    <a:pt x="122" y="166"/>
                  </a:lnTo>
                  <a:lnTo>
                    <a:pt x="122" y="160"/>
                  </a:lnTo>
                  <a:lnTo>
                    <a:pt x="128" y="160"/>
                  </a:lnTo>
                  <a:lnTo>
                    <a:pt x="135" y="153"/>
                  </a:lnTo>
                  <a:lnTo>
                    <a:pt x="141" y="153"/>
                  </a:lnTo>
                  <a:lnTo>
                    <a:pt x="141" y="147"/>
                  </a:lnTo>
                  <a:lnTo>
                    <a:pt x="147" y="147"/>
                  </a:lnTo>
                  <a:lnTo>
                    <a:pt x="154" y="147"/>
                  </a:lnTo>
                  <a:lnTo>
                    <a:pt x="160" y="147"/>
                  </a:lnTo>
                  <a:lnTo>
                    <a:pt x="160" y="141"/>
                  </a:lnTo>
                  <a:lnTo>
                    <a:pt x="160" y="134"/>
                  </a:lnTo>
                  <a:lnTo>
                    <a:pt x="160" y="128"/>
                  </a:lnTo>
                  <a:lnTo>
                    <a:pt x="160" y="121"/>
                  </a:lnTo>
                  <a:lnTo>
                    <a:pt x="154" y="121"/>
                  </a:lnTo>
                  <a:lnTo>
                    <a:pt x="154" y="115"/>
                  </a:lnTo>
                  <a:lnTo>
                    <a:pt x="154" y="102"/>
                  </a:lnTo>
                  <a:lnTo>
                    <a:pt x="154" y="96"/>
                  </a:lnTo>
                  <a:lnTo>
                    <a:pt x="154" y="77"/>
                  </a:lnTo>
                  <a:lnTo>
                    <a:pt x="154" y="70"/>
                  </a:lnTo>
                  <a:lnTo>
                    <a:pt x="154" y="57"/>
                  </a:lnTo>
                  <a:lnTo>
                    <a:pt x="154" y="51"/>
                  </a:lnTo>
                  <a:lnTo>
                    <a:pt x="147" y="45"/>
                  </a:lnTo>
                  <a:lnTo>
                    <a:pt x="141" y="38"/>
                  </a:lnTo>
                  <a:lnTo>
                    <a:pt x="135" y="38"/>
                  </a:lnTo>
                  <a:lnTo>
                    <a:pt x="122" y="32"/>
                  </a:lnTo>
                  <a:lnTo>
                    <a:pt x="115" y="32"/>
                  </a:lnTo>
                  <a:lnTo>
                    <a:pt x="103" y="25"/>
                  </a:lnTo>
                  <a:lnTo>
                    <a:pt x="96" y="32"/>
                  </a:lnTo>
                  <a:lnTo>
                    <a:pt x="83" y="32"/>
                  </a:lnTo>
                  <a:lnTo>
                    <a:pt x="77" y="32"/>
                  </a:lnTo>
                  <a:lnTo>
                    <a:pt x="71" y="38"/>
                  </a:lnTo>
                  <a:lnTo>
                    <a:pt x="64" y="38"/>
                  </a:lnTo>
                  <a:lnTo>
                    <a:pt x="58" y="38"/>
                  </a:lnTo>
                  <a:lnTo>
                    <a:pt x="51" y="45"/>
                  </a:lnTo>
                  <a:lnTo>
                    <a:pt x="45" y="45"/>
                  </a:lnTo>
                  <a:lnTo>
                    <a:pt x="38" y="38"/>
                  </a:lnTo>
                  <a:lnTo>
                    <a:pt x="32" y="38"/>
                  </a:lnTo>
                  <a:lnTo>
                    <a:pt x="26" y="38"/>
                  </a:lnTo>
                  <a:lnTo>
                    <a:pt x="26" y="32"/>
                  </a:lnTo>
                  <a:lnTo>
                    <a:pt x="19" y="32"/>
                  </a:lnTo>
                  <a:lnTo>
                    <a:pt x="13" y="25"/>
                  </a:lnTo>
                  <a:lnTo>
                    <a:pt x="6" y="25"/>
                  </a:lnTo>
                  <a:lnTo>
                    <a:pt x="0" y="25"/>
                  </a:lnTo>
                  <a:lnTo>
                    <a:pt x="0" y="32"/>
                  </a:lnTo>
                  <a:lnTo>
                    <a:pt x="0" y="25"/>
                  </a:lnTo>
                  <a:lnTo>
                    <a:pt x="0" y="19"/>
                  </a:lnTo>
                  <a:lnTo>
                    <a:pt x="0" y="13"/>
                  </a:lnTo>
                  <a:lnTo>
                    <a:pt x="0" y="6"/>
                  </a:lnTo>
                  <a:lnTo>
                    <a:pt x="0" y="0"/>
                  </a:lnTo>
                  <a:lnTo>
                    <a:pt x="6" y="0"/>
                  </a:lnTo>
                  <a:lnTo>
                    <a:pt x="19" y="0"/>
                  </a:lnTo>
                  <a:lnTo>
                    <a:pt x="32" y="6"/>
                  </a:lnTo>
                  <a:lnTo>
                    <a:pt x="38" y="6"/>
                  </a:lnTo>
                  <a:lnTo>
                    <a:pt x="45" y="6"/>
                  </a:lnTo>
                  <a:lnTo>
                    <a:pt x="64" y="13"/>
                  </a:lnTo>
                  <a:lnTo>
                    <a:pt x="77" y="13"/>
                  </a:lnTo>
                  <a:lnTo>
                    <a:pt x="96" y="19"/>
                  </a:lnTo>
                  <a:lnTo>
                    <a:pt x="103" y="19"/>
                  </a:lnTo>
                  <a:lnTo>
                    <a:pt x="115" y="19"/>
                  </a:lnTo>
                  <a:lnTo>
                    <a:pt x="141" y="25"/>
                  </a:lnTo>
                  <a:lnTo>
                    <a:pt x="160" y="32"/>
                  </a:lnTo>
                  <a:lnTo>
                    <a:pt x="186" y="32"/>
                  </a:lnTo>
                  <a:lnTo>
                    <a:pt x="205" y="38"/>
                  </a:lnTo>
                  <a:lnTo>
                    <a:pt x="211" y="45"/>
                  </a:lnTo>
                  <a:lnTo>
                    <a:pt x="218" y="45"/>
                  </a:lnTo>
                  <a:lnTo>
                    <a:pt x="250" y="51"/>
                  </a:lnTo>
                  <a:lnTo>
                    <a:pt x="288" y="57"/>
                  </a:lnTo>
                  <a:lnTo>
                    <a:pt x="327" y="64"/>
                  </a:lnTo>
                  <a:lnTo>
                    <a:pt x="352" y="70"/>
                  </a:lnTo>
                  <a:lnTo>
                    <a:pt x="371" y="70"/>
                  </a:lnTo>
                  <a:lnTo>
                    <a:pt x="391" y="77"/>
                  </a:lnTo>
                  <a:lnTo>
                    <a:pt x="410" y="77"/>
                  </a:lnTo>
                  <a:lnTo>
                    <a:pt x="474" y="96"/>
                  </a:lnTo>
                  <a:lnTo>
                    <a:pt x="487" y="96"/>
                  </a:lnTo>
                  <a:lnTo>
                    <a:pt x="500" y="96"/>
                  </a:lnTo>
                  <a:lnTo>
                    <a:pt x="519" y="102"/>
                  </a:lnTo>
                  <a:lnTo>
                    <a:pt x="589" y="115"/>
                  </a:lnTo>
                  <a:lnTo>
                    <a:pt x="589" y="121"/>
                  </a:lnTo>
                  <a:lnTo>
                    <a:pt x="589" y="128"/>
                  </a:lnTo>
                  <a:lnTo>
                    <a:pt x="583" y="128"/>
                  </a:lnTo>
                  <a:lnTo>
                    <a:pt x="583" y="134"/>
                  </a:lnTo>
                  <a:lnTo>
                    <a:pt x="589" y="134"/>
                  </a:lnTo>
                  <a:lnTo>
                    <a:pt x="596" y="134"/>
                  </a:lnTo>
                  <a:lnTo>
                    <a:pt x="596" y="141"/>
                  </a:lnTo>
                  <a:lnTo>
                    <a:pt x="596" y="147"/>
                  </a:lnTo>
                  <a:lnTo>
                    <a:pt x="602" y="147"/>
                  </a:lnTo>
                  <a:lnTo>
                    <a:pt x="602" y="153"/>
                  </a:lnTo>
                  <a:lnTo>
                    <a:pt x="596" y="153"/>
                  </a:lnTo>
                  <a:lnTo>
                    <a:pt x="596" y="160"/>
                  </a:lnTo>
                  <a:lnTo>
                    <a:pt x="596" y="166"/>
                  </a:lnTo>
                  <a:lnTo>
                    <a:pt x="596" y="173"/>
                  </a:lnTo>
                  <a:lnTo>
                    <a:pt x="596" y="179"/>
                  </a:lnTo>
                  <a:lnTo>
                    <a:pt x="589" y="179"/>
                  </a:lnTo>
                  <a:lnTo>
                    <a:pt x="589" y="185"/>
                  </a:lnTo>
                  <a:lnTo>
                    <a:pt x="583" y="185"/>
                  </a:lnTo>
                  <a:lnTo>
                    <a:pt x="589" y="185"/>
                  </a:lnTo>
                  <a:lnTo>
                    <a:pt x="589" y="192"/>
                  </a:lnTo>
                  <a:lnTo>
                    <a:pt x="596" y="192"/>
                  </a:lnTo>
                  <a:lnTo>
                    <a:pt x="666" y="153"/>
                  </a:lnTo>
                  <a:lnTo>
                    <a:pt x="679" y="147"/>
                  </a:lnTo>
                  <a:lnTo>
                    <a:pt x="730" y="128"/>
                  </a:lnTo>
                  <a:lnTo>
                    <a:pt x="781" y="128"/>
                  </a:lnTo>
                  <a:lnTo>
                    <a:pt x="801" y="128"/>
                  </a:lnTo>
                  <a:lnTo>
                    <a:pt x="826" y="128"/>
                  </a:lnTo>
                  <a:lnTo>
                    <a:pt x="903" y="128"/>
                  </a:lnTo>
                  <a:lnTo>
                    <a:pt x="916" y="128"/>
                  </a:lnTo>
                  <a:lnTo>
                    <a:pt x="941" y="128"/>
                  </a:lnTo>
                  <a:lnTo>
                    <a:pt x="948" y="128"/>
                  </a:lnTo>
                  <a:lnTo>
                    <a:pt x="967" y="128"/>
                  </a:lnTo>
                  <a:lnTo>
                    <a:pt x="948" y="192"/>
                  </a:lnTo>
                  <a:lnTo>
                    <a:pt x="954" y="211"/>
                  </a:lnTo>
                  <a:lnTo>
                    <a:pt x="954" y="237"/>
                  </a:lnTo>
                  <a:lnTo>
                    <a:pt x="935" y="256"/>
                  </a:lnTo>
                  <a:lnTo>
                    <a:pt x="935" y="294"/>
                  </a:lnTo>
                  <a:lnTo>
                    <a:pt x="922" y="307"/>
                  </a:lnTo>
                  <a:lnTo>
                    <a:pt x="884" y="352"/>
                  </a:lnTo>
                  <a:lnTo>
                    <a:pt x="865" y="377"/>
                  </a:lnTo>
                  <a:lnTo>
                    <a:pt x="858" y="403"/>
                  </a:lnTo>
                  <a:lnTo>
                    <a:pt x="865" y="448"/>
                  </a:lnTo>
                  <a:lnTo>
                    <a:pt x="865" y="467"/>
                  </a:lnTo>
                  <a:lnTo>
                    <a:pt x="865" y="512"/>
                  </a:lnTo>
                  <a:lnTo>
                    <a:pt x="845" y="570"/>
                  </a:lnTo>
                  <a:lnTo>
                    <a:pt x="839" y="685"/>
                  </a:lnTo>
                  <a:lnTo>
                    <a:pt x="845" y="698"/>
                  </a:lnTo>
                  <a:lnTo>
                    <a:pt x="961" y="774"/>
                  </a:lnTo>
                  <a:lnTo>
                    <a:pt x="1044" y="838"/>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pPr algn="ctr">
                <a:lnSpc>
                  <a:spcPct val="107000"/>
                </a:lnSpc>
                <a:spcAft>
                  <a:spcPts val="800"/>
                </a:spcAft>
              </a:pPr>
              <a:r>
                <a:rPr lang="fr-FR" sz="110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56" name="Freeform 227">
              <a:extLst>
                <a:ext uri="{FF2B5EF4-FFF2-40B4-BE49-F238E27FC236}">
                  <a16:creationId xmlns:a16="http://schemas.microsoft.com/office/drawing/2014/main" id="{FF201220-263F-0F13-CA40-9C30A404EEFF}"/>
                </a:ext>
              </a:extLst>
            </p:cNvPr>
            <p:cNvSpPr>
              <a:spLocks/>
            </p:cNvSpPr>
            <p:nvPr/>
          </p:nvSpPr>
          <p:spPr bwMode="gray">
            <a:xfrm>
              <a:off x="3977881" y="2977587"/>
              <a:ext cx="752447" cy="931534"/>
            </a:xfrm>
            <a:custGeom>
              <a:avLst/>
              <a:gdLst>
                <a:gd name="T0" fmla="*/ 967 w 1166"/>
                <a:gd name="T1" fmla="*/ 864 h 1293"/>
                <a:gd name="T2" fmla="*/ 788 w 1166"/>
                <a:gd name="T3" fmla="*/ 877 h 1293"/>
                <a:gd name="T4" fmla="*/ 788 w 1166"/>
                <a:gd name="T5" fmla="*/ 922 h 1293"/>
                <a:gd name="T6" fmla="*/ 807 w 1166"/>
                <a:gd name="T7" fmla="*/ 980 h 1293"/>
                <a:gd name="T8" fmla="*/ 813 w 1166"/>
                <a:gd name="T9" fmla="*/ 1005 h 1293"/>
                <a:gd name="T10" fmla="*/ 820 w 1166"/>
                <a:gd name="T11" fmla="*/ 1044 h 1293"/>
                <a:gd name="T12" fmla="*/ 807 w 1166"/>
                <a:gd name="T13" fmla="*/ 1088 h 1293"/>
                <a:gd name="T14" fmla="*/ 807 w 1166"/>
                <a:gd name="T15" fmla="*/ 1146 h 1293"/>
                <a:gd name="T16" fmla="*/ 769 w 1166"/>
                <a:gd name="T17" fmla="*/ 1191 h 1293"/>
                <a:gd name="T18" fmla="*/ 724 w 1166"/>
                <a:gd name="T19" fmla="*/ 1217 h 1293"/>
                <a:gd name="T20" fmla="*/ 647 w 1166"/>
                <a:gd name="T21" fmla="*/ 1229 h 1293"/>
                <a:gd name="T22" fmla="*/ 583 w 1166"/>
                <a:gd name="T23" fmla="*/ 1229 h 1293"/>
                <a:gd name="T24" fmla="*/ 525 w 1166"/>
                <a:gd name="T25" fmla="*/ 1217 h 1293"/>
                <a:gd name="T26" fmla="*/ 461 w 1166"/>
                <a:gd name="T27" fmla="*/ 1236 h 1293"/>
                <a:gd name="T28" fmla="*/ 397 w 1166"/>
                <a:gd name="T29" fmla="*/ 1229 h 1293"/>
                <a:gd name="T30" fmla="*/ 307 w 1166"/>
                <a:gd name="T31" fmla="*/ 1268 h 1293"/>
                <a:gd name="T32" fmla="*/ 250 w 1166"/>
                <a:gd name="T33" fmla="*/ 1287 h 1293"/>
                <a:gd name="T34" fmla="*/ 211 w 1166"/>
                <a:gd name="T35" fmla="*/ 1236 h 1293"/>
                <a:gd name="T36" fmla="*/ 205 w 1166"/>
                <a:gd name="T37" fmla="*/ 1165 h 1293"/>
                <a:gd name="T38" fmla="*/ 199 w 1166"/>
                <a:gd name="T39" fmla="*/ 1095 h 1293"/>
                <a:gd name="T40" fmla="*/ 211 w 1166"/>
                <a:gd name="T41" fmla="*/ 1031 h 1293"/>
                <a:gd name="T42" fmla="*/ 231 w 1166"/>
                <a:gd name="T43" fmla="*/ 992 h 1293"/>
                <a:gd name="T44" fmla="*/ 282 w 1166"/>
                <a:gd name="T45" fmla="*/ 941 h 1293"/>
                <a:gd name="T46" fmla="*/ 327 w 1166"/>
                <a:gd name="T47" fmla="*/ 896 h 1293"/>
                <a:gd name="T48" fmla="*/ 301 w 1166"/>
                <a:gd name="T49" fmla="*/ 839 h 1293"/>
                <a:gd name="T50" fmla="*/ 256 w 1166"/>
                <a:gd name="T51" fmla="*/ 794 h 1293"/>
                <a:gd name="T52" fmla="*/ 231 w 1166"/>
                <a:gd name="T53" fmla="*/ 743 h 1293"/>
                <a:gd name="T54" fmla="*/ 186 w 1166"/>
                <a:gd name="T55" fmla="*/ 711 h 1293"/>
                <a:gd name="T56" fmla="*/ 147 w 1166"/>
                <a:gd name="T57" fmla="*/ 679 h 1293"/>
                <a:gd name="T58" fmla="*/ 109 w 1166"/>
                <a:gd name="T59" fmla="*/ 647 h 1293"/>
                <a:gd name="T60" fmla="*/ 19 w 1166"/>
                <a:gd name="T61" fmla="*/ 538 h 1293"/>
                <a:gd name="T62" fmla="*/ 13 w 1166"/>
                <a:gd name="T63" fmla="*/ 499 h 1293"/>
                <a:gd name="T64" fmla="*/ 19 w 1166"/>
                <a:gd name="T65" fmla="*/ 474 h 1293"/>
                <a:gd name="T66" fmla="*/ 58 w 1166"/>
                <a:gd name="T67" fmla="*/ 480 h 1293"/>
                <a:gd name="T68" fmla="*/ 77 w 1166"/>
                <a:gd name="T69" fmla="*/ 455 h 1293"/>
                <a:gd name="T70" fmla="*/ 115 w 1166"/>
                <a:gd name="T71" fmla="*/ 448 h 1293"/>
                <a:gd name="T72" fmla="*/ 135 w 1166"/>
                <a:gd name="T73" fmla="*/ 397 h 1293"/>
                <a:gd name="T74" fmla="*/ 173 w 1166"/>
                <a:gd name="T75" fmla="*/ 391 h 1293"/>
                <a:gd name="T76" fmla="*/ 199 w 1166"/>
                <a:gd name="T77" fmla="*/ 352 h 1293"/>
                <a:gd name="T78" fmla="*/ 231 w 1166"/>
                <a:gd name="T79" fmla="*/ 314 h 1293"/>
                <a:gd name="T80" fmla="*/ 256 w 1166"/>
                <a:gd name="T81" fmla="*/ 288 h 1293"/>
                <a:gd name="T82" fmla="*/ 288 w 1166"/>
                <a:gd name="T83" fmla="*/ 263 h 1293"/>
                <a:gd name="T84" fmla="*/ 314 w 1166"/>
                <a:gd name="T85" fmla="*/ 231 h 1293"/>
                <a:gd name="T86" fmla="*/ 359 w 1166"/>
                <a:gd name="T87" fmla="*/ 231 h 1293"/>
                <a:gd name="T88" fmla="*/ 384 w 1166"/>
                <a:gd name="T89" fmla="*/ 250 h 1293"/>
                <a:gd name="T90" fmla="*/ 423 w 1166"/>
                <a:gd name="T91" fmla="*/ 275 h 1293"/>
                <a:gd name="T92" fmla="*/ 474 w 1166"/>
                <a:gd name="T93" fmla="*/ 275 h 1293"/>
                <a:gd name="T94" fmla="*/ 512 w 1166"/>
                <a:gd name="T95" fmla="*/ 269 h 1293"/>
                <a:gd name="T96" fmla="*/ 551 w 1166"/>
                <a:gd name="T97" fmla="*/ 237 h 1293"/>
                <a:gd name="T98" fmla="*/ 576 w 1166"/>
                <a:gd name="T99" fmla="*/ 205 h 1293"/>
                <a:gd name="T100" fmla="*/ 564 w 1166"/>
                <a:gd name="T101" fmla="*/ 122 h 1293"/>
                <a:gd name="T102" fmla="*/ 640 w 1166"/>
                <a:gd name="T103" fmla="*/ 19 h 1293"/>
                <a:gd name="T104" fmla="*/ 743 w 1166"/>
                <a:gd name="T105" fmla="*/ 45 h 1293"/>
                <a:gd name="T106" fmla="*/ 788 w 1166"/>
                <a:gd name="T107" fmla="*/ 58 h 1293"/>
                <a:gd name="T108" fmla="*/ 871 w 1166"/>
                <a:gd name="T109" fmla="*/ 45 h 1293"/>
                <a:gd name="T110" fmla="*/ 941 w 1166"/>
                <a:gd name="T111" fmla="*/ 0 h 1293"/>
                <a:gd name="T112" fmla="*/ 1127 w 1166"/>
                <a:gd name="T113" fmla="*/ 179 h 1293"/>
                <a:gd name="T114" fmla="*/ 1166 w 1166"/>
                <a:gd name="T115" fmla="*/ 749 h 1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66" h="1293">
                  <a:moveTo>
                    <a:pt x="1140" y="858"/>
                  </a:moveTo>
                  <a:lnTo>
                    <a:pt x="1108" y="858"/>
                  </a:lnTo>
                  <a:lnTo>
                    <a:pt x="1102" y="858"/>
                  </a:lnTo>
                  <a:lnTo>
                    <a:pt x="1082" y="864"/>
                  </a:lnTo>
                  <a:lnTo>
                    <a:pt x="1070" y="864"/>
                  </a:lnTo>
                  <a:lnTo>
                    <a:pt x="1057" y="864"/>
                  </a:lnTo>
                  <a:lnTo>
                    <a:pt x="1050" y="864"/>
                  </a:lnTo>
                  <a:lnTo>
                    <a:pt x="1031" y="864"/>
                  </a:lnTo>
                  <a:lnTo>
                    <a:pt x="1005" y="864"/>
                  </a:lnTo>
                  <a:lnTo>
                    <a:pt x="993" y="864"/>
                  </a:lnTo>
                  <a:lnTo>
                    <a:pt x="967" y="864"/>
                  </a:lnTo>
                  <a:lnTo>
                    <a:pt x="954" y="864"/>
                  </a:lnTo>
                  <a:lnTo>
                    <a:pt x="922" y="864"/>
                  </a:lnTo>
                  <a:lnTo>
                    <a:pt x="909" y="864"/>
                  </a:lnTo>
                  <a:lnTo>
                    <a:pt x="871" y="864"/>
                  </a:lnTo>
                  <a:lnTo>
                    <a:pt x="826" y="858"/>
                  </a:lnTo>
                  <a:lnTo>
                    <a:pt x="801" y="858"/>
                  </a:lnTo>
                  <a:lnTo>
                    <a:pt x="801" y="864"/>
                  </a:lnTo>
                  <a:lnTo>
                    <a:pt x="794" y="864"/>
                  </a:lnTo>
                  <a:lnTo>
                    <a:pt x="794" y="871"/>
                  </a:lnTo>
                  <a:lnTo>
                    <a:pt x="788" y="871"/>
                  </a:lnTo>
                  <a:lnTo>
                    <a:pt x="788" y="877"/>
                  </a:lnTo>
                  <a:lnTo>
                    <a:pt x="794" y="877"/>
                  </a:lnTo>
                  <a:lnTo>
                    <a:pt x="794" y="884"/>
                  </a:lnTo>
                  <a:lnTo>
                    <a:pt x="788" y="884"/>
                  </a:lnTo>
                  <a:lnTo>
                    <a:pt x="788" y="890"/>
                  </a:lnTo>
                  <a:lnTo>
                    <a:pt x="788" y="896"/>
                  </a:lnTo>
                  <a:lnTo>
                    <a:pt x="794" y="896"/>
                  </a:lnTo>
                  <a:lnTo>
                    <a:pt x="794" y="903"/>
                  </a:lnTo>
                  <a:lnTo>
                    <a:pt x="788" y="903"/>
                  </a:lnTo>
                  <a:lnTo>
                    <a:pt x="788" y="909"/>
                  </a:lnTo>
                  <a:lnTo>
                    <a:pt x="788" y="916"/>
                  </a:lnTo>
                  <a:lnTo>
                    <a:pt x="788" y="922"/>
                  </a:lnTo>
                  <a:lnTo>
                    <a:pt x="794" y="928"/>
                  </a:lnTo>
                  <a:lnTo>
                    <a:pt x="794" y="935"/>
                  </a:lnTo>
                  <a:lnTo>
                    <a:pt x="801" y="935"/>
                  </a:lnTo>
                  <a:lnTo>
                    <a:pt x="801" y="941"/>
                  </a:lnTo>
                  <a:lnTo>
                    <a:pt x="801" y="948"/>
                  </a:lnTo>
                  <a:lnTo>
                    <a:pt x="801" y="954"/>
                  </a:lnTo>
                  <a:lnTo>
                    <a:pt x="801" y="960"/>
                  </a:lnTo>
                  <a:lnTo>
                    <a:pt x="807" y="960"/>
                  </a:lnTo>
                  <a:lnTo>
                    <a:pt x="807" y="967"/>
                  </a:lnTo>
                  <a:lnTo>
                    <a:pt x="807" y="973"/>
                  </a:lnTo>
                  <a:lnTo>
                    <a:pt x="807" y="980"/>
                  </a:lnTo>
                  <a:lnTo>
                    <a:pt x="801" y="980"/>
                  </a:lnTo>
                  <a:lnTo>
                    <a:pt x="801" y="973"/>
                  </a:lnTo>
                  <a:lnTo>
                    <a:pt x="801" y="980"/>
                  </a:lnTo>
                  <a:lnTo>
                    <a:pt x="801" y="986"/>
                  </a:lnTo>
                  <a:lnTo>
                    <a:pt x="807" y="986"/>
                  </a:lnTo>
                  <a:lnTo>
                    <a:pt x="807" y="992"/>
                  </a:lnTo>
                  <a:lnTo>
                    <a:pt x="801" y="992"/>
                  </a:lnTo>
                  <a:lnTo>
                    <a:pt x="801" y="999"/>
                  </a:lnTo>
                  <a:lnTo>
                    <a:pt x="807" y="999"/>
                  </a:lnTo>
                  <a:lnTo>
                    <a:pt x="813" y="999"/>
                  </a:lnTo>
                  <a:lnTo>
                    <a:pt x="813" y="1005"/>
                  </a:lnTo>
                  <a:lnTo>
                    <a:pt x="807" y="1005"/>
                  </a:lnTo>
                  <a:lnTo>
                    <a:pt x="813" y="1005"/>
                  </a:lnTo>
                  <a:lnTo>
                    <a:pt x="820" y="1005"/>
                  </a:lnTo>
                  <a:lnTo>
                    <a:pt x="820" y="1012"/>
                  </a:lnTo>
                  <a:lnTo>
                    <a:pt x="813" y="1012"/>
                  </a:lnTo>
                  <a:lnTo>
                    <a:pt x="813" y="1018"/>
                  </a:lnTo>
                  <a:lnTo>
                    <a:pt x="813" y="1024"/>
                  </a:lnTo>
                  <a:lnTo>
                    <a:pt x="813" y="1031"/>
                  </a:lnTo>
                  <a:lnTo>
                    <a:pt x="813" y="1037"/>
                  </a:lnTo>
                  <a:lnTo>
                    <a:pt x="820" y="1037"/>
                  </a:lnTo>
                  <a:lnTo>
                    <a:pt x="820" y="1044"/>
                  </a:lnTo>
                  <a:lnTo>
                    <a:pt x="813" y="1050"/>
                  </a:lnTo>
                  <a:lnTo>
                    <a:pt x="820" y="1050"/>
                  </a:lnTo>
                  <a:lnTo>
                    <a:pt x="820" y="1056"/>
                  </a:lnTo>
                  <a:lnTo>
                    <a:pt x="813" y="1056"/>
                  </a:lnTo>
                  <a:lnTo>
                    <a:pt x="813" y="1063"/>
                  </a:lnTo>
                  <a:lnTo>
                    <a:pt x="807" y="1063"/>
                  </a:lnTo>
                  <a:lnTo>
                    <a:pt x="807" y="1069"/>
                  </a:lnTo>
                  <a:lnTo>
                    <a:pt x="813" y="1076"/>
                  </a:lnTo>
                  <a:lnTo>
                    <a:pt x="813" y="1082"/>
                  </a:lnTo>
                  <a:lnTo>
                    <a:pt x="813" y="1088"/>
                  </a:lnTo>
                  <a:lnTo>
                    <a:pt x="807" y="1088"/>
                  </a:lnTo>
                  <a:lnTo>
                    <a:pt x="807" y="1095"/>
                  </a:lnTo>
                  <a:lnTo>
                    <a:pt x="813" y="1101"/>
                  </a:lnTo>
                  <a:lnTo>
                    <a:pt x="807" y="1108"/>
                  </a:lnTo>
                  <a:lnTo>
                    <a:pt x="807" y="1114"/>
                  </a:lnTo>
                  <a:lnTo>
                    <a:pt x="813" y="1114"/>
                  </a:lnTo>
                  <a:lnTo>
                    <a:pt x="813" y="1120"/>
                  </a:lnTo>
                  <a:lnTo>
                    <a:pt x="813" y="1127"/>
                  </a:lnTo>
                  <a:lnTo>
                    <a:pt x="813" y="1133"/>
                  </a:lnTo>
                  <a:lnTo>
                    <a:pt x="807" y="1133"/>
                  </a:lnTo>
                  <a:lnTo>
                    <a:pt x="807" y="1140"/>
                  </a:lnTo>
                  <a:lnTo>
                    <a:pt x="807" y="1146"/>
                  </a:lnTo>
                  <a:lnTo>
                    <a:pt x="807" y="1152"/>
                  </a:lnTo>
                  <a:lnTo>
                    <a:pt x="801" y="1159"/>
                  </a:lnTo>
                  <a:lnTo>
                    <a:pt x="794" y="1159"/>
                  </a:lnTo>
                  <a:lnTo>
                    <a:pt x="794" y="1165"/>
                  </a:lnTo>
                  <a:lnTo>
                    <a:pt x="794" y="1172"/>
                  </a:lnTo>
                  <a:lnTo>
                    <a:pt x="788" y="1172"/>
                  </a:lnTo>
                  <a:lnTo>
                    <a:pt x="781" y="1172"/>
                  </a:lnTo>
                  <a:lnTo>
                    <a:pt x="781" y="1178"/>
                  </a:lnTo>
                  <a:lnTo>
                    <a:pt x="775" y="1178"/>
                  </a:lnTo>
                  <a:lnTo>
                    <a:pt x="775" y="1184"/>
                  </a:lnTo>
                  <a:lnTo>
                    <a:pt x="769" y="1191"/>
                  </a:lnTo>
                  <a:lnTo>
                    <a:pt x="762" y="1191"/>
                  </a:lnTo>
                  <a:lnTo>
                    <a:pt x="756" y="1191"/>
                  </a:lnTo>
                  <a:lnTo>
                    <a:pt x="756" y="1197"/>
                  </a:lnTo>
                  <a:lnTo>
                    <a:pt x="749" y="1197"/>
                  </a:lnTo>
                  <a:lnTo>
                    <a:pt x="743" y="1197"/>
                  </a:lnTo>
                  <a:lnTo>
                    <a:pt x="743" y="1204"/>
                  </a:lnTo>
                  <a:lnTo>
                    <a:pt x="737" y="1204"/>
                  </a:lnTo>
                  <a:lnTo>
                    <a:pt x="737" y="1210"/>
                  </a:lnTo>
                  <a:lnTo>
                    <a:pt x="730" y="1210"/>
                  </a:lnTo>
                  <a:lnTo>
                    <a:pt x="730" y="1217"/>
                  </a:lnTo>
                  <a:lnTo>
                    <a:pt x="724" y="1217"/>
                  </a:lnTo>
                  <a:lnTo>
                    <a:pt x="717" y="1217"/>
                  </a:lnTo>
                  <a:lnTo>
                    <a:pt x="711" y="1217"/>
                  </a:lnTo>
                  <a:lnTo>
                    <a:pt x="698" y="1223"/>
                  </a:lnTo>
                  <a:lnTo>
                    <a:pt x="692" y="1223"/>
                  </a:lnTo>
                  <a:lnTo>
                    <a:pt x="685" y="1223"/>
                  </a:lnTo>
                  <a:lnTo>
                    <a:pt x="679" y="1223"/>
                  </a:lnTo>
                  <a:lnTo>
                    <a:pt x="672" y="1223"/>
                  </a:lnTo>
                  <a:lnTo>
                    <a:pt x="666" y="1229"/>
                  </a:lnTo>
                  <a:lnTo>
                    <a:pt x="660" y="1229"/>
                  </a:lnTo>
                  <a:lnTo>
                    <a:pt x="653" y="1229"/>
                  </a:lnTo>
                  <a:lnTo>
                    <a:pt x="647" y="1229"/>
                  </a:lnTo>
                  <a:lnTo>
                    <a:pt x="640" y="1229"/>
                  </a:lnTo>
                  <a:lnTo>
                    <a:pt x="634" y="1229"/>
                  </a:lnTo>
                  <a:lnTo>
                    <a:pt x="621" y="1229"/>
                  </a:lnTo>
                  <a:lnTo>
                    <a:pt x="615" y="1229"/>
                  </a:lnTo>
                  <a:lnTo>
                    <a:pt x="608" y="1236"/>
                  </a:lnTo>
                  <a:lnTo>
                    <a:pt x="608" y="1242"/>
                  </a:lnTo>
                  <a:lnTo>
                    <a:pt x="602" y="1242"/>
                  </a:lnTo>
                  <a:lnTo>
                    <a:pt x="602" y="1236"/>
                  </a:lnTo>
                  <a:lnTo>
                    <a:pt x="596" y="1236"/>
                  </a:lnTo>
                  <a:lnTo>
                    <a:pt x="589" y="1229"/>
                  </a:lnTo>
                  <a:lnTo>
                    <a:pt x="583" y="1229"/>
                  </a:lnTo>
                  <a:lnTo>
                    <a:pt x="583" y="1223"/>
                  </a:lnTo>
                  <a:lnTo>
                    <a:pt x="576" y="1223"/>
                  </a:lnTo>
                  <a:lnTo>
                    <a:pt x="564" y="1223"/>
                  </a:lnTo>
                  <a:lnTo>
                    <a:pt x="557" y="1223"/>
                  </a:lnTo>
                  <a:lnTo>
                    <a:pt x="551" y="1223"/>
                  </a:lnTo>
                  <a:lnTo>
                    <a:pt x="544" y="1217"/>
                  </a:lnTo>
                  <a:lnTo>
                    <a:pt x="538" y="1217"/>
                  </a:lnTo>
                  <a:lnTo>
                    <a:pt x="538" y="1210"/>
                  </a:lnTo>
                  <a:lnTo>
                    <a:pt x="538" y="1217"/>
                  </a:lnTo>
                  <a:lnTo>
                    <a:pt x="532" y="1217"/>
                  </a:lnTo>
                  <a:lnTo>
                    <a:pt x="525" y="1217"/>
                  </a:lnTo>
                  <a:lnTo>
                    <a:pt x="519" y="1223"/>
                  </a:lnTo>
                  <a:lnTo>
                    <a:pt x="512" y="1223"/>
                  </a:lnTo>
                  <a:lnTo>
                    <a:pt x="506" y="1223"/>
                  </a:lnTo>
                  <a:lnTo>
                    <a:pt x="500" y="1223"/>
                  </a:lnTo>
                  <a:lnTo>
                    <a:pt x="493" y="1223"/>
                  </a:lnTo>
                  <a:lnTo>
                    <a:pt x="487" y="1223"/>
                  </a:lnTo>
                  <a:lnTo>
                    <a:pt x="480" y="1223"/>
                  </a:lnTo>
                  <a:lnTo>
                    <a:pt x="474" y="1223"/>
                  </a:lnTo>
                  <a:lnTo>
                    <a:pt x="474" y="1229"/>
                  </a:lnTo>
                  <a:lnTo>
                    <a:pt x="468" y="1229"/>
                  </a:lnTo>
                  <a:lnTo>
                    <a:pt x="461" y="1236"/>
                  </a:lnTo>
                  <a:lnTo>
                    <a:pt x="455" y="1236"/>
                  </a:lnTo>
                  <a:lnTo>
                    <a:pt x="442" y="1236"/>
                  </a:lnTo>
                  <a:lnTo>
                    <a:pt x="436" y="1229"/>
                  </a:lnTo>
                  <a:lnTo>
                    <a:pt x="429" y="1223"/>
                  </a:lnTo>
                  <a:lnTo>
                    <a:pt x="423" y="1223"/>
                  </a:lnTo>
                  <a:lnTo>
                    <a:pt x="416" y="1223"/>
                  </a:lnTo>
                  <a:lnTo>
                    <a:pt x="416" y="1229"/>
                  </a:lnTo>
                  <a:lnTo>
                    <a:pt x="416" y="1236"/>
                  </a:lnTo>
                  <a:lnTo>
                    <a:pt x="410" y="1236"/>
                  </a:lnTo>
                  <a:lnTo>
                    <a:pt x="404" y="1229"/>
                  </a:lnTo>
                  <a:lnTo>
                    <a:pt x="397" y="1229"/>
                  </a:lnTo>
                  <a:lnTo>
                    <a:pt x="391" y="1229"/>
                  </a:lnTo>
                  <a:lnTo>
                    <a:pt x="391" y="1236"/>
                  </a:lnTo>
                  <a:lnTo>
                    <a:pt x="384" y="1242"/>
                  </a:lnTo>
                  <a:lnTo>
                    <a:pt x="372" y="1249"/>
                  </a:lnTo>
                  <a:lnTo>
                    <a:pt x="352" y="1255"/>
                  </a:lnTo>
                  <a:lnTo>
                    <a:pt x="340" y="1255"/>
                  </a:lnTo>
                  <a:lnTo>
                    <a:pt x="327" y="1261"/>
                  </a:lnTo>
                  <a:lnTo>
                    <a:pt x="320" y="1261"/>
                  </a:lnTo>
                  <a:lnTo>
                    <a:pt x="314" y="1261"/>
                  </a:lnTo>
                  <a:lnTo>
                    <a:pt x="307" y="1261"/>
                  </a:lnTo>
                  <a:lnTo>
                    <a:pt x="307" y="1268"/>
                  </a:lnTo>
                  <a:lnTo>
                    <a:pt x="301" y="1268"/>
                  </a:lnTo>
                  <a:lnTo>
                    <a:pt x="301" y="1274"/>
                  </a:lnTo>
                  <a:lnTo>
                    <a:pt x="295" y="1274"/>
                  </a:lnTo>
                  <a:lnTo>
                    <a:pt x="288" y="1281"/>
                  </a:lnTo>
                  <a:lnTo>
                    <a:pt x="288" y="1287"/>
                  </a:lnTo>
                  <a:lnTo>
                    <a:pt x="282" y="1287"/>
                  </a:lnTo>
                  <a:lnTo>
                    <a:pt x="275" y="1293"/>
                  </a:lnTo>
                  <a:lnTo>
                    <a:pt x="269" y="1293"/>
                  </a:lnTo>
                  <a:lnTo>
                    <a:pt x="263" y="1293"/>
                  </a:lnTo>
                  <a:lnTo>
                    <a:pt x="256" y="1287"/>
                  </a:lnTo>
                  <a:lnTo>
                    <a:pt x="250" y="1287"/>
                  </a:lnTo>
                  <a:lnTo>
                    <a:pt x="243" y="1287"/>
                  </a:lnTo>
                  <a:lnTo>
                    <a:pt x="243" y="1293"/>
                  </a:lnTo>
                  <a:lnTo>
                    <a:pt x="237" y="1293"/>
                  </a:lnTo>
                  <a:lnTo>
                    <a:pt x="224" y="1293"/>
                  </a:lnTo>
                  <a:lnTo>
                    <a:pt x="224" y="1281"/>
                  </a:lnTo>
                  <a:lnTo>
                    <a:pt x="224" y="1268"/>
                  </a:lnTo>
                  <a:lnTo>
                    <a:pt x="218" y="1268"/>
                  </a:lnTo>
                  <a:lnTo>
                    <a:pt x="218" y="1261"/>
                  </a:lnTo>
                  <a:lnTo>
                    <a:pt x="218" y="1249"/>
                  </a:lnTo>
                  <a:lnTo>
                    <a:pt x="211" y="1242"/>
                  </a:lnTo>
                  <a:lnTo>
                    <a:pt x="211" y="1236"/>
                  </a:lnTo>
                  <a:lnTo>
                    <a:pt x="211" y="1229"/>
                  </a:lnTo>
                  <a:lnTo>
                    <a:pt x="205" y="1223"/>
                  </a:lnTo>
                  <a:lnTo>
                    <a:pt x="205" y="1217"/>
                  </a:lnTo>
                  <a:lnTo>
                    <a:pt x="205" y="1210"/>
                  </a:lnTo>
                  <a:lnTo>
                    <a:pt x="211" y="1204"/>
                  </a:lnTo>
                  <a:lnTo>
                    <a:pt x="211" y="1197"/>
                  </a:lnTo>
                  <a:lnTo>
                    <a:pt x="211" y="1191"/>
                  </a:lnTo>
                  <a:lnTo>
                    <a:pt x="211" y="1184"/>
                  </a:lnTo>
                  <a:lnTo>
                    <a:pt x="211" y="1178"/>
                  </a:lnTo>
                  <a:lnTo>
                    <a:pt x="205" y="1172"/>
                  </a:lnTo>
                  <a:lnTo>
                    <a:pt x="205" y="1165"/>
                  </a:lnTo>
                  <a:lnTo>
                    <a:pt x="205" y="1159"/>
                  </a:lnTo>
                  <a:lnTo>
                    <a:pt x="205" y="1152"/>
                  </a:lnTo>
                  <a:lnTo>
                    <a:pt x="205" y="1146"/>
                  </a:lnTo>
                  <a:lnTo>
                    <a:pt x="199" y="1140"/>
                  </a:lnTo>
                  <a:lnTo>
                    <a:pt x="199" y="1133"/>
                  </a:lnTo>
                  <a:lnTo>
                    <a:pt x="199" y="1127"/>
                  </a:lnTo>
                  <a:lnTo>
                    <a:pt x="199" y="1120"/>
                  </a:lnTo>
                  <a:lnTo>
                    <a:pt x="199" y="1114"/>
                  </a:lnTo>
                  <a:lnTo>
                    <a:pt x="199" y="1108"/>
                  </a:lnTo>
                  <a:lnTo>
                    <a:pt x="199" y="1101"/>
                  </a:lnTo>
                  <a:lnTo>
                    <a:pt x="199" y="1095"/>
                  </a:lnTo>
                  <a:lnTo>
                    <a:pt x="199" y="1088"/>
                  </a:lnTo>
                  <a:lnTo>
                    <a:pt x="199" y="1082"/>
                  </a:lnTo>
                  <a:lnTo>
                    <a:pt x="199" y="1076"/>
                  </a:lnTo>
                  <a:lnTo>
                    <a:pt x="205" y="1069"/>
                  </a:lnTo>
                  <a:lnTo>
                    <a:pt x="211" y="1069"/>
                  </a:lnTo>
                  <a:lnTo>
                    <a:pt x="211" y="1063"/>
                  </a:lnTo>
                  <a:lnTo>
                    <a:pt x="218" y="1056"/>
                  </a:lnTo>
                  <a:lnTo>
                    <a:pt x="218" y="1050"/>
                  </a:lnTo>
                  <a:lnTo>
                    <a:pt x="218" y="1044"/>
                  </a:lnTo>
                  <a:lnTo>
                    <a:pt x="211" y="1037"/>
                  </a:lnTo>
                  <a:lnTo>
                    <a:pt x="211" y="1031"/>
                  </a:lnTo>
                  <a:lnTo>
                    <a:pt x="205" y="1031"/>
                  </a:lnTo>
                  <a:lnTo>
                    <a:pt x="199" y="1024"/>
                  </a:lnTo>
                  <a:lnTo>
                    <a:pt x="192" y="1018"/>
                  </a:lnTo>
                  <a:lnTo>
                    <a:pt x="192" y="1012"/>
                  </a:lnTo>
                  <a:lnTo>
                    <a:pt x="199" y="1005"/>
                  </a:lnTo>
                  <a:lnTo>
                    <a:pt x="205" y="999"/>
                  </a:lnTo>
                  <a:lnTo>
                    <a:pt x="211" y="999"/>
                  </a:lnTo>
                  <a:lnTo>
                    <a:pt x="218" y="999"/>
                  </a:lnTo>
                  <a:lnTo>
                    <a:pt x="224" y="999"/>
                  </a:lnTo>
                  <a:lnTo>
                    <a:pt x="224" y="992"/>
                  </a:lnTo>
                  <a:lnTo>
                    <a:pt x="231" y="992"/>
                  </a:lnTo>
                  <a:lnTo>
                    <a:pt x="231" y="986"/>
                  </a:lnTo>
                  <a:lnTo>
                    <a:pt x="231" y="980"/>
                  </a:lnTo>
                  <a:lnTo>
                    <a:pt x="237" y="973"/>
                  </a:lnTo>
                  <a:lnTo>
                    <a:pt x="243" y="967"/>
                  </a:lnTo>
                  <a:lnTo>
                    <a:pt x="243" y="960"/>
                  </a:lnTo>
                  <a:lnTo>
                    <a:pt x="250" y="954"/>
                  </a:lnTo>
                  <a:lnTo>
                    <a:pt x="263" y="954"/>
                  </a:lnTo>
                  <a:lnTo>
                    <a:pt x="269" y="954"/>
                  </a:lnTo>
                  <a:lnTo>
                    <a:pt x="275" y="954"/>
                  </a:lnTo>
                  <a:lnTo>
                    <a:pt x="282" y="948"/>
                  </a:lnTo>
                  <a:lnTo>
                    <a:pt x="282" y="941"/>
                  </a:lnTo>
                  <a:lnTo>
                    <a:pt x="288" y="941"/>
                  </a:lnTo>
                  <a:lnTo>
                    <a:pt x="295" y="935"/>
                  </a:lnTo>
                  <a:lnTo>
                    <a:pt x="301" y="941"/>
                  </a:lnTo>
                  <a:lnTo>
                    <a:pt x="307" y="941"/>
                  </a:lnTo>
                  <a:lnTo>
                    <a:pt x="314" y="935"/>
                  </a:lnTo>
                  <a:lnTo>
                    <a:pt x="320" y="935"/>
                  </a:lnTo>
                  <a:lnTo>
                    <a:pt x="327" y="928"/>
                  </a:lnTo>
                  <a:lnTo>
                    <a:pt x="327" y="922"/>
                  </a:lnTo>
                  <a:lnTo>
                    <a:pt x="327" y="916"/>
                  </a:lnTo>
                  <a:lnTo>
                    <a:pt x="327" y="903"/>
                  </a:lnTo>
                  <a:lnTo>
                    <a:pt x="327" y="896"/>
                  </a:lnTo>
                  <a:lnTo>
                    <a:pt x="327" y="890"/>
                  </a:lnTo>
                  <a:lnTo>
                    <a:pt x="320" y="890"/>
                  </a:lnTo>
                  <a:lnTo>
                    <a:pt x="314" y="884"/>
                  </a:lnTo>
                  <a:lnTo>
                    <a:pt x="314" y="877"/>
                  </a:lnTo>
                  <a:lnTo>
                    <a:pt x="307" y="877"/>
                  </a:lnTo>
                  <a:lnTo>
                    <a:pt x="307" y="871"/>
                  </a:lnTo>
                  <a:lnTo>
                    <a:pt x="307" y="864"/>
                  </a:lnTo>
                  <a:lnTo>
                    <a:pt x="307" y="858"/>
                  </a:lnTo>
                  <a:lnTo>
                    <a:pt x="307" y="852"/>
                  </a:lnTo>
                  <a:lnTo>
                    <a:pt x="307" y="845"/>
                  </a:lnTo>
                  <a:lnTo>
                    <a:pt x="301" y="839"/>
                  </a:lnTo>
                  <a:lnTo>
                    <a:pt x="301" y="832"/>
                  </a:lnTo>
                  <a:lnTo>
                    <a:pt x="295" y="832"/>
                  </a:lnTo>
                  <a:lnTo>
                    <a:pt x="288" y="826"/>
                  </a:lnTo>
                  <a:lnTo>
                    <a:pt x="282" y="820"/>
                  </a:lnTo>
                  <a:lnTo>
                    <a:pt x="275" y="820"/>
                  </a:lnTo>
                  <a:lnTo>
                    <a:pt x="269" y="813"/>
                  </a:lnTo>
                  <a:lnTo>
                    <a:pt x="263" y="813"/>
                  </a:lnTo>
                  <a:lnTo>
                    <a:pt x="256" y="813"/>
                  </a:lnTo>
                  <a:lnTo>
                    <a:pt x="256" y="807"/>
                  </a:lnTo>
                  <a:lnTo>
                    <a:pt x="256" y="800"/>
                  </a:lnTo>
                  <a:lnTo>
                    <a:pt x="256" y="794"/>
                  </a:lnTo>
                  <a:lnTo>
                    <a:pt x="256" y="788"/>
                  </a:lnTo>
                  <a:lnTo>
                    <a:pt x="256" y="781"/>
                  </a:lnTo>
                  <a:lnTo>
                    <a:pt x="256" y="775"/>
                  </a:lnTo>
                  <a:lnTo>
                    <a:pt x="256" y="768"/>
                  </a:lnTo>
                  <a:lnTo>
                    <a:pt x="250" y="762"/>
                  </a:lnTo>
                  <a:lnTo>
                    <a:pt x="250" y="756"/>
                  </a:lnTo>
                  <a:lnTo>
                    <a:pt x="250" y="749"/>
                  </a:lnTo>
                  <a:lnTo>
                    <a:pt x="250" y="743"/>
                  </a:lnTo>
                  <a:lnTo>
                    <a:pt x="243" y="743"/>
                  </a:lnTo>
                  <a:lnTo>
                    <a:pt x="237" y="743"/>
                  </a:lnTo>
                  <a:lnTo>
                    <a:pt x="231" y="743"/>
                  </a:lnTo>
                  <a:lnTo>
                    <a:pt x="231" y="736"/>
                  </a:lnTo>
                  <a:lnTo>
                    <a:pt x="231" y="730"/>
                  </a:lnTo>
                  <a:lnTo>
                    <a:pt x="224" y="730"/>
                  </a:lnTo>
                  <a:lnTo>
                    <a:pt x="218" y="730"/>
                  </a:lnTo>
                  <a:lnTo>
                    <a:pt x="218" y="724"/>
                  </a:lnTo>
                  <a:lnTo>
                    <a:pt x="211" y="724"/>
                  </a:lnTo>
                  <a:lnTo>
                    <a:pt x="205" y="724"/>
                  </a:lnTo>
                  <a:lnTo>
                    <a:pt x="199" y="724"/>
                  </a:lnTo>
                  <a:lnTo>
                    <a:pt x="192" y="717"/>
                  </a:lnTo>
                  <a:lnTo>
                    <a:pt x="186" y="717"/>
                  </a:lnTo>
                  <a:lnTo>
                    <a:pt x="186" y="711"/>
                  </a:lnTo>
                  <a:lnTo>
                    <a:pt x="179" y="711"/>
                  </a:lnTo>
                  <a:lnTo>
                    <a:pt x="179" y="704"/>
                  </a:lnTo>
                  <a:lnTo>
                    <a:pt x="173" y="704"/>
                  </a:lnTo>
                  <a:lnTo>
                    <a:pt x="173" y="698"/>
                  </a:lnTo>
                  <a:lnTo>
                    <a:pt x="173" y="692"/>
                  </a:lnTo>
                  <a:lnTo>
                    <a:pt x="167" y="692"/>
                  </a:lnTo>
                  <a:lnTo>
                    <a:pt x="160" y="692"/>
                  </a:lnTo>
                  <a:lnTo>
                    <a:pt x="154" y="692"/>
                  </a:lnTo>
                  <a:lnTo>
                    <a:pt x="154" y="685"/>
                  </a:lnTo>
                  <a:lnTo>
                    <a:pt x="147" y="685"/>
                  </a:lnTo>
                  <a:lnTo>
                    <a:pt x="147" y="679"/>
                  </a:lnTo>
                  <a:lnTo>
                    <a:pt x="147" y="672"/>
                  </a:lnTo>
                  <a:lnTo>
                    <a:pt x="141" y="672"/>
                  </a:lnTo>
                  <a:lnTo>
                    <a:pt x="141" y="679"/>
                  </a:lnTo>
                  <a:lnTo>
                    <a:pt x="135" y="679"/>
                  </a:lnTo>
                  <a:lnTo>
                    <a:pt x="128" y="679"/>
                  </a:lnTo>
                  <a:lnTo>
                    <a:pt x="122" y="672"/>
                  </a:lnTo>
                  <a:lnTo>
                    <a:pt x="115" y="672"/>
                  </a:lnTo>
                  <a:lnTo>
                    <a:pt x="115" y="666"/>
                  </a:lnTo>
                  <a:lnTo>
                    <a:pt x="109" y="660"/>
                  </a:lnTo>
                  <a:lnTo>
                    <a:pt x="109" y="653"/>
                  </a:lnTo>
                  <a:lnTo>
                    <a:pt x="109" y="647"/>
                  </a:lnTo>
                  <a:lnTo>
                    <a:pt x="103" y="647"/>
                  </a:lnTo>
                  <a:lnTo>
                    <a:pt x="96" y="647"/>
                  </a:lnTo>
                  <a:lnTo>
                    <a:pt x="90" y="647"/>
                  </a:lnTo>
                  <a:lnTo>
                    <a:pt x="90" y="640"/>
                  </a:lnTo>
                  <a:lnTo>
                    <a:pt x="83" y="634"/>
                  </a:lnTo>
                  <a:lnTo>
                    <a:pt x="77" y="628"/>
                  </a:lnTo>
                  <a:lnTo>
                    <a:pt x="64" y="602"/>
                  </a:lnTo>
                  <a:lnTo>
                    <a:pt x="58" y="589"/>
                  </a:lnTo>
                  <a:lnTo>
                    <a:pt x="45" y="576"/>
                  </a:lnTo>
                  <a:lnTo>
                    <a:pt x="32" y="557"/>
                  </a:lnTo>
                  <a:lnTo>
                    <a:pt x="19" y="538"/>
                  </a:lnTo>
                  <a:lnTo>
                    <a:pt x="13" y="519"/>
                  </a:lnTo>
                  <a:lnTo>
                    <a:pt x="13" y="512"/>
                  </a:lnTo>
                  <a:lnTo>
                    <a:pt x="7" y="512"/>
                  </a:lnTo>
                  <a:lnTo>
                    <a:pt x="0" y="506"/>
                  </a:lnTo>
                  <a:lnTo>
                    <a:pt x="7" y="506"/>
                  </a:lnTo>
                  <a:lnTo>
                    <a:pt x="13" y="506"/>
                  </a:lnTo>
                  <a:lnTo>
                    <a:pt x="19" y="506"/>
                  </a:lnTo>
                  <a:lnTo>
                    <a:pt x="26" y="506"/>
                  </a:lnTo>
                  <a:lnTo>
                    <a:pt x="26" y="499"/>
                  </a:lnTo>
                  <a:lnTo>
                    <a:pt x="19" y="499"/>
                  </a:lnTo>
                  <a:lnTo>
                    <a:pt x="13" y="499"/>
                  </a:lnTo>
                  <a:lnTo>
                    <a:pt x="13" y="493"/>
                  </a:lnTo>
                  <a:lnTo>
                    <a:pt x="7" y="493"/>
                  </a:lnTo>
                  <a:lnTo>
                    <a:pt x="7" y="487"/>
                  </a:lnTo>
                  <a:lnTo>
                    <a:pt x="7" y="480"/>
                  </a:lnTo>
                  <a:lnTo>
                    <a:pt x="7" y="474"/>
                  </a:lnTo>
                  <a:lnTo>
                    <a:pt x="7" y="467"/>
                  </a:lnTo>
                  <a:lnTo>
                    <a:pt x="7" y="474"/>
                  </a:lnTo>
                  <a:lnTo>
                    <a:pt x="13" y="474"/>
                  </a:lnTo>
                  <a:lnTo>
                    <a:pt x="19" y="474"/>
                  </a:lnTo>
                  <a:lnTo>
                    <a:pt x="19" y="467"/>
                  </a:lnTo>
                  <a:lnTo>
                    <a:pt x="19" y="474"/>
                  </a:lnTo>
                  <a:lnTo>
                    <a:pt x="26" y="474"/>
                  </a:lnTo>
                  <a:lnTo>
                    <a:pt x="26" y="467"/>
                  </a:lnTo>
                  <a:lnTo>
                    <a:pt x="32" y="467"/>
                  </a:lnTo>
                  <a:lnTo>
                    <a:pt x="32" y="474"/>
                  </a:lnTo>
                  <a:lnTo>
                    <a:pt x="32" y="467"/>
                  </a:lnTo>
                  <a:lnTo>
                    <a:pt x="39" y="467"/>
                  </a:lnTo>
                  <a:lnTo>
                    <a:pt x="39" y="474"/>
                  </a:lnTo>
                  <a:lnTo>
                    <a:pt x="45" y="474"/>
                  </a:lnTo>
                  <a:lnTo>
                    <a:pt x="45" y="480"/>
                  </a:lnTo>
                  <a:lnTo>
                    <a:pt x="51" y="480"/>
                  </a:lnTo>
                  <a:lnTo>
                    <a:pt x="58" y="480"/>
                  </a:lnTo>
                  <a:lnTo>
                    <a:pt x="64" y="480"/>
                  </a:lnTo>
                  <a:lnTo>
                    <a:pt x="64" y="474"/>
                  </a:lnTo>
                  <a:lnTo>
                    <a:pt x="58" y="467"/>
                  </a:lnTo>
                  <a:lnTo>
                    <a:pt x="58" y="474"/>
                  </a:lnTo>
                  <a:lnTo>
                    <a:pt x="51" y="474"/>
                  </a:lnTo>
                  <a:lnTo>
                    <a:pt x="51" y="467"/>
                  </a:lnTo>
                  <a:lnTo>
                    <a:pt x="58" y="467"/>
                  </a:lnTo>
                  <a:lnTo>
                    <a:pt x="64" y="461"/>
                  </a:lnTo>
                  <a:lnTo>
                    <a:pt x="64" y="455"/>
                  </a:lnTo>
                  <a:lnTo>
                    <a:pt x="71" y="455"/>
                  </a:lnTo>
                  <a:lnTo>
                    <a:pt x="77" y="455"/>
                  </a:lnTo>
                  <a:lnTo>
                    <a:pt x="77" y="461"/>
                  </a:lnTo>
                  <a:lnTo>
                    <a:pt x="83" y="461"/>
                  </a:lnTo>
                  <a:lnTo>
                    <a:pt x="83" y="467"/>
                  </a:lnTo>
                  <a:lnTo>
                    <a:pt x="90" y="474"/>
                  </a:lnTo>
                  <a:lnTo>
                    <a:pt x="90" y="467"/>
                  </a:lnTo>
                  <a:lnTo>
                    <a:pt x="96" y="467"/>
                  </a:lnTo>
                  <a:lnTo>
                    <a:pt x="103" y="467"/>
                  </a:lnTo>
                  <a:lnTo>
                    <a:pt x="109" y="467"/>
                  </a:lnTo>
                  <a:lnTo>
                    <a:pt x="109" y="461"/>
                  </a:lnTo>
                  <a:lnTo>
                    <a:pt x="115" y="455"/>
                  </a:lnTo>
                  <a:lnTo>
                    <a:pt x="115" y="448"/>
                  </a:lnTo>
                  <a:lnTo>
                    <a:pt x="115" y="442"/>
                  </a:lnTo>
                  <a:lnTo>
                    <a:pt x="115" y="435"/>
                  </a:lnTo>
                  <a:lnTo>
                    <a:pt x="115" y="429"/>
                  </a:lnTo>
                  <a:lnTo>
                    <a:pt x="115" y="423"/>
                  </a:lnTo>
                  <a:lnTo>
                    <a:pt x="122" y="423"/>
                  </a:lnTo>
                  <a:lnTo>
                    <a:pt x="122" y="416"/>
                  </a:lnTo>
                  <a:lnTo>
                    <a:pt x="128" y="416"/>
                  </a:lnTo>
                  <a:lnTo>
                    <a:pt x="135" y="416"/>
                  </a:lnTo>
                  <a:lnTo>
                    <a:pt x="135" y="410"/>
                  </a:lnTo>
                  <a:lnTo>
                    <a:pt x="135" y="403"/>
                  </a:lnTo>
                  <a:lnTo>
                    <a:pt x="135" y="397"/>
                  </a:lnTo>
                  <a:lnTo>
                    <a:pt x="141" y="397"/>
                  </a:lnTo>
                  <a:lnTo>
                    <a:pt x="141" y="403"/>
                  </a:lnTo>
                  <a:lnTo>
                    <a:pt x="147" y="403"/>
                  </a:lnTo>
                  <a:lnTo>
                    <a:pt x="147" y="410"/>
                  </a:lnTo>
                  <a:lnTo>
                    <a:pt x="154" y="410"/>
                  </a:lnTo>
                  <a:lnTo>
                    <a:pt x="154" y="403"/>
                  </a:lnTo>
                  <a:lnTo>
                    <a:pt x="160" y="403"/>
                  </a:lnTo>
                  <a:lnTo>
                    <a:pt x="160" y="397"/>
                  </a:lnTo>
                  <a:lnTo>
                    <a:pt x="167" y="397"/>
                  </a:lnTo>
                  <a:lnTo>
                    <a:pt x="167" y="391"/>
                  </a:lnTo>
                  <a:lnTo>
                    <a:pt x="173" y="391"/>
                  </a:lnTo>
                  <a:lnTo>
                    <a:pt x="179" y="391"/>
                  </a:lnTo>
                  <a:lnTo>
                    <a:pt x="186" y="391"/>
                  </a:lnTo>
                  <a:lnTo>
                    <a:pt x="192" y="391"/>
                  </a:lnTo>
                  <a:lnTo>
                    <a:pt x="192" y="384"/>
                  </a:lnTo>
                  <a:lnTo>
                    <a:pt x="192" y="378"/>
                  </a:lnTo>
                  <a:lnTo>
                    <a:pt x="186" y="371"/>
                  </a:lnTo>
                  <a:lnTo>
                    <a:pt x="186" y="365"/>
                  </a:lnTo>
                  <a:lnTo>
                    <a:pt x="192" y="365"/>
                  </a:lnTo>
                  <a:lnTo>
                    <a:pt x="192" y="359"/>
                  </a:lnTo>
                  <a:lnTo>
                    <a:pt x="199" y="359"/>
                  </a:lnTo>
                  <a:lnTo>
                    <a:pt x="199" y="352"/>
                  </a:lnTo>
                  <a:lnTo>
                    <a:pt x="199" y="346"/>
                  </a:lnTo>
                  <a:lnTo>
                    <a:pt x="205" y="346"/>
                  </a:lnTo>
                  <a:lnTo>
                    <a:pt x="211" y="346"/>
                  </a:lnTo>
                  <a:lnTo>
                    <a:pt x="205" y="339"/>
                  </a:lnTo>
                  <a:lnTo>
                    <a:pt x="211" y="333"/>
                  </a:lnTo>
                  <a:lnTo>
                    <a:pt x="211" y="327"/>
                  </a:lnTo>
                  <a:lnTo>
                    <a:pt x="218" y="327"/>
                  </a:lnTo>
                  <a:lnTo>
                    <a:pt x="224" y="327"/>
                  </a:lnTo>
                  <a:lnTo>
                    <a:pt x="224" y="320"/>
                  </a:lnTo>
                  <a:lnTo>
                    <a:pt x="224" y="314"/>
                  </a:lnTo>
                  <a:lnTo>
                    <a:pt x="231" y="314"/>
                  </a:lnTo>
                  <a:lnTo>
                    <a:pt x="231" y="307"/>
                  </a:lnTo>
                  <a:lnTo>
                    <a:pt x="231" y="301"/>
                  </a:lnTo>
                  <a:lnTo>
                    <a:pt x="237" y="295"/>
                  </a:lnTo>
                  <a:lnTo>
                    <a:pt x="231" y="295"/>
                  </a:lnTo>
                  <a:lnTo>
                    <a:pt x="231" y="288"/>
                  </a:lnTo>
                  <a:lnTo>
                    <a:pt x="231" y="282"/>
                  </a:lnTo>
                  <a:lnTo>
                    <a:pt x="237" y="282"/>
                  </a:lnTo>
                  <a:lnTo>
                    <a:pt x="243" y="282"/>
                  </a:lnTo>
                  <a:lnTo>
                    <a:pt x="250" y="282"/>
                  </a:lnTo>
                  <a:lnTo>
                    <a:pt x="256" y="282"/>
                  </a:lnTo>
                  <a:lnTo>
                    <a:pt x="256" y="288"/>
                  </a:lnTo>
                  <a:lnTo>
                    <a:pt x="256" y="295"/>
                  </a:lnTo>
                  <a:lnTo>
                    <a:pt x="263" y="295"/>
                  </a:lnTo>
                  <a:lnTo>
                    <a:pt x="263" y="288"/>
                  </a:lnTo>
                  <a:lnTo>
                    <a:pt x="269" y="288"/>
                  </a:lnTo>
                  <a:lnTo>
                    <a:pt x="269" y="282"/>
                  </a:lnTo>
                  <a:lnTo>
                    <a:pt x="275" y="282"/>
                  </a:lnTo>
                  <a:lnTo>
                    <a:pt x="275" y="275"/>
                  </a:lnTo>
                  <a:lnTo>
                    <a:pt x="275" y="269"/>
                  </a:lnTo>
                  <a:lnTo>
                    <a:pt x="282" y="269"/>
                  </a:lnTo>
                  <a:lnTo>
                    <a:pt x="288" y="269"/>
                  </a:lnTo>
                  <a:lnTo>
                    <a:pt x="288" y="263"/>
                  </a:lnTo>
                  <a:lnTo>
                    <a:pt x="288" y="269"/>
                  </a:lnTo>
                  <a:lnTo>
                    <a:pt x="295" y="269"/>
                  </a:lnTo>
                  <a:lnTo>
                    <a:pt x="295" y="263"/>
                  </a:lnTo>
                  <a:lnTo>
                    <a:pt x="301" y="263"/>
                  </a:lnTo>
                  <a:lnTo>
                    <a:pt x="301" y="256"/>
                  </a:lnTo>
                  <a:lnTo>
                    <a:pt x="307" y="256"/>
                  </a:lnTo>
                  <a:lnTo>
                    <a:pt x="307" y="250"/>
                  </a:lnTo>
                  <a:lnTo>
                    <a:pt x="314" y="250"/>
                  </a:lnTo>
                  <a:lnTo>
                    <a:pt x="314" y="243"/>
                  </a:lnTo>
                  <a:lnTo>
                    <a:pt x="314" y="237"/>
                  </a:lnTo>
                  <a:lnTo>
                    <a:pt x="314" y="231"/>
                  </a:lnTo>
                  <a:lnTo>
                    <a:pt x="320" y="231"/>
                  </a:lnTo>
                  <a:lnTo>
                    <a:pt x="327" y="231"/>
                  </a:lnTo>
                  <a:lnTo>
                    <a:pt x="333" y="231"/>
                  </a:lnTo>
                  <a:lnTo>
                    <a:pt x="333" y="237"/>
                  </a:lnTo>
                  <a:lnTo>
                    <a:pt x="340" y="237"/>
                  </a:lnTo>
                  <a:lnTo>
                    <a:pt x="346" y="237"/>
                  </a:lnTo>
                  <a:lnTo>
                    <a:pt x="346" y="231"/>
                  </a:lnTo>
                  <a:lnTo>
                    <a:pt x="346" y="237"/>
                  </a:lnTo>
                  <a:lnTo>
                    <a:pt x="352" y="237"/>
                  </a:lnTo>
                  <a:lnTo>
                    <a:pt x="352" y="231"/>
                  </a:lnTo>
                  <a:lnTo>
                    <a:pt x="359" y="231"/>
                  </a:lnTo>
                  <a:lnTo>
                    <a:pt x="365" y="231"/>
                  </a:lnTo>
                  <a:lnTo>
                    <a:pt x="365" y="224"/>
                  </a:lnTo>
                  <a:lnTo>
                    <a:pt x="372" y="224"/>
                  </a:lnTo>
                  <a:lnTo>
                    <a:pt x="372" y="231"/>
                  </a:lnTo>
                  <a:lnTo>
                    <a:pt x="378" y="231"/>
                  </a:lnTo>
                  <a:lnTo>
                    <a:pt x="372" y="231"/>
                  </a:lnTo>
                  <a:lnTo>
                    <a:pt x="372" y="237"/>
                  </a:lnTo>
                  <a:lnTo>
                    <a:pt x="378" y="237"/>
                  </a:lnTo>
                  <a:lnTo>
                    <a:pt x="378" y="243"/>
                  </a:lnTo>
                  <a:lnTo>
                    <a:pt x="378" y="250"/>
                  </a:lnTo>
                  <a:lnTo>
                    <a:pt x="384" y="250"/>
                  </a:lnTo>
                  <a:lnTo>
                    <a:pt x="384" y="256"/>
                  </a:lnTo>
                  <a:lnTo>
                    <a:pt x="391" y="256"/>
                  </a:lnTo>
                  <a:lnTo>
                    <a:pt x="391" y="263"/>
                  </a:lnTo>
                  <a:lnTo>
                    <a:pt x="397" y="263"/>
                  </a:lnTo>
                  <a:lnTo>
                    <a:pt x="404" y="263"/>
                  </a:lnTo>
                  <a:lnTo>
                    <a:pt x="404" y="256"/>
                  </a:lnTo>
                  <a:lnTo>
                    <a:pt x="410" y="263"/>
                  </a:lnTo>
                  <a:lnTo>
                    <a:pt x="410" y="269"/>
                  </a:lnTo>
                  <a:lnTo>
                    <a:pt x="416" y="269"/>
                  </a:lnTo>
                  <a:lnTo>
                    <a:pt x="423" y="269"/>
                  </a:lnTo>
                  <a:lnTo>
                    <a:pt x="423" y="275"/>
                  </a:lnTo>
                  <a:lnTo>
                    <a:pt x="429" y="275"/>
                  </a:lnTo>
                  <a:lnTo>
                    <a:pt x="436" y="275"/>
                  </a:lnTo>
                  <a:lnTo>
                    <a:pt x="436" y="282"/>
                  </a:lnTo>
                  <a:lnTo>
                    <a:pt x="436" y="275"/>
                  </a:lnTo>
                  <a:lnTo>
                    <a:pt x="442" y="282"/>
                  </a:lnTo>
                  <a:lnTo>
                    <a:pt x="442" y="275"/>
                  </a:lnTo>
                  <a:lnTo>
                    <a:pt x="448" y="275"/>
                  </a:lnTo>
                  <a:lnTo>
                    <a:pt x="455" y="275"/>
                  </a:lnTo>
                  <a:lnTo>
                    <a:pt x="461" y="282"/>
                  </a:lnTo>
                  <a:lnTo>
                    <a:pt x="468" y="275"/>
                  </a:lnTo>
                  <a:lnTo>
                    <a:pt x="474" y="275"/>
                  </a:lnTo>
                  <a:lnTo>
                    <a:pt x="474" y="282"/>
                  </a:lnTo>
                  <a:lnTo>
                    <a:pt x="480" y="282"/>
                  </a:lnTo>
                  <a:lnTo>
                    <a:pt x="480" y="275"/>
                  </a:lnTo>
                  <a:lnTo>
                    <a:pt x="487" y="275"/>
                  </a:lnTo>
                  <a:lnTo>
                    <a:pt x="487" y="269"/>
                  </a:lnTo>
                  <a:lnTo>
                    <a:pt x="493" y="269"/>
                  </a:lnTo>
                  <a:lnTo>
                    <a:pt x="500" y="269"/>
                  </a:lnTo>
                  <a:lnTo>
                    <a:pt x="506" y="269"/>
                  </a:lnTo>
                  <a:lnTo>
                    <a:pt x="512" y="269"/>
                  </a:lnTo>
                  <a:lnTo>
                    <a:pt x="512" y="275"/>
                  </a:lnTo>
                  <a:lnTo>
                    <a:pt x="512" y="269"/>
                  </a:lnTo>
                  <a:lnTo>
                    <a:pt x="519" y="269"/>
                  </a:lnTo>
                  <a:lnTo>
                    <a:pt x="525" y="269"/>
                  </a:lnTo>
                  <a:lnTo>
                    <a:pt x="532" y="269"/>
                  </a:lnTo>
                  <a:lnTo>
                    <a:pt x="532" y="263"/>
                  </a:lnTo>
                  <a:lnTo>
                    <a:pt x="538" y="263"/>
                  </a:lnTo>
                  <a:lnTo>
                    <a:pt x="544" y="263"/>
                  </a:lnTo>
                  <a:lnTo>
                    <a:pt x="544" y="256"/>
                  </a:lnTo>
                  <a:lnTo>
                    <a:pt x="544" y="250"/>
                  </a:lnTo>
                  <a:lnTo>
                    <a:pt x="544" y="243"/>
                  </a:lnTo>
                  <a:lnTo>
                    <a:pt x="551" y="243"/>
                  </a:lnTo>
                  <a:lnTo>
                    <a:pt x="551" y="237"/>
                  </a:lnTo>
                  <a:lnTo>
                    <a:pt x="551" y="231"/>
                  </a:lnTo>
                  <a:lnTo>
                    <a:pt x="557" y="231"/>
                  </a:lnTo>
                  <a:lnTo>
                    <a:pt x="564" y="231"/>
                  </a:lnTo>
                  <a:lnTo>
                    <a:pt x="570" y="231"/>
                  </a:lnTo>
                  <a:lnTo>
                    <a:pt x="570" y="224"/>
                  </a:lnTo>
                  <a:lnTo>
                    <a:pt x="576" y="224"/>
                  </a:lnTo>
                  <a:lnTo>
                    <a:pt x="583" y="224"/>
                  </a:lnTo>
                  <a:lnTo>
                    <a:pt x="576" y="224"/>
                  </a:lnTo>
                  <a:lnTo>
                    <a:pt x="576" y="218"/>
                  </a:lnTo>
                  <a:lnTo>
                    <a:pt x="576" y="211"/>
                  </a:lnTo>
                  <a:lnTo>
                    <a:pt x="576" y="205"/>
                  </a:lnTo>
                  <a:lnTo>
                    <a:pt x="570" y="199"/>
                  </a:lnTo>
                  <a:lnTo>
                    <a:pt x="570" y="192"/>
                  </a:lnTo>
                  <a:lnTo>
                    <a:pt x="564" y="179"/>
                  </a:lnTo>
                  <a:lnTo>
                    <a:pt x="564" y="173"/>
                  </a:lnTo>
                  <a:lnTo>
                    <a:pt x="564" y="160"/>
                  </a:lnTo>
                  <a:lnTo>
                    <a:pt x="564" y="154"/>
                  </a:lnTo>
                  <a:lnTo>
                    <a:pt x="557" y="154"/>
                  </a:lnTo>
                  <a:lnTo>
                    <a:pt x="557" y="147"/>
                  </a:lnTo>
                  <a:lnTo>
                    <a:pt x="557" y="135"/>
                  </a:lnTo>
                  <a:lnTo>
                    <a:pt x="557" y="128"/>
                  </a:lnTo>
                  <a:lnTo>
                    <a:pt x="564" y="122"/>
                  </a:lnTo>
                  <a:lnTo>
                    <a:pt x="570" y="109"/>
                  </a:lnTo>
                  <a:lnTo>
                    <a:pt x="589" y="83"/>
                  </a:lnTo>
                  <a:lnTo>
                    <a:pt x="596" y="71"/>
                  </a:lnTo>
                  <a:lnTo>
                    <a:pt x="602" y="58"/>
                  </a:lnTo>
                  <a:lnTo>
                    <a:pt x="602" y="51"/>
                  </a:lnTo>
                  <a:lnTo>
                    <a:pt x="602" y="45"/>
                  </a:lnTo>
                  <a:lnTo>
                    <a:pt x="615" y="39"/>
                  </a:lnTo>
                  <a:lnTo>
                    <a:pt x="621" y="32"/>
                  </a:lnTo>
                  <a:lnTo>
                    <a:pt x="628" y="26"/>
                  </a:lnTo>
                  <a:lnTo>
                    <a:pt x="634" y="26"/>
                  </a:lnTo>
                  <a:lnTo>
                    <a:pt x="640" y="19"/>
                  </a:lnTo>
                  <a:lnTo>
                    <a:pt x="647" y="26"/>
                  </a:lnTo>
                  <a:lnTo>
                    <a:pt x="660" y="26"/>
                  </a:lnTo>
                  <a:lnTo>
                    <a:pt x="666" y="32"/>
                  </a:lnTo>
                  <a:lnTo>
                    <a:pt x="672" y="32"/>
                  </a:lnTo>
                  <a:lnTo>
                    <a:pt x="685" y="39"/>
                  </a:lnTo>
                  <a:lnTo>
                    <a:pt x="698" y="39"/>
                  </a:lnTo>
                  <a:lnTo>
                    <a:pt x="705" y="39"/>
                  </a:lnTo>
                  <a:lnTo>
                    <a:pt x="711" y="45"/>
                  </a:lnTo>
                  <a:lnTo>
                    <a:pt x="724" y="45"/>
                  </a:lnTo>
                  <a:lnTo>
                    <a:pt x="737" y="45"/>
                  </a:lnTo>
                  <a:lnTo>
                    <a:pt x="743" y="45"/>
                  </a:lnTo>
                  <a:lnTo>
                    <a:pt x="749" y="51"/>
                  </a:lnTo>
                  <a:lnTo>
                    <a:pt x="749" y="58"/>
                  </a:lnTo>
                  <a:lnTo>
                    <a:pt x="749" y="64"/>
                  </a:lnTo>
                  <a:lnTo>
                    <a:pt x="756" y="71"/>
                  </a:lnTo>
                  <a:lnTo>
                    <a:pt x="762" y="77"/>
                  </a:lnTo>
                  <a:lnTo>
                    <a:pt x="762" y="83"/>
                  </a:lnTo>
                  <a:lnTo>
                    <a:pt x="769" y="77"/>
                  </a:lnTo>
                  <a:lnTo>
                    <a:pt x="775" y="71"/>
                  </a:lnTo>
                  <a:lnTo>
                    <a:pt x="781" y="71"/>
                  </a:lnTo>
                  <a:lnTo>
                    <a:pt x="788" y="64"/>
                  </a:lnTo>
                  <a:lnTo>
                    <a:pt x="788" y="58"/>
                  </a:lnTo>
                  <a:lnTo>
                    <a:pt x="788" y="51"/>
                  </a:lnTo>
                  <a:lnTo>
                    <a:pt x="794" y="45"/>
                  </a:lnTo>
                  <a:lnTo>
                    <a:pt x="807" y="39"/>
                  </a:lnTo>
                  <a:lnTo>
                    <a:pt x="813" y="32"/>
                  </a:lnTo>
                  <a:lnTo>
                    <a:pt x="833" y="32"/>
                  </a:lnTo>
                  <a:lnTo>
                    <a:pt x="845" y="39"/>
                  </a:lnTo>
                  <a:lnTo>
                    <a:pt x="852" y="45"/>
                  </a:lnTo>
                  <a:lnTo>
                    <a:pt x="858" y="45"/>
                  </a:lnTo>
                  <a:lnTo>
                    <a:pt x="865" y="51"/>
                  </a:lnTo>
                  <a:lnTo>
                    <a:pt x="871" y="51"/>
                  </a:lnTo>
                  <a:lnTo>
                    <a:pt x="871" y="45"/>
                  </a:lnTo>
                  <a:lnTo>
                    <a:pt x="884" y="39"/>
                  </a:lnTo>
                  <a:lnTo>
                    <a:pt x="884" y="32"/>
                  </a:lnTo>
                  <a:lnTo>
                    <a:pt x="890" y="32"/>
                  </a:lnTo>
                  <a:lnTo>
                    <a:pt x="897" y="19"/>
                  </a:lnTo>
                  <a:lnTo>
                    <a:pt x="903" y="19"/>
                  </a:lnTo>
                  <a:lnTo>
                    <a:pt x="909" y="13"/>
                  </a:lnTo>
                  <a:lnTo>
                    <a:pt x="916" y="13"/>
                  </a:lnTo>
                  <a:lnTo>
                    <a:pt x="916" y="7"/>
                  </a:lnTo>
                  <a:lnTo>
                    <a:pt x="922" y="7"/>
                  </a:lnTo>
                  <a:lnTo>
                    <a:pt x="935" y="0"/>
                  </a:lnTo>
                  <a:lnTo>
                    <a:pt x="941" y="0"/>
                  </a:lnTo>
                  <a:lnTo>
                    <a:pt x="948" y="0"/>
                  </a:lnTo>
                  <a:lnTo>
                    <a:pt x="961" y="0"/>
                  </a:lnTo>
                  <a:lnTo>
                    <a:pt x="967" y="7"/>
                  </a:lnTo>
                  <a:lnTo>
                    <a:pt x="986" y="19"/>
                  </a:lnTo>
                  <a:lnTo>
                    <a:pt x="993" y="26"/>
                  </a:lnTo>
                  <a:lnTo>
                    <a:pt x="999" y="51"/>
                  </a:lnTo>
                  <a:lnTo>
                    <a:pt x="1044" y="90"/>
                  </a:lnTo>
                  <a:lnTo>
                    <a:pt x="1063" y="109"/>
                  </a:lnTo>
                  <a:lnTo>
                    <a:pt x="1089" y="122"/>
                  </a:lnTo>
                  <a:lnTo>
                    <a:pt x="1108" y="160"/>
                  </a:lnTo>
                  <a:lnTo>
                    <a:pt x="1127" y="179"/>
                  </a:lnTo>
                  <a:lnTo>
                    <a:pt x="1140" y="205"/>
                  </a:lnTo>
                  <a:lnTo>
                    <a:pt x="1140" y="224"/>
                  </a:lnTo>
                  <a:lnTo>
                    <a:pt x="1146" y="250"/>
                  </a:lnTo>
                  <a:lnTo>
                    <a:pt x="1153" y="282"/>
                  </a:lnTo>
                  <a:lnTo>
                    <a:pt x="1146" y="307"/>
                  </a:lnTo>
                  <a:lnTo>
                    <a:pt x="1153" y="371"/>
                  </a:lnTo>
                  <a:lnTo>
                    <a:pt x="1153" y="448"/>
                  </a:lnTo>
                  <a:lnTo>
                    <a:pt x="1146" y="653"/>
                  </a:lnTo>
                  <a:lnTo>
                    <a:pt x="1153" y="685"/>
                  </a:lnTo>
                  <a:lnTo>
                    <a:pt x="1153" y="717"/>
                  </a:lnTo>
                  <a:lnTo>
                    <a:pt x="1166" y="749"/>
                  </a:lnTo>
                  <a:lnTo>
                    <a:pt x="1166" y="762"/>
                  </a:lnTo>
                  <a:lnTo>
                    <a:pt x="1153" y="781"/>
                  </a:lnTo>
                  <a:lnTo>
                    <a:pt x="1153" y="800"/>
                  </a:lnTo>
                  <a:lnTo>
                    <a:pt x="1146" y="807"/>
                  </a:lnTo>
                  <a:lnTo>
                    <a:pt x="1146" y="826"/>
                  </a:lnTo>
                  <a:lnTo>
                    <a:pt x="1140" y="845"/>
                  </a:lnTo>
                  <a:lnTo>
                    <a:pt x="1140" y="858"/>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endParaRPr lang="fr-FR"/>
            </a:p>
          </p:txBody>
        </p:sp>
        <p:sp>
          <p:nvSpPr>
            <p:cNvPr id="57" name="Freeform 228">
              <a:extLst>
                <a:ext uri="{FF2B5EF4-FFF2-40B4-BE49-F238E27FC236}">
                  <a16:creationId xmlns:a16="http://schemas.microsoft.com/office/drawing/2014/main" id="{1A8F3D10-0A24-C114-18D4-F210F8BAB291}"/>
                </a:ext>
              </a:extLst>
            </p:cNvPr>
            <p:cNvSpPr>
              <a:spLocks/>
            </p:cNvSpPr>
            <p:nvPr/>
          </p:nvSpPr>
          <p:spPr bwMode="gray">
            <a:xfrm>
              <a:off x="3894551" y="2371660"/>
              <a:ext cx="702756" cy="899834"/>
            </a:xfrm>
            <a:custGeom>
              <a:avLst/>
              <a:gdLst>
                <a:gd name="T0" fmla="*/ 1044 w 1089"/>
                <a:gd name="T1" fmla="*/ 532 h 1249"/>
                <a:gd name="T2" fmla="*/ 1050 w 1089"/>
                <a:gd name="T3" fmla="*/ 673 h 1249"/>
                <a:gd name="T4" fmla="*/ 1069 w 1089"/>
                <a:gd name="T5" fmla="*/ 839 h 1249"/>
                <a:gd name="T6" fmla="*/ 999 w 1089"/>
                <a:gd name="T7" fmla="*/ 890 h 1249"/>
                <a:gd name="T8" fmla="*/ 909 w 1089"/>
                <a:gd name="T9" fmla="*/ 910 h 1249"/>
                <a:gd name="T10" fmla="*/ 839 w 1089"/>
                <a:gd name="T11" fmla="*/ 884 h 1249"/>
                <a:gd name="T12" fmla="*/ 743 w 1089"/>
                <a:gd name="T13" fmla="*/ 878 h 1249"/>
                <a:gd name="T14" fmla="*/ 692 w 1089"/>
                <a:gd name="T15" fmla="*/ 993 h 1249"/>
                <a:gd name="T16" fmla="*/ 698 w 1089"/>
                <a:gd name="T17" fmla="*/ 1063 h 1249"/>
                <a:gd name="T18" fmla="*/ 660 w 1089"/>
                <a:gd name="T19" fmla="*/ 1102 h 1249"/>
                <a:gd name="T20" fmla="*/ 608 w 1089"/>
                <a:gd name="T21" fmla="*/ 1114 h 1249"/>
                <a:gd name="T22" fmla="*/ 564 w 1089"/>
                <a:gd name="T23" fmla="*/ 1114 h 1249"/>
                <a:gd name="T24" fmla="*/ 512 w 1089"/>
                <a:gd name="T25" fmla="*/ 1095 h 1249"/>
                <a:gd name="T26" fmla="*/ 487 w 1089"/>
                <a:gd name="T27" fmla="*/ 1070 h 1249"/>
                <a:gd name="T28" fmla="*/ 442 w 1089"/>
                <a:gd name="T29" fmla="*/ 1076 h 1249"/>
                <a:gd name="T30" fmla="*/ 410 w 1089"/>
                <a:gd name="T31" fmla="*/ 1108 h 1249"/>
                <a:gd name="T32" fmla="*/ 371 w 1089"/>
                <a:gd name="T33" fmla="*/ 1121 h 1249"/>
                <a:gd name="T34" fmla="*/ 346 w 1089"/>
                <a:gd name="T35" fmla="*/ 1166 h 1249"/>
                <a:gd name="T36" fmla="*/ 314 w 1089"/>
                <a:gd name="T37" fmla="*/ 1210 h 1249"/>
                <a:gd name="T38" fmla="*/ 282 w 1089"/>
                <a:gd name="T39" fmla="*/ 1249 h 1249"/>
                <a:gd name="T40" fmla="*/ 256 w 1089"/>
                <a:gd name="T41" fmla="*/ 1178 h 1249"/>
                <a:gd name="T42" fmla="*/ 205 w 1089"/>
                <a:gd name="T43" fmla="*/ 1082 h 1249"/>
                <a:gd name="T44" fmla="*/ 237 w 1089"/>
                <a:gd name="T45" fmla="*/ 1012 h 1249"/>
                <a:gd name="T46" fmla="*/ 269 w 1089"/>
                <a:gd name="T47" fmla="*/ 942 h 1249"/>
                <a:gd name="T48" fmla="*/ 269 w 1089"/>
                <a:gd name="T49" fmla="*/ 858 h 1249"/>
                <a:gd name="T50" fmla="*/ 288 w 1089"/>
                <a:gd name="T51" fmla="*/ 807 h 1249"/>
                <a:gd name="T52" fmla="*/ 275 w 1089"/>
                <a:gd name="T53" fmla="*/ 724 h 1249"/>
                <a:gd name="T54" fmla="*/ 250 w 1089"/>
                <a:gd name="T55" fmla="*/ 692 h 1249"/>
                <a:gd name="T56" fmla="*/ 186 w 1089"/>
                <a:gd name="T57" fmla="*/ 666 h 1249"/>
                <a:gd name="T58" fmla="*/ 122 w 1089"/>
                <a:gd name="T59" fmla="*/ 666 h 1249"/>
                <a:gd name="T60" fmla="*/ 83 w 1089"/>
                <a:gd name="T61" fmla="*/ 711 h 1249"/>
                <a:gd name="T62" fmla="*/ 13 w 1089"/>
                <a:gd name="T63" fmla="*/ 717 h 1249"/>
                <a:gd name="T64" fmla="*/ 26 w 1089"/>
                <a:gd name="T65" fmla="*/ 679 h 1249"/>
                <a:gd name="T66" fmla="*/ 70 w 1089"/>
                <a:gd name="T67" fmla="*/ 653 h 1249"/>
                <a:gd name="T68" fmla="*/ 6 w 1089"/>
                <a:gd name="T69" fmla="*/ 634 h 1249"/>
                <a:gd name="T70" fmla="*/ 38 w 1089"/>
                <a:gd name="T71" fmla="*/ 602 h 1249"/>
                <a:gd name="T72" fmla="*/ 90 w 1089"/>
                <a:gd name="T73" fmla="*/ 589 h 1249"/>
                <a:gd name="T74" fmla="*/ 141 w 1089"/>
                <a:gd name="T75" fmla="*/ 570 h 1249"/>
                <a:gd name="T76" fmla="*/ 96 w 1089"/>
                <a:gd name="T77" fmla="*/ 557 h 1249"/>
                <a:gd name="T78" fmla="*/ 45 w 1089"/>
                <a:gd name="T79" fmla="*/ 557 h 1249"/>
                <a:gd name="T80" fmla="*/ 45 w 1089"/>
                <a:gd name="T81" fmla="*/ 493 h 1249"/>
                <a:gd name="T82" fmla="*/ 96 w 1089"/>
                <a:gd name="T83" fmla="*/ 519 h 1249"/>
                <a:gd name="T84" fmla="*/ 109 w 1089"/>
                <a:gd name="T85" fmla="*/ 461 h 1249"/>
                <a:gd name="T86" fmla="*/ 90 w 1089"/>
                <a:gd name="T87" fmla="*/ 410 h 1249"/>
                <a:gd name="T88" fmla="*/ 115 w 1089"/>
                <a:gd name="T89" fmla="*/ 359 h 1249"/>
                <a:gd name="T90" fmla="*/ 115 w 1089"/>
                <a:gd name="T91" fmla="*/ 282 h 1249"/>
                <a:gd name="T92" fmla="*/ 128 w 1089"/>
                <a:gd name="T93" fmla="*/ 237 h 1249"/>
                <a:gd name="T94" fmla="*/ 122 w 1089"/>
                <a:gd name="T95" fmla="*/ 180 h 1249"/>
                <a:gd name="T96" fmla="*/ 179 w 1089"/>
                <a:gd name="T97" fmla="*/ 180 h 1249"/>
                <a:gd name="T98" fmla="*/ 186 w 1089"/>
                <a:gd name="T99" fmla="*/ 225 h 1249"/>
                <a:gd name="T100" fmla="*/ 243 w 1089"/>
                <a:gd name="T101" fmla="*/ 244 h 1249"/>
                <a:gd name="T102" fmla="*/ 269 w 1089"/>
                <a:gd name="T103" fmla="*/ 257 h 1249"/>
                <a:gd name="T104" fmla="*/ 295 w 1089"/>
                <a:gd name="T105" fmla="*/ 295 h 1249"/>
                <a:gd name="T106" fmla="*/ 359 w 1089"/>
                <a:gd name="T107" fmla="*/ 308 h 1249"/>
                <a:gd name="T108" fmla="*/ 403 w 1089"/>
                <a:gd name="T109" fmla="*/ 301 h 1249"/>
                <a:gd name="T110" fmla="*/ 397 w 1089"/>
                <a:gd name="T111" fmla="*/ 244 h 1249"/>
                <a:gd name="T112" fmla="*/ 429 w 1089"/>
                <a:gd name="T113" fmla="*/ 186 h 1249"/>
                <a:gd name="T114" fmla="*/ 468 w 1089"/>
                <a:gd name="T115" fmla="*/ 77 h 1249"/>
                <a:gd name="T116" fmla="*/ 500 w 1089"/>
                <a:gd name="T117" fmla="*/ 45 h 1249"/>
                <a:gd name="T118" fmla="*/ 532 w 1089"/>
                <a:gd name="T119" fmla="*/ 52 h 1249"/>
                <a:gd name="T120" fmla="*/ 570 w 1089"/>
                <a:gd name="T121" fmla="*/ 39 h 1249"/>
                <a:gd name="T122" fmla="*/ 615 w 1089"/>
                <a:gd name="T123" fmla="*/ 39 h 1249"/>
                <a:gd name="T124" fmla="*/ 692 w 1089"/>
                <a:gd name="T125" fmla="*/ 13 h 1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89" h="1249">
                  <a:moveTo>
                    <a:pt x="711" y="0"/>
                  </a:moveTo>
                  <a:lnTo>
                    <a:pt x="858" y="96"/>
                  </a:lnTo>
                  <a:lnTo>
                    <a:pt x="967" y="167"/>
                  </a:lnTo>
                  <a:lnTo>
                    <a:pt x="1005" y="186"/>
                  </a:lnTo>
                  <a:lnTo>
                    <a:pt x="1012" y="192"/>
                  </a:lnTo>
                  <a:lnTo>
                    <a:pt x="1031" y="199"/>
                  </a:lnTo>
                  <a:lnTo>
                    <a:pt x="1037" y="231"/>
                  </a:lnTo>
                  <a:lnTo>
                    <a:pt x="1037" y="353"/>
                  </a:lnTo>
                  <a:lnTo>
                    <a:pt x="1037" y="481"/>
                  </a:lnTo>
                  <a:lnTo>
                    <a:pt x="1044" y="500"/>
                  </a:lnTo>
                  <a:lnTo>
                    <a:pt x="1044" y="513"/>
                  </a:lnTo>
                  <a:lnTo>
                    <a:pt x="1044" y="532"/>
                  </a:lnTo>
                  <a:lnTo>
                    <a:pt x="1037" y="570"/>
                  </a:lnTo>
                  <a:lnTo>
                    <a:pt x="1025" y="596"/>
                  </a:lnTo>
                  <a:lnTo>
                    <a:pt x="1018" y="615"/>
                  </a:lnTo>
                  <a:lnTo>
                    <a:pt x="1018" y="628"/>
                  </a:lnTo>
                  <a:lnTo>
                    <a:pt x="1031" y="653"/>
                  </a:lnTo>
                  <a:lnTo>
                    <a:pt x="1031" y="666"/>
                  </a:lnTo>
                  <a:lnTo>
                    <a:pt x="1031" y="673"/>
                  </a:lnTo>
                  <a:lnTo>
                    <a:pt x="1037" y="673"/>
                  </a:lnTo>
                  <a:lnTo>
                    <a:pt x="1044" y="673"/>
                  </a:lnTo>
                  <a:lnTo>
                    <a:pt x="1044" y="666"/>
                  </a:lnTo>
                  <a:lnTo>
                    <a:pt x="1050" y="666"/>
                  </a:lnTo>
                  <a:lnTo>
                    <a:pt x="1050" y="673"/>
                  </a:lnTo>
                  <a:lnTo>
                    <a:pt x="1050" y="666"/>
                  </a:lnTo>
                  <a:lnTo>
                    <a:pt x="1057" y="666"/>
                  </a:lnTo>
                  <a:lnTo>
                    <a:pt x="1063" y="666"/>
                  </a:lnTo>
                  <a:lnTo>
                    <a:pt x="1063" y="679"/>
                  </a:lnTo>
                  <a:lnTo>
                    <a:pt x="1069" y="717"/>
                  </a:lnTo>
                  <a:lnTo>
                    <a:pt x="1069" y="724"/>
                  </a:lnTo>
                  <a:lnTo>
                    <a:pt x="1069" y="737"/>
                  </a:lnTo>
                  <a:lnTo>
                    <a:pt x="1069" y="781"/>
                  </a:lnTo>
                  <a:lnTo>
                    <a:pt x="1082" y="826"/>
                  </a:lnTo>
                  <a:lnTo>
                    <a:pt x="1089" y="839"/>
                  </a:lnTo>
                  <a:lnTo>
                    <a:pt x="1076" y="839"/>
                  </a:lnTo>
                  <a:lnTo>
                    <a:pt x="1069" y="839"/>
                  </a:lnTo>
                  <a:lnTo>
                    <a:pt x="1063" y="839"/>
                  </a:lnTo>
                  <a:lnTo>
                    <a:pt x="1050" y="846"/>
                  </a:lnTo>
                  <a:lnTo>
                    <a:pt x="1044" y="846"/>
                  </a:lnTo>
                  <a:lnTo>
                    <a:pt x="1044" y="852"/>
                  </a:lnTo>
                  <a:lnTo>
                    <a:pt x="1037" y="852"/>
                  </a:lnTo>
                  <a:lnTo>
                    <a:pt x="1031" y="858"/>
                  </a:lnTo>
                  <a:lnTo>
                    <a:pt x="1025" y="858"/>
                  </a:lnTo>
                  <a:lnTo>
                    <a:pt x="1018" y="871"/>
                  </a:lnTo>
                  <a:lnTo>
                    <a:pt x="1012" y="871"/>
                  </a:lnTo>
                  <a:lnTo>
                    <a:pt x="1012" y="878"/>
                  </a:lnTo>
                  <a:lnTo>
                    <a:pt x="999" y="884"/>
                  </a:lnTo>
                  <a:lnTo>
                    <a:pt x="999" y="890"/>
                  </a:lnTo>
                  <a:lnTo>
                    <a:pt x="993" y="890"/>
                  </a:lnTo>
                  <a:lnTo>
                    <a:pt x="986" y="884"/>
                  </a:lnTo>
                  <a:lnTo>
                    <a:pt x="980" y="884"/>
                  </a:lnTo>
                  <a:lnTo>
                    <a:pt x="973" y="878"/>
                  </a:lnTo>
                  <a:lnTo>
                    <a:pt x="961" y="871"/>
                  </a:lnTo>
                  <a:lnTo>
                    <a:pt x="941" y="871"/>
                  </a:lnTo>
                  <a:lnTo>
                    <a:pt x="935" y="878"/>
                  </a:lnTo>
                  <a:lnTo>
                    <a:pt x="922" y="884"/>
                  </a:lnTo>
                  <a:lnTo>
                    <a:pt x="916" y="890"/>
                  </a:lnTo>
                  <a:lnTo>
                    <a:pt x="916" y="897"/>
                  </a:lnTo>
                  <a:lnTo>
                    <a:pt x="916" y="903"/>
                  </a:lnTo>
                  <a:lnTo>
                    <a:pt x="909" y="910"/>
                  </a:lnTo>
                  <a:lnTo>
                    <a:pt x="903" y="910"/>
                  </a:lnTo>
                  <a:lnTo>
                    <a:pt x="897" y="916"/>
                  </a:lnTo>
                  <a:lnTo>
                    <a:pt x="890" y="922"/>
                  </a:lnTo>
                  <a:lnTo>
                    <a:pt x="890" y="916"/>
                  </a:lnTo>
                  <a:lnTo>
                    <a:pt x="884" y="910"/>
                  </a:lnTo>
                  <a:lnTo>
                    <a:pt x="877" y="903"/>
                  </a:lnTo>
                  <a:lnTo>
                    <a:pt x="877" y="897"/>
                  </a:lnTo>
                  <a:lnTo>
                    <a:pt x="877" y="890"/>
                  </a:lnTo>
                  <a:lnTo>
                    <a:pt x="871" y="884"/>
                  </a:lnTo>
                  <a:lnTo>
                    <a:pt x="865" y="884"/>
                  </a:lnTo>
                  <a:lnTo>
                    <a:pt x="852" y="884"/>
                  </a:lnTo>
                  <a:lnTo>
                    <a:pt x="839" y="884"/>
                  </a:lnTo>
                  <a:lnTo>
                    <a:pt x="833" y="878"/>
                  </a:lnTo>
                  <a:lnTo>
                    <a:pt x="826" y="878"/>
                  </a:lnTo>
                  <a:lnTo>
                    <a:pt x="813" y="878"/>
                  </a:lnTo>
                  <a:lnTo>
                    <a:pt x="800" y="871"/>
                  </a:lnTo>
                  <a:lnTo>
                    <a:pt x="794" y="871"/>
                  </a:lnTo>
                  <a:lnTo>
                    <a:pt x="788" y="865"/>
                  </a:lnTo>
                  <a:lnTo>
                    <a:pt x="775" y="865"/>
                  </a:lnTo>
                  <a:lnTo>
                    <a:pt x="768" y="858"/>
                  </a:lnTo>
                  <a:lnTo>
                    <a:pt x="762" y="865"/>
                  </a:lnTo>
                  <a:lnTo>
                    <a:pt x="756" y="865"/>
                  </a:lnTo>
                  <a:lnTo>
                    <a:pt x="749" y="871"/>
                  </a:lnTo>
                  <a:lnTo>
                    <a:pt x="743" y="878"/>
                  </a:lnTo>
                  <a:lnTo>
                    <a:pt x="730" y="884"/>
                  </a:lnTo>
                  <a:lnTo>
                    <a:pt x="730" y="890"/>
                  </a:lnTo>
                  <a:lnTo>
                    <a:pt x="730" y="897"/>
                  </a:lnTo>
                  <a:lnTo>
                    <a:pt x="724" y="910"/>
                  </a:lnTo>
                  <a:lnTo>
                    <a:pt x="717" y="922"/>
                  </a:lnTo>
                  <a:lnTo>
                    <a:pt x="698" y="948"/>
                  </a:lnTo>
                  <a:lnTo>
                    <a:pt x="692" y="961"/>
                  </a:lnTo>
                  <a:lnTo>
                    <a:pt x="685" y="967"/>
                  </a:lnTo>
                  <a:lnTo>
                    <a:pt x="685" y="974"/>
                  </a:lnTo>
                  <a:lnTo>
                    <a:pt x="685" y="986"/>
                  </a:lnTo>
                  <a:lnTo>
                    <a:pt x="685" y="993"/>
                  </a:lnTo>
                  <a:lnTo>
                    <a:pt x="692" y="993"/>
                  </a:lnTo>
                  <a:lnTo>
                    <a:pt x="692" y="999"/>
                  </a:lnTo>
                  <a:lnTo>
                    <a:pt x="692" y="1012"/>
                  </a:lnTo>
                  <a:lnTo>
                    <a:pt x="692" y="1018"/>
                  </a:lnTo>
                  <a:lnTo>
                    <a:pt x="698" y="1031"/>
                  </a:lnTo>
                  <a:lnTo>
                    <a:pt x="698" y="1038"/>
                  </a:lnTo>
                  <a:lnTo>
                    <a:pt x="704" y="1044"/>
                  </a:lnTo>
                  <a:lnTo>
                    <a:pt x="704" y="1050"/>
                  </a:lnTo>
                  <a:lnTo>
                    <a:pt x="704" y="1057"/>
                  </a:lnTo>
                  <a:lnTo>
                    <a:pt x="704" y="1063"/>
                  </a:lnTo>
                  <a:lnTo>
                    <a:pt x="711" y="1063"/>
                  </a:lnTo>
                  <a:lnTo>
                    <a:pt x="704" y="1063"/>
                  </a:lnTo>
                  <a:lnTo>
                    <a:pt x="698" y="1063"/>
                  </a:lnTo>
                  <a:lnTo>
                    <a:pt x="698" y="1070"/>
                  </a:lnTo>
                  <a:lnTo>
                    <a:pt x="692" y="1070"/>
                  </a:lnTo>
                  <a:lnTo>
                    <a:pt x="685" y="1070"/>
                  </a:lnTo>
                  <a:lnTo>
                    <a:pt x="679" y="1070"/>
                  </a:lnTo>
                  <a:lnTo>
                    <a:pt x="679" y="1076"/>
                  </a:lnTo>
                  <a:lnTo>
                    <a:pt x="679" y="1082"/>
                  </a:lnTo>
                  <a:lnTo>
                    <a:pt x="672" y="1082"/>
                  </a:lnTo>
                  <a:lnTo>
                    <a:pt x="672" y="1089"/>
                  </a:lnTo>
                  <a:lnTo>
                    <a:pt x="672" y="1095"/>
                  </a:lnTo>
                  <a:lnTo>
                    <a:pt x="672" y="1102"/>
                  </a:lnTo>
                  <a:lnTo>
                    <a:pt x="666" y="1102"/>
                  </a:lnTo>
                  <a:lnTo>
                    <a:pt x="660" y="1102"/>
                  </a:lnTo>
                  <a:lnTo>
                    <a:pt x="660" y="1108"/>
                  </a:lnTo>
                  <a:lnTo>
                    <a:pt x="653" y="1108"/>
                  </a:lnTo>
                  <a:lnTo>
                    <a:pt x="647" y="1108"/>
                  </a:lnTo>
                  <a:lnTo>
                    <a:pt x="640" y="1108"/>
                  </a:lnTo>
                  <a:lnTo>
                    <a:pt x="640" y="1114"/>
                  </a:lnTo>
                  <a:lnTo>
                    <a:pt x="640" y="1108"/>
                  </a:lnTo>
                  <a:lnTo>
                    <a:pt x="634" y="1108"/>
                  </a:lnTo>
                  <a:lnTo>
                    <a:pt x="628" y="1108"/>
                  </a:lnTo>
                  <a:lnTo>
                    <a:pt x="621" y="1108"/>
                  </a:lnTo>
                  <a:lnTo>
                    <a:pt x="615" y="1108"/>
                  </a:lnTo>
                  <a:lnTo>
                    <a:pt x="615" y="1114"/>
                  </a:lnTo>
                  <a:lnTo>
                    <a:pt x="608" y="1114"/>
                  </a:lnTo>
                  <a:lnTo>
                    <a:pt x="608" y="1121"/>
                  </a:lnTo>
                  <a:lnTo>
                    <a:pt x="602" y="1121"/>
                  </a:lnTo>
                  <a:lnTo>
                    <a:pt x="602" y="1114"/>
                  </a:lnTo>
                  <a:lnTo>
                    <a:pt x="596" y="1114"/>
                  </a:lnTo>
                  <a:lnTo>
                    <a:pt x="589" y="1121"/>
                  </a:lnTo>
                  <a:lnTo>
                    <a:pt x="583" y="1114"/>
                  </a:lnTo>
                  <a:lnTo>
                    <a:pt x="576" y="1114"/>
                  </a:lnTo>
                  <a:lnTo>
                    <a:pt x="570" y="1114"/>
                  </a:lnTo>
                  <a:lnTo>
                    <a:pt x="570" y="1121"/>
                  </a:lnTo>
                  <a:lnTo>
                    <a:pt x="564" y="1114"/>
                  </a:lnTo>
                  <a:lnTo>
                    <a:pt x="564" y="1121"/>
                  </a:lnTo>
                  <a:lnTo>
                    <a:pt x="564" y="1114"/>
                  </a:lnTo>
                  <a:lnTo>
                    <a:pt x="557" y="1114"/>
                  </a:lnTo>
                  <a:lnTo>
                    <a:pt x="551" y="1114"/>
                  </a:lnTo>
                  <a:lnTo>
                    <a:pt x="551" y="1108"/>
                  </a:lnTo>
                  <a:lnTo>
                    <a:pt x="544" y="1108"/>
                  </a:lnTo>
                  <a:lnTo>
                    <a:pt x="538" y="1108"/>
                  </a:lnTo>
                  <a:lnTo>
                    <a:pt x="538" y="1102"/>
                  </a:lnTo>
                  <a:lnTo>
                    <a:pt x="532" y="1095"/>
                  </a:lnTo>
                  <a:lnTo>
                    <a:pt x="532" y="1102"/>
                  </a:lnTo>
                  <a:lnTo>
                    <a:pt x="525" y="1102"/>
                  </a:lnTo>
                  <a:lnTo>
                    <a:pt x="519" y="1102"/>
                  </a:lnTo>
                  <a:lnTo>
                    <a:pt x="519" y="1095"/>
                  </a:lnTo>
                  <a:lnTo>
                    <a:pt x="512" y="1095"/>
                  </a:lnTo>
                  <a:lnTo>
                    <a:pt x="512" y="1089"/>
                  </a:lnTo>
                  <a:lnTo>
                    <a:pt x="506" y="1089"/>
                  </a:lnTo>
                  <a:lnTo>
                    <a:pt x="506" y="1082"/>
                  </a:lnTo>
                  <a:lnTo>
                    <a:pt x="506" y="1076"/>
                  </a:lnTo>
                  <a:lnTo>
                    <a:pt x="500" y="1076"/>
                  </a:lnTo>
                  <a:lnTo>
                    <a:pt x="500" y="1070"/>
                  </a:lnTo>
                  <a:lnTo>
                    <a:pt x="506" y="1070"/>
                  </a:lnTo>
                  <a:lnTo>
                    <a:pt x="500" y="1070"/>
                  </a:lnTo>
                  <a:lnTo>
                    <a:pt x="500" y="1063"/>
                  </a:lnTo>
                  <a:lnTo>
                    <a:pt x="493" y="1063"/>
                  </a:lnTo>
                  <a:lnTo>
                    <a:pt x="493" y="1070"/>
                  </a:lnTo>
                  <a:lnTo>
                    <a:pt x="487" y="1070"/>
                  </a:lnTo>
                  <a:lnTo>
                    <a:pt x="480" y="1070"/>
                  </a:lnTo>
                  <a:lnTo>
                    <a:pt x="480" y="1076"/>
                  </a:lnTo>
                  <a:lnTo>
                    <a:pt x="474" y="1076"/>
                  </a:lnTo>
                  <a:lnTo>
                    <a:pt x="474" y="1070"/>
                  </a:lnTo>
                  <a:lnTo>
                    <a:pt x="474" y="1076"/>
                  </a:lnTo>
                  <a:lnTo>
                    <a:pt x="468" y="1076"/>
                  </a:lnTo>
                  <a:lnTo>
                    <a:pt x="461" y="1076"/>
                  </a:lnTo>
                  <a:lnTo>
                    <a:pt x="461" y="1070"/>
                  </a:lnTo>
                  <a:lnTo>
                    <a:pt x="455" y="1070"/>
                  </a:lnTo>
                  <a:lnTo>
                    <a:pt x="448" y="1070"/>
                  </a:lnTo>
                  <a:lnTo>
                    <a:pt x="442" y="1070"/>
                  </a:lnTo>
                  <a:lnTo>
                    <a:pt x="442" y="1076"/>
                  </a:lnTo>
                  <a:lnTo>
                    <a:pt x="442" y="1082"/>
                  </a:lnTo>
                  <a:lnTo>
                    <a:pt x="442" y="1089"/>
                  </a:lnTo>
                  <a:lnTo>
                    <a:pt x="435" y="1089"/>
                  </a:lnTo>
                  <a:lnTo>
                    <a:pt x="435" y="1095"/>
                  </a:lnTo>
                  <a:lnTo>
                    <a:pt x="429" y="1095"/>
                  </a:lnTo>
                  <a:lnTo>
                    <a:pt x="429" y="1102"/>
                  </a:lnTo>
                  <a:lnTo>
                    <a:pt x="423" y="1102"/>
                  </a:lnTo>
                  <a:lnTo>
                    <a:pt x="423" y="1108"/>
                  </a:lnTo>
                  <a:lnTo>
                    <a:pt x="416" y="1108"/>
                  </a:lnTo>
                  <a:lnTo>
                    <a:pt x="416" y="1102"/>
                  </a:lnTo>
                  <a:lnTo>
                    <a:pt x="416" y="1108"/>
                  </a:lnTo>
                  <a:lnTo>
                    <a:pt x="410" y="1108"/>
                  </a:lnTo>
                  <a:lnTo>
                    <a:pt x="403" y="1108"/>
                  </a:lnTo>
                  <a:lnTo>
                    <a:pt x="403" y="1114"/>
                  </a:lnTo>
                  <a:lnTo>
                    <a:pt x="403" y="1121"/>
                  </a:lnTo>
                  <a:lnTo>
                    <a:pt x="397" y="1121"/>
                  </a:lnTo>
                  <a:lnTo>
                    <a:pt x="397" y="1127"/>
                  </a:lnTo>
                  <a:lnTo>
                    <a:pt x="391" y="1127"/>
                  </a:lnTo>
                  <a:lnTo>
                    <a:pt x="391" y="1134"/>
                  </a:lnTo>
                  <a:lnTo>
                    <a:pt x="384" y="1134"/>
                  </a:lnTo>
                  <a:lnTo>
                    <a:pt x="384" y="1127"/>
                  </a:lnTo>
                  <a:lnTo>
                    <a:pt x="384" y="1121"/>
                  </a:lnTo>
                  <a:lnTo>
                    <a:pt x="378" y="1121"/>
                  </a:lnTo>
                  <a:lnTo>
                    <a:pt x="371" y="1121"/>
                  </a:lnTo>
                  <a:lnTo>
                    <a:pt x="365" y="1121"/>
                  </a:lnTo>
                  <a:lnTo>
                    <a:pt x="359" y="1121"/>
                  </a:lnTo>
                  <a:lnTo>
                    <a:pt x="359" y="1127"/>
                  </a:lnTo>
                  <a:lnTo>
                    <a:pt x="359" y="1134"/>
                  </a:lnTo>
                  <a:lnTo>
                    <a:pt x="365" y="1134"/>
                  </a:lnTo>
                  <a:lnTo>
                    <a:pt x="359" y="1140"/>
                  </a:lnTo>
                  <a:lnTo>
                    <a:pt x="359" y="1146"/>
                  </a:lnTo>
                  <a:lnTo>
                    <a:pt x="359" y="1153"/>
                  </a:lnTo>
                  <a:lnTo>
                    <a:pt x="352" y="1153"/>
                  </a:lnTo>
                  <a:lnTo>
                    <a:pt x="352" y="1159"/>
                  </a:lnTo>
                  <a:lnTo>
                    <a:pt x="352" y="1166"/>
                  </a:lnTo>
                  <a:lnTo>
                    <a:pt x="346" y="1166"/>
                  </a:lnTo>
                  <a:lnTo>
                    <a:pt x="339" y="1166"/>
                  </a:lnTo>
                  <a:lnTo>
                    <a:pt x="339" y="1172"/>
                  </a:lnTo>
                  <a:lnTo>
                    <a:pt x="333" y="1178"/>
                  </a:lnTo>
                  <a:lnTo>
                    <a:pt x="339" y="1185"/>
                  </a:lnTo>
                  <a:lnTo>
                    <a:pt x="333" y="1185"/>
                  </a:lnTo>
                  <a:lnTo>
                    <a:pt x="327" y="1185"/>
                  </a:lnTo>
                  <a:lnTo>
                    <a:pt x="327" y="1191"/>
                  </a:lnTo>
                  <a:lnTo>
                    <a:pt x="327" y="1198"/>
                  </a:lnTo>
                  <a:lnTo>
                    <a:pt x="320" y="1198"/>
                  </a:lnTo>
                  <a:lnTo>
                    <a:pt x="320" y="1204"/>
                  </a:lnTo>
                  <a:lnTo>
                    <a:pt x="314" y="1204"/>
                  </a:lnTo>
                  <a:lnTo>
                    <a:pt x="314" y="1210"/>
                  </a:lnTo>
                  <a:lnTo>
                    <a:pt x="320" y="1217"/>
                  </a:lnTo>
                  <a:lnTo>
                    <a:pt x="320" y="1223"/>
                  </a:lnTo>
                  <a:lnTo>
                    <a:pt x="320" y="1230"/>
                  </a:lnTo>
                  <a:lnTo>
                    <a:pt x="314" y="1230"/>
                  </a:lnTo>
                  <a:lnTo>
                    <a:pt x="307" y="1230"/>
                  </a:lnTo>
                  <a:lnTo>
                    <a:pt x="301" y="1230"/>
                  </a:lnTo>
                  <a:lnTo>
                    <a:pt x="295" y="1230"/>
                  </a:lnTo>
                  <a:lnTo>
                    <a:pt x="295" y="1236"/>
                  </a:lnTo>
                  <a:lnTo>
                    <a:pt x="288" y="1236"/>
                  </a:lnTo>
                  <a:lnTo>
                    <a:pt x="288" y="1242"/>
                  </a:lnTo>
                  <a:lnTo>
                    <a:pt x="282" y="1242"/>
                  </a:lnTo>
                  <a:lnTo>
                    <a:pt x="282" y="1249"/>
                  </a:lnTo>
                  <a:lnTo>
                    <a:pt x="275" y="1249"/>
                  </a:lnTo>
                  <a:lnTo>
                    <a:pt x="275" y="1242"/>
                  </a:lnTo>
                  <a:lnTo>
                    <a:pt x="269" y="1242"/>
                  </a:lnTo>
                  <a:lnTo>
                    <a:pt x="269" y="1236"/>
                  </a:lnTo>
                  <a:lnTo>
                    <a:pt x="269" y="1230"/>
                  </a:lnTo>
                  <a:lnTo>
                    <a:pt x="263" y="1223"/>
                  </a:lnTo>
                  <a:lnTo>
                    <a:pt x="263" y="1217"/>
                  </a:lnTo>
                  <a:lnTo>
                    <a:pt x="256" y="1210"/>
                  </a:lnTo>
                  <a:lnTo>
                    <a:pt x="256" y="1204"/>
                  </a:lnTo>
                  <a:lnTo>
                    <a:pt x="256" y="1198"/>
                  </a:lnTo>
                  <a:lnTo>
                    <a:pt x="256" y="1191"/>
                  </a:lnTo>
                  <a:lnTo>
                    <a:pt x="256" y="1178"/>
                  </a:lnTo>
                  <a:lnTo>
                    <a:pt x="256" y="1172"/>
                  </a:lnTo>
                  <a:lnTo>
                    <a:pt x="250" y="1166"/>
                  </a:lnTo>
                  <a:lnTo>
                    <a:pt x="243" y="1166"/>
                  </a:lnTo>
                  <a:lnTo>
                    <a:pt x="243" y="1159"/>
                  </a:lnTo>
                  <a:lnTo>
                    <a:pt x="237" y="1159"/>
                  </a:lnTo>
                  <a:lnTo>
                    <a:pt x="224" y="1127"/>
                  </a:lnTo>
                  <a:lnTo>
                    <a:pt x="224" y="1114"/>
                  </a:lnTo>
                  <a:lnTo>
                    <a:pt x="218" y="1108"/>
                  </a:lnTo>
                  <a:lnTo>
                    <a:pt x="218" y="1102"/>
                  </a:lnTo>
                  <a:lnTo>
                    <a:pt x="211" y="1095"/>
                  </a:lnTo>
                  <a:lnTo>
                    <a:pt x="211" y="1089"/>
                  </a:lnTo>
                  <a:lnTo>
                    <a:pt x="205" y="1082"/>
                  </a:lnTo>
                  <a:lnTo>
                    <a:pt x="205" y="1076"/>
                  </a:lnTo>
                  <a:lnTo>
                    <a:pt x="211" y="1070"/>
                  </a:lnTo>
                  <a:lnTo>
                    <a:pt x="211" y="1063"/>
                  </a:lnTo>
                  <a:lnTo>
                    <a:pt x="211" y="1057"/>
                  </a:lnTo>
                  <a:lnTo>
                    <a:pt x="211" y="1050"/>
                  </a:lnTo>
                  <a:lnTo>
                    <a:pt x="218" y="1044"/>
                  </a:lnTo>
                  <a:lnTo>
                    <a:pt x="218" y="1038"/>
                  </a:lnTo>
                  <a:lnTo>
                    <a:pt x="224" y="1038"/>
                  </a:lnTo>
                  <a:lnTo>
                    <a:pt x="231" y="1031"/>
                  </a:lnTo>
                  <a:lnTo>
                    <a:pt x="231" y="1025"/>
                  </a:lnTo>
                  <a:lnTo>
                    <a:pt x="237" y="1018"/>
                  </a:lnTo>
                  <a:lnTo>
                    <a:pt x="237" y="1012"/>
                  </a:lnTo>
                  <a:lnTo>
                    <a:pt x="237" y="1006"/>
                  </a:lnTo>
                  <a:lnTo>
                    <a:pt x="231" y="999"/>
                  </a:lnTo>
                  <a:lnTo>
                    <a:pt x="231" y="993"/>
                  </a:lnTo>
                  <a:lnTo>
                    <a:pt x="231" y="986"/>
                  </a:lnTo>
                  <a:lnTo>
                    <a:pt x="231" y="980"/>
                  </a:lnTo>
                  <a:lnTo>
                    <a:pt x="237" y="980"/>
                  </a:lnTo>
                  <a:lnTo>
                    <a:pt x="243" y="980"/>
                  </a:lnTo>
                  <a:lnTo>
                    <a:pt x="250" y="974"/>
                  </a:lnTo>
                  <a:lnTo>
                    <a:pt x="256" y="967"/>
                  </a:lnTo>
                  <a:lnTo>
                    <a:pt x="256" y="961"/>
                  </a:lnTo>
                  <a:lnTo>
                    <a:pt x="269" y="948"/>
                  </a:lnTo>
                  <a:lnTo>
                    <a:pt x="269" y="942"/>
                  </a:lnTo>
                  <a:lnTo>
                    <a:pt x="275" y="935"/>
                  </a:lnTo>
                  <a:lnTo>
                    <a:pt x="275" y="929"/>
                  </a:lnTo>
                  <a:lnTo>
                    <a:pt x="275" y="922"/>
                  </a:lnTo>
                  <a:lnTo>
                    <a:pt x="269" y="916"/>
                  </a:lnTo>
                  <a:lnTo>
                    <a:pt x="263" y="910"/>
                  </a:lnTo>
                  <a:lnTo>
                    <a:pt x="256" y="897"/>
                  </a:lnTo>
                  <a:lnTo>
                    <a:pt x="256" y="890"/>
                  </a:lnTo>
                  <a:lnTo>
                    <a:pt x="256" y="884"/>
                  </a:lnTo>
                  <a:lnTo>
                    <a:pt x="256" y="878"/>
                  </a:lnTo>
                  <a:lnTo>
                    <a:pt x="263" y="871"/>
                  </a:lnTo>
                  <a:lnTo>
                    <a:pt x="263" y="865"/>
                  </a:lnTo>
                  <a:lnTo>
                    <a:pt x="269" y="858"/>
                  </a:lnTo>
                  <a:lnTo>
                    <a:pt x="275" y="858"/>
                  </a:lnTo>
                  <a:lnTo>
                    <a:pt x="275" y="852"/>
                  </a:lnTo>
                  <a:lnTo>
                    <a:pt x="275" y="846"/>
                  </a:lnTo>
                  <a:lnTo>
                    <a:pt x="282" y="846"/>
                  </a:lnTo>
                  <a:lnTo>
                    <a:pt x="282" y="839"/>
                  </a:lnTo>
                  <a:lnTo>
                    <a:pt x="288" y="839"/>
                  </a:lnTo>
                  <a:lnTo>
                    <a:pt x="295" y="839"/>
                  </a:lnTo>
                  <a:lnTo>
                    <a:pt x="295" y="833"/>
                  </a:lnTo>
                  <a:lnTo>
                    <a:pt x="295" y="826"/>
                  </a:lnTo>
                  <a:lnTo>
                    <a:pt x="295" y="820"/>
                  </a:lnTo>
                  <a:lnTo>
                    <a:pt x="288" y="813"/>
                  </a:lnTo>
                  <a:lnTo>
                    <a:pt x="288" y="807"/>
                  </a:lnTo>
                  <a:lnTo>
                    <a:pt x="295" y="801"/>
                  </a:lnTo>
                  <a:lnTo>
                    <a:pt x="295" y="794"/>
                  </a:lnTo>
                  <a:lnTo>
                    <a:pt x="301" y="781"/>
                  </a:lnTo>
                  <a:lnTo>
                    <a:pt x="307" y="762"/>
                  </a:lnTo>
                  <a:lnTo>
                    <a:pt x="307" y="756"/>
                  </a:lnTo>
                  <a:lnTo>
                    <a:pt x="307" y="749"/>
                  </a:lnTo>
                  <a:lnTo>
                    <a:pt x="301" y="743"/>
                  </a:lnTo>
                  <a:lnTo>
                    <a:pt x="301" y="737"/>
                  </a:lnTo>
                  <a:lnTo>
                    <a:pt x="295" y="730"/>
                  </a:lnTo>
                  <a:lnTo>
                    <a:pt x="288" y="730"/>
                  </a:lnTo>
                  <a:lnTo>
                    <a:pt x="282" y="730"/>
                  </a:lnTo>
                  <a:lnTo>
                    <a:pt x="275" y="724"/>
                  </a:lnTo>
                  <a:lnTo>
                    <a:pt x="269" y="724"/>
                  </a:lnTo>
                  <a:lnTo>
                    <a:pt x="269" y="717"/>
                  </a:lnTo>
                  <a:lnTo>
                    <a:pt x="263" y="717"/>
                  </a:lnTo>
                  <a:lnTo>
                    <a:pt x="256" y="717"/>
                  </a:lnTo>
                  <a:lnTo>
                    <a:pt x="250" y="717"/>
                  </a:lnTo>
                  <a:lnTo>
                    <a:pt x="250" y="711"/>
                  </a:lnTo>
                  <a:lnTo>
                    <a:pt x="243" y="711"/>
                  </a:lnTo>
                  <a:lnTo>
                    <a:pt x="243" y="705"/>
                  </a:lnTo>
                  <a:lnTo>
                    <a:pt x="250" y="705"/>
                  </a:lnTo>
                  <a:lnTo>
                    <a:pt x="250" y="698"/>
                  </a:lnTo>
                  <a:lnTo>
                    <a:pt x="256" y="698"/>
                  </a:lnTo>
                  <a:lnTo>
                    <a:pt x="250" y="692"/>
                  </a:lnTo>
                  <a:lnTo>
                    <a:pt x="250" y="685"/>
                  </a:lnTo>
                  <a:lnTo>
                    <a:pt x="243" y="679"/>
                  </a:lnTo>
                  <a:lnTo>
                    <a:pt x="237" y="673"/>
                  </a:lnTo>
                  <a:lnTo>
                    <a:pt x="231" y="673"/>
                  </a:lnTo>
                  <a:lnTo>
                    <a:pt x="224" y="673"/>
                  </a:lnTo>
                  <a:lnTo>
                    <a:pt x="218" y="673"/>
                  </a:lnTo>
                  <a:lnTo>
                    <a:pt x="218" y="666"/>
                  </a:lnTo>
                  <a:lnTo>
                    <a:pt x="211" y="666"/>
                  </a:lnTo>
                  <a:lnTo>
                    <a:pt x="205" y="666"/>
                  </a:lnTo>
                  <a:lnTo>
                    <a:pt x="199" y="666"/>
                  </a:lnTo>
                  <a:lnTo>
                    <a:pt x="192" y="666"/>
                  </a:lnTo>
                  <a:lnTo>
                    <a:pt x="186" y="666"/>
                  </a:lnTo>
                  <a:lnTo>
                    <a:pt x="186" y="660"/>
                  </a:lnTo>
                  <a:lnTo>
                    <a:pt x="179" y="660"/>
                  </a:lnTo>
                  <a:lnTo>
                    <a:pt x="173" y="660"/>
                  </a:lnTo>
                  <a:lnTo>
                    <a:pt x="173" y="666"/>
                  </a:lnTo>
                  <a:lnTo>
                    <a:pt x="167" y="666"/>
                  </a:lnTo>
                  <a:lnTo>
                    <a:pt x="160" y="666"/>
                  </a:lnTo>
                  <a:lnTo>
                    <a:pt x="154" y="666"/>
                  </a:lnTo>
                  <a:lnTo>
                    <a:pt x="147" y="666"/>
                  </a:lnTo>
                  <a:lnTo>
                    <a:pt x="141" y="666"/>
                  </a:lnTo>
                  <a:lnTo>
                    <a:pt x="135" y="666"/>
                  </a:lnTo>
                  <a:lnTo>
                    <a:pt x="128" y="666"/>
                  </a:lnTo>
                  <a:lnTo>
                    <a:pt x="122" y="666"/>
                  </a:lnTo>
                  <a:lnTo>
                    <a:pt x="115" y="666"/>
                  </a:lnTo>
                  <a:lnTo>
                    <a:pt x="115" y="673"/>
                  </a:lnTo>
                  <a:lnTo>
                    <a:pt x="109" y="673"/>
                  </a:lnTo>
                  <a:lnTo>
                    <a:pt x="109" y="679"/>
                  </a:lnTo>
                  <a:lnTo>
                    <a:pt x="109" y="685"/>
                  </a:lnTo>
                  <a:lnTo>
                    <a:pt x="109" y="692"/>
                  </a:lnTo>
                  <a:lnTo>
                    <a:pt x="103" y="698"/>
                  </a:lnTo>
                  <a:lnTo>
                    <a:pt x="103" y="705"/>
                  </a:lnTo>
                  <a:lnTo>
                    <a:pt x="96" y="705"/>
                  </a:lnTo>
                  <a:lnTo>
                    <a:pt x="96" y="711"/>
                  </a:lnTo>
                  <a:lnTo>
                    <a:pt x="90" y="711"/>
                  </a:lnTo>
                  <a:lnTo>
                    <a:pt x="83" y="711"/>
                  </a:lnTo>
                  <a:lnTo>
                    <a:pt x="77" y="711"/>
                  </a:lnTo>
                  <a:lnTo>
                    <a:pt x="70" y="717"/>
                  </a:lnTo>
                  <a:lnTo>
                    <a:pt x="64" y="717"/>
                  </a:lnTo>
                  <a:lnTo>
                    <a:pt x="58" y="724"/>
                  </a:lnTo>
                  <a:lnTo>
                    <a:pt x="51" y="724"/>
                  </a:lnTo>
                  <a:lnTo>
                    <a:pt x="45" y="724"/>
                  </a:lnTo>
                  <a:lnTo>
                    <a:pt x="38" y="730"/>
                  </a:lnTo>
                  <a:lnTo>
                    <a:pt x="32" y="730"/>
                  </a:lnTo>
                  <a:lnTo>
                    <a:pt x="32" y="724"/>
                  </a:lnTo>
                  <a:lnTo>
                    <a:pt x="26" y="724"/>
                  </a:lnTo>
                  <a:lnTo>
                    <a:pt x="19" y="717"/>
                  </a:lnTo>
                  <a:lnTo>
                    <a:pt x="13" y="717"/>
                  </a:lnTo>
                  <a:lnTo>
                    <a:pt x="19" y="717"/>
                  </a:lnTo>
                  <a:lnTo>
                    <a:pt x="13" y="711"/>
                  </a:lnTo>
                  <a:lnTo>
                    <a:pt x="0" y="698"/>
                  </a:lnTo>
                  <a:lnTo>
                    <a:pt x="0" y="692"/>
                  </a:lnTo>
                  <a:lnTo>
                    <a:pt x="0" y="685"/>
                  </a:lnTo>
                  <a:lnTo>
                    <a:pt x="0" y="679"/>
                  </a:lnTo>
                  <a:lnTo>
                    <a:pt x="0" y="673"/>
                  </a:lnTo>
                  <a:lnTo>
                    <a:pt x="6" y="673"/>
                  </a:lnTo>
                  <a:lnTo>
                    <a:pt x="13" y="679"/>
                  </a:lnTo>
                  <a:lnTo>
                    <a:pt x="19" y="679"/>
                  </a:lnTo>
                  <a:lnTo>
                    <a:pt x="26" y="685"/>
                  </a:lnTo>
                  <a:lnTo>
                    <a:pt x="26" y="679"/>
                  </a:lnTo>
                  <a:lnTo>
                    <a:pt x="32" y="679"/>
                  </a:lnTo>
                  <a:lnTo>
                    <a:pt x="38" y="679"/>
                  </a:lnTo>
                  <a:lnTo>
                    <a:pt x="38" y="673"/>
                  </a:lnTo>
                  <a:lnTo>
                    <a:pt x="45" y="673"/>
                  </a:lnTo>
                  <a:lnTo>
                    <a:pt x="51" y="673"/>
                  </a:lnTo>
                  <a:lnTo>
                    <a:pt x="58" y="673"/>
                  </a:lnTo>
                  <a:lnTo>
                    <a:pt x="58" y="666"/>
                  </a:lnTo>
                  <a:lnTo>
                    <a:pt x="64" y="666"/>
                  </a:lnTo>
                  <a:lnTo>
                    <a:pt x="70" y="660"/>
                  </a:lnTo>
                  <a:lnTo>
                    <a:pt x="77" y="660"/>
                  </a:lnTo>
                  <a:lnTo>
                    <a:pt x="77" y="653"/>
                  </a:lnTo>
                  <a:lnTo>
                    <a:pt x="70" y="653"/>
                  </a:lnTo>
                  <a:lnTo>
                    <a:pt x="70" y="647"/>
                  </a:lnTo>
                  <a:lnTo>
                    <a:pt x="64" y="647"/>
                  </a:lnTo>
                  <a:lnTo>
                    <a:pt x="64" y="641"/>
                  </a:lnTo>
                  <a:lnTo>
                    <a:pt x="58" y="641"/>
                  </a:lnTo>
                  <a:lnTo>
                    <a:pt x="51" y="641"/>
                  </a:lnTo>
                  <a:lnTo>
                    <a:pt x="45" y="641"/>
                  </a:lnTo>
                  <a:lnTo>
                    <a:pt x="38" y="641"/>
                  </a:lnTo>
                  <a:lnTo>
                    <a:pt x="32" y="641"/>
                  </a:lnTo>
                  <a:lnTo>
                    <a:pt x="26" y="641"/>
                  </a:lnTo>
                  <a:lnTo>
                    <a:pt x="19" y="641"/>
                  </a:lnTo>
                  <a:lnTo>
                    <a:pt x="13" y="641"/>
                  </a:lnTo>
                  <a:lnTo>
                    <a:pt x="6" y="634"/>
                  </a:lnTo>
                  <a:lnTo>
                    <a:pt x="6" y="628"/>
                  </a:lnTo>
                  <a:lnTo>
                    <a:pt x="6" y="621"/>
                  </a:lnTo>
                  <a:lnTo>
                    <a:pt x="6" y="615"/>
                  </a:lnTo>
                  <a:lnTo>
                    <a:pt x="6" y="609"/>
                  </a:lnTo>
                  <a:lnTo>
                    <a:pt x="6" y="602"/>
                  </a:lnTo>
                  <a:lnTo>
                    <a:pt x="6" y="596"/>
                  </a:lnTo>
                  <a:lnTo>
                    <a:pt x="13" y="596"/>
                  </a:lnTo>
                  <a:lnTo>
                    <a:pt x="13" y="589"/>
                  </a:lnTo>
                  <a:lnTo>
                    <a:pt x="19" y="596"/>
                  </a:lnTo>
                  <a:lnTo>
                    <a:pt x="26" y="596"/>
                  </a:lnTo>
                  <a:lnTo>
                    <a:pt x="32" y="602"/>
                  </a:lnTo>
                  <a:lnTo>
                    <a:pt x="38" y="602"/>
                  </a:lnTo>
                  <a:lnTo>
                    <a:pt x="38" y="596"/>
                  </a:lnTo>
                  <a:lnTo>
                    <a:pt x="45" y="596"/>
                  </a:lnTo>
                  <a:lnTo>
                    <a:pt x="51" y="596"/>
                  </a:lnTo>
                  <a:lnTo>
                    <a:pt x="51" y="589"/>
                  </a:lnTo>
                  <a:lnTo>
                    <a:pt x="58" y="589"/>
                  </a:lnTo>
                  <a:lnTo>
                    <a:pt x="58" y="596"/>
                  </a:lnTo>
                  <a:lnTo>
                    <a:pt x="64" y="596"/>
                  </a:lnTo>
                  <a:lnTo>
                    <a:pt x="64" y="589"/>
                  </a:lnTo>
                  <a:lnTo>
                    <a:pt x="70" y="589"/>
                  </a:lnTo>
                  <a:lnTo>
                    <a:pt x="77" y="589"/>
                  </a:lnTo>
                  <a:lnTo>
                    <a:pt x="83" y="589"/>
                  </a:lnTo>
                  <a:lnTo>
                    <a:pt x="90" y="589"/>
                  </a:lnTo>
                  <a:lnTo>
                    <a:pt x="96" y="589"/>
                  </a:lnTo>
                  <a:lnTo>
                    <a:pt x="103" y="589"/>
                  </a:lnTo>
                  <a:lnTo>
                    <a:pt x="103" y="596"/>
                  </a:lnTo>
                  <a:lnTo>
                    <a:pt x="109" y="596"/>
                  </a:lnTo>
                  <a:lnTo>
                    <a:pt x="115" y="596"/>
                  </a:lnTo>
                  <a:lnTo>
                    <a:pt x="122" y="596"/>
                  </a:lnTo>
                  <a:lnTo>
                    <a:pt x="128" y="589"/>
                  </a:lnTo>
                  <a:lnTo>
                    <a:pt x="135" y="589"/>
                  </a:lnTo>
                  <a:lnTo>
                    <a:pt x="135" y="583"/>
                  </a:lnTo>
                  <a:lnTo>
                    <a:pt x="141" y="583"/>
                  </a:lnTo>
                  <a:lnTo>
                    <a:pt x="141" y="577"/>
                  </a:lnTo>
                  <a:lnTo>
                    <a:pt x="141" y="570"/>
                  </a:lnTo>
                  <a:lnTo>
                    <a:pt x="135" y="570"/>
                  </a:lnTo>
                  <a:lnTo>
                    <a:pt x="135" y="564"/>
                  </a:lnTo>
                  <a:lnTo>
                    <a:pt x="128" y="557"/>
                  </a:lnTo>
                  <a:lnTo>
                    <a:pt x="128" y="551"/>
                  </a:lnTo>
                  <a:lnTo>
                    <a:pt x="122" y="551"/>
                  </a:lnTo>
                  <a:lnTo>
                    <a:pt x="115" y="551"/>
                  </a:lnTo>
                  <a:lnTo>
                    <a:pt x="115" y="545"/>
                  </a:lnTo>
                  <a:lnTo>
                    <a:pt x="115" y="551"/>
                  </a:lnTo>
                  <a:lnTo>
                    <a:pt x="109" y="551"/>
                  </a:lnTo>
                  <a:lnTo>
                    <a:pt x="103" y="551"/>
                  </a:lnTo>
                  <a:lnTo>
                    <a:pt x="103" y="557"/>
                  </a:lnTo>
                  <a:lnTo>
                    <a:pt x="96" y="557"/>
                  </a:lnTo>
                  <a:lnTo>
                    <a:pt x="90" y="564"/>
                  </a:lnTo>
                  <a:lnTo>
                    <a:pt x="83" y="564"/>
                  </a:lnTo>
                  <a:lnTo>
                    <a:pt x="77" y="564"/>
                  </a:lnTo>
                  <a:lnTo>
                    <a:pt x="77" y="570"/>
                  </a:lnTo>
                  <a:lnTo>
                    <a:pt x="70" y="570"/>
                  </a:lnTo>
                  <a:lnTo>
                    <a:pt x="64" y="570"/>
                  </a:lnTo>
                  <a:lnTo>
                    <a:pt x="64" y="577"/>
                  </a:lnTo>
                  <a:lnTo>
                    <a:pt x="58" y="577"/>
                  </a:lnTo>
                  <a:lnTo>
                    <a:pt x="58" y="570"/>
                  </a:lnTo>
                  <a:lnTo>
                    <a:pt x="51" y="564"/>
                  </a:lnTo>
                  <a:lnTo>
                    <a:pt x="51" y="557"/>
                  </a:lnTo>
                  <a:lnTo>
                    <a:pt x="45" y="557"/>
                  </a:lnTo>
                  <a:lnTo>
                    <a:pt x="45" y="551"/>
                  </a:lnTo>
                  <a:lnTo>
                    <a:pt x="45" y="545"/>
                  </a:lnTo>
                  <a:lnTo>
                    <a:pt x="45" y="538"/>
                  </a:lnTo>
                  <a:lnTo>
                    <a:pt x="38" y="532"/>
                  </a:lnTo>
                  <a:lnTo>
                    <a:pt x="38" y="525"/>
                  </a:lnTo>
                  <a:lnTo>
                    <a:pt x="32" y="525"/>
                  </a:lnTo>
                  <a:lnTo>
                    <a:pt x="32" y="519"/>
                  </a:lnTo>
                  <a:lnTo>
                    <a:pt x="32" y="513"/>
                  </a:lnTo>
                  <a:lnTo>
                    <a:pt x="32" y="506"/>
                  </a:lnTo>
                  <a:lnTo>
                    <a:pt x="38" y="506"/>
                  </a:lnTo>
                  <a:lnTo>
                    <a:pt x="38" y="500"/>
                  </a:lnTo>
                  <a:lnTo>
                    <a:pt x="45" y="493"/>
                  </a:lnTo>
                  <a:lnTo>
                    <a:pt x="51" y="493"/>
                  </a:lnTo>
                  <a:lnTo>
                    <a:pt x="58" y="493"/>
                  </a:lnTo>
                  <a:lnTo>
                    <a:pt x="64" y="500"/>
                  </a:lnTo>
                  <a:lnTo>
                    <a:pt x="70" y="506"/>
                  </a:lnTo>
                  <a:lnTo>
                    <a:pt x="70" y="513"/>
                  </a:lnTo>
                  <a:lnTo>
                    <a:pt x="70" y="519"/>
                  </a:lnTo>
                  <a:lnTo>
                    <a:pt x="77" y="519"/>
                  </a:lnTo>
                  <a:lnTo>
                    <a:pt x="83" y="519"/>
                  </a:lnTo>
                  <a:lnTo>
                    <a:pt x="83" y="525"/>
                  </a:lnTo>
                  <a:lnTo>
                    <a:pt x="90" y="525"/>
                  </a:lnTo>
                  <a:lnTo>
                    <a:pt x="90" y="519"/>
                  </a:lnTo>
                  <a:lnTo>
                    <a:pt x="96" y="519"/>
                  </a:lnTo>
                  <a:lnTo>
                    <a:pt x="103" y="519"/>
                  </a:lnTo>
                  <a:lnTo>
                    <a:pt x="109" y="513"/>
                  </a:lnTo>
                  <a:lnTo>
                    <a:pt x="109" y="506"/>
                  </a:lnTo>
                  <a:lnTo>
                    <a:pt x="109" y="500"/>
                  </a:lnTo>
                  <a:lnTo>
                    <a:pt x="109" y="493"/>
                  </a:lnTo>
                  <a:lnTo>
                    <a:pt x="109" y="487"/>
                  </a:lnTo>
                  <a:lnTo>
                    <a:pt x="115" y="487"/>
                  </a:lnTo>
                  <a:lnTo>
                    <a:pt x="115" y="481"/>
                  </a:lnTo>
                  <a:lnTo>
                    <a:pt x="109" y="481"/>
                  </a:lnTo>
                  <a:lnTo>
                    <a:pt x="109" y="474"/>
                  </a:lnTo>
                  <a:lnTo>
                    <a:pt x="109" y="468"/>
                  </a:lnTo>
                  <a:lnTo>
                    <a:pt x="109" y="461"/>
                  </a:lnTo>
                  <a:lnTo>
                    <a:pt x="103" y="461"/>
                  </a:lnTo>
                  <a:lnTo>
                    <a:pt x="96" y="455"/>
                  </a:lnTo>
                  <a:lnTo>
                    <a:pt x="90" y="455"/>
                  </a:lnTo>
                  <a:lnTo>
                    <a:pt x="83" y="455"/>
                  </a:lnTo>
                  <a:lnTo>
                    <a:pt x="83" y="449"/>
                  </a:lnTo>
                  <a:lnTo>
                    <a:pt x="83" y="442"/>
                  </a:lnTo>
                  <a:lnTo>
                    <a:pt x="90" y="442"/>
                  </a:lnTo>
                  <a:lnTo>
                    <a:pt x="90" y="436"/>
                  </a:lnTo>
                  <a:lnTo>
                    <a:pt x="90" y="429"/>
                  </a:lnTo>
                  <a:lnTo>
                    <a:pt x="90" y="423"/>
                  </a:lnTo>
                  <a:lnTo>
                    <a:pt x="90" y="417"/>
                  </a:lnTo>
                  <a:lnTo>
                    <a:pt x="90" y="410"/>
                  </a:lnTo>
                  <a:lnTo>
                    <a:pt x="96" y="410"/>
                  </a:lnTo>
                  <a:lnTo>
                    <a:pt x="96" y="404"/>
                  </a:lnTo>
                  <a:lnTo>
                    <a:pt x="96" y="397"/>
                  </a:lnTo>
                  <a:lnTo>
                    <a:pt x="90" y="391"/>
                  </a:lnTo>
                  <a:lnTo>
                    <a:pt x="96" y="391"/>
                  </a:lnTo>
                  <a:lnTo>
                    <a:pt x="96" y="385"/>
                  </a:lnTo>
                  <a:lnTo>
                    <a:pt x="103" y="385"/>
                  </a:lnTo>
                  <a:lnTo>
                    <a:pt x="103" y="378"/>
                  </a:lnTo>
                  <a:lnTo>
                    <a:pt x="103" y="372"/>
                  </a:lnTo>
                  <a:lnTo>
                    <a:pt x="103" y="365"/>
                  </a:lnTo>
                  <a:lnTo>
                    <a:pt x="109" y="365"/>
                  </a:lnTo>
                  <a:lnTo>
                    <a:pt x="115" y="359"/>
                  </a:lnTo>
                  <a:lnTo>
                    <a:pt x="115" y="353"/>
                  </a:lnTo>
                  <a:lnTo>
                    <a:pt x="115" y="346"/>
                  </a:lnTo>
                  <a:lnTo>
                    <a:pt x="115" y="340"/>
                  </a:lnTo>
                  <a:lnTo>
                    <a:pt x="115" y="333"/>
                  </a:lnTo>
                  <a:lnTo>
                    <a:pt x="115" y="327"/>
                  </a:lnTo>
                  <a:lnTo>
                    <a:pt x="115" y="321"/>
                  </a:lnTo>
                  <a:lnTo>
                    <a:pt x="115" y="314"/>
                  </a:lnTo>
                  <a:lnTo>
                    <a:pt x="115" y="308"/>
                  </a:lnTo>
                  <a:lnTo>
                    <a:pt x="115" y="301"/>
                  </a:lnTo>
                  <a:lnTo>
                    <a:pt x="115" y="295"/>
                  </a:lnTo>
                  <a:lnTo>
                    <a:pt x="115" y="289"/>
                  </a:lnTo>
                  <a:lnTo>
                    <a:pt x="115" y="282"/>
                  </a:lnTo>
                  <a:lnTo>
                    <a:pt x="115" y="276"/>
                  </a:lnTo>
                  <a:lnTo>
                    <a:pt x="122" y="269"/>
                  </a:lnTo>
                  <a:lnTo>
                    <a:pt x="128" y="269"/>
                  </a:lnTo>
                  <a:lnTo>
                    <a:pt x="128" y="263"/>
                  </a:lnTo>
                  <a:lnTo>
                    <a:pt x="135" y="263"/>
                  </a:lnTo>
                  <a:lnTo>
                    <a:pt x="141" y="263"/>
                  </a:lnTo>
                  <a:lnTo>
                    <a:pt x="147" y="263"/>
                  </a:lnTo>
                  <a:lnTo>
                    <a:pt x="147" y="257"/>
                  </a:lnTo>
                  <a:lnTo>
                    <a:pt x="147" y="250"/>
                  </a:lnTo>
                  <a:lnTo>
                    <a:pt x="141" y="244"/>
                  </a:lnTo>
                  <a:lnTo>
                    <a:pt x="135" y="244"/>
                  </a:lnTo>
                  <a:lnTo>
                    <a:pt x="128" y="237"/>
                  </a:lnTo>
                  <a:lnTo>
                    <a:pt x="128" y="231"/>
                  </a:lnTo>
                  <a:lnTo>
                    <a:pt x="128" y="225"/>
                  </a:lnTo>
                  <a:lnTo>
                    <a:pt x="122" y="225"/>
                  </a:lnTo>
                  <a:lnTo>
                    <a:pt x="122" y="218"/>
                  </a:lnTo>
                  <a:lnTo>
                    <a:pt x="122" y="212"/>
                  </a:lnTo>
                  <a:lnTo>
                    <a:pt x="122" y="205"/>
                  </a:lnTo>
                  <a:lnTo>
                    <a:pt x="122" y="199"/>
                  </a:lnTo>
                  <a:lnTo>
                    <a:pt x="122" y="192"/>
                  </a:lnTo>
                  <a:lnTo>
                    <a:pt x="128" y="192"/>
                  </a:lnTo>
                  <a:lnTo>
                    <a:pt x="128" y="186"/>
                  </a:lnTo>
                  <a:lnTo>
                    <a:pt x="122" y="186"/>
                  </a:lnTo>
                  <a:lnTo>
                    <a:pt x="122" y="180"/>
                  </a:lnTo>
                  <a:lnTo>
                    <a:pt x="122" y="173"/>
                  </a:lnTo>
                  <a:lnTo>
                    <a:pt x="128" y="173"/>
                  </a:lnTo>
                  <a:lnTo>
                    <a:pt x="135" y="180"/>
                  </a:lnTo>
                  <a:lnTo>
                    <a:pt x="141" y="180"/>
                  </a:lnTo>
                  <a:lnTo>
                    <a:pt x="147" y="180"/>
                  </a:lnTo>
                  <a:lnTo>
                    <a:pt x="154" y="180"/>
                  </a:lnTo>
                  <a:lnTo>
                    <a:pt x="154" y="186"/>
                  </a:lnTo>
                  <a:lnTo>
                    <a:pt x="160" y="186"/>
                  </a:lnTo>
                  <a:lnTo>
                    <a:pt x="167" y="186"/>
                  </a:lnTo>
                  <a:lnTo>
                    <a:pt x="173" y="186"/>
                  </a:lnTo>
                  <a:lnTo>
                    <a:pt x="173" y="180"/>
                  </a:lnTo>
                  <a:lnTo>
                    <a:pt x="179" y="180"/>
                  </a:lnTo>
                  <a:lnTo>
                    <a:pt x="186" y="180"/>
                  </a:lnTo>
                  <a:lnTo>
                    <a:pt x="179" y="180"/>
                  </a:lnTo>
                  <a:lnTo>
                    <a:pt x="179" y="186"/>
                  </a:lnTo>
                  <a:lnTo>
                    <a:pt x="186" y="186"/>
                  </a:lnTo>
                  <a:lnTo>
                    <a:pt x="186" y="192"/>
                  </a:lnTo>
                  <a:lnTo>
                    <a:pt x="186" y="199"/>
                  </a:lnTo>
                  <a:lnTo>
                    <a:pt x="192" y="205"/>
                  </a:lnTo>
                  <a:lnTo>
                    <a:pt x="192" y="212"/>
                  </a:lnTo>
                  <a:lnTo>
                    <a:pt x="186" y="212"/>
                  </a:lnTo>
                  <a:lnTo>
                    <a:pt x="186" y="218"/>
                  </a:lnTo>
                  <a:lnTo>
                    <a:pt x="179" y="218"/>
                  </a:lnTo>
                  <a:lnTo>
                    <a:pt x="186" y="225"/>
                  </a:lnTo>
                  <a:lnTo>
                    <a:pt x="186" y="231"/>
                  </a:lnTo>
                  <a:lnTo>
                    <a:pt x="192" y="231"/>
                  </a:lnTo>
                  <a:lnTo>
                    <a:pt x="199" y="231"/>
                  </a:lnTo>
                  <a:lnTo>
                    <a:pt x="205" y="231"/>
                  </a:lnTo>
                  <a:lnTo>
                    <a:pt x="205" y="237"/>
                  </a:lnTo>
                  <a:lnTo>
                    <a:pt x="205" y="244"/>
                  </a:lnTo>
                  <a:lnTo>
                    <a:pt x="211" y="244"/>
                  </a:lnTo>
                  <a:lnTo>
                    <a:pt x="218" y="250"/>
                  </a:lnTo>
                  <a:lnTo>
                    <a:pt x="224" y="250"/>
                  </a:lnTo>
                  <a:lnTo>
                    <a:pt x="231" y="244"/>
                  </a:lnTo>
                  <a:lnTo>
                    <a:pt x="237" y="244"/>
                  </a:lnTo>
                  <a:lnTo>
                    <a:pt x="243" y="244"/>
                  </a:lnTo>
                  <a:lnTo>
                    <a:pt x="250" y="244"/>
                  </a:lnTo>
                  <a:lnTo>
                    <a:pt x="250" y="250"/>
                  </a:lnTo>
                  <a:lnTo>
                    <a:pt x="256" y="250"/>
                  </a:lnTo>
                  <a:lnTo>
                    <a:pt x="256" y="244"/>
                  </a:lnTo>
                  <a:lnTo>
                    <a:pt x="263" y="244"/>
                  </a:lnTo>
                  <a:lnTo>
                    <a:pt x="269" y="244"/>
                  </a:lnTo>
                  <a:lnTo>
                    <a:pt x="275" y="244"/>
                  </a:lnTo>
                  <a:lnTo>
                    <a:pt x="282" y="244"/>
                  </a:lnTo>
                  <a:lnTo>
                    <a:pt x="282" y="250"/>
                  </a:lnTo>
                  <a:lnTo>
                    <a:pt x="282" y="257"/>
                  </a:lnTo>
                  <a:lnTo>
                    <a:pt x="275" y="257"/>
                  </a:lnTo>
                  <a:lnTo>
                    <a:pt x="269" y="257"/>
                  </a:lnTo>
                  <a:lnTo>
                    <a:pt x="269" y="263"/>
                  </a:lnTo>
                  <a:lnTo>
                    <a:pt x="269" y="269"/>
                  </a:lnTo>
                  <a:lnTo>
                    <a:pt x="263" y="269"/>
                  </a:lnTo>
                  <a:lnTo>
                    <a:pt x="263" y="276"/>
                  </a:lnTo>
                  <a:lnTo>
                    <a:pt x="269" y="276"/>
                  </a:lnTo>
                  <a:lnTo>
                    <a:pt x="275" y="276"/>
                  </a:lnTo>
                  <a:lnTo>
                    <a:pt x="282" y="276"/>
                  </a:lnTo>
                  <a:lnTo>
                    <a:pt x="282" y="282"/>
                  </a:lnTo>
                  <a:lnTo>
                    <a:pt x="288" y="282"/>
                  </a:lnTo>
                  <a:lnTo>
                    <a:pt x="288" y="289"/>
                  </a:lnTo>
                  <a:lnTo>
                    <a:pt x="288" y="295"/>
                  </a:lnTo>
                  <a:lnTo>
                    <a:pt x="295" y="295"/>
                  </a:lnTo>
                  <a:lnTo>
                    <a:pt x="295" y="301"/>
                  </a:lnTo>
                  <a:lnTo>
                    <a:pt x="301" y="301"/>
                  </a:lnTo>
                  <a:lnTo>
                    <a:pt x="307" y="308"/>
                  </a:lnTo>
                  <a:lnTo>
                    <a:pt x="314" y="308"/>
                  </a:lnTo>
                  <a:lnTo>
                    <a:pt x="320" y="308"/>
                  </a:lnTo>
                  <a:lnTo>
                    <a:pt x="327" y="301"/>
                  </a:lnTo>
                  <a:lnTo>
                    <a:pt x="333" y="301"/>
                  </a:lnTo>
                  <a:lnTo>
                    <a:pt x="339" y="301"/>
                  </a:lnTo>
                  <a:lnTo>
                    <a:pt x="346" y="301"/>
                  </a:lnTo>
                  <a:lnTo>
                    <a:pt x="352" y="301"/>
                  </a:lnTo>
                  <a:lnTo>
                    <a:pt x="352" y="308"/>
                  </a:lnTo>
                  <a:lnTo>
                    <a:pt x="359" y="308"/>
                  </a:lnTo>
                  <a:lnTo>
                    <a:pt x="365" y="308"/>
                  </a:lnTo>
                  <a:lnTo>
                    <a:pt x="365" y="301"/>
                  </a:lnTo>
                  <a:lnTo>
                    <a:pt x="371" y="301"/>
                  </a:lnTo>
                  <a:lnTo>
                    <a:pt x="371" y="295"/>
                  </a:lnTo>
                  <a:lnTo>
                    <a:pt x="378" y="295"/>
                  </a:lnTo>
                  <a:lnTo>
                    <a:pt x="384" y="295"/>
                  </a:lnTo>
                  <a:lnTo>
                    <a:pt x="384" y="301"/>
                  </a:lnTo>
                  <a:lnTo>
                    <a:pt x="384" y="308"/>
                  </a:lnTo>
                  <a:lnTo>
                    <a:pt x="391" y="308"/>
                  </a:lnTo>
                  <a:lnTo>
                    <a:pt x="397" y="308"/>
                  </a:lnTo>
                  <a:lnTo>
                    <a:pt x="397" y="301"/>
                  </a:lnTo>
                  <a:lnTo>
                    <a:pt x="403" y="301"/>
                  </a:lnTo>
                  <a:lnTo>
                    <a:pt x="403" y="295"/>
                  </a:lnTo>
                  <a:lnTo>
                    <a:pt x="410" y="295"/>
                  </a:lnTo>
                  <a:lnTo>
                    <a:pt x="410" y="289"/>
                  </a:lnTo>
                  <a:lnTo>
                    <a:pt x="403" y="282"/>
                  </a:lnTo>
                  <a:lnTo>
                    <a:pt x="397" y="276"/>
                  </a:lnTo>
                  <a:lnTo>
                    <a:pt x="397" y="269"/>
                  </a:lnTo>
                  <a:lnTo>
                    <a:pt x="397" y="263"/>
                  </a:lnTo>
                  <a:lnTo>
                    <a:pt x="403" y="263"/>
                  </a:lnTo>
                  <a:lnTo>
                    <a:pt x="403" y="257"/>
                  </a:lnTo>
                  <a:lnTo>
                    <a:pt x="397" y="257"/>
                  </a:lnTo>
                  <a:lnTo>
                    <a:pt x="397" y="250"/>
                  </a:lnTo>
                  <a:lnTo>
                    <a:pt x="397" y="244"/>
                  </a:lnTo>
                  <a:lnTo>
                    <a:pt x="397" y="237"/>
                  </a:lnTo>
                  <a:lnTo>
                    <a:pt x="397" y="231"/>
                  </a:lnTo>
                  <a:lnTo>
                    <a:pt x="403" y="225"/>
                  </a:lnTo>
                  <a:lnTo>
                    <a:pt x="410" y="218"/>
                  </a:lnTo>
                  <a:lnTo>
                    <a:pt x="416" y="218"/>
                  </a:lnTo>
                  <a:lnTo>
                    <a:pt x="423" y="218"/>
                  </a:lnTo>
                  <a:lnTo>
                    <a:pt x="423" y="212"/>
                  </a:lnTo>
                  <a:lnTo>
                    <a:pt x="429" y="212"/>
                  </a:lnTo>
                  <a:lnTo>
                    <a:pt x="429" y="205"/>
                  </a:lnTo>
                  <a:lnTo>
                    <a:pt x="429" y="199"/>
                  </a:lnTo>
                  <a:lnTo>
                    <a:pt x="429" y="192"/>
                  </a:lnTo>
                  <a:lnTo>
                    <a:pt x="429" y="186"/>
                  </a:lnTo>
                  <a:lnTo>
                    <a:pt x="429" y="180"/>
                  </a:lnTo>
                  <a:lnTo>
                    <a:pt x="423" y="180"/>
                  </a:lnTo>
                  <a:lnTo>
                    <a:pt x="423" y="173"/>
                  </a:lnTo>
                  <a:lnTo>
                    <a:pt x="423" y="167"/>
                  </a:lnTo>
                  <a:lnTo>
                    <a:pt x="423" y="160"/>
                  </a:lnTo>
                  <a:lnTo>
                    <a:pt x="423" y="154"/>
                  </a:lnTo>
                  <a:lnTo>
                    <a:pt x="429" y="148"/>
                  </a:lnTo>
                  <a:lnTo>
                    <a:pt x="435" y="135"/>
                  </a:lnTo>
                  <a:lnTo>
                    <a:pt x="442" y="128"/>
                  </a:lnTo>
                  <a:lnTo>
                    <a:pt x="448" y="109"/>
                  </a:lnTo>
                  <a:lnTo>
                    <a:pt x="461" y="84"/>
                  </a:lnTo>
                  <a:lnTo>
                    <a:pt x="468" y="77"/>
                  </a:lnTo>
                  <a:lnTo>
                    <a:pt x="468" y="71"/>
                  </a:lnTo>
                  <a:lnTo>
                    <a:pt x="474" y="64"/>
                  </a:lnTo>
                  <a:lnTo>
                    <a:pt x="474" y="58"/>
                  </a:lnTo>
                  <a:lnTo>
                    <a:pt x="468" y="58"/>
                  </a:lnTo>
                  <a:lnTo>
                    <a:pt x="468" y="52"/>
                  </a:lnTo>
                  <a:lnTo>
                    <a:pt x="474" y="52"/>
                  </a:lnTo>
                  <a:lnTo>
                    <a:pt x="480" y="52"/>
                  </a:lnTo>
                  <a:lnTo>
                    <a:pt x="480" y="45"/>
                  </a:lnTo>
                  <a:lnTo>
                    <a:pt x="487" y="45"/>
                  </a:lnTo>
                  <a:lnTo>
                    <a:pt x="487" y="39"/>
                  </a:lnTo>
                  <a:lnTo>
                    <a:pt x="493" y="39"/>
                  </a:lnTo>
                  <a:lnTo>
                    <a:pt x="500" y="45"/>
                  </a:lnTo>
                  <a:lnTo>
                    <a:pt x="506" y="45"/>
                  </a:lnTo>
                  <a:lnTo>
                    <a:pt x="506" y="39"/>
                  </a:lnTo>
                  <a:lnTo>
                    <a:pt x="512" y="39"/>
                  </a:lnTo>
                  <a:lnTo>
                    <a:pt x="512" y="32"/>
                  </a:lnTo>
                  <a:lnTo>
                    <a:pt x="519" y="32"/>
                  </a:lnTo>
                  <a:lnTo>
                    <a:pt x="519" y="39"/>
                  </a:lnTo>
                  <a:lnTo>
                    <a:pt x="519" y="45"/>
                  </a:lnTo>
                  <a:lnTo>
                    <a:pt x="519" y="39"/>
                  </a:lnTo>
                  <a:lnTo>
                    <a:pt x="525" y="39"/>
                  </a:lnTo>
                  <a:lnTo>
                    <a:pt x="525" y="45"/>
                  </a:lnTo>
                  <a:lnTo>
                    <a:pt x="532" y="45"/>
                  </a:lnTo>
                  <a:lnTo>
                    <a:pt x="532" y="52"/>
                  </a:lnTo>
                  <a:lnTo>
                    <a:pt x="532" y="58"/>
                  </a:lnTo>
                  <a:lnTo>
                    <a:pt x="538" y="58"/>
                  </a:lnTo>
                  <a:lnTo>
                    <a:pt x="544" y="58"/>
                  </a:lnTo>
                  <a:lnTo>
                    <a:pt x="544" y="52"/>
                  </a:lnTo>
                  <a:lnTo>
                    <a:pt x="544" y="45"/>
                  </a:lnTo>
                  <a:lnTo>
                    <a:pt x="551" y="45"/>
                  </a:lnTo>
                  <a:lnTo>
                    <a:pt x="557" y="45"/>
                  </a:lnTo>
                  <a:lnTo>
                    <a:pt x="564" y="45"/>
                  </a:lnTo>
                  <a:lnTo>
                    <a:pt x="564" y="39"/>
                  </a:lnTo>
                  <a:lnTo>
                    <a:pt x="570" y="39"/>
                  </a:lnTo>
                  <a:lnTo>
                    <a:pt x="570" y="32"/>
                  </a:lnTo>
                  <a:lnTo>
                    <a:pt x="570" y="39"/>
                  </a:lnTo>
                  <a:lnTo>
                    <a:pt x="576" y="39"/>
                  </a:lnTo>
                  <a:lnTo>
                    <a:pt x="576" y="32"/>
                  </a:lnTo>
                  <a:lnTo>
                    <a:pt x="583" y="32"/>
                  </a:lnTo>
                  <a:lnTo>
                    <a:pt x="583" y="26"/>
                  </a:lnTo>
                  <a:lnTo>
                    <a:pt x="589" y="26"/>
                  </a:lnTo>
                  <a:lnTo>
                    <a:pt x="589" y="32"/>
                  </a:lnTo>
                  <a:lnTo>
                    <a:pt x="596" y="32"/>
                  </a:lnTo>
                  <a:lnTo>
                    <a:pt x="596" y="39"/>
                  </a:lnTo>
                  <a:lnTo>
                    <a:pt x="602" y="39"/>
                  </a:lnTo>
                  <a:lnTo>
                    <a:pt x="608" y="45"/>
                  </a:lnTo>
                  <a:lnTo>
                    <a:pt x="615" y="45"/>
                  </a:lnTo>
                  <a:lnTo>
                    <a:pt x="615" y="39"/>
                  </a:lnTo>
                  <a:lnTo>
                    <a:pt x="615" y="32"/>
                  </a:lnTo>
                  <a:lnTo>
                    <a:pt x="621" y="32"/>
                  </a:lnTo>
                  <a:lnTo>
                    <a:pt x="621" y="26"/>
                  </a:lnTo>
                  <a:lnTo>
                    <a:pt x="628" y="26"/>
                  </a:lnTo>
                  <a:lnTo>
                    <a:pt x="634" y="20"/>
                  </a:lnTo>
                  <a:lnTo>
                    <a:pt x="647" y="20"/>
                  </a:lnTo>
                  <a:lnTo>
                    <a:pt x="660" y="20"/>
                  </a:lnTo>
                  <a:lnTo>
                    <a:pt x="666" y="20"/>
                  </a:lnTo>
                  <a:lnTo>
                    <a:pt x="672" y="20"/>
                  </a:lnTo>
                  <a:lnTo>
                    <a:pt x="679" y="13"/>
                  </a:lnTo>
                  <a:lnTo>
                    <a:pt x="685" y="13"/>
                  </a:lnTo>
                  <a:lnTo>
                    <a:pt x="692" y="13"/>
                  </a:lnTo>
                  <a:lnTo>
                    <a:pt x="698" y="20"/>
                  </a:lnTo>
                  <a:lnTo>
                    <a:pt x="704" y="13"/>
                  </a:lnTo>
                  <a:lnTo>
                    <a:pt x="711" y="7"/>
                  </a:lnTo>
                  <a:lnTo>
                    <a:pt x="711" y="0"/>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endParaRPr lang="fr-FR" dirty="0"/>
            </a:p>
          </p:txBody>
        </p:sp>
      </p:grpSp>
      <p:sp>
        <p:nvSpPr>
          <p:cNvPr id="67" name="Graphic 61" descr="Marker with solid fill">
            <a:extLst>
              <a:ext uri="{FF2B5EF4-FFF2-40B4-BE49-F238E27FC236}">
                <a16:creationId xmlns:a16="http://schemas.microsoft.com/office/drawing/2014/main" id="{1D3AA556-FAE8-E167-773E-59526A95D8B9}"/>
              </a:ext>
            </a:extLst>
          </p:cNvPr>
          <p:cNvSpPr/>
          <p:nvPr/>
        </p:nvSpPr>
        <p:spPr>
          <a:xfrm>
            <a:off x="11135884" y="4429319"/>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endParaRPr lang="fr-FR"/>
          </a:p>
        </p:txBody>
      </p:sp>
      <p:grpSp>
        <p:nvGrpSpPr>
          <p:cNvPr id="80" name="Group 79">
            <a:extLst>
              <a:ext uri="{FF2B5EF4-FFF2-40B4-BE49-F238E27FC236}">
                <a16:creationId xmlns:a16="http://schemas.microsoft.com/office/drawing/2014/main" id="{AA6C7946-0B54-24E4-FD34-C236526F0D21}"/>
              </a:ext>
            </a:extLst>
          </p:cNvPr>
          <p:cNvGrpSpPr/>
          <p:nvPr/>
        </p:nvGrpSpPr>
        <p:grpSpPr>
          <a:xfrm>
            <a:off x="10140184" y="5794620"/>
            <a:ext cx="1238944" cy="230741"/>
            <a:chOff x="10325237" y="5829179"/>
            <a:chExt cx="1238944" cy="230741"/>
          </a:xfrm>
        </p:grpSpPr>
        <p:sp>
          <p:nvSpPr>
            <p:cNvPr id="74" name="Graphic 61" descr="Marker with solid fill">
              <a:extLst>
                <a:ext uri="{FF2B5EF4-FFF2-40B4-BE49-F238E27FC236}">
                  <a16:creationId xmlns:a16="http://schemas.microsoft.com/office/drawing/2014/main" id="{3C6E8328-4C51-D56D-C589-2B91A13E22F1}"/>
                </a:ext>
              </a:extLst>
            </p:cNvPr>
            <p:cNvSpPr/>
            <p:nvPr/>
          </p:nvSpPr>
          <p:spPr>
            <a:xfrm>
              <a:off x="10325237" y="5841371"/>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endParaRPr lang="fr-FR"/>
            </a:p>
          </p:txBody>
        </p:sp>
        <p:sp>
          <p:nvSpPr>
            <p:cNvPr id="75" name="TextBox 74">
              <a:extLst>
                <a:ext uri="{FF2B5EF4-FFF2-40B4-BE49-F238E27FC236}">
                  <a16:creationId xmlns:a16="http://schemas.microsoft.com/office/drawing/2014/main" id="{666AEA23-5FB6-6D3F-EEE3-494C6A7924B8}"/>
                </a:ext>
              </a:extLst>
            </p:cNvPr>
            <p:cNvSpPr txBox="1"/>
            <p:nvPr/>
          </p:nvSpPr>
          <p:spPr>
            <a:xfrm>
              <a:off x="10537056" y="5829179"/>
              <a:ext cx="1027125" cy="218549"/>
            </a:xfrm>
            <a:prstGeom prst="rect">
              <a:avLst/>
            </a:prstGeom>
            <a:ln w="6350">
              <a:noFill/>
              <a:miter lim="800000"/>
            </a:ln>
          </p:spPr>
          <p:txBody>
            <a:bodyPr vert="horz" wrap="square" lIns="0" tIns="0" rIns="0" bIns="0" rtlCol="0">
              <a:noAutofit/>
            </a:bodyPr>
            <a:lstStyle/>
            <a:p>
              <a:pPr algn="ctr">
                <a:spcBef>
                  <a:spcPts val="300"/>
                </a:spcBef>
                <a:spcAft>
                  <a:spcPts val="300"/>
                </a:spcAft>
                <a:buNone/>
              </a:pPr>
              <a:r>
                <a:rPr lang="fr-FR" sz="900" dirty="0"/>
                <a:t>Régions couvertes par le projet</a:t>
              </a:r>
            </a:p>
          </p:txBody>
        </p:sp>
      </p:grpSp>
      <p:grpSp>
        <p:nvGrpSpPr>
          <p:cNvPr id="79" name="Group 78">
            <a:extLst>
              <a:ext uri="{FF2B5EF4-FFF2-40B4-BE49-F238E27FC236}">
                <a16:creationId xmlns:a16="http://schemas.microsoft.com/office/drawing/2014/main" id="{FD22CC78-0F67-DE52-3752-F1F8858C54BF}"/>
              </a:ext>
            </a:extLst>
          </p:cNvPr>
          <p:cNvGrpSpPr/>
          <p:nvPr/>
        </p:nvGrpSpPr>
        <p:grpSpPr>
          <a:xfrm>
            <a:off x="1462075" y="6029247"/>
            <a:ext cx="8260153" cy="239250"/>
            <a:chOff x="1462075" y="5661497"/>
            <a:chExt cx="8260153" cy="239250"/>
          </a:xfrm>
        </p:grpSpPr>
        <p:sp>
          <p:nvSpPr>
            <p:cNvPr id="35" name="TextBox 34">
              <a:extLst>
                <a:ext uri="{FF2B5EF4-FFF2-40B4-BE49-F238E27FC236}">
                  <a16:creationId xmlns:a16="http://schemas.microsoft.com/office/drawing/2014/main" id="{BA423C47-2798-AFCE-EA3A-0D6B644C5C19}"/>
                </a:ext>
              </a:extLst>
            </p:cNvPr>
            <p:cNvSpPr txBox="1"/>
            <p:nvPr/>
          </p:nvSpPr>
          <p:spPr>
            <a:xfrm>
              <a:off x="1462075" y="5661497"/>
              <a:ext cx="1494907" cy="239250"/>
            </a:xfrm>
            <a:prstGeom prst="rect">
              <a:avLst/>
            </a:prstGeom>
            <a:ln w="6350">
              <a:noFill/>
              <a:miter lim="800000"/>
            </a:ln>
          </p:spPr>
          <p:txBody>
            <a:bodyPr vert="horz" wrap="square" lIns="0" tIns="0" rIns="0" bIns="0" rtlCol="0">
              <a:noAutofit/>
            </a:bodyPr>
            <a:lstStyle/>
            <a:p>
              <a:pPr algn="l">
                <a:spcBef>
                  <a:spcPts val="300"/>
                </a:spcBef>
                <a:spcAft>
                  <a:spcPts val="300"/>
                </a:spcAft>
                <a:buNone/>
              </a:pPr>
              <a:r>
                <a:rPr lang="fr-FR" sz="1150" dirty="0"/>
                <a:t>Etude de préfaisabilité</a:t>
              </a:r>
            </a:p>
          </p:txBody>
        </p:sp>
        <p:sp>
          <p:nvSpPr>
            <p:cNvPr id="36" name="TextBox 35">
              <a:extLst>
                <a:ext uri="{FF2B5EF4-FFF2-40B4-BE49-F238E27FC236}">
                  <a16:creationId xmlns:a16="http://schemas.microsoft.com/office/drawing/2014/main" id="{8721D6BC-0C6B-ECE3-F431-1B0C3132C922}"/>
                </a:ext>
              </a:extLst>
            </p:cNvPr>
            <p:cNvSpPr txBox="1"/>
            <p:nvPr/>
          </p:nvSpPr>
          <p:spPr>
            <a:xfrm>
              <a:off x="3717524" y="5661497"/>
              <a:ext cx="1494907" cy="239250"/>
            </a:xfrm>
            <a:prstGeom prst="rect">
              <a:avLst/>
            </a:prstGeom>
            <a:ln w="6350">
              <a:noFill/>
              <a:miter lim="800000"/>
            </a:ln>
          </p:spPr>
          <p:txBody>
            <a:bodyPr vert="horz" wrap="square" lIns="0" tIns="0" rIns="0" bIns="0" rtlCol="0">
              <a:noAutofit/>
            </a:bodyPr>
            <a:lstStyle/>
            <a:p>
              <a:pPr algn="ctr">
                <a:spcBef>
                  <a:spcPts val="300"/>
                </a:spcBef>
                <a:spcAft>
                  <a:spcPts val="300"/>
                </a:spcAft>
                <a:buNone/>
              </a:pPr>
              <a:r>
                <a:rPr lang="fr-FR" sz="1150" dirty="0"/>
                <a:t>Etude de faisabilité</a:t>
              </a:r>
            </a:p>
          </p:txBody>
        </p:sp>
        <p:sp>
          <p:nvSpPr>
            <p:cNvPr id="38" name="TextBox 37">
              <a:extLst>
                <a:ext uri="{FF2B5EF4-FFF2-40B4-BE49-F238E27FC236}">
                  <a16:creationId xmlns:a16="http://schemas.microsoft.com/office/drawing/2014/main" id="{E31FD273-1B36-F71B-0887-DC76D264BD47}"/>
                </a:ext>
              </a:extLst>
            </p:cNvPr>
            <p:cNvSpPr txBox="1"/>
            <p:nvPr/>
          </p:nvSpPr>
          <p:spPr>
            <a:xfrm>
              <a:off x="5974718" y="5661497"/>
              <a:ext cx="1494907" cy="239250"/>
            </a:xfrm>
            <a:prstGeom prst="rect">
              <a:avLst/>
            </a:prstGeom>
            <a:ln w="6350">
              <a:noFill/>
              <a:miter lim="800000"/>
            </a:ln>
          </p:spPr>
          <p:txBody>
            <a:bodyPr vert="horz" wrap="square" lIns="0" tIns="0" rIns="0" bIns="0" rtlCol="0">
              <a:noAutofit/>
            </a:bodyPr>
            <a:lstStyle/>
            <a:p>
              <a:pPr algn="ctr">
                <a:spcBef>
                  <a:spcPts val="300"/>
                </a:spcBef>
                <a:spcAft>
                  <a:spcPts val="300"/>
                </a:spcAft>
                <a:buNone/>
              </a:pPr>
              <a:r>
                <a:rPr lang="fr-FR" sz="1150" dirty="0"/>
                <a:t>Appel d’offre</a:t>
              </a:r>
            </a:p>
          </p:txBody>
        </p:sp>
        <p:sp>
          <p:nvSpPr>
            <p:cNvPr id="77" name="TextBox 76">
              <a:extLst>
                <a:ext uri="{FF2B5EF4-FFF2-40B4-BE49-F238E27FC236}">
                  <a16:creationId xmlns:a16="http://schemas.microsoft.com/office/drawing/2014/main" id="{E4E2A865-F68E-D248-BA11-09AC4601A8EE}"/>
                </a:ext>
              </a:extLst>
            </p:cNvPr>
            <p:cNvSpPr txBox="1"/>
            <p:nvPr/>
          </p:nvSpPr>
          <p:spPr>
            <a:xfrm>
              <a:off x="8227321" y="5661497"/>
              <a:ext cx="1494907" cy="239250"/>
            </a:xfrm>
            <a:prstGeom prst="rect">
              <a:avLst/>
            </a:prstGeom>
            <a:ln w="6350">
              <a:noFill/>
              <a:miter lim="800000"/>
            </a:ln>
          </p:spPr>
          <p:txBody>
            <a:bodyPr vert="horz" wrap="square" lIns="0" tIns="0" rIns="0" bIns="0" rtlCol="0">
              <a:noAutofit/>
            </a:bodyPr>
            <a:lstStyle/>
            <a:p>
              <a:pPr algn="ctr">
                <a:spcBef>
                  <a:spcPts val="300"/>
                </a:spcBef>
                <a:spcAft>
                  <a:spcPts val="300"/>
                </a:spcAft>
                <a:buNone/>
              </a:pPr>
              <a:r>
                <a:rPr lang="fr-FR" sz="1150" dirty="0"/>
                <a:t>Démarrage du projet</a:t>
              </a:r>
            </a:p>
          </p:txBody>
        </p:sp>
      </p:grpSp>
      <p:sp>
        <p:nvSpPr>
          <p:cNvPr id="78" name="CustomShape 21">
            <a:extLst>
              <a:ext uri="{FF2B5EF4-FFF2-40B4-BE49-F238E27FC236}">
                <a16:creationId xmlns:a16="http://schemas.microsoft.com/office/drawing/2014/main" id="{69F98668-620F-8F79-A5DD-4F06D542F424}"/>
              </a:ext>
            </a:extLst>
          </p:cNvPr>
          <p:cNvSpPr/>
          <p:nvPr/>
        </p:nvSpPr>
        <p:spPr>
          <a:xfrm>
            <a:off x="9755812" y="1107486"/>
            <a:ext cx="0" cy="5158745"/>
          </a:xfrm>
          <a:prstGeom prst="straightConnector1">
            <a:avLst/>
          </a:prstGeom>
          <a:noFill/>
          <a:ln w="12600">
            <a:solidFill>
              <a:schemeClr val="accent6"/>
            </a:solidFill>
            <a:round/>
          </a:ln>
        </p:spPr>
        <p:style>
          <a:lnRef idx="0">
            <a:scrgbClr r="0" g="0" b="0"/>
          </a:lnRef>
          <a:fillRef idx="0">
            <a:scrgbClr r="0" g="0" b="0"/>
          </a:fillRef>
          <a:effectRef idx="0">
            <a:scrgbClr r="0" g="0" b="0"/>
          </a:effectRef>
          <a:fontRef idx="minor"/>
        </p:style>
        <p:txBody>
          <a:bodyPr/>
          <a:lstStyle/>
          <a:p>
            <a:endParaRPr lang="fr-TG"/>
          </a:p>
        </p:txBody>
      </p:sp>
      <p:sp>
        <p:nvSpPr>
          <p:cNvPr id="81" name="TextBox 80">
            <a:extLst>
              <a:ext uri="{FF2B5EF4-FFF2-40B4-BE49-F238E27FC236}">
                <a16:creationId xmlns:a16="http://schemas.microsoft.com/office/drawing/2014/main" id="{D31636E0-1CD2-24E2-D9A5-EC9E598AAF0D}"/>
              </a:ext>
            </a:extLst>
          </p:cNvPr>
          <p:cNvSpPr txBox="1"/>
          <p:nvPr/>
        </p:nvSpPr>
        <p:spPr>
          <a:xfrm>
            <a:off x="9901180" y="6497781"/>
            <a:ext cx="1741984" cy="267563"/>
          </a:xfrm>
          <a:prstGeom prst="rect">
            <a:avLst/>
          </a:prstGeom>
          <a:ln w="6350">
            <a:noFill/>
            <a:miter lim="800000"/>
          </a:ln>
        </p:spPr>
        <p:txBody>
          <a:bodyPr vert="horz" wrap="square" lIns="0" tIns="0" rIns="0" bIns="0" rtlCol="0">
            <a:noAutofit/>
          </a:bodyPr>
          <a:lstStyle/>
          <a:p>
            <a:pPr>
              <a:spcBef>
                <a:spcPts val="300"/>
              </a:spcBef>
              <a:spcAft>
                <a:spcPts val="300"/>
              </a:spcAft>
            </a:pPr>
            <a:r>
              <a:rPr lang="fr-FR" sz="1050" i="1" dirty="0"/>
              <a:t>Mise à jour : Avril/2026</a:t>
            </a:r>
          </a:p>
          <a:p>
            <a:pPr>
              <a:spcBef>
                <a:spcPts val="300"/>
              </a:spcBef>
              <a:spcAft>
                <a:spcPts val="300"/>
              </a:spcAft>
            </a:pPr>
            <a:endParaRPr lang="fr-FR" sz="1050" i="1" dirty="0"/>
          </a:p>
        </p:txBody>
      </p:sp>
      <p:grpSp>
        <p:nvGrpSpPr>
          <p:cNvPr id="2" name="Group 25">
            <a:extLst>
              <a:ext uri="{FF2B5EF4-FFF2-40B4-BE49-F238E27FC236}">
                <a16:creationId xmlns:a16="http://schemas.microsoft.com/office/drawing/2014/main" id="{8622F700-9355-3AE1-4C63-BDB2943A461F}"/>
              </a:ext>
            </a:extLst>
          </p:cNvPr>
          <p:cNvGrpSpPr/>
          <p:nvPr/>
        </p:nvGrpSpPr>
        <p:grpSpPr>
          <a:xfrm>
            <a:off x="4306564" y="5669901"/>
            <a:ext cx="351016" cy="351016"/>
            <a:chOff x="2186558" y="5919217"/>
            <a:chExt cx="351016" cy="351016"/>
          </a:xfrm>
        </p:grpSpPr>
        <p:sp>
          <p:nvSpPr>
            <p:cNvPr id="3" name="Oval 13">
              <a:extLst>
                <a:ext uri="{FF2B5EF4-FFF2-40B4-BE49-F238E27FC236}">
                  <a16:creationId xmlns:a16="http://schemas.microsoft.com/office/drawing/2014/main" id="{60751FB1-5AA5-AFA8-81B8-6D0C2B43E9DB}"/>
                </a:ext>
              </a:extLst>
            </p:cNvPr>
            <p:cNvSpPr/>
            <p:nvPr/>
          </p:nvSpPr>
          <p:spPr>
            <a:xfrm>
              <a:off x="2186559" y="5919217"/>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fr-FR" sz="800" dirty="0" err="1">
                <a:solidFill>
                  <a:srgbClr val="236800"/>
                </a:solidFill>
              </a:endParaRPr>
            </a:p>
          </p:txBody>
        </p:sp>
        <p:sp>
          <p:nvSpPr>
            <p:cNvPr id="11" name="Graphic 17" descr="Badge Tick1 with solid fill">
              <a:extLst>
                <a:ext uri="{FF2B5EF4-FFF2-40B4-BE49-F238E27FC236}">
                  <a16:creationId xmlns:a16="http://schemas.microsoft.com/office/drawing/2014/main" id="{BCED25D5-2CEF-5083-748E-9EF5571496BF}"/>
                </a:ext>
              </a:extLst>
            </p:cNvPr>
            <p:cNvSpPr/>
            <p:nvPr/>
          </p:nvSpPr>
          <p:spPr>
            <a:xfrm>
              <a:off x="2186558" y="5919217"/>
              <a:ext cx="351016" cy="351016"/>
            </a:xfrm>
            <a:custGeom>
              <a:avLst/>
              <a:gdLst>
                <a:gd name="connsiteX0" fmla="*/ 175508 w 351016"/>
                <a:gd name="connsiteY0" fmla="*/ 0 h 351016"/>
                <a:gd name="connsiteX1" fmla="*/ 0 w 351016"/>
                <a:gd name="connsiteY1" fmla="*/ 175508 h 351016"/>
                <a:gd name="connsiteX2" fmla="*/ 175508 w 351016"/>
                <a:gd name="connsiteY2" fmla="*/ 351016 h 351016"/>
                <a:gd name="connsiteX3" fmla="*/ 351016 w 351016"/>
                <a:gd name="connsiteY3" fmla="*/ 175508 h 351016"/>
                <a:gd name="connsiteX4" fmla="*/ 351016 w 351016"/>
                <a:gd name="connsiteY4" fmla="*/ 175494 h 351016"/>
                <a:gd name="connsiteX5" fmla="*/ 175642 w 351016"/>
                <a:gd name="connsiteY5" fmla="*/ 0 h 351016"/>
                <a:gd name="connsiteX6" fmla="*/ 175508 w 351016"/>
                <a:gd name="connsiteY6" fmla="*/ 0 h 351016"/>
                <a:gd name="connsiteX7" fmla="*/ 218023 w 351016"/>
                <a:gd name="connsiteY7" fmla="*/ 183891 h 351016"/>
                <a:gd name="connsiteX8" fmla="*/ 140849 w 351016"/>
                <a:gd name="connsiteY8" fmla="*/ 261143 h 351016"/>
                <a:gd name="connsiteX9" fmla="*/ 74720 w 351016"/>
                <a:gd name="connsiteY9" fmla="*/ 195014 h 351016"/>
                <a:gd name="connsiteX10" fmla="*/ 96814 w 351016"/>
                <a:gd name="connsiteY10" fmla="*/ 172920 h 351016"/>
                <a:gd name="connsiteX11" fmla="*/ 140849 w 351016"/>
                <a:gd name="connsiteY11" fmla="*/ 216956 h 351016"/>
                <a:gd name="connsiteX12" fmla="*/ 204622 w 351016"/>
                <a:gd name="connsiteY12" fmla="*/ 152356 h 351016"/>
                <a:gd name="connsiteX13" fmla="*/ 259341 w 351016"/>
                <a:gd name="connsiteY13" fmla="*/ 98330 h 351016"/>
                <a:gd name="connsiteX14" fmla="*/ 261333 w 351016"/>
                <a:gd name="connsiteY14" fmla="*/ 96481 h 351016"/>
                <a:gd name="connsiteX15" fmla="*/ 263181 w 351016"/>
                <a:gd name="connsiteY15" fmla="*/ 94485 h 351016"/>
                <a:gd name="connsiteX16" fmla="*/ 285585 w 351016"/>
                <a:gd name="connsiteY16" fmla="*/ 116579 h 351016"/>
                <a:gd name="connsiteX17" fmla="*/ 218018 w 351016"/>
                <a:gd name="connsiteY17" fmla="*/ 183877 h 351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1016" h="351016">
                  <a:moveTo>
                    <a:pt x="175508" y="0"/>
                  </a:moveTo>
                  <a:cubicBezTo>
                    <a:pt x="78578" y="0"/>
                    <a:pt x="0" y="78578"/>
                    <a:pt x="0" y="175508"/>
                  </a:cubicBezTo>
                  <a:cubicBezTo>
                    <a:pt x="0" y="272438"/>
                    <a:pt x="78578" y="351016"/>
                    <a:pt x="175508" y="351016"/>
                  </a:cubicBezTo>
                  <a:cubicBezTo>
                    <a:pt x="272438" y="351016"/>
                    <a:pt x="351016" y="272438"/>
                    <a:pt x="351016" y="175508"/>
                  </a:cubicBezTo>
                  <a:cubicBezTo>
                    <a:pt x="351016" y="175503"/>
                    <a:pt x="351016" y="175499"/>
                    <a:pt x="351016" y="175494"/>
                  </a:cubicBezTo>
                  <a:cubicBezTo>
                    <a:pt x="351049" y="78605"/>
                    <a:pt x="272532" y="33"/>
                    <a:pt x="175642" y="0"/>
                  </a:cubicBezTo>
                  <a:cubicBezTo>
                    <a:pt x="175597" y="0"/>
                    <a:pt x="175553" y="0"/>
                    <a:pt x="175508" y="0"/>
                  </a:cubicBezTo>
                  <a:close/>
                  <a:moveTo>
                    <a:pt x="218023" y="183891"/>
                  </a:moveTo>
                  <a:cubicBezTo>
                    <a:pt x="192453" y="209415"/>
                    <a:pt x="166728" y="235166"/>
                    <a:pt x="140849" y="261143"/>
                  </a:cubicBezTo>
                  <a:cubicBezTo>
                    <a:pt x="118858" y="239048"/>
                    <a:pt x="96815" y="217005"/>
                    <a:pt x="74720" y="195014"/>
                  </a:cubicBezTo>
                  <a:lnTo>
                    <a:pt x="96814" y="172920"/>
                  </a:lnTo>
                  <a:lnTo>
                    <a:pt x="140849" y="216956"/>
                  </a:lnTo>
                  <a:cubicBezTo>
                    <a:pt x="162227" y="195270"/>
                    <a:pt x="183484" y="173737"/>
                    <a:pt x="204622" y="152356"/>
                  </a:cubicBezTo>
                  <a:cubicBezTo>
                    <a:pt x="225745" y="130978"/>
                    <a:pt x="237432" y="119504"/>
                    <a:pt x="259341" y="98330"/>
                  </a:cubicBezTo>
                  <a:cubicBezTo>
                    <a:pt x="259956" y="97715"/>
                    <a:pt x="260617" y="97105"/>
                    <a:pt x="261333" y="96481"/>
                  </a:cubicBezTo>
                  <a:cubicBezTo>
                    <a:pt x="262027" y="95892"/>
                    <a:pt x="262648" y="95222"/>
                    <a:pt x="263181" y="94485"/>
                  </a:cubicBezTo>
                  <a:lnTo>
                    <a:pt x="285585" y="116579"/>
                  </a:lnTo>
                  <a:cubicBezTo>
                    <a:pt x="259563" y="142457"/>
                    <a:pt x="243592" y="158354"/>
                    <a:pt x="218018" y="183877"/>
                  </a:cubicBezTo>
                  <a:close/>
                </a:path>
              </a:pathLst>
            </a:custGeom>
            <a:solidFill>
              <a:schemeClr val="accent1"/>
            </a:solidFill>
            <a:ln w="4564" cap="flat">
              <a:noFill/>
              <a:prstDash val="solid"/>
              <a:miter/>
            </a:ln>
          </p:spPr>
          <p:txBody>
            <a:bodyPr rtlCol="0" anchor="ctr"/>
            <a:lstStyle/>
            <a:p>
              <a:endParaRPr lang="fr-FR"/>
            </a:p>
          </p:txBody>
        </p:sp>
      </p:grpSp>
      <p:grpSp>
        <p:nvGrpSpPr>
          <p:cNvPr id="10" name="Group 25">
            <a:extLst>
              <a:ext uri="{FF2B5EF4-FFF2-40B4-BE49-F238E27FC236}">
                <a16:creationId xmlns:a16="http://schemas.microsoft.com/office/drawing/2014/main" id="{385B2166-F5E1-8028-99E7-185AC234BD85}"/>
              </a:ext>
            </a:extLst>
          </p:cNvPr>
          <p:cNvGrpSpPr/>
          <p:nvPr/>
        </p:nvGrpSpPr>
        <p:grpSpPr>
          <a:xfrm>
            <a:off x="6576620" y="5648748"/>
            <a:ext cx="351016" cy="351016"/>
            <a:chOff x="2186558" y="5919217"/>
            <a:chExt cx="351016" cy="351016"/>
          </a:xfrm>
        </p:grpSpPr>
        <p:sp>
          <p:nvSpPr>
            <p:cNvPr id="13" name="Oval 13">
              <a:extLst>
                <a:ext uri="{FF2B5EF4-FFF2-40B4-BE49-F238E27FC236}">
                  <a16:creationId xmlns:a16="http://schemas.microsoft.com/office/drawing/2014/main" id="{FD55EFF6-4BE5-B821-115B-DF2C1C10E93A}"/>
                </a:ext>
              </a:extLst>
            </p:cNvPr>
            <p:cNvSpPr/>
            <p:nvPr/>
          </p:nvSpPr>
          <p:spPr>
            <a:xfrm>
              <a:off x="2186559" y="5919217"/>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fr-FR" sz="800" dirty="0" err="1">
                <a:solidFill>
                  <a:srgbClr val="236800"/>
                </a:solidFill>
              </a:endParaRPr>
            </a:p>
          </p:txBody>
        </p:sp>
        <p:sp>
          <p:nvSpPr>
            <p:cNvPr id="15" name="Graphic 17" descr="Badge Tick1 with solid fill">
              <a:extLst>
                <a:ext uri="{FF2B5EF4-FFF2-40B4-BE49-F238E27FC236}">
                  <a16:creationId xmlns:a16="http://schemas.microsoft.com/office/drawing/2014/main" id="{FA366F01-7DC9-2573-8910-2D9AD6AA4062}"/>
                </a:ext>
              </a:extLst>
            </p:cNvPr>
            <p:cNvSpPr/>
            <p:nvPr/>
          </p:nvSpPr>
          <p:spPr>
            <a:xfrm>
              <a:off x="2186558" y="5919217"/>
              <a:ext cx="351016" cy="351016"/>
            </a:xfrm>
            <a:custGeom>
              <a:avLst/>
              <a:gdLst>
                <a:gd name="connsiteX0" fmla="*/ 175508 w 351016"/>
                <a:gd name="connsiteY0" fmla="*/ 0 h 351016"/>
                <a:gd name="connsiteX1" fmla="*/ 0 w 351016"/>
                <a:gd name="connsiteY1" fmla="*/ 175508 h 351016"/>
                <a:gd name="connsiteX2" fmla="*/ 175508 w 351016"/>
                <a:gd name="connsiteY2" fmla="*/ 351016 h 351016"/>
                <a:gd name="connsiteX3" fmla="*/ 351016 w 351016"/>
                <a:gd name="connsiteY3" fmla="*/ 175508 h 351016"/>
                <a:gd name="connsiteX4" fmla="*/ 351016 w 351016"/>
                <a:gd name="connsiteY4" fmla="*/ 175494 h 351016"/>
                <a:gd name="connsiteX5" fmla="*/ 175642 w 351016"/>
                <a:gd name="connsiteY5" fmla="*/ 0 h 351016"/>
                <a:gd name="connsiteX6" fmla="*/ 175508 w 351016"/>
                <a:gd name="connsiteY6" fmla="*/ 0 h 351016"/>
                <a:gd name="connsiteX7" fmla="*/ 218023 w 351016"/>
                <a:gd name="connsiteY7" fmla="*/ 183891 h 351016"/>
                <a:gd name="connsiteX8" fmla="*/ 140849 w 351016"/>
                <a:gd name="connsiteY8" fmla="*/ 261143 h 351016"/>
                <a:gd name="connsiteX9" fmla="*/ 74720 w 351016"/>
                <a:gd name="connsiteY9" fmla="*/ 195014 h 351016"/>
                <a:gd name="connsiteX10" fmla="*/ 96814 w 351016"/>
                <a:gd name="connsiteY10" fmla="*/ 172920 h 351016"/>
                <a:gd name="connsiteX11" fmla="*/ 140849 w 351016"/>
                <a:gd name="connsiteY11" fmla="*/ 216956 h 351016"/>
                <a:gd name="connsiteX12" fmla="*/ 204622 w 351016"/>
                <a:gd name="connsiteY12" fmla="*/ 152356 h 351016"/>
                <a:gd name="connsiteX13" fmla="*/ 259341 w 351016"/>
                <a:gd name="connsiteY13" fmla="*/ 98330 h 351016"/>
                <a:gd name="connsiteX14" fmla="*/ 261333 w 351016"/>
                <a:gd name="connsiteY14" fmla="*/ 96481 h 351016"/>
                <a:gd name="connsiteX15" fmla="*/ 263181 w 351016"/>
                <a:gd name="connsiteY15" fmla="*/ 94485 h 351016"/>
                <a:gd name="connsiteX16" fmla="*/ 285585 w 351016"/>
                <a:gd name="connsiteY16" fmla="*/ 116579 h 351016"/>
                <a:gd name="connsiteX17" fmla="*/ 218018 w 351016"/>
                <a:gd name="connsiteY17" fmla="*/ 183877 h 351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1016" h="351016">
                  <a:moveTo>
                    <a:pt x="175508" y="0"/>
                  </a:moveTo>
                  <a:cubicBezTo>
                    <a:pt x="78578" y="0"/>
                    <a:pt x="0" y="78578"/>
                    <a:pt x="0" y="175508"/>
                  </a:cubicBezTo>
                  <a:cubicBezTo>
                    <a:pt x="0" y="272438"/>
                    <a:pt x="78578" y="351016"/>
                    <a:pt x="175508" y="351016"/>
                  </a:cubicBezTo>
                  <a:cubicBezTo>
                    <a:pt x="272438" y="351016"/>
                    <a:pt x="351016" y="272438"/>
                    <a:pt x="351016" y="175508"/>
                  </a:cubicBezTo>
                  <a:cubicBezTo>
                    <a:pt x="351016" y="175503"/>
                    <a:pt x="351016" y="175499"/>
                    <a:pt x="351016" y="175494"/>
                  </a:cubicBezTo>
                  <a:cubicBezTo>
                    <a:pt x="351049" y="78605"/>
                    <a:pt x="272532" y="33"/>
                    <a:pt x="175642" y="0"/>
                  </a:cubicBezTo>
                  <a:cubicBezTo>
                    <a:pt x="175597" y="0"/>
                    <a:pt x="175553" y="0"/>
                    <a:pt x="175508" y="0"/>
                  </a:cubicBezTo>
                  <a:close/>
                  <a:moveTo>
                    <a:pt x="218023" y="183891"/>
                  </a:moveTo>
                  <a:cubicBezTo>
                    <a:pt x="192453" y="209415"/>
                    <a:pt x="166728" y="235166"/>
                    <a:pt x="140849" y="261143"/>
                  </a:cubicBezTo>
                  <a:cubicBezTo>
                    <a:pt x="118858" y="239048"/>
                    <a:pt x="96815" y="217005"/>
                    <a:pt x="74720" y="195014"/>
                  </a:cubicBezTo>
                  <a:lnTo>
                    <a:pt x="96814" y="172920"/>
                  </a:lnTo>
                  <a:lnTo>
                    <a:pt x="140849" y="216956"/>
                  </a:lnTo>
                  <a:cubicBezTo>
                    <a:pt x="162227" y="195270"/>
                    <a:pt x="183484" y="173737"/>
                    <a:pt x="204622" y="152356"/>
                  </a:cubicBezTo>
                  <a:cubicBezTo>
                    <a:pt x="225745" y="130978"/>
                    <a:pt x="237432" y="119504"/>
                    <a:pt x="259341" y="98330"/>
                  </a:cubicBezTo>
                  <a:cubicBezTo>
                    <a:pt x="259956" y="97715"/>
                    <a:pt x="260617" y="97105"/>
                    <a:pt x="261333" y="96481"/>
                  </a:cubicBezTo>
                  <a:cubicBezTo>
                    <a:pt x="262027" y="95892"/>
                    <a:pt x="262648" y="95222"/>
                    <a:pt x="263181" y="94485"/>
                  </a:cubicBezTo>
                  <a:lnTo>
                    <a:pt x="285585" y="116579"/>
                  </a:lnTo>
                  <a:cubicBezTo>
                    <a:pt x="259563" y="142457"/>
                    <a:pt x="243592" y="158354"/>
                    <a:pt x="218018" y="183877"/>
                  </a:cubicBezTo>
                  <a:close/>
                </a:path>
              </a:pathLst>
            </a:custGeom>
            <a:solidFill>
              <a:schemeClr val="accent1"/>
            </a:solidFill>
            <a:ln w="4564" cap="flat">
              <a:noFill/>
              <a:prstDash val="solid"/>
              <a:miter/>
            </a:ln>
          </p:spPr>
          <p:txBody>
            <a:bodyPr rtlCol="0" anchor="ctr"/>
            <a:lstStyle/>
            <a:p>
              <a:endParaRPr lang="fr-FR"/>
            </a:p>
          </p:txBody>
        </p:sp>
      </p:grpSp>
      <p:sp>
        <p:nvSpPr>
          <p:cNvPr id="16" name="Rectangle 15">
            <a:extLst>
              <a:ext uri="{FF2B5EF4-FFF2-40B4-BE49-F238E27FC236}">
                <a16:creationId xmlns:a16="http://schemas.microsoft.com/office/drawing/2014/main" id="{5369EA30-0D19-59E2-B1FE-4B64BE55BBA5}"/>
              </a:ext>
            </a:extLst>
          </p:cNvPr>
          <p:cNvSpPr/>
          <p:nvPr/>
        </p:nvSpPr>
        <p:spPr>
          <a:xfrm>
            <a:off x="10910416" y="0"/>
            <a:ext cx="1281584" cy="437684"/>
          </a:xfrm>
          <a:prstGeom prst="rect">
            <a:avLst/>
          </a:prstGeom>
          <a:solidFill>
            <a:srgbClr val="005E00"/>
          </a:solidFill>
        </p:spPr>
        <p:txBody>
          <a:bodyPr wrap="square">
            <a:spAutoFit/>
          </a:bodyPr>
          <a:lstStyle/>
          <a:p>
            <a:pPr defTabSz="932863"/>
            <a:r>
              <a:rPr lang="fr-FR" sz="1122" b="1" dirty="0">
                <a:solidFill>
                  <a:srgbClr val="FFFFFF"/>
                </a:solidFill>
              </a:rPr>
              <a:t>FICHE PROJET</a:t>
            </a:r>
          </a:p>
          <a:p>
            <a:pPr algn="ctr" defTabSz="932863"/>
            <a:r>
              <a:rPr lang="fr-FR" sz="1122" b="1" dirty="0">
                <a:solidFill>
                  <a:srgbClr val="FFFFFF"/>
                </a:solidFill>
              </a:rPr>
              <a:t>MTCA </a:t>
            </a:r>
            <a:endParaRPr lang="en-GB" sz="1122" dirty="0">
              <a:solidFill>
                <a:srgbClr val="FFFFFF"/>
              </a:solidFill>
            </a:endParaRPr>
          </a:p>
        </p:txBody>
      </p:sp>
      <p:sp>
        <p:nvSpPr>
          <p:cNvPr id="18" name="Shape 2253">
            <a:extLst>
              <a:ext uri="{FF2B5EF4-FFF2-40B4-BE49-F238E27FC236}">
                <a16:creationId xmlns:a16="http://schemas.microsoft.com/office/drawing/2014/main" id="{84F19B02-EF6A-60DC-BFF4-6B92742D3436}"/>
              </a:ext>
            </a:extLst>
          </p:cNvPr>
          <p:cNvSpPr txBox="1"/>
          <p:nvPr/>
        </p:nvSpPr>
        <p:spPr>
          <a:xfrm>
            <a:off x="3232051" y="4516100"/>
            <a:ext cx="6364335" cy="1153800"/>
          </a:xfrm>
          <a:prstGeom prst="rect">
            <a:avLst/>
          </a:prstGeom>
          <a:noFill/>
          <a:ln>
            <a:noFill/>
          </a:ln>
        </p:spPr>
        <p:txBody>
          <a:bodyPr wrap="square" lIns="0" tIns="0" rIns="0" bIns="0" numCol="1" anchor="t" anchorCtr="0">
            <a:noAutofit/>
          </a:bodyPr>
          <a:lstStyle/>
          <a:p>
            <a:pPr marL="228600" lvl="1" indent="-228600" defTabSz="932863">
              <a:spcAft>
                <a:spcPts val="306"/>
              </a:spcAft>
              <a:buClr>
                <a:srgbClr val="005E00"/>
              </a:buClr>
              <a:buSzPct val="122000"/>
              <a:buFont typeface="Arial" panose="020B0604020202020204" pitchFamily="34" charset="0"/>
              <a:buChar char="•"/>
            </a:pPr>
            <a:r>
              <a:rPr lang="fr-FR" sz="1153" dirty="0">
                <a:solidFill>
                  <a:srgbClr val="000000"/>
                </a:solidFill>
                <a:sym typeface="Arial"/>
              </a:rPr>
              <a:t>Partenariat public–privé (PPP) et des investisseurs privés, prêts concessionnels et subventions</a:t>
            </a:r>
          </a:p>
          <a:p>
            <a:pPr marL="228600" lvl="1" indent="-228600" defTabSz="932863">
              <a:spcAft>
                <a:spcPts val="306"/>
              </a:spcAft>
              <a:buClr>
                <a:srgbClr val="005E00"/>
              </a:buClr>
              <a:buSzPct val="122000"/>
              <a:buFont typeface="Arial" panose="020B0604020202020204" pitchFamily="34" charset="0"/>
              <a:buChar char="•"/>
            </a:pPr>
            <a:r>
              <a:rPr lang="fr-FR" sz="1153" dirty="0">
                <a:solidFill>
                  <a:srgbClr val="000000"/>
                </a:solidFill>
                <a:sym typeface="Arial"/>
              </a:rPr>
              <a:t>Mode de remboursement = le remboursement reposera sur les revenus d’exploitation du site</a:t>
            </a:r>
          </a:p>
          <a:p>
            <a:pPr marL="228600" lvl="1" indent="-228600" defTabSz="932863">
              <a:spcAft>
                <a:spcPts val="306"/>
              </a:spcAft>
              <a:buClr>
                <a:srgbClr val="005E00"/>
              </a:buClr>
              <a:buSzPct val="122000"/>
              <a:buFont typeface="Arial" panose="020B0604020202020204" pitchFamily="34" charset="0"/>
              <a:buChar char="•"/>
            </a:pPr>
            <a:r>
              <a:rPr lang="fr-FR" sz="1153" dirty="0">
                <a:solidFill>
                  <a:srgbClr val="000000"/>
                </a:solidFill>
                <a:sym typeface="Arial"/>
              </a:rPr>
              <a:t>Les financements concessionnels seront remboursés à long terme selon des conditions préférentielles</a:t>
            </a:r>
            <a:endParaRPr lang="fr-CA" sz="1153" dirty="0">
              <a:solidFill>
                <a:srgbClr val="000000"/>
              </a:solidFill>
              <a:sym typeface="Arial"/>
            </a:endParaRPr>
          </a:p>
        </p:txBody>
      </p:sp>
    </p:spTree>
    <p:extLst>
      <p:ext uri="{BB962C8B-B14F-4D97-AF65-F5344CB8AC3E}">
        <p14:creationId xmlns:p14="http://schemas.microsoft.com/office/powerpoint/2010/main" val="1905836323"/>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 name="CustomShape 2"/>
          <p:cNvSpPr/>
          <p:nvPr/>
        </p:nvSpPr>
        <p:spPr>
          <a:xfrm>
            <a:off x="374214" y="1056436"/>
            <a:ext cx="1013071" cy="1200759"/>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defTabSz="932863"/>
            <a:r>
              <a:rPr lang="en-ZA" sz="1204" b="1" dirty="0">
                <a:solidFill>
                  <a:srgbClr val="FFFFFF"/>
                </a:solidFill>
                <a:latin typeface="Arial"/>
                <a:ea typeface="Arial"/>
              </a:rPr>
              <a:t>Aperçu</a:t>
            </a:r>
            <a:endParaRPr sz="1837" dirty="0">
              <a:solidFill>
                <a:srgbClr val="000000"/>
              </a:solidFill>
              <a:latin typeface="Arial"/>
            </a:endParaRPr>
          </a:p>
        </p:txBody>
      </p:sp>
      <p:sp>
        <p:nvSpPr>
          <p:cNvPr id="87" name="CustomShape 3"/>
          <p:cNvSpPr/>
          <p:nvPr/>
        </p:nvSpPr>
        <p:spPr>
          <a:xfrm>
            <a:off x="375850" y="2328312"/>
            <a:ext cx="1017605" cy="3204387"/>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defTabSz="932863"/>
            <a:r>
              <a:rPr lang="en-ZA" sz="1204" b="1" dirty="0">
                <a:solidFill>
                  <a:srgbClr val="FFFFFF"/>
                </a:solidFill>
                <a:latin typeface="Arial"/>
                <a:ea typeface="Arial"/>
              </a:rPr>
              <a:t>Description</a:t>
            </a:r>
            <a:endParaRPr sz="1837" dirty="0">
              <a:solidFill>
                <a:srgbClr val="000000"/>
              </a:solidFill>
              <a:latin typeface="Arial"/>
            </a:endParaRPr>
          </a:p>
        </p:txBody>
      </p:sp>
      <p:sp>
        <p:nvSpPr>
          <p:cNvPr id="89" name="CustomShape 5"/>
          <p:cNvSpPr/>
          <p:nvPr/>
        </p:nvSpPr>
        <p:spPr>
          <a:xfrm>
            <a:off x="1980132" y="1208671"/>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en-ZA" sz="1204" b="1" dirty="0">
                <a:solidFill>
                  <a:srgbClr val="236800"/>
                </a:solidFill>
                <a:latin typeface="Arial"/>
                <a:ea typeface="Arial"/>
              </a:rPr>
              <a:t>Localisation</a:t>
            </a:r>
            <a:endParaRPr sz="1837" dirty="0">
              <a:solidFill>
                <a:srgbClr val="000000"/>
              </a:solidFill>
              <a:latin typeface="Arial"/>
            </a:endParaRPr>
          </a:p>
        </p:txBody>
      </p:sp>
      <p:sp>
        <p:nvSpPr>
          <p:cNvPr id="90" name="CustomShape 6"/>
          <p:cNvSpPr/>
          <p:nvPr/>
        </p:nvSpPr>
        <p:spPr>
          <a:xfrm>
            <a:off x="3175306" y="1215933"/>
            <a:ext cx="5508665" cy="253049"/>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a:lnSpc>
                <a:spcPct val="100000"/>
              </a:lnSpc>
            </a:pPr>
            <a:r>
              <a:rPr lang="en-ZA" sz="1153" dirty="0" err="1">
                <a:solidFill>
                  <a:srgbClr val="000000"/>
                </a:solidFill>
                <a:latin typeface="Arial"/>
              </a:rPr>
              <a:t>Préfecture</a:t>
            </a:r>
            <a:r>
              <a:rPr lang="en-ZA" sz="1153" dirty="0">
                <a:solidFill>
                  <a:srgbClr val="000000"/>
                </a:solidFill>
                <a:latin typeface="Arial"/>
              </a:rPr>
              <a:t> de Wawa</a:t>
            </a:r>
            <a:endParaRPr lang="en-ZA" sz="1153" dirty="0"/>
          </a:p>
        </p:txBody>
      </p:sp>
      <p:sp>
        <p:nvSpPr>
          <p:cNvPr id="91" name="CustomShape 7"/>
          <p:cNvSpPr/>
          <p:nvPr/>
        </p:nvSpPr>
        <p:spPr>
          <a:xfrm>
            <a:off x="2015195" y="1761610"/>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en-ZA" sz="1204" b="1" dirty="0">
                <a:solidFill>
                  <a:srgbClr val="236800"/>
                </a:solidFill>
                <a:latin typeface="Arial"/>
                <a:ea typeface="Arial"/>
              </a:rPr>
              <a:t>Coût estimatif</a:t>
            </a:r>
            <a:endParaRPr sz="1837" dirty="0">
              <a:solidFill>
                <a:srgbClr val="000000"/>
              </a:solidFill>
              <a:latin typeface="Arial"/>
            </a:endParaRPr>
          </a:p>
        </p:txBody>
      </p:sp>
      <p:sp>
        <p:nvSpPr>
          <p:cNvPr id="92" name="CustomShape 8"/>
          <p:cNvSpPr/>
          <p:nvPr/>
        </p:nvSpPr>
        <p:spPr>
          <a:xfrm>
            <a:off x="3233688" y="1721558"/>
            <a:ext cx="5508665" cy="253049"/>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en-US" sz="1200" i="0" u="none" strike="noStrike" dirty="0">
                <a:solidFill>
                  <a:srgbClr val="0D0D0D"/>
                </a:solidFill>
                <a:effectLst/>
                <a:latin typeface="Arial Narrow" panose="020B0606020202030204" pitchFamily="34" charset="0"/>
              </a:rPr>
              <a:t> 1 510 775 000 </a:t>
            </a:r>
            <a:r>
              <a:rPr lang="en-ZA" sz="1200" i="0" u="none" strike="noStrike" dirty="0">
                <a:solidFill>
                  <a:srgbClr val="000000"/>
                </a:solidFill>
                <a:effectLst/>
                <a:latin typeface="Arial"/>
              </a:rPr>
              <a:t>F CFA </a:t>
            </a:r>
            <a:r>
              <a:rPr lang="en-ZA" sz="1200" i="0" u="none" strike="noStrike" dirty="0" err="1">
                <a:solidFill>
                  <a:srgbClr val="000000"/>
                </a:solidFill>
                <a:effectLst/>
                <a:latin typeface="Arial"/>
              </a:rPr>
              <a:t>ou</a:t>
            </a:r>
            <a:r>
              <a:rPr lang="en-ZA" sz="1200" i="0" u="none" strike="noStrike" dirty="0">
                <a:solidFill>
                  <a:srgbClr val="000000"/>
                </a:solidFill>
                <a:effectLst/>
                <a:latin typeface="Arial"/>
              </a:rPr>
              <a:t> 2,5 millions de dollars US</a:t>
            </a:r>
            <a:endParaRPr sz="1200" dirty="0">
              <a:solidFill>
                <a:srgbClr val="000000"/>
              </a:solidFill>
              <a:latin typeface="Arial"/>
            </a:endParaRPr>
          </a:p>
        </p:txBody>
      </p:sp>
      <p:sp>
        <p:nvSpPr>
          <p:cNvPr id="97" name="CustomShape 13"/>
          <p:cNvSpPr/>
          <p:nvPr/>
        </p:nvSpPr>
        <p:spPr>
          <a:xfrm>
            <a:off x="2026936" y="2401808"/>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en-ZA" sz="1204" b="1" dirty="0">
                <a:solidFill>
                  <a:srgbClr val="236800"/>
                </a:solidFill>
                <a:latin typeface="Arial"/>
                <a:ea typeface="Arial"/>
              </a:rPr>
              <a:t>Description et </a:t>
            </a:r>
            <a:r>
              <a:rPr lang="en-ZA" sz="1204" b="1" dirty="0">
                <a:solidFill>
                  <a:srgbClr val="236800"/>
                </a:solidFill>
                <a:ea typeface="Arial"/>
              </a:rPr>
              <a:t>caractéristiques</a:t>
            </a:r>
            <a:r>
              <a:rPr lang="en-ZA" sz="1204" b="1" dirty="0">
                <a:solidFill>
                  <a:srgbClr val="236800"/>
                </a:solidFill>
                <a:latin typeface="Arial"/>
                <a:ea typeface="Arial"/>
              </a:rPr>
              <a:t> techniques</a:t>
            </a:r>
            <a:endParaRPr sz="1837" dirty="0">
              <a:solidFill>
                <a:srgbClr val="000000"/>
              </a:solidFill>
              <a:latin typeface="Arial"/>
            </a:endParaRPr>
          </a:p>
        </p:txBody>
      </p:sp>
      <p:sp>
        <p:nvSpPr>
          <p:cNvPr id="99" name="CustomShape 15"/>
          <p:cNvSpPr/>
          <p:nvPr/>
        </p:nvSpPr>
        <p:spPr>
          <a:xfrm>
            <a:off x="2024633" y="3706543"/>
            <a:ext cx="1419494" cy="368738"/>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en-ZA" sz="1204" b="1" dirty="0" err="1">
                <a:solidFill>
                  <a:srgbClr val="236800"/>
                </a:solidFill>
                <a:latin typeface="Arial"/>
                <a:ea typeface="Arial"/>
              </a:rPr>
              <a:t>Opportunités</a:t>
            </a:r>
            <a:r>
              <a:rPr lang="en-ZA" sz="1204" b="1" dirty="0">
                <a:solidFill>
                  <a:srgbClr val="236800"/>
                </a:solidFill>
                <a:latin typeface="Arial"/>
                <a:ea typeface="Arial"/>
              </a:rPr>
              <a:t> de </a:t>
            </a:r>
            <a:r>
              <a:rPr lang="en-ZA" sz="1204" b="1" dirty="0" err="1">
                <a:solidFill>
                  <a:srgbClr val="236800"/>
                </a:solidFill>
                <a:latin typeface="Arial"/>
                <a:ea typeface="Arial"/>
              </a:rPr>
              <a:t>l’investissement</a:t>
            </a:r>
            <a:endParaRPr sz="1837" dirty="0">
              <a:solidFill>
                <a:srgbClr val="000000"/>
              </a:solidFill>
              <a:latin typeface="Arial"/>
            </a:endParaRPr>
          </a:p>
        </p:txBody>
      </p:sp>
      <p:sp>
        <p:nvSpPr>
          <p:cNvPr id="105" name="CustomShape 21"/>
          <p:cNvSpPr/>
          <p:nvPr/>
        </p:nvSpPr>
        <p:spPr>
          <a:xfrm>
            <a:off x="1682503" y="2054317"/>
            <a:ext cx="7812000" cy="0"/>
          </a:xfrm>
          <a:prstGeom prst="straightConnector1">
            <a:avLst/>
          </a:prstGeom>
          <a:noFill/>
          <a:ln w="12600">
            <a:solidFill>
              <a:schemeClr val="accent6"/>
            </a:solidFill>
            <a:round/>
          </a:ln>
        </p:spPr>
        <p:style>
          <a:lnRef idx="0">
            <a:scrgbClr r="0" g="0" b="0"/>
          </a:lnRef>
          <a:fillRef idx="0">
            <a:scrgbClr r="0" g="0" b="0"/>
          </a:fillRef>
          <a:effectRef idx="0">
            <a:scrgbClr r="0" g="0" b="0"/>
          </a:effectRef>
          <a:fontRef idx="minor"/>
        </p:style>
        <p:txBody>
          <a:bodyPr/>
          <a:lstStyle/>
          <a:p>
            <a:endParaRPr lang="fr-TG"/>
          </a:p>
        </p:txBody>
      </p:sp>
      <p:sp>
        <p:nvSpPr>
          <p:cNvPr id="106" name="CustomShape 22"/>
          <p:cNvSpPr/>
          <p:nvPr/>
        </p:nvSpPr>
        <p:spPr>
          <a:xfrm>
            <a:off x="1583360" y="1135132"/>
            <a:ext cx="242765" cy="294550"/>
          </a:xfrm>
          <a:custGeom>
            <a:avLst/>
            <a:gdLst/>
            <a:ahLst/>
            <a:cxnLst/>
            <a:rect l="0" t="0" r="r" b="b"/>
            <a:pathLst>
              <a:path w="120001" h="120001">
                <a:moveTo>
                  <a:pt x="98734" y="13125"/>
                </a:moveTo>
                <a:cubicBezTo>
                  <a:pt x="88101" y="4375"/>
                  <a:pt x="73670" y="0"/>
                  <a:pt x="60000" y="0"/>
                </a:cubicBezTo>
                <a:cubicBezTo>
                  <a:pt x="60000" y="0"/>
                  <a:pt x="60000" y="0"/>
                  <a:pt x="60000" y="0"/>
                </a:cubicBezTo>
                <a:cubicBezTo>
                  <a:pt x="46329" y="0"/>
                  <a:pt x="31898" y="4375"/>
                  <a:pt x="21265" y="13125"/>
                </a:cubicBezTo>
                <a:cubicBezTo>
                  <a:pt x="0" y="30625"/>
                  <a:pt x="0" y="59375"/>
                  <a:pt x="21265" y="76875"/>
                </a:cubicBezTo>
                <a:cubicBezTo>
                  <a:pt x="34936" y="89375"/>
                  <a:pt x="46329" y="93125"/>
                  <a:pt x="53164" y="108750"/>
                </a:cubicBezTo>
                <a:cubicBezTo>
                  <a:pt x="56962" y="117500"/>
                  <a:pt x="56962" y="117500"/>
                  <a:pt x="56962" y="117500"/>
                </a:cubicBezTo>
                <a:cubicBezTo>
                  <a:pt x="56962" y="118125"/>
                  <a:pt x="57721" y="120000"/>
                  <a:pt x="60000" y="120000"/>
                </a:cubicBezTo>
                <a:cubicBezTo>
                  <a:pt x="62278" y="120000"/>
                  <a:pt x="63037" y="118125"/>
                  <a:pt x="63037" y="117500"/>
                </a:cubicBezTo>
                <a:cubicBezTo>
                  <a:pt x="66835" y="108750"/>
                  <a:pt x="66835" y="108750"/>
                  <a:pt x="66835" y="108750"/>
                </a:cubicBezTo>
                <a:cubicBezTo>
                  <a:pt x="73670" y="93125"/>
                  <a:pt x="85063" y="89375"/>
                  <a:pt x="98734" y="76875"/>
                </a:cubicBezTo>
                <a:cubicBezTo>
                  <a:pt x="120000" y="59375"/>
                  <a:pt x="120000" y="30625"/>
                  <a:pt x="98734" y="13125"/>
                </a:cubicBezTo>
                <a:lnTo>
                  <a:pt x="60000" y="82500"/>
                </a:lnTo>
                <a:cubicBezTo>
                  <a:pt x="34936" y="82500"/>
                  <a:pt x="14430" y="65625"/>
                  <a:pt x="14430" y="45000"/>
                </a:cubicBezTo>
                <a:cubicBezTo>
                  <a:pt x="14430" y="24375"/>
                  <a:pt x="34936" y="7500"/>
                  <a:pt x="60000" y="7500"/>
                </a:cubicBezTo>
                <a:cubicBezTo>
                  <a:pt x="85063" y="7500"/>
                  <a:pt x="105569" y="24375"/>
                  <a:pt x="105569" y="45000"/>
                </a:cubicBezTo>
                <a:cubicBezTo>
                  <a:pt x="105569" y="65625"/>
                  <a:pt x="85063" y="82500"/>
                  <a:pt x="60000" y="82500"/>
                </a:cubicBezTo>
              </a:path>
            </a:pathLst>
          </a:custGeom>
          <a:solidFill>
            <a:schemeClr val="accent1"/>
          </a:solidFill>
          <a:ln>
            <a:noFill/>
          </a:ln>
        </p:spPr>
        <p:style>
          <a:lnRef idx="0">
            <a:scrgbClr r="0" g="0" b="0"/>
          </a:lnRef>
          <a:fillRef idx="0">
            <a:scrgbClr r="0" g="0" b="0"/>
          </a:fillRef>
          <a:effectRef idx="0">
            <a:scrgbClr r="0" g="0" b="0"/>
          </a:effectRef>
          <a:fontRef idx="minor"/>
        </p:style>
        <p:txBody>
          <a:bodyPr/>
          <a:lstStyle/>
          <a:p>
            <a:endParaRPr lang="fr-TG"/>
          </a:p>
        </p:txBody>
      </p:sp>
      <p:sp>
        <p:nvSpPr>
          <p:cNvPr id="123" name="CustomShape 39"/>
          <p:cNvSpPr/>
          <p:nvPr/>
        </p:nvSpPr>
        <p:spPr>
          <a:xfrm>
            <a:off x="1583360" y="3737026"/>
            <a:ext cx="339724" cy="307772"/>
          </a:xfrm>
          <a:custGeom>
            <a:avLst/>
            <a:gdLst/>
            <a:ahLst/>
            <a:cxnLst/>
            <a:rect l="0" t="0" r="r" b="b"/>
            <a:pathLst>
              <a:path w="120000" h="120001">
                <a:moveTo>
                  <a:pt x="7231" y="92805"/>
                </a:moveTo>
                <a:lnTo>
                  <a:pt x="7231" y="120000"/>
                </a:lnTo>
                <a:lnTo>
                  <a:pt x="34397" y="120000"/>
                </a:lnTo>
                <a:lnTo>
                  <a:pt x="34397" y="69064"/>
                </a:lnTo>
                <a:lnTo>
                  <a:pt x="32833" y="67338"/>
                </a:lnTo>
                <a:lnTo>
                  <a:pt x="7231" y="92805"/>
                </a:lnTo>
                <a:lnTo>
                  <a:pt x="42605" y="78129"/>
                </a:lnTo>
                <a:lnTo>
                  <a:pt x="42605" y="120000"/>
                </a:lnTo>
                <a:lnTo>
                  <a:pt x="70749" y="120000"/>
                </a:lnTo>
                <a:lnTo>
                  <a:pt x="70749" y="75539"/>
                </a:lnTo>
                <a:lnTo>
                  <a:pt x="55114" y="91942"/>
                </a:lnTo>
                <a:lnTo>
                  <a:pt x="42605" y="78129"/>
                </a:lnTo>
                <a:lnTo>
                  <a:pt x="88729" y="10143"/>
                </a:lnTo>
                <a:lnTo>
                  <a:pt x="96938" y="18345"/>
                </a:lnTo>
                <a:lnTo>
                  <a:pt x="55114" y="60863"/>
                </a:lnTo>
                <a:lnTo>
                  <a:pt x="32833" y="36474"/>
                </a:lnTo>
                <a:lnTo>
                  <a:pt x="0" y="69064"/>
                </a:lnTo>
                <a:lnTo>
                  <a:pt x="6449" y="77266"/>
                </a:lnTo>
                <a:lnTo>
                  <a:pt x="32833" y="51798"/>
                </a:lnTo>
                <a:lnTo>
                  <a:pt x="55114" y="76402"/>
                </a:lnTo>
                <a:lnTo>
                  <a:pt x="103583" y="25467"/>
                </a:lnTo>
                <a:lnTo>
                  <a:pt x="111791" y="35611"/>
                </a:lnTo>
                <a:lnTo>
                  <a:pt x="119999" y="0"/>
                </a:lnTo>
                <a:lnTo>
                  <a:pt x="88729" y="10143"/>
                </a:lnTo>
                <a:lnTo>
                  <a:pt x="78957" y="66474"/>
                </a:lnTo>
                <a:lnTo>
                  <a:pt x="78957" y="120000"/>
                </a:lnTo>
                <a:lnTo>
                  <a:pt x="106905" y="120000"/>
                </a:lnTo>
                <a:lnTo>
                  <a:pt x="106905" y="41870"/>
                </a:lnTo>
                <a:lnTo>
                  <a:pt x="105146" y="40143"/>
                </a:lnTo>
                <a:lnTo>
                  <a:pt x="78957" y="66474"/>
                </a:lnTo>
              </a:path>
            </a:pathLst>
          </a:custGeom>
          <a:solidFill>
            <a:schemeClr val="accent1"/>
          </a:solidFill>
          <a:ln>
            <a:noFill/>
          </a:ln>
        </p:spPr>
        <p:style>
          <a:lnRef idx="0">
            <a:scrgbClr r="0" g="0" b="0"/>
          </a:lnRef>
          <a:fillRef idx="0">
            <a:scrgbClr r="0" g="0" b="0"/>
          </a:fillRef>
          <a:effectRef idx="0">
            <a:scrgbClr r="0" g="0" b="0"/>
          </a:effectRef>
          <a:fontRef idx="minor"/>
        </p:style>
        <p:txBody>
          <a:bodyPr/>
          <a:lstStyle/>
          <a:p>
            <a:endParaRPr lang="fr-TG"/>
          </a:p>
        </p:txBody>
      </p:sp>
      <p:sp>
        <p:nvSpPr>
          <p:cNvPr id="133" name="CustomShape 48"/>
          <p:cNvSpPr/>
          <p:nvPr/>
        </p:nvSpPr>
        <p:spPr>
          <a:xfrm>
            <a:off x="1996212" y="4771941"/>
            <a:ext cx="1419494" cy="368738"/>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en-ZA" sz="1204" b="1" dirty="0" err="1">
                <a:solidFill>
                  <a:srgbClr val="236800"/>
                </a:solidFill>
                <a:latin typeface="Arial"/>
                <a:ea typeface="Arial"/>
              </a:rPr>
              <a:t>Partenariat</a:t>
            </a:r>
            <a:r>
              <a:rPr lang="en-ZA" sz="1204" b="1" dirty="0">
                <a:solidFill>
                  <a:srgbClr val="236800"/>
                </a:solidFill>
                <a:latin typeface="Arial"/>
                <a:ea typeface="Arial"/>
              </a:rPr>
              <a:t> recherché</a:t>
            </a:r>
            <a:endParaRPr sz="1837" dirty="0">
              <a:solidFill>
                <a:srgbClr val="000000"/>
              </a:solidFill>
              <a:latin typeface="Arial"/>
            </a:endParaRPr>
          </a:p>
        </p:txBody>
      </p:sp>
      <p:sp>
        <p:nvSpPr>
          <p:cNvPr id="137" name="CustomShape 52"/>
          <p:cNvSpPr/>
          <p:nvPr/>
        </p:nvSpPr>
        <p:spPr>
          <a:xfrm>
            <a:off x="1586690" y="1706821"/>
            <a:ext cx="259659" cy="297121"/>
          </a:xfrm>
          <a:custGeom>
            <a:avLst/>
            <a:gdLst/>
            <a:ahLst/>
            <a:cxnLst/>
            <a:rect l="0" t="0" r="r" b="b"/>
            <a:pathLst>
              <a:path w="120001" h="120001">
                <a:moveTo>
                  <a:pt x="58378" y="102992"/>
                </a:moveTo>
                <a:cubicBezTo>
                  <a:pt x="45405" y="109606"/>
                  <a:pt x="25945" y="109606"/>
                  <a:pt x="12972" y="102992"/>
                </a:cubicBezTo>
                <a:cubicBezTo>
                  <a:pt x="6486" y="100157"/>
                  <a:pt x="3243" y="96377"/>
                  <a:pt x="3243" y="91653"/>
                </a:cubicBezTo>
                <a:cubicBezTo>
                  <a:pt x="3243" y="102047"/>
                  <a:pt x="3243" y="102047"/>
                  <a:pt x="3243" y="102047"/>
                </a:cubicBezTo>
                <a:cubicBezTo>
                  <a:pt x="3243" y="105826"/>
                  <a:pt x="6486" y="110551"/>
                  <a:pt x="12972" y="113385"/>
                </a:cubicBezTo>
                <a:cubicBezTo>
                  <a:pt x="25945" y="120000"/>
                  <a:pt x="45405" y="120000"/>
                  <a:pt x="58378" y="113385"/>
                </a:cubicBezTo>
                <a:cubicBezTo>
                  <a:pt x="64864" y="110551"/>
                  <a:pt x="68108" y="105826"/>
                  <a:pt x="68108" y="102047"/>
                </a:cubicBezTo>
                <a:cubicBezTo>
                  <a:pt x="68108" y="91653"/>
                  <a:pt x="68108" y="91653"/>
                  <a:pt x="68108" y="91653"/>
                </a:cubicBezTo>
                <a:cubicBezTo>
                  <a:pt x="68108" y="96377"/>
                  <a:pt x="64864" y="100157"/>
                  <a:pt x="58378" y="102992"/>
                </a:cubicBezTo>
                <a:lnTo>
                  <a:pt x="58378" y="74645"/>
                </a:lnTo>
                <a:cubicBezTo>
                  <a:pt x="45405" y="81259"/>
                  <a:pt x="25945" y="81259"/>
                  <a:pt x="12972" y="74645"/>
                </a:cubicBezTo>
                <a:cubicBezTo>
                  <a:pt x="6486" y="71811"/>
                  <a:pt x="3243" y="67086"/>
                  <a:pt x="3243" y="63307"/>
                </a:cubicBezTo>
                <a:cubicBezTo>
                  <a:pt x="3243" y="72755"/>
                  <a:pt x="3243" y="72755"/>
                  <a:pt x="3243" y="72755"/>
                </a:cubicBezTo>
                <a:cubicBezTo>
                  <a:pt x="3243" y="77480"/>
                  <a:pt x="6486" y="81259"/>
                  <a:pt x="12972" y="85039"/>
                </a:cubicBezTo>
                <a:cubicBezTo>
                  <a:pt x="25945" y="90708"/>
                  <a:pt x="45405" y="90708"/>
                  <a:pt x="58378" y="85039"/>
                </a:cubicBezTo>
                <a:cubicBezTo>
                  <a:pt x="64864" y="81259"/>
                  <a:pt x="68108" y="77480"/>
                  <a:pt x="68108" y="72755"/>
                </a:cubicBezTo>
                <a:cubicBezTo>
                  <a:pt x="68108" y="63307"/>
                  <a:pt x="68108" y="63307"/>
                  <a:pt x="68108" y="63307"/>
                </a:cubicBezTo>
                <a:cubicBezTo>
                  <a:pt x="68108" y="67086"/>
                  <a:pt x="64864" y="71811"/>
                  <a:pt x="58378" y="74645"/>
                </a:cubicBezTo>
                <a:lnTo>
                  <a:pt x="58378" y="88818"/>
                </a:lnTo>
                <a:cubicBezTo>
                  <a:pt x="45405" y="95433"/>
                  <a:pt x="25945" y="95433"/>
                  <a:pt x="12972" y="88818"/>
                </a:cubicBezTo>
                <a:cubicBezTo>
                  <a:pt x="6486" y="85984"/>
                  <a:pt x="3243" y="82204"/>
                  <a:pt x="3243" y="77480"/>
                </a:cubicBezTo>
                <a:cubicBezTo>
                  <a:pt x="3243" y="87874"/>
                  <a:pt x="3243" y="87874"/>
                  <a:pt x="3243" y="87874"/>
                </a:cubicBezTo>
                <a:cubicBezTo>
                  <a:pt x="3243" y="91653"/>
                  <a:pt x="6486" y="95433"/>
                  <a:pt x="12972" y="99212"/>
                </a:cubicBezTo>
                <a:cubicBezTo>
                  <a:pt x="25945" y="104881"/>
                  <a:pt x="45405" y="104881"/>
                  <a:pt x="58378" y="99212"/>
                </a:cubicBezTo>
                <a:cubicBezTo>
                  <a:pt x="64864" y="95433"/>
                  <a:pt x="68108" y="91653"/>
                  <a:pt x="68108" y="87874"/>
                </a:cubicBezTo>
                <a:cubicBezTo>
                  <a:pt x="68108" y="77480"/>
                  <a:pt x="68108" y="77480"/>
                  <a:pt x="68108" y="77480"/>
                </a:cubicBezTo>
                <a:cubicBezTo>
                  <a:pt x="68108" y="82204"/>
                  <a:pt x="64864" y="85984"/>
                  <a:pt x="58378" y="88818"/>
                </a:cubicBezTo>
                <a:lnTo>
                  <a:pt x="12972" y="68976"/>
                </a:lnTo>
                <a:cubicBezTo>
                  <a:pt x="25945" y="75590"/>
                  <a:pt x="45405" y="75590"/>
                  <a:pt x="58378" y="68976"/>
                </a:cubicBezTo>
                <a:cubicBezTo>
                  <a:pt x="71351" y="63307"/>
                  <a:pt x="71351" y="52913"/>
                  <a:pt x="58378" y="46299"/>
                </a:cubicBezTo>
                <a:cubicBezTo>
                  <a:pt x="45405" y="39685"/>
                  <a:pt x="25945" y="39685"/>
                  <a:pt x="12972" y="46299"/>
                </a:cubicBezTo>
                <a:cubicBezTo>
                  <a:pt x="0" y="52913"/>
                  <a:pt x="0" y="63307"/>
                  <a:pt x="12972" y="68976"/>
                </a:cubicBezTo>
                <a:lnTo>
                  <a:pt x="62702" y="29291"/>
                </a:lnTo>
                <a:cubicBezTo>
                  <a:pt x="74594" y="35905"/>
                  <a:pt x="95135" y="35905"/>
                  <a:pt x="108108" y="29291"/>
                </a:cubicBezTo>
                <a:cubicBezTo>
                  <a:pt x="120000" y="22677"/>
                  <a:pt x="120000" y="12283"/>
                  <a:pt x="108108" y="6614"/>
                </a:cubicBezTo>
                <a:cubicBezTo>
                  <a:pt x="95135" y="0"/>
                  <a:pt x="74594" y="0"/>
                  <a:pt x="62702" y="6614"/>
                </a:cubicBezTo>
                <a:cubicBezTo>
                  <a:pt x="49729" y="12283"/>
                  <a:pt x="49729" y="22677"/>
                  <a:pt x="62702" y="29291"/>
                </a:cubicBezTo>
                <a:lnTo>
                  <a:pt x="108108" y="77480"/>
                </a:lnTo>
                <a:cubicBezTo>
                  <a:pt x="98378" y="82204"/>
                  <a:pt x="84324" y="84094"/>
                  <a:pt x="72432" y="81259"/>
                </a:cubicBezTo>
                <a:cubicBezTo>
                  <a:pt x="72432" y="90708"/>
                  <a:pt x="72432" y="90708"/>
                  <a:pt x="72432" y="90708"/>
                </a:cubicBezTo>
                <a:cubicBezTo>
                  <a:pt x="84324" y="93543"/>
                  <a:pt x="98378" y="92598"/>
                  <a:pt x="108108" y="87874"/>
                </a:cubicBezTo>
                <a:cubicBezTo>
                  <a:pt x="113513" y="84094"/>
                  <a:pt x="116756" y="80314"/>
                  <a:pt x="116756" y="76535"/>
                </a:cubicBezTo>
                <a:cubicBezTo>
                  <a:pt x="116756" y="66141"/>
                  <a:pt x="116756" y="66141"/>
                  <a:pt x="116756" y="66141"/>
                </a:cubicBezTo>
                <a:cubicBezTo>
                  <a:pt x="116756" y="70866"/>
                  <a:pt x="113513" y="74645"/>
                  <a:pt x="108108" y="77480"/>
                </a:cubicBezTo>
                <a:lnTo>
                  <a:pt x="108108" y="49133"/>
                </a:lnTo>
                <a:cubicBezTo>
                  <a:pt x="98378" y="53858"/>
                  <a:pt x="84324" y="54803"/>
                  <a:pt x="72432" y="52913"/>
                </a:cubicBezTo>
                <a:cubicBezTo>
                  <a:pt x="72432" y="62362"/>
                  <a:pt x="72432" y="62362"/>
                  <a:pt x="72432" y="62362"/>
                </a:cubicBezTo>
                <a:cubicBezTo>
                  <a:pt x="84324" y="65196"/>
                  <a:pt x="98378" y="63307"/>
                  <a:pt x="108108" y="58582"/>
                </a:cubicBezTo>
                <a:cubicBezTo>
                  <a:pt x="113513" y="55748"/>
                  <a:pt x="116756" y="51968"/>
                  <a:pt x="116756" y="47244"/>
                </a:cubicBezTo>
                <a:cubicBezTo>
                  <a:pt x="116756" y="37795"/>
                  <a:pt x="116756" y="37795"/>
                  <a:pt x="116756" y="37795"/>
                </a:cubicBezTo>
                <a:cubicBezTo>
                  <a:pt x="116756" y="41574"/>
                  <a:pt x="113513" y="46299"/>
                  <a:pt x="108108" y="49133"/>
                </a:cubicBezTo>
                <a:lnTo>
                  <a:pt x="108108" y="34960"/>
                </a:lnTo>
                <a:cubicBezTo>
                  <a:pt x="95135" y="40629"/>
                  <a:pt x="74594" y="40629"/>
                  <a:pt x="62702" y="34960"/>
                </a:cubicBezTo>
                <a:cubicBezTo>
                  <a:pt x="56216" y="31181"/>
                  <a:pt x="52972" y="27401"/>
                  <a:pt x="52972" y="23622"/>
                </a:cubicBezTo>
                <a:cubicBezTo>
                  <a:pt x="52972" y="33070"/>
                  <a:pt x="52972" y="33070"/>
                  <a:pt x="52972" y="33070"/>
                </a:cubicBezTo>
                <a:cubicBezTo>
                  <a:pt x="52972" y="36850"/>
                  <a:pt x="56216" y="41574"/>
                  <a:pt x="62702" y="44409"/>
                </a:cubicBezTo>
                <a:cubicBezTo>
                  <a:pt x="74594" y="51023"/>
                  <a:pt x="95135" y="51023"/>
                  <a:pt x="108108" y="44409"/>
                </a:cubicBezTo>
                <a:cubicBezTo>
                  <a:pt x="113513" y="41574"/>
                  <a:pt x="116756" y="36850"/>
                  <a:pt x="116756" y="33070"/>
                </a:cubicBezTo>
                <a:cubicBezTo>
                  <a:pt x="116756" y="23622"/>
                  <a:pt x="116756" y="23622"/>
                  <a:pt x="116756" y="23622"/>
                </a:cubicBezTo>
                <a:cubicBezTo>
                  <a:pt x="116756" y="27401"/>
                  <a:pt x="113513" y="31181"/>
                  <a:pt x="108108" y="34960"/>
                </a:cubicBezTo>
                <a:lnTo>
                  <a:pt x="108108" y="63307"/>
                </a:lnTo>
                <a:cubicBezTo>
                  <a:pt x="98378" y="68031"/>
                  <a:pt x="84324" y="68976"/>
                  <a:pt x="72432" y="67086"/>
                </a:cubicBezTo>
                <a:cubicBezTo>
                  <a:pt x="72432" y="76535"/>
                  <a:pt x="72432" y="76535"/>
                  <a:pt x="72432" y="76535"/>
                </a:cubicBezTo>
                <a:cubicBezTo>
                  <a:pt x="84324" y="79370"/>
                  <a:pt x="98378" y="78425"/>
                  <a:pt x="108108" y="73700"/>
                </a:cubicBezTo>
                <a:cubicBezTo>
                  <a:pt x="113513" y="69921"/>
                  <a:pt x="116756" y="66141"/>
                  <a:pt x="116756" y="61417"/>
                </a:cubicBezTo>
                <a:cubicBezTo>
                  <a:pt x="116756" y="51968"/>
                  <a:pt x="116756" y="51968"/>
                  <a:pt x="116756" y="51968"/>
                </a:cubicBezTo>
                <a:cubicBezTo>
                  <a:pt x="116756" y="55748"/>
                  <a:pt x="113513" y="60472"/>
                  <a:pt x="108108" y="63307"/>
                </a:cubicBezTo>
                <a:lnTo>
                  <a:pt x="108108" y="91653"/>
                </a:lnTo>
                <a:cubicBezTo>
                  <a:pt x="98378" y="96377"/>
                  <a:pt x="84324" y="98267"/>
                  <a:pt x="72432" y="95433"/>
                </a:cubicBezTo>
                <a:cubicBezTo>
                  <a:pt x="72432" y="105826"/>
                  <a:pt x="72432" y="105826"/>
                  <a:pt x="72432" y="105826"/>
                </a:cubicBezTo>
                <a:cubicBezTo>
                  <a:pt x="84324" y="107716"/>
                  <a:pt x="98378" y="106771"/>
                  <a:pt x="108108" y="102047"/>
                </a:cubicBezTo>
                <a:cubicBezTo>
                  <a:pt x="113513" y="99212"/>
                  <a:pt x="116756" y="94488"/>
                  <a:pt x="116756" y="90708"/>
                </a:cubicBezTo>
                <a:cubicBezTo>
                  <a:pt x="116756" y="80314"/>
                  <a:pt x="116756" y="80314"/>
                  <a:pt x="116756" y="80314"/>
                </a:cubicBezTo>
                <a:cubicBezTo>
                  <a:pt x="116756" y="85039"/>
                  <a:pt x="113513" y="88818"/>
                  <a:pt x="108108" y="91653"/>
                </a:cubicBezTo>
              </a:path>
            </a:pathLst>
          </a:custGeom>
          <a:solidFill>
            <a:schemeClr val="accent1"/>
          </a:solidFill>
          <a:ln>
            <a:noFill/>
          </a:ln>
        </p:spPr>
        <p:style>
          <a:lnRef idx="0">
            <a:scrgbClr r="0" g="0" b="0"/>
          </a:lnRef>
          <a:fillRef idx="0">
            <a:scrgbClr r="0" g="0" b="0"/>
          </a:fillRef>
          <a:effectRef idx="0">
            <a:scrgbClr r="0" g="0" b="0"/>
          </a:effectRef>
          <a:fontRef idx="minor"/>
        </p:style>
        <p:txBody>
          <a:bodyPr/>
          <a:lstStyle/>
          <a:p>
            <a:endParaRPr lang="fr-TG"/>
          </a:p>
        </p:txBody>
      </p:sp>
      <p:sp>
        <p:nvSpPr>
          <p:cNvPr id="59" name="Shape 2251"/>
          <p:cNvSpPr txBox="1"/>
          <p:nvPr/>
        </p:nvSpPr>
        <p:spPr>
          <a:xfrm>
            <a:off x="3253912" y="2248198"/>
            <a:ext cx="6437724" cy="1122226"/>
          </a:xfrm>
          <a:prstGeom prst="rect">
            <a:avLst/>
          </a:prstGeom>
          <a:noFill/>
          <a:ln>
            <a:noFill/>
          </a:ln>
        </p:spPr>
        <p:txBody>
          <a:bodyPr wrap="square" lIns="0" tIns="0" rIns="0" bIns="0" anchor="t" anchorCtr="0">
            <a:noAutofit/>
          </a:bodyPr>
          <a:lstStyle/>
          <a:p>
            <a:pPr marL="228600" indent="-228600" defTabSz="932863">
              <a:buClr>
                <a:srgbClr val="005E00"/>
              </a:buClr>
              <a:buSzPct val="122000"/>
              <a:buFont typeface="Arial" panose="020B0604020202020204" pitchFamily="34" charset="0"/>
              <a:buChar char="•"/>
            </a:pPr>
            <a:r>
              <a:rPr lang="fr-FR" sz="1153" dirty="0">
                <a:solidFill>
                  <a:srgbClr val="000000"/>
                </a:solidFill>
              </a:rPr>
              <a:t>Aménagement du Site : Chemin d’accès : 1,6 km, escaliers, drainage, sécurisation et signalétique</a:t>
            </a:r>
          </a:p>
          <a:p>
            <a:pPr marL="228600" indent="-228600" defTabSz="932863">
              <a:buClr>
                <a:srgbClr val="005E00"/>
              </a:buClr>
              <a:buSzPct val="122000"/>
              <a:buFont typeface="Arial" panose="020B0604020202020204" pitchFamily="34" charset="0"/>
              <a:buChar char="•"/>
            </a:pPr>
            <a:r>
              <a:rPr lang="fr-FR" sz="1153" dirty="0">
                <a:solidFill>
                  <a:srgbClr val="000000"/>
                </a:solidFill>
              </a:rPr>
              <a:t>.Plate-forme au pied de la cascade : espace d’accueil, reposoirs, aire de pique-nique, mirador.</a:t>
            </a:r>
          </a:p>
          <a:p>
            <a:pPr marL="228600" indent="-228600" defTabSz="932863">
              <a:buClr>
                <a:srgbClr val="005E00"/>
              </a:buClr>
              <a:buSzPct val="122000"/>
              <a:buFont typeface="Arial" panose="020B0604020202020204" pitchFamily="34" charset="0"/>
              <a:buChar char="•"/>
            </a:pPr>
            <a:r>
              <a:rPr lang="fr-FR" sz="1153" dirty="0">
                <a:solidFill>
                  <a:srgbClr val="000000"/>
                </a:solidFill>
              </a:rPr>
              <a:t>Infrastructures touristiques : bloc administratif, logement, restaurant, centre artisanal, parking.</a:t>
            </a:r>
          </a:p>
          <a:p>
            <a:pPr marL="228600" indent="-228600" defTabSz="932863">
              <a:buClr>
                <a:srgbClr val="005E00"/>
              </a:buClr>
              <a:buSzPct val="122000"/>
              <a:buFont typeface="Arial" panose="020B0604020202020204" pitchFamily="34" charset="0"/>
              <a:buChar char="•"/>
            </a:pPr>
            <a:r>
              <a:rPr lang="fr-FR" sz="1153" dirty="0">
                <a:solidFill>
                  <a:srgbClr val="000000"/>
                </a:solidFill>
              </a:rPr>
              <a:t>Espaces de loisirs et culturels : espaces verts, pique-nique, loisirs, exposition d’œuvres, espace spectacle.</a:t>
            </a:r>
          </a:p>
          <a:p>
            <a:pPr marL="228600" indent="-228600" defTabSz="932863">
              <a:buClr>
                <a:srgbClr val="005E00"/>
              </a:buClr>
              <a:buSzPct val="122000"/>
              <a:buFont typeface="Arial" panose="020B0604020202020204" pitchFamily="34" charset="0"/>
              <a:buChar char="•"/>
            </a:pPr>
            <a:r>
              <a:rPr lang="fr-FR" sz="1153" dirty="0">
                <a:solidFill>
                  <a:srgbClr val="000000"/>
                </a:solidFill>
              </a:rPr>
              <a:t>VRD : eau (forage et château d’eau), électricité, assainissement, sentiers sécurisés..</a:t>
            </a:r>
          </a:p>
        </p:txBody>
      </p:sp>
      <p:sp>
        <p:nvSpPr>
          <p:cNvPr id="60" name="Shape 2253"/>
          <p:cNvSpPr txBox="1"/>
          <p:nvPr/>
        </p:nvSpPr>
        <p:spPr>
          <a:xfrm>
            <a:off x="3265067" y="3684202"/>
            <a:ext cx="6260815" cy="640979"/>
          </a:xfrm>
          <a:prstGeom prst="rect">
            <a:avLst/>
          </a:prstGeom>
          <a:noFill/>
          <a:ln>
            <a:noFill/>
          </a:ln>
        </p:spPr>
        <p:txBody>
          <a:bodyPr wrap="square" lIns="0" tIns="0" rIns="0" bIns="0" anchor="t" anchorCtr="0">
            <a:noAutofit/>
          </a:bodyPr>
          <a:lstStyle/>
          <a:p>
            <a:pPr marL="174930" lvl="1" indent="-174930">
              <a:spcAft>
                <a:spcPts val="306"/>
              </a:spcAft>
              <a:buClr>
                <a:schemeClr val="dk2"/>
              </a:buClr>
              <a:buSzPct val="122500"/>
              <a:buFont typeface="Arial" panose="020B0604020202020204" pitchFamily="34" charset="0"/>
              <a:buChar char="•"/>
            </a:pPr>
            <a:r>
              <a:rPr lang="fr-FR" sz="1153" dirty="0"/>
              <a:t>VAN-SE = 38 835 360 FCFA</a:t>
            </a:r>
            <a:endParaRPr lang="en-US" sz="1153" dirty="0"/>
          </a:p>
          <a:p>
            <a:pPr marL="174930" lvl="1" indent="-174930">
              <a:spcAft>
                <a:spcPts val="306"/>
              </a:spcAft>
              <a:buClr>
                <a:schemeClr val="dk2"/>
              </a:buClr>
              <a:buSzPct val="122500"/>
              <a:buFont typeface="Arial" panose="020B0604020202020204" pitchFamily="34" charset="0"/>
              <a:buChar char="•"/>
            </a:pPr>
            <a:r>
              <a:rPr lang="fr-FR" sz="1153" dirty="0"/>
              <a:t>taux de rentabilité interne (TRI) = 10,3% % </a:t>
            </a:r>
          </a:p>
          <a:p>
            <a:pPr marL="174930" lvl="1" indent="-174930">
              <a:spcAft>
                <a:spcPts val="306"/>
              </a:spcAft>
              <a:buClr>
                <a:schemeClr val="dk2"/>
              </a:buClr>
              <a:buSzPct val="122500"/>
              <a:buFont typeface="Arial" panose="020B0604020202020204" pitchFamily="34" charset="0"/>
              <a:buChar char="•"/>
            </a:pPr>
            <a:r>
              <a:rPr lang="fr-FR" sz="1153" dirty="0"/>
              <a:t>indice de profitabilité = 1,03</a:t>
            </a:r>
            <a:endParaRPr lang="en-US" sz="1153" dirty="0"/>
          </a:p>
          <a:p>
            <a:pPr marL="174930" lvl="1" indent="-174930">
              <a:spcAft>
                <a:spcPts val="306"/>
              </a:spcAft>
              <a:buClr>
                <a:schemeClr val="dk2"/>
              </a:buClr>
              <a:buSzPct val="122500"/>
              <a:buFont typeface="Arial" panose="020B0604020202020204" pitchFamily="34" charset="0"/>
              <a:buChar char="•"/>
            </a:pPr>
            <a:endParaRPr lang="fr-FR" sz="1153" i="1" dirty="0">
              <a:solidFill>
                <a:srgbClr val="2A6D07"/>
              </a:solidFill>
            </a:endParaRPr>
          </a:p>
        </p:txBody>
      </p:sp>
      <p:grpSp>
        <p:nvGrpSpPr>
          <p:cNvPr id="65" name="Shape 2300">
            <a:extLst>
              <a:ext uri="{FF2B5EF4-FFF2-40B4-BE49-F238E27FC236}">
                <a16:creationId xmlns:a16="http://schemas.microsoft.com/office/drawing/2014/main" id="{9E0B91E6-A723-4E00-B509-4FAD7302E64C}"/>
              </a:ext>
            </a:extLst>
          </p:cNvPr>
          <p:cNvGrpSpPr/>
          <p:nvPr/>
        </p:nvGrpSpPr>
        <p:grpSpPr>
          <a:xfrm>
            <a:off x="1588929" y="2499668"/>
            <a:ext cx="253724" cy="288562"/>
            <a:chOff x="1839913" y="5276850"/>
            <a:chExt cx="693736" cy="788987"/>
          </a:xfrm>
          <a:solidFill>
            <a:schemeClr val="accent1"/>
          </a:solidFill>
        </p:grpSpPr>
        <p:sp>
          <p:nvSpPr>
            <p:cNvPr id="68" name="Shape 2301">
              <a:extLst>
                <a:ext uri="{FF2B5EF4-FFF2-40B4-BE49-F238E27FC236}">
                  <a16:creationId xmlns:a16="http://schemas.microsoft.com/office/drawing/2014/main" id="{C02219D6-63E7-41FB-8C54-F48ED1141912}"/>
                </a:ext>
              </a:extLst>
            </p:cNvPr>
            <p:cNvSpPr/>
            <p:nvPr/>
          </p:nvSpPr>
          <p:spPr>
            <a:xfrm>
              <a:off x="1897063" y="5276850"/>
              <a:ext cx="166686" cy="192088"/>
            </a:xfrm>
            <a:custGeom>
              <a:avLst/>
              <a:gdLst/>
              <a:ahLst/>
              <a:cxnLst/>
              <a:rect l="0" t="0" r="0" b="0"/>
              <a:pathLst>
                <a:path w="120000" h="120000" extrusionOk="0">
                  <a:moveTo>
                    <a:pt x="60000" y="120000"/>
                  </a:moveTo>
                  <a:cubicBezTo>
                    <a:pt x="93818" y="119685"/>
                    <a:pt x="120000" y="85354"/>
                    <a:pt x="120000" y="55748"/>
                  </a:cubicBezTo>
                  <a:cubicBezTo>
                    <a:pt x="120000" y="25826"/>
                    <a:pt x="93090" y="629"/>
                    <a:pt x="60000" y="0"/>
                  </a:cubicBezTo>
                  <a:cubicBezTo>
                    <a:pt x="26909" y="629"/>
                    <a:pt x="0" y="26141"/>
                    <a:pt x="0" y="55748"/>
                  </a:cubicBezTo>
                  <a:cubicBezTo>
                    <a:pt x="0" y="85354"/>
                    <a:pt x="26545" y="119685"/>
                    <a:pt x="60000" y="120000"/>
                  </a:cubicBezTo>
                  <a:close/>
                </a:path>
              </a:pathLst>
            </a:custGeom>
            <a:grpFill/>
            <a:ln>
              <a:noFill/>
            </a:ln>
          </p:spPr>
          <p:txBody>
            <a:bodyPr wrap="square" lIns="91410" tIns="45704" rIns="91410" bIns="45704" anchor="t" anchorCtr="0">
              <a:noAutofit/>
            </a:bodyPr>
            <a:lstStyle/>
            <a:p>
              <a:pPr defTabSz="932863"/>
              <a:endParaRPr sz="1600" dirty="0">
                <a:solidFill>
                  <a:srgbClr val="000000"/>
                </a:solidFill>
                <a:latin typeface="Arial"/>
                <a:ea typeface="Arial"/>
                <a:cs typeface="Arial"/>
                <a:sym typeface="Arial"/>
              </a:endParaRPr>
            </a:p>
          </p:txBody>
        </p:sp>
        <p:sp>
          <p:nvSpPr>
            <p:cNvPr id="69" name="Shape 2302">
              <a:extLst>
                <a:ext uri="{FF2B5EF4-FFF2-40B4-BE49-F238E27FC236}">
                  <a16:creationId xmlns:a16="http://schemas.microsoft.com/office/drawing/2014/main" id="{2A18D865-3B1E-44B2-9B14-D94E676363A2}"/>
                </a:ext>
              </a:extLst>
            </p:cNvPr>
            <p:cNvSpPr/>
            <p:nvPr/>
          </p:nvSpPr>
          <p:spPr>
            <a:xfrm>
              <a:off x="1965325" y="5483225"/>
              <a:ext cx="30161" cy="19049"/>
            </a:xfrm>
            <a:custGeom>
              <a:avLst/>
              <a:gdLst/>
              <a:ahLst/>
              <a:cxnLst/>
              <a:rect l="0" t="0" r="0" b="0"/>
              <a:pathLst>
                <a:path w="120000" h="120000" extrusionOk="0">
                  <a:moveTo>
                    <a:pt x="104516" y="3157"/>
                  </a:moveTo>
                  <a:cubicBezTo>
                    <a:pt x="73548" y="0"/>
                    <a:pt x="44516" y="0"/>
                    <a:pt x="13548" y="3157"/>
                  </a:cubicBezTo>
                  <a:cubicBezTo>
                    <a:pt x="9677" y="3157"/>
                    <a:pt x="5806" y="6315"/>
                    <a:pt x="5806" y="12631"/>
                  </a:cubicBezTo>
                  <a:cubicBezTo>
                    <a:pt x="3870" y="18947"/>
                    <a:pt x="1935" y="25263"/>
                    <a:pt x="0" y="31578"/>
                  </a:cubicBezTo>
                  <a:cubicBezTo>
                    <a:pt x="0" y="34736"/>
                    <a:pt x="0" y="41052"/>
                    <a:pt x="0" y="44210"/>
                  </a:cubicBezTo>
                  <a:cubicBezTo>
                    <a:pt x="7741" y="69473"/>
                    <a:pt x="13548" y="91578"/>
                    <a:pt x="21290" y="113684"/>
                  </a:cubicBezTo>
                  <a:cubicBezTo>
                    <a:pt x="21290" y="120000"/>
                    <a:pt x="23225" y="120000"/>
                    <a:pt x="27096" y="120000"/>
                  </a:cubicBezTo>
                  <a:cubicBezTo>
                    <a:pt x="36774" y="120000"/>
                    <a:pt x="48387" y="120000"/>
                    <a:pt x="58064" y="120000"/>
                  </a:cubicBezTo>
                  <a:cubicBezTo>
                    <a:pt x="69677" y="120000"/>
                    <a:pt x="79354" y="120000"/>
                    <a:pt x="90967" y="120000"/>
                  </a:cubicBezTo>
                  <a:cubicBezTo>
                    <a:pt x="94838" y="120000"/>
                    <a:pt x="94838" y="120000"/>
                    <a:pt x="96774" y="113684"/>
                  </a:cubicBezTo>
                  <a:cubicBezTo>
                    <a:pt x="102580" y="97894"/>
                    <a:pt x="106451" y="78947"/>
                    <a:pt x="112258" y="63157"/>
                  </a:cubicBezTo>
                  <a:cubicBezTo>
                    <a:pt x="118064" y="47368"/>
                    <a:pt x="120000" y="31578"/>
                    <a:pt x="112258" y="12631"/>
                  </a:cubicBezTo>
                  <a:cubicBezTo>
                    <a:pt x="110322" y="6315"/>
                    <a:pt x="108387" y="3157"/>
                    <a:pt x="104516" y="3157"/>
                  </a:cubicBezTo>
                  <a:close/>
                </a:path>
              </a:pathLst>
            </a:custGeom>
            <a:grpFill/>
            <a:ln>
              <a:noFill/>
            </a:ln>
          </p:spPr>
          <p:txBody>
            <a:bodyPr wrap="square" lIns="91410" tIns="45704" rIns="91410" bIns="45704" anchor="t" anchorCtr="0">
              <a:noAutofit/>
            </a:bodyPr>
            <a:lstStyle/>
            <a:p>
              <a:pPr defTabSz="932863"/>
              <a:endParaRPr sz="1600" dirty="0">
                <a:solidFill>
                  <a:srgbClr val="000000"/>
                </a:solidFill>
                <a:latin typeface="Arial"/>
                <a:ea typeface="Arial"/>
                <a:cs typeface="Arial"/>
                <a:sym typeface="Arial"/>
              </a:endParaRPr>
            </a:p>
          </p:txBody>
        </p:sp>
        <p:sp>
          <p:nvSpPr>
            <p:cNvPr id="70" name="Shape 2303">
              <a:extLst>
                <a:ext uri="{FF2B5EF4-FFF2-40B4-BE49-F238E27FC236}">
                  <a16:creationId xmlns:a16="http://schemas.microsoft.com/office/drawing/2014/main" id="{84A25411-F685-4A8B-A5D8-6C9FBAADFBFB}"/>
                </a:ext>
              </a:extLst>
            </p:cNvPr>
            <p:cNvSpPr/>
            <p:nvPr/>
          </p:nvSpPr>
          <p:spPr>
            <a:xfrm>
              <a:off x="1839913" y="5483225"/>
              <a:ext cx="473075" cy="582612"/>
            </a:xfrm>
            <a:custGeom>
              <a:avLst/>
              <a:gdLst/>
              <a:ahLst/>
              <a:cxnLst/>
              <a:rect l="0" t="0" r="0" b="0"/>
              <a:pathLst>
                <a:path w="120000" h="120000" extrusionOk="0">
                  <a:moveTo>
                    <a:pt x="59235" y="14495"/>
                  </a:moveTo>
                  <a:cubicBezTo>
                    <a:pt x="111082" y="14495"/>
                    <a:pt x="111082" y="14495"/>
                    <a:pt x="111082" y="14495"/>
                  </a:cubicBezTo>
                  <a:cubicBezTo>
                    <a:pt x="116050" y="14495"/>
                    <a:pt x="120000" y="11182"/>
                    <a:pt x="120000" y="7247"/>
                  </a:cubicBezTo>
                  <a:cubicBezTo>
                    <a:pt x="120000" y="3313"/>
                    <a:pt x="116050" y="0"/>
                    <a:pt x="111082" y="0"/>
                  </a:cubicBezTo>
                  <a:cubicBezTo>
                    <a:pt x="58980" y="0"/>
                    <a:pt x="58980" y="0"/>
                    <a:pt x="58980" y="0"/>
                  </a:cubicBezTo>
                  <a:cubicBezTo>
                    <a:pt x="58980" y="0"/>
                    <a:pt x="58980" y="0"/>
                    <a:pt x="58980" y="0"/>
                  </a:cubicBezTo>
                  <a:cubicBezTo>
                    <a:pt x="47770" y="0"/>
                    <a:pt x="47770" y="0"/>
                    <a:pt x="47770" y="0"/>
                  </a:cubicBezTo>
                  <a:cubicBezTo>
                    <a:pt x="40000" y="12424"/>
                    <a:pt x="40000" y="12424"/>
                    <a:pt x="40000" y="12424"/>
                  </a:cubicBezTo>
                  <a:cubicBezTo>
                    <a:pt x="39617" y="11389"/>
                    <a:pt x="39363" y="10353"/>
                    <a:pt x="39108" y="9318"/>
                  </a:cubicBezTo>
                  <a:cubicBezTo>
                    <a:pt x="38726" y="7868"/>
                    <a:pt x="38343" y="6315"/>
                    <a:pt x="37834" y="4866"/>
                  </a:cubicBezTo>
                  <a:cubicBezTo>
                    <a:pt x="36433" y="4866"/>
                    <a:pt x="34904" y="4866"/>
                    <a:pt x="33503" y="4866"/>
                  </a:cubicBezTo>
                  <a:cubicBezTo>
                    <a:pt x="33248" y="4866"/>
                    <a:pt x="33248" y="4969"/>
                    <a:pt x="33248" y="5073"/>
                  </a:cubicBezTo>
                  <a:cubicBezTo>
                    <a:pt x="32611" y="7247"/>
                    <a:pt x="32101" y="9421"/>
                    <a:pt x="31464" y="11596"/>
                  </a:cubicBezTo>
                  <a:cubicBezTo>
                    <a:pt x="31464" y="11803"/>
                    <a:pt x="31337" y="12113"/>
                    <a:pt x="31337" y="12320"/>
                  </a:cubicBezTo>
                  <a:cubicBezTo>
                    <a:pt x="23439" y="0"/>
                    <a:pt x="23439" y="0"/>
                    <a:pt x="23439" y="0"/>
                  </a:cubicBezTo>
                  <a:cubicBezTo>
                    <a:pt x="12229" y="0"/>
                    <a:pt x="12229" y="0"/>
                    <a:pt x="12229" y="0"/>
                  </a:cubicBezTo>
                  <a:cubicBezTo>
                    <a:pt x="5477" y="0"/>
                    <a:pt x="0" y="4762"/>
                    <a:pt x="0" y="10560"/>
                  </a:cubicBezTo>
                  <a:cubicBezTo>
                    <a:pt x="0" y="50215"/>
                    <a:pt x="0" y="50215"/>
                    <a:pt x="0" y="50215"/>
                  </a:cubicBezTo>
                  <a:cubicBezTo>
                    <a:pt x="0" y="55703"/>
                    <a:pt x="4840" y="60155"/>
                    <a:pt x="11210" y="60569"/>
                  </a:cubicBezTo>
                  <a:cubicBezTo>
                    <a:pt x="12993" y="76617"/>
                    <a:pt x="14649" y="92769"/>
                    <a:pt x="16433" y="109128"/>
                  </a:cubicBezTo>
                  <a:cubicBezTo>
                    <a:pt x="17197" y="114823"/>
                    <a:pt x="21656" y="119689"/>
                    <a:pt x="26751" y="119896"/>
                  </a:cubicBezTo>
                  <a:cubicBezTo>
                    <a:pt x="32611" y="120000"/>
                    <a:pt x="38598" y="120000"/>
                    <a:pt x="44585" y="119896"/>
                  </a:cubicBezTo>
                  <a:cubicBezTo>
                    <a:pt x="49554" y="119689"/>
                    <a:pt x="54140" y="114823"/>
                    <a:pt x="54777" y="109128"/>
                  </a:cubicBezTo>
                  <a:cubicBezTo>
                    <a:pt x="56305" y="95461"/>
                    <a:pt x="57707" y="81898"/>
                    <a:pt x="59235" y="68438"/>
                  </a:cubicBezTo>
                  <a:cubicBezTo>
                    <a:pt x="59235" y="68438"/>
                    <a:pt x="59235" y="68438"/>
                    <a:pt x="59235" y="68438"/>
                  </a:cubicBezTo>
                  <a:lnTo>
                    <a:pt x="59235" y="14495"/>
                  </a:lnTo>
                  <a:close/>
                </a:path>
              </a:pathLst>
            </a:custGeom>
            <a:grpFill/>
            <a:ln>
              <a:noFill/>
            </a:ln>
          </p:spPr>
          <p:txBody>
            <a:bodyPr wrap="square" lIns="91410" tIns="45704" rIns="91410" bIns="45704" anchor="t" anchorCtr="0">
              <a:noAutofit/>
            </a:bodyPr>
            <a:lstStyle/>
            <a:p>
              <a:pPr defTabSz="932863"/>
              <a:endParaRPr sz="1600" dirty="0">
                <a:solidFill>
                  <a:srgbClr val="000000"/>
                </a:solidFill>
                <a:latin typeface="Arial"/>
                <a:ea typeface="Arial"/>
                <a:cs typeface="Arial"/>
                <a:sym typeface="Arial"/>
              </a:endParaRPr>
            </a:p>
          </p:txBody>
        </p:sp>
        <p:sp>
          <p:nvSpPr>
            <p:cNvPr id="71" name="Shape 2304">
              <a:extLst>
                <a:ext uri="{FF2B5EF4-FFF2-40B4-BE49-F238E27FC236}">
                  <a16:creationId xmlns:a16="http://schemas.microsoft.com/office/drawing/2014/main" id="{69D599DE-86A9-4E36-B0D7-CC58B19ED2E7}"/>
                </a:ext>
              </a:extLst>
            </p:cNvPr>
            <p:cNvSpPr/>
            <p:nvPr/>
          </p:nvSpPr>
          <p:spPr>
            <a:xfrm>
              <a:off x="2135188" y="5921375"/>
              <a:ext cx="282574" cy="144462"/>
            </a:xfrm>
            <a:custGeom>
              <a:avLst/>
              <a:gdLst/>
              <a:ahLst/>
              <a:cxnLst/>
              <a:rect l="0" t="0" r="0" b="0"/>
              <a:pathLst>
                <a:path w="120000" h="120000" extrusionOk="0">
                  <a:moveTo>
                    <a:pt x="72682" y="0"/>
                  </a:moveTo>
                  <a:cubicBezTo>
                    <a:pt x="47317" y="0"/>
                    <a:pt x="47317" y="0"/>
                    <a:pt x="47317" y="0"/>
                  </a:cubicBezTo>
                  <a:cubicBezTo>
                    <a:pt x="3623" y="88333"/>
                    <a:pt x="3623" y="88333"/>
                    <a:pt x="3623" y="88333"/>
                  </a:cubicBezTo>
                  <a:cubicBezTo>
                    <a:pt x="0" y="95416"/>
                    <a:pt x="0" y="107083"/>
                    <a:pt x="3623" y="114583"/>
                  </a:cubicBezTo>
                  <a:cubicBezTo>
                    <a:pt x="5541" y="117916"/>
                    <a:pt x="7886" y="120000"/>
                    <a:pt x="10017" y="120000"/>
                  </a:cubicBezTo>
                  <a:cubicBezTo>
                    <a:pt x="12362" y="120000"/>
                    <a:pt x="14706" y="117916"/>
                    <a:pt x="16625" y="114583"/>
                  </a:cubicBezTo>
                  <a:cubicBezTo>
                    <a:pt x="60106" y="26250"/>
                    <a:pt x="60106" y="26250"/>
                    <a:pt x="60106" y="26250"/>
                  </a:cubicBezTo>
                  <a:cubicBezTo>
                    <a:pt x="103587" y="114583"/>
                    <a:pt x="103587" y="114583"/>
                    <a:pt x="103587" y="114583"/>
                  </a:cubicBezTo>
                  <a:cubicBezTo>
                    <a:pt x="105293" y="117916"/>
                    <a:pt x="107637" y="120000"/>
                    <a:pt x="109982" y="120000"/>
                  </a:cubicBezTo>
                  <a:cubicBezTo>
                    <a:pt x="112326" y="120000"/>
                    <a:pt x="114671" y="117916"/>
                    <a:pt x="116376" y="114583"/>
                  </a:cubicBezTo>
                  <a:cubicBezTo>
                    <a:pt x="120000" y="107083"/>
                    <a:pt x="120000" y="95416"/>
                    <a:pt x="116376" y="88333"/>
                  </a:cubicBezTo>
                  <a:lnTo>
                    <a:pt x="72682" y="0"/>
                  </a:lnTo>
                  <a:close/>
                </a:path>
              </a:pathLst>
            </a:custGeom>
            <a:grpFill/>
            <a:ln>
              <a:noFill/>
            </a:ln>
          </p:spPr>
          <p:txBody>
            <a:bodyPr wrap="square" lIns="91410" tIns="45704" rIns="91410" bIns="45704" anchor="t" anchorCtr="0">
              <a:noAutofit/>
            </a:bodyPr>
            <a:lstStyle/>
            <a:p>
              <a:pPr defTabSz="932863"/>
              <a:endParaRPr sz="1600" dirty="0">
                <a:solidFill>
                  <a:srgbClr val="000000"/>
                </a:solidFill>
                <a:latin typeface="Arial"/>
                <a:ea typeface="Arial"/>
                <a:cs typeface="Arial"/>
                <a:sym typeface="Arial"/>
              </a:endParaRPr>
            </a:p>
          </p:txBody>
        </p:sp>
        <p:sp>
          <p:nvSpPr>
            <p:cNvPr id="72" name="Shape 2305">
              <a:extLst>
                <a:ext uri="{FF2B5EF4-FFF2-40B4-BE49-F238E27FC236}">
                  <a16:creationId xmlns:a16="http://schemas.microsoft.com/office/drawing/2014/main" id="{F4BAE191-290C-42F5-8531-556E328EC965}"/>
                </a:ext>
              </a:extLst>
            </p:cNvPr>
            <p:cNvSpPr/>
            <p:nvPr/>
          </p:nvSpPr>
          <p:spPr>
            <a:xfrm>
              <a:off x="2092325" y="5278437"/>
              <a:ext cx="441324" cy="614363"/>
            </a:xfrm>
            <a:custGeom>
              <a:avLst/>
              <a:gdLst/>
              <a:ahLst/>
              <a:cxnLst/>
              <a:rect l="0" t="0" r="0" b="0"/>
              <a:pathLst>
                <a:path w="120000" h="120000" extrusionOk="0">
                  <a:moveTo>
                    <a:pt x="103071" y="10622"/>
                  </a:moveTo>
                  <a:cubicBezTo>
                    <a:pt x="72491" y="10622"/>
                    <a:pt x="72491" y="10622"/>
                    <a:pt x="72491" y="10622"/>
                  </a:cubicBezTo>
                  <a:cubicBezTo>
                    <a:pt x="71262" y="4622"/>
                    <a:pt x="64163" y="0"/>
                    <a:pt x="55563" y="0"/>
                  </a:cubicBezTo>
                  <a:cubicBezTo>
                    <a:pt x="44232" y="0"/>
                    <a:pt x="44232" y="0"/>
                    <a:pt x="44232" y="0"/>
                  </a:cubicBezTo>
                  <a:cubicBezTo>
                    <a:pt x="35631" y="0"/>
                    <a:pt x="28532" y="4622"/>
                    <a:pt x="27440" y="10622"/>
                  </a:cubicBezTo>
                  <a:cubicBezTo>
                    <a:pt x="0" y="10622"/>
                    <a:pt x="0" y="10622"/>
                    <a:pt x="0" y="10622"/>
                  </a:cubicBezTo>
                  <a:cubicBezTo>
                    <a:pt x="682" y="12688"/>
                    <a:pt x="1228" y="14852"/>
                    <a:pt x="1228" y="17114"/>
                  </a:cubicBezTo>
                  <a:cubicBezTo>
                    <a:pt x="1228" y="17704"/>
                    <a:pt x="1092" y="18196"/>
                    <a:pt x="1092" y="18786"/>
                  </a:cubicBezTo>
                  <a:cubicBezTo>
                    <a:pt x="34402" y="18786"/>
                    <a:pt x="34402" y="18786"/>
                    <a:pt x="34402" y="18786"/>
                  </a:cubicBezTo>
                  <a:cubicBezTo>
                    <a:pt x="38907" y="18786"/>
                    <a:pt x="38907" y="18786"/>
                    <a:pt x="38907" y="18786"/>
                  </a:cubicBezTo>
                  <a:cubicBezTo>
                    <a:pt x="60887" y="18786"/>
                    <a:pt x="60887" y="18786"/>
                    <a:pt x="60887" y="18786"/>
                  </a:cubicBezTo>
                  <a:cubicBezTo>
                    <a:pt x="66894" y="18786"/>
                    <a:pt x="66894" y="18786"/>
                    <a:pt x="66894" y="18786"/>
                  </a:cubicBezTo>
                  <a:cubicBezTo>
                    <a:pt x="103071" y="18786"/>
                    <a:pt x="103071" y="18786"/>
                    <a:pt x="103071" y="18786"/>
                  </a:cubicBezTo>
                  <a:cubicBezTo>
                    <a:pt x="106211" y="18786"/>
                    <a:pt x="108668" y="20852"/>
                    <a:pt x="108668" y="23409"/>
                  </a:cubicBezTo>
                  <a:cubicBezTo>
                    <a:pt x="108668" y="107213"/>
                    <a:pt x="108668" y="107213"/>
                    <a:pt x="108668" y="107213"/>
                  </a:cubicBezTo>
                  <a:cubicBezTo>
                    <a:pt x="108668" y="109770"/>
                    <a:pt x="106211" y="111836"/>
                    <a:pt x="103071" y="111836"/>
                  </a:cubicBezTo>
                  <a:cubicBezTo>
                    <a:pt x="3139" y="111836"/>
                    <a:pt x="3139" y="111836"/>
                    <a:pt x="3139" y="111836"/>
                  </a:cubicBezTo>
                  <a:cubicBezTo>
                    <a:pt x="2866" y="114590"/>
                    <a:pt x="2457" y="117344"/>
                    <a:pt x="2184" y="120000"/>
                  </a:cubicBezTo>
                  <a:cubicBezTo>
                    <a:pt x="103071" y="120000"/>
                    <a:pt x="103071" y="120000"/>
                    <a:pt x="103071" y="120000"/>
                  </a:cubicBezTo>
                  <a:cubicBezTo>
                    <a:pt x="112491" y="120000"/>
                    <a:pt x="120000" y="114295"/>
                    <a:pt x="120000" y="107213"/>
                  </a:cubicBezTo>
                  <a:cubicBezTo>
                    <a:pt x="120000" y="23409"/>
                    <a:pt x="120000" y="23409"/>
                    <a:pt x="120000" y="23409"/>
                  </a:cubicBezTo>
                  <a:cubicBezTo>
                    <a:pt x="120000" y="16327"/>
                    <a:pt x="112491" y="10622"/>
                    <a:pt x="103071" y="10622"/>
                  </a:cubicBezTo>
                  <a:close/>
                </a:path>
              </a:pathLst>
            </a:custGeom>
            <a:grpFill/>
            <a:ln>
              <a:noFill/>
            </a:ln>
          </p:spPr>
          <p:txBody>
            <a:bodyPr wrap="square" lIns="91410" tIns="45704" rIns="91410" bIns="45704" anchor="t" anchorCtr="0">
              <a:noAutofit/>
            </a:bodyPr>
            <a:lstStyle/>
            <a:p>
              <a:pPr defTabSz="932863"/>
              <a:endParaRPr sz="1600" dirty="0">
                <a:solidFill>
                  <a:srgbClr val="000000"/>
                </a:solidFill>
                <a:latin typeface="Arial"/>
                <a:ea typeface="Arial"/>
                <a:cs typeface="Arial"/>
                <a:sym typeface="Arial"/>
              </a:endParaRPr>
            </a:p>
          </p:txBody>
        </p:sp>
      </p:grpSp>
      <p:pic>
        <p:nvPicPr>
          <p:cNvPr id="98" name="Picture 79" descr="A close up of a logo&#10;&#10;Description generated with very high confidence">
            <a:extLst>
              <a:ext uri="{FF2B5EF4-FFF2-40B4-BE49-F238E27FC236}">
                <a16:creationId xmlns:a16="http://schemas.microsoft.com/office/drawing/2014/main" id="{12B79ABC-661B-49DB-B7B5-8AF5464B40F6}"/>
              </a:ext>
            </a:extLst>
          </p:cNvPr>
          <p:cNvPicPr>
            <a:picLocks noChangeAspect="1"/>
          </p:cNvPicPr>
          <p:nvPr/>
        </p:nvPicPr>
        <p:blipFill rotWithShape="1">
          <a:blip r:embed="rId3" cstate="print">
            <a:duotone>
              <a:schemeClr val="accent1">
                <a:shade val="45000"/>
                <a:satMod val="135000"/>
              </a:schemeClr>
              <a:prstClr val="white"/>
            </a:duotone>
            <a:extLst>
              <a:ext uri="{28A0092B-C50C-407E-A947-70E740481C1C}">
                <a14:useLocalDpi xmlns:a14="http://schemas.microsoft.com/office/drawing/2010/main" val="0"/>
              </a:ext>
            </a:extLst>
          </a:blip>
          <a:srcRect l="7899" t="14124" r="8944" b="27484"/>
          <a:stretch/>
        </p:blipFill>
        <p:spPr>
          <a:xfrm>
            <a:off x="1553672" y="4832362"/>
            <a:ext cx="427501" cy="300190"/>
          </a:xfrm>
          <a:prstGeom prst="rect">
            <a:avLst/>
          </a:prstGeom>
        </p:spPr>
      </p:pic>
      <p:sp>
        <p:nvSpPr>
          <p:cNvPr id="40" name="Titre 23">
            <a:extLst>
              <a:ext uri="{FF2B5EF4-FFF2-40B4-BE49-F238E27FC236}">
                <a16:creationId xmlns:a16="http://schemas.microsoft.com/office/drawing/2014/main" id="{95BA5E4A-3BB6-497D-BCA5-51A37862FE12}"/>
              </a:ext>
            </a:extLst>
          </p:cNvPr>
          <p:cNvSpPr txBox="1">
            <a:spLocks/>
          </p:cNvSpPr>
          <p:nvPr/>
        </p:nvSpPr>
        <p:spPr>
          <a:xfrm>
            <a:off x="1722564" y="202696"/>
            <a:ext cx="8954500" cy="408237"/>
          </a:xfrm>
          <a:prstGeom prst="rect">
            <a:avLst/>
          </a:prstGeom>
        </p:spPr>
        <p:txBody>
          <a:bodyPr/>
          <a:lstStyle>
            <a:lvl1pPr algn="l" defTabSz="895350" rtl="0" eaLnBrk="1" fontAlgn="base" hangingPunct="1">
              <a:spcBef>
                <a:spcPct val="0"/>
              </a:spcBef>
              <a:spcAft>
                <a:spcPct val="0"/>
              </a:spcAft>
              <a:tabLst>
                <a:tab pos="357188" algn="l"/>
              </a:tabLst>
              <a:defRPr sz="1900" b="1">
                <a:solidFill>
                  <a:schemeClr val="tx2"/>
                </a:solidFill>
                <a:latin typeface="+mj-lt"/>
                <a:ea typeface="+mj-ea"/>
                <a:cs typeface="+mj-cs"/>
              </a:defRPr>
            </a:lvl1pPr>
            <a:lvl2pPr algn="l" defTabSz="895350" rtl="0" eaLnBrk="1" fontAlgn="base" hangingPunct="1">
              <a:spcBef>
                <a:spcPct val="0"/>
              </a:spcBef>
              <a:spcAft>
                <a:spcPct val="0"/>
              </a:spcAft>
              <a:defRPr sz="1900" b="1">
                <a:solidFill>
                  <a:schemeClr val="tx2"/>
                </a:solidFill>
                <a:latin typeface="Arial" charset="0"/>
              </a:defRPr>
            </a:lvl2pPr>
            <a:lvl3pPr algn="l" defTabSz="895350" rtl="0" eaLnBrk="1" fontAlgn="base" hangingPunct="1">
              <a:spcBef>
                <a:spcPct val="0"/>
              </a:spcBef>
              <a:spcAft>
                <a:spcPct val="0"/>
              </a:spcAft>
              <a:defRPr sz="1900" b="1">
                <a:solidFill>
                  <a:schemeClr val="tx2"/>
                </a:solidFill>
                <a:latin typeface="Arial" charset="0"/>
              </a:defRPr>
            </a:lvl3pPr>
            <a:lvl4pPr algn="l" defTabSz="895350" rtl="0" eaLnBrk="1" fontAlgn="base" hangingPunct="1">
              <a:spcBef>
                <a:spcPct val="0"/>
              </a:spcBef>
              <a:spcAft>
                <a:spcPct val="0"/>
              </a:spcAft>
              <a:defRPr sz="1900" b="1">
                <a:solidFill>
                  <a:schemeClr val="tx2"/>
                </a:solidFill>
                <a:latin typeface="Arial" charset="0"/>
              </a:defRPr>
            </a:lvl4pPr>
            <a:lvl5pPr algn="l" defTabSz="895350" rtl="0" eaLnBrk="1" fontAlgn="base" hangingPunct="1">
              <a:spcBef>
                <a:spcPct val="0"/>
              </a:spcBef>
              <a:spcAft>
                <a:spcPct val="0"/>
              </a:spcAft>
              <a:defRPr sz="1900" b="1">
                <a:solidFill>
                  <a:schemeClr val="tx2"/>
                </a:solidFill>
                <a:latin typeface="Arial" charset="0"/>
              </a:defRPr>
            </a:lvl5pPr>
            <a:lvl6pPr marL="457200" algn="l" defTabSz="895350" rtl="0" eaLnBrk="1" fontAlgn="base" hangingPunct="1">
              <a:spcBef>
                <a:spcPct val="0"/>
              </a:spcBef>
              <a:spcAft>
                <a:spcPct val="0"/>
              </a:spcAft>
              <a:defRPr sz="1900" b="1">
                <a:solidFill>
                  <a:schemeClr val="tx2"/>
                </a:solidFill>
                <a:latin typeface="Arial" charset="0"/>
              </a:defRPr>
            </a:lvl6pPr>
            <a:lvl7pPr marL="914400" algn="l" defTabSz="895350" rtl="0" eaLnBrk="1" fontAlgn="base" hangingPunct="1">
              <a:spcBef>
                <a:spcPct val="0"/>
              </a:spcBef>
              <a:spcAft>
                <a:spcPct val="0"/>
              </a:spcAft>
              <a:defRPr sz="1900" b="1">
                <a:solidFill>
                  <a:schemeClr val="tx2"/>
                </a:solidFill>
                <a:latin typeface="Arial" charset="0"/>
              </a:defRPr>
            </a:lvl7pPr>
            <a:lvl8pPr marL="1371600" algn="l" defTabSz="895350" rtl="0" eaLnBrk="1" fontAlgn="base" hangingPunct="1">
              <a:spcBef>
                <a:spcPct val="0"/>
              </a:spcBef>
              <a:spcAft>
                <a:spcPct val="0"/>
              </a:spcAft>
              <a:defRPr sz="1900" b="1">
                <a:solidFill>
                  <a:schemeClr val="tx2"/>
                </a:solidFill>
                <a:latin typeface="Arial" charset="0"/>
              </a:defRPr>
            </a:lvl8pPr>
            <a:lvl9pPr marL="1828800" algn="l" defTabSz="895350" rtl="0" eaLnBrk="1" fontAlgn="base" hangingPunct="1">
              <a:spcBef>
                <a:spcPct val="0"/>
              </a:spcBef>
              <a:spcAft>
                <a:spcPct val="0"/>
              </a:spcAft>
              <a:defRPr sz="1900" b="1">
                <a:solidFill>
                  <a:schemeClr val="tx2"/>
                </a:solidFill>
                <a:latin typeface="Arial" charset="0"/>
              </a:defRPr>
            </a:lvl9pPr>
          </a:lstStyle>
          <a:p>
            <a:pPr algn="ctr"/>
            <a:r>
              <a:rPr lang="fr-FR" sz="1939" kern="0" dirty="0">
                <a:solidFill>
                  <a:schemeClr val="accent1"/>
                </a:solidFill>
              </a:rPr>
              <a:t>Projet d’</a:t>
            </a:r>
            <a:r>
              <a:rPr lang="fr-FR" sz="1939" kern="0" dirty="0" err="1">
                <a:solidFill>
                  <a:schemeClr val="accent1"/>
                </a:solidFill>
              </a:rPr>
              <a:t>amenagement</a:t>
            </a:r>
            <a:r>
              <a:rPr lang="fr-FR" sz="1939" kern="0" dirty="0">
                <a:solidFill>
                  <a:schemeClr val="accent1"/>
                </a:solidFill>
              </a:rPr>
              <a:t> de la cascade de </a:t>
            </a:r>
            <a:r>
              <a:rPr lang="fr-FR" sz="1939" kern="0" dirty="0" err="1">
                <a:solidFill>
                  <a:schemeClr val="accent1"/>
                </a:solidFill>
              </a:rPr>
              <a:t>Kpete</a:t>
            </a:r>
            <a:r>
              <a:rPr lang="fr-FR" sz="1939" kern="0" dirty="0">
                <a:solidFill>
                  <a:schemeClr val="accent1"/>
                </a:solidFill>
              </a:rPr>
              <a:t> </a:t>
            </a:r>
            <a:r>
              <a:rPr lang="fr-FR" sz="1939" kern="0" dirty="0" err="1">
                <a:solidFill>
                  <a:schemeClr val="accent1"/>
                </a:solidFill>
              </a:rPr>
              <a:t>Bena</a:t>
            </a:r>
            <a:r>
              <a:rPr lang="fr-FR" sz="1939" kern="0" dirty="0">
                <a:solidFill>
                  <a:schemeClr val="accent1"/>
                </a:solidFill>
              </a:rPr>
              <a:t> (</a:t>
            </a:r>
            <a:r>
              <a:rPr lang="fr-FR" sz="1600" i="1" kern="0" dirty="0">
                <a:solidFill>
                  <a:schemeClr val="accent1"/>
                </a:solidFill>
              </a:rPr>
              <a:t>Préfecture de </a:t>
            </a:r>
            <a:r>
              <a:rPr lang="fr-FR" sz="1600" i="1" kern="0" dirty="0" err="1">
                <a:solidFill>
                  <a:schemeClr val="accent1"/>
                </a:solidFill>
              </a:rPr>
              <a:t>Wawa</a:t>
            </a:r>
            <a:r>
              <a:rPr lang="fr-FR" sz="1939" kern="0" dirty="0">
                <a:solidFill>
                  <a:schemeClr val="accent1"/>
                </a:solidFill>
              </a:rPr>
              <a:t>)</a:t>
            </a:r>
          </a:p>
        </p:txBody>
      </p:sp>
      <p:sp>
        <p:nvSpPr>
          <p:cNvPr id="39" name="Rectangle 38">
            <a:extLst>
              <a:ext uri="{FF2B5EF4-FFF2-40B4-BE49-F238E27FC236}">
                <a16:creationId xmlns:a16="http://schemas.microsoft.com/office/drawing/2014/main" id="{23FCC8E4-7155-4ECB-A517-2CC900A34664}"/>
              </a:ext>
            </a:extLst>
          </p:cNvPr>
          <p:cNvSpPr/>
          <p:nvPr/>
        </p:nvSpPr>
        <p:spPr>
          <a:xfrm>
            <a:off x="10910416" y="0"/>
            <a:ext cx="1281584" cy="270376"/>
          </a:xfrm>
          <a:prstGeom prst="rect">
            <a:avLst/>
          </a:prstGeom>
          <a:solidFill>
            <a:srgbClr val="005E00"/>
          </a:solidFill>
        </p:spPr>
        <p:txBody>
          <a:bodyPr wrap="square">
            <a:spAutoFit/>
          </a:bodyPr>
          <a:lstStyle/>
          <a:p>
            <a:pPr defTabSz="932863"/>
            <a:r>
              <a:rPr lang="fr-FR" sz="1122" b="1" dirty="0">
                <a:solidFill>
                  <a:srgbClr val="FFFFFF"/>
                </a:solidFill>
              </a:rPr>
              <a:t>FICHE PROJET </a:t>
            </a:r>
            <a:endParaRPr lang="en-GB" sz="1122" dirty="0">
              <a:solidFill>
                <a:srgbClr val="FFFFFF"/>
              </a:solidFill>
            </a:endParaRPr>
          </a:p>
        </p:txBody>
      </p:sp>
      <p:pic>
        <p:nvPicPr>
          <p:cNvPr id="4" name="Graphic 3" descr="Star with solid fill">
            <a:extLst>
              <a:ext uri="{FF2B5EF4-FFF2-40B4-BE49-F238E27FC236}">
                <a16:creationId xmlns:a16="http://schemas.microsoft.com/office/drawing/2014/main" id="{0704C949-A515-6196-E154-476AC44B3703}"/>
              </a:ext>
            </a:extLst>
          </p:cNvPr>
          <p:cNvPicPr>
            <a:picLocks noChangeAspect="1"/>
          </p:cNvPicPr>
          <p:nvPr/>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7975" y="239920"/>
            <a:ext cx="319616" cy="319616"/>
          </a:xfrm>
          <a:prstGeom prst="rect">
            <a:avLst/>
          </a:prstGeom>
        </p:spPr>
      </p:pic>
      <p:pic>
        <p:nvPicPr>
          <p:cNvPr id="5" name="Graphic 4" descr="Star with solid fill">
            <a:extLst>
              <a:ext uri="{FF2B5EF4-FFF2-40B4-BE49-F238E27FC236}">
                <a16:creationId xmlns:a16="http://schemas.microsoft.com/office/drawing/2014/main" id="{B4226F5A-B809-499A-93A2-5EE4D3DEB25E}"/>
              </a:ext>
            </a:extLst>
          </p:cNvPr>
          <p:cNvPicPr>
            <a:picLocks noChangeAspect="1"/>
          </p:cNvPicPr>
          <p:nvPr/>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7975" y="6471223"/>
            <a:ext cx="319616" cy="319616"/>
          </a:xfrm>
          <a:prstGeom prst="rect">
            <a:avLst/>
          </a:prstGeom>
        </p:spPr>
      </p:pic>
      <p:sp>
        <p:nvSpPr>
          <p:cNvPr id="6" name="TextBox 5">
            <a:extLst>
              <a:ext uri="{FF2B5EF4-FFF2-40B4-BE49-F238E27FC236}">
                <a16:creationId xmlns:a16="http://schemas.microsoft.com/office/drawing/2014/main" id="{F66E0D47-ECBE-760F-EEA8-300558C4C710}"/>
              </a:ext>
            </a:extLst>
          </p:cNvPr>
          <p:cNvSpPr txBox="1"/>
          <p:nvPr/>
        </p:nvSpPr>
        <p:spPr>
          <a:xfrm>
            <a:off x="709494" y="6543040"/>
            <a:ext cx="4268906" cy="221491"/>
          </a:xfrm>
          <a:prstGeom prst="rect">
            <a:avLst/>
          </a:prstGeom>
          <a:ln w="6350">
            <a:noFill/>
            <a:miter lim="800000"/>
          </a:ln>
        </p:spPr>
        <p:txBody>
          <a:bodyPr vert="horz" wrap="square" lIns="0" tIns="0" rIns="0" bIns="0" rtlCol="0">
            <a:noAutofit/>
          </a:bodyPr>
          <a:lstStyle/>
          <a:p>
            <a:pPr algn="l">
              <a:spcBef>
                <a:spcPts val="300"/>
              </a:spcBef>
              <a:spcAft>
                <a:spcPts val="300"/>
              </a:spcAft>
              <a:buNone/>
            </a:pPr>
            <a:r>
              <a:rPr lang="fr-FR" sz="1050" dirty="0"/>
              <a:t>Projet phare</a:t>
            </a:r>
          </a:p>
        </p:txBody>
      </p:sp>
      <p:sp>
        <p:nvSpPr>
          <p:cNvPr id="7" name="CustomShape 3">
            <a:extLst>
              <a:ext uri="{FF2B5EF4-FFF2-40B4-BE49-F238E27FC236}">
                <a16:creationId xmlns:a16="http://schemas.microsoft.com/office/drawing/2014/main" id="{0AA333FE-025F-DDBF-5149-F10DAE38715C}"/>
              </a:ext>
            </a:extLst>
          </p:cNvPr>
          <p:cNvSpPr/>
          <p:nvPr/>
        </p:nvSpPr>
        <p:spPr>
          <a:xfrm>
            <a:off x="374214" y="5603816"/>
            <a:ext cx="1017605" cy="715702"/>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algn="ctr" defTabSz="932863"/>
            <a:r>
              <a:rPr lang="fr-FR" sz="1204" b="1" dirty="0">
                <a:solidFill>
                  <a:srgbClr val="FFFFFF"/>
                </a:solidFill>
                <a:latin typeface="Arial"/>
              </a:rPr>
              <a:t>Maturité</a:t>
            </a:r>
            <a:endParaRPr sz="1204" b="1" dirty="0">
              <a:solidFill>
                <a:srgbClr val="FFFFFF"/>
              </a:solidFill>
              <a:latin typeface="Arial"/>
            </a:endParaRPr>
          </a:p>
        </p:txBody>
      </p:sp>
      <p:sp>
        <p:nvSpPr>
          <p:cNvPr id="8" name="CustomShape 17">
            <a:extLst>
              <a:ext uri="{FF2B5EF4-FFF2-40B4-BE49-F238E27FC236}">
                <a16:creationId xmlns:a16="http://schemas.microsoft.com/office/drawing/2014/main" id="{9F56C4CE-8132-DAB8-0F1E-68745485DB2B}"/>
              </a:ext>
            </a:extLst>
          </p:cNvPr>
          <p:cNvSpPr/>
          <p:nvPr/>
        </p:nvSpPr>
        <p:spPr>
          <a:xfrm>
            <a:off x="1713882" y="3551285"/>
            <a:ext cx="7812000" cy="0"/>
          </a:xfrm>
          <a:prstGeom prst="straightConnector1">
            <a:avLst/>
          </a:prstGeom>
          <a:noFill/>
          <a:ln w="12600">
            <a:solidFill>
              <a:schemeClr val="accent6"/>
            </a:solidFill>
            <a:custDash>
              <a:ds d="100000" sp="300000"/>
            </a:custDash>
            <a:round/>
          </a:ln>
        </p:spPr>
        <p:style>
          <a:lnRef idx="0">
            <a:scrgbClr r="0" g="0" b="0"/>
          </a:lnRef>
          <a:fillRef idx="0">
            <a:scrgbClr r="0" g="0" b="0"/>
          </a:fillRef>
          <a:effectRef idx="0">
            <a:scrgbClr r="0" g="0" b="0"/>
          </a:effectRef>
          <a:fontRef idx="minor"/>
        </p:style>
        <p:txBody>
          <a:bodyPr/>
          <a:lstStyle/>
          <a:p>
            <a:r>
              <a:rPr lang="fr-FR" dirty="0"/>
              <a:t>   </a:t>
            </a:r>
            <a:endParaRPr lang="fr-TG" dirty="0"/>
          </a:p>
        </p:txBody>
      </p:sp>
      <p:sp>
        <p:nvSpPr>
          <p:cNvPr id="9" name="CustomShape 17">
            <a:extLst>
              <a:ext uri="{FF2B5EF4-FFF2-40B4-BE49-F238E27FC236}">
                <a16:creationId xmlns:a16="http://schemas.microsoft.com/office/drawing/2014/main" id="{FCD1BD5D-B08C-6DC1-EA55-185C330D6AB4}"/>
              </a:ext>
            </a:extLst>
          </p:cNvPr>
          <p:cNvSpPr/>
          <p:nvPr/>
        </p:nvSpPr>
        <p:spPr>
          <a:xfrm>
            <a:off x="1645828" y="4429319"/>
            <a:ext cx="7812000" cy="0"/>
          </a:xfrm>
          <a:prstGeom prst="straightConnector1">
            <a:avLst/>
          </a:prstGeom>
          <a:noFill/>
          <a:ln w="12600">
            <a:solidFill>
              <a:schemeClr val="accent6"/>
            </a:solidFill>
            <a:custDash>
              <a:ds d="100000" sp="300000"/>
            </a:custDash>
            <a:round/>
          </a:ln>
        </p:spPr>
        <p:style>
          <a:lnRef idx="0">
            <a:scrgbClr r="0" g="0" b="0"/>
          </a:lnRef>
          <a:fillRef idx="0">
            <a:scrgbClr r="0" g="0" b="0"/>
          </a:fillRef>
          <a:effectRef idx="0">
            <a:scrgbClr r="0" g="0" b="0"/>
          </a:effectRef>
          <a:fontRef idx="minor"/>
        </p:style>
        <p:txBody>
          <a:bodyPr/>
          <a:lstStyle/>
          <a:p>
            <a:endParaRPr lang="fr-TG"/>
          </a:p>
        </p:txBody>
      </p:sp>
      <p:cxnSp>
        <p:nvCxnSpPr>
          <p:cNvPr id="12" name="Straight Connector 11">
            <a:extLst>
              <a:ext uri="{FF2B5EF4-FFF2-40B4-BE49-F238E27FC236}">
                <a16:creationId xmlns:a16="http://schemas.microsoft.com/office/drawing/2014/main" id="{DCC491C9-98ED-8BE1-F2B2-8378254D0304}"/>
              </a:ext>
            </a:extLst>
          </p:cNvPr>
          <p:cNvCxnSpPr>
            <a:cxnSpLocks/>
          </p:cNvCxnSpPr>
          <p:nvPr/>
        </p:nvCxnSpPr>
        <p:spPr>
          <a:xfrm>
            <a:off x="1670794" y="5826367"/>
            <a:ext cx="7823709" cy="0"/>
          </a:xfrm>
          <a:prstGeom prst="line">
            <a:avLst/>
          </a:prstGeom>
          <a:ln w="3810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grpSp>
        <p:nvGrpSpPr>
          <p:cNvPr id="26" name="Group 25">
            <a:extLst>
              <a:ext uri="{FF2B5EF4-FFF2-40B4-BE49-F238E27FC236}">
                <a16:creationId xmlns:a16="http://schemas.microsoft.com/office/drawing/2014/main" id="{F18896BF-257C-B0D2-A791-0B1B9AE76338}"/>
              </a:ext>
            </a:extLst>
          </p:cNvPr>
          <p:cNvGrpSpPr/>
          <p:nvPr/>
        </p:nvGrpSpPr>
        <p:grpSpPr>
          <a:xfrm>
            <a:off x="2057351" y="5650861"/>
            <a:ext cx="351016" cy="351016"/>
            <a:chOff x="2186558" y="5919217"/>
            <a:chExt cx="351016" cy="351016"/>
          </a:xfrm>
        </p:grpSpPr>
        <p:sp>
          <p:nvSpPr>
            <p:cNvPr id="14" name="Oval 13">
              <a:extLst>
                <a:ext uri="{FF2B5EF4-FFF2-40B4-BE49-F238E27FC236}">
                  <a16:creationId xmlns:a16="http://schemas.microsoft.com/office/drawing/2014/main" id="{D4D2B855-6C43-82F6-5C3D-11D0BC59C986}"/>
                </a:ext>
              </a:extLst>
            </p:cNvPr>
            <p:cNvSpPr/>
            <p:nvPr/>
          </p:nvSpPr>
          <p:spPr>
            <a:xfrm>
              <a:off x="2186559" y="5919217"/>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fr-FR" sz="800" dirty="0" err="1">
                <a:solidFill>
                  <a:srgbClr val="236800"/>
                </a:solidFill>
              </a:endParaRPr>
            </a:p>
          </p:txBody>
        </p:sp>
        <p:sp>
          <p:nvSpPr>
            <p:cNvPr id="19" name="Graphic 17" descr="Badge Tick1 with solid fill">
              <a:extLst>
                <a:ext uri="{FF2B5EF4-FFF2-40B4-BE49-F238E27FC236}">
                  <a16:creationId xmlns:a16="http://schemas.microsoft.com/office/drawing/2014/main" id="{028A9F3C-82A1-B713-E221-BD4BA240BC89}"/>
                </a:ext>
              </a:extLst>
            </p:cNvPr>
            <p:cNvSpPr/>
            <p:nvPr/>
          </p:nvSpPr>
          <p:spPr>
            <a:xfrm>
              <a:off x="2186558" y="5919217"/>
              <a:ext cx="351016" cy="351016"/>
            </a:xfrm>
            <a:custGeom>
              <a:avLst/>
              <a:gdLst>
                <a:gd name="connsiteX0" fmla="*/ 175508 w 351016"/>
                <a:gd name="connsiteY0" fmla="*/ 0 h 351016"/>
                <a:gd name="connsiteX1" fmla="*/ 0 w 351016"/>
                <a:gd name="connsiteY1" fmla="*/ 175508 h 351016"/>
                <a:gd name="connsiteX2" fmla="*/ 175508 w 351016"/>
                <a:gd name="connsiteY2" fmla="*/ 351016 h 351016"/>
                <a:gd name="connsiteX3" fmla="*/ 351016 w 351016"/>
                <a:gd name="connsiteY3" fmla="*/ 175508 h 351016"/>
                <a:gd name="connsiteX4" fmla="*/ 351016 w 351016"/>
                <a:gd name="connsiteY4" fmla="*/ 175494 h 351016"/>
                <a:gd name="connsiteX5" fmla="*/ 175642 w 351016"/>
                <a:gd name="connsiteY5" fmla="*/ 0 h 351016"/>
                <a:gd name="connsiteX6" fmla="*/ 175508 w 351016"/>
                <a:gd name="connsiteY6" fmla="*/ 0 h 351016"/>
                <a:gd name="connsiteX7" fmla="*/ 218023 w 351016"/>
                <a:gd name="connsiteY7" fmla="*/ 183891 h 351016"/>
                <a:gd name="connsiteX8" fmla="*/ 140849 w 351016"/>
                <a:gd name="connsiteY8" fmla="*/ 261143 h 351016"/>
                <a:gd name="connsiteX9" fmla="*/ 74720 w 351016"/>
                <a:gd name="connsiteY9" fmla="*/ 195014 h 351016"/>
                <a:gd name="connsiteX10" fmla="*/ 96814 w 351016"/>
                <a:gd name="connsiteY10" fmla="*/ 172920 h 351016"/>
                <a:gd name="connsiteX11" fmla="*/ 140849 w 351016"/>
                <a:gd name="connsiteY11" fmla="*/ 216956 h 351016"/>
                <a:gd name="connsiteX12" fmla="*/ 204622 w 351016"/>
                <a:gd name="connsiteY12" fmla="*/ 152356 h 351016"/>
                <a:gd name="connsiteX13" fmla="*/ 259341 w 351016"/>
                <a:gd name="connsiteY13" fmla="*/ 98330 h 351016"/>
                <a:gd name="connsiteX14" fmla="*/ 261333 w 351016"/>
                <a:gd name="connsiteY14" fmla="*/ 96481 h 351016"/>
                <a:gd name="connsiteX15" fmla="*/ 263181 w 351016"/>
                <a:gd name="connsiteY15" fmla="*/ 94485 h 351016"/>
                <a:gd name="connsiteX16" fmla="*/ 285585 w 351016"/>
                <a:gd name="connsiteY16" fmla="*/ 116579 h 351016"/>
                <a:gd name="connsiteX17" fmla="*/ 218018 w 351016"/>
                <a:gd name="connsiteY17" fmla="*/ 183877 h 351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1016" h="351016">
                  <a:moveTo>
                    <a:pt x="175508" y="0"/>
                  </a:moveTo>
                  <a:cubicBezTo>
                    <a:pt x="78578" y="0"/>
                    <a:pt x="0" y="78578"/>
                    <a:pt x="0" y="175508"/>
                  </a:cubicBezTo>
                  <a:cubicBezTo>
                    <a:pt x="0" y="272438"/>
                    <a:pt x="78578" y="351016"/>
                    <a:pt x="175508" y="351016"/>
                  </a:cubicBezTo>
                  <a:cubicBezTo>
                    <a:pt x="272438" y="351016"/>
                    <a:pt x="351016" y="272438"/>
                    <a:pt x="351016" y="175508"/>
                  </a:cubicBezTo>
                  <a:cubicBezTo>
                    <a:pt x="351016" y="175503"/>
                    <a:pt x="351016" y="175499"/>
                    <a:pt x="351016" y="175494"/>
                  </a:cubicBezTo>
                  <a:cubicBezTo>
                    <a:pt x="351049" y="78605"/>
                    <a:pt x="272532" y="33"/>
                    <a:pt x="175642" y="0"/>
                  </a:cubicBezTo>
                  <a:cubicBezTo>
                    <a:pt x="175597" y="0"/>
                    <a:pt x="175553" y="0"/>
                    <a:pt x="175508" y="0"/>
                  </a:cubicBezTo>
                  <a:close/>
                  <a:moveTo>
                    <a:pt x="218023" y="183891"/>
                  </a:moveTo>
                  <a:cubicBezTo>
                    <a:pt x="192453" y="209415"/>
                    <a:pt x="166728" y="235166"/>
                    <a:pt x="140849" y="261143"/>
                  </a:cubicBezTo>
                  <a:cubicBezTo>
                    <a:pt x="118858" y="239048"/>
                    <a:pt x="96815" y="217005"/>
                    <a:pt x="74720" y="195014"/>
                  </a:cubicBezTo>
                  <a:lnTo>
                    <a:pt x="96814" y="172920"/>
                  </a:lnTo>
                  <a:lnTo>
                    <a:pt x="140849" y="216956"/>
                  </a:lnTo>
                  <a:cubicBezTo>
                    <a:pt x="162227" y="195270"/>
                    <a:pt x="183484" y="173737"/>
                    <a:pt x="204622" y="152356"/>
                  </a:cubicBezTo>
                  <a:cubicBezTo>
                    <a:pt x="225745" y="130978"/>
                    <a:pt x="237432" y="119504"/>
                    <a:pt x="259341" y="98330"/>
                  </a:cubicBezTo>
                  <a:cubicBezTo>
                    <a:pt x="259956" y="97715"/>
                    <a:pt x="260617" y="97105"/>
                    <a:pt x="261333" y="96481"/>
                  </a:cubicBezTo>
                  <a:cubicBezTo>
                    <a:pt x="262027" y="95892"/>
                    <a:pt x="262648" y="95222"/>
                    <a:pt x="263181" y="94485"/>
                  </a:cubicBezTo>
                  <a:lnTo>
                    <a:pt x="285585" y="116579"/>
                  </a:lnTo>
                  <a:cubicBezTo>
                    <a:pt x="259563" y="142457"/>
                    <a:pt x="243592" y="158354"/>
                    <a:pt x="218018" y="183877"/>
                  </a:cubicBezTo>
                  <a:close/>
                </a:path>
              </a:pathLst>
            </a:custGeom>
            <a:solidFill>
              <a:schemeClr val="accent1"/>
            </a:solidFill>
            <a:ln w="4564" cap="flat">
              <a:noFill/>
              <a:prstDash val="solid"/>
              <a:miter/>
            </a:ln>
          </p:spPr>
          <p:txBody>
            <a:bodyPr rtlCol="0" anchor="ctr"/>
            <a:lstStyle/>
            <a:p>
              <a:endParaRPr lang="fr-FR"/>
            </a:p>
          </p:txBody>
        </p:sp>
      </p:grpSp>
      <p:grpSp>
        <p:nvGrpSpPr>
          <p:cNvPr id="34" name="Group 33">
            <a:extLst>
              <a:ext uri="{FF2B5EF4-FFF2-40B4-BE49-F238E27FC236}">
                <a16:creationId xmlns:a16="http://schemas.microsoft.com/office/drawing/2014/main" id="{ECFD0F46-9755-CC1D-ED4F-CFF4A44756DE}"/>
              </a:ext>
            </a:extLst>
          </p:cNvPr>
          <p:cNvGrpSpPr/>
          <p:nvPr/>
        </p:nvGrpSpPr>
        <p:grpSpPr>
          <a:xfrm>
            <a:off x="4304859" y="5650860"/>
            <a:ext cx="351015" cy="351015"/>
            <a:chOff x="2730547" y="5911505"/>
            <a:chExt cx="351015" cy="351015"/>
          </a:xfrm>
        </p:grpSpPr>
        <p:sp>
          <p:nvSpPr>
            <p:cNvPr id="28" name="Oval 27">
              <a:extLst>
                <a:ext uri="{FF2B5EF4-FFF2-40B4-BE49-F238E27FC236}">
                  <a16:creationId xmlns:a16="http://schemas.microsoft.com/office/drawing/2014/main" id="{01010739-0B37-C31D-B6AC-26ADCD459682}"/>
                </a:ext>
              </a:extLst>
            </p:cNvPr>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fr-FR" sz="800" dirty="0" err="1">
                <a:solidFill>
                  <a:srgbClr val="236800"/>
                </a:solidFill>
              </a:endParaRPr>
            </a:p>
          </p:txBody>
        </p:sp>
        <p:sp>
          <p:nvSpPr>
            <p:cNvPr id="31" name="Graphic 15" descr="Badge Cross with solid fill">
              <a:extLst>
                <a:ext uri="{FF2B5EF4-FFF2-40B4-BE49-F238E27FC236}">
                  <a16:creationId xmlns:a16="http://schemas.microsoft.com/office/drawing/2014/main" id="{3D0D0534-95BF-18A7-225B-5054C53A57BF}"/>
                </a:ext>
              </a:extLst>
            </p:cNvPr>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endParaRPr lang="fr-FR"/>
            </a:p>
          </p:txBody>
        </p:sp>
      </p:grpSp>
      <p:grpSp>
        <p:nvGrpSpPr>
          <p:cNvPr id="45" name="Group 44">
            <a:extLst>
              <a:ext uri="{FF2B5EF4-FFF2-40B4-BE49-F238E27FC236}">
                <a16:creationId xmlns:a16="http://schemas.microsoft.com/office/drawing/2014/main" id="{3F8C2A74-B4F6-5885-4BF9-542468612A4E}"/>
              </a:ext>
            </a:extLst>
          </p:cNvPr>
          <p:cNvGrpSpPr/>
          <p:nvPr/>
        </p:nvGrpSpPr>
        <p:grpSpPr>
          <a:xfrm>
            <a:off x="6552366" y="5654541"/>
            <a:ext cx="351015" cy="351015"/>
            <a:chOff x="2730547" y="5911505"/>
            <a:chExt cx="351015" cy="351015"/>
          </a:xfrm>
        </p:grpSpPr>
        <p:sp>
          <p:nvSpPr>
            <p:cNvPr id="46" name="Oval 45">
              <a:extLst>
                <a:ext uri="{FF2B5EF4-FFF2-40B4-BE49-F238E27FC236}">
                  <a16:creationId xmlns:a16="http://schemas.microsoft.com/office/drawing/2014/main" id="{663B1EBB-CA0E-0D77-EA7F-92FDDC298815}"/>
                </a:ext>
              </a:extLst>
            </p:cNvPr>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fr-FR" sz="800" dirty="0" err="1">
                <a:solidFill>
                  <a:srgbClr val="236800"/>
                </a:solidFill>
              </a:endParaRPr>
            </a:p>
          </p:txBody>
        </p:sp>
        <p:sp>
          <p:nvSpPr>
            <p:cNvPr id="47" name="Graphic 15" descr="Badge Cross with solid fill">
              <a:extLst>
                <a:ext uri="{FF2B5EF4-FFF2-40B4-BE49-F238E27FC236}">
                  <a16:creationId xmlns:a16="http://schemas.microsoft.com/office/drawing/2014/main" id="{9A23B7A9-3E45-1275-270A-0E754A01F981}"/>
                </a:ext>
              </a:extLst>
            </p:cNvPr>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endParaRPr lang="fr-FR"/>
            </a:p>
          </p:txBody>
        </p:sp>
      </p:grpSp>
      <p:grpSp>
        <p:nvGrpSpPr>
          <p:cNvPr id="48" name="Group 47">
            <a:extLst>
              <a:ext uri="{FF2B5EF4-FFF2-40B4-BE49-F238E27FC236}">
                <a16:creationId xmlns:a16="http://schemas.microsoft.com/office/drawing/2014/main" id="{5BC5402D-992A-F57C-E0E9-BFE15BA3F50F}"/>
              </a:ext>
            </a:extLst>
          </p:cNvPr>
          <p:cNvGrpSpPr/>
          <p:nvPr/>
        </p:nvGrpSpPr>
        <p:grpSpPr>
          <a:xfrm>
            <a:off x="8799872" y="5646860"/>
            <a:ext cx="351015" cy="351015"/>
            <a:chOff x="2730547" y="5911505"/>
            <a:chExt cx="351015" cy="351015"/>
          </a:xfrm>
        </p:grpSpPr>
        <p:sp>
          <p:nvSpPr>
            <p:cNvPr id="49" name="Oval 48">
              <a:extLst>
                <a:ext uri="{FF2B5EF4-FFF2-40B4-BE49-F238E27FC236}">
                  <a16:creationId xmlns:a16="http://schemas.microsoft.com/office/drawing/2014/main" id="{C1AED6D0-A84A-CB00-03CD-73CB654932C9}"/>
                </a:ext>
              </a:extLst>
            </p:cNvPr>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fr-FR" sz="800" dirty="0" err="1">
                <a:solidFill>
                  <a:srgbClr val="236800"/>
                </a:solidFill>
              </a:endParaRPr>
            </a:p>
          </p:txBody>
        </p:sp>
        <p:sp>
          <p:nvSpPr>
            <p:cNvPr id="50" name="Graphic 15" descr="Badge Cross with solid fill">
              <a:extLst>
                <a:ext uri="{FF2B5EF4-FFF2-40B4-BE49-F238E27FC236}">
                  <a16:creationId xmlns:a16="http://schemas.microsoft.com/office/drawing/2014/main" id="{57265CD5-ADBC-769B-FD61-76393C6D15BC}"/>
                </a:ext>
              </a:extLst>
            </p:cNvPr>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endParaRPr lang="fr-FR"/>
            </a:p>
          </p:txBody>
        </p:sp>
      </p:grpSp>
      <p:sp>
        <p:nvSpPr>
          <p:cNvPr id="51" name="ZoneTexte 3">
            <a:extLst>
              <a:ext uri="{FF2B5EF4-FFF2-40B4-BE49-F238E27FC236}">
                <a16:creationId xmlns:a16="http://schemas.microsoft.com/office/drawing/2014/main" id="{01B8B82E-A097-612F-A59B-13DD289A39C9}"/>
              </a:ext>
            </a:extLst>
          </p:cNvPr>
          <p:cNvSpPr txBox="1"/>
          <p:nvPr/>
        </p:nvSpPr>
        <p:spPr>
          <a:xfrm>
            <a:off x="1586690" y="6236171"/>
            <a:ext cx="3280566" cy="261610"/>
          </a:xfrm>
          <a:prstGeom prst="rect">
            <a:avLst/>
          </a:prstGeom>
          <a:noFill/>
        </p:spPr>
        <p:txBody>
          <a:bodyPr wrap="square">
            <a:spAutoFit/>
          </a:bodyPr>
          <a:lstStyle/>
          <a:p>
            <a:r>
              <a:rPr lang="fr-FR" sz="1100" b="1" dirty="0">
                <a:solidFill>
                  <a:schemeClr val="accent3"/>
                </a:solidFill>
              </a:rPr>
              <a:t>*</a:t>
            </a:r>
            <a:endParaRPr lang="fr-FR" sz="1100" b="1" dirty="0"/>
          </a:p>
        </p:txBody>
      </p:sp>
      <p:grpSp>
        <p:nvGrpSpPr>
          <p:cNvPr id="52" name="Groupe 37">
            <a:extLst>
              <a:ext uri="{FF2B5EF4-FFF2-40B4-BE49-F238E27FC236}">
                <a16:creationId xmlns:a16="http://schemas.microsoft.com/office/drawing/2014/main" id="{C4A3D91E-1FC0-ECEE-5D79-CD9387C6BD3F}"/>
              </a:ext>
            </a:extLst>
          </p:cNvPr>
          <p:cNvGrpSpPr/>
          <p:nvPr/>
        </p:nvGrpSpPr>
        <p:grpSpPr>
          <a:xfrm>
            <a:off x="10198731" y="1609004"/>
            <a:ext cx="1444433" cy="4034402"/>
            <a:chOff x="3678872" y="1770697"/>
            <a:chExt cx="1139756" cy="3316602"/>
          </a:xfrm>
          <a:solidFill>
            <a:schemeClr val="accent5">
              <a:lumMod val="40000"/>
              <a:lumOff val="60000"/>
            </a:schemeClr>
          </a:solidFill>
        </p:grpSpPr>
        <p:sp>
          <p:nvSpPr>
            <p:cNvPr id="53" name="Freeform 225">
              <a:extLst>
                <a:ext uri="{FF2B5EF4-FFF2-40B4-BE49-F238E27FC236}">
                  <a16:creationId xmlns:a16="http://schemas.microsoft.com/office/drawing/2014/main" id="{11851010-460E-0843-414A-21AA9DD04170}"/>
                </a:ext>
              </a:extLst>
            </p:cNvPr>
            <p:cNvSpPr>
              <a:spLocks/>
            </p:cNvSpPr>
            <p:nvPr/>
          </p:nvSpPr>
          <p:spPr bwMode="gray">
            <a:xfrm>
              <a:off x="4173951" y="4552009"/>
              <a:ext cx="644677" cy="535290"/>
            </a:xfrm>
            <a:custGeom>
              <a:avLst/>
              <a:gdLst>
                <a:gd name="T0" fmla="*/ 84 w 999"/>
                <a:gd name="T1" fmla="*/ 320 h 743"/>
                <a:gd name="T2" fmla="*/ 141 w 999"/>
                <a:gd name="T3" fmla="*/ 244 h 743"/>
                <a:gd name="T4" fmla="*/ 161 w 999"/>
                <a:gd name="T5" fmla="*/ 179 h 743"/>
                <a:gd name="T6" fmla="*/ 308 w 999"/>
                <a:gd name="T7" fmla="*/ 90 h 743"/>
                <a:gd name="T8" fmla="*/ 365 w 999"/>
                <a:gd name="T9" fmla="*/ 96 h 743"/>
                <a:gd name="T10" fmla="*/ 391 w 999"/>
                <a:gd name="T11" fmla="*/ 115 h 743"/>
                <a:gd name="T12" fmla="*/ 423 w 999"/>
                <a:gd name="T13" fmla="*/ 141 h 743"/>
                <a:gd name="T14" fmla="*/ 481 w 999"/>
                <a:gd name="T15" fmla="*/ 173 h 743"/>
                <a:gd name="T16" fmla="*/ 590 w 999"/>
                <a:gd name="T17" fmla="*/ 115 h 743"/>
                <a:gd name="T18" fmla="*/ 660 w 999"/>
                <a:gd name="T19" fmla="*/ 96 h 743"/>
                <a:gd name="T20" fmla="*/ 711 w 999"/>
                <a:gd name="T21" fmla="*/ 58 h 743"/>
                <a:gd name="T22" fmla="*/ 756 w 999"/>
                <a:gd name="T23" fmla="*/ 32 h 743"/>
                <a:gd name="T24" fmla="*/ 788 w 999"/>
                <a:gd name="T25" fmla="*/ 0 h 743"/>
                <a:gd name="T26" fmla="*/ 814 w 999"/>
                <a:gd name="T27" fmla="*/ 26 h 743"/>
                <a:gd name="T28" fmla="*/ 814 w 999"/>
                <a:gd name="T29" fmla="*/ 77 h 743"/>
                <a:gd name="T30" fmla="*/ 807 w 999"/>
                <a:gd name="T31" fmla="*/ 109 h 743"/>
                <a:gd name="T32" fmla="*/ 820 w 999"/>
                <a:gd name="T33" fmla="*/ 141 h 743"/>
                <a:gd name="T34" fmla="*/ 833 w 999"/>
                <a:gd name="T35" fmla="*/ 173 h 743"/>
                <a:gd name="T36" fmla="*/ 801 w 999"/>
                <a:gd name="T37" fmla="*/ 179 h 743"/>
                <a:gd name="T38" fmla="*/ 795 w 999"/>
                <a:gd name="T39" fmla="*/ 218 h 743"/>
                <a:gd name="T40" fmla="*/ 814 w 999"/>
                <a:gd name="T41" fmla="*/ 237 h 743"/>
                <a:gd name="T42" fmla="*/ 814 w 999"/>
                <a:gd name="T43" fmla="*/ 256 h 743"/>
                <a:gd name="T44" fmla="*/ 827 w 999"/>
                <a:gd name="T45" fmla="*/ 295 h 743"/>
                <a:gd name="T46" fmla="*/ 859 w 999"/>
                <a:gd name="T47" fmla="*/ 314 h 743"/>
                <a:gd name="T48" fmla="*/ 871 w 999"/>
                <a:gd name="T49" fmla="*/ 327 h 743"/>
                <a:gd name="T50" fmla="*/ 897 w 999"/>
                <a:gd name="T51" fmla="*/ 346 h 743"/>
                <a:gd name="T52" fmla="*/ 897 w 999"/>
                <a:gd name="T53" fmla="*/ 372 h 743"/>
                <a:gd name="T54" fmla="*/ 916 w 999"/>
                <a:gd name="T55" fmla="*/ 391 h 743"/>
                <a:gd name="T56" fmla="*/ 929 w 999"/>
                <a:gd name="T57" fmla="*/ 410 h 743"/>
                <a:gd name="T58" fmla="*/ 955 w 999"/>
                <a:gd name="T59" fmla="*/ 429 h 743"/>
                <a:gd name="T60" fmla="*/ 974 w 999"/>
                <a:gd name="T61" fmla="*/ 455 h 743"/>
                <a:gd name="T62" fmla="*/ 967 w 999"/>
                <a:gd name="T63" fmla="*/ 474 h 743"/>
                <a:gd name="T64" fmla="*/ 974 w 999"/>
                <a:gd name="T65" fmla="*/ 493 h 743"/>
                <a:gd name="T66" fmla="*/ 974 w 999"/>
                <a:gd name="T67" fmla="*/ 525 h 743"/>
                <a:gd name="T68" fmla="*/ 987 w 999"/>
                <a:gd name="T69" fmla="*/ 551 h 743"/>
                <a:gd name="T70" fmla="*/ 999 w 999"/>
                <a:gd name="T71" fmla="*/ 576 h 743"/>
                <a:gd name="T72" fmla="*/ 974 w 999"/>
                <a:gd name="T73" fmla="*/ 583 h 743"/>
                <a:gd name="T74" fmla="*/ 948 w 999"/>
                <a:gd name="T75" fmla="*/ 596 h 743"/>
                <a:gd name="T76" fmla="*/ 910 w 999"/>
                <a:gd name="T77" fmla="*/ 608 h 743"/>
                <a:gd name="T78" fmla="*/ 865 w 999"/>
                <a:gd name="T79" fmla="*/ 615 h 743"/>
                <a:gd name="T80" fmla="*/ 833 w 999"/>
                <a:gd name="T81" fmla="*/ 634 h 743"/>
                <a:gd name="T82" fmla="*/ 782 w 999"/>
                <a:gd name="T83" fmla="*/ 647 h 743"/>
                <a:gd name="T84" fmla="*/ 737 w 999"/>
                <a:gd name="T85" fmla="*/ 653 h 743"/>
                <a:gd name="T86" fmla="*/ 686 w 999"/>
                <a:gd name="T87" fmla="*/ 666 h 743"/>
                <a:gd name="T88" fmla="*/ 634 w 999"/>
                <a:gd name="T89" fmla="*/ 679 h 743"/>
                <a:gd name="T90" fmla="*/ 583 w 999"/>
                <a:gd name="T91" fmla="*/ 692 h 743"/>
                <a:gd name="T92" fmla="*/ 545 w 999"/>
                <a:gd name="T93" fmla="*/ 704 h 743"/>
                <a:gd name="T94" fmla="*/ 526 w 999"/>
                <a:gd name="T95" fmla="*/ 711 h 743"/>
                <a:gd name="T96" fmla="*/ 506 w 999"/>
                <a:gd name="T97" fmla="*/ 724 h 743"/>
                <a:gd name="T98" fmla="*/ 468 w 999"/>
                <a:gd name="T99" fmla="*/ 736 h 743"/>
                <a:gd name="T100" fmla="*/ 359 w 999"/>
                <a:gd name="T101" fmla="*/ 692 h 743"/>
                <a:gd name="T102" fmla="*/ 308 w 999"/>
                <a:gd name="T103" fmla="*/ 640 h 743"/>
                <a:gd name="T104" fmla="*/ 269 w 999"/>
                <a:gd name="T105" fmla="*/ 583 h 743"/>
                <a:gd name="T106" fmla="*/ 154 w 999"/>
                <a:gd name="T107" fmla="*/ 525 h 743"/>
                <a:gd name="T108" fmla="*/ 71 w 999"/>
                <a:gd name="T109" fmla="*/ 474 h 743"/>
                <a:gd name="T110" fmla="*/ 33 w 999"/>
                <a:gd name="T111" fmla="*/ 442 h 743"/>
                <a:gd name="T112" fmla="*/ 7 w 999"/>
                <a:gd name="T113" fmla="*/ 391 h 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999" h="743">
                  <a:moveTo>
                    <a:pt x="0" y="359"/>
                  </a:moveTo>
                  <a:lnTo>
                    <a:pt x="7" y="352"/>
                  </a:lnTo>
                  <a:lnTo>
                    <a:pt x="20" y="352"/>
                  </a:lnTo>
                  <a:lnTo>
                    <a:pt x="39" y="346"/>
                  </a:lnTo>
                  <a:lnTo>
                    <a:pt x="52" y="346"/>
                  </a:lnTo>
                  <a:lnTo>
                    <a:pt x="65" y="340"/>
                  </a:lnTo>
                  <a:lnTo>
                    <a:pt x="71" y="333"/>
                  </a:lnTo>
                  <a:lnTo>
                    <a:pt x="84" y="320"/>
                  </a:lnTo>
                  <a:lnTo>
                    <a:pt x="90" y="314"/>
                  </a:lnTo>
                  <a:lnTo>
                    <a:pt x="103" y="301"/>
                  </a:lnTo>
                  <a:lnTo>
                    <a:pt x="109" y="295"/>
                  </a:lnTo>
                  <a:lnTo>
                    <a:pt x="122" y="276"/>
                  </a:lnTo>
                  <a:lnTo>
                    <a:pt x="129" y="269"/>
                  </a:lnTo>
                  <a:lnTo>
                    <a:pt x="135" y="263"/>
                  </a:lnTo>
                  <a:lnTo>
                    <a:pt x="141" y="256"/>
                  </a:lnTo>
                  <a:lnTo>
                    <a:pt x="141" y="244"/>
                  </a:lnTo>
                  <a:lnTo>
                    <a:pt x="148" y="237"/>
                  </a:lnTo>
                  <a:lnTo>
                    <a:pt x="148" y="231"/>
                  </a:lnTo>
                  <a:lnTo>
                    <a:pt x="154" y="231"/>
                  </a:lnTo>
                  <a:lnTo>
                    <a:pt x="161" y="211"/>
                  </a:lnTo>
                  <a:lnTo>
                    <a:pt x="161" y="205"/>
                  </a:lnTo>
                  <a:lnTo>
                    <a:pt x="161" y="199"/>
                  </a:lnTo>
                  <a:lnTo>
                    <a:pt x="161" y="192"/>
                  </a:lnTo>
                  <a:lnTo>
                    <a:pt x="161" y="179"/>
                  </a:lnTo>
                  <a:lnTo>
                    <a:pt x="167" y="167"/>
                  </a:lnTo>
                  <a:lnTo>
                    <a:pt x="161" y="154"/>
                  </a:lnTo>
                  <a:lnTo>
                    <a:pt x="161" y="141"/>
                  </a:lnTo>
                  <a:lnTo>
                    <a:pt x="161" y="122"/>
                  </a:lnTo>
                  <a:lnTo>
                    <a:pt x="161" y="83"/>
                  </a:lnTo>
                  <a:lnTo>
                    <a:pt x="212" y="83"/>
                  </a:lnTo>
                  <a:lnTo>
                    <a:pt x="263" y="90"/>
                  </a:lnTo>
                  <a:lnTo>
                    <a:pt x="308" y="90"/>
                  </a:lnTo>
                  <a:lnTo>
                    <a:pt x="321" y="90"/>
                  </a:lnTo>
                  <a:lnTo>
                    <a:pt x="327" y="90"/>
                  </a:lnTo>
                  <a:lnTo>
                    <a:pt x="333" y="90"/>
                  </a:lnTo>
                  <a:lnTo>
                    <a:pt x="340" y="90"/>
                  </a:lnTo>
                  <a:lnTo>
                    <a:pt x="346" y="90"/>
                  </a:lnTo>
                  <a:lnTo>
                    <a:pt x="359" y="90"/>
                  </a:lnTo>
                  <a:lnTo>
                    <a:pt x="365" y="90"/>
                  </a:lnTo>
                  <a:lnTo>
                    <a:pt x="365" y="96"/>
                  </a:lnTo>
                  <a:lnTo>
                    <a:pt x="359" y="96"/>
                  </a:lnTo>
                  <a:lnTo>
                    <a:pt x="359" y="103"/>
                  </a:lnTo>
                  <a:lnTo>
                    <a:pt x="365" y="103"/>
                  </a:lnTo>
                  <a:lnTo>
                    <a:pt x="372" y="103"/>
                  </a:lnTo>
                  <a:lnTo>
                    <a:pt x="378" y="109"/>
                  </a:lnTo>
                  <a:lnTo>
                    <a:pt x="385" y="109"/>
                  </a:lnTo>
                  <a:lnTo>
                    <a:pt x="385" y="115"/>
                  </a:lnTo>
                  <a:lnTo>
                    <a:pt x="391" y="115"/>
                  </a:lnTo>
                  <a:lnTo>
                    <a:pt x="398" y="115"/>
                  </a:lnTo>
                  <a:lnTo>
                    <a:pt x="398" y="122"/>
                  </a:lnTo>
                  <a:lnTo>
                    <a:pt x="404" y="122"/>
                  </a:lnTo>
                  <a:lnTo>
                    <a:pt x="410" y="122"/>
                  </a:lnTo>
                  <a:lnTo>
                    <a:pt x="410" y="128"/>
                  </a:lnTo>
                  <a:lnTo>
                    <a:pt x="417" y="135"/>
                  </a:lnTo>
                  <a:lnTo>
                    <a:pt x="423" y="135"/>
                  </a:lnTo>
                  <a:lnTo>
                    <a:pt x="423" y="141"/>
                  </a:lnTo>
                  <a:lnTo>
                    <a:pt x="430" y="141"/>
                  </a:lnTo>
                  <a:lnTo>
                    <a:pt x="436" y="141"/>
                  </a:lnTo>
                  <a:lnTo>
                    <a:pt x="442" y="147"/>
                  </a:lnTo>
                  <a:lnTo>
                    <a:pt x="449" y="154"/>
                  </a:lnTo>
                  <a:lnTo>
                    <a:pt x="455" y="160"/>
                  </a:lnTo>
                  <a:lnTo>
                    <a:pt x="462" y="167"/>
                  </a:lnTo>
                  <a:lnTo>
                    <a:pt x="468" y="173"/>
                  </a:lnTo>
                  <a:lnTo>
                    <a:pt x="481" y="173"/>
                  </a:lnTo>
                  <a:lnTo>
                    <a:pt x="494" y="167"/>
                  </a:lnTo>
                  <a:lnTo>
                    <a:pt x="506" y="160"/>
                  </a:lnTo>
                  <a:lnTo>
                    <a:pt x="519" y="147"/>
                  </a:lnTo>
                  <a:lnTo>
                    <a:pt x="538" y="135"/>
                  </a:lnTo>
                  <a:lnTo>
                    <a:pt x="545" y="128"/>
                  </a:lnTo>
                  <a:lnTo>
                    <a:pt x="564" y="122"/>
                  </a:lnTo>
                  <a:lnTo>
                    <a:pt x="577" y="115"/>
                  </a:lnTo>
                  <a:lnTo>
                    <a:pt x="590" y="115"/>
                  </a:lnTo>
                  <a:lnTo>
                    <a:pt x="596" y="109"/>
                  </a:lnTo>
                  <a:lnTo>
                    <a:pt x="609" y="109"/>
                  </a:lnTo>
                  <a:lnTo>
                    <a:pt x="622" y="103"/>
                  </a:lnTo>
                  <a:lnTo>
                    <a:pt x="628" y="103"/>
                  </a:lnTo>
                  <a:lnTo>
                    <a:pt x="634" y="103"/>
                  </a:lnTo>
                  <a:lnTo>
                    <a:pt x="641" y="96"/>
                  </a:lnTo>
                  <a:lnTo>
                    <a:pt x="654" y="96"/>
                  </a:lnTo>
                  <a:lnTo>
                    <a:pt x="660" y="96"/>
                  </a:lnTo>
                  <a:lnTo>
                    <a:pt x="666" y="90"/>
                  </a:lnTo>
                  <a:lnTo>
                    <a:pt x="673" y="90"/>
                  </a:lnTo>
                  <a:lnTo>
                    <a:pt x="686" y="83"/>
                  </a:lnTo>
                  <a:lnTo>
                    <a:pt x="692" y="77"/>
                  </a:lnTo>
                  <a:lnTo>
                    <a:pt x="698" y="71"/>
                  </a:lnTo>
                  <a:lnTo>
                    <a:pt x="705" y="71"/>
                  </a:lnTo>
                  <a:lnTo>
                    <a:pt x="711" y="64"/>
                  </a:lnTo>
                  <a:lnTo>
                    <a:pt x="711" y="58"/>
                  </a:lnTo>
                  <a:lnTo>
                    <a:pt x="718" y="51"/>
                  </a:lnTo>
                  <a:lnTo>
                    <a:pt x="724" y="51"/>
                  </a:lnTo>
                  <a:lnTo>
                    <a:pt x="730" y="45"/>
                  </a:lnTo>
                  <a:lnTo>
                    <a:pt x="737" y="45"/>
                  </a:lnTo>
                  <a:lnTo>
                    <a:pt x="743" y="45"/>
                  </a:lnTo>
                  <a:lnTo>
                    <a:pt x="743" y="39"/>
                  </a:lnTo>
                  <a:lnTo>
                    <a:pt x="750" y="39"/>
                  </a:lnTo>
                  <a:lnTo>
                    <a:pt x="756" y="32"/>
                  </a:lnTo>
                  <a:lnTo>
                    <a:pt x="756" y="26"/>
                  </a:lnTo>
                  <a:lnTo>
                    <a:pt x="756" y="19"/>
                  </a:lnTo>
                  <a:lnTo>
                    <a:pt x="763" y="13"/>
                  </a:lnTo>
                  <a:lnTo>
                    <a:pt x="763" y="7"/>
                  </a:lnTo>
                  <a:lnTo>
                    <a:pt x="769" y="0"/>
                  </a:lnTo>
                  <a:lnTo>
                    <a:pt x="775" y="0"/>
                  </a:lnTo>
                  <a:lnTo>
                    <a:pt x="782" y="0"/>
                  </a:lnTo>
                  <a:lnTo>
                    <a:pt x="788" y="0"/>
                  </a:lnTo>
                  <a:lnTo>
                    <a:pt x="795" y="7"/>
                  </a:lnTo>
                  <a:lnTo>
                    <a:pt x="795" y="13"/>
                  </a:lnTo>
                  <a:lnTo>
                    <a:pt x="801" y="13"/>
                  </a:lnTo>
                  <a:lnTo>
                    <a:pt x="807" y="13"/>
                  </a:lnTo>
                  <a:lnTo>
                    <a:pt x="807" y="19"/>
                  </a:lnTo>
                  <a:lnTo>
                    <a:pt x="814" y="13"/>
                  </a:lnTo>
                  <a:lnTo>
                    <a:pt x="814" y="19"/>
                  </a:lnTo>
                  <a:lnTo>
                    <a:pt x="814" y="26"/>
                  </a:lnTo>
                  <a:lnTo>
                    <a:pt x="814" y="32"/>
                  </a:lnTo>
                  <a:lnTo>
                    <a:pt x="814" y="39"/>
                  </a:lnTo>
                  <a:lnTo>
                    <a:pt x="820" y="39"/>
                  </a:lnTo>
                  <a:lnTo>
                    <a:pt x="814" y="45"/>
                  </a:lnTo>
                  <a:lnTo>
                    <a:pt x="807" y="45"/>
                  </a:lnTo>
                  <a:lnTo>
                    <a:pt x="807" y="51"/>
                  </a:lnTo>
                  <a:lnTo>
                    <a:pt x="814" y="64"/>
                  </a:lnTo>
                  <a:lnTo>
                    <a:pt x="814" y="77"/>
                  </a:lnTo>
                  <a:lnTo>
                    <a:pt x="807" y="83"/>
                  </a:lnTo>
                  <a:lnTo>
                    <a:pt x="814" y="90"/>
                  </a:lnTo>
                  <a:lnTo>
                    <a:pt x="820" y="90"/>
                  </a:lnTo>
                  <a:lnTo>
                    <a:pt x="820" y="96"/>
                  </a:lnTo>
                  <a:lnTo>
                    <a:pt x="814" y="96"/>
                  </a:lnTo>
                  <a:lnTo>
                    <a:pt x="814" y="103"/>
                  </a:lnTo>
                  <a:lnTo>
                    <a:pt x="807" y="103"/>
                  </a:lnTo>
                  <a:lnTo>
                    <a:pt x="807" y="109"/>
                  </a:lnTo>
                  <a:lnTo>
                    <a:pt x="807" y="115"/>
                  </a:lnTo>
                  <a:lnTo>
                    <a:pt x="814" y="115"/>
                  </a:lnTo>
                  <a:lnTo>
                    <a:pt x="820" y="115"/>
                  </a:lnTo>
                  <a:lnTo>
                    <a:pt x="820" y="122"/>
                  </a:lnTo>
                  <a:lnTo>
                    <a:pt x="827" y="128"/>
                  </a:lnTo>
                  <a:lnTo>
                    <a:pt x="820" y="128"/>
                  </a:lnTo>
                  <a:lnTo>
                    <a:pt x="820" y="135"/>
                  </a:lnTo>
                  <a:lnTo>
                    <a:pt x="820" y="141"/>
                  </a:lnTo>
                  <a:lnTo>
                    <a:pt x="820" y="147"/>
                  </a:lnTo>
                  <a:lnTo>
                    <a:pt x="827" y="147"/>
                  </a:lnTo>
                  <a:lnTo>
                    <a:pt x="833" y="147"/>
                  </a:lnTo>
                  <a:lnTo>
                    <a:pt x="827" y="154"/>
                  </a:lnTo>
                  <a:lnTo>
                    <a:pt x="827" y="160"/>
                  </a:lnTo>
                  <a:lnTo>
                    <a:pt x="833" y="160"/>
                  </a:lnTo>
                  <a:lnTo>
                    <a:pt x="833" y="167"/>
                  </a:lnTo>
                  <a:lnTo>
                    <a:pt x="833" y="173"/>
                  </a:lnTo>
                  <a:lnTo>
                    <a:pt x="827" y="173"/>
                  </a:lnTo>
                  <a:lnTo>
                    <a:pt x="820" y="173"/>
                  </a:lnTo>
                  <a:lnTo>
                    <a:pt x="814" y="173"/>
                  </a:lnTo>
                  <a:lnTo>
                    <a:pt x="814" y="179"/>
                  </a:lnTo>
                  <a:lnTo>
                    <a:pt x="807" y="179"/>
                  </a:lnTo>
                  <a:lnTo>
                    <a:pt x="807" y="186"/>
                  </a:lnTo>
                  <a:lnTo>
                    <a:pt x="807" y="179"/>
                  </a:lnTo>
                  <a:lnTo>
                    <a:pt x="801" y="179"/>
                  </a:lnTo>
                  <a:lnTo>
                    <a:pt x="801" y="186"/>
                  </a:lnTo>
                  <a:lnTo>
                    <a:pt x="801" y="192"/>
                  </a:lnTo>
                  <a:lnTo>
                    <a:pt x="801" y="199"/>
                  </a:lnTo>
                  <a:lnTo>
                    <a:pt x="801" y="205"/>
                  </a:lnTo>
                  <a:lnTo>
                    <a:pt x="795" y="211"/>
                  </a:lnTo>
                  <a:lnTo>
                    <a:pt x="788" y="211"/>
                  </a:lnTo>
                  <a:lnTo>
                    <a:pt x="788" y="218"/>
                  </a:lnTo>
                  <a:lnTo>
                    <a:pt x="795" y="218"/>
                  </a:lnTo>
                  <a:lnTo>
                    <a:pt x="801" y="218"/>
                  </a:lnTo>
                  <a:lnTo>
                    <a:pt x="801" y="224"/>
                  </a:lnTo>
                  <a:lnTo>
                    <a:pt x="801" y="231"/>
                  </a:lnTo>
                  <a:lnTo>
                    <a:pt x="801" y="224"/>
                  </a:lnTo>
                  <a:lnTo>
                    <a:pt x="807" y="224"/>
                  </a:lnTo>
                  <a:lnTo>
                    <a:pt x="807" y="231"/>
                  </a:lnTo>
                  <a:lnTo>
                    <a:pt x="814" y="231"/>
                  </a:lnTo>
                  <a:lnTo>
                    <a:pt x="814" y="237"/>
                  </a:lnTo>
                  <a:lnTo>
                    <a:pt x="820" y="237"/>
                  </a:lnTo>
                  <a:lnTo>
                    <a:pt x="820" y="244"/>
                  </a:lnTo>
                  <a:lnTo>
                    <a:pt x="814" y="244"/>
                  </a:lnTo>
                  <a:lnTo>
                    <a:pt x="814" y="250"/>
                  </a:lnTo>
                  <a:lnTo>
                    <a:pt x="820" y="250"/>
                  </a:lnTo>
                  <a:lnTo>
                    <a:pt x="827" y="250"/>
                  </a:lnTo>
                  <a:lnTo>
                    <a:pt x="820" y="256"/>
                  </a:lnTo>
                  <a:lnTo>
                    <a:pt x="814" y="256"/>
                  </a:lnTo>
                  <a:lnTo>
                    <a:pt x="814" y="263"/>
                  </a:lnTo>
                  <a:lnTo>
                    <a:pt x="814" y="269"/>
                  </a:lnTo>
                  <a:lnTo>
                    <a:pt x="814" y="276"/>
                  </a:lnTo>
                  <a:lnTo>
                    <a:pt x="820" y="276"/>
                  </a:lnTo>
                  <a:lnTo>
                    <a:pt x="820" y="282"/>
                  </a:lnTo>
                  <a:lnTo>
                    <a:pt x="820" y="288"/>
                  </a:lnTo>
                  <a:lnTo>
                    <a:pt x="827" y="288"/>
                  </a:lnTo>
                  <a:lnTo>
                    <a:pt x="827" y="295"/>
                  </a:lnTo>
                  <a:lnTo>
                    <a:pt x="833" y="295"/>
                  </a:lnTo>
                  <a:lnTo>
                    <a:pt x="839" y="295"/>
                  </a:lnTo>
                  <a:lnTo>
                    <a:pt x="846" y="295"/>
                  </a:lnTo>
                  <a:lnTo>
                    <a:pt x="846" y="301"/>
                  </a:lnTo>
                  <a:lnTo>
                    <a:pt x="846" y="308"/>
                  </a:lnTo>
                  <a:lnTo>
                    <a:pt x="852" y="308"/>
                  </a:lnTo>
                  <a:lnTo>
                    <a:pt x="852" y="314"/>
                  </a:lnTo>
                  <a:lnTo>
                    <a:pt x="859" y="314"/>
                  </a:lnTo>
                  <a:lnTo>
                    <a:pt x="859" y="320"/>
                  </a:lnTo>
                  <a:lnTo>
                    <a:pt x="865" y="320"/>
                  </a:lnTo>
                  <a:lnTo>
                    <a:pt x="865" y="314"/>
                  </a:lnTo>
                  <a:lnTo>
                    <a:pt x="871" y="314"/>
                  </a:lnTo>
                  <a:lnTo>
                    <a:pt x="871" y="320"/>
                  </a:lnTo>
                  <a:lnTo>
                    <a:pt x="865" y="320"/>
                  </a:lnTo>
                  <a:lnTo>
                    <a:pt x="865" y="327"/>
                  </a:lnTo>
                  <a:lnTo>
                    <a:pt x="871" y="327"/>
                  </a:lnTo>
                  <a:lnTo>
                    <a:pt x="871" y="333"/>
                  </a:lnTo>
                  <a:lnTo>
                    <a:pt x="871" y="340"/>
                  </a:lnTo>
                  <a:lnTo>
                    <a:pt x="878" y="340"/>
                  </a:lnTo>
                  <a:lnTo>
                    <a:pt x="878" y="333"/>
                  </a:lnTo>
                  <a:lnTo>
                    <a:pt x="884" y="333"/>
                  </a:lnTo>
                  <a:lnTo>
                    <a:pt x="891" y="340"/>
                  </a:lnTo>
                  <a:lnTo>
                    <a:pt x="897" y="340"/>
                  </a:lnTo>
                  <a:lnTo>
                    <a:pt x="897" y="346"/>
                  </a:lnTo>
                  <a:lnTo>
                    <a:pt x="897" y="352"/>
                  </a:lnTo>
                  <a:lnTo>
                    <a:pt x="903" y="352"/>
                  </a:lnTo>
                  <a:lnTo>
                    <a:pt x="903" y="359"/>
                  </a:lnTo>
                  <a:lnTo>
                    <a:pt x="903" y="365"/>
                  </a:lnTo>
                  <a:lnTo>
                    <a:pt x="903" y="372"/>
                  </a:lnTo>
                  <a:lnTo>
                    <a:pt x="903" y="378"/>
                  </a:lnTo>
                  <a:lnTo>
                    <a:pt x="897" y="378"/>
                  </a:lnTo>
                  <a:lnTo>
                    <a:pt x="897" y="372"/>
                  </a:lnTo>
                  <a:lnTo>
                    <a:pt x="897" y="378"/>
                  </a:lnTo>
                  <a:lnTo>
                    <a:pt x="897" y="384"/>
                  </a:lnTo>
                  <a:lnTo>
                    <a:pt x="903" y="384"/>
                  </a:lnTo>
                  <a:lnTo>
                    <a:pt x="903" y="391"/>
                  </a:lnTo>
                  <a:lnTo>
                    <a:pt x="910" y="391"/>
                  </a:lnTo>
                  <a:lnTo>
                    <a:pt x="910" y="384"/>
                  </a:lnTo>
                  <a:lnTo>
                    <a:pt x="916" y="384"/>
                  </a:lnTo>
                  <a:lnTo>
                    <a:pt x="916" y="391"/>
                  </a:lnTo>
                  <a:lnTo>
                    <a:pt x="916" y="397"/>
                  </a:lnTo>
                  <a:lnTo>
                    <a:pt x="923" y="397"/>
                  </a:lnTo>
                  <a:lnTo>
                    <a:pt x="929" y="397"/>
                  </a:lnTo>
                  <a:lnTo>
                    <a:pt x="929" y="404"/>
                  </a:lnTo>
                  <a:lnTo>
                    <a:pt x="929" y="397"/>
                  </a:lnTo>
                  <a:lnTo>
                    <a:pt x="935" y="397"/>
                  </a:lnTo>
                  <a:lnTo>
                    <a:pt x="935" y="404"/>
                  </a:lnTo>
                  <a:lnTo>
                    <a:pt x="929" y="410"/>
                  </a:lnTo>
                  <a:lnTo>
                    <a:pt x="935" y="410"/>
                  </a:lnTo>
                  <a:lnTo>
                    <a:pt x="942" y="410"/>
                  </a:lnTo>
                  <a:lnTo>
                    <a:pt x="948" y="410"/>
                  </a:lnTo>
                  <a:lnTo>
                    <a:pt x="948" y="416"/>
                  </a:lnTo>
                  <a:lnTo>
                    <a:pt x="942" y="423"/>
                  </a:lnTo>
                  <a:lnTo>
                    <a:pt x="948" y="423"/>
                  </a:lnTo>
                  <a:lnTo>
                    <a:pt x="955" y="423"/>
                  </a:lnTo>
                  <a:lnTo>
                    <a:pt x="955" y="429"/>
                  </a:lnTo>
                  <a:lnTo>
                    <a:pt x="948" y="429"/>
                  </a:lnTo>
                  <a:lnTo>
                    <a:pt x="948" y="436"/>
                  </a:lnTo>
                  <a:lnTo>
                    <a:pt x="955" y="442"/>
                  </a:lnTo>
                  <a:lnTo>
                    <a:pt x="961" y="442"/>
                  </a:lnTo>
                  <a:lnTo>
                    <a:pt x="961" y="448"/>
                  </a:lnTo>
                  <a:lnTo>
                    <a:pt x="967" y="448"/>
                  </a:lnTo>
                  <a:lnTo>
                    <a:pt x="967" y="455"/>
                  </a:lnTo>
                  <a:lnTo>
                    <a:pt x="974" y="455"/>
                  </a:lnTo>
                  <a:lnTo>
                    <a:pt x="974" y="461"/>
                  </a:lnTo>
                  <a:lnTo>
                    <a:pt x="967" y="461"/>
                  </a:lnTo>
                  <a:lnTo>
                    <a:pt x="967" y="455"/>
                  </a:lnTo>
                  <a:lnTo>
                    <a:pt x="967" y="461"/>
                  </a:lnTo>
                  <a:lnTo>
                    <a:pt x="967" y="468"/>
                  </a:lnTo>
                  <a:lnTo>
                    <a:pt x="961" y="468"/>
                  </a:lnTo>
                  <a:lnTo>
                    <a:pt x="961" y="474"/>
                  </a:lnTo>
                  <a:lnTo>
                    <a:pt x="967" y="474"/>
                  </a:lnTo>
                  <a:lnTo>
                    <a:pt x="974" y="474"/>
                  </a:lnTo>
                  <a:lnTo>
                    <a:pt x="967" y="474"/>
                  </a:lnTo>
                  <a:lnTo>
                    <a:pt x="967" y="480"/>
                  </a:lnTo>
                  <a:lnTo>
                    <a:pt x="961" y="480"/>
                  </a:lnTo>
                  <a:lnTo>
                    <a:pt x="961" y="487"/>
                  </a:lnTo>
                  <a:lnTo>
                    <a:pt x="967" y="487"/>
                  </a:lnTo>
                  <a:lnTo>
                    <a:pt x="967" y="493"/>
                  </a:lnTo>
                  <a:lnTo>
                    <a:pt x="974" y="493"/>
                  </a:lnTo>
                  <a:lnTo>
                    <a:pt x="980" y="493"/>
                  </a:lnTo>
                  <a:lnTo>
                    <a:pt x="980" y="500"/>
                  </a:lnTo>
                  <a:lnTo>
                    <a:pt x="974" y="500"/>
                  </a:lnTo>
                  <a:lnTo>
                    <a:pt x="974" y="506"/>
                  </a:lnTo>
                  <a:lnTo>
                    <a:pt x="980" y="512"/>
                  </a:lnTo>
                  <a:lnTo>
                    <a:pt x="980" y="519"/>
                  </a:lnTo>
                  <a:lnTo>
                    <a:pt x="980" y="525"/>
                  </a:lnTo>
                  <a:lnTo>
                    <a:pt x="974" y="525"/>
                  </a:lnTo>
                  <a:lnTo>
                    <a:pt x="974" y="532"/>
                  </a:lnTo>
                  <a:lnTo>
                    <a:pt x="980" y="532"/>
                  </a:lnTo>
                  <a:lnTo>
                    <a:pt x="980" y="538"/>
                  </a:lnTo>
                  <a:lnTo>
                    <a:pt x="980" y="544"/>
                  </a:lnTo>
                  <a:lnTo>
                    <a:pt x="980" y="538"/>
                  </a:lnTo>
                  <a:lnTo>
                    <a:pt x="987" y="538"/>
                  </a:lnTo>
                  <a:lnTo>
                    <a:pt x="987" y="544"/>
                  </a:lnTo>
                  <a:lnTo>
                    <a:pt x="987" y="551"/>
                  </a:lnTo>
                  <a:lnTo>
                    <a:pt x="987" y="557"/>
                  </a:lnTo>
                  <a:lnTo>
                    <a:pt x="987" y="564"/>
                  </a:lnTo>
                  <a:lnTo>
                    <a:pt x="980" y="564"/>
                  </a:lnTo>
                  <a:lnTo>
                    <a:pt x="987" y="564"/>
                  </a:lnTo>
                  <a:lnTo>
                    <a:pt x="987" y="570"/>
                  </a:lnTo>
                  <a:lnTo>
                    <a:pt x="987" y="576"/>
                  </a:lnTo>
                  <a:lnTo>
                    <a:pt x="993" y="576"/>
                  </a:lnTo>
                  <a:lnTo>
                    <a:pt x="999" y="576"/>
                  </a:lnTo>
                  <a:lnTo>
                    <a:pt x="999" y="583"/>
                  </a:lnTo>
                  <a:lnTo>
                    <a:pt x="993" y="583"/>
                  </a:lnTo>
                  <a:lnTo>
                    <a:pt x="987" y="589"/>
                  </a:lnTo>
                  <a:lnTo>
                    <a:pt x="980" y="589"/>
                  </a:lnTo>
                  <a:lnTo>
                    <a:pt x="980" y="583"/>
                  </a:lnTo>
                  <a:lnTo>
                    <a:pt x="974" y="583"/>
                  </a:lnTo>
                  <a:lnTo>
                    <a:pt x="980" y="583"/>
                  </a:lnTo>
                  <a:lnTo>
                    <a:pt x="974" y="583"/>
                  </a:lnTo>
                  <a:lnTo>
                    <a:pt x="967" y="589"/>
                  </a:lnTo>
                  <a:lnTo>
                    <a:pt x="967" y="583"/>
                  </a:lnTo>
                  <a:lnTo>
                    <a:pt x="967" y="589"/>
                  </a:lnTo>
                  <a:lnTo>
                    <a:pt x="967" y="596"/>
                  </a:lnTo>
                  <a:lnTo>
                    <a:pt x="961" y="589"/>
                  </a:lnTo>
                  <a:lnTo>
                    <a:pt x="961" y="596"/>
                  </a:lnTo>
                  <a:lnTo>
                    <a:pt x="955" y="596"/>
                  </a:lnTo>
                  <a:lnTo>
                    <a:pt x="948" y="596"/>
                  </a:lnTo>
                  <a:lnTo>
                    <a:pt x="942" y="596"/>
                  </a:lnTo>
                  <a:lnTo>
                    <a:pt x="942" y="602"/>
                  </a:lnTo>
                  <a:lnTo>
                    <a:pt x="935" y="602"/>
                  </a:lnTo>
                  <a:lnTo>
                    <a:pt x="929" y="602"/>
                  </a:lnTo>
                  <a:lnTo>
                    <a:pt x="923" y="602"/>
                  </a:lnTo>
                  <a:lnTo>
                    <a:pt x="923" y="608"/>
                  </a:lnTo>
                  <a:lnTo>
                    <a:pt x="916" y="608"/>
                  </a:lnTo>
                  <a:lnTo>
                    <a:pt x="910" y="608"/>
                  </a:lnTo>
                  <a:lnTo>
                    <a:pt x="903" y="608"/>
                  </a:lnTo>
                  <a:lnTo>
                    <a:pt x="897" y="608"/>
                  </a:lnTo>
                  <a:lnTo>
                    <a:pt x="891" y="615"/>
                  </a:lnTo>
                  <a:lnTo>
                    <a:pt x="884" y="608"/>
                  </a:lnTo>
                  <a:lnTo>
                    <a:pt x="884" y="615"/>
                  </a:lnTo>
                  <a:lnTo>
                    <a:pt x="878" y="615"/>
                  </a:lnTo>
                  <a:lnTo>
                    <a:pt x="871" y="615"/>
                  </a:lnTo>
                  <a:lnTo>
                    <a:pt x="865" y="615"/>
                  </a:lnTo>
                  <a:lnTo>
                    <a:pt x="859" y="615"/>
                  </a:lnTo>
                  <a:lnTo>
                    <a:pt x="859" y="621"/>
                  </a:lnTo>
                  <a:lnTo>
                    <a:pt x="852" y="621"/>
                  </a:lnTo>
                  <a:lnTo>
                    <a:pt x="846" y="621"/>
                  </a:lnTo>
                  <a:lnTo>
                    <a:pt x="839" y="621"/>
                  </a:lnTo>
                  <a:lnTo>
                    <a:pt x="839" y="628"/>
                  </a:lnTo>
                  <a:lnTo>
                    <a:pt x="839" y="634"/>
                  </a:lnTo>
                  <a:lnTo>
                    <a:pt x="833" y="634"/>
                  </a:lnTo>
                  <a:lnTo>
                    <a:pt x="827" y="634"/>
                  </a:lnTo>
                  <a:lnTo>
                    <a:pt x="820" y="634"/>
                  </a:lnTo>
                  <a:lnTo>
                    <a:pt x="814" y="634"/>
                  </a:lnTo>
                  <a:lnTo>
                    <a:pt x="807" y="640"/>
                  </a:lnTo>
                  <a:lnTo>
                    <a:pt x="801" y="640"/>
                  </a:lnTo>
                  <a:lnTo>
                    <a:pt x="795" y="640"/>
                  </a:lnTo>
                  <a:lnTo>
                    <a:pt x="788" y="640"/>
                  </a:lnTo>
                  <a:lnTo>
                    <a:pt x="782" y="647"/>
                  </a:lnTo>
                  <a:lnTo>
                    <a:pt x="775" y="647"/>
                  </a:lnTo>
                  <a:lnTo>
                    <a:pt x="769" y="647"/>
                  </a:lnTo>
                  <a:lnTo>
                    <a:pt x="763" y="647"/>
                  </a:lnTo>
                  <a:lnTo>
                    <a:pt x="756" y="647"/>
                  </a:lnTo>
                  <a:lnTo>
                    <a:pt x="756" y="653"/>
                  </a:lnTo>
                  <a:lnTo>
                    <a:pt x="750" y="653"/>
                  </a:lnTo>
                  <a:lnTo>
                    <a:pt x="743" y="653"/>
                  </a:lnTo>
                  <a:lnTo>
                    <a:pt x="737" y="653"/>
                  </a:lnTo>
                  <a:lnTo>
                    <a:pt x="730" y="653"/>
                  </a:lnTo>
                  <a:lnTo>
                    <a:pt x="724" y="653"/>
                  </a:lnTo>
                  <a:lnTo>
                    <a:pt x="724" y="660"/>
                  </a:lnTo>
                  <a:lnTo>
                    <a:pt x="711" y="660"/>
                  </a:lnTo>
                  <a:lnTo>
                    <a:pt x="705" y="660"/>
                  </a:lnTo>
                  <a:lnTo>
                    <a:pt x="698" y="660"/>
                  </a:lnTo>
                  <a:lnTo>
                    <a:pt x="692" y="660"/>
                  </a:lnTo>
                  <a:lnTo>
                    <a:pt x="686" y="666"/>
                  </a:lnTo>
                  <a:lnTo>
                    <a:pt x="679" y="666"/>
                  </a:lnTo>
                  <a:lnTo>
                    <a:pt x="673" y="666"/>
                  </a:lnTo>
                  <a:lnTo>
                    <a:pt x="666" y="672"/>
                  </a:lnTo>
                  <a:lnTo>
                    <a:pt x="660" y="672"/>
                  </a:lnTo>
                  <a:lnTo>
                    <a:pt x="654" y="672"/>
                  </a:lnTo>
                  <a:lnTo>
                    <a:pt x="647" y="672"/>
                  </a:lnTo>
                  <a:lnTo>
                    <a:pt x="641" y="679"/>
                  </a:lnTo>
                  <a:lnTo>
                    <a:pt x="634" y="679"/>
                  </a:lnTo>
                  <a:lnTo>
                    <a:pt x="628" y="679"/>
                  </a:lnTo>
                  <a:lnTo>
                    <a:pt x="622" y="685"/>
                  </a:lnTo>
                  <a:lnTo>
                    <a:pt x="615" y="685"/>
                  </a:lnTo>
                  <a:lnTo>
                    <a:pt x="609" y="685"/>
                  </a:lnTo>
                  <a:lnTo>
                    <a:pt x="602" y="685"/>
                  </a:lnTo>
                  <a:lnTo>
                    <a:pt x="596" y="692"/>
                  </a:lnTo>
                  <a:lnTo>
                    <a:pt x="590" y="692"/>
                  </a:lnTo>
                  <a:lnTo>
                    <a:pt x="583" y="692"/>
                  </a:lnTo>
                  <a:lnTo>
                    <a:pt x="577" y="692"/>
                  </a:lnTo>
                  <a:lnTo>
                    <a:pt x="577" y="698"/>
                  </a:lnTo>
                  <a:lnTo>
                    <a:pt x="570" y="698"/>
                  </a:lnTo>
                  <a:lnTo>
                    <a:pt x="564" y="698"/>
                  </a:lnTo>
                  <a:lnTo>
                    <a:pt x="558" y="698"/>
                  </a:lnTo>
                  <a:lnTo>
                    <a:pt x="558" y="704"/>
                  </a:lnTo>
                  <a:lnTo>
                    <a:pt x="551" y="704"/>
                  </a:lnTo>
                  <a:lnTo>
                    <a:pt x="545" y="704"/>
                  </a:lnTo>
                  <a:lnTo>
                    <a:pt x="538" y="704"/>
                  </a:lnTo>
                  <a:lnTo>
                    <a:pt x="538" y="711"/>
                  </a:lnTo>
                  <a:lnTo>
                    <a:pt x="532" y="711"/>
                  </a:lnTo>
                  <a:lnTo>
                    <a:pt x="526" y="711"/>
                  </a:lnTo>
                  <a:lnTo>
                    <a:pt x="526" y="717"/>
                  </a:lnTo>
                  <a:lnTo>
                    <a:pt x="526" y="724"/>
                  </a:lnTo>
                  <a:lnTo>
                    <a:pt x="526" y="717"/>
                  </a:lnTo>
                  <a:lnTo>
                    <a:pt x="526" y="711"/>
                  </a:lnTo>
                  <a:lnTo>
                    <a:pt x="519" y="717"/>
                  </a:lnTo>
                  <a:lnTo>
                    <a:pt x="526" y="717"/>
                  </a:lnTo>
                  <a:lnTo>
                    <a:pt x="519" y="717"/>
                  </a:lnTo>
                  <a:lnTo>
                    <a:pt x="519" y="724"/>
                  </a:lnTo>
                  <a:lnTo>
                    <a:pt x="526" y="724"/>
                  </a:lnTo>
                  <a:lnTo>
                    <a:pt x="519" y="724"/>
                  </a:lnTo>
                  <a:lnTo>
                    <a:pt x="513" y="724"/>
                  </a:lnTo>
                  <a:lnTo>
                    <a:pt x="506" y="724"/>
                  </a:lnTo>
                  <a:lnTo>
                    <a:pt x="500" y="724"/>
                  </a:lnTo>
                  <a:lnTo>
                    <a:pt x="494" y="724"/>
                  </a:lnTo>
                  <a:lnTo>
                    <a:pt x="494" y="730"/>
                  </a:lnTo>
                  <a:lnTo>
                    <a:pt x="487" y="730"/>
                  </a:lnTo>
                  <a:lnTo>
                    <a:pt x="481" y="730"/>
                  </a:lnTo>
                  <a:lnTo>
                    <a:pt x="474" y="730"/>
                  </a:lnTo>
                  <a:lnTo>
                    <a:pt x="468" y="730"/>
                  </a:lnTo>
                  <a:lnTo>
                    <a:pt x="468" y="736"/>
                  </a:lnTo>
                  <a:lnTo>
                    <a:pt x="462" y="736"/>
                  </a:lnTo>
                  <a:lnTo>
                    <a:pt x="455" y="736"/>
                  </a:lnTo>
                  <a:lnTo>
                    <a:pt x="455" y="743"/>
                  </a:lnTo>
                  <a:lnTo>
                    <a:pt x="449" y="743"/>
                  </a:lnTo>
                  <a:lnTo>
                    <a:pt x="442" y="743"/>
                  </a:lnTo>
                  <a:lnTo>
                    <a:pt x="442" y="692"/>
                  </a:lnTo>
                  <a:lnTo>
                    <a:pt x="391" y="692"/>
                  </a:lnTo>
                  <a:lnTo>
                    <a:pt x="359" y="692"/>
                  </a:lnTo>
                  <a:lnTo>
                    <a:pt x="340" y="692"/>
                  </a:lnTo>
                  <a:lnTo>
                    <a:pt x="333" y="679"/>
                  </a:lnTo>
                  <a:lnTo>
                    <a:pt x="333" y="672"/>
                  </a:lnTo>
                  <a:lnTo>
                    <a:pt x="327" y="666"/>
                  </a:lnTo>
                  <a:lnTo>
                    <a:pt x="321" y="653"/>
                  </a:lnTo>
                  <a:lnTo>
                    <a:pt x="321" y="647"/>
                  </a:lnTo>
                  <a:lnTo>
                    <a:pt x="314" y="647"/>
                  </a:lnTo>
                  <a:lnTo>
                    <a:pt x="308" y="640"/>
                  </a:lnTo>
                  <a:lnTo>
                    <a:pt x="301" y="634"/>
                  </a:lnTo>
                  <a:lnTo>
                    <a:pt x="295" y="634"/>
                  </a:lnTo>
                  <a:lnTo>
                    <a:pt x="289" y="628"/>
                  </a:lnTo>
                  <a:lnTo>
                    <a:pt x="289" y="621"/>
                  </a:lnTo>
                  <a:lnTo>
                    <a:pt x="282" y="615"/>
                  </a:lnTo>
                  <a:lnTo>
                    <a:pt x="276" y="589"/>
                  </a:lnTo>
                  <a:lnTo>
                    <a:pt x="276" y="583"/>
                  </a:lnTo>
                  <a:lnTo>
                    <a:pt x="269" y="583"/>
                  </a:lnTo>
                  <a:lnTo>
                    <a:pt x="269" y="576"/>
                  </a:lnTo>
                  <a:lnTo>
                    <a:pt x="269" y="570"/>
                  </a:lnTo>
                  <a:lnTo>
                    <a:pt x="269" y="564"/>
                  </a:lnTo>
                  <a:lnTo>
                    <a:pt x="269" y="557"/>
                  </a:lnTo>
                  <a:lnTo>
                    <a:pt x="263" y="551"/>
                  </a:lnTo>
                  <a:lnTo>
                    <a:pt x="257" y="538"/>
                  </a:lnTo>
                  <a:lnTo>
                    <a:pt x="161" y="538"/>
                  </a:lnTo>
                  <a:lnTo>
                    <a:pt x="154" y="525"/>
                  </a:lnTo>
                  <a:lnTo>
                    <a:pt x="141" y="506"/>
                  </a:lnTo>
                  <a:lnTo>
                    <a:pt x="129" y="493"/>
                  </a:lnTo>
                  <a:lnTo>
                    <a:pt x="116" y="487"/>
                  </a:lnTo>
                  <a:lnTo>
                    <a:pt x="103" y="480"/>
                  </a:lnTo>
                  <a:lnTo>
                    <a:pt x="97" y="480"/>
                  </a:lnTo>
                  <a:lnTo>
                    <a:pt x="84" y="474"/>
                  </a:lnTo>
                  <a:lnTo>
                    <a:pt x="77" y="474"/>
                  </a:lnTo>
                  <a:lnTo>
                    <a:pt x="71" y="474"/>
                  </a:lnTo>
                  <a:lnTo>
                    <a:pt x="65" y="468"/>
                  </a:lnTo>
                  <a:lnTo>
                    <a:pt x="65" y="461"/>
                  </a:lnTo>
                  <a:lnTo>
                    <a:pt x="65" y="455"/>
                  </a:lnTo>
                  <a:lnTo>
                    <a:pt x="58" y="448"/>
                  </a:lnTo>
                  <a:lnTo>
                    <a:pt x="52" y="448"/>
                  </a:lnTo>
                  <a:lnTo>
                    <a:pt x="45" y="448"/>
                  </a:lnTo>
                  <a:lnTo>
                    <a:pt x="39" y="442"/>
                  </a:lnTo>
                  <a:lnTo>
                    <a:pt x="33" y="442"/>
                  </a:lnTo>
                  <a:lnTo>
                    <a:pt x="33" y="436"/>
                  </a:lnTo>
                  <a:lnTo>
                    <a:pt x="33" y="429"/>
                  </a:lnTo>
                  <a:lnTo>
                    <a:pt x="33" y="423"/>
                  </a:lnTo>
                  <a:lnTo>
                    <a:pt x="26" y="410"/>
                  </a:lnTo>
                  <a:lnTo>
                    <a:pt x="26" y="404"/>
                  </a:lnTo>
                  <a:lnTo>
                    <a:pt x="20" y="404"/>
                  </a:lnTo>
                  <a:lnTo>
                    <a:pt x="13" y="397"/>
                  </a:lnTo>
                  <a:lnTo>
                    <a:pt x="7" y="391"/>
                  </a:lnTo>
                  <a:lnTo>
                    <a:pt x="7" y="384"/>
                  </a:lnTo>
                  <a:lnTo>
                    <a:pt x="7" y="372"/>
                  </a:lnTo>
                  <a:lnTo>
                    <a:pt x="0" y="365"/>
                  </a:lnTo>
                  <a:lnTo>
                    <a:pt x="0" y="359"/>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endParaRPr lang="fr-FR"/>
            </a:p>
          </p:txBody>
        </p:sp>
        <p:sp>
          <p:nvSpPr>
            <p:cNvPr id="54" name="Freeform 226">
              <a:extLst>
                <a:ext uri="{FF2B5EF4-FFF2-40B4-BE49-F238E27FC236}">
                  <a16:creationId xmlns:a16="http://schemas.microsoft.com/office/drawing/2014/main" id="{1BBB3B06-671E-03D0-6C00-33D4487820C0}"/>
                </a:ext>
              </a:extLst>
            </p:cNvPr>
            <p:cNvSpPr>
              <a:spLocks/>
            </p:cNvSpPr>
            <p:nvPr/>
          </p:nvSpPr>
          <p:spPr bwMode="gray">
            <a:xfrm>
              <a:off x="4056309" y="3598417"/>
              <a:ext cx="689851" cy="1213228"/>
            </a:xfrm>
            <a:custGeom>
              <a:avLst/>
              <a:gdLst>
                <a:gd name="T0" fmla="*/ 1024 w 1069"/>
                <a:gd name="T1" fmla="*/ 627 h 1684"/>
                <a:gd name="T2" fmla="*/ 1056 w 1069"/>
                <a:gd name="T3" fmla="*/ 781 h 1684"/>
                <a:gd name="T4" fmla="*/ 1031 w 1069"/>
                <a:gd name="T5" fmla="*/ 1050 h 1684"/>
                <a:gd name="T6" fmla="*/ 960 w 1069"/>
                <a:gd name="T7" fmla="*/ 1280 h 1684"/>
                <a:gd name="T8" fmla="*/ 973 w 1069"/>
                <a:gd name="T9" fmla="*/ 1319 h 1684"/>
                <a:gd name="T10" fmla="*/ 935 w 1069"/>
                <a:gd name="T11" fmla="*/ 1364 h 1684"/>
                <a:gd name="T12" fmla="*/ 883 w 1069"/>
                <a:gd name="T13" fmla="*/ 1396 h 1684"/>
                <a:gd name="T14" fmla="*/ 807 w 1069"/>
                <a:gd name="T15" fmla="*/ 1428 h 1684"/>
                <a:gd name="T16" fmla="*/ 679 w 1069"/>
                <a:gd name="T17" fmla="*/ 1492 h 1684"/>
                <a:gd name="T18" fmla="*/ 608 w 1069"/>
                <a:gd name="T19" fmla="*/ 1460 h 1684"/>
                <a:gd name="T20" fmla="*/ 563 w 1069"/>
                <a:gd name="T21" fmla="*/ 1434 h 1684"/>
                <a:gd name="T22" fmla="*/ 518 w 1069"/>
                <a:gd name="T23" fmla="*/ 1415 h 1684"/>
                <a:gd name="T24" fmla="*/ 352 w 1069"/>
                <a:gd name="T25" fmla="*/ 1492 h 1684"/>
                <a:gd name="T26" fmla="*/ 326 w 1069"/>
                <a:gd name="T27" fmla="*/ 1581 h 1684"/>
                <a:gd name="T28" fmla="*/ 237 w 1069"/>
                <a:gd name="T29" fmla="*/ 1671 h 1684"/>
                <a:gd name="T30" fmla="*/ 211 w 1069"/>
                <a:gd name="T31" fmla="*/ 1652 h 1684"/>
                <a:gd name="T32" fmla="*/ 166 w 1069"/>
                <a:gd name="T33" fmla="*/ 1633 h 1684"/>
                <a:gd name="T34" fmla="*/ 147 w 1069"/>
                <a:gd name="T35" fmla="*/ 1613 h 1684"/>
                <a:gd name="T36" fmla="*/ 115 w 1069"/>
                <a:gd name="T37" fmla="*/ 1588 h 1684"/>
                <a:gd name="T38" fmla="*/ 121 w 1069"/>
                <a:gd name="T39" fmla="*/ 1530 h 1684"/>
                <a:gd name="T40" fmla="*/ 102 w 1069"/>
                <a:gd name="T41" fmla="*/ 1485 h 1684"/>
                <a:gd name="T42" fmla="*/ 57 w 1069"/>
                <a:gd name="T43" fmla="*/ 1472 h 1684"/>
                <a:gd name="T44" fmla="*/ 45 w 1069"/>
                <a:gd name="T45" fmla="*/ 1415 h 1684"/>
                <a:gd name="T46" fmla="*/ 19 w 1069"/>
                <a:gd name="T47" fmla="*/ 1389 h 1684"/>
                <a:gd name="T48" fmla="*/ 45 w 1069"/>
                <a:gd name="T49" fmla="*/ 1338 h 1684"/>
                <a:gd name="T50" fmla="*/ 6 w 1069"/>
                <a:gd name="T51" fmla="*/ 1306 h 1684"/>
                <a:gd name="T52" fmla="*/ 38 w 1069"/>
                <a:gd name="T53" fmla="*/ 1261 h 1684"/>
                <a:gd name="T54" fmla="*/ 83 w 1069"/>
                <a:gd name="T55" fmla="*/ 1229 h 1684"/>
                <a:gd name="T56" fmla="*/ 96 w 1069"/>
                <a:gd name="T57" fmla="*/ 1172 h 1684"/>
                <a:gd name="T58" fmla="*/ 89 w 1069"/>
                <a:gd name="T59" fmla="*/ 1108 h 1684"/>
                <a:gd name="T60" fmla="*/ 115 w 1069"/>
                <a:gd name="T61" fmla="*/ 1056 h 1684"/>
                <a:gd name="T62" fmla="*/ 134 w 1069"/>
                <a:gd name="T63" fmla="*/ 973 h 1684"/>
                <a:gd name="T64" fmla="*/ 121 w 1069"/>
                <a:gd name="T65" fmla="*/ 915 h 1684"/>
                <a:gd name="T66" fmla="*/ 102 w 1069"/>
                <a:gd name="T67" fmla="*/ 890 h 1684"/>
                <a:gd name="T68" fmla="*/ 32 w 1069"/>
                <a:gd name="T69" fmla="*/ 877 h 1684"/>
                <a:gd name="T70" fmla="*/ 6 w 1069"/>
                <a:gd name="T71" fmla="*/ 826 h 1684"/>
                <a:gd name="T72" fmla="*/ 13 w 1069"/>
                <a:gd name="T73" fmla="*/ 755 h 1684"/>
                <a:gd name="T74" fmla="*/ 38 w 1069"/>
                <a:gd name="T75" fmla="*/ 698 h 1684"/>
                <a:gd name="T76" fmla="*/ 70 w 1069"/>
                <a:gd name="T77" fmla="*/ 659 h 1684"/>
                <a:gd name="T78" fmla="*/ 89 w 1069"/>
                <a:gd name="T79" fmla="*/ 615 h 1684"/>
                <a:gd name="T80" fmla="*/ 96 w 1069"/>
                <a:gd name="T81" fmla="*/ 570 h 1684"/>
                <a:gd name="T82" fmla="*/ 102 w 1069"/>
                <a:gd name="T83" fmla="*/ 525 h 1684"/>
                <a:gd name="T84" fmla="*/ 109 w 1069"/>
                <a:gd name="T85" fmla="*/ 455 h 1684"/>
                <a:gd name="T86" fmla="*/ 141 w 1069"/>
                <a:gd name="T87" fmla="*/ 435 h 1684"/>
                <a:gd name="T88" fmla="*/ 185 w 1069"/>
                <a:gd name="T89" fmla="*/ 403 h 1684"/>
                <a:gd name="T90" fmla="*/ 275 w 1069"/>
                <a:gd name="T91" fmla="*/ 371 h 1684"/>
                <a:gd name="T92" fmla="*/ 333 w 1069"/>
                <a:gd name="T93" fmla="*/ 378 h 1684"/>
                <a:gd name="T94" fmla="*/ 390 w 1069"/>
                <a:gd name="T95" fmla="*/ 365 h 1684"/>
                <a:gd name="T96" fmla="*/ 442 w 1069"/>
                <a:gd name="T97" fmla="*/ 365 h 1684"/>
                <a:gd name="T98" fmla="*/ 493 w 1069"/>
                <a:gd name="T99" fmla="*/ 371 h 1684"/>
                <a:gd name="T100" fmla="*/ 563 w 1069"/>
                <a:gd name="T101" fmla="*/ 365 h 1684"/>
                <a:gd name="T102" fmla="*/ 621 w 1069"/>
                <a:gd name="T103" fmla="*/ 346 h 1684"/>
                <a:gd name="T104" fmla="*/ 659 w 1069"/>
                <a:gd name="T105" fmla="*/ 314 h 1684"/>
                <a:gd name="T106" fmla="*/ 691 w 1069"/>
                <a:gd name="T107" fmla="*/ 275 h 1684"/>
                <a:gd name="T108" fmla="*/ 691 w 1069"/>
                <a:gd name="T109" fmla="*/ 224 h 1684"/>
                <a:gd name="T110" fmla="*/ 698 w 1069"/>
                <a:gd name="T111" fmla="*/ 179 h 1684"/>
                <a:gd name="T112" fmla="*/ 691 w 1069"/>
                <a:gd name="T113" fmla="*/ 147 h 1684"/>
                <a:gd name="T114" fmla="*/ 679 w 1069"/>
                <a:gd name="T115" fmla="*/ 122 h 1684"/>
                <a:gd name="T116" fmla="*/ 672 w 1069"/>
                <a:gd name="T117" fmla="*/ 77 h 1684"/>
                <a:gd name="T118" fmla="*/ 666 w 1069"/>
                <a:gd name="T119" fmla="*/ 26 h 1684"/>
                <a:gd name="T120" fmla="*/ 749 w 1069"/>
                <a:gd name="T121" fmla="*/ 6 h 1684"/>
                <a:gd name="T122" fmla="*/ 948 w 1069"/>
                <a:gd name="T123" fmla="*/ 6 h 16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69" h="1684">
                  <a:moveTo>
                    <a:pt x="1018" y="0"/>
                  </a:moveTo>
                  <a:lnTo>
                    <a:pt x="1024" y="19"/>
                  </a:lnTo>
                  <a:lnTo>
                    <a:pt x="1031" y="26"/>
                  </a:lnTo>
                  <a:lnTo>
                    <a:pt x="1031" y="77"/>
                  </a:lnTo>
                  <a:lnTo>
                    <a:pt x="1031" y="154"/>
                  </a:lnTo>
                  <a:lnTo>
                    <a:pt x="1031" y="173"/>
                  </a:lnTo>
                  <a:lnTo>
                    <a:pt x="1031" y="397"/>
                  </a:lnTo>
                  <a:lnTo>
                    <a:pt x="1024" y="493"/>
                  </a:lnTo>
                  <a:lnTo>
                    <a:pt x="1031" y="519"/>
                  </a:lnTo>
                  <a:lnTo>
                    <a:pt x="1024" y="627"/>
                  </a:lnTo>
                  <a:lnTo>
                    <a:pt x="1024" y="647"/>
                  </a:lnTo>
                  <a:lnTo>
                    <a:pt x="1031" y="659"/>
                  </a:lnTo>
                  <a:lnTo>
                    <a:pt x="1031" y="672"/>
                  </a:lnTo>
                  <a:lnTo>
                    <a:pt x="1044" y="691"/>
                  </a:lnTo>
                  <a:lnTo>
                    <a:pt x="1044" y="704"/>
                  </a:lnTo>
                  <a:lnTo>
                    <a:pt x="1044" y="736"/>
                  </a:lnTo>
                  <a:lnTo>
                    <a:pt x="1044" y="755"/>
                  </a:lnTo>
                  <a:lnTo>
                    <a:pt x="1050" y="768"/>
                  </a:lnTo>
                  <a:lnTo>
                    <a:pt x="1050" y="781"/>
                  </a:lnTo>
                  <a:lnTo>
                    <a:pt x="1056" y="781"/>
                  </a:lnTo>
                  <a:lnTo>
                    <a:pt x="1063" y="787"/>
                  </a:lnTo>
                  <a:lnTo>
                    <a:pt x="1069" y="794"/>
                  </a:lnTo>
                  <a:lnTo>
                    <a:pt x="1069" y="800"/>
                  </a:lnTo>
                  <a:lnTo>
                    <a:pt x="1044" y="800"/>
                  </a:lnTo>
                  <a:lnTo>
                    <a:pt x="1037" y="813"/>
                  </a:lnTo>
                  <a:lnTo>
                    <a:pt x="1037" y="839"/>
                  </a:lnTo>
                  <a:lnTo>
                    <a:pt x="1031" y="871"/>
                  </a:lnTo>
                  <a:lnTo>
                    <a:pt x="1031" y="890"/>
                  </a:lnTo>
                  <a:lnTo>
                    <a:pt x="1031" y="922"/>
                  </a:lnTo>
                  <a:lnTo>
                    <a:pt x="1031" y="1050"/>
                  </a:lnTo>
                  <a:lnTo>
                    <a:pt x="1037" y="1261"/>
                  </a:lnTo>
                  <a:lnTo>
                    <a:pt x="1031" y="1261"/>
                  </a:lnTo>
                  <a:lnTo>
                    <a:pt x="1005" y="1261"/>
                  </a:lnTo>
                  <a:lnTo>
                    <a:pt x="986" y="1261"/>
                  </a:lnTo>
                  <a:lnTo>
                    <a:pt x="986" y="1255"/>
                  </a:lnTo>
                  <a:lnTo>
                    <a:pt x="960" y="1255"/>
                  </a:lnTo>
                  <a:lnTo>
                    <a:pt x="960" y="1261"/>
                  </a:lnTo>
                  <a:lnTo>
                    <a:pt x="960" y="1268"/>
                  </a:lnTo>
                  <a:lnTo>
                    <a:pt x="960" y="1274"/>
                  </a:lnTo>
                  <a:lnTo>
                    <a:pt x="960" y="1280"/>
                  </a:lnTo>
                  <a:lnTo>
                    <a:pt x="960" y="1287"/>
                  </a:lnTo>
                  <a:lnTo>
                    <a:pt x="967" y="1287"/>
                  </a:lnTo>
                  <a:lnTo>
                    <a:pt x="967" y="1293"/>
                  </a:lnTo>
                  <a:lnTo>
                    <a:pt x="967" y="1300"/>
                  </a:lnTo>
                  <a:lnTo>
                    <a:pt x="973" y="1300"/>
                  </a:lnTo>
                  <a:lnTo>
                    <a:pt x="973" y="1306"/>
                  </a:lnTo>
                  <a:lnTo>
                    <a:pt x="980" y="1306"/>
                  </a:lnTo>
                  <a:lnTo>
                    <a:pt x="980" y="1312"/>
                  </a:lnTo>
                  <a:lnTo>
                    <a:pt x="980" y="1319"/>
                  </a:lnTo>
                  <a:lnTo>
                    <a:pt x="973" y="1319"/>
                  </a:lnTo>
                  <a:lnTo>
                    <a:pt x="973" y="1325"/>
                  </a:lnTo>
                  <a:lnTo>
                    <a:pt x="967" y="1325"/>
                  </a:lnTo>
                  <a:lnTo>
                    <a:pt x="960" y="1325"/>
                  </a:lnTo>
                  <a:lnTo>
                    <a:pt x="954" y="1325"/>
                  </a:lnTo>
                  <a:lnTo>
                    <a:pt x="948" y="1332"/>
                  </a:lnTo>
                  <a:lnTo>
                    <a:pt x="948" y="1338"/>
                  </a:lnTo>
                  <a:lnTo>
                    <a:pt x="941" y="1344"/>
                  </a:lnTo>
                  <a:lnTo>
                    <a:pt x="941" y="1351"/>
                  </a:lnTo>
                  <a:lnTo>
                    <a:pt x="941" y="1357"/>
                  </a:lnTo>
                  <a:lnTo>
                    <a:pt x="935" y="1364"/>
                  </a:lnTo>
                  <a:lnTo>
                    <a:pt x="928" y="1364"/>
                  </a:lnTo>
                  <a:lnTo>
                    <a:pt x="928" y="1370"/>
                  </a:lnTo>
                  <a:lnTo>
                    <a:pt x="922" y="1370"/>
                  </a:lnTo>
                  <a:lnTo>
                    <a:pt x="915" y="1370"/>
                  </a:lnTo>
                  <a:lnTo>
                    <a:pt x="909" y="1376"/>
                  </a:lnTo>
                  <a:lnTo>
                    <a:pt x="903" y="1376"/>
                  </a:lnTo>
                  <a:lnTo>
                    <a:pt x="896" y="1383"/>
                  </a:lnTo>
                  <a:lnTo>
                    <a:pt x="896" y="1389"/>
                  </a:lnTo>
                  <a:lnTo>
                    <a:pt x="890" y="1396"/>
                  </a:lnTo>
                  <a:lnTo>
                    <a:pt x="883" y="1396"/>
                  </a:lnTo>
                  <a:lnTo>
                    <a:pt x="877" y="1402"/>
                  </a:lnTo>
                  <a:lnTo>
                    <a:pt x="871" y="1408"/>
                  </a:lnTo>
                  <a:lnTo>
                    <a:pt x="858" y="1415"/>
                  </a:lnTo>
                  <a:lnTo>
                    <a:pt x="851" y="1415"/>
                  </a:lnTo>
                  <a:lnTo>
                    <a:pt x="845" y="1421"/>
                  </a:lnTo>
                  <a:lnTo>
                    <a:pt x="839" y="1421"/>
                  </a:lnTo>
                  <a:lnTo>
                    <a:pt x="826" y="1421"/>
                  </a:lnTo>
                  <a:lnTo>
                    <a:pt x="819" y="1428"/>
                  </a:lnTo>
                  <a:lnTo>
                    <a:pt x="813" y="1428"/>
                  </a:lnTo>
                  <a:lnTo>
                    <a:pt x="807" y="1428"/>
                  </a:lnTo>
                  <a:lnTo>
                    <a:pt x="794" y="1434"/>
                  </a:lnTo>
                  <a:lnTo>
                    <a:pt x="781" y="1434"/>
                  </a:lnTo>
                  <a:lnTo>
                    <a:pt x="775" y="1440"/>
                  </a:lnTo>
                  <a:lnTo>
                    <a:pt x="762" y="1440"/>
                  </a:lnTo>
                  <a:lnTo>
                    <a:pt x="749" y="1447"/>
                  </a:lnTo>
                  <a:lnTo>
                    <a:pt x="730" y="1453"/>
                  </a:lnTo>
                  <a:lnTo>
                    <a:pt x="723" y="1460"/>
                  </a:lnTo>
                  <a:lnTo>
                    <a:pt x="704" y="1472"/>
                  </a:lnTo>
                  <a:lnTo>
                    <a:pt x="691" y="1485"/>
                  </a:lnTo>
                  <a:lnTo>
                    <a:pt x="679" y="1492"/>
                  </a:lnTo>
                  <a:lnTo>
                    <a:pt x="666" y="1498"/>
                  </a:lnTo>
                  <a:lnTo>
                    <a:pt x="653" y="1498"/>
                  </a:lnTo>
                  <a:lnTo>
                    <a:pt x="647" y="1492"/>
                  </a:lnTo>
                  <a:lnTo>
                    <a:pt x="640" y="1485"/>
                  </a:lnTo>
                  <a:lnTo>
                    <a:pt x="634" y="1479"/>
                  </a:lnTo>
                  <a:lnTo>
                    <a:pt x="627" y="1472"/>
                  </a:lnTo>
                  <a:lnTo>
                    <a:pt x="621" y="1466"/>
                  </a:lnTo>
                  <a:lnTo>
                    <a:pt x="615" y="1466"/>
                  </a:lnTo>
                  <a:lnTo>
                    <a:pt x="608" y="1466"/>
                  </a:lnTo>
                  <a:lnTo>
                    <a:pt x="608" y="1460"/>
                  </a:lnTo>
                  <a:lnTo>
                    <a:pt x="602" y="1460"/>
                  </a:lnTo>
                  <a:lnTo>
                    <a:pt x="595" y="1453"/>
                  </a:lnTo>
                  <a:lnTo>
                    <a:pt x="595" y="1447"/>
                  </a:lnTo>
                  <a:lnTo>
                    <a:pt x="589" y="1447"/>
                  </a:lnTo>
                  <a:lnTo>
                    <a:pt x="583" y="1447"/>
                  </a:lnTo>
                  <a:lnTo>
                    <a:pt x="583" y="1440"/>
                  </a:lnTo>
                  <a:lnTo>
                    <a:pt x="576" y="1440"/>
                  </a:lnTo>
                  <a:lnTo>
                    <a:pt x="570" y="1440"/>
                  </a:lnTo>
                  <a:lnTo>
                    <a:pt x="570" y="1434"/>
                  </a:lnTo>
                  <a:lnTo>
                    <a:pt x="563" y="1434"/>
                  </a:lnTo>
                  <a:lnTo>
                    <a:pt x="557" y="1428"/>
                  </a:lnTo>
                  <a:lnTo>
                    <a:pt x="550" y="1428"/>
                  </a:lnTo>
                  <a:lnTo>
                    <a:pt x="544" y="1428"/>
                  </a:lnTo>
                  <a:lnTo>
                    <a:pt x="544" y="1421"/>
                  </a:lnTo>
                  <a:lnTo>
                    <a:pt x="550" y="1421"/>
                  </a:lnTo>
                  <a:lnTo>
                    <a:pt x="550" y="1415"/>
                  </a:lnTo>
                  <a:lnTo>
                    <a:pt x="544" y="1415"/>
                  </a:lnTo>
                  <a:lnTo>
                    <a:pt x="531" y="1415"/>
                  </a:lnTo>
                  <a:lnTo>
                    <a:pt x="525" y="1415"/>
                  </a:lnTo>
                  <a:lnTo>
                    <a:pt x="518" y="1415"/>
                  </a:lnTo>
                  <a:lnTo>
                    <a:pt x="512" y="1415"/>
                  </a:lnTo>
                  <a:lnTo>
                    <a:pt x="506" y="1415"/>
                  </a:lnTo>
                  <a:lnTo>
                    <a:pt x="493" y="1415"/>
                  </a:lnTo>
                  <a:lnTo>
                    <a:pt x="448" y="1415"/>
                  </a:lnTo>
                  <a:lnTo>
                    <a:pt x="397" y="1408"/>
                  </a:lnTo>
                  <a:lnTo>
                    <a:pt x="346" y="1408"/>
                  </a:lnTo>
                  <a:lnTo>
                    <a:pt x="346" y="1447"/>
                  </a:lnTo>
                  <a:lnTo>
                    <a:pt x="346" y="1466"/>
                  </a:lnTo>
                  <a:lnTo>
                    <a:pt x="346" y="1479"/>
                  </a:lnTo>
                  <a:lnTo>
                    <a:pt x="352" y="1492"/>
                  </a:lnTo>
                  <a:lnTo>
                    <a:pt x="346" y="1504"/>
                  </a:lnTo>
                  <a:lnTo>
                    <a:pt x="346" y="1517"/>
                  </a:lnTo>
                  <a:lnTo>
                    <a:pt x="346" y="1524"/>
                  </a:lnTo>
                  <a:lnTo>
                    <a:pt x="346" y="1530"/>
                  </a:lnTo>
                  <a:lnTo>
                    <a:pt x="346" y="1536"/>
                  </a:lnTo>
                  <a:lnTo>
                    <a:pt x="339" y="1556"/>
                  </a:lnTo>
                  <a:lnTo>
                    <a:pt x="333" y="1556"/>
                  </a:lnTo>
                  <a:lnTo>
                    <a:pt x="333" y="1562"/>
                  </a:lnTo>
                  <a:lnTo>
                    <a:pt x="326" y="1569"/>
                  </a:lnTo>
                  <a:lnTo>
                    <a:pt x="326" y="1581"/>
                  </a:lnTo>
                  <a:lnTo>
                    <a:pt x="320" y="1588"/>
                  </a:lnTo>
                  <a:lnTo>
                    <a:pt x="314" y="1594"/>
                  </a:lnTo>
                  <a:lnTo>
                    <a:pt x="307" y="1601"/>
                  </a:lnTo>
                  <a:lnTo>
                    <a:pt x="294" y="1620"/>
                  </a:lnTo>
                  <a:lnTo>
                    <a:pt x="288" y="1626"/>
                  </a:lnTo>
                  <a:lnTo>
                    <a:pt x="275" y="1639"/>
                  </a:lnTo>
                  <a:lnTo>
                    <a:pt x="269" y="1645"/>
                  </a:lnTo>
                  <a:lnTo>
                    <a:pt x="256" y="1658"/>
                  </a:lnTo>
                  <a:lnTo>
                    <a:pt x="250" y="1665"/>
                  </a:lnTo>
                  <a:lnTo>
                    <a:pt x="237" y="1671"/>
                  </a:lnTo>
                  <a:lnTo>
                    <a:pt x="224" y="1671"/>
                  </a:lnTo>
                  <a:lnTo>
                    <a:pt x="205" y="1677"/>
                  </a:lnTo>
                  <a:lnTo>
                    <a:pt x="192" y="1677"/>
                  </a:lnTo>
                  <a:lnTo>
                    <a:pt x="185" y="1684"/>
                  </a:lnTo>
                  <a:lnTo>
                    <a:pt x="185" y="1677"/>
                  </a:lnTo>
                  <a:lnTo>
                    <a:pt x="192" y="1671"/>
                  </a:lnTo>
                  <a:lnTo>
                    <a:pt x="198" y="1665"/>
                  </a:lnTo>
                  <a:lnTo>
                    <a:pt x="205" y="1665"/>
                  </a:lnTo>
                  <a:lnTo>
                    <a:pt x="205" y="1658"/>
                  </a:lnTo>
                  <a:lnTo>
                    <a:pt x="211" y="1652"/>
                  </a:lnTo>
                  <a:lnTo>
                    <a:pt x="211" y="1645"/>
                  </a:lnTo>
                  <a:lnTo>
                    <a:pt x="211" y="1639"/>
                  </a:lnTo>
                  <a:lnTo>
                    <a:pt x="205" y="1639"/>
                  </a:lnTo>
                  <a:lnTo>
                    <a:pt x="205" y="1633"/>
                  </a:lnTo>
                  <a:lnTo>
                    <a:pt x="198" y="1633"/>
                  </a:lnTo>
                  <a:lnTo>
                    <a:pt x="192" y="1633"/>
                  </a:lnTo>
                  <a:lnTo>
                    <a:pt x="185" y="1633"/>
                  </a:lnTo>
                  <a:lnTo>
                    <a:pt x="179" y="1633"/>
                  </a:lnTo>
                  <a:lnTo>
                    <a:pt x="173" y="1633"/>
                  </a:lnTo>
                  <a:lnTo>
                    <a:pt x="166" y="1633"/>
                  </a:lnTo>
                  <a:lnTo>
                    <a:pt x="160" y="1633"/>
                  </a:lnTo>
                  <a:lnTo>
                    <a:pt x="153" y="1633"/>
                  </a:lnTo>
                  <a:lnTo>
                    <a:pt x="153" y="1626"/>
                  </a:lnTo>
                  <a:lnTo>
                    <a:pt x="160" y="1626"/>
                  </a:lnTo>
                  <a:lnTo>
                    <a:pt x="160" y="1620"/>
                  </a:lnTo>
                  <a:lnTo>
                    <a:pt x="153" y="1620"/>
                  </a:lnTo>
                  <a:lnTo>
                    <a:pt x="153" y="1613"/>
                  </a:lnTo>
                  <a:lnTo>
                    <a:pt x="147" y="1613"/>
                  </a:lnTo>
                  <a:lnTo>
                    <a:pt x="147" y="1607"/>
                  </a:lnTo>
                  <a:lnTo>
                    <a:pt x="147" y="1613"/>
                  </a:lnTo>
                  <a:lnTo>
                    <a:pt x="141" y="1613"/>
                  </a:lnTo>
                  <a:lnTo>
                    <a:pt x="141" y="1620"/>
                  </a:lnTo>
                  <a:lnTo>
                    <a:pt x="134" y="1620"/>
                  </a:lnTo>
                  <a:lnTo>
                    <a:pt x="134" y="1613"/>
                  </a:lnTo>
                  <a:lnTo>
                    <a:pt x="128" y="1613"/>
                  </a:lnTo>
                  <a:lnTo>
                    <a:pt x="128" y="1607"/>
                  </a:lnTo>
                  <a:lnTo>
                    <a:pt x="121" y="1601"/>
                  </a:lnTo>
                  <a:lnTo>
                    <a:pt x="121" y="1594"/>
                  </a:lnTo>
                  <a:lnTo>
                    <a:pt x="115" y="1594"/>
                  </a:lnTo>
                  <a:lnTo>
                    <a:pt x="115" y="1588"/>
                  </a:lnTo>
                  <a:lnTo>
                    <a:pt x="115" y="1581"/>
                  </a:lnTo>
                  <a:lnTo>
                    <a:pt x="115" y="1575"/>
                  </a:lnTo>
                  <a:lnTo>
                    <a:pt x="115" y="1569"/>
                  </a:lnTo>
                  <a:lnTo>
                    <a:pt x="115" y="1562"/>
                  </a:lnTo>
                  <a:lnTo>
                    <a:pt x="121" y="1562"/>
                  </a:lnTo>
                  <a:lnTo>
                    <a:pt x="121" y="1556"/>
                  </a:lnTo>
                  <a:lnTo>
                    <a:pt x="121" y="1549"/>
                  </a:lnTo>
                  <a:lnTo>
                    <a:pt x="121" y="1543"/>
                  </a:lnTo>
                  <a:lnTo>
                    <a:pt x="121" y="1536"/>
                  </a:lnTo>
                  <a:lnTo>
                    <a:pt x="121" y="1530"/>
                  </a:lnTo>
                  <a:lnTo>
                    <a:pt x="121" y="1524"/>
                  </a:lnTo>
                  <a:lnTo>
                    <a:pt x="121" y="1517"/>
                  </a:lnTo>
                  <a:lnTo>
                    <a:pt x="121" y="1511"/>
                  </a:lnTo>
                  <a:lnTo>
                    <a:pt x="121" y="1504"/>
                  </a:lnTo>
                  <a:lnTo>
                    <a:pt x="121" y="1498"/>
                  </a:lnTo>
                  <a:lnTo>
                    <a:pt x="121" y="1492"/>
                  </a:lnTo>
                  <a:lnTo>
                    <a:pt x="115" y="1492"/>
                  </a:lnTo>
                  <a:lnTo>
                    <a:pt x="115" y="1485"/>
                  </a:lnTo>
                  <a:lnTo>
                    <a:pt x="109" y="1485"/>
                  </a:lnTo>
                  <a:lnTo>
                    <a:pt x="102" y="1485"/>
                  </a:lnTo>
                  <a:lnTo>
                    <a:pt x="96" y="1479"/>
                  </a:lnTo>
                  <a:lnTo>
                    <a:pt x="96" y="1485"/>
                  </a:lnTo>
                  <a:lnTo>
                    <a:pt x="89" y="1485"/>
                  </a:lnTo>
                  <a:lnTo>
                    <a:pt x="83" y="1485"/>
                  </a:lnTo>
                  <a:lnTo>
                    <a:pt x="83" y="1479"/>
                  </a:lnTo>
                  <a:lnTo>
                    <a:pt x="77" y="1479"/>
                  </a:lnTo>
                  <a:lnTo>
                    <a:pt x="70" y="1479"/>
                  </a:lnTo>
                  <a:lnTo>
                    <a:pt x="70" y="1472"/>
                  </a:lnTo>
                  <a:lnTo>
                    <a:pt x="64" y="1472"/>
                  </a:lnTo>
                  <a:lnTo>
                    <a:pt x="57" y="1472"/>
                  </a:lnTo>
                  <a:lnTo>
                    <a:pt x="57" y="1466"/>
                  </a:lnTo>
                  <a:lnTo>
                    <a:pt x="57" y="1460"/>
                  </a:lnTo>
                  <a:lnTo>
                    <a:pt x="51" y="1453"/>
                  </a:lnTo>
                  <a:lnTo>
                    <a:pt x="51" y="1447"/>
                  </a:lnTo>
                  <a:lnTo>
                    <a:pt x="51" y="1440"/>
                  </a:lnTo>
                  <a:lnTo>
                    <a:pt x="57" y="1440"/>
                  </a:lnTo>
                  <a:lnTo>
                    <a:pt x="57" y="1434"/>
                  </a:lnTo>
                  <a:lnTo>
                    <a:pt x="51" y="1428"/>
                  </a:lnTo>
                  <a:lnTo>
                    <a:pt x="45" y="1421"/>
                  </a:lnTo>
                  <a:lnTo>
                    <a:pt x="45" y="1415"/>
                  </a:lnTo>
                  <a:lnTo>
                    <a:pt x="38" y="1408"/>
                  </a:lnTo>
                  <a:lnTo>
                    <a:pt x="32" y="1408"/>
                  </a:lnTo>
                  <a:lnTo>
                    <a:pt x="25" y="1408"/>
                  </a:lnTo>
                  <a:lnTo>
                    <a:pt x="25" y="1415"/>
                  </a:lnTo>
                  <a:lnTo>
                    <a:pt x="19" y="1415"/>
                  </a:lnTo>
                  <a:lnTo>
                    <a:pt x="19" y="1408"/>
                  </a:lnTo>
                  <a:lnTo>
                    <a:pt x="13" y="1408"/>
                  </a:lnTo>
                  <a:lnTo>
                    <a:pt x="19" y="1402"/>
                  </a:lnTo>
                  <a:lnTo>
                    <a:pt x="19" y="1396"/>
                  </a:lnTo>
                  <a:lnTo>
                    <a:pt x="19" y="1389"/>
                  </a:lnTo>
                  <a:lnTo>
                    <a:pt x="19" y="1383"/>
                  </a:lnTo>
                  <a:lnTo>
                    <a:pt x="25" y="1383"/>
                  </a:lnTo>
                  <a:lnTo>
                    <a:pt x="25" y="1376"/>
                  </a:lnTo>
                  <a:lnTo>
                    <a:pt x="25" y="1370"/>
                  </a:lnTo>
                  <a:lnTo>
                    <a:pt x="32" y="1364"/>
                  </a:lnTo>
                  <a:lnTo>
                    <a:pt x="38" y="1364"/>
                  </a:lnTo>
                  <a:lnTo>
                    <a:pt x="38" y="1357"/>
                  </a:lnTo>
                  <a:lnTo>
                    <a:pt x="45" y="1351"/>
                  </a:lnTo>
                  <a:lnTo>
                    <a:pt x="45" y="1344"/>
                  </a:lnTo>
                  <a:lnTo>
                    <a:pt x="45" y="1338"/>
                  </a:lnTo>
                  <a:lnTo>
                    <a:pt x="45" y="1325"/>
                  </a:lnTo>
                  <a:lnTo>
                    <a:pt x="45" y="1319"/>
                  </a:lnTo>
                  <a:lnTo>
                    <a:pt x="38" y="1319"/>
                  </a:lnTo>
                  <a:lnTo>
                    <a:pt x="32" y="1319"/>
                  </a:lnTo>
                  <a:lnTo>
                    <a:pt x="32" y="1312"/>
                  </a:lnTo>
                  <a:lnTo>
                    <a:pt x="25" y="1312"/>
                  </a:lnTo>
                  <a:lnTo>
                    <a:pt x="19" y="1312"/>
                  </a:lnTo>
                  <a:lnTo>
                    <a:pt x="13" y="1312"/>
                  </a:lnTo>
                  <a:lnTo>
                    <a:pt x="13" y="1306"/>
                  </a:lnTo>
                  <a:lnTo>
                    <a:pt x="6" y="1306"/>
                  </a:lnTo>
                  <a:lnTo>
                    <a:pt x="6" y="1300"/>
                  </a:lnTo>
                  <a:lnTo>
                    <a:pt x="6" y="1293"/>
                  </a:lnTo>
                  <a:lnTo>
                    <a:pt x="6" y="1287"/>
                  </a:lnTo>
                  <a:lnTo>
                    <a:pt x="6" y="1280"/>
                  </a:lnTo>
                  <a:lnTo>
                    <a:pt x="13" y="1280"/>
                  </a:lnTo>
                  <a:lnTo>
                    <a:pt x="13" y="1274"/>
                  </a:lnTo>
                  <a:lnTo>
                    <a:pt x="19" y="1274"/>
                  </a:lnTo>
                  <a:lnTo>
                    <a:pt x="25" y="1268"/>
                  </a:lnTo>
                  <a:lnTo>
                    <a:pt x="32" y="1261"/>
                  </a:lnTo>
                  <a:lnTo>
                    <a:pt x="38" y="1261"/>
                  </a:lnTo>
                  <a:lnTo>
                    <a:pt x="45" y="1261"/>
                  </a:lnTo>
                  <a:lnTo>
                    <a:pt x="51" y="1261"/>
                  </a:lnTo>
                  <a:lnTo>
                    <a:pt x="57" y="1261"/>
                  </a:lnTo>
                  <a:lnTo>
                    <a:pt x="64" y="1261"/>
                  </a:lnTo>
                  <a:lnTo>
                    <a:pt x="70" y="1255"/>
                  </a:lnTo>
                  <a:lnTo>
                    <a:pt x="70" y="1248"/>
                  </a:lnTo>
                  <a:lnTo>
                    <a:pt x="77" y="1248"/>
                  </a:lnTo>
                  <a:lnTo>
                    <a:pt x="77" y="1242"/>
                  </a:lnTo>
                  <a:lnTo>
                    <a:pt x="83" y="1236"/>
                  </a:lnTo>
                  <a:lnTo>
                    <a:pt x="83" y="1229"/>
                  </a:lnTo>
                  <a:lnTo>
                    <a:pt x="77" y="1223"/>
                  </a:lnTo>
                  <a:lnTo>
                    <a:pt x="77" y="1216"/>
                  </a:lnTo>
                  <a:lnTo>
                    <a:pt x="77" y="1210"/>
                  </a:lnTo>
                  <a:lnTo>
                    <a:pt x="77" y="1204"/>
                  </a:lnTo>
                  <a:lnTo>
                    <a:pt x="77" y="1197"/>
                  </a:lnTo>
                  <a:lnTo>
                    <a:pt x="83" y="1197"/>
                  </a:lnTo>
                  <a:lnTo>
                    <a:pt x="83" y="1191"/>
                  </a:lnTo>
                  <a:lnTo>
                    <a:pt x="89" y="1184"/>
                  </a:lnTo>
                  <a:lnTo>
                    <a:pt x="89" y="1178"/>
                  </a:lnTo>
                  <a:lnTo>
                    <a:pt x="96" y="1172"/>
                  </a:lnTo>
                  <a:lnTo>
                    <a:pt x="96" y="1165"/>
                  </a:lnTo>
                  <a:lnTo>
                    <a:pt x="96" y="1159"/>
                  </a:lnTo>
                  <a:lnTo>
                    <a:pt x="89" y="1159"/>
                  </a:lnTo>
                  <a:lnTo>
                    <a:pt x="83" y="1159"/>
                  </a:lnTo>
                  <a:lnTo>
                    <a:pt x="77" y="1152"/>
                  </a:lnTo>
                  <a:lnTo>
                    <a:pt x="77" y="1146"/>
                  </a:lnTo>
                  <a:lnTo>
                    <a:pt x="77" y="1133"/>
                  </a:lnTo>
                  <a:lnTo>
                    <a:pt x="83" y="1127"/>
                  </a:lnTo>
                  <a:lnTo>
                    <a:pt x="89" y="1114"/>
                  </a:lnTo>
                  <a:lnTo>
                    <a:pt x="89" y="1108"/>
                  </a:lnTo>
                  <a:lnTo>
                    <a:pt x="96" y="1108"/>
                  </a:lnTo>
                  <a:lnTo>
                    <a:pt x="96" y="1101"/>
                  </a:lnTo>
                  <a:lnTo>
                    <a:pt x="96" y="1095"/>
                  </a:lnTo>
                  <a:lnTo>
                    <a:pt x="102" y="1095"/>
                  </a:lnTo>
                  <a:lnTo>
                    <a:pt x="102" y="1088"/>
                  </a:lnTo>
                  <a:lnTo>
                    <a:pt x="109" y="1088"/>
                  </a:lnTo>
                  <a:lnTo>
                    <a:pt x="109" y="1082"/>
                  </a:lnTo>
                  <a:lnTo>
                    <a:pt x="109" y="1076"/>
                  </a:lnTo>
                  <a:lnTo>
                    <a:pt x="115" y="1069"/>
                  </a:lnTo>
                  <a:lnTo>
                    <a:pt x="115" y="1056"/>
                  </a:lnTo>
                  <a:lnTo>
                    <a:pt x="115" y="1044"/>
                  </a:lnTo>
                  <a:lnTo>
                    <a:pt x="115" y="1031"/>
                  </a:lnTo>
                  <a:lnTo>
                    <a:pt x="121" y="1024"/>
                  </a:lnTo>
                  <a:lnTo>
                    <a:pt x="121" y="1018"/>
                  </a:lnTo>
                  <a:lnTo>
                    <a:pt x="121" y="999"/>
                  </a:lnTo>
                  <a:lnTo>
                    <a:pt x="128" y="999"/>
                  </a:lnTo>
                  <a:lnTo>
                    <a:pt x="128" y="992"/>
                  </a:lnTo>
                  <a:lnTo>
                    <a:pt x="134" y="986"/>
                  </a:lnTo>
                  <a:lnTo>
                    <a:pt x="134" y="980"/>
                  </a:lnTo>
                  <a:lnTo>
                    <a:pt x="134" y="973"/>
                  </a:lnTo>
                  <a:lnTo>
                    <a:pt x="134" y="967"/>
                  </a:lnTo>
                  <a:lnTo>
                    <a:pt x="134" y="960"/>
                  </a:lnTo>
                  <a:lnTo>
                    <a:pt x="134" y="954"/>
                  </a:lnTo>
                  <a:lnTo>
                    <a:pt x="128" y="948"/>
                  </a:lnTo>
                  <a:lnTo>
                    <a:pt x="128" y="941"/>
                  </a:lnTo>
                  <a:lnTo>
                    <a:pt x="128" y="935"/>
                  </a:lnTo>
                  <a:lnTo>
                    <a:pt x="128" y="928"/>
                  </a:lnTo>
                  <a:lnTo>
                    <a:pt x="121" y="928"/>
                  </a:lnTo>
                  <a:lnTo>
                    <a:pt x="121" y="922"/>
                  </a:lnTo>
                  <a:lnTo>
                    <a:pt x="121" y="915"/>
                  </a:lnTo>
                  <a:lnTo>
                    <a:pt x="128" y="915"/>
                  </a:lnTo>
                  <a:lnTo>
                    <a:pt x="128" y="909"/>
                  </a:lnTo>
                  <a:lnTo>
                    <a:pt x="121" y="909"/>
                  </a:lnTo>
                  <a:lnTo>
                    <a:pt x="121" y="903"/>
                  </a:lnTo>
                  <a:lnTo>
                    <a:pt x="121" y="896"/>
                  </a:lnTo>
                  <a:lnTo>
                    <a:pt x="128" y="896"/>
                  </a:lnTo>
                  <a:lnTo>
                    <a:pt x="121" y="890"/>
                  </a:lnTo>
                  <a:lnTo>
                    <a:pt x="115" y="890"/>
                  </a:lnTo>
                  <a:lnTo>
                    <a:pt x="109" y="890"/>
                  </a:lnTo>
                  <a:lnTo>
                    <a:pt x="102" y="890"/>
                  </a:lnTo>
                  <a:lnTo>
                    <a:pt x="102" y="883"/>
                  </a:lnTo>
                  <a:lnTo>
                    <a:pt x="96" y="883"/>
                  </a:lnTo>
                  <a:lnTo>
                    <a:pt x="89" y="890"/>
                  </a:lnTo>
                  <a:lnTo>
                    <a:pt x="77" y="890"/>
                  </a:lnTo>
                  <a:lnTo>
                    <a:pt x="70" y="896"/>
                  </a:lnTo>
                  <a:lnTo>
                    <a:pt x="64" y="896"/>
                  </a:lnTo>
                  <a:lnTo>
                    <a:pt x="57" y="896"/>
                  </a:lnTo>
                  <a:lnTo>
                    <a:pt x="51" y="890"/>
                  </a:lnTo>
                  <a:lnTo>
                    <a:pt x="38" y="883"/>
                  </a:lnTo>
                  <a:lnTo>
                    <a:pt x="32" y="877"/>
                  </a:lnTo>
                  <a:lnTo>
                    <a:pt x="25" y="871"/>
                  </a:lnTo>
                  <a:lnTo>
                    <a:pt x="25" y="864"/>
                  </a:lnTo>
                  <a:lnTo>
                    <a:pt x="25" y="858"/>
                  </a:lnTo>
                  <a:lnTo>
                    <a:pt x="19" y="851"/>
                  </a:lnTo>
                  <a:lnTo>
                    <a:pt x="19" y="845"/>
                  </a:lnTo>
                  <a:lnTo>
                    <a:pt x="19" y="839"/>
                  </a:lnTo>
                  <a:lnTo>
                    <a:pt x="13" y="839"/>
                  </a:lnTo>
                  <a:lnTo>
                    <a:pt x="6" y="839"/>
                  </a:lnTo>
                  <a:lnTo>
                    <a:pt x="0" y="832"/>
                  </a:lnTo>
                  <a:lnTo>
                    <a:pt x="6" y="826"/>
                  </a:lnTo>
                  <a:lnTo>
                    <a:pt x="13" y="826"/>
                  </a:lnTo>
                  <a:lnTo>
                    <a:pt x="13" y="819"/>
                  </a:lnTo>
                  <a:lnTo>
                    <a:pt x="13" y="813"/>
                  </a:lnTo>
                  <a:lnTo>
                    <a:pt x="13" y="807"/>
                  </a:lnTo>
                  <a:lnTo>
                    <a:pt x="13" y="800"/>
                  </a:lnTo>
                  <a:lnTo>
                    <a:pt x="13" y="794"/>
                  </a:lnTo>
                  <a:lnTo>
                    <a:pt x="6" y="787"/>
                  </a:lnTo>
                  <a:lnTo>
                    <a:pt x="6" y="781"/>
                  </a:lnTo>
                  <a:lnTo>
                    <a:pt x="6" y="768"/>
                  </a:lnTo>
                  <a:lnTo>
                    <a:pt x="13" y="755"/>
                  </a:lnTo>
                  <a:lnTo>
                    <a:pt x="13" y="743"/>
                  </a:lnTo>
                  <a:lnTo>
                    <a:pt x="13" y="730"/>
                  </a:lnTo>
                  <a:lnTo>
                    <a:pt x="13" y="723"/>
                  </a:lnTo>
                  <a:lnTo>
                    <a:pt x="13" y="717"/>
                  </a:lnTo>
                  <a:lnTo>
                    <a:pt x="13" y="711"/>
                  </a:lnTo>
                  <a:lnTo>
                    <a:pt x="19" y="711"/>
                  </a:lnTo>
                  <a:lnTo>
                    <a:pt x="25" y="704"/>
                  </a:lnTo>
                  <a:lnTo>
                    <a:pt x="32" y="704"/>
                  </a:lnTo>
                  <a:lnTo>
                    <a:pt x="32" y="698"/>
                  </a:lnTo>
                  <a:lnTo>
                    <a:pt x="38" y="698"/>
                  </a:lnTo>
                  <a:lnTo>
                    <a:pt x="45" y="698"/>
                  </a:lnTo>
                  <a:lnTo>
                    <a:pt x="51" y="691"/>
                  </a:lnTo>
                  <a:lnTo>
                    <a:pt x="57" y="691"/>
                  </a:lnTo>
                  <a:lnTo>
                    <a:pt x="64" y="691"/>
                  </a:lnTo>
                  <a:lnTo>
                    <a:pt x="64" y="685"/>
                  </a:lnTo>
                  <a:lnTo>
                    <a:pt x="70" y="685"/>
                  </a:lnTo>
                  <a:lnTo>
                    <a:pt x="70" y="679"/>
                  </a:lnTo>
                  <a:lnTo>
                    <a:pt x="70" y="672"/>
                  </a:lnTo>
                  <a:lnTo>
                    <a:pt x="70" y="666"/>
                  </a:lnTo>
                  <a:lnTo>
                    <a:pt x="70" y="659"/>
                  </a:lnTo>
                  <a:lnTo>
                    <a:pt x="70" y="653"/>
                  </a:lnTo>
                  <a:lnTo>
                    <a:pt x="70" y="647"/>
                  </a:lnTo>
                  <a:lnTo>
                    <a:pt x="70" y="640"/>
                  </a:lnTo>
                  <a:lnTo>
                    <a:pt x="70" y="634"/>
                  </a:lnTo>
                  <a:lnTo>
                    <a:pt x="70" y="627"/>
                  </a:lnTo>
                  <a:lnTo>
                    <a:pt x="70" y="621"/>
                  </a:lnTo>
                  <a:lnTo>
                    <a:pt x="77" y="621"/>
                  </a:lnTo>
                  <a:lnTo>
                    <a:pt x="77" y="615"/>
                  </a:lnTo>
                  <a:lnTo>
                    <a:pt x="83" y="615"/>
                  </a:lnTo>
                  <a:lnTo>
                    <a:pt x="89" y="615"/>
                  </a:lnTo>
                  <a:lnTo>
                    <a:pt x="96" y="615"/>
                  </a:lnTo>
                  <a:lnTo>
                    <a:pt x="102" y="615"/>
                  </a:lnTo>
                  <a:lnTo>
                    <a:pt x="109" y="608"/>
                  </a:lnTo>
                  <a:lnTo>
                    <a:pt x="102" y="602"/>
                  </a:lnTo>
                  <a:lnTo>
                    <a:pt x="102" y="595"/>
                  </a:lnTo>
                  <a:lnTo>
                    <a:pt x="102" y="589"/>
                  </a:lnTo>
                  <a:lnTo>
                    <a:pt x="102" y="583"/>
                  </a:lnTo>
                  <a:lnTo>
                    <a:pt x="102" y="576"/>
                  </a:lnTo>
                  <a:lnTo>
                    <a:pt x="96" y="576"/>
                  </a:lnTo>
                  <a:lnTo>
                    <a:pt x="96" y="570"/>
                  </a:lnTo>
                  <a:lnTo>
                    <a:pt x="96" y="563"/>
                  </a:lnTo>
                  <a:lnTo>
                    <a:pt x="102" y="557"/>
                  </a:lnTo>
                  <a:lnTo>
                    <a:pt x="109" y="557"/>
                  </a:lnTo>
                  <a:lnTo>
                    <a:pt x="115" y="557"/>
                  </a:lnTo>
                  <a:lnTo>
                    <a:pt x="115" y="551"/>
                  </a:lnTo>
                  <a:lnTo>
                    <a:pt x="115" y="544"/>
                  </a:lnTo>
                  <a:lnTo>
                    <a:pt x="109" y="544"/>
                  </a:lnTo>
                  <a:lnTo>
                    <a:pt x="109" y="538"/>
                  </a:lnTo>
                  <a:lnTo>
                    <a:pt x="109" y="531"/>
                  </a:lnTo>
                  <a:lnTo>
                    <a:pt x="102" y="525"/>
                  </a:lnTo>
                  <a:lnTo>
                    <a:pt x="102" y="512"/>
                  </a:lnTo>
                  <a:lnTo>
                    <a:pt x="102" y="506"/>
                  </a:lnTo>
                  <a:lnTo>
                    <a:pt x="102" y="499"/>
                  </a:lnTo>
                  <a:lnTo>
                    <a:pt x="102" y="493"/>
                  </a:lnTo>
                  <a:lnTo>
                    <a:pt x="102" y="487"/>
                  </a:lnTo>
                  <a:lnTo>
                    <a:pt x="102" y="480"/>
                  </a:lnTo>
                  <a:lnTo>
                    <a:pt x="109" y="474"/>
                  </a:lnTo>
                  <a:lnTo>
                    <a:pt x="109" y="467"/>
                  </a:lnTo>
                  <a:lnTo>
                    <a:pt x="109" y="461"/>
                  </a:lnTo>
                  <a:lnTo>
                    <a:pt x="109" y="455"/>
                  </a:lnTo>
                  <a:lnTo>
                    <a:pt x="102" y="455"/>
                  </a:lnTo>
                  <a:lnTo>
                    <a:pt x="102" y="448"/>
                  </a:lnTo>
                  <a:lnTo>
                    <a:pt x="102" y="442"/>
                  </a:lnTo>
                  <a:lnTo>
                    <a:pt x="102" y="435"/>
                  </a:lnTo>
                  <a:lnTo>
                    <a:pt x="115" y="435"/>
                  </a:lnTo>
                  <a:lnTo>
                    <a:pt x="121" y="435"/>
                  </a:lnTo>
                  <a:lnTo>
                    <a:pt x="121" y="429"/>
                  </a:lnTo>
                  <a:lnTo>
                    <a:pt x="128" y="429"/>
                  </a:lnTo>
                  <a:lnTo>
                    <a:pt x="134" y="429"/>
                  </a:lnTo>
                  <a:lnTo>
                    <a:pt x="141" y="435"/>
                  </a:lnTo>
                  <a:lnTo>
                    <a:pt x="147" y="435"/>
                  </a:lnTo>
                  <a:lnTo>
                    <a:pt x="153" y="435"/>
                  </a:lnTo>
                  <a:lnTo>
                    <a:pt x="160" y="429"/>
                  </a:lnTo>
                  <a:lnTo>
                    <a:pt x="166" y="429"/>
                  </a:lnTo>
                  <a:lnTo>
                    <a:pt x="166" y="423"/>
                  </a:lnTo>
                  <a:lnTo>
                    <a:pt x="173" y="416"/>
                  </a:lnTo>
                  <a:lnTo>
                    <a:pt x="179" y="416"/>
                  </a:lnTo>
                  <a:lnTo>
                    <a:pt x="179" y="410"/>
                  </a:lnTo>
                  <a:lnTo>
                    <a:pt x="185" y="410"/>
                  </a:lnTo>
                  <a:lnTo>
                    <a:pt x="185" y="403"/>
                  </a:lnTo>
                  <a:lnTo>
                    <a:pt x="192" y="403"/>
                  </a:lnTo>
                  <a:lnTo>
                    <a:pt x="198" y="403"/>
                  </a:lnTo>
                  <a:lnTo>
                    <a:pt x="205" y="403"/>
                  </a:lnTo>
                  <a:lnTo>
                    <a:pt x="218" y="397"/>
                  </a:lnTo>
                  <a:lnTo>
                    <a:pt x="230" y="397"/>
                  </a:lnTo>
                  <a:lnTo>
                    <a:pt x="250" y="391"/>
                  </a:lnTo>
                  <a:lnTo>
                    <a:pt x="262" y="384"/>
                  </a:lnTo>
                  <a:lnTo>
                    <a:pt x="269" y="378"/>
                  </a:lnTo>
                  <a:lnTo>
                    <a:pt x="269" y="371"/>
                  </a:lnTo>
                  <a:lnTo>
                    <a:pt x="275" y="371"/>
                  </a:lnTo>
                  <a:lnTo>
                    <a:pt x="282" y="371"/>
                  </a:lnTo>
                  <a:lnTo>
                    <a:pt x="288" y="378"/>
                  </a:lnTo>
                  <a:lnTo>
                    <a:pt x="294" y="378"/>
                  </a:lnTo>
                  <a:lnTo>
                    <a:pt x="294" y="371"/>
                  </a:lnTo>
                  <a:lnTo>
                    <a:pt x="294" y="365"/>
                  </a:lnTo>
                  <a:lnTo>
                    <a:pt x="301" y="365"/>
                  </a:lnTo>
                  <a:lnTo>
                    <a:pt x="307" y="365"/>
                  </a:lnTo>
                  <a:lnTo>
                    <a:pt x="314" y="371"/>
                  </a:lnTo>
                  <a:lnTo>
                    <a:pt x="320" y="378"/>
                  </a:lnTo>
                  <a:lnTo>
                    <a:pt x="333" y="378"/>
                  </a:lnTo>
                  <a:lnTo>
                    <a:pt x="339" y="378"/>
                  </a:lnTo>
                  <a:lnTo>
                    <a:pt x="346" y="371"/>
                  </a:lnTo>
                  <a:lnTo>
                    <a:pt x="352" y="371"/>
                  </a:lnTo>
                  <a:lnTo>
                    <a:pt x="352" y="365"/>
                  </a:lnTo>
                  <a:lnTo>
                    <a:pt x="358" y="365"/>
                  </a:lnTo>
                  <a:lnTo>
                    <a:pt x="365" y="365"/>
                  </a:lnTo>
                  <a:lnTo>
                    <a:pt x="371" y="365"/>
                  </a:lnTo>
                  <a:lnTo>
                    <a:pt x="378" y="365"/>
                  </a:lnTo>
                  <a:lnTo>
                    <a:pt x="384" y="365"/>
                  </a:lnTo>
                  <a:lnTo>
                    <a:pt x="390" y="365"/>
                  </a:lnTo>
                  <a:lnTo>
                    <a:pt x="397" y="365"/>
                  </a:lnTo>
                  <a:lnTo>
                    <a:pt x="403" y="359"/>
                  </a:lnTo>
                  <a:lnTo>
                    <a:pt x="410" y="359"/>
                  </a:lnTo>
                  <a:lnTo>
                    <a:pt x="416" y="359"/>
                  </a:lnTo>
                  <a:lnTo>
                    <a:pt x="416" y="352"/>
                  </a:lnTo>
                  <a:lnTo>
                    <a:pt x="416" y="359"/>
                  </a:lnTo>
                  <a:lnTo>
                    <a:pt x="422" y="359"/>
                  </a:lnTo>
                  <a:lnTo>
                    <a:pt x="429" y="365"/>
                  </a:lnTo>
                  <a:lnTo>
                    <a:pt x="435" y="365"/>
                  </a:lnTo>
                  <a:lnTo>
                    <a:pt x="442" y="365"/>
                  </a:lnTo>
                  <a:lnTo>
                    <a:pt x="454" y="365"/>
                  </a:lnTo>
                  <a:lnTo>
                    <a:pt x="461" y="365"/>
                  </a:lnTo>
                  <a:lnTo>
                    <a:pt x="461" y="371"/>
                  </a:lnTo>
                  <a:lnTo>
                    <a:pt x="467" y="371"/>
                  </a:lnTo>
                  <a:lnTo>
                    <a:pt x="474" y="378"/>
                  </a:lnTo>
                  <a:lnTo>
                    <a:pt x="480" y="378"/>
                  </a:lnTo>
                  <a:lnTo>
                    <a:pt x="480" y="384"/>
                  </a:lnTo>
                  <a:lnTo>
                    <a:pt x="486" y="384"/>
                  </a:lnTo>
                  <a:lnTo>
                    <a:pt x="486" y="378"/>
                  </a:lnTo>
                  <a:lnTo>
                    <a:pt x="493" y="371"/>
                  </a:lnTo>
                  <a:lnTo>
                    <a:pt x="499" y="371"/>
                  </a:lnTo>
                  <a:lnTo>
                    <a:pt x="512" y="371"/>
                  </a:lnTo>
                  <a:lnTo>
                    <a:pt x="518" y="371"/>
                  </a:lnTo>
                  <a:lnTo>
                    <a:pt x="525" y="371"/>
                  </a:lnTo>
                  <a:lnTo>
                    <a:pt x="531" y="371"/>
                  </a:lnTo>
                  <a:lnTo>
                    <a:pt x="538" y="371"/>
                  </a:lnTo>
                  <a:lnTo>
                    <a:pt x="544" y="371"/>
                  </a:lnTo>
                  <a:lnTo>
                    <a:pt x="550" y="365"/>
                  </a:lnTo>
                  <a:lnTo>
                    <a:pt x="557" y="365"/>
                  </a:lnTo>
                  <a:lnTo>
                    <a:pt x="563" y="365"/>
                  </a:lnTo>
                  <a:lnTo>
                    <a:pt x="570" y="365"/>
                  </a:lnTo>
                  <a:lnTo>
                    <a:pt x="576" y="365"/>
                  </a:lnTo>
                  <a:lnTo>
                    <a:pt x="589" y="359"/>
                  </a:lnTo>
                  <a:lnTo>
                    <a:pt x="595" y="359"/>
                  </a:lnTo>
                  <a:lnTo>
                    <a:pt x="602" y="359"/>
                  </a:lnTo>
                  <a:lnTo>
                    <a:pt x="608" y="359"/>
                  </a:lnTo>
                  <a:lnTo>
                    <a:pt x="608" y="352"/>
                  </a:lnTo>
                  <a:lnTo>
                    <a:pt x="615" y="352"/>
                  </a:lnTo>
                  <a:lnTo>
                    <a:pt x="615" y="346"/>
                  </a:lnTo>
                  <a:lnTo>
                    <a:pt x="621" y="346"/>
                  </a:lnTo>
                  <a:lnTo>
                    <a:pt x="621" y="339"/>
                  </a:lnTo>
                  <a:lnTo>
                    <a:pt x="627" y="339"/>
                  </a:lnTo>
                  <a:lnTo>
                    <a:pt x="634" y="339"/>
                  </a:lnTo>
                  <a:lnTo>
                    <a:pt x="634" y="333"/>
                  </a:lnTo>
                  <a:lnTo>
                    <a:pt x="640" y="333"/>
                  </a:lnTo>
                  <a:lnTo>
                    <a:pt x="647" y="333"/>
                  </a:lnTo>
                  <a:lnTo>
                    <a:pt x="653" y="326"/>
                  </a:lnTo>
                  <a:lnTo>
                    <a:pt x="653" y="320"/>
                  </a:lnTo>
                  <a:lnTo>
                    <a:pt x="659" y="320"/>
                  </a:lnTo>
                  <a:lnTo>
                    <a:pt x="659" y="314"/>
                  </a:lnTo>
                  <a:lnTo>
                    <a:pt x="666" y="314"/>
                  </a:lnTo>
                  <a:lnTo>
                    <a:pt x="672" y="314"/>
                  </a:lnTo>
                  <a:lnTo>
                    <a:pt x="672" y="307"/>
                  </a:lnTo>
                  <a:lnTo>
                    <a:pt x="672" y="301"/>
                  </a:lnTo>
                  <a:lnTo>
                    <a:pt x="679" y="301"/>
                  </a:lnTo>
                  <a:lnTo>
                    <a:pt x="685" y="294"/>
                  </a:lnTo>
                  <a:lnTo>
                    <a:pt x="685" y="288"/>
                  </a:lnTo>
                  <a:lnTo>
                    <a:pt x="685" y="282"/>
                  </a:lnTo>
                  <a:lnTo>
                    <a:pt x="685" y="275"/>
                  </a:lnTo>
                  <a:lnTo>
                    <a:pt x="691" y="275"/>
                  </a:lnTo>
                  <a:lnTo>
                    <a:pt x="691" y="269"/>
                  </a:lnTo>
                  <a:lnTo>
                    <a:pt x="691" y="262"/>
                  </a:lnTo>
                  <a:lnTo>
                    <a:pt x="691" y="256"/>
                  </a:lnTo>
                  <a:lnTo>
                    <a:pt x="685" y="256"/>
                  </a:lnTo>
                  <a:lnTo>
                    <a:pt x="685" y="250"/>
                  </a:lnTo>
                  <a:lnTo>
                    <a:pt x="691" y="243"/>
                  </a:lnTo>
                  <a:lnTo>
                    <a:pt x="685" y="237"/>
                  </a:lnTo>
                  <a:lnTo>
                    <a:pt x="685" y="230"/>
                  </a:lnTo>
                  <a:lnTo>
                    <a:pt x="691" y="230"/>
                  </a:lnTo>
                  <a:lnTo>
                    <a:pt x="691" y="224"/>
                  </a:lnTo>
                  <a:lnTo>
                    <a:pt x="691" y="218"/>
                  </a:lnTo>
                  <a:lnTo>
                    <a:pt x="685" y="211"/>
                  </a:lnTo>
                  <a:lnTo>
                    <a:pt x="685" y="205"/>
                  </a:lnTo>
                  <a:lnTo>
                    <a:pt x="691" y="205"/>
                  </a:lnTo>
                  <a:lnTo>
                    <a:pt x="691" y="198"/>
                  </a:lnTo>
                  <a:lnTo>
                    <a:pt x="698" y="198"/>
                  </a:lnTo>
                  <a:lnTo>
                    <a:pt x="698" y="192"/>
                  </a:lnTo>
                  <a:lnTo>
                    <a:pt x="691" y="192"/>
                  </a:lnTo>
                  <a:lnTo>
                    <a:pt x="698" y="186"/>
                  </a:lnTo>
                  <a:lnTo>
                    <a:pt x="698" y="179"/>
                  </a:lnTo>
                  <a:lnTo>
                    <a:pt x="691" y="179"/>
                  </a:lnTo>
                  <a:lnTo>
                    <a:pt x="691" y="173"/>
                  </a:lnTo>
                  <a:lnTo>
                    <a:pt x="691" y="166"/>
                  </a:lnTo>
                  <a:lnTo>
                    <a:pt x="691" y="160"/>
                  </a:lnTo>
                  <a:lnTo>
                    <a:pt x="691" y="154"/>
                  </a:lnTo>
                  <a:lnTo>
                    <a:pt x="698" y="154"/>
                  </a:lnTo>
                  <a:lnTo>
                    <a:pt x="698" y="147"/>
                  </a:lnTo>
                  <a:lnTo>
                    <a:pt x="691" y="147"/>
                  </a:lnTo>
                  <a:lnTo>
                    <a:pt x="685" y="147"/>
                  </a:lnTo>
                  <a:lnTo>
                    <a:pt x="691" y="147"/>
                  </a:lnTo>
                  <a:lnTo>
                    <a:pt x="691" y="141"/>
                  </a:lnTo>
                  <a:lnTo>
                    <a:pt x="685" y="141"/>
                  </a:lnTo>
                  <a:lnTo>
                    <a:pt x="679" y="141"/>
                  </a:lnTo>
                  <a:lnTo>
                    <a:pt x="679" y="134"/>
                  </a:lnTo>
                  <a:lnTo>
                    <a:pt x="685" y="134"/>
                  </a:lnTo>
                  <a:lnTo>
                    <a:pt x="685" y="128"/>
                  </a:lnTo>
                  <a:lnTo>
                    <a:pt x="679" y="128"/>
                  </a:lnTo>
                  <a:lnTo>
                    <a:pt x="679" y="122"/>
                  </a:lnTo>
                  <a:lnTo>
                    <a:pt x="679" y="115"/>
                  </a:lnTo>
                  <a:lnTo>
                    <a:pt x="679" y="122"/>
                  </a:lnTo>
                  <a:lnTo>
                    <a:pt x="685" y="122"/>
                  </a:lnTo>
                  <a:lnTo>
                    <a:pt x="685" y="115"/>
                  </a:lnTo>
                  <a:lnTo>
                    <a:pt x="685" y="109"/>
                  </a:lnTo>
                  <a:lnTo>
                    <a:pt x="685" y="102"/>
                  </a:lnTo>
                  <a:lnTo>
                    <a:pt x="679" y="102"/>
                  </a:lnTo>
                  <a:lnTo>
                    <a:pt x="679" y="96"/>
                  </a:lnTo>
                  <a:lnTo>
                    <a:pt x="679" y="90"/>
                  </a:lnTo>
                  <a:lnTo>
                    <a:pt x="679" y="83"/>
                  </a:lnTo>
                  <a:lnTo>
                    <a:pt x="679" y="77"/>
                  </a:lnTo>
                  <a:lnTo>
                    <a:pt x="672" y="77"/>
                  </a:lnTo>
                  <a:lnTo>
                    <a:pt x="672" y="70"/>
                  </a:lnTo>
                  <a:lnTo>
                    <a:pt x="666" y="64"/>
                  </a:lnTo>
                  <a:lnTo>
                    <a:pt x="666" y="58"/>
                  </a:lnTo>
                  <a:lnTo>
                    <a:pt x="666" y="51"/>
                  </a:lnTo>
                  <a:lnTo>
                    <a:pt x="666" y="45"/>
                  </a:lnTo>
                  <a:lnTo>
                    <a:pt x="672" y="45"/>
                  </a:lnTo>
                  <a:lnTo>
                    <a:pt x="672" y="38"/>
                  </a:lnTo>
                  <a:lnTo>
                    <a:pt x="666" y="38"/>
                  </a:lnTo>
                  <a:lnTo>
                    <a:pt x="666" y="32"/>
                  </a:lnTo>
                  <a:lnTo>
                    <a:pt x="666" y="26"/>
                  </a:lnTo>
                  <a:lnTo>
                    <a:pt x="672" y="26"/>
                  </a:lnTo>
                  <a:lnTo>
                    <a:pt x="672" y="19"/>
                  </a:lnTo>
                  <a:lnTo>
                    <a:pt x="666" y="19"/>
                  </a:lnTo>
                  <a:lnTo>
                    <a:pt x="666" y="13"/>
                  </a:lnTo>
                  <a:lnTo>
                    <a:pt x="672" y="13"/>
                  </a:lnTo>
                  <a:lnTo>
                    <a:pt x="672" y="6"/>
                  </a:lnTo>
                  <a:lnTo>
                    <a:pt x="679" y="6"/>
                  </a:lnTo>
                  <a:lnTo>
                    <a:pt x="679" y="0"/>
                  </a:lnTo>
                  <a:lnTo>
                    <a:pt x="704" y="0"/>
                  </a:lnTo>
                  <a:lnTo>
                    <a:pt x="749" y="6"/>
                  </a:lnTo>
                  <a:lnTo>
                    <a:pt x="787" y="6"/>
                  </a:lnTo>
                  <a:lnTo>
                    <a:pt x="800" y="6"/>
                  </a:lnTo>
                  <a:lnTo>
                    <a:pt x="832" y="6"/>
                  </a:lnTo>
                  <a:lnTo>
                    <a:pt x="845" y="6"/>
                  </a:lnTo>
                  <a:lnTo>
                    <a:pt x="871" y="6"/>
                  </a:lnTo>
                  <a:lnTo>
                    <a:pt x="883" y="6"/>
                  </a:lnTo>
                  <a:lnTo>
                    <a:pt x="909" y="6"/>
                  </a:lnTo>
                  <a:lnTo>
                    <a:pt x="928" y="6"/>
                  </a:lnTo>
                  <a:lnTo>
                    <a:pt x="935" y="6"/>
                  </a:lnTo>
                  <a:lnTo>
                    <a:pt x="948" y="6"/>
                  </a:lnTo>
                  <a:lnTo>
                    <a:pt x="960" y="6"/>
                  </a:lnTo>
                  <a:lnTo>
                    <a:pt x="980" y="0"/>
                  </a:lnTo>
                  <a:lnTo>
                    <a:pt x="986" y="0"/>
                  </a:lnTo>
                  <a:lnTo>
                    <a:pt x="1018" y="0"/>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endParaRPr lang="fr-FR" dirty="0"/>
            </a:p>
          </p:txBody>
        </p:sp>
        <p:sp>
          <p:nvSpPr>
            <p:cNvPr id="55" name="Freeform 229">
              <a:extLst>
                <a:ext uri="{FF2B5EF4-FFF2-40B4-BE49-F238E27FC236}">
                  <a16:creationId xmlns:a16="http://schemas.microsoft.com/office/drawing/2014/main" id="{A3DD1B95-01E1-7CE2-EF7B-62EF3A0A96B9}"/>
                </a:ext>
              </a:extLst>
            </p:cNvPr>
            <p:cNvSpPr>
              <a:spLocks/>
            </p:cNvSpPr>
            <p:nvPr/>
          </p:nvSpPr>
          <p:spPr bwMode="gray">
            <a:xfrm>
              <a:off x="3678872" y="1770697"/>
              <a:ext cx="673717" cy="825628"/>
            </a:xfrm>
            <a:custGeom>
              <a:avLst/>
              <a:gdLst>
                <a:gd name="T0" fmla="*/ 999 w 1044"/>
                <a:gd name="T1" fmla="*/ 858 h 1146"/>
                <a:gd name="T2" fmla="*/ 948 w 1044"/>
                <a:gd name="T3" fmla="*/ 883 h 1146"/>
                <a:gd name="T4" fmla="*/ 909 w 1044"/>
                <a:gd name="T5" fmla="*/ 870 h 1146"/>
                <a:gd name="T6" fmla="*/ 877 w 1044"/>
                <a:gd name="T7" fmla="*/ 883 h 1146"/>
                <a:gd name="T8" fmla="*/ 852 w 1044"/>
                <a:gd name="T9" fmla="*/ 877 h 1146"/>
                <a:gd name="T10" fmla="*/ 826 w 1044"/>
                <a:gd name="T11" fmla="*/ 877 h 1146"/>
                <a:gd name="T12" fmla="*/ 807 w 1044"/>
                <a:gd name="T13" fmla="*/ 902 h 1146"/>
                <a:gd name="T14" fmla="*/ 756 w 1044"/>
                <a:gd name="T15" fmla="*/ 998 h 1146"/>
                <a:gd name="T16" fmla="*/ 762 w 1044"/>
                <a:gd name="T17" fmla="*/ 1050 h 1146"/>
                <a:gd name="T18" fmla="*/ 730 w 1044"/>
                <a:gd name="T19" fmla="*/ 1088 h 1146"/>
                <a:gd name="T20" fmla="*/ 743 w 1044"/>
                <a:gd name="T21" fmla="*/ 1133 h 1146"/>
                <a:gd name="T22" fmla="*/ 711 w 1044"/>
                <a:gd name="T23" fmla="*/ 1133 h 1146"/>
                <a:gd name="T24" fmla="*/ 672 w 1044"/>
                <a:gd name="T25" fmla="*/ 1139 h 1146"/>
                <a:gd name="T26" fmla="*/ 621 w 1044"/>
                <a:gd name="T27" fmla="*/ 1133 h 1146"/>
                <a:gd name="T28" fmla="*/ 602 w 1044"/>
                <a:gd name="T29" fmla="*/ 1107 h 1146"/>
                <a:gd name="T30" fmla="*/ 596 w 1044"/>
                <a:gd name="T31" fmla="*/ 1082 h 1146"/>
                <a:gd name="T32" fmla="*/ 551 w 1044"/>
                <a:gd name="T33" fmla="*/ 1088 h 1146"/>
                <a:gd name="T34" fmla="*/ 512 w 1044"/>
                <a:gd name="T35" fmla="*/ 1056 h 1146"/>
                <a:gd name="T36" fmla="*/ 512 w 1044"/>
                <a:gd name="T37" fmla="*/ 1018 h 1146"/>
                <a:gd name="T38" fmla="*/ 500 w 1044"/>
                <a:gd name="T39" fmla="*/ 1005 h 1146"/>
                <a:gd name="T40" fmla="*/ 487 w 1044"/>
                <a:gd name="T41" fmla="*/ 966 h 1146"/>
                <a:gd name="T42" fmla="*/ 448 w 1044"/>
                <a:gd name="T43" fmla="*/ 954 h 1146"/>
                <a:gd name="T44" fmla="*/ 455 w 1044"/>
                <a:gd name="T45" fmla="*/ 902 h 1146"/>
                <a:gd name="T46" fmla="*/ 448 w 1044"/>
                <a:gd name="T47" fmla="*/ 858 h 1146"/>
                <a:gd name="T48" fmla="*/ 455 w 1044"/>
                <a:gd name="T49" fmla="*/ 806 h 1146"/>
                <a:gd name="T50" fmla="*/ 461 w 1044"/>
                <a:gd name="T51" fmla="*/ 781 h 1146"/>
                <a:gd name="T52" fmla="*/ 487 w 1044"/>
                <a:gd name="T53" fmla="*/ 762 h 1146"/>
                <a:gd name="T54" fmla="*/ 448 w 1044"/>
                <a:gd name="T55" fmla="*/ 762 h 1146"/>
                <a:gd name="T56" fmla="*/ 416 w 1044"/>
                <a:gd name="T57" fmla="*/ 755 h 1146"/>
                <a:gd name="T58" fmla="*/ 423 w 1044"/>
                <a:gd name="T59" fmla="*/ 730 h 1146"/>
                <a:gd name="T60" fmla="*/ 403 w 1044"/>
                <a:gd name="T61" fmla="*/ 704 h 1146"/>
                <a:gd name="T62" fmla="*/ 403 w 1044"/>
                <a:gd name="T63" fmla="*/ 685 h 1146"/>
                <a:gd name="T64" fmla="*/ 384 w 1044"/>
                <a:gd name="T65" fmla="*/ 659 h 1146"/>
                <a:gd name="T66" fmla="*/ 359 w 1044"/>
                <a:gd name="T67" fmla="*/ 666 h 1146"/>
                <a:gd name="T68" fmla="*/ 314 w 1044"/>
                <a:gd name="T69" fmla="*/ 666 h 1146"/>
                <a:gd name="T70" fmla="*/ 288 w 1044"/>
                <a:gd name="T71" fmla="*/ 653 h 1146"/>
                <a:gd name="T72" fmla="*/ 256 w 1044"/>
                <a:gd name="T73" fmla="*/ 582 h 1146"/>
                <a:gd name="T74" fmla="*/ 186 w 1044"/>
                <a:gd name="T75" fmla="*/ 538 h 1146"/>
                <a:gd name="T76" fmla="*/ 122 w 1044"/>
                <a:gd name="T77" fmla="*/ 486 h 1146"/>
                <a:gd name="T78" fmla="*/ 71 w 1044"/>
                <a:gd name="T79" fmla="*/ 461 h 1146"/>
                <a:gd name="T80" fmla="*/ 58 w 1044"/>
                <a:gd name="T81" fmla="*/ 390 h 1146"/>
                <a:gd name="T82" fmla="*/ 58 w 1044"/>
                <a:gd name="T83" fmla="*/ 352 h 1146"/>
                <a:gd name="T84" fmla="*/ 83 w 1044"/>
                <a:gd name="T85" fmla="*/ 313 h 1146"/>
                <a:gd name="T86" fmla="*/ 109 w 1044"/>
                <a:gd name="T87" fmla="*/ 281 h 1146"/>
                <a:gd name="T88" fmla="*/ 109 w 1044"/>
                <a:gd name="T89" fmla="*/ 230 h 1146"/>
                <a:gd name="T90" fmla="*/ 115 w 1044"/>
                <a:gd name="T91" fmla="*/ 185 h 1146"/>
                <a:gd name="T92" fmla="*/ 147 w 1044"/>
                <a:gd name="T93" fmla="*/ 147 h 1146"/>
                <a:gd name="T94" fmla="*/ 154 w 1044"/>
                <a:gd name="T95" fmla="*/ 102 h 1146"/>
                <a:gd name="T96" fmla="*/ 122 w 1044"/>
                <a:gd name="T97" fmla="*/ 32 h 1146"/>
                <a:gd name="T98" fmla="*/ 51 w 1044"/>
                <a:gd name="T99" fmla="*/ 45 h 1146"/>
                <a:gd name="T100" fmla="*/ 0 w 1044"/>
                <a:gd name="T101" fmla="*/ 25 h 1146"/>
                <a:gd name="T102" fmla="*/ 32 w 1044"/>
                <a:gd name="T103" fmla="*/ 6 h 1146"/>
                <a:gd name="T104" fmla="*/ 160 w 1044"/>
                <a:gd name="T105" fmla="*/ 32 h 1146"/>
                <a:gd name="T106" fmla="*/ 371 w 1044"/>
                <a:gd name="T107" fmla="*/ 70 h 1146"/>
                <a:gd name="T108" fmla="*/ 589 w 1044"/>
                <a:gd name="T109" fmla="*/ 128 h 1146"/>
                <a:gd name="T110" fmla="*/ 596 w 1044"/>
                <a:gd name="T111" fmla="*/ 153 h 1146"/>
                <a:gd name="T112" fmla="*/ 589 w 1044"/>
                <a:gd name="T113" fmla="*/ 192 h 1146"/>
                <a:gd name="T114" fmla="*/ 916 w 1044"/>
                <a:gd name="T115" fmla="*/ 128 h 1146"/>
                <a:gd name="T116" fmla="*/ 922 w 1044"/>
                <a:gd name="T117" fmla="*/ 307 h 1146"/>
                <a:gd name="T118" fmla="*/ 845 w 1044"/>
                <a:gd name="T119" fmla="*/ 698 h 1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44" h="1146">
                  <a:moveTo>
                    <a:pt x="1044" y="838"/>
                  </a:moveTo>
                  <a:lnTo>
                    <a:pt x="1044" y="845"/>
                  </a:lnTo>
                  <a:lnTo>
                    <a:pt x="1037" y="851"/>
                  </a:lnTo>
                  <a:lnTo>
                    <a:pt x="1031" y="858"/>
                  </a:lnTo>
                  <a:lnTo>
                    <a:pt x="1025" y="851"/>
                  </a:lnTo>
                  <a:lnTo>
                    <a:pt x="1018" y="851"/>
                  </a:lnTo>
                  <a:lnTo>
                    <a:pt x="1012" y="851"/>
                  </a:lnTo>
                  <a:lnTo>
                    <a:pt x="1005" y="858"/>
                  </a:lnTo>
                  <a:lnTo>
                    <a:pt x="999" y="858"/>
                  </a:lnTo>
                  <a:lnTo>
                    <a:pt x="993" y="858"/>
                  </a:lnTo>
                  <a:lnTo>
                    <a:pt x="980" y="858"/>
                  </a:lnTo>
                  <a:lnTo>
                    <a:pt x="967" y="858"/>
                  </a:lnTo>
                  <a:lnTo>
                    <a:pt x="961" y="864"/>
                  </a:lnTo>
                  <a:lnTo>
                    <a:pt x="954" y="864"/>
                  </a:lnTo>
                  <a:lnTo>
                    <a:pt x="954" y="870"/>
                  </a:lnTo>
                  <a:lnTo>
                    <a:pt x="948" y="870"/>
                  </a:lnTo>
                  <a:lnTo>
                    <a:pt x="948" y="877"/>
                  </a:lnTo>
                  <a:lnTo>
                    <a:pt x="948" y="883"/>
                  </a:lnTo>
                  <a:lnTo>
                    <a:pt x="941" y="883"/>
                  </a:lnTo>
                  <a:lnTo>
                    <a:pt x="935" y="877"/>
                  </a:lnTo>
                  <a:lnTo>
                    <a:pt x="929" y="877"/>
                  </a:lnTo>
                  <a:lnTo>
                    <a:pt x="929" y="870"/>
                  </a:lnTo>
                  <a:lnTo>
                    <a:pt x="922" y="870"/>
                  </a:lnTo>
                  <a:lnTo>
                    <a:pt x="922" y="864"/>
                  </a:lnTo>
                  <a:lnTo>
                    <a:pt x="916" y="864"/>
                  </a:lnTo>
                  <a:lnTo>
                    <a:pt x="916" y="870"/>
                  </a:lnTo>
                  <a:lnTo>
                    <a:pt x="909" y="870"/>
                  </a:lnTo>
                  <a:lnTo>
                    <a:pt x="909" y="877"/>
                  </a:lnTo>
                  <a:lnTo>
                    <a:pt x="903" y="877"/>
                  </a:lnTo>
                  <a:lnTo>
                    <a:pt x="903" y="870"/>
                  </a:lnTo>
                  <a:lnTo>
                    <a:pt x="903" y="877"/>
                  </a:lnTo>
                  <a:lnTo>
                    <a:pt x="897" y="877"/>
                  </a:lnTo>
                  <a:lnTo>
                    <a:pt x="897" y="883"/>
                  </a:lnTo>
                  <a:lnTo>
                    <a:pt x="890" y="883"/>
                  </a:lnTo>
                  <a:lnTo>
                    <a:pt x="884" y="883"/>
                  </a:lnTo>
                  <a:lnTo>
                    <a:pt x="877" y="883"/>
                  </a:lnTo>
                  <a:lnTo>
                    <a:pt x="877" y="890"/>
                  </a:lnTo>
                  <a:lnTo>
                    <a:pt x="877" y="896"/>
                  </a:lnTo>
                  <a:lnTo>
                    <a:pt x="871" y="896"/>
                  </a:lnTo>
                  <a:lnTo>
                    <a:pt x="865" y="896"/>
                  </a:lnTo>
                  <a:lnTo>
                    <a:pt x="865" y="890"/>
                  </a:lnTo>
                  <a:lnTo>
                    <a:pt x="865" y="883"/>
                  </a:lnTo>
                  <a:lnTo>
                    <a:pt x="858" y="883"/>
                  </a:lnTo>
                  <a:lnTo>
                    <a:pt x="858" y="877"/>
                  </a:lnTo>
                  <a:lnTo>
                    <a:pt x="852" y="877"/>
                  </a:lnTo>
                  <a:lnTo>
                    <a:pt x="852" y="883"/>
                  </a:lnTo>
                  <a:lnTo>
                    <a:pt x="852" y="877"/>
                  </a:lnTo>
                  <a:lnTo>
                    <a:pt x="852" y="870"/>
                  </a:lnTo>
                  <a:lnTo>
                    <a:pt x="845" y="870"/>
                  </a:lnTo>
                  <a:lnTo>
                    <a:pt x="845" y="877"/>
                  </a:lnTo>
                  <a:lnTo>
                    <a:pt x="839" y="877"/>
                  </a:lnTo>
                  <a:lnTo>
                    <a:pt x="839" y="883"/>
                  </a:lnTo>
                  <a:lnTo>
                    <a:pt x="833" y="883"/>
                  </a:lnTo>
                  <a:lnTo>
                    <a:pt x="826" y="877"/>
                  </a:lnTo>
                  <a:lnTo>
                    <a:pt x="820" y="877"/>
                  </a:lnTo>
                  <a:lnTo>
                    <a:pt x="820" y="883"/>
                  </a:lnTo>
                  <a:lnTo>
                    <a:pt x="813" y="883"/>
                  </a:lnTo>
                  <a:lnTo>
                    <a:pt x="813" y="890"/>
                  </a:lnTo>
                  <a:lnTo>
                    <a:pt x="807" y="890"/>
                  </a:lnTo>
                  <a:lnTo>
                    <a:pt x="801" y="890"/>
                  </a:lnTo>
                  <a:lnTo>
                    <a:pt x="801" y="896"/>
                  </a:lnTo>
                  <a:lnTo>
                    <a:pt x="807" y="896"/>
                  </a:lnTo>
                  <a:lnTo>
                    <a:pt x="807" y="902"/>
                  </a:lnTo>
                  <a:lnTo>
                    <a:pt x="801" y="909"/>
                  </a:lnTo>
                  <a:lnTo>
                    <a:pt x="801" y="915"/>
                  </a:lnTo>
                  <a:lnTo>
                    <a:pt x="794" y="922"/>
                  </a:lnTo>
                  <a:lnTo>
                    <a:pt x="781" y="947"/>
                  </a:lnTo>
                  <a:lnTo>
                    <a:pt x="775" y="966"/>
                  </a:lnTo>
                  <a:lnTo>
                    <a:pt x="768" y="973"/>
                  </a:lnTo>
                  <a:lnTo>
                    <a:pt x="762" y="986"/>
                  </a:lnTo>
                  <a:lnTo>
                    <a:pt x="756" y="992"/>
                  </a:lnTo>
                  <a:lnTo>
                    <a:pt x="756" y="998"/>
                  </a:lnTo>
                  <a:lnTo>
                    <a:pt x="756" y="1005"/>
                  </a:lnTo>
                  <a:lnTo>
                    <a:pt x="756" y="1011"/>
                  </a:lnTo>
                  <a:lnTo>
                    <a:pt x="756" y="1018"/>
                  </a:lnTo>
                  <a:lnTo>
                    <a:pt x="762" y="1018"/>
                  </a:lnTo>
                  <a:lnTo>
                    <a:pt x="762" y="1024"/>
                  </a:lnTo>
                  <a:lnTo>
                    <a:pt x="762" y="1030"/>
                  </a:lnTo>
                  <a:lnTo>
                    <a:pt x="762" y="1037"/>
                  </a:lnTo>
                  <a:lnTo>
                    <a:pt x="762" y="1043"/>
                  </a:lnTo>
                  <a:lnTo>
                    <a:pt x="762" y="1050"/>
                  </a:lnTo>
                  <a:lnTo>
                    <a:pt x="756" y="1050"/>
                  </a:lnTo>
                  <a:lnTo>
                    <a:pt x="756" y="1056"/>
                  </a:lnTo>
                  <a:lnTo>
                    <a:pt x="749" y="1056"/>
                  </a:lnTo>
                  <a:lnTo>
                    <a:pt x="743" y="1056"/>
                  </a:lnTo>
                  <a:lnTo>
                    <a:pt x="736" y="1063"/>
                  </a:lnTo>
                  <a:lnTo>
                    <a:pt x="730" y="1069"/>
                  </a:lnTo>
                  <a:lnTo>
                    <a:pt x="730" y="1075"/>
                  </a:lnTo>
                  <a:lnTo>
                    <a:pt x="730" y="1082"/>
                  </a:lnTo>
                  <a:lnTo>
                    <a:pt x="730" y="1088"/>
                  </a:lnTo>
                  <a:lnTo>
                    <a:pt x="730" y="1095"/>
                  </a:lnTo>
                  <a:lnTo>
                    <a:pt x="736" y="1095"/>
                  </a:lnTo>
                  <a:lnTo>
                    <a:pt x="736" y="1101"/>
                  </a:lnTo>
                  <a:lnTo>
                    <a:pt x="730" y="1101"/>
                  </a:lnTo>
                  <a:lnTo>
                    <a:pt x="730" y="1107"/>
                  </a:lnTo>
                  <a:lnTo>
                    <a:pt x="730" y="1114"/>
                  </a:lnTo>
                  <a:lnTo>
                    <a:pt x="736" y="1120"/>
                  </a:lnTo>
                  <a:lnTo>
                    <a:pt x="743" y="1127"/>
                  </a:lnTo>
                  <a:lnTo>
                    <a:pt x="743" y="1133"/>
                  </a:lnTo>
                  <a:lnTo>
                    <a:pt x="736" y="1133"/>
                  </a:lnTo>
                  <a:lnTo>
                    <a:pt x="736" y="1139"/>
                  </a:lnTo>
                  <a:lnTo>
                    <a:pt x="730" y="1139"/>
                  </a:lnTo>
                  <a:lnTo>
                    <a:pt x="730" y="1146"/>
                  </a:lnTo>
                  <a:lnTo>
                    <a:pt x="724" y="1146"/>
                  </a:lnTo>
                  <a:lnTo>
                    <a:pt x="717" y="1146"/>
                  </a:lnTo>
                  <a:lnTo>
                    <a:pt x="717" y="1139"/>
                  </a:lnTo>
                  <a:lnTo>
                    <a:pt x="717" y="1133"/>
                  </a:lnTo>
                  <a:lnTo>
                    <a:pt x="711" y="1133"/>
                  </a:lnTo>
                  <a:lnTo>
                    <a:pt x="704" y="1133"/>
                  </a:lnTo>
                  <a:lnTo>
                    <a:pt x="704" y="1139"/>
                  </a:lnTo>
                  <a:lnTo>
                    <a:pt x="698" y="1139"/>
                  </a:lnTo>
                  <a:lnTo>
                    <a:pt x="698" y="1146"/>
                  </a:lnTo>
                  <a:lnTo>
                    <a:pt x="692" y="1146"/>
                  </a:lnTo>
                  <a:lnTo>
                    <a:pt x="685" y="1146"/>
                  </a:lnTo>
                  <a:lnTo>
                    <a:pt x="685" y="1139"/>
                  </a:lnTo>
                  <a:lnTo>
                    <a:pt x="679" y="1139"/>
                  </a:lnTo>
                  <a:lnTo>
                    <a:pt x="672" y="1139"/>
                  </a:lnTo>
                  <a:lnTo>
                    <a:pt x="666" y="1139"/>
                  </a:lnTo>
                  <a:lnTo>
                    <a:pt x="660" y="1139"/>
                  </a:lnTo>
                  <a:lnTo>
                    <a:pt x="653" y="1146"/>
                  </a:lnTo>
                  <a:lnTo>
                    <a:pt x="647" y="1146"/>
                  </a:lnTo>
                  <a:lnTo>
                    <a:pt x="640" y="1146"/>
                  </a:lnTo>
                  <a:lnTo>
                    <a:pt x="634" y="1139"/>
                  </a:lnTo>
                  <a:lnTo>
                    <a:pt x="628" y="1139"/>
                  </a:lnTo>
                  <a:lnTo>
                    <a:pt x="628" y="1133"/>
                  </a:lnTo>
                  <a:lnTo>
                    <a:pt x="621" y="1133"/>
                  </a:lnTo>
                  <a:lnTo>
                    <a:pt x="621" y="1127"/>
                  </a:lnTo>
                  <a:lnTo>
                    <a:pt x="621" y="1120"/>
                  </a:lnTo>
                  <a:lnTo>
                    <a:pt x="615" y="1120"/>
                  </a:lnTo>
                  <a:lnTo>
                    <a:pt x="615" y="1114"/>
                  </a:lnTo>
                  <a:lnTo>
                    <a:pt x="608" y="1114"/>
                  </a:lnTo>
                  <a:lnTo>
                    <a:pt x="602" y="1114"/>
                  </a:lnTo>
                  <a:lnTo>
                    <a:pt x="596" y="1114"/>
                  </a:lnTo>
                  <a:lnTo>
                    <a:pt x="596" y="1107"/>
                  </a:lnTo>
                  <a:lnTo>
                    <a:pt x="602" y="1107"/>
                  </a:lnTo>
                  <a:lnTo>
                    <a:pt x="602" y="1101"/>
                  </a:lnTo>
                  <a:lnTo>
                    <a:pt x="602" y="1095"/>
                  </a:lnTo>
                  <a:lnTo>
                    <a:pt x="608" y="1095"/>
                  </a:lnTo>
                  <a:lnTo>
                    <a:pt x="615" y="1095"/>
                  </a:lnTo>
                  <a:lnTo>
                    <a:pt x="615" y="1088"/>
                  </a:lnTo>
                  <a:lnTo>
                    <a:pt x="615" y="1082"/>
                  </a:lnTo>
                  <a:lnTo>
                    <a:pt x="608" y="1082"/>
                  </a:lnTo>
                  <a:lnTo>
                    <a:pt x="602" y="1082"/>
                  </a:lnTo>
                  <a:lnTo>
                    <a:pt x="596" y="1082"/>
                  </a:lnTo>
                  <a:lnTo>
                    <a:pt x="589" y="1082"/>
                  </a:lnTo>
                  <a:lnTo>
                    <a:pt x="589" y="1088"/>
                  </a:lnTo>
                  <a:lnTo>
                    <a:pt x="583" y="1088"/>
                  </a:lnTo>
                  <a:lnTo>
                    <a:pt x="583" y="1082"/>
                  </a:lnTo>
                  <a:lnTo>
                    <a:pt x="576" y="1082"/>
                  </a:lnTo>
                  <a:lnTo>
                    <a:pt x="570" y="1082"/>
                  </a:lnTo>
                  <a:lnTo>
                    <a:pt x="564" y="1082"/>
                  </a:lnTo>
                  <a:lnTo>
                    <a:pt x="557" y="1088"/>
                  </a:lnTo>
                  <a:lnTo>
                    <a:pt x="551" y="1088"/>
                  </a:lnTo>
                  <a:lnTo>
                    <a:pt x="544" y="1082"/>
                  </a:lnTo>
                  <a:lnTo>
                    <a:pt x="538" y="1082"/>
                  </a:lnTo>
                  <a:lnTo>
                    <a:pt x="538" y="1075"/>
                  </a:lnTo>
                  <a:lnTo>
                    <a:pt x="538" y="1069"/>
                  </a:lnTo>
                  <a:lnTo>
                    <a:pt x="532" y="1069"/>
                  </a:lnTo>
                  <a:lnTo>
                    <a:pt x="525" y="1069"/>
                  </a:lnTo>
                  <a:lnTo>
                    <a:pt x="519" y="1069"/>
                  </a:lnTo>
                  <a:lnTo>
                    <a:pt x="519" y="1063"/>
                  </a:lnTo>
                  <a:lnTo>
                    <a:pt x="512" y="1056"/>
                  </a:lnTo>
                  <a:lnTo>
                    <a:pt x="519" y="1056"/>
                  </a:lnTo>
                  <a:lnTo>
                    <a:pt x="519" y="1050"/>
                  </a:lnTo>
                  <a:lnTo>
                    <a:pt x="525" y="1050"/>
                  </a:lnTo>
                  <a:lnTo>
                    <a:pt x="525" y="1043"/>
                  </a:lnTo>
                  <a:lnTo>
                    <a:pt x="519" y="1037"/>
                  </a:lnTo>
                  <a:lnTo>
                    <a:pt x="519" y="1030"/>
                  </a:lnTo>
                  <a:lnTo>
                    <a:pt x="519" y="1024"/>
                  </a:lnTo>
                  <a:lnTo>
                    <a:pt x="512" y="1024"/>
                  </a:lnTo>
                  <a:lnTo>
                    <a:pt x="512" y="1018"/>
                  </a:lnTo>
                  <a:lnTo>
                    <a:pt x="519" y="1018"/>
                  </a:lnTo>
                  <a:lnTo>
                    <a:pt x="512" y="1018"/>
                  </a:lnTo>
                  <a:lnTo>
                    <a:pt x="506" y="1018"/>
                  </a:lnTo>
                  <a:lnTo>
                    <a:pt x="506" y="1024"/>
                  </a:lnTo>
                  <a:lnTo>
                    <a:pt x="500" y="1024"/>
                  </a:lnTo>
                  <a:lnTo>
                    <a:pt x="500" y="1018"/>
                  </a:lnTo>
                  <a:lnTo>
                    <a:pt x="506" y="1011"/>
                  </a:lnTo>
                  <a:lnTo>
                    <a:pt x="506" y="1005"/>
                  </a:lnTo>
                  <a:lnTo>
                    <a:pt x="500" y="1005"/>
                  </a:lnTo>
                  <a:lnTo>
                    <a:pt x="500" y="998"/>
                  </a:lnTo>
                  <a:lnTo>
                    <a:pt x="506" y="998"/>
                  </a:lnTo>
                  <a:lnTo>
                    <a:pt x="506" y="992"/>
                  </a:lnTo>
                  <a:lnTo>
                    <a:pt x="506" y="986"/>
                  </a:lnTo>
                  <a:lnTo>
                    <a:pt x="506" y="979"/>
                  </a:lnTo>
                  <a:lnTo>
                    <a:pt x="500" y="979"/>
                  </a:lnTo>
                  <a:lnTo>
                    <a:pt x="500" y="973"/>
                  </a:lnTo>
                  <a:lnTo>
                    <a:pt x="493" y="973"/>
                  </a:lnTo>
                  <a:lnTo>
                    <a:pt x="487" y="966"/>
                  </a:lnTo>
                  <a:lnTo>
                    <a:pt x="480" y="966"/>
                  </a:lnTo>
                  <a:lnTo>
                    <a:pt x="474" y="966"/>
                  </a:lnTo>
                  <a:lnTo>
                    <a:pt x="468" y="966"/>
                  </a:lnTo>
                  <a:lnTo>
                    <a:pt x="468" y="960"/>
                  </a:lnTo>
                  <a:lnTo>
                    <a:pt x="461" y="960"/>
                  </a:lnTo>
                  <a:lnTo>
                    <a:pt x="461" y="966"/>
                  </a:lnTo>
                  <a:lnTo>
                    <a:pt x="455" y="960"/>
                  </a:lnTo>
                  <a:lnTo>
                    <a:pt x="448" y="960"/>
                  </a:lnTo>
                  <a:lnTo>
                    <a:pt x="448" y="954"/>
                  </a:lnTo>
                  <a:lnTo>
                    <a:pt x="448" y="947"/>
                  </a:lnTo>
                  <a:lnTo>
                    <a:pt x="448" y="941"/>
                  </a:lnTo>
                  <a:lnTo>
                    <a:pt x="448" y="934"/>
                  </a:lnTo>
                  <a:lnTo>
                    <a:pt x="455" y="934"/>
                  </a:lnTo>
                  <a:lnTo>
                    <a:pt x="455" y="928"/>
                  </a:lnTo>
                  <a:lnTo>
                    <a:pt x="455" y="922"/>
                  </a:lnTo>
                  <a:lnTo>
                    <a:pt x="455" y="915"/>
                  </a:lnTo>
                  <a:lnTo>
                    <a:pt x="455" y="909"/>
                  </a:lnTo>
                  <a:lnTo>
                    <a:pt x="455" y="902"/>
                  </a:lnTo>
                  <a:lnTo>
                    <a:pt x="448" y="896"/>
                  </a:lnTo>
                  <a:lnTo>
                    <a:pt x="448" y="890"/>
                  </a:lnTo>
                  <a:lnTo>
                    <a:pt x="448" y="883"/>
                  </a:lnTo>
                  <a:lnTo>
                    <a:pt x="448" y="877"/>
                  </a:lnTo>
                  <a:lnTo>
                    <a:pt x="448" y="870"/>
                  </a:lnTo>
                  <a:lnTo>
                    <a:pt x="448" y="864"/>
                  </a:lnTo>
                  <a:lnTo>
                    <a:pt x="448" y="858"/>
                  </a:lnTo>
                  <a:lnTo>
                    <a:pt x="455" y="858"/>
                  </a:lnTo>
                  <a:lnTo>
                    <a:pt x="448" y="858"/>
                  </a:lnTo>
                  <a:lnTo>
                    <a:pt x="448" y="851"/>
                  </a:lnTo>
                  <a:lnTo>
                    <a:pt x="448" y="845"/>
                  </a:lnTo>
                  <a:lnTo>
                    <a:pt x="455" y="845"/>
                  </a:lnTo>
                  <a:lnTo>
                    <a:pt x="455" y="838"/>
                  </a:lnTo>
                  <a:lnTo>
                    <a:pt x="455" y="832"/>
                  </a:lnTo>
                  <a:lnTo>
                    <a:pt x="455" y="826"/>
                  </a:lnTo>
                  <a:lnTo>
                    <a:pt x="455" y="819"/>
                  </a:lnTo>
                  <a:lnTo>
                    <a:pt x="455" y="813"/>
                  </a:lnTo>
                  <a:lnTo>
                    <a:pt x="455" y="806"/>
                  </a:lnTo>
                  <a:lnTo>
                    <a:pt x="455" y="800"/>
                  </a:lnTo>
                  <a:lnTo>
                    <a:pt x="461" y="800"/>
                  </a:lnTo>
                  <a:lnTo>
                    <a:pt x="468" y="800"/>
                  </a:lnTo>
                  <a:lnTo>
                    <a:pt x="468" y="794"/>
                  </a:lnTo>
                  <a:lnTo>
                    <a:pt x="474" y="794"/>
                  </a:lnTo>
                  <a:lnTo>
                    <a:pt x="474" y="787"/>
                  </a:lnTo>
                  <a:lnTo>
                    <a:pt x="468" y="787"/>
                  </a:lnTo>
                  <a:lnTo>
                    <a:pt x="468" y="781"/>
                  </a:lnTo>
                  <a:lnTo>
                    <a:pt x="461" y="781"/>
                  </a:lnTo>
                  <a:lnTo>
                    <a:pt x="468" y="781"/>
                  </a:lnTo>
                  <a:lnTo>
                    <a:pt x="468" y="774"/>
                  </a:lnTo>
                  <a:lnTo>
                    <a:pt x="474" y="781"/>
                  </a:lnTo>
                  <a:lnTo>
                    <a:pt x="474" y="774"/>
                  </a:lnTo>
                  <a:lnTo>
                    <a:pt x="474" y="768"/>
                  </a:lnTo>
                  <a:lnTo>
                    <a:pt x="480" y="768"/>
                  </a:lnTo>
                  <a:lnTo>
                    <a:pt x="487" y="762"/>
                  </a:lnTo>
                  <a:lnTo>
                    <a:pt x="493" y="762"/>
                  </a:lnTo>
                  <a:lnTo>
                    <a:pt x="487" y="762"/>
                  </a:lnTo>
                  <a:lnTo>
                    <a:pt x="493" y="755"/>
                  </a:lnTo>
                  <a:lnTo>
                    <a:pt x="487" y="755"/>
                  </a:lnTo>
                  <a:lnTo>
                    <a:pt x="480" y="755"/>
                  </a:lnTo>
                  <a:lnTo>
                    <a:pt x="474" y="755"/>
                  </a:lnTo>
                  <a:lnTo>
                    <a:pt x="468" y="755"/>
                  </a:lnTo>
                  <a:lnTo>
                    <a:pt x="461" y="755"/>
                  </a:lnTo>
                  <a:lnTo>
                    <a:pt x="455" y="755"/>
                  </a:lnTo>
                  <a:lnTo>
                    <a:pt x="448" y="755"/>
                  </a:lnTo>
                  <a:lnTo>
                    <a:pt x="448" y="762"/>
                  </a:lnTo>
                  <a:lnTo>
                    <a:pt x="442" y="762"/>
                  </a:lnTo>
                  <a:lnTo>
                    <a:pt x="436" y="762"/>
                  </a:lnTo>
                  <a:lnTo>
                    <a:pt x="429" y="755"/>
                  </a:lnTo>
                  <a:lnTo>
                    <a:pt x="423" y="755"/>
                  </a:lnTo>
                  <a:lnTo>
                    <a:pt x="423" y="762"/>
                  </a:lnTo>
                  <a:lnTo>
                    <a:pt x="423" y="755"/>
                  </a:lnTo>
                  <a:lnTo>
                    <a:pt x="416" y="755"/>
                  </a:lnTo>
                  <a:lnTo>
                    <a:pt x="416" y="762"/>
                  </a:lnTo>
                  <a:lnTo>
                    <a:pt x="416" y="755"/>
                  </a:lnTo>
                  <a:lnTo>
                    <a:pt x="423" y="755"/>
                  </a:lnTo>
                  <a:lnTo>
                    <a:pt x="423" y="749"/>
                  </a:lnTo>
                  <a:lnTo>
                    <a:pt x="429" y="749"/>
                  </a:lnTo>
                  <a:lnTo>
                    <a:pt x="429" y="742"/>
                  </a:lnTo>
                  <a:lnTo>
                    <a:pt x="436" y="742"/>
                  </a:lnTo>
                  <a:lnTo>
                    <a:pt x="436" y="736"/>
                  </a:lnTo>
                  <a:lnTo>
                    <a:pt x="429" y="736"/>
                  </a:lnTo>
                  <a:lnTo>
                    <a:pt x="429" y="730"/>
                  </a:lnTo>
                  <a:lnTo>
                    <a:pt x="423" y="730"/>
                  </a:lnTo>
                  <a:lnTo>
                    <a:pt x="423" y="736"/>
                  </a:lnTo>
                  <a:lnTo>
                    <a:pt x="416" y="736"/>
                  </a:lnTo>
                  <a:lnTo>
                    <a:pt x="416" y="730"/>
                  </a:lnTo>
                  <a:lnTo>
                    <a:pt x="416" y="723"/>
                  </a:lnTo>
                  <a:lnTo>
                    <a:pt x="416" y="717"/>
                  </a:lnTo>
                  <a:lnTo>
                    <a:pt x="416" y="710"/>
                  </a:lnTo>
                  <a:lnTo>
                    <a:pt x="410" y="710"/>
                  </a:lnTo>
                  <a:lnTo>
                    <a:pt x="410" y="704"/>
                  </a:lnTo>
                  <a:lnTo>
                    <a:pt x="403" y="704"/>
                  </a:lnTo>
                  <a:lnTo>
                    <a:pt x="403" y="698"/>
                  </a:lnTo>
                  <a:lnTo>
                    <a:pt x="397" y="698"/>
                  </a:lnTo>
                  <a:lnTo>
                    <a:pt x="391" y="698"/>
                  </a:lnTo>
                  <a:lnTo>
                    <a:pt x="391" y="691"/>
                  </a:lnTo>
                  <a:lnTo>
                    <a:pt x="397" y="691"/>
                  </a:lnTo>
                  <a:lnTo>
                    <a:pt x="391" y="691"/>
                  </a:lnTo>
                  <a:lnTo>
                    <a:pt x="397" y="691"/>
                  </a:lnTo>
                  <a:lnTo>
                    <a:pt x="397" y="685"/>
                  </a:lnTo>
                  <a:lnTo>
                    <a:pt x="403" y="685"/>
                  </a:lnTo>
                  <a:lnTo>
                    <a:pt x="403" y="678"/>
                  </a:lnTo>
                  <a:lnTo>
                    <a:pt x="403" y="672"/>
                  </a:lnTo>
                  <a:lnTo>
                    <a:pt x="403" y="666"/>
                  </a:lnTo>
                  <a:lnTo>
                    <a:pt x="397" y="666"/>
                  </a:lnTo>
                  <a:lnTo>
                    <a:pt x="391" y="666"/>
                  </a:lnTo>
                  <a:lnTo>
                    <a:pt x="391" y="659"/>
                  </a:lnTo>
                  <a:lnTo>
                    <a:pt x="391" y="653"/>
                  </a:lnTo>
                  <a:lnTo>
                    <a:pt x="384" y="653"/>
                  </a:lnTo>
                  <a:lnTo>
                    <a:pt x="384" y="659"/>
                  </a:lnTo>
                  <a:lnTo>
                    <a:pt x="384" y="653"/>
                  </a:lnTo>
                  <a:lnTo>
                    <a:pt x="384" y="659"/>
                  </a:lnTo>
                  <a:lnTo>
                    <a:pt x="378" y="659"/>
                  </a:lnTo>
                  <a:lnTo>
                    <a:pt x="378" y="653"/>
                  </a:lnTo>
                  <a:lnTo>
                    <a:pt x="378" y="659"/>
                  </a:lnTo>
                  <a:lnTo>
                    <a:pt x="371" y="659"/>
                  </a:lnTo>
                  <a:lnTo>
                    <a:pt x="371" y="666"/>
                  </a:lnTo>
                  <a:lnTo>
                    <a:pt x="365" y="666"/>
                  </a:lnTo>
                  <a:lnTo>
                    <a:pt x="359" y="666"/>
                  </a:lnTo>
                  <a:lnTo>
                    <a:pt x="352" y="666"/>
                  </a:lnTo>
                  <a:lnTo>
                    <a:pt x="346" y="659"/>
                  </a:lnTo>
                  <a:lnTo>
                    <a:pt x="339" y="659"/>
                  </a:lnTo>
                  <a:lnTo>
                    <a:pt x="333" y="653"/>
                  </a:lnTo>
                  <a:lnTo>
                    <a:pt x="327" y="653"/>
                  </a:lnTo>
                  <a:lnTo>
                    <a:pt x="320" y="653"/>
                  </a:lnTo>
                  <a:lnTo>
                    <a:pt x="320" y="659"/>
                  </a:lnTo>
                  <a:lnTo>
                    <a:pt x="314" y="659"/>
                  </a:lnTo>
                  <a:lnTo>
                    <a:pt x="314" y="666"/>
                  </a:lnTo>
                  <a:lnTo>
                    <a:pt x="320" y="666"/>
                  </a:lnTo>
                  <a:lnTo>
                    <a:pt x="320" y="672"/>
                  </a:lnTo>
                  <a:lnTo>
                    <a:pt x="314" y="672"/>
                  </a:lnTo>
                  <a:lnTo>
                    <a:pt x="307" y="672"/>
                  </a:lnTo>
                  <a:lnTo>
                    <a:pt x="301" y="672"/>
                  </a:lnTo>
                  <a:lnTo>
                    <a:pt x="301" y="666"/>
                  </a:lnTo>
                  <a:lnTo>
                    <a:pt x="295" y="659"/>
                  </a:lnTo>
                  <a:lnTo>
                    <a:pt x="295" y="653"/>
                  </a:lnTo>
                  <a:lnTo>
                    <a:pt x="288" y="653"/>
                  </a:lnTo>
                  <a:lnTo>
                    <a:pt x="282" y="653"/>
                  </a:lnTo>
                  <a:lnTo>
                    <a:pt x="282" y="646"/>
                  </a:lnTo>
                  <a:lnTo>
                    <a:pt x="282" y="640"/>
                  </a:lnTo>
                  <a:lnTo>
                    <a:pt x="282" y="634"/>
                  </a:lnTo>
                  <a:lnTo>
                    <a:pt x="275" y="627"/>
                  </a:lnTo>
                  <a:lnTo>
                    <a:pt x="269" y="621"/>
                  </a:lnTo>
                  <a:lnTo>
                    <a:pt x="269" y="608"/>
                  </a:lnTo>
                  <a:lnTo>
                    <a:pt x="263" y="595"/>
                  </a:lnTo>
                  <a:lnTo>
                    <a:pt x="256" y="582"/>
                  </a:lnTo>
                  <a:lnTo>
                    <a:pt x="256" y="576"/>
                  </a:lnTo>
                  <a:lnTo>
                    <a:pt x="250" y="570"/>
                  </a:lnTo>
                  <a:lnTo>
                    <a:pt x="237" y="563"/>
                  </a:lnTo>
                  <a:lnTo>
                    <a:pt x="231" y="557"/>
                  </a:lnTo>
                  <a:lnTo>
                    <a:pt x="224" y="550"/>
                  </a:lnTo>
                  <a:lnTo>
                    <a:pt x="211" y="550"/>
                  </a:lnTo>
                  <a:lnTo>
                    <a:pt x="199" y="544"/>
                  </a:lnTo>
                  <a:lnTo>
                    <a:pt x="192" y="538"/>
                  </a:lnTo>
                  <a:lnTo>
                    <a:pt x="186" y="538"/>
                  </a:lnTo>
                  <a:lnTo>
                    <a:pt x="186" y="531"/>
                  </a:lnTo>
                  <a:lnTo>
                    <a:pt x="179" y="512"/>
                  </a:lnTo>
                  <a:lnTo>
                    <a:pt x="173" y="512"/>
                  </a:lnTo>
                  <a:lnTo>
                    <a:pt x="173" y="506"/>
                  </a:lnTo>
                  <a:lnTo>
                    <a:pt x="167" y="499"/>
                  </a:lnTo>
                  <a:lnTo>
                    <a:pt x="154" y="499"/>
                  </a:lnTo>
                  <a:lnTo>
                    <a:pt x="135" y="493"/>
                  </a:lnTo>
                  <a:lnTo>
                    <a:pt x="128" y="486"/>
                  </a:lnTo>
                  <a:lnTo>
                    <a:pt x="122" y="486"/>
                  </a:lnTo>
                  <a:lnTo>
                    <a:pt x="122" y="480"/>
                  </a:lnTo>
                  <a:lnTo>
                    <a:pt x="115" y="480"/>
                  </a:lnTo>
                  <a:lnTo>
                    <a:pt x="109" y="480"/>
                  </a:lnTo>
                  <a:lnTo>
                    <a:pt x="103" y="474"/>
                  </a:lnTo>
                  <a:lnTo>
                    <a:pt x="96" y="474"/>
                  </a:lnTo>
                  <a:lnTo>
                    <a:pt x="90" y="474"/>
                  </a:lnTo>
                  <a:lnTo>
                    <a:pt x="83" y="467"/>
                  </a:lnTo>
                  <a:lnTo>
                    <a:pt x="77" y="467"/>
                  </a:lnTo>
                  <a:lnTo>
                    <a:pt x="71" y="461"/>
                  </a:lnTo>
                  <a:lnTo>
                    <a:pt x="64" y="461"/>
                  </a:lnTo>
                  <a:lnTo>
                    <a:pt x="64" y="454"/>
                  </a:lnTo>
                  <a:lnTo>
                    <a:pt x="58" y="448"/>
                  </a:lnTo>
                  <a:lnTo>
                    <a:pt x="58" y="435"/>
                  </a:lnTo>
                  <a:lnTo>
                    <a:pt x="58" y="422"/>
                  </a:lnTo>
                  <a:lnTo>
                    <a:pt x="51" y="403"/>
                  </a:lnTo>
                  <a:lnTo>
                    <a:pt x="51" y="397"/>
                  </a:lnTo>
                  <a:lnTo>
                    <a:pt x="51" y="390"/>
                  </a:lnTo>
                  <a:lnTo>
                    <a:pt x="58" y="390"/>
                  </a:lnTo>
                  <a:lnTo>
                    <a:pt x="58" y="384"/>
                  </a:lnTo>
                  <a:lnTo>
                    <a:pt x="64" y="384"/>
                  </a:lnTo>
                  <a:lnTo>
                    <a:pt x="64" y="377"/>
                  </a:lnTo>
                  <a:lnTo>
                    <a:pt x="58" y="371"/>
                  </a:lnTo>
                  <a:lnTo>
                    <a:pt x="64" y="371"/>
                  </a:lnTo>
                  <a:lnTo>
                    <a:pt x="64" y="365"/>
                  </a:lnTo>
                  <a:lnTo>
                    <a:pt x="64" y="358"/>
                  </a:lnTo>
                  <a:lnTo>
                    <a:pt x="64" y="352"/>
                  </a:lnTo>
                  <a:lnTo>
                    <a:pt x="58" y="352"/>
                  </a:lnTo>
                  <a:lnTo>
                    <a:pt x="64" y="345"/>
                  </a:lnTo>
                  <a:lnTo>
                    <a:pt x="64" y="339"/>
                  </a:lnTo>
                  <a:lnTo>
                    <a:pt x="64" y="333"/>
                  </a:lnTo>
                  <a:lnTo>
                    <a:pt x="71" y="333"/>
                  </a:lnTo>
                  <a:lnTo>
                    <a:pt x="71" y="326"/>
                  </a:lnTo>
                  <a:lnTo>
                    <a:pt x="77" y="326"/>
                  </a:lnTo>
                  <a:lnTo>
                    <a:pt x="77" y="320"/>
                  </a:lnTo>
                  <a:lnTo>
                    <a:pt x="83" y="320"/>
                  </a:lnTo>
                  <a:lnTo>
                    <a:pt x="83" y="313"/>
                  </a:lnTo>
                  <a:lnTo>
                    <a:pt x="90" y="313"/>
                  </a:lnTo>
                  <a:lnTo>
                    <a:pt x="90" y="307"/>
                  </a:lnTo>
                  <a:lnTo>
                    <a:pt x="96" y="307"/>
                  </a:lnTo>
                  <a:lnTo>
                    <a:pt x="96" y="301"/>
                  </a:lnTo>
                  <a:lnTo>
                    <a:pt x="103" y="301"/>
                  </a:lnTo>
                  <a:lnTo>
                    <a:pt x="103" y="294"/>
                  </a:lnTo>
                  <a:lnTo>
                    <a:pt x="109" y="294"/>
                  </a:lnTo>
                  <a:lnTo>
                    <a:pt x="109" y="288"/>
                  </a:lnTo>
                  <a:lnTo>
                    <a:pt x="109" y="281"/>
                  </a:lnTo>
                  <a:lnTo>
                    <a:pt x="109" y="275"/>
                  </a:lnTo>
                  <a:lnTo>
                    <a:pt x="103" y="269"/>
                  </a:lnTo>
                  <a:lnTo>
                    <a:pt x="103" y="262"/>
                  </a:lnTo>
                  <a:lnTo>
                    <a:pt x="103" y="256"/>
                  </a:lnTo>
                  <a:lnTo>
                    <a:pt x="103" y="249"/>
                  </a:lnTo>
                  <a:lnTo>
                    <a:pt x="103" y="243"/>
                  </a:lnTo>
                  <a:lnTo>
                    <a:pt x="103" y="237"/>
                  </a:lnTo>
                  <a:lnTo>
                    <a:pt x="109" y="237"/>
                  </a:lnTo>
                  <a:lnTo>
                    <a:pt x="109" y="230"/>
                  </a:lnTo>
                  <a:lnTo>
                    <a:pt x="115" y="224"/>
                  </a:lnTo>
                  <a:lnTo>
                    <a:pt x="115" y="217"/>
                  </a:lnTo>
                  <a:lnTo>
                    <a:pt x="115" y="211"/>
                  </a:lnTo>
                  <a:lnTo>
                    <a:pt x="122" y="211"/>
                  </a:lnTo>
                  <a:lnTo>
                    <a:pt x="122" y="205"/>
                  </a:lnTo>
                  <a:lnTo>
                    <a:pt x="122" y="198"/>
                  </a:lnTo>
                  <a:lnTo>
                    <a:pt x="122" y="192"/>
                  </a:lnTo>
                  <a:lnTo>
                    <a:pt x="122" y="185"/>
                  </a:lnTo>
                  <a:lnTo>
                    <a:pt x="115" y="185"/>
                  </a:lnTo>
                  <a:lnTo>
                    <a:pt x="115" y="179"/>
                  </a:lnTo>
                  <a:lnTo>
                    <a:pt x="122" y="173"/>
                  </a:lnTo>
                  <a:lnTo>
                    <a:pt x="122" y="166"/>
                  </a:lnTo>
                  <a:lnTo>
                    <a:pt x="122" y="160"/>
                  </a:lnTo>
                  <a:lnTo>
                    <a:pt x="128" y="160"/>
                  </a:lnTo>
                  <a:lnTo>
                    <a:pt x="135" y="153"/>
                  </a:lnTo>
                  <a:lnTo>
                    <a:pt x="141" y="153"/>
                  </a:lnTo>
                  <a:lnTo>
                    <a:pt x="141" y="147"/>
                  </a:lnTo>
                  <a:lnTo>
                    <a:pt x="147" y="147"/>
                  </a:lnTo>
                  <a:lnTo>
                    <a:pt x="154" y="147"/>
                  </a:lnTo>
                  <a:lnTo>
                    <a:pt x="160" y="147"/>
                  </a:lnTo>
                  <a:lnTo>
                    <a:pt x="160" y="141"/>
                  </a:lnTo>
                  <a:lnTo>
                    <a:pt x="160" y="134"/>
                  </a:lnTo>
                  <a:lnTo>
                    <a:pt x="160" y="128"/>
                  </a:lnTo>
                  <a:lnTo>
                    <a:pt x="160" y="121"/>
                  </a:lnTo>
                  <a:lnTo>
                    <a:pt x="154" y="121"/>
                  </a:lnTo>
                  <a:lnTo>
                    <a:pt x="154" y="115"/>
                  </a:lnTo>
                  <a:lnTo>
                    <a:pt x="154" y="102"/>
                  </a:lnTo>
                  <a:lnTo>
                    <a:pt x="154" y="96"/>
                  </a:lnTo>
                  <a:lnTo>
                    <a:pt x="154" y="77"/>
                  </a:lnTo>
                  <a:lnTo>
                    <a:pt x="154" y="70"/>
                  </a:lnTo>
                  <a:lnTo>
                    <a:pt x="154" y="57"/>
                  </a:lnTo>
                  <a:lnTo>
                    <a:pt x="154" y="51"/>
                  </a:lnTo>
                  <a:lnTo>
                    <a:pt x="147" y="45"/>
                  </a:lnTo>
                  <a:lnTo>
                    <a:pt x="141" y="38"/>
                  </a:lnTo>
                  <a:lnTo>
                    <a:pt x="135" y="38"/>
                  </a:lnTo>
                  <a:lnTo>
                    <a:pt x="122" y="32"/>
                  </a:lnTo>
                  <a:lnTo>
                    <a:pt x="115" y="32"/>
                  </a:lnTo>
                  <a:lnTo>
                    <a:pt x="103" y="25"/>
                  </a:lnTo>
                  <a:lnTo>
                    <a:pt x="96" y="32"/>
                  </a:lnTo>
                  <a:lnTo>
                    <a:pt x="83" y="32"/>
                  </a:lnTo>
                  <a:lnTo>
                    <a:pt x="77" y="32"/>
                  </a:lnTo>
                  <a:lnTo>
                    <a:pt x="71" y="38"/>
                  </a:lnTo>
                  <a:lnTo>
                    <a:pt x="64" y="38"/>
                  </a:lnTo>
                  <a:lnTo>
                    <a:pt x="58" y="38"/>
                  </a:lnTo>
                  <a:lnTo>
                    <a:pt x="51" y="45"/>
                  </a:lnTo>
                  <a:lnTo>
                    <a:pt x="45" y="45"/>
                  </a:lnTo>
                  <a:lnTo>
                    <a:pt x="38" y="38"/>
                  </a:lnTo>
                  <a:lnTo>
                    <a:pt x="32" y="38"/>
                  </a:lnTo>
                  <a:lnTo>
                    <a:pt x="26" y="38"/>
                  </a:lnTo>
                  <a:lnTo>
                    <a:pt x="26" y="32"/>
                  </a:lnTo>
                  <a:lnTo>
                    <a:pt x="19" y="32"/>
                  </a:lnTo>
                  <a:lnTo>
                    <a:pt x="13" y="25"/>
                  </a:lnTo>
                  <a:lnTo>
                    <a:pt x="6" y="25"/>
                  </a:lnTo>
                  <a:lnTo>
                    <a:pt x="0" y="25"/>
                  </a:lnTo>
                  <a:lnTo>
                    <a:pt x="0" y="32"/>
                  </a:lnTo>
                  <a:lnTo>
                    <a:pt x="0" y="25"/>
                  </a:lnTo>
                  <a:lnTo>
                    <a:pt x="0" y="19"/>
                  </a:lnTo>
                  <a:lnTo>
                    <a:pt x="0" y="13"/>
                  </a:lnTo>
                  <a:lnTo>
                    <a:pt x="0" y="6"/>
                  </a:lnTo>
                  <a:lnTo>
                    <a:pt x="0" y="0"/>
                  </a:lnTo>
                  <a:lnTo>
                    <a:pt x="6" y="0"/>
                  </a:lnTo>
                  <a:lnTo>
                    <a:pt x="19" y="0"/>
                  </a:lnTo>
                  <a:lnTo>
                    <a:pt x="32" y="6"/>
                  </a:lnTo>
                  <a:lnTo>
                    <a:pt x="38" y="6"/>
                  </a:lnTo>
                  <a:lnTo>
                    <a:pt x="45" y="6"/>
                  </a:lnTo>
                  <a:lnTo>
                    <a:pt x="64" y="13"/>
                  </a:lnTo>
                  <a:lnTo>
                    <a:pt x="77" y="13"/>
                  </a:lnTo>
                  <a:lnTo>
                    <a:pt x="96" y="19"/>
                  </a:lnTo>
                  <a:lnTo>
                    <a:pt x="103" y="19"/>
                  </a:lnTo>
                  <a:lnTo>
                    <a:pt x="115" y="19"/>
                  </a:lnTo>
                  <a:lnTo>
                    <a:pt x="141" y="25"/>
                  </a:lnTo>
                  <a:lnTo>
                    <a:pt x="160" y="32"/>
                  </a:lnTo>
                  <a:lnTo>
                    <a:pt x="186" y="32"/>
                  </a:lnTo>
                  <a:lnTo>
                    <a:pt x="205" y="38"/>
                  </a:lnTo>
                  <a:lnTo>
                    <a:pt x="211" y="45"/>
                  </a:lnTo>
                  <a:lnTo>
                    <a:pt x="218" y="45"/>
                  </a:lnTo>
                  <a:lnTo>
                    <a:pt x="250" y="51"/>
                  </a:lnTo>
                  <a:lnTo>
                    <a:pt x="288" y="57"/>
                  </a:lnTo>
                  <a:lnTo>
                    <a:pt x="327" y="64"/>
                  </a:lnTo>
                  <a:lnTo>
                    <a:pt x="352" y="70"/>
                  </a:lnTo>
                  <a:lnTo>
                    <a:pt x="371" y="70"/>
                  </a:lnTo>
                  <a:lnTo>
                    <a:pt x="391" y="77"/>
                  </a:lnTo>
                  <a:lnTo>
                    <a:pt x="410" y="77"/>
                  </a:lnTo>
                  <a:lnTo>
                    <a:pt x="474" y="96"/>
                  </a:lnTo>
                  <a:lnTo>
                    <a:pt x="487" y="96"/>
                  </a:lnTo>
                  <a:lnTo>
                    <a:pt x="500" y="96"/>
                  </a:lnTo>
                  <a:lnTo>
                    <a:pt x="519" y="102"/>
                  </a:lnTo>
                  <a:lnTo>
                    <a:pt x="589" y="115"/>
                  </a:lnTo>
                  <a:lnTo>
                    <a:pt x="589" y="121"/>
                  </a:lnTo>
                  <a:lnTo>
                    <a:pt x="589" y="128"/>
                  </a:lnTo>
                  <a:lnTo>
                    <a:pt x="583" y="128"/>
                  </a:lnTo>
                  <a:lnTo>
                    <a:pt x="583" y="134"/>
                  </a:lnTo>
                  <a:lnTo>
                    <a:pt x="589" y="134"/>
                  </a:lnTo>
                  <a:lnTo>
                    <a:pt x="596" y="134"/>
                  </a:lnTo>
                  <a:lnTo>
                    <a:pt x="596" y="141"/>
                  </a:lnTo>
                  <a:lnTo>
                    <a:pt x="596" y="147"/>
                  </a:lnTo>
                  <a:lnTo>
                    <a:pt x="602" y="147"/>
                  </a:lnTo>
                  <a:lnTo>
                    <a:pt x="602" y="153"/>
                  </a:lnTo>
                  <a:lnTo>
                    <a:pt x="596" y="153"/>
                  </a:lnTo>
                  <a:lnTo>
                    <a:pt x="596" y="160"/>
                  </a:lnTo>
                  <a:lnTo>
                    <a:pt x="596" y="166"/>
                  </a:lnTo>
                  <a:lnTo>
                    <a:pt x="596" y="173"/>
                  </a:lnTo>
                  <a:lnTo>
                    <a:pt x="596" y="179"/>
                  </a:lnTo>
                  <a:lnTo>
                    <a:pt x="589" y="179"/>
                  </a:lnTo>
                  <a:lnTo>
                    <a:pt x="589" y="185"/>
                  </a:lnTo>
                  <a:lnTo>
                    <a:pt x="583" y="185"/>
                  </a:lnTo>
                  <a:lnTo>
                    <a:pt x="589" y="185"/>
                  </a:lnTo>
                  <a:lnTo>
                    <a:pt x="589" y="192"/>
                  </a:lnTo>
                  <a:lnTo>
                    <a:pt x="596" y="192"/>
                  </a:lnTo>
                  <a:lnTo>
                    <a:pt x="666" y="153"/>
                  </a:lnTo>
                  <a:lnTo>
                    <a:pt x="679" y="147"/>
                  </a:lnTo>
                  <a:lnTo>
                    <a:pt x="730" y="128"/>
                  </a:lnTo>
                  <a:lnTo>
                    <a:pt x="781" y="128"/>
                  </a:lnTo>
                  <a:lnTo>
                    <a:pt x="801" y="128"/>
                  </a:lnTo>
                  <a:lnTo>
                    <a:pt x="826" y="128"/>
                  </a:lnTo>
                  <a:lnTo>
                    <a:pt x="903" y="128"/>
                  </a:lnTo>
                  <a:lnTo>
                    <a:pt x="916" y="128"/>
                  </a:lnTo>
                  <a:lnTo>
                    <a:pt x="941" y="128"/>
                  </a:lnTo>
                  <a:lnTo>
                    <a:pt x="948" y="128"/>
                  </a:lnTo>
                  <a:lnTo>
                    <a:pt x="967" y="128"/>
                  </a:lnTo>
                  <a:lnTo>
                    <a:pt x="948" y="192"/>
                  </a:lnTo>
                  <a:lnTo>
                    <a:pt x="954" y="211"/>
                  </a:lnTo>
                  <a:lnTo>
                    <a:pt x="954" y="237"/>
                  </a:lnTo>
                  <a:lnTo>
                    <a:pt x="935" y="256"/>
                  </a:lnTo>
                  <a:lnTo>
                    <a:pt x="935" y="294"/>
                  </a:lnTo>
                  <a:lnTo>
                    <a:pt x="922" y="307"/>
                  </a:lnTo>
                  <a:lnTo>
                    <a:pt x="884" y="352"/>
                  </a:lnTo>
                  <a:lnTo>
                    <a:pt x="865" y="377"/>
                  </a:lnTo>
                  <a:lnTo>
                    <a:pt x="858" y="403"/>
                  </a:lnTo>
                  <a:lnTo>
                    <a:pt x="865" y="448"/>
                  </a:lnTo>
                  <a:lnTo>
                    <a:pt x="865" y="467"/>
                  </a:lnTo>
                  <a:lnTo>
                    <a:pt x="865" y="512"/>
                  </a:lnTo>
                  <a:lnTo>
                    <a:pt x="845" y="570"/>
                  </a:lnTo>
                  <a:lnTo>
                    <a:pt x="839" y="685"/>
                  </a:lnTo>
                  <a:lnTo>
                    <a:pt x="845" y="698"/>
                  </a:lnTo>
                  <a:lnTo>
                    <a:pt x="961" y="774"/>
                  </a:lnTo>
                  <a:lnTo>
                    <a:pt x="1044" y="838"/>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pPr algn="ctr">
                <a:lnSpc>
                  <a:spcPct val="107000"/>
                </a:lnSpc>
                <a:spcAft>
                  <a:spcPts val="800"/>
                </a:spcAft>
              </a:pPr>
              <a:r>
                <a:rPr lang="fr-FR" sz="110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56" name="Freeform 227">
              <a:extLst>
                <a:ext uri="{FF2B5EF4-FFF2-40B4-BE49-F238E27FC236}">
                  <a16:creationId xmlns:a16="http://schemas.microsoft.com/office/drawing/2014/main" id="{FF201220-263F-0F13-CA40-9C30A404EEFF}"/>
                </a:ext>
              </a:extLst>
            </p:cNvPr>
            <p:cNvSpPr>
              <a:spLocks/>
            </p:cNvSpPr>
            <p:nvPr/>
          </p:nvSpPr>
          <p:spPr bwMode="gray">
            <a:xfrm>
              <a:off x="3977881" y="2977587"/>
              <a:ext cx="752447" cy="931534"/>
            </a:xfrm>
            <a:custGeom>
              <a:avLst/>
              <a:gdLst>
                <a:gd name="T0" fmla="*/ 967 w 1166"/>
                <a:gd name="T1" fmla="*/ 864 h 1293"/>
                <a:gd name="T2" fmla="*/ 788 w 1166"/>
                <a:gd name="T3" fmla="*/ 877 h 1293"/>
                <a:gd name="T4" fmla="*/ 788 w 1166"/>
                <a:gd name="T5" fmla="*/ 922 h 1293"/>
                <a:gd name="T6" fmla="*/ 807 w 1166"/>
                <a:gd name="T7" fmla="*/ 980 h 1293"/>
                <a:gd name="T8" fmla="*/ 813 w 1166"/>
                <a:gd name="T9" fmla="*/ 1005 h 1293"/>
                <a:gd name="T10" fmla="*/ 820 w 1166"/>
                <a:gd name="T11" fmla="*/ 1044 h 1293"/>
                <a:gd name="T12" fmla="*/ 807 w 1166"/>
                <a:gd name="T13" fmla="*/ 1088 h 1293"/>
                <a:gd name="T14" fmla="*/ 807 w 1166"/>
                <a:gd name="T15" fmla="*/ 1146 h 1293"/>
                <a:gd name="T16" fmla="*/ 769 w 1166"/>
                <a:gd name="T17" fmla="*/ 1191 h 1293"/>
                <a:gd name="T18" fmla="*/ 724 w 1166"/>
                <a:gd name="T19" fmla="*/ 1217 h 1293"/>
                <a:gd name="T20" fmla="*/ 647 w 1166"/>
                <a:gd name="T21" fmla="*/ 1229 h 1293"/>
                <a:gd name="T22" fmla="*/ 583 w 1166"/>
                <a:gd name="T23" fmla="*/ 1229 h 1293"/>
                <a:gd name="T24" fmla="*/ 525 w 1166"/>
                <a:gd name="T25" fmla="*/ 1217 h 1293"/>
                <a:gd name="T26" fmla="*/ 461 w 1166"/>
                <a:gd name="T27" fmla="*/ 1236 h 1293"/>
                <a:gd name="T28" fmla="*/ 397 w 1166"/>
                <a:gd name="T29" fmla="*/ 1229 h 1293"/>
                <a:gd name="T30" fmla="*/ 307 w 1166"/>
                <a:gd name="T31" fmla="*/ 1268 h 1293"/>
                <a:gd name="T32" fmla="*/ 250 w 1166"/>
                <a:gd name="T33" fmla="*/ 1287 h 1293"/>
                <a:gd name="T34" fmla="*/ 211 w 1166"/>
                <a:gd name="T35" fmla="*/ 1236 h 1293"/>
                <a:gd name="T36" fmla="*/ 205 w 1166"/>
                <a:gd name="T37" fmla="*/ 1165 h 1293"/>
                <a:gd name="T38" fmla="*/ 199 w 1166"/>
                <a:gd name="T39" fmla="*/ 1095 h 1293"/>
                <a:gd name="T40" fmla="*/ 211 w 1166"/>
                <a:gd name="T41" fmla="*/ 1031 h 1293"/>
                <a:gd name="T42" fmla="*/ 231 w 1166"/>
                <a:gd name="T43" fmla="*/ 992 h 1293"/>
                <a:gd name="T44" fmla="*/ 282 w 1166"/>
                <a:gd name="T45" fmla="*/ 941 h 1293"/>
                <a:gd name="T46" fmla="*/ 327 w 1166"/>
                <a:gd name="T47" fmla="*/ 896 h 1293"/>
                <a:gd name="T48" fmla="*/ 301 w 1166"/>
                <a:gd name="T49" fmla="*/ 839 h 1293"/>
                <a:gd name="T50" fmla="*/ 256 w 1166"/>
                <a:gd name="T51" fmla="*/ 794 h 1293"/>
                <a:gd name="T52" fmla="*/ 231 w 1166"/>
                <a:gd name="T53" fmla="*/ 743 h 1293"/>
                <a:gd name="T54" fmla="*/ 186 w 1166"/>
                <a:gd name="T55" fmla="*/ 711 h 1293"/>
                <a:gd name="T56" fmla="*/ 147 w 1166"/>
                <a:gd name="T57" fmla="*/ 679 h 1293"/>
                <a:gd name="T58" fmla="*/ 109 w 1166"/>
                <a:gd name="T59" fmla="*/ 647 h 1293"/>
                <a:gd name="T60" fmla="*/ 19 w 1166"/>
                <a:gd name="T61" fmla="*/ 538 h 1293"/>
                <a:gd name="T62" fmla="*/ 13 w 1166"/>
                <a:gd name="T63" fmla="*/ 499 h 1293"/>
                <a:gd name="T64" fmla="*/ 19 w 1166"/>
                <a:gd name="T65" fmla="*/ 474 h 1293"/>
                <a:gd name="T66" fmla="*/ 58 w 1166"/>
                <a:gd name="T67" fmla="*/ 480 h 1293"/>
                <a:gd name="T68" fmla="*/ 77 w 1166"/>
                <a:gd name="T69" fmla="*/ 455 h 1293"/>
                <a:gd name="T70" fmla="*/ 115 w 1166"/>
                <a:gd name="T71" fmla="*/ 448 h 1293"/>
                <a:gd name="T72" fmla="*/ 135 w 1166"/>
                <a:gd name="T73" fmla="*/ 397 h 1293"/>
                <a:gd name="T74" fmla="*/ 173 w 1166"/>
                <a:gd name="T75" fmla="*/ 391 h 1293"/>
                <a:gd name="T76" fmla="*/ 199 w 1166"/>
                <a:gd name="T77" fmla="*/ 352 h 1293"/>
                <a:gd name="T78" fmla="*/ 231 w 1166"/>
                <a:gd name="T79" fmla="*/ 314 h 1293"/>
                <a:gd name="T80" fmla="*/ 256 w 1166"/>
                <a:gd name="T81" fmla="*/ 288 h 1293"/>
                <a:gd name="T82" fmla="*/ 288 w 1166"/>
                <a:gd name="T83" fmla="*/ 263 h 1293"/>
                <a:gd name="T84" fmla="*/ 314 w 1166"/>
                <a:gd name="T85" fmla="*/ 231 h 1293"/>
                <a:gd name="T86" fmla="*/ 359 w 1166"/>
                <a:gd name="T87" fmla="*/ 231 h 1293"/>
                <a:gd name="T88" fmla="*/ 384 w 1166"/>
                <a:gd name="T89" fmla="*/ 250 h 1293"/>
                <a:gd name="T90" fmla="*/ 423 w 1166"/>
                <a:gd name="T91" fmla="*/ 275 h 1293"/>
                <a:gd name="T92" fmla="*/ 474 w 1166"/>
                <a:gd name="T93" fmla="*/ 275 h 1293"/>
                <a:gd name="T94" fmla="*/ 512 w 1166"/>
                <a:gd name="T95" fmla="*/ 269 h 1293"/>
                <a:gd name="T96" fmla="*/ 551 w 1166"/>
                <a:gd name="T97" fmla="*/ 237 h 1293"/>
                <a:gd name="T98" fmla="*/ 576 w 1166"/>
                <a:gd name="T99" fmla="*/ 205 h 1293"/>
                <a:gd name="T100" fmla="*/ 564 w 1166"/>
                <a:gd name="T101" fmla="*/ 122 h 1293"/>
                <a:gd name="T102" fmla="*/ 640 w 1166"/>
                <a:gd name="T103" fmla="*/ 19 h 1293"/>
                <a:gd name="T104" fmla="*/ 743 w 1166"/>
                <a:gd name="T105" fmla="*/ 45 h 1293"/>
                <a:gd name="T106" fmla="*/ 788 w 1166"/>
                <a:gd name="T107" fmla="*/ 58 h 1293"/>
                <a:gd name="T108" fmla="*/ 871 w 1166"/>
                <a:gd name="T109" fmla="*/ 45 h 1293"/>
                <a:gd name="T110" fmla="*/ 941 w 1166"/>
                <a:gd name="T111" fmla="*/ 0 h 1293"/>
                <a:gd name="T112" fmla="*/ 1127 w 1166"/>
                <a:gd name="T113" fmla="*/ 179 h 1293"/>
                <a:gd name="T114" fmla="*/ 1166 w 1166"/>
                <a:gd name="T115" fmla="*/ 749 h 1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66" h="1293">
                  <a:moveTo>
                    <a:pt x="1140" y="858"/>
                  </a:moveTo>
                  <a:lnTo>
                    <a:pt x="1108" y="858"/>
                  </a:lnTo>
                  <a:lnTo>
                    <a:pt x="1102" y="858"/>
                  </a:lnTo>
                  <a:lnTo>
                    <a:pt x="1082" y="864"/>
                  </a:lnTo>
                  <a:lnTo>
                    <a:pt x="1070" y="864"/>
                  </a:lnTo>
                  <a:lnTo>
                    <a:pt x="1057" y="864"/>
                  </a:lnTo>
                  <a:lnTo>
                    <a:pt x="1050" y="864"/>
                  </a:lnTo>
                  <a:lnTo>
                    <a:pt x="1031" y="864"/>
                  </a:lnTo>
                  <a:lnTo>
                    <a:pt x="1005" y="864"/>
                  </a:lnTo>
                  <a:lnTo>
                    <a:pt x="993" y="864"/>
                  </a:lnTo>
                  <a:lnTo>
                    <a:pt x="967" y="864"/>
                  </a:lnTo>
                  <a:lnTo>
                    <a:pt x="954" y="864"/>
                  </a:lnTo>
                  <a:lnTo>
                    <a:pt x="922" y="864"/>
                  </a:lnTo>
                  <a:lnTo>
                    <a:pt x="909" y="864"/>
                  </a:lnTo>
                  <a:lnTo>
                    <a:pt x="871" y="864"/>
                  </a:lnTo>
                  <a:lnTo>
                    <a:pt x="826" y="858"/>
                  </a:lnTo>
                  <a:lnTo>
                    <a:pt x="801" y="858"/>
                  </a:lnTo>
                  <a:lnTo>
                    <a:pt x="801" y="864"/>
                  </a:lnTo>
                  <a:lnTo>
                    <a:pt x="794" y="864"/>
                  </a:lnTo>
                  <a:lnTo>
                    <a:pt x="794" y="871"/>
                  </a:lnTo>
                  <a:lnTo>
                    <a:pt x="788" y="871"/>
                  </a:lnTo>
                  <a:lnTo>
                    <a:pt x="788" y="877"/>
                  </a:lnTo>
                  <a:lnTo>
                    <a:pt x="794" y="877"/>
                  </a:lnTo>
                  <a:lnTo>
                    <a:pt x="794" y="884"/>
                  </a:lnTo>
                  <a:lnTo>
                    <a:pt x="788" y="884"/>
                  </a:lnTo>
                  <a:lnTo>
                    <a:pt x="788" y="890"/>
                  </a:lnTo>
                  <a:lnTo>
                    <a:pt x="788" y="896"/>
                  </a:lnTo>
                  <a:lnTo>
                    <a:pt x="794" y="896"/>
                  </a:lnTo>
                  <a:lnTo>
                    <a:pt x="794" y="903"/>
                  </a:lnTo>
                  <a:lnTo>
                    <a:pt x="788" y="903"/>
                  </a:lnTo>
                  <a:lnTo>
                    <a:pt x="788" y="909"/>
                  </a:lnTo>
                  <a:lnTo>
                    <a:pt x="788" y="916"/>
                  </a:lnTo>
                  <a:lnTo>
                    <a:pt x="788" y="922"/>
                  </a:lnTo>
                  <a:lnTo>
                    <a:pt x="794" y="928"/>
                  </a:lnTo>
                  <a:lnTo>
                    <a:pt x="794" y="935"/>
                  </a:lnTo>
                  <a:lnTo>
                    <a:pt x="801" y="935"/>
                  </a:lnTo>
                  <a:lnTo>
                    <a:pt x="801" y="941"/>
                  </a:lnTo>
                  <a:lnTo>
                    <a:pt x="801" y="948"/>
                  </a:lnTo>
                  <a:lnTo>
                    <a:pt x="801" y="954"/>
                  </a:lnTo>
                  <a:lnTo>
                    <a:pt x="801" y="960"/>
                  </a:lnTo>
                  <a:lnTo>
                    <a:pt x="807" y="960"/>
                  </a:lnTo>
                  <a:lnTo>
                    <a:pt x="807" y="967"/>
                  </a:lnTo>
                  <a:lnTo>
                    <a:pt x="807" y="973"/>
                  </a:lnTo>
                  <a:lnTo>
                    <a:pt x="807" y="980"/>
                  </a:lnTo>
                  <a:lnTo>
                    <a:pt x="801" y="980"/>
                  </a:lnTo>
                  <a:lnTo>
                    <a:pt x="801" y="973"/>
                  </a:lnTo>
                  <a:lnTo>
                    <a:pt x="801" y="980"/>
                  </a:lnTo>
                  <a:lnTo>
                    <a:pt x="801" y="986"/>
                  </a:lnTo>
                  <a:lnTo>
                    <a:pt x="807" y="986"/>
                  </a:lnTo>
                  <a:lnTo>
                    <a:pt x="807" y="992"/>
                  </a:lnTo>
                  <a:lnTo>
                    <a:pt x="801" y="992"/>
                  </a:lnTo>
                  <a:lnTo>
                    <a:pt x="801" y="999"/>
                  </a:lnTo>
                  <a:lnTo>
                    <a:pt x="807" y="999"/>
                  </a:lnTo>
                  <a:lnTo>
                    <a:pt x="813" y="999"/>
                  </a:lnTo>
                  <a:lnTo>
                    <a:pt x="813" y="1005"/>
                  </a:lnTo>
                  <a:lnTo>
                    <a:pt x="807" y="1005"/>
                  </a:lnTo>
                  <a:lnTo>
                    <a:pt x="813" y="1005"/>
                  </a:lnTo>
                  <a:lnTo>
                    <a:pt x="820" y="1005"/>
                  </a:lnTo>
                  <a:lnTo>
                    <a:pt x="820" y="1012"/>
                  </a:lnTo>
                  <a:lnTo>
                    <a:pt x="813" y="1012"/>
                  </a:lnTo>
                  <a:lnTo>
                    <a:pt x="813" y="1018"/>
                  </a:lnTo>
                  <a:lnTo>
                    <a:pt x="813" y="1024"/>
                  </a:lnTo>
                  <a:lnTo>
                    <a:pt x="813" y="1031"/>
                  </a:lnTo>
                  <a:lnTo>
                    <a:pt x="813" y="1037"/>
                  </a:lnTo>
                  <a:lnTo>
                    <a:pt x="820" y="1037"/>
                  </a:lnTo>
                  <a:lnTo>
                    <a:pt x="820" y="1044"/>
                  </a:lnTo>
                  <a:lnTo>
                    <a:pt x="813" y="1050"/>
                  </a:lnTo>
                  <a:lnTo>
                    <a:pt x="820" y="1050"/>
                  </a:lnTo>
                  <a:lnTo>
                    <a:pt x="820" y="1056"/>
                  </a:lnTo>
                  <a:lnTo>
                    <a:pt x="813" y="1056"/>
                  </a:lnTo>
                  <a:lnTo>
                    <a:pt x="813" y="1063"/>
                  </a:lnTo>
                  <a:lnTo>
                    <a:pt x="807" y="1063"/>
                  </a:lnTo>
                  <a:lnTo>
                    <a:pt x="807" y="1069"/>
                  </a:lnTo>
                  <a:lnTo>
                    <a:pt x="813" y="1076"/>
                  </a:lnTo>
                  <a:lnTo>
                    <a:pt x="813" y="1082"/>
                  </a:lnTo>
                  <a:lnTo>
                    <a:pt x="813" y="1088"/>
                  </a:lnTo>
                  <a:lnTo>
                    <a:pt x="807" y="1088"/>
                  </a:lnTo>
                  <a:lnTo>
                    <a:pt x="807" y="1095"/>
                  </a:lnTo>
                  <a:lnTo>
                    <a:pt x="813" y="1101"/>
                  </a:lnTo>
                  <a:lnTo>
                    <a:pt x="807" y="1108"/>
                  </a:lnTo>
                  <a:lnTo>
                    <a:pt x="807" y="1114"/>
                  </a:lnTo>
                  <a:lnTo>
                    <a:pt x="813" y="1114"/>
                  </a:lnTo>
                  <a:lnTo>
                    <a:pt x="813" y="1120"/>
                  </a:lnTo>
                  <a:lnTo>
                    <a:pt x="813" y="1127"/>
                  </a:lnTo>
                  <a:lnTo>
                    <a:pt x="813" y="1133"/>
                  </a:lnTo>
                  <a:lnTo>
                    <a:pt x="807" y="1133"/>
                  </a:lnTo>
                  <a:lnTo>
                    <a:pt x="807" y="1140"/>
                  </a:lnTo>
                  <a:lnTo>
                    <a:pt x="807" y="1146"/>
                  </a:lnTo>
                  <a:lnTo>
                    <a:pt x="807" y="1152"/>
                  </a:lnTo>
                  <a:lnTo>
                    <a:pt x="801" y="1159"/>
                  </a:lnTo>
                  <a:lnTo>
                    <a:pt x="794" y="1159"/>
                  </a:lnTo>
                  <a:lnTo>
                    <a:pt x="794" y="1165"/>
                  </a:lnTo>
                  <a:lnTo>
                    <a:pt x="794" y="1172"/>
                  </a:lnTo>
                  <a:lnTo>
                    <a:pt x="788" y="1172"/>
                  </a:lnTo>
                  <a:lnTo>
                    <a:pt x="781" y="1172"/>
                  </a:lnTo>
                  <a:lnTo>
                    <a:pt x="781" y="1178"/>
                  </a:lnTo>
                  <a:lnTo>
                    <a:pt x="775" y="1178"/>
                  </a:lnTo>
                  <a:lnTo>
                    <a:pt x="775" y="1184"/>
                  </a:lnTo>
                  <a:lnTo>
                    <a:pt x="769" y="1191"/>
                  </a:lnTo>
                  <a:lnTo>
                    <a:pt x="762" y="1191"/>
                  </a:lnTo>
                  <a:lnTo>
                    <a:pt x="756" y="1191"/>
                  </a:lnTo>
                  <a:lnTo>
                    <a:pt x="756" y="1197"/>
                  </a:lnTo>
                  <a:lnTo>
                    <a:pt x="749" y="1197"/>
                  </a:lnTo>
                  <a:lnTo>
                    <a:pt x="743" y="1197"/>
                  </a:lnTo>
                  <a:lnTo>
                    <a:pt x="743" y="1204"/>
                  </a:lnTo>
                  <a:lnTo>
                    <a:pt x="737" y="1204"/>
                  </a:lnTo>
                  <a:lnTo>
                    <a:pt x="737" y="1210"/>
                  </a:lnTo>
                  <a:lnTo>
                    <a:pt x="730" y="1210"/>
                  </a:lnTo>
                  <a:lnTo>
                    <a:pt x="730" y="1217"/>
                  </a:lnTo>
                  <a:lnTo>
                    <a:pt x="724" y="1217"/>
                  </a:lnTo>
                  <a:lnTo>
                    <a:pt x="717" y="1217"/>
                  </a:lnTo>
                  <a:lnTo>
                    <a:pt x="711" y="1217"/>
                  </a:lnTo>
                  <a:lnTo>
                    <a:pt x="698" y="1223"/>
                  </a:lnTo>
                  <a:lnTo>
                    <a:pt x="692" y="1223"/>
                  </a:lnTo>
                  <a:lnTo>
                    <a:pt x="685" y="1223"/>
                  </a:lnTo>
                  <a:lnTo>
                    <a:pt x="679" y="1223"/>
                  </a:lnTo>
                  <a:lnTo>
                    <a:pt x="672" y="1223"/>
                  </a:lnTo>
                  <a:lnTo>
                    <a:pt x="666" y="1229"/>
                  </a:lnTo>
                  <a:lnTo>
                    <a:pt x="660" y="1229"/>
                  </a:lnTo>
                  <a:lnTo>
                    <a:pt x="653" y="1229"/>
                  </a:lnTo>
                  <a:lnTo>
                    <a:pt x="647" y="1229"/>
                  </a:lnTo>
                  <a:lnTo>
                    <a:pt x="640" y="1229"/>
                  </a:lnTo>
                  <a:lnTo>
                    <a:pt x="634" y="1229"/>
                  </a:lnTo>
                  <a:lnTo>
                    <a:pt x="621" y="1229"/>
                  </a:lnTo>
                  <a:lnTo>
                    <a:pt x="615" y="1229"/>
                  </a:lnTo>
                  <a:lnTo>
                    <a:pt x="608" y="1236"/>
                  </a:lnTo>
                  <a:lnTo>
                    <a:pt x="608" y="1242"/>
                  </a:lnTo>
                  <a:lnTo>
                    <a:pt x="602" y="1242"/>
                  </a:lnTo>
                  <a:lnTo>
                    <a:pt x="602" y="1236"/>
                  </a:lnTo>
                  <a:lnTo>
                    <a:pt x="596" y="1236"/>
                  </a:lnTo>
                  <a:lnTo>
                    <a:pt x="589" y="1229"/>
                  </a:lnTo>
                  <a:lnTo>
                    <a:pt x="583" y="1229"/>
                  </a:lnTo>
                  <a:lnTo>
                    <a:pt x="583" y="1223"/>
                  </a:lnTo>
                  <a:lnTo>
                    <a:pt x="576" y="1223"/>
                  </a:lnTo>
                  <a:lnTo>
                    <a:pt x="564" y="1223"/>
                  </a:lnTo>
                  <a:lnTo>
                    <a:pt x="557" y="1223"/>
                  </a:lnTo>
                  <a:lnTo>
                    <a:pt x="551" y="1223"/>
                  </a:lnTo>
                  <a:lnTo>
                    <a:pt x="544" y="1217"/>
                  </a:lnTo>
                  <a:lnTo>
                    <a:pt x="538" y="1217"/>
                  </a:lnTo>
                  <a:lnTo>
                    <a:pt x="538" y="1210"/>
                  </a:lnTo>
                  <a:lnTo>
                    <a:pt x="538" y="1217"/>
                  </a:lnTo>
                  <a:lnTo>
                    <a:pt x="532" y="1217"/>
                  </a:lnTo>
                  <a:lnTo>
                    <a:pt x="525" y="1217"/>
                  </a:lnTo>
                  <a:lnTo>
                    <a:pt x="519" y="1223"/>
                  </a:lnTo>
                  <a:lnTo>
                    <a:pt x="512" y="1223"/>
                  </a:lnTo>
                  <a:lnTo>
                    <a:pt x="506" y="1223"/>
                  </a:lnTo>
                  <a:lnTo>
                    <a:pt x="500" y="1223"/>
                  </a:lnTo>
                  <a:lnTo>
                    <a:pt x="493" y="1223"/>
                  </a:lnTo>
                  <a:lnTo>
                    <a:pt x="487" y="1223"/>
                  </a:lnTo>
                  <a:lnTo>
                    <a:pt x="480" y="1223"/>
                  </a:lnTo>
                  <a:lnTo>
                    <a:pt x="474" y="1223"/>
                  </a:lnTo>
                  <a:lnTo>
                    <a:pt x="474" y="1229"/>
                  </a:lnTo>
                  <a:lnTo>
                    <a:pt x="468" y="1229"/>
                  </a:lnTo>
                  <a:lnTo>
                    <a:pt x="461" y="1236"/>
                  </a:lnTo>
                  <a:lnTo>
                    <a:pt x="455" y="1236"/>
                  </a:lnTo>
                  <a:lnTo>
                    <a:pt x="442" y="1236"/>
                  </a:lnTo>
                  <a:lnTo>
                    <a:pt x="436" y="1229"/>
                  </a:lnTo>
                  <a:lnTo>
                    <a:pt x="429" y="1223"/>
                  </a:lnTo>
                  <a:lnTo>
                    <a:pt x="423" y="1223"/>
                  </a:lnTo>
                  <a:lnTo>
                    <a:pt x="416" y="1223"/>
                  </a:lnTo>
                  <a:lnTo>
                    <a:pt x="416" y="1229"/>
                  </a:lnTo>
                  <a:lnTo>
                    <a:pt x="416" y="1236"/>
                  </a:lnTo>
                  <a:lnTo>
                    <a:pt x="410" y="1236"/>
                  </a:lnTo>
                  <a:lnTo>
                    <a:pt x="404" y="1229"/>
                  </a:lnTo>
                  <a:lnTo>
                    <a:pt x="397" y="1229"/>
                  </a:lnTo>
                  <a:lnTo>
                    <a:pt x="391" y="1229"/>
                  </a:lnTo>
                  <a:lnTo>
                    <a:pt x="391" y="1236"/>
                  </a:lnTo>
                  <a:lnTo>
                    <a:pt x="384" y="1242"/>
                  </a:lnTo>
                  <a:lnTo>
                    <a:pt x="372" y="1249"/>
                  </a:lnTo>
                  <a:lnTo>
                    <a:pt x="352" y="1255"/>
                  </a:lnTo>
                  <a:lnTo>
                    <a:pt x="340" y="1255"/>
                  </a:lnTo>
                  <a:lnTo>
                    <a:pt x="327" y="1261"/>
                  </a:lnTo>
                  <a:lnTo>
                    <a:pt x="320" y="1261"/>
                  </a:lnTo>
                  <a:lnTo>
                    <a:pt x="314" y="1261"/>
                  </a:lnTo>
                  <a:lnTo>
                    <a:pt x="307" y="1261"/>
                  </a:lnTo>
                  <a:lnTo>
                    <a:pt x="307" y="1268"/>
                  </a:lnTo>
                  <a:lnTo>
                    <a:pt x="301" y="1268"/>
                  </a:lnTo>
                  <a:lnTo>
                    <a:pt x="301" y="1274"/>
                  </a:lnTo>
                  <a:lnTo>
                    <a:pt x="295" y="1274"/>
                  </a:lnTo>
                  <a:lnTo>
                    <a:pt x="288" y="1281"/>
                  </a:lnTo>
                  <a:lnTo>
                    <a:pt x="288" y="1287"/>
                  </a:lnTo>
                  <a:lnTo>
                    <a:pt x="282" y="1287"/>
                  </a:lnTo>
                  <a:lnTo>
                    <a:pt x="275" y="1293"/>
                  </a:lnTo>
                  <a:lnTo>
                    <a:pt x="269" y="1293"/>
                  </a:lnTo>
                  <a:lnTo>
                    <a:pt x="263" y="1293"/>
                  </a:lnTo>
                  <a:lnTo>
                    <a:pt x="256" y="1287"/>
                  </a:lnTo>
                  <a:lnTo>
                    <a:pt x="250" y="1287"/>
                  </a:lnTo>
                  <a:lnTo>
                    <a:pt x="243" y="1287"/>
                  </a:lnTo>
                  <a:lnTo>
                    <a:pt x="243" y="1293"/>
                  </a:lnTo>
                  <a:lnTo>
                    <a:pt x="237" y="1293"/>
                  </a:lnTo>
                  <a:lnTo>
                    <a:pt x="224" y="1293"/>
                  </a:lnTo>
                  <a:lnTo>
                    <a:pt x="224" y="1281"/>
                  </a:lnTo>
                  <a:lnTo>
                    <a:pt x="224" y="1268"/>
                  </a:lnTo>
                  <a:lnTo>
                    <a:pt x="218" y="1268"/>
                  </a:lnTo>
                  <a:lnTo>
                    <a:pt x="218" y="1261"/>
                  </a:lnTo>
                  <a:lnTo>
                    <a:pt x="218" y="1249"/>
                  </a:lnTo>
                  <a:lnTo>
                    <a:pt x="211" y="1242"/>
                  </a:lnTo>
                  <a:lnTo>
                    <a:pt x="211" y="1236"/>
                  </a:lnTo>
                  <a:lnTo>
                    <a:pt x="211" y="1229"/>
                  </a:lnTo>
                  <a:lnTo>
                    <a:pt x="205" y="1223"/>
                  </a:lnTo>
                  <a:lnTo>
                    <a:pt x="205" y="1217"/>
                  </a:lnTo>
                  <a:lnTo>
                    <a:pt x="205" y="1210"/>
                  </a:lnTo>
                  <a:lnTo>
                    <a:pt x="211" y="1204"/>
                  </a:lnTo>
                  <a:lnTo>
                    <a:pt x="211" y="1197"/>
                  </a:lnTo>
                  <a:lnTo>
                    <a:pt x="211" y="1191"/>
                  </a:lnTo>
                  <a:lnTo>
                    <a:pt x="211" y="1184"/>
                  </a:lnTo>
                  <a:lnTo>
                    <a:pt x="211" y="1178"/>
                  </a:lnTo>
                  <a:lnTo>
                    <a:pt x="205" y="1172"/>
                  </a:lnTo>
                  <a:lnTo>
                    <a:pt x="205" y="1165"/>
                  </a:lnTo>
                  <a:lnTo>
                    <a:pt x="205" y="1159"/>
                  </a:lnTo>
                  <a:lnTo>
                    <a:pt x="205" y="1152"/>
                  </a:lnTo>
                  <a:lnTo>
                    <a:pt x="205" y="1146"/>
                  </a:lnTo>
                  <a:lnTo>
                    <a:pt x="199" y="1140"/>
                  </a:lnTo>
                  <a:lnTo>
                    <a:pt x="199" y="1133"/>
                  </a:lnTo>
                  <a:lnTo>
                    <a:pt x="199" y="1127"/>
                  </a:lnTo>
                  <a:lnTo>
                    <a:pt x="199" y="1120"/>
                  </a:lnTo>
                  <a:lnTo>
                    <a:pt x="199" y="1114"/>
                  </a:lnTo>
                  <a:lnTo>
                    <a:pt x="199" y="1108"/>
                  </a:lnTo>
                  <a:lnTo>
                    <a:pt x="199" y="1101"/>
                  </a:lnTo>
                  <a:lnTo>
                    <a:pt x="199" y="1095"/>
                  </a:lnTo>
                  <a:lnTo>
                    <a:pt x="199" y="1088"/>
                  </a:lnTo>
                  <a:lnTo>
                    <a:pt x="199" y="1082"/>
                  </a:lnTo>
                  <a:lnTo>
                    <a:pt x="199" y="1076"/>
                  </a:lnTo>
                  <a:lnTo>
                    <a:pt x="205" y="1069"/>
                  </a:lnTo>
                  <a:lnTo>
                    <a:pt x="211" y="1069"/>
                  </a:lnTo>
                  <a:lnTo>
                    <a:pt x="211" y="1063"/>
                  </a:lnTo>
                  <a:lnTo>
                    <a:pt x="218" y="1056"/>
                  </a:lnTo>
                  <a:lnTo>
                    <a:pt x="218" y="1050"/>
                  </a:lnTo>
                  <a:lnTo>
                    <a:pt x="218" y="1044"/>
                  </a:lnTo>
                  <a:lnTo>
                    <a:pt x="211" y="1037"/>
                  </a:lnTo>
                  <a:lnTo>
                    <a:pt x="211" y="1031"/>
                  </a:lnTo>
                  <a:lnTo>
                    <a:pt x="205" y="1031"/>
                  </a:lnTo>
                  <a:lnTo>
                    <a:pt x="199" y="1024"/>
                  </a:lnTo>
                  <a:lnTo>
                    <a:pt x="192" y="1018"/>
                  </a:lnTo>
                  <a:lnTo>
                    <a:pt x="192" y="1012"/>
                  </a:lnTo>
                  <a:lnTo>
                    <a:pt x="199" y="1005"/>
                  </a:lnTo>
                  <a:lnTo>
                    <a:pt x="205" y="999"/>
                  </a:lnTo>
                  <a:lnTo>
                    <a:pt x="211" y="999"/>
                  </a:lnTo>
                  <a:lnTo>
                    <a:pt x="218" y="999"/>
                  </a:lnTo>
                  <a:lnTo>
                    <a:pt x="224" y="999"/>
                  </a:lnTo>
                  <a:lnTo>
                    <a:pt x="224" y="992"/>
                  </a:lnTo>
                  <a:lnTo>
                    <a:pt x="231" y="992"/>
                  </a:lnTo>
                  <a:lnTo>
                    <a:pt x="231" y="986"/>
                  </a:lnTo>
                  <a:lnTo>
                    <a:pt x="231" y="980"/>
                  </a:lnTo>
                  <a:lnTo>
                    <a:pt x="237" y="973"/>
                  </a:lnTo>
                  <a:lnTo>
                    <a:pt x="243" y="967"/>
                  </a:lnTo>
                  <a:lnTo>
                    <a:pt x="243" y="960"/>
                  </a:lnTo>
                  <a:lnTo>
                    <a:pt x="250" y="954"/>
                  </a:lnTo>
                  <a:lnTo>
                    <a:pt x="263" y="954"/>
                  </a:lnTo>
                  <a:lnTo>
                    <a:pt x="269" y="954"/>
                  </a:lnTo>
                  <a:lnTo>
                    <a:pt x="275" y="954"/>
                  </a:lnTo>
                  <a:lnTo>
                    <a:pt x="282" y="948"/>
                  </a:lnTo>
                  <a:lnTo>
                    <a:pt x="282" y="941"/>
                  </a:lnTo>
                  <a:lnTo>
                    <a:pt x="288" y="941"/>
                  </a:lnTo>
                  <a:lnTo>
                    <a:pt x="295" y="935"/>
                  </a:lnTo>
                  <a:lnTo>
                    <a:pt x="301" y="941"/>
                  </a:lnTo>
                  <a:lnTo>
                    <a:pt x="307" y="941"/>
                  </a:lnTo>
                  <a:lnTo>
                    <a:pt x="314" y="935"/>
                  </a:lnTo>
                  <a:lnTo>
                    <a:pt x="320" y="935"/>
                  </a:lnTo>
                  <a:lnTo>
                    <a:pt x="327" y="928"/>
                  </a:lnTo>
                  <a:lnTo>
                    <a:pt x="327" y="922"/>
                  </a:lnTo>
                  <a:lnTo>
                    <a:pt x="327" y="916"/>
                  </a:lnTo>
                  <a:lnTo>
                    <a:pt x="327" y="903"/>
                  </a:lnTo>
                  <a:lnTo>
                    <a:pt x="327" y="896"/>
                  </a:lnTo>
                  <a:lnTo>
                    <a:pt x="327" y="890"/>
                  </a:lnTo>
                  <a:lnTo>
                    <a:pt x="320" y="890"/>
                  </a:lnTo>
                  <a:lnTo>
                    <a:pt x="314" y="884"/>
                  </a:lnTo>
                  <a:lnTo>
                    <a:pt x="314" y="877"/>
                  </a:lnTo>
                  <a:lnTo>
                    <a:pt x="307" y="877"/>
                  </a:lnTo>
                  <a:lnTo>
                    <a:pt x="307" y="871"/>
                  </a:lnTo>
                  <a:lnTo>
                    <a:pt x="307" y="864"/>
                  </a:lnTo>
                  <a:lnTo>
                    <a:pt x="307" y="858"/>
                  </a:lnTo>
                  <a:lnTo>
                    <a:pt x="307" y="852"/>
                  </a:lnTo>
                  <a:lnTo>
                    <a:pt x="307" y="845"/>
                  </a:lnTo>
                  <a:lnTo>
                    <a:pt x="301" y="839"/>
                  </a:lnTo>
                  <a:lnTo>
                    <a:pt x="301" y="832"/>
                  </a:lnTo>
                  <a:lnTo>
                    <a:pt x="295" y="832"/>
                  </a:lnTo>
                  <a:lnTo>
                    <a:pt x="288" y="826"/>
                  </a:lnTo>
                  <a:lnTo>
                    <a:pt x="282" y="820"/>
                  </a:lnTo>
                  <a:lnTo>
                    <a:pt x="275" y="820"/>
                  </a:lnTo>
                  <a:lnTo>
                    <a:pt x="269" y="813"/>
                  </a:lnTo>
                  <a:lnTo>
                    <a:pt x="263" y="813"/>
                  </a:lnTo>
                  <a:lnTo>
                    <a:pt x="256" y="813"/>
                  </a:lnTo>
                  <a:lnTo>
                    <a:pt x="256" y="807"/>
                  </a:lnTo>
                  <a:lnTo>
                    <a:pt x="256" y="800"/>
                  </a:lnTo>
                  <a:lnTo>
                    <a:pt x="256" y="794"/>
                  </a:lnTo>
                  <a:lnTo>
                    <a:pt x="256" y="788"/>
                  </a:lnTo>
                  <a:lnTo>
                    <a:pt x="256" y="781"/>
                  </a:lnTo>
                  <a:lnTo>
                    <a:pt x="256" y="775"/>
                  </a:lnTo>
                  <a:lnTo>
                    <a:pt x="256" y="768"/>
                  </a:lnTo>
                  <a:lnTo>
                    <a:pt x="250" y="762"/>
                  </a:lnTo>
                  <a:lnTo>
                    <a:pt x="250" y="756"/>
                  </a:lnTo>
                  <a:lnTo>
                    <a:pt x="250" y="749"/>
                  </a:lnTo>
                  <a:lnTo>
                    <a:pt x="250" y="743"/>
                  </a:lnTo>
                  <a:lnTo>
                    <a:pt x="243" y="743"/>
                  </a:lnTo>
                  <a:lnTo>
                    <a:pt x="237" y="743"/>
                  </a:lnTo>
                  <a:lnTo>
                    <a:pt x="231" y="743"/>
                  </a:lnTo>
                  <a:lnTo>
                    <a:pt x="231" y="736"/>
                  </a:lnTo>
                  <a:lnTo>
                    <a:pt x="231" y="730"/>
                  </a:lnTo>
                  <a:lnTo>
                    <a:pt x="224" y="730"/>
                  </a:lnTo>
                  <a:lnTo>
                    <a:pt x="218" y="730"/>
                  </a:lnTo>
                  <a:lnTo>
                    <a:pt x="218" y="724"/>
                  </a:lnTo>
                  <a:lnTo>
                    <a:pt x="211" y="724"/>
                  </a:lnTo>
                  <a:lnTo>
                    <a:pt x="205" y="724"/>
                  </a:lnTo>
                  <a:lnTo>
                    <a:pt x="199" y="724"/>
                  </a:lnTo>
                  <a:lnTo>
                    <a:pt x="192" y="717"/>
                  </a:lnTo>
                  <a:lnTo>
                    <a:pt x="186" y="717"/>
                  </a:lnTo>
                  <a:lnTo>
                    <a:pt x="186" y="711"/>
                  </a:lnTo>
                  <a:lnTo>
                    <a:pt x="179" y="711"/>
                  </a:lnTo>
                  <a:lnTo>
                    <a:pt x="179" y="704"/>
                  </a:lnTo>
                  <a:lnTo>
                    <a:pt x="173" y="704"/>
                  </a:lnTo>
                  <a:lnTo>
                    <a:pt x="173" y="698"/>
                  </a:lnTo>
                  <a:lnTo>
                    <a:pt x="173" y="692"/>
                  </a:lnTo>
                  <a:lnTo>
                    <a:pt x="167" y="692"/>
                  </a:lnTo>
                  <a:lnTo>
                    <a:pt x="160" y="692"/>
                  </a:lnTo>
                  <a:lnTo>
                    <a:pt x="154" y="692"/>
                  </a:lnTo>
                  <a:lnTo>
                    <a:pt x="154" y="685"/>
                  </a:lnTo>
                  <a:lnTo>
                    <a:pt x="147" y="685"/>
                  </a:lnTo>
                  <a:lnTo>
                    <a:pt x="147" y="679"/>
                  </a:lnTo>
                  <a:lnTo>
                    <a:pt x="147" y="672"/>
                  </a:lnTo>
                  <a:lnTo>
                    <a:pt x="141" y="672"/>
                  </a:lnTo>
                  <a:lnTo>
                    <a:pt x="141" y="679"/>
                  </a:lnTo>
                  <a:lnTo>
                    <a:pt x="135" y="679"/>
                  </a:lnTo>
                  <a:lnTo>
                    <a:pt x="128" y="679"/>
                  </a:lnTo>
                  <a:lnTo>
                    <a:pt x="122" y="672"/>
                  </a:lnTo>
                  <a:lnTo>
                    <a:pt x="115" y="672"/>
                  </a:lnTo>
                  <a:lnTo>
                    <a:pt x="115" y="666"/>
                  </a:lnTo>
                  <a:lnTo>
                    <a:pt x="109" y="660"/>
                  </a:lnTo>
                  <a:lnTo>
                    <a:pt x="109" y="653"/>
                  </a:lnTo>
                  <a:lnTo>
                    <a:pt x="109" y="647"/>
                  </a:lnTo>
                  <a:lnTo>
                    <a:pt x="103" y="647"/>
                  </a:lnTo>
                  <a:lnTo>
                    <a:pt x="96" y="647"/>
                  </a:lnTo>
                  <a:lnTo>
                    <a:pt x="90" y="647"/>
                  </a:lnTo>
                  <a:lnTo>
                    <a:pt x="90" y="640"/>
                  </a:lnTo>
                  <a:lnTo>
                    <a:pt x="83" y="634"/>
                  </a:lnTo>
                  <a:lnTo>
                    <a:pt x="77" y="628"/>
                  </a:lnTo>
                  <a:lnTo>
                    <a:pt x="64" y="602"/>
                  </a:lnTo>
                  <a:lnTo>
                    <a:pt x="58" y="589"/>
                  </a:lnTo>
                  <a:lnTo>
                    <a:pt x="45" y="576"/>
                  </a:lnTo>
                  <a:lnTo>
                    <a:pt x="32" y="557"/>
                  </a:lnTo>
                  <a:lnTo>
                    <a:pt x="19" y="538"/>
                  </a:lnTo>
                  <a:lnTo>
                    <a:pt x="13" y="519"/>
                  </a:lnTo>
                  <a:lnTo>
                    <a:pt x="13" y="512"/>
                  </a:lnTo>
                  <a:lnTo>
                    <a:pt x="7" y="512"/>
                  </a:lnTo>
                  <a:lnTo>
                    <a:pt x="0" y="506"/>
                  </a:lnTo>
                  <a:lnTo>
                    <a:pt x="7" y="506"/>
                  </a:lnTo>
                  <a:lnTo>
                    <a:pt x="13" y="506"/>
                  </a:lnTo>
                  <a:lnTo>
                    <a:pt x="19" y="506"/>
                  </a:lnTo>
                  <a:lnTo>
                    <a:pt x="26" y="506"/>
                  </a:lnTo>
                  <a:lnTo>
                    <a:pt x="26" y="499"/>
                  </a:lnTo>
                  <a:lnTo>
                    <a:pt x="19" y="499"/>
                  </a:lnTo>
                  <a:lnTo>
                    <a:pt x="13" y="499"/>
                  </a:lnTo>
                  <a:lnTo>
                    <a:pt x="13" y="493"/>
                  </a:lnTo>
                  <a:lnTo>
                    <a:pt x="7" y="493"/>
                  </a:lnTo>
                  <a:lnTo>
                    <a:pt x="7" y="487"/>
                  </a:lnTo>
                  <a:lnTo>
                    <a:pt x="7" y="480"/>
                  </a:lnTo>
                  <a:lnTo>
                    <a:pt x="7" y="474"/>
                  </a:lnTo>
                  <a:lnTo>
                    <a:pt x="7" y="467"/>
                  </a:lnTo>
                  <a:lnTo>
                    <a:pt x="7" y="474"/>
                  </a:lnTo>
                  <a:lnTo>
                    <a:pt x="13" y="474"/>
                  </a:lnTo>
                  <a:lnTo>
                    <a:pt x="19" y="474"/>
                  </a:lnTo>
                  <a:lnTo>
                    <a:pt x="19" y="467"/>
                  </a:lnTo>
                  <a:lnTo>
                    <a:pt x="19" y="474"/>
                  </a:lnTo>
                  <a:lnTo>
                    <a:pt x="26" y="474"/>
                  </a:lnTo>
                  <a:lnTo>
                    <a:pt x="26" y="467"/>
                  </a:lnTo>
                  <a:lnTo>
                    <a:pt x="32" y="467"/>
                  </a:lnTo>
                  <a:lnTo>
                    <a:pt x="32" y="474"/>
                  </a:lnTo>
                  <a:lnTo>
                    <a:pt x="32" y="467"/>
                  </a:lnTo>
                  <a:lnTo>
                    <a:pt x="39" y="467"/>
                  </a:lnTo>
                  <a:lnTo>
                    <a:pt x="39" y="474"/>
                  </a:lnTo>
                  <a:lnTo>
                    <a:pt x="45" y="474"/>
                  </a:lnTo>
                  <a:lnTo>
                    <a:pt x="45" y="480"/>
                  </a:lnTo>
                  <a:lnTo>
                    <a:pt x="51" y="480"/>
                  </a:lnTo>
                  <a:lnTo>
                    <a:pt x="58" y="480"/>
                  </a:lnTo>
                  <a:lnTo>
                    <a:pt x="64" y="480"/>
                  </a:lnTo>
                  <a:lnTo>
                    <a:pt x="64" y="474"/>
                  </a:lnTo>
                  <a:lnTo>
                    <a:pt x="58" y="467"/>
                  </a:lnTo>
                  <a:lnTo>
                    <a:pt x="58" y="474"/>
                  </a:lnTo>
                  <a:lnTo>
                    <a:pt x="51" y="474"/>
                  </a:lnTo>
                  <a:lnTo>
                    <a:pt x="51" y="467"/>
                  </a:lnTo>
                  <a:lnTo>
                    <a:pt x="58" y="467"/>
                  </a:lnTo>
                  <a:lnTo>
                    <a:pt x="64" y="461"/>
                  </a:lnTo>
                  <a:lnTo>
                    <a:pt x="64" y="455"/>
                  </a:lnTo>
                  <a:lnTo>
                    <a:pt x="71" y="455"/>
                  </a:lnTo>
                  <a:lnTo>
                    <a:pt x="77" y="455"/>
                  </a:lnTo>
                  <a:lnTo>
                    <a:pt x="77" y="461"/>
                  </a:lnTo>
                  <a:lnTo>
                    <a:pt x="83" y="461"/>
                  </a:lnTo>
                  <a:lnTo>
                    <a:pt x="83" y="467"/>
                  </a:lnTo>
                  <a:lnTo>
                    <a:pt x="90" y="474"/>
                  </a:lnTo>
                  <a:lnTo>
                    <a:pt x="90" y="467"/>
                  </a:lnTo>
                  <a:lnTo>
                    <a:pt x="96" y="467"/>
                  </a:lnTo>
                  <a:lnTo>
                    <a:pt x="103" y="467"/>
                  </a:lnTo>
                  <a:lnTo>
                    <a:pt x="109" y="467"/>
                  </a:lnTo>
                  <a:lnTo>
                    <a:pt x="109" y="461"/>
                  </a:lnTo>
                  <a:lnTo>
                    <a:pt x="115" y="455"/>
                  </a:lnTo>
                  <a:lnTo>
                    <a:pt x="115" y="448"/>
                  </a:lnTo>
                  <a:lnTo>
                    <a:pt x="115" y="442"/>
                  </a:lnTo>
                  <a:lnTo>
                    <a:pt x="115" y="435"/>
                  </a:lnTo>
                  <a:lnTo>
                    <a:pt x="115" y="429"/>
                  </a:lnTo>
                  <a:lnTo>
                    <a:pt x="115" y="423"/>
                  </a:lnTo>
                  <a:lnTo>
                    <a:pt x="122" y="423"/>
                  </a:lnTo>
                  <a:lnTo>
                    <a:pt x="122" y="416"/>
                  </a:lnTo>
                  <a:lnTo>
                    <a:pt x="128" y="416"/>
                  </a:lnTo>
                  <a:lnTo>
                    <a:pt x="135" y="416"/>
                  </a:lnTo>
                  <a:lnTo>
                    <a:pt x="135" y="410"/>
                  </a:lnTo>
                  <a:lnTo>
                    <a:pt x="135" y="403"/>
                  </a:lnTo>
                  <a:lnTo>
                    <a:pt x="135" y="397"/>
                  </a:lnTo>
                  <a:lnTo>
                    <a:pt x="141" y="397"/>
                  </a:lnTo>
                  <a:lnTo>
                    <a:pt x="141" y="403"/>
                  </a:lnTo>
                  <a:lnTo>
                    <a:pt x="147" y="403"/>
                  </a:lnTo>
                  <a:lnTo>
                    <a:pt x="147" y="410"/>
                  </a:lnTo>
                  <a:lnTo>
                    <a:pt x="154" y="410"/>
                  </a:lnTo>
                  <a:lnTo>
                    <a:pt x="154" y="403"/>
                  </a:lnTo>
                  <a:lnTo>
                    <a:pt x="160" y="403"/>
                  </a:lnTo>
                  <a:lnTo>
                    <a:pt x="160" y="397"/>
                  </a:lnTo>
                  <a:lnTo>
                    <a:pt x="167" y="397"/>
                  </a:lnTo>
                  <a:lnTo>
                    <a:pt x="167" y="391"/>
                  </a:lnTo>
                  <a:lnTo>
                    <a:pt x="173" y="391"/>
                  </a:lnTo>
                  <a:lnTo>
                    <a:pt x="179" y="391"/>
                  </a:lnTo>
                  <a:lnTo>
                    <a:pt x="186" y="391"/>
                  </a:lnTo>
                  <a:lnTo>
                    <a:pt x="192" y="391"/>
                  </a:lnTo>
                  <a:lnTo>
                    <a:pt x="192" y="384"/>
                  </a:lnTo>
                  <a:lnTo>
                    <a:pt x="192" y="378"/>
                  </a:lnTo>
                  <a:lnTo>
                    <a:pt x="186" y="371"/>
                  </a:lnTo>
                  <a:lnTo>
                    <a:pt x="186" y="365"/>
                  </a:lnTo>
                  <a:lnTo>
                    <a:pt x="192" y="365"/>
                  </a:lnTo>
                  <a:lnTo>
                    <a:pt x="192" y="359"/>
                  </a:lnTo>
                  <a:lnTo>
                    <a:pt x="199" y="359"/>
                  </a:lnTo>
                  <a:lnTo>
                    <a:pt x="199" y="352"/>
                  </a:lnTo>
                  <a:lnTo>
                    <a:pt x="199" y="346"/>
                  </a:lnTo>
                  <a:lnTo>
                    <a:pt x="205" y="346"/>
                  </a:lnTo>
                  <a:lnTo>
                    <a:pt x="211" y="346"/>
                  </a:lnTo>
                  <a:lnTo>
                    <a:pt x="205" y="339"/>
                  </a:lnTo>
                  <a:lnTo>
                    <a:pt x="211" y="333"/>
                  </a:lnTo>
                  <a:lnTo>
                    <a:pt x="211" y="327"/>
                  </a:lnTo>
                  <a:lnTo>
                    <a:pt x="218" y="327"/>
                  </a:lnTo>
                  <a:lnTo>
                    <a:pt x="224" y="327"/>
                  </a:lnTo>
                  <a:lnTo>
                    <a:pt x="224" y="320"/>
                  </a:lnTo>
                  <a:lnTo>
                    <a:pt x="224" y="314"/>
                  </a:lnTo>
                  <a:lnTo>
                    <a:pt x="231" y="314"/>
                  </a:lnTo>
                  <a:lnTo>
                    <a:pt x="231" y="307"/>
                  </a:lnTo>
                  <a:lnTo>
                    <a:pt x="231" y="301"/>
                  </a:lnTo>
                  <a:lnTo>
                    <a:pt x="237" y="295"/>
                  </a:lnTo>
                  <a:lnTo>
                    <a:pt x="231" y="295"/>
                  </a:lnTo>
                  <a:lnTo>
                    <a:pt x="231" y="288"/>
                  </a:lnTo>
                  <a:lnTo>
                    <a:pt x="231" y="282"/>
                  </a:lnTo>
                  <a:lnTo>
                    <a:pt x="237" y="282"/>
                  </a:lnTo>
                  <a:lnTo>
                    <a:pt x="243" y="282"/>
                  </a:lnTo>
                  <a:lnTo>
                    <a:pt x="250" y="282"/>
                  </a:lnTo>
                  <a:lnTo>
                    <a:pt x="256" y="282"/>
                  </a:lnTo>
                  <a:lnTo>
                    <a:pt x="256" y="288"/>
                  </a:lnTo>
                  <a:lnTo>
                    <a:pt x="256" y="295"/>
                  </a:lnTo>
                  <a:lnTo>
                    <a:pt x="263" y="295"/>
                  </a:lnTo>
                  <a:lnTo>
                    <a:pt x="263" y="288"/>
                  </a:lnTo>
                  <a:lnTo>
                    <a:pt x="269" y="288"/>
                  </a:lnTo>
                  <a:lnTo>
                    <a:pt x="269" y="282"/>
                  </a:lnTo>
                  <a:lnTo>
                    <a:pt x="275" y="282"/>
                  </a:lnTo>
                  <a:lnTo>
                    <a:pt x="275" y="275"/>
                  </a:lnTo>
                  <a:lnTo>
                    <a:pt x="275" y="269"/>
                  </a:lnTo>
                  <a:lnTo>
                    <a:pt x="282" y="269"/>
                  </a:lnTo>
                  <a:lnTo>
                    <a:pt x="288" y="269"/>
                  </a:lnTo>
                  <a:lnTo>
                    <a:pt x="288" y="263"/>
                  </a:lnTo>
                  <a:lnTo>
                    <a:pt x="288" y="269"/>
                  </a:lnTo>
                  <a:lnTo>
                    <a:pt x="295" y="269"/>
                  </a:lnTo>
                  <a:lnTo>
                    <a:pt x="295" y="263"/>
                  </a:lnTo>
                  <a:lnTo>
                    <a:pt x="301" y="263"/>
                  </a:lnTo>
                  <a:lnTo>
                    <a:pt x="301" y="256"/>
                  </a:lnTo>
                  <a:lnTo>
                    <a:pt x="307" y="256"/>
                  </a:lnTo>
                  <a:lnTo>
                    <a:pt x="307" y="250"/>
                  </a:lnTo>
                  <a:lnTo>
                    <a:pt x="314" y="250"/>
                  </a:lnTo>
                  <a:lnTo>
                    <a:pt x="314" y="243"/>
                  </a:lnTo>
                  <a:lnTo>
                    <a:pt x="314" y="237"/>
                  </a:lnTo>
                  <a:lnTo>
                    <a:pt x="314" y="231"/>
                  </a:lnTo>
                  <a:lnTo>
                    <a:pt x="320" y="231"/>
                  </a:lnTo>
                  <a:lnTo>
                    <a:pt x="327" y="231"/>
                  </a:lnTo>
                  <a:lnTo>
                    <a:pt x="333" y="231"/>
                  </a:lnTo>
                  <a:lnTo>
                    <a:pt x="333" y="237"/>
                  </a:lnTo>
                  <a:lnTo>
                    <a:pt x="340" y="237"/>
                  </a:lnTo>
                  <a:lnTo>
                    <a:pt x="346" y="237"/>
                  </a:lnTo>
                  <a:lnTo>
                    <a:pt x="346" y="231"/>
                  </a:lnTo>
                  <a:lnTo>
                    <a:pt x="346" y="237"/>
                  </a:lnTo>
                  <a:lnTo>
                    <a:pt x="352" y="237"/>
                  </a:lnTo>
                  <a:lnTo>
                    <a:pt x="352" y="231"/>
                  </a:lnTo>
                  <a:lnTo>
                    <a:pt x="359" y="231"/>
                  </a:lnTo>
                  <a:lnTo>
                    <a:pt x="365" y="231"/>
                  </a:lnTo>
                  <a:lnTo>
                    <a:pt x="365" y="224"/>
                  </a:lnTo>
                  <a:lnTo>
                    <a:pt x="372" y="224"/>
                  </a:lnTo>
                  <a:lnTo>
                    <a:pt x="372" y="231"/>
                  </a:lnTo>
                  <a:lnTo>
                    <a:pt x="378" y="231"/>
                  </a:lnTo>
                  <a:lnTo>
                    <a:pt x="372" y="231"/>
                  </a:lnTo>
                  <a:lnTo>
                    <a:pt x="372" y="237"/>
                  </a:lnTo>
                  <a:lnTo>
                    <a:pt x="378" y="237"/>
                  </a:lnTo>
                  <a:lnTo>
                    <a:pt x="378" y="243"/>
                  </a:lnTo>
                  <a:lnTo>
                    <a:pt x="378" y="250"/>
                  </a:lnTo>
                  <a:lnTo>
                    <a:pt x="384" y="250"/>
                  </a:lnTo>
                  <a:lnTo>
                    <a:pt x="384" y="256"/>
                  </a:lnTo>
                  <a:lnTo>
                    <a:pt x="391" y="256"/>
                  </a:lnTo>
                  <a:lnTo>
                    <a:pt x="391" y="263"/>
                  </a:lnTo>
                  <a:lnTo>
                    <a:pt x="397" y="263"/>
                  </a:lnTo>
                  <a:lnTo>
                    <a:pt x="404" y="263"/>
                  </a:lnTo>
                  <a:lnTo>
                    <a:pt x="404" y="256"/>
                  </a:lnTo>
                  <a:lnTo>
                    <a:pt x="410" y="263"/>
                  </a:lnTo>
                  <a:lnTo>
                    <a:pt x="410" y="269"/>
                  </a:lnTo>
                  <a:lnTo>
                    <a:pt x="416" y="269"/>
                  </a:lnTo>
                  <a:lnTo>
                    <a:pt x="423" y="269"/>
                  </a:lnTo>
                  <a:lnTo>
                    <a:pt x="423" y="275"/>
                  </a:lnTo>
                  <a:lnTo>
                    <a:pt x="429" y="275"/>
                  </a:lnTo>
                  <a:lnTo>
                    <a:pt x="436" y="275"/>
                  </a:lnTo>
                  <a:lnTo>
                    <a:pt x="436" y="282"/>
                  </a:lnTo>
                  <a:lnTo>
                    <a:pt x="436" y="275"/>
                  </a:lnTo>
                  <a:lnTo>
                    <a:pt x="442" y="282"/>
                  </a:lnTo>
                  <a:lnTo>
                    <a:pt x="442" y="275"/>
                  </a:lnTo>
                  <a:lnTo>
                    <a:pt x="448" y="275"/>
                  </a:lnTo>
                  <a:lnTo>
                    <a:pt x="455" y="275"/>
                  </a:lnTo>
                  <a:lnTo>
                    <a:pt x="461" y="282"/>
                  </a:lnTo>
                  <a:lnTo>
                    <a:pt x="468" y="275"/>
                  </a:lnTo>
                  <a:lnTo>
                    <a:pt x="474" y="275"/>
                  </a:lnTo>
                  <a:lnTo>
                    <a:pt x="474" y="282"/>
                  </a:lnTo>
                  <a:lnTo>
                    <a:pt x="480" y="282"/>
                  </a:lnTo>
                  <a:lnTo>
                    <a:pt x="480" y="275"/>
                  </a:lnTo>
                  <a:lnTo>
                    <a:pt x="487" y="275"/>
                  </a:lnTo>
                  <a:lnTo>
                    <a:pt x="487" y="269"/>
                  </a:lnTo>
                  <a:lnTo>
                    <a:pt x="493" y="269"/>
                  </a:lnTo>
                  <a:lnTo>
                    <a:pt x="500" y="269"/>
                  </a:lnTo>
                  <a:lnTo>
                    <a:pt x="506" y="269"/>
                  </a:lnTo>
                  <a:lnTo>
                    <a:pt x="512" y="269"/>
                  </a:lnTo>
                  <a:lnTo>
                    <a:pt x="512" y="275"/>
                  </a:lnTo>
                  <a:lnTo>
                    <a:pt x="512" y="269"/>
                  </a:lnTo>
                  <a:lnTo>
                    <a:pt x="519" y="269"/>
                  </a:lnTo>
                  <a:lnTo>
                    <a:pt x="525" y="269"/>
                  </a:lnTo>
                  <a:lnTo>
                    <a:pt x="532" y="269"/>
                  </a:lnTo>
                  <a:lnTo>
                    <a:pt x="532" y="263"/>
                  </a:lnTo>
                  <a:lnTo>
                    <a:pt x="538" y="263"/>
                  </a:lnTo>
                  <a:lnTo>
                    <a:pt x="544" y="263"/>
                  </a:lnTo>
                  <a:lnTo>
                    <a:pt x="544" y="256"/>
                  </a:lnTo>
                  <a:lnTo>
                    <a:pt x="544" y="250"/>
                  </a:lnTo>
                  <a:lnTo>
                    <a:pt x="544" y="243"/>
                  </a:lnTo>
                  <a:lnTo>
                    <a:pt x="551" y="243"/>
                  </a:lnTo>
                  <a:lnTo>
                    <a:pt x="551" y="237"/>
                  </a:lnTo>
                  <a:lnTo>
                    <a:pt x="551" y="231"/>
                  </a:lnTo>
                  <a:lnTo>
                    <a:pt x="557" y="231"/>
                  </a:lnTo>
                  <a:lnTo>
                    <a:pt x="564" y="231"/>
                  </a:lnTo>
                  <a:lnTo>
                    <a:pt x="570" y="231"/>
                  </a:lnTo>
                  <a:lnTo>
                    <a:pt x="570" y="224"/>
                  </a:lnTo>
                  <a:lnTo>
                    <a:pt x="576" y="224"/>
                  </a:lnTo>
                  <a:lnTo>
                    <a:pt x="583" y="224"/>
                  </a:lnTo>
                  <a:lnTo>
                    <a:pt x="576" y="224"/>
                  </a:lnTo>
                  <a:lnTo>
                    <a:pt x="576" y="218"/>
                  </a:lnTo>
                  <a:lnTo>
                    <a:pt x="576" y="211"/>
                  </a:lnTo>
                  <a:lnTo>
                    <a:pt x="576" y="205"/>
                  </a:lnTo>
                  <a:lnTo>
                    <a:pt x="570" y="199"/>
                  </a:lnTo>
                  <a:lnTo>
                    <a:pt x="570" y="192"/>
                  </a:lnTo>
                  <a:lnTo>
                    <a:pt x="564" y="179"/>
                  </a:lnTo>
                  <a:lnTo>
                    <a:pt x="564" y="173"/>
                  </a:lnTo>
                  <a:lnTo>
                    <a:pt x="564" y="160"/>
                  </a:lnTo>
                  <a:lnTo>
                    <a:pt x="564" y="154"/>
                  </a:lnTo>
                  <a:lnTo>
                    <a:pt x="557" y="154"/>
                  </a:lnTo>
                  <a:lnTo>
                    <a:pt x="557" y="147"/>
                  </a:lnTo>
                  <a:lnTo>
                    <a:pt x="557" y="135"/>
                  </a:lnTo>
                  <a:lnTo>
                    <a:pt x="557" y="128"/>
                  </a:lnTo>
                  <a:lnTo>
                    <a:pt x="564" y="122"/>
                  </a:lnTo>
                  <a:lnTo>
                    <a:pt x="570" y="109"/>
                  </a:lnTo>
                  <a:lnTo>
                    <a:pt x="589" y="83"/>
                  </a:lnTo>
                  <a:lnTo>
                    <a:pt x="596" y="71"/>
                  </a:lnTo>
                  <a:lnTo>
                    <a:pt x="602" y="58"/>
                  </a:lnTo>
                  <a:lnTo>
                    <a:pt x="602" y="51"/>
                  </a:lnTo>
                  <a:lnTo>
                    <a:pt x="602" y="45"/>
                  </a:lnTo>
                  <a:lnTo>
                    <a:pt x="615" y="39"/>
                  </a:lnTo>
                  <a:lnTo>
                    <a:pt x="621" y="32"/>
                  </a:lnTo>
                  <a:lnTo>
                    <a:pt x="628" y="26"/>
                  </a:lnTo>
                  <a:lnTo>
                    <a:pt x="634" y="26"/>
                  </a:lnTo>
                  <a:lnTo>
                    <a:pt x="640" y="19"/>
                  </a:lnTo>
                  <a:lnTo>
                    <a:pt x="647" y="26"/>
                  </a:lnTo>
                  <a:lnTo>
                    <a:pt x="660" y="26"/>
                  </a:lnTo>
                  <a:lnTo>
                    <a:pt x="666" y="32"/>
                  </a:lnTo>
                  <a:lnTo>
                    <a:pt x="672" y="32"/>
                  </a:lnTo>
                  <a:lnTo>
                    <a:pt x="685" y="39"/>
                  </a:lnTo>
                  <a:lnTo>
                    <a:pt x="698" y="39"/>
                  </a:lnTo>
                  <a:lnTo>
                    <a:pt x="705" y="39"/>
                  </a:lnTo>
                  <a:lnTo>
                    <a:pt x="711" y="45"/>
                  </a:lnTo>
                  <a:lnTo>
                    <a:pt x="724" y="45"/>
                  </a:lnTo>
                  <a:lnTo>
                    <a:pt x="737" y="45"/>
                  </a:lnTo>
                  <a:lnTo>
                    <a:pt x="743" y="45"/>
                  </a:lnTo>
                  <a:lnTo>
                    <a:pt x="749" y="51"/>
                  </a:lnTo>
                  <a:lnTo>
                    <a:pt x="749" y="58"/>
                  </a:lnTo>
                  <a:lnTo>
                    <a:pt x="749" y="64"/>
                  </a:lnTo>
                  <a:lnTo>
                    <a:pt x="756" y="71"/>
                  </a:lnTo>
                  <a:lnTo>
                    <a:pt x="762" y="77"/>
                  </a:lnTo>
                  <a:lnTo>
                    <a:pt x="762" y="83"/>
                  </a:lnTo>
                  <a:lnTo>
                    <a:pt x="769" y="77"/>
                  </a:lnTo>
                  <a:lnTo>
                    <a:pt x="775" y="71"/>
                  </a:lnTo>
                  <a:lnTo>
                    <a:pt x="781" y="71"/>
                  </a:lnTo>
                  <a:lnTo>
                    <a:pt x="788" y="64"/>
                  </a:lnTo>
                  <a:lnTo>
                    <a:pt x="788" y="58"/>
                  </a:lnTo>
                  <a:lnTo>
                    <a:pt x="788" y="51"/>
                  </a:lnTo>
                  <a:lnTo>
                    <a:pt x="794" y="45"/>
                  </a:lnTo>
                  <a:lnTo>
                    <a:pt x="807" y="39"/>
                  </a:lnTo>
                  <a:lnTo>
                    <a:pt x="813" y="32"/>
                  </a:lnTo>
                  <a:lnTo>
                    <a:pt x="833" y="32"/>
                  </a:lnTo>
                  <a:lnTo>
                    <a:pt x="845" y="39"/>
                  </a:lnTo>
                  <a:lnTo>
                    <a:pt x="852" y="45"/>
                  </a:lnTo>
                  <a:lnTo>
                    <a:pt x="858" y="45"/>
                  </a:lnTo>
                  <a:lnTo>
                    <a:pt x="865" y="51"/>
                  </a:lnTo>
                  <a:lnTo>
                    <a:pt x="871" y="51"/>
                  </a:lnTo>
                  <a:lnTo>
                    <a:pt x="871" y="45"/>
                  </a:lnTo>
                  <a:lnTo>
                    <a:pt x="884" y="39"/>
                  </a:lnTo>
                  <a:lnTo>
                    <a:pt x="884" y="32"/>
                  </a:lnTo>
                  <a:lnTo>
                    <a:pt x="890" y="32"/>
                  </a:lnTo>
                  <a:lnTo>
                    <a:pt x="897" y="19"/>
                  </a:lnTo>
                  <a:lnTo>
                    <a:pt x="903" y="19"/>
                  </a:lnTo>
                  <a:lnTo>
                    <a:pt x="909" y="13"/>
                  </a:lnTo>
                  <a:lnTo>
                    <a:pt x="916" y="13"/>
                  </a:lnTo>
                  <a:lnTo>
                    <a:pt x="916" y="7"/>
                  </a:lnTo>
                  <a:lnTo>
                    <a:pt x="922" y="7"/>
                  </a:lnTo>
                  <a:lnTo>
                    <a:pt x="935" y="0"/>
                  </a:lnTo>
                  <a:lnTo>
                    <a:pt x="941" y="0"/>
                  </a:lnTo>
                  <a:lnTo>
                    <a:pt x="948" y="0"/>
                  </a:lnTo>
                  <a:lnTo>
                    <a:pt x="961" y="0"/>
                  </a:lnTo>
                  <a:lnTo>
                    <a:pt x="967" y="7"/>
                  </a:lnTo>
                  <a:lnTo>
                    <a:pt x="986" y="19"/>
                  </a:lnTo>
                  <a:lnTo>
                    <a:pt x="993" y="26"/>
                  </a:lnTo>
                  <a:lnTo>
                    <a:pt x="999" y="51"/>
                  </a:lnTo>
                  <a:lnTo>
                    <a:pt x="1044" y="90"/>
                  </a:lnTo>
                  <a:lnTo>
                    <a:pt x="1063" y="109"/>
                  </a:lnTo>
                  <a:lnTo>
                    <a:pt x="1089" y="122"/>
                  </a:lnTo>
                  <a:lnTo>
                    <a:pt x="1108" y="160"/>
                  </a:lnTo>
                  <a:lnTo>
                    <a:pt x="1127" y="179"/>
                  </a:lnTo>
                  <a:lnTo>
                    <a:pt x="1140" y="205"/>
                  </a:lnTo>
                  <a:lnTo>
                    <a:pt x="1140" y="224"/>
                  </a:lnTo>
                  <a:lnTo>
                    <a:pt x="1146" y="250"/>
                  </a:lnTo>
                  <a:lnTo>
                    <a:pt x="1153" y="282"/>
                  </a:lnTo>
                  <a:lnTo>
                    <a:pt x="1146" y="307"/>
                  </a:lnTo>
                  <a:lnTo>
                    <a:pt x="1153" y="371"/>
                  </a:lnTo>
                  <a:lnTo>
                    <a:pt x="1153" y="448"/>
                  </a:lnTo>
                  <a:lnTo>
                    <a:pt x="1146" y="653"/>
                  </a:lnTo>
                  <a:lnTo>
                    <a:pt x="1153" y="685"/>
                  </a:lnTo>
                  <a:lnTo>
                    <a:pt x="1153" y="717"/>
                  </a:lnTo>
                  <a:lnTo>
                    <a:pt x="1166" y="749"/>
                  </a:lnTo>
                  <a:lnTo>
                    <a:pt x="1166" y="762"/>
                  </a:lnTo>
                  <a:lnTo>
                    <a:pt x="1153" y="781"/>
                  </a:lnTo>
                  <a:lnTo>
                    <a:pt x="1153" y="800"/>
                  </a:lnTo>
                  <a:lnTo>
                    <a:pt x="1146" y="807"/>
                  </a:lnTo>
                  <a:lnTo>
                    <a:pt x="1146" y="826"/>
                  </a:lnTo>
                  <a:lnTo>
                    <a:pt x="1140" y="845"/>
                  </a:lnTo>
                  <a:lnTo>
                    <a:pt x="1140" y="858"/>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endParaRPr lang="fr-FR"/>
            </a:p>
          </p:txBody>
        </p:sp>
        <p:sp>
          <p:nvSpPr>
            <p:cNvPr id="57" name="Freeform 228">
              <a:extLst>
                <a:ext uri="{FF2B5EF4-FFF2-40B4-BE49-F238E27FC236}">
                  <a16:creationId xmlns:a16="http://schemas.microsoft.com/office/drawing/2014/main" id="{1A8F3D10-0A24-C114-18D4-F210F8BAB291}"/>
                </a:ext>
              </a:extLst>
            </p:cNvPr>
            <p:cNvSpPr>
              <a:spLocks/>
            </p:cNvSpPr>
            <p:nvPr/>
          </p:nvSpPr>
          <p:spPr bwMode="gray">
            <a:xfrm>
              <a:off x="3894551" y="2371660"/>
              <a:ext cx="702756" cy="899834"/>
            </a:xfrm>
            <a:custGeom>
              <a:avLst/>
              <a:gdLst>
                <a:gd name="T0" fmla="*/ 1044 w 1089"/>
                <a:gd name="T1" fmla="*/ 532 h 1249"/>
                <a:gd name="T2" fmla="*/ 1050 w 1089"/>
                <a:gd name="T3" fmla="*/ 673 h 1249"/>
                <a:gd name="T4" fmla="*/ 1069 w 1089"/>
                <a:gd name="T5" fmla="*/ 839 h 1249"/>
                <a:gd name="T6" fmla="*/ 999 w 1089"/>
                <a:gd name="T7" fmla="*/ 890 h 1249"/>
                <a:gd name="T8" fmla="*/ 909 w 1089"/>
                <a:gd name="T9" fmla="*/ 910 h 1249"/>
                <a:gd name="T10" fmla="*/ 839 w 1089"/>
                <a:gd name="T11" fmla="*/ 884 h 1249"/>
                <a:gd name="T12" fmla="*/ 743 w 1089"/>
                <a:gd name="T13" fmla="*/ 878 h 1249"/>
                <a:gd name="T14" fmla="*/ 692 w 1089"/>
                <a:gd name="T15" fmla="*/ 993 h 1249"/>
                <a:gd name="T16" fmla="*/ 698 w 1089"/>
                <a:gd name="T17" fmla="*/ 1063 h 1249"/>
                <a:gd name="T18" fmla="*/ 660 w 1089"/>
                <a:gd name="T19" fmla="*/ 1102 h 1249"/>
                <a:gd name="T20" fmla="*/ 608 w 1089"/>
                <a:gd name="T21" fmla="*/ 1114 h 1249"/>
                <a:gd name="T22" fmla="*/ 564 w 1089"/>
                <a:gd name="T23" fmla="*/ 1114 h 1249"/>
                <a:gd name="T24" fmla="*/ 512 w 1089"/>
                <a:gd name="T25" fmla="*/ 1095 h 1249"/>
                <a:gd name="T26" fmla="*/ 487 w 1089"/>
                <a:gd name="T27" fmla="*/ 1070 h 1249"/>
                <a:gd name="T28" fmla="*/ 442 w 1089"/>
                <a:gd name="T29" fmla="*/ 1076 h 1249"/>
                <a:gd name="T30" fmla="*/ 410 w 1089"/>
                <a:gd name="T31" fmla="*/ 1108 h 1249"/>
                <a:gd name="T32" fmla="*/ 371 w 1089"/>
                <a:gd name="T33" fmla="*/ 1121 h 1249"/>
                <a:gd name="T34" fmla="*/ 346 w 1089"/>
                <a:gd name="T35" fmla="*/ 1166 h 1249"/>
                <a:gd name="T36" fmla="*/ 314 w 1089"/>
                <a:gd name="T37" fmla="*/ 1210 h 1249"/>
                <a:gd name="T38" fmla="*/ 282 w 1089"/>
                <a:gd name="T39" fmla="*/ 1249 h 1249"/>
                <a:gd name="T40" fmla="*/ 256 w 1089"/>
                <a:gd name="T41" fmla="*/ 1178 h 1249"/>
                <a:gd name="T42" fmla="*/ 205 w 1089"/>
                <a:gd name="T43" fmla="*/ 1082 h 1249"/>
                <a:gd name="T44" fmla="*/ 237 w 1089"/>
                <a:gd name="T45" fmla="*/ 1012 h 1249"/>
                <a:gd name="T46" fmla="*/ 269 w 1089"/>
                <a:gd name="T47" fmla="*/ 942 h 1249"/>
                <a:gd name="T48" fmla="*/ 269 w 1089"/>
                <a:gd name="T49" fmla="*/ 858 h 1249"/>
                <a:gd name="T50" fmla="*/ 288 w 1089"/>
                <a:gd name="T51" fmla="*/ 807 h 1249"/>
                <a:gd name="T52" fmla="*/ 275 w 1089"/>
                <a:gd name="T53" fmla="*/ 724 h 1249"/>
                <a:gd name="T54" fmla="*/ 250 w 1089"/>
                <a:gd name="T55" fmla="*/ 692 h 1249"/>
                <a:gd name="T56" fmla="*/ 186 w 1089"/>
                <a:gd name="T57" fmla="*/ 666 h 1249"/>
                <a:gd name="T58" fmla="*/ 122 w 1089"/>
                <a:gd name="T59" fmla="*/ 666 h 1249"/>
                <a:gd name="T60" fmla="*/ 83 w 1089"/>
                <a:gd name="T61" fmla="*/ 711 h 1249"/>
                <a:gd name="T62" fmla="*/ 13 w 1089"/>
                <a:gd name="T63" fmla="*/ 717 h 1249"/>
                <a:gd name="T64" fmla="*/ 26 w 1089"/>
                <a:gd name="T65" fmla="*/ 679 h 1249"/>
                <a:gd name="T66" fmla="*/ 70 w 1089"/>
                <a:gd name="T67" fmla="*/ 653 h 1249"/>
                <a:gd name="T68" fmla="*/ 6 w 1089"/>
                <a:gd name="T69" fmla="*/ 634 h 1249"/>
                <a:gd name="T70" fmla="*/ 38 w 1089"/>
                <a:gd name="T71" fmla="*/ 602 h 1249"/>
                <a:gd name="T72" fmla="*/ 90 w 1089"/>
                <a:gd name="T73" fmla="*/ 589 h 1249"/>
                <a:gd name="T74" fmla="*/ 141 w 1089"/>
                <a:gd name="T75" fmla="*/ 570 h 1249"/>
                <a:gd name="T76" fmla="*/ 96 w 1089"/>
                <a:gd name="T77" fmla="*/ 557 h 1249"/>
                <a:gd name="T78" fmla="*/ 45 w 1089"/>
                <a:gd name="T79" fmla="*/ 557 h 1249"/>
                <a:gd name="T80" fmla="*/ 45 w 1089"/>
                <a:gd name="T81" fmla="*/ 493 h 1249"/>
                <a:gd name="T82" fmla="*/ 96 w 1089"/>
                <a:gd name="T83" fmla="*/ 519 h 1249"/>
                <a:gd name="T84" fmla="*/ 109 w 1089"/>
                <a:gd name="T85" fmla="*/ 461 h 1249"/>
                <a:gd name="T86" fmla="*/ 90 w 1089"/>
                <a:gd name="T87" fmla="*/ 410 h 1249"/>
                <a:gd name="T88" fmla="*/ 115 w 1089"/>
                <a:gd name="T89" fmla="*/ 359 h 1249"/>
                <a:gd name="T90" fmla="*/ 115 w 1089"/>
                <a:gd name="T91" fmla="*/ 282 h 1249"/>
                <a:gd name="T92" fmla="*/ 128 w 1089"/>
                <a:gd name="T93" fmla="*/ 237 h 1249"/>
                <a:gd name="T94" fmla="*/ 122 w 1089"/>
                <a:gd name="T95" fmla="*/ 180 h 1249"/>
                <a:gd name="T96" fmla="*/ 179 w 1089"/>
                <a:gd name="T97" fmla="*/ 180 h 1249"/>
                <a:gd name="T98" fmla="*/ 186 w 1089"/>
                <a:gd name="T99" fmla="*/ 225 h 1249"/>
                <a:gd name="T100" fmla="*/ 243 w 1089"/>
                <a:gd name="T101" fmla="*/ 244 h 1249"/>
                <a:gd name="T102" fmla="*/ 269 w 1089"/>
                <a:gd name="T103" fmla="*/ 257 h 1249"/>
                <a:gd name="T104" fmla="*/ 295 w 1089"/>
                <a:gd name="T105" fmla="*/ 295 h 1249"/>
                <a:gd name="T106" fmla="*/ 359 w 1089"/>
                <a:gd name="T107" fmla="*/ 308 h 1249"/>
                <a:gd name="T108" fmla="*/ 403 w 1089"/>
                <a:gd name="T109" fmla="*/ 301 h 1249"/>
                <a:gd name="T110" fmla="*/ 397 w 1089"/>
                <a:gd name="T111" fmla="*/ 244 h 1249"/>
                <a:gd name="T112" fmla="*/ 429 w 1089"/>
                <a:gd name="T113" fmla="*/ 186 h 1249"/>
                <a:gd name="T114" fmla="*/ 468 w 1089"/>
                <a:gd name="T115" fmla="*/ 77 h 1249"/>
                <a:gd name="T116" fmla="*/ 500 w 1089"/>
                <a:gd name="T117" fmla="*/ 45 h 1249"/>
                <a:gd name="T118" fmla="*/ 532 w 1089"/>
                <a:gd name="T119" fmla="*/ 52 h 1249"/>
                <a:gd name="T120" fmla="*/ 570 w 1089"/>
                <a:gd name="T121" fmla="*/ 39 h 1249"/>
                <a:gd name="T122" fmla="*/ 615 w 1089"/>
                <a:gd name="T123" fmla="*/ 39 h 1249"/>
                <a:gd name="T124" fmla="*/ 692 w 1089"/>
                <a:gd name="T125" fmla="*/ 13 h 1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89" h="1249">
                  <a:moveTo>
                    <a:pt x="711" y="0"/>
                  </a:moveTo>
                  <a:lnTo>
                    <a:pt x="858" y="96"/>
                  </a:lnTo>
                  <a:lnTo>
                    <a:pt x="967" y="167"/>
                  </a:lnTo>
                  <a:lnTo>
                    <a:pt x="1005" y="186"/>
                  </a:lnTo>
                  <a:lnTo>
                    <a:pt x="1012" y="192"/>
                  </a:lnTo>
                  <a:lnTo>
                    <a:pt x="1031" y="199"/>
                  </a:lnTo>
                  <a:lnTo>
                    <a:pt x="1037" y="231"/>
                  </a:lnTo>
                  <a:lnTo>
                    <a:pt x="1037" y="353"/>
                  </a:lnTo>
                  <a:lnTo>
                    <a:pt x="1037" y="481"/>
                  </a:lnTo>
                  <a:lnTo>
                    <a:pt x="1044" y="500"/>
                  </a:lnTo>
                  <a:lnTo>
                    <a:pt x="1044" y="513"/>
                  </a:lnTo>
                  <a:lnTo>
                    <a:pt x="1044" y="532"/>
                  </a:lnTo>
                  <a:lnTo>
                    <a:pt x="1037" y="570"/>
                  </a:lnTo>
                  <a:lnTo>
                    <a:pt x="1025" y="596"/>
                  </a:lnTo>
                  <a:lnTo>
                    <a:pt x="1018" y="615"/>
                  </a:lnTo>
                  <a:lnTo>
                    <a:pt x="1018" y="628"/>
                  </a:lnTo>
                  <a:lnTo>
                    <a:pt x="1031" y="653"/>
                  </a:lnTo>
                  <a:lnTo>
                    <a:pt x="1031" y="666"/>
                  </a:lnTo>
                  <a:lnTo>
                    <a:pt x="1031" y="673"/>
                  </a:lnTo>
                  <a:lnTo>
                    <a:pt x="1037" y="673"/>
                  </a:lnTo>
                  <a:lnTo>
                    <a:pt x="1044" y="673"/>
                  </a:lnTo>
                  <a:lnTo>
                    <a:pt x="1044" y="666"/>
                  </a:lnTo>
                  <a:lnTo>
                    <a:pt x="1050" y="666"/>
                  </a:lnTo>
                  <a:lnTo>
                    <a:pt x="1050" y="673"/>
                  </a:lnTo>
                  <a:lnTo>
                    <a:pt x="1050" y="666"/>
                  </a:lnTo>
                  <a:lnTo>
                    <a:pt x="1057" y="666"/>
                  </a:lnTo>
                  <a:lnTo>
                    <a:pt x="1063" y="666"/>
                  </a:lnTo>
                  <a:lnTo>
                    <a:pt x="1063" y="679"/>
                  </a:lnTo>
                  <a:lnTo>
                    <a:pt x="1069" y="717"/>
                  </a:lnTo>
                  <a:lnTo>
                    <a:pt x="1069" y="724"/>
                  </a:lnTo>
                  <a:lnTo>
                    <a:pt x="1069" y="737"/>
                  </a:lnTo>
                  <a:lnTo>
                    <a:pt x="1069" y="781"/>
                  </a:lnTo>
                  <a:lnTo>
                    <a:pt x="1082" y="826"/>
                  </a:lnTo>
                  <a:lnTo>
                    <a:pt x="1089" y="839"/>
                  </a:lnTo>
                  <a:lnTo>
                    <a:pt x="1076" y="839"/>
                  </a:lnTo>
                  <a:lnTo>
                    <a:pt x="1069" y="839"/>
                  </a:lnTo>
                  <a:lnTo>
                    <a:pt x="1063" y="839"/>
                  </a:lnTo>
                  <a:lnTo>
                    <a:pt x="1050" y="846"/>
                  </a:lnTo>
                  <a:lnTo>
                    <a:pt x="1044" y="846"/>
                  </a:lnTo>
                  <a:lnTo>
                    <a:pt x="1044" y="852"/>
                  </a:lnTo>
                  <a:lnTo>
                    <a:pt x="1037" y="852"/>
                  </a:lnTo>
                  <a:lnTo>
                    <a:pt x="1031" y="858"/>
                  </a:lnTo>
                  <a:lnTo>
                    <a:pt x="1025" y="858"/>
                  </a:lnTo>
                  <a:lnTo>
                    <a:pt x="1018" y="871"/>
                  </a:lnTo>
                  <a:lnTo>
                    <a:pt x="1012" y="871"/>
                  </a:lnTo>
                  <a:lnTo>
                    <a:pt x="1012" y="878"/>
                  </a:lnTo>
                  <a:lnTo>
                    <a:pt x="999" y="884"/>
                  </a:lnTo>
                  <a:lnTo>
                    <a:pt x="999" y="890"/>
                  </a:lnTo>
                  <a:lnTo>
                    <a:pt x="993" y="890"/>
                  </a:lnTo>
                  <a:lnTo>
                    <a:pt x="986" y="884"/>
                  </a:lnTo>
                  <a:lnTo>
                    <a:pt x="980" y="884"/>
                  </a:lnTo>
                  <a:lnTo>
                    <a:pt x="973" y="878"/>
                  </a:lnTo>
                  <a:lnTo>
                    <a:pt x="961" y="871"/>
                  </a:lnTo>
                  <a:lnTo>
                    <a:pt x="941" y="871"/>
                  </a:lnTo>
                  <a:lnTo>
                    <a:pt x="935" y="878"/>
                  </a:lnTo>
                  <a:lnTo>
                    <a:pt x="922" y="884"/>
                  </a:lnTo>
                  <a:lnTo>
                    <a:pt x="916" y="890"/>
                  </a:lnTo>
                  <a:lnTo>
                    <a:pt x="916" y="897"/>
                  </a:lnTo>
                  <a:lnTo>
                    <a:pt x="916" y="903"/>
                  </a:lnTo>
                  <a:lnTo>
                    <a:pt x="909" y="910"/>
                  </a:lnTo>
                  <a:lnTo>
                    <a:pt x="903" y="910"/>
                  </a:lnTo>
                  <a:lnTo>
                    <a:pt x="897" y="916"/>
                  </a:lnTo>
                  <a:lnTo>
                    <a:pt x="890" y="922"/>
                  </a:lnTo>
                  <a:lnTo>
                    <a:pt x="890" y="916"/>
                  </a:lnTo>
                  <a:lnTo>
                    <a:pt x="884" y="910"/>
                  </a:lnTo>
                  <a:lnTo>
                    <a:pt x="877" y="903"/>
                  </a:lnTo>
                  <a:lnTo>
                    <a:pt x="877" y="897"/>
                  </a:lnTo>
                  <a:lnTo>
                    <a:pt x="877" y="890"/>
                  </a:lnTo>
                  <a:lnTo>
                    <a:pt x="871" y="884"/>
                  </a:lnTo>
                  <a:lnTo>
                    <a:pt x="865" y="884"/>
                  </a:lnTo>
                  <a:lnTo>
                    <a:pt x="852" y="884"/>
                  </a:lnTo>
                  <a:lnTo>
                    <a:pt x="839" y="884"/>
                  </a:lnTo>
                  <a:lnTo>
                    <a:pt x="833" y="878"/>
                  </a:lnTo>
                  <a:lnTo>
                    <a:pt x="826" y="878"/>
                  </a:lnTo>
                  <a:lnTo>
                    <a:pt x="813" y="878"/>
                  </a:lnTo>
                  <a:lnTo>
                    <a:pt x="800" y="871"/>
                  </a:lnTo>
                  <a:lnTo>
                    <a:pt x="794" y="871"/>
                  </a:lnTo>
                  <a:lnTo>
                    <a:pt x="788" y="865"/>
                  </a:lnTo>
                  <a:lnTo>
                    <a:pt x="775" y="865"/>
                  </a:lnTo>
                  <a:lnTo>
                    <a:pt x="768" y="858"/>
                  </a:lnTo>
                  <a:lnTo>
                    <a:pt x="762" y="865"/>
                  </a:lnTo>
                  <a:lnTo>
                    <a:pt x="756" y="865"/>
                  </a:lnTo>
                  <a:lnTo>
                    <a:pt x="749" y="871"/>
                  </a:lnTo>
                  <a:lnTo>
                    <a:pt x="743" y="878"/>
                  </a:lnTo>
                  <a:lnTo>
                    <a:pt x="730" y="884"/>
                  </a:lnTo>
                  <a:lnTo>
                    <a:pt x="730" y="890"/>
                  </a:lnTo>
                  <a:lnTo>
                    <a:pt x="730" y="897"/>
                  </a:lnTo>
                  <a:lnTo>
                    <a:pt x="724" y="910"/>
                  </a:lnTo>
                  <a:lnTo>
                    <a:pt x="717" y="922"/>
                  </a:lnTo>
                  <a:lnTo>
                    <a:pt x="698" y="948"/>
                  </a:lnTo>
                  <a:lnTo>
                    <a:pt x="692" y="961"/>
                  </a:lnTo>
                  <a:lnTo>
                    <a:pt x="685" y="967"/>
                  </a:lnTo>
                  <a:lnTo>
                    <a:pt x="685" y="974"/>
                  </a:lnTo>
                  <a:lnTo>
                    <a:pt x="685" y="986"/>
                  </a:lnTo>
                  <a:lnTo>
                    <a:pt x="685" y="993"/>
                  </a:lnTo>
                  <a:lnTo>
                    <a:pt x="692" y="993"/>
                  </a:lnTo>
                  <a:lnTo>
                    <a:pt x="692" y="999"/>
                  </a:lnTo>
                  <a:lnTo>
                    <a:pt x="692" y="1012"/>
                  </a:lnTo>
                  <a:lnTo>
                    <a:pt x="692" y="1018"/>
                  </a:lnTo>
                  <a:lnTo>
                    <a:pt x="698" y="1031"/>
                  </a:lnTo>
                  <a:lnTo>
                    <a:pt x="698" y="1038"/>
                  </a:lnTo>
                  <a:lnTo>
                    <a:pt x="704" y="1044"/>
                  </a:lnTo>
                  <a:lnTo>
                    <a:pt x="704" y="1050"/>
                  </a:lnTo>
                  <a:lnTo>
                    <a:pt x="704" y="1057"/>
                  </a:lnTo>
                  <a:lnTo>
                    <a:pt x="704" y="1063"/>
                  </a:lnTo>
                  <a:lnTo>
                    <a:pt x="711" y="1063"/>
                  </a:lnTo>
                  <a:lnTo>
                    <a:pt x="704" y="1063"/>
                  </a:lnTo>
                  <a:lnTo>
                    <a:pt x="698" y="1063"/>
                  </a:lnTo>
                  <a:lnTo>
                    <a:pt x="698" y="1070"/>
                  </a:lnTo>
                  <a:lnTo>
                    <a:pt x="692" y="1070"/>
                  </a:lnTo>
                  <a:lnTo>
                    <a:pt x="685" y="1070"/>
                  </a:lnTo>
                  <a:lnTo>
                    <a:pt x="679" y="1070"/>
                  </a:lnTo>
                  <a:lnTo>
                    <a:pt x="679" y="1076"/>
                  </a:lnTo>
                  <a:lnTo>
                    <a:pt x="679" y="1082"/>
                  </a:lnTo>
                  <a:lnTo>
                    <a:pt x="672" y="1082"/>
                  </a:lnTo>
                  <a:lnTo>
                    <a:pt x="672" y="1089"/>
                  </a:lnTo>
                  <a:lnTo>
                    <a:pt x="672" y="1095"/>
                  </a:lnTo>
                  <a:lnTo>
                    <a:pt x="672" y="1102"/>
                  </a:lnTo>
                  <a:lnTo>
                    <a:pt x="666" y="1102"/>
                  </a:lnTo>
                  <a:lnTo>
                    <a:pt x="660" y="1102"/>
                  </a:lnTo>
                  <a:lnTo>
                    <a:pt x="660" y="1108"/>
                  </a:lnTo>
                  <a:lnTo>
                    <a:pt x="653" y="1108"/>
                  </a:lnTo>
                  <a:lnTo>
                    <a:pt x="647" y="1108"/>
                  </a:lnTo>
                  <a:lnTo>
                    <a:pt x="640" y="1108"/>
                  </a:lnTo>
                  <a:lnTo>
                    <a:pt x="640" y="1114"/>
                  </a:lnTo>
                  <a:lnTo>
                    <a:pt x="640" y="1108"/>
                  </a:lnTo>
                  <a:lnTo>
                    <a:pt x="634" y="1108"/>
                  </a:lnTo>
                  <a:lnTo>
                    <a:pt x="628" y="1108"/>
                  </a:lnTo>
                  <a:lnTo>
                    <a:pt x="621" y="1108"/>
                  </a:lnTo>
                  <a:lnTo>
                    <a:pt x="615" y="1108"/>
                  </a:lnTo>
                  <a:lnTo>
                    <a:pt x="615" y="1114"/>
                  </a:lnTo>
                  <a:lnTo>
                    <a:pt x="608" y="1114"/>
                  </a:lnTo>
                  <a:lnTo>
                    <a:pt x="608" y="1121"/>
                  </a:lnTo>
                  <a:lnTo>
                    <a:pt x="602" y="1121"/>
                  </a:lnTo>
                  <a:lnTo>
                    <a:pt x="602" y="1114"/>
                  </a:lnTo>
                  <a:lnTo>
                    <a:pt x="596" y="1114"/>
                  </a:lnTo>
                  <a:lnTo>
                    <a:pt x="589" y="1121"/>
                  </a:lnTo>
                  <a:lnTo>
                    <a:pt x="583" y="1114"/>
                  </a:lnTo>
                  <a:lnTo>
                    <a:pt x="576" y="1114"/>
                  </a:lnTo>
                  <a:lnTo>
                    <a:pt x="570" y="1114"/>
                  </a:lnTo>
                  <a:lnTo>
                    <a:pt x="570" y="1121"/>
                  </a:lnTo>
                  <a:lnTo>
                    <a:pt x="564" y="1114"/>
                  </a:lnTo>
                  <a:lnTo>
                    <a:pt x="564" y="1121"/>
                  </a:lnTo>
                  <a:lnTo>
                    <a:pt x="564" y="1114"/>
                  </a:lnTo>
                  <a:lnTo>
                    <a:pt x="557" y="1114"/>
                  </a:lnTo>
                  <a:lnTo>
                    <a:pt x="551" y="1114"/>
                  </a:lnTo>
                  <a:lnTo>
                    <a:pt x="551" y="1108"/>
                  </a:lnTo>
                  <a:lnTo>
                    <a:pt x="544" y="1108"/>
                  </a:lnTo>
                  <a:lnTo>
                    <a:pt x="538" y="1108"/>
                  </a:lnTo>
                  <a:lnTo>
                    <a:pt x="538" y="1102"/>
                  </a:lnTo>
                  <a:lnTo>
                    <a:pt x="532" y="1095"/>
                  </a:lnTo>
                  <a:lnTo>
                    <a:pt x="532" y="1102"/>
                  </a:lnTo>
                  <a:lnTo>
                    <a:pt x="525" y="1102"/>
                  </a:lnTo>
                  <a:lnTo>
                    <a:pt x="519" y="1102"/>
                  </a:lnTo>
                  <a:lnTo>
                    <a:pt x="519" y="1095"/>
                  </a:lnTo>
                  <a:lnTo>
                    <a:pt x="512" y="1095"/>
                  </a:lnTo>
                  <a:lnTo>
                    <a:pt x="512" y="1089"/>
                  </a:lnTo>
                  <a:lnTo>
                    <a:pt x="506" y="1089"/>
                  </a:lnTo>
                  <a:lnTo>
                    <a:pt x="506" y="1082"/>
                  </a:lnTo>
                  <a:lnTo>
                    <a:pt x="506" y="1076"/>
                  </a:lnTo>
                  <a:lnTo>
                    <a:pt x="500" y="1076"/>
                  </a:lnTo>
                  <a:lnTo>
                    <a:pt x="500" y="1070"/>
                  </a:lnTo>
                  <a:lnTo>
                    <a:pt x="506" y="1070"/>
                  </a:lnTo>
                  <a:lnTo>
                    <a:pt x="500" y="1070"/>
                  </a:lnTo>
                  <a:lnTo>
                    <a:pt x="500" y="1063"/>
                  </a:lnTo>
                  <a:lnTo>
                    <a:pt x="493" y="1063"/>
                  </a:lnTo>
                  <a:lnTo>
                    <a:pt x="493" y="1070"/>
                  </a:lnTo>
                  <a:lnTo>
                    <a:pt x="487" y="1070"/>
                  </a:lnTo>
                  <a:lnTo>
                    <a:pt x="480" y="1070"/>
                  </a:lnTo>
                  <a:lnTo>
                    <a:pt x="480" y="1076"/>
                  </a:lnTo>
                  <a:lnTo>
                    <a:pt x="474" y="1076"/>
                  </a:lnTo>
                  <a:lnTo>
                    <a:pt x="474" y="1070"/>
                  </a:lnTo>
                  <a:lnTo>
                    <a:pt x="474" y="1076"/>
                  </a:lnTo>
                  <a:lnTo>
                    <a:pt x="468" y="1076"/>
                  </a:lnTo>
                  <a:lnTo>
                    <a:pt x="461" y="1076"/>
                  </a:lnTo>
                  <a:lnTo>
                    <a:pt x="461" y="1070"/>
                  </a:lnTo>
                  <a:lnTo>
                    <a:pt x="455" y="1070"/>
                  </a:lnTo>
                  <a:lnTo>
                    <a:pt x="448" y="1070"/>
                  </a:lnTo>
                  <a:lnTo>
                    <a:pt x="442" y="1070"/>
                  </a:lnTo>
                  <a:lnTo>
                    <a:pt x="442" y="1076"/>
                  </a:lnTo>
                  <a:lnTo>
                    <a:pt x="442" y="1082"/>
                  </a:lnTo>
                  <a:lnTo>
                    <a:pt x="442" y="1089"/>
                  </a:lnTo>
                  <a:lnTo>
                    <a:pt x="435" y="1089"/>
                  </a:lnTo>
                  <a:lnTo>
                    <a:pt x="435" y="1095"/>
                  </a:lnTo>
                  <a:lnTo>
                    <a:pt x="429" y="1095"/>
                  </a:lnTo>
                  <a:lnTo>
                    <a:pt x="429" y="1102"/>
                  </a:lnTo>
                  <a:lnTo>
                    <a:pt x="423" y="1102"/>
                  </a:lnTo>
                  <a:lnTo>
                    <a:pt x="423" y="1108"/>
                  </a:lnTo>
                  <a:lnTo>
                    <a:pt x="416" y="1108"/>
                  </a:lnTo>
                  <a:lnTo>
                    <a:pt x="416" y="1102"/>
                  </a:lnTo>
                  <a:lnTo>
                    <a:pt x="416" y="1108"/>
                  </a:lnTo>
                  <a:lnTo>
                    <a:pt x="410" y="1108"/>
                  </a:lnTo>
                  <a:lnTo>
                    <a:pt x="403" y="1108"/>
                  </a:lnTo>
                  <a:lnTo>
                    <a:pt x="403" y="1114"/>
                  </a:lnTo>
                  <a:lnTo>
                    <a:pt x="403" y="1121"/>
                  </a:lnTo>
                  <a:lnTo>
                    <a:pt x="397" y="1121"/>
                  </a:lnTo>
                  <a:lnTo>
                    <a:pt x="397" y="1127"/>
                  </a:lnTo>
                  <a:lnTo>
                    <a:pt x="391" y="1127"/>
                  </a:lnTo>
                  <a:lnTo>
                    <a:pt x="391" y="1134"/>
                  </a:lnTo>
                  <a:lnTo>
                    <a:pt x="384" y="1134"/>
                  </a:lnTo>
                  <a:lnTo>
                    <a:pt x="384" y="1127"/>
                  </a:lnTo>
                  <a:lnTo>
                    <a:pt x="384" y="1121"/>
                  </a:lnTo>
                  <a:lnTo>
                    <a:pt x="378" y="1121"/>
                  </a:lnTo>
                  <a:lnTo>
                    <a:pt x="371" y="1121"/>
                  </a:lnTo>
                  <a:lnTo>
                    <a:pt x="365" y="1121"/>
                  </a:lnTo>
                  <a:lnTo>
                    <a:pt x="359" y="1121"/>
                  </a:lnTo>
                  <a:lnTo>
                    <a:pt x="359" y="1127"/>
                  </a:lnTo>
                  <a:lnTo>
                    <a:pt x="359" y="1134"/>
                  </a:lnTo>
                  <a:lnTo>
                    <a:pt x="365" y="1134"/>
                  </a:lnTo>
                  <a:lnTo>
                    <a:pt x="359" y="1140"/>
                  </a:lnTo>
                  <a:lnTo>
                    <a:pt x="359" y="1146"/>
                  </a:lnTo>
                  <a:lnTo>
                    <a:pt x="359" y="1153"/>
                  </a:lnTo>
                  <a:lnTo>
                    <a:pt x="352" y="1153"/>
                  </a:lnTo>
                  <a:lnTo>
                    <a:pt x="352" y="1159"/>
                  </a:lnTo>
                  <a:lnTo>
                    <a:pt x="352" y="1166"/>
                  </a:lnTo>
                  <a:lnTo>
                    <a:pt x="346" y="1166"/>
                  </a:lnTo>
                  <a:lnTo>
                    <a:pt x="339" y="1166"/>
                  </a:lnTo>
                  <a:lnTo>
                    <a:pt x="339" y="1172"/>
                  </a:lnTo>
                  <a:lnTo>
                    <a:pt x="333" y="1178"/>
                  </a:lnTo>
                  <a:lnTo>
                    <a:pt x="339" y="1185"/>
                  </a:lnTo>
                  <a:lnTo>
                    <a:pt x="333" y="1185"/>
                  </a:lnTo>
                  <a:lnTo>
                    <a:pt x="327" y="1185"/>
                  </a:lnTo>
                  <a:lnTo>
                    <a:pt x="327" y="1191"/>
                  </a:lnTo>
                  <a:lnTo>
                    <a:pt x="327" y="1198"/>
                  </a:lnTo>
                  <a:lnTo>
                    <a:pt x="320" y="1198"/>
                  </a:lnTo>
                  <a:lnTo>
                    <a:pt x="320" y="1204"/>
                  </a:lnTo>
                  <a:lnTo>
                    <a:pt x="314" y="1204"/>
                  </a:lnTo>
                  <a:lnTo>
                    <a:pt x="314" y="1210"/>
                  </a:lnTo>
                  <a:lnTo>
                    <a:pt x="320" y="1217"/>
                  </a:lnTo>
                  <a:lnTo>
                    <a:pt x="320" y="1223"/>
                  </a:lnTo>
                  <a:lnTo>
                    <a:pt x="320" y="1230"/>
                  </a:lnTo>
                  <a:lnTo>
                    <a:pt x="314" y="1230"/>
                  </a:lnTo>
                  <a:lnTo>
                    <a:pt x="307" y="1230"/>
                  </a:lnTo>
                  <a:lnTo>
                    <a:pt x="301" y="1230"/>
                  </a:lnTo>
                  <a:lnTo>
                    <a:pt x="295" y="1230"/>
                  </a:lnTo>
                  <a:lnTo>
                    <a:pt x="295" y="1236"/>
                  </a:lnTo>
                  <a:lnTo>
                    <a:pt x="288" y="1236"/>
                  </a:lnTo>
                  <a:lnTo>
                    <a:pt x="288" y="1242"/>
                  </a:lnTo>
                  <a:lnTo>
                    <a:pt x="282" y="1242"/>
                  </a:lnTo>
                  <a:lnTo>
                    <a:pt x="282" y="1249"/>
                  </a:lnTo>
                  <a:lnTo>
                    <a:pt x="275" y="1249"/>
                  </a:lnTo>
                  <a:lnTo>
                    <a:pt x="275" y="1242"/>
                  </a:lnTo>
                  <a:lnTo>
                    <a:pt x="269" y="1242"/>
                  </a:lnTo>
                  <a:lnTo>
                    <a:pt x="269" y="1236"/>
                  </a:lnTo>
                  <a:lnTo>
                    <a:pt x="269" y="1230"/>
                  </a:lnTo>
                  <a:lnTo>
                    <a:pt x="263" y="1223"/>
                  </a:lnTo>
                  <a:lnTo>
                    <a:pt x="263" y="1217"/>
                  </a:lnTo>
                  <a:lnTo>
                    <a:pt x="256" y="1210"/>
                  </a:lnTo>
                  <a:lnTo>
                    <a:pt x="256" y="1204"/>
                  </a:lnTo>
                  <a:lnTo>
                    <a:pt x="256" y="1198"/>
                  </a:lnTo>
                  <a:lnTo>
                    <a:pt x="256" y="1191"/>
                  </a:lnTo>
                  <a:lnTo>
                    <a:pt x="256" y="1178"/>
                  </a:lnTo>
                  <a:lnTo>
                    <a:pt x="256" y="1172"/>
                  </a:lnTo>
                  <a:lnTo>
                    <a:pt x="250" y="1166"/>
                  </a:lnTo>
                  <a:lnTo>
                    <a:pt x="243" y="1166"/>
                  </a:lnTo>
                  <a:lnTo>
                    <a:pt x="243" y="1159"/>
                  </a:lnTo>
                  <a:lnTo>
                    <a:pt x="237" y="1159"/>
                  </a:lnTo>
                  <a:lnTo>
                    <a:pt x="224" y="1127"/>
                  </a:lnTo>
                  <a:lnTo>
                    <a:pt x="224" y="1114"/>
                  </a:lnTo>
                  <a:lnTo>
                    <a:pt x="218" y="1108"/>
                  </a:lnTo>
                  <a:lnTo>
                    <a:pt x="218" y="1102"/>
                  </a:lnTo>
                  <a:lnTo>
                    <a:pt x="211" y="1095"/>
                  </a:lnTo>
                  <a:lnTo>
                    <a:pt x="211" y="1089"/>
                  </a:lnTo>
                  <a:lnTo>
                    <a:pt x="205" y="1082"/>
                  </a:lnTo>
                  <a:lnTo>
                    <a:pt x="205" y="1076"/>
                  </a:lnTo>
                  <a:lnTo>
                    <a:pt x="211" y="1070"/>
                  </a:lnTo>
                  <a:lnTo>
                    <a:pt x="211" y="1063"/>
                  </a:lnTo>
                  <a:lnTo>
                    <a:pt x="211" y="1057"/>
                  </a:lnTo>
                  <a:lnTo>
                    <a:pt x="211" y="1050"/>
                  </a:lnTo>
                  <a:lnTo>
                    <a:pt x="218" y="1044"/>
                  </a:lnTo>
                  <a:lnTo>
                    <a:pt x="218" y="1038"/>
                  </a:lnTo>
                  <a:lnTo>
                    <a:pt x="224" y="1038"/>
                  </a:lnTo>
                  <a:lnTo>
                    <a:pt x="231" y="1031"/>
                  </a:lnTo>
                  <a:lnTo>
                    <a:pt x="231" y="1025"/>
                  </a:lnTo>
                  <a:lnTo>
                    <a:pt x="237" y="1018"/>
                  </a:lnTo>
                  <a:lnTo>
                    <a:pt x="237" y="1012"/>
                  </a:lnTo>
                  <a:lnTo>
                    <a:pt x="237" y="1006"/>
                  </a:lnTo>
                  <a:lnTo>
                    <a:pt x="231" y="999"/>
                  </a:lnTo>
                  <a:lnTo>
                    <a:pt x="231" y="993"/>
                  </a:lnTo>
                  <a:lnTo>
                    <a:pt x="231" y="986"/>
                  </a:lnTo>
                  <a:lnTo>
                    <a:pt x="231" y="980"/>
                  </a:lnTo>
                  <a:lnTo>
                    <a:pt x="237" y="980"/>
                  </a:lnTo>
                  <a:lnTo>
                    <a:pt x="243" y="980"/>
                  </a:lnTo>
                  <a:lnTo>
                    <a:pt x="250" y="974"/>
                  </a:lnTo>
                  <a:lnTo>
                    <a:pt x="256" y="967"/>
                  </a:lnTo>
                  <a:lnTo>
                    <a:pt x="256" y="961"/>
                  </a:lnTo>
                  <a:lnTo>
                    <a:pt x="269" y="948"/>
                  </a:lnTo>
                  <a:lnTo>
                    <a:pt x="269" y="942"/>
                  </a:lnTo>
                  <a:lnTo>
                    <a:pt x="275" y="935"/>
                  </a:lnTo>
                  <a:lnTo>
                    <a:pt x="275" y="929"/>
                  </a:lnTo>
                  <a:lnTo>
                    <a:pt x="275" y="922"/>
                  </a:lnTo>
                  <a:lnTo>
                    <a:pt x="269" y="916"/>
                  </a:lnTo>
                  <a:lnTo>
                    <a:pt x="263" y="910"/>
                  </a:lnTo>
                  <a:lnTo>
                    <a:pt x="256" y="897"/>
                  </a:lnTo>
                  <a:lnTo>
                    <a:pt x="256" y="890"/>
                  </a:lnTo>
                  <a:lnTo>
                    <a:pt x="256" y="884"/>
                  </a:lnTo>
                  <a:lnTo>
                    <a:pt x="256" y="878"/>
                  </a:lnTo>
                  <a:lnTo>
                    <a:pt x="263" y="871"/>
                  </a:lnTo>
                  <a:lnTo>
                    <a:pt x="263" y="865"/>
                  </a:lnTo>
                  <a:lnTo>
                    <a:pt x="269" y="858"/>
                  </a:lnTo>
                  <a:lnTo>
                    <a:pt x="275" y="858"/>
                  </a:lnTo>
                  <a:lnTo>
                    <a:pt x="275" y="852"/>
                  </a:lnTo>
                  <a:lnTo>
                    <a:pt x="275" y="846"/>
                  </a:lnTo>
                  <a:lnTo>
                    <a:pt x="282" y="846"/>
                  </a:lnTo>
                  <a:lnTo>
                    <a:pt x="282" y="839"/>
                  </a:lnTo>
                  <a:lnTo>
                    <a:pt x="288" y="839"/>
                  </a:lnTo>
                  <a:lnTo>
                    <a:pt x="295" y="839"/>
                  </a:lnTo>
                  <a:lnTo>
                    <a:pt x="295" y="833"/>
                  </a:lnTo>
                  <a:lnTo>
                    <a:pt x="295" y="826"/>
                  </a:lnTo>
                  <a:lnTo>
                    <a:pt x="295" y="820"/>
                  </a:lnTo>
                  <a:lnTo>
                    <a:pt x="288" y="813"/>
                  </a:lnTo>
                  <a:lnTo>
                    <a:pt x="288" y="807"/>
                  </a:lnTo>
                  <a:lnTo>
                    <a:pt x="295" y="801"/>
                  </a:lnTo>
                  <a:lnTo>
                    <a:pt x="295" y="794"/>
                  </a:lnTo>
                  <a:lnTo>
                    <a:pt x="301" y="781"/>
                  </a:lnTo>
                  <a:lnTo>
                    <a:pt x="307" y="762"/>
                  </a:lnTo>
                  <a:lnTo>
                    <a:pt x="307" y="756"/>
                  </a:lnTo>
                  <a:lnTo>
                    <a:pt x="307" y="749"/>
                  </a:lnTo>
                  <a:lnTo>
                    <a:pt x="301" y="743"/>
                  </a:lnTo>
                  <a:lnTo>
                    <a:pt x="301" y="737"/>
                  </a:lnTo>
                  <a:lnTo>
                    <a:pt x="295" y="730"/>
                  </a:lnTo>
                  <a:lnTo>
                    <a:pt x="288" y="730"/>
                  </a:lnTo>
                  <a:lnTo>
                    <a:pt x="282" y="730"/>
                  </a:lnTo>
                  <a:lnTo>
                    <a:pt x="275" y="724"/>
                  </a:lnTo>
                  <a:lnTo>
                    <a:pt x="269" y="724"/>
                  </a:lnTo>
                  <a:lnTo>
                    <a:pt x="269" y="717"/>
                  </a:lnTo>
                  <a:lnTo>
                    <a:pt x="263" y="717"/>
                  </a:lnTo>
                  <a:lnTo>
                    <a:pt x="256" y="717"/>
                  </a:lnTo>
                  <a:lnTo>
                    <a:pt x="250" y="717"/>
                  </a:lnTo>
                  <a:lnTo>
                    <a:pt x="250" y="711"/>
                  </a:lnTo>
                  <a:lnTo>
                    <a:pt x="243" y="711"/>
                  </a:lnTo>
                  <a:lnTo>
                    <a:pt x="243" y="705"/>
                  </a:lnTo>
                  <a:lnTo>
                    <a:pt x="250" y="705"/>
                  </a:lnTo>
                  <a:lnTo>
                    <a:pt x="250" y="698"/>
                  </a:lnTo>
                  <a:lnTo>
                    <a:pt x="256" y="698"/>
                  </a:lnTo>
                  <a:lnTo>
                    <a:pt x="250" y="692"/>
                  </a:lnTo>
                  <a:lnTo>
                    <a:pt x="250" y="685"/>
                  </a:lnTo>
                  <a:lnTo>
                    <a:pt x="243" y="679"/>
                  </a:lnTo>
                  <a:lnTo>
                    <a:pt x="237" y="673"/>
                  </a:lnTo>
                  <a:lnTo>
                    <a:pt x="231" y="673"/>
                  </a:lnTo>
                  <a:lnTo>
                    <a:pt x="224" y="673"/>
                  </a:lnTo>
                  <a:lnTo>
                    <a:pt x="218" y="673"/>
                  </a:lnTo>
                  <a:lnTo>
                    <a:pt x="218" y="666"/>
                  </a:lnTo>
                  <a:lnTo>
                    <a:pt x="211" y="666"/>
                  </a:lnTo>
                  <a:lnTo>
                    <a:pt x="205" y="666"/>
                  </a:lnTo>
                  <a:lnTo>
                    <a:pt x="199" y="666"/>
                  </a:lnTo>
                  <a:lnTo>
                    <a:pt x="192" y="666"/>
                  </a:lnTo>
                  <a:lnTo>
                    <a:pt x="186" y="666"/>
                  </a:lnTo>
                  <a:lnTo>
                    <a:pt x="186" y="660"/>
                  </a:lnTo>
                  <a:lnTo>
                    <a:pt x="179" y="660"/>
                  </a:lnTo>
                  <a:lnTo>
                    <a:pt x="173" y="660"/>
                  </a:lnTo>
                  <a:lnTo>
                    <a:pt x="173" y="666"/>
                  </a:lnTo>
                  <a:lnTo>
                    <a:pt x="167" y="666"/>
                  </a:lnTo>
                  <a:lnTo>
                    <a:pt x="160" y="666"/>
                  </a:lnTo>
                  <a:lnTo>
                    <a:pt x="154" y="666"/>
                  </a:lnTo>
                  <a:lnTo>
                    <a:pt x="147" y="666"/>
                  </a:lnTo>
                  <a:lnTo>
                    <a:pt x="141" y="666"/>
                  </a:lnTo>
                  <a:lnTo>
                    <a:pt x="135" y="666"/>
                  </a:lnTo>
                  <a:lnTo>
                    <a:pt x="128" y="666"/>
                  </a:lnTo>
                  <a:lnTo>
                    <a:pt x="122" y="666"/>
                  </a:lnTo>
                  <a:lnTo>
                    <a:pt x="115" y="666"/>
                  </a:lnTo>
                  <a:lnTo>
                    <a:pt x="115" y="673"/>
                  </a:lnTo>
                  <a:lnTo>
                    <a:pt x="109" y="673"/>
                  </a:lnTo>
                  <a:lnTo>
                    <a:pt x="109" y="679"/>
                  </a:lnTo>
                  <a:lnTo>
                    <a:pt x="109" y="685"/>
                  </a:lnTo>
                  <a:lnTo>
                    <a:pt x="109" y="692"/>
                  </a:lnTo>
                  <a:lnTo>
                    <a:pt x="103" y="698"/>
                  </a:lnTo>
                  <a:lnTo>
                    <a:pt x="103" y="705"/>
                  </a:lnTo>
                  <a:lnTo>
                    <a:pt x="96" y="705"/>
                  </a:lnTo>
                  <a:lnTo>
                    <a:pt x="96" y="711"/>
                  </a:lnTo>
                  <a:lnTo>
                    <a:pt x="90" y="711"/>
                  </a:lnTo>
                  <a:lnTo>
                    <a:pt x="83" y="711"/>
                  </a:lnTo>
                  <a:lnTo>
                    <a:pt x="77" y="711"/>
                  </a:lnTo>
                  <a:lnTo>
                    <a:pt x="70" y="717"/>
                  </a:lnTo>
                  <a:lnTo>
                    <a:pt x="64" y="717"/>
                  </a:lnTo>
                  <a:lnTo>
                    <a:pt x="58" y="724"/>
                  </a:lnTo>
                  <a:lnTo>
                    <a:pt x="51" y="724"/>
                  </a:lnTo>
                  <a:lnTo>
                    <a:pt x="45" y="724"/>
                  </a:lnTo>
                  <a:lnTo>
                    <a:pt x="38" y="730"/>
                  </a:lnTo>
                  <a:lnTo>
                    <a:pt x="32" y="730"/>
                  </a:lnTo>
                  <a:lnTo>
                    <a:pt x="32" y="724"/>
                  </a:lnTo>
                  <a:lnTo>
                    <a:pt x="26" y="724"/>
                  </a:lnTo>
                  <a:lnTo>
                    <a:pt x="19" y="717"/>
                  </a:lnTo>
                  <a:lnTo>
                    <a:pt x="13" y="717"/>
                  </a:lnTo>
                  <a:lnTo>
                    <a:pt x="19" y="717"/>
                  </a:lnTo>
                  <a:lnTo>
                    <a:pt x="13" y="711"/>
                  </a:lnTo>
                  <a:lnTo>
                    <a:pt x="0" y="698"/>
                  </a:lnTo>
                  <a:lnTo>
                    <a:pt x="0" y="692"/>
                  </a:lnTo>
                  <a:lnTo>
                    <a:pt x="0" y="685"/>
                  </a:lnTo>
                  <a:lnTo>
                    <a:pt x="0" y="679"/>
                  </a:lnTo>
                  <a:lnTo>
                    <a:pt x="0" y="673"/>
                  </a:lnTo>
                  <a:lnTo>
                    <a:pt x="6" y="673"/>
                  </a:lnTo>
                  <a:lnTo>
                    <a:pt x="13" y="679"/>
                  </a:lnTo>
                  <a:lnTo>
                    <a:pt x="19" y="679"/>
                  </a:lnTo>
                  <a:lnTo>
                    <a:pt x="26" y="685"/>
                  </a:lnTo>
                  <a:lnTo>
                    <a:pt x="26" y="679"/>
                  </a:lnTo>
                  <a:lnTo>
                    <a:pt x="32" y="679"/>
                  </a:lnTo>
                  <a:lnTo>
                    <a:pt x="38" y="679"/>
                  </a:lnTo>
                  <a:lnTo>
                    <a:pt x="38" y="673"/>
                  </a:lnTo>
                  <a:lnTo>
                    <a:pt x="45" y="673"/>
                  </a:lnTo>
                  <a:lnTo>
                    <a:pt x="51" y="673"/>
                  </a:lnTo>
                  <a:lnTo>
                    <a:pt x="58" y="673"/>
                  </a:lnTo>
                  <a:lnTo>
                    <a:pt x="58" y="666"/>
                  </a:lnTo>
                  <a:lnTo>
                    <a:pt x="64" y="666"/>
                  </a:lnTo>
                  <a:lnTo>
                    <a:pt x="70" y="660"/>
                  </a:lnTo>
                  <a:lnTo>
                    <a:pt x="77" y="660"/>
                  </a:lnTo>
                  <a:lnTo>
                    <a:pt x="77" y="653"/>
                  </a:lnTo>
                  <a:lnTo>
                    <a:pt x="70" y="653"/>
                  </a:lnTo>
                  <a:lnTo>
                    <a:pt x="70" y="647"/>
                  </a:lnTo>
                  <a:lnTo>
                    <a:pt x="64" y="647"/>
                  </a:lnTo>
                  <a:lnTo>
                    <a:pt x="64" y="641"/>
                  </a:lnTo>
                  <a:lnTo>
                    <a:pt x="58" y="641"/>
                  </a:lnTo>
                  <a:lnTo>
                    <a:pt x="51" y="641"/>
                  </a:lnTo>
                  <a:lnTo>
                    <a:pt x="45" y="641"/>
                  </a:lnTo>
                  <a:lnTo>
                    <a:pt x="38" y="641"/>
                  </a:lnTo>
                  <a:lnTo>
                    <a:pt x="32" y="641"/>
                  </a:lnTo>
                  <a:lnTo>
                    <a:pt x="26" y="641"/>
                  </a:lnTo>
                  <a:lnTo>
                    <a:pt x="19" y="641"/>
                  </a:lnTo>
                  <a:lnTo>
                    <a:pt x="13" y="641"/>
                  </a:lnTo>
                  <a:lnTo>
                    <a:pt x="6" y="634"/>
                  </a:lnTo>
                  <a:lnTo>
                    <a:pt x="6" y="628"/>
                  </a:lnTo>
                  <a:lnTo>
                    <a:pt x="6" y="621"/>
                  </a:lnTo>
                  <a:lnTo>
                    <a:pt x="6" y="615"/>
                  </a:lnTo>
                  <a:lnTo>
                    <a:pt x="6" y="609"/>
                  </a:lnTo>
                  <a:lnTo>
                    <a:pt x="6" y="602"/>
                  </a:lnTo>
                  <a:lnTo>
                    <a:pt x="6" y="596"/>
                  </a:lnTo>
                  <a:lnTo>
                    <a:pt x="13" y="596"/>
                  </a:lnTo>
                  <a:lnTo>
                    <a:pt x="13" y="589"/>
                  </a:lnTo>
                  <a:lnTo>
                    <a:pt x="19" y="596"/>
                  </a:lnTo>
                  <a:lnTo>
                    <a:pt x="26" y="596"/>
                  </a:lnTo>
                  <a:lnTo>
                    <a:pt x="32" y="602"/>
                  </a:lnTo>
                  <a:lnTo>
                    <a:pt x="38" y="602"/>
                  </a:lnTo>
                  <a:lnTo>
                    <a:pt x="38" y="596"/>
                  </a:lnTo>
                  <a:lnTo>
                    <a:pt x="45" y="596"/>
                  </a:lnTo>
                  <a:lnTo>
                    <a:pt x="51" y="596"/>
                  </a:lnTo>
                  <a:lnTo>
                    <a:pt x="51" y="589"/>
                  </a:lnTo>
                  <a:lnTo>
                    <a:pt x="58" y="589"/>
                  </a:lnTo>
                  <a:lnTo>
                    <a:pt x="58" y="596"/>
                  </a:lnTo>
                  <a:lnTo>
                    <a:pt x="64" y="596"/>
                  </a:lnTo>
                  <a:lnTo>
                    <a:pt x="64" y="589"/>
                  </a:lnTo>
                  <a:lnTo>
                    <a:pt x="70" y="589"/>
                  </a:lnTo>
                  <a:lnTo>
                    <a:pt x="77" y="589"/>
                  </a:lnTo>
                  <a:lnTo>
                    <a:pt x="83" y="589"/>
                  </a:lnTo>
                  <a:lnTo>
                    <a:pt x="90" y="589"/>
                  </a:lnTo>
                  <a:lnTo>
                    <a:pt x="96" y="589"/>
                  </a:lnTo>
                  <a:lnTo>
                    <a:pt x="103" y="589"/>
                  </a:lnTo>
                  <a:lnTo>
                    <a:pt x="103" y="596"/>
                  </a:lnTo>
                  <a:lnTo>
                    <a:pt x="109" y="596"/>
                  </a:lnTo>
                  <a:lnTo>
                    <a:pt x="115" y="596"/>
                  </a:lnTo>
                  <a:lnTo>
                    <a:pt x="122" y="596"/>
                  </a:lnTo>
                  <a:lnTo>
                    <a:pt x="128" y="589"/>
                  </a:lnTo>
                  <a:lnTo>
                    <a:pt x="135" y="589"/>
                  </a:lnTo>
                  <a:lnTo>
                    <a:pt x="135" y="583"/>
                  </a:lnTo>
                  <a:lnTo>
                    <a:pt x="141" y="583"/>
                  </a:lnTo>
                  <a:lnTo>
                    <a:pt x="141" y="577"/>
                  </a:lnTo>
                  <a:lnTo>
                    <a:pt x="141" y="570"/>
                  </a:lnTo>
                  <a:lnTo>
                    <a:pt x="135" y="570"/>
                  </a:lnTo>
                  <a:lnTo>
                    <a:pt x="135" y="564"/>
                  </a:lnTo>
                  <a:lnTo>
                    <a:pt x="128" y="557"/>
                  </a:lnTo>
                  <a:lnTo>
                    <a:pt x="128" y="551"/>
                  </a:lnTo>
                  <a:lnTo>
                    <a:pt x="122" y="551"/>
                  </a:lnTo>
                  <a:lnTo>
                    <a:pt x="115" y="551"/>
                  </a:lnTo>
                  <a:lnTo>
                    <a:pt x="115" y="545"/>
                  </a:lnTo>
                  <a:lnTo>
                    <a:pt x="115" y="551"/>
                  </a:lnTo>
                  <a:lnTo>
                    <a:pt x="109" y="551"/>
                  </a:lnTo>
                  <a:lnTo>
                    <a:pt x="103" y="551"/>
                  </a:lnTo>
                  <a:lnTo>
                    <a:pt x="103" y="557"/>
                  </a:lnTo>
                  <a:lnTo>
                    <a:pt x="96" y="557"/>
                  </a:lnTo>
                  <a:lnTo>
                    <a:pt x="90" y="564"/>
                  </a:lnTo>
                  <a:lnTo>
                    <a:pt x="83" y="564"/>
                  </a:lnTo>
                  <a:lnTo>
                    <a:pt x="77" y="564"/>
                  </a:lnTo>
                  <a:lnTo>
                    <a:pt x="77" y="570"/>
                  </a:lnTo>
                  <a:lnTo>
                    <a:pt x="70" y="570"/>
                  </a:lnTo>
                  <a:lnTo>
                    <a:pt x="64" y="570"/>
                  </a:lnTo>
                  <a:lnTo>
                    <a:pt x="64" y="577"/>
                  </a:lnTo>
                  <a:lnTo>
                    <a:pt x="58" y="577"/>
                  </a:lnTo>
                  <a:lnTo>
                    <a:pt x="58" y="570"/>
                  </a:lnTo>
                  <a:lnTo>
                    <a:pt x="51" y="564"/>
                  </a:lnTo>
                  <a:lnTo>
                    <a:pt x="51" y="557"/>
                  </a:lnTo>
                  <a:lnTo>
                    <a:pt x="45" y="557"/>
                  </a:lnTo>
                  <a:lnTo>
                    <a:pt x="45" y="551"/>
                  </a:lnTo>
                  <a:lnTo>
                    <a:pt x="45" y="545"/>
                  </a:lnTo>
                  <a:lnTo>
                    <a:pt x="45" y="538"/>
                  </a:lnTo>
                  <a:lnTo>
                    <a:pt x="38" y="532"/>
                  </a:lnTo>
                  <a:lnTo>
                    <a:pt x="38" y="525"/>
                  </a:lnTo>
                  <a:lnTo>
                    <a:pt x="32" y="525"/>
                  </a:lnTo>
                  <a:lnTo>
                    <a:pt x="32" y="519"/>
                  </a:lnTo>
                  <a:lnTo>
                    <a:pt x="32" y="513"/>
                  </a:lnTo>
                  <a:lnTo>
                    <a:pt x="32" y="506"/>
                  </a:lnTo>
                  <a:lnTo>
                    <a:pt x="38" y="506"/>
                  </a:lnTo>
                  <a:lnTo>
                    <a:pt x="38" y="500"/>
                  </a:lnTo>
                  <a:lnTo>
                    <a:pt x="45" y="493"/>
                  </a:lnTo>
                  <a:lnTo>
                    <a:pt x="51" y="493"/>
                  </a:lnTo>
                  <a:lnTo>
                    <a:pt x="58" y="493"/>
                  </a:lnTo>
                  <a:lnTo>
                    <a:pt x="64" y="500"/>
                  </a:lnTo>
                  <a:lnTo>
                    <a:pt x="70" y="506"/>
                  </a:lnTo>
                  <a:lnTo>
                    <a:pt x="70" y="513"/>
                  </a:lnTo>
                  <a:lnTo>
                    <a:pt x="70" y="519"/>
                  </a:lnTo>
                  <a:lnTo>
                    <a:pt x="77" y="519"/>
                  </a:lnTo>
                  <a:lnTo>
                    <a:pt x="83" y="519"/>
                  </a:lnTo>
                  <a:lnTo>
                    <a:pt x="83" y="525"/>
                  </a:lnTo>
                  <a:lnTo>
                    <a:pt x="90" y="525"/>
                  </a:lnTo>
                  <a:lnTo>
                    <a:pt x="90" y="519"/>
                  </a:lnTo>
                  <a:lnTo>
                    <a:pt x="96" y="519"/>
                  </a:lnTo>
                  <a:lnTo>
                    <a:pt x="103" y="519"/>
                  </a:lnTo>
                  <a:lnTo>
                    <a:pt x="109" y="513"/>
                  </a:lnTo>
                  <a:lnTo>
                    <a:pt x="109" y="506"/>
                  </a:lnTo>
                  <a:lnTo>
                    <a:pt x="109" y="500"/>
                  </a:lnTo>
                  <a:lnTo>
                    <a:pt x="109" y="493"/>
                  </a:lnTo>
                  <a:lnTo>
                    <a:pt x="109" y="487"/>
                  </a:lnTo>
                  <a:lnTo>
                    <a:pt x="115" y="487"/>
                  </a:lnTo>
                  <a:lnTo>
                    <a:pt x="115" y="481"/>
                  </a:lnTo>
                  <a:lnTo>
                    <a:pt x="109" y="481"/>
                  </a:lnTo>
                  <a:lnTo>
                    <a:pt x="109" y="474"/>
                  </a:lnTo>
                  <a:lnTo>
                    <a:pt x="109" y="468"/>
                  </a:lnTo>
                  <a:lnTo>
                    <a:pt x="109" y="461"/>
                  </a:lnTo>
                  <a:lnTo>
                    <a:pt x="103" y="461"/>
                  </a:lnTo>
                  <a:lnTo>
                    <a:pt x="96" y="455"/>
                  </a:lnTo>
                  <a:lnTo>
                    <a:pt x="90" y="455"/>
                  </a:lnTo>
                  <a:lnTo>
                    <a:pt x="83" y="455"/>
                  </a:lnTo>
                  <a:lnTo>
                    <a:pt x="83" y="449"/>
                  </a:lnTo>
                  <a:lnTo>
                    <a:pt x="83" y="442"/>
                  </a:lnTo>
                  <a:lnTo>
                    <a:pt x="90" y="442"/>
                  </a:lnTo>
                  <a:lnTo>
                    <a:pt x="90" y="436"/>
                  </a:lnTo>
                  <a:lnTo>
                    <a:pt x="90" y="429"/>
                  </a:lnTo>
                  <a:lnTo>
                    <a:pt x="90" y="423"/>
                  </a:lnTo>
                  <a:lnTo>
                    <a:pt x="90" y="417"/>
                  </a:lnTo>
                  <a:lnTo>
                    <a:pt x="90" y="410"/>
                  </a:lnTo>
                  <a:lnTo>
                    <a:pt x="96" y="410"/>
                  </a:lnTo>
                  <a:lnTo>
                    <a:pt x="96" y="404"/>
                  </a:lnTo>
                  <a:lnTo>
                    <a:pt x="96" y="397"/>
                  </a:lnTo>
                  <a:lnTo>
                    <a:pt x="90" y="391"/>
                  </a:lnTo>
                  <a:lnTo>
                    <a:pt x="96" y="391"/>
                  </a:lnTo>
                  <a:lnTo>
                    <a:pt x="96" y="385"/>
                  </a:lnTo>
                  <a:lnTo>
                    <a:pt x="103" y="385"/>
                  </a:lnTo>
                  <a:lnTo>
                    <a:pt x="103" y="378"/>
                  </a:lnTo>
                  <a:lnTo>
                    <a:pt x="103" y="372"/>
                  </a:lnTo>
                  <a:lnTo>
                    <a:pt x="103" y="365"/>
                  </a:lnTo>
                  <a:lnTo>
                    <a:pt x="109" y="365"/>
                  </a:lnTo>
                  <a:lnTo>
                    <a:pt x="115" y="359"/>
                  </a:lnTo>
                  <a:lnTo>
                    <a:pt x="115" y="353"/>
                  </a:lnTo>
                  <a:lnTo>
                    <a:pt x="115" y="346"/>
                  </a:lnTo>
                  <a:lnTo>
                    <a:pt x="115" y="340"/>
                  </a:lnTo>
                  <a:lnTo>
                    <a:pt x="115" y="333"/>
                  </a:lnTo>
                  <a:lnTo>
                    <a:pt x="115" y="327"/>
                  </a:lnTo>
                  <a:lnTo>
                    <a:pt x="115" y="321"/>
                  </a:lnTo>
                  <a:lnTo>
                    <a:pt x="115" y="314"/>
                  </a:lnTo>
                  <a:lnTo>
                    <a:pt x="115" y="308"/>
                  </a:lnTo>
                  <a:lnTo>
                    <a:pt x="115" y="301"/>
                  </a:lnTo>
                  <a:lnTo>
                    <a:pt x="115" y="295"/>
                  </a:lnTo>
                  <a:lnTo>
                    <a:pt x="115" y="289"/>
                  </a:lnTo>
                  <a:lnTo>
                    <a:pt x="115" y="282"/>
                  </a:lnTo>
                  <a:lnTo>
                    <a:pt x="115" y="276"/>
                  </a:lnTo>
                  <a:lnTo>
                    <a:pt x="122" y="269"/>
                  </a:lnTo>
                  <a:lnTo>
                    <a:pt x="128" y="269"/>
                  </a:lnTo>
                  <a:lnTo>
                    <a:pt x="128" y="263"/>
                  </a:lnTo>
                  <a:lnTo>
                    <a:pt x="135" y="263"/>
                  </a:lnTo>
                  <a:lnTo>
                    <a:pt x="141" y="263"/>
                  </a:lnTo>
                  <a:lnTo>
                    <a:pt x="147" y="263"/>
                  </a:lnTo>
                  <a:lnTo>
                    <a:pt x="147" y="257"/>
                  </a:lnTo>
                  <a:lnTo>
                    <a:pt x="147" y="250"/>
                  </a:lnTo>
                  <a:lnTo>
                    <a:pt x="141" y="244"/>
                  </a:lnTo>
                  <a:lnTo>
                    <a:pt x="135" y="244"/>
                  </a:lnTo>
                  <a:lnTo>
                    <a:pt x="128" y="237"/>
                  </a:lnTo>
                  <a:lnTo>
                    <a:pt x="128" y="231"/>
                  </a:lnTo>
                  <a:lnTo>
                    <a:pt x="128" y="225"/>
                  </a:lnTo>
                  <a:lnTo>
                    <a:pt x="122" y="225"/>
                  </a:lnTo>
                  <a:lnTo>
                    <a:pt x="122" y="218"/>
                  </a:lnTo>
                  <a:lnTo>
                    <a:pt x="122" y="212"/>
                  </a:lnTo>
                  <a:lnTo>
                    <a:pt x="122" y="205"/>
                  </a:lnTo>
                  <a:lnTo>
                    <a:pt x="122" y="199"/>
                  </a:lnTo>
                  <a:lnTo>
                    <a:pt x="122" y="192"/>
                  </a:lnTo>
                  <a:lnTo>
                    <a:pt x="128" y="192"/>
                  </a:lnTo>
                  <a:lnTo>
                    <a:pt x="128" y="186"/>
                  </a:lnTo>
                  <a:lnTo>
                    <a:pt x="122" y="186"/>
                  </a:lnTo>
                  <a:lnTo>
                    <a:pt x="122" y="180"/>
                  </a:lnTo>
                  <a:lnTo>
                    <a:pt x="122" y="173"/>
                  </a:lnTo>
                  <a:lnTo>
                    <a:pt x="128" y="173"/>
                  </a:lnTo>
                  <a:lnTo>
                    <a:pt x="135" y="180"/>
                  </a:lnTo>
                  <a:lnTo>
                    <a:pt x="141" y="180"/>
                  </a:lnTo>
                  <a:lnTo>
                    <a:pt x="147" y="180"/>
                  </a:lnTo>
                  <a:lnTo>
                    <a:pt x="154" y="180"/>
                  </a:lnTo>
                  <a:lnTo>
                    <a:pt x="154" y="186"/>
                  </a:lnTo>
                  <a:lnTo>
                    <a:pt x="160" y="186"/>
                  </a:lnTo>
                  <a:lnTo>
                    <a:pt x="167" y="186"/>
                  </a:lnTo>
                  <a:lnTo>
                    <a:pt x="173" y="186"/>
                  </a:lnTo>
                  <a:lnTo>
                    <a:pt x="173" y="180"/>
                  </a:lnTo>
                  <a:lnTo>
                    <a:pt x="179" y="180"/>
                  </a:lnTo>
                  <a:lnTo>
                    <a:pt x="186" y="180"/>
                  </a:lnTo>
                  <a:lnTo>
                    <a:pt x="179" y="180"/>
                  </a:lnTo>
                  <a:lnTo>
                    <a:pt x="179" y="186"/>
                  </a:lnTo>
                  <a:lnTo>
                    <a:pt x="186" y="186"/>
                  </a:lnTo>
                  <a:lnTo>
                    <a:pt x="186" y="192"/>
                  </a:lnTo>
                  <a:lnTo>
                    <a:pt x="186" y="199"/>
                  </a:lnTo>
                  <a:lnTo>
                    <a:pt x="192" y="205"/>
                  </a:lnTo>
                  <a:lnTo>
                    <a:pt x="192" y="212"/>
                  </a:lnTo>
                  <a:lnTo>
                    <a:pt x="186" y="212"/>
                  </a:lnTo>
                  <a:lnTo>
                    <a:pt x="186" y="218"/>
                  </a:lnTo>
                  <a:lnTo>
                    <a:pt x="179" y="218"/>
                  </a:lnTo>
                  <a:lnTo>
                    <a:pt x="186" y="225"/>
                  </a:lnTo>
                  <a:lnTo>
                    <a:pt x="186" y="231"/>
                  </a:lnTo>
                  <a:lnTo>
                    <a:pt x="192" y="231"/>
                  </a:lnTo>
                  <a:lnTo>
                    <a:pt x="199" y="231"/>
                  </a:lnTo>
                  <a:lnTo>
                    <a:pt x="205" y="231"/>
                  </a:lnTo>
                  <a:lnTo>
                    <a:pt x="205" y="237"/>
                  </a:lnTo>
                  <a:lnTo>
                    <a:pt x="205" y="244"/>
                  </a:lnTo>
                  <a:lnTo>
                    <a:pt x="211" y="244"/>
                  </a:lnTo>
                  <a:lnTo>
                    <a:pt x="218" y="250"/>
                  </a:lnTo>
                  <a:lnTo>
                    <a:pt x="224" y="250"/>
                  </a:lnTo>
                  <a:lnTo>
                    <a:pt x="231" y="244"/>
                  </a:lnTo>
                  <a:lnTo>
                    <a:pt x="237" y="244"/>
                  </a:lnTo>
                  <a:lnTo>
                    <a:pt x="243" y="244"/>
                  </a:lnTo>
                  <a:lnTo>
                    <a:pt x="250" y="244"/>
                  </a:lnTo>
                  <a:lnTo>
                    <a:pt x="250" y="250"/>
                  </a:lnTo>
                  <a:lnTo>
                    <a:pt x="256" y="250"/>
                  </a:lnTo>
                  <a:lnTo>
                    <a:pt x="256" y="244"/>
                  </a:lnTo>
                  <a:lnTo>
                    <a:pt x="263" y="244"/>
                  </a:lnTo>
                  <a:lnTo>
                    <a:pt x="269" y="244"/>
                  </a:lnTo>
                  <a:lnTo>
                    <a:pt x="275" y="244"/>
                  </a:lnTo>
                  <a:lnTo>
                    <a:pt x="282" y="244"/>
                  </a:lnTo>
                  <a:lnTo>
                    <a:pt x="282" y="250"/>
                  </a:lnTo>
                  <a:lnTo>
                    <a:pt x="282" y="257"/>
                  </a:lnTo>
                  <a:lnTo>
                    <a:pt x="275" y="257"/>
                  </a:lnTo>
                  <a:lnTo>
                    <a:pt x="269" y="257"/>
                  </a:lnTo>
                  <a:lnTo>
                    <a:pt x="269" y="263"/>
                  </a:lnTo>
                  <a:lnTo>
                    <a:pt x="269" y="269"/>
                  </a:lnTo>
                  <a:lnTo>
                    <a:pt x="263" y="269"/>
                  </a:lnTo>
                  <a:lnTo>
                    <a:pt x="263" y="276"/>
                  </a:lnTo>
                  <a:lnTo>
                    <a:pt x="269" y="276"/>
                  </a:lnTo>
                  <a:lnTo>
                    <a:pt x="275" y="276"/>
                  </a:lnTo>
                  <a:lnTo>
                    <a:pt x="282" y="276"/>
                  </a:lnTo>
                  <a:lnTo>
                    <a:pt x="282" y="282"/>
                  </a:lnTo>
                  <a:lnTo>
                    <a:pt x="288" y="282"/>
                  </a:lnTo>
                  <a:lnTo>
                    <a:pt x="288" y="289"/>
                  </a:lnTo>
                  <a:lnTo>
                    <a:pt x="288" y="295"/>
                  </a:lnTo>
                  <a:lnTo>
                    <a:pt x="295" y="295"/>
                  </a:lnTo>
                  <a:lnTo>
                    <a:pt x="295" y="301"/>
                  </a:lnTo>
                  <a:lnTo>
                    <a:pt x="301" y="301"/>
                  </a:lnTo>
                  <a:lnTo>
                    <a:pt x="307" y="308"/>
                  </a:lnTo>
                  <a:lnTo>
                    <a:pt x="314" y="308"/>
                  </a:lnTo>
                  <a:lnTo>
                    <a:pt x="320" y="308"/>
                  </a:lnTo>
                  <a:lnTo>
                    <a:pt x="327" y="301"/>
                  </a:lnTo>
                  <a:lnTo>
                    <a:pt x="333" y="301"/>
                  </a:lnTo>
                  <a:lnTo>
                    <a:pt x="339" y="301"/>
                  </a:lnTo>
                  <a:lnTo>
                    <a:pt x="346" y="301"/>
                  </a:lnTo>
                  <a:lnTo>
                    <a:pt x="352" y="301"/>
                  </a:lnTo>
                  <a:lnTo>
                    <a:pt x="352" y="308"/>
                  </a:lnTo>
                  <a:lnTo>
                    <a:pt x="359" y="308"/>
                  </a:lnTo>
                  <a:lnTo>
                    <a:pt x="365" y="308"/>
                  </a:lnTo>
                  <a:lnTo>
                    <a:pt x="365" y="301"/>
                  </a:lnTo>
                  <a:lnTo>
                    <a:pt x="371" y="301"/>
                  </a:lnTo>
                  <a:lnTo>
                    <a:pt x="371" y="295"/>
                  </a:lnTo>
                  <a:lnTo>
                    <a:pt x="378" y="295"/>
                  </a:lnTo>
                  <a:lnTo>
                    <a:pt x="384" y="295"/>
                  </a:lnTo>
                  <a:lnTo>
                    <a:pt x="384" y="301"/>
                  </a:lnTo>
                  <a:lnTo>
                    <a:pt x="384" y="308"/>
                  </a:lnTo>
                  <a:lnTo>
                    <a:pt x="391" y="308"/>
                  </a:lnTo>
                  <a:lnTo>
                    <a:pt x="397" y="308"/>
                  </a:lnTo>
                  <a:lnTo>
                    <a:pt x="397" y="301"/>
                  </a:lnTo>
                  <a:lnTo>
                    <a:pt x="403" y="301"/>
                  </a:lnTo>
                  <a:lnTo>
                    <a:pt x="403" y="295"/>
                  </a:lnTo>
                  <a:lnTo>
                    <a:pt x="410" y="295"/>
                  </a:lnTo>
                  <a:lnTo>
                    <a:pt x="410" y="289"/>
                  </a:lnTo>
                  <a:lnTo>
                    <a:pt x="403" y="282"/>
                  </a:lnTo>
                  <a:lnTo>
                    <a:pt x="397" y="276"/>
                  </a:lnTo>
                  <a:lnTo>
                    <a:pt x="397" y="269"/>
                  </a:lnTo>
                  <a:lnTo>
                    <a:pt x="397" y="263"/>
                  </a:lnTo>
                  <a:lnTo>
                    <a:pt x="403" y="263"/>
                  </a:lnTo>
                  <a:lnTo>
                    <a:pt x="403" y="257"/>
                  </a:lnTo>
                  <a:lnTo>
                    <a:pt x="397" y="257"/>
                  </a:lnTo>
                  <a:lnTo>
                    <a:pt x="397" y="250"/>
                  </a:lnTo>
                  <a:lnTo>
                    <a:pt x="397" y="244"/>
                  </a:lnTo>
                  <a:lnTo>
                    <a:pt x="397" y="237"/>
                  </a:lnTo>
                  <a:lnTo>
                    <a:pt x="397" y="231"/>
                  </a:lnTo>
                  <a:lnTo>
                    <a:pt x="403" y="225"/>
                  </a:lnTo>
                  <a:lnTo>
                    <a:pt x="410" y="218"/>
                  </a:lnTo>
                  <a:lnTo>
                    <a:pt x="416" y="218"/>
                  </a:lnTo>
                  <a:lnTo>
                    <a:pt x="423" y="218"/>
                  </a:lnTo>
                  <a:lnTo>
                    <a:pt x="423" y="212"/>
                  </a:lnTo>
                  <a:lnTo>
                    <a:pt x="429" y="212"/>
                  </a:lnTo>
                  <a:lnTo>
                    <a:pt x="429" y="205"/>
                  </a:lnTo>
                  <a:lnTo>
                    <a:pt x="429" y="199"/>
                  </a:lnTo>
                  <a:lnTo>
                    <a:pt x="429" y="192"/>
                  </a:lnTo>
                  <a:lnTo>
                    <a:pt x="429" y="186"/>
                  </a:lnTo>
                  <a:lnTo>
                    <a:pt x="429" y="180"/>
                  </a:lnTo>
                  <a:lnTo>
                    <a:pt x="423" y="180"/>
                  </a:lnTo>
                  <a:lnTo>
                    <a:pt x="423" y="173"/>
                  </a:lnTo>
                  <a:lnTo>
                    <a:pt x="423" y="167"/>
                  </a:lnTo>
                  <a:lnTo>
                    <a:pt x="423" y="160"/>
                  </a:lnTo>
                  <a:lnTo>
                    <a:pt x="423" y="154"/>
                  </a:lnTo>
                  <a:lnTo>
                    <a:pt x="429" y="148"/>
                  </a:lnTo>
                  <a:lnTo>
                    <a:pt x="435" y="135"/>
                  </a:lnTo>
                  <a:lnTo>
                    <a:pt x="442" y="128"/>
                  </a:lnTo>
                  <a:lnTo>
                    <a:pt x="448" y="109"/>
                  </a:lnTo>
                  <a:lnTo>
                    <a:pt x="461" y="84"/>
                  </a:lnTo>
                  <a:lnTo>
                    <a:pt x="468" y="77"/>
                  </a:lnTo>
                  <a:lnTo>
                    <a:pt x="468" y="71"/>
                  </a:lnTo>
                  <a:lnTo>
                    <a:pt x="474" y="64"/>
                  </a:lnTo>
                  <a:lnTo>
                    <a:pt x="474" y="58"/>
                  </a:lnTo>
                  <a:lnTo>
                    <a:pt x="468" y="58"/>
                  </a:lnTo>
                  <a:lnTo>
                    <a:pt x="468" y="52"/>
                  </a:lnTo>
                  <a:lnTo>
                    <a:pt x="474" y="52"/>
                  </a:lnTo>
                  <a:lnTo>
                    <a:pt x="480" y="52"/>
                  </a:lnTo>
                  <a:lnTo>
                    <a:pt x="480" y="45"/>
                  </a:lnTo>
                  <a:lnTo>
                    <a:pt x="487" y="45"/>
                  </a:lnTo>
                  <a:lnTo>
                    <a:pt x="487" y="39"/>
                  </a:lnTo>
                  <a:lnTo>
                    <a:pt x="493" y="39"/>
                  </a:lnTo>
                  <a:lnTo>
                    <a:pt x="500" y="45"/>
                  </a:lnTo>
                  <a:lnTo>
                    <a:pt x="506" y="45"/>
                  </a:lnTo>
                  <a:lnTo>
                    <a:pt x="506" y="39"/>
                  </a:lnTo>
                  <a:lnTo>
                    <a:pt x="512" y="39"/>
                  </a:lnTo>
                  <a:lnTo>
                    <a:pt x="512" y="32"/>
                  </a:lnTo>
                  <a:lnTo>
                    <a:pt x="519" y="32"/>
                  </a:lnTo>
                  <a:lnTo>
                    <a:pt x="519" y="39"/>
                  </a:lnTo>
                  <a:lnTo>
                    <a:pt x="519" y="45"/>
                  </a:lnTo>
                  <a:lnTo>
                    <a:pt x="519" y="39"/>
                  </a:lnTo>
                  <a:lnTo>
                    <a:pt x="525" y="39"/>
                  </a:lnTo>
                  <a:lnTo>
                    <a:pt x="525" y="45"/>
                  </a:lnTo>
                  <a:lnTo>
                    <a:pt x="532" y="45"/>
                  </a:lnTo>
                  <a:lnTo>
                    <a:pt x="532" y="52"/>
                  </a:lnTo>
                  <a:lnTo>
                    <a:pt x="532" y="58"/>
                  </a:lnTo>
                  <a:lnTo>
                    <a:pt x="538" y="58"/>
                  </a:lnTo>
                  <a:lnTo>
                    <a:pt x="544" y="58"/>
                  </a:lnTo>
                  <a:lnTo>
                    <a:pt x="544" y="52"/>
                  </a:lnTo>
                  <a:lnTo>
                    <a:pt x="544" y="45"/>
                  </a:lnTo>
                  <a:lnTo>
                    <a:pt x="551" y="45"/>
                  </a:lnTo>
                  <a:lnTo>
                    <a:pt x="557" y="45"/>
                  </a:lnTo>
                  <a:lnTo>
                    <a:pt x="564" y="45"/>
                  </a:lnTo>
                  <a:lnTo>
                    <a:pt x="564" y="39"/>
                  </a:lnTo>
                  <a:lnTo>
                    <a:pt x="570" y="39"/>
                  </a:lnTo>
                  <a:lnTo>
                    <a:pt x="570" y="32"/>
                  </a:lnTo>
                  <a:lnTo>
                    <a:pt x="570" y="39"/>
                  </a:lnTo>
                  <a:lnTo>
                    <a:pt x="576" y="39"/>
                  </a:lnTo>
                  <a:lnTo>
                    <a:pt x="576" y="32"/>
                  </a:lnTo>
                  <a:lnTo>
                    <a:pt x="583" y="32"/>
                  </a:lnTo>
                  <a:lnTo>
                    <a:pt x="583" y="26"/>
                  </a:lnTo>
                  <a:lnTo>
                    <a:pt x="589" y="26"/>
                  </a:lnTo>
                  <a:lnTo>
                    <a:pt x="589" y="32"/>
                  </a:lnTo>
                  <a:lnTo>
                    <a:pt x="596" y="32"/>
                  </a:lnTo>
                  <a:lnTo>
                    <a:pt x="596" y="39"/>
                  </a:lnTo>
                  <a:lnTo>
                    <a:pt x="602" y="39"/>
                  </a:lnTo>
                  <a:lnTo>
                    <a:pt x="608" y="45"/>
                  </a:lnTo>
                  <a:lnTo>
                    <a:pt x="615" y="45"/>
                  </a:lnTo>
                  <a:lnTo>
                    <a:pt x="615" y="39"/>
                  </a:lnTo>
                  <a:lnTo>
                    <a:pt x="615" y="32"/>
                  </a:lnTo>
                  <a:lnTo>
                    <a:pt x="621" y="32"/>
                  </a:lnTo>
                  <a:lnTo>
                    <a:pt x="621" y="26"/>
                  </a:lnTo>
                  <a:lnTo>
                    <a:pt x="628" y="26"/>
                  </a:lnTo>
                  <a:lnTo>
                    <a:pt x="634" y="20"/>
                  </a:lnTo>
                  <a:lnTo>
                    <a:pt x="647" y="20"/>
                  </a:lnTo>
                  <a:lnTo>
                    <a:pt x="660" y="20"/>
                  </a:lnTo>
                  <a:lnTo>
                    <a:pt x="666" y="20"/>
                  </a:lnTo>
                  <a:lnTo>
                    <a:pt x="672" y="20"/>
                  </a:lnTo>
                  <a:lnTo>
                    <a:pt x="679" y="13"/>
                  </a:lnTo>
                  <a:lnTo>
                    <a:pt x="685" y="13"/>
                  </a:lnTo>
                  <a:lnTo>
                    <a:pt x="692" y="13"/>
                  </a:lnTo>
                  <a:lnTo>
                    <a:pt x="698" y="20"/>
                  </a:lnTo>
                  <a:lnTo>
                    <a:pt x="704" y="13"/>
                  </a:lnTo>
                  <a:lnTo>
                    <a:pt x="711" y="7"/>
                  </a:lnTo>
                  <a:lnTo>
                    <a:pt x="711" y="0"/>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endParaRPr lang="fr-FR" dirty="0"/>
            </a:p>
          </p:txBody>
        </p:sp>
      </p:grpSp>
      <p:sp>
        <p:nvSpPr>
          <p:cNvPr id="67" name="Graphic 61" descr="Marker with solid fill">
            <a:extLst>
              <a:ext uri="{FF2B5EF4-FFF2-40B4-BE49-F238E27FC236}">
                <a16:creationId xmlns:a16="http://schemas.microsoft.com/office/drawing/2014/main" id="{1D3AA556-FAE8-E167-773E-59526A95D8B9}"/>
              </a:ext>
            </a:extLst>
          </p:cNvPr>
          <p:cNvSpPr/>
          <p:nvPr/>
        </p:nvSpPr>
        <p:spPr>
          <a:xfrm>
            <a:off x="11135884" y="4429319"/>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endParaRPr lang="fr-FR"/>
          </a:p>
        </p:txBody>
      </p:sp>
      <p:grpSp>
        <p:nvGrpSpPr>
          <p:cNvPr id="80" name="Group 79">
            <a:extLst>
              <a:ext uri="{FF2B5EF4-FFF2-40B4-BE49-F238E27FC236}">
                <a16:creationId xmlns:a16="http://schemas.microsoft.com/office/drawing/2014/main" id="{AA6C7946-0B54-24E4-FD34-C236526F0D21}"/>
              </a:ext>
            </a:extLst>
          </p:cNvPr>
          <p:cNvGrpSpPr/>
          <p:nvPr/>
        </p:nvGrpSpPr>
        <p:grpSpPr>
          <a:xfrm>
            <a:off x="10140184" y="5794620"/>
            <a:ext cx="1238944" cy="230741"/>
            <a:chOff x="10325237" y="5829179"/>
            <a:chExt cx="1238944" cy="230741"/>
          </a:xfrm>
        </p:grpSpPr>
        <p:sp>
          <p:nvSpPr>
            <p:cNvPr id="74" name="Graphic 61" descr="Marker with solid fill">
              <a:extLst>
                <a:ext uri="{FF2B5EF4-FFF2-40B4-BE49-F238E27FC236}">
                  <a16:creationId xmlns:a16="http://schemas.microsoft.com/office/drawing/2014/main" id="{3C6E8328-4C51-D56D-C589-2B91A13E22F1}"/>
                </a:ext>
              </a:extLst>
            </p:cNvPr>
            <p:cNvSpPr/>
            <p:nvPr/>
          </p:nvSpPr>
          <p:spPr>
            <a:xfrm>
              <a:off x="10325237" y="5841371"/>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endParaRPr lang="fr-FR"/>
            </a:p>
          </p:txBody>
        </p:sp>
        <p:sp>
          <p:nvSpPr>
            <p:cNvPr id="75" name="TextBox 74">
              <a:extLst>
                <a:ext uri="{FF2B5EF4-FFF2-40B4-BE49-F238E27FC236}">
                  <a16:creationId xmlns:a16="http://schemas.microsoft.com/office/drawing/2014/main" id="{666AEA23-5FB6-6D3F-EEE3-494C6A7924B8}"/>
                </a:ext>
              </a:extLst>
            </p:cNvPr>
            <p:cNvSpPr txBox="1"/>
            <p:nvPr/>
          </p:nvSpPr>
          <p:spPr>
            <a:xfrm>
              <a:off x="10537056" y="5829179"/>
              <a:ext cx="1027125" cy="218549"/>
            </a:xfrm>
            <a:prstGeom prst="rect">
              <a:avLst/>
            </a:prstGeom>
            <a:ln w="6350">
              <a:noFill/>
              <a:miter lim="800000"/>
            </a:ln>
          </p:spPr>
          <p:txBody>
            <a:bodyPr vert="horz" wrap="square" lIns="0" tIns="0" rIns="0" bIns="0" rtlCol="0">
              <a:noAutofit/>
            </a:bodyPr>
            <a:lstStyle/>
            <a:p>
              <a:pPr algn="ctr">
                <a:spcBef>
                  <a:spcPts val="300"/>
                </a:spcBef>
                <a:spcAft>
                  <a:spcPts val="300"/>
                </a:spcAft>
                <a:buNone/>
              </a:pPr>
              <a:r>
                <a:rPr lang="fr-FR" sz="900" dirty="0"/>
                <a:t>Régions couvertes par le projet</a:t>
              </a:r>
            </a:p>
          </p:txBody>
        </p:sp>
      </p:grpSp>
      <p:grpSp>
        <p:nvGrpSpPr>
          <p:cNvPr id="79" name="Group 78">
            <a:extLst>
              <a:ext uri="{FF2B5EF4-FFF2-40B4-BE49-F238E27FC236}">
                <a16:creationId xmlns:a16="http://schemas.microsoft.com/office/drawing/2014/main" id="{FD22CC78-0F67-DE52-3752-F1F8858C54BF}"/>
              </a:ext>
            </a:extLst>
          </p:cNvPr>
          <p:cNvGrpSpPr/>
          <p:nvPr/>
        </p:nvGrpSpPr>
        <p:grpSpPr>
          <a:xfrm>
            <a:off x="1462075" y="6029247"/>
            <a:ext cx="8260153" cy="239250"/>
            <a:chOff x="1462075" y="5661497"/>
            <a:chExt cx="8260153" cy="239250"/>
          </a:xfrm>
        </p:grpSpPr>
        <p:sp>
          <p:nvSpPr>
            <p:cNvPr id="35" name="TextBox 34">
              <a:extLst>
                <a:ext uri="{FF2B5EF4-FFF2-40B4-BE49-F238E27FC236}">
                  <a16:creationId xmlns:a16="http://schemas.microsoft.com/office/drawing/2014/main" id="{BA423C47-2798-AFCE-EA3A-0D6B644C5C19}"/>
                </a:ext>
              </a:extLst>
            </p:cNvPr>
            <p:cNvSpPr txBox="1"/>
            <p:nvPr/>
          </p:nvSpPr>
          <p:spPr>
            <a:xfrm>
              <a:off x="1462075" y="5661497"/>
              <a:ext cx="1494907" cy="239250"/>
            </a:xfrm>
            <a:prstGeom prst="rect">
              <a:avLst/>
            </a:prstGeom>
            <a:ln w="6350">
              <a:noFill/>
              <a:miter lim="800000"/>
            </a:ln>
          </p:spPr>
          <p:txBody>
            <a:bodyPr vert="horz" wrap="square" lIns="0" tIns="0" rIns="0" bIns="0" rtlCol="0">
              <a:noAutofit/>
            </a:bodyPr>
            <a:lstStyle/>
            <a:p>
              <a:pPr algn="l">
                <a:spcBef>
                  <a:spcPts val="300"/>
                </a:spcBef>
                <a:spcAft>
                  <a:spcPts val="300"/>
                </a:spcAft>
                <a:buNone/>
              </a:pPr>
              <a:r>
                <a:rPr lang="fr-FR" sz="1150" dirty="0"/>
                <a:t>Etude de préfaisabilité</a:t>
              </a:r>
            </a:p>
          </p:txBody>
        </p:sp>
        <p:sp>
          <p:nvSpPr>
            <p:cNvPr id="36" name="TextBox 35">
              <a:extLst>
                <a:ext uri="{FF2B5EF4-FFF2-40B4-BE49-F238E27FC236}">
                  <a16:creationId xmlns:a16="http://schemas.microsoft.com/office/drawing/2014/main" id="{8721D6BC-0C6B-ECE3-F431-1B0C3132C922}"/>
                </a:ext>
              </a:extLst>
            </p:cNvPr>
            <p:cNvSpPr txBox="1"/>
            <p:nvPr/>
          </p:nvSpPr>
          <p:spPr>
            <a:xfrm>
              <a:off x="3717524" y="5661497"/>
              <a:ext cx="1494907" cy="239250"/>
            </a:xfrm>
            <a:prstGeom prst="rect">
              <a:avLst/>
            </a:prstGeom>
            <a:ln w="6350">
              <a:noFill/>
              <a:miter lim="800000"/>
            </a:ln>
          </p:spPr>
          <p:txBody>
            <a:bodyPr vert="horz" wrap="square" lIns="0" tIns="0" rIns="0" bIns="0" rtlCol="0">
              <a:noAutofit/>
            </a:bodyPr>
            <a:lstStyle/>
            <a:p>
              <a:pPr algn="ctr">
                <a:spcBef>
                  <a:spcPts val="300"/>
                </a:spcBef>
                <a:spcAft>
                  <a:spcPts val="300"/>
                </a:spcAft>
                <a:buNone/>
              </a:pPr>
              <a:r>
                <a:rPr lang="fr-FR" sz="1150" dirty="0"/>
                <a:t>Etude de faisabilité</a:t>
              </a:r>
            </a:p>
          </p:txBody>
        </p:sp>
        <p:sp>
          <p:nvSpPr>
            <p:cNvPr id="38" name="TextBox 37">
              <a:extLst>
                <a:ext uri="{FF2B5EF4-FFF2-40B4-BE49-F238E27FC236}">
                  <a16:creationId xmlns:a16="http://schemas.microsoft.com/office/drawing/2014/main" id="{E31FD273-1B36-F71B-0887-DC76D264BD47}"/>
                </a:ext>
              </a:extLst>
            </p:cNvPr>
            <p:cNvSpPr txBox="1"/>
            <p:nvPr/>
          </p:nvSpPr>
          <p:spPr>
            <a:xfrm>
              <a:off x="5974718" y="5661497"/>
              <a:ext cx="1494907" cy="239250"/>
            </a:xfrm>
            <a:prstGeom prst="rect">
              <a:avLst/>
            </a:prstGeom>
            <a:ln w="6350">
              <a:noFill/>
              <a:miter lim="800000"/>
            </a:ln>
          </p:spPr>
          <p:txBody>
            <a:bodyPr vert="horz" wrap="square" lIns="0" tIns="0" rIns="0" bIns="0" rtlCol="0">
              <a:noAutofit/>
            </a:bodyPr>
            <a:lstStyle/>
            <a:p>
              <a:pPr algn="ctr">
                <a:spcBef>
                  <a:spcPts val="300"/>
                </a:spcBef>
                <a:spcAft>
                  <a:spcPts val="300"/>
                </a:spcAft>
                <a:buNone/>
              </a:pPr>
              <a:r>
                <a:rPr lang="fr-FR" sz="1150" dirty="0"/>
                <a:t>Appel d’offre</a:t>
              </a:r>
            </a:p>
          </p:txBody>
        </p:sp>
        <p:sp>
          <p:nvSpPr>
            <p:cNvPr id="77" name="TextBox 76">
              <a:extLst>
                <a:ext uri="{FF2B5EF4-FFF2-40B4-BE49-F238E27FC236}">
                  <a16:creationId xmlns:a16="http://schemas.microsoft.com/office/drawing/2014/main" id="{E4E2A865-F68E-D248-BA11-09AC4601A8EE}"/>
                </a:ext>
              </a:extLst>
            </p:cNvPr>
            <p:cNvSpPr txBox="1"/>
            <p:nvPr/>
          </p:nvSpPr>
          <p:spPr>
            <a:xfrm>
              <a:off x="8227321" y="5661497"/>
              <a:ext cx="1494907" cy="239250"/>
            </a:xfrm>
            <a:prstGeom prst="rect">
              <a:avLst/>
            </a:prstGeom>
            <a:ln w="6350">
              <a:noFill/>
              <a:miter lim="800000"/>
            </a:ln>
          </p:spPr>
          <p:txBody>
            <a:bodyPr vert="horz" wrap="square" lIns="0" tIns="0" rIns="0" bIns="0" rtlCol="0">
              <a:noAutofit/>
            </a:bodyPr>
            <a:lstStyle/>
            <a:p>
              <a:pPr algn="ctr">
                <a:spcBef>
                  <a:spcPts val="300"/>
                </a:spcBef>
                <a:spcAft>
                  <a:spcPts val="300"/>
                </a:spcAft>
                <a:buNone/>
              </a:pPr>
              <a:r>
                <a:rPr lang="fr-FR" sz="1150" dirty="0"/>
                <a:t>Démarrage du projet</a:t>
              </a:r>
            </a:p>
          </p:txBody>
        </p:sp>
      </p:grpSp>
      <p:sp>
        <p:nvSpPr>
          <p:cNvPr id="78" name="CustomShape 21">
            <a:extLst>
              <a:ext uri="{FF2B5EF4-FFF2-40B4-BE49-F238E27FC236}">
                <a16:creationId xmlns:a16="http://schemas.microsoft.com/office/drawing/2014/main" id="{69F98668-620F-8F79-A5DD-4F06D542F424}"/>
              </a:ext>
            </a:extLst>
          </p:cNvPr>
          <p:cNvSpPr/>
          <p:nvPr/>
        </p:nvSpPr>
        <p:spPr>
          <a:xfrm>
            <a:off x="9755812" y="1107486"/>
            <a:ext cx="0" cy="5158745"/>
          </a:xfrm>
          <a:prstGeom prst="straightConnector1">
            <a:avLst/>
          </a:prstGeom>
          <a:noFill/>
          <a:ln w="12600">
            <a:solidFill>
              <a:schemeClr val="accent6"/>
            </a:solidFill>
            <a:round/>
          </a:ln>
        </p:spPr>
        <p:style>
          <a:lnRef idx="0">
            <a:scrgbClr r="0" g="0" b="0"/>
          </a:lnRef>
          <a:fillRef idx="0">
            <a:scrgbClr r="0" g="0" b="0"/>
          </a:fillRef>
          <a:effectRef idx="0">
            <a:scrgbClr r="0" g="0" b="0"/>
          </a:effectRef>
          <a:fontRef idx="minor"/>
        </p:style>
        <p:txBody>
          <a:bodyPr/>
          <a:lstStyle/>
          <a:p>
            <a:endParaRPr lang="fr-TG"/>
          </a:p>
        </p:txBody>
      </p:sp>
      <p:sp>
        <p:nvSpPr>
          <p:cNvPr id="81" name="TextBox 80">
            <a:extLst>
              <a:ext uri="{FF2B5EF4-FFF2-40B4-BE49-F238E27FC236}">
                <a16:creationId xmlns:a16="http://schemas.microsoft.com/office/drawing/2014/main" id="{D31636E0-1CD2-24E2-D9A5-EC9E598AAF0D}"/>
              </a:ext>
            </a:extLst>
          </p:cNvPr>
          <p:cNvSpPr txBox="1"/>
          <p:nvPr/>
        </p:nvSpPr>
        <p:spPr>
          <a:xfrm>
            <a:off x="9901180" y="6497781"/>
            <a:ext cx="1741984" cy="267563"/>
          </a:xfrm>
          <a:prstGeom prst="rect">
            <a:avLst/>
          </a:prstGeom>
          <a:ln w="6350">
            <a:noFill/>
            <a:miter lim="800000"/>
          </a:ln>
        </p:spPr>
        <p:txBody>
          <a:bodyPr vert="horz" wrap="square" lIns="0" tIns="0" rIns="0" bIns="0" rtlCol="0">
            <a:noAutofit/>
          </a:bodyPr>
          <a:lstStyle/>
          <a:p>
            <a:pPr>
              <a:spcBef>
                <a:spcPts val="300"/>
              </a:spcBef>
              <a:spcAft>
                <a:spcPts val="300"/>
              </a:spcAft>
            </a:pPr>
            <a:r>
              <a:rPr lang="fr-FR" sz="1050" i="1" dirty="0"/>
              <a:t>Mise à jour : Avril/2026</a:t>
            </a:r>
          </a:p>
          <a:p>
            <a:pPr>
              <a:spcBef>
                <a:spcPts val="300"/>
              </a:spcBef>
              <a:spcAft>
                <a:spcPts val="300"/>
              </a:spcAft>
            </a:pPr>
            <a:endParaRPr lang="fr-FR" sz="1050" i="1" dirty="0"/>
          </a:p>
        </p:txBody>
      </p:sp>
      <p:grpSp>
        <p:nvGrpSpPr>
          <p:cNvPr id="2" name="Group 25">
            <a:extLst>
              <a:ext uri="{FF2B5EF4-FFF2-40B4-BE49-F238E27FC236}">
                <a16:creationId xmlns:a16="http://schemas.microsoft.com/office/drawing/2014/main" id="{8622F700-9355-3AE1-4C63-BDB2943A461F}"/>
              </a:ext>
            </a:extLst>
          </p:cNvPr>
          <p:cNvGrpSpPr/>
          <p:nvPr/>
        </p:nvGrpSpPr>
        <p:grpSpPr>
          <a:xfrm>
            <a:off x="4306564" y="5669901"/>
            <a:ext cx="351016" cy="351016"/>
            <a:chOff x="2186558" y="5919217"/>
            <a:chExt cx="351016" cy="351016"/>
          </a:xfrm>
        </p:grpSpPr>
        <p:sp>
          <p:nvSpPr>
            <p:cNvPr id="3" name="Oval 13">
              <a:extLst>
                <a:ext uri="{FF2B5EF4-FFF2-40B4-BE49-F238E27FC236}">
                  <a16:creationId xmlns:a16="http://schemas.microsoft.com/office/drawing/2014/main" id="{60751FB1-5AA5-AFA8-81B8-6D0C2B43E9DB}"/>
                </a:ext>
              </a:extLst>
            </p:cNvPr>
            <p:cNvSpPr/>
            <p:nvPr/>
          </p:nvSpPr>
          <p:spPr>
            <a:xfrm>
              <a:off x="2186559" y="5919217"/>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fr-FR" sz="800" dirty="0" err="1">
                <a:solidFill>
                  <a:srgbClr val="236800"/>
                </a:solidFill>
              </a:endParaRPr>
            </a:p>
          </p:txBody>
        </p:sp>
        <p:sp>
          <p:nvSpPr>
            <p:cNvPr id="11" name="Graphic 17" descr="Badge Tick1 with solid fill">
              <a:extLst>
                <a:ext uri="{FF2B5EF4-FFF2-40B4-BE49-F238E27FC236}">
                  <a16:creationId xmlns:a16="http://schemas.microsoft.com/office/drawing/2014/main" id="{BCED25D5-2CEF-5083-748E-9EF5571496BF}"/>
                </a:ext>
              </a:extLst>
            </p:cNvPr>
            <p:cNvSpPr/>
            <p:nvPr/>
          </p:nvSpPr>
          <p:spPr>
            <a:xfrm>
              <a:off x="2186558" y="5919217"/>
              <a:ext cx="351016" cy="351016"/>
            </a:xfrm>
            <a:custGeom>
              <a:avLst/>
              <a:gdLst>
                <a:gd name="connsiteX0" fmla="*/ 175508 w 351016"/>
                <a:gd name="connsiteY0" fmla="*/ 0 h 351016"/>
                <a:gd name="connsiteX1" fmla="*/ 0 w 351016"/>
                <a:gd name="connsiteY1" fmla="*/ 175508 h 351016"/>
                <a:gd name="connsiteX2" fmla="*/ 175508 w 351016"/>
                <a:gd name="connsiteY2" fmla="*/ 351016 h 351016"/>
                <a:gd name="connsiteX3" fmla="*/ 351016 w 351016"/>
                <a:gd name="connsiteY3" fmla="*/ 175508 h 351016"/>
                <a:gd name="connsiteX4" fmla="*/ 351016 w 351016"/>
                <a:gd name="connsiteY4" fmla="*/ 175494 h 351016"/>
                <a:gd name="connsiteX5" fmla="*/ 175642 w 351016"/>
                <a:gd name="connsiteY5" fmla="*/ 0 h 351016"/>
                <a:gd name="connsiteX6" fmla="*/ 175508 w 351016"/>
                <a:gd name="connsiteY6" fmla="*/ 0 h 351016"/>
                <a:gd name="connsiteX7" fmla="*/ 218023 w 351016"/>
                <a:gd name="connsiteY7" fmla="*/ 183891 h 351016"/>
                <a:gd name="connsiteX8" fmla="*/ 140849 w 351016"/>
                <a:gd name="connsiteY8" fmla="*/ 261143 h 351016"/>
                <a:gd name="connsiteX9" fmla="*/ 74720 w 351016"/>
                <a:gd name="connsiteY9" fmla="*/ 195014 h 351016"/>
                <a:gd name="connsiteX10" fmla="*/ 96814 w 351016"/>
                <a:gd name="connsiteY10" fmla="*/ 172920 h 351016"/>
                <a:gd name="connsiteX11" fmla="*/ 140849 w 351016"/>
                <a:gd name="connsiteY11" fmla="*/ 216956 h 351016"/>
                <a:gd name="connsiteX12" fmla="*/ 204622 w 351016"/>
                <a:gd name="connsiteY12" fmla="*/ 152356 h 351016"/>
                <a:gd name="connsiteX13" fmla="*/ 259341 w 351016"/>
                <a:gd name="connsiteY13" fmla="*/ 98330 h 351016"/>
                <a:gd name="connsiteX14" fmla="*/ 261333 w 351016"/>
                <a:gd name="connsiteY14" fmla="*/ 96481 h 351016"/>
                <a:gd name="connsiteX15" fmla="*/ 263181 w 351016"/>
                <a:gd name="connsiteY15" fmla="*/ 94485 h 351016"/>
                <a:gd name="connsiteX16" fmla="*/ 285585 w 351016"/>
                <a:gd name="connsiteY16" fmla="*/ 116579 h 351016"/>
                <a:gd name="connsiteX17" fmla="*/ 218018 w 351016"/>
                <a:gd name="connsiteY17" fmla="*/ 183877 h 351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1016" h="351016">
                  <a:moveTo>
                    <a:pt x="175508" y="0"/>
                  </a:moveTo>
                  <a:cubicBezTo>
                    <a:pt x="78578" y="0"/>
                    <a:pt x="0" y="78578"/>
                    <a:pt x="0" y="175508"/>
                  </a:cubicBezTo>
                  <a:cubicBezTo>
                    <a:pt x="0" y="272438"/>
                    <a:pt x="78578" y="351016"/>
                    <a:pt x="175508" y="351016"/>
                  </a:cubicBezTo>
                  <a:cubicBezTo>
                    <a:pt x="272438" y="351016"/>
                    <a:pt x="351016" y="272438"/>
                    <a:pt x="351016" y="175508"/>
                  </a:cubicBezTo>
                  <a:cubicBezTo>
                    <a:pt x="351016" y="175503"/>
                    <a:pt x="351016" y="175499"/>
                    <a:pt x="351016" y="175494"/>
                  </a:cubicBezTo>
                  <a:cubicBezTo>
                    <a:pt x="351049" y="78605"/>
                    <a:pt x="272532" y="33"/>
                    <a:pt x="175642" y="0"/>
                  </a:cubicBezTo>
                  <a:cubicBezTo>
                    <a:pt x="175597" y="0"/>
                    <a:pt x="175553" y="0"/>
                    <a:pt x="175508" y="0"/>
                  </a:cubicBezTo>
                  <a:close/>
                  <a:moveTo>
                    <a:pt x="218023" y="183891"/>
                  </a:moveTo>
                  <a:cubicBezTo>
                    <a:pt x="192453" y="209415"/>
                    <a:pt x="166728" y="235166"/>
                    <a:pt x="140849" y="261143"/>
                  </a:cubicBezTo>
                  <a:cubicBezTo>
                    <a:pt x="118858" y="239048"/>
                    <a:pt x="96815" y="217005"/>
                    <a:pt x="74720" y="195014"/>
                  </a:cubicBezTo>
                  <a:lnTo>
                    <a:pt x="96814" y="172920"/>
                  </a:lnTo>
                  <a:lnTo>
                    <a:pt x="140849" y="216956"/>
                  </a:lnTo>
                  <a:cubicBezTo>
                    <a:pt x="162227" y="195270"/>
                    <a:pt x="183484" y="173737"/>
                    <a:pt x="204622" y="152356"/>
                  </a:cubicBezTo>
                  <a:cubicBezTo>
                    <a:pt x="225745" y="130978"/>
                    <a:pt x="237432" y="119504"/>
                    <a:pt x="259341" y="98330"/>
                  </a:cubicBezTo>
                  <a:cubicBezTo>
                    <a:pt x="259956" y="97715"/>
                    <a:pt x="260617" y="97105"/>
                    <a:pt x="261333" y="96481"/>
                  </a:cubicBezTo>
                  <a:cubicBezTo>
                    <a:pt x="262027" y="95892"/>
                    <a:pt x="262648" y="95222"/>
                    <a:pt x="263181" y="94485"/>
                  </a:cubicBezTo>
                  <a:lnTo>
                    <a:pt x="285585" y="116579"/>
                  </a:lnTo>
                  <a:cubicBezTo>
                    <a:pt x="259563" y="142457"/>
                    <a:pt x="243592" y="158354"/>
                    <a:pt x="218018" y="183877"/>
                  </a:cubicBezTo>
                  <a:close/>
                </a:path>
              </a:pathLst>
            </a:custGeom>
            <a:solidFill>
              <a:schemeClr val="accent1"/>
            </a:solidFill>
            <a:ln w="4564" cap="flat">
              <a:noFill/>
              <a:prstDash val="solid"/>
              <a:miter/>
            </a:ln>
          </p:spPr>
          <p:txBody>
            <a:bodyPr rtlCol="0" anchor="ctr"/>
            <a:lstStyle/>
            <a:p>
              <a:endParaRPr lang="fr-FR"/>
            </a:p>
          </p:txBody>
        </p:sp>
      </p:grpSp>
      <p:grpSp>
        <p:nvGrpSpPr>
          <p:cNvPr id="10" name="Group 25">
            <a:extLst>
              <a:ext uri="{FF2B5EF4-FFF2-40B4-BE49-F238E27FC236}">
                <a16:creationId xmlns:a16="http://schemas.microsoft.com/office/drawing/2014/main" id="{531631C6-ACC2-9F11-7DB4-9152DA980988}"/>
              </a:ext>
            </a:extLst>
          </p:cNvPr>
          <p:cNvGrpSpPr/>
          <p:nvPr/>
        </p:nvGrpSpPr>
        <p:grpSpPr>
          <a:xfrm>
            <a:off x="6564313" y="5655658"/>
            <a:ext cx="351016" cy="351016"/>
            <a:chOff x="2186558" y="5919217"/>
            <a:chExt cx="351016" cy="351016"/>
          </a:xfrm>
        </p:grpSpPr>
        <p:sp>
          <p:nvSpPr>
            <p:cNvPr id="13" name="Oval 13">
              <a:extLst>
                <a:ext uri="{FF2B5EF4-FFF2-40B4-BE49-F238E27FC236}">
                  <a16:creationId xmlns:a16="http://schemas.microsoft.com/office/drawing/2014/main" id="{A2231157-6246-9592-CD9B-B615568B8469}"/>
                </a:ext>
              </a:extLst>
            </p:cNvPr>
            <p:cNvSpPr/>
            <p:nvPr/>
          </p:nvSpPr>
          <p:spPr>
            <a:xfrm>
              <a:off x="2186559" y="5919217"/>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fr-FR" sz="800" dirty="0" err="1">
                <a:solidFill>
                  <a:srgbClr val="236800"/>
                </a:solidFill>
              </a:endParaRPr>
            </a:p>
          </p:txBody>
        </p:sp>
        <p:sp>
          <p:nvSpPr>
            <p:cNvPr id="15" name="Graphic 17" descr="Badge Tick1 with solid fill">
              <a:extLst>
                <a:ext uri="{FF2B5EF4-FFF2-40B4-BE49-F238E27FC236}">
                  <a16:creationId xmlns:a16="http://schemas.microsoft.com/office/drawing/2014/main" id="{F3B57B47-328D-C5F0-0F63-664D32230311}"/>
                </a:ext>
              </a:extLst>
            </p:cNvPr>
            <p:cNvSpPr/>
            <p:nvPr/>
          </p:nvSpPr>
          <p:spPr>
            <a:xfrm>
              <a:off x="2186558" y="5919217"/>
              <a:ext cx="351016" cy="351016"/>
            </a:xfrm>
            <a:custGeom>
              <a:avLst/>
              <a:gdLst>
                <a:gd name="connsiteX0" fmla="*/ 175508 w 351016"/>
                <a:gd name="connsiteY0" fmla="*/ 0 h 351016"/>
                <a:gd name="connsiteX1" fmla="*/ 0 w 351016"/>
                <a:gd name="connsiteY1" fmla="*/ 175508 h 351016"/>
                <a:gd name="connsiteX2" fmla="*/ 175508 w 351016"/>
                <a:gd name="connsiteY2" fmla="*/ 351016 h 351016"/>
                <a:gd name="connsiteX3" fmla="*/ 351016 w 351016"/>
                <a:gd name="connsiteY3" fmla="*/ 175508 h 351016"/>
                <a:gd name="connsiteX4" fmla="*/ 351016 w 351016"/>
                <a:gd name="connsiteY4" fmla="*/ 175494 h 351016"/>
                <a:gd name="connsiteX5" fmla="*/ 175642 w 351016"/>
                <a:gd name="connsiteY5" fmla="*/ 0 h 351016"/>
                <a:gd name="connsiteX6" fmla="*/ 175508 w 351016"/>
                <a:gd name="connsiteY6" fmla="*/ 0 h 351016"/>
                <a:gd name="connsiteX7" fmla="*/ 218023 w 351016"/>
                <a:gd name="connsiteY7" fmla="*/ 183891 h 351016"/>
                <a:gd name="connsiteX8" fmla="*/ 140849 w 351016"/>
                <a:gd name="connsiteY8" fmla="*/ 261143 h 351016"/>
                <a:gd name="connsiteX9" fmla="*/ 74720 w 351016"/>
                <a:gd name="connsiteY9" fmla="*/ 195014 h 351016"/>
                <a:gd name="connsiteX10" fmla="*/ 96814 w 351016"/>
                <a:gd name="connsiteY10" fmla="*/ 172920 h 351016"/>
                <a:gd name="connsiteX11" fmla="*/ 140849 w 351016"/>
                <a:gd name="connsiteY11" fmla="*/ 216956 h 351016"/>
                <a:gd name="connsiteX12" fmla="*/ 204622 w 351016"/>
                <a:gd name="connsiteY12" fmla="*/ 152356 h 351016"/>
                <a:gd name="connsiteX13" fmla="*/ 259341 w 351016"/>
                <a:gd name="connsiteY13" fmla="*/ 98330 h 351016"/>
                <a:gd name="connsiteX14" fmla="*/ 261333 w 351016"/>
                <a:gd name="connsiteY14" fmla="*/ 96481 h 351016"/>
                <a:gd name="connsiteX15" fmla="*/ 263181 w 351016"/>
                <a:gd name="connsiteY15" fmla="*/ 94485 h 351016"/>
                <a:gd name="connsiteX16" fmla="*/ 285585 w 351016"/>
                <a:gd name="connsiteY16" fmla="*/ 116579 h 351016"/>
                <a:gd name="connsiteX17" fmla="*/ 218018 w 351016"/>
                <a:gd name="connsiteY17" fmla="*/ 183877 h 351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1016" h="351016">
                  <a:moveTo>
                    <a:pt x="175508" y="0"/>
                  </a:moveTo>
                  <a:cubicBezTo>
                    <a:pt x="78578" y="0"/>
                    <a:pt x="0" y="78578"/>
                    <a:pt x="0" y="175508"/>
                  </a:cubicBezTo>
                  <a:cubicBezTo>
                    <a:pt x="0" y="272438"/>
                    <a:pt x="78578" y="351016"/>
                    <a:pt x="175508" y="351016"/>
                  </a:cubicBezTo>
                  <a:cubicBezTo>
                    <a:pt x="272438" y="351016"/>
                    <a:pt x="351016" y="272438"/>
                    <a:pt x="351016" y="175508"/>
                  </a:cubicBezTo>
                  <a:cubicBezTo>
                    <a:pt x="351016" y="175503"/>
                    <a:pt x="351016" y="175499"/>
                    <a:pt x="351016" y="175494"/>
                  </a:cubicBezTo>
                  <a:cubicBezTo>
                    <a:pt x="351049" y="78605"/>
                    <a:pt x="272532" y="33"/>
                    <a:pt x="175642" y="0"/>
                  </a:cubicBezTo>
                  <a:cubicBezTo>
                    <a:pt x="175597" y="0"/>
                    <a:pt x="175553" y="0"/>
                    <a:pt x="175508" y="0"/>
                  </a:cubicBezTo>
                  <a:close/>
                  <a:moveTo>
                    <a:pt x="218023" y="183891"/>
                  </a:moveTo>
                  <a:cubicBezTo>
                    <a:pt x="192453" y="209415"/>
                    <a:pt x="166728" y="235166"/>
                    <a:pt x="140849" y="261143"/>
                  </a:cubicBezTo>
                  <a:cubicBezTo>
                    <a:pt x="118858" y="239048"/>
                    <a:pt x="96815" y="217005"/>
                    <a:pt x="74720" y="195014"/>
                  </a:cubicBezTo>
                  <a:lnTo>
                    <a:pt x="96814" y="172920"/>
                  </a:lnTo>
                  <a:lnTo>
                    <a:pt x="140849" y="216956"/>
                  </a:lnTo>
                  <a:cubicBezTo>
                    <a:pt x="162227" y="195270"/>
                    <a:pt x="183484" y="173737"/>
                    <a:pt x="204622" y="152356"/>
                  </a:cubicBezTo>
                  <a:cubicBezTo>
                    <a:pt x="225745" y="130978"/>
                    <a:pt x="237432" y="119504"/>
                    <a:pt x="259341" y="98330"/>
                  </a:cubicBezTo>
                  <a:cubicBezTo>
                    <a:pt x="259956" y="97715"/>
                    <a:pt x="260617" y="97105"/>
                    <a:pt x="261333" y="96481"/>
                  </a:cubicBezTo>
                  <a:cubicBezTo>
                    <a:pt x="262027" y="95892"/>
                    <a:pt x="262648" y="95222"/>
                    <a:pt x="263181" y="94485"/>
                  </a:cubicBezTo>
                  <a:lnTo>
                    <a:pt x="285585" y="116579"/>
                  </a:lnTo>
                  <a:cubicBezTo>
                    <a:pt x="259563" y="142457"/>
                    <a:pt x="243592" y="158354"/>
                    <a:pt x="218018" y="183877"/>
                  </a:cubicBezTo>
                  <a:close/>
                </a:path>
              </a:pathLst>
            </a:custGeom>
            <a:solidFill>
              <a:schemeClr val="accent1"/>
            </a:solidFill>
            <a:ln w="4564" cap="flat">
              <a:noFill/>
              <a:prstDash val="solid"/>
              <a:miter/>
            </a:ln>
          </p:spPr>
          <p:txBody>
            <a:bodyPr rtlCol="0" anchor="ctr"/>
            <a:lstStyle/>
            <a:p>
              <a:endParaRPr lang="fr-FR"/>
            </a:p>
          </p:txBody>
        </p:sp>
      </p:grpSp>
      <p:grpSp>
        <p:nvGrpSpPr>
          <p:cNvPr id="16" name="Group 25">
            <a:extLst>
              <a:ext uri="{FF2B5EF4-FFF2-40B4-BE49-F238E27FC236}">
                <a16:creationId xmlns:a16="http://schemas.microsoft.com/office/drawing/2014/main" id="{51CFF924-A222-65BE-68E4-006370FC93B4}"/>
              </a:ext>
            </a:extLst>
          </p:cNvPr>
          <p:cNvGrpSpPr/>
          <p:nvPr/>
        </p:nvGrpSpPr>
        <p:grpSpPr>
          <a:xfrm>
            <a:off x="8816519" y="5643406"/>
            <a:ext cx="351016" cy="351016"/>
            <a:chOff x="2186558" y="5919217"/>
            <a:chExt cx="351016" cy="351016"/>
          </a:xfrm>
        </p:grpSpPr>
        <p:sp>
          <p:nvSpPr>
            <p:cNvPr id="17" name="Oval 13">
              <a:extLst>
                <a:ext uri="{FF2B5EF4-FFF2-40B4-BE49-F238E27FC236}">
                  <a16:creationId xmlns:a16="http://schemas.microsoft.com/office/drawing/2014/main" id="{B019FCA4-066A-6E95-CB1A-25FBFA7E8BFF}"/>
                </a:ext>
              </a:extLst>
            </p:cNvPr>
            <p:cNvSpPr/>
            <p:nvPr/>
          </p:nvSpPr>
          <p:spPr>
            <a:xfrm>
              <a:off x="2186559" y="5919217"/>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fr-FR" sz="800" dirty="0" err="1">
                <a:solidFill>
                  <a:srgbClr val="236800"/>
                </a:solidFill>
              </a:endParaRPr>
            </a:p>
          </p:txBody>
        </p:sp>
        <p:sp>
          <p:nvSpPr>
            <p:cNvPr id="18" name="Graphic 17" descr="Badge Tick1 with solid fill">
              <a:extLst>
                <a:ext uri="{FF2B5EF4-FFF2-40B4-BE49-F238E27FC236}">
                  <a16:creationId xmlns:a16="http://schemas.microsoft.com/office/drawing/2014/main" id="{9F8A254A-9144-C531-9F68-1000568B5B7D}"/>
                </a:ext>
              </a:extLst>
            </p:cNvPr>
            <p:cNvSpPr/>
            <p:nvPr/>
          </p:nvSpPr>
          <p:spPr>
            <a:xfrm>
              <a:off x="2186558" y="5919217"/>
              <a:ext cx="351016" cy="351016"/>
            </a:xfrm>
            <a:custGeom>
              <a:avLst/>
              <a:gdLst>
                <a:gd name="connsiteX0" fmla="*/ 175508 w 351016"/>
                <a:gd name="connsiteY0" fmla="*/ 0 h 351016"/>
                <a:gd name="connsiteX1" fmla="*/ 0 w 351016"/>
                <a:gd name="connsiteY1" fmla="*/ 175508 h 351016"/>
                <a:gd name="connsiteX2" fmla="*/ 175508 w 351016"/>
                <a:gd name="connsiteY2" fmla="*/ 351016 h 351016"/>
                <a:gd name="connsiteX3" fmla="*/ 351016 w 351016"/>
                <a:gd name="connsiteY3" fmla="*/ 175508 h 351016"/>
                <a:gd name="connsiteX4" fmla="*/ 351016 w 351016"/>
                <a:gd name="connsiteY4" fmla="*/ 175494 h 351016"/>
                <a:gd name="connsiteX5" fmla="*/ 175642 w 351016"/>
                <a:gd name="connsiteY5" fmla="*/ 0 h 351016"/>
                <a:gd name="connsiteX6" fmla="*/ 175508 w 351016"/>
                <a:gd name="connsiteY6" fmla="*/ 0 h 351016"/>
                <a:gd name="connsiteX7" fmla="*/ 218023 w 351016"/>
                <a:gd name="connsiteY7" fmla="*/ 183891 h 351016"/>
                <a:gd name="connsiteX8" fmla="*/ 140849 w 351016"/>
                <a:gd name="connsiteY8" fmla="*/ 261143 h 351016"/>
                <a:gd name="connsiteX9" fmla="*/ 74720 w 351016"/>
                <a:gd name="connsiteY9" fmla="*/ 195014 h 351016"/>
                <a:gd name="connsiteX10" fmla="*/ 96814 w 351016"/>
                <a:gd name="connsiteY10" fmla="*/ 172920 h 351016"/>
                <a:gd name="connsiteX11" fmla="*/ 140849 w 351016"/>
                <a:gd name="connsiteY11" fmla="*/ 216956 h 351016"/>
                <a:gd name="connsiteX12" fmla="*/ 204622 w 351016"/>
                <a:gd name="connsiteY12" fmla="*/ 152356 h 351016"/>
                <a:gd name="connsiteX13" fmla="*/ 259341 w 351016"/>
                <a:gd name="connsiteY13" fmla="*/ 98330 h 351016"/>
                <a:gd name="connsiteX14" fmla="*/ 261333 w 351016"/>
                <a:gd name="connsiteY14" fmla="*/ 96481 h 351016"/>
                <a:gd name="connsiteX15" fmla="*/ 263181 w 351016"/>
                <a:gd name="connsiteY15" fmla="*/ 94485 h 351016"/>
                <a:gd name="connsiteX16" fmla="*/ 285585 w 351016"/>
                <a:gd name="connsiteY16" fmla="*/ 116579 h 351016"/>
                <a:gd name="connsiteX17" fmla="*/ 218018 w 351016"/>
                <a:gd name="connsiteY17" fmla="*/ 183877 h 351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1016" h="351016">
                  <a:moveTo>
                    <a:pt x="175508" y="0"/>
                  </a:moveTo>
                  <a:cubicBezTo>
                    <a:pt x="78578" y="0"/>
                    <a:pt x="0" y="78578"/>
                    <a:pt x="0" y="175508"/>
                  </a:cubicBezTo>
                  <a:cubicBezTo>
                    <a:pt x="0" y="272438"/>
                    <a:pt x="78578" y="351016"/>
                    <a:pt x="175508" y="351016"/>
                  </a:cubicBezTo>
                  <a:cubicBezTo>
                    <a:pt x="272438" y="351016"/>
                    <a:pt x="351016" y="272438"/>
                    <a:pt x="351016" y="175508"/>
                  </a:cubicBezTo>
                  <a:cubicBezTo>
                    <a:pt x="351016" y="175503"/>
                    <a:pt x="351016" y="175499"/>
                    <a:pt x="351016" y="175494"/>
                  </a:cubicBezTo>
                  <a:cubicBezTo>
                    <a:pt x="351049" y="78605"/>
                    <a:pt x="272532" y="33"/>
                    <a:pt x="175642" y="0"/>
                  </a:cubicBezTo>
                  <a:cubicBezTo>
                    <a:pt x="175597" y="0"/>
                    <a:pt x="175553" y="0"/>
                    <a:pt x="175508" y="0"/>
                  </a:cubicBezTo>
                  <a:close/>
                  <a:moveTo>
                    <a:pt x="218023" y="183891"/>
                  </a:moveTo>
                  <a:cubicBezTo>
                    <a:pt x="192453" y="209415"/>
                    <a:pt x="166728" y="235166"/>
                    <a:pt x="140849" y="261143"/>
                  </a:cubicBezTo>
                  <a:cubicBezTo>
                    <a:pt x="118858" y="239048"/>
                    <a:pt x="96815" y="217005"/>
                    <a:pt x="74720" y="195014"/>
                  </a:cubicBezTo>
                  <a:lnTo>
                    <a:pt x="96814" y="172920"/>
                  </a:lnTo>
                  <a:lnTo>
                    <a:pt x="140849" y="216956"/>
                  </a:lnTo>
                  <a:cubicBezTo>
                    <a:pt x="162227" y="195270"/>
                    <a:pt x="183484" y="173737"/>
                    <a:pt x="204622" y="152356"/>
                  </a:cubicBezTo>
                  <a:cubicBezTo>
                    <a:pt x="225745" y="130978"/>
                    <a:pt x="237432" y="119504"/>
                    <a:pt x="259341" y="98330"/>
                  </a:cubicBezTo>
                  <a:cubicBezTo>
                    <a:pt x="259956" y="97715"/>
                    <a:pt x="260617" y="97105"/>
                    <a:pt x="261333" y="96481"/>
                  </a:cubicBezTo>
                  <a:cubicBezTo>
                    <a:pt x="262027" y="95892"/>
                    <a:pt x="262648" y="95222"/>
                    <a:pt x="263181" y="94485"/>
                  </a:cubicBezTo>
                  <a:lnTo>
                    <a:pt x="285585" y="116579"/>
                  </a:lnTo>
                  <a:cubicBezTo>
                    <a:pt x="259563" y="142457"/>
                    <a:pt x="243592" y="158354"/>
                    <a:pt x="218018" y="183877"/>
                  </a:cubicBezTo>
                  <a:close/>
                </a:path>
              </a:pathLst>
            </a:custGeom>
            <a:solidFill>
              <a:schemeClr val="accent1"/>
            </a:solidFill>
            <a:ln w="4564" cap="flat">
              <a:noFill/>
              <a:prstDash val="solid"/>
              <a:miter/>
            </a:ln>
          </p:spPr>
          <p:txBody>
            <a:bodyPr rtlCol="0" anchor="ctr"/>
            <a:lstStyle/>
            <a:p>
              <a:endParaRPr lang="fr-FR"/>
            </a:p>
          </p:txBody>
        </p:sp>
      </p:grpSp>
      <p:sp>
        <p:nvSpPr>
          <p:cNvPr id="20" name="Rectangle 19">
            <a:extLst>
              <a:ext uri="{FF2B5EF4-FFF2-40B4-BE49-F238E27FC236}">
                <a16:creationId xmlns:a16="http://schemas.microsoft.com/office/drawing/2014/main" id="{6E5649E0-35A6-95E7-8A98-1E27FA4CF9F5}"/>
              </a:ext>
            </a:extLst>
          </p:cNvPr>
          <p:cNvSpPr/>
          <p:nvPr/>
        </p:nvSpPr>
        <p:spPr>
          <a:xfrm>
            <a:off x="10910416" y="0"/>
            <a:ext cx="1281584" cy="437684"/>
          </a:xfrm>
          <a:prstGeom prst="rect">
            <a:avLst/>
          </a:prstGeom>
          <a:solidFill>
            <a:srgbClr val="005E00"/>
          </a:solidFill>
        </p:spPr>
        <p:txBody>
          <a:bodyPr wrap="square">
            <a:spAutoFit/>
          </a:bodyPr>
          <a:lstStyle/>
          <a:p>
            <a:pPr defTabSz="932863"/>
            <a:r>
              <a:rPr lang="fr-FR" sz="1122" b="1" dirty="0">
                <a:solidFill>
                  <a:srgbClr val="FFFFFF"/>
                </a:solidFill>
              </a:rPr>
              <a:t>FICHE PROJET</a:t>
            </a:r>
          </a:p>
          <a:p>
            <a:pPr algn="ctr" defTabSz="932863"/>
            <a:r>
              <a:rPr lang="fr-FR" sz="1122" b="1" dirty="0">
                <a:solidFill>
                  <a:srgbClr val="FFFFFF"/>
                </a:solidFill>
              </a:rPr>
              <a:t>MTCA </a:t>
            </a:r>
            <a:endParaRPr lang="en-GB" sz="1122" dirty="0">
              <a:solidFill>
                <a:srgbClr val="FFFFFF"/>
              </a:solidFill>
            </a:endParaRPr>
          </a:p>
        </p:txBody>
      </p:sp>
      <p:sp>
        <p:nvSpPr>
          <p:cNvPr id="22" name="Shape 2253">
            <a:extLst>
              <a:ext uri="{FF2B5EF4-FFF2-40B4-BE49-F238E27FC236}">
                <a16:creationId xmlns:a16="http://schemas.microsoft.com/office/drawing/2014/main" id="{A848D07E-E7DC-45B8-219D-8F6833FAC83E}"/>
              </a:ext>
            </a:extLst>
          </p:cNvPr>
          <p:cNvSpPr txBox="1"/>
          <p:nvPr/>
        </p:nvSpPr>
        <p:spPr>
          <a:xfrm>
            <a:off x="3232051" y="4516100"/>
            <a:ext cx="6293827" cy="1153800"/>
          </a:xfrm>
          <a:prstGeom prst="rect">
            <a:avLst/>
          </a:prstGeom>
          <a:noFill/>
          <a:ln>
            <a:noFill/>
          </a:ln>
        </p:spPr>
        <p:txBody>
          <a:bodyPr wrap="square" lIns="0" tIns="0" rIns="0" bIns="0" numCol="1" anchor="t" anchorCtr="0">
            <a:noAutofit/>
          </a:bodyPr>
          <a:lstStyle/>
          <a:p>
            <a:pPr marL="228600" lvl="1" indent="-228600" defTabSz="932863">
              <a:spcAft>
                <a:spcPts val="306"/>
              </a:spcAft>
              <a:buClr>
                <a:srgbClr val="005E00"/>
              </a:buClr>
              <a:buSzPct val="122000"/>
              <a:buFont typeface="Arial" panose="020B0604020202020204" pitchFamily="34" charset="0"/>
              <a:buChar char="•"/>
            </a:pPr>
            <a:r>
              <a:rPr lang="fr-FR" sz="1153" dirty="0">
                <a:solidFill>
                  <a:srgbClr val="000000"/>
                </a:solidFill>
                <a:sym typeface="Arial"/>
              </a:rPr>
              <a:t>Partenariat public–privé (PPP) et des investisseurs privés, prêts concessionnels et subventions</a:t>
            </a:r>
          </a:p>
          <a:p>
            <a:pPr marL="228600" lvl="1" indent="-228600" defTabSz="932863">
              <a:spcAft>
                <a:spcPts val="306"/>
              </a:spcAft>
              <a:buClr>
                <a:srgbClr val="005E00"/>
              </a:buClr>
              <a:buSzPct val="122000"/>
              <a:buFont typeface="Arial" panose="020B0604020202020204" pitchFamily="34" charset="0"/>
              <a:buChar char="•"/>
            </a:pPr>
            <a:r>
              <a:rPr lang="fr-FR" sz="1153" dirty="0">
                <a:solidFill>
                  <a:srgbClr val="000000"/>
                </a:solidFill>
                <a:sym typeface="Arial"/>
              </a:rPr>
              <a:t>Mode de remboursement = le remboursement reposera sur les revenus d’exploitation du site</a:t>
            </a:r>
          </a:p>
          <a:p>
            <a:pPr marL="228600" lvl="1" indent="-228600" defTabSz="932863">
              <a:spcAft>
                <a:spcPts val="306"/>
              </a:spcAft>
              <a:buClr>
                <a:srgbClr val="005E00"/>
              </a:buClr>
              <a:buSzPct val="122000"/>
              <a:buFont typeface="Arial" panose="020B0604020202020204" pitchFamily="34" charset="0"/>
              <a:buChar char="•"/>
            </a:pPr>
            <a:r>
              <a:rPr lang="fr-FR" sz="1153" dirty="0">
                <a:solidFill>
                  <a:srgbClr val="000000"/>
                </a:solidFill>
                <a:sym typeface="Arial"/>
              </a:rPr>
              <a:t>Les financements concessionnels seront remboursés à long terme selon des conditions préférentielles</a:t>
            </a:r>
            <a:endParaRPr lang="fr-CA" sz="1153" dirty="0">
              <a:solidFill>
                <a:srgbClr val="000000"/>
              </a:solidFill>
              <a:sym typeface="Arial"/>
            </a:endParaRPr>
          </a:p>
        </p:txBody>
      </p:sp>
    </p:spTree>
    <p:extLst>
      <p:ext uri="{BB962C8B-B14F-4D97-AF65-F5344CB8AC3E}">
        <p14:creationId xmlns:p14="http://schemas.microsoft.com/office/powerpoint/2010/main" val="2995358968"/>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CustomShape 1">
            <a:extLst>
              <a:ext uri="{FF2B5EF4-FFF2-40B4-BE49-F238E27FC236}">
                <a16:creationId xmlns:a16="http://schemas.microsoft.com/office/drawing/2014/main" id="{7ECE9A03-C0D4-4269-BE80-5F6B3FCAC40E}"/>
              </a:ext>
            </a:extLst>
          </p:cNvPr>
          <p:cNvSpPr/>
          <p:nvPr/>
        </p:nvSpPr>
        <p:spPr>
          <a:xfrm>
            <a:off x="267975" y="941850"/>
            <a:ext cx="11723397" cy="5450637"/>
          </a:xfrm>
          <a:prstGeom prst="rect">
            <a:avLst/>
          </a:prstGeom>
          <a:noFill/>
          <a:ln w="25560">
            <a:solidFill>
              <a:srgbClr val="006D00"/>
            </a:solidFill>
            <a:round/>
          </a:ln>
        </p:spPr>
        <p:style>
          <a:lnRef idx="0">
            <a:scrgbClr r="0" g="0" b="0"/>
          </a:lnRef>
          <a:fillRef idx="0">
            <a:scrgbClr r="0" g="0" b="0"/>
          </a:fillRef>
          <a:effectRef idx="0">
            <a:scrgbClr r="0" g="0" b="0"/>
          </a:effectRef>
          <a:fontRef idx="minor"/>
        </p:style>
        <p:txBody>
          <a:bodyPr/>
          <a:lstStyle/>
          <a:p>
            <a:pPr defTabSz="932863"/>
            <a:endParaRPr lang="en-GB" sz="1837" dirty="0">
              <a:solidFill>
                <a:srgbClr val="000000"/>
              </a:solidFill>
              <a:latin typeface="Arial"/>
            </a:endParaRPr>
          </a:p>
        </p:txBody>
      </p:sp>
      <p:sp>
        <p:nvSpPr>
          <p:cNvPr id="86" name="CustomShape 2"/>
          <p:cNvSpPr/>
          <p:nvPr/>
        </p:nvSpPr>
        <p:spPr>
          <a:xfrm>
            <a:off x="374214" y="1056436"/>
            <a:ext cx="1013071" cy="1200759"/>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defTabSz="932863"/>
            <a:r>
              <a:rPr lang="en-ZA" sz="1204" b="1" dirty="0">
                <a:solidFill>
                  <a:srgbClr val="FFFFFF"/>
                </a:solidFill>
                <a:latin typeface="Arial"/>
                <a:ea typeface="Arial"/>
              </a:rPr>
              <a:t>Aperçu</a:t>
            </a:r>
            <a:endParaRPr sz="1837" dirty="0">
              <a:solidFill>
                <a:srgbClr val="000000"/>
              </a:solidFill>
              <a:latin typeface="Arial"/>
            </a:endParaRPr>
          </a:p>
        </p:txBody>
      </p:sp>
      <p:sp>
        <p:nvSpPr>
          <p:cNvPr id="87" name="CustomShape 3"/>
          <p:cNvSpPr/>
          <p:nvPr/>
        </p:nvSpPr>
        <p:spPr>
          <a:xfrm>
            <a:off x="375850" y="2328312"/>
            <a:ext cx="1017605" cy="3204387"/>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defTabSz="932863"/>
            <a:r>
              <a:rPr lang="en-ZA" sz="1204" b="1" dirty="0">
                <a:solidFill>
                  <a:srgbClr val="FFFFFF"/>
                </a:solidFill>
                <a:latin typeface="Arial"/>
                <a:ea typeface="Arial"/>
              </a:rPr>
              <a:t>Description</a:t>
            </a:r>
            <a:endParaRPr sz="1837" dirty="0">
              <a:solidFill>
                <a:srgbClr val="000000"/>
              </a:solidFill>
              <a:latin typeface="Arial"/>
            </a:endParaRPr>
          </a:p>
        </p:txBody>
      </p:sp>
      <p:sp>
        <p:nvSpPr>
          <p:cNvPr id="89" name="CustomShape 5"/>
          <p:cNvSpPr/>
          <p:nvPr/>
        </p:nvSpPr>
        <p:spPr>
          <a:xfrm>
            <a:off x="2006603" y="1238318"/>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en-ZA" sz="1204" b="1" dirty="0">
                <a:solidFill>
                  <a:srgbClr val="236800"/>
                </a:solidFill>
                <a:latin typeface="Arial"/>
                <a:ea typeface="Arial"/>
              </a:rPr>
              <a:t>Localisation</a:t>
            </a:r>
            <a:endParaRPr sz="1837" dirty="0">
              <a:solidFill>
                <a:srgbClr val="000000"/>
              </a:solidFill>
              <a:latin typeface="Arial"/>
            </a:endParaRPr>
          </a:p>
        </p:txBody>
      </p:sp>
      <p:sp>
        <p:nvSpPr>
          <p:cNvPr id="90" name="CustomShape 6"/>
          <p:cNvSpPr/>
          <p:nvPr/>
        </p:nvSpPr>
        <p:spPr>
          <a:xfrm>
            <a:off x="3201777" y="1245580"/>
            <a:ext cx="5508665" cy="253049"/>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a:lnSpc>
                <a:spcPct val="100000"/>
              </a:lnSpc>
            </a:pPr>
            <a:r>
              <a:rPr lang="en-ZA" sz="1153" dirty="0" err="1">
                <a:solidFill>
                  <a:srgbClr val="000000"/>
                </a:solidFill>
                <a:latin typeface="Arial"/>
              </a:rPr>
              <a:t>Préfecture</a:t>
            </a:r>
            <a:r>
              <a:rPr lang="en-ZA" sz="1153" dirty="0">
                <a:solidFill>
                  <a:srgbClr val="000000"/>
                </a:solidFill>
                <a:latin typeface="Arial"/>
              </a:rPr>
              <a:t> de </a:t>
            </a:r>
            <a:r>
              <a:rPr lang="en-ZA" sz="1153" dirty="0" err="1">
                <a:solidFill>
                  <a:srgbClr val="000000"/>
                </a:solidFill>
                <a:latin typeface="Arial"/>
              </a:rPr>
              <a:t>Kougnohou</a:t>
            </a:r>
            <a:endParaRPr lang="en-ZA" sz="1153" dirty="0"/>
          </a:p>
        </p:txBody>
      </p:sp>
      <p:sp>
        <p:nvSpPr>
          <p:cNvPr id="91" name="CustomShape 7"/>
          <p:cNvSpPr/>
          <p:nvPr/>
        </p:nvSpPr>
        <p:spPr>
          <a:xfrm>
            <a:off x="2015195" y="1761610"/>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en-ZA" sz="1204" b="1" dirty="0">
                <a:solidFill>
                  <a:srgbClr val="236800"/>
                </a:solidFill>
                <a:latin typeface="Arial"/>
                <a:ea typeface="Arial"/>
              </a:rPr>
              <a:t>Coût estimatif</a:t>
            </a:r>
            <a:endParaRPr sz="1837" dirty="0">
              <a:solidFill>
                <a:srgbClr val="000000"/>
              </a:solidFill>
              <a:latin typeface="Arial"/>
            </a:endParaRPr>
          </a:p>
        </p:txBody>
      </p:sp>
      <p:sp>
        <p:nvSpPr>
          <p:cNvPr id="92" name="CustomShape 8"/>
          <p:cNvSpPr/>
          <p:nvPr/>
        </p:nvSpPr>
        <p:spPr>
          <a:xfrm>
            <a:off x="3233688" y="1721558"/>
            <a:ext cx="5508665" cy="253049"/>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en-US" sz="1200" b="1" i="0" u="none" strike="noStrike" dirty="0">
                <a:solidFill>
                  <a:srgbClr val="0D0D0D"/>
                </a:solidFill>
                <a:effectLst/>
                <a:latin typeface="Arial Narrow" panose="020B0606020202030204" pitchFamily="34" charset="0"/>
              </a:rPr>
              <a:t> 3 167 683 660 </a:t>
            </a:r>
            <a:r>
              <a:rPr lang="en-ZA" sz="1200" b="1" i="0" u="none" strike="noStrike" dirty="0">
                <a:solidFill>
                  <a:srgbClr val="000000"/>
                </a:solidFill>
                <a:effectLst/>
                <a:latin typeface="Arial"/>
              </a:rPr>
              <a:t>F CFA </a:t>
            </a:r>
            <a:r>
              <a:rPr lang="en-ZA" sz="1200" b="1" i="0" u="none" strike="noStrike" dirty="0" err="1">
                <a:solidFill>
                  <a:srgbClr val="000000"/>
                </a:solidFill>
                <a:effectLst/>
                <a:latin typeface="Arial"/>
              </a:rPr>
              <a:t>ou</a:t>
            </a:r>
            <a:r>
              <a:rPr lang="en-ZA" sz="1200" b="1" i="0" u="none" strike="noStrike" dirty="0">
                <a:solidFill>
                  <a:srgbClr val="000000"/>
                </a:solidFill>
                <a:effectLst/>
                <a:latin typeface="Arial"/>
              </a:rPr>
              <a:t> 6 millions de dollars us</a:t>
            </a:r>
            <a:endParaRPr sz="1200" dirty="0">
              <a:solidFill>
                <a:srgbClr val="000000"/>
              </a:solidFill>
              <a:latin typeface="Arial"/>
            </a:endParaRPr>
          </a:p>
        </p:txBody>
      </p:sp>
      <p:sp>
        <p:nvSpPr>
          <p:cNvPr id="97" name="CustomShape 13"/>
          <p:cNvSpPr/>
          <p:nvPr/>
        </p:nvSpPr>
        <p:spPr>
          <a:xfrm>
            <a:off x="2026936" y="2401808"/>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en-ZA" sz="1204" b="1" dirty="0">
                <a:solidFill>
                  <a:srgbClr val="236800"/>
                </a:solidFill>
                <a:latin typeface="Arial"/>
                <a:ea typeface="Arial"/>
              </a:rPr>
              <a:t>Description et </a:t>
            </a:r>
            <a:r>
              <a:rPr lang="en-ZA" sz="1204" b="1" dirty="0">
                <a:solidFill>
                  <a:srgbClr val="236800"/>
                </a:solidFill>
                <a:ea typeface="Arial"/>
              </a:rPr>
              <a:t>caractéristiques</a:t>
            </a:r>
            <a:r>
              <a:rPr lang="en-ZA" sz="1204" b="1" dirty="0">
                <a:solidFill>
                  <a:srgbClr val="236800"/>
                </a:solidFill>
                <a:latin typeface="Arial"/>
                <a:ea typeface="Arial"/>
              </a:rPr>
              <a:t> techniques</a:t>
            </a:r>
            <a:endParaRPr sz="1837" dirty="0">
              <a:solidFill>
                <a:srgbClr val="000000"/>
              </a:solidFill>
              <a:latin typeface="Arial"/>
            </a:endParaRPr>
          </a:p>
        </p:txBody>
      </p:sp>
      <p:sp>
        <p:nvSpPr>
          <p:cNvPr id="99" name="CustomShape 15"/>
          <p:cNvSpPr/>
          <p:nvPr/>
        </p:nvSpPr>
        <p:spPr>
          <a:xfrm>
            <a:off x="1993255" y="3749459"/>
            <a:ext cx="1419494" cy="368738"/>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en-ZA" sz="1204" b="1" dirty="0" err="1">
                <a:solidFill>
                  <a:srgbClr val="236800"/>
                </a:solidFill>
                <a:latin typeface="Arial"/>
                <a:ea typeface="Arial"/>
              </a:rPr>
              <a:t>Opportunités</a:t>
            </a:r>
            <a:r>
              <a:rPr lang="en-ZA" sz="1204" b="1" dirty="0">
                <a:solidFill>
                  <a:srgbClr val="236800"/>
                </a:solidFill>
                <a:latin typeface="Arial"/>
                <a:ea typeface="Arial"/>
              </a:rPr>
              <a:t> de </a:t>
            </a:r>
            <a:r>
              <a:rPr lang="en-ZA" sz="1204" b="1" dirty="0" err="1">
                <a:solidFill>
                  <a:srgbClr val="236800"/>
                </a:solidFill>
                <a:latin typeface="Arial"/>
                <a:ea typeface="Arial"/>
              </a:rPr>
              <a:t>l’investissement</a:t>
            </a:r>
            <a:endParaRPr sz="1837" dirty="0">
              <a:solidFill>
                <a:srgbClr val="000000"/>
              </a:solidFill>
              <a:latin typeface="Arial"/>
            </a:endParaRPr>
          </a:p>
        </p:txBody>
      </p:sp>
      <p:sp>
        <p:nvSpPr>
          <p:cNvPr id="105" name="CustomShape 21"/>
          <p:cNvSpPr/>
          <p:nvPr/>
        </p:nvSpPr>
        <p:spPr>
          <a:xfrm>
            <a:off x="1682503" y="2054317"/>
            <a:ext cx="7812000" cy="0"/>
          </a:xfrm>
          <a:prstGeom prst="straightConnector1">
            <a:avLst/>
          </a:prstGeom>
          <a:noFill/>
          <a:ln w="12600">
            <a:solidFill>
              <a:schemeClr val="accent6"/>
            </a:solidFill>
            <a:round/>
          </a:ln>
        </p:spPr>
        <p:style>
          <a:lnRef idx="0">
            <a:scrgbClr r="0" g="0" b="0"/>
          </a:lnRef>
          <a:fillRef idx="0">
            <a:scrgbClr r="0" g="0" b="0"/>
          </a:fillRef>
          <a:effectRef idx="0">
            <a:scrgbClr r="0" g="0" b="0"/>
          </a:effectRef>
          <a:fontRef idx="minor"/>
        </p:style>
        <p:txBody>
          <a:bodyPr/>
          <a:lstStyle/>
          <a:p>
            <a:endParaRPr lang="fr-TG"/>
          </a:p>
        </p:txBody>
      </p:sp>
      <p:sp>
        <p:nvSpPr>
          <p:cNvPr id="106" name="CustomShape 22"/>
          <p:cNvSpPr/>
          <p:nvPr/>
        </p:nvSpPr>
        <p:spPr>
          <a:xfrm>
            <a:off x="1609831" y="1164779"/>
            <a:ext cx="242765" cy="294550"/>
          </a:xfrm>
          <a:custGeom>
            <a:avLst/>
            <a:gdLst/>
            <a:ahLst/>
            <a:cxnLst/>
            <a:rect l="0" t="0" r="r" b="b"/>
            <a:pathLst>
              <a:path w="120001" h="120001">
                <a:moveTo>
                  <a:pt x="98734" y="13125"/>
                </a:moveTo>
                <a:cubicBezTo>
                  <a:pt x="88101" y="4375"/>
                  <a:pt x="73670" y="0"/>
                  <a:pt x="60000" y="0"/>
                </a:cubicBezTo>
                <a:cubicBezTo>
                  <a:pt x="60000" y="0"/>
                  <a:pt x="60000" y="0"/>
                  <a:pt x="60000" y="0"/>
                </a:cubicBezTo>
                <a:cubicBezTo>
                  <a:pt x="46329" y="0"/>
                  <a:pt x="31898" y="4375"/>
                  <a:pt x="21265" y="13125"/>
                </a:cubicBezTo>
                <a:cubicBezTo>
                  <a:pt x="0" y="30625"/>
                  <a:pt x="0" y="59375"/>
                  <a:pt x="21265" y="76875"/>
                </a:cubicBezTo>
                <a:cubicBezTo>
                  <a:pt x="34936" y="89375"/>
                  <a:pt x="46329" y="93125"/>
                  <a:pt x="53164" y="108750"/>
                </a:cubicBezTo>
                <a:cubicBezTo>
                  <a:pt x="56962" y="117500"/>
                  <a:pt x="56962" y="117500"/>
                  <a:pt x="56962" y="117500"/>
                </a:cubicBezTo>
                <a:cubicBezTo>
                  <a:pt x="56962" y="118125"/>
                  <a:pt x="57721" y="120000"/>
                  <a:pt x="60000" y="120000"/>
                </a:cubicBezTo>
                <a:cubicBezTo>
                  <a:pt x="62278" y="120000"/>
                  <a:pt x="63037" y="118125"/>
                  <a:pt x="63037" y="117500"/>
                </a:cubicBezTo>
                <a:cubicBezTo>
                  <a:pt x="66835" y="108750"/>
                  <a:pt x="66835" y="108750"/>
                  <a:pt x="66835" y="108750"/>
                </a:cubicBezTo>
                <a:cubicBezTo>
                  <a:pt x="73670" y="93125"/>
                  <a:pt x="85063" y="89375"/>
                  <a:pt x="98734" y="76875"/>
                </a:cubicBezTo>
                <a:cubicBezTo>
                  <a:pt x="120000" y="59375"/>
                  <a:pt x="120000" y="30625"/>
                  <a:pt x="98734" y="13125"/>
                </a:cubicBezTo>
                <a:lnTo>
                  <a:pt x="60000" y="82500"/>
                </a:lnTo>
                <a:cubicBezTo>
                  <a:pt x="34936" y="82500"/>
                  <a:pt x="14430" y="65625"/>
                  <a:pt x="14430" y="45000"/>
                </a:cubicBezTo>
                <a:cubicBezTo>
                  <a:pt x="14430" y="24375"/>
                  <a:pt x="34936" y="7500"/>
                  <a:pt x="60000" y="7500"/>
                </a:cubicBezTo>
                <a:cubicBezTo>
                  <a:pt x="85063" y="7500"/>
                  <a:pt x="105569" y="24375"/>
                  <a:pt x="105569" y="45000"/>
                </a:cubicBezTo>
                <a:cubicBezTo>
                  <a:pt x="105569" y="65625"/>
                  <a:pt x="85063" y="82500"/>
                  <a:pt x="60000" y="82500"/>
                </a:cubicBezTo>
              </a:path>
            </a:pathLst>
          </a:custGeom>
          <a:solidFill>
            <a:schemeClr val="accent1"/>
          </a:solidFill>
          <a:ln>
            <a:noFill/>
          </a:ln>
        </p:spPr>
        <p:style>
          <a:lnRef idx="0">
            <a:scrgbClr r="0" g="0" b="0"/>
          </a:lnRef>
          <a:fillRef idx="0">
            <a:scrgbClr r="0" g="0" b="0"/>
          </a:fillRef>
          <a:effectRef idx="0">
            <a:scrgbClr r="0" g="0" b="0"/>
          </a:effectRef>
          <a:fontRef idx="minor"/>
        </p:style>
        <p:txBody>
          <a:bodyPr/>
          <a:lstStyle/>
          <a:p>
            <a:endParaRPr lang="fr-TG"/>
          </a:p>
        </p:txBody>
      </p:sp>
      <p:sp>
        <p:nvSpPr>
          <p:cNvPr id="123" name="CustomShape 39"/>
          <p:cNvSpPr/>
          <p:nvPr/>
        </p:nvSpPr>
        <p:spPr>
          <a:xfrm>
            <a:off x="1551982" y="3779942"/>
            <a:ext cx="339724" cy="307772"/>
          </a:xfrm>
          <a:custGeom>
            <a:avLst/>
            <a:gdLst/>
            <a:ahLst/>
            <a:cxnLst/>
            <a:rect l="0" t="0" r="r" b="b"/>
            <a:pathLst>
              <a:path w="120000" h="120001">
                <a:moveTo>
                  <a:pt x="7231" y="92805"/>
                </a:moveTo>
                <a:lnTo>
                  <a:pt x="7231" y="120000"/>
                </a:lnTo>
                <a:lnTo>
                  <a:pt x="34397" y="120000"/>
                </a:lnTo>
                <a:lnTo>
                  <a:pt x="34397" y="69064"/>
                </a:lnTo>
                <a:lnTo>
                  <a:pt x="32833" y="67338"/>
                </a:lnTo>
                <a:lnTo>
                  <a:pt x="7231" y="92805"/>
                </a:lnTo>
                <a:lnTo>
                  <a:pt x="42605" y="78129"/>
                </a:lnTo>
                <a:lnTo>
                  <a:pt x="42605" y="120000"/>
                </a:lnTo>
                <a:lnTo>
                  <a:pt x="70749" y="120000"/>
                </a:lnTo>
                <a:lnTo>
                  <a:pt x="70749" y="75539"/>
                </a:lnTo>
                <a:lnTo>
                  <a:pt x="55114" y="91942"/>
                </a:lnTo>
                <a:lnTo>
                  <a:pt x="42605" y="78129"/>
                </a:lnTo>
                <a:lnTo>
                  <a:pt x="88729" y="10143"/>
                </a:lnTo>
                <a:lnTo>
                  <a:pt x="96938" y="18345"/>
                </a:lnTo>
                <a:lnTo>
                  <a:pt x="55114" y="60863"/>
                </a:lnTo>
                <a:lnTo>
                  <a:pt x="32833" y="36474"/>
                </a:lnTo>
                <a:lnTo>
                  <a:pt x="0" y="69064"/>
                </a:lnTo>
                <a:lnTo>
                  <a:pt x="6449" y="77266"/>
                </a:lnTo>
                <a:lnTo>
                  <a:pt x="32833" y="51798"/>
                </a:lnTo>
                <a:lnTo>
                  <a:pt x="55114" y="76402"/>
                </a:lnTo>
                <a:lnTo>
                  <a:pt x="103583" y="25467"/>
                </a:lnTo>
                <a:lnTo>
                  <a:pt x="111791" y="35611"/>
                </a:lnTo>
                <a:lnTo>
                  <a:pt x="119999" y="0"/>
                </a:lnTo>
                <a:lnTo>
                  <a:pt x="88729" y="10143"/>
                </a:lnTo>
                <a:lnTo>
                  <a:pt x="78957" y="66474"/>
                </a:lnTo>
                <a:lnTo>
                  <a:pt x="78957" y="120000"/>
                </a:lnTo>
                <a:lnTo>
                  <a:pt x="106905" y="120000"/>
                </a:lnTo>
                <a:lnTo>
                  <a:pt x="106905" y="41870"/>
                </a:lnTo>
                <a:lnTo>
                  <a:pt x="105146" y="40143"/>
                </a:lnTo>
                <a:lnTo>
                  <a:pt x="78957" y="66474"/>
                </a:lnTo>
              </a:path>
            </a:pathLst>
          </a:custGeom>
          <a:solidFill>
            <a:schemeClr val="accent1"/>
          </a:solidFill>
          <a:ln>
            <a:noFill/>
          </a:ln>
        </p:spPr>
        <p:style>
          <a:lnRef idx="0">
            <a:scrgbClr r="0" g="0" b="0"/>
          </a:lnRef>
          <a:fillRef idx="0">
            <a:scrgbClr r="0" g="0" b="0"/>
          </a:fillRef>
          <a:effectRef idx="0">
            <a:scrgbClr r="0" g="0" b="0"/>
          </a:effectRef>
          <a:fontRef idx="minor"/>
        </p:style>
        <p:txBody>
          <a:bodyPr/>
          <a:lstStyle/>
          <a:p>
            <a:endParaRPr lang="fr-TG"/>
          </a:p>
        </p:txBody>
      </p:sp>
      <p:sp>
        <p:nvSpPr>
          <p:cNvPr id="133" name="CustomShape 48"/>
          <p:cNvSpPr/>
          <p:nvPr/>
        </p:nvSpPr>
        <p:spPr>
          <a:xfrm>
            <a:off x="1996212" y="4771941"/>
            <a:ext cx="1419494" cy="368738"/>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en-ZA" sz="1204" b="1" dirty="0" err="1">
                <a:solidFill>
                  <a:srgbClr val="236800"/>
                </a:solidFill>
                <a:latin typeface="Arial"/>
                <a:ea typeface="Arial"/>
              </a:rPr>
              <a:t>Partenariat</a:t>
            </a:r>
            <a:r>
              <a:rPr lang="en-ZA" sz="1204" b="1" dirty="0">
                <a:solidFill>
                  <a:srgbClr val="236800"/>
                </a:solidFill>
                <a:latin typeface="Arial"/>
                <a:ea typeface="Arial"/>
              </a:rPr>
              <a:t> recherché</a:t>
            </a:r>
            <a:endParaRPr sz="1837" dirty="0">
              <a:solidFill>
                <a:srgbClr val="000000"/>
              </a:solidFill>
              <a:latin typeface="Arial"/>
            </a:endParaRPr>
          </a:p>
        </p:txBody>
      </p:sp>
      <p:sp>
        <p:nvSpPr>
          <p:cNvPr id="137" name="CustomShape 52"/>
          <p:cNvSpPr/>
          <p:nvPr/>
        </p:nvSpPr>
        <p:spPr>
          <a:xfrm>
            <a:off x="1586690" y="1706821"/>
            <a:ext cx="259659" cy="297121"/>
          </a:xfrm>
          <a:custGeom>
            <a:avLst/>
            <a:gdLst/>
            <a:ahLst/>
            <a:cxnLst/>
            <a:rect l="0" t="0" r="r" b="b"/>
            <a:pathLst>
              <a:path w="120001" h="120001">
                <a:moveTo>
                  <a:pt x="58378" y="102992"/>
                </a:moveTo>
                <a:cubicBezTo>
                  <a:pt x="45405" y="109606"/>
                  <a:pt x="25945" y="109606"/>
                  <a:pt x="12972" y="102992"/>
                </a:cubicBezTo>
                <a:cubicBezTo>
                  <a:pt x="6486" y="100157"/>
                  <a:pt x="3243" y="96377"/>
                  <a:pt x="3243" y="91653"/>
                </a:cubicBezTo>
                <a:cubicBezTo>
                  <a:pt x="3243" y="102047"/>
                  <a:pt x="3243" y="102047"/>
                  <a:pt x="3243" y="102047"/>
                </a:cubicBezTo>
                <a:cubicBezTo>
                  <a:pt x="3243" y="105826"/>
                  <a:pt x="6486" y="110551"/>
                  <a:pt x="12972" y="113385"/>
                </a:cubicBezTo>
                <a:cubicBezTo>
                  <a:pt x="25945" y="120000"/>
                  <a:pt x="45405" y="120000"/>
                  <a:pt x="58378" y="113385"/>
                </a:cubicBezTo>
                <a:cubicBezTo>
                  <a:pt x="64864" y="110551"/>
                  <a:pt x="68108" y="105826"/>
                  <a:pt x="68108" y="102047"/>
                </a:cubicBezTo>
                <a:cubicBezTo>
                  <a:pt x="68108" y="91653"/>
                  <a:pt x="68108" y="91653"/>
                  <a:pt x="68108" y="91653"/>
                </a:cubicBezTo>
                <a:cubicBezTo>
                  <a:pt x="68108" y="96377"/>
                  <a:pt x="64864" y="100157"/>
                  <a:pt x="58378" y="102992"/>
                </a:cubicBezTo>
                <a:lnTo>
                  <a:pt x="58378" y="74645"/>
                </a:lnTo>
                <a:cubicBezTo>
                  <a:pt x="45405" y="81259"/>
                  <a:pt x="25945" y="81259"/>
                  <a:pt x="12972" y="74645"/>
                </a:cubicBezTo>
                <a:cubicBezTo>
                  <a:pt x="6486" y="71811"/>
                  <a:pt x="3243" y="67086"/>
                  <a:pt x="3243" y="63307"/>
                </a:cubicBezTo>
                <a:cubicBezTo>
                  <a:pt x="3243" y="72755"/>
                  <a:pt x="3243" y="72755"/>
                  <a:pt x="3243" y="72755"/>
                </a:cubicBezTo>
                <a:cubicBezTo>
                  <a:pt x="3243" y="77480"/>
                  <a:pt x="6486" y="81259"/>
                  <a:pt x="12972" y="85039"/>
                </a:cubicBezTo>
                <a:cubicBezTo>
                  <a:pt x="25945" y="90708"/>
                  <a:pt x="45405" y="90708"/>
                  <a:pt x="58378" y="85039"/>
                </a:cubicBezTo>
                <a:cubicBezTo>
                  <a:pt x="64864" y="81259"/>
                  <a:pt x="68108" y="77480"/>
                  <a:pt x="68108" y="72755"/>
                </a:cubicBezTo>
                <a:cubicBezTo>
                  <a:pt x="68108" y="63307"/>
                  <a:pt x="68108" y="63307"/>
                  <a:pt x="68108" y="63307"/>
                </a:cubicBezTo>
                <a:cubicBezTo>
                  <a:pt x="68108" y="67086"/>
                  <a:pt x="64864" y="71811"/>
                  <a:pt x="58378" y="74645"/>
                </a:cubicBezTo>
                <a:lnTo>
                  <a:pt x="58378" y="88818"/>
                </a:lnTo>
                <a:cubicBezTo>
                  <a:pt x="45405" y="95433"/>
                  <a:pt x="25945" y="95433"/>
                  <a:pt x="12972" y="88818"/>
                </a:cubicBezTo>
                <a:cubicBezTo>
                  <a:pt x="6486" y="85984"/>
                  <a:pt x="3243" y="82204"/>
                  <a:pt x="3243" y="77480"/>
                </a:cubicBezTo>
                <a:cubicBezTo>
                  <a:pt x="3243" y="87874"/>
                  <a:pt x="3243" y="87874"/>
                  <a:pt x="3243" y="87874"/>
                </a:cubicBezTo>
                <a:cubicBezTo>
                  <a:pt x="3243" y="91653"/>
                  <a:pt x="6486" y="95433"/>
                  <a:pt x="12972" y="99212"/>
                </a:cubicBezTo>
                <a:cubicBezTo>
                  <a:pt x="25945" y="104881"/>
                  <a:pt x="45405" y="104881"/>
                  <a:pt x="58378" y="99212"/>
                </a:cubicBezTo>
                <a:cubicBezTo>
                  <a:pt x="64864" y="95433"/>
                  <a:pt x="68108" y="91653"/>
                  <a:pt x="68108" y="87874"/>
                </a:cubicBezTo>
                <a:cubicBezTo>
                  <a:pt x="68108" y="77480"/>
                  <a:pt x="68108" y="77480"/>
                  <a:pt x="68108" y="77480"/>
                </a:cubicBezTo>
                <a:cubicBezTo>
                  <a:pt x="68108" y="82204"/>
                  <a:pt x="64864" y="85984"/>
                  <a:pt x="58378" y="88818"/>
                </a:cubicBezTo>
                <a:lnTo>
                  <a:pt x="12972" y="68976"/>
                </a:lnTo>
                <a:cubicBezTo>
                  <a:pt x="25945" y="75590"/>
                  <a:pt x="45405" y="75590"/>
                  <a:pt x="58378" y="68976"/>
                </a:cubicBezTo>
                <a:cubicBezTo>
                  <a:pt x="71351" y="63307"/>
                  <a:pt x="71351" y="52913"/>
                  <a:pt x="58378" y="46299"/>
                </a:cubicBezTo>
                <a:cubicBezTo>
                  <a:pt x="45405" y="39685"/>
                  <a:pt x="25945" y="39685"/>
                  <a:pt x="12972" y="46299"/>
                </a:cubicBezTo>
                <a:cubicBezTo>
                  <a:pt x="0" y="52913"/>
                  <a:pt x="0" y="63307"/>
                  <a:pt x="12972" y="68976"/>
                </a:cubicBezTo>
                <a:lnTo>
                  <a:pt x="62702" y="29291"/>
                </a:lnTo>
                <a:cubicBezTo>
                  <a:pt x="74594" y="35905"/>
                  <a:pt x="95135" y="35905"/>
                  <a:pt x="108108" y="29291"/>
                </a:cubicBezTo>
                <a:cubicBezTo>
                  <a:pt x="120000" y="22677"/>
                  <a:pt x="120000" y="12283"/>
                  <a:pt x="108108" y="6614"/>
                </a:cubicBezTo>
                <a:cubicBezTo>
                  <a:pt x="95135" y="0"/>
                  <a:pt x="74594" y="0"/>
                  <a:pt x="62702" y="6614"/>
                </a:cubicBezTo>
                <a:cubicBezTo>
                  <a:pt x="49729" y="12283"/>
                  <a:pt x="49729" y="22677"/>
                  <a:pt x="62702" y="29291"/>
                </a:cubicBezTo>
                <a:lnTo>
                  <a:pt x="108108" y="77480"/>
                </a:lnTo>
                <a:cubicBezTo>
                  <a:pt x="98378" y="82204"/>
                  <a:pt x="84324" y="84094"/>
                  <a:pt x="72432" y="81259"/>
                </a:cubicBezTo>
                <a:cubicBezTo>
                  <a:pt x="72432" y="90708"/>
                  <a:pt x="72432" y="90708"/>
                  <a:pt x="72432" y="90708"/>
                </a:cubicBezTo>
                <a:cubicBezTo>
                  <a:pt x="84324" y="93543"/>
                  <a:pt x="98378" y="92598"/>
                  <a:pt x="108108" y="87874"/>
                </a:cubicBezTo>
                <a:cubicBezTo>
                  <a:pt x="113513" y="84094"/>
                  <a:pt x="116756" y="80314"/>
                  <a:pt x="116756" y="76535"/>
                </a:cubicBezTo>
                <a:cubicBezTo>
                  <a:pt x="116756" y="66141"/>
                  <a:pt x="116756" y="66141"/>
                  <a:pt x="116756" y="66141"/>
                </a:cubicBezTo>
                <a:cubicBezTo>
                  <a:pt x="116756" y="70866"/>
                  <a:pt x="113513" y="74645"/>
                  <a:pt x="108108" y="77480"/>
                </a:cubicBezTo>
                <a:lnTo>
                  <a:pt x="108108" y="49133"/>
                </a:lnTo>
                <a:cubicBezTo>
                  <a:pt x="98378" y="53858"/>
                  <a:pt x="84324" y="54803"/>
                  <a:pt x="72432" y="52913"/>
                </a:cubicBezTo>
                <a:cubicBezTo>
                  <a:pt x="72432" y="62362"/>
                  <a:pt x="72432" y="62362"/>
                  <a:pt x="72432" y="62362"/>
                </a:cubicBezTo>
                <a:cubicBezTo>
                  <a:pt x="84324" y="65196"/>
                  <a:pt x="98378" y="63307"/>
                  <a:pt x="108108" y="58582"/>
                </a:cubicBezTo>
                <a:cubicBezTo>
                  <a:pt x="113513" y="55748"/>
                  <a:pt x="116756" y="51968"/>
                  <a:pt x="116756" y="47244"/>
                </a:cubicBezTo>
                <a:cubicBezTo>
                  <a:pt x="116756" y="37795"/>
                  <a:pt x="116756" y="37795"/>
                  <a:pt x="116756" y="37795"/>
                </a:cubicBezTo>
                <a:cubicBezTo>
                  <a:pt x="116756" y="41574"/>
                  <a:pt x="113513" y="46299"/>
                  <a:pt x="108108" y="49133"/>
                </a:cubicBezTo>
                <a:lnTo>
                  <a:pt x="108108" y="34960"/>
                </a:lnTo>
                <a:cubicBezTo>
                  <a:pt x="95135" y="40629"/>
                  <a:pt x="74594" y="40629"/>
                  <a:pt x="62702" y="34960"/>
                </a:cubicBezTo>
                <a:cubicBezTo>
                  <a:pt x="56216" y="31181"/>
                  <a:pt x="52972" y="27401"/>
                  <a:pt x="52972" y="23622"/>
                </a:cubicBezTo>
                <a:cubicBezTo>
                  <a:pt x="52972" y="33070"/>
                  <a:pt x="52972" y="33070"/>
                  <a:pt x="52972" y="33070"/>
                </a:cubicBezTo>
                <a:cubicBezTo>
                  <a:pt x="52972" y="36850"/>
                  <a:pt x="56216" y="41574"/>
                  <a:pt x="62702" y="44409"/>
                </a:cubicBezTo>
                <a:cubicBezTo>
                  <a:pt x="74594" y="51023"/>
                  <a:pt x="95135" y="51023"/>
                  <a:pt x="108108" y="44409"/>
                </a:cubicBezTo>
                <a:cubicBezTo>
                  <a:pt x="113513" y="41574"/>
                  <a:pt x="116756" y="36850"/>
                  <a:pt x="116756" y="33070"/>
                </a:cubicBezTo>
                <a:cubicBezTo>
                  <a:pt x="116756" y="23622"/>
                  <a:pt x="116756" y="23622"/>
                  <a:pt x="116756" y="23622"/>
                </a:cubicBezTo>
                <a:cubicBezTo>
                  <a:pt x="116756" y="27401"/>
                  <a:pt x="113513" y="31181"/>
                  <a:pt x="108108" y="34960"/>
                </a:cubicBezTo>
                <a:lnTo>
                  <a:pt x="108108" y="63307"/>
                </a:lnTo>
                <a:cubicBezTo>
                  <a:pt x="98378" y="68031"/>
                  <a:pt x="84324" y="68976"/>
                  <a:pt x="72432" y="67086"/>
                </a:cubicBezTo>
                <a:cubicBezTo>
                  <a:pt x="72432" y="76535"/>
                  <a:pt x="72432" y="76535"/>
                  <a:pt x="72432" y="76535"/>
                </a:cubicBezTo>
                <a:cubicBezTo>
                  <a:pt x="84324" y="79370"/>
                  <a:pt x="98378" y="78425"/>
                  <a:pt x="108108" y="73700"/>
                </a:cubicBezTo>
                <a:cubicBezTo>
                  <a:pt x="113513" y="69921"/>
                  <a:pt x="116756" y="66141"/>
                  <a:pt x="116756" y="61417"/>
                </a:cubicBezTo>
                <a:cubicBezTo>
                  <a:pt x="116756" y="51968"/>
                  <a:pt x="116756" y="51968"/>
                  <a:pt x="116756" y="51968"/>
                </a:cubicBezTo>
                <a:cubicBezTo>
                  <a:pt x="116756" y="55748"/>
                  <a:pt x="113513" y="60472"/>
                  <a:pt x="108108" y="63307"/>
                </a:cubicBezTo>
                <a:lnTo>
                  <a:pt x="108108" y="91653"/>
                </a:lnTo>
                <a:cubicBezTo>
                  <a:pt x="98378" y="96377"/>
                  <a:pt x="84324" y="98267"/>
                  <a:pt x="72432" y="95433"/>
                </a:cubicBezTo>
                <a:cubicBezTo>
                  <a:pt x="72432" y="105826"/>
                  <a:pt x="72432" y="105826"/>
                  <a:pt x="72432" y="105826"/>
                </a:cubicBezTo>
                <a:cubicBezTo>
                  <a:pt x="84324" y="107716"/>
                  <a:pt x="98378" y="106771"/>
                  <a:pt x="108108" y="102047"/>
                </a:cubicBezTo>
                <a:cubicBezTo>
                  <a:pt x="113513" y="99212"/>
                  <a:pt x="116756" y="94488"/>
                  <a:pt x="116756" y="90708"/>
                </a:cubicBezTo>
                <a:cubicBezTo>
                  <a:pt x="116756" y="80314"/>
                  <a:pt x="116756" y="80314"/>
                  <a:pt x="116756" y="80314"/>
                </a:cubicBezTo>
                <a:cubicBezTo>
                  <a:pt x="116756" y="85039"/>
                  <a:pt x="113513" y="88818"/>
                  <a:pt x="108108" y="91653"/>
                </a:cubicBezTo>
              </a:path>
            </a:pathLst>
          </a:custGeom>
          <a:solidFill>
            <a:schemeClr val="accent1"/>
          </a:solidFill>
          <a:ln>
            <a:noFill/>
          </a:ln>
        </p:spPr>
        <p:style>
          <a:lnRef idx="0">
            <a:scrgbClr r="0" g="0" b="0"/>
          </a:lnRef>
          <a:fillRef idx="0">
            <a:scrgbClr r="0" g="0" b="0"/>
          </a:fillRef>
          <a:effectRef idx="0">
            <a:scrgbClr r="0" g="0" b="0"/>
          </a:effectRef>
          <a:fontRef idx="minor"/>
        </p:style>
        <p:txBody>
          <a:bodyPr/>
          <a:lstStyle/>
          <a:p>
            <a:endParaRPr lang="fr-TG"/>
          </a:p>
        </p:txBody>
      </p:sp>
      <p:sp>
        <p:nvSpPr>
          <p:cNvPr id="59" name="Shape 2251"/>
          <p:cNvSpPr txBox="1"/>
          <p:nvPr/>
        </p:nvSpPr>
        <p:spPr>
          <a:xfrm>
            <a:off x="3233688" y="2106916"/>
            <a:ext cx="6260815" cy="1461283"/>
          </a:xfrm>
          <a:prstGeom prst="rect">
            <a:avLst/>
          </a:prstGeom>
          <a:noFill/>
          <a:ln>
            <a:noFill/>
          </a:ln>
        </p:spPr>
        <p:txBody>
          <a:bodyPr wrap="square" lIns="0" tIns="0" rIns="0" bIns="0" anchor="t" anchorCtr="0">
            <a:noAutofit/>
          </a:bodyPr>
          <a:lstStyle/>
          <a:p>
            <a:pPr marL="228600" indent="-228600" defTabSz="932863">
              <a:buClr>
                <a:srgbClr val="005E00"/>
              </a:buClr>
              <a:buSzPct val="122000"/>
              <a:buFont typeface="Arial" panose="020B0604020202020204" pitchFamily="34" charset="0"/>
              <a:buChar char="•"/>
            </a:pPr>
            <a:r>
              <a:rPr lang="fr-FR" sz="1153" dirty="0">
                <a:solidFill>
                  <a:srgbClr val="000000"/>
                </a:solidFill>
              </a:rPr>
              <a:t>Construction infrastructures touristiques et d’accueil </a:t>
            </a:r>
          </a:p>
          <a:p>
            <a:pPr marL="228600" indent="-228600" defTabSz="932863">
              <a:buClr>
                <a:srgbClr val="005E00"/>
              </a:buClr>
              <a:buSzPct val="122000"/>
              <a:buFont typeface="Arial" panose="020B0604020202020204" pitchFamily="34" charset="0"/>
              <a:buChar char="•"/>
            </a:pPr>
            <a:r>
              <a:rPr lang="fr-FR" sz="1153" dirty="0">
                <a:solidFill>
                  <a:srgbClr val="000000"/>
                </a:solidFill>
              </a:rPr>
              <a:t>Aménagement des espaces touristiques : sentiers, abords de rivière, espaces de détente et pique-nique, signalétique, sites touristiques réhabilités.</a:t>
            </a:r>
          </a:p>
          <a:p>
            <a:pPr marL="228600" indent="-228600" defTabSz="932863">
              <a:buClr>
                <a:srgbClr val="005E00"/>
              </a:buClr>
              <a:buSzPct val="122000"/>
              <a:buFont typeface="Arial" panose="020B0604020202020204" pitchFamily="34" charset="0"/>
              <a:buChar char="•"/>
            </a:pPr>
            <a:r>
              <a:rPr lang="fr-FR" sz="1153" dirty="0">
                <a:solidFill>
                  <a:srgbClr val="000000"/>
                </a:solidFill>
              </a:rPr>
              <a:t>Caractéristiques techniques générales : constructions durables, matériaux écologiques, équipements électriques et eau, intégration paysagère, accessibilité universelle.</a:t>
            </a:r>
          </a:p>
          <a:p>
            <a:pPr marL="228600" indent="-228600" defTabSz="932863">
              <a:buClr>
                <a:srgbClr val="005E00"/>
              </a:buClr>
              <a:buSzPct val="122000"/>
              <a:buFont typeface="Arial" panose="020B0604020202020204" pitchFamily="34" charset="0"/>
              <a:buChar char="•"/>
            </a:pPr>
            <a:r>
              <a:rPr lang="fr-FR" sz="1153" dirty="0">
                <a:solidFill>
                  <a:srgbClr val="000000"/>
                </a:solidFill>
              </a:rPr>
              <a:t>Investissements complémentaires : mobilier, bureaux, informatique, aménagements verts, frais de développement </a:t>
            </a:r>
          </a:p>
          <a:p>
            <a:pPr marL="228600" indent="-228600" defTabSz="932863">
              <a:buClr>
                <a:srgbClr val="005E00"/>
              </a:buClr>
              <a:buSzPct val="122000"/>
              <a:buFont typeface="Arial" panose="020B0604020202020204" pitchFamily="34" charset="0"/>
              <a:buChar char="•"/>
            </a:pPr>
            <a:r>
              <a:rPr lang="fr-FR" sz="1153" dirty="0">
                <a:solidFill>
                  <a:srgbClr val="000000"/>
                </a:solidFill>
              </a:rPr>
              <a:t>VRD : eau (forage et château d’eau), électricité, assainissement, sentiers sécurisés..</a:t>
            </a:r>
          </a:p>
        </p:txBody>
      </p:sp>
      <p:sp>
        <p:nvSpPr>
          <p:cNvPr id="60" name="Shape 2253"/>
          <p:cNvSpPr txBox="1"/>
          <p:nvPr/>
        </p:nvSpPr>
        <p:spPr>
          <a:xfrm>
            <a:off x="3233688" y="3693697"/>
            <a:ext cx="6260815" cy="836857"/>
          </a:xfrm>
          <a:prstGeom prst="rect">
            <a:avLst/>
          </a:prstGeom>
          <a:noFill/>
          <a:ln>
            <a:noFill/>
          </a:ln>
        </p:spPr>
        <p:txBody>
          <a:bodyPr wrap="square" lIns="0" tIns="0" rIns="0" bIns="0" anchor="t" anchorCtr="0">
            <a:noAutofit/>
          </a:bodyPr>
          <a:lstStyle/>
          <a:p>
            <a:pPr marL="174930" lvl="1" indent="-174930">
              <a:spcAft>
                <a:spcPts val="306"/>
              </a:spcAft>
              <a:buClr>
                <a:srgbClr val="236800"/>
              </a:buClr>
              <a:buSzPct val="122500"/>
              <a:buFont typeface="Arial" panose="020B0604020202020204" pitchFamily="34" charset="0"/>
              <a:buChar char="•"/>
            </a:pPr>
            <a:r>
              <a:rPr lang="fr-FR" sz="1153" dirty="0"/>
              <a:t>En 2023, le pays a enregistré 49,9 milliards FCFA de recettes touristiques. </a:t>
            </a:r>
            <a:r>
              <a:rPr lang="fr-FR" sz="1200" dirty="0"/>
              <a:t>C’est un secteur en forte expansion : +8% de croissance en 2025</a:t>
            </a:r>
          </a:p>
          <a:p>
            <a:pPr marL="174930" lvl="1" indent="-174930">
              <a:spcAft>
                <a:spcPts val="306"/>
              </a:spcAft>
              <a:buClr>
                <a:srgbClr val="236800"/>
              </a:buClr>
              <a:buSzPct val="122500"/>
              <a:buFont typeface="Arial" panose="020B0604020202020204" pitchFamily="34" charset="0"/>
              <a:buChar char="•"/>
            </a:pPr>
            <a:r>
              <a:rPr lang="fr-FR" sz="1153" dirty="0"/>
              <a:t>Revenus issus de : hébergement, droits d’entrée et activités touristiques et service</a:t>
            </a:r>
          </a:p>
          <a:p>
            <a:pPr marL="174930" lvl="1" indent="-174930">
              <a:spcAft>
                <a:spcPts val="306"/>
              </a:spcAft>
              <a:buClr>
                <a:srgbClr val="236800"/>
              </a:buClr>
              <a:buSzPct val="122500"/>
              <a:buFont typeface="Arial" panose="020B0604020202020204" pitchFamily="34" charset="0"/>
              <a:buChar char="•"/>
            </a:pPr>
            <a:r>
              <a:rPr lang="fr-FR" sz="1153" dirty="0"/>
              <a:t>VAN-SE = 362 710 040 FCFA</a:t>
            </a:r>
          </a:p>
          <a:p>
            <a:pPr marL="174930" lvl="1" indent="-174930">
              <a:spcAft>
                <a:spcPts val="306"/>
              </a:spcAft>
              <a:buClr>
                <a:srgbClr val="236800"/>
              </a:buClr>
              <a:buSzPct val="122500"/>
              <a:buFont typeface="Arial" panose="020B0604020202020204" pitchFamily="34" charset="0"/>
              <a:buChar char="•"/>
            </a:pPr>
            <a:endParaRPr lang="en-US" sz="1153" dirty="0"/>
          </a:p>
          <a:p>
            <a:pPr marL="174930" lvl="1" indent="-174930">
              <a:spcAft>
                <a:spcPts val="306"/>
              </a:spcAft>
              <a:buClr>
                <a:schemeClr val="dk2"/>
              </a:buClr>
              <a:buSzPct val="122500"/>
              <a:buFont typeface="Arial" panose="020B0604020202020204" pitchFamily="34" charset="0"/>
              <a:buChar char="•"/>
            </a:pPr>
            <a:endParaRPr lang="fr-FR" sz="1153" i="1" dirty="0">
              <a:solidFill>
                <a:srgbClr val="2A6D07"/>
              </a:solidFill>
            </a:endParaRPr>
          </a:p>
        </p:txBody>
      </p:sp>
      <p:grpSp>
        <p:nvGrpSpPr>
          <p:cNvPr id="65" name="Shape 2300">
            <a:extLst>
              <a:ext uri="{FF2B5EF4-FFF2-40B4-BE49-F238E27FC236}">
                <a16:creationId xmlns:a16="http://schemas.microsoft.com/office/drawing/2014/main" id="{9E0B91E6-A723-4E00-B509-4FAD7302E64C}"/>
              </a:ext>
            </a:extLst>
          </p:cNvPr>
          <p:cNvGrpSpPr/>
          <p:nvPr/>
        </p:nvGrpSpPr>
        <p:grpSpPr>
          <a:xfrm>
            <a:off x="1588929" y="2499668"/>
            <a:ext cx="253724" cy="288562"/>
            <a:chOff x="1839913" y="5276850"/>
            <a:chExt cx="693736" cy="788987"/>
          </a:xfrm>
          <a:solidFill>
            <a:schemeClr val="accent1"/>
          </a:solidFill>
        </p:grpSpPr>
        <p:sp>
          <p:nvSpPr>
            <p:cNvPr id="68" name="Shape 2301">
              <a:extLst>
                <a:ext uri="{FF2B5EF4-FFF2-40B4-BE49-F238E27FC236}">
                  <a16:creationId xmlns:a16="http://schemas.microsoft.com/office/drawing/2014/main" id="{C02219D6-63E7-41FB-8C54-F48ED1141912}"/>
                </a:ext>
              </a:extLst>
            </p:cNvPr>
            <p:cNvSpPr/>
            <p:nvPr/>
          </p:nvSpPr>
          <p:spPr>
            <a:xfrm>
              <a:off x="1897063" y="5276850"/>
              <a:ext cx="166686" cy="192088"/>
            </a:xfrm>
            <a:custGeom>
              <a:avLst/>
              <a:gdLst/>
              <a:ahLst/>
              <a:cxnLst/>
              <a:rect l="0" t="0" r="0" b="0"/>
              <a:pathLst>
                <a:path w="120000" h="120000" extrusionOk="0">
                  <a:moveTo>
                    <a:pt x="60000" y="120000"/>
                  </a:moveTo>
                  <a:cubicBezTo>
                    <a:pt x="93818" y="119685"/>
                    <a:pt x="120000" y="85354"/>
                    <a:pt x="120000" y="55748"/>
                  </a:cubicBezTo>
                  <a:cubicBezTo>
                    <a:pt x="120000" y="25826"/>
                    <a:pt x="93090" y="629"/>
                    <a:pt x="60000" y="0"/>
                  </a:cubicBezTo>
                  <a:cubicBezTo>
                    <a:pt x="26909" y="629"/>
                    <a:pt x="0" y="26141"/>
                    <a:pt x="0" y="55748"/>
                  </a:cubicBezTo>
                  <a:cubicBezTo>
                    <a:pt x="0" y="85354"/>
                    <a:pt x="26545" y="119685"/>
                    <a:pt x="60000" y="120000"/>
                  </a:cubicBezTo>
                  <a:close/>
                </a:path>
              </a:pathLst>
            </a:custGeom>
            <a:grpFill/>
            <a:ln>
              <a:noFill/>
            </a:ln>
          </p:spPr>
          <p:txBody>
            <a:bodyPr wrap="square" lIns="91410" tIns="45704" rIns="91410" bIns="45704" anchor="t" anchorCtr="0">
              <a:noAutofit/>
            </a:bodyPr>
            <a:lstStyle/>
            <a:p>
              <a:pPr defTabSz="932863"/>
              <a:endParaRPr sz="1600" dirty="0">
                <a:solidFill>
                  <a:srgbClr val="000000"/>
                </a:solidFill>
                <a:latin typeface="Arial"/>
                <a:ea typeface="Arial"/>
                <a:cs typeface="Arial"/>
                <a:sym typeface="Arial"/>
              </a:endParaRPr>
            </a:p>
          </p:txBody>
        </p:sp>
        <p:sp>
          <p:nvSpPr>
            <p:cNvPr id="69" name="Shape 2302">
              <a:extLst>
                <a:ext uri="{FF2B5EF4-FFF2-40B4-BE49-F238E27FC236}">
                  <a16:creationId xmlns:a16="http://schemas.microsoft.com/office/drawing/2014/main" id="{2A18D865-3B1E-44B2-9B14-D94E676363A2}"/>
                </a:ext>
              </a:extLst>
            </p:cNvPr>
            <p:cNvSpPr/>
            <p:nvPr/>
          </p:nvSpPr>
          <p:spPr>
            <a:xfrm>
              <a:off x="1965325" y="5483225"/>
              <a:ext cx="30161" cy="19049"/>
            </a:xfrm>
            <a:custGeom>
              <a:avLst/>
              <a:gdLst/>
              <a:ahLst/>
              <a:cxnLst/>
              <a:rect l="0" t="0" r="0" b="0"/>
              <a:pathLst>
                <a:path w="120000" h="120000" extrusionOk="0">
                  <a:moveTo>
                    <a:pt x="104516" y="3157"/>
                  </a:moveTo>
                  <a:cubicBezTo>
                    <a:pt x="73548" y="0"/>
                    <a:pt x="44516" y="0"/>
                    <a:pt x="13548" y="3157"/>
                  </a:cubicBezTo>
                  <a:cubicBezTo>
                    <a:pt x="9677" y="3157"/>
                    <a:pt x="5806" y="6315"/>
                    <a:pt x="5806" y="12631"/>
                  </a:cubicBezTo>
                  <a:cubicBezTo>
                    <a:pt x="3870" y="18947"/>
                    <a:pt x="1935" y="25263"/>
                    <a:pt x="0" y="31578"/>
                  </a:cubicBezTo>
                  <a:cubicBezTo>
                    <a:pt x="0" y="34736"/>
                    <a:pt x="0" y="41052"/>
                    <a:pt x="0" y="44210"/>
                  </a:cubicBezTo>
                  <a:cubicBezTo>
                    <a:pt x="7741" y="69473"/>
                    <a:pt x="13548" y="91578"/>
                    <a:pt x="21290" y="113684"/>
                  </a:cubicBezTo>
                  <a:cubicBezTo>
                    <a:pt x="21290" y="120000"/>
                    <a:pt x="23225" y="120000"/>
                    <a:pt x="27096" y="120000"/>
                  </a:cubicBezTo>
                  <a:cubicBezTo>
                    <a:pt x="36774" y="120000"/>
                    <a:pt x="48387" y="120000"/>
                    <a:pt x="58064" y="120000"/>
                  </a:cubicBezTo>
                  <a:cubicBezTo>
                    <a:pt x="69677" y="120000"/>
                    <a:pt x="79354" y="120000"/>
                    <a:pt x="90967" y="120000"/>
                  </a:cubicBezTo>
                  <a:cubicBezTo>
                    <a:pt x="94838" y="120000"/>
                    <a:pt x="94838" y="120000"/>
                    <a:pt x="96774" y="113684"/>
                  </a:cubicBezTo>
                  <a:cubicBezTo>
                    <a:pt x="102580" y="97894"/>
                    <a:pt x="106451" y="78947"/>
                    <a:pt x="112258" y="63157"/>
                  </a:cubicBezTo>
                  <a:cubicBezTo>
                    <a:pt x="118064" y="47368"/>
                    <a:pt x="120000" y="31578"/>
                    <a:pt x="112258" y="12631"/>
                  </a:cubicBezTo>
                  <a:cubicBezTo>
                    <a:pt x="110322" y="6315"/>
                    <a:pt x="108387" y="3157"/>
                    <a:pt x="104516" y="3157"/>
                  </a:cubicBezTo>
                  <a:close/>
                </a:path>
              </a:pathLst>
            </a:custGeom>
            <a:grpFill/>
            <a:ln>
              <a:noFill/>
            </a:ln>
          </p:spPr>
          <p:txBody>
            <a:bodyPr wrap="square" lIns="91410" tIns="45704" rIns="91410" bIns="45704" anchor="t" anchorCtr="0">
              <a:noAutofit/>
            </a:bodyPr>
            <a:lstStyle/>
            <a:p>
              <a:pPr defTabSz="932863"/>
              <a:endParaRPr sz="1600" dirty="0">
                <a:solidFill>
                  <a:srgbClr val="000000"/>
                </a:solidFill>
                <a:latin typeface="Arial"/>
                <a:ea typeface="Arial"/>
                <a:cs typeface="Arial"/>
                <a:sym typeface="Arial"/>
              </a:endParaRPr>
            </a:p>
          </p:txBody>
        </p:sp>
        <p:sp>
          <p:nvSpPr>
            <p:cNvPr id="70" name="Shape 2303">
              <a:extLst>
                <a:ext uri="{FF2B5EF4-FFF2-40B4-BE49-F238E27FC236}">
                  <a16:creationId xmlns:a16="http://schemas.microsoft.com/office/drawing/2014/main" id="{84A25411-F685-4A8B-A5D8-6C9FBAADFBFB}"/>
                </a:ext>
              </a:extLst>
            </p:cNvPr>
            <p:cNvSpPr/>
            <p:nvPr/>
          </p:nvSpPr>
          <p:spPr>
            <a:xfrm>
              <a:off x="1839913" y="5483225"/>
              <a:ext cx="473075" cy="582612"/>
            </a:xfrm>
            <a:custGeom>
              <a:avLst/>
              <a:gdLst/>
              <a:ahLst/>
              <a:cxnLst/>
              <a:rect l="0" t="0" r="0" b="0"/>
              <a:pathLst>
                <a:path w="120000" h="120000" extrusionOk="0">
                  <a:moveTo>
                    <a:pt x="59235" y="14495"/>
                  </a:moveTo>
                  <a:cubicBezTo>
                    <a:pt x="111082" y="14495"/>
                    <a:pt x="111082" y="14495"/>
                    <a:pt x="111082" y="14495"/>
                  </a:cubicBezTo>
                  <a:cubicBezTo>
                    <a:pt x="116050" y="14495"/>
                    <a:pt x="120000" y="11182"/>
                    <a:pt x="120000" y="7247"/>
                  </a:cubicBezTo>
                  <a:cubicBezTo>
                    <a:pt x="120000" y="3313"/>
                    <a:pt x="116050" y="0"/>
                    <a:pt x="111082" y="0"/>
                  </a:cubicBezTo>
                  <a:cubicBezTo>
                    <a:pt x="58980" y="0"/>
                    <a:pt x="58980" y="0"/>
                    <a:pt x="58980" y="0"/>
                  </a:cubicBezTo>
                  <a:cubicBezTo>
                    <a:pt x="58980" y="0"/>
                    <a:pt x="58980" y="0"/>
                    <a:pt x="58980" y="0"/>
                  </a:cubicBezTo>
                  <a:cubicBezTo>
                    <a:pt x="47770" y="0"/>
                    <a:pt x="47770" y="0"/>
                    <a:pt x="47770" y="0"/>
                  </a:cubicBezTo>
                  <a:cubicBezTo>
                    <a:pt x="40000" y="12424"/>
                    <a:pt x="40000" y="12424"/>
                    <a:pt x="40000" y="12424"/>
                  </a:cubicBezTo>
                  <a:cubicBezTo>
                    <a:pt x="39617" y="11389"/>
                    <a:pt x="39363" y="10353"/>
                    <a:pt x="39108" y="9318"/>
                  </a:cubicBezTo>
                  <a:cubicBezTo>
                    <a:pt x="38726" y="7868"/>
                    <a:pt x="38343" y="6315"/>
                    <a:pt x="37834" y="4866"/>
                  </a:cubicBezTo>
                  <a:cubicBezTo>
                    <a:pt x="36433" y="4866"/>
                    <a:pt x="34904" y="4866"/>
                    <a:pt x="33503" y="4866"/>
                  </a:cubicBezTo>
                  <a:cubicBezTo>
                    <a:pt x="33248" y="4866"/>
                    <a:pt x="33248" y="4969"/>
                    <a:pt x="33248" y="5073"/>
                  </a:cubicBezTo>
                  <a:cubicBezTo>
                    <a:pt x="32611" y="7247"/>
                    <a:pt x="32101" y="9421"/>
                    <a:pt x="31464" y="11596"/>
                  </a:cubicBezTo>
                  <a:cubicBezTo>
                    <a:pt x="31464" y="11803"/>
                    <a:pt x="31337" y="12113"/>
                    <a:pt x="31337" y="12320"/>
                  </a:cubicBezTo>
                  <a:cubicBezTo>
                    <a:pt x="23439" y="0"/>
                    <a:pt x="23439" y="0"/>
                    <a:pt x="23439" y="0"/>
                  </a:cubicBezTo>
                  <a:cubicBezTo>
                    <a:pt x="12229" y="0"/>
                    <a:pt x="12229" y="0"/>
                    <a:pt x="12229" y="0"/>
                  </a:cubicBezTo>
                  <a:cubicBezTo>
                    <a:pt x="5477" y="0"/>
                    <a:pt x="0" y="4762"/>
                    <a:pt x="0" y="10560"/>
                  </a:cubicBezTo>
                  <a:cubicBezTo>
                    <a:pt x="0" y="50215"/>
                    <a:pt x="0" y="50215"/>
                    <a:pt x="0" y="50215"/>
                  </a:cubicBezTo>
                  <a:cubicBezTo>
                    <a:pt x="0" y="55703"/>
                    <a:pt x="4840" y="60155"/>
                    <a:pt x="11210" y="60569"/>
                  </a:cubicBezTo>
                  <a:cubicBezTo>
                    <a:pt x="12993" y="76617"/>
                    <a:pt x="14649" y="92769"/>
                    <a:pt x="16433" y="109128"/>
                  </a:cubicBezTo>
                  <a:cubicBezTo>
                    <a:pt x="17197" y="114823"/>
                    <a:pt x="21656" y="119689"/>
                    <a:pt x="26751" y="119896"/>
                  </a:cubicBezTo>
                  <a:cubicBezTo>
                    <a:pt x="32611" y="120000"/>
                    <a:pt x="38598" y="120000"/>
                    <a:pt x="44585" y="119896"/>
                  </a:cubicBezTo>
                  <a:cubicBezTo>
                    <a:pt x="49554" y="119689"/>
                    <a:pt x="54140" y="114823"/>
                    <a:pt x="54777" y="109128"/>
                  </a:cubicBezTo>
                  <a:cubicBezTo>
                    <a:pt x="56305" y="95461"/>
                    <a:pt x="57707" y="81898"/>
                    <a:pt x="59235" y="68438"/>
                  </a:cubicBezTo>
                  <a:cubicBezTo>
                    <a:pt x="59235" y="68438"/>
                    <a:pt x="59235" y="68438"/>
                    <a:pt x="59235" y="68438"/>
                  </a:cubicBezTo>
                  <a:lnTo>
                    <a:pt x="59235" y="14495"/>
                  </a:lnTo>
                  <a:close/>
                </a:path>
              </a:pathLst>
            </a:custGeom>
            <a:grpFill/>
            <a:ln>
              <a:noFill/>
            </a:ln>
          </p:spPr>
          <p:txBody>
            <a:bodyPr wrap="square" lIns="91410" tIns="45704" rIns="91410" bIns="45704" anchor="t" anchorCtr="0">
              <a:noAutofit/>
            </a:bodyPr>
            <a:lstStyle/>
            <a:p>
              <a:pPr defTabSz="932863"/>
              <a:endParaRPr sz="1600" dirty="0">
                <a:solidFill>
                  <a:srgbClr val="000000"/>
                </a:solidFill>
                <a:latin typeface="Arial"/>
                <a:ea typeface="Arial"/>
                <a:cs typeface="Arial"/>
                <a:sym typeface="Arial"/>
              </a:endParaRPr>
            </a:p>
          </p:txBody>
        </p:sp>
        <p:sp>
          <p:nvSpPr>
            <p:cNvPr id="71" name="Shape 2304">
              <a:extLst>
                <a:ext uri="{FF2B5EF4-FFF2-40B4-BE49-F238E27FC236}">
                  <a16:creationId xmlns:a16="http://schemas.microsoft.com/office/drawing/2014/main" id="{69D599DE-86A9-4E36-B0D7-CC58B19ED2E7}"/>
                </a:ext>
              </a:extLst>
            </p:cNvPr>
            <p:cNvSpPr/>
            <p:nvPr/>
          </p:nvSpPr>
          <p:spPr>
            <a:xfrm>
              <a:off x="2135188" y="5921375"/>
              <a:ext cx="282574" cy="144462"/>
            </a:xfrm>
            <a:custGeom>
              <a:avLst/>
              <a:gdLst/>
              <a:ahLst/>
              <a:cxnLst/>
              <a:rect l="0" t="0" r="0" b="0"/>
              <a:pathLst>
                <a:path w="120000" h="120000" extrusionOk="0">
                  <a:moveTo>
                    <a:pt x="72682" y="0"/>
                  </a:moveTo>
                  <a:cubicBezTo>
                    <a:pt x="47317" y="0"/>
                    <a:pt x="47317" y="0"/>
                    <a:pt x="47317" y="0"/>
                  </a:cubicBezTo>
                  <a:cubicBezTo>
                    <a:pt x="3623" y="88333"/>
                    <a:pt x="3623" y="88333"/>
                    <a:pt x="3623" y="88333"/>
                  </a:cubicBezTo>
                  <a:cubicBezTo>
                    <a:pt x="0" y="95416"/>
                    <a:pt x="0" y="107083"/>
                    <a:pt x="3623" y="114583"/>
                  </a:cubicBezTo>
                  <a:cubicBezTo>
                    <a:pt x="5541" y="117916"/>
                    <a:pt x="7886" y="120000"/>
                    <a:pt x="10017" y="120000"/>
                  </a:cubicBezTo>
                  <a:cubicBezTo>
                    <a:pt x="12362" y="120000"/>
                    <a:pt x="14706" y="117916"/>
                    <a:pt x="16625" y="114583"/>
                  </a:cubicBezTo>
                  <a:cubicBezTo>
                    <a:pt x="60106" y="26250"/>
                    <a:pt x="60106" y="26250"/>
                    <a:pt x="60106" y="26250"/>
                  </a:cubicBezTo>
                  <a:cubicBezTo>
                    <a:pt x="103587" y="114583"/>
                    <a:pt x="103587" y="114583"/>
                    <a:pt x="103587" y="114583"/>
                  </a:cubicBezTo>
                  <a:cubicBezTo>
                    <a:pt x="105293" y="117916"/>
                    <a:pt x="107637" y="120000"/>
                    <a:pt x="109982" y="120000"/>
                  </a:cubicBezTo>
                  <a:cubicBezTo>
                    <a:pt x="112326" y="120000"/>
                    <a:pt x="114671" y="117916"/>
                    <a:pt x="116376" y="114583"/>
                  </a:cubicBezTo>
                  <a:cubicBezTo>
                    <a:pt x="120000" y="107083"/>
                    <a:pt x="120000" y="95416"/>
                    <a:pt x="116376" y="88333"/>
                  </a:cubicBezTo>
                  <a:lnTo>
                    <a:pt x="72682" y="0"/>
                  </a:lnTo>
                  <a:close/>
                </a:path>
              </a:pathLst>
            </a:custGeom>
            <a:grpFill/>
            <a:ln>
              <a:noFill/>
            </a:ln>
          </p:spPr>
          <p:txBody>
            <a:bodyPr wrap="square" lIns="91410" tIns="45704" rIns="91410" bIns="45704" anchor="t" anchorCtr="0">
              <a:noAutofit/>
            </a:bodyPr>
            <a:lstStyle/>
            <a:p>
              <a:pPr defTabSz="932863"/>
              <a:endParaRPr sz="1600" dirty="0">
                <a:solidFill>
                  <a:srgbClr val="000000"/>
                </a:solidFill>
                <a:latin typeface="Arial"/>
                <a:ea typeface="Arial"/>
                <a:cs typeface="Arial"/>
                <a:sym typeface="Arial"/>
              </a:endParaRPr>
            </a:p>
          </p:txBody>
        </p:sp>
        <p:sp>
          <p:nvSpPr>
            <p:cNvPr id="72" name="Shape 2305">
              <a:extLst>
                <a:ext uri="{FF2B5EF4-FFF2-40B4-BE49-F238E27FC236}">
                  <a16:creationId xmlns:a16="http://schemas.microsoft.com/office/drawing/2014/main" id="{F4BAE191-290C-42F5-8531-556E328EC965}"/>
                </a:ext>
              </a:extLst>
            </p:cNvPr>
            <p:cNvSpPr/>
            <p:nvPr/>
          </p:nvSpPr>
          <p:spPr>
            <a:xfrm>
              <a:off x="2092325" y="5278437"/>
              <a:ext cx="441324" cy="614363"/>
            </a:xfrm>
            <a:custGeom>
              <a:avLst/>
              <a:gdLst/>
              <a:ahLst/>
              <a:cxnLst/>
              <a:rect l="0" t="0" r="0" b="0"/>
              <a:pathLst>
                <a:path w="120000" h="120000" extrusionOk="0">
                  <a:moveTo>
                    <a:pt x="103071" y="10622"/>
                  </a:moveTo>
                  <a:cubicBezTo>
                    <a:pt x="72491" y="10622"/>
                    <a:pt x="72491" y="10622"/>
                    <a:pt x="72491" y="10622"/>
                  </a:cubicBezTo>
                  <a:cubicBezTo>
                    <a:pt x="71262" y="4622"/>
                    <a:pt x="64163" y="0"/>
                    <a:pt x="55563" y="0"/>
                  </a:cubicBezTo>
                  <a:cubicBezTo>
                    <a:pt x="44232" y="0"/>
                    <a:pt x="44232" y="0"/>
                    <a:pt x="44232" y="0"/>
                  </a:cubicBezTo>
                  <a:cubicBezTo>
                    <a:pt x="35631" y="0"/>
                    <a:pt x="28532" y="4622"/>
                    <a:pt x="27440" y="10622"/>
                  </a:cubicBezTo>
                  <a:cubicBezTo>
                    <a:pt x="0" y="10622"/>
                    <a:pt x="0" y="10622"/>
                    <a:pt x="0" y="10622"/>
                  </a:cubicBezTo>
                  <a:cubicBezTo>
                    <a:pt x="682" y="12688"/>
                    <a:pt x="1228" y="14852"/>
                    <a:pt x="1228" y="17114"/>
                  </a:cubicBezTo>
                  <a:cubicBezTo>
                    <a:pt x="1228" y="17704"/>
                    <a:pt x="1092" y="18196"/>
                    <a:pt x="1092" y="18786"/>
                  </a:cubicBezTo>
                  <a:cubicBezTo>
                    <a:pt x="34402" y="18786"/>
                    <a:pt x="34402" y="18786"/>
                    <a:pt x="34402" y="18786"/>
                  </a:cubicBezTo>
                  <a:cubicBezTo>
                    <a:pt x="38907" y="18786"/>
                    <a:pt x="38907" y="18786"/>
                    <a:pt x="38907" y="18786"/>
                  </a:cubicBezTo>
                  <a:cubicBezTo>
                    <a:pt x="60887" y="18786"/>
                    <a:pt x="60887" y="18786"/>
                    <a:pt x="60887" y="18786"/>
                  </a:cubicBezTo>
                  <a:cubicBezTo>
                    <a:pt x="66894" y="18786"/>
                    <a:pt x="66894" y="18786"/>
                    <a:pt x="66894" y="18786"/>
                  </a:cubicBezTo>
                  <a:cubicBezTo>
                    <a:pt x="103071" y="18786"/>
                    <a:pt x="103071" y="18786"/>
                    <a:pt x="103071" y="18786"/>
                  </a:cubicBezTo>
                  <a:cubicBezTo>
                    <a:pt x="106211" y="18786"/>
                    <a:pt x="108668" y="20852"/>
                    <a:pt x="108668" y="23409"/>
                  </a:cubicBezTo>
                  <a:cubicBezTo>
                    <a:pt x="108668" y="107213"/>
                    <a:pt x="108668" y="107213"/>
                    <a:pt x="108668" y="107213"/>
                  </a:cubicBezTo>
                  <a:cubicBezTo>
                    <a:pt x="108668" y="109770"/>
                    <a:pt x="106211" y="111836"/>
                    <a:pt x="103071" y="111836"/>
                  </a:cubicBezTo>
                  <a:cubicBezTo>
                    <a:pt x="3139" y="111836"/>
                    <a:pt x="3139" y="111836"/>
                    <a:pt x="3139" y="111836"/>
                  </a:cubicBezTo>
                  <a:cubicBezTo>
                    <a:pt x="2866" y="114590"/>
                    <a:pt x="2457" y="117344"/>
                    <a:pt x="2184" y="120000"/>
                  </a:cubicBezTo>
                  <a:cubicBezTo>
                    <a:pt x="103071" y="120000"/>
                    <a:pt x="103071" y="120000"/>
                    <a:pt x="103071" y="120000"/>
                  </a:cubicBezTo>
                  <a:cubicBezTo>
                    <a:pt x="112491" y="120000"/>
                    <a:pt x="120000" y="114295"/>
                    <a:pt x="120000" y="107213"/>
                  </a:cubicBezTo>
                  <a:cubicBezTo>
                    <a:pt x="120000" y="23409"/>
                    <a:pt x="120000" y="23409"/>
                    <a:pt x="120000" y="23409"/>
                  </a:cubicBezTo>
                  <a:cubicBezTo>
                    <a:pt x="120000" y="16327"/>
                    <a:pt x="112491" y="10622"/>
                    <a:pt x="103071" y="10622"/>
                  </a:cubicBezTo>
                  <a:close/>
                </a:path>
              </a:pathLst>
            </a:custGeom>
            <a:grpFill/>
            <a:ln>
              <a:noFill/>
            </a:ln>
          </p:spPr>
          <p:txBody>
            <a:bodyPr wrap="square" lIns="91410" tIns="45704" rIns="91410" bIns="45704" anchor="t" anchorCtr="0">
              <a:noAutofit/>
            </a:bodyPr>
            <a:lstStyle/>
            <a:p>
              <a:pPr defTabSz="932863"/>
              <a:endParaRPr sz="1600" dirty="0">
                <a:solidFill>
                  <a:srgbClr val="000000"/>
                </a:solidFill>
                <a:latin typeface="Arial"/>
                <a:ea typeface="Arial"/>
                <a:cs typeface="Arial"/>
                <a:sym typeface="Arial"/>
              </a:endParaRPr>
            </a:p>
          </p:txBody>
        </p:sp>
      </p:grpSp>
      <p:pic>
        <p:nvPicPr>
          <p:cNvPr id="98" name="Picture 79" descr="A close up of a logo&#10;&#10;Description generated with very high confidence">
            <a:extLst>
              <a:ext uri="{FF2B5EF4-FFF2-40B4-BE49-F238E27FC236}">
                <a16:creationId xmlns:a16="http://schemas.microsoft.com/office/drawing/2014/main" id="{12B79ABC-661B-49DB-B7B5-8AF5464B40F6}"/>
              </a:ext>
            </a:extLst>
          </p:cNvPr>
          <p:cNvPicPr>
            <a:picLocks noChangeAspect="1"/>
          </p:cNvPicPr>
          <p:nvPr/>
        </p:nvPicPr>
        <p:blipFill rotWithShape="1">
          <a:blip r:embed="rId3" cstate="print">
            <a:duotone>
              <a:schemeClr val="accent1">
                <a:shade val="45000"/>
                <a:satMod val="135000"/>
              </a:schemeClr>
              <a:prstClr val="white"/>
            </a:duotone>
            <a:extLst>
              <a:ext uri="{28A0092B-C50C-407E-A947-70E740481C1C}">
                <a14:useLocalDpi xmlns:a14="http://schemas.microsoft.com/office/drawing/2010/main" val="0"/>
              </a:ext>
            </a:extLst>
          </a:blip>
          <a:srcRect l="7899" t="14124" r="8944" b="27484"/>
          <a:stretch/>
        </p:blipFill>
        <p:spPr>
          <a:xfrm>
            <a:off x="1553672" y="4832362"/>
            <a:ext cx="427501" cy="300190"/>
          </a:xfrm>
          <a:prstGeom prst="rect">
            <a:avLst/>
          </a:prstGeom>
        </p:spPr>
      </p:pic>
      <p:sp>
        <p:nvSpPr>
          <p:cNvPr id="40" name="Titre 23">
            <a:extLst>
              <a:ext uri="{FF2B5EF4-FFF2-40B4-BE49-F238E27FC236}">
                <a16:creationId xmlns:a16="http://schemas.microsoft.com/office/drawing/2014/main" id="{95BA5E4A-3BB6-497D-BCA5-51A37862FE12}"/>
              </a:ext>
            </a:extLst>
          </p:cNvPr>
          <p:cNvSpPr txBox="1">
            <a:spLocks/>
          </p:cNvSpPr>
          <p:nvPr/>
        </p:nvSpPr>
        <p:spPr>
          <a:xfrm>
            <a:off x="855646" y="252173"/>
            <a:ext cx="9722024" cy="408237"/>
          </a:xfrm>
          <a:prstGeom prst="rect">
            <a:avLst/>
          </a:prstGeom>
        </p:spPr>
        <p:txBody>
          <a:bodyPr/>
          <a:lstStyle>
            <a:lvl1pPr algn="l" defTabSz="895350" rtl="0" eaLnBrk="1" fontAlgn="base" hangingPunct="1">
              <a:spcBef>
                <a:spcPct val="0"/>
              </a:spcBef>
              <a:spcAft>
                <a:spcPct val="0"/>
              </a:spcAft>
              <a:tabLst>
                <a:tab pos="357188" algn="l"/>
              </a:tabLst>
              <a:defRPr sz="1900" b="1">
                <a:solidFill>
                  <a:schemeClr val="tx2"/>
                </a:solidFill>
                <a:latin typeface="+mj-lt"/>
                <a:ea typeface="+mj-ea"/>
                <a:cs typeface="+mj-cs"/>
              </a:defRPr>
            </a:lvl1pPr>
            <a:lvl2pPr algn="l" defTabSz="895350" rtl="0" eaLnBrk="1" fontAlgn="base" hangingPunct="1">
              <a:spcBef>
                <a:spcPct val="0"/>
              </a:spcBef>
              <a:spcAft>
                <a:spcPct val="0"/>
              </a:spcAft>
              <a:defRPr sz="1900" b="1">
                <a:solidFill>
                  <a:schemeClr val="tx2"/>
                </a:solidFill>
                <a:latin typeface="Arial" charset="0"/>
              </a:defRPr>
            </a:lvl2pPr>
            <a:lvl3pPr algn="l" defTabSz="895350" rtl="0" eaLnBrk="1" fontAlgn="base" hangingPunct="1">
              <a:spcBef>
                <a:spcPct val="0"/>
              </a:spcBef>
              <a:spcAft>
                <a:spcPct val="0"/>
              </a:spcAft>
              <a:defRPr sz="1900" b="1">
                <a:solidFill>
                  <a:schemeClr val="tx2"/>
                </a:solidFill>
                <a:latin typeface="Arial" charset="0"/>
              </a:defRPr>
            </a:lvl3pPr>
            <a:lvl4pPr algn="l" defTabSz="895350" rtl="0" eaLnBrk="1" fontAlgn="base" hangingPunct="1">
              <a:spcBef>
                <a:spcPct val="0"/>
              </a:spcBef>
              <a:spcAft>
                <a:spcPct val="0"/>
              </a:spcAft>
              <a:defRPr sz="1900" b="1">
                <a:solidFill>
                  <a:schemeClr val="tx2"/>
                </a:solidFill>
                <a:latin typeface="Arial" charset="0"/>
              </a:defRPr>
            </a:lvl4pPr>
            <a:lvl5pPr algn="l" defTabSz="895350" rtl="0" eaLnBrk="1" fontAlgn="base" hangingPunct="1">
              <a:spcBef>
                <a:spcPct val="0"/>
              </a:spcBef>
              <a:spcAft>
                <a:spcPct val="0"/>
              </a:spcAft>
              <a:defRPr sz="1900" b="1">
                <a:solidFill>
                  <a:schemeClr val="tx2"/>
                </a:solidFill>
                <a:latin typeface="Arial" charset="0"/>
              </a:defRPr>
            </a:lvl5pPr>
            <a:lvl6pPr marL="457200" algn="l" defTabSz="895350" rtl="0" eaLnBrk="1" fontAlgn="base" hangingPunct="1">
              <a:spcBef>
                <a:spcPct val="0"/>
              </a:spcBef>
              <a:spcAft>
                <a:spcPct val="0"/>
              </a:spcAft>
              <a:defRPr sz="1900" b="1">
                <a:solidFill>
                  <a:schemeClr val="tx2"/>
                </a:solidFill>
                <a:latin typeface="Arial" charset="0"/>
              </a:defRPr>
            </a:lvl6pPr>
            <a:lvl7pPr marL="914400" algn="l" defTabSz="895350" rtl="0" eaLnBrk="1" fontAlgn="base" hangingPunct="1">
              <a:spcBef>
                <a:spcPct val="0"/>
              </a:spcBef>
              <a:spcAft>
                <a:spcPct val="0"/>
              </a:spcAft>
              <a:defRPr sz="1900" b="1">
                <a:solidFill>
                  <a:schemeClr val="tx2"/>
                </a:solidFill>
                <a:latin typeface="Arial" charset="0"/>
              </a:defRPr>
            </a:lvl7pPr>
            <a:lvl8pPr marL="1371600" algn="l" defTabSz="895350" rtl="0" eaLnBrk="1" fontAlgn="base" hangingPunct="1">
              <a:spcBef>
                <a:spcPct val="0"/>
              </a:spcBef>
              <a:spcAft>
                <a:spcPct val="0"/>
              </a:spcAft>
              <a:defRPr sz="1900" b="1">
                <a:solidFill>
                  <a:schemeClr val="tx2"/>
                </a:solidFill>
                <a:latin typeface="Arial" charset="0"/>
              </a:defRPr>
            </a:lvl8pPr>
            <a:lvl9pPr marL="1828800" algn="l" defTabSz="895350" rtl="0" eaLnBrk="1" fontAlgn="base" hangingPunct="1">
              <a:spcBef>
                <a:spcPct val="0"/>
              </a:spcBef>
              <a:spcAft>
                <a:spcPct val="0"/>
              </a:spcAft>
              <a:defRPr sz="1900" b="1">
                <a:solidFill>
                  <a:schemeClr val="tx2"/>
                </a:solidFill>
                <a:latin typeface="Arial" charset="0"/>
              </a:defRPr>
            </a:lvl9pPr>
          </a:lstStyle>
          <a:p>
            <a:pPr algn="ctr"/>
            <a:r>
              <a:rPr lang="fr-FR" sz="1800" kern="0" dirty="0">
                <a:solidFill>
                  <a:schemeClr val="accent1"/>
                </a:solidFill>
              </a:rPr>
              <a:t>Projet de création d’un site écotouristique dans </a:t>
            </a:r>
            <a:r>
              <a:rPr lang="fr-FR" sz="1939" kern="0" dirty="0">
                <a:solidFill>
                  <a:schemeClr val="accent1"/>
                </a:solidFill>
              </a:rPr>
              <a:t>l’</a:t>
            </a:r>
            <a:r>
              <a:rPr lang="fr-FR" sz="1939" kern="0" dirty="0" err="1">
                <a:solidFill>
                  <a:schemeClr val="accent1"/>
                </a:solidFill>
              </a:rPr>
              <a:t>Akebou</a:t>
            </a:r>
            <a:r>
              <a:rPr lang="fr-FR" sz="1939" kern="0" dirty="0">
                <a:solidFill>
                  <a:schemeClr val="accent1"/>
                </a:solidFill>
              </a:rPr>
              <a:t> (</a:t>
            </a:r>
            <a:r>
              <a:rPr lang="fr-FR" sz="1600" i="1" kern="0" dirty="0">
                <a:solidFill>
                  <a:schemeClr val="accent1"/>
                </a:solidFill>
              </a:rPr>
              <a:t>Préfecture de </a:t>
            </a:r>
            <a:r>
              <a:rPr lang="fr-FR" sz="1600" i="1" kern="0" dirty="0" err="1">
                <a:solidFill>
                  <a:schemeClr val="accent1"/>
                </a:solidFill>
              </a:rPr>
              <a:t>Kougnohou</a:t>
            </a:r>
            <a:r>
              <a:rPr lang="fr-FR" sz="1939" kern="0" dirty="0">
                <a:solidFill>
                  <a:schemeClr val="accent1"/>
                </a:solidFill>
              </a:rPr>
              <a:t>)</a:t>
            </a:r>
          </a:p>
        </p:txBody>
      </p:sp>
      <p:sp>
        <p:nvSpPr>
          <p:cNvPr id="39" name="Rectangle 38">
            <a:extLst>
              <a:ext uri="{FF2B5EF4-FFF2-40B4-BE49-F238E27FC236}">
                <a16:creationId xmlns:a16="http://schemas.microsoft.com/office/drawing/2014/main" id="{23FCC8E4-7155-4ECB-A517-2CC900A34664}"/>
              </a:ext>
            </a:extLst>
          </p:cNvPr>
          <p:cNvSpPr/>
          <p:nvPr/>
        </p:nvSpPr>
        <p:spPr>
          <a:xfrm>
            <a:off x="10910416" y="0"/>
            <a:ext cx="1281584" cy="270376"/>
          </a:xfrm>
          <a:prstGeom prst="rect">
            <a:avLst/>
          </a:prstGeom>
          <a:solidFill>
            <a:srgbClr val="005E00"/>
          </a:solidFill>
        </p:spPr>
        <p:txBody>
          <a:bodyPr wrap="square">
            <a:spAutoFit/>
          </a:bodyPr>
          <a:lstStyle/>
          <a:p>
            <a:pPr defTabSz="932863"/>
            <a:r>
              <a:rPr lang="fr-FR" sz="1122" b="1" dirty="0">
                <a:solidFill>
                  <a:srgbClr val="FFFFFF"/>
                </a:solidFill>
              </a:rPr>
              <a:t>FICHE PROJET </a:t>
            </a:r>
            <a:endParaRPr lang="en-GB" sz="1122" dirty="0">
              <a:solidFill>
                <a:srgbClr val="FFFFFF"/>
              </a:solidFill>
            </a:endParaRPr>
          </a:p>
        </p:txBody>
      </p:sp>
      <p:pic>
        <p:nvPicPr>
          <p:cNvPr id="4" name="Graphic 3" descr="Star with solid fill">
            <a:extLst>
              <a:ext uri="{FF2B5EF4-FFF2-40B4-BE49-F238E27FC236}">
                <a16:creationId xmlns:a16="http://schemas.microsoft.com/office/drawing/2014/main" id="{0704C949-A515-6196-E154-476AC44B3703}"/>
              </a:ext>
            </a:extLst>
          </p:cNvPr>
          <p:cNvPicPr>
            <a:picLocks noChangeAspect="1"/>
          </p:cNvPicPr>
          <p:nvPr/>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7975" y="239920"/>
            <a:ext cx="319616" cy="319616"/>
          </a:xfrm>
          <a:prstGeom prst="rect">
            <a:avLst/>
          </a:prstGeom>
        </p:spPr>
      </p:pic>
      <p:pic>
        <p:nvPicPr>
          <p:cNvPr id="5" name="Graphic 4" descr="Star with solid fill">
            <a:extLst>
              <a:ext uri="{FF2B5EF4-FFF2-40B4-BE49-F238E27FC236}">
                <a16:creationId xmlns:a16="http://schemas.microsoft.com/office/drawing/2014/main" id="{B4226F5A-B809-499A-93A2-5EE4D3DEB25E}"/>
              </a:ext>
            </a:extLst>
          </p:cNvPr>
          <p:cNvPicPr>
            <a:picLocks noChangeAspect="1"/>
          </p:cNvPicPr>
          <p:nvPr/>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7975" y="6471223"/>
            <a:ext cx="319616" cy="319616"/>
          </a:xfrm>
          <a:prstGeom prst="rect">
            <a:avLst/>
          </a:prstGeom>
        </p:spPr>
      </p:pic>
      <p:sp>
        <p:nvSpPr>
          <p:cNvPr id="6" name="TextBox 5">
            <a:extLst>
              <a:ext uri="{FF2B5EF4-FFF2-40B4-BE49-F238E27FC236}">
                <a16:creationId xmlns:a16="http://schemas.microsoft.com/office/drawing/2014/main" id="{F66E0D47-ECBE-760F-EEA8-300558C4C710}"/>
              </a:ext>
            </a:extLst>
          </p:cNvPr>
          <p:cNvSpPr txBox="1"/>
          <p:nvPr/>
        </p:nvSpPr>
        <p:spPr>
          <a:xfrm>
            <a:off x="709494" y="6543040"/>
            <a:ext cx="4268906" cy="221491"/>
          </a:xfrm>
          <a:prstGeom prst="rect">
            <a:avLst/>
          </a:prstGeom>
          <a:ln w="6350">
            <a:noFill/>
            <a:miter lim="800000"/>
          </a:ln>
        </p:spPr>
        <p:txBody>
          <a:bodyPr vert="horz" wrap="square" lIns="0" tIns="0" rIns="0" bIns="0" rtlCol="0">
            <a:noAutofit/>
          </a:bodyPr>
          <a:lstStyle/>
          <a:p>
            <a:pPr algn="l">
              <a:spcBef>
                <a:spcPts val="300"/>
              </a:spcBef>
              <a:spcAft>
                <a:spcPts val="300"/>
              </a:spcAft>
              <a:buNone/>
            </a:pPr>
            <a:r>
              <a:rPr lang="fr-FR" sz="1050" dirty="0"/>
              <a:t>Projet phare</a:t>
            </a:r>
          </a:p>
        </p:txBody>
      </p:sp>
      <p:sp>
        <p:nvSpPr>
          <p:cNvPr id="7" name="CustomShape 3">
            <a:extLst>
              <a:ext uri="{FF2B5EF4-FFF2-40B4-BE49-F238E27FC236}">
                <a16:creationId xmlns:a16="http://schemas.microsoft.com/office/drawing/2014/main" id="{0AA333FE-025F-DDBF-5149-F10DAE38715C}"/>
              </a:ext>
            </a:extLst>
          </p:cNvPr>
          <p:cNvSpPr/>
          <p:nvPr/>
        </p:nvSpPr>
        <p:spPr>
          <a:xfrm>
            <a:off x="374214" y="5603816"/>
            <a:ext cx="1017605" cy="715702"/>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algn="ctr" defTabSz="932863"/>
            <a:r>
              <a:rPr lang="fr-FR" sz="1204" b="1" dirty="0">
                <a:solidFill>
                  <a:srgbClr val="FFFFFF"/>
                </a:solidFill>
                <a:latin typeface="Arial"/>
              </a:rPr>
              <a:t>Maturité</a:t>
            </a:r>
            <a:endParaRPr sz="1204" b="1" dirty="0">
              <a:solidFill>
                <a:srgbClr val="FFFFFF"/>
              </a:solidFill>
              <a:latin typeface="Arial"/>
            </a:endParaRPr>
          </a:p>
        </p:txBody>
      </p:sp>
      <p:sp>
        <p:nvSpPr>
          <p:cNvPr id="8" name="CustomShape 17">
            <a:extLst>
              <a:ext uri="{FF2B5EF4-FFF2-40B4-BE49-F238E27FC236}">
                <a16:creationId xmlns:a16="http://schemas.microsoft.com/office/drawing/2014/main" id="{9F56C4CE-8132-DAB8-0F1E-68745485DB2B}"/>
              </a:ext>
            </a:extLst>
          </p:cNvPr>
          <p:cNvSpPr/>
          <p:nvPr/>
        </p:nvSpPr>
        <p:spPr>
          <a:xfrm>
            <a:off x="1635790" y="3576530"/>
            <a:ext cx="7812000" cy="0"/>
          </a:xfrm>
          <a:prstGeom prst="straightConnector1">
            <a:avLst/>
          </a:prstGeom>
          <a:noFill/>
          <a:ln w="12600">
            <a:solidFill>
              <a:schemeClr val="accent6"/>
            </a:solidFill>
            <a:custDash>
              <a:ds d="100000" sp="300000"/>
            </a:custDash>
            <a:round/>
          </a:ln>
        </p:spPr>
        <p:style>
          <a:lnRef idx="0">
            <a:scrgbClr r="0" g="0" b="0"/>
          </a:lnRef>
          <a:fillRef idx="0">
            <a:scrgbClr r="0" g="0" b="0"/>
          </a:fillRef>
          <a:effectRef idx="0">
            <a:scrgbClr r="0" g="0" b="0"/>
          </a:effectRef>
          <a:fontRef idx="minor"/>
        </p:style>
        <p:txBody>
          <a:bodyPr/>
          <a:lstStyle/>
          <a:p>
            <a:r>
              <a:rPr lang="fr-FR" dirty="0"/>
              <a:t>   </a:t>
            </a:r>
            <a:endParaRPr lang="fr-TG" dirty="0"/>
          </a:p>
        </p:txBody>
      </p:sp>
      <p:sp>
        <p:nvSpPr>
          <p:cNvPr id="9" name="CustomShape 17">
            <a:extLst>
              <a:ext uri="{FF2B5EF4-FFF2-40B4-BE49-F238E27FC236}">
                <a16:creationId xmlns:a16="http://schemas.microsoft.com/office/drawing/2014/main" id="{FCD1BD5D-B08C-6DC1-EA55-185C330D6AB4}"/>
              </a:ext>
            </a:extLst>
          </p:cNvPr>
          <p:cNvSpPr/>
          <p:nvPr/>
        </p:nvSpPr>
        <p:spPr>
          <a:xfrm>
            <a:off x="1635790" y="4554245"/>
            <a:ext cx="7812000" cy="0"/>
          </a:xfrm>
          <a:prstGeom prst="straightConnector1">
            <a:avLst/>
          </a:prstGeom>
          <a:noFill/>
          <a:ln w="12600">
            <a:solidFill>
              <a:schemeClr val="accent6"/>
            </a:solidFill>
            <a:custDash>
              <a:ds d="100000" sp="300000"/>
            </a:custDash>
            <a:round/>
          </a:ln>
        </p:spPr>
        <p:style>
          <a:lnRef idx="0">
            <a:scrgbClr r="0" g="0" b="0"/>
          </a:lnRef>
          <a:fillRef idx="0">
            <a:scrgbClr r="0" g="0" b="0"/>
          </a:fillRef>
          <a:effectRef idx="0">
            <a:scrgbClr r="0" g="0" b="0"/>
          </a:effectRef>
          <a:fontRef idx="minor"/>
        </p:style>
        <p:txBody>
          <a:bodyPr/>
          <a:lstStyle/>
          <a:p>
            <a:endParaRPr lang="fr-TG"/>
          </a:p>
        </p:txBody>
      </p:sp>
      <p:cxnSp>
        <p:nvCxnSpPr>
          <p:cNvPr id="12" name="Straight Connector 11">
            <a:extLst>
              <a:ext uri="{FF2B5EF4-FFF2-40B4-BE49-F238E27FC236}">
                <a16:creationId xmlns:a16="http://schemas.microsoft.com/office/drawing/2014/main" id="{DCC491C9-98ED-8BE1-F2B2-8378254D0304}"/>
              </a:ext>
            </a:extLst>
          </p:cNvPr>
          <p:cNvCxnSpPr>
            <a:cxnSpLocks/>
          </p:cNvCxnSpPr>
          <p:nvPr/>
        </p:nvCxnSpPr>
        <p:spPr>
          <a:xfrm>
            <a:off x="1670794" y="5826367"/>
            <a:ext cx="7823709" cy="0"/>
          </a:xfrm>
          <a:prstGeom prst="line">
            <a:avLst/>
          </a:prstGeom>
          <a:ln w="3810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grpSp>
        <p:nvGrpSpPr>
          <p:cNvPr id="26" name="Group 25">
            <a:extLst>
              <a:ext uri="{FF2B5EF4-FFF2-40B4-BE49-F238E27FC236}">
                <a16:creationId xmlns:a16="http://schemas.microsoft.com/office/drawing/2014/main" id="{F18896BF-257C-B0D2-A791-0B1B9AE76338}"/>
              </a:ext>
            </a:extLst>
          </p:cNvPr>
          <p:cNvGrpSpPr/>
          <p:nvPr/>
        </p:nvGrpSpPr>
        <p:grpSpPr>
          <a:xfrm>
            <a:off x="2057351" y="5650861"/>
            <a:ext cx="351016" cy="351016"/>
            <a:chOff x="2186558" y="5919217"/>
            <a:chExt cx="351016" cy="351016"/>
          </a:xfrm>
        </p:grpSpPr>
        <p:sp>
          <p:nvSpPr>
            <p:cNvPr id="14" name="Oval 13">
              <a:extLst>
                <a:ext uri="{FF2B5EF4-FFF2-40B4-BE49-F238E27FC236}">
                  <a16:creationId xmlns:a16="http://schemas.microsoft.com/office/drawing/2014/main" id="{D4D2B855-6C43-82F6-5C3D-11D0BC59C986}"/>
                </a:ext>
              </a:extLst>
            </p:cNvPr>
            <p:cNvSpPr/>
            <p:nvPr/>
          </p:nvSpPr>
          <p:spPr>
            <a:xfrm>
              <a:off x="2186559" y="5919217"/>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fr-FR" sz="800" dirty="0" err="1">
                <a:solidFill>
                  <a:srgbClr val="236800"/>
                </a:solidFill>
              </a:endParaRPr>
            </a:p>
          </p:txBody>
        </p:sp>
        <p:sp>
          <p:nvSpPr>
            <p:cNvPr id="19" name="Graphic 17" descr="Badge Tick1 with solid fill">
              <a:extLst>
                <a:ext uri="{FF2B5EF4-FFF2-40B4-BE49-F238E27FC236}">
                  <a16:creationId xmlns:a16="http://schemas.microsoft.com/office/drawing/2014/main" id="{028A9F3C-82A1-B713-E221-BD4BA240BC89}"/>
                </a:ext>
              </a:extLst>
            </p:cNvPr>
            <p:cNvSpPr/>
            <p:nvPr/>
          </p:nvSpPr>
          <p:spPr>
            <a:xfrm>
              <a:off x="2186558" y="5919217"/>
              <a:ext cx="351016" cy="351016"/>
            </a:xfrm>
            <a:custGeom>
              <a:avLst/>
              <a:gdLst>
                <a:gd name="connsiteX0" fmla="*/ 175508 w 351016"/>
                <a:gd name="connsiteY0" fmla="*/ 0 h 351016"/>
                <a:gd name="connsiteX1" fmla="*/ 0 w 351016"/>
                <a:gd name="connsiteY1" fmla="*/ 175508 h 351016"/>
                <a:gd name="connsiteX2" fmla="*/ 175508 w 351016"/>
                <a:gd name="connsiteY2" fmla="*/ 351016 h 351016"/>
                <a:gd name="connsiteX3" fmla="*/ 351016 w 351016"/>
                <a:gd name="connsiteY3" fmla="*/ 175508 h 351016"/>
                <a:gd name="connsiteX4" fmla="*/ 351016 w 351016"/>
                <a:gd name="connsiteY4" fmla="*/ 175494 h 351016"/>
                <a:gd name="connsiteX5" fmla="*/ 175642 w 351016"/>
                <a:gd name="connsiteY5" fmla="*/ 0 h 351016"/>
                <a:gd name="connsiteX6" fmla="*/ 175508 w 351016"/>
                <a:gd name="connsiteY6" fmla="*/ 0 h 351016"/>
                <a:gd name="connsiteX7" fmla="*/ 218023 w 351016"/>
                <a:gd name="connsiteY7" fmla="*/ 183891 h 351016"/>
                <a:gd name="connsiteX8" fmla="*/ 140849 w 351016"/>
                <a:gd name="connsiteY8" fmla="*/ 261143 h 351016"/>
                <a:gd name="connsiteX9" fmla="*/ 74720 w 351016"/>
                <a:gd name="connsiteY9" fmla="*/ 195014 h 351016"/>
                <a:gd name="connsiteX10" fmla="*/ 96814 w 351016"/>
                <a:gd name="connsiteY10" fmla="*/ 172920 h 351016"/>
                <a:gd name="connsiteX11" fmla="*/ 140849 w 351016"/>
                <a:gd name="connsiteY11" fmla="*/ 216956 h 351016"/>
                <a:gd name="connsiteX12" fmla="*/ 204622 w 351016"/>
                <a:gd name="connsiteY12" fmla="*/ 152356 h 351016"/>
                <a:gd name="connsiteX13" fmla="*/ 259341 w 351016"/>
                <a:gd name="connsiteY13" fmla="*/ 98330 h 351016"/>
                <a:gd name="connsiteX14" fmla="*/ 261333 w 351016"/>
                <a:gd name="connsiteY14" fmla="*/ 96481 h 351016"/>
                <a:gd name="connsiteX15" fmla="*/ 263181 w 351016"/>
                <a:gd name="connsiteY15" fmla="*/ 94485 h 351016"/>
                <a:gd name="connsiteX16" fmla="*/ 285585 w 351016"/>
                <a:gd name="connsiteY16" fmla="*/ 116579 h 351016"/>
                <a:gd name="connsiteX17" fmla="*/ 218018 w 351016"/>
                <a:gd name="connsiteY17" fmla="*/ 183877 h 351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1016" h="351016">
                  <a:moveTo>
                    <a:pt x="175508" y="0"/>
                  </a:moveTo>
                  <a:cubicBezTo>
                    <a:pt x="78578" y="0"/>
                    <a:pt x="0" y="78578"/>
                    <a:pt x="0" y="175508"/>
                  </a:cubicBezTo>
                  <a:cubicBezTo>
                    <a:pt x="0" y="272438"/>
                    <a:pt x="78578" y="351016"/>
                    <a:pt x="175508" y="351016"/>
                  </a:cubicBezTo>
                  <a:cubicBezTo>
                    <a:pt x="272438" y="351016"/>
                    <a:pt x="351016" y="272438"/>
                    <a:pt x="351016" y="175508"/>
                  </a:cubicBezTo>
                  <a:cubicBezTo>
                    <a:pt x="351016" y="175503"/>
                    <a:pt x="351016" y="175499"/>
                    <a:pt x="351016" y="175494"/>
                  </a:cubicBezTo>
                  <a:cubicBezTo>
                    <a:pt x="351049" y="78605"/>
                    <a:pt x="272532" y="33"/>
                    <a:pt x="175642" y="0"/>
                  </a:cubicBezTo>
                  <a:cubicBezTo>
                    <a:pt x="175597" y="0"/>
                    <a:pt x="175553" y="0"/>
                    <a:pt x="175508" y="0"/>
                  </a:cubicBezTo>
                  <a:close/>
                  <a:moveTo>
                    <a:pt x="218023" y="183891"/>
                  </a:moveTo>
                  <a:cubicBezTo>
                    <a:pt x="192453" y="209415"/>
                    <a:pt x="166728" y="235166"/>
                    <a:pt x="140849" y="261143"/>
                  </a:cubicBezTo>
                  <a:cubicBezTo>
                    <a:pt x="118858" y="239048"/>
                    <a:pt x="96815" y="217005"/>
                    <a:pt x="74720" y="195014"/>
                  </a:cubicBezTo>
                  <a:lnTo>
                    <a:pt x="96814" y="172920"/>
                  </a:lnTo>
                  <a:lnTo>
                    <a:pt x="140849" y="216956"/>
                  </a:lnTo>
                  <a:cubicBezTo>
                    <a:pt x="162227" y="195270"/>
                    <a:pt x="183484" y="173737"/>
                    <a:pt x="204622" y="152356"/>
                  </a:cubicBezTo>
                  <a:cubicBezTo>
                    <a:pt x="225745" y="130978"/>
                    <a:pt x="237432" y="119504"/>
                    <a:pt x="259341" y="98330"/>
                  </a:cubicBezTo>
                  <a:cubicBezTo>
                    <a:pt x="259956" y="97715"/>
                    <a:pt x="260617" y="97105"/>
                    <a:pt x="261333" y="96481"/>
                  </a:cubicBezTo>
                  <a:cubicBezTo>
                    <a:pt x="262027" y="95892"/>
                    <a:pt x="262648" y="95222"/>
                    <a:pt x="263181" y="94485"/>
                  </a:cubicBezTo>
                  <a:lnTo>
                    <a:pt x="285585" y="116579"/>
                  </a:lnTo>
                  <a:cubicBezTo>
                    <a:pt x="259563" y="142457"/>
                    <a:pt x="243592" y="158354"/>
                    <a:pt x="218018" y="183877"/>
                  </a:cubicBezTo>
                  <a:close/>
                </a:path>
              </a:pathLst>
            </a:custGeom>
            <a:solidFill>
              <a:schemeClr val="accent1"/>
            </a:solidFill>
            <a:ln w="4564" cap="flat">
              <a:noFill/>
              <a:prstDash val="solid"/>
              <a:miter/>
            </a:ln>
          </p:spPr>
          <p:txBody>
            <a:bodyPr rtlCol="0" anchor="ctr"/>
            <a:lstStyle/>
            <a:p>
              <a:endParaRPr lang="fr-FR"/>
            </a:p>
          </p:txBody>
        </p:sp>
      </p:grpSp>
      <p:grpSp>
        <p:nvGrpSpPr>
          <p:cNvPr id="34" name="Group 33">
            <a:extLst>
              <a:ext uri="{FF2B5EF4-FFF2-40B4-BE49-F238E27FC236}">
                <a16:creationId xmlns:a16="http://schemas.microsoft.com/office/drawing/2014/main" id="{ECFD0F46-9755-CC1D-ED4F-CFF4A44756DE}"/>
              </a:ext>
            </a:extLst>
          </p:cNvPr>
          <p:cNvGrpSpPr/>
          <p:nvPr/>
        </p:nvGrpSpPr>
        <p:grpSpPr>
          <a:xfrm>
            <a:off x="4304859" y="5650860"/>
            <a:ext cx="351015" cy="351015"/>
            <a:chOff x="2730547" y="5911505"/>
            <a:chExt cx="351015" cy="351015"/>
          </a:xfrm>
        </p:grpSpPr>
        <p:sp>
          <p:nvSpPr>
            <p:cNvPr id="28" name="Oval 27">
              <a:extLst>
                <a:ext uri="{FF2B5EF4-FFF2-40B4-BE49-F238E27FC236}">
                  <a16:creationId xmlns:a16="http://schemas.microsoft.com/office/drawing/2014/main" id="{01010739-0B37-C31D-B6AC-26ADCD459682}"/>
                </a:ext>
              </a:extLst>
            </p:cNvPr>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fr-FR" sz="800" dirty="0" err="1">
                <a:solidFill>
                  <a:srgbClr val="236800"/>
                </a:solidFill>
              </a:endParaRPr>
            </a:p>
          </p:txBody>
        </p:sp>
        <p:sp>
          <p:nvSpPr>
            <p:cNvPr id="31" name="Graphic 15" descr="Badge Cross with solid fill">
              <a:extLst>
                <a:ext uri="{FF2B5EF4-FFF2-40B4-BE49-F238E27FC236}">
                  <a16:creationId xmlns:a16="http://schemas.microsoft.com/office/drawing/2014/main" id="{3D0D0534-95BF-18A7-225B-5054C53A57BF}"/>
                </a:ext>
              </a:extLst>
            </p:cNvPr>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endParaRPr lang="fr-FR"/>
            </a:p>
          </p:txBody>
        </p:sp>
      </p:grpSp>
      <p:grpSp>
        <p:nvGrpSpPr>
          <p:cNvPr id="45" name="Group 44">
            <a:extLst>
              <a:ext uri="{FF2B5EF4-FFF2-40B4-BE49-F238E27FC236}">
                <a16:creationId xmlns:a16="http://schemas.microsoft.com/office/drawing/2014/main" id="{3F8C2A74-B4F6-5885-4BF9-542468612A4E}"/>
              </a:ext>
            </a:extLst>
          </p:cNvPr>
          <p:cNvGrpSpPr/>
          <p:nvPr/>
        </p:nvGrpSpPr>
        <p:grpSpPr>
          <a:xfrm>
            <a:off x="6552366" y="5654541"/>
            <a:ext cx="351015" cy="351015"/>
            <a:chOff x="2730547" y="5911505"/>
            <a:chExt cx="351015" cy="351015"/>
          </a:xfrm>
        </p:grpSpPr>
        <p:sp>
          <p:nvSpPr>
            <p:cNvPr id="46" name="Oval 45">
              <a:extLst>
                <a:ext uri="{FF2B5EF4-FFF2-40B4-BE49-F238E27FC236}">
                  <a16:creationId xmlns:a16="http://schemas.microsoft.com/office/drawing/2014/main" id="{663B1EBB-CA0E-0D77-EA7F-92FDDC298815}"/>
                </a:ext>
              </a:extLst>
            </p:cNvPr>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fr-FR" sz="800" dirty="0" err="1">
                <a:solidFill>
                  <a:srgbClr val="236800"/>
                </a:solidFill>
              </a:endParaRPr>
            </a:p>
          </p:txBody>
        </p:sp>
        <p:sp>
          <p:nvSpPr>
            <p:cNvPr id="47" name="Graphic 15" descr="Badge Cross with solid fill">
              <a:extLst>
                <a:ext uri="{FF2B5EF4-FFF2-40B4-BE49-F238E27FC236}">
                  <a16:creationId xmlns:a16="http://schemas.microsoft.com/office/drawing/2014/main" id="{9A23B7A9-3E45-1275-270A-0E754A01F981}"/>
                </a:ext>
              </a:extLst>
            </p:cNvPr>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endParaRPr lang="fr-FR"/>
            </a:p>
          </p:txBody>
        </p:sp>
      </p:grpSp>
      <p:grpSp>
        <p:nvGrpSpPr>
          <p:cNvPr id="48" name="Group 47">
            <a:extLst>
              <a:ext uri="{FF2B5EF4-FFF2-40B4-BE49-F238E27FC236}">
                <a16:creationId xmlns:a16="http://schemas.microsoft.com/office/drawing/2014/main" id="{5BC5402D-992A-F57C-E0E9-BFE15BA3F50F}"/>
              </a:ext>
            </a:extLst>
          </p:cNvPr>
          <p:cNvGrpSpPr/>
          <p:nvPr/>
        </p:nvGrpSpPr>
        <p:grpSpPr>
          <a:xfrm>
            <a:off x="8799872" y="5646860"/>
            <a:ext cx="351015" cy="351015"/>
            <a:chOff x="2730547" y="5911505"/>
            <a:chExt cx="351015" cy="351015"/>
          </a:xfrm>
        </p:grpSpPr>
        <p:sp>
          <p:nvSpPr>
            <p:cNvPr id="49" name="Oval 48">
              <a:extLst>
                <a:ext uri="{FF2B5EF4-FFF2-40B4-BE49-F238E27FC236}">
                  <a16:creationId xmlns:a16="http://schemas.microsoft.com/office/drawing/2014/main" id="{C1AED6D0-A84A-CB00-03CD-73CB654932C9}"/>
                </a:ext>
              </a:extLst>
            </p:cNvPr>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fr-FR" sz="800" dirty="0" err="1">
                <a:solidFill>
                  <a:srgbClr val="236800"/>
                </a:solidFill>
              </a:endParaRPr>
            </a:p>
          </p:txBody>
        </p:sp>
        <p:sp>
          <p:nvSpPr>
            <p:cNvPr id="50" name="Graphic 15" descr="Badge Cross with solid fill">
              <a:extLst>
                <a:ext uri="{FF2B5EF4-FFF2-40B4-BE49-F238E27FC236}">
                  <a16:creationId xmlns:a16="http://schemas.microsoft.com/office/drawing/2014/main" id="{57265CD5-ADBC-769B-FD61-76393C6D15BC}"/>
                </a:ext>
              </a:extLst>
            </p:cNvPr>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endParaRPr lang="fr-FR"/>
            </a:p>
          </p:txBody>
        </p:sp>
      </p:grpSp>
      <p:sp>
        <p:nvSpPr>
          <p:cNvPr id="51" name="ZoneTexte 3">
            <a:extLst>
              <a:ext uri="{FF2B5EF4-FFF2-40B4-BE49-F238E27FC236}">
                <a16:creationId xmlns:a16="http://schemas.microsoft.com/office/drawing/2014/main" id="{01B8B82E-A097-612F-A59B-13DD289A39C9}"/>
              </a:ext>
            </a:extLst>
          </p:cNvPr>
          <p:cNvSpPr txBox="1"/>
          <p:nvPr/>
        </p:nvSpPr>
        <p:spPr>
          <a:xfrm>
            <a:off x="1586690" y="6236171"/>
            <a:ext cx="3280566" cy="261610"/>
          </a:xfrm>
          <a:prstGeom prst="rect">
            <a:avLst/>
          </a:prstGeom>
          <a:noFill/>
        </p:spPr>
        <p:txBody>
          <a:bodyPr wrap="square">
            <a:spAutoFit/>
          </a:bodyPr>
          <a:lstStyle/>
          <a:p>
            <a:r>
              <a:rPr lang="fr-FR" sz="1100" b="1" dirty="0">
                <a:solidFill>
                  <a:schemeClr val="accent3"/>
                </a:solidFill>
              </a:rPr>
              <a:t>*</a:t>
            </a:r>
            <a:endParaRPr lang="fr-FR" sz="1100" b="1" dirty="0"/>
          </a:p>
        </p:txBody>
      </p:sp>
      <p:grpSp>
        <p:nvGrpSpPr>
          <p:cNvPr id="52" name="Groupe 37">
            <a:extLst>
              <a:ext uri="{FF2B5EF4-FFF2-40B4-BE49-F238E27FC236}">
                <a16:creationId xmlns:a16="http://schemas.microsoft.com/office/drawing/2014/main" id="{C4A3D91E-1FC0-ECEE-5D79-CD9387C6BD3F}"/>
              </a:ext>
            </a:extLst>
          </p:cNvPr>
          <p:cNvGrpSpPr/>
          <p:nvPr/>
        </p:nvGrpSpPr>
        <p:grpSpPr>
          <a:xfrm>
            <a:off x="10198731" y="1609004"/>
            <a:ext cx="1444433" cy="4034402"/>
            <a:chOff x="3678872" y="1770697"/>
            <a:chExt cx="1139756" cy="3316602"/>
          </a:xfrm>
          <a:solidFill>
            <a:schemeClr val="accent5">
              <a:lumMod val="40000"/>
              <a:lumOff val="60000"/>
            </a:schemeClr>
          </a:solidFill>
        </p:grpSpPr>
        <p:sp>
          <p:nvSpPr>
            <p:cNvPr id="53" name="Freeform 225">
              <a:extLst>
                <a:ext uri="{FF2B5EF4-FFF2-40B4-BE49-F238E27FC236}">
                  <a16:creationId xmlns:a16="http://schemas.microsoft.com/office/drawing/2014/main" id="{11851010-460E-0843-414A-21AA9DD04170}"/>
                </a:ext>
              </a:extLst>
            </p:cNvPr>
            <p:cNvSpPr>
              <a:spLocks/>
            </p:cNvSpPr>
            <p:nvPr/>
          </p:nvSpPr>
          <p:spPr bwMode="gray">
            <a:xfrm>
              <a:off x="4173951" y="4552009"/>
              <a:ext cx="644677" cy="535290"/>
            </a:xfrm>
            <a:custGeom>
              <a:avLst/>
              <a:gdLst>
                <a:gd name="T0" fmla="*/ 84 w 999"/>
                <a:gd name="T1" fmla="*/ 320 h 743"/>
                <a:gd name="T2" fmla="*/ 141 w 999"/>
                <a:gd name="T3" fmla="*/ 244 h 743"/>
                <a:gd name="T4" fmla="*/ 161 w 999"/>
                <a:gd name="T5" fmla="*/ 179 h 743"/>
                <a:gd name="T6" fmla="*/ 308 w 999"/>
                <a:gd name="T7" fmla="*/ 90 h 743"/>
                <a:gd name="T8" fmla="*/ 365 w 999"/>
                <a:gd name="T9" fmla="*/ 96 h 743"/>
                <a:gd name="T10" fmla="*/ 391 w 999"/>
                <a:gd name="T11" fmla="*/ 115 h 743"/>
                <a:gd name="T12" fmla="*/ 423 w 999"/>
                <a:gd name="T13" fmla="*/ 141 h 743"/>
                <a:gd name="T14" fmla="*/ 481 w 999"/>
                <a:gd name="T15" fmla="*/ 173 h 743"/>
                <a:gd name="T16" fmla="*/ 590 w 999"/>
                <a:gd name="T17" fmla="*/ 115 h 743"/>
                <a:gd name="T18" fmla="*/ 660 w 999"/>
                <a:gd name="T19" fmla="*/ 96 h 743"/>
                <a:gd name="T20" fmla="*/ 711 w 999"/>
                <a:gd name="T21" fmla="*/ 58 h 743"/>
                <a:gd name="T22" fmla="*/ 756 w 999"/>
                <a:gd name="T23" fmla="*/ 32 h 743"/>
                <a:gd name="T24" fmla="*/ 788 w 999"/>
                <a:gd name="T25" fmla="*/ 0 h 743"/>
                <a:gd name="T26" fmla="*/ 814 w 999"/>
                <a:gd name="T27" fmla="*/ 26 h 743"/>
                <a:gd name="T28" fmla="*/ 814 w 999"/>
                <a:gd name="T29" fmla="*/ 77 h 743"/>
                <a:gd name="T30" fmla="*/ 807 w 999"/>
                <a:gd name="T31" fmla="*/ 109 h 743"/>
                <a:gd name="T32" fmla="*/ 820 w 999"/>
                <a:gd name="T33" fmla="*/ 141 h 743"/>
                <a:gd name="T34" fmla="*/ 833 w 999"/>
                <a:gd name="T35" fmla="*/ 173 h 743"/>
                <a:gd name="T36" fmla="*/ 801 w 999"/>
                <a:gd name="T37" fmla="*/ 179 h 743"/>
                <a:gd name="T38" fmla="*/ 795 w 999"/>
                <a:gd name="T39" fmla="*/ 218 h 743"/>
                <a:gd name="T40" fmla="*/ 814 w 999"/>
                <a:gd name="T41" fmla="*/ 237 h 743"/>
                <a:gd name="T42" fmla="*/ 814 w 999"/>
                <a:gd name="T43" fmla="*/ 256 h 743"/>
                <a:gd name="T44" fmla="*/ 827 w 999"/>
                <a:gd name="T45" fmla="*/ 295 h 743"/>
                <a:gd name="T46" fmla="*/ 859 w 999"/>
                <a:gd name="T47" fmla="*/ 314 h 743"/>
                <a:gd name="T48" fmla="*/ 871 w 999"/>
                <a:gd name="T49" fmla="*/ 327 h 743"/>
                <a:gd name="T50" fmla="*/ 897 w 999"/>
                <a:gd name="T51" fmla="*/ 346 h 743"/>
                <a:gd name="T52" fmla="*/ 897 w 999"/>
                <a:gd name="T53" fmla="*/ 372 h 743"/>
                <a:gd name="T54" fmla="*/ 916 w 999"/>
                <a:gd name="T55" fmla="*/ 391 h 743"/>
                <a:gd name="T56" fmla="*/ 929 w 999"/>
                <a:gd name="T57" fmla="*/ 410 h 743"/>
                <a:gd name="T58" fmla="*/ 955 w 999"/>
                <a:gd name="T59" fmla="*/ 429 h 743"/>
                <a:gd name="T60" fmla="*/ 974 w 999"/>
                <a:gd name="T61" fmla="*/ 455 h 743"/>
                <a:gd name="T62" fmla="*/ 967 w 999"/>
                <a:gd name="T63" fmla="*/ 474 h 743"/>
                <a:gd name="T64" fmla="*/ 974 w 999"/>
                <a:gd name="T65" fmla="*/ 493 h 743"/>
                <a:gd name="T66" fmla="*/ 974 w 999"/>
                <a:gd name="T67" fmla="*/ 525 h 743"/>
                <a:gd name="T68" fmla="*/ 987 w 999"/>
                <a:gd name="T69" fmla="*/ 551 h 743"/>
                <a:gd name="T70" fmla="*/ 999 w 999"/>
                <a:gd name="T71" fmla="*/ 576 h 743"/>
                <a:gd name="T72" fmla="*/ 974 w 999"/>
                <a:gd name="T73" fmla="*/ 583 h 743"/>
                <a:gd name="T74" fmla="*/ 948 w 999"/>
                <a:gd name="T75" fmla="*/ 596 h 743"/>
                <a:gd name="T76" fmla="*/ 910 w 999"/>
                <a:gd name="T77" fmla="*/ 608 h 743"/>
                <a:gd name="T78" fmla="*/ 865 w 999"/>
                <a:gd name="T79" fmla="*/ 615 h 743"/>
                <a:gd name="T80" fmla="*/ 833 w 999"/>
                <a:gd name="T81" fmla="*/ 634 h 743"/>
                <a:gd name="T82" fmla="*/ 782 w 999"/>
                <a:gd name="T83" fmla="*/ 647 h 743"/>
                <a:gd name="T84" fmla="*/ 737 w 999"/>
                <a:gd name="T85" fmla="*/ 653 h 743"/>
                <a:gd name="T86" fmla="*/ 686 w 999"/>
                <a:gd name="T87" fmla="*/ 666 h 743"/>
                <a:gd name="T88" fmla="*/ 634 w 999"/>
                <a:gd name="T89" fmla="*/ 679 h 743"/>
                <a:gd name="T90" fmla="*/ 583 w 999"/>
                <a:gd name="T91" fmla="*/ 692 h 743"/>
                <a:gd name="T92" fmla="*/ 545 w 999"/>
                <a:gd name="T93" fmla="*/ 704 h 743"/>
                <a:gd name="T94" fmla="*/ 526 w 999"/>
                <a:gd name="T95" fmla="*/ 711 h 743"/>
                <a:gd name="T96" fmla="*/ 506 w 999"/>
                <a:gd name="T97" fmla="*/ 724 h 743"/>
                <a:gd name="T98" fmla="*/ 468 w 999"/>
                <a:gd name="T99" fmla="*/ 736 h 743"/>
                <a:gd name="T100" fmla="*/ 359 w 999"/>
                <a:gd name="T101" fmla="*/ 692 h 743"/>
                <a:gd name="T102" fmla="*/ 308 w 999"/>
                <a:gd name="T103" fmla="*/ 640 h 743"/>
                <a:gd name="T104" fmla="*/ 269 w 999"/>
                <a:gd name="T105" fmla="*/ 583 h 743"/>
                <a:gd name="T106" fmla="*/ 154 w 999"/>
                <a:gd name="T107" fmla="*/ 525 h 743"/>
                <a:gd name="T108" fmla="*/ 71 w 999"/>
                <a:gd name="T109" fmla="*/ 474 h 743"/>
                <a:gd name="T110" fmla="*/ 33 w 999"/>
                <a:gd name="T111" fmla="*/ 442 h 743"/>
                <a:gd name="T112" fmla="*/ 7 w 999"/>
                <a:gd name="T113" fmla="*/ 391 h 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999" h="743">
                  <a:moveTo>
                    <a:pt x="0" y="359"/>
                  </a:moveTo>
                  <a:lnTo>
                    <a:pt x="7" y="352"/>
                  </a:lnTo>
                  <a:lnTo>
                    <a:pt x="20" y="352"/>
                  </a:lnTo>
                  <a:lnTo>
                    <a:pt x="39" y="346"/>
                  </a:lnTo>
                  <a:lnTo>
                    <a:pt x="52" y="346"/>
                  </a:lnTo>
                  <a:lnTo>
                    <a:pt x="65" y="340"/>
                  </a:lnTo>
                  <a:lnTo>
                    <a:pt x="71" y="333"/>
                  </a:lnTo>
                  <a:lnTo>
                    <a:pt x="84" y="320"/>
                  </a:lnTo>
                  <a:lnTo>
                    <a:pt x="90" y="314"/>
                  </a:lnTo>
                  <a:lnTo>
                    <a:pt x="103" y="301"/>
                  </a:lnTo>
                  <a:lnTo>
                    <a:pt x="109" y="295"/>
                  </a:lnTo>
                  <a:lnTo>
                    <a:pt x="122" y="276"/>
                  </a:lnTo>
                  <a:lnTo>
                    <a:pt x="129" y="269"/>
                  </a:lnTo>
                  <a:lnTo>
                    <a:pt x="135" y="263"/>
                  </a:lnTo>
                  <a:lnTo>
                    <a:pt x="141" y="256"/>
                  </a:lnTo>
                  <a:lnTo>
                    <a:pt x="141" y="244"/>
                  </a:lnTo>
                  <a:lnTo>
                    <a:pt x="148" y="237"/>
                  </a:lnTo>
                  <a:lnTo>
                    <a:pt x="148" y="231"/>
                  </a:lnTo>
                  <a:lnTo>
                    <a:pt x="154" y="231"/>
                  </a:lnTo>
                  <a:lnTo>
                    <a:pt x="161" y="211"/>
                  </a:lnTo>
                  <a:lnTo>
                    <a:pt x="161" y="205"/>
                  </a:lnTo>
                  <a:lnTo>
                    <a:pt x="161" y="199"/>
                  </a:lnTo>
                  <a:lnTo>
                    <a:pt x="161" y="192"/>
                  </a:lnTo>
                  <a:lnTo>
                    <a:pt x="161" y="179"/>
                  </a:lnTo>
                  <a:lnTo>
                    <a:pt x="167" y="167"/>
                  </a:lnTo>
                  <a:lnTo>
                    <a:pt x="161" y="154"/>
                  </a:lnTo>
                  <a:lnTo>
                    <a:pt x="161" y="141"/>
                  </a:lnTo>
                  <a:lnTo>
                    <a:pt x="161" y="122"/>
                  </a:lnTo>
                  <a:lnTo>
                    <a:pt x="161" y="83"/>
                  </a:lnTo>
                  <a:lnTo>
                    <a:pt x="212" y="83"/>
                  </a:lnTo>
                  <a:lnTo>
                    <a:pt x="263" y="90"/>
                  </a:lnTo>
                  <a:lnTo>
                    <a:pt x="308" y="90"/>
                  </a:lnTo>
                  <a:lnTo>
                    <a:pt x="321" y="90"/>
                  </a:lnTo>
                  <a:lnTo>
                    <a:pt x="327" y="90"/>
                  </a:lnTo>
                  <a:lnTo>
                    <a:pt x="333" y="90"/>
                  </a:lnTo>
                  <a:lnTo>
                    <a:pt x="340" y="90"/>
                  </a:lnTo>
                  <a:lnTo>
                    <a:pt x="346" y="90"/>
                  </a:lnTo>
                  <a:lnTo>
                    <a:pt x="359" y="90"/>
                  </a:lnTo>
                  <a:lnTo>
                    <a:pt x="365" y="90"/>
                  </a:lnTo>
                  <a:lnTo>
                    <a:pt x="365" y="96"/>
                  </a:lnTo>
                  <a:lnTo>
                    <a:pt x="359" y="96"/>
                  </a:lnTo>
                  <a:lnTo>
                    <a:pt x="359" y="103"/>
                  </a:lnTo>
                  <a:lnTo>
                    <a:pt x="365" y="103"/>
                  </a:lnTo>
                  <a:lnTo>
                    <a:pt x="372" y="103"/>
                  </a:lnTo>
                  <a:lnTo>
                    <a:pt x="378" y="109"/>
                  </a:lnTo>
                  <a:lnTo>
                    <a:pt x="385" y="109"/>
                  </a:lnTo>
                  <a:lnTo>
                    <a:pt x="385" y="115"/>
                  </a:lnTo>
                  <a:lnTo>
                    <a:pt x="391" y="115"/>
                  </a:lnTo>
                  <a:lnTo>
                    <a:pt x="398" y="115"/>
                  </a:lnTo>
                  <a:lnTo>
                    <a:pt x="398" y="122"/>
                  </a:lnTo>
                  <a:lnTo>
                    <a:pt x="404" y="122"/>
                  </a:lnTo>
                  <a:lnTo>
                    <a:pt x="410" y="122"/>
                  </a:lnTo>
                  <a:lnTo>
                    <a:pt x="410" y="128"/>
                  </a:lnTo>
                  <a:lnTo>
                    <a:pt x="417" y="135"/>
                  </a:lnTo>
                  <a:lnTo>
                    <a:pt x="423" y="135"/>
                  </a:lnTo>
                  <a:lnTo>
                    <a:pt x="423" y="141"/>
                  </a:lnTo>
                  <a:lnTo>
                    <a:pt x="430" y="141"/>
                  </a:lnTo>
                  <a:lnTo>
                    <a:pt x="436" y="141"/>
                  </a:lnTo>
                  <a:lnTo>
                    <a:pt x="442" y="147"/>
                  </a:lnTo>
                  <a:lnTo>
                    <a:pt x="449" y="154"/>
                  </a:lnTo>
                  <a:lnTo>
                    <a:pt x="455" y="160"/>
                  </a:lnTo>
                  <a:lnTo>
                    <a:pt x="462" y="167"/>
                  </a:lnTo>
                  <a:lnTo>
                    <a:pt x="468" y="173"/>
                  </a:lnTo>
                  <a:lnTo>
                    <a:pt x="481" y="173"/>
                  </a:lnTo>
                  <a:lnTo>
                    <a:pt x="494" y="167"/>
                  </a:lnTo>
                  <a:lnTo>
                    <a:pt x="506" y="160"/>
                  </a:lnTo>
                  <a:lnTo>
                    <a:pt x="519" y="147"/>
                  </a:lnTo>
                  <a:lnTo>
                    <a:pt x="538" y="135"/>
                  </a:lnTo>
                  <a:lnTo>
                    <a:pt x="545" y="128"/>
                  </a:lnTo>
                  <a:lnTo>
                    <a:pt x="564" y="122"/>
                  </a:lnTo>
                  <a:lnTo>
                    <a:pt x="577" y="115"/>
                  </a:lnTo>
                  <a:lnTo>
                    <a:pt x="590" y="115"/>
                  </a:lnTo>
                  <a:lnTo>
                    <a:pt x="596" y="109"/>
                  </a:lnTo>
                  <a:lnTo>
                    <a:pt x="609" y="109"/>
                  </a:lnTo>
                  <a:lnTo>
                    <a:pt x="622" y="103"/>
                  </a:lnTo>
                  <a:lnTo>
                    <a:pt x="628" y="103"/>
                  </a:lnTo>
                  <a:lnTo>
                    <a:pt x="634" y="103"/>
                  </a:lnTo>
                  <a:lnTo>
                    <a:pt x="641" y="96"/>
                  </a:lnTo>
                  <a:lnTo>
                    <a:pt x="654" y="96"/>
                  </a:lnTo>
                  <a:lnTo>
                    <a:pt x="660" y="96"/>
                  </a:lnTo>
                  <a:lnTo>
                    <a:pt x="666" y="90"/>
                  </a:lnTo>
                  <a:lnTo>
                    <a:pt x="673" y="90"/>
                  </a:lnTo>
                  <a:lnTo>
                    <a:pt x="686" y="83"/>
                  </a:lnTo>
                  <a:lnTo>
                    <a:pt x="692" y="77"/>
                  </a:lnTo>
                  <a:lnTo>
                    <a:pt x="698" y="71"/>
                  </a:lnTo>
                  <a:lnTo>
                    <a:pt x="705" y="71"/>
                  </a:lnTo>
                  <a:lnTo>
                    <a:pt x="711" y="64"/>
                  </a:lnTo>
                  <a:lnTo>
                    <a:pt x="711" y="58"/>
                  </a:lnTo>
                  <a:lnTo>
                    <a:pt x="718" y="51"/>
                  </a:lnTo>
                  <a:lnTo>
                    <a:pt x="724" y="51"/>
                  </a:lnTo>
                  <a:lnTo>
                    <a:pt x="730" y="45"/>
                  </a:lnTo>
                  <a:lnTo>
                    <a:pt x="737" y="45"/>
                  </a:lnTo>
                  <a:lnTo>
                    <a:pt x="743" y="45"/>
                  </a:lnTo>
                  <a:lnTo>
                    <a:pt x="743" y="39"/>
                  </a:lnTo>
                  <a:lnTo>
                    <a:pt x="750" y="39"/>
                  </a:lnTo>
                  <a:lnTo>
                    <a:pt x="756" y="32"/>
                  </a:lnTo>
                  <a:lnTo>
                    <a:pt x="756" y="26"/>
                  </a:lnTo>
                  <a:lnTo>
                    <a:pt x="756" y="19"/>
                  </a:lnTo>
                  <a:lnTo>
                    <a:pt x="763" y="13"/>
                  </a:lnTo>
                  <a:lnTo>
                    <a:pt x="763" y="7"/>
                  </a:lnTo>
                  <a:lnTo>
                    <a:pt x="769" y="0"/>
                  </a:lnTo>
                  <a:lnTo>
                    <a:pt x="775" y="0"/>
                  </a:lnTo>
                  <a:lnTo>
                    <a:pt x="782" y="0"/>
                  </a:lnTo>
                  <a:lnTo>
                    <a:pt x="788" y="0"/>
                  </a:lnTo>
                  <a:lnTo>
                    <a:pt x="795" y="7"/>
                  </a:lnTo>
                  <a:lnTo>
                    <a:pt x="795" y="13"/>
                  </a:lnTo>
                  <a:lnTo>
                    <a:pt x="801" y="13"/>
                  </a:lnTo>
                  <a:lnTo>
                    <a:pt x="807" y="13"/>
                  </a:lnTo>
                  <a:lnTo>
                    <a:pt x="807" y="19"/>
                  </a:lnTo>
                  <a:lnTo>
                    <a:pt x="814" y="13"/>
                  </a:lnTo>
                  <a:lnTo>
                    <a:pt x="814" y="19"/>
                  </a:lnTo>
                  <a:lnTo>
                    <a:pt x="814" y="26"/>
                  </a:lnTo>
                  <a:lnTo>
                    <a:pt x="814" y="32"/>
                  </a:lnTo>
                  <a:lnTo>
                    <a:pt x="814" y="39"/>
                  </a:lnTo>
                  <a:lnTo>
                    <a:pt x="820" y="39"/>
                  </a:lnTo>
                  <a:lnTo>
                    <a:pt x="814" y="45"/>
                  </a:lnTo>
                  <a:lnTo>
                    <a:pt x="807" y="45"/>
                  </a:lnTo>
                  <a:lnTo>
                    <a:pt x="807" y="51"/>
                  </a:lnTo>
                  <a:lnTo>
                    <a:pt x="814" y="64"/>
                  </a:lnTo>
                  <a:lnTo>
                    <a:pt x="814" y="77"/>
                  </a:lnTo>
                  <a:lnTo>
                    <a:pt x="807" y="83"/>
                  </a:lnTo>
                  <a:lnTo>
                    <a:pt x="814" y="90"/>
                  </a:lnTo>
                  <a:lnTo>
                    <a:pt x="820" y="90"/>
                  </a:lnTo>
                  <a:lnTo>
                    <a:pt x="820" y="96"/>
                  </a:lnTo>
                  <a:lnTo>
                    <a:pt x="814" y="96"/>
                  </a:lnTo>
                  <a:lnTo>
                    <a:pt x="814" y="103"/>
                  </a:lnTo>
                  <a:lnTo>
                    <a:pt x="807" y="103"/>
                  </a:lnTo>
                  <a:lnTo>
                    <a:pt x="807" y="109"/>
                  </a:lnTo>
                  <a:lnTo>
                    <a:pt x="807" y="115"/>
                  </a:lnTo>
                  <a:lnTo>
                    <a:pt x="814" y="115"/>
                  </a:lnTo>
                  <a:lnTo>
                    <a:pt x="820" y="115"/>
                  </a:lnTo>
                  <a:lnTo>
                    <a:pt x="820" y="122"/>
                  </a:lnTo>
                  <a:lnTo>
                    <a:pt x="827" y="128"/>
                  </a:lnTo>
                  <a:lnTo>
                    <a:pt x="820" y="128"/>
                  </a:lnTo>
                  <a:lnTo>
                    <a:pt x="820" y="135"/>
                  </a:lnTo>
                  <a:lnTo>
                    <a:pt x="820" y="141"/>
                  </a:lnTo>
                  <a:lnTo>
                    <a:pt x="820" y="147"/>
                  </a:lnTo>
                  <a:lnTo>
                    <a:pt x="827" y="147"/>
                  </a:lnTo>
                  <a:lnTo>
                    <a:pt x="833" y="147"/>
                  </a:lnTo>
                  <a:lnTo>
                    <a:pt x="827" y="154"/>
                  </a:lnTo>
                  <a:lnTo>
                    <a:pt x="827" y="160"/>
                  </a:lnTo>
                  <a:lnTo>
                    <a:pt x="833" y="160"/>
                  </a:lnTo>
                  <a:lnTo>
                    <a:pt x="833" y="167"/>
                  </a:lnTo>
                  <a:lnTo>
                    <a:pt x="833" y="173"/>
                  </a:lnTo>
                  <a:lnTo>
                    <a:pt x="827" y="173"/>
                  </a:lnTo>
                  <a:lnTo>
                    <a:pt x="820" y="173"/>
                  </a:lnTo>
                  <a:lnTo>
                    <a:pt x="814" y="173"/>
                  </a:lnTo>
                  <a:lnTo>
                    <a:pt x="814" y="179"/>
                  </a:lnTo>
                  <a:lnTo>
                    <a:pt x="807" y="179"/>
                  </a:lnTo>
                  <a:lnTo>
                    <a:pt x="807" y="186"/>
                  </a:lnTo>
                  <a:lnTo>
                    <a:pt x="807" y="179"/>
                  </a:lnTo>
                  <a:lnTo>
                    <a:pt x="801" y="179"/>
                  </a:lnTo>
                  <a:lnTo>
                    <a:pt x="801" y="186"/>
                  </a:lnTo>
                  <a:lnTo>
                    <a:pt x="801" y="192"/>
                  </a:lnTo>
                  <a:lnTo>
                    <a:pt x="801" y="199"/>
                  </a:lnTo>
                  <a:lnTo>
                    <a:pt x="801" y="205"/>
                  </a:lnTo>
                  <a:lnTo>
                    <a:pt x="795" y="211"/>
                  </a:lnTo>
                  <a:lnTo>
                    <a:pt x="788" y="211"/>
                  </a:lnTo>
                  <a:lnTo>
                    <a:pt x="788" y="218"/>
                  </a:lnTo>
                  <a:lnTo>
                    <a:pt x="795" y="218"/>
                  </a:lnTo>
                  <a:lnTo>
                    <a:pt x="801" y="218"/>
                  </a:lnTo>
                  <a:lnTo>
                    <a:pt x="801" y="224"/>
                  </a:lnTo>
                  <a:lnTo>
                    <a:pt x="801" y="231"/>
                  </a:lnTo>
                  <a:lnTo>
                    <a:pt x="801" y="224"/>
                  </a:lnTo>
                  <a:lnTo>
                    <a:pt x="807" y="224"/>
                  </a:lnTo>
                  <a:lnTo>
                    <a:pt x="807" y="231"/>
                  </a:lnTo>
                  <a:lnTo>
                    <a:pt x="814" y="231"/>
                  </a:lnTo>
                  <a:lnTo>
                    <a:pt x="814" y="237"/>
                  </a:lnTo>
                  <a:lnTo>
                    <a:pt x="820" y="237"/>
                  </a:lnTo>
                  <a:lnTo>
                    <a:pt x="820" y="244"/>
                  </a:lnTo>
                  <a:lnTo>
                    <a:pt x="814" y="244"/>
                  </a:lnTo>
                  <a:lnTo>
                    <a:pt x="814" y="250"/>
                  </a:lnTo>
                  <a:lnTo>
                    <a:pt x="820" y="250"/>
                  </a:lnTo>
                  <a:lnTo>
                    <a:pt x="827" y="250"/>
                  </a:lnTo>
                  <a:lnTo>
                    <a:pt x="820" y="256"/>
                  </a:lnTo>
                  <a:lnTo>
                    <a:pt x="814" y="256"/>
                  </a:lnTo>
                  <a:lnTo>
                    <a:pt x="814" y="263"/>
                  </a:lnTo>
                  <a:lnTo>
                    <a:pt x="814" y="269"/>
                  </a:lnTo>
                  <a:lnTo>
                    <a:pt x="814" y="276"/>
                  </a:lnTo>
                  <a:lnTo>
                    <a:pt x="820" y="276"/>
                  </a:lnTo>
                  <a:lnTo>
                    <a:pt x="820" y="282"/>
                  </a:lnTo>
                  <a:lnTo>
                    <a:pt x="820" y="288"/>
                  </a:lnTo>
                  <a:lnTo>
                    <a:pt x="827" y="288"/>
                  </a:lnTo>
                  <a:lnTo>
                    <a:pt x="827" y="295"/>
                  </a:lnTo>
                  <a:lnTo>
                    <a:pt x="833" y="295"/>
                  </a:lnTo>
                  <a:lnTo>
                    <a:pt x="839" y="295"/>
                  </a:lnTo>
                  <a:lnTo>
                    <a:pt x="846" y="295"/>
                  </a:lnTo>
                  <a:lnTo>
                    <a:pt x="846" y="301"/>
                  </a:lnTo>
                  <a:lnTo>
                    <a:pt x="846" y="308"/>
                  </a:lnTo>
                  <a:lnTo>
                    <a:pt x="852" y="308"/>
                  </a:lnTo>
                  <a:lnTo>
                    <a:pt x="852" y="314"/>
                  </a:lnTo>
                  <a:lnTo>
                    <a:pt x="859" y="314"/>
                  </a:lnTo>
                  <a:lnTo>
                    <a:pt x="859" y="320"/>
                  </a:lnTo>
                  <a:lnTo>
                    <a:pt x="865" y="320"/>
                  </a:lnTo>
                  <a:lnTo>
                    <a:pt x="865" y="314"/>
                  </a:lnTo>
                  <a:lnTo>
                    <a:pt x="871" y="314"/>
                  </a:lnTo>
                  <a:lnTo>
                    <a:pt x="871" y="320"/>
                  </a:lnTo>
                  <a:lnTo>
                    <a:pt x="865" y="320"/>
                  </a:lnTo>
                  <a:lnTo>
                    <a:pt x="865" y="327"/>
                  </a:lnTo>
                  <a:lnTo>
                    <a:pt x="871" y="327"/>
                  </a:lnTo>
                  <a:lnTo>
                    <a:pt x="871" y="333"/>
                  </a:lnTo>
                  <a:lnTo>
                    <a:pt x="871" y="340"/>
                  </a:lnTo>
                  <a:lnTo>
                    <a:pt x="878" y="340"/>
                  </a:lnTo>
                  <a:lnTo>
                    <a:pt x="878" y="333"/>
                  </a:lnTo>
                  <a:lnTo>
                    <a:pt x="884" y="333"/>
                  </a:lnTo>
                  <a:lnTo>
                    <a:pt x="891" y="340"/>
                  </a:lnTo>
                  <a:lnTo>
                    <a:pt x="897" y="340"/>
                  </a:lnTo>
                  <a:lnTo>
                    <a:pt x="897" y="346"/>
                  </a:lnTo>
                  <a:lnTo>
                    <a:pt x="897" y="352"/>
                  </a:lnTo>
                  <a:lnTo>
                    <a:pt x="903" y="352"/>
                  </a:lnTo>
                  <a:lnTo>
                    <a:pt x="903" y="359"/>
                  </a:lnTo>
                  <a:lnTo>
                    <a:pt x="903" y="365"/>
                  </a:lnTo>
                  <a:lnTo>
                    <a:pt x="903" y="372"/>
                  </a:lnTo>
                  <a:lnTo>
                    <a:pt x="903" y="378"/>
                  </a:lnTo>
                  <a:lnTo>
                    <a:pt x="897" y="378"/>
                  </a:lnTo>
                  <a:lnTo>
                    <a:pt x="897" y="372"/>
                  </a:lnTo>
                  <a:lnTo>
                    <a:pt x="897" y="378"/>
                  </a:lnTo>
                  <a:lnTo>
                    <a:pt x="897" y="384"/>
                  </a:lnTo>
                  <a:lnTo>
                    <a:pt x="903" y="384"/>
                  </a:lnTo>
                  <a:lnTo>
                    <a:pt x="903" y="391"/>
                  </a:lnTo>
                  <a:lnTo>
                    <a:pt x="910" y="391"/>
                  </a:lnTo>
                  <a:lnTo>
                    <a:pt x="910" y="384"/>
                  </a:lnTo>
                  <a:lnTo>
                    <a:pt x="916" y="384"/>
                  </a:lnTo>
                  <a:lnTo>
                    <a:pt x="916" y="391"/>
                  </a:lnTo>
                  <a:lnTo>
                    <a:pt x="916" y="397"/>
                  </a:lnTo>
                  <a:lnTo>
                    <a:pt x="923" y="397"/>
                  </a:lnTo>
                  <a:lnTo>
                    <a:pt x="929" y="397"/>
                  </a:lnTo>
                  <a:lnTo>
                    <a:pt x="929" y="404"/>
                  </a:lnTo>
                  <a:lnTo>
                    <a:pt x="929" y="397"/>
                  </a:lnTo>
                  <a:lnTo>
                    <a:pt x="935" y="397"/>
                  </a:lnTo>
                  <a:lnTo>
                    <a:pt x="935" y="404"/>
                  </a:lnTo>
                  <a:lnTo>
                    <a:pt x="929" y="410"/>
                  </a:lnTo>
                  <a:lnTo>
                    <a:pt x="935" y="410"/>
                  </a:lnTo>
                  <a:lnTo>
                    <a:pt x="942" y="410"/>
                  </a:lnTo>
                  <a:lnTo>
                    <a:pt x="948" y="410"/>
                  </a:lnTo>
                  <a:lnTo>
                    <a:pt x="948" y="416"/>
                  </a:lnTo>
                  <a:lnTo>
                    <a:pt x="942" y="423"/>
                  </a:lnTo>
                  <a:lnTo>
                    <a:pt x="948" y="423"/>
                  </a:lnTo>
                  <a:lnTo>
                    <a:pt x="955" y="423"/>
                  </a:lnTo>
                  <a:lnTo>
                    <a:pt x="955" y="429"/>
                  </a:lnTo>
                  <a:lnTo>
                    <a:pt x="948" y="429"/>
                  </a:lnTo>
                  <a:lnTo>
                    <a:pt x="948" y="436"/>
                  </a:lnTo>
                  <a:lnTo>
                    <a:pt x="955" y="442"/>
                  </a:lnTo>
                  <a:lnTo>
                    <a:pt x="961" y="442"/>
                  </a:lnTo>
                  <a:lnTo>
                    <a:pt x="961" y="448"/>
                  </a:lnTo>
                  <a:lnTo>
                    <a:pt x="967" y="448"/>
                  </a:lnTo>
                  <a:lnTo>
                    <a:pt x="967" y="455"/>
                  </a:lnTo>
                  <a:lnTo>
                    <a:pt x="974" y="455"/>
                  </a:lnTo>
                  <a:lnTo>
                    <a:pt x="974" y="461"/>
                  </a:lnTo>
                  <a:lnTo>
                    <a:pt x="967" y="461"/>
                  </a:lnTo>
                  <a:lnTo>
                    <a:pt x="967" y="455"/>
                  </a:lnTo>
                  <a:lnTo>
                    <a:pt x="967" y="461"/>
                  </a:lnTo>
                  <a:lnTo>
                    <a:pt x="967" y="468"/>
                  </a:lnTo>
                  <a:lnTo>
                    <a:pt x="961" y="468"/>
                  </a:lnTo>
                  <a:lnTo>
                    <a:pt x="961" y="474"/>
                  </a:lnTo>
                  <a:lnTo>
                    <a:pt x="967" y="474"/>
                  </a:lnTo>
                  <a:lnTo>
                    <a:pt x="974" y="474"/>
                  </a:lnTo>
                  <a:lnTo>
                    <a:pt x="967" y="474"/>
                  </a:lnTo>
                  <a:lnTo>
                    <a:pt x="967" y="480"/>
                  </a:lnTo>
                  <a:lnTo>
                    <a:pt x="961" y="480"/>
                  </a:lnTo>
                  <a:lnTo>
                    <a:pt x="961" y="487"/>
                  </a:lnTo>
                  <a:lnTo>
                    <a:pt x="967" y="487"/>
                  </a:lnTo>
                  <a:lnTo>
                    <a:pt x="967" y="493"/>
                  </a:lnTo>
                  <a:lnTo>
                    <a:pt x="974" y="493"/>
                  </a:lnTo>
                  <a:lnTo>
                    <a:pt x="980" y="493"/>
                  </a:lnTo>
                  <a:lnTo>
                    <a:pt x="980" y="500"/>
                  </a:lnTo>
                  <a:lnTo>
                    <a:pt x="974" y="500"/>
                  </a:lnTo>
                  <a:lnTo>
                    <a:pt x="974" y="506"/>
                  </a:lnTo>
                  <a:lnTo>
                    <a:pt x="980" y="512"/>
                  </a:lnTo>
                  <a:lnTo>
                    <a:pt x="980" y="519"/>
                  </a:lnTo>
                  <a:lnTo>
                    <a:pt x="980" y="525"/>
                  </a:lnTo>
                  <a:lnTo>
                    <a:pt x="974" y="525"/>
                  </a:lnTo>
                  <a:lnTo>
                    <a:pt x="974" y="532"/>
                  </a:lnTo>
                  <a:lnTo>
                    <a:pt x="980" y="532"/>
                  </a:lnTo>
                  <a:lnTo>
                    <a:pt x="980" y="538"/>
                  </a:lnTo>
                  <a:lnTo>
                    <a:pt x="980" y="544"/>
                  </a:lnTo>
                  <a:lnTo>
                    <a:pt x="980" y="538"/>
                  </a:lnTo>
                  <a:lnTo>
                    <a:pt x="987" y="538"/>
                  </a:lnTo>
                  <a:lnTo>
                    <a:pt x="987" y="544"/>
                  </a:lnTo>
                  <a:lnTo>
                    <a:pt x="987" y="551"/>
                  </a:lnTo>
                  <a:lnTo>
                    <a:pt x="987" y="557"/>
                  </a:lnTo>
                  <a:lnTo>
                    <a:pt x="987" y="564"/>
                  </a:lnTo>
                  <a:lnTo>
                    <a:pt x="980" y="564"/>
                  </a:lnTo>
                  <a:lnTo>
                    <a:pt x="987" y="564"/>
                  </a:lnTo>
                  <a:lnTo>
                    <a:pt x="987" y="570"/>
                  </a:lnTo>
                  <a:lnTo>
                    <a:pt x="987" y="576"/>
                  </a:lnTo>
                  <a:lnTo>
                    <a:pt x="993" y="576"/>
                  </a:lnTo>
                  <a:lnTo>
                    <a:pt x="999" y="576"/>
                  </a:lnTo>
                  <a:lnTo>
                    <a:pt x="999" y="583"/>
                  </a:lnTo>
                  <a:lnTo>
                    <a:pt x="993" y="583"/>
                  </a:lnTo>
                  <a:lnTo>
                    <a:pt x="987" y="589"/>
                  </a:lnTo>
                  <a:lnTo>
                    <a:pt x="980" y="589"/>
                  </a:lnTo>
                  <a:lnTo>
                    <a:pt x="980" y="583"/>
                  </a:lnTo>
                  <a:lnTo>
                    <a:pt x="974" y="583"/>
                  </a:lnTo>
                  <a:lnTo>
                    <a:pt x="980" y="583"/>
                  </a:lnTo>
                  <a:lnTo>
                    <a:pt x="974" y="583"/>
                  </a:lnTo>
                  <a:lnTo>
                    <a:pt x="967" y="589"/>
                  </a:lnTo>
                  <a:lnTo>
                    <a:pt x="967" y="583"/>
                  </a:lnTo>
                  <a:lnTo>
                    <a:pt x="967" y="589"/>
                  </a:lnTo>
                  <a:lnTo>
                    <a:pt x="967" y="596"/>
                  </a:lnTo>
                  <a:lnTo>
                    <a:pt x="961" y="589"/>
                  </a:lnTo>
                  <a:lnTo>
                    <a:pt x="961" y="596"/>
                  </a:lnTo>
                  <a:lnTo>
                    <a:pt x="955" y="596"/>
                  </a:lnTo>
                  <a:lnTo>
                    <a:pt x="948" y="596"/>
                  </a:lnTo>
                  <a:lnTo>
                    <a:pt x="942" y="596"/>
                  </a:lnTo>
                  <a:lnTo>
                    <a:pt x="942" y="602"/>
                  </a:lnTo>
                  <a:lnTo>
                    <a:pt x="935" y="602"/>
                  </a:lnTo>
                  <a:lnTo>
                    <a:pt x="929" y="602"/>
                  </a:lnTo>
                  <a:lnTo>
                    <a:pt x="923" y="602"/>
                  </a:lnTo>
                  <a:lnTo>
                    <a:pt x="923" y="608"/>
                  </a:lnTo>
                  <a:lnTo>
                    <a:pt x="916" y="608"/>
                  </a:lnTo>
                  <a:lnTo>
                    <a:pt x="910" y="608"/>
                  </a:lnTo>
                  <a:lnTo>
                    <a:pt x="903" y="608"/>
                  </a:lnTo>
                  <a:lnTo>
                    <a:pt x="897" y="608"/>
                  </a:lnTo>
                  <a:lnTo>
                    <a:pt x="891" y="615"/>
                  </a:lnTo>
                  <a:lnTo>
                    <a:pt x="884" y="608"/>
                  </a:lnTo>
                  <a:lnTo>
                    <a:pt x="884" y="615"/>
                  </a:lnTo>
                  <a:lnTo>
                    <a:pt x="878" y="615"/>
                  </a:lnTo>
                  <a:lnTo>
                    <a:pt x="871" y="615"/>
                  </a:lnTo>
                  <a:lnTo>
                    <a:pt x="865" y="615"/>
                  </a:lnTo>
                  <a:lnTo>
                    <a:pt x="859" y="615"/>
                  </a:lnTo>
                  <a:lnTo>
                    <a:pt x="859" y="621"/>
                  </a:lnTo>
                  <a:lnTo>
                    <a:pt x="852" y="621"/>
                  </a:lnTo>
                  <a:lnTo>
                    <a:pt x="846" y="621"/>
                  </a:lnTo>
                  <a:lnTo>
                    <a:pt x="839" y="621"/>
                  </a:lnTo>
                  <a:lnTo>
                    <a:pt x="839" y="628"/>
                  </a:lnTo>
                  <a:lnTo>
                    <a:pt x="839" y="634"/>
                  </a:lnTo>
                  <a:lnTo>
                    <a:pt x="833" y="634"/>
                  </a:lnTo>
                  <a:lnTo>
                    <a:pt x="827" y="634"/>
                  </a:lnTo>
                  <a:lnTo>
                    <a:pt x="820" y="634"/>
                  </a:lnTo>
                  <a:lnTo>
                    <a:pt x="814" y="634"/>
                  </a:lnTo>
                  <a:lnTo>
                    <a:pt x="807" y="640"/>
                  </a:lnTo>
                  <a:lnTo>
                    <a:pt x="801" y="640"/>
                  </a:lnTo>
                  <a:lnTo>
                    <a:pt x="795" y="640"/>
                  </a:lnTo>
                  <a:lnTo>
                    <a:pt x="788" y="640"/>
                  </a:lnTo>
                  <a:lnTo>
                    <a:pt x="782" y="647"/>
                  </a:lnTo>
                  <a:lnTo>
                    <a:pt x="775" y="647"/>
                  </a:lnTo>
                  <a:lnTo>
                    <a:pt x="769" y="647"/>
                  </a:lnTo>
                  <a:lnTo>
                    <a:pt x="763" y="647"/>
                  </a:lnTo>
                  <a:lnTo>
                    <a:pt x="756" y="647"/>
                  </a:lnTo>
                  <a:lnTo>
                    <a:pt x="756" y="653"/>
                  </a:lnTo>
                  <a:lnTo>
                    <a:pt x="750" y="653"/>
                  </a:lnTo>
                  <a:lnTo>
                    <a:pt x="743" y="653"/>
                  </a:lnTo>
                  <a:lnTo>
                    <a:pt x="737" y="653"/>
                  </a:lnTo>
                  <a:lnTo>
                    <a:pt x="730" y="653"/>
                  </a:lnTo>
                  <a:lnTo>
                    <a:pt x="724" y="653"/>
                  </a:lnTo>
                  <a:lnTo>
                    <a:pt x="724" y="660"/>
                  </a:lnTo>
                  <a:lnTo>
                    <a:pt x="711" y="660"/>
                  </a:lnTo>
                  <a:lnTo>
                    <a:pt x="705" y="660"/>
                  </a:lnTo>
                  <a:lnTo>
                    <a:pt x="698" y="660"/>
                  </a:lnTo>
                  <a:lnTo>
                    <a:pt x="692" y="660"/>
                  </a:lnTo>
                  <a:lnTo>
                    <a:pt x="686" y="666"/>
                  </a:lnTo>
                  <a:lnTo>
                    <a:pt x="679" y="666"/>
                  </a:lnTo>
                  <a:lnTo>
                    <a:pt x="673" y="666"/>
                  </a:lnTo>
                  <a:lnTo>
                    <a:pt x="666" y="672"/>
                  </a:lnTo>
                  <a:lnTo>
                    <a:pt x="660" y="672"/>
                  </a:lnTo>
                  <a:lnTo>
                    <a:pt x="654" y="672"/>
                  </a:lnTo>
                  <a:lnTo>
                    <a:pt x="647" y="672"/>
                  </a:lnTo>
                  <a:lnTo>
                    <a:pt x="641" y="679"/>
                  </a:lnTo>
                  <a:lnTo>
                    <a:pt x="634" y="679"/>
                  </a:lnTo>
                  <a:lnTo>
                    <a:pt x="628" y="679"/>
                  </a:lnTo>
                  <a:lnTo>
                    <a:pt x="622" y="685"/>
                  </a:lnTo>
                  <a:lnTo>
                    <a:pt x="615" y="685"/>
                  </a:lnTo>
                  <a:lnTo>
                    <a:pt x="609" y="685"/>
                  </a:lnTo>
                  <a:lnTo>
                    <a:pt x="602" y="685"/>
                  </a:lnTo>
                  <a:lnTo>
                    <a:pt x="596" y="692"/>
                  </a:lnTo>
                  <a:lnTo>
                    <a:pt x="590" y="692"/>
                  </a:lnTo>
                  <a:lnTo>
                    <a:pt x="583" y="692"/>
                  </a:lnTo>
                  <a:lnTo>
                    <a:pt x="577" y="692"/>
                  </a:lnTo>
                  <a:lnTo>
                    <a:pt x="577" y="698"/>
                  </a:lnTo>
                  <a:lnTo>
                    <a:pt x="570" y="698"/>
                  </a:lnTo>
                  <a:lnTo>
                    <a:pt x="564" y="698"/>
                  </a:lnTo>
                  <a:lnTo>
                    <a:pt x="558" y="698"/>
                  </a:lnTo>
                  <a:lnTo>
                    <a:pt x="558" y="704"/>
                  </a:lnTo>
                  <a:lnTo>
                    <a:pt x="551" y="704"/>
                  </a:lnTo>
                  <a:lnTo>
                    <a:pt x="545" y="704"/>
                  </a:lnTo>
                  <a:lnTo>
                    <a:pt x="538" y="704"/>
                  </a:lnTo>
                  <a:lnTo>
                    <a:pt x="538" y="711"/>
                  </a:lnTo>
                  <a:lnTo>
                    <a:pt x="532" y="711"/>
                  </a:lnTo>
                  <a:lnTo>
                    <a:pt x="526" y="711"/>
                  </a:lnTo>
                  <a:lnTo>
                    <a:pt x="526" y="717"/>
                  </a:lnTo>
                  <a:lnTo>
                    <a:pt x="526" y="724"/>
                  </a:lnTo>
                  <a:lnTo>
                    <a:pt x="526" y="717"/>
                  </a:lnTo>
                  <a:lnTo>
                    <a:pt x="526" y="711"/>
                  </a:lnTo>
                  <a:lnTo>
                    <a:pt x="519" y="717"/>
                  </a:lnTo>
                  <a:lnTo>
                    <a:pt x="526" y="717"/>
                  </a:lnTo>
                  <a:lnTo>
                    <a:pt x="519" y="717"/>
                  </a:lnTo>
                  <a:lnTo>
                    <a:pt x="519" y="724"/>
                  </a:lnTo>
                  <a:lnTo>
                    <a:pt x="526" y="724"/>
                  </a:lnTo>
                  <a:lnTo>
                    <a:pt x="519" y="724"/>
                  </a:lnTo>
                  <a:lnTo>
                    <a:pt x="513" y="724"/>
                  </a:lnTo>
                  <a:lnTo>
                    <a:pt x="506" y="724"/>
                  </a:lnTo>
                  <a:lnTo>
                    <a:pt x="500" y="724"/>
                  </a:lnTo>
                  <a:lnTo>
                    <a:pt x="494" y="724"/>
                  </a:lnTo>
                  <a:lnTo>
                    <a:pt x="494" y="730"/>
                  </a:lnTo>
                  <a:lnTo>
                    <a:pt x="487" y="730"/>
                  </a:lnTo>
                  <a:lnTo>
                    <a:pt x="481" y="730"/>
                  </a:lnTo>
                  <a:lnTo>
                    <a:pt x="474" y="730"/>
                  </a:lnTo>
                  <a:lnTo>
                    <a:pt x="468" y="730"/>
                  </a:lnTo>
                  <a:lnTo>
                    <a:pt x="468" y="736"/>
                  </a:lnTo>
                  <a:lnTo>
                    <a:pt x="462" y="736"/>
                  </a:lnTo>
                  <a:lnTo>
                    <a:pt x="455" y="736"/>
                  </a:lnTo>
                  <a:lnTo>
                    <a:pt x="455" y="743"/>
                  </a:lnTo>
                  <a:lnTo>
                    <a:pt x="449" y="743"/>
                  </a:lnTo>
                  <a:lnTo>
                    <a:pt x="442" y="743"/>
                  </a:lnTo>
                  <a:lnTo>
                    <a:pt x="442" y="692"/>
                  </a:lnTo>
                  <a:lnTo>
                    <a:pt x="391" y="692"/>
                  </a:lnTo>
                  <a:lnTo>
                    <a:pt x="359" y="692"/>
                  </a:lnTo>
                  <a:lnTo>
                    <a:pt x="340" y="692"/>
                  </a:lnTo>
                  <a:lnTo>
                    <a:pt x="333" y="679"/>
                  </a:lnTo>
                  <a:lnTo>
                    <a:pt x="333" y="672"/>
                  </a:lnTo>
                  <a:lnTo>
                    <a:pt x="327" y="666"/>
                  </a:lnTo>
                  <a:lnTo>
                    <a:pt x="321" y="653"/>
                  </a:lnTo>
                  <a:lnTo>
                    <a:pt x="321" y="647"/>
                  </a:lnTo>
                  <a:lnTo>
                    <a:pt x="314" y="647"/>
                  </a:lnTo>
                  <a:lnTo>
                    <a:pt x="308" y="640"/>
                  </a:lnTo>
                  <a:lnTo>
                    <a:pt x="301" y="634"/>
                  </a:lnTo>
                  <a:lnTo>
                    <a:pt x="295" y="634"/>
                  </a:lnTo>
                  <a:lnTo>
                    <a:pt x="289" y="628"/>
                  </a:lnTo>
                  <a:lnTo>
                    <a:pt x="289" y="621"/>
                  </a:lnTo>
                  <a:lnTo>
                    <a:pt x="282" y="615"/>
                  </a:lnTo>
                  <a:lnTo>
                    <a:pt x="276" y="589"/>
                  </a:lnTo>
                  <a:lnTo>
                    <a:pt x="276" y="583"/>
                  </a:lnTo>
                  <a:lnTo>
                    <a:pt x="269" y="583"/>
                  </a:lnTo>
                  <a:lnTo>
                    <a:pt x="269" y="576"/>
                  </a:lnTo>
                  <a:lnTo>
                    <a:pt x="269" y="570"/>
                  </a:lnTo>
                  <a:lnTo>
                    <a:pt x="269" y="564"/>
                  </a:lnTo>
                  <a:lnTo>
                    <a:pt x="269" y="557"/>
                  </a:lnTo>
                  <a:lnTo>
                    <a:pt x="263" y="551"/>
                  </a:lnTo>
                  <a:lnTo>
                    <a:pt x="257" y="538"/>
                  </a:lnTo>
                  <a:lnTo>
                    <a:pt x="161" y="538"/>
                  </a:lnTo>
                  <a:lnTo>
                    <a:pt x="154" y="525"/>
                  </a:lnTo>
                  <a:lnTo>
                    <a:pt x="141" y="506"/>
                  </a:lnTo>
                  <a:lnTo>
                    <a:pt x="129" y="493"/>
                  </a:lnTo>
                  <a:lnTo>
                    <a:pt x="116" y="487"/>
                  </a:lnTo>
                  <a:lnTo>
                    <a:pt x="103" y="480"/>
                  </a:lnTo>
                  <a:lnTo>
                    <a:pt x="97" y="480"/>
                  </a:lnTo>
                  <a:lnTo>
                    <a:pt x="84" y="474"/>
                  </a:lnTo>
                  <a:lnTo>
                    <a:pt x="77" y="474"/>
                  </a:lnTo>
                  <a:lnTo>
                    <a:pt x="71" y="474"/>
                  </a:lnTo>
                  <a:lnTo>
                    <a:pt x="65" y="468"/>
                  </a:lnTo>
                  <a:lnTo>
                    <a:pt x="65" y="461"/>
                  </a:lnTo>
                  <a:lnTo>
                    <a:pt x="65" y="455"/>
                  </a:lnTo>
                  <a:lnTo>
                    <a:pt x="58" y="448"/>
                  </a:lnTo>
                  <a:lnTo>
                    <a:pt x="52" y="448"/>
                  </a:lnTo>
                  <a:lnTo>
                    <a:pt x="45" y="448"/>
                  </a:lnTo>
                  <a:lnTo>
                    <a:pt x="39" y="442"/>
                  </a:lnTo>
                  <a:lnTo>
                    <a:pt x="33" y="442"/>
                  </a:lnTo>
                  <a:lnTo>
                    <a:pt x="33" y="436"/>
                  </a:lnTo>
                  <a:lnTo>
                    <a:pt x="33" y="429"/>
                  </a:lnTo>
                  <a:lnTo>
                    <a:pt x="33" y="423"/>
                  </a:lnTo>
                  <a:lnTo>
                    <a:pt x="26" y="410"/>
                  </a:lnTo>
                  <a:lnTo>
                    <a:pt x="26" y="404"/>
                  </a:lnTo>
                  <a:lnTo>
                    <a:pt x="20" y="404"/>
                  </a:lnTo>
                  <a:lnTo>
                    <a:pt x="13" y="397"/>
                  </a:lnTo>
                  <a:lnTo>
                    <a:pt x="7" y="391"/>
                  </a:lnTo>
                  <a:lnTo>
                    <a:pt x="7" y="384"/>
                  </a:lnTo>
                  <a:lnTo>
                    <a:pt x="7" y="372"/>
                  </a:lnTo>
                  <a:lnTo>
                    <a:pt x="0" y="365"/>
                  </a:lnTo>
                  <a:lnTo>
                    <a:pt x="0" y="359"/>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endParaRPr lang="fr-FR"/>
            </a:p>
          </p:txBody>
        </p:sp>
        <p:sp>
          <p:nvSpPr>
            <p:cNvPr id="54" name="Freeform 226">
              <a:extLst>
                <a:ext uri="{FF2B5EF4-FFF2-40B4-BE49-F238E27FC236}">
                  <a16:creationId xmlns:a16="http://schemas.microsoft.com/office/drawing/2014/main" id="{1BBB3B06-671E-03D0-6C00-33D4487820C0}"/>
                </a:ext>
              </a:extLst>
            </p:cNvPr>
            <p:cNvSpPr>
              <a:spLocks/>
            </p:cNvSpPr>
            <p:nvPr/>
          </p:nvSpPr>
          <p:spPr bwMode="gray">
            <a:xfrm>
              <a:off x="4056309" y="3598417"/>
              <a:ext cx="689851" cy="1213228"/>
            </a:xfrm>
            <a:custGeom>
              <a:avLst/>
              <a:gdLst>
                <a:gd name="T0" fmla="*/ 1024 w 1069"/>
                <a:gd name="T1" fmla="*/ 627 h 1684"/>
                <a:gd name="T2" fmla="*/ 1056 w 1069"/>
                <a:gd name="T3" fmla="*/ 781 h 1684"/>
                <a:gd name="T4" fmla="*/ 1031 w 1069"/>
                <a:gd name="T5" fmla="*/ 1050 h 1684"/>
                <a:gd name="T6" fmla="*/ 960 w 1069"/>
                <a:gd name="T7" fmla="*/ 1280 h 1684"/>
                <a:gd name="T8" fmla="*/ 973 w 1069"/>
                <a:gd name="T9" fmla="*/ 1319 h 1684"/>
                <a:gd name="T10" fmla="*/ 935 w 1069"/>
                <a:gd name="T11" fmla="*/ 1364 h 1684"/>
                <a:gd name="T12" fmla="*/ 883 w 1069"/>
                <a:gd name="T13" fmla="*/ 1396 h 1684"/>
                <a:gd name="T14" fmla="*/ 807 w 1069"/>
                <a:gd name="T15" fmla="*/ 1428 h 1684"/>
                <a:gd name="T16" fmla="*/ 679 w 1069"/>
                <a:gd name="T17" fmla="*/ 1492 h 1684"/>
                <a:gd name="T18" fmla="*/ 608 w 1069"/>
                <a:gd name="T19" fmla="*/ 1460 h 1684"/>
                <a:gd name="T20" fmla="*/ 563 w 1069"/>
                <a:gd name="T21" fmla="*/ 1434 h 1684"/>
                <a:gd name="T22" fmla="*/ 518 w 1069"/>
                <a:gd name="T23" fmla="*/ 1415 h 1684"/>
                <a:gd name="T24" fmla="*/ 352 w 1069"/>
                <a:gd name="T25" fmla="*/ 1492 h 1684"/>
                <a:gd name="T26" fmla="*/ 326 w 1069"/>
                <a:gd name="T27" fmla="*/ 1581 h 1684"/>
                <a:gd name="T28" fmla="*/ 237 w 1069"/>
                <a:gd name="T29" fmla="*/ 1671 h 1684"/>
                <a:gd name="T30" fmla="*/ 211 w 1069"/>
                <a:gd name="T31" fmla="*/ 1652 h 1684"/>
                <a:gd name="T32" fmla="*/ 166 w 1069"/>
                <a:gd name="T33" fmla="*/ 1633 h 1684"/>
                <a:gd name="T34" fmla="*/ 147 w 1069"/>
                <a:gd name="T35" fmla="*/ 1613 h 1684"/>
                <a:gd name="T36" fmla="*/ 115 w 1069"/>
                <a:gd name="T37" fmla="*/ 1588 h 1684"/>
                <a:gd name="T38" fmla="*/ 121 w 1069"/>
                <a:gd name="T39" fmla="*/ 1530 h 1684"/>
                <a:gd name="T40" fmla="*/ 102 w 1069"/>
                <a:gd name="T41" fmla="*/ 1485 h 1684"/>
                <a:gd name="T42" fmla="*/ 57 w 1069"/>
                <a:gd name="T43" fmla="*/ 1472 h 1684"/>
                <a:gd name="T44" fmla="*/ 45 w 1069"/>
                <a:gd name="T45" fmla="*/ 1415 h 1684"/>
                <a:gd name="T46" fmla="*/ 19 w 1069"/>
                <a:gd name="T47" fmla="*/ 1389 h 1684"/>
                <a:gd name="T48" fmla="*/ 45 w 1069"/>
                <a:gd name="T49" fmla="*/ 1338 h 1684"/>
                <a:gd name="T50" fmla="*/ 6 w 1069"/>
                <a:gd name="T51" fmla="*/ 1306 h 1684"/>
                <a:gd name="T52" fmla="*/ 38 w 1069"/>
                <a:gd name="T53" fmla="*/ 1261 h 1684"/>
                <a:gd name="T54" fmla="*/ 83 w 1069"/>
                <a:gd name="T55" fmla="*/ 1229 h 1684"/>
                <a:gd name="T56" fmla="*/ 96 w 1069"/>
                <a:gd name="T57" fmla="*/ 1172 h 1684"/>
                <a:gd name="T58" fmla="*/ 89 w 1069"/>
                <a:gd name="T59" fmla="*/ 1108 h 1684"/>
                <a:gd name="T60" fmla="*/ 115 w 1069"/>
                <a:gd name="T61" fmla="*/ 1056 h 1684"/>
                <a:gd name="T62" fmla="*/ 134 w 1069"/>
                <a:gd name="T63" fmla="*/ 973 h 1684"/>
                <a:gd name="T64" fmla="*/ 121 w 1069"/>
                <a:gd name="T65" fmla="*/ 915 h 1684"/>
                <a:gd name="T66" fmla="*/ 102 w 1069"/>
                <a:gd name="T67" fmla="*/ 890 h 1684"/>
                <a:gd name="T68" fmla="*/ 32 w 1069"/>
                <a:gd name="T69" fmla="*/ 877 h 1684"/>
                <a:gd name="T70" fmla="*/ 6 w 1069"/>
                <a:gd name="T71" fmla="*/ 826 h 1684"/>
                <a:gd name="T72" fmla="*/ 13 w 1069"/>
                <a:gd name="T73" fmla="*/ 755 h 1684"/>
                <a:gd name="T74" fmla="*/ 38 w 1069"/>
                <a:gd name="T75" fmla="*/ 698 h 1684"/>
                <a:gd name="T76" fmla="*/ 70 w 1069"/>
                <a:gd name="T77" fmla="*/ 659 h 1684"/>
                <a:gd name="T78" fmla="*/ 89 w 1069"/>
                <a:gd name="T79" fmla="*/ 615 h 1684"/>
                <a:gd name="T80" fmla="*/ 96 w 1069"/>
                <a:gd name="T81" fmla="*/ 570 h 1684"/>
                <a:gd name="T82" fmla="*/ 102 w 1069"/>
                <a:gd name="T83" fmla="*/ 525 h 1684"/>
                <a:gd name="T84" fmla="*/ 109 w 1069"/>
                <a:gd name="T85" fmla="*/ 455 h 1684"/>
                <a:gd name="T86" fmla="*/ 141 w 1069"/>
                <a:gd name="T87" fmla="*/ 435 h 1684"/>
                <a:gd name="T88" fmla="*/ 185 w 1069"/>
                <a:gd name="T89" fmla="*/ 403 h 1684"/>
                <a:gd name="T90" fmla="*/ 275 w 1069"/>
                <a:gd name="T91" fmla="*/ 371 h 1684"/>
                <a:gd name="T92" fmla="*/ 333 w 1069"/>
                <a:gd name="T93" fmla="*/ 378 h 1684"/>
                <a:gd name="T94" fmla="*/ 390 w 1069"/>
                <a:gd name="T95" fmla="*/ 365 h 1684"/>
                <a:gd name="T96" fmla="*/ 442 w 1069"/>
                <a:gd name="T97" fmla="*/ 365 h 1684"/>
                <a:gd name="T98" fmla="*/ 493 w 1069"/>
                <a:gd name="T99" fmla="*/ 371 h 1684"/>
                <a:gd name="T100" fmla="*/ 563 w 1069"/>
                <a:gd name="T101" fmla="*/ 365 h 1684"/>
                <a:gd name="T102" fmla="*/ 621 w 1069"/>
                <a:gd name="T103" fmla="*/ 346 h 1684"/>
                <a:gd name="T104" fmla="*/ 659 w 1069"/>
                <a:gd name="T105" fmla="*/ 314 h 1684"/>
                <a:gd name="T106" fmla="*/ 691 w 1069"/>
                <a:gd name="T107" fmla="*/ 275 h 1684"/>
                <a:gd name="T108" fmla="*/ 691 w 1069"/>
                <a:gd name="T109" fmla="*/ 224 h 1684"/>
                <a:gd name="T110" fmla="*/ 698 w 1069"/>
                <a:gd name="T111" fmla="*/ 179 h 1684"/>
                <a:gd name="T112" fmla="*/ 691 w 1069"/>
                <a:gd name="T113" fmla="*/ 147 h 1684"/>
                <a:gd name="T114" fmla="*/ 679 w 1069"/>
                <a:gd name="T115" fmla="*/ 122 h 1684"/>
                <a:gd name="T116" fmla="*/ 672 w 1069"/>
                <a:gd name="T117" fmla="*/ 77 h 1684"/>
                <a:gd name="T118" fmla="*/ 666 w 1069"/>
                <a:gd name="T119" fmla="*/ 26 h 1684"/>
                <a:gd name="T120" fmla="*/ 749 w 1069"/>
                <a:gd name="T121" fmla="*/ 6 h 1684"/>
                <a:gd name="T122" fmla="*/ 948 w 1069"/>
                <a:gd name="T123" fmla="*/ 6 h 16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69" h="1684">
                  <a:moveTo>
                    <a:pt x="1018" y="0"/>
                  </a:moveTo>
                  <a:lnTo>
                    <a:pt x="1024" y="19"/>
                  </a:lnTo>
                  <a:lnTo>
                    <a:pt x="1031" y="26"/>
                  </a:lnTo>
                  <a:lnTo>
                    <a:pt x="1031" y="77"/>
                  </a:lnTo>
                  <a:lnTo>
                    <a:pt x="1031" y="154"/>
                  </a:lnTo>
                  <a:lnTo>
                    <a:pt x="1031" y="173"/>
                  </a:lnTo>
                  <a:lnTo>
                    <a:pt x="1031" y="397"/>
                  </a:lnTo>
                  <a:lnTo>
                    <a:pt x="1024" y="493"/>
                  </a:lnTo>
                  <a:lnTo>
                    <a:pt x="1031" y="519"/>
                  </a:lnTo>
                  <a:lnTo>
                    <a:pt x="1024" y="627"/>
                  </a:lnTo>
                  <a:lnTo>
                    <a:pt x="1024" y="647"/>
                  </a:lnTo>
                  <a:lnTo>
                    <a:pt x="1031" y="659"/>
                  </a:lnTo>
                  <a:lnTo>
                    <a:pt x="1031" y="672"/>
                  </a:lnTo>
                  <a:lnTo>
                    <a:pt x="1044" y="691"/>
                  </a:lnTo>
                  <a:lnTo>
                    <a:pt x="1044" y="704"/>
                  </a:lnTo>
                  <a:lnTo>
                    <a:pt x="1044" y="736"/>
                  </a:lnTo>
                  <a:lnTo>
                    <a:pt x="1044" y="755"/>
                  </a:lnTo>
                  <a:lnTo>
                    <a:pt x="1050" y="768"/>
                  </a:lnTo>
                  <a:lnTo>
                    <a:pt x="1050" y="781"/>
                  </a:lnTo>
                  <a:lnTo>
                    <a:pt x="1056" y="781"/>
                  </a:lnTo>
                  <a:lnTo>
                    <a:pt x="1063" y="787"/>
                  </a:lnTo>
                  <a:lnTo>
                    <a:pt x="1069" y="794"/>
                  </a:lnTo>
                  <a:lnTo>
                    <a:pt x="1069" y="800"/>
                  </a:lnTo>
                  <a:lnTo>
                    <a:pt x="1044" y="800"/>
                  </a:lnTo>
                  <a:lnTo>
                    <a:pt x="1037" y="813"/>
                  </a:lnTo>
                  <a:lnTo>
                    <a:pt x="1037" y="839"/>
                  </a:lnTo>
                  <a:lnTo>
                    <a:pt x="1031" y="871"/>
                  </a:lnTo>
                  <a:lnTo>
                    <a:pt x="1031" y="890"/>
                  </a:lnTo>
                  <a:lnTo>
                    <a:pt x="1031" y="922"/>
                  </a:lnTo>
                  <a:lnTo>
                    <a:pt x="1031" y="1050"/>
                  </a:lnTo>
                  <a:lnTo>
                    <a:pt x="1037" y="1261"/>
                  </a:lnTo>
                  <a:lnTo>
                    <a:pt x="1031" y="1261"/>
                  </a:lnTo>
                  <a:lnTo>
                    <a:pt x="1005" y="1261"/>
                  </a:lnTo>
                  <a:lnTo>
                    <a:pt x="986" y="1261"/>
                  </a:lnTo>
                  <a:lnTo>
                    <a:pt x="986" y="1255"/>
                  </a:lnTo>
                  <a:lnTo>
                    <a:pt x="960" y="1255"/>
                  </a:lnTo>
                  <a:lnTo>
                    <a:pt x="960" y="1261"/>
                  </a:lnTo>
                  <a:lnTo>
                    <a:pt x="960" y="1268"/>
                  </a:lnTo>
                  <a:lnTo>
                    <a:pt x="960" y="1274"/>
                  </a:lnTo>
                  <a:lnTo>
                    <a:pt x="960" y="1280"/>
                  </a:lnTo>
                  <a:lnTo>
                    <a:pt x="960" y="1287"/>
                  </a:lnTo>
                  <a:lnTo>
                    <a:pt x="967" y="1287"/>
                  </a:lnTo>
                  <a:lnTo>
                    <a:pt x="967" y="1293"/>
                  </a:lnTo>
                  <a:lnTo>
                    <a:pt x="967" y="1300"/>
                  </a:lnTo>
                  <a:lnTo>
                    <a:pt x="973" y="1300"/>
                  </a:lnTo>
                  <a:lnTo>
                    <a:pt x="973" y="1306"/>
                  </a:lnTo>
                  <a:lnTo>
                    <a:pt x="980" y="1306"/>
                  </a:lnTo>
                  <a:lnTo>
                    <a:pt x="980" y="1312"/>
                  </a:lnTo>
                  <a:lnTo>
                    <a:pt x="980" y="1319"/>
                  </a:lnTo>
                  <a:lnTo>
                    <a:pt x="973" y="1319"/>
                  </a:lnTo>
                  <a:lnTo>
                    <a:pt x="973" y="1325"/>
                  </a:lnTo>
                  <a:lnTo>
                    <a:pt x="967" y="1325"/>
                  </a:lnTo>
                  <a:lnTo>
                    <a:pt x="960" y="1325"/>
                  </a:lnTo>
                  <a:lnTo>
                    <a:pt x="954" y="1325"/>
                  </a:lnTo>
                  <a:lnTo>
                    <a:pt x="948" y="1332"/>
                  </a:lnTo>
                  <a:lnTo>
                    <a:pt x="948" y="1338"/>
                  </a:lnTo>
                  <a:lnTo>
                    <a:pt x="941" y="1344"/>
                  </a:lnTo>
                  <a:lnTo>
                    <a:pt x="941" y="1351"/>
                  </a:lnTo>
                  <a:lnTo>
                    <a:pt x="941" y="1357"/>
                  </a:lnTo>
                  <a:lnTo>
                    <a:pt x="935" y="1364"/>
                  </a:lnTo>
                  <a:lnTo>
                    <a:pt x="928" y="1364"/>
                  </a:lnTo>
                  <a:lnTo>
                    <a:pt x="928" y="1370"/>
                  </a:lnTo>
                  <a:lnTo>
                    <a:pt x="922" y="1370"/>
                  </a:lnTo>
                  <a:lnTo>
                    <a:pt x="915" y="1370"/>
                  </a:lnTo>
                  <a:lnTo>
                    <a:pt x="909" y="1376"/>
                  </a:lnTo>
                  <a:lnTo>
                    <a:pt x="903" y="1376"/>
                  </a:lnTo>
                  <a:lnTo>
                    <a:pt x="896" y="1383"/>
                  </a:lnTo>
                  <a:lnTo>
                    <a:pt x="896" y="1389"/>
                  </a:lnTo>
                  <a:lnTo>
                    <a:pt x="890" y="1396"/>
                  </a:lnTo>
                  <a:lnTo>
                    <a:pt x="883" y="1396"/>
                  </a:lnTo>
                  <a:lnTo>
                    <a:pt x="877" y="1402"/>
                  </a:lnTo>
                  <a:lnTo>
                    <a:pt x="871" y="1408"/>
                  </a:lnTo>
                  <a:lnTo>
                    <a:pt x="858" y="1415"/>
                  </a:lnTo>
                  <a:lnTo>
                    <a:pt x="851" y="1415"/>
                  </a:lnTo>
                  <a:lnTo>
                    <a:pt x="845" y="1421"/>
                  </a:lnTo>
                  <a:lnTo>
                    <a:pt x="839" y="1421"/>
                  </a:lnTo>
                  <a:lnTo>
                    <a:pt x="826" y="1421"/>
                  </a:lnTo>
                  <a:lnTo>
                    <a:pt x="819" y="1428"/>
                  </a:lnTo>
                  <a:lnTo>
                    <a:pt x="813" y="1428"/>
                  </a:lnTo>
                  <a:lnTo>
                    <a:pt x="807" y="1428"/>
                  </a:lnTo>
                  <a:lnTo>
                    <a:pt x="794" y="1434"/>
                  </a:lnTo>
                  <a:lnTo>
                    <a:pt x="781" y="1434"/>
                  </a:lnTo>
                  <a:lnTo>
                    <a:pt x="775" y="1440"/>
                  </a:lnTo>
                  <a:lnTo>
                    <a:pt x="762" y="1440"/>
                  </a:lnTo>
                  <a:lnTo>
                    <a:pt x="749" y="1447"/>
                  </a:lnTo>
                  <a:lnTo>
                    <a:pt x="730" y="1453"/>
                  </a:lnTo>
                  <a:lnTo>
                    <a:pt x="723" y="1460"/>
                  </a:lnTo>
                  <a:lnTo>
                    <a:pt x="704" y="1472"/>
                  </a:lnTo>
                  <a:lnTo>
                    <a:pt x="691" y="1485"/>
                  </a:lnTo>
                  <a:lnTo>
                    <a:pt x="679" y="1492"/>
                  </a:lnTo>
                  <a:lnTo>
                    <a:pt x="666" y="1498"/>
                  </a:lnTo>
                  <a:lnTo>
                    <a:pt x="653" y="1498"/>
                  </a:lnTo>
                  <a:lnTo>
                    <a:pt x="647" y="1492"/>
                  </a:lnTo>
                  <a:lnTo>
                    <a:pt x="640" y="1485"/>
                  </a:lnTo>
                  <a:lnTo>
                    <a:pt x="634" y="1479"/>
                  </a:lnTo>
                  <a:lnTo>
                    <a:pt x="627" y="1472"/>
                  </a:lnTo>
                  <a:lnTo>
                    <a:pt x="621" y="1466"/>
                  </a:lnTo>
                  <a:lnTo>
                    <a:pt x="615" y="1466"/>
                  </a:lnTo>
                  <a:lnTo>
                    <a:pt x="608" y="1466"/>
                  </a:lnTo>
                  <a:lnTo>
                    <a:pt x="608" y="1460"/>
                  </a:lnTo>
                  <a:lnTo>
                    <a:pt x="602" y="1460"/>
                  </a:lnTo>
                  <a:lnTo>
                    <a:pt x="595" y="1453"/>
                  </a:lnTo>
                  <a:lnTo>
                    <a:pt x="595" y="1447"/>
                  </a:lnTo>
                  <a:lnTo>
                    <a:pt x="589" y="1447"/>
                  </a:lnTo>
                  <a:lnTo>
                    <a:pt x="583" y="1447"/>
                  </a:lnTo>
                  <a:lnTo>
                    <a:pt x="583" y="1440"/>
                  </a:lnTo>
                  <a:lnTo>
                    <a:pt x="576" y="1440"/>
                  </a:lnTo>
                  <a:lnTo>
                    <a:pt x="570" y="1440"/>
                  </a:lnTo>
                  <a:lnTo>
                    <a:pt x="570" y="1434"/>
                  </a:lnTo>
                  <a:lnTo>
                    <a:pt x="563" y="1434"/>
                  </a:lnTo>
                  <a:lnTo>
                    <a:pt x="557" y="1428"/>
                  </a:lnTo>
                  <a:lnTo>
                    <a:pt x="550" y="1428"/>
                  </a:lnTo>
                  <a:lnTo>
                    <a:pt x="544" y="1428"/>
                  </a:lnTo>
                  <a:lnTo>
                    <a:pt x="544" y="1421"/>
                  </a:lnTo>
                  <a:lnTo>
                    <a:pt x="550" y="1421"/>
                  </a:lnTo>
                  <a:lnTo>
                    <a:pt x="550" y="1415"/>
                  </a:lnTo>
                  <a:lnTo>
                    <a:pt x="544" y="1415"/>
                  </a:lnTo>
                  <a:lnTo>
                    <a:pt x="531" y="1415"/>
                  </a:lnTo>
                  <a:lnTo>
                    <a:pt x="525" y="1415"/>
                  </a:lnTo>
                  <a:lnTo>
                    <a:pt x="518" y="1415"/>
                  </a:lnTo>
                  <a:lnTo>
                    <a:pt x="512" y="1415"/>
                  </a:lnTo>
                  <a:lnTo>
                    <a:pt x="506" y="1415"/>
                  </a:lnTo>
                  <a:lnTo>
                    <a:pt x="493" y="1415"/>
                  </a:lnTo>
                  <a:lnTo>
                    <a:pt x="448" y="1415"/>
                  </a:lnTo>
                  <a:lnTo>
                    <a:pt x="397" y="1408"/>
                  </a:lnTo>
                  <a:lnTo>
                    <a:pt x="346" y="1408"/>
                  </a:lnTo>
                  <a:lnTo>
                    <a:pt x="346" y="1447"/>
                  </a:lnTo>
                  <a:lnTo>
                    <a:pt x="346" y="1466"/>
                  </a:lnTo>
                  <a:lnTo>
                    <a:pt x="346" y="1479"/>
                  </a:lnTo>
                  <a:lnTo>
                    <a:pt x="352" y="1492"/>
                  </a:lnTo>
                  <a:lnTo>
                    <a:pt x="346" y="1504"/>
                  </a:lnTo>
                  <a:lnTo>
                    <a:pt x="346" y="1517"/>
                  </a:lnTo>
                  <a:lnTo>
                    <a:pt x="346" y="1524"/>
                  </a:lnTo>
                  <a:lnTo>
                    <a:pt x="346" y="1530"/>
                  </a:lnTo>
                  <a:lnTo>
                    <a:pt x="346" y="1536"/>
                  </a:lnTo>
                  <a:lnTo>
                    <a:pt x="339" y="1556"/>
                  </a:lnTo>
                  <a:lnTo>
                    <a:pt x="333" y="1556"/>
                  </a:lnTo>
                  <a:lnTo>
                    <a:pt x="333" y="1562"/>
                  </a:lnTo>
                  <a:lnTo>
                    <a:pt x="326" y="1569"/>
                  </a:lnTo>
                  <a:lnTo>
                    <a:pt x="326" y="1581"/>
                  </a:lnTo>
                  <a:lnTo>
                    <a:pt x="320" y="1588"/>
                  </a:lnTo>
                  <a:lnTo>
                    <a:pt x="314" y="1594"/>
                  </a:lnTo>
                  <a:lnTo>
                    <a:pt x="307" y="1601"/>
                  </a:lnTo>
                  <a:lnTo>
                    <a:pt x="294" y="1620"/>
                  </a:lnTo>
                  <a:lnTo>
                    <a:pt x="288" y="1626"/>
                  </a:lnTo>
                  <a:lnTo>
                    <a:pt x="275" y="1639"/>
                  </a:lnTo>
                  <a:lnTo>
                    <a:pt x="269" y="1645"/>
                  </a:lnTo>
                  <a:lnTo>
                    <a:pt x="256" y="1658"/>
                  </a:lnTo>
                  <a:lnTo>
                    <a:pt x="250" y="1665"/>
                  </a:lnTo>
                  <a:lnTo>
                    <a:pt x="237" y="1671"/>
                  </a:lnTo>
                  <a:lnTo>
                    <a:pt x="224" y="1671"/>
                  </a:lnTo>
                  <a:lnTo>
                    <a:pt x="205" y="1677"/>
                  </a:lnTo>
                  <a:lnTo>
                    <a:pt x="192" y="1677"/>
                  </a:lnTo>
                  <a:lnTo>
                    <a:pt x="185" y="1684"/>
                  </a:lnTo>
                  <a:lnTo>
                    <a:pt x="185" y="1677"/>
                  </a:lnTo>
                  <a:lnTo>
                    <a:pt x="192" y="1671"/>
                  </a:lnTo>
                  <a:lnTo>
                    <a:pt x="198" y="1665"/>
                  </a:lnTo>
                  <a:lnTo>
                    <a:pt x="205" y="1665"/>
                  </a:lnTo>
                  <a:lnTo>
                    <a:pt x="205" y="1658"/>
                  </a:lnTo>
                  <a:lnTo>
                    <a:pt x="211" y="1652"/>
                  </a:lnTo>
                  <a:lnTo>
                    <a:pt x="211" y="1645"/>
                  </a:lnTo>
                  <a:lnTo>
                    <a:pt x="211" y="1639"/>
                  </a:lnTo>
                  <a:lnTo>
                    <a:pt x="205" y="1639"/>
                  </a:lnTo>
                  <a:lnTo>
                    <a:pt x="205" y="1633"/>
                  </a:lnTo>
                  <a:lnTo>
                    <a:pt x="198" y="1633"/>
                  </a:lnTo>
                  <a:lnTo>
                    <a:pt x="192" y="1633"/>
                  </a:lnTo>
                  <a:lnTo>
                    <a:pt x="185" y="1633"/>
                  </a:lnTo>
                  <a:lnTo>
                    <a:pt x="179" y="1633"/>
                  </a:lnTo>
                  <a:lnTo>
                    <a:pt x="173" y="1633"/>
                  </a:lnTo>
                  <a:lnTo>
                    <a:pt x="166" y="1633"/>
                  </a:lnTo>
                  <a:lnTo>
                    <a:pt x="160" y="1633"/>
                  </a:lnTo>
                  <a:lnTo>
                    <a:pt x="153" y="1633"/>
                  </a:lnTo>
                  <a:lnTo>
                    <a:pt x="153" y="1626"/>
                  </a:lnTo>
                  <a:lnTo>
                    <a:pt x="160" y="1626"/>
                  </a:lnTo>
                  <a:lnTo>
                    <a:pt x="160" y="1620"/>
                  </a:lnTo>
                  <a:lnTo>
                    <a:pt x="153" y="1620"/>
                  </a:lnTo>
                  <a:lnTo>
                    <a:pt x="153" y="1613"/>
                  </a:lnTo>
                  <a:lnTo>
                    <a:pt x="147" y="1613"/>
                  </a:lnTo>
                  <a:lnTo>
                    <a:pt x="147" y="1607"/>
                  </a:lnTo>
                  <a:lnTo>
                    <a:pt x="147" y="1613"/>
                  </a:lnTo>
                  <a:lnTo>
                    <a:pt x="141" y="1613"/>
                  </a:lnTo>
                  <a:lnTo>
                    <a:pt x="141" y="1620"/>
                  </a:lnTo>
                  <a:lnTo>
                    <a:pt x="134" y="1620"/>
                  </a:lnTo>
                  <a:lnTo>
                    <a:pt x="134" y="1613"/>
                  </a:lnTo>
                  <a:lnTo>
                    <a:pt x="128" y="1613"/>
                  </a:lnTo>
                  <a:lnTo>
                    <a:pt x="128" y="1607"/>
                  </a:lnTo>
                  <a:lnTo>
                    <a:pt x="121" y="1601"/>
                  </a:lnTo>
                  <a:lnTo>
                    <a:pt x="121" y="1594"/>
                  </a:lnTo>
                  <a:lnTo>
                    <a:pt x="115" y="1594"/>
                  </a:lnTo>
                  <a:lnTo>
                    <a:pt x="115" y="1588"/>
                  </a:lnTo>
                  <a:lnTo>
                    <a:pt x="115" y="1581"/>
                  </a:lnTo>
                  <a:lnTo>
                    <a:pt x="115" y="1575"/>
                  </a:lnTo>
                  <a:lnTo>
                    <a:pt x="115" y="1569"/>
                  </a:lnTo>
                  <a:lnTo>
                    <a:pt x="115" y="1562"/>
                  </a:lnTo>
                  <a:lnTo>
                    <a:pt x="121" y="1562"/>
                  </a:lnTo>
                  <a:lnTo>
                    <a:pt x="121" y="1556"/>
                  </a:lnTo>
                  <a:lnTo>
                    <a:pt x="121" y="1549"/>
                  </a:lnTo>
                  <a:lnTo>
                    <a:pt x="121" y="1543"/>
                  </a:lnTo>
                  <a:lnTo>
                    <a:pt x="121" y="1536"/>
                  </a:lnTo>
                  <a:lnTo>
                    <a:pt x="121" y="1530"/>
                  </a:lnTo>
                  <a:lnTo>
                    <a:pt x="121" y="1524"/>
                  </a:lnTo>
                  <a:lnTo>
                    <a:pt x="121" y="1517"/>
                  </a:lnTo>
                  <a:lnTo>
                    <a:pt x="121" y="1511"/>
                  </a:lnTo>
                  <a:lnTo>
                    <a:pt x="121" y="1504"/>
                  </a:lnTo>
                  <a:lnTo>
                    <a:pt x="121" y="1498"/>
                  </a:lnTo>
                  <a:lnTo>
                    <a:pt x="121" y="1492"/>
                  </a:lnTo>
                  <a:lnTo>
                    <a:pt x="115" y="1492"/>
                  </a:lnTo>
                  <a:lnTo>
                    <a:pt x="115" y="1485"/>
                  </a:lnTo>
                  <a:lnTo>
                    <a:pt x="109" y="1485"/>
                  </a:lnTo>
                  <a:lnTo>
                    <a:pt x="102" y="1485"/>
                  </a:lnTo>
                  <a:lnTo>
                    <a:pt x="96" y="1479"/>
                  </a:lnTo>
                  <a:lnTo>
                    <a:pt x="96" y="1485"/>
                  </a:lnTo>
                  <a:lnTo>
                    <a:pt x="89" y="1485"/>
                  </a:lnTo>
                  <a:lnTo>
                    <a:pt x="83" y="1485"/>
                  </a:lnTo>
                  <a:lnTo>
                    <a:pt x="83" y="1479"/>
                  </a:lnTo>
                  <a:lnTo>
                    <a:pt x="77" y="1479"/>
                  </a:lnTo>
                  <a:lnTo>
                    <a:pt x="70" y="1479"/>
                  </a:lnTo>
                  <a:lnTo>
                    <a:pt x="70" y="1472"/>
                  </a:lnTo>
                  <a:lnTo>
                    <a:pt x="64" y="1472"/>
                  </a:lnTo>
                  <a:lnTo>
                    <a:pt x="57" y="1472"/>
                  </a:lnTo>
                  <a:lnTo>
                    <a:pt x="57" y="1466"/>
                  </a:lnTo>
                  <a:lnTo>
                    <a:pt x="57" y="1460"/>
                  </a:lnTo>
                  <a:lnTo>
                    <a:pt x="51" y="1453"/>
                  </a:lnTo>
                  <a:lnTo>
                    <a:pt x="51" y="1447"/>
                  </a:lnTo>
                  <a:lnTo>
                    <a:pt x="51" y="1440"/>
                  </a:lnTo>
                  <a:lnTo>
                    <a:pt x="57" y="1440"/>
                  </a:lnTo>
                  <a:lnTo>
                    <a:pt x="57" y="1434"/>
                  </a:lnTo>
                  <a:lnTo>
                    <a:pt x="51" y="1428"/>
                  </a:lnTo>
                  <a:lnTo>
                    <a:pt x="45" y="1421"/>
                  </a:lnTo>
                  <a:lnTo>
                    <a:pt x="45" y="1415"/>
                  </a:lnTo>
                  <a:lnTo>
                    <a:pt x="38" y="1408"/>
                  </a:lnTo>
                  <a:lnTo>
                    <a:pt x="32" y="1408"/>
                  </a:lnTo>
                  <a:lnTo>
                    <a:pt x="25" y="1408"/>
                  </a:lnTo>
                  <a:lnTo>
                    <a:pt x="25" y="1415"/>
                  </a:lnTo>
                  <a:lnTo>
                    <a:pt x="19" y="1415"/>
                  </a:lnTo>
                  <a:lnTo>
                    <a:pt x="19" y="1408"/>
                  </a:lnTo>
                  <a:lnTo>
                    <a:pt x="13" y="1408"/>
                  </a:lnTo>
                  <a:lnTo>
                    <a:pt x="19" y="1402"/>
                  </a:lnTo>
                  <a:lnTo>
                    <a:pt x="19" y="1396"/>
                  </a:lnTo>
                  <a:lnTo>
                    <a:pt x="19" y="1389"/>
                  </a:lnTo>
                  <a:lnTo>
                    <a:pt x="19" y="1383"/>
                  </a:lnTo>
                  <a:lnTo>
                    <a:pt x="25" y="1383"/>
                  </a:lnTo>
                  <a:lnTo>
                    <a:pt x="25" y="1376"/>
                  </a:lnTo>
                  <a:lnTo>
                    <a:pt x="25" y="1370"/>
                  </a:lnTo>
                  <a:lnTo>
                    <a:pt x="32" y="1364"/>
                  </a:lnTo>
                  <a:lnTo>
                    <a:pt x="38" y="1364"/>
                  </a:lnTo>
                  <a:lnTo>
                    <a:pt x="38" y="1357"/>
                  </a:lnTo>
                  <a:lnTo>
                    <a:pt x="45" y="1351"/>
                  </a:lnTo>
                  <a:lnTo>
                    <a:pt x="45" y="1344"/>
                  </a:lnTo>
                  <a:lnTo>
                    <a:pt x="45" y="1338"/>
                  </a:lnTo>
                  <a:lnTo>
                    <a:pt x="45" y="1325"/>
                  </a:lnTo>
                  <a:lnTo>
                    <a:pt x="45" y="1319"/>
                  </a:lnTo>
                  <a:lnTo>
                    <a:pt x="38" y="1319"/>
                  </a:lnTo>
                  <a:lnTo>
                    <a:pt x="32" y="1319"/>
                  </a:lnTo>
                  <a:lnTo>
                    <a:pt x="32" y="1312"/>
                  </a:lnTo>
                  <a:lnTo>
                    <a:pt x="25" y="1312"/>
                  </a:lnTo>
                  <a:lnTo>
                    <a:pt x="19" y="1312"/>
                  </a:lnTo>
                  <a:lnTo>
                    <a:pt x="13" y="1312"/>
                  </a:lnTo>
                  <a:lnTo>
                    <a:pt x="13" y="1306"/>
                  </a:lnTo>
                  <a:lnTo>
                    <a:pt x="6" y="1306"/>
                  </a:lnTo>
                  <a:lnTo>
                    <a:pt x="6" y="1300"/>
                  </a:lnTo>
                  <a:lnTo>
                    <a:pt x="6" y="1293"/>
                  </a:lnTo>
                  <a:lnTo>
                    <a:pt x="6" y="1287"/>
                  </a:lnTo>
                  <a:lnTo>
                    <a:pt x="6" y="1280"/>
                  </a:lnTo>
                  <a:lnTo>
                    <a:pt x="13" y="1280"/>
                  </a:lnTo>
                  <a:lnTo>
                    <a:pt x="13" y="1274"/>
                  </a:lnTo>
                  <a:lnTo>
                    <a:pt x="19" y="1274"/>
                  </a:lnTo>
                  <a:lnTo>
                    <a:pt x="25" y="1268"/>
                  </a:lnTo>
                  <a:lnTo>
                    <a:pt x="32" y="1261"/>
                  </a:lnTo>
                  <a:lnTo>
                    <a:pt x="38" y="1261"/>
                  </a:lnTo>
                  <a:lnTo>
                    <a:pt x="45" y="1261"/>
                  </a:lnTo>
                  <a:lnTo>
                    <a:pt x="51" y="1261"/>
                  </a:lnTo>
                  <a:lnTo>
                    <a:pt x="57" y="1261"/>
                  </a:lnTo>
                  <a:lnTo>
                    <a:pt x="64" y="1261"/>
                  </a:lnTo>
                  <a:lnTo>
                    <a:pt x="70" y="1255"/>
                  </a:lnTo>
                  <a:lnTo>
                    <a:pt x="70" y="1248"/>
                  </a:lnTo>
                  <a:lnTo>
                    <a:pt x="77" y="1248"/>
                  </a:lnTo>
                  <a:lnTo>
                    <a:pt x="77" y="1242"/>
                  </a:lnTo>
                  <a:lnTo>
                    <a:pt x="83" y="1236"/>
                  </a:lnTo>
                  <a:lnTo>
                    <a:pt x="83" y="1229"/>
                  </a:lnTo>
                  <a:lnTo>
                    <a:pt x="77" y="1223"/>
                  </a:lnTo>
                  <a:lnTo>
                    <a:pt x="77" y="1216"/>
                  </a:lnTo>
                  <a:lnTo>
                    <a:pt x="77" y="1210"/>
                  </a:lnTo>
                  <a:lnTo>
                    <a:pt x="77" y="1204"/>
                  </a:lnTo>
                  <a:lnTo>
                    <a:pt x="77" y="1197"/>
                  </a:lnTo>
                  <a:lnTo>
                    <a:pt x="83" y="1197"/>
                  </a:lnTo>
                  <a:lnTo>
                    <a:pt x="83" y="1191"/>
                  </a:lnTo>
                  <a:lnTo>
                    <a:pt x="89" y="1184"/>
                  </a:lnTo>
                  <a:lnTo>
                    <a:pt x="89" y="1178"/>
                  </a:lnTo>
                  <a:lnTo>
                    <a:pt x="96" y="1172"/>
                  </a:lnTo>
                  <a:lnTo>
                    <a:pt x="96" y="1165"/>
                  </a:lnTo>
                  <a:lnTo>
                    <a:pt x="96" y="1159"/>
                  </a:lnTo>
                  <a:lnTo>
                    <a:pt x="89" y="1159"/>
                  </a:lnTo>
                  <a:lnTo>
                    <a:pt x="83" y="1159"/>
                  </a:lnTo>
                  <a:lnTo>
                    <a:pt x="77" y="1152"/>
                  </a:lnTo>
                  <a:lnTo>
                    <a:pt x="77" y="1146"/>
                  </a:lnTo>
                  <a:lnTo>
                    <a:pt x="77" y="1133"/>
                  </a:lnTo>
                  <a:lnTo>
                    <a:pt x="83" y="1127"/>
                  </a:lnTo>
                  <a:lnTo>
                    <a:pt x="89" y="1114"/>
                  </a:lnTo>
                  <a:lnTo>
                    <a:pt x="89" y="1108"/>
                  </a:lnTo>
                  <a:lnTo>
                    <a:pt x="96" y="1108"/>
                  </a:lnTo>
                  <a:lnTo>
                    <a:pt x="96" y="1101"/>
                  </a:lnTo>
                  <a:lnTo>
                    <a:pt x="96" y="1095"/>
                  </a:lnTo>
                  <a:lnTo>
                    <a:pt x="102" y="1095"/>
                  </a:lnTo>
                  <a:lnTo>
                    <a:pt x="102" y="1088"/>
                  </a:lnTo>
                  <a:lnTo>
                    <a:pt x="109" y="1088"/>
                  </a:lnTo>
                  <a:lnTo>
                    <a:pt x="109" y="1082"/>
                  </a:lnTo>
                  <a:lnTo>
                    <a:pt x="109" y="1076"/>
                  </a:lnTo>
                  <a:lnTo>
                    <a:pt x="115" y="1069"/>
                  </a:lnTo>
                  <a:lnTo>
                    <a:pt x="115" y="1056"/>
                  </a:lnTo>
                  <a:lnTo>
                    <a:pt x="115" y="1044"/>
                  </a:lnTo>
                  <a:lnTo>
                    <a:pt x="115" y="1031"/>
                  </a:lnTo>
                  <a:lnTo>
                    <a:pt x="121" y="1024"/>
                  </a:lnTo>
                  <a:lnTo>
                    <a:pt x="121" y="1018"/>
                  </a:lnTo>
                  <a:lnTo>
                    <a:pt x="121" y="999"/>
                  </a:lnTo>
                  <a:lnTo>
                    <a:pt x="128" y="999"/>
                  </a:lnTo>
                  <a:lnTo>
                    <a:pt x="128" y="992"/>
                  </a:lnTo>
                  <a:lnTo>
                    <a:pt x="134" y="986"/>
                  </a:lnTo>
                  <a:lnTo>
                    <a:pt x="134" y="980"/>
                  </a:lnTo>
                  <a:lnTo>
                    <a:pt x="134" y="973"/>
                  </a:lnTo>
                  <a:lnTo>
                    <a:pt x="134" y="967"/>
                  </a:lnTo>
                  <a:lnTo>
                    <a:pt x="134" y="960"/>
                  </a:lnTo>
                  <a:lnTo>
                    <a:pt x="134" y="954"/>
                  </a:lnTo>
                  <a:lnTo>
                    <a:pt x="128" y="948"/>
                  </a:lnTo>
                  <a:lnTo>
                    <a:pt x="128" y="941"/>
                  </a:lnTo>
                  <a:lnTo>
                    <a:pt x="128" y="935"/>
                  </a:lnTo>
                  <a:lnTo>
                    <a:pt x="128" y="928"/>
                  </a:lnTo>
                  <a:lnTo>
                    <a:pt x="121" y="928"/>
                  </a:lnTo>
                  <a:lnTo>
                    <a:pt x="121" y="922"/>
                  </a:lnTo>
                  <a:lnTo>
                    <a:pt x="121" y="915"/>
                  </a:lnTo>
                  <a:lnTo>
                    <a:pt x="128" y="915"/>
                  </a:lnTo>
                  <a:lnTo>
                    <a:pt x="128" y="909"/>
                  </a:lnTo>
                  <a:lnTo>
                    <a:pt x="121" y="909"/>
                  </a:lnTo>
                  <a:lnTo>
                    <a:pt x="121" y="903"/>
                  </a:lnTo>
                  <a:lnTo>
                    <a:pt x="121" y="896"/>
                  </a:lnTo>
                  <a:lnTo>
                    <a:pt x="128" y="896"/>
                  </a:lnTo>
                  <a:lnTo>
                    <a:pt x="121" y="890"/>
                  </a:lnTo>
                  <a:lnTo>
                    <a:pt x="115" y="890"/>
                  </a:lnTo>
                  <a:lnTo>
                    <a:pt x="109" y="890"/>
                  </a:lnTo>
                  <a:lnTo>
                    <a:pt x="102" y="890"/>
                  </a:lnTo>
                  <a:lnTo>
                    <a:pt x="102" y="883"/>
                  </a:lnTo>
                  <a:lnTo>
                    <a:pt x="96" y="883"/>
                  </a:lnTo>
                  <a:lnTo>
                    <a:pt x="89" y="890"/>
                  </a:lnTo>
                  <a:lnTo>
                    <a:pt x="77" y="890"/>
                  </a:lnTo>
                  <a:lnTo>
                    <a:pt x="70" y="896"/>
                  </a:lnTo>
                  <a:lnTo>
                    <a:pt x="64" y="896"/>
                  </a:lnTo>
                  <a:lnTo>
                    <a:pt x="57" y="896"/>
                  </a:lnTo>
                  <a:lnTo>
                    <a:pt x="51" y="890"/>
                  </a:lnTo>
                  <a:lnTo>
                    <a:pt x="38" y="883"/>
                  </a:lnTo>
                  <a:lnTo>
                    <a:pt x="32" y="877"/>
                  </a:lnTo>
                  <a:lnTo>
                    <a:pt x="25" y="871"/>
                  </a:lnTo>
                  <a:lnTo>
                    <a:pt x="25" y="864"/>
                  </a:lnTo>
                  <a:lnTo>
                    <a:pt x="25" y="858"/>
                  </a:lnTo>
                  <a:lnTo>
                    <a:pt x="19" y="851"/>
                  </a:lnTo>
                  <a:lnTo>
                    <a:pt x="19" y="845"/>
                  </a:lnTo>
                  <a:lnTo>
                    <a:pt x="19" y="839"/>
                  </a:lnTo>
                  <a:lnTo>
                    <a:pt x="13" y="839"/>
                  </a:lnTo>
                  <a:lnTo>
                    <a:pt x="6" y="839"/>
                  </a:lnTo>
                  <a:lnTo>
                    <a:pt x="0" y="832"/>
                  </a:lnTo>
                  <a:lnTo>
                    <a:pt x="6" y="826"/>
                  </a:lnTo>
                  <a:lnTo>
                    <a:pt x="13" y="826"/>
                  </a:lnTo>
                  <a:lnTo>
                    <a:pt x="13" y="819"/>
                  </a:lnTo>
                  <a:lnTo>
                    <a:pt x="13" y="813"/>
                  </a:lnTo>
                  <a:lnTo>
                    <a:pt x="13" y="807"/>
                  </a:lnTo>
                  <a:lnTo>
                    <a:pt x="13" y="800"/>
                  </a:lnTo>
                  <a:lnTo>
                    <a:pt x="13" y="794"/>
                  </a:lnTo>
                  <a:lnTo>
                    <a:pt x="6" y="787"/>
                  </a:lnTo>
                  <a:lnTo>
                    <a:pt x="6" y="781"/>
                  </a:lnTo>
                  <a:lnTo>
                    <a:pt x="6" y="768"/>
                  </a:lnTo>
                  <a:lnTo>
                    <a:pt x="13" y="755"/>
                  </a:lnTo>
                  <a:lnTo>
                    <a:pt x="13" y="743"/>
                  </a:lnTo>
                  <a:lnTo>
                    <a:pt x="13" y="730"/>
                  </a:lnTo>
                  <a:lnTo>
                    <a:pt x="13" y="723"/>
                  </a:lnTo>
                  <a:lnTo>
                    <a:pt x="13" y="717"/>
                  </a:lnTo>
                  <a:lnTo>
                    <a:pt x="13" y="711"/>
                  </a:lnTo>
                  <a:lnTo>
                    <a:pt x="19" y="711"/>
                  </a:lnTo>
                  <a:lnTo>
                    <a:pt x="25" y="704"/>
                  </a:lnTo>
                  <a:lnTo>
                    <a:pt x="32" y="704"/>
                  </a:lnTo>
                  <a:lnTo>
                    <a:pt x="32" y="698"/>
                  </a:lnTo>
                  <a:lnTo>
                    <a:pt x="38" y="698"/>
                  </a:lnTo>
                  <a:lnTo>
                    <a:pt x="45" y="698"/>
                  </a:lnTo>
                  <a:lnTo>
                    <a:pt x="51" y="691"/>
                  </a:lnTo>
                  <a:lnTo>
                    <a:pt x="57" y="691"/>
                  </a:lnTo>
                  <a:lnTo>
                    <a:pt x="64" y="691"/>
                  </a:lnTo>
                  <a:lnTo>
                    <a:pt x="64" y="685"/>
                  </a:lnTo>
                  <a:lnTo>
                    <a:pt x="70" y="685"/>
                  </a:lnTo>
                  <a:lnTo>
                    <a:pt x="70" y="679"/>
                  </a:lnTo>
                  <a:lnTo>
                    <a:pt x="70" y="672"/>
                  </a:lnTo>
                  <a:lnTo>
                    <a:pt x="70" y="666"/>
                  </a:lnTo>
                  <a:lnTo>
                    <a:pt x="70" y="659"/>
                  </a:lnTo>
                  <a:lnTo>
                    <a:pt x="70" y="653"/>
                  </a:lnTo>
                  <a:lnTo>
                    <a:pt x="70" y="647"/>
                  </a:lnTo>
                  <a:lnTo>
                    <a:pt x="70" y="640"/>
                  </a:lnTo>
                  <a:lnTo>
                    <a:pt x="70" y="634"/>
                  </a:lnTo>
                  <a:lnTo>
                    <a:pt x="70" y="627"/>
                  </a:lnTo>
                  <a:lnTo>
                    <a:pt x="70" y="621"/>
                  </a:lnTo>
                  <a:lnTo>
                    <a:pt x="77" y="621"/>
                  </a:lnTo>
                  <a:lnTo>
                    <a:pt x="77" y="615"/>
                  </a:lnTo>
                  <a:lnTo>
                    <a:pt x="83" y="615"/>
                  </a:lnTo>
                  <a:lnTo>
                    <a:pt x="89" y="615"/>
                  </a:lnTo>
                  <a:lnTo>
                    <a:pt x="96" y="615"/>
                  </a:lnTo>
                  <a:lnTo>
                    <a:pt x="102" y="615"/>
                  </a:lnTo>
                  <a:lnTo>
                    <a:pt x="109" y="608"/>
                  </a:lnTo>
                  <a:lnTo>
                    <a:pt x="102" y="602"/>
                  </a:lnTo>
                  <a:lnTo>
                    <a:pt x="102" y="595"/>
                  </a:lnTo>
                  <a:lnTo>
                    <a:pt x="102" y="589"/>
                  </a:lnTo>
                  <a:lnTo>
                    <a:pt x="102" y="583"/>
                  </a:lnTo>
                  <a:lnTo>
                    <a:pt x="102" y="576"/>
                  </a:lnTo>
                  <a:lnTo>
                    <a:pt x="96" y="576"/>
                  </a:lnTo>
                  <a:lnTo>
                    <a:pt x="96" y="570"/>
                  </a:lnTo>
                  <a:lnTo>
                    <a:pt x="96" y="563"/>
                  </a:lnTo>
                  <a:lnTo>
                    <a:pt x="102" y="557"/>
                  </a:lnTo>
                  <a:lnTo>
                    <a:pt x="109" y="557"/>
                  </a:lnTo>
                  <a:lnTo>
                    <a:pt x="115" y="557"/>
                  </a:lnTo>
                  <a:lnTo>
                    <a:pt x="115" y="551"/>
                  </a:lnTo>
                  <a:lnTo>
                    <a:pt x="115" y="544"/>
                  </a:lnTo>
                  <a:lnTo>
                    <a:pt x="109" y="544"/>
                  </a:lnTo>
                  <a:lnTo>
                    <a:pt x="109" y="538"/>
                  </a:lnTo>
                  <a:lnTo>
                    <a:pt x="109" y="531"/>
                  </a:lnTo>
                  <a:lnTo>
                    <a:pt x="102" y="525"/>
                  </a:lnTo>
                  <a:lnTo>
                    <a:pt x="102" y="512"/>
                  </a:lnTo>
                  <a:lnTo>
                    <a:pt x="102" y="506"/>
                  </a:lnTo>
                  <a:lnTo>
                    <a:pt x="102" y="499"/>
                  </a:lnTo>
                  <a:lnTo>
                    <a:pt x="102" y="493"/>
                  </a:lnTo>
                  <a:lnTo>
                    <a:pt x="102" y="487"/>
                  </a:lnTo>
                  <a:lnTo>
                    <a:pt x="102" y="480"/>
                  </a:lnTo>
                  <a:lnTo>
                    <a:pt x="109" y="474"/>
                  </a:lnTo>
                  <a:lnTo>
                    <a:pt x="109" y="467"/>
                  </a:lnTo>
                  <a:lnTo>
                    <a:pt x="109" y="461"/>
                  </a:lnTo>
                  <a:lnTo>
                    <a:pt x="109" y="455"/>
                  </a:lnTo>
                  <a:lnTo>
                    <a:pt x="102" y="455"/>
                  </a:lnTo>
                  <a:lnTo>
                    <a:pt x="102" y="448"/>
                  </a:lnTo>
                  <a:lnTo>
                    <a:pt x="102" y="442"/>
                  </a:lnTo>
                  <a:lnTo>
                    <a:pt x="102" y="435"/>
                  </a:lnTo>
                  <a:lnTo>
                    <a:pt x="115" y="435"/>
                  </a:lnTo>
                  <a:lnTo>
                    <a:pt x="121" y="435"/>
                  </a:lnTo>
                  <a:lnTo>
                    <a:pt x="121" y="429"/>
                  </a:lnTo>
                  <a:lnTo>
                    <a:pt x="128" y="429"/>
                  </a:lnTo>
                  <a:lnTo>
                    <a:pt x="134" y="429"/>
                  </a:lnTo>
                  <a:lnTo>
                    <a:pt x="141" y="435"/>
                  </a:lnTo>
                  <a:lnTo>
                    <a:pt x="147" y="435"/>
                  </a:lnTo>
                  <a:lnTo>
                    <a:pt x="153" y="435"/>
                  </a:lnTo>
                  <a:lnTo>
                    <a:pt x="160" y="429"/>
                  </a:lnTo>
                  <a:lnTo>
                    <a:pt x="166" y="429"/>
                  </a:lnTo>
                  <a:lnTo>
                    <a:pt x="166" y="423"/>
                  </a:lnTo>
                  <a:lnTo>
                    <a:pt x="173" y="416"/>
                  </a:lnTo>
                  <a:lnTo>
                    <a:pt x="179" y="416"/>
                  </a:lnTo>
                  <a:lnTo>
                    <a:pt x="179" y="410"/>
                  </a:lnTo>
                  <a:lnTo>
                    <a:pt x="185" y="410"/>
                  </a:lnTo>
                  <a:lnTo>
                    <a:pt x="185" y="403"/>
                  </a:lnTo>
                  <a:lnTo>
                    <a:pt x="192" y="403"/>
                  </a:lnTo>
                  <a:lnTo>
                    <a:pt x="198" y="403"/>
                  </a:lnTo>
                  <a:lnTo>
                    <a:pt x="205" y="403"/>
                  </a:lnTo>
                  <a:lnTo>
                    <a:pt x="218" y="397"/>
                  </a:lnTo>
                  <a:lnTo>
                    <a:pt x="230" y="397"/>
                  </a:lnTo>
                  <a:lnTo>
                    <a:pt x="250" y="391"/>
                  </a:lnTo>
                  <a:lnTo>
                    <a:pt x="262" y="384"/>
                  </a:lnTo>
                  <a:lnTo>
                    <a:pt x="269" y="378"/>
                  </a:lnTo>
                  <a:lnTo>
                    <a:pt x="269" y="371"/>
                  </a:lnTo>
                  <a:lnTo>
                    <a:pt x="275" y="371"/>
                  </a:lnTo>
                  <a:lnTo>
                    <a:pt x="282" y="371"/>
                  </a:lnTo>
                  <a:lnTo>
                    <a:pt x="288" y="378"/>
                  </a:lnTo>
                  <a:lnTo>
                    <a:pt x="294" y="378"/>
                  </a:lnTo>
                  <a:lnTo>
                    <a:pt x="294" y="371"/>
                  </a:lnTo>
                  <a:lnTo>
                    <a:pt x="294" y="365"/>
                  </a:lnTo>
                  <a:lnTo>
                    <a:pt x="301" y="365"/>
                  </a:lnTo>
                  <a:lnTo>
                    <a:pt x="307" y="365"/>
                  </a:lnTo>
                  <a:lnTo>
                    <a:pt x="314" y="371"/>
                  </a:lnTo>
                  <a:lnTo>
                    <a:pt x="320" y="378"/>
                  </a:lnTo>
                  <a:lnTo>
                    <a:pt x="333" y="378"/>
                  </a:lnTo>
                  <a:lnTo>
                    <a:pt x="339" y="378"/>
                  </a:lnTo>
                  <a:lnTo>
                    <a:pt x="346" y="371"/>
                  </a:lnTo>
                  <a:lnTo>
                    <a:pt x="352" y="371"/>
                  </a:lnTo>
                  <a:lnTo>
                    <a:pt x="352" y="365"/>
                  </a:lnTo>
                  <a:lnTo>
                    <a:pt x="358" y="365"/>
                  </a:lnTo>
                  <a:lnTo>
                    <a:pt x="365" y="365"/>
                  </a:lnTo>
                  <a:lnTo>
                    <a:pt x="371" y="365"/>
                  </a:lnTo>
                  <a:lnTo>
                    <a:pt x="378" y="365"/>
                  </a:lnTo>
                  <a:lnTo>
                    <a:pt x="384" y="365"/>
                  </a:lnTo>
                  <a:lnTo>
                    <a:pt x="390" y="365"/>
                  </a:lnTo>
                  <a:lnTo>
                    <a:pt x="397" y="365"/>
                  </a:lnTo>
                  <a:lnTo>
                    <a:pt x="403" y="359"/>
                  </a:lnTo>
                  <a:lnTo>
                    <a:pt x="410" y="359"/>
                  </a:lnTo>
                  <a:lnTo>
                    <a:pt x="416" y="359"/>
                  </a:lnTo>
                  <a:lnTo>
                    <a:pt x="416" y="352"/>
                  </a:lnTo>
                  <a:lnTo>
                    <a:pt x="416" y="359"/>
                  </a:lnTo>
                  <a:lnTo>
                    <a:pt x="422" y="359"/>
                  </a:lnTo>
                  <a:lnTo>
                    <a:pt x="429" y="365"/>
                  </a:lnTo>
                  <a:lnTo>
                    <a:pt x="435" y="365"/>
                  </a:lnTo>
                  <a:lnTo>
                    <a:pt x="442" y="365"/>
                  </a:lnTo>
                  <a:lnTo>
                    <a:pt x="454" y="365"/>
                  </a:lnTo>
                  <a:lnTo>
                    <a:pt x="461" y="365"/>
                  </a:lnTo>
                  <a:lnTo>
                    <a:pt x="461" y="371"/>
                  </a:lnTo>
                  <a:lnTo>
                    <a:pt x="467" y="371"/>
                  </a:lnTo>
                  <a:lnTo>
                    <a:pt x="474" y="378"/>
                  </a:lnTo>
                  <a:lnTo>
                    <a:pt x="480" y="378"/>
                  </a:lnTo>
                  <a:lnTo>
                    <a:pt x="480" y="384"/>
                  </a:lnTo>
                  <a:lnTo>
                    <a:pt x="486" y="384"/>
                  </a:lnTo>
                  <a:lnTo>
                    <a:pt x="486" y="378"/>
                  </a:lnTo>
                  <a:lnTo>
                    <a:pt x="493" y="371"/>
                  </a:lnTo>
                  <a:lnTo>
                    <a:pt x="499" y="371"/>
                  </a:lnTo>
                  <a:lnTo>
                    <a:pt x="512" y="371"/>
                  </a:lnTo>
                  <a:lnTo>
                    <a:pt x="518" y="371"/>
                  </a:lnTo>
                  <a:lnTo>
                    <a:pt x="525" y="371"/>
                  </a:lnTo>
                  <a:lnTo>
                    <a:pt x="531" y="371"/>
                  </a:lnTo>
                  <a:lnTo>
                    <a:pt x="538" y="371"/>
                  </a:lnTo>
                  <a:lnTo>
                    <a:pt x="544" y="371"/>
                  </a:lnTo>
                  <a:lnTo>
                    <a:pt x="550" y="365"/>
                  </a:lnTo>
                  <a:lnTo>
                    <a:pt x="557" y="365"/>
                  </a:lnTo>
                  <a:lnTo>
                    <a:pt x="563" y="365"/>
                  </a:lnTo>
                  <a:lnTo>
                    <a:pt x="570" y="365"/>
                  </a:lnTo>
                  <a:lnTo>
                    <a:pt x="576" y="365"/>
                  </a:lnTo>
                  <a:lnTo>
                    <a:pt x="589" y="359"/>
                  </a:lnTo>
                  <a:lnTo>
                    <a:pt x="595" y="359"/>
                  </a:lnTo>
                  <a:lnTo>
                    <a:pt x="602" y="359"/>
                  </a:lnTo>
                  <a:lnTo>
                    <a:pt x="608" y="359"/>
                  </a:lnTo>
                  <a:lnTo>
                    <a:pt x="608" y="352"/>
                  </a:lnTo>
                  <a:lnTo>
                    <a:pt x="615" y="352"/>
                  </a:lnTo>
                  <a:lnTo>
                    <a:pt x="615" y="346"/>
                  </a:lnTo>
                  <a:lnTo>
                    <a:pt x="621" y="346"/>
                  </a:lnTo>
                  <a:lnTo>
                    <a:pt x="621" y="339"/>
                  </a:lnTo>
                  <a:lnTo>
                    <a:pt x="627" y="339"/>
                  </a:lnTo>
                  <a:lnTo>
                    <a:pt x="634" y="339"/>
                  </a:lnTo>
                  <a:lnTo>
                    <a:pt x="634" y="333"/>
                  </a:lnTo>
                  <a:lnTo>
                    <a:pt x="640" y="333"/>
                  </a:lnTo>
                  <a:lnTo>
                    <a:pt x="647" y="333"/>
                  </a:lnTo>
                  <a:lnTo>
                    <a:pt x="653" y="326"/>
                  </a:lnTo>
                  <a:lnTo>
                    <a:pt x="653" y="320"/>
                  </a:lnTo>
                  <a:lnTo>
                    <a:pt x="659" y="320"/>
                  </a:lnTo>
                  <a:lnTo>
                    <a:pt x="659" y="314"/>
                  </a:lnTo>
                  <a:lnTo>
                    <a:pt x="666" y="314"/>
                  </a:lnTo>
                  <a:lnTo>
                    <a:pt x="672" y="314"/>
                  </a:lnTo>
                  <a:lnTo>
                    <a:pt x="672" y="307"/>
                  </a:lnTo>
                  <a:lnTo>
                    <a:pt x="672" y="301"/>
                  </a:lnTo>
                  <a:lnTo>
                    <a:pt x="679" y="301"/>
                  </a:lnTo>
                  <a:lnTo>
                    <a:pt x="685" y="294"/>
                  </a:lnTo>
                  <a:lnTo>
                    <a:pt x="685" y="288"/>
                  </a:lnTo>
                  <a:lnTo>
                    <a:pt x="685" y="282"/>
                  </a:lnTo>
                  <a:lnTo>
                    <a:pt x="685" y="275"/>
                  </a:lnTo>
                  <a:lnTo>
                    <a:pt x="691" y="275"/>
                  </a:lnTo>
                  <a:lnTo>
                    <a:pt x="691" y="269"/>
                  </a:lnTo>
                  <a:lnTo>
                    <a:pt x="691" y="262"/>
                  </a:lnTo>
                  <a:lnTo>
                    <a:pt x="691" y="256"/>
                  </a:lnTo>
                  <a:lnTo>
                    <a:pt x="685" y="256"/>
                  </a:lnTo>
                  <a:lnTo>
                    <a:pt x="685" y="250"/>
                  </a:lnTo>
                  <a:lnTo>
                    <a:pt x="691" y="243"/>
                  </a:lnTo>
                  <a:lnTo>
                    <a:pt x="685" y="237"/>
                  </a:lnTo>
                  <a:lnTo>
                    <a:pt x="685" y="230"/>
                  </a:lnTo>
                  <a:lnTo>
                    <a:pt x="691" y="230"/>
                  </a:lnTo>
                  <a:lnTo>
                    <a:pt x="691" y="224"/>
                  </a:lnTo>
                  <a:lnTo>
                    <a:pt x="691" y="218"/>
                  </a:lnTo>
                  <a:lnTo>
                    <a:pt x="685" y="211"/>
                  </a:lnTo>
                  <a:lnTo>
                    <a:pt x="685" y="205"/>
                  </a:lnTo>
                  <a:lnTo>
                    <a:pt x="691" y="205"/>
                  </a:lnTo>
                  <a:lnTo>
                    <a:pt x="691" y="198"/>
                  </a:lnTo>
                  <a:lnTo>
                    <a:pt x="698" y="198"/>
                  </a:lnTo>
                  <a:lnTo>
                    <a:pt x="698" y="192"/>
                  </a:lnTo>
                  <a:lnTo>
                    <a:pt x="691" y="192"/>
                  </a:lnTo>
                  <a:lnTo>
                    <a:pt x="698" y="186"/>
                  </a:lnTo>
                  <a:lnTo>
                    <a:pt x="698" y="179"/>
                  </a:lnTo>
                  <a:lnTo>
                    <a:pt x="691" y="179"/>
                  </a:lnTo>
                  <a:lnTo>
                    <a:pt x="691" y="173"/>
                  </a:lnTo>
                  <a:lnTo>
                    <a:pt x="691" y="166"/>
                  </a:lnTo>
                  <a:lnTo>
                    <a:pt x="691" y="160"/>
                  </a:lnTo>
                  <a:lnTo>
                    <a:pt x="691" y="154"/>
                  </a:lnTo>
                  <a:lnTo>
                    <a:pt x="698" y="154"/>
                  </a:lnTo>
                  <a:lnTo>
                    <a:pt x="698" y="147"/>
                  </a:lnTo>
                  <a:lnTo>
                    <a:pt x="691" y="147"/>
                  </a:lnTo>
                  <a:lnTo>
                    <a:pt x="685" y="147"/>
                  </a:lnTo>
                  <a:lnTo>
                    <a:pt x="691" y="147"/>
                  </a:lnTo>
                  <a:lnTo>
                    <a:pt x="691" y="141"/>
                  </a:lnTo>
                  <a:lnTo>
                    <a:pt x="685" y="141"/>
                  </a:lnTo>
                  <a:lnTo>
                    <a:pt x="679" y="141"/>
                  </a:lnTo>
                  <a:lnTo>
                    <a:pt x="679" y="134"/>
                  </a:lnTo>
                  <a:lnTo>
                    <a:pt x="685" y="134"/>
                  </a:lnTo>
                  <a:lnTo>
                    <a:pt x="685" y="128"/>
                  </a:lnTo>
                  <a:lnTo>
                    <a:pt x="679" y="128"/>
                  </a:lnTo>
                  <a:lnTo>
                    <a:pt x="679" y="122"/>
                  </a:lnTo>
                  <a:lnTo>
                    <a:pt x="679" y="115"/>
                  </a:lnTo>
                  <a:lnTo>
                    <a:pt x="679" y="122"/>
                  </a:lnTo>
                  <a:lnTo>
                    <a:pt x="685" y="122"/>
                  </a:lnTo>
                  <a:lnTo>
                    <a:pt x="685" y="115"/>
                  </a:lnTo>
                  <a:lnTo>
                    <a:pt x="685" y="109"/>
                  </a:lnTo>
                  <a:lnTo>
                    <a:pt x="685" y="102"/>
                  </a:lnTo>
                  <a:lnTo>
                    <a:pt x="679" y="102"/>
                  </a:lnTo>
                  <a:lnTo>
                    <a:pt x="679" y="96"/>
                  </a:lnTo>
                  <a:lnTo>
                    <a:pt x="679" y="90"/>
                  </a:lnTo>
                  <a:lnTo>
                    <a:pt x="679" y="83"/>
                  </a:lnTo>
                  <a:lnTo>
                    <a:pt x="679" y="77"/>
                  </a:lnTo>
                  <a:lnTo>
                    <a:pt x="672" y="77"/>
                  </a:lnTo>
                  <a:lnTo>
                    <a:pt x="672" y="70"/>
                  </a:lnTo>
                  <a:lnTo>
                    <a:pt x="666" y="64"/>
                  </a:lnTo>
                  <a:lnTo>
                    <a:pt x="666" y="58"/>
                  </a:lnTo>
                  <a:lnTo>
                    <a:pt x="666" y="51"/>
                  </a:lnTo>
                  <a:lnTo>
                    <a:pt x="666" y="45"/>
                  </a:lnTo>
                  <a:lnTo>
                    <a:pt x="672" y="45"/>
                  </a:lnTo>
                  <a:lnTo>
                    <a:pt x="672" y="38"/>
                  </a:lnTo>
                  <a:lnTo>
                    <a:pt x="666" y="38"/>
                  </a:lnTo>
                  <a:lnTo>
                    <a:pt x="666" y="32"/>
                  </a:lnTo>
                  <a:lnTo>
                    <a:pt x="666" y="26"/>
                  </a:lnTo>
                  <a:lnTo>
                    <a:pt x="672" y="26"/>
                  </a:lnTo>
                  <a:lnTo>
                    <a:pt x="672" y="19"/>
                  </a:lnTo>
                  <a:lnTo>
                    <a:pt x="666" y="19"/>
                  </a:lnTo>
                  <a:lnTo>
                    <a:pt x="666" y="13"/>
                  </a:lnTo>
                  <a:lnTo>
                    <a:pt x="672" y="13"/>
                  </a:lnTo>
                  <a:lnTo>
                    <a:pt x="672" y="6"/>
                  </a:lnTo>
                  <a:lnTo>
                    <a:pt x="679" y="6"/>
                  </a:lnTo>
                  <a:lnTo>
                    <a:pt x="679" y="0"/>
                  </a:lnTo>
                  <a:lnTo>
                    <a:pt x="704" y="0"/>
                  </a:lnTo>
                  <a:lnTo>
                    <a:pt x="749" y="6"/>
                  </a:lnTo>
                  <a:lnTo>
                    <a:pt x="787" y="6"/>
                  </a:lnTo>
                  <a:lnTo>
                    <a:pt x="800" y="6"/>
                  </a:lnTo>
                  <a:lnTo>
                    <a:pt x="832" y="6"/>
                  </a:lnTo>
                  <a:lnTo>
                    <a:pt x="845" y="6"/>
                  </a:lnTo>
                  <a:lnTo>
                    <a:pt x="871" y="6"/>
                  </a:lnTo>
                  <a:lnTo>
                    <a:pt x="883" y="6"/>
                  </a:lnTo>
                  <a:lnTo>
                    <a:pt x="909" y="6"/>
                  </a:lnTo>
                  <a:lnTo>
                    <a:pt x="928" y="6"/>
                  </a:lnTo>
                  <a:lnTo>
                    <a:pt x="935" y="6"/>
                  </a:lnTo>
                  <a:lnTo>
                    <a:pt x="948" y="6"/>
                  </a:lnTo>
                  <a:lnTo>
                    <a:pt x="960" y="6"/>
                  </a:lnTo>
                  <a:lnTo>
                    <a:pt x="980" y="0"/>
                  </a:lnTo>
                  <a:lnTo>
                    <a:pt x="986" y="0"/>
                  </a:lnTo>
                  <a:lnTo>
                    <a:pt x="1018" y="0"/>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endParaRPr lang="fr-FR" dirty="0"/>
            </a:p>
          </p:txBody>
        </p:sp>
        <p:sp>
          <p:nvSpPr>
            <p:cNvPr id="55" name="Freeform 229">
              <a:extLst>
                <a:ext uri="{FF2B5EF4-FFF2-40B4-BE49-F238E27FC236}">
                  <a16:creationId xmlns:a16="http://schemas.microsoft.com/office/drawing/2014/main" id="{A3DD1B95-01E1-7CE2-EF7B-62EF3A0A96B9}"/>
                </a:ext>
              </a:extLst>
            </p:cNvPr>
            <p:cNvSpPr>
              <a:spLocks/>
            </p:cNvSpPr>
            <p:nvPr/>
          </p:nvSpPr>
          <p:spPr bwMode="gray">
            <a:xfrm>
              <a:off x="3678872" y="1770697"/>
              <a:ext cx="673717" cy="825628"/>
            </a:xfrm>
            <a:custGeom>
              <a:avLst/>
              <a:gdLst>
                <a:gd name="T0" fmla="*/ 999 w 1044"/>
                <a:gd name="T1" fmla="*/ 858 h 1146"/>
                <a:gd name="T2" fmla="*/ 948 w 1044"/>
                <a:gd name="T3" fmla="*/ 883 h 1146"/>
                <a:gd name="T4" fmla="*/ 909 w 1044"/>
                <a:gd name="T5" fmla="*/ 870 h 1146"/>
                <a:gd name="T6" fmla="*/ 877 w 1044"/>
                <a:gd name="T7" fmla="*/ 883 h 1146"/>
                <a:gd name="T8" fmla="*/ 852 w 1044"/>
                <a:gd name="T9" fmla="*/ 877 h 1146"/>
                <a:gd name="T10" fmla="*/ 826 w 1044"/>
                <a:gd name="T11" fmla="*/ 877 h 1146"/>
                <a:gd name="T12" fmla="*/ 807 w 1044"/>
                <a:gd name="T13" fmla="*/ 902 h 1146"/>
                <a:gd name="T14" fmla="*/ 756 w 1044"/>
                <a:gd name="T15" fmla="*/ 998 h 1146"/>
                <a:gd name="T16" fmla="*/ 762 w 1044"/>
                <a:gd name="T17" fmla="*/ 1050 h 1146"/>
                <a:gd name="T18" fmla="*/ 730 w 1044"/>
                <a:gd name="T19" fmla="*/ 1088 h 1146"/>
                <a:gd name="T20" fmla="*/ 743 w 1044"/>
                <a:gd name="T21" fmla="*/ 1133 h 1146"/>
                <a:gd name="T22" fmla="*/ 711 w 1044"/>
                <a:gd name="T23" fmla="*/ 1133 h 1146"/>
                <a:gd name="T24" fmla="*/ 672 w 1044"/>
                <a:gd name="T25" fmla="*/ 1139 h 1146"/>
                <a:gd name="T26" fmla="*/ 621 w 1044"/>
                <a:gd name="T27" fmla="*/ 1133 h 1146"/>
                <a:gd name="T28" fmla="*/ 602 w 1044"/>
                <a:gd name="T29" fmla="*/ 1107 h 1146"/>
                <a:gd name="T30" fmla="*/ 596 w 1044"/>
                <a:gd name="T31" fmla="*/ 1082 h 1146"/>
                <a:gd name="T32" fmla="*/ 551 w 1044"/>
                <a:gd name="T33" fmla="*/ 1088 h 1146"/>
                <a:gd name="T34" fmla="*/ 512 w 1044"/>
                <a:gd name="T35" fmla="*/ 1056 h 1146"/>
                <a:gd name="T36" fmla="*/ 512 w 1044"/>
                <a:gd name="T37" fmla="*/ 1018 h 1146"/>
                <a:gd name="T38" fmla="*/ 500 w 1044"/>
                <a:gd name="T39" fmla="*/ 1005 h 1146"/>
                <a:gd name="T40" fmla="*/ 487 w 1044"/>
                <a:gd name="T41" fmla="*/ 966 h 1146"/>
                <a:gd name="T42" fmla="*/ 448 w 1044"/>
                <a:gd name="T43" fmla="*/ 954 h 1146"/>
                <a:gd name="T44" fmla="*/ 455 w 1044"/>
                <a:gd name="T45" fmla="*/ 902 h 1146"/>
                <a:gd name="T46" fmla="*/ 448 w 1044"/>
                <a:gd name="T47" fmla="*/ 858 h 1146"/>
                <a:gd name="T48" fmla="*/ 455 w 1044"/>
                <a:gd name="T49" fmla="*/ 806 h 1146"/>
                <a:gd name="T50" fmla="*/ 461 w 1044"/>
                <a:gd name="T51" fmla="*/ 781 h 1146"/>
                <a:gd name="T52" fmla="*/ 487 w 1044"/>
                <a:gd name="T53" fmla="*/ 762 h 1146"/>
                <a:gd name="T54" fmla="*/ 448 w 1044"/>
                <a:gd name="T55" fmla="*/ 762 h 1146"/>
                <a:gd name="T56" fmla="*/ 416 w 1044"/>
                <a:gd name="T57" fmla="*/ 755 h 1146"/>
                <a:gd name="T58" fmla="*/ 423 w 1044"/>
                <a:gd name="T59" fmla="*/ 730 h 1146"/>
                <a:gd name="T60" fmla="*/ 403 w 1044"/>
                <a:gd name="T61" fmla="*/ 704 h 1146"/>
                <a:gd name="T62" fmla="*/ 403 w 1044"/>
                <a:gd name="T63" fmla="*/ 685 h 1146"/>
                <a:gd name="T64" fmla="*/ 384 w 1044"/>
                <a:gd name="T65" fmla="*/ 659 h 1146"/>
                <a:gd name="T66" fmla="*/ 359 w 1044"/>
                <a:gd name="T67" fmla="*/ 666 h 1146"/>
                <a:gd name="T68" fmla="*/ 314 w 1044"/>
                <a:gd name="T69" fmla="*/ 666 h 1146"/>
                <a:gd name="T70" fmla="*/ 288 w 1044"/>
                <a:gd name="T71" fmla="*/ 653 h 1146"/>
                <a:gd name="T72" fmla="*/ 256 w 1044"/>
                <a:gd name="T73" fmla="*/ 582 h 1146"/>
                <a:gd name="T74" fmla="*/ 186 w 1044"/>
                <a:gd name="T75" fmla="*/ 538 h 1146"/>
                <a:gd name="T76" fmla="*/ 122 w 1044"/>
                <a:gd name="T77" fmla="*/ 486 h 1146"/>
                <a:gd name="T78" fmla="*/ 71 w 1044"/>
                <a:gd name="T79" fmla="*/ 461 h 1146"/>
                <a:gd name="T80" fmla="*/ 58 w 1044"/>
                <a:gd name="T81" fmla="*/ 390 h 1146"/>
                <a:gd name="T82" fmla="*/ 58 w 1044"/>
                <a:gd name="T83" fmla="*/ 352 h 1146"/>
                <a:gd name="T84" fmla="*/ 83 w 1044"/>
                <a:gd name="T85" fmla="*/ 313 h 1146"/>
                <a:gd name="T86" fmla="*/ 109 w 1044"/>
                <a:gd name="T87" fmla="*/ 281 h 1146"/>
                <a:gd name="T88" fmla="*/ 109 w 1044"/>
                <a:gd name="T89" fmla="*/ 230 h 1146"/>
                <a:gd name="T90" fmla="*/ 115 w 1044"/>
                <a:gd name="T91" fmla="*/ 185 h 1146"/>
                <a:gd name="T92" fmla="*/ 147 w 1044"/>
                <a:gd name="T93" fmla="*/ 147 h 1146"/>
                <a:gd name="T94" fmla="*/ 154 w 1044"/>
                <a:gd name="T95" fmla="*/ 102 h 1146"/>
                <a:gd name="T96" fmla="*/ 122 w 1044"/>
                <a:gd name="T97" fmla="*/ 32 h 1146"/>
                <a:gd name="T98" fmla="*/ 51 w 1044"/>
                <a:gd name="T99" fmla="*/ 45 h 1146"/>
                <a:gd name="T100" fmla="*/ 0 w 1044"/>
                <a:gd name="T101" fmla="*/ 25 h 1146"/>
                <a:gd name="T102" fmla="*/ 32 w 1044"/>
                <a:gd name="T103" fmla="*/ 6 h 1146"/>
                <a:gd name="T104" fmla="*/ 160 w 1044"/>
                <a:gd name="T105" fmla="*/ 32 h 1146"/>
                <a:gd name="T106" fmla="*/ 371 w 1044"/>
                <a:gd name="T107" fmla="*/ 70 h 1146"/>
                <a:gd name="T108" fmla="*/ 589 w 1044"/>
                <a:gd name="T109" fmla="*/ 128 h 1146"/>
                <a:gd name="T110" fmla="*/ 596 w 1044"/>
                <a:gd name="T111" fmla="*/ 153 h 1146"/>
                <a:gd name="T112" fmla="*/ 589 w 1044"/>
                <a:gd name="T113" fmla="*/ 192 h 1146"/>
                <a:gd name="T114" fmla="*/ 916 w 1044"/>
                <a:gd name="T115" fmla="*/ 128 h 1146"/>
                <a:gd name="T116" fmla="*/ 922 w 1044"/>
                <a:gd name="T117" fmla="*/ 307 h 1146"/>
                <a:gd name="T118" fmla="*/ 845 w 1044"/>
                <a:gd name="T119" fmla="*/ 698 h 1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44" h="1146">
                  <a:moveTo>
                    <a:pt x="1044" y="838"/>
                  </a:moveTo>
                  <a:lnTo>
                    <a:pt x="1044" y="845"/>
                  </a:lnTo>
                  <a:lnTo>
                    <a:pt x="1037" y="851"/>
                  </a:lnTo>
                  <a:lnTo>
                    <a:pt x="1031" y="858"/>
                  </a:lnTo>
                  <a:lnTo>
                    <a:pt x="1025" y="851"/>
                  </a:lnTo>
                  <a:lnTo>
                    <a:pt x="1018" y="851"/>
                  </a:lnTo>
                  <a:lnTo>
                    <a:pt x="1012" y="851"/>
                  </a:lnTo>
                  <a:lnTo>
                    <a:pt x="1005" y="858"/>
                  </a:lnTo>
                  <a:lnTo>
                    <a:pt x="999" y="858"/>
                  </a:lnTo>
                  <a:lnTo>
                    <a:pt x="993" y="858"/>
                  </a:lnTo>
                  <a:lnTo>
                    <a:pt x="980" y="858"/>
                  </a:lnTo>
                  <a:lnTo>
                    <a:pt x="967" y="858"/>
                  </a:lnTo>
                  <a:lnTo>
                    <a:pt x="961" y="864"/>
                  </a:lnTo>
                  <a:lnTo>
                    <a:pt x="954" y="864"/>
                  </a:lnTo>
                  <a:lnTo>
                    <a:pt x="954" y="870"/>
                  </a:lnTo>
                  <a:lnTo>
                    <a:pt x="948" y="870"/>
                  </a:lnTo>
                  <a:lnTo>
                    <a:pt x="948" y="877"/>
                  </a:lnTo>
                  <a:lnTo>
                    <a:pt x="948" y="883"/>
                  </a:lnTo>
                  <a:lnTo>
                    <a:pt x="941" y="883"/>
                  </a:lnTo>
                  <a:lnTo>
                    <a:pt x="935" y="877"/>
                  </a:lnTo>
                  <a:lnTo>
                    <a:pt x="929" y="877"/>
                  </a:lnTo>
                  <a:lnTo>
                    <a:pt x="929" y="870"/>
                  </a:lnTo>
                  <a:lnTo>
                    <a:pt x="922" y="870"/>
                  </a:lnTo>
                  <a:lnTo>
                    <a:pt x="922" y="864"/>
                  </a:lnTo>
                  <a:lnTo>
                    <a:pt x="916" y="864"/>
                  </a:lnTo>
                  <a:lnTo>
                    <a:pt x="916" y="870"/>
                  </a:lnTo>
                  <a:lnTo>
                    <a:pt x="909" y="870"/>
                  </a:lnTo>
                  <a:lnTo>
                    <a:pt x="909" y="877"/>
                  </a:lnTo>
                  <a:lnTo>
                    <a:pt x="903" y="877"/>
                  </a:lnTo>
                  <a:lnTo>
                    <a:pt x="903" y="870"/>
                  </a:lnTo>
                  <a:lnTo>
                    <a:pt x="903" y="877"/>
                  </a:lnTo>
                  <a:lnTo>
                    <a:pt x="897" y="877"/>
                  </a:lnTo>
                  <a:lnTo>
                    <a:pt x="897" y="883"/>
                  </a:lnTo>
                  <a:lnTo>
                    <a:pt x="890" y="883"/>
                  </a:lnTo>
                  <a:lnTo>
                    <a:pt x="884" y="883"/>
                  </a:lnTo>
                  <a:lnTo>
                    <a:pt x="877" y="883"/>
                  </a:lnTo>
                  <a:lnTo>
                    <a:pt x="877" y="890"/>
                  </a:lnTo>
                  <a:lnTo>
                    <a:pt x="877" y="896"/>
                  </a:lnTo>
                  <a:lnTo>
                    <a:pt x="871" y="896"/>
                  </a:lnTo>
                  <a:lnTo>
                    <a:pt x="865" y="896"/>
                  </a:lnTo>
                  <a:lnTo>
                    <a:pt x="865" y="890"/>
                  </a:lnTo>
                  <a:lnTo>
                    <a:pt x="865" y="883"/>
                  </a:lnTo>
                  <a:lnTo>
                    <a:pt x="858" y="883"/>
                  </a:lnTo>
                  <a:lnTo>
                    <a:pt x="858" y="877"/>
                  </a:lnTo>
                  <a:lnTo>
                    <a:pt x="852" y="877"/>
                  </a:lnTo>
                  <a:lnTo>
                    <a:pt x="852" y="883"/>
                  </a:lnTo>
                  <a:lnTo>
                    <a:pt x="852" y="877"/>
                  </a:lnTo>
                  <a:lnTo>
                    <a:pt x="852" y="870"/>
                  </a:lnTo>
                  <a:lnTo>
                    <a:pt x="845" y="870"/>
                  </a:lnTo>
                  <a:lnTo>
                    <a:pt x="845" y="877"/>
                  </a:lnTo>
                  <a:lnTo>
                    <a:pt x="839" y="877"/>
                  </a:lnTo>
                  <a:lnTo>
                    <a:pt x="839" y="883"/>
                  </a:lnTo>
                  <a:lnTo>
                    <a:pt x="833" y="883"/>
                  </a:lnTo>
                  <a:lnTo>
                    <a:pt x="826" y="877"/>
                  </a:lnTo>
                  <a:lnTo>
                    <a:pt x="820" y="877"/>
                  </a:lnTo>
                  <a:lnTo>
                    <a:pt x="820" y="883"/>
                  </a:lnTo>
                  <a:lnTo>
                    <a:pt x="813" y="883"/>
                  </a:lnTo>
                  <a:lnTo>
                    <a:pt x="813" y="890"/>
                  </a:lnTo>
                  <a:lnTo>
                    <a:pt x="807" y="890"/>
                  </a:lnTo>
                  <a:lnTo>
                    <a:pt x="801" y="890"/>
                  </a:lnTo>
                  <a:lnTo>
                    <a:pt x="801" y="896"/>
                  </a:lnTo>
                  <a:lnTo>
                    <a:pt x="807" y="896"/>
                  </a:lnTo>
                  <a:lnTo>
                    <a:pt x="807" y="902"/>
                  </a:lnTo>
                  <a:lnTo>
                    <a:pt x="801" y="909"/>
                  </a:lnTo>
                  <a:lnTo>
                    <a:pt x="801" y="915"/>
                  </a:lnTo>
                  <a:lnTo>
                    <a:pt x="794" y="922"/>
                  </a:lnTo>
                  <a:lnTo>
                    <a:pt x="781" y="947"/>
                  </a:lnTo>
                  <a:lnTo>
                    <a:pt x="775" y="966"/>
                  </a:lnTo>
                  <a:lnTo>
                    <a:pt x="768" y="973"/>
                  </a:lnTo>
                  <a:lnTo>
                    <a:pt x="762" y="986"/>
                  </a:lnTo>
                  <a:lnTo>
                    <a:pt x="756" y="992"/>
                  </a:lnTo>
                  <a:lnTo>
                    <a:pt x="756" y="998"/>
                  </a:lnTo>
                  <a:lnTo>
                    <a:pt x="756" y="1005"/>
                  </a:lnTo>
                  <a:lnTo>
                    <a:pt x="756" y="1011"/>
                  </a:lnTo>
                  <a:lnTo>
                    <a:pt x="756" y="1018"/>
                  </a:lnTo>
                  <a:lnTo>
                    <a:pt x="762" y="1018"/>
                  </a:lnTo>
                  <a:lnTo>
                    <a:pt x="762" y="1024"/>
                  </a:lnTo>
                  <a:lnTo>
                    <a:pt x="762" y="1030"/>
                  </a:lnTo>
                  <a:lnTo>
                    <a:pt x="762" y="1037"/>
                  </a:lnTo>
                  <a:lnTo>
                    <a:pt x="762" y="1043"/>
                  </a:lnTo>
                  <a:lnTo>
                    <a:pt x="762" y="1050"/>
                  </a:lnTo>
                  <a:lnTo>
                    <a:pt x="756" y="1050"/>
                  </a:lnTo>
                  <a:lnTo>
                    <a:pt x="756" y="1056"/>
                  </a:lnTo>
                  <a:lnTo>
                    <a:pt x="749" y="1056"/>
                  </a:lnTo>
                  <a:lnTo>
                    <a:pt x="743" y="1056"/>
                  </a:lnTo>
                  <a:lnTo>
                    <a:pt x="736" y="1063"/>
                  </a:lnTo>
                  <a:lnTo>
                    <a:pt x="730" y="1069"/>
                  </a:lnTo>
                  <a:lnTo>
                    <a:pt x="730" y="1075"/>
                  </a:lnTo>
                  <a:lnTo>
                    <a:pt x="730" y="1082"/>
                  </a:lnTo>
                  <a:lnTo>
                    <a:pt x="730" y="1088"/>
                  </a:lnTo>
                  <a:lnTo>
                    <a:pt x="730" y="1095"/>
                  </a:lnTo>
                  <a:lnTo>
                    <a:pt x="736" y="1095"/>
                  </a:lnTo>
                  <a:lnTo>
                    <a:pt x="736" y="1101"/>
                  </a:lnTo>
                  <a:lnTo>
                    <a:pt x="730" y="1101"/>
                  </a:lnTo>
                  <a:lnTo>
                    <a:pt x="730" y="1107"/>
                  </a:lnTo>
                  <a:lnTo>
                    <a:pt x="730" y="1114"/>
                  </a:lnTo>
                  <a:lnTo>
                    <a:pt x="736" y="1120"/>
                  </a:lnTo>
                  <a:lnTo>
                    <a:pt x="743" y="1127"/>
                  </a:lnTo>
                  <a:lnTo>
                    <a:pt x="743" y="1133"/>
                  </a:lnTo>
                  <a:lnTo>
                    <a:pt x="736" y="1133"/>
                  </a:lnTo>
                  <a:lnTo>
                    <a:pt x="736" y="1139"/>
                  </a:lnTo>
                  <a:lnTo>
                    <a:pt x="730" y="1139"/>
                  </a:lnTo>
                  <a:lnTo>
                    <a:pt x="730" y="1146"/>
                  </a:lnTo>
                  <a:lnTo>
                    <a:pt x="724" y="1146"/>
                  </a:lnTo>
                  <a:lnTo>
                    <a:pt x="717" y="1146"/>
                  </a:lnTo>
                  <a:lnTo>
                    <a:pt x="717" y="1139"/>
                  </a:lnTo>
                  <a:lnTo>
                    <a:pt x="717" y="1133"/>
                  </a:lnTo>
                  <a:lnTo>
                    <a:pt x="711" y="1133"/>
                  </a:lnTo>
                  <a:lnTo>
                    <a:pt x="704" y="1133"/>
                  </a:lnTo>
                  <a:lnTo>
                    <a:pt x="704" y="1139"/>
                  </a:lnTo>
                  <a:lnTo>
                    <a:pt x="698" y="1139"/>
                  </a:lnTo>
                  <a:lnTo>
                    <a:pt x="698" y="1146"/>
                  </a:lnTo>
                  <a:lnTo>
                    <a:pt x="692" y="1146"/>
                  </a:lnTo>
                  <a:lnTo>
                    <a:pt x="685" y="1146"/>
                  </a:lnTo>
                  <a:lnTo>
                    <a:pt x="685" y="1139"/>
                  </a:lnTo>
                  <a:lnTo>
                    <a:pt x="679" y="1139"/>
                  </a:lnTo>
                  <a:lnTo>
                    <a:pt x="672" y="1139"/>
                  </a:lnTo>
                  <a:lnTo>
                    <a:pt x="666" y="1139"/>
                  </a:lnTo>
                  <a:lnTo>
                    <a:pt x="660" y="1139"/>
                  </a:lnTo>
                  <a:lnTo>
                    <a:pt x="653" y="1146"/>
                  </a:lnTo>
                  <a:lnTo>
                    <a:pt x="647" y="1146"/>
                  </a:lnTo>
                  <a:lnTo>
                    <a:pt x="640" y="1146"/>
                  </a:lnTo>
                  <a:lnTo>
                    <a:pt x="634" y="1139"/>
                  </a:lnTo>
                  <a:lnTo>
                    <a:pt x="628" y="1139"/>
                  </a:lnTo>
                  <a:lnTo>
                    <a:pt x="628" y="1133"/>
                  </a:lnTo>
                  <a:lnTo>
                    <a:pt x="621" y="1133"/>
                  </a:lnTo>
                  <a:lnTo>
                    <a:pt x="621" y="1127"/>
                  </a:lnTo>
                  <a:lnTo>
                    <a:pt x="621" y="1120"/>
                  </a:lnTo>
                  <a:lnTo>
                    <a:pt x="615" y="1120"/>
                  </a:lnTo>
                  <a:lnTo>
                    <a:pt x="615" y="1114"/>
                  </a:lnTo>
                  <a:lnTo>
                    <a:pt x="608" y="1114"/>
                  </a:lnTo>
                  <a:lnTo>
                    <a:pt x="602" y="1114"/>
                  </a:lnTo>
                  <a:lnTo>
                    <a:pt x="596" y="1114"/>
                  </a:lnTo>
                  <a:lnTo>
                    <a:pt x="596" y="1107"/>
                  </a:lnTo>
                  <a:lnTo>
                    <a:pt x="602" y="1107"/>
                  </a:lnTo>
                  <a:lnTo>
                    <a:pt x="602" y="1101"/>
                  </a:lnTo>
                  <a:lnTo>
                    <a:pt x="602" y="1095"/>
                  </a:lnTo>
                  <a:lnTo>
                    <a:pt x="608" y="1095"/>
                  </a:lnTo>
                  <a:lnTo>
                    <a:pt x="615" y="1095"/>
                  </a:lnTo>
                  <a:lnTo>
                    <a:pt x="615" y="1088"/>
                  </a:lnTo>
                  <a:lnTo>
                    <a:pt x="615" y="1082"/>
                  </a:lnTo>
                  <a:lnTo>
                    <a:pt x="608" y="1082"/>
                  </a:lnTo>
                  <a:lnTo>
                    <a:pt x="602" y="1082"/>
                  </a:lnTo>
                  <a:lnTo>
                    <a:pt x="596" y="1082"/>
                  </a:lnTo>
                  <a:lnTo>
                    <a:pt x="589" y="1082"/>
                  </a:lnTo>
                  <a:lnTo>
                    <a:pt x="589" y="1088"/>
                  </a:lnTo>
                  <a:lnTo>
                    <a:pt x="583" y="1088"/>
                  </a:lnTo>
                  <a:lnTo>
                    <a:pt x="583" y="1082"/>
                  </a:lnTo>
                  <a:lnTo>
                    <a:pt x="576" y="1082"/>
                  </a:lnTo>
                  <a:lnTo>
                    <a:pt x="570" y="1082"/>
                  </a:lnTo>
                  <a:lnTo>
                    <a:pt x="564" y="1082"/>
                  </a:lnTo>
                  <a:lnTo>
                    <a:pt x="557" y="1088"/>
                  </a:lnTo>
                  <a:lnTo>
                    <a:pt x="551" y="1088"/>
                  </a:lnTo>
                  <a:lnTo>
                    <a:pt x="544" y="1082"/>
                  </a:lnTo>
                  <a:lnTo>
                    <a:pt x="538" y="1082"/>
                  </a:lnTo>
                  <a:lnTo>
                    <a:pt x="538" y="1075"/>
                  </a:lnTo>
                  <a:lnTo>
                    <a:pt x="538" y="1069"/>
                  </a:lnTo>
                  <a:lnTo>
                    <a:pt x="532" y="1069"/>
                  </a:lnTo>
                  <a:lnTo>
                    <a:pt x="525" y="1069"/>
                  </a:lnTo>
                  <a:lnTo>
                    <a:pt x="519" y="1069"/>
                  </a:lnTo>
                  <a:lnTo>
                    <a:pt x="519" y="1063"/>
                  </a:lnTo>
                  <a:lnTo>
                    <a:pt x="512" y="1056"/>
                  </a:lnTo>
                  <a:lnTo>
                    <a:pt x="519" y="1056"/>
                  </a:lnTo>
                  <a:lnTo>
                    <a:pt x="519" y="1050"/>
                  </a:lnTo>
                  <a:lnTo>
                    <a:pt x="525" y="1050"/>
                  </a:lnTo>
                  <a:lnTo>
                    <a:pt x="525" y="1043"/>
                  </a:lnTo>
                  <a:lnTo>
                    <a:pt x="519" y="1037"/>
                  </a:lnTo>
                  <a:lnTo>
                    <a:pt x="519" y="1030"/>
                  </a:lnTo>
                  <a:lnTo>
                    <a:pt x="519" y="1024"/>
                  </a:lnTo>
                  <a:lnTo>
                    <a:pt x="512" y="1024"/>
                  </a:lnTo>
                  <a:lnTo>
                    <a:pt x="512" y="1018"/>
                  </a:lnTo>
                  <a:lnTo>
                    <a:pt x="519" y="1018"/>
                  </a:lnTo>
                  <a:lnTo>
                    <a:pt x="512" y="1018"/>
                  </a:lnTo>
                  <a:lnTo>
                    <a:pt x="506" y="1018"/>
                  </a:lnTo>
                  <a:lnTo>
                    <a:pt x="506" y="1024"/>
                  </a:lnTo>
                  <a:lnTo>
                    <a:pt x="500" y="1024"/>
                  </a:lnTo>
                  <a:lnTo>
                    <a:pt x="500" y="1018"/>
                  </a:lnTo>
                  <a:lnTo>
                    <a:pt x="506" y="1011"/>
                  </a:lnTo>
                  <a:lnTo>
                    <a:pt x="506" y="1005"/>
                  </a:lnTo>
                  <a:lnTo>
                    <a:pt x="500" y="1005"/>
                  </a:lnTo>
                  <a:lnTo>
                    <a:pt x="500" y="998"/>
                  </a:lnTo>
                  <a:lnTo>
                    <a:pt x="506" y="998"/>
                  </a:lnTo>
                  <a:lnTo>
                    <a:pt x="506" y="992"/>
                  </a:lnTo>
                  <a:lnTo>
                    <a:pt x="506" y="986"/>
                  </a:lnTo>
                  <a:lnTo>
                    <a:pt x="506" y="979"/>
                  </a:lnTo>
                  <a:lnTo>
                    <a:pt x="500" y="979"/>
                  </a:lnTo>
                  <a:lnTo>
                    <a:pt x="500" y="973"/>
                  </a:lnTo>
                  <a:lnTo>
                    <a:pt x="493" y="973"/>
                  </a:lnTo>
                  <a:lnTo>
                    <a:pt x="487" y="966"/>
                  </a:lnTo>
                  <a:lnTo>
                    <a:pt x="480" y="966"/>
                  </a:lnTo>
                  <a:lnTo>
                    <a:pt x="474" y="966"/>
                  </a:lnTo>
                  <a:lnTo>
                    <a:pt x="468" y="966"/>
                  </a:lnTo>
                  <a:lnTo>
                    <a:pt x="468" y="960"/>
                  </a:lnTo>
                  <a:lnTo>
                    <a:pt x="461" y="960"/>
                  </a:lnTo>
                  <a:lnTo>
                    <a:pt x="461" y="966"/>
                  </a:lnTo>
                  <a:lnTo>
                    <a:pt x="455" y="960"/>
                  </a:lnTo>
                  <a:lnTo>
                    <a:pt x="448" y="960"/>
                  </a:lnTo>
                  <a:lnTo>
                    <a:pt x="448" y="954"/>
                  </a:lnTo>
                  <a:lnTo>
                    <a:pt x="448" y="947"/>
                  </a:lnTo>
                  <a:lnTo>
                    <a:pt x="448" y="941"/>
                  </a:lnTo>
                  <a:lnTo>
                    <a:pt x="448" y="934"/>
                  </a:lnTo>
                  <a:lnTo>
                    <a:pt x="455" y="934"/>
                  </a:lnTo>
                  <a:lnTo>
                    <a:pt x="455" y="928"/>
                  </a:lnTo>
                  <a:lnTo>
                    <a:pt x="455" y="922"/>
                  </a:lnTo>
                  <a:lnTo>
                    <a:pt x="455" y="915"/>
                  </a:lnTo>
                  <a:lnTo>
                    <a:pt x="455" y="909"/>
                  </a:lnTo>
                  <a:lnTo>
                    <a:pt x="455" y="902"/>
                  </a:lnTo>
                  <a:lnTo>
                    <a:pt x="448" y="896"/>
                  </a:lnTo>
                  <a:lnTo>
                    <a:pt x="448" y="890"/>
                  </a:lnTo>
                  <a:lnTo>
                    <a:pt x="448" y="883"/>
                  </a:lnTo>
                  <a:lnTo>
                    <a:pt x="448" y="877"/>
                  </a:lnTo>
                  <a:lnTo>
                    <a:pt x="448" y="870"/>
                  </a:lnTo>
                  <a:lnTo>
                    <a:pt x="448" y="864"/>
                  </a:lnTo>
                  <a:lnTo>
                    <a:pt x="448" y="858"/>
                  </a:lnTo>
                  <a:lnTo>
                    <a:pt x="455" y="858"/>
                  </a:lnTo>
                  <a:lnTo>
                    <a:pt x="448" y="858"/>
                  </a:lnTo>
                  <a:lnTo>
                    <a:pt x="448" y="851"/>
                  </a:lnTo>
                  <a:lnTo>
                    <a:pt x="448" y="845"/>
                  </a:lnTo>
                  <a:lnTo>
                    <a:pt x="455" y="845"/>
                  </a:lnTo>
                  <a:lnTo>
                    <a:pt x="455" y="838"/>
                  </a:lnTo>
                  <a:lnTo>
                    <a:pt x="455" y="832"/>
                  </a:lnTo>
                  <a:lnTo>
                    <a:pt x="455" y="826"/>
                  </a:lnTo>
                  <a:lnTo>
                    <a:pt x="455" y="819"/>
                  </a:lnTo>
                  <a:lnTo>
                    <a:pt x="455" y="813"/>
                  </a:lnTo>
                  <a:lnTo>
                    <a:pt x="455" y="806"/>
                  </a:lnTo>
                  <a:lnTo>
                    <a:pt x="455" y="800"/>
                  </a:lnTo>
                  <a:lnTo>
                    <a:pt x="461" y="800"/>
                  </a:lnTo>
                  <a:lnTo>
                    <a:pt x="468" y="800"/>
                  </a:lnTo>
                  <a:lnTo>
                    <a:pt x="468" y="794"/>
                  </a:lnTo>
                  <a:lnTo>
                    <a:pt x="474" y="794"/>
                  </a:lnTo>
                  <a:lnTo>
                    <a:pt x="474" y="787"/>
                  </a:lnTo>
                  <a:lnTo>
                    <a:pt x="468" y="787"/>
                  </a:lnTo>
                  <a:lnTo>
                    <a:pt x="468" y="781"/>
                  </a:lnTo>
                  <a:lnTo>
                    <a:pt x="461" y="781"/>
                  </a:lnTo>
                  <a:lnTo>
                    <a:pt x="468" y="781"/>
                  </a:lnTo>
                  <a:lnTo>
                    <a:pt x="468" y="774"/>
                  </a:lnTo>
                  <a:lnTo>
                    <a:pt x="474" y="781"/>
                  </a:lnTo>
                  <a:lnTo>
                    <a:pt x="474" y="774"/>
                  </a:lnTo>
                  <a:lnTo>
                    <a:pt x="474" y="768"/>
                  </a:lnTo>
                  <a:lnTo>
                    <a:pt x="480" y="768"/>
                  </a:lnTo>
                  <a:lnTo>
                    <a:pt x="487" y="762"/>
                  </a:lnTo>
                  <a:lnTo>
                    <a:pt x="493" y="762"/>
                  </a:lnTo>
                  <a:lnTo>
                    <a:pt x="487" y="762"/>
                  </a:lnTo>
                  <a:lnTo>
                    <a:pt x="493" y="755"/>
                  </a:lnTo>
                  <a:lnTo>
                    <a:pt x="487" y="755"/>
                  </a:lnTo>
                  <a:lnTo>
                    <a:pt x="480" y="755"/>
                  </a:lnTo>
                  <a:lnTo>
                    <a:pt x="474" y="755"/>
                  </a:lnTo>
                  <a:lnTo>
                    <a:pt x="468" y="755"/>
                  </a:lnTo>
                  <a:lnTo>
                    <a:pt x="461" y="755"/>
                  </a:lnTo>
                  <a:lnTo>
                    <a:pt x="455" y="755"/>
                  </a:lnTo>
                  <a:lnTo>
                    <a:pt x="448" y="755"/>
                  </a:lnTo>
                  <a:lnTo>
                    <a:pt x="448" y="762"/>
                  </a:lnTo>
                  <a:lnTo>
                    <a:pt x="442" y="762"/>
                  </a:lnTo>
                  <a:lnTo>
                    <a:pt x="436" y="762"/>
                  </a:lnTo>
                  <a:lnTo>
                    <a:pt x="429" y="755"/>
                  </a:lnTo>
                  <a:lnTo>
                    <a:pt x="423" y="755"/>
                  </a:lnTo>
                  <a:lnTo>
                    <a:pt x="423" y="762"/>
                  </a:lnTo>
                  <a:lnTo>
                    <a:pt x="423" y="755"/>
                  </a:lnTo>
                  <a:lnTo>
                    <a:pt x="416" y="755"/>
                  </a:lnTo>
                  <a:lnTo>
                    <a:pt x="416" y="762"/>
                  </a:lnTo>
                  <a:lnTo>
                    <a:pt x="416" y="755"/>
                  </a:lnTo>
                  <a:lnTo>
                    <a:pt x="423" y="755"/>
                  </a:lnTo>
                  <a:lnTo>
                    <a:pt x="423" y="749"/>
                  </a:lnTo>
                  <a:lnTo>
                    <a:pt x="429" y="749"/>
                  </a:lnTo>
                  <a:lnTo>
                    <a:pt x="429" y="742"/>
                  </a:lnTo>
                  <a:lnTo>
                    <a:pt x="436" y="742"/>
                  </a:lnTo>
                  <a:lnTo>
                    <a:pt x="436" y="736"/>
                  </a:lnTo>
                  <a:lnTo>
                    <a:pt x="429" y="736"/>
                  </a:lnTo>
                  <a:lnTo>
                    <a:pt x="429" y="730"/>
                  </a:lnTo>
                  <a:lnTo>
                    <a:pt x="423" y="730"/>
                  </a:lnTo>
                  <a:lnTo>
                    <a:pt x="423" y="736"/>
                  </a:lnTo>
                  <a:lnTo>
                    <a:pt x="416" y="736"/>
                  </a:lnTo>
                  <a:lnTo>
                    <a:pt x="416" y="730"/>
                  </a:lnTo>
                  <a:lnTo>
                    <a:pt x="416" y="723"/>
                  </a:lnTo>
                  <a:lnTo>
                    <a:pt x="416" y="717"/>
                  </a:lnTo>
                  <a:lnTo>
                    <a:pt x="416" y="710"/>
                  </a:lnTo>
                  <a:lnTo>
                    <a:pt x="410" y="710"/>
                  </a:lnTo>
                  <a:lnTo>
                    <a:pt x="410" y="704"/>
                  </a:lnTo>
                  <a:lnTo>
                    <a:pt x="403" y="704"/>
                  </a:lnTo>
                  <a:lnTo>
                    <a:pt x="403" y="698"/>
                  </a:lnTo>
                  <a:lnTo>
                    <a:pt x="397" y="698"/>
                  </a:lnTo>
                  <a:lnTo>
                    <a:pt x="391" y="698"/>
                  </a:lnTo>
                  <a:lnTo>
                    <a:pt x="391" y="691"/>
                  </a:lnTo>
                  <a:lnTo>
                    <a:pt x="397" y="691"/>
                  </a:lnTo>
                  <a:lnTo>
                    <a:pt x="391" y="691"/>
                  </a:lnTo>
                  <a:lnTo>
                    <a:pt x="397" y="691"/>
                  </a:lnTo>
                  <a:lnTo>
                    <a:pt x="397" y="685"/>
                  </a:lnTo>
                  <a:lnTo>
                    <a:pt x="403" y="685"/>
                  </a:lnTo>
                  <a:lnTo>
                    <a:pt x="403" y="678"/>
                  </a:lnTo>
                  <a:lnTo>
                    <a:pt x="403" y="672"/>
                  </a:lnTo>
                  <a:lnTo>
                    <a:pt x="403" y="666"/>
                  </a:lnTo>
                  <a:lnTo>
                    <a:pt x="397" y="666"/>
                  </a:lnTo>
                  <a:lnTo>
                    <a:pt x="391" y="666"/>
                  </a:lnTo>
                  <a:lnTo>
                    <a:pt x="391" y="659"/>
                  </a:lnTo>
                  <a:lnTo>
                    <a:pt x="391" y="653"/>
                  </a:lnTo>
                  <a:lnTo>
                    <a:pt x="384" y="653"/>
                  </a:lnTo>
                  <a:lnTo>
                    <a:pt x="384" y="659"/>
                  </a:lnTo>
                  <a:lnTo>
                    <a:pt x="384" y="653"/>
                  </a:lnTo>
                  <a:lnTo>
                    <a:pt x="384" y="659"/>
                  </a:lnTo>
                  <a:lnTo>
                    <a:pt x="378" y="659"/>
                  </a:lnTo>
                  <a:lnTo>
                    <a:pt x="378" y="653"/>
                  </a:lnTo>
                  <a:lnTo>
                    <a:pt x="378" y="659"/>
                  </a:lnTo>
                  <a:lnTo>
                    <a:pt x="371" y="659"/>
                  </a:lnTo>
                  <a:lnTo>
                    <a:pt x="371" y="666"/>
                  </a:lnTo>
                  <a:lnTo>
                    <a:pt x="365" y="666"/>
                  </a:lnTo>
                  <a:lnTo>
                    <a:pt x="359" y="666"/>
                  </a:lnTo>
                  <a:lnTo>
                    <a:pt x="352" y="666"/>
                  </a:lnTo>
                  <a:lnTo>
                    <a:pt x="346" y="659"/>
                  </a:lnTo>
                  <a:lnTo>
                    <a:pt x="339" y="659"/>
                  </a:lnTo>
                  <a:lnTo>
                    <a:pt x="333" y="653"/>
                  </a:lnTo>
                  <a:lnTo>
                    <a:pt x="327" y="653"/>
                  </a:lnTo>
                  <a:lnTo>
                    <a:pt x="320" y="653"/>
                  </a:lnTo>
                  <a:lnTo>
                    <a:pt x="320" y="659"/>
                  </a:lnTo>
                  <a:lnTo>
                    <a:pt x="314" y="659"/>
                  </a:lnTo>
                  <a:lnTo>
                    <a:pt x="314" y="666"/>
                  </a:lnTo>
                  <a:lnTo>
                    <a:pt x="320" y="666"/>
                  </a:lnTo>
                  <a:lnTo>
                    <a:pt x="320" y="672"/>
                  </a:lnTo>
                  <a:lnTo>
                    <a:pt x="314" y="672"/>
                  </a:lnTo>
                  <a:lnTo>
                    <a:pt x="307" y="672"/>
                  </a:lnTo>
                  <a:lnTo>
                    <a:pt x="301" y="672"/>
                  </a:lnTo>
                  <a:lnTo>
                    <a:pt x="301" y="666"/>
                  </a:lnTo>
                  <a:lnTo>
                    <a:pt x="295" y="659"/>
                  </a:lnTo>
                  <a:lnTo>
                    <a:pt x="295" y="653"/>
                  </a:lnTo>
                  <a:lnTo>
                    <a:pt x="288" y="653"/>
                  </a:lnTo>
                  <a:lnTo>
                    <a:pt x="282" y="653"/>
                  </a:lnTo>
                  <a:lnTo>
                    <a:pt x="282" y="646"/>
                  </a:lnTo>
                  <a:lnTo>
                    <a:pt x="282" y="640"/>
                  </a:lnTo>
                  <a:lnTo>
                    <a:pt x="282" y="634"/>
                  </a:lnTo>
                  <a:lnTo>
                    <a:pt x="275" y="627"/>
                  </a:lnTo>
                  <a:lnTo>
                    <a:pt x="269" y="621"/>
                  </a:lnTo>
                  <a:lnTo>
                    <a:pt x="269" y="608"/>
                  </a:lnTo>
                  <a:lnTo>
                    <a:pt x="263" y="595"/>
                  </a:lnTo>
                  <a:lnTo>
                    <a:pt x="256" y="582"/>
                  </a:lnTo>
                  <a:lnTo>
                    <a:pt x="256" y="576"/>
                  </a:lnTo>
                  <a:lnTo>
                    <a:pt x="250" y="570"/>
                  </a:lnTo>
                  <a:lnTo>
                    <a:pt x="237" y="563"/>
                  </a:lnTo>
                  <a:lnTo>
                    <a:pt x="231" y="557"/>
                  </a:lnTo>
                  <a:lnTo>
                    <a:pt x="224" y="550"/>
                  </a:lnTo>
                  <a:lnTo>
                    <a:pt x="211" y="550"/>
                  </a:lnTo>
                  <a:lnTo>
                    <a:pt x="199" y="544"/>
                  </a:lnTo>
                  <a:lnTo>
                    <a:pt x="192" y="538"/>
                  </a:lnTo>
                  <a:lnTo>
                    <a:pt x="186" y="538"/>
                  </a:lnTo>
                  <a:lnTo>
                    <a:pt x="186" y="531"/>
                  </a:lnTo>
                  <a:lnTo>
                    <a:pt x="179" y="512"/>
                  </a:lnTo>
                  <a:lnTo>
                    <a:pt x="173" y="512"/>
                  </a:lnTo>
                  <a:lnTo>
                    <a:pt x="173" y="506"/>
                  </a:lnTo>
                  <a:lnTo>
                    <a:pt x="167" y="499"/>
                  </a:lnTo>
                  <a:lnTo>
                    <a:pt x="154" y="499"/>
                  </a:lnTo>
                  <a:lnTo>
                    <a:pt x="135" y="493"/>
                  </a:lnTo>
                  <a:lnTo>
                    <a:pt x="128" y="486"/>
                  </a:lnTo>
                  <a:lnTo>
                    <a:pt x="122" y="486"/>
                  </a:lnTo>
                  <a:lnTo>
                    <a:pt x="122" y="480"/>
                  </a:lnTo>
                  <a:lnTo>
                    <a:pt x="115" y="480"/>
                  </a:lnTo>
                  <a:lnTo>
                    <a:pt x="109" y="480"/>
                  </a:lnTo>
                  <a:lnTo>
                    <a:pt x="103" y="474"/>
                  </a:lnTo>
                  <a:lnTo>
                    <a:pt x="96" y="474"/>
                  </a:lnTo>
                  <a:lnTo>
                    <a:pt x="90" y="474"/>
                  </a:lnTo>
                  <a:lnTo>
                    <a:pt x="83" y="467"/>
                  </a:lnTo>
                  <a:lnTo>
                    <a:pt x="77" y="467"/>
                  </a:lnTo>
                  <a:lnTo>
                    <a:pt x="71" y="461"/>
                  </a:lnTo>
                  <a:lnTo>
                    <a:pt x="64" y="461"/>
                  </a:lnTo>
                  <a:lnTo>
                    <a:pt x="64" y="454"/>
                  </a:lnTo>
                  <a:lnTo>
                    <a:pt x="58" y="448"/>
                  </a:lnTo>
                  <a:lnTo>
                    <a:pt x="58" y="435"/>
                  </a:lnTo>
                  <a:lnTo>
                    <a:pt x="58" y="422"/>
                  </a:lnTo>
                  <a:lnTo>
                    <a:pt x="51" y="403"/>
                  </a:lnTo>
                  <a:lnTo>
                    <a:pt x="51" y="397"/>
                  </a:lnTo>
                  <a:lnTo>
                    <a:pt x="51" y="390"/>
                  </a:lnTo>
                  <a:lnTo>
                    <a:pt x="58" y="390"/>
                  </a:lnTo>
                  <a:lnTo>
                    <a:pt x="58" y="384"/>
                  </a:lnTo>
                  <a:lnTo>
                    <a:pt x="64" y="384"/>
                  </a:lnTo>
                  <a:lnTo>
                    <a:pt x="64" y="377"/>
                  </a:lnTo>
                  <a:lnTo>
                    <a:pt x="58" y="371"/>
                  </a:lnTo>
                  <a:lnTo>
                    <a:pt x="64" y="371"/>
                  </a:lnTo>
                  <a:lnTo>
                    <a:pt x="64" y="365"/>
                  </a:lnTo>
                  <a:lnTo>
                    <a:pt x="64" y="358"/>
                  </a:lnTo>
                  <a:lnTo>
                    <a:pt x="64" y="352"/>
                  </a:lnTo>
                  <a:lnTo>
                    <a:pt x="58" y="352"/>
                  </a:lnTo>
                  <a:lnTo>
                    <a:pt x="64" y="345"/>
                  </a:lnTo>
                  <a:lnTo>
                    <a:pt x="64" y="339"/>
                  </a:lnTo>
                  <a:lnTo>
                    <a:pt x="64" y="333"/>
                  </a:lnTo>
                  <a:lnTo>
                    <a:pt x="71" y="333"/>
                  </a:lnTo>
                  <a:lnTo>
                    <a:pt x="71" y="326"/>
                  </a:lnTo>
                  <a:lnTo>
                    <a:pt x="77" y="326"/>
                  </a:lnTo>
                  <a:lnTo>
                    <a:pt x="77" y="320"/>
                  </a:lnTo>
                  <a:lnTo>
                    <a:pt x="83" y="320"/>
                  </a:lnTo>
                  <a:lnTo>
                    <a:pt x="83" y="313"/>
                  </a:lnTo>
                  <a:lnTo>
                    <a:pt x="90" y="313"/>
                  </a:lnTo>
                  <a:lnTo>
                    <a:pt x="90" y="307"/>
                  </a:lnTo>
                  <a:lnTo>
                    <a:pt x="96" y="307"/>
                  </a:lnTo>
                  <a:lnTo>
                    <a:pt x="96" y="301"/>
                  </a:lnTo>
                  <a:lnTo>
                    <a:pt x="103" y="301"/>
                  </a:lnTo>
                  <a:lnTo>
                    <a:pt x="103" y="294"/>
                  </a:lnTo>
                  <a:lnTo>
                    <a:pt x="109" y="294"/>
                  </a:lnTo>
                  <a:lnTo>
                    <a:pt x="109" y="288"/>
                  </a:lnTo>
                  <a:lnTo>
                    <a:pt x="109" y="281"/>
                  </a:lnTo>
                  <a:lnTo>
                    <a:pt x="109" y="275"/>
                  </a:lnTo>
                  <a:lnTo>
                    <a:pt x="103" y="269"/>
                  </a:lnTo>
                  <a:lnTo>
                    <a:pt x="103" y="262"/>
                  </a:lnTo>
                  <a:lnTo>
                    <a:pt x="103" y="256"/>
                  </a:lnTo>
                  <a:lnTo>
                    <a:pt x="103" y="249"/>
                  </a:lnTo>
                  <a:lnTo>
                    <a:pt x="103" y="243"/>
                  </a:lnTo>
                  <a:lnTo>
                    <a:pt x="103" y="237"/>
                  </a:lnTo>
                  <a:lnTo>
                    <a:pt x="109" y="237"/>
                  </a:lnTo>
                  <a:lnTo>
                    <a:pt x="109" y="230"/>
                  </a:lnTo>
                  <a:lnTo>
                    <a:pt x="115" y="224"/>
                  </a:lnTo>
                  <a:lnTo>
                    <a:pt x="115" y="217"/>
                  </a:lnTo>
                  <a:lnTo>
                    <a:pt x="115" y="211"/>
                  </a:lnTo>
                  <a:lnTo>
                    <a:pt x="122" y="211"/>
                  </a:lnTo>
                  <a:lnTo>
                    <a:pt x="122" y="205"/>
                  </a:lnTo>
                  <a:lnTo>
                    <a:pt x="122" y="198"/>
                  </a:lnTo>
                  <a:lnTo>
                    <a:pt x="122" y="192"/>
                  </a:lnTo>
                  <a:lnTo>
                    <a:pt x="122" y="185"/>
                  </a:lnTo>
                  <a:lnTo>
                    <a:pt x="115" y="185"/>
                  </a:lnTo>
                  <a:lnTo>
                    <a:pt x="115" y="179"/>
                  </a:lnTo>
                  <a:lnTo>
                    <a:pt x="122" y="173"/>
                  </a:lnTo>
                  <a:lnTo>
                    <a:pt x="122" y="166"/>
                  </a:lnTo>
                  <a:lnTo>
                    <a:pt x="122" y="160"/>
                  </a:lnTo>
                  <a:lnTo>
                    <a:pt x="128" y="160"/>
                  </a:lnTo>
                  <a:lnTo>
                    <a:pt x="135" y="153"/>
                  </a:lnTo>
                  <a:lnTo>
                    <a:pt x="141" y="153"/>
                  </a:lnTo>
                  <a:lnTo>
                    <a:pt x="141" y="147"/>
                  </a:lnTo>
                  <a:lnTo>
                    <a:pt x="147" y="147"/>
                  </a:lnTo>
                  <a:lnTo>
                    <a:pt x="154" y="147"/>
                  </a:lnTo>
                  <a:lnTo>
                    <a:pt x="160" y="147"/>
                  </a:lnTo>
                  <a:lnTo>
                    <a:pt x="160" y="141"/>
                  </a:lnTo>
                  <a:lnTo>
                    <a:pt x="160" y="134"/>
                  </a:lnTo>
                  <a:lnTo>
                    <a:pt x="160" y="128"/>
                  </a:lnTo>
                  <a:lnTo>
                    <a:pt x="160" y="121"/>
                  </a:lnTo>
                  <a:lnTo>
                    <a:pt x="154" y="121"/>
                  </a:lnTo>
                  <a:lnTo>
                    <a:pt x="154" y="115"/>
                  </a:lnTo>
                  <a:lnTo>
                    <a:pt x="154" y="102"/>
                  </a:lnTo>
                  <a:lnTo>
                    <a:pt x="154" y="96"/>
                  </a:lnTo>
                  <a:lnTo>
                    <a:pt x="154" y="77"/>
                  </a:lnTo>
                  <a:lnTo>
                    <a:pt x="154" y="70"/>
                  </a:lnTo>
                  <a:lnTo>
                    <a:pt x="154" y="57"/>
                  </a:lnTo>
                  <a:lnTo>
                    <a:pt x="154" y="51"/>
                  </a:lnTo>
                  <a:lnTo>
                    <a:pt x="147" y="45"/>
                  </a:lnTo>
                  <a:lnTo>
                    <a:pt x="141" y="38"/>
                  </a:lnTo>
                  <a:lnTo>
                    <a:pt x="135" y="38"/>
                  </a:lnTo>
                  <a:lnTo>
                    <a:pt x="122" y="32"/>
                  </a:lnTo>
                  <a:lnTo>
                    <a:pt x="115" y="32"/>
                  </a:lnTo>
                  <a:lnTo>
                    <a:pt x="103" y="25"/>
                  </a:lnTo>
                  <a:lnTo>
                    <a:pt x="96" y="32"/>
                  </a:lnTo>
                  <a:lnTo>
                    <a:pt x="83" y="32"/>
                  </a:lnTo>
                  <a:lnTo>
                    <a:pt x="77" y="32"/>
                  </a:lnTo>
                  <a:lnTo>
                    <a:pt x="71" y="38"/>
                  </a:lnTo>
                  <a:lnTo>
                    <a:pt x="64" y="38"/>
                  </a:lnTo>
                  <a:lnTo>
                    <a:pt x="58" y="38"/>
                  </a:lnTo>
                  <a:lnTo>
                    <a:pt x="51" y="45"/>
                  </a:lnTo>
                  <a:lnTo>
                    <a:pt x="45" y="45"/>
                  </a:lnTo>
                  <a:lnTo>
                    <a:pt x="38" y="38"/>
                  </a:lnTo>
                  <a:lnTo>
                    <a:pt x="32" y="38"/>
                  </a:lnTo>
                  <a:lnTo>
                    <a:pt x="26" y="38"/>
                  </a:lnTo>
                  <a:lnTo>
                    <a:pt x="26" y="32"/>
                  </a:lnTo>
                  <a:lnTo>
                    <a:pt x="19" y="32"/>
                  </a:lnTo>
                  <a:lnTo>
                    <a:pt x="13" y="25"/>
                  </a:lnTo>
                  <a:lnTo>
                    <a:pt x="6" y="25"/>
                  </a:lnTo>
                  <a:lnTo>
                    <a:pt x="0" y="25"/>
                  </a:lnTo>
                  <a:lnTo>
                    <a:pt x="0" y="32"/>
                  </a:lnTo>
                  <a:lnTo>
                    <a:pt x="0" y="25"/>
                  </a:lnTo>
                  <a:lnTo>
                    <a:pt x="0" y="19"/>
                  </a:lnTo>
                  <a:lnTo>
                    <a:pt x="0" y="13"/>
                  </a:lnTo>
                  <a:lnTo>
                    <a:pt x="0" y="6"/>
                  </a:lnTo>
                  <a:lnTo>
                    <a:pt x="0" y="0"/>
                  </a:lnTo>
                  <a:lnTo>
                    <a:pt x="6" y="0"/>
                  </a:lnTo>
                  <a:lnTo>
                    <a:pt x="19" y="0"/>
                  </a:lnTo>
                  <a:lnTo>
                    <a:pt x="32" y="6"/>
                  </a:lnTo>
                  <a:lnTo>
                    <a:pt x="38" y="6"/>
                  </a:lnTo>
                  <a:lnTo>
                    <a:pt x="45" y="6"/>
                  </a:lnTo>
                  <a:lnTo>
                    <a:pt x="64" y="13"/>
                  </a:lnTo>
                  <a:lnTo>
                    <a:pt x="77" y="13"/>
                  </a:lnTo>
                  <a:lnTo>
                    <a:pt x="96" y="19"/>
                  </a:lnTo>
                  <a:lnTo>
                    <a:pt x="103" y="19"/>
                  </a:lnTo>
                  <a:lnTo>
                    <a:pt x="115" y="19"/>
                  </a:lnTo>
                  <a:lnTo>
                    <a:pt x="141" y="25"/>
                  </a:lnTo>
                  <a:lnTo>
                    <a:pt x="160" y="32"/>
                  </a:lnTo>
                  <a:lnTo>
                    <a:pt x="186" y="32"/>
                  </a:lnTo>
                  <a:lnTo>
                    <a:pt x="205" y="38"/>
                  </a:lnTo>
                  <a:lnTo>
                    <a:pt x="211" y="45"/>
                  </a:lnTo>
                  <a:lnTo>
                    <a:pt x="218" y="45"/>
                  </a:lnTo>
                  <a:lnTo>
                    <a:pt x="250" y="51"/>
                  </a:lnTo>
                  <a:lnTo>
                    <a:pt x="288" y="57"/>
                  </a:lnTo>
                  <a:lnTo>
                    <a:pt x="327" y="64"/>
                  </a:lnTo>
                  <a:lnTo>
                    <a:pt x="352" y="70"/>
                  </a:lnTo>
                  <a:lnTo>
                    <a:pt x="371" y="70"/>
                  </a:lnTo>
                  <a:lnTo>
                    <a:pt x="391" y="77"/>
                  </a:lnTo>
                  <a:lnTo>
                    <a:pt x="410" y="77"/>
                  </a:lnTo>
                  <a:lnTo>
                    <a:pt x="474" y="96"/>
                  </a:lnTo>
                  <a:lnTo>
                    <a:pt x="487" y="96"/>
                  </a:lnTo>
                  <a:lnTo>
                    <a:pt x="500" y="96"/>
                  </a:lnTo>
                  <a:lnTo>
                    <a:pt x="519" y="102"/>
                  </a:lnTo>
                  <a:lnTo>
                    <a:pt x="589" y="115"/>
                  </a:lnTo>
                  <a:lnTo>
                    <a:pt x="589" y="121"/>
                  </a:lnTo>
                  <a:lnTo>
                    <a:pt x="589" y="128"/>
                  </a:lnTo>
                  <a:lnTo>
                    <a:pt x="583" y="128"/>
                  </a:lnTo>
                  <a:lnTo>
                    <a:pt x="583" y="134"/>
                  </a:lnTo>
                  <a:lnTo>
                    <a:pt x="589" y="134"/>
                  </a:lnTo>
                  <a:lnTo>
                    <a:pt x="596" y="134"/>
                  </a:lnTo>
                  <a:lnTo>
                    <a:pt x="596" y="141"/>
                  </a:lnTo>
                  <a:lnTo>
                    <a:pt x="596" y="147"/>
                  </a:lnTo>
                  <a:lnTo>
                    <a:pt x="602" y="147"/>
                  </a:lnTo>
                  <a:lnTo>
                    <a:pt x="602" y="153"/>
                  </a:lnTo>
                  <a:lnTo>
                    <a:pt x="596" y="153"/>
                  </a:lnTo>
                  <a:lnTo>
                    <a:pt x="596" y="160"/>
                  </a:lnTo>
                  <a:lnTo>
                    <a:pt x="596" y="166"/>
                  </a:lnTo>
                  <a:lnTo>
                    <a:pt x="596" y="173"/>
                  </a:lnTo>
                  <a:lnTo>
                    <a:pt x="596" y="179"/>
                  </a:lnTo>
                  <a:lnTo>
                    <a:pt x="589" y="179"/>
                  </a:lnTo>
                  <a:lnTo>
                    <a:pt x="589" y="185"/>
                  </a:lnTo>
                  <a:lnTo>
                    <a:pt x="583" y="185"/>
                  </a:lnTo>
                  <a:lnTo>
                    <a:pt x="589" y="185"/>
                  </a:lnTo>
                  <a:lnTo>
                    <a:pt x="589" y="192"/>
                  </a:lnTo>
                  <a:lnTo>
                    <a:pt x="596" y="192"/>
                  </a:lnTo>
                  <a:lnTo>
                    <a:pt x="666" y="153"/>
                  </a:lnTo>
                  <a:lnTo>
                    <a:pt x="679" y="147"/>
                  </a:lnTo>
                  <a:lnTo>
                    <a:pt x="730" y="128"/>
                  </a:lnTo>
                  <a:lnTo>
                    <a:pt x="781" y="128"/>
                  </a:lnTo>
                  <a:lnTo>
                    <a:pt x="801" y="128"/>
                  </a:lnTo>
                  <a:lnTo>
                    <a:pt x="826" y="128"/>
                  </a:lnTo>
                  <a:lnTo>
                    <a:pt x="903" y="128"/>
                  </a:lnTo>
                  <a:lnTo>
                    <a:pt x="916" y="128"/>
                  </a:lnTo>
                  <a:lnTo>
                    <a:pt x="941" y="128"/>
                  </a:lnTo>
                  <a:lnTo>
                    <a:pt x="948" y="128"/>
                  </a:lnTo>
                  <a:lnTo>
                    <a:pt x="967" y="128"/>
                  </a:lnTo>
                  <a:lnTo>
                    <a:pt x="948" y="192"/>
                  </a:lnTo>
                  <a:lnTo>
                    <a:pt x="954" y="211"/>
                  </a:lnTo>
                  <a:lnTo>
                    <a:pt x="954" y="237"/>
                  </a:lnTo>
                  <a:lnTo>
                    <a:pt x="935" y="256"/>
                  </a:lnTo>
                  <a:lnTo>
                    <a:pt x="935" y="294"/>
                  </a:lnTo>
                  <a:lnTo>
                    <a:pt x="922" y="307"/>
                  </a:lnTo>
                  <a:lnTo>
                    <a:pt x="884" y="352"/>
                  </a:lnTo>
                  <a:lnTo>
                    <a:pt x="865" y="377"/>
                  </a:lnTo>
                  <a:lnTo>
                    <a:pt x="858" y="403"/>
                  </a:lnTo>
                  <a:lnTo>
                    <a:pt x="865" y="448"/>
                  </a:lnTo>
                  <a:lnTo>
                    <a:pt x="865" y="467"/>
                  </a:lnTo>
                  <a:lnTo>
                    <a:pt x="865" y="512"/>
                  </a:lnTo>
                  <a:lnTo>
                    <a:pt x="845" y="570"/>
                  </a:lnTo>
                  <a:lnTo>
                    <a:pt x="839" y="685"/>
                  </a:lnTo>
                  <a:lnTo>
                    <a:pt x="845" y="698"/>
                  </a:lnTo>
                  <a:lnTo>
                    <a:pt x="961" y="774"/>
                  </a:lnTo>
                  <a:lnTo>
                    <a:pt x="1044" y="838"/>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pPr algn="ctr">
                <a:lnSpc>
                  <a:spcPct val="107000"/>
                </a:lnSpc>
                <a:spcAft>
                  <a:spcPts val="800"/>
                </a:spcAft>
              </a:pPr>
              <a:r>
                <a:rPr lang="fr-FR" sz="110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56" name="Freeform 227">
              <a:extLst>
                <a:ext uri="{FF2B5EF4-FFF2-40B4-BE49-F238E27FC236}">
                  <a16:creationId xmlns:a16="http://schemas.microsoft.com/office/drawing/2014/main" id="{FF201220-263F-0F13-CA40-9C30A404EEFF}"/>
                </a:ext>
              </a:extLst>
            </p:cNvPr>
            <p:cNvSpPr>
              <a:spLocks/>
            </p:cNvSpPr>
            <p:nvPr/>
          </p:nvSpPr>
          <p:spPr bwMode="gray">
            <a:xfrm>
              <a:off x="3977881" y="2977587"/>
              <a:ext cx="752447" cy="931534"/>
            </a:xfrm>
            <a:custGeom>
              <a:avLst/>
              <a:gdLst>
                <a:gd name="T0" fmla="*/ 967 w 1166"/>
                <a:gd name="T1" fmla="*/ 864 h 1293"/>
                <a:gd name="T2" fmla="*/ 788 w 1166"/>
                <a:gd name="T3" fmla="*/ 877 h 1293"/>
                <a:gd name="T4" fmla="*/ 788 w 1166"/>
                <a:gd name="T5" fmla="*/ 922 h 1293"/>
                <a:gd name="T6" fmla="*/ 807 w 1166"/>
                <a:gd name="T7" fmla="*/ 980 h 1293"/>
                <a:gd name="T8" fmla="*/ 813 w 1166"/>
                <a:gd name="T9" fmla="*/ 1005 h 1293"/>
                <a:gd name="T10" fmla="*/ 820 w 1166"/>
                <a:gd name="T11" fmla="*/ 1044 h 1293"/>
                <a:gd name="T12" fmla="*/ 807 w 1166"/>
                <a:gd name="T13" fmla="*/ 1088 h 1293"/>
                <a:gd name="T14" fmla="*/ 807 w 1166"/>
                <a:gd name="T15" fmla="*/ 1146 h 1293"/>
                <a:gd name="T16" fmla="*/ 769 w 1166"/>
                <a:gd name="T17" fmla="*/ 1191 h 1293"/>
                <a:gd name="T18" fmla="*/ 724 w 1166"/>
                <a:gd name="T19" fmla="*/ 1217 h 1293"/>
                <a:gd name="T20" fmla="*/ 647 w 1166"/>
                <a:gd name="T21" fmla="*/ 1229 h 1293"/>
                <a:gd name="T22" fmla="*/ 583 w 1166"/>
                <a:gd name="T23" fmla="*/ 1229 h 1293"/>
                <a:gd name="T24" fmla="*/ 525 w 1166"/>
                <a:gd name="T25" fmla="*/ 1217 h 1293"/>
                <a:gd name="T26" fmla="*/ 461 w 1166"/>
                <a:gd name="T27" fmla="*/ 1236 h 1293"/>
                <a:gd name="T28" fmla="*/ 397 w 1166"/>
                <a:gd name="T29" fmla="*/ 1229 h 1293"/>
                <a:gd name="T30" fmla="*/ 307 w 1166"/>
                <a:gd name="T31" fmla="*/ 1268 h 1293"/>
                <a:gd name="T32" fmla="*/ 250 w 1166"/>
                <a:gd name="T33" fmla="*/ 1287 h 1293"/>
                <a:gd name="T34" fmla="*/ 211 w 1166"/>
                <a:gd name="T35" fmla="*/ 1236 h 1293"/>
                <a:gd name="T36" fmla="*/ 205 w 1166"/>
                <a:gd name="T37" fmla="*/ 1165 h 1293"/>
                <a:gd name="T38" fmla="*/ 199 w 1166"/>
                <a:gd name="T39" fmla="*/ 1095 h 1293"/>
                <a:gd name="T40" fmla="*/ 211 w 1166"/>
                <a:gd name="T41" fmla="*/ 1031 h 1293"/>
                <a:gd name="T42" fmla="*/ 231 w 1166"/>
                <a:gd name="T43" fmla="*/ 992 h 1293"/>
                <a:gd name="T44" fmla="*/ 282 w 1166"/>
                <a:gd name="T45" fmla="*/ 941 h 1293"/>
                <a:gd name="T46" fmla="*/ 327 w 1166"/>
                <a:gd name="T47" fmla="*/ 896 h 1293"/>
                <a:gd name="T48" fmla="*/ 301 w 1166"/>
                <a:gd name="T49" fmla="*/ 839 h 1293"/>
                <a:gd name="T50" fmla="*/ 256 w 1166"/>
                <a:gd name="T51" fmla="*/ 794 h 1293"/>
                <a:gd name="T52" fmla="*/ 231 w 1166"/>
                <a:gd name="T53" fmla="*/ 743 h 1293"/>
                <a:gd name="T54" fmla="*/ 186 w 1166"/>
                <a:gd name="T55" fmla="*/ 711 h 1293"/>
                <a:gd name="T56" fmla="*/ 147 w 1166"/>
                <a:gd name="T57" fmla="*/ 679 h 1293"/>
                <a:gd name="T58" fmla="*/ 109 w 1166"/>
                <a:gd name="T59" fmla="*/ 647 h 1293"/>
                <a:gd name="T60" fmla="*/ 19 w 1166"/>
                <a:gd name="T61" fmla="*/ 538 h 1293"/>
                <a:gd name="T62" fmla="*/ 13 w 1166"/>
                <a:gd name="T63" fmla="*/ 499 h 1293"/>
                <a:gd name="T64" fmla="*/ 19 w 1166"/>
                <a:gd name="T65" fmla="*/ 474 h 1293"/>
                <a:gd name="T66" fmla="*/ 58 w 1166"/>
                <a:gd name="T67" fmla="*/ 480 h 1293"/>
                <a:gd name="T68" fmla="*/ 77 w 1166"/>
                <a:gd name="T69" fmla="*/ 455 h 1293"/>
                <a:gd name="T70" fmla="*/ 115 w 1166"/>
                <a:gd name="T71" fmla="*/ 448 h 1293"/>
                <a:gd name="T72" fmla="*/ 135 w 1166"/>
                <a:gd name="T73" fmla="*/ 397 h 1293"/>
                <a:gd name="T74" fmla="*/ 173 w 1166"/>
                <a:gd name="T75" fmla="*/ 391 h 1293"/>
                <a:gd name="T76" fmla="*/ 199 w 1166"/>
                <a:gd name="T77" fmla="*/ 352 h 1293"/>
                <a:gd name="T78" fmla="*/ 231 w 1166"/>
                <a:gd name="T79" fmla="*/ 314 h 1293"/>
                <a:gd name="T80" fmla="*/ 256 w 1166"/>
                <a:gd name="T81" fmla="*/ 288 h 1293"/>
                <a:gd name="T82" fmla="*/ 288 w 1166"/>
                <a:gd name="T83" fmla="*/ 263 h 1293"/>
                <a:gd name="T84" fmla="*/ 314 w 1166"/>
                <a:gd name="T85" fmla="*/ 231 h 1293"/>
                <a:gd name="T86" fmla="*/ 359 w 1166"/>
                <a:gd name="T87" fmla="*/ 231 h 1293"/>
                <a:gd name="T88" fmla="*/ 384 w 1166"/>
                <a:gd name="T89" fmla="*/ 250 h 1293"/>
                <a:gd name="T90" fmla="*/ 423 w 1166"/>
                <a:gd name="T91" fmla="*/ 275 h 1293"/>
                <a:gd name="T92" fmla="*/ 474 w 1166"/>
                <a:gd name="T93" fmla="*/ 275 h 1293"/>
                <a:gd name="T94" fmla="*/ 512 w 1166"/>
                <a:gd name="T95" fmla="*/ 269 h 1293"/>
                <a:gd name="T96" fmla="*/ 551 w 1166"/>
                <a:gd name="T97" fmla="*/ 237 h 1293"/>
                <a:gd name="T98" fmla="*/ 576 w 1166"/>
                <a:gd name="T99" fmla="*/ 205 h 1293"/>
                <a:gd name="T100" fmla="*/ 564 w 1166"/>
                <a:gd name="T101" fmla="*/ 122 h 1293"/>
                <a:gd name="T102" fmla="*/ 640 w 1166"/>
                <a:gd name="T103" fmla="*/ 19 h 1293"/>
                <a:gd name="T104" fmla="*/ 743 w 1166"/>
                <a:gd name="T105" fmla="*/ 45 h 1293"/>
                <a:gd name="T106" fmla="*/ 788 w 1166"/>
                <a:gd name="T107" fmla="*/ 58 h 1293"/>
                <a:gd name="T108" fmla="*/ 871 w 1166"/>
                <a:gd name="T109" fmla="*/ 45 h 1293"/>
                <a:gd name="T110" fmla="*/ 941 w 1166"/>
                <a:gd name="T111" fmla="*/ 0 h 1293"/>
                <a:gd name="T112" fmla="*/ 1127 w 1166"/>
                <a:gd name="T113" fmla="*/ 179 h 1293"/>
                <a:gd name="T114" fmla="*/ 1166 w 1166"/>
                <a:gd name="T115" fmla="*/ 749 h 1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66" h="1293">
                  <a:moveTo>
                    <a:pt x="1140" y="858"/>
                  </a:moveTo>
                  <a:lnTo>
                    <a:pt x="1108" y="858"/>
                  </a:lnTo>
                  <a:lnTo>
                    <a:pt x="1102" y="858"/>
                  </a:lnTo>
                  <a:lnTo>
                    <a:pt x="1082" y="864"/>
                  </a:lnTo>
                  <a:lnTo>
                    <a:pt x="1070" y="864"/>
                  </a:lnTo>
                  <a:lnTo>
                    <a:pt x="1057" y="864"/>
                  </a:lnTo>
                  <a:lnTo>
                    <a:pt x="1050" y="864"/>
                  </a:lnTo>
                  <a:lnTo>
                    <a:pt x="1031" y="864"/>
                  </a:lnTo>
                  <a:lnTo>
                    <a:pt x="1005" y="864"/>
                  </a:lnTo>
                  <a:lnTo>
                    <a:pt x="993" y="864"/>
                  </a:lnTo>
                  <a:lnTo>
                    <a:pt x="967" y="864"/>
                  </a:lnTo>
                  <a:lnTo>
                    <a:pt x="954" y="864"/>
                  </a:lnTo>
                  <a:lnTo>
                    <a:pt x="922" y="864"/>
                  </a:lnTo>
                  <a:lnTo>
                    <a:pt x="909" y="864"/>
                  </a:lnTo>
                  <a:lnTo>
                    <a:pt x="871" y="864"/>
                  </a:lnTo>
                  <a:lnTo>
                    <a:pt x="826" y="858"/>
                  </a:lnTo>
                  <a:lnTo>
                    <a:pt x="801" y="858"/>
                  </a:lnTo>
                  <a:lnTo>
                    <a:pt x="801" y="864"/>
                  </a:lnTo>
                  <a:lnTo>
                    <a:pt x="794" y="864"/>
                  </a:lnTo>
                  <a:lnTo>
                    <a:pt x="794" y="871"/>
                  </a:lnTo>
                  <a:lnTo>
                    <a:pt x="788" y="871"/>
                  </a:lnTo>
                  <a:lnTo>
                    <a:pt x="788" y="877"/>
                  </a:lnTo>
                  <a:lnTo>
                    <a:pt x="794" y="877"/>
                  </a:lnTo>
                  <a:lnTo>
                    <a:pt x="794" y="884"/>
                  </a:lnTo>
                  <a:lnTo>
                    <a:pt x="788" y="884"/>
                  </a:lnTo>
                  <a:lnTo>
                    <a:pt x="788" y="890"/>
                  </a:lnTo>
                  <a:lnTo>
                    <a:pt x="788" y="896"/>
                  </a:lnTo>
                  <a:lnTo>
                    <a:pt x="794" y="896"/>
                  </a:lnTo>
                  <a:lnTo>
                    <a:pt x="794" y="903"/>
                  </a:lnTo>
                  <a:lnTo>
                    <a:pt x="788" y="903"/>
                  </a:lnTo>
                  <a:lnTo>
                    <a:pt x="788" y="909"/>
                  </a:lnTo>
                  <a:lnTo>
                    <a:pt x="788" y="916"/>
                  </a:lnTo>
                  <a:lnTo>
                    <a:pt x="788" y="922"/>
                  </a:lnTo>
                  <a:lnTo>
                    <a:pt x="794" y="928"/>
                  </a:lnTo>
                  <a:lnTo>
                    <a:pt x="794" y="935"/>
                  </a:lnTo>
                  <a:lnTo>
                    <a:pt x="801" y="935"/>
                  </a:lnTo>
                  <a:lnTo>
                    <a:pt x="801" y="941"/>
                  </a:lnTo>
                  <a:lnTo>
                    <a:pt x="801" y="948"/>
                  </a:lnTo>
                  <a:lnTo>
                    <a:pt x="801" y="954"/>
                  </a:lnTo>
                  <a:lnTo>
                    <a:pt x="801" y="960"/>
                  </a:lnTo>
                  <a:lnTo>
                    <a:pt x="807" y="960"/>
                  </a:lnTo>
                  <a:lnTo>
                    <a:pt x="807" y="967"/>
                  </a:lnTo>
                  <a:lnTo>
                    <a:pt x="807" y="973"/>
                  </a:lnTo>
                  <a:lnTo>
                    <a:pt x="807" y="980"/>
                  </a:lnTo>
                  <a:lnTo>
                    <a:pt x="801" y="980"/>
                  </a:lnTo>
                  <a:lnTo>
                    <a:pt x="801" y="973"/>
                  </a:lnTo>
                  <a:lnTo>
                    <a:pt x="801" y="980"/>
                  </a:lnTo>
                  <a:lnTo>
                    <a:pt x="801" y="986"/>
                  </a:lnTo>
                  <a:lnTo>
                    <a:pt x="807" y="986"/>
                  </a:lnTo>
                  <a:lnTo>
                    <a:pt x="807" y="992"/>
                  </a:lnTo>
                  <a:lnTo>
                    <a:pt x="801" y="992"/>
                  </a:lnTo>
                  <a:lnTo>
                    <a:pt x="801" y="999"/>
                  </a:lnTo>
                  <a:lnTo>
                    <a:pt x="807" y="999"/>
                  </a:lnTo>
                  <a:lnTo>
                    <a:pt x="813" y="999"/>
                  </a:lnTo>
                  <a:lnTo>
                    <a:pt x="813" y="1005"/>
                  </a:lnTo>
                  <a:lnTo>
                    <a:pt x="807" y="1005"/>
                  </a:lnTo>
                  <a:lnTo>
                    <a:pt x="813" y="1005"/>
                  </a:lnTo>
                  <a:lnTo>
                    <a:pt x="820" y="1005"/>
                  </a:lnTo>
                  <a:lnTo>
                    <a:pt x="820" y="1012"/>
                  </a:lnTo>
                  <a:lnTo>
                    <a:pt x="813" y="1012"/>
                  </a:lnTo>
                  <a:lnTo>
                    <a:pt x="813" y="1018"/>
                  </a:lnTo>
                  <a:lnTo>
                    <a:pt x="813" y="1024"/>
                  </a:lnTo>
                  <a:lnTo>
                    <a:pt x="813" y="1031"/>
                  </a:lnTo>
                  <a:lnTo>
                    <a:pt x="813" y="1037"/>
                  </a:lnTo>
                  <a:lnTo>
                    <a:pt x="820" y="1037"/>
                  </a:lnTo>
                  <a:lnTo>
                    <a:pt x="820" y="1044"/>
                  </a:lnTo>
                  <a:lnTo>
                    <a:pt x="813" y="1050"/>
                  </a:lnTo>
                  <a:lnTo>
                    <a:pt x="820" y="1050"/>
                  </a:lnTo>
                  <a:lnTo>
                    <a:pt x="820" y="1056"/>
                  </a:lnTo>
                  <a:lnTo>
                    <a:pt x="813" y="1056"/>
                  </a:lnTo>
                  <a:lnTo>
                    <a:pt x="813" y="1063"/>
                  </a:lnTo>
                  <a:lnTo>
                    <a:pt x="807" y="1063"/>
                  </a:lnTo>
                  <a:lnTo>
                    <a:pt x="807" y="1069"/>
                  </a:lnTo>
                  <a:lnTo>
                    <a:pt x="813" y="1076"/>
                  </a:lnTo>
                  <a:lnTo>
                    <a:pt x="813" y="1082"/>
                  </a:lnTo>
                  <a:lnTo>
                    <a:pt x="813" y="1088"/>
                  </a:lnTo>
                  <a:lnTo>
                    <a:pt x="807" y="1088"/>
                  </a:lnTo>
                  <a:lnTo>
                    <a:pt x="807" y="1095"/>
                  </a:lnTo>
                  <a:lnTo>
                    <a:pt x="813" y="1101"/>
                  </a:lnTo>
                  <a:lnTo>
                    <a:pt x="807" y="1108"/>
                  </a:lnTo>
                  <a:lnTo>
                    <a:pt x="807" y="1114"/>
                  </a:lnTo>
                  <a:lnTo>
                    <a:pt x="813" y="1114"/>
                  </a:lnTo>
                  <a:lnTo>
                    <a:pt x="813" y="1120"/>
                  </a:lnTo>
                  <a:lnTo>
                    <a:pt x="813" y="1127"/>
                  </a:lnTo>
                  <a:lnTo>
                    <a:pt x="813" y="1133"/>
                  </a:lnTo>
                  <a:lnTo>
                    <a:pt x="807" y="1133"/>
                  </a:lnTo>
                  <a:lnTo>
                    <a:pt x="807" y="1140"/>
                  </a:lnTo>
                  <a:lnTo>
                    <a:pt x="807" y="1146"/>
                  </a:lnTo>
                  <a:lnTo>
                    <a:pt x="807" y="1152"/>
                  </a:lnTo>
                  <a:lnTo>
                    <a:pt x="801" y="1159"/>
                  </a:lnTo>
                  <a:lnTo>
                    <a:pt x="794" y="1159"/>
                  </a:lnTo>
                  <a:lnTo>
                    <a:pt x="794" y="1165"/>
                  </a:lnTo>
                  <a:lnTo>
                    <a:pt x="794" y="1172"/>
                  </a:lnTo>
                  <a:lnTo>
                    <a:pt x="788" y="1172"/>
                  </a:lnTo>
                  <a:lnTo>
                    <a:pt x="781" y="1172"/>
                  </a:lnTo>
                  <a:lnTo>
                    <a:pt x="781" y="1178"/>
                  </a:lnTo>
                  <a:lnTo>
                    <a:pt x="775" y="1178"/>
                  </a:lnTo>
                  <a:lnTo>
                    <a:pt x="775" y="1184"/>
                  </a:lnTo>
                  <a:lnTo>
                    <a:pt x="769" y="1191"/>
                  </a:lnTo>
                  <a:lnTo>
                    <a:pt x="762" y="1191"/>
                  </a:lnTo>
                  <a:lnTo>
                    <a:pt x="756" y="1191"/>
                  </a:lnTo>
                  <a:lnTo>
                    <a:pt x="756" y="1197"/>
                  </a:lnTo>
                  <a:lnTo>
                    <a:pt x="749" y="1197"/>
                  </a:lnTo>
                  <a:lnTo>
                    <a:pt x="743" y="1197"/>
                  </a:lnTo>
                  <a:lnTo>
                    <a:pt x="743" y="1204"/>
                  </a:lnTo>
                  <a:lnTo>
                    <a:pt x="737" y="1204"/>
                  </a:lnTo>
                  <a:lnTo>
                    <a:pt x="737" y="1210"/>
                  </a:lnTo>
                  <a:lnTo>
                    <a:pt x="730" y="1210"/>
                  </a:lnTo>
                  <a:lnTo>
                    <a:pt x="730" y="1217"/>
                  </a:lnTo>
                  <a:lnTo>
                    <a:pt x="724" y="1217"/>
                  </a:lnTo>
                  <a:lnTo>
                    <a:pt x="717" y="1217"/>
                  </a:lnTo>
                  <a:lnTo>
                    <a:pt x="711" y="1217"/>
                  </a:lnTo>
                  <a:lnTo>
                    <a:pt x="698" y="1223"/>
                  </a:lnTo>
                  <a:lnTo>
                    <a:pt x="692" y="1223"/>
                  </a:lnTo>
                  <a:lnTo>
                    <a:pt x="685" y="1223"/>
                  </a:lnTo>
                  <a:lnTo>
                    <a:pt x="679" y="1223"/>
                  </a:lnTo>
                  <a:lnTo>
                    <a:pt x="672" y="1223"/>
                  </a:lnTo>
                  <a:lnTo>
                    <a:pt x="666" y="1229"/>
                  </a:lnTo>
                  <a:lnTo>
                    <a:pt x="660" y="1229"/>
                  </a:lnTo>
                  <a:lnTo>
                    <a:pt x="653" y="1229"/>
                  </a:lnTo>
                  <a:lnTo>
                    <a:pt x="647" y="1229"/>
                  </a:lnTo>
                  <a:lnTo>
                    <a:pt x="640" y="1229"/>
                  </a:lnTo>
                  <a:lnTo>
                    <a:pt x="634" y="1229"/>
                  </a:lnTo>
                  <a:lnTo>
                    <a:pt x="621" y="1229"/>
                  </a:lnTo>
                  <a:lnTo>
                    <a:pt x="615" y="1229"/>
                  </a:lnTo>
                  <a:lnTo>
                    <a:pt x="608" y="1236"/>
                  </a:lnTo>
                  <a:lnTo>
                    <a:pt x="608" y="1242"/>
                  </a:lnTo>
                  <a:lnTo>
                    <a:pt x="602" y="1242"/>
                  </a:lnTo>
                  <a:lnTo>
                    <a:pt x="602" y="1236"/>
                  </a:lnTo>
                  <a:lnTo>
                    <a:pt x="596" y="1236"/>
                  </a:lnTo>
                  <a:lnTo>
                    <a:pt x="589" y="1229"/>
                  </a:lnTo>
                  <a:lnTo>
                    <a:pt x="583" y="1229"/>
                  </a:lnTo>
                  <a:lnTo>
                    <a:pt x="583" y="1223"/>
                  </a:lnTo>
                  <a:lnTo>
                    <a:pt x="576" y="1223"/>
                  </a:lnTo>
                  <a:lnTo>
                    <a:pt x="564" y="1223"/>
                  </a:lnTo>
                  <a:lnTo>
                    <a:pt x="557" y="1223"/>
                  </a:lnTo>
                  <a:lnTo>
                    <a:pt x="551" y="1223"/>
                  </a:lnTo>
                  <a:lnTo>
                    <a:pt x="544" y="1217"/>
                  </a:lnTo>
                  <a:lnTo>
                    <a:pt x="538" y="1217"/>
                  </a:lnTo>
                  <a:lnTo>
                    <a:pt x="538" y="1210"/>
                  </a:lnTo>
                  <a:lnTo>
                    <a:pt x="538" y="1217"/>
                  </a:lnTo>
                  <a:lnTo>
                    <a:pt x="532" y="1217"/>
                  </a:lnTo>
                  <a:lnTo>
                    <a:pt x="525" y="1217"/>
                  </a:lnTo>
                  <a:lnTo>
                    <a:pt x="519" y="1223"/>
                  </a:lnTo>
                  <a:lnTo>
                    <a:pt x="512" y="1223"/>
                  </a:lnTo>
                  <a:lnTo>
                    <a:pt x="506" y="1223"/>
                  </a:lnTo>
                  <a:lnTo>
                    <a:pt x="500" y="1223"/>
                  </a:lnTo>
                  <a:lnTo>
                    <a:pt x="493" y="1223"/>
                  </a:lnTo>
                  <a:lnTo>
                    <a:pt x="487" y="1223"/>
                  </a:lnTo>
                  <a:lnTo>
                    <a:pt x="480" y="1223"/>
                  </a:lnTo>
                  <a:lnTo>
                    <a:pt x="474" y="1223"/>
                  </a:lnTo>
                  <a:lnTo>
                    <a:pt x="474" y="1229"/>
                  </a:lnTo>
                  <a:lnTo>
                    <a:pt x="468" y="1229"/>
                  </a:lnTo>
                  <a:lnTo>
                    <a:pt x="461" y="1236"/>
                  </a:lnTo>
                  <a:lnTo>
                    <a:pt x="455" y="1236"/>
                  </a:lnTo>
                  <a:lnTo>
                    <a:pt x="442" y="1236"/>
                  </a:lnTo>
                  <a:lnTo>
                    <a:pt x="436" y="1229"/>
                  </a:lnTo>
                  <a:lnTo>
                    <a:pt x="429" y="1223"/>
                  </a:lnTo>
                  <a:lnTo>
                    <a:pt x="423" y="1223"/>
                  </a:lnTo>
                  <a:lnTo>
                    <a:pt x="416" y="1223"/>
                  </a:lnTo>
                  <a:lnTo>
                    <a:pt x="416" y="1229"/>
                  </a:lnTo>
                  <a:lnTo>
                    <a:pt x="416" y="1236"/>
                  </a:lnTo>
                  <a:lnTo>
                    <a:pt x="410" y="1236"/>
                  </a:lnTo>
                  <a:lnTo>
                    <a:pt x="404" y="1229"/>
                  </a:lnTo>
                  <a:lnTo>
                    <a:pt x="397" y="1229"/>
                  </a:lnTo>
                  <a:lnTo>
                    <a:pt x="391" y="1229"/>
                  </a:lnTo>
                  <a:lnTo>
                    <a:pt x="391" y="1236"/>
                  </a:lnTo>
                  <a:lnTo>
                    <a:pt x="384" y="1242"/>
                  </a:lnTo>
                  <a:lnTo>
                    <a:pt x="372" y="1249"/>
                  </a:lnTo>
                  <a:lnTo>
                    <a:pt x="352" y="1255"/>
                  </a:lnTo>
                  <a:lnTo>
                    <a:pt x="340" y="1255"/>
                  </a:lnTo>
                  <a:lnTo>
                    <a:pt x="327" y="1261"/>
                  </a:lnTo>
                  <a:lnTo>
                    <a:pt x="320" y="1261"/>
                  </a:lnTo>
                  <a:lnTo>
                    <a:pt x="314" y="1261"/>
                  </a:lnTo>
                  <a:lnTo>
                    <a:pt x="307" y="1261"/>
                  </a:lnTo>
                  <a:lnTo>
                    <a:pt x="307" y="1268"/>
                  </a:lnTo>
                  <a:lnTo>
                    <a:pt x="301" y="1268"/>
                  </a:lnTo>
                  <a:lnTo>
                    <a:pt x="301" y="1274"/>
                  </a:lnTo>
                  <a:lnTo>
                    <a:pt x="295" y="1274"/>
                  </a:lnTo>
                  <a:lnTo>
                    <a:pt x="288" y="1281"/>
                  </a:lnTo>
                  <a:lnTo>
                    <a:pt x="288" y="1287"/>
                  </a:lnTo>
                  <a:lnTo>
                    <a:pt x="282" y="1287"/>
                  </a:lnTo>
                  <a:lnTo>
                    <a:pt x="275" y="1293"/>
                  </a:lnTo>
                  <a:lnTo>
                    <a:pt x="269" y="1293"/>
                  </a:lnTo>
                  <a:lnTo>
                    <a:pt x="263" y="1293"/>
                  </a:lnTo>
                  <a:lnTo>
                    <a:pt x="256" y="1287"/>
                  </a:lnTo>
                  <a:lnTo>
                    <a:pt x="250" y="1287"/>
                  </a:lnTo>
                  <a:lnTo>
                    <a:pt x="243" y="1287"/>
                  </a:lnTo>
                  <a:lnTo>
                    <a:pt x="243" y="1293"/>
                  </a:lnTo>
                  <a:lnTo>
                    <a:pt x="237" y="1293"/>
                  </a:lnTo>
                  <a:lnTo>
                    <a:pt x="224" y="1293"/>
                  </a:lnTo>
                  <a:lnTo>
                    <a:pt x="224" y="1281"/>
                  </a:lnTo>
                  <a:lnTo>
                    <a:pt x="224" y="1268"/>
                  </a:lnTo>
                  <a:lnTo>
                    <a:pt x="218" y="1268"/>
                  </a:lnTo>
                  <a:lnTo>
                    <a:pt x="218" y="1261"/>
                  </a:lnTo>
                  <a:lnTo>
                    <a:pt x="218" y="1249"/>
                  </a:lnTo>
                  <a:lnTo>
                    <a:pt x="211" y="1242"/>
                  </a:lnTo>
                  <a:lnTo>
                    <a:pt x="211" y="1236"/>
                  </a:lnTo>
                  <a:lnTo>
                    <a:pt x="211" y="1229"/>
                  </a:lnTo>
                  <a:lnTo>
                    <a:pt x="205" y="1223"/>
                  </a:lnTo>
                  <a:lnTo>
                    <a:pt x="205" y="1217"/>
                  </a:lnTo>
                  <a:lnTo>
                    <a:pt x="205" y="1210"/>
                  </a:lnTo>
                  <a:lnTo>
                    <a:pt x="211" y="1204"/>
                  </a:lnTo>
                  <a:lnTo>
                    <a:pt x="211" y="1197"/>
                  </a:lnTo>
                  <a:lnTo>
                    <a:pt x="211" y="1191"/>
                  </a:lnTo>
                  <a:lnTo>
                    <a:pt x="211" y="1184"/>
                  </a:lnTo>
                  <a:lnTo>
                    <a:pt x="211" y="1178"/>
                  </a:lnTo>
                  <a:lnTo>
                    <a:pt x="205" y="1172"/>
                  </a:lnTo>
                  <a:lnTo>
                    <a:pt x="205" y="1165"/>
                  </a:lnTo>
                  <a:lnTo>
                    <a:pt x="205" y="1159"/>
                  </a:lnTo>
                  <a:lnTo>
                    <a:pt x="205" y="1152"/>
                  </a:lnTo>
                  <a:lnTo>
                    <a:pt x="205" y="1146"/>
                  </a:lnTo>
                  <a:lnTo>
                    <a:pt x="199" y="1140"/>
                  </a:lnTo>
                  <a:lnTo>
                    <a:pt x="199" y="1133"/>
                  </a:lnTo>
                  <a:lnTo>
                    <a:pt x="199" y="1127"/>
                  </a:lnTo>
                  <a:lnTo>
                    <a:pt x="199" y="1120"/>
                  </a:lnTo>
                  <a:lnTo>
                    <a:pt x="199" y="1114"/>
                  </a:lnTo>
                  <a:lnTo>
                    <a:pt x="199" y="1108"/>
                  </a:lnTo>
                  <a:lnTo>
                    <a:pt x="199" y="1101"/>
                  </a:lnTo>
                  <a:lnTo>
                    <a:pt x="199" y="1095"/>
                  </a:lnTo>
                  <a:lnTo>
                    <a:pt x="199" y="1088"/>
                  </a:lnTo>
                  <a:lnTo>
                    <a:pt x="199" y="1082"/>
                  </a:lnTo>
                  <a:lnTo>
                    <a:pt x="199" y="1076"/>
                  </a:lnTo>
                  <a:lnTo>
                    <a:pt x="205" y="1069"/>
                  </a:lnTo>
                  <a:lnTo>
                    <a:pt x="211" y="1069"/>
                  </a:lnTo>
                  <a:lnTo>
                    <a:pt x="211" y="1063"/>
                  </a:lnTo>
                  <a:lnTo>
                    <a:pt x="218" y="1056"/>
                  </a:lnTo>
                  <a:lnTo>
                    <a:pt x="218" y="1050"/>
                  </a:lnTo>
                  <a:lnTo>
                    <a:pt x="218" y="1044"/>
                  </a:lnTo>
                  <a:lnTo>
                    <a:pt x="211" y="1037"/>
                  </a:lnTo>
                  <a:lnTo>
                    <a:pt x="211" y="1031"/>
                  </a:lnTo>
                  <a:lnTo>
                    <a:pt x="205" y="1031"/>
                  </a:lnTo>
                  <a:lnTo>
                    <a:pt x="199" y="1024"/>
                  </a:lnTo>
                  <a:lnTo>
                    <a:pt x="192" y="1018"/>
                  </a:lnTo>
                  <a:lnTo>
                    <a:pt x="192" y="1012"/>
                  </a:lnTo>
                  <a:lnTo>
                    <a:pt x="199" y="1005"/>
                  </a:lnTo>
                  <a:lnTo>
                    <a:pt x="205" y="999"/>
                  </a:lnTo>
                  <a:lnTo>
                    <a:pt x="211" y="999"/>
                  </a:lnTo>
                  <a:lnTo>
                    <a:pt x="218" y="999"/>
                  </a:lnTo>
                  <a:lnTo>
                    <a:pt x="224" y="999"/>
                  </a:lnTo>
                  <a:lnTo>
                    <a:pt x="224" y="992"/>
                  </a:lnTo>
                  <a:lnTo>
                    <a:pt x="231" y="992"/>
                  </a:lnTo>
                  <a:lnTo>
                    <a:pt x="231" y="986"/>
                  </a:lnTo>
                  <a:lnTo>
                    <a:pt x="231" y="980"/>
                  </a:lnTo>
                  <a:lnTo>
                    <a:pt x="237" y="973"/>
                  </a:lnTo>
                  <a:lnTo>
                    <a:pt x="243" y="967"/>
                  </a:lnTo>
                  <a:lnTo>
                    <a:pt x="243" y="960"/>
                  </a:lnTo>
                  <a:lnTo>
                    <a:pt x="250" y="954"/>
                  </a:lnTo>
                  <a:lnTo>
                    <a:pt x="263" y="954"/>
                  </a:lnTo>
                  <a:lnTo>
                    <a:pt x="269" y="954"/>
                  </a:lnTo>
                  <a:lnTo>
                    <a:pt x="275" y="954"/>
                  </a:lnTo>
                  <a:lnTo>
                    <a:pt x="282" y="948"/>
                  </a:lnTo>
                  <a:lnTo>
                    <a:pt x="282" y="941"/>
                  </a:lnTo>
                  <a:lnTo>
                    <a:pt x="288" y="941"/>
                  </a:lnTo>
                  <a:lnTo>
                    <a:pt x="295" y="935"/>
                  </a:lnTo>
                  <a:lnTo>
                    <a:pt x="301" y="941"/>
                  </a:lnTo>
                  <a:lnTo>
                    <a:pt x="307" y="941"/>
                  </a:lnTo>
                  <a:lnTo>
                    <a:pt x="314" y="935"/>
                  </a:lnTo>
                  <a:lnTo>
                    <a:pt x="320" y="935"/>
                  </a:lnTo>
                  <a:lnTo>
                    <a:pt x="327" y="928"/>
                  </a:lnTo>
                  <a:lnTo>
                    <a:pt x="327" y="922"/>
                  </a:lnTo>
                  <a:lnTo>
                    <a:pt x="327" y="916"/>
                  </a:lnTo>
                  <a:lnTo>
                    <a:pt x="327" y="903"/>
                  </a:lnTo>
                  <a:lnTo>
                    <a:pt x="327" y="896"/>
                  </a:lnTo>
                  <a:lnTo>
                    <a:pt x="327" y="890"/>
                  </a:lnTo>
                  <a:lnTo>
                    <a:pt x="320" y="890"/>
                  </a:lnTo>
                  <a:lnTo>
                    <a:pt x="314" y="884"/>
                  </a:lnTo>
                  <a:lnTo>
                    <a:pt x="314" y="877"/>
                  </a:lnTo>
                  <a:lnTo>
                    <a:pt x="307" y="877"/>
                  </a:lnTo>
                  <a:lnTo>
                    <a:pt x="307" y="871"/>
                  </a:lnTo>
                  <a:lnTo>
                    <a:pt x="307" y="864"/>
                  </a:lnTo>
                  <a:lnTo>
                    <a:pt x="307" y="858"/>
                  </a:lnTo>
                  <a:lnTo>
                    <a:pt x="307" y="852"/>
                  </a:lnTo>
                  <a:lnTo>
                    <a:pt x="307" y="845"/>
                  </a:lnTo>
                  <a:lnTo>
                    <a:pt x="301" y="839"/>
                  </a:lnTo>
                  <a:lnTo>
                    <a:pt x="301" y="832"/>
                  </a:lnTo>
                  <a:lnTo>
                    <a:pt x="295" y="832"/>
                  </a:lnTo>
                  <a:lnTo>
                    <a:pt x="288" y="826"/>
                  </a:lnTo>
                  <a:lnTo>
                    <a:pt x="282" y="820"/>
                  </a:lnTo>
                  <a:lnTo>
                    <a:pt x="275" y="820"/>
                  </a:lnTo>
                  <a:lnTo>
                    <a:pt x="269" y="813"/>
                  </a:lnTo>
                  <a:lnTo>
                    <a:pt x="263" y="813"/>
                  </a:lnTo>
                  <a:lnTo>
                    <a:pt x="256" y="813"/>
                  </a:lnTo>
                  <a:lnTo>
                    <a:pt x="256" y="807"/>
                  </a:lnTo>
                  <a:lnTo>
                    <a:pt x="256" y="800"/>
                  </a:lnTo>
                  <a:lnTo>
                    <a:pt x="256" y="794"/>
                  </a:lnTo>
                  <a:lnTo>
                    <a:pt x="256" y="788"/>
                  </a:lnTo>
                  <a:lnTo>
                    <a:pt x="256" y="781"/>
                  </a:lnTo>
                  <a:lnTo>
                    <a:pt x="256" y="775"/>
                  </a:lnTo>
                  <a:lnTo>
                    <a:pt x="256" y="768"/>
                  </a:lnTo>
                  <a:lnTo>
                    <a:pt x="250" y="762"/>
                  </a:lnTo>
                  <a:lnTo>
                    <a:pt x="250" y="756"/>
                  </a:lnTo>
                  <a:lnTo>
                    <a:pt x="250" y="749"/>
                  </a:lnTo>
                  <a:lnTo>
                    <a:pt x="250" y="743"/>
                  </a:lnTo>
                  <a:lnTo>
                    <a:pt x="243" y="743"/>
                  </a:lnTo>
                  <a:lnTo>
                    <a:pt x="237" y="743"/>
                  </a:lnTo>
                  <a:lnTo>
                    <a:pt x="231" y="743"/>
                  </a:lnTo>
                  <a:lnTo>
                    <a:pt x="231" y="736"/>
                  </a:lnTo>
                  <a:lnTo>
                    <a:pt x="231" y="730"/>
                  </a:lnTo>
                  <a:lnTo>
                    <a:pt x="224" y="730"/>
                  </a:lnTo>
                  <a:lnTo>
                    <a:pt x="218" y="730"/>
                  </a:lnTo>
                  <a:lnTo>
                    <a:pt x="218" y="724"/>
                  </a:lnTo>
                  <a:lnTo>
                    <a:pt x="211" y="724"/>
                  </a:lnTo>
                  <a:lnTo>
                    <a:pt x="205" y="724"/>
                  </a:lnTo>
                  <a:lnTo>
                    <a:pt x="199" y="724"/>
                  </a:lnTo>
                  <a:lnTo>
                    <a:pt x="192" y="717"/>
                  </a:lnTo>
                  <a:lnTo>
                    <a:pt x="186" y="717"/>
                  </a:lnTo>
                  <a:lnTo>
                    <a:pt x="186" y="711"/>
                  </a:lnTo>
                  <a:lnTo>
                    <a:pt x="179" y="711"/>
                  </a:lnTo>
                  <a:lnTo>
                    <a:pt x="179" y="704"/>
                  </a:lnTo>
                  <a:lnTo>
                    <a:pt x="173" y="704"/>
                  </a:lnTo>
                  <a:lnTo>
                    <a:pt x="173" y="698"/>
                  </a:lnTo>
                  <a:lnTo>
                    <a:pt x="173" y="692"/>
                  </a:lnTo>
                  <a:lnTo>
                    <a:pt x="167" y="692"/>
                  </a:lnTo>
                  <a:lnTo>
                    <a:pt x="160" y="692"/>
                  </a:lnTo>
                  <a:lnTo>
                    <a:pt x="154" y="692"/>
                  </a:lnTo>
                  <a:lnTo>
                    <a:pt x="154" y="685"/>
                  </a:lnTo>
                  <a:lnTo>
                    <a:pt x="147" y="685"/>
                  </a:lnTo>
                  <a:lnTo>
                    <a:pt x="147" y="679"/>
                  </a:lnTo>
                  <a:lnTo>
                    <a:pt x="147" y="672"/>
                  </a:lnTo>
                  <a:lnTo>
                    <a:pt x="141" y="672"/>
                  </a:lnTo>
                  <a:lnTo>
                    <a:pt x="141" y="679"/>
                  </a:lnTo>
                  <a:lnTo>
                    <a:pt x="135" y="679"/>
                  </a:lnTo>
                  <a:lnTo>
                    <a:pt x="128" y="679"/>
                  </a:lnTo>
                  <a:lnTo>
                    <a:pt x="122" y="672"/>
                  </a:lnTo>
                  <a:lnTo>
                    <a:pt x="115" y="672"/>
                  </a:lnTo>
                  <a:lnTo>
                    <a:pt x="115" y="666"/>
                  </a:lnTo>
                  <a:lnTo>
                    <a:pt x="109" y="660"/>
                  </a:lnTo>
                  <a:lnTo>
                    <a:pt x="109" y="653"/>
                  </a:lnTo>
                  <a:lnTo>
                    <a:pt x="109" y="647"/>
                  </a:lnTo>
                  <a:lnTo>
                    <a:pt x="103" y="647"/>
                  </a:lnTo>
                  <a:lnTo>
                    <a:pt x="96" y="647"/>
                  </a:lnTo>
                  <a:lnTo>
                    <a:pt x="90" y="647"/>
                  </a:lnTo>
                  <a:lnTo>
                    <a:pt x="90" y="640"/>
                  </a:lnTo>
                  <a:lnTo>
                    <a:pt x="83" y="634"/>
                  </a:lnTo>
                  <a:lnTo>
                    <a:pt x="77" y="628"/>
                  </a:lnTo>
                  <a:lnTo>
                    <a:pt x="64" y="602"/>
                  </a:lnTo>
                  <a:lnTo>
                    <a:pt x="58" y="589"/>
                  </a:lnTo>
                  <a:lnTo>
                    <a:pt x="45" y="576"/>
                  </a:lnTo>
                  <a:lnTo>
                    <a:pt x="32" y="557"/>
                  </a:lnTo>
                  <a:lnTo>
                    <a:pt x="19" y="538"/>
                  </a:lnTo>
                  <a:lnTo>
                    <a:pt x="13" y="519"/>
                  </a:lnTo>
                  <a:lnTo>
                    <a:pt x="13" y="512"/>
                  </a:lnTo>
                  <a:lnTo>
                    <a:pt x="7" y="512"/>
                  </a:lnTo>
                  <a:lnTo>
                    <a:pt x="0" y="506"/>
                  </a:lnTo>
                  <a:lnTo>
                    <a:pt x="7" y="506"/>
                  </a:lnTo>
                  <a:lnTo>
                    <a:pt x="13" y="506"/>
                  </a:lnTo>
                  <a:lnTo>
                    <a:pt x="19" y="506"/>
                  </a:lnTo>
                  <a:lnTo>
                    <a:pt x="26" y="506"/>
                  </a:lnTo>
                  <a:lnTo>
                    <a:pt x="26" y="499"/>
                  </a:lnTo>
                  <a:lnTo>
                    <a:pt x="19" y="499"/>
                  </a:lnTo>
                  <a:lnTo>
                    <a:pt x="13" y="499"/>
                  </a:lnTo>
                  <a:lnTo>
                    <a:pt x="13" y="493"/>
                  </a:lnTo>
                  <a:lnTo>
                    <a:pt x="7" y="493"/>
                  </a:lnTo>
                  <a:lnTo>
                    <a:pt x="7" y="487"/>
                  </a:lnTo>
                  <a:lnTo>
                    <a:pt x="7" y="480"/>
                  </a:lnTo>
                  <a:lnTo>
                    <a:pt x="7" y="474"/>
                  </a:lnTo>
                  <a:lnTo>
                    <a:pt x="7" y="467"/>
                  </a:lnTo>
                  <a:lnTo>
                    <a:pt x="7" y="474"/>
                  </a:lnTo>
                  <a:lnTo>
                    <a:pt x="13" y="474"/>
                  </a:lnTo>
                  <a:lnTo>
                    <a:pt x="19" y="474"/>
                  </a:lnTo>
                  <a:lnTo>
                    <a:pt x="19" y="467"/>
                  </a:lnTo>
                  <a:lnTo>
                    <a:pt x="19" y="474"/>
                  </a:lnTo>
                  <a:lnTo>
                    <a:pt x="26" y="474"/>
                  </a:lnTo>
                  <a:lnTo>
                    <a:pt x="26" y="467"/>
                  </a:lnTo>
                  <a:lnTo>
                    <a:pt x="32" y="467"/>
                  </a:lnTo>
                  <a:lnTo>
                    <a:pt x="32" y="474"/>
                  </a:lnTo>
                  <a:lnTo>
                    <a:pt x="32" y="467"/>
                  </a:lnTo>
                  <a:lnTo>
                    <a:pt x="39" y="467"/>
                  </a:lnTo>
                  <a:lnTo>
                    <a:pt x="39" y="474"/>
                  </a:lnTo>
                  <a:lnTo>
                    <a:pt x="45" y="474"/>
                  </a:lnTo>
                  <a:lnTo>
                    <a:pt x="45" y="480"/>
                  </a:lnTo>
                  <a:lnTo>
                    <a:pt x="51" y="480"/>
                  </a:lnTo>
                  <a:lnTo>
                    <a:pt x="58" y="480"/>
                  </a:lnTo>
                  <a:lnTo>
                    <a:pt x="64" y="480"/>
                  </a:lnTo>
                  <a:lnTo>
                    <a:pt x="64" y="474"/>
                  </a:lnTo>
                  <a:lnTo>
                    <a:pt x="58" y="467"/>
                  </a:lnTo>
                  <a:lnTo>
                    <a:pt x="58" y="474"/>
                  </a:lnTo>
                  <a:lnTo>
                    <a:pt x="51" y="474"/>
                  </a:lnTo>
                  <a:lnTo>
                    <a:pt x="51" y="467"/>
                  </a:lnTo>
                  <a:lnTo>
                    <a:pt x="58" y="467"/>
                  </a:lnTo>
                  <a:lnTo>
                    <a:pt x="64" y="461"/>
                  </a:lnTo>
                  <a:lnTo>
                    <a:pt x="64" y="455"/>
                  </a:lnTo>
                  <a:lnTo>
                    <a:pt x="71" y="455"/>
                  </a:lnTo>
                  <a:lnTo>
                    <a:pt x="77" y="455"/>
                  </a:lnTo>
                  <a:lnTo>
                    <a:pt x="77" y="461"/>
                  </a:lnTo>
                  <a:lnTo>
                    <a:pt x="83" y="461"/>
                  </a:lnTo>
                  <a:lnTo>
                    <a:pt x="83" y="467"/>
                  </a:lnTo>
                  <a:lnTo>
                    <a:pt x="90" y="474"/>
                  </a:lnTo>
                  <a:lnTo>
                    <a:pt x="90" y="467"/>
                  </a:lnTo>
                  <a:lnTo>
                    <a:pt x="96" y="467"/>
                  </a:lnTo>
                  <a:lnTo>
                    <a:pt x="103" y="467"/>
                  </a:lnTo>
                  <a:lnTo>
                    <a:pt x="109" y="467"/>
                  </a:lnTo>
                  <a:lnTo>
                    <a:pt x="109" y="461"/>
                  </a:lnTo>
                  <a:lnTo>
                    <a:pt x="115" y="455"/>
                  </a:lnTo>
                  <a:lnTo>
                    <a:pt x="115" y="448"/>
                  </a:lnTo>
                  <a:lnTo>
                    <a:pt x="115" y="442"/>
                  </a:lnTo>
                  <a:lnTo>
                    <a:pt x="115" y="435"/>
                  </a:lnTo>
                  <a:lnTo>
                    <a:pt x="115" y="429"/>
                  </a:lnTo>
                  <a:lnTo>
                    <a:pt x="115" y="423"/>
                  </a:lnTo>
                  <a:lnTo>
                    <a:pt x="122" y="423"/>
                  </a:lnTo>
                  <a:lnTo>
                    <a:pt x="122" y="416"/>
                  </a:lnTo>
                  <a:lnTo>
                    <a:pt x="128" y="416"/>
                  </a:lnTo>
                  <a:lnTo>
                    <a:pt x="135" y="416"/>
                  </a:lnTo>
                  <a:lnTo>
                    <a:pt x="135" y="410"/>
                  </a:lnTo>
                  <a:lnTo>
                    <a:pt x="135" y="403"/>
                  </a:lnTo>
                  <a:lnTo>
                    <a:pt x="135" y="397"/>
                  </a:lnTo>
                  <a:lnTo>
                    <a:pt x="141" y="397"/>
                  </a:lnTo>
                  <a:lnTo>
                    <a:pt x="141" y="403"/>
                  </a:lnTo>
                  <a:lnTo>
                    <a:pt x="147" y="403"/>
                  </a:lnTo>
                  <a:lnTo>
                    <a:pt x="147" y="410"/>
                  </a:lnTo>
                  <a:lnTo>
                    <a:pt x="154" y="410"/>
                  </a:lnTo>
                  <a:lnTo>
                    <a:pt x="154" y="403"/>
                  </a:lnTo>
                  <a:lnTo>
                    <a:pt x="160" y="403"/>
                  </a:lnTo>
                  <a:lnTo>
                    <a:pt x="160" y="397"/>
                  </a:lnTo>
                  <a:lnTo>
                    <a:pt x="167" y="397"/>
                  </a:lnTo>
                  <a:lnTo>
                    <a:pt x="167" y="391"/>
                  </a:lnTo>
                  <a:lnTo>
                    <a:pt x="173" y="391"/>
                  </a:lnTo>
                  <a:lnTo>
                    <a:pt x="179" y="391"/>
                  </a:lnTo>
                  <a:lnTo>
                    <a:pt x="186" y="391"/>
                  </a:lnTo>
                  <a:lnTo>
                    <a:pt x="192" y="391"/>
                  </a:lnTo>
                  <a:lnTo>
                    <a:pt x="192" y="384"/>
                  </a:lnTo>
                  <a:lnTo>
                    <a:pt x="192" y="378"/>
                  </a:lnTo>
                  <a:lnTo>
                    <a:pt x="186" y="371"/>
                  </a:lnTo>
                  <a:lnTo>
                    <a:pt x="186" y="365"/>
                  </a:lnTo>
                  <a:lnTo>
                    <a:pt x="192" y="365"/>
                  </a:lnTo>
                  <a:lnTo>
                    <a:pt x="192" y="359"/>
                  </a:lnTo>
                  <a:lnTo>
                    <a:pt x="199" y="359"/>
                  </a:lnTo>
                  <a:lnTo>
                    <a:pt x="199" y="352"/>
                  </a:lnTo>
                  <a:lnTo>
                    <a:pt x="199" y="346"/>
                  </a:lnTo>
                  <a:lnTo>
                    <a:pt x="205" y="346"/>
                  </a:lnTo>
                  <a:lnTo>
                    <a:pt x="211" y="346"/>
                  </a:lnTo>
                  <a:lnTo>
                    <a:pt x="205" y="339"/>
                  </a:lnTo>
                  <a:lnTo>
                    <a:pt x="211" y="333"/>
                  </a:lnTo>
                  <a:lnTo>
                    <a:pt x="211" y="327"/>
                  </a:lnTo>
                  <a:lnTo>
                    <a:pt x="218" y="327"/>
                  </a:lnTo>
                  <a:lnTo>
                    <a:pt x="224" y="327"/>
                  </a:lnTo>
                  <a:lnTo>
                    <a:pt x="224" y="320"/>
                  </a:lnTo>
                  <a:lnTo>
                    <a:pt x="224" y="314"/>
                  </a:lnTo>
                  <a:lnTo>
                    <a:pt x="231" y="314"/>
                  </a:lnTo>
                  <a:lnTo>
                    <a:pt x="231" y="307"/>
                  </a:lnTo>
                  <a:lnTo>
                    <a:pt x="231" y="301"/>
                  </a:lnTo>
                  <a:lnTo>
                    <a:pt x="237" y="295"/>
                  </a:lnTo>
                  <a:lnTo>
                    <a:pt x="231" y="295"/>
                  </a:lnTo>
                  <a:lnTo>
                    <a:pt x="231" y="288"/>
                  </a:lnTo>
                  <a:lnTo>
                    <a:pt x="231" y="282"/>
                  </a:lnTo>
                  <a:lnTo>
                    <a:pt x="237" y="282"/>
                  </a:lnTo>
                  <a:lnTo>
                    <a:pt x="243" y="282"/>
                  </a:lnTo>
                  <a:lnTo>
                    <a:pt x="250" y="282"/>
                  </a:lnTo>
                  <a:lnTo>
                    <a:pt x="256" y="282"/>
                  </a:lnTo>
                  <a:lnTo>
                    <a:pt x="256" y="288"/>
                  </a:lnTo>
                  <a:lnTo>
                    <a:pt x="256" y="295"/>
                  </a:lnTo>
                  <a:lnTo>
                    <a:pt x="263" y="295"/>
                  </a:lnTo>
                  <a:lnTo>
                    <a:pt x="263" y="288"/>
                  </a:lnTo>
                  <a:lnTo>
                    <a:pt x="269" y="288"/>
                  </a:lnTo>
                  <a:lnTo>
                    <a:pt x="269" y="282"/>
                  </a:lnTo>
                  <a:lnTo>
                    <a:pt x="275" y="282"/>
                  </a:lnTo>
                  <a:lnTo>
                    <a:pt x="275" y="275"/>
                  </a:lnTo>
                  <a:lnTo>
                    <a:pt x="275" y="269"/>
                  </a:lnTo>
                  <a:lnTo>
                    <a:pt x="282" y="269"/>
                  </a:lnTo>
                  <a:lnTo>
                    <a:pt x="288" y="269"/>
                  </a:lnTo>
                  <a:lnTo>
                    <a:pt x="288" y="263"/>
                  </a:lnTo>
                  <a:lnTo>
                    <a:pt x="288" y="269"/>
                  </a:lnTo>
                  <a:lnTo>
                    <a:pt x="295" y="269"/>
                  </a:lnTo>
                  <a:lnTo>
                    <a:pt x="295" y="263"/>
                  </a:lnTo>
                  <a:lnTo>
                    <a:pt x="301" y="263"/>
                  </a:lnTo>
                  <a:lnTo>
                    <a:pt x="301" y="256"/>
                  </a:lnTo>
                  <a:lnTo>
                    <a:pt x="307" y="256"/>
                  </a:lnTo>
                  <a:lnTo>
                    <a:pt x="307" y="250"/>
                  </a:lnTo>
                  <a:lnTo>
                    <a:pt x="314" y="250"/>
                  </a:lnTo>
                  <a:lnTo>
                    <a:pt x="314" y="243"/>
                  </a:lnTo>
                  <a:lnTo>
                    <a:pt x="314" y="237"/>
                  </a:lnTo>
                  <a:lnTo>
                    <a:pt x="314" y="231"/>
                  </a:lnTo>
                  <a:lnTo>
                    <a:pt x="320" y="231"/>
                  </a:lnTo>
                  <a:lnTo>
                    <a:pt x="327" y="231"/>
                  </a:lnTo>
                  <a:lnTo>
                    <a:pt x="333" y="231"/>
                  </a:lnTo>
                  <a:lnTo>
                    <a:pt x="333" y="237"/>
                  </a:lnTo>
                  <a:lnTo>
                    <a:pt x="340" y="237"/>
                  </a:lnTo>
                  <a:lnTo>
                    <a:pt x="346" y="237"/>
                  </a:lnTo>
                  <a:lnTo>
                    <a:pt x="346" y="231"/>
                  </a:lnTo>
                  <a:lnTo>
                    <a:pt x="346" y="237"/>
                  </a:lnTo>
                  <a:lnTo>
                    <a:pt x="352" y="237"/>
                  </a:lnTo>
                  <a:lnTo>
                    <a:pt x="352" y="231"/>
                  </a:lnTo>
                  <a:lnTo>
                    <a:pt x="359" y="231"/>
                  </a:lnTo>
                  <a:lnTo>
                    <a:pt x="365" y="231"/>
                  </a:lnTo>
                  <a:lnTo>
                    <a:pt x="365" y="224"/>
                  </a:lnTo>
                  <a:lnTo>
                    <a:pt x="372" y="224"/>
                  </a:lnTo>
                  <a:lnTo>
                    <a:pt x="372" y="231"/>
                  </a:lnTo>
                  <a:lnTo>
                    <a:pt x="378" y="231"/>
                  </a:lnTo>
                  <a:lnTo>
                    <a:pt x="372" y="231"/>
                  </a:lnTo>
                  <a:lnTo>
                    <a:pt x="372" y="237"/>
                  </a:lnTo>
                  <a:lnTo>
                    <a:pt x="378" y="237"/>
                  </a:lnTo>
                  <a:lnTo>
                    <a:pt x="378" y="243"/>
                  </a:lnTo>
                  <a:lnTo>
                    <a:pt x="378" y="250"/>
                  </a:lnTo>
                  <a:lnTo>
                    <a:pt x="384" y="250"/>
                  </a:lnTo>
                  <a:lnTo>
                    <a:pt x="384" y="256"/>
                  </a:lnTo>
                  <a:lnTo>
                    <a:pt x="391" y="256"/>
                  </a:lnTo>
                  <a:lnTo>
                    <a:pt x="391" y="263"/>
                  </a:lnTo>
                  <a:lnTo>
                    <a:pt x="397" y="263"/>
                  </a:lnTo>
                  <a:lnTo>
                    <a:pt x="404" y="263"/>
                  </a:lnTo>
                  <a:lnTo>
                    <a:pt x="404" y="256"/>
                  </a:lnTo>
                  <a:lnTo>
                    <a:pt x="410" y="263"/>
                  </a:lnTo>
                  <a:lnTo>
                    <a:pt x="410" y="269"/>
                  </a:lnTo>
                  <a:lnTo>
                    <a:pt x="416" y="269"/>
                  </a:lnTo>
                  <a:lnTo>
                    <a:pt x="423" y="269"/>
                  </a:lnTo>
                  <a:lnTo>
                    <a:pt x="423" y="275"/>
                  </a:lnTo>
                  <a:lnTo>
                    <a:pt x="429" y="275"/>
                  </a:lnTo>
                  <a:lnTo>
                    <a:pt x="436" y="275"/>
                  </a:lnTo>
                  <a:lnTo>
                    <a:pt x="436" y="282"/>
                  </a:lnTo>
                  <a:lnTo>
                    <a:pt x="436" y="275"/>
                  </a:lnTo>
                  <a:lnTo>
                    <a:pt x="442" y="282"/>
                  </a:lnTo>
                  <a:lnTo>
                    <a:pt x="442" y="275"/>
                  </a:lnTo>
                  <a:lnTo>
                    <a:pt x="448" y="275"/>
                  </a:lnTo>
                  <a:lnTo>
                    <a:pt x="455" y="275"/>
                  </a:lnTo>
                  <a:lnTo>
                    <a:pt x="461" y="282"/>
                  </a:lnTo>
                  <a:lnTo>
                    <a:pt x="468" y="275"/>
                  </a:lnTo>
                  <a:lnTo>
                    <a:pt x="474" y="275"/>
                  </a:lnTo>
                  <a:lnTo>
                    <a:pt x="474" y="282"/>
                  </a:lnTo>
                  <a:lnTo>
                    <a:pt x="480" y="282"/>
                  </a:lnTo>
                  <a:lnTo>
                    <a:pt x="480" y="275"/>
                  </a:lnTo>
                  <a:lnTo>
                    <a:pt x="487" y="275"/>
                  </a:lnTo>
                  <a:lnTo>
                    <a:pt x="487" y="269"/>
                  </a:lnTo>
                  <a:lnTo>
                    <a:pt x="493" y="269"/>
                  </a:lnTo>
                  <a:lnTo>
                    <a:pt x="500" y="269"/>
                  </a:lnTo>
                  <a:lnTo>
                    <a:pt x="506" y="269"/>
                  </a:lnTo>
                  <a:lnTo>
                    <a:pt x="512" y="269"/>
                  </a:lnTo>
                  <a:lnTo>
                    <a:pt x="512" y="275"/>
                  </a:lnTo>
                  <a:lnTo>
                    <a:pt x="512" y="269"/>
                  </a:lnTo>
                  <a:lnTo>
                    <a:pt x="519" y="269"/>
                  </a:lnTo>
                  <a:lnTo>
                    <a:pt x="525" y="269"/>
                  </a:lnTo>
                  <a:lnTo>
                    <a:pt x="532" y="269"/>
                  </a:lnTo>
                  <a:lnTo>
                    <a:pt x="532" y="263"/>
                  </a:lnTo>
                  <a:lnTo>
                    <a:pt x="538" y="263"/>
                  </a:lnTo>
                  <a:lnTo>
                    <a:pt x="544" y="263"/>
                  </a:lnTo>
                  <a:lnTo>
                    <a:pt x="544" y="256"/>
                  </a:lnTo>
                  <a:lnTo>
                    <a:pt x="544" y="250"/>
                  </a:lnTo>
                  <a:lnTo>
                    <a:pt x="544" y="243"/>
                  </a:lnTo>
                  <a:lnTo>
                    <a:pt x="551" y="243"/>
                  </a:lnTo>
                  <a:lnTo>
                    <a:pt x="551" y="237"/>
                  </a:lnTo>
                  <a:lnTo>
                    <a:pt x="551" y="231"/>
                  </a:lnTo>
                  <a:lnTo>
                    <a:pt x="557" y="231"/>
                  </a:lnTo>
                  <a:lnTo>
                    <a:pt x="564" y="231"/>
                  </a:lnTo>
                  <a:lnTo>
                    <a:pt x="570" y="231"/>
                  </a:lnTo>
                  <a:lnTo>
                    <a:pt x="570" y="224"/>
                  </a:lnTo>
                  <a:lnTo>
                    <a:pt x="576" y="224"/>
                  </a:lnTo>
                  <a:lnTo>
                    <a:pt x="583" y="224"/>
                  </a:lnTo>
                  <a:lnTo>
                    <a:pt x="576" y="224"/>
                  </a:lnTo>
                  <a:lnTo>
                    <a:pt x="576" y="218"/>
                  </a:lnTo>
                  <a:lnTo>
                    <a:pt x="576" y="211"/>
                  </a:lnTo>
                  <a:lnTo>
                    <a:pt x="576" y="205"/>
                  </a:lnTo>
                  <a:lnTo>
                    <a:pt x="570" y="199"/>
                  </a:lnTo>
                  <a:lnTo>
                    <a:pt x="570" y="192"/>
                  </a:lnTo>
                  <a:lnTo>
                    <a:pt x="564" y="179"/>
                  </a:lnTo>
                  <a:lnTo>
                    <a:pt x="564" y="173"/>
                  </a:lnTo>
                  <a:lnTo>
                    <a:pt x="564" y="160"/>
                  </a:lnTo>
                  <a:lnTo>
                    <a:pt x="564" y="154"/>
                  </a:lnTo>
                  <a:lnTo>
                    <a:pt x="557" y="154"/>
                  </a:lnTo>
                  <a:lnTo>
                    <a:pt x="557" y="147"/>
                  </a:lnTo>
                  <a:lnTo>
                    <a:pt x="557" y="135"/>
                  </a:lnTo>
                  <a:lnTo>
                    <a:pt x="557" y="128"/>
                  </a:lnTo>
                  <a:lnTo>
                    <a:pt x="564" y="122"/>
                  </a:lnTo>
                  <a:lnTo>
                    <a:pt x="570" y="109"/>
                  </a:lnTo>
                  <a:lnTo>
                    <a:pt x="589" y="83"/>
                  </a:lnTo>
                  <a:lnTo>
                    <a:pt x="596" y="71"/>
                  </a:lnTo>
                  <a:lnTo>
                    <a:pt x="602" y="58"/>
                  </a:lnTo>
                  <a:lnTo>
                    <a:pt x="602" y="51"/>
                  </a:lnTo>
                  <a:lnTo>
                    <a:pt x="602" y="45"/>
                  </a:lnTo>
                  <a:lnTo>
                    <a:pt x="615" y="39"/>
                  </a:lnTo>
                  <a:lnTo>
                    <a:pt x="621" y="32"/>
                  </a:lnTo>
                  <a:lnTo>
                    <a:pt x="628" y="26"/>
                  </a:lnTo>
                  <a:lnTo>
                    <a:pt x="634" y="26"/>
                  </a:lnTo>
                  <a:lnTo>
                    <a:pt x="640" y="19"/>
                  </a:lnTo>
                  <a:lnTo>
                    <a:pt x="647" y="26"/>
                  </a:lnTo>
                  <a:lnTo>
                    <a:pt x="660" y="26"/>
                  </a:lnTo>
                  <a:lnTo>
                    <a:pt x="666" y="32"/>
                  </a:lnTo>
                  <a:lnTo>
                    <a:pt x="672" y="32"/>
                  </a:lnTo>
                  <a:lnTo>
                    <a:pt x="685" y="39"/>
                  </a:lnTo>
                  <a:lnTo>
                    <a:pt x="698" y="39"/>
                  </a:lnTo>
                  <a:lnTo>
                    <a:pt x="705" y="39"/>
                  </a:lnTo>
                  <a:lnTo>
                    <a:pt x="711" y="45"/>
                  </a:lnTo>
                  <a:lnTo>
                    <a:pt x="724" y="45"/>
                  </a:lnTo>
                  <a:lnTo>
                    <a:pt x="737" y="45"/>
                  </a:lnTo>
                  <a:lnTo>
                    <a:pt x="743" y="45"/>
                  </a:lnTo>
                  <a:lnTo>
                    <a:pt x="749" y="51"/>
                  </a:lnTo>
                  <a:lnTo>
                    <a:pt x="749" y="58"/>
                  </a:lnTo>
                  <a:lnTo>
                    <a:pt x="749" y="64"/>
                  </a:lnTo>
                  <a:lnTo>
                    <a:pt x="756" y="71"/>
                  </a:lnTo>
                  <a:lnTo>
                    <a:pt x="762" y="77"/>
                  </a:lnTo>
                  <a:lnTo>
                    <a:pt x="762" y="83"/>
                  </a:lnTo>
                  <a:lnTo>
                    <a:pt x="769" y="77"/>
                  </a:lnTo>
                  <a:lnTo>
                    <a:pt x="775" y="71"/>
                  </a:lnTo>
                  <a:lnTo>
                    <a:pt x="781" y="71"/>
                  </a:lnTo>
                  <a:lnTo>
                    <a:pt x="788" y="64"/>
                  </a:lnTo>
                  <a:lnTo>
                    <a:pt x="788" y="58"/>
                  </a:lnTo>
                  <a:lnTo>
                    <a:pt x="788" y="51"/>
                  </a:lnTo>
                  <a:lnTo>
                    <a:pt x="794" y="45"/>
                  </a:lnTo>
                  <a:lnTo>
                    <a:pt x="807" y="39"/>
                  </a:lnTo>
                  <a:lnTo>
                    <a:pt x="813" y="32"/>
                  </a:lnTo>
                  <a:lnTo>
                    <a:pt x="833" y="32"/>
                  </a:lnTo>
                  <a:lnTo>
                    <a:pt x="845" y="39"/>
                  </a:lnTo>
                  <a:lnTo>
                    <a:pt x="852" y="45"/>
                  </a:lnTo>
                  <a:lnTo>
                    <a:pt x="858" y="45"/>
                  </a:lnTo>
                  <a:lnTo>
                    <a:pt x="865" y="51"/>
                  </a:lnTo>
                  <a:lnTo>
                    <a:pt x="871" y="51"/>
                  </a:lnTo>
                  <a:lnTo>
                    <a:pt x="871" y="45"/>
                  </a:lnTo>
                  <a:lnTo>
                    <a:pt x="884" y="39"/>
                  </a:lnTo>
                  <a:lnTo>
                    <a:pt x="884" y="32"/>
                  </a:lnTo>
                  <a:lnTo>
                    <a:pt x="890" y="32"/>
                  </a:lnTo>
                  <a:lnTo>
                    <a:pt x="897" y="19"/>
                  </a:lnTo>
                  <a:lnTo>
                    <a:pt x="903" y="19"/>
                  </a:lnTo>
                  <a:lnTo>
                    <a:pt x="909" y="13"/>
                  </a:lnTo>
                  <a:lnTo>
                    <a:pt x="916" y="13"/>
                  </a:lnTo>
                  <a:lnTo>
                    <a:pt x="916" y="7"/>
                  </a:lnTo>
                  <a:lnTo>
                    <a:pt x="922" y="7"/>
                  </a:lnTo>
                  <a:lnTo>
                    <a:pt x="935" y="0"/>
                  </a:lnTo>
                  <a:lnTo>
                    <a:pt x="941" y="0"/>
                  </a:lnTo>
                  <a:lnTo>
                    <a:pt x="948" y="0"/>
                  </a:lnTo>
                  <a:lnTo>
                    <a:pt x="961" y="0"/>
                  </a:lnTo>
                  <a:lnTo>
                    <a:pt x="967" y="7"/>
                  </a:lnTo>
                  <a:lnTo>
                    <a:pt x="986" y="19"/>
                  </a:lnTo>
                  <a:lnTo>
                    <a:pt x="993" y="26"/>
                  </a:lnTo>
                  <a:lnTo>
                    <a:pt x="999" y="51"/>
                  </a:lnTo>
                  <a:lnTo>
                    <a:pt x="1044" y="90"/>
                  </a:lnTo>
                  <a:lnTo>
                    <a:pt x="1063" y="109"/>
                  </a:lnTo>
                  <a:lnTo>
                    <a:pt x="1089" y="122"/>
                  </a:lnTo>
                  <a:lnTo>
                    <a:pt x="1108" y="160"/>
                  </a:lnTo>
                  <a:lnTo>
                    <a:pt x="1127" y="179"/>
                  </a:lnTo>
                  <a:lnTo>
                    <a:pt x="1140" y="205"/>
                  </a:lnTo>
                  <a:lnTo>
                    <a:pt x="1140" y="224"/>
                  </a:lnTo>
                  <a:lnTo>
                    <a:pt x="1146" y="250"/>
                  </a:lnTo>
                  <a:lnTo>
                    <a:pt x="1153" y="282"/>
                  </a:lnTo>
                  <a:lnTo>
                    <a:pt x="1146" y="307"/>
                  </a:lnTo>
                  <a:lnTo>
                    <a:pt x="1153" y="371"/>
                  </a:lnTo>
                  <a:lnTo>
                    <a:pt x="1153" y="448"/>
                  </a:lnTo>
                  <a:lnTo>
                    <a:pt x="1146" y="653"/>
                  </a:lnTo>
                  <a:lnTo>
                    <a:pt x="1153" y="685"/>
                  </a:lnTo>
                  <a:lnTo>
                    <a:pt x="1153" y="717"/>
                  </a:lnTo>
                  <a:lnTo>
                    <a:pt x="1166" y="749"/>
                  </a:lnTo>
                  <a:lnTo>
                    <a:pt x="1166" y="762"/>
                  </a:lnTo>
                  <a:lnTo>
                    <a:pt x="1153" y="781"/>
                  </a:lnTo>
                  <a:lnTo>
                    <a:pt x="1153" y="800"/>
                  </a:lnTo>
                  <a:lnTo>
                    <a:pt x="1146" y="807"/>
                  </a:lnTo>
                  <a:lnTo>
                    <a:pt x="1146" y="826"/>
                  </a:lnTo>
                  <a:lnTo>
                    <a:pt x="1140" y="845"/>
                  </a:lnTo>
                  <a:lnTo>
                    <a:pt x="1140" y="858"/>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endParaRPr lang="fr-FR"/>
            </a:p>
          </p:txBody>
        </p:sp>
        <p:sp>
          <p:nvSpPr>
            <p:cNvPr id="57" name="Freeform 228">
              <a:extLst>
                <a:ext uri="{FF2B5EF4-FFF2-40B4-BE49-F238E27FC236}">
                  <a16:creationId xmlns:a16="http://schemas.microsoft.com/office/drawing/2014/main" id="{1A8F3D10-0A24-C114-18D4-F210F8BAB291}"/>
                </a:ext>
              </a:extLst>
            </p:cNvPr>
            <p:cNvSpPr>
              <a:spLocks/>
            </p:cNvSpPr>
            <p:nvPr/>
          </p:nvSpPr>
          <p:spPr bwMode="gray">
            <a:xfrm>
              <a:off x="3894551" y="2371660"/>
              <a:ext cx="702756" cy="899834"/>
            </a:xfrm>
            <a:custGeom>
              <a:avLst/>
              <a:gdLst>
                <a:gd name="T0" fmla="*/ 1044 w 1089"/>
                <a:gd name="T1" fmla="*/ 532 h 1249"/>
                <a:gd name="T2" fmla="*/ 1050 w 1089"/>
                <a:gd name="T3" fmla="*/ 673 h 1249"/>
                <a:gd name="T4" fmla="*/ 1069 w 1089"/>
                <a:gd name="T5" fmla="*/ 839 h 1249"/>
                <a:gd name="T6" fmla="*/ 999 w 1089"/>
                <a:gd name="T7" fmla="*/ 890 h 1249"/>
                <a:gd name="T8" fmla="*/ 909 w 1089"/>
                <a:gd name="T9" fmla="*/ 910 h 1249"/>
                <a:gd name="T10" fmla="*/ 839 w 1089"/>
                <a:gd name="T11" fmla="*/ 884 h 1249"/>
                <a:gd name="T12" fmla="*/ 743 w 1089"/>
                <a:gd name="T13" fmla="*/ 878 h 1249"/>
                <a:gd name="T14" fmla="*/ 692 w 1089"/>
                <a:gd name="T15" fmla="*/ 993 h 1249"/>
                <a:gd name="T16" fmla="*/ 698 w 1089"/>
                <a:gd name="T17" fmla="*/ 1063 h 1249"/>
                <a:gd name="T18" fmla="*/ 660 w 1089"/>
                <a:gd name="T19" fmla="*/ 1102 h 1249"/>
                <a:gd name="T20" fmla="*/ 608 w 1089"/>
                <a:gd name="T21" fmla="*/ 1114 h 1249"/>
                <a:gd name="T22" fmla="*/ 564 w 1089"/>
                <a:gd name="T23" fmla="*/ 1114 h 1249"/>
                <a:gd name="T24" fmla="*/ 512 w 1089"/>
                <a:gd name="T25" fmla="*/ 1095 h 1249"/>
                <a:gd name="T26" fmla="*/ 487 w 1089"/>
                <a:gd name="T27" fmla="*/ 1070 h 1249"/>
                <a:gd name="T28" fmla="*/ 442 w 1089"/>
                <a:gd name="T29" fmla="*/ 1076 h 1249"/>
                <a:gd name="T30" fmla="*/ 410 w 1089"/>
                <a:gd name="T31" fmla="*/ 1108 h 1249"/>
                <a:gd name="T32" fmla="*/ 371 w 1089"/>
                <a:gd name="T33" fmla="*/ 1121 h 1249"/>
                <a:gd name="T34" fmla="*/ 346 w 1089"/>
                <a:gd name="T35" fmla="*/ 1166 h 1249"/>
                <a:gd name="T36" fmla="*/ 314 w 1089"/>
                <a:gd name="T37" fmla="*/ 1210 h 1249"/>
                <a:gd name="T38" fmla="*/ 282 w 1089"/>
                <a:gd name="T39" fmla="*/ 1249 h 1249"/>
                <a:gd name="T40" fmla="*/ 256 w 1089"/>
                <a:gd name="T41" fmla="*/ 1178 h 1249"/>
                <a:gd name="T42" fmla="*/ 205 w 1089"/>
                <a:gd name="T43" fmla="*/ 1082 h 1249"/>
                <a:gd name="T44" fmla="*/ 237 w 1089"/>
                <a:gd name="T45" fmla="*/ 1012 h 1249"/>
                <a:gd name="T46" fmla="*/ 269 w 1089"/>
                <a:gd name="T47" fmla="*/ 942 h 1249"/>
                <a:gd name="T48" fmla="*/ 269 w 1089"/>
                <a:gd name="T49" fmla="*/ 858 h 1249"/>
                <a:gd name="T50" fmla="*/ 288 w 1089"/>
                <a:gd name="T51" fmla="*/ 807 h 1249"/>
                <a:gd name="T52" fmla="*/ 275 w 1089"/>
                <a:gd name="T53" fmla="*/ 724 h 1249"/>
                <a:gd name="T54" fmla="*/ 250 w 1089"/>
                <a:gd name="T55" fmla="*/ 692 h 1249"/>
                <a:gd name="T56" fmla="*/ 186 w 1089"/>
                <a:gd name="T57" fmla="*/ 666 h 1249"/>
                <a:gd name="T58" fmla="*/ 122 w 1089"/>
                <a:gd name="T59" fmla="*/ 666 h 1249"/>
                <a:gd name="T60" fmla="*/ 83 w 1089"/>
                <a:gd name="T61" fmla="*/ 711 h 1249"/>
                <a:gd name="T62" fmla="*/ 13 w 1089"/>
                <a:gd name="T63" fmla="*/ 717 h 1249"/>
                <a:gd name="T64" fmla="*/ 26 w 1089"/>
                <a:gd name="T65" fmla="*/ 679 h 1249"/>
                <a:gd name="T66" fmla="*/ 70 w 1089"/>
                <a:gd name="T67" fmla="*/ 653 h 1249"/>
                <a:gd name="T68" fmla="*/ 6 w 1089"/>
                <a:gd name="T69" fmla="*/ 634 h 1249"/>
                <a:gd name="T70" fmla="*/ 38 w 1089"/>
                <a:gd name="T71" fmla="*/ 602 h 1249"/>
                <a:gd name="T72" fmla="*/ 90 w 1089"/>
                <a:gd name="T73" fmla="*/ 589 h 1249"/>
                <a:gd name="T74" fmla="*/ 141 w 1089"/>
                <a:gd name="T75" fmla="*/ 570 h 1249"/>
                <a:gd name="T76" fmla="*/ 96 w 1089"/>
                <a:gd name="T77" fmla="*/ 557 h 1249"/>
                <a:gd name="T78" fmla="*/ 45 w 1089"/>
                <a:gd name="T79" fmla="*/ 557 h 1249"/>
                <a:gd name="T80" fmla="*/ 45 w 1089"/>
                <a:gd name="T81" fmla="*/ 493 h 1249"/>
                <a:gd name="T82" fmla="*/ 96 w 1089"/>
                <a:gd name="T83" fmla="*/ 519 h 1249"/>
                <a:gd name="T84" fmla="*/ 109 w 1089"/>
                <a:gd name="T85" fmla="*/ 461 h 1249"/>
                <a:gd name="T86" fmla="*/ 90 w 1089"/>
                <a:gd name="T87" fmla="*/ 410 h 1249"/>
                <a:gd name="T88" fmla="*/ 115 w 1089"/>
                <a:gd name="T89" fmla="*/ 359 h 1249"/>
                <a:gd name="T90" fmla="*/ 115 w 1089"/>
                <a:gd name="T91" fmla="*/ 282 h 1249"/>
                <a:gd name="T92" fmla="*/ 128 w 1089"/>
                <a:gd name="T93" fmla="*/ 237 h 1249"/>
                <a:gd name="T94" fmla="*/ 122 w 1089"/>
                <a:gd name="T95" fmla="*/ 180 h 1249"/>
                <a:gd name="T96" fmla="*/ 179 w 1089"/>
                <a:gd name="T97" fmla="*/ 180 h 1249"/>
                <a:gd name="T98" fmla="*/ 186 w 1089"/>
                <a:gd name="T99" fmla="*/ 225 h 1249"/>
                <a:gd name="T100" fmla="*/ 243 w 1089"/>
                <a:gd name="T101" fmla="*/ 244 h 1249"/>
                <a:gd name="T102" fmla="*/ 269 w 1089"/>
                <a:gd name="T103" fmla="*/ 257 h 1249"/>
                <a:gd name="T104" fmla="*/ 295 w 1089"/>
                <a:gd name="T105" fmla="*/ 295 h 1249"/>
                <a:gd name="T106" fmla="*/ 359 w 1089"/>
                <a:gd name="T107" fmla="*/ 308 h 1249"/>
                <a:gd name="T108" fmla="*/ 403 w 1089"/>
                <a:gd name="T109" fmla="*/ 301 h 1249"/>
                <a:gd name="T110" fmla="*/ 397 w 1089"/>
                <a:gd name="T111" fmla="*/ 244 h 1249"/>
                <a:gd name="T112" fmla="*/ 429 w 1089"/>
                <a:gd name="T113" fmla="*/ 186 h 1249"/>
                <a:gd name="T114" fmla="*/ 468 w 1089"/>
                <a:gd name="T115" fmla="*/ 77 h 1249"/>
                <a:gd name="T116" fmla="*/ 500 w 1089"/>
                <a:gd name="T117" fmla="*/ 45 h 1249"/>
                <a:gd name="T118" fmla="*/ 532 w 1089"/>
                <a:gd name="T119" fmla="*/ 52 h 1249"/>
                <a:gd name="T120" fmla="*/ 570 w 1089"/>
                <a:gd name="T121" fmla="*/ 39 h 1249"/>
                <a:gd name="T122" fmla="*/ 615 w 1089"/>
                <a:gd name="T123" fmla="*/ 39 h 1249"/>
                <a:gd name="T124" fmla="*/ 692 w 1089"/>
                <a:gd name="T125" fmla="*/ 13 h 1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89" h="1249">
                  <a:moveTo>
                    <a:pt x="711" y="0"/>
                  </a:moveTo>
                  <a:lnTo>
                    <a:pt x="858" y="96"/>
                  </a:lnTo>
                  <a:lnTo>
                    <a:pt x="967" y="167"/>
                  </a:lnTo>
                  <a:lnTo>
                    <a:pt x="1005" y="186"/>
                  </a:lnTo>
                  <a:lnTo>
                    <a:pt x="1012" y="192"/>
                  </a:lnTo>
                  <a:lnTo>
                    <a:pt x="1031" y="199"/>
                  </a:lnTo>
                  <a:lnTo>
                    <a:pt x="1037" y="231"/>
                  </a:lnTo>
                  <a:lnTo>
                    <a:pt x="1037" y="353"/>
                  </a:lnTo>
                  <a:lnTo>
                    <a:pt x="1037" y="481"/>
                  </a:lnTo>
                  <a:lnTo>
                    <a:pt x="1044" y="500"/>
                  </a:lnTo>
                  <a:lnTo>
                    <a:pt x="1044" y="513"/>
                  </a:lnTo>
                  <a:lnTo>
                    <a:pt x="1044" y="532"/>
                  </a:lnTo>
                  <a:lnTo>
                    <a:pt x="1037" y="570"/>
                  </a:lnTo>
                  <a:lnTo>
                    <a:pt x="1025" y="596"/>
                  </a:lnTo>
                  <a:lnTo>
                    <a:pt x="1018" y="615"/>
                  </a:lnTo>
                  <a:lnTo>
                    <a:pt x="1018" y="628"/>
                  </a:lnTo>
                  <a:lnTo>
                    <a:pt x="1031" y="653"/>
                  </a:lnTo>
                  <a:lnTo>
                    <a:pt x="1031" y="666"/>
                  </a:lnTo>
                  <a:lnTo>
                    <a:pt x="1031" y="673"/>
                  </a:lnTo>
                  <a:lnTo>
                    <a:pt x="1037" y="673"/>
                  </a:lnTo>
                  <a:lnTo>
                    <a:pt x="1044" y="673"/>
                  </a:lnTo>
                  <a:lnTo>
                    <a:pt x="1044" y="666"/>
                  </a:lnTo>
                  <a:lnTo>
                    <a:pt x="1050" y="666"/>
                  </a:lnTo>
                  <a:lnTo>
                    <a:pt x="1050" y="673"/>
                  </a:lnTo>
                  <a:lnTo>
                    <a:pt x="1050" y="666"/>
                  </a:lnTo>
                  <a:lnTo>
                    <a:pt x="1057" y="666"/>
                  </a:lnTo>
                  <a:lnTo>
                    <a:pt x="1063" y="666"/>
                  </a:lnTo>
                  <a:lnTo>
                    <a:pt x="1063" y="679"/>
                  </a:lnTo>
                  <a:lnTo>
                    <a:pt x="1069" y="717"/>
                  </a:lnTo>
                  <a:lnTo>
                    <a:pt x="1069" y="724"/>
                  </a:lnTo>
                  <a:lnTo>
                    <a:pt x="1069" y="737"/>
                  </a:lnTo>
                  <a:lnTo>
                    <a:pt x="1069" y="781"/>
                  </a:lnTo>
                  <a:lnTo>
                    <a:pt x="1082" y="826"/>
                  </a:lnTo>
                  <a:lnTo>
                    <a:pt x="1089" y="839"/>
                  </a:lnTo>
                  <a:lnTo>
                    <a:pt x="1076" y="839"/>
                  </a:lnTo>
                  <a:lnTo>
                    <a:pt x="1069" y="839"/>
                  </a:lnTo>
                  <a:lnTo>
                    <a:pt x="1063" y="839"/>
                  </a:lnTo>
                  <a:lnTo>
                    <a:pt x="1050" y="846"/>
                  </a:lnTo>
                  <a:lnTo>
                    <a:pt x="1044" y="846"/>
                  </a:lnTo>
                  <a:lnTo>
                    <a:pt x="1044" y="852"/>
                  </a:lnTo>
                  <a:lnTo>
                    <a:pt x="1037" y="852"/>
                  </a:lnTo>
                  <a:lnTo>
                    <a:pt x="1031" y="858"/>
                  </a:lnTo>
                  <a:lnTo>
                    <a:pt x="1025" y="858"/>
                  </a:lnTo>
                  <a:lnTo>
                    <a:pt x="1018" y="871"/>
                  </a:lnTo>
                  <a:lnTo>
                    <a:pt x="1012" y="871"/>
                  </a:lnTo>
                  <a:lnTo>
                    <a:pt x="1012" y="878"/>
                  </a:lnTo>
                  <a:lnTo>
                    <a:pt x="999" y="884"/>
                  </a:lnTo>
                  <a:lnTo>
                    <a:pt x="999" y="890"/>
                  </a:lnTo>
                  <a:lnTo>
                    <a:pt x="993" y="890"/>
                  </a:lnTo>
                  <a:lnTo>
                    <a:pt x="986" y="884"/>
                  </a:lnTo>
                  <a:lnTo>
                    <a:pt x="980" y="884"/>
                  </a:lnTo>
                  <a:lnTo>
                    <a:pt x="973" y="878"/>
                  </a:lnTo>
                  <a:lnTo>
                    <a:pt x="961" y="871"/>
                  </a:lnTo>
                  <a:lnTo>
                    <a:pt x="941" y="871"/>
                  </a:lnTo>
                  <a:lnTo>
                    <a:pt x="935" y="878"/>
                  </a:lnTo>
                  <a:lnTo>
                    <a:pt x="922" y="884"/>
                  </a:lnTo>
                  <a:lnTo>
                    <a:pt x="916" y="890"/>
                  </a:lnTo>
                  <a:lnTo>
                    <a:pt x="916" y="897"/>
                  </a:lnTo>
                  <a:lnTo>
                    <a:pt x="916" y="903"/>
                  </a:lnTo>
                  <a:lnTo>
                    <a:pt x="909" y="910"/>
                  </a:lnTo>
                  <a:lnTo>
                    <a:pt x="903" y="910"/>
                  </a:lnTo>
                  <a:lnTo>
                    <a:pt x="897" y="916"/>
                  </a:lnTo>
                  <a:lnTo>
                    <a:pt x="890" y="922"/>
                  </a:lnTo>
                  <a:lnTo>
                    <a:pt x="890" y="916"/>
                  </a:lnTo>
                  <a:lnTo>
                    <a:pt x="884" y="910"/>
                  </a:lnTo>
                  <a:lnTo>
                    <a:pt x="877" y="903"/>
                  </a:lnTo>
                  <a:lnTo>
                    <a:pt x="877" y="897"/>
                  </a:lnTo>
                  <a:lnTo>
                    <a:pt x="877" y="890"/>
                  </a:lnTo>
                  <a:lnTo>
                    <a:pt x="871" y="884"/>
                  </a:lnTo>
                  <a:lnTo>
                    <a:pt x="865" y="884"/>
                  </a:lnTo>
                  <a:lnTo>
                    <a:pt x="852" y="884"/>
                  </a:lnTo>
                  <a:lnTo>
                    <a:pt x="839" y="884"/>
                  </a:lnTo>
                  <a:lnTo>
                    <a:pt x="833" y="878"/>
                  </a:lnTo>
                  <a:lnTo>
                    <a:pt x="826" y="878"/>
                  </a:lnTo>
                  <a:lnTo>
                    <a:pt x="813" y="878"/>
                  </a:lnTo>
                  <a:lnTo>
                    <a:pt x="800" y="871"/>
                  </a:lnTo>
                  <a:lnTo>
                    <a:pt x="794" y="871"/>
                  </a:lnTo>
                  <a:lnTo>
                    <a:pt x="788" y="865"/>
                  </a:lnTo>
                  <a:lnTo>
                    <a:pt x="775" y="865"/>
                  </a:lnTo>
                  <a:lnTo>
                    <a:pt x="768" y="858"/>
                  </a:lnTo>
                  <a:lnTo>
                    <a:pt x="762" y="865"/>
                  </a:lnTo>
                  <a:lnTo>
                    <a:pt x="756" y="865"/>
                  </a:lnTo>
                  <a:lnTo>
                    <a:pt x="749" y="871"/>
                  </a:lnTo>
                  <a:lnTo>
                    <a:pt x="743" y="878"/>
                  </a:lnTo>
                  <a:lnTo>
                    <a:pt x="730" y="884"/>
                  </a:lnTo>
                  <a:lnTo>
                    <a:pt x="730" y="890"/>
                  </a:lnTo>
                  <a:lnTo>
                    <a:pt x="730" y="897"/>
                  </a:lnTo>
                  <a:lnTo>
                    <a:pt x="724" y="910"/>
                  </a:lnTo>
                  <a:lnTo>
                    <a:pt x="717" y="922"/>
                  </a:lnTo>
                  <a:lnTo>
                    <a:pt x="698" y="948"/>
                  </a:lnTo>
                  <a:lnTo>
                    <a:pt x="692" y="961"/>
                  </a:lnTo>
                  <a:lnTo>
                    <a:pt x="685" y="967"/>
                  </a:lnTo>
                  <a:lnTo>
                    <a:pt x="685" y="974"/>
                  </a:lnTo>
                  <a:lnTo>
                    <a:pt x="685" y="986"/>
                  </a:lnTo>
                  <a:lnTo>
                    <a:pt x="685" y="993"/>
                  </a:lnTo>
                  <a:lnTo>
                    <a:pt x="692" y="993"/>
                  </a:lnTo>
                  <a:lnTo>
                    <a:pt x="692" y="999"/>
                  </a:lnTo>
                  <a:lnTo>
                    <a:pt x="692" y="1012"/>
                  </a:lnTo>
                  <a:lnTo>
                    <a:pt x="692" y="1018"/>
                  </a:lnTo>
                  <a:lnTo>
                    <a:pt x="698" y="1031"/>
                  </a:lnTo>
                  <a:lnTo>
                    <a:pt x="698" y="1038"/>
                  </a:lnTo>
                  <a:lnTo>
                    <a:pt x="704" y="1044"/>
                  </a:lnTo>
                  <a:lnTo>
                    <a:pt x="704" y="1050"/>
                  </a:lnTo>
                  <a:lnTo>
                    <a:pt x="704" y="1057"/>
                  </a:lnTo>
                  <a:lnTo>
                    <a:pt x="704" y="1063"/>
                  </a:lnTo>
                  <a:lnTo>
                    <a:pt x="711" y="1063"/>
                  </a:lnTo>
                  <a:lnTo>
                    <a:pt x="704" y="1063"/>
                  </a:lnTo>
                  <a:lnTo>
                    <a:pt x="698" y="1063"/>
                  </a:lnTo>
                  <a:lnTo>
                    <a:pt x="698" y="1070"/>
                  </a:lnTo>
                  <a:lnTo>
                    <a:pt x="692" y="1070"/>
                  </a:lnTo>
                  <a:lnTo>
                    <a:pt x="685" y="1070"/>
                  </a:lnTo>
                  <a:lnTo>
                    <a:pt x="679" y="1070"/>
                  </a:lnTo>
                  <a:lnTo>
                    <a:pt x="679" y="1076"/>
                  </a:lnTo>
                  <a:lnTo>
                    <a:pt x="679" y="1082"/>
                  </a:lnTo>
                  <a:lnTo>
                    <a:pt x="672" y="1082"/>
                  </a:lnTo>
                  <a:lnTo>
                    <a:pt x="672" y="1089"/>
                  </a:lnTo>
                  <a:lnTo>
                    <a:pt x="672" y="1095"/>
                  </a:lnTo>
                  <a:lnTo>
                    <a:pt x="672" y="1102"/>
                  </a:lnTo>
                  <a:lnTo>
                    <a:pt x="666" y="1102"/>
                  </a:lnTo>
                  <a:lnTo>
                    <a:pt x="660" y="1102"/>
                  </a:lnTo>
                  <a:lnTo>
                    <a:pt x="660" y="1108"/>
                  </a:lnTo>
                  <a:lnTo>
                    <a:pt x="653" y="1108"/>
                  </a:lnTo>
                  <a:lnTo>
                    <a:pt x="647" y="1108"/>
                  </a:lnTo>
                  <a:lnTo>
                    <a:pt x="640" y="1108"/>
                  </a:lnTo>
                  <a:lnTo>
                    <a:pt x="640" y="1114"/>
                  </a:lnTo>
                  <a:lnTo>
                    <a:pt x="640" y="1108"/>
                  </a:lnTo>
                  <a:lnTo>
                    <a:pt x="634" y="1108"/>
                  </a:lnTo>
                  <a:lnTo>
                    <a:pt x="628" y="1108"/>
                  </a:lnTo>
                  <a:lnTo>
                    <a:pt x="621" y="1108"/>
                  </a:lnTo>
                  <a:lnTo>
                    <a:pt x="615" y="1108"/>
                  </a:lnTo>
                  <a:lnTo>
                    <a:pt x="615" y="1114"/>
                  </a:lnTo>
                  <a:lnTo>
                    <a:pt x="608" y="1114"/>
                  </a:lnTo>
                  <a:lnTo>
                    <a:pt x="608" y="1121"/>
                  </a:lnTo>
                  <a:lnTo>
                    <a:pt x="602" y="1121"/>
                  </a:lnTo>
                  <a:lnTo>
                    <a:pt x="602" y="1114"/>
                  </a:lnTo>
                  <a:lnTo>
                    <a:pt x="596" y="1114"/>
                  </a:lnTo>
                  <a:lnTo>
                    <a:pt x="589" y="1121"/>
                  </a:lnTo>
                  <a:lnTo>
                    <a:pt x="583" y="1114"/>
                  </a:lnTo>
                  <a:lnTo>
                    <a:pt x="576" y="1114"/>
                  </a:lnTo>
                  <a:lnTo>
                    <a:pt x="570" y="1114"/>
                  </a:lnTo>
                  <a:lnTo>
                    <a:pt x="570" y="1121"/>
                  </a:lnTo>
                  <a:lnTo>
                    <a:pt x="564" y="1114"/>
                  </a:lnTo>
                  <a:lnTo>
                    <a:pt x="564" y="1121"/>
                  </a:lnTo>
                  <a:lnTo>
                    <a:pt x="564" y="1114"/>
                  </a:lnTo>
                  <a:lnTo>
                    <a:pt x="557" y="1114"/>
                  </a:lnTo>
                  <a:lnTo>
                    <a:pt x="551" y="1114"/>
                  </a:lnTo>
                  <a:lnTo>
                    <a:pt x="551" y="1108"/>
                  </a:lnTo>
                  <a:lnTo>
                    <a:pt x="544" y="1108"/>
                  </a:lnTo>
                  <a:lnTo>
                    <a:pt x="538" y="1108"/>
                  </a:lnTo>
                  <a:lnTo>
                    <a:pt x="538" y="1102"/>
                  </a:lnTo>
                  <a:lnTo>
                    <a:pt x="532" y="1095"/>
                  </a:lnTo>
                  <a:lnTo>
                    <a:pt x="532" y="1102"/>
                  </a:lnTo>
                  <a:lnTo>
                    <a:pt x="525" y="1102"/>
                  </a:lnTo>
                  <a:lnTo>
                    <a:pt x="519" y="1102"/>
                  </a:lnTo>
                  <a:lnTo>
                    <a:pt x="519" y="1095"/>
                  </a:lnTo>
                  <a:lnTo>
                    <a:pt x="512" y="1095"/>
                  </a:lnTo>
                  <a:lnTo>
                    <a:pt x="512" y="1089"/>
                  </a:lnTo>
                  <a:lnTo>
                    <a:pt x="506" y="1089"/>
                  </a:lnTo>
                  <a:lnTo>
                    <a:pt x="506" y="1082"/>
                  </a:lnTo>
                  <a:lnTo>
                    <a:pt x="506" y="1076"/>
                  </a:lnTo>
                  <a:lnTo>
                    <a:pt x="500" y="1076"/>
                  </a:lnTo>
                  <a:lnTo>
                    <a:pt x="500" y="1070"/>
                  </a:lnTo>
                  <a:lnTo>
                    <a:pt x="506" y="1070"/>
                  </a:lnTo>
                  <a:lnTo>
                    <a:pt x="500" y="1070"/>
                  </a:lnTo>
                  <a:lnTo>
                    <a:pt x="500" y="1063"/>
                  </a:lnTo>
                  <a:lnTo>
                    <a:pt x="493" y="1063"/>
                  </a:lnTo>
                  <a:lnTo>
                    <a:pt x="493" y="1070"/>
                  </a:lnTo>
                  <a:lnTo>
                    <a:pt x="487" y="1070"/>
                  </a:lnTo>
                  <a:lnTo>
                    <a:pt x="480" y="1070"/>
                  </a:lnTo>
                  <a:lnTo>
                    <a:pt x="480" y="1076"/>
                  </a:lnTo>
                  <a:lnTo>
                    <a:pt x="474" y="1076"/>
                  </a:lnTo>
                  <a:lnTo>
                    <a:pt x="474" y="1070"/>
                  </a:lnTo>
                  <a:lnTo>
                    <a:pt x="474" y="1076"/>
                  </a:lnTo>
                  <a:lnTo>
                    <a:pt x="468" y="1076"/>
                  </a:lnTo>
                  <a:lnTo>
                    <a:pt x="461" y="1076"/>
                  </a:lnTo>
                  <a:lnTo>
                    <a:pt x="461" y="1070"/>
                  </a:lnTo>
                  <a:lnTo>
                    <a:pt x="455" y="1070"/>
                  </a:lnTo>
                  <a:lnTo>
                    <a:pt x="448" y="1070"/>
                  </a:lnTo>
                  <a:lnTo>
                    <a:pt x="442" y="1070"/>
                  </a:lnTo>
                  <a:lnTo>
                    <a:pt x="442" y="1076"/>
                  </a:lnTo>
                  <a:lnTo>
                    <a:pt x="442" y="1082"/>
                  </a:lnTo>
                  <a:lnTo>
                    <a:pt x="442" y="1089"/>
                  </a:lnTo>
                  <a:lnTo>
                    <a:pt x="435" y="1089"/>
                  </a:lnTo>
                  <a:lnTo>
                    <a:pt x="435" y="1095"/>
                  </a:lnTo>
                  <a:lnTo>
                    <a:pt x="429" y="1095"/>
                  </a:lnTo>
                  <a:lnTo>
                    <a:pt x="429" y="1102"/>
                  </a:lnTo>
                  <a:lnTo>
                    <a:pt x="423" y="1102"/>
                  </a:lnTo>
                  <a:lnTo>
                    <a:pt x="423" y="1108"/>
                  </a:lnTo>
                  <a:lnTo>
                    <a:pt x="416" y="1108"/>
                  </a:lnTo>
                  <a:lnTo>
                    <a:pt x="416" y="1102"/>
                  </a:lnTo>
                  <a:lnTo>
                    <a:pt x="416" y="1108"/>
                  </a:lnTo>
                  <a:lnTo>
                    <a:pt x="410" y="1108"/>
                  </a:lnTo>
                  <a:lnTo>
                    <a:pt x="403" y="1108"/>
                  </a:lnTo>
                  <a:lnTo>
                    <a:pt x="403" y="1114"/>
                  </a:lnTo>
                  <a:lnTo>
                    <a:pt x="403" y="1121"/>
                  </a:lnTo>
                  <a:lnTo>
                    <a:pt x="397" y="1121"/>
                  </a:lnTo>
                  <a:lnTo>
                    <a:pt x="397" y="1127"/>
                  </a:lnTo>
                  <a:lnTo>
                    <a:pt x="391" y="1127"/>
                  </a:lnTo>
                  <a:lnTo>
                    <a:pt x="391" y="1134"/>
                  </a:lnTo>
                  <a:lnTo>
                    <a:pt x="384" y="1134"/>
                  </a:lnTo>
                  <a:lnTo>
                    <a:pt x="384" y="1127"/>
                  </a:lnTo>
                  <a:lnTo>
                    <a:pt x="384" y="1121"/>
                  </a:lnTo>
                  <a:lnTo>
                    <a:pt x="378" y="1121"/>
                  </a:lnTo>
                  <a:lnTo>
                    <a:pt x="371" y="1121"/>
                  </a:lnTo>
                  <a:lnTo>
                    <a:pt x="365" y="1121"/>
                  </a:lnTo>
                  <a:lnTo>
                    <a:pt x="359" y="1121"/>
                  </a:lnTo>
                  <a:lnTo>
                    <a:pt x="359" y="1127"/>
                  </a:lnTo>
                  <a:lnTo>
                    <a:pt x="359" y="1134"/>
                  </a:lnTo>
                  <a:lnTo>
                    <a:pt x="365" y="1134"/>
                  </a:lnTo>
                  <a:lnTo>
                    <a:pt x="359" y="1140"/>
                  </a:lnTo>
                  <a:lnTo>
                    <a:pt x="359" y="1146"/>
                  </a:lnTo>
                  <a:lnTo>
                    <a:pt x="359" y="1153"/>
                  </a:lnTo>
                  <a:lnTo>
                    <a:pt x="352" y="1153"/>
                  </a:lnTo>
                  <a:lnTo>
                    <a:pt x="352" y="1159"/>
                  </a:lnTo>
                  <a:lnTo>
                    <a:pt x="352" y="1166"/>
                  </a:lnTo>
                  <a:lnTo>
                    <a:pt x="346" y="1166"/>
                  </a:lnTo>
                  <a:lnTo>
                    <a:pt x="339" y="1166"/>
                  </a:lnTo>
                  <a:lnTo>
                    <a:pt x="339" y="1172"/>
                  </a:lnTo>
                  <a:lnTo>
                    <a:pt x="333" y="1178"/>
                  </a:lnTo>
                  <a:lnTo>
                    <a:pt x="339" y="1185"/>
                  </a:lnTo>
                  <a:lnTo>
                    <a:pt x="333" y="1185"/>
                  </a:lnTo>
                  <a:lnTo>
                    <a:pt x="327" y="1185"/>
                  </a:lnTo>
                  <a:lnTo>
                    <a:pt x="327" y="1191"/>
                  </a:lnTo>
                  <a:lnTo>
                    <a:pt x="327" y="1198"/>
                  </a:lnTo>
                  <a:lnTo>
                    <a:pt x="320" y="1198"/>
                  </a:lnTo>
                  <a:lnTo>
                    <a:pt x="320" y="1204"/>
                  </a:lnTo>
                  <a:lnTo>
                    <a:pt x="314" y="1204"/>
                  </a:lnTo>
                  <a:lnTo>
                    <a:pt x="314" y="1210"/>
                  </a:lnTo>
                  <a:lnTo>
                    <a:pt x="320" y="1217"/>
                  </a:lnTo>
                  <a:lnTo>
                    <a:pt x="320" y="1223"/>
                  </a:lnTo>
                  <a:lnTo>
                    <a:pt x="320" y="1230"/>
                  </a:lnTo>
                  <a:lnTo>
                    <a:pt x="314" y="1230"/>
                  </a:lnTo>
                  <a:lnTo>
                    <a:pt x="307" y="1230"/>
                  </a:lnTo>
                  <a:lnTo>
                    <a:pt x="301" y="1230"/>
                  </a:lnTo>
                  <a:lnTo>
                    <a:pt x="295" y="1230"/>
                  </a:lnTo>
                  <a:lnTo>
                    <a:pt x="295" y="1236"/>
                  </a:lnTo>
                  <a:lnTo>
                    <a:pt x="288" y="1236"/>
                  </a:lnTo>
                  <a:lnTo>
                    <a:pt x="288" y="1242"/>
                  </a:lnTo>
                  <a:lnTo>
                    <a:pt x="282" y="1242"/>
                  </a:lnTo>
                  <a:lnTo>
                    <a:pt x="282" y="1249"/>
                  </a:lnTo>
                  <a:lnTo>
                    <a:pt x="275" y="1249"/>
                  </a:lnTo>
                  <a:lnTo>
                    <a:pt x="275" y="1242"/>
                  </a:lnTo>
                  <a:lnTo>
                    <a:pt x="269" y="1242"/>
                  </a:lnTo>
                  <a:lnTo>
                    <a:pt x="269" y="1236"/>
                  </a:lnTo>
                  <a:lnTo>
                    <a:pt x="269" y="1230"/>
                  </a:lnTo>
                  <a:lnTo>
                    <a:pt x="263" y="1223"/>
                  </a:lnTo>
                  <a:lnTo>
                    <a:pt x="263" y="1217"/>
                  </a:lnTo>
                  <a:lnTo>
                    <a:pt x="256" y="1210"/>
                  </a:lnTo>
                  <a:lnTo>
                    <a:pt x="256" y="1204"/>
                  </a:lnTo>
                  <a:lnTo>
                    <a:pt x="256" y="1198"/>
                  </a:lnTo>
                  <a:lnTo>
                    <a:pt x="256" y="1191"/>
                  </a:lnTo>
                  <a:lnTo>
                    <a:pt x="256" y="1178"/>
                  </a:lnTo>
                  <a:lnTo>
                    <a:pt x="256" y="1172"/>
                  </a:lnTo>
                  <a:lnTo>
                    <a:pt x="250" y="1166"/>
                  </a:lnTo>
                  <a:lnTo>
                    <a:pt x="243" y="1166"/>
                  </a:lnTo>
                  <a:lnTo>
                    <a:pt x="243" y="1159"/>
                  </a:lnTo>
                  <a:lnTo>
                    <a:pt x="237" y="1159"/>
                  </a:lnTo>
                  <a:lnTo>
                    <a:pt x="224" y="1127"/>
                  </a:lnTo>
                  <a:lnTo>
                    <a:pt x="224" y="1114"/>
                  </a:lnTo>
                  <a:lnTo>
                    <a:pt x="218" y="1108"/>
                  </a:lnTo>
                  <a:lnTo>
                    <a:pt x="218" y="1102"/>
                  </a:lnTo>
                  <a:lnTo>
                    <a:pt x="211" y="1095"/>
                  </a:lnTo>
                  <a:lnTo>
                    <a:pt x="211" y="1089"/>
                  </a:lnTo>
                  <a:lnTo>
                    <a:pt x="205" y="1082"/>
                  </a:lnTo>
                  <a:lnTo>
                    <a:pt x="205" y="1076"/>
                  </a:lnTo>
                  <a:lnTo>
                    <a:pt x="211" y="1070"/>
                  </a:lnTo>
                  <a:lnTo>
                    <a:pt x="211" y="1063"/>
                  </a:lnTo>
                  <a:lnTo>
                    <a:pt x="211" y="1057"/>
                  </a:lnTo>
                  <a:lnTo>
                    <a:pt x="211" y="1050"/>
                  </a:lnTo>
                  <a:lnTo>
                    <a:pt x="218" y="1044"/>
                  </a:lnTo>
                  <a:lnTo>
                    <a:pt x="218" y="1038"/>
                  </a:lnTo>
                  <a:lnTo>
                    <a:pt x="224" y="1038"/>
                  </a:lnTo>
                  <a:lnTo>
                    <a:pt x="231" y="1031"/>
                  </a:lnTo>
                  <a:lnTo>
                    <a:pt x="231" y="1025"/>
                  </a:lnTo>
                  <a:lnTo>
                    <a:pt x="237" y="1018"/>
                  </a:lnTo>
                  <a:lnTo>
                    <a:pt x="237" y="1012"/>
                  </a:lnTo>
                  <a:lnTo>
                    <a:pt x="237" y="1006"/>
                  </a:lnTo>
                  <a:lnTo>
                    <a:pt x="231" y="999"/>
                  </a:lnTo>
                  <a:lnTo>
                    <a:pt x="231" y="993"/>
                  </a:lnTo>
                  <a:lnTo>
                    <a:pt x="231" y="986"/>
                  </a:lnTo>
                  <a:lnTo>
                    <a:pt x="231" y="980"/>
                  </a:lnTo>
                  <a:lnTo>
                    <a:pt x="237" y="980"/>
                  </a:lnTo>
                  <a:lnTo>
                    <a:pt x="243" y="980"/>
                  </a:lnTo>
                  <a:lnTo>
                    <a:pt x="250" y="974"/>
                  </a:lnTo>
                  <a:lnTo>
                    <a:pt x="256" y="967"/>
                  </a:lnTo>
                  <a:lnTo>
                    <a:pt x="256" y="961"/>
                  </a:lnTo>
                  <a:lnTo>
                    <a:pt x="269" y="948"/>
                  </a:lnTo>
                  <a:lnTo>
                    <a:pt x="269" y="942"/>
                  </a:lnTo>
                  <a:lnTo>
                    <a:pt x="275" y="935"/>
                  </a:lnTo>
                  <a:lnTo>
                    <a:pt x="275" y="929"/>
                  </a:lnTo>
                  <a:lnTo>
                    <a:pt x="275" y="922"/>
                  </a:lnTo>
                  <a:lnTo>
                    <a:pt x="269" y="916"/>
                  </a:lnTo>
                  <a:lnTo>
                    <a:pt x="263" y="910"/>
                  </a:lnTo>
                  <a:lnTo>
                    <a:pt x="256" y="897"/>
                  </a:lnTo>
                  <a:lnTo>
                    <a:pt x="256" y="890"/>
                  </a:lnTo>
                  <a:lnTo>
                    <a:pt x="256" y="884"/>
                  </a:lnTo>
                  <a:lnTo>
                    <a:pt x="256" y="878"/>
                  </a:lnTo>
                  <a:lnTo>
                    <a:pt x="263" y="871"/>
                  </a:lnTo>
                  <a:lnTo>
                    <a:pt x="263" y="865"/>
                  </a:lnTo>
                  <a:lnTo>
                    <a:pt x="269" y="858"/>
                  </a:lnTo>
                  <a:lnTo>
                    <a:pt x="275" y="858"/>
                  </a:lnTo>
                  <a:lnTo>
                    <a:pt x="275" y="852"/>
                  </a:lnTo>
                  <a:lnTo>
                    <a:pt x="275" y="846"/>
                  </a:lnTo>
                  <a:lnTo>
                    <a:pt x="282" y="846"/>
                  </a:lnTo>
                  <a:lnTo>
                    <a:pt x="282" y="839"/>
                  </a:lnTo>
                  <a:lnTo>
                    <a:pt x="288" y="839"/>
                  </a:lnTo>
                  <a:lnTo>
                    <a:pt x="295" y="839"/>
                  </a:lnTo>
                  <a:lnTo>
                    <a:pt x="295" y="833"/>
                  </a:lnTo>
                  <a:lnTo>
                    <a:pt x="295" y="826"/>
                  </a:lnTo>
                  <a:lnTo>
                    <a:pt x="295" y="820"/>
                  </a:lnTo>
                  <a:lnTo>
                    <a:pt x="288" y="813"/>
                  </a:lnTo>
                  <a:lnTo>
                    <a:pt x="288" y="807"/>
                  </a:lnTo>
                  <a:lnTo>
                    <a:pt x="295" y="801"/>
                  </a:lnTo>
                  <a:lnTo>
                    <a:pt x="295" y="794"/>
                  </a:lnTo>
                  <a:lnTo>
                    <a:pt x="301" y="781"/>
                  </a:lnTo>
                  <a:lnTo>
                    <a:pt x="307" y="762"/>
                  </a:lnTo>
                  <a:lnTo>
                    <a:pt x="307" y="756"/>
                  </a:lnTo>
                  <a:lnTo>
                    <a:pt x="307" y="749"/>
                  </a:lnTo>
                  <a:lnTo>
                    <a:pt x="301" y="743"/>
                  </a:lnTo>
                  <a:lnTo>
                    <a:pt x="301" y="737"/>
                  </a:lnTo>
                  <a:lnTo>
                    <a:pt x="295" y="730"/>
                  </a:lnTo>
                  <a:lnTo>
                    <a:pt x="288" y="730"/>
                  </a:lnTo>
                  <a:lnTo>
                    <a:pt x="282" y="730"/>
                  </a:lnTo>
                  <a:lnTo>
                    <a:pt x="275" y="724"/>
                  </a:lnTo>
                  <a:lnTo>
                    <a:pt x="269" y="724"/>
                  </a:lnTo>
                  <a:lnTo>
                    <a:pt x="269" y="717"/>
                  </a:lnTo>
                  <a:lnTo>
                    <a:pt x="263" y="717"/>
                  </a:lnTo>
                  <a:lnTo>
                    <a:pt x="256" y="717"/>
                  </a:lnTo>
                  <a:lnTo>
                    <a:pt x="250" y="717"/>
                  </a:lnTo>
                  <a:lnTo>
                    <a:pt x="250" y="711"/>
                  </a:lnTo>
                  <a:lnTo>
                    <a:pt x="243" y="711"/>
                  </a:lnTo>
                  <a:lnTo>
                    <a:pt x="243" y="705"/>
                  </a:lnTo>
                  <a:lnTo>
                    <a:pt x="250" y="705"/>
                  </a:lnTo>
                  <a:lnTo>
                    <a:pt x="250" y="698"/>
                  </a:lnTo>
                  <a:lnTo>
                    <a:pt x="256" y="698"/>
                  </a:lnTo>
                  <a:lnTo>
                    <a:pt x="250" y="692"/>
                  </a:lnTo>
                  <a:lnTo>
                    <a:pt x="250" y="685"/>
                  </a:lnTo>
                  <a:lnTo>
                    <a:pt x="243" y="679"/>
                  </a:lnTo>
                  <a:lnTo>
                    <a:pt x="237" y="673"/>
                  </a:lnTo>
                  <a:lnTo>
                    <a:pt x="231" y="673"/>
                  </a:lnTo>
                  <a:lnTo>
                    <a:pt x="224" y="673"/>
                  </a:lnTo>
                  <a:lnTo>
                    <a:pt x="218" y="673"/>
                  </a:lnTo>
                  <a:lnTo>
                    <a:pt x="218" y="666"/>
                  </a:lnTo>
                  <a:lnTo>
                    <a:pt x="211" y="666"/>
                  </a:lnTo>
                  <a:lnTo>
                    <a:pt x="205" y="666"/>
                  </a:lnTo>
                  <a:lnTo>
                    <a:pt x="199" y="666"/>
                  </a:lnTo>
                  <a:lnTo>
                    <a:pt x="192" y="666"/>
                  </a:lnTo>
                  <a:lnTo>
                    <a:pt x="186" y="666"/>
                  </a:lnTo>
                  <a:lnTo>
                    <a:pt x="186" y="660"/>
                  </a:lnTo>
                  <a:lnTo>
                    <a:pt x="179" y="660"/>
                  </a:lnTo>
                  <a:lnTo>
                    <a:pt x="173" y="660"/>
                  </a:lnTo>
                  <a:lnTo>
                    <a:pt x="173" y="666"/>
                  </a:lnTo>
                  <a:lnTo>
                    <a:pt x="167" y="666"/>
                  </a:lnTo>
                  <a:lnTo>
                    <a:pt x="160" y="666"/>
                  </a:lnTo>
                  <a:lnTo>
                    <a:pt x="154" y="666"/>
                  </a:lnTo>
                  <a:lnTo>
                    <a:pt x="147" y="666"/>
                  </a:lnTo>
                  <a:lnTo>
                    <a:pt x="141" y="666"/>
                  </a:lnTo>
                  <a:lnTo>
                    <a:pt x="135" y="666"/>
                  </a:lnTo>
                  <a:lnTo>
                    <a:pt x="128" y="666"/>
                  </a:lnTo>
                  <a:lnTo>
                    <a:pt x="122" y="666"/>
                  </a:lnTo>
                  <a:lnTo>
                    <a:pt x="115" y="666"/>
                  </a:lnTo>
                  <a:lnTo>
                    <a:pt x="115" y="673"/>
                  </a:lnTo>
                  <a:lnTo>
                    <a:pt x="109" y="673"/>
                  </a:lnTo>
                  <a:lnTo>
                    <a:pt x="109" y="679"/>
                  </a:lnTo>
                  <a:lnTo>
                    <a:pt x="109" y="685"/>
                  </a:lnTo>
                  <a:lnTo>
                    <a:pt x="109" y="692"/>
                  </a:lnTo>
                  <a:lnTo>
                    <a:pt x="103" y="698"/>
                  </a:lnTo>
                  <a:lnTo>
                    <a:pt x="103" y="705"/>
                  </a:lnTo>
                  <a:lnTo>
                    <a:pt x="96" y="705"/>
                  </a:lnTo>
                  <a:lnTo>
                    <a:pt x="96" y="711"/>
                  </a:lnTo>
                  <a:lnTo>
                    <a:pt x="90" y="711"/>
                  </a:lnTo>
                  <a:lnTo>
                    <a:pt x="83" y="711"/>
                  </a:lnTo>
                  <a:lnTo>
                    <a:pt x="77" y="711"/>
                  </a:lnTo>
                  <a:lnTo>
                    <a:pt x="70" y="717"/>
                  </a:lnTo>
                  <a:lnTo>
                    <a:pt x="64" y="717"/>
                  </a:lnTo>
                  <a:lnTo>
                    <a:pt x="58" y="724"/>
                  </a:lnTo>
                  <a:lnTo>
                    <a:pt x="51" y="724"/>
                  </a:lnTo>
                  <a:lnTo>
                    <a:pt x="45" y="724"/>
                  </a:lnTo>
                  <a:lnTo>
                    <a:pt x="38" y="730"/>
                  </a:lnTo>
                  <a:lnTo>
                    <a:pt x="32" y="730"/>
                  </a:lnTo>
                  <a:lnTo>
                    <a:pt x="32" y="724"/>
                  </a:lnTo>
                  <a:lnTo>
                    <a:pt x="26" y="724"/>
                  </a:lnTo>
                  <a:lnTo>
                    <a:pt x="19" y="717"/>
                  </a:lnTo>
                  <a:lnTo>
                    <a:pt x="13" y="717"/>
                  </a:lnTo>
                  <a:lnTo>
                    <a:pt x="19" y="717"/>
                  </a:lnTo>
                  <a:lnTo>
                    <a:pt x="13" y="711"/>
                  </a:lnTo>
                  <a:lnTo>
                    <a:pt x="0" y="698"/>
                  </a:lnTo>
                  <a:lnTo>
                    <a:pt x="0" y="692"/>
                  </a:lnTo>
                  <a:lnTo>
                    <a:pt x="0" y="685"/>
                  </a:lnTo>
                  <a:lnTo>
                    <a:pt x="0" y="679"/>
                  </a:lnTo>
                  <a:lnTo>
                    <a:pt x="0" y="673"/>
                  </a:lnTo>
                  <a:lnTo>
                    <a:pt x="6" y="673"/>
                  </a:lnTo>
                  <a:lnTo>
                    <a:pt x="13" y="679"/>
                  </a:lnTo>
                  <a:lnTo>
                    <a:pt x="19" y="679"/>
                  </a:lnTo>
                  <a:lnTo>
                    <a:pt x="26" y="685"/>
                  </a:lnTo>
                  <a:lnTo>
                    <a:pt x="26" y="679"/>
                  </a:lnTo>
                  <a:lnTo>
                    <a:pt x="32" y="679"/>
                  </a:lnTo>
                  <a:lnTo>
                    <a:pt x="38" y="679"/>
                  </a:lnTo>
                  <a:lnTo>
                    <a:pt x="38" y="673"/>
                  </a:lnTo>
                  <a:lnTo>
                    <a:pt x="45" y="673"/>
                  </a:lnTo>
                  <a:lnTo>
                    <a:pt x="51" y="673"/>
                  </a:lnTo>
                  <a:lnTo>
                    <a:pt x="58" y="673"/>
                  </a:lnTo>
                  <a:lnTo>
                    <a:pt x="58" y="666"/>
                  </a:lnTo>
                  <a:lnTo>
                    <a:pt x="64" y="666"/>
                  </a:lnTo>
                  <a:lnTo>
                    <a:pt x="70" y="660"/>
                  </a:lnTo>
                  <a:lnTo>
                    <a:pt x="77" y="660"/>
                  </a:lnTo>
                  <a:lnTo>
                    <a:pt x="77" y="653"/>
                  </a:lnTo>
                  <a:lnTo>
                    <a:pt x="70" y="653"/>
                  </a:lnTo>
                  <a:lnTo>
                    <a:pt x="70" y="647"/>
                  </a:lnTo>
                  <a:lnTo>
                    <a:pt x="64" y="647"/>
                  </a:lnTo>
                  <a:lnTo>
                    <a:pt x="64" y="641"/>
                  </a:lnTo>
                  <a:lnTo>
                    <a:pt x="58" y="641"/>
                  </a:lnTo>
                  <a:lnTo>
                    <a:pt x="51" y="641"/>
                  </a:lnTo>
                  <a:lnTo>
                    <a:pt x="45" y="641"/>
                  </a:lnTo>
                  <a:lnTo>
                    <a:pt x="38" y="641"/>
                  </a:lnTo>
                  <a:lnTo>
                    <a:pt x="32" y="641"/>
                  </a:lnTo>
                  <a:lnTo>
                    <a:pt x="26" y="641"/>
                  </a:lnTo>
                  <a:lnTo>
                    <a:pt x="19" y="641"/>
                  </a:lnTo>
                  <a:lnTo>
                    <a:pt x="13" y="641"/>
                  </a:lnTo>
                  <a:lnTo>
                    <a:pt x="6" y="634"/>
                  </a:lnTo>
                  <a:lnTo>
                    <a:pt x="6" y="628"/>
                  </a:lnTo>
                  <a:lnTo>
                    <a:pt x="6" y="621"/>
                  </a:lnTo>
                  <a:lnTo>
                    <a:pt x="6" y="615"/>
                  </a:lnTo>
                  <a:lnTo>
                    <a:pt x="6" y="609"/>
                  </a:lnTo>
                  <a:lnTo>
                    <a:pt x="6" y="602"/>
                  </a:lnTo>
                  <a:lnTo>
                    <a:pt x="6" y="596"/>
                  </a:lnTo>
                  <a:lnTo>
                    <a:pt x="13" y="596"/>
                  </a:lnTo>
                  <a:lnTo>
                    <a:pt x="13" y="589"/>
                  </a:lnTo>
                  <a:lnTo>
                    <a:pt x="19" y="596"/>
                  </a:lnTo>
                  <a:lnTo>
                    <a:pt x="26" y="596"/>
                  </a:lnTo>
                  <a:lnTo>
                    <a:pt x="32" y="602"/>
                  </a:lnTo>
                  <a:lnTo>
                    <a:pt x="38" y="602"/>
                  </a:lnTo>
                  <a:lnTo>
                    <a:pt x="38" y="596"/>
                  </a:lnTo>
                  <a:lnTo>
                    <a:pt x="45" y="596"/>
                  </a:lnTo>
                  <a:lnTo>
                    <a:pt x="51" y="596"/>
                  </a:lnTo>
                  <a:lnTo>
                    <a:pt x="51" y="589"/>
                  </a:lnTo>
                  <a:lnTo>
                    <a:pt x="58" y="589"/>
                  </a:lnTo>
                  <a:lnTo>
                    <a:pt x="58" y="596"/>
                  </a:lnTo>
                  <a:lnTo>
                    <a:pt x="64" y="596"/>
                  </a:lnTo>
                  <a:lnTo>
                    <a:pt x="64" y="589"/>
                  </a:lnTo>
                  <a:lnTo>
                    <a:pt x="70" y="589"/>
                  </a:lnTo>
                  <a:lnTo>
                    <a:pt x="77" y="589"/>
                  </a:lnTo>
                  <a:lnTo>
                    <a:pt x="83" y="589"/>
                  </a:lnTo>
                  <a:lnTo>
                    <a:pt x="90" y="589"/>
                  </a:lnTo>
                  <a:lnTo>
                    <a:pt x="96" y="589"/>
                  </a:lnTo>
                  <a:lnTo>
                    <a:pt x="103" y="589"/>
                  </a:lnTo>
                  <a:lnTo>
                    <a:pt x="103" y="596"/>
                  </a:lnTo>
                  <a:lnTo>
                    <a:pt x="109" y="596"/>
                  </a:lnTo>
                  <a:lnTo>
                    <a:pt x="115" y="596"/>
                  </a:lnTo>
                  <a:lnTo>
                    <a:pt x="122" y="596"/>
                  </a:lnTo>
                  <a:lnTo>
                    <a:pt x="128" y="589"/>
                  </a:lnTo>
                  <a:lnTo>
                    <a:pt x="135" y="589"/>
                  </a:lnTo>
                  <a:lnTo>
                    <a:pt x="135" y="583"/>
                  </a:lnTo>
                  <a:lnTo>
                    <a:pt x="141" y="583"/>
                  </a:lnTo>
                  <a:lnTo>
                    <a:pt x="141" y="577"/>
                  </a:lnTo>
                  <a:lnTo>
                    <a:pt x="141" y="570"/>
                  </a:lnTo>
                  <a:lnTo>
                    <a:pt x="135" y="570"/>
                  </a:lnTo>
                  <a:lnTo>
                    <a:pt x="135" y="564"/>
                  </a:lnTo>
                  <a:lnTo>
                    <a:pt x="128" y="557"/>
                  </a:lnTo>
                  <a:lnTo>
                    <a:pt x="128" y="551"/>
                  </a:lnTo>
                  <a:lnTo>
                    <a:pt x="122" y="551"/>
                  </a:lnTo>
                  <a:lnTo>
                    <a:pt x="115" y="551"/>
                  </a:lnTo>
                  <a:lnTo>
                    <a:pt x="115" y="545"/>
                  </a:lnTo>
                  <a:lnTo>
                    <a:pt x="115" y="551"/>
                  </a:lnTo>
                  <a:lnTo>
                    <a:pt x="109" y="551"/>
                  </a:lnTo>
                  <a:lnTo>
                    <a:pt x="103" y="551"/>
                  </a:lnTo>
                  <a:lnTo>
                    <a:pt x="103" y="557"/>
                  </a:lnTo>
                  <a:lnTo>
                    <a:pt x="96" y="557"/>
                  </a:lnTo>
                  <a:lnTo>
                    <a:pt x="90" y="564"/>
                  </a:lnTo>
                  <a:lnTo>
                    <a:pt x="83" y="564"/>
                  </a:lnTo>
                  <a:lnTo>
                    <a:pt x="77" y="564"/>
                  </a:lnTo>
                  <a:lnTo>
                    <a:pt x="77" y="570"/>
                  </a:lnTo>
                  <a:lnTo>
                    <a:pt x="70" y="570"/>
                  </a:lnTo>
                  <a:lnTo>
                    <a:pt x="64" y="570"/>
                  </a:lnTo>
                  <a:lnTo>
                    <a:pt x="64" y="577"/>
                  </a:lnTo>
                  <a:lnTo>
                    <a:pt x="58" y="577"/>
                  </a:lnTo>
                  <a:lnTo>
                    <a:pt x="58" y="570"/>
                  </a:lnTo>
                  <a:lnTo>
                    <a:pt x="51" y="564"/>
                  </a:lnTo>
                  <a:lnTo>
                    <a:pt x="51" y="557"/>
                  </a:lnTo>
                  <a:lnTo>
                    <a:pt x="45" y="557"/>
                  </a:lnTo>
                  <a:lnTo>
                    <a:pt x="45" y="551"/>
                  </a:lnTo>
                  <a:lnTo>
                    <a:pt x="45" y="545"/>
                  </a:lnTo>
                  <a:lnTo>
                    <a:pt x="45" y="538"/>
                  </a:lnTo>
                  <a:lnTo>
                    <a:pt x="38" y="532"/>
                  </a:lnTo>
                  <a:lnTo>
                    <a:pt x="38" y="525"/>
                  </a:lnTo>
                  <a:lnTo>
                    <a:pt x="32" y="525"/>
                  </a:lnTo>
                  <a:lnTo>
                    <a:pt x="32" y="519"/>
                  </a:lnTo>
                  <a:lnTo>
                    <a:pt x="32" y="513"/>
                  </a:lnTo>
                  <a:lnTo>
                    <a:pt x="32" y="506"/>
                  </a:lnTo>
                  <a:lnTo>
                    <a:pt x="38" y="506"/>
                  </a:lnTo>
                  <a:lnTo>
                    <a:pt x="38" y="500"/>
                  </a:lnTo>
                  <a:lnTo>
                    <a:pt x="45" y="493"/>
                  </a:lnTo>
                  <a:lnTo>
                    <a:pt x="51" y="493"/>
                  </a:lnTo>
                  <a:lnTo>
                    <a:pt x="58" y="493"/>
                  </a:lnTo>
                  <a:lnTo>
                    <a:pt x="64" y="500"/>
                  </a:lnTo>
                  <a:lnTo>
                    <a:pt x="70" y="506"/>
                  </a:lnTo>
                  <a:lnTo>
                    <a:pt x="70" y="513"/>
                  </a:lnTo>
                  <a:lnTo>
                    <a:pt x="70" y="519"/>
                  </a:lnTo>
                  <a:lnTo>
                    <a:pt x="77" y="519"/>
                  </a:lnTo>
                  <a:lnTo>
                    <a:pt x="83" y="519"/>
                  </a:lnTo>
                  <a:lnTo>
                    <a:pt x="83" y="525"/>
                  </a:lnTo>
                  <a:lnTo>
                    <a:pt x="90" y="525"/>
                  </a:lnTo>
                  <a:lnTo>
                    <a:pt x="90" y="519"/>
                  </a:lnTo>
                  <a:lnTo>
                    <a:pt x="96" y="519"/>
                  </a:lnTo>
                  <a:lnTo>
                    <a:pt x="103" y="519"/>
                  </a:lnTo>
                  <a:lnTo>
                    <a:pt x="109" y="513"/>
                  </a:lnTo>
                  <a:lnTo>
                    <a:pt x="109" y="506"/>
                  </a:lnTo>
                  <a:lnTo>
                    <a:pt x="109" y="500"/>
                  </a:lnTo>
                  <a:lnTo>
                    <a:pt x="109" y="493"/>
                  </a:lnTo>
                  <a:lnTo>
                    <a:pt x="109" y="487"/>
                  </a:lnTo>
                  <a:lnTo>
                    <a:pt x="115" y="487"/>
                  </a:lnTo>
                  <a:lnTo>
                    <a:pt x="115" y="481"/>
                  </a:lnTo>
                  <a:lnTo>
                    <a:pt x="109" y="481"/>
                  </a:lnTo>
                  <a:lnTo>
                    <a:pt x="109" y="474"/>
                  </a:lnTo>
                  <a:lnTo>
                    <a:pt x="109" y="468"/>
                  </a:lnTo>
                  <a:lnTo>
                    <a:pt x="109" y="461"/>
                  </a:lnTo>
                  <a:lnTo>
                    <a:pt x="103" y="461"/>
                  </a:lnTo>
                  <a:lnTo>
                    <a:pt x="96" y="455"/>
                  </a:lnTo>
                  <a:lnTo>
                    <a:pt x="90" y="455"/>
                  </a:lnTo>
                  <a:lnTo>
                    <a:pt x="83" y="455"/>
                  </a:lnTo>
                  <a:lnTo>
                    <a:pt x="83" y="449"/>
                  </a:lnTo>
                  <a:lnTo>
                    <a:pt x="83" y="442"/>
                  </a:lnTo>
                  <a:lnTo>
                    <a:pt x="90" y="442"/>
                  </a:lnTo>
                  <a:lnTo>
                    <a:pt x="90" y="436"/>
                  </a:lnTo>
                  <a:lnTo>
                    <a:pt x="90" y="429"/>
                  </a:lnTo>
                  <a:lnTo>
                    <a:pt x="90" y="423"/>
                  </a:lnTo>
                  <a:lnTo>
                    <a:pt x="90" y="417"/>
                  </a:lnTo>
                  <a:lnTo>
                    <a:pt x="90" y="410"/>
                  </a:lnTo>
                  <a:lnTo>
                    <a:pt x="96" y="410"/>
                  </a:lnTo>
                  <a:lnTo>
                    <a:pt x="96" y="404"/>
                  </a:lnTo>
                  <a:lnTo>
                    <a:pt x="96" y="397"/>
                  </a:lnTo>
                  <a:lnTo>
                    <a:pt x="90" y="391"/>
                  </a:lnTo>
                  <a:lnTo>
                    <a:pt x="96" y="391"/>
                  </a:lnTo>
                  <a:lnTo>
                    <a:pt x="96" y="385"/>
                  </a:lnTo>
                  <a:lnTo>
                    <a:pt x="103" y="385"/>
                  </a:lnTo>
                  <a:lnTo>
                    <a:pt x="103" y="378"/>
                  </a:lnTo>
                  <a:lnTo>
                    <a:pt x="103" y="372"/>
                  </a:lnTo>
                  <a:lnTo>
                    <a:pt x="103" y="365"/>
                  </a:lnTo>
                  <a:lnTo>
                    <a:pt x="109" y="365"/>
                  </a:lnTo>
                  <a:lnTo>
                    <a:pt x="115" y="359"/>
                  </a:lnTo>
                  <a:lnTo>
                    <a:pt x="115" y="353"/>
                  </a:lnTo>
                  <a:lnTo>
                    <a:pt x="115" y="346"/>
                  </a:lnTo>
                  <a:lnTo>
                    <a:pt x="115" y="340"/>
                  </a:lnTo>
                  <a:lnTo>
                    <a:pt x="115" y="333"/>
                  </a:lnTo>
                  <a:lnTo>
                    <a:pt x="115" y="327"/>
                  </a:lnTo>
                  <a:lnTo>
                    <a:pt x="115" y="321"/>
                  </a:lnTo>
                  <a:lnTo>
                    <a:pt x="115" y="314"/>
                  </a:lnTo>
                  <a:lnTo>
                    <a:pt x="115" y="308"/>
                  </a:lnTo>
                  <a:lnTo>
                    <a:pt x="115" y="301"/>
                  </a:lnTo>
                  <a:lnTo>
                    <a:pt x="115" y="295"/>
                  </a:lnTo>
                  <a:lnTo>
                    <a:pt x="115" y="289"/>
                  </a:lnTo>
                  <a:lnTo>
                    <a:pt x="115" y="282"/>
                  </a:lnTo>
                  <a:lnTo>
                    <a:pt x="115" y="276"/>
                  </a:lnTo>
                  <a:lnTo>
                    <a:pt x="122" y="269"/>
                  </a:lnTo>
                  <a:lnTo>
                    <a:pt x="128" y="269"/>
                  </a:lnTo>
                  <a:lnTo>
                    <a:pt x="128" y="263"/>
                  </a:lnTo>
                  <a:lnTo>
                    <a:pt x="135" y="263"/>
                  </a:lnTo>
                  <a:lnTo>
                    <a:pt x="141" y="263"/>
                  </a:lnTo>
                  <a:lnTo>
                    <a:pt x="147" y="263"/>
                  </a:lnTo>
                  <a:lnTo>
                    <a:pt x="147" y="257"/>
                  </a:lnTo>
                  <a:lnTo>
                    <a:pt x="147" y="250"/>
                  </a:lnTo>
                  <a:lnTo>
                    <a:pt x="141" y="244"/>
                  </a:lnTo>
                  <a:lnTo>
                    <a:pt x="135" y="244"/>
                  </a:lnTo>
                  <a:lnTo>
                    <a:pt x="128" y="237"/>
                  </a:lnTo>
                  <a:lnTo>
                    <a:pt x="128" y="231"/>
                  </a:lnTo>
                  <a:lnTo>
                    <a:pt x="128" y="225"/>
                  </a:lnTo>
                  <a:lnTo>
                    <a:pt x="122" y="225"/>
                  </a:lnTo>
                  <a:lnTo>
                    <a:pt x="122" y="218"/>
                  </a:lnTo>
                  <a:lnTo>
                    <a:pt x="122" y="212"/>
                  </a:lnTo>
                  <a:lnTo>
                    <a:pt x="122" y="205"/>
                  </a:lnTo>
                  <a:lnTo>
                    <a:pt x="122" y="199"/>
                  </a:lnTo>
                  <a:lnTo>
                    <a:pt x="122" y="192"/>
                  </a:lnTo>
                  <a:lnTo>
                    <a:pt x="128" y="192"/>
                  </a:lnTo>
                  <a:lnTo>
                    <a:pt x="128" y="186"/>
                  </a:lnTo>
                  <a:lnTo>
                    <a:pt x="122" y="186"/>
                  </a:lnTo>
                  <a:lnTo>
                    <a:pt x="122" y="180"/>
                  </a:lnTo>
                  <a:lnTo>
                    <a:pt x="122" y="173"/>
                  </a:lnTo>
                  <a:lnTo>
                    <a:pt x="128" y="173"/>
                  </a:lnTo>
                  <a:lnTo>
                    <a:pt x="135" y="180"/>
                  </a:lnTo>
                  <a:lnTo>
                    <a:pt x="141" y="180"/>
                  </a:lnTo>
                  <a:lnTo>
                    <a:pt x="147" y="180"/>
                  </a:lnTo>
                  <a:lnTo>
                    <a:pt x="154" y="180"/>
                  </a:lnTo>
                  <a:lnTo>
                    <a:pt x="154" y="186"/>
                  </a:lnTo>
                  <a:lnTo>
                    <a:pt x="160" y="186"/>
                  </a:lnTo>
                  <a:lnTo>
                    <a:pt x="167" y="186"/>
                  </a:lnTo>
                  <a:lnTo>
                    <a:pt x="173" y="186"/>
                  </a:lnTo>
                  <a:lnTo>
                    <a:pt x="173" y="180"/>
                  </a:lnTo>
                  <a:lnTo>
                    <a:pt x="179" y="180"/>
                  </a:lnTo>
                  <a:lnTo>
                    <a:pt x="186" y="180"/>
                  </a:lnTo>
                  <a:lnTo>
                    <a:pt x="179" y="180"/>
                  </a:lnTo>
                  <a:lnTo>
                    <a:pt x="179" y="186"/>
                  </a:lnTo>
                  <a:lnTo>
                    <a:pt x="186" y="186"/>
                  </a:lnTo>
                  <a:lnTo>
                    <a:pt x="186" y="192"/>
                  </a:lnTo>
                  <a:lnTo>
                    <a:pt x="186" y="199"/>
                  </a:lnTo>
                  <a:lnTo>
                    <a:pt x="192" y="205"/>
                  </a:lnTo>
                  <a:lnTo>
                    <a:pt x="192" y="212"/>
                  </a:lnTo>
                  <a:lnTo>
                    <a:pt x="186" y="212"/>
                  </a:lnTo>
                  <a:lnTo>
                    <a:pt x="186" y="218"/>
                  </a:lnTo>
                  <a:lnTo>
                    <a:pt x="179" y="218"/>
                  </a:lnTo>
                  <a:lnTo>
                    <a:pt x="186" y="225"/>
                  </a:lnTo>
                  <a:lnTo>
                    <a:pt x="186" y="231"/>
                  </a:lnTo>
                  <a:lnTo>
                    <a:pt x="192" y="231"/>
                  </a:lnTo>
                  <a:lnTo>
                    <a:pt x="199" y="231"/>
                  </a:lnTo>
                  <a:lnTo>
                    <a:pt x="205" y="231"/>
                  </a:lnTo>
                  <a:lnTo>
                    <a:pt x="205" y="237"/>
                  </a:lnTo>
                  <a:lnTo>
                    <a:pt x="205" y="244"/>
                  </a:lnTo>
                  <a:lnTo>
                    <a:pt x="211" y="244"/>
                  </a:lnTo>
                  <a:lnTo>
                    <a:pt x="218" y="250"/>
                  </a:lnTo>
                  <a:lnTo>
                    <a:pt x="224" y="250"/>
                  </a:lnTo>
                  <a:lnTo>
                    <a:pt x="231" y="244"/>
                  </a:lnTo>
                  <a:lnTo>
                    <a:pt x="237" y="244"/>
                  </a:lnTo>
                  <a:lnTo>
                    <a:pt x="243" y="244"/>
                  </a:lnTo>
                  <a:lnTo>
                    <a:pt x="250" y="244"/>
                  </a:lnTo>
                  <a:lnTo>
                    <a:pt x="250" y="250"/>
                  </a:lnTo>
                  <a:lnTo>
                    <a:pt x="256" y="250"/>
                  </a:lnTo>
                  <a:lnTo>
                    <a:pt x="256" y="244"/>
                  </a:lnTo>
                  <a:lnTo>
                    <a:pt x="263" y="244"/>
                  </a:lnTo>
                  <a:lnTo>
                    <a:pt x="269" y="244"/>
                  </a:lnTo>
                  <a:lnTo>
                    <a:pt x="275" y="244"/>
                  </a:lnTo>
                  <a:lnTo>
                    <a:pt x="282" y="244"/>
                  </a:lnTo>
                  <a:lnTo>
                    <a:pt x="282" y="250"/>
                  </a:lnTo>
                  <a:lnTo>
                    <a:pt x="282" y="257"/>
                  </a:lnTo>
                  <a:lnTo>
                    <a:pt x="275" y="257"/>
                  </a:lnTo>
                  <a:lnTo>
                    <a:pt x="269" y="257"/>
                  </a:lnTo>
                  <a:lnTo>
                    <a:pt x="269" y="263"/>
                  </a:lnTo>
                  <a:lnTo>
                    <a:pt x="269" y="269"/>
                  </a:lnTo>
                  <a:lnTo>
                    <a:pt x="263" y="269"/>
                  </a:lnTo>
                  <a:lnTo>
                    <a:pt x="263" y="276"/>
                  </a:lnTo>
                  <a:lnTo>
                    <a:pt x="269" y="276"/>
                  </a:lnTo>
                  <a:lnTo>
                    <a:pt x="275" y="276"/>
                  </a:lnTo>
                  <a:lnTo>
                    <a:pt x="282" y="276"/>
                  </a:lnTo>
                  <a:lnTo>
                    <a:pt x="282" y="282"/>
                  </a:lnTo>
                  <a:lnTo>
                    <a:pt x="288" y="282"/>
                  </a:lnTo>
                  <a:lnTo>
                    <a:pt x="288" y="289"/>
                  </a:lnTo>
                  <a:lnTo>
                    <a:pt x="288" y="295"/>
                  </a:lnTo>
                  <a:lnTo>
                    <a:pt x="295" y="295"/>
                  </a:lnTo>
                  <a:lnTo>
                    <a:pt x="295" y="301"/>
                  </a:lnTo>
                  <a:lnTo>
                    <a:pt x="301" y="301"/>
                  </a:lnTo>
                  <a:lnTo>
                    <a:pt x="307" y="308"/>
                  </a:lnTo>
                  <a:lnTo>
                    <a:pt x="314" y="308"/>
                  </a:lnTo>
                  <a:lnTo>
                    <a:pt x="320" y="308"/>
                  </a:lnTo>
                  <a:lnTo>
                    <a:pt x="327" y="301"/>
                  </a:lnTo>
                  <a:lnTo>
                    <a:pt x="333" y="301"/>
                  </a:lnTo>
                  <a:lnTo>
                    <a:pt x="339" y="301"/>
                  </a:lnTo>
                  <a:lnTo>
                    <a:pt x="346" y="301"/>
                  </a:lnTo>
                  <a:lnTo>
                    <a:pt x="352" y="301"/>
                  </a:lnTo>
                  <a:lnTo>
                    <a:pt x="352" y="308"/>
                  </a:lnTo>
                  <a:lnTo>
                    <a:pt x="359" y="308"/>
                  </a:lnTo>
                  <a:lnTo>
                    <a:pt x="365" y="308"/>
                  </a:lnTo>
                  <a:lnTo>
                    <a:pt x="365" y="301"/>
                  </a:lnTo>
                  <a:lnTo>
                    <a:pt x="371" y="301"/>
                  </a:lnTo>
                  <a:lnTo>
                    <a:pt x="371" y="295"/>
                  </a:lnTo>
                  <a:lnTo>
                    <a:pt x="378" y="295"/>
                  </a:lnTo>
                  <a:lnTo>
                    <a:pt x="384" y="295"/>
                  </a:lnTo>
                  <a:lnTo>
                    <a:pt x="384" y="301"/>
                  </a:lnTo>
                  <a:lnTo>
                    <a:pt x="384" y="308"/>
                  </a:lnTo>
                  <a:lnTo>
                    <a:pt x="391" y="308"/>
                  </a:lnTo>
                  <a:lnTo>
                    <a:pt x="397" y="308"/>
                  </a:lnTo>
                  <a:lnTo>
                    <a:pt x="397" y="301"/>
                  </a:lnTo>
                  <a:lnTo>
                    <a:pt x="403" y="301"/>
                  </a:lnTo>
                  <a:lnTo>
                    <a:pt x="403" y="295"/>
                  </a:lnTo>
                  <a:lnTo>
                    <a:pt x="410" y="295"/>
                  </a:lnTo>
                  <a:lnTo>
                    <a:pt x="410" y="289"/>
                  </a:lnTo>
                  <a:lnTo>
                    <a:pt x="403" y="282"/>
                  </a:lnTo>
                  <a:lnTo>
                    <a:pt x="397" y="276"/>
                  </a:lnTo>
                  <a:lnTo>
                    <a:pt x="397" y="269"/>
                  </a:lnTo>
                  <a:lnTo>
                    <a:pt x="397" y="263"/>
                  </a:lnTo>
                  <a:lnTo>
                    <a:pt x="403" y="263"/>
                  </a:lnTo>
                  <a:lnTo>
                    <a:pt x="403" y="257"/>
                  </a:lnTo>
                  <a:lnTo>
                    <a:pt x="397" y="257"/>
                  </a:lnTo>
                  <a:lnTo>
                    <a:pt x="397" y="250"/>
                  </a:lnTo>
                  <a:lnTo>
                    <a:pt x="397" y="244"/>
                  </a:lnTo>
                  <a:lnTo>
                    <a:pt x="397" y="237"/>
                  </a:lnTo>
                  <a:lnTo>
                    <a:pt x="397" y="231"/>
                  </a:lnTo>
                  <a:lnTo>
                    <a:pt x="403" y="225"/>
                  </a:lnTo>
                  <a:lnTo>
                    <a:pt x="410" y="218"/>
                  </a:lnTo>
                  <a:lnTo>
                    <a:pt x="416" y="218"/>
                  </a:lnTo>
                  <a:lnTo>
                    <a:pt x="423" y="218"/>
                  </a:lnTo>
                  <a:lnTo>
                    <a:pt x="423" y="212"/>
                  </a:lnTo>
                  <a:lnTo>
                    <a:pt x="429" y="212"/>
                  </a:lnTo>
                  <a:lnTo>
                    <a:pt x="429" y="205"/>
                  </a:lnTo>
                  <a:lnTo>
                    <a:pt x="429" y="199"/>
                  </a:lnTo>
                  <a:lnTo>
                    <a:pt x="429" y="192"/>
                  </a:lnTo>
                  <a:lnTo>
                    <a:pt x="429" y="186"/>
                  </a:lnTo>
                  <a:lnTo>
                    <a:pt x="429" y="180"/>
                  </a:lnTo>
                  <a:lnTo>
                    <a:pt x="423" y="180"/>
                  </a:lnTo>
                  <a:lnTo>
                    <a:pt x="423" y="173"/>
                  </a:lnTo>
                  <a:lnTo>
                    <a:pt x="423" y="167"/>
                  </a:lnTo>
                  <a:lnTo>
                    <a:pt x="423" y="160"/>
                  </a:lnTo>
                  <a:lnTo>
                    <a:pt x="423" y="154"/>
                  </a:lnTo>
                  <a:lnTo>
                    <a:pt x="429" y="148"/>
                  </a:lnTo>
                  <a:lnTo>
                    <a:pt x="435" y="135"/>
                  </a:lnTo>
                  <a:lnTo>
                    <a:pt x="442" y="128"/>
                  </a:lnTo>
                  <a:lnTo>
                    <a:pt x="448" y="109"/>
                  </a:lnTo>
                  <a:lnTo>
                    <a:pt x="461" y="84"/>
                  </a:lnTo>
                  <a:lnTo>
                    <a:pt x="468" y="77"/>
                  </a:lnTo>
                  <a:lnTo>
                    <a:pt x="468" y="71"/>
                  </a:lnTo>
                  <a:lnTo>
                    <a:pt x="474" y="64"/>
                  </a:lnTo>
                  <a:lnTo>
                    <a:pt x="474" y="58"/>
                  </a:lnTo>
                  <a:lnTo>
                    <a:pt x="468" y="58"/>
                  </a:lnTo>
                  <a:lnTo>
                    <a:pt x="468" y="52"/>
                  </a:lnTo>
                  <a:lnTo>
                    <a:pt x="474" y="52"/>
                  </a:lnTo>
                  <a:lnTo>
                    <a:pt x="480" y="52"/>
                  </a:lnTo>
                  <a:lnTo>
                    <a:pt x="480" y="45"/>
                  </a:lnTo>
                  <a:lnTo>
                    <a:pt x="487" y="45"/>
                  </a:lnTo>
                  <a:lnTo>
                    <a:pt x="487" y="39"/>
                  </a:lnTo>
                  <a:lnTo>
                    <a:pt x="493" y="39"/>
                  </a:lnTo>
                  <a:lnTo>
                    <a:pt x="500" y="45"/>
                  </a:lnTo>
                  <a:lnTo>
                    <a:pt x="506" y="45"/>
                  </a:lnTo>
                  <a:lnTo>
                    <a:pt x="506" y="39"/>
                  </a:lnTo>
                  <a:lnTo>
                    <a:pt x="512" y="39"/>
                  </a:lnTo>
                  <a:lnTo>
                    <a:pt x="512" y="32"/>
                  </a:lnTo>
                  <a:lnTo>
                    <a:pt x="519" y="32"/>
                  </a:lnTo>
                  <a:lnTo>
                    <a:pt x="519" y="39"/>
                  </a:lnTo>
                  <a:lnTo>
                    <a:pt x="519" y="45"/>
                  </a:lnTo>
                  <a:lnTo>
                    <a:pt x="519" y="39"/>
                  </a:lnTo>
                  <a:lnTo>
                    <a:pt x="525" y="39"/>
                  </a:lnTo>
                  <a:lnTo>
                    <a:pt x="525" y="45"/>
                  </a:lnTo>
                  <a:lnTo>
                    <a:pt x="532" y="45"/>
                  </a:lnTo>
                  <a:lnTo>
                    <a:pt x="532" y="52"/>
                  </a:lnTo>
                  <a:lnTo>
                    <a:pt x="532" y="58"/>
                  </a:lnTo>
                  <a:lnTo>
                    <a:pt x="538" y="58"/>
                  </a:lnTo>
                  <a:lnTo>
                    <a:pt x="544" y="58"/>
                  </a:lnTo>
                  <a:lnTo>
                    <a:pt x="544" y="52"/>
                  </a:lnTo>
                  <a:lnTo>
                    <a:pt x="544" y="45"/>
                  </a:lnTo>
                  <a:lnTo>
                    <a:pt x="551" y="45"/>
                  </a:lnTo>
                  <a:lnTo>
                    <a:pt x="557" y="45"/>
                  </a:lnTo>
                  <a:lnTo>
                    <a:pt x="564" y="45"/>
                  </a:lnTo>
                  <a:lnTo>
                    <a:pt x="564" y="39"/>
                  </a:lnTo>
                  <a:lnTo>
                    <a:pt x="570" y="39"/>
                  </a:lnTo>
                  <a:lnTo>
                    <a:pt x="570" y="32"/>
                  </a:lnTo>
                  <a:lnTo>
                    <a:pt x="570" y="39"/>
                  </a:lnTo>
                  <a:lnTo>
                    <a:pt x="576" y="39"/>
                  </a:lnTo>
                  <a:lnTo>
                    <a:pt x="576" y="32"/>
                  </a:lnTo>
                  <a:lnTo>
                    <a:pt x="583" y="32"/>
                  </a:lnTo>
                  <a:lnTo>
                    <a:pt x="583" y="26"/>
                  </a:lnTo>
                  <a:lnTo>
                    <a:pt x="589" y="26"/>
                  </a:lnTo>
                  <a:lnTo>
                    <a:pt x="589" y="32"/>
                  </a:lnTo>
                  <a:lnTo>
                    <a:pt x="596" y="32"/>
                  </a:lnTo>
                  <a:lnTo>
                    <a:pt x="596" y="39"/>
                  </a:lnTo>
                  <a:lnTo>
                    <a:pt x="602" y="39"/>
                  </a:lnTo>
                  <a:lnTo>
                    <a:pt x="608" y="45"/>
                  </a:lnTo>
                  <a:lnTo>
                    <a:pt x="615" y="45"/>
                  </a:lnTo>
                  <a:lnTo>
                    <a:pt x="615" y="39"/>
                  </a:lnTo>
                  <a:lnTo>
                    <a:pt x="615" y="32"/>
                  </a:lnTo>
                  <a:lnTo>
                    <a:pt x="621" y="32"/>
                  </a:lnTo>
                  <a:lnTo>
                    <a:pt x="621" y="26"/>
                  </a:lnTo>
                  <a:lnTo>
                    <a:pt x="628" y="26"/>
                  </a:lnTo>
                  <a:lnTo>
                    <a:pt x="634" y="20"/>
                  </a:lnTo>
                  <a:lnTo>
                    <a:pt x="647" y="20"/>
                  </a:lnTo>
                  <a:lnTo>
                    <a:pt x="660" y="20"/>
                  </a:lnTo>
                  <a:lnTo>
                    <a:pt x="666" y="20"/>
                  </a:lnTo>
                  <a:lnTo>
                    <a:pt x="672" y="20"/>
                  </a:lnTo>
                  <a:lnTo>
                    <a:pt x="679" y="13"/>
                  </a:lnTo>
                  <a:lnTo>
                    <a:pt x="685" y="13"/>
                  </a:lnTo>
                  <a:lnTo>
                    <a:pt x="692" y="13"/>
                  </a:lnTo>
                  <a:lnTo>
                    <a:pt x="698" y="20"/>
                  </a:lnTo>
                  <a:lnTo>
                    <a:pt x="704" y="13"/>
                  </a:lnTo>
                  <a:lnTo>
                    <a:pt x="711" y="7"/>
                  </a:lnTo>
                  <a:lnTo>
                    <a:pt x="711" y="0"/>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endParaRPr lang="fr-FR" dirty="0"/>
            </a:p>
          </p:txBody>
        </p:sp>
      </p:grpSp>
      <p:sp>
        <p:nvSpPr>
          <p:cNvPr id="67" name="Graphic 61" descr="Marker with solid fill">
            <a:extLst>
              <a:ext uri="{FF2B5EF4-FFF2-40B4-BE49-F238E27FC236}">
                <a16:creationId xmlns:a16="http://schemas.microsoft.com/office/drawing/2014/main" id="{1D3AA556-FAE8-E167-773E-59526A95D8B9}"/>
              </a:ext>
            </a:extLst>
          </p:cNvPr>
          <p:cNvSpPr/>
          <p:nvPr/>
        </p:nvSpPr>
        <p:spPr>
          <a:xfrm>
            <a:off x="11135884" y="4429319"/>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endParaRPr lang="fr-FR"/>
          </a:p>
        </p:txBody>
      </p:sp>
      <p:grpSp>
        <p:nvGrpSpPr>
          <p:cNvPr id="80" name="Group 79">
            <a:extLst>
              <a:ext uri="{FF2B5EF4-FFF2-40B4-BE49-F238E27FC236}">
                <a16:creationId xmlns:a16="http://schemas.microsoft.com/office/drawing/2014/main" id="{AA6C7946-0B54-24E4-FD34-C236526F0D21}"/>
              </a:ext>
            </a:extLst>
          </p:cNvPr>
          <p:cNvGrpSpPr/>
          <p:nvPr/>
        </p:nvGrpSpPr>
        <p:grpSpPr>
          <a:xfrm>
            <a:off x="10140184" y="5794620"/>
            <a:ext cx="1238944" cy="230741"/>
            <a:chOff x="10325237" y="5829179"/>
            <a:chExt cx="1238944" cy="230741"/>
          </a:xfrm>
        </p:grpSpPr>
        <p:sp>
          <p:nvSpPr>
            <p:cNvPr id="74" name="Graphic 61" descr="Marker with solid fill">
              <a:extLst>
                <a:ext uri="{FF2B5EF4-FFF2-40B4-BE49-F238E27FC236}">
                  <a16:creationId xmlns:a16="http://schemas.microsoft.com/office/drawing/2014/main" id="{3C6E8328-4C51-D56D-C589-2B91A13E22F1}"/>
                </a:ext>
              </a:extLst>
            </p:cNvPr>
            <p:cNvSpPr/>
            <p:nvPr/>
          </p:nvSpPr>
          <p:spPr>
            <a:xfrm>
              <a:off x="10325237" y="5841371"/>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endParaRPr lang="fr-FR"/>
            </a:p>
          </p:txBody>
        </p:sp>
        <p:sp>
          <p:nvSpPr>
            <p:cNvPr id="75" name="TextBox 74">
              <a:extLst>
                <a:ext uri="{FF2B5EF4-FFF2-40B4-BE49-F238E27FC236}">
                  <a16:creationId xmlns:a16="http://schemas.microsoft.com/office/drawing/2014/main" id="{666AEA23-5FB6-6D3F-EEE3-494C6A7924B8}"/>
                </a:ext>
              </a:extLst>
            </p:cNvPr>
            <p:cNvSpPr txBox="1"/>
            <p:nvPr/>
          </p:nvSpPr>
          <p:spPr>
            <a:xfrm>
              <a:off x="10537056" y="5829179"/>
              <a:ext cx="1027125" cy="218549"/>
            </a:xfrm>
            <a:prstGeom prst="rect">
              <a:avLst/>
            </a:prstGeom>
            <a:ln w="6350">
              <a:noFill/>
              <a:miter lim="800000"/>
            </a:ln>
          </p:spPr>
          <p:txBody>
            <a:bodyPr vert="horz" wrap="square" lIns="0" tIns="0" rIns="0" bIns="0" rtlCol="0">
              <a:noAutofit/>
            </a:bodyPr>
            <a:lstStyle/>
            <a:p>
              <a:pPr algn="ctr">
                <a:spcBef>
                  <a:spcPts val="300"/>
                </a:spcBef>
                <a:spcAft>
                  <a:spcPts val="300"/>
                </a:spcAft>
                <a:buNone/>
              </a:pPr>
              <a:r>
                <a:rPr lang="fr-FR" sz="900" dirty="0"/>
                <a:t>Régions couvertes par le projet</a:t>
              </a:r>
            </a:p>
          </p:txBody>
        </p:sp>
      </p:grpSp>
      <p:grpSp>
        <p:nvGrpSpPr>
          <p:cNvPr id="79" name="Group 78">
            <a:extLst>
              <a:ext uri="{FF2B5EF4-FFF2-40B4-BE49-F238E27FC236}">
                <a16:creationId xmlns:a16="http://schemas.microsoft.com/office/drawing/2014/main" id="{FD22CC78-0F67-DE52-3752-F1F8858C54BF}"/>
              </a:ext>
            </a:extLst>
          </p:cNvPr>
          <p:cNvGrpSpPr/>
          <p:nvPr/>
        </p:nvGrpSpPr>
        <p:grpSpPr>
          <a:xfrm>
            <a:off x="1462075" y="6029247"/>
            <a:ext cx="8260153" cy="239250"/>
            <a:chOff x="1462075" y="5661497"/>
            <a:chExt cx="8260153" cy="239250"/>
          </a:xfrm>
        </p:grpSpPr>
        <p:sp>
          <p:nvSpPr>
            <p:cNvPr id="35" name="TextBox 34">
              <a:extLst>
                <a:ext uri="{FF2B5EF4-FFF2-40B4-BE49-F238E27FC236}">
                  <a16:creationId xmlns:a16="http://schemas.microsoft.com/office/drawing/2014/main" id="{BA423C47-2798-AFCE-EA3A-0D6B644C5C19}"/>
                </a:ext>
              </a:extLst>
            </p:cNvPr>
            <p:cNvSpPr txBox="1"/>
            <p:nvPr/>
          </p:nvSpPr>
          <p:spPr>
            <a:xfrm>
              <a:off x="1462075" y="5661497"/>
              <a:ext cx="1494907" cy="239250"/>
            </a:xfrm>
            <a:prstGeom prst="rect">
              <a:avLst/>
            </a:prstGeom>
            <a:ln w="6350">
              <a:noFill/>
              <a:miter lim="800000"/>
            </a:ln>
          </p:spPr>
          <p:txBody>
            <a:bodyPr vert="horz" wrap="square" lIns="0" tIns="0" rIns="0" bIns="0" rtlCol="0">
              <a:noAutofit/>
            </a:bodyPr>
            <a:lstStyle/>
            <a:p>
              <a:pPr algn="l">
                <a:spcBef>
                  <a:spcPts val="300"/>
                </a:spcBef>
                <a:spcAft>
                  <a:spcPts val="300"/>
                </a:spcAft>
                <a:buNone/>
              </a:pPr>
              <a:r>
                <a:rPr lang="fr-FR" sz="1150" dirty="0"/>
                <a:t>Etude de préfaisabilité</a:t>
              </a:r>
            </a:p>
          </p:txBody>
        </p:sp>
        <p:sp>
          <p:nvSpPr>
            <p:cNvPr id="36" name="TextBox 35">
              <a:extLst>
                <a:ext uri="{FF2B5EF4-FFF2-40B4-BE49-F238E27FC236}">
                  <a16:creationId xmlns:a16="http://schemas.microsoft.com/office/drawing/2014/main" id="{8721D6BC-0C6B-ECE3-F431-1B0C3132C922}"/>
                </a:ext>
              </a:extLst>
            </p:cNvPr>
            <p:cNvSpPr txBox="1"/>
            <p:nvPr/>
          </p:nvSpPr>
          <p:spPr>
            <a:xfrm>
              <a:off x="3717524" y="5661497"/>
              <a:ext cx="1494907" cy="239250"/>
            </a:xfrm>
            <a:prstGeom prst="rect">
              <a:avLst/>
            </a:prstGeom>
            <a:ln w="6350">
              <a:noFill/>
              <a:miter lim="800000"/>
            </a:ln>
          </p:spPr>
          <p:txBody>
            <a:bodyPr vert="horz" wrap="square" lIns="0" tIns="0" rIns="0" bIns="0" rtlCol="0">
              <a:noAutofit/>
            </a:bodyPr>
            <a:lstStyle/>
            <a:p>
              <a:pPr algn="ctr">
                <a:spcBef>
                  <a:spcPts val="300"/>
                </a:spcBef>
                <a:spcAft>
                  <a:spcPts val="300"/>
                </a:spcAft>
                <a:buNone/>
              </a:pPr>
              <a:r>
                <a:rPr lang="fr-FR" sz="1150" dirty="0"/>
                <a:t>Etude de faisabilité</a:t>
              </a:r>
            </a:p>
          </p:txBody>
        </p:sp>
        <p:sp>
          <p:nvSpPr>
            <p:cNvPr id="38" name="TextBox 37">
              <a:extLst>
                <a:ext uri="{FF2B5EF4-FFF2-40B4-BE49-F238E27FC236}">
                  <a16:creationId xmlns:a16="http://schemas.microsoft.com/office/drawing/2014/main" id="{E31FD273-1B36-F71B-0887-DC76D264BD47}"/>
                </a:ext>
              </a:extLst>
            </p:cNvPr>
            <p:cNvSpPr txBox="1"/>
            <p:nvPr/>
          </p:nvSpPr>
          <p:spPr>
            <a:xfrm>
              <a:off x="5974718" y="5661497"/>
              <a:ext cx="1494907" cy="239250"/>
            </a:xfrm>
            <a:prstGeom prst="rect">
              <a:avLst/>
            </a:prstGeom>
            <a:ln w="6350">
              <a:noFill/>
              <a:miter lim="800000"/>
            </a:ln>
          </p:spPr>
          <p:txBody>
            <a:bodyPr vert="horz" wrap="square" lIns="0" tIns="0" rIns="0" bIns="0" rtlCol="0">
              <a:noAutofit/>
            </a:bodyPr>
            <a:lstStyle/>
            <a:p>
              <a:pPr algn="ctr">
                <a:spcBef>
                  <a:spcPts val="300"/>
                </a:spcBef>
                <a:spcAft>
                  <a:spcPts val="300"/>
                </a:spcAft>
                <a:buNone/>
              </a:pPr>
              <a:r>
                <a:rPr lang="fr-FR" sz="1150" dirty="0"/>
                <a:t>Appel d’offre</a:t>
              </a:r>
            </a:p>
          </p:txBody>
        </p:sp>
        <p:sp>
          <p:nvSpPr>
            <p:cNvPr id="77" name="TextBox 76">
              <a:extLst>
                <a:ext uri="{FF2B5EF4-FFF2-40B4-BE49-F238E27FC236}">
                  <a16:creationId xmlns:a16="http://schemas.microsoft.com/office/drawing/2014/main" id="{E4E2A865-F68E-D248-BA11-09AC4601A8EE}"/>
                </a:ext>
              </a:extLst>
            </p:cNvPr>
            <p:cNvSpPr txBox="1"/>
            <p:nvPr/>
          </p:nvSpPr>
          <p:spPr>
            <a:xfrm>
              <a:off x="8227321" y="5661497"/>
              <a:ext cx="1494907" cy="239250"/>
            </a:xfrm>
            <a:prstGeom prst="rect">
              <a:avLst/>
            </a:prstGeom>
            <a:ln w="6350">
              <a:noFill/>
              <a:miter lim="800000"/>
            </a:ln>
          </p:spPr>
          <p:txBody>
            <a:bodyPr vert="horz" wrap="square" lIns="0" tIns="0" rIns="0" bIns="0" rtlCol="0">
              <a:noAutofit/>
            </a:bodyPr>
            <a:lstStyle/>
            <a:p>
              <a:pPr algn="ctr">
                <a:spcBef>
                  <a:spcPts val="300"/>
                </a:spcBef>
                <a:spcAft>
                  <a:spcPts val="300"/>
                </a:spcAft>
                <a:buNone/>
              </a:pPr>
              <a:r>
                <a:rPr lang="fr-FR" sz="1150" dirty="0"/>
                <a:t>Démarrage du projet</a:t>
              </a:r>
            </a:p>
          </p:txBody>
        </p:sp>
      </p:grpSp>
      <p:sp>
        <p:nvSpPr>
          <p:cNvPr id="78" name="CustomShape 21">
            <a:extLst>
              <a:ext uri="{FF2B5EF4-FFF2-40B4-BE49-F238E27FC236}">
                <a16:creationId xmlns:a16="http://schemas.microsoft.com/office/drawing/2014/main" id="{69F98668-620F-8F79-A5DD-4F06D542F424}"/>
              </a:ext>
            </a:extLst>
          </p:cNvPr>
          <p:cNvSpPr/>
          <p:nvPr/>
        </p:nvSpPr>
        <p:spPr>
          <a:xfrm>
            <a:off x="9755812" y="1107486"/>
            <a:ext cx="0" cy="5158745"/>
          </a:xfrm>
          <a:prstGeom prst="straightConnector1">
            <a:avLst/>
          </a:prstGeom>
          <a:noFill/>
          <a:ln w="12600">
            <a:solidFill>
              <a:schemeClr val="accent6"/>
            </a:solidFill>
            <a:round/>
          </a:ln>
        </p:spPr>
        <p:style>
          <a:lnRef idx="0">
            <a:scrgbClr r="0" g="0" b="0"/>
          </a:lnRef>
          <a:fillRef idx="0">
            <a:scrgbClr r="0" g="0" b="0"/>
          </a:fillRef>
          <a:effectRef idx="0">
            <a:scrgbClr r="0" g="0" b="0"/>
          </a:effectRef>
          <a:fontRef idx="minor"/>
        </p:style>
        <p:txBody>
          <a:bodyPr/>
          <a:lstStyle/>
          <a:p>
            <a:endParaRPr lang="fr-TG"/>
          </a:p>
        </p:txBody>
      </p:sp>
      <p:sp>
        <p:nvSpPr>
          <p:cNvPr id="81" name="TextBox 80">
            <a:extLst>
              <a:ext uri="{FF2B5EF4-FFF2-40B4-BE49-F238E27FC236}">
                <a16:creationId xmlns:a16="http://schemas.microsoft.com/office/drawing/2014/main" id="{D31636E0-1CD2-24E2-D9A5-EC9E598AAF0D}"/>
              </a:ext>
            </a:extLst>
          </p:cNvPr>
          <p:cNvSpPr txBox="1"/>
          <p:nvPr/>
        </p:nvSpPr>
        <p:spPr>
          <a:xfrm>
            <a:off x="9901180" y="6497781"/>
            <a:ext cx="1741984" cy="267563"/>
          </a:xfrm>
          <a:prstGeom prst="rect">
            <a:avLst/>
          </a:prstGeom>
          <a:ln w="6350">
            <a:noFill/>
            <a:miter lim="800000"/>
          </a:ln>
        </p:spPr>
        <p:txBody>
          <a:bodyPr vert="horz" wrap="square" lIns="0" tIns="0" rIns="0" bIns="0" rtlCol="0">
            <a:noAutofit/>
          </a:bodyPr>
          <a:lstStyle/>
          <a:p>
            <a:pPr>
              <a:spcBef>
                <a:spcPts val="300"/>
              </a:spcBef>
              <a:spcAft>
                <a:spcPts val="300"/>
              </a:spcAft>
            </a:pPr>
            <a:r>
              <a:rPr lang="fr-FR" sz="1050" i="1" dirty="0"/>
              <a:t>Mise à jour : Avril/2026</a:t>
            </a:r>
          </a:p>
          <a:p>
            <a:pPr>
              <a:spcBef>
                <a:spcPts val="300"/>
              </a:spcBef>
              <a:spcAft>
                <a:spcPts val="300"/>
              </a:spcAft>
            </a:pPr>
            <a:endParaRPr lang="fr-FR" sz="1050" i="1" dirty="0"/>
          </a:p>
        </p:txBody>
      </p:sp>
      <p:grpSp>
        <p:nvGrpSpPr>
          <p:cNvPr id="2" name="Group 25">
            <a:extLst>
              <a:ext uri="{FF2B5EF4-FFF2-40B4-BE49-F238E27FC236}">
                <a16:creationId xmlns:a16="http://schemas.microsoft.com/office/drawing/2014/main" id="{8622F700-9355-3AE1-4C63-BDB2943A461F}"/>
              </a:ext>
            </a:extLst>
          </p:cNvPr>
          <p:cNvGrpSpPr/>
          <p:nvPr/>
        </p:nvGrpSpPr>
        <p:grpSpPr>
          <a:xfrm>
            <a:off x="4306564" y="5669901"/>
            <a:ext cx="351016" cy="351016"/>
            <a:chOff x="2186558" y="5919217"/>
            <a:chExt cx="351016" cy="351016"/>
          </a:xfrm>
        </p:grpSpPr>
        <p:sp>
          <p:nvSpPr>
            <p:cNvPr id="3" name="Oval 13">
              <a:extLst>
                <a:ext uri="{FF2B5EF4-FFF2-40B4-BE49-F238E27FC236}">
                  <a16:creationId xmlns:a16="http://schemas.microsoft.com/office/drawing/2014/main" id="{60751FB1-5AA5-AFA8-81B8-6D0C2B43E9DB}"/>
                </a:ext>
              </a:extLst>
            </p:cNvPr>
            <p:cNvSpPr/>
            <p:nvPr/>
          </p:nvSpPr>
          <p:spPr>
            <a:xfrm>
              <a:off x="2186559" y="5919217"/>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fr-FR" sz="800" dirty="0" err="1">
                <a:solidFill>
                  <a:srgbClr val="236800"/>
                </a:solidFill>
              </a:endParaRPr>
            </a:p>
          </p:txBody>
        </p:sp>
        <p:sp>
          <p:nvSpPr>
            <p:cNvPr id="11" name="Graphic 17" descr="Badge Tick1 with solid fill">
              <a:extLst>
                <a:ext uri="{FF2B5EF4-FFF2-40B4-BE49-F238E27FC236}">
                  <a16:creationId xmlns:a16="http://schemas.microsoft.com/office/drawing/2014/main" id="{BCED25D5-2CEF-5083-748E-9EF5571496BF}"/>
                </a:ext>
              </a:extLst>
            </p:cNvPr>
            <p:cNvSpPr/>
            <p:nvPr/>
          </p:nvSpPr>
          <p:spPr>
            <a:xfrm>
              <a:off x="2186558" y="5919217"/>
              <a:ext cx="351016" cy="351016"/>
            </a:xfrm>
            <a:custGeom>
              <a:avLst/>
              <a:gdLst>
                <a:gd name="connsiteX0" fmla="*/ 175508 w 351016"/>
                <a:gd name="connsiteY0" fmla="*/ 0 h 351016"/>
                <a:gd name="connsiteX1" fmla="*/ 0 w 351016"/>
                <a:gd name="connsiteY1" fmla="*/ 175508 h 351016"/>
                <a:gd name="connsiteX2" fmla="*/ 175508 w 351016"/>
                <a:gd name="connsiteY2" fmla="*/ 351016 h 351016"/>
                <a:gd name="connsiteX3" fmla="*/ 351016 w 351016"/>
                <a:gd name="connsiteY3" fmla="*/ 175508 h 351016"/>
                <a:gd name="connsiteX4" fmla="*/ 351016 w 351016"/>
                <a:gd name="connsiteY4" fmla="*/ 175494 h 351016"/>
                <a:gd name="connsiteX5" fmla="*/ 175642 w 351016"/>
                <a:gd name="connsiteY5" fmla="*/ 0 h 351016"/>
                <a:gd name="connsiteX6" fmla="*/ 175508 w 351016"/>
                <a:gd name="connsiteY6" fmla="*/ 0 h 351016"/>
                <a:gd name="connsiteX7" fmla="*/ 218023 w 351016"/>
                <a:gd name="connsiteY7" fmla="*/ 183891 h 351016"/>
                <a:gd name="connsiteX8" fmla="*/ 140849 w 351016"/>
                <a:gd name="connsiteY8" fmla="*/ 261143 h 351016"/>
                <a:gd name="connsiteX9" fmla="*/ 74720 w 351016"/>
                <a:gd name="connsiteY9" fmla="*/ 195014 h 351016"/>
                <a:gd name="connsiteX10" fmla="*/ 96814 w 351016"/>
                <a:gd name="connsiteY10" fmla="*/ 172920 h 351016"/>
                <a:gd name="connsiteX11" fmla="*/ 140849 w 351016"/>
                <a:gd name="connsiteY11" fmla="*/ 216956 h 351016"/>
                <a:gd name="connsiteX12" fmla="*/ 204622 w 351016"/>
                <a:gd name="connsiteY12" fmla="*/ 152356 h 351016"/>
                <a:gd name="connsiteX13" fmla="*/ 259341 w 351016"/>
                <a:gd name="connsiteY13" fmla="*/ 98330 h 351016"/>
                <a:gd name="connsiteX14" fmla="*/ 261333 w 351016"/>
                <a:gd name="connsiteY14" fmla="*/ 96481 h 351016"/>
                <a:gd name="connsiteX15" fmla="*/ 263181 w 351016"/>
                <a:gd name="connsiteY15" fmla="*/ 94485 h 351016"/>
                <a:gd name="connsiteX16" fmla="*/ 285585 w 351016"/>
                <a:gd name="connsiteY16" fmla="*/ 116579 h 351016"/>
                <a:gd name="connsiteX17" fmla="*/ 218018 w 351016"/>
                <a:gd name="connsiteY17" fmla="*/ 183877 h 351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1016" h="351016">
                  <a:moveTo>
                    <a:pt x="175508" y="0"/>
                  </a:moveTo>
                  <a:cubicBezTo>
                    <a:pt x="78578" y="0"/>
                    <a:pt x="0" y="78578"/>
                    <a:pt x="0" y="175508"/>
                  </a:cubicBezTo>
                  <a:cubicBezTo>
                    <a:pt x="0" y="272438"/>
                    <a:pt x="78578" y="351016"/>
                    <a:pt x="175508" y="351016"/>
                  </a:cubicBezTo>
                  <a:cubicBezTo>
                    <a:pt x="272438" y="351016"/>
                    <a:pt x="351016" y="272438"/>
                    <a:pt x="351016" y="175508"/>
                  </a:cubicBezTo>
                  <a:cubicBezTo>
                    <a:pt x="351016" y="175503"/>
                    <a:pt x="351016" y="175499"/>
                    <a:pt x="351016" y="175494"/>
                  </a:cubicBezTo>
                  <a:cubicBezTo>
                    <a:pt x="351049" y="78605"/>
                    <a:pt x="272532" y="33"/>
                    <a:pt x="175642" y="0"/>
                  </a:cubicBezTo>
                  <a:cubicBezTo>
                    <a:pt x="175597" y="0"/>
                    <a:pt x="175553" y="0"/>
                    <a:pt x="175508" y="0"/>
                  </a:cubicBezTo>
                  <a:close/>
                  <a:moveTo>
                    <a:pt x="218023" y="183891"/>
                  </a:moveTo>
                  <a:cubicBezTo>
                    <a:pt x="192453" y="209415"/>
                    <a:pt x="166728" y="235166"/>
                    <a:pt x="140849" y="261143"/>
                  </a:cubicBezTo>
                  <a:cubicBezTo>
                    <a:pt x="118858" y="239048"/>
                    <a:pt x="96815" y="217005"/>
                    <a:pt x="74720" y="195014"/>
                  </a:cubicBezTo>
                  <a:lnTo>
                    <a:pt x="96814" y="172920"/>
                  </a:lnTo>
                  <a:lnTo>
                    <a:pt x="140849" y="216956"/>
                  </a:lnTo>
                  <a:cubicBezTo>
                    <a:pt x="162227" y="195270"/>
                    <a:pt x="183484" y="173737"/>
                    <a:pt x="204622" y="152356"/>
                  </a:cubicBezTo>
                  <a:cubicBezTo>
                    <a:pt x="225745" y="130978"/>
                    <a:pt x="237432" y="119504"/>
                    <a:pt x="259341" y="98330"/>
                  </a:cubicBezTo>
                  <a:cubicBezTo>
                    <a:pt x="259956" y="97715"/>
                    <a:pt x="260617" y="97105"/>
                    <a:pt x="261333" y="96481"/>
                  </a:cubicBezTo>
                  <a:cubicBezTo>
                    <a:pt x="262027" y="95892"/>
                    <a:pt x="262648" y="95222"/>
                    <a:pt x="263181" y="94485"/>
                  </a:cubicBezTo>
                  <a:lnTo>
                    <a:pt x="285585" y="116579"/>
                  </a:lnTo>
                  <a:cubicBezTo>
                    <a:pt x="259563" y="142457"/>
                    <a:pt x="243592" y="158354"/>
                    <a:pt x="218018" y="183877"/>
                  </a:cubicBezTo>
                  <a:close/>
                </a:path>
              </a:pathLst>
            </a:custGeom>
            <a:solidFill>
              <a:schemeClr val="accent1"/>
            </a:solidFill>
            <a:ln w="4564" cap="flat">
              <a:noFill/>
              <a:prstDash val="solid"/>
              <a:miter/>
            </a:ln>
          </p:spPr>
          <p:txBody>
            <a:bodyPr rtlCol="0" anchor="ctr"/>
            <a:lstStyle/>
            <a:p>
              <a:endParaRPr lang="fr-FR"/>
            </a:p>
          </p:txBody>
        </p:sp>
      </p:grpSp>
      <p:sp>
        <p:nvSpPr>
          <p:cNvPr id="10" name="Rectangle 9">
            <a:extLst>
              <a:ext uri="{FF2B5EF4-FFF2-40B4-BE49-F238E27FC236}">
                <a16:creationId xmlns:a16="http://schemas.microsoft.com/office/drawing/2014/main" id="{8D1C0DE8-373F-E996-4D17-792D5D753A40}"/>
              </a:ext>
            </a:extLst>
          </p:cNvPr>
          <p:cNvSpPr/>
          <p:nvPr/>
        </p:nvSpPr>
        <p:spPr>
          <a:xfrm>
            <a:off x="10910416" y="0"/>
            <a:ext cx="1281584" cy="437684"/>
          </a:xfrm>
          <a:prstGeom prst="rect">
            <a:avLst/>
          </a:prstGeom>
          <a:solidFill>
            <a:srgbClr val="005E00"/>
          </a:solidFill>
        </p:spPr>
        <p:txBody>
          <a:bodyPr wrap="square">
            <a:spAutoFit/>
          </a:bodyPr>
          <a:lstStyle/>
          <a:p>
            <a:pPr defTabSz="932863"/>
            <a:r>
              <a:rPr lang="fr-FR" sz="1122" b="1" dirty="0">
                <a:solidFill>
                  <a:srgbClr val="FFFFFF"/>
                </a:solidFill>
              </a:rPr>
              <a:t>FICHE PROJET</a:t>
            </a:r>
          </a:p>
          <a:p>
            <a:pPr algn="ctr" defTabSz="932863"/>
            <a:r>
              <a:rPr lang="fr-FR" sz="1122" b="1" dirty="0">
                <a:solidFill>
                  <a:srgbClr val="FFFFFF"/>
                </a:solidFill>
              </a:rPr>
              <a:t>MTCA </a:t>
            </a:r>
            <a:endParaRPr lang="en-GB" sz="1122" dirty="0">
              <a:solidFill>
                <a:srgbClr val="FFFFFF"/>
              </a:solidFill>
            </a:endParaRPr>
          </a:p>
        </p:txBody>
      </p:sp>
      <p:sp>
        <p:nvSpPr>
          <p:cNvPr id="15" name="Shape 2253">
            <a:extLst>
              <a:ext uri="{FF2B5EF4-FFF2-40B4-BE49-F238E27FC236}">
                <a16:creationId xmlns:a16="http://schemas.microsoft.com/office/drawing/2014/main" id="{8ACEFC6D-19FA-42FA-ADBE-2B50B1C59D0F}"/>
              </a:ext>
            </a:extLst>
          </p:cNvPr>
          <p:cNvSpPr txBox="1"/>
          <p:nvPr/>
        </p:nvSpPr>
        <p:spPr>
          <a:xfrm>
            <a:off x="3241488" y="4606154"/>
            <a:ext cx="6206302" cy="1153800"/>
          </a:xfrm>
          <a:prstGeom prst="rect">
            <a:avLst/>
          </a:prstGeom>
          <a:noFill/>
          <a:ln>
            <a:noFill/>
          </a:ln>
        </p:spPr>
        <p:txBody>
          <a:bodyPr wrap="square" lIns="0" tIns="0" rIns="0" bIns="0" numCol="1" anchor="t" anchorCtr="0">
            <a:noAutofit/>
          </a:bodyPr>
          <a:lstStyle/>
          <a:p>
            <a:pPr marL="228600" lvl="1" indent="-228600" defTabSz="932863">
              <a:spcAft>
                <a:spcPts val="306"/>
              </a:spcAft>
              <a:buClr>
                <a:srgbClr val="005E00"/>
              </a:buClr>
              <a:buSzPct val="122000"/>
              <a:buFont typeface="Arial" panose="020B0604020202020204" pitchFamily="34" charset="0"/>
              <a:buChar char="•"/>
            </a:pPr>
            <a:r>
              <a:rPr lang="fr-FR" sz="1153" dirty="0">
                <a:solidFill>
                  <a:srgbClr val="000000"/>
                </a:solidFill>
                <a:sym typeface="Arial"/>
              </a:rPr>
              <a:t>Partenariat public–privé (PPP) et des investisseurs privés, prêts concessionnels et subventions</a:t>
            </a:r>
          </a:p>
          <a:p>
            <a:pPr marL="228600" lvl="1" indent="-228600" defTabSz="932863">
              <a:spcAft>
                <a:spcPts val="306"/>
              </a:spcAft>
              <a:buClr>
                <a:srgbClr val="005E00"/>
              </a:buClr>
              <a:buSzPct val="122000"/>
              <a:buFont typeface="Arial" panose="020B0604020202020204" pitchFamily="34" charset="0"/>
              <a:buChar char="•"/>
            </a:pPr>
            <a:r>
              <a:rPr lang="fr-FR" sz="1200" dirty="0"/>
              <a:t>Joint-venture avec un opérateur touristique </a:t>
            </a:r>
          </a:p>
          <a:p>
            <a:pPr marL="228600" lvl="1" indent="-228600" defTabSz="932863">
              <a:spcAft>
                <a:spcPts val="306"/>
              </a:spcAft>
              <a:buClr>
                <a:srgbClr val="005E00"/>
              </a:buClr>
              <a:buSzPct val="122000"/>
              <a:buFont typeface="Arial" panose="020B0604020202020204" pitchFamily="34" charset="0"/>
              <a:buChar char="•"/>
            </a:pPr>
            <a:r>
              <a:rPr lang="fr-FR" sz="1153" dirty="0">
                <a:solidFill>
                  <a:srgbClr val="000000"/>
                </a:solidFill>
                <a:sym typeface="Arial"/>
              </a:rPr>
              <a:t>Les financements concessionnels seront remboursés à long terme selon des conditions préférentielles.</a:t>
            </a:r>
            <a:endParaRPr lang="fr-CA" sz="1153" dirty="0">
              <a:solidFill>
                <a:srgbClr val="000000"/>
              </a:solidFill>
              <a:sym typeface="Arial"/>
            </a:endParaRPr>
          </a:p>
        </p:txBody>
      </p:sp>
    </p:spTree>
    <p:extLst>
      <p:ext uri="{BB962C8B-B14F-4D97-AF65-F5344CB8AC3E}">
        <p14:creationId xmlns:p14="http://schemas.microsoft.com/office/powerpoint/2010/main" val="819043566"/>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CustomShape 1">
            <a:extLst>
              <a:ext uri="{FF2B5EF4-FFF2-40B4-BE49-F238E27FC236}">
                <a16:creationId xmlns:a16="http://schemas.microsoft.com/office/drawing/2014/main" id="{7ECE9A03-C0D4-4269-BE80-5F6B3FCAC40E}"/>
              </a:ext>
            </a:extLst>
          </p:cNvPr>
          <p:cNvSpPr/>
          <p:nvPr/>
        </p:nvSpPr>
        <p:spPr>
          <a:xfrm>
            <a:off x="267975" y="941850"/>
            <a:ext cx="11723397" cy="5450637"/>
          </a:xfrm>
          <a:prstGeom prst="rect">
            <a:avLst/>
          </a:prstGeom>
          <a:noFill/>
          <a:ln w="25560">
            <a:solidFill>
              <a:srgbClr val="006D00"/>
            </a:solidFill>
            <a:round/>
          </a:ln>
        </p:spPr>
        <p:style>
          <a:lnRef idx="0">
            <a:scrgbClr r="0" g="0" b="0"/>
          </a:lnRef>
          <a:fillRef idx="0">
            <a:scrgbClr r="0" g="0" b="0"/>
          </a:fillRef>
          <a:effectRef idx="0">
            <a:scrgbClr r="0" g="0" b="0"/>
          </a:effectRef>
          <a:fontRef idx="minor"/>
        </p:style>
        <p:txBody>
          <a:bodyPr/>
          <a:lstStyle/>
          <a:p>
            <a:pPr defTabSz="932863"/>
            <a:endParaRPr lang="en-GB" sz="1837" dirty="0">
              <a:solidFill>
                <a:srgbClr val="000000"/>
              </a:solidFill>
              <a:latin typeface="Arial"/>
            </a:endParaRPr>
          </a:p>
        </p:txBody>
      </p:sp>
      <p:sp>
        <p:nvSpPr>
          <p:cNvPr id="86" name="CustomShape 2"/>
          <p:cNvSpPr/>
          <p:nvPr/>
        </p:nvSpPr>
        <p:spPr>
          <a:xfrm>
            <a:off x="374214" y="1056436"/>
            <a:ext cx="1013071" cy="1200759"/>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defTabSz="932863"/>
            <a:r>
              <a:rPr lang="en-ZA" sz="1204" b="1" dirty="0">
                <a:solidFill>
                  <a:srgbClr val="FFFFFF"/>
                </a:solidFill>
                <a:latin typeface="Arial"/>
                <a:ea typeface="Arial"/>
              </a:rPr>
              <a:t>Aperçu</a:t>
            </a:r>
            <a:endParaRPr sz="1837" dirty="0">
              <a:solidFill>
                <a:srgbClr val="000000"/>
              </a:solidFill>
              <a:latin typeface="Arial"/>
            </a:endParaRPr>
          </a:p>
        </p:txBody>
      </p:sp>
      <p:sp>
        <p:nvSpPr>
          <p:cNvPr id="87" name="CustomShape 3"/>
          <p:cNvSpPr/>
          <p:nvPr/>
        </p:nvSpPr>
        <p:spPr>
          <a:xfrm>
            <a:off x="375850" y="2328312"/>
            <a:ext cx="1017605" cy="3204387"/>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defTabSz="932863"/>
            <a:r>
              <a:rPr lang="en-ZA" sz="1204" b="1" dirty="0">
                <a:solidFill>
                  <a:srgbClr val="FFFFFF"/>
                </a:solidFill>
                <a:latin typeface="Arial"/>
                <a:ea typeface="Arial"/>
              </a:rPr>
              <a:t>Description</a:t>
            </a:r>
            <a:endParaRPr sz="1837" dirty="0">
              <a:solidFill>
                <a:srgbClr val="000000"/>
              </a:solidFill>
              <a:latin typeface="Arial"/>
            </a:endParaRPr>
          </a:p>
        </p:txBody>
      </p:sp>
      <p:sp>
        <p:nvSpPr>
          <p:cNvPr id="89" name="CustomShape 5"/>
          <p:cNvSpPr/>
          <p:nvPr/>
        </p:nvSpPr>
        <p:spPr>
          <a:xfrm>
            <a:off x="2006603" y="1199929"/>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en-ZA" sz="1204" b="1" dirty="0">
                <a:solidFill>
                  <a:srgbClr val="236800"/>
                </a:solidFill>
                <a:latin typeface="Arial"/>
                <a:ea typeface="Arial"/>
              </a:rPr>
              <a:t>Localisation</a:t>
            </a:r>
            <a:endParaRPr sz="1837" dirty="0">
              <a:solidFill>
                <a:srgbClr val="000000"/>
              </a:solidFill>
              <a:latin typeface="Arial"/>
            </a:endParaRPr>
          </a:p>
        </p:txBody>
      </p:sp>
      <p:sp>
        <p:nvSpPr>
          <p:cNvPr id="90" name="CustomShape 6"/>
          <p:cNvSpPr/>
          <p:nvPr/>
        </p:nvSpPr>
        <p:spPr>
          <a:xfrm>
            <a:off x="3201777" y="1207191"/>
            <a:ext cx="5508665" cy="253049"/>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a:lnSpc>
                <a:spcPct val="100000"/>
              </a:lnSpc>
            </a:pPr>
            <a:r>
              <a:rPr lang="en-ZA" sz="1153" dirty="0">
                <a:solidFill>
                  <a:srgbClr val="000000"/>
                </a:solidFill>
                <a:latin typeface="Arial"/>
              </a:rPr>
              <a:t>Prefecture de MO</a:t>
            </a:r>
            <a:endParaRPr lang="en-ZA" sz="1153" dirty="0"/>
          </a:p>
        </p:txBody>
      </p:sp>
      <p:sp>
        <p:nvSpPr>
          <p:cNvPr id="91" name="CustomShape 7"/>
          <p:cNvSpPr/>
          <p:nvPr/>
        </p:nvSpPr>
        <p:spPr>
          <a:xfrm>
            <a:off x="2015195" y="1761610"/>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en-ZA" sz="1204" b="1" dirty="0">
                <a:solidFill>
                  <a:srgbClr val="236800"/>
                </a:solidFill>
                <a:latin typeface="Arial"/>
                <a:ea typeface="Arial"/>
              </a:rPr>
              <a:t>Coût estimatif</a:t>
            </a:r>
            <a:endParaRPr sz="1837" dirty="0">
              <a:solidFill>
                <a:srgbClr val="000000"/>
              </a:solidFill>
              <a:latin typeface="Arial"/>
            </a:endParaRPr>
          </a:p>
        </p:txBody>
      </p:sp>
      <p:sp>
        <p:nvSpPr>
          <p:cNvPr id="92" name="CustomShape 8"/>
          <p:cNvSpPr/>
          <p:nvPr/>
        </p:nvSpPr>
        <p:spPr>
          <a:xfrm>
            <a:off x="3233688" y="1721558"/>
            <a:ext cx="5508665" cy="253049"/>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en-US" sz="1200" i="0" u="none" strike="noStrike" dirty="0">
                <a:solidFill>
                  <a:srgbClr val="0D0D0D"/>
                </a:solidFill>
                <a:effectLst/>
                <a:latin typeface="Arial Narrow" panose="020B0606020202030204" pitchFamily="34" charset="0"/>
              </a:rPr>
              <a:t> 939 645 000 </a:t>
            </a:r>
            <a:r>
              <a:rPr lang="en-ZA" sz="1200" i="0" u="none" strike="noStrike" dirty="0">
                <a:solidFill>
                  <a:srgbClr val="000000"/>
                </a:solidFill>
                <a:effectLst/>
                <a:latin typeface="Arial"/>
              </a:rPr>
              <a:t>F CFA </a:t>
            </a:r>
            <a:r>
              <a:rPr lang="en-ZA" sz="1200" i="0" u="none" strike="noStrike" dirty="0" err="1">
                <a:solidFill>
                  <a:srgbClr val="000000"/>
                </a:solidFill>
                <a:effectLst/>
                <a:latin typeface="Arial"/>
              </a:rPr>
              <a:t>ou</a:t>
            </a:r>
            <a:r>
              <a:rPr lang="en-ZA" sz="1200" i="0" u="none" strike="noStrike" dirty="0">
                <a:solidFill>
                  <a:srgbClr val="000000"/>
                </a:solidFill>
                <a:effectLst/>
                <a:latin typeface="Arial"/>
              </a:rPr>
              <a:t> 1,5 million de dollars US</a:t>
            </a:r>
            <a:endParaRPr sz="1200" dirty="0">
              <a:solidFill>
                <a:srgbClr val="000000"/>
              </a:solidFill>
              <a:latin typeface="Arial"/>
            </a:endParaRPr>
          </a:p>
        </p:txBody>
      </p:sp>
      <p:sp>
        <p:nvSpPr>
          <p:cNvPr id="97" name="CustomShape 13"/>
          <p:cNvSpPr/>
          <p:nvPr/>
        </p:nvSpPr>
        <p:spPr>
          <a:xfrm>
            <a:off x="2026936" y="2401808"/>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en-ZA" sz="1204" b="1" dirty="0">
                <a:solidFill>
                  <a:srgbClr val="236800"/>
                </a:solidFill>
                <a:latin typeface="Arial"/>
                <a:ea typeface="Arial"/>
              </a:rPr>
              <a:t>Description et </a:t>
            </a:r>
            <a:r>
              <a:rPr lang="en-ZA" sz="1204" b="1" dirty="0">
                <a:solidFill>
                  <a:srgbClr val="236800"/>
                </a:solidFill>
                <a:ea typeface="Arial"/>
              </a:rPr>
              <a:t>caractéristiques</a:t>
            </a:r>
            <a:r>
              <a:rPr lang="en-ZA" sz="1204" b="1" dirty="0">
                <a:solidFill>
                  <a:srgbClr val="236800"/>
                </a:solidFill>
                <a:latin typeface="Arial"/>
                <a:ea typeface="Arial"/>
              </a:rPr>
              <a:t> techniques</a:t>
            </a:r>
            <a:endParaRPr sz="1837" dirty="0">
              <a:solidFill>
                <a:srgbClr val="000000"/>
              </a:solidFill>
              <a:latin typeface="Arial"/>
            </a:endParaRPr>
          </a:p>
        </p:txBody>
      </p:sp>
      <p:sp>
        <p:nvSpPr>
          <p:cNvPr id="99" name="CustomShape 15"/>
          <p:cNvSpPr/>
          <p:nvPr/>
        </p:nvSpPr>
        <p:spPr>
          <a:xfrm>
            <a:off x="1993255" y="3749459"/>
            <a:ext cx="1419494" cy="368738"/>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en-ZA" sz="1204" b="1" dirty="0" err="1">
                <a:solidFill>
                  <a:srgbClr val="236800"/>
                </a:solidFill>
                <a:latin typeface="Arial"/>
                <a:ea typeface="Arial"/>
              </a:rPr>
              <a:t>Opportunités</a:t>
            </a:r>
            <a:r>
              <a:rPr lang="en-ZA" sz="1204" b="1" dirty="0">
                <a:solidFill>
                  <a:srgbClr val="236800"/>
                </a:solidFill>
                <a:latin typeface="Arial"/>
                <a:ea typeface="Arial"/>
              </a:rPr>
              <a:t> de </a:t>
            </a:r>
            <a:r>
              <a:rPr lang="en-ZA" sz="1204" b="1" dirty="0" err="1">
                <a:solidFill>
                  <a:srgbClr val="236800"/>
                </a:solidFill>
                <a:latin typeface="Arial"/>
                <a:ea typeface="Arial"/>
              </a:rPr>
              <a:t>l’investissement</a:t>
            </a:r>
            <a:endParaRPr sz="1837" dirty="0">
              <a:solidFill>
                <a:srgbClr val="000000"/>
              </a:solidFill>
              <a:latin typeface="Arial"/>
            </a:endParaRPr>
          </a:p>
        </p:txBody>
      </p:sp>
      <p:sp>
        <p:nvSpPr>
          <p:cNvPr id="105" name="CustomShape 21"/>
          <p:cNvSpPr/>
          <p:nvPr/>
        </p:nvSpPr>
        <p:spPr>
          <a:xfrm>
            <a:off x="1682503" y="2054317"/>
            <a:ext cx="7812000" cy="0"/>
          </a:xfrm>
          <a:prstGeom prst="straightConnector1">
            <a:avLst/>
          </a:prstGeom>
          <a:noFill/>
          <a:ln w="12600">
            <a:solidFill>
              <a:schemeClr val="accent6"/>
            </a:solidFill>
            <a:round/>
          </a:ln>
        </p:spPr>
        <p:style>
          <a:lnRef idx="0">
            <a:scrgbClr r="0" g="0" b="0"/>
          </a:lnRef>
          <a:fillRef idx="0">
            <a:scrgbClr r="0" g="0" b="0"/>
          </a:fillRef>
          <a:effectRef idx="0">
            <a:scrgbClr r="0" g="0" b="0"/>
          </a:effectRef>
          <a:fontRef idx="minor"/>
        </p:style>
        <p:txBody>
          <a:bodyPr/>
          <a:lstStyle/>
          <a:p>
            <a:endParaRPr lang="fr-TG"/>
          </a:p>
        </p:txBody>
      </p:sp>
      <p:sp>
        <p:nvSpPr>
          <p:cNvPr id="106" name="CustomShape 22"/>
          <p:cNvSpPr/>
          <p:nvPr/>
        </p:nvSpPr>
        <p:spPr>
          <a:xfrm>
            <a:off x="1609831" y="1126390"/>
            <a:ext cx="242765" cy="294550"/>
          </a:xfrm>
          <a:custGeom>
            <a:avLst/>
            <a:gdLst/>
            <a:ahLst/>
            <a:cxnLst/>
            <a:rect l="0" t="0" r="r" b="b"/>
            <a:pathLst>
              <a:path w="120001" h="120001">
                <a:moveTo>
                  <a:pt x="98734" y="13125"/>
                </a:moveTo>
                <a:cubicBezTo>
                  <a:pt x="88101" y="4375"/>
                  <a:pt x="73670" y="0"/>
                  <a:pt x="60000" y="0"/>
                </a:cubicBezTo>
                <a:cubicBezTo>
                  <a:pt x="60000" y="0"/>
                  <a:pt x="60000" y="0"/>
                  <a:pt x="60000" y="0"/>
                </a:cubicBezTo>
                <a:cubicBezTo>
                  <a:pt x="46329" y="0"/>
                  <a:pt x="31898" y="4375"/>
                  <a:pt x="21265" y="13125"/>
                </a:cubicBezTo>
                <a:cubicBezTo>
                  <a:pt x="0" y="30625"/>
                  <a:pt x="0" y="59375"/>
                  <a:pt x="21265" y="76875"/>
                </a:cubicBezTo>
                <a:cubicBezTo>
                  <a:pt x="34936" y="89375"/>
                  <a:pt x="46329" y="93125"/>
                  <a:pt x="53164" y="108750"/>
                </a:cubicBezTo>
                <a:cubicBezTo>
                  <a:pt x="56962" y="117500"/>
                  <a:pt x="56962" y="117500"/>
                  <a:pt x="56962" y="117500"/>
                </a:cubicBezTo>
                <a:cubicBezTo>
                  <a:pt x="56962" y="118125"/>
                  <a:pt x="57721" y="120000"/>
                  <a:pt x="60000" y="120000"/>
                </a:cubicBezTo>
                <a:cubicBezTo>
                  <a:pt x="62278" y="120000"/>
                  <a:pt x="63037" y="118125"/>
                  <a:pt x="63037" y="117500"/>
                </a:cubicBezTo>
                <a:cubicBezTo>
                  <a:pt x="66835" y="108750"/>
                  <a:pt x="66835" y="108750"/>
                  <a:pt x="66835" y="108750"/>
                </a:cubicBezTo>
                <a:cubicBezTo>
                  <a:pt x="73670" y="93125"/>
                  <a:pt x="85063" y="89375"/>
                  <a:pt x="98734" y="76875"/>
                </a:cubicBezTo>
                <a:cubicBezTo>
                  <a:pt x="120000" y="59375"/>
                  <a:pt x="120000" y="30625"/>
                  <a:pt x="98734" y="13125"/>
                </a:cubicBezTo>
                <a:lnTo>
                  <a:pt x="60000" y="82500"/>
                </a:lnTo>
                <a:cubicBezTo>
                  <a:pt x="34936" y="82500"/>
                  <a:pt x="14430" y="65625"/>
                  <a:pt x="14430" y="45000"/>
                </a:cubicBezTo>
                <a:cubicBezTo>
                  <a:pt x="14430" y="24375"/>
                  <a:pt x="34936" y="7500"/>
                  <a:pt x="60000" y="7500"/>
                </a:cubicBezTo>
                <a:cubicBezTo>
                  <a:pt x="85063" y="7500"/>
                  <a:pt x="105569" y="24375"/>
                  <a:pt x="105569" y="45000"/>
                </a:cubicBezTo>
                <a:cubicBezTo>
                  <a:pt x="105569" y="65625"/>
                  <a:pt x="85063" y="82500"/>
                  <a:pt x="60000" y="82500"/>
                </a:cubicBezTo>
              </a:path>
            </a:pathLst>
          </a:custGeom>
          <a:solidFill>
            <a:schemeClr val="accent1"/>
          </a:solidFill>
          <a:ln>
            <a:noFill/>
          </a:ln>
        </p:spPr>
        <p:style>
          <a:lnRef idx="0">
            <a:scrgbClr r="0" g="0" b="0"/>
          </a:lnRef>
          <a:fillRef idx="0">
            <a:scrgbClr r="0" g="0" b="0"/>
          </a:fillRef>
          <a:effectRef idx="0">
            <a:scrgbClr r="0" g="0" b="0"/>
          </a:effectRef>
          <a:fontRef idx="minor"/>
        </p:style>
        <p:txBody>
          <a:bodyPr/>
          <a:lstStyle/>
          <a:p>
            <a:endParaRPr lang="fr-TG"/>
          </a:p>
        </p:txBody>
      </p:sp>
      <p:sp>
        <p:nvSpPr>
          <p:cNvPr id="123" name="CustomShape 39"/>
          <p:cNvSpPr/>
          <p:nvPr/>
        </p:nvSpPr>
        <p:spPr>
          <a:xfrm>
            <a:off x="1551982" y="3779942"/>
            <a:ext cx="339724" cy="307772"/>
          </a:xfrm>
          <a:custGeom>
            <a:avLst/>
            <a:gdLst/>
            <a:ahLst/>
            <a:cxnLst/>
            <a:rect l="0" t="0" r="r" b="b"/>
            <a:pathLst>
              <a:path w="120000" h="120001">
                <a:moveTo>
                  <a:pt x="7231" y="92805"/>
                </a:moveTo>
                <a:lnTo>
                  <a:pt x="7231" y="120000"/>
                </a:lnTo>
                <a:lnTo>
                  <a:pt x="34397" y="120000"/>
                </a:lnTo>
                <a:lnTo>
                  <a:pt x="34397" y="69064"/>
                </a:lnTo>
                <a:lnTo>
                  <a:pt x="32833" y="67338"/>
                </a:lnTo>
                <a:lnTo>
                  <a:pt x="7231" y="92805"/>
                </a:lnTo>
                <a:lnTo>
                  <a:pt x="42605" y="78129"/>
                </a:lnTo>
                <a:lnTo>
                  <a:pt x="42605" y="120000"/>
                </a:lnTo>
                <a:lnTo>
                  <a:pt x="70749" y="120000"/>
                </a:lnTo>
                <a:lnTo>
                  <a:pt x="70749" y="75539"/>
                </a:lnTo>
                <a:lnTo>
                  <a:pt x="55114" y="91942"/>
                </a:lnTo>
                <a:lnTo>
                  <a:pt x="42605" y="78129"/>
                </a:lnTo>
                <a:lnTo>
                  <a:pt x="88729" y="10143"/>
                </a:lnTo>
                <a:lnTo>
                  <a:pt x="96938" y="18345"/>
                </a:lnTo>
                <a:lnTo>
                  <a:pt x="55114" y="60863"/>
                </a:lnTo>
                <a:lnTo>
                  <a:pt x="32833" y="36474"/>
                </a:lnTo>
                <a:lnTo>
                  <a:pt x="0" y="69064"/>
                </a:lnTo>
                <a:lnTo>
                  <a:pt x="6449" y="77266"/>
                </a:lnTo>
                <a:lnTo>
                  <a:pt x="32833" y="51798"/>
                </a:lnTo>
                <a:lnTo>
                  <a:pt x="55114" y="76402"/>
                </a:lnTo>
                <a:lnTo>
                  <a:pt x="103583" y="25467"/>
                </a:lnTo>
                <a:lnTo>
                  <a:pt x="111791" y="35611"/>
                </a:lnTo>
                <a:lnTo>
                  <a:pt x="119999" y="0"/>
                </a:lnTo>
                <a:lnTo>
                  <a:pt x="88729" y="10143"/>
                </a:lnTo>
                <a:lnTo>
                  <a:pt x="78957" y="66474"/>
                </a:lnTo>
                <a:lnTo>
                  <a:pt x="78957" y="120000"/>
                </a:lnTo>
                <a:lnTo>
                  <a:pt x="106905" y="120000"/>
                </a:lnTo>
                <a:lnTo>
                  <a:pt x="106905" y="41870"/>
                </a:lnTo>
                <a:lnTo>
                  <a:pt x="105146" y="40143"/>
                </a:lnTo>
                <a:lnTo>
                  <a:pt x="78957" y="66474"/>
                </a:lnTo>
              </a:path>
            </a:pathLst>
          </a:custGeom>
          <a:solidFill>
            <a:schemeClr val="accent1"/>
          </a:solidFill>
          <a:ln>
            <a:noFill/>
          </a:ln>
        </p:spPr>
        <p:style>
          <a:lnRef idx="0">
            <a:scrgbClr r="0" g="0" b="0"/>
          </a:lnRef>
          <a:fillRef idx="0">
            <a:scrgbClr r="0" g="0" b="0"/>
          </a:fillRef>
          <a:effectRef idx="0">
            <a:scrgbClr r="0" g="0" b="0"/>
          </a:effectRef>
          <a:fontRef idx="minor"/>
        </p:style>
        <p:txBody>
          <a:bodyPr/>
          <a:lstStyle/>
          <a:p>
            <a:endParaRPr lang="fr-TG"/>
          </a:p>
        </p:txBody>
      </p:sp>
      <p:sp>
        <p:nvSpPr>
          <p:cNvPr id="133" name="CustomShape 48"/>
          <p:cNvSpPr/>
          <p:nvPr/>
        </p:nvSpPr>
        <p:spPr>
          <a:xfrm>
            <a:off x="1996212" y="4771941"/>
            <a:ext cx="1419494" cy="368738"/>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en-ZA" sz="1204" b="1" dirty="0" err="1">
                <a:solidFill>
                  <a:srgbClr val="236800"/>
                </a:solidFill>
                <a:latin typeface="Arial"/>
                <a:ea typeface="Arial"/>
              </a:rPr>
              <a:t>Partenariat</a:t>
            </a:r>
            <a:r>
              <a:rPr lang="en-ZA" sz="1204" b="1" dirty="0">
                <a:solidFill>
                  <a:srgbClr val="236800"/>
                </a:solidFill>
                <a:latin typeface="Arial"/>
                <a:ea typeface="Arial"/>
              </a:rPr>
              <a:t> recherché</a:t>
            </a:r>
            <a:endParaRPr sz="1837" dirty="0">
              <a:solidFill>
                <a:srgbClr val="000000"/>
              </a:solidFill>
              <a:latin typeface="Arial"/>
            </a:endParaRPr>
          </a:p>
        </p:txBody>
      </p:sp>
      <p:sp>
        <p:nvSpPr>
          <p:cNvPr id="137" name="CustomShape 52"/>
          <p:cNvSpPr/>
          <p:nvPr/>
        </p:nvSpPr>
        <p:spPr>
          <a:xfrm>
            <a:off x="1586690" y="1706821"/>
            <a:ext cx="259659" cy="297121"/>
          </a:xfrm>
          <a:custGeom>
            <a:avLst/>
            <a:gdLst/>
            <a:ahLst/>
            <a:cxnLst/>
            <a:rect l="0" t="0" r="r" b="b"/>
            <a:pathLst>
              <a:path w="120001" h="120001">
                <a:moveTo>
                  <a:pt x="58378" y="102992"/>
                </a:moveTo>
                <a:cubicBezTo>
                  <a:pt x="45405" y="109606"/>
                  <a:pt x="25945" y="109606"/>
                  <a:pt x="12972" y="102992"/>
                </a:cubicBezTo>
                <a:cubicBezTo>
                  <a:pt x="6486" y="100157"/>
                  <a:pt x="3243" y="96377"/>
                  <a:pt x="3243" y="91653"/>
                </a:cubicBezTo>
                <a:cubicBezTo>
                  <a:pt x="3243" y="102047"/>
                  <a:pt x="3243" y="102047"/>
                  <a:pt x="3243" y="102047"/>
                </a:cubicBezTo>
                <a:cubicBezTo>
                  <a:pt x="3243" y="105826"/>
                  <a:pt x="6486" y="110551"/>
                  <a:pt x="12972" y="113385"/>
                </a:cubicBezTo>
                <a:cubicBezTo>
                  <a:pt x="25945" y="120000"/>
                  <a:pt x="45405" y="120000"/>
                  <a:pt x="58378" y="113385"/>
                </a:cubicBezTo>
                <a:cubicBezTo>
                  <a:pt x="64864" y="110551"/>
                  <a:pt x="68108" y="105826"/>
                  <a:pt x="68108" y="102047"/>
                </a:cubicBezTo>
                <a:cubicBezTo>
                  <a:pt x="68108" y="91653"/>
                  <a:pt x="68108" y="91653"/>
                  <a:pt x="68108" y="91653"/>
                </a:cubicBezTo>
                <a:cubicBezTo>
                  <a:pt x="68108" y="96377"/>
                  <a:pt x="64864" y="100157"/>
                  <a:pt x="58378" y="102992"/>
                </a:cubicBezTo>
                <a:lnTo>
                  <a:pt x="58378" y="74645"/>
                </a:lnTo>
                <a:cubicBezTo>
                  <a:pt x="45405" y="81259"/>
                  <a:pt x="25945" y="81259"/>
                  <a:pt x="12972" y="74645"/>
                </a:cubicBezTo>
                <a:cubicBezTo>
                  <a:pt x="6486" y="71811"/>
                  <a:pt x="3243" y="67086"/>
                  <a:pt x="3243" y="63307"/>
                </a:cubicBezTo>
                <a:cubicBezTo>
                  <a:pt x="3243" y="72755"/>
                  <a:pt x="3243" y="72755"/>
                  <a:pt x="3243" y="72755"/>
                </a:cubicBezTo>
                <a:cubicBezTo>
                  <a:pt x="3243" y="77480"/>
                  <a:pt x="6486" y="81259"/>
                  <a:pt x="12972" y="85039"/>
                </a:cubicBezTo>
                <a:cubicBezTo>
                  <a:pt x="25945" y="90708"/>
                  <a:pt x="45405" y="90708"/>
                  <a:pt x="58378" y="85039"/>
                </a:cubicBezTo>
                <a:cubicBezTo>
                  <a:pt x="64864" y="81259"/>
                  <a:pt x="68108" y="77480"/>
                  <a:pt x="68108" y="72755"/>
                </a:cubicBezTo>
                <a:cubicBezTo>
                  <a:pt x="68108" y="63307"/>
                  <a:pt x="68108" y="63307"/>
                  <a:pt x="68108" y="63307"/>
                </a:cubicBezTo>
                <a:cubicBezTo>
                  <a:pt x="68108" y="67086"/>
                  <a:pt x="64864" y="71811"/>
                  <a:pt x="58378" y="74645"/>
                </a:cubicBezTo>
                <a:lnTo>
                  <a:pt x="58378" y="88818"/>
                </a:lnTo>
                <a:cubicBezTo>
                  <a:pt x="45405" y="95433"/>
                  <a:pt x="25945" y="95433"/>
                  <a:pt x="12972" y="88818"/>
                </a:cubicBezTo>
                <a:cubicBezTo>
                  <a:pt x="6486" y="85984"/>
                  <a:pt x="3243" y="82204"/>
                  <a:pt x="3243" y="77480"/>
                </a:cubicBezTo>
                <a:cubicBezTo>
                  <a:pt x="3243" y="87874"/>
                  <a:pt x="3243" y="87874"/>
                  <a:pt x="3243" y="87874"/>
                </a:cubicBezTo>
                <a:cubicBezTo>
                  <a:pt x="3243" y="91653"/>
                  <a:pt x="6486" y="95433"/>
                  <a:pt x="12972" y="99212"/>
                </a:cubicBezTo>
                <a:cubicBezTo>
                  <a:pt x="25945" y="104881"/>
                  <a:pt x="45405" y="104881"/>
                  <a:pt x="58378" y="99212"/>
                </a:cubicBezTo>
                <a:cubicBezTo>
                  <a:pt x="64864" y="95433"/>
                  <a:pt x="68108" y="91653"/>
                  <a:pt x="68108" y="87874"/>
                </a:cubicBezTo>
                <a:cubicBezTo>
                  <a:pt x="68108" y="77480"/>
                  <a:pt x="68108" y="77480"/>
                  <a:pt x="68108" y="77480"/>
                </a:cubicBezTo>
                <a:cubicBezTo>
                  <a:pt x="68108" y="82204"/>
                  <a:pt x="64864" y="85984"/>
                  <a:pt x="58378" y="88818"/>
                </a:cubicBezTo>
                <a:lnTo>
                  <a:pt x="12972" y="68976"/>
                </a:lnTo>
                <a:cubicBezTo>
                  <a:pt x="25945" y="75590"/>
                  <a:pt x="45405" y="75590"/>
                  <a:pt x="58378" y="68976"/>
                </a:cubicBezTo>
                <a:cubicBezTo>
                  <a:pt x="71351" y="63307"/>
                  <a:pt x="71351" y="52913"/>
                  <a:pt x="58378" y="46299"/>
                </a:cubicBezTo>
                <a:cubicBezTo>
                  <a:pt x="45405" y="39685"/>
                  <a:pt x="25945" y="39685"/>
                  <a:pt x="12972" y="46299"/>
                </a:cubicBezTo>
                <a:cubicBezTo>
                  <a:pt x="0" y="52913"/>
                  <a:pt x="0" y="63307"/>
                  <a:pt x="12972" y="68976"/>
                </a:cubicBezTo>
                <a:lnTo>
                  <a:pt x="62702" y="29291"/>
                </a:lnTo>
                <a:cubicBezTo>
                  <a:pt x="74594" y="35905"/>
                  <a:pt x="95135" y="35905"/>
                  <a:pt x="108108" y="29291"/>
                </a:cubicBezTo>
                <a:cubicBezTo>
                  <a:pt x="120000" y="22677"/>
                  <a:pt x="120000" y="12283"/>
                  <a:pt x="108108" y="6614"/>
                </a:cubicBezTo>
                <a:cubicBezTo>
                  <a:pt x="95135" y="0"/>
                  <a:pt x="74594" y="0"/>
                  <a:pt x="62702" y="6614"/>
                </a:cubicBezTo>
                <a:cubicBezTo>
                  <a:pt x="49729" y="12283"/>
                  <a:pt x="49729" y="22677"/>
                  <a:pt x="62702" y="29291"/>
                </a:cubicBezTo>
                <a:lnTo>
                  <a:pt x="108108" y="77480"/>
                </a:lnTo>
                <a:cubicBezTo>
                  <a:pt x="98378" y="82204"/>
                  <a:pt x="84324" y="84094"/>
                  <a:pt x="72432" y="81259"/>
                </a:cubicBezTo>
                <a:cubicBezTo>
                  <a:pt x="72432" y="90708"/>
                  <a:pt x="72432" y="90708"/>
                  <a:pt x="72432" y="90708"/>
                </a:cubicBezTo>
                <a:cubicBezTo>
                  <a:pt x="84324" y="93543"/>
                  <a:pt x="98378" y="92598"/>
                  <a:pt x="108108" y="87874"/>
                </a:cubicBezTo>
                <a:cubicBezTo>
                  <a:pt x="113513" y="84094"/>
                  <a:pt x="116756" y="80314"/>
                  <a:pt x="116756" y="76535"/>
                </a:cubicBezTo>
                <a:cubicBezTo>
                  <a:pt x="116756" y="66141"/>
                  <a:pt x="116756" y="66141"/>
                  <a:pt x="116756" y="66141"/>
                </a:cubicBezTo>
                <a:cubicBezTo>
                  <a:pt x="116756" y="70866"/>
                  <a:pt x="113513" y="74645"/>
                  <a:pt x="108108" y="77480"/>
                </a:cubicBezTo>
                <a:lnTo>
                  <a:pt x="108108" y="49133"/>
                </a:lnTo>
                <a:cubicBezTo>
                  <a:pt x="98378" y="53858"/>
                  <a:pt x="84324" y="54803"/>
                  <a:pt x="72432" y="52913"/>
                </a:cubicBezTo>
                <a:cubicBezTo>
                  <a:pt x="72432" y="62362"/>
                  <a:pt x="72432" y="62362"/>
                  <a:pt x="72432" y="62362"/>
                </a:cubicBezTo>
                <a:cubicBezTo>
                  <a:pt x="84324" y="65196"/>
                  <a:pt x="98378" y="63307"/>
                  <a:pt x="108108" y="58582"/>
                </a:cubicBezTo>
                <a:cubicBezTo>
                  <a:pt x="113513" y="55748"/>
                  <a:pt x="116756" y="51968"/>
                  <a:pt x="116756" y="47244"/>
                </a:cubicBezTo>
                <a:cubicBezTo>
                  <a:pt x="116756" y="37795"/>
                  <a:pt x="116756" y="37795"/>
                  <a:pt x="116756" y="37795"/>
                </a:cubicBezTo>
                <a:cubicBezTo>
                  <a:pt x="116756" y="41574"/>
                  <a:pt x="113513" y="46299"/>
                  <a:pt x="108108" y="49133"/>
                </a:cubicBezTo>
                <a:lnTo>
                  <a:pt x="108108" y="34960"/>
                </a:lnTo>
                <a:cubicBezTo>
                  <a:pt x="95135" y="40629"/>
                  <a:pt x="74594" y="40629"/>
                  <a:pt x="62702" y="34960"/>
                </a:cubicBezTo>
                <a:cubicBezTo>
                  <a:pt x="56216" y="31181"/>
                  <a:pt x="52972" y="27401"/>
                  <a:pt x="52972" y="23622"/>
                </a:cubicBezTo>
                <a:cubicBezTo>
                  <a:pt x="52972" y="33070"/>
                  <a:pt x="52972" y="33070"/>
                  <a:pt x="52972" y="33070"/>
                </a:cubicBezTo>
                <a:cubicBezTo>
                  <a:pt x="52972" y="36850"/>
                  <a:pt x="56216" y="41574"/>
                  <a:pt x="62702" y="44409"/>
                </a:cubicBezTo>
                <a:cubicBezTo>
                  <a:pt x="74594" y="51023"/>
                  <a:pt x="95135" y="51023"/>
                  <a:pt x="108108" y="44409"/>
                </a:cubicBezTo>
                <a:cubicBezTo>
                  <a:pt x="113513" y="41574"/>
                  <a:pt x="116756" y="36850"/>
                  <a:pt x="116756" y="33070"/>
                </a:cubicBezTo>
                <a:cubicBezTo>
                  <a:pt x="116756" y="23622"/>
                  <a:pt x="116756" y="23622"/>
                  <a:pt x="116756" y="23622"/>
                </a:cubicBezTo>
                <a:cubicBezTo>
                  <a:pt x="116756" y="27401"/>
                  <a:pt x="113513" y="31181"/>
                  <a:pt x="108108" y="34960"/>
                </a:cubicBezTo>
                <a:lnTo>
                  <a:pt x="108108" y="63307"/>
                </a:lnTo>
                <a:cubicBezTo>
                  <a:pt x="98378" y="68031"/>
                  <a:pt x="84324" y="68976"/>
                  <a:pt x="72432" y="67086"/>
                </a:cubicBezTo>
                <a:cubicBezTo>
                  <a:pt x="72432" y="76535"/>
                  <a:pt x="72432" y="76535"/>
                  <a:pt x="72432" y="76535"/>
                </a:cubicBezTo>
                <a:cubicBezTo>
                  <a:pt x="84324" y="79370"/>
                  <a:pt x="98378" y="78425"/>
                  <a:pt x="108108" y="73700"/>
                </a:cubicBezTo>
                <a:cubicBezTo>
                  <a:pt x="113513" y="69921"/>
                  <a:pt x="116756" y="66141"/>
                  <a:pt x="116756" y="61417"/>
                </a:cubicBezTo>
                <a:cubicBezTo>
                  <a:pt x="116756" y="51968"/>
                  <a:pt x="116756" y="51968"/>
                  <a:pt x="116756" y="51968"/>
                </a:cubicBezTo>
                <a:cubicBezTo>
                  <a:pt x="116756" y="55748"/>
                  <a:pt x="113513" y="60472"/>
                  <a:pt x="108108" y="63307"/>
                </a:cubicBezTo>
                <a:lnTo>
                  <a:pt x="108108" y="91653"/>
                </a:lnTo>
                <a:cubicBezTo>
                  <a:pt x="98378" y="96377"/>
                  <a:pt x="84324" y="98267"/>
                  <a:pt x="72432" y="95433"/>
                </a:cubicBezTo>
                <a:cubicBezTo>
                  <a:pt x="72432" y="105826"/>
                  <a:pt x="72432" y="105826"/>
                  <a:pt x="72432" y="105826"/>
                </a:cubicBezTo>
                <a:cubicBezTo>
                  <a:pt x="84324" y="107716"/>
                  <a:pt x="98378" y="106771"/>
                  <a:pt x="108108" y="102047"/>
                </a:cubicBezTo>
                <a:cubicBezTo>
                  <a:pt x="113513" y="99212"/>
                  <a:pt x="116756" y="94488"/>
                  <a:pt x="116756" y="90708"/>
                </a:cubicBezTo>
                <a:cubicBezTo>
                  <a:pt x="116756" y="80314"/>
                  <a:pt x="116756" y="80314"/>
                  <a:pt x="116756" y="80314"/>
                </a:cubicBezTo>
                <a:cubicBezTo>
                  <a:pt x="116756" y="85039"/>
                  <a:pt x="113513" y="88818"/>
                  <a:pt x="108108" y="91653"/>
                </a:cubicBezTo>
              </a:path>
            </a:pathLst>
          </a:custGeom>
          <a:solidFill>
            <a:schemeClr val="accent1"/>
          </a:solidFill>
          <a:ln>
            <a:noFill/>
          </a:ln>
        </p:spPr>
        <p:style>
          <a:lnRef idx="0">
            <a:scrgbClr r="0" g="0" b="0"/>
          </a:lnRef>
          <a:fillRef idx="0">
            <a:scrgbClr r="0" g="0" b="0"/>
          </a:fillRef>
          <a:effectRef idx="0">
            <a:scrgbClr r="0" g="0" b="0"/>
          </a:effectRef>
          <a:fontRef idx="minor"/>
        </p:style>
        <p:txBody>
          <a:bodyPr/>
          <a:lstStyle/>
          <a:p>
            <a:endParaRPr lang="fr-TG"/>
          </a:p>
        </p:txBody>
      </p:sp>
      <p:sp>
        <p:nvSpPr>
          <p:cNvPr id="59" name="Shape 2251"/>
          <p:cNvSpPr txBox="1"/>
          <p:nvPr/>
        </p:nvSpPr>
        <p:spPr>
          <a:xfrm>
            <a:off x="3233688" y="2191517"/>
            <a:ext cx="6260815" cy="1089823"/>
          </a:xfrm>
          <a:prstGeom prst="rect">
            <a:avLst/>
          </a:prstGeom>
          <a:noFill/>
          <a:ln>
            <a:noFill/>
          </a:ln>
        </p:spPr>
        <p:txBody>
          <a:bodyPr wrap="square" lIns="0" tIns="0" rIns="0" bIns="0" anchor="t" anchorCtr="0">
            <a:noAutofit/>
          </a:bodyPr>
          <a:lstStyle/>
          <a:p>
            <a:pPr marL="228600" indent="-228600" defTabSz="932863">
              <a:buClr>
                <a:srgbClr val="005E00"/>
              </a:buClr>
              <a:buSzPct val="122000"/>
              <a:buFont typeface="Arial" panose="020B0604020202020204" pitchFamily="34" charset="0"/>
              <a:buChar char="•"/>
            </a:pPr>
            <a:r>
              <a:rPr lang="fr-FR" sz="1153" dirty="0">
                <a:solidFill>
                  <a:srgbClr val="000000"/>
                </a:solidFill>
              </a:rPr>
              <a:t>Construction et équipement des bâtiments fonctionnels : bloc administratif, salle polyvalente, boutique de souvenirs, restaurant, infirmerie, dortoirs et bungalows (doubles et singles).</a:t>
            </a:r>
          </a:p>
          <a:p>
            <a:pPr marL="228600" indent="-228600" defTabSz="932863">
              <a:buClr>
                <a:srgbClr val="005E00"/>
              </a:buClr>
              <a:buSzPct val="122000"/>
              <a:buFont typeface="Arial" panose="020B0604020202020204" pitchFamily="34" charset="0"/>
              <a:buChar char="•"/>
            </a:pPr>
            <a:r>
              <a:rPr lang="fr-FR" sz="1153" dirty="0">
                <a:solidFill>
                  <a:srgbClr val="000000"/>
                </a:solidFill>
              </a:rPr>
              <a:t>Construction des infrastructures techniques : forage et château d’eau, </a:t>
            </a:r>
            <a:r>
              <a:rPr lang="fr-FR" sz="1153" dirty="0" err="1">
                <a:solidFill>
                  <a:srgbClr val="000000"/>
                </a:solidFill>
              </a:rPr>
              <a:t>mini-centrale</a:t>
            </a:r>
            <a:r>
              <a:rPr lang="fr-FR" sz="1153" dirty="0">
                <a:solidFill>
                  <a:srgbClr val="000000"/>
                </a:solidFill>
              </a:rPr>
              <a:t> solaire.</a:t>
            </a:r>
          </a:p>
          <a:p>
            <a:pPr marL="228600" indent="-228600" defTabSz="932863">
              <a:buClr>
                <a:srgbClr val="005E00"/>
              </a:buClr>
              <a:buSzPct val="122000"/>
              <a:buFont typeface="Arial" panose="020B0604020202020204" pitchFamily="34" charset="0"/>
              <a:buChar char="•"/>
            </a:pPr>
            <a:r>
              <a:rPr lang="fr-FR" sz="1153" dirty="0">
                <a:solidFill>
                  <a:srgbClr val="000000"/>
                </a:solidFill>
              </a:rPr>
              <a:t>Aménagement du site touristique : cascade (accès, points de vue, zones de baignade), pistes et voiries, espaces verts et zones paysagères..</a:t>
            </a:r>
          </a:p>
        </p:txBody>
      </p:sp>
      <p:sp>
        <p:nvSpPr>
          <p:cNvPr id="60" name="Shape 2253"/>
          <p:cNvSpPr txBox="1"/>
          <p:nvPr/>
        </p:nvSpPr>
        <p:spPr>
          <a:xfrm>
            <a:off x="3236317" y="3594150"/>
            <a:ext cx="5983386" cy="836857"/>
          </a:xfrm>
          <a:prstGeom prst="rect">
            <a:avLst/>
          </a:prstGeom>
          <a:noFill/>
          <a:ln>
            <a:noFill/>
          </a:ln>
        </p:spPr>
        <p:txBody>
          <a:bodyPr wrap="square" lIns="0" tIns="0" rIns="0" bIns="0" anchor="t" anchorCtr="0">
            <a:noAutofit/>
          </a:bodyPr>
          <a:lstStyle/>
          <a:p>
            <a:pPr marL="174930" lvl="1" indent="-174930">
              <a:spcAft>
                <a:spcPts val="306"/>
              </a:spcAft>
              <a:buClr>
                <a:srgbClr val="236800"/>
              </a:buClr>
              <a:buSzPct val="122500"/>
              <a:buFont typeface="Arial" panose="020B0604020202020204" pitchFamily="34" charset="0"/>
              <a:buChar char="•"/>
            </a:pPr>
            <a:r>
              <a:rPr lang="fr-FR" sz="1153" dirty="0"/>
              <a:t>Revenus directs issus de : droits d’entrée au site, hébergement, restauration et boutique de souvenirs, activités touristiques (visites guidées, loisirs)</a:t>
            </a:r>
          </a:p>
          <a:p>
            <a:pPr marL="174930" lvl="1" indent="-174930">
              <a:spcAft>
                <a:spcPts val="306"/>
              </a:spcAft>
              <a:buClr>
                <a:srgbClr val="236800"/>
              </a:buClr>
              <a:buSzPct val="122500"/>
              <a:buFont typeface="Arial" panose="020B0604020202020204" pitchFamily="34" charset="0"/>
              <a:buChar char="•"/>
            </a:pPr>
            <a:r>
              <a:rPr lang="fr-FR" sz="1153" dirty="0"/>
              <a:t>VAN-SE = 74 700 670  FCFA</a:t>
            </a:r>
          </a:p>
          <a:p>
            <a:pPr marL="174930" lvl="1" indent="-174930">
              <a:spcAft>
                <a:spcPts val="306"/>
              </a:spcAft>
              <a:buClr>
                <a:srgbClr val="236800"/>
              </a:buClr>
              <a:buSzPct val="122500"/>
              <a:buFont typeface="Arial" panose="020B0604020202020204" pitchFamily="34" charset="0"/>
              <a:buChar char="•"/>
            </a:pPr>
            <a:r>
              <a:rPr lang="fr-FR" sz="1153" dirty="0"/>
              <a:t>TRI= 11% et IP= 1,8</a:t>
            </a:r>
            <a:endParaRPr lang="en-US" sz="1153" dirty="0"/>
          </a:p>
          <a:p>
            <a:pPr marL="174930" lvl="1" indent="-174930">
              <a:spcAft>
                <a:spcPts val="306"/>
              </a:spcAft>
              <a:buClr>
                <a:schemeClr val="dk2"/>
              </a:buClr>
              <a:buSzPct val="122500"/>
              <a:buFont typeface="Arial" panose="020B0604020202020204" pitchFamily="34" charset="0"/>
              <a:buChar char="•"/>
            </a:pPr>
            <a:endParaRPr lang="fr-FR" sz="1153" i="1" dirty="0">
              <a:solidFill>
                <a:srgbClr val="2A6D07"/>
              </a:solidFill>
            </a:endParaRPr>
          </a:p>
        </p:txBody>
      </p:sp>
      <p:sp>
        <p:nvSpPr>
          <p:cNvPr id="61" name="Shape 2253"/>
          <p:cNvSpPr txBox="1"/>
          <p:nvPr/>
        </p:nvSpPr>
        <p:spPr>
          <a:xfrm>
            <a:off x="3233688" y="4632549"/>
            <a:ext cx="6260815" cy="920968"/>
          </a:xfrm>
          <a:prstGeom prst="rect">
            <a:avLst/>
          </a:prstGeom>
          <a:noFill/>
          <a:ln>
            <a:noFill/>
          </a:ln>
        </p:spPr>
        <p:txBody>
          <a:bodyPr wrap="square" lIns="0" tIns="0" rIns="0" bIns="0" numCol="1" anchor="t" anchorCtr="0">
            <a:noAutofit/>
          </a:bodyPr>
          <a:lstStyle/>
          <a:p>
            <a:pPr marL="201592" lvl="1" indent="-201592" algn="just">
              <a:spcAft>
                <a:spcPts val="306"/>
              </a:spcAft>
              <a:buClr>
                <a:srgbClr val="236800"/>
              </a:buClr>
              <a:buSzPct val="122500"/>
              <a:buFont typeface="Arial" panose="020B0604020202020204" pitchFamily="34" charset="0"/>
              <a:buChar char="•"/>
            </a:pPr>
            <a:r>
              <a:rPr lang="fr-FR" sz="1153" dirty="0">
                <a:solidFill>
                  <a:srgbClr val="000000"/>
                </a:solidFill>
                <a:sym typeface="Arial"/>
              </a:rPr>
              <a:t>Partenariat public–privé (PPP) et des investisseurs privés, prêts concessionnels et subventions</a:t>
            </a:r>
            <a:r>
              <a:rPr lang="fr-FR" sz="1153" i="1" dirty="0">
                <a:solidFill>
                  <a:srgbClr val="000000"/>
                </a:solidFill>
                <a:latin typeface="Arial"/>
                <a:ea typeface="Arial"/>
                <a:cs typeface="Arial"/>
                <a:sym typeface="Arial"/>
              </a:rPr>
              <a:t>,</a:t>
            </a:r>
          </a:p>
          <a:p>
            <a:pPr marL="201592" lvl="1" indent="-201592" algn="just">
              <a:spcAft>
                <a:spcPts val="306"/>
              </a:spcAft>
              <a:buClr>
                <a:srgbClr val="236800"/>
              </a:buClr>
              <a:buSzPct val="122500"/>
              <a:buFont typeface="Arial" panose="020B0604020202020204" pitchFamily="34" charset="0"/>
              <a:buChar char="•"/>
            </a:pPr>
            <a:r>
              <a:rPr lang="fr-FR" sz="1153" i="1" dirty="0">
                <a:solidFill>
                  <a:srgbClr val="000000"/>
                </a:solidFill>
                <a:latin typeface="Arial"/>
                <a:ea typeface="Arial"/>
                <a:cs typeface="Arial"/>
                <a:sym typeface="Arial"/>
              </a:rPr>
              <a:t>Les financements concessionnels seront remboursés à long terme selon des conditions préférentielles</a:t>
            </a:r>
            <a:endParaRPr lang="fr-CA" sz="1153" i="1" dirty="0">
              <a:solidFill>
                <a:srgbClr val="000000"/>
              </a:solidFill>
              <a:latin typeface="Arial"/>
              <a:ea typeface="Arial"/>
              <a:cs typeface="Arial"/>
              <a:sym typeface="Arial"/>
            </a:endParaRPr>
          </a:p>
        </p:txBody>
      </p:sp>
      <p:grpSp>
        <p:nvGrpSpPr>
          <p:cNvPr id="65" name="Shape 2300">
            <a:extLst>
              <a:ext uri="{FF2B5EF4-FFF2-40B4-BE49-F238E27FC236}">
                <a16:creationId xmlns:a16="http://schemas.microsoft.com/office/drawing/2014/main" id="{9E0B91E6-A723-4E00-B509-4FAD7302E64C}"/>
              </a:ext>
            </a:extLst>
          </p:cNvPr>
          <p:cNvGrpSpPr/>
          <p:nvPr/>
        </p:nvGrpSpPr>
        <p:grpSpPr>
          <a:xfrm>
            <a:off x="1588929" y="2499668"/>
            <a:ext cx="253724" cy="288562"/>
            <a:chOff x="1839913" y="5276850"/>
            <a:chExt cx="693736" cy="788987"/>
          </a:xfrm>
          <a:solidFill>
            <a:schemeClr val="accent1"/>
          </a:solidFill>
        </p:grpSpPr>
        <p:sp>
          <p:nvSpPr>
            <p:cNvPr id="68" name="Shape 2301">
              <a:extLst>
                <a:ext uri="{FF2B5EF4-FFF2-40B4-BE49-F238E27FC236}">
                  <a16:creationId xmlns:a16="http://schemas.microsoft.com/office/drawing/2014/main" id="{C02219D6-63E7-41FB-8C54-F48ED1141912}"/>
                </a:ext>
              </a:extLst>
            </p:cNvPr>
            <p:cNvSpPr/>
            <p:nvPr/>
          </p:nvSpPr>
          <p:spPr>
            <a:xfrm>
              <a:off x="1897063" y="5276850"/>
              <a:ext cx="166686" cy="192088"/>
            </a:xfrm>
            <a:custGeom>
              <a:avLst/>
              <a:gdLst/>
              <a:ahLst/>
              <a:cxnLst/>
              <a:rect l="0" t="0" r="0" b="0"/>
              <a:pathLst>
                <a:path w="120000" h="120000" extrusionOk="0">
                  <a:moveTo>
                    <a:pt x="60000" y="120000"/>
                  </a:moveTo>
                  <a:cubicBezTo>
                    <a:pt x="93818" y="119685"/>
                    <a:pt x="120000" y="85354"/>
                    <a:pt x="120000" y="55748"/>
                  </a:cubicBezTo>
                  <a:cubicBezTo>
                    <a:pt x="120000" y="25826"/>
                    <a:pt x="93090" y="629"/>
                    <a:pt x="60000" y="0"/>
                  </a:cubicBezTo>
                  <a:cubicBezTo>
                    <a:pt x="26909" y="629"/>
                    <a:pt x="0" y="26141"/>
                    <a:pt x="0" y="55748"/>
                  </a:cubicBezTo>
                  <a:cubicBezTo>
                    <a:pt x="0" y="85354"/>
                    <a:pt x="26545" y="119685"/>
                    <a:pt x="60000" y="120000"/>
                  </a:cubicBezTo>
                  <a:close/>
                </a:path>
              </a:pathLst>
            </a:custGeom>
            <a:grpFill/>
            <a:ln>
              <a:noFill/>
            </a:ln>
          </p:spPr>
          <p:txBody>
            <a:bodyPr wrap="square" lIns="91410" tIns="45704" rIns="91410" bIns="45704" anchor="t" anchorCtr="0">
              <a:noAutofit/>
            </a:bodyPr>
            <a:lstStyle/>
            <a:p>
              <a:pPr defTabSz="932863"/>
              <a:endParaRPr sz="1600" dirty="0">
                <a:solidFill>
                  <a:srgbClr val="000000"/>
                </a:solidFill>
                <a:latin typeface="Arial"/>
                <a:ea typeface="Arial"/>
                <a:cs typeface="Arial"/>
                <a:sym typeface="Arial"/>
              </a:endParaRPr>
            </a:p>
          </p:txBody>
        </p:sp>
        <p:sp>
          <p:nvSpPr>
            <p:cNvPr id="69" name="Shape 2302">
              <a:extLst>
                <a:ext uri="{FF2B5EF4-FFF2-40B4-BE49-F238E27FC236}">
                  <a16:creationId xmlns:a16="http://schemas.microsoft.com/office/drawing/2014/main" id="{2A18D865-3B1E-44B2-9B14-D94E676363A2}"/>
                </a:ext>
              </a:extLst>
            </p:cNvPr>
            <p:cNvSpPr/>
            <p:nvPr/>
          </p:nvSpPr>
          <p:spPr>
            <a:xfrm>
              <a:off x="1965325" y="5483225"/>
              <a:ext cx="30161" cy="19049"/>
            </a:xfrm>
            <a:custGeom>
              <a:avLst/>
              <a:gdLst/>
              <a:ahLst/>
              <a:cxnLst/>
              <a:rect l="0" t="0" r="0" b="0"/>
              <a:pathLst>
                <a:path w="120000" h="120000" extrusionOk="0">
                  <a:moveTo>
                    <a:pt x="104516" y="3157"/>
                  </a:moveTo>
                  <a:cubicBezTo>
                    <a:pt x="73548" y="0"/>
                    <a:pt x="44516" y="0"/>
                    <a:pt x="13548" y="3157"/>
                  </a:cubicBezTo>
                  <a:cubicBezTo>
                    <a:pt x="9677" y="3157"/>
                    <a:pt x="5806" y="6315"/>
                    <a:pt x="5806" y="12631"/>
                  </a:cubicBezTo>
                  <a:cubicBezTo>
                    <a:pt x="3870" y="18947"/>
                    <a:pt x="1935" y="25263"/>
                    <a:pt x="0" y="31578"/>
                  </a:cubicBezTo>
                  <a:cubicBezTo>
                    <a:pt x="0" y="34736"/>
                    <a:pt x="0" y="41052"/>
                    <a:pt x="0" y="44210"/>
                  </a:cubicBezTo>
                  <a:cubicBezTo>
                    <a:pt x="7741" y="69473"/>
                    <a:pt x="13548" y="91578"/>
                    <a:pt x="21290" y="113684"/>
                  </a:cubicBezTo>
                  <a:cubicBezTo>
                    <a:pt x="21290" y="120000"/>
                    <a:pt x="23225" y="120000"/>
                    <a:pt x="27096" y="120000"/>
                  </a:cubicBezTo>
                  <a:cubicBezTo>
                    <a:pt x="36774" y="120000"/>
                    <a:pt x="48387" y="120000"/>
                    <a:pt x="58064" y="120000"/>
                  </a:cubicBezTo>
                  <a:cubicBezTo>
                    <a:pt x="69677" y="120000"/>
                    <a:pt x="79354" y="120000"/>
                    <a:pt x="90967" y="120000"/>
                  </a:cubicBezTo>
                  <a:cubicBezTo>
                    <a:pt x="94838" y="120000"/>
                    <a:pt x="94838" y="120000"/>
                    <a:pt x="96774" y="113684"/>
                  </a:cubicBezTo>
                  <a:cubicBezTo>
                    <a:pt x="102580" y="97894"/>
                    <a:pt x="106451" y="78947"/>
                    <a:pt x="112258" y="63157"/>
                  </a:cubicBezTo>
                  <a:cubicBezTo>
                    <a:pt x="118064" y="47368"/>
                    <a:pt x="120000" y="31578"/>
                    <a:pt x="112258" y="12631"/>
                  </a:cubicBezTo>
                  <a:cubicBezTo>
                    <a:pt x="110322" y="6315"/>
                    <a:pt x="108387" y="3157"/>
                    <a:pt x="104516" y="3157"/>
                  </a:cubicBezTo>
                  <a:close/>
                </a:path>
              </a:pathLst>
            </a:custGeom>
            <a:grpFill/>
            <a:ln>
              <a:noFill/>
            </a:ln>
          </p:spPr>
          <p:txBody>
            <a:bodyPr wrap="square" lIns="91410" tIns="45704" rIns="91410" bIns="45704" anchor="t" anchorCtr="0">
              <a:noAutofit/>
            </a:bodyPr>
            <a:lstStyle/>
            <a:p>
              <a:pPr defTabSz="932863"/>
              <a:endParaRPr sz="1600" dirty="0">
                <a:solidFill>
                  <a:srgbClr val="000000"/>
                </a:solidFill>
                <a:latin typeface="Arial"/>
                <a:ea typeface="Arial"/>
                <a:cs typeface="Arial"/>
                <a:sym typeface="Arial"/>
              </a:endParaRPr>
            </a:p>
          </p:txBody>
        </p:sp>
        <p:sp>
          <p:nvSpPr>
            <p:cNvPr id="70" name="Shape 2303">
              <a:extLst>
                <a:ext uri="{FF2B5EF4-FFF2-40B4-BE49-F238E27FC236}">
                  <a16:creationId xmlns:a16="http://schemas.microsoft.com/office/drawing/2014/main" id="{84A25411-F685-4A8B-A5D8-6C9FBAADFBFB}"/>
                </a:ext>
              </a:extLst>
            </p:cNvPr>
            <p:cNvSpPr/>
            <p:nvPr/>
          </p:nvSpPr>
          <p:spPr>
            <a:xfrm>
              <a:off x="1839913" y="5483225"/>
              <a:ext cx="473075" cy="582612"/>
            </a:xfrm>
            <a:custGeom>
              <a:avLst/>
              <a:gdLst/>
              <a:ahLst/>
              <a:cxnLst/>
              <a:rect l="0" t="0" r="0" b="0"/>
              <a:pathLst>
                <a:path w="120000" h="120000" extrusionOk="0">
                  <a:moveTo>
                    <a:pt x="59235" y="14495"/>
                  </a:moveTo>
                  <a:cubicBezTo>
                    <a:pt x="111082" y="14495"/>
                    <a:pt x="111082" y="14495"/>
                    <a:pt x="111082" y="14495"/>
                  </a:cubicBezTo>
                  <a:cubicBezTo>
                    <a:pt x="116050" y="14495"/>
                    <a:pt x="120000" y="11182"/>
                    <a:pt x="120000" y="7247"/>
                  </a:cubicBezTo>
                  <a:cubicBezTo>
                    <a:pt x="120000" y="3313"/>
                    <a:pt x="116050" y="0"/>
                    <a:pt x="111082" y="0"/>
                  </a:cubicBezTo>
                  <a:cubicBezTo>
                    <a:pt x="58980" y="0"/>
                    <a:pt x="58980" y="0"/>
                    <a:pt x="58980" y="0"/>
                  </a:cubicBezTo>
                  <a:cubicBezTo>
                    <a:pt x="58980" y="0"/>
                    <a:pt x="58980" y="0"/>
                    <a:pt x="58980" y="0"/>
                  </a:cubicBezTo>
                  <a:cubicBezTo>
                    <a:pt x="47770" y="0"/>
                    <a:pt x="47770" y="0"/>
                    <a:pt x="47770" y="0"/>
                  </a:cubicBezTo>
                  <a:cubicBezTo>
                    <a:pt x="40000" y="12424"/>
                    <a:pt x="40000" y="12424"/>
                    <a:pt x="40000" y="12424"/>
                  </a:cubicBezTo>
                  <a:cubicBezTo>
                    <a:pt x="39617" y="11389"/>
                    <a:pt x="39363" y="10353"/>
                    <a:pt x="39108" y="9318"/>
                  </a:cubicBezTo>
                  <a:cubicBezTo>
                    <a:pt x="38726" y="7868"/>
                    <a:pt x="38343" y="6315"/>
                    <a:pt x="37834" y="4866"/>
                  </a:cubicBezTo>
                  <a:cubicBezTo>
                    <a:pt x="36433" y="4866"/>
                    <a:pt x="34904" y="4866"/>
                    <a:pt x="33503" y="4866"/>
                  </a:cubicBezTo>
                  <a:cubicBezTo>
                    <a:pt x="33248" y="4866"/>
                    <a:pt x="33248" y="4969"/>
                    <a:pt x="33248" y="5073"/>
                  </a:cubicBezTo>
                  <a:cubicBezTo>
                    <a:pt x="32611" y="7247"/>
                    <a:pt x="32101" y="9421"/>
                    <a:pt x="31464" y="11596"/>
                  </a:cubicBezTo>
                  <a:cubicBezTo>
                    <a:pt x="31464" y="11803"/>
                    <a:pt x="31337" y="12113"/>
                    <a:pt x="31337" y="12320"/>
                  </a:cubicBezTo>
                  <a:cubicBezTo>
                    <a:pt x="23439" y="0"/>
                    <a:pt x="23439" y="0"/>
                    <a:pt x="23439" y="0"/>
                  </a:cubicBezTo>
                  <a:cubicBezTo>
                    <a:pt x="12229" y="0"/>
                    <a:pt x="12229" y="0"/>
                    <a:pt x="12229" y="0"/>
                  </a:cubicBezTo>
                  <a:cubicBezTo>
                    <a:pt x="5477" y="0"/>
                    <a:pt x="0" y="4762"/>
                    <a:pt x="0" y="10560"/>
                  </a:cubicBezTo>
                  <a:cubicBezTo>
                    <a:pt x="0" y="50215"/>
                    <a:pt x="0" y="50215"/>
                    <a:pt x="0" y="50215"/>
                  </a:cubicBezTo>
                  <a:cubicBezTo>
                    <a:pt x="0" y="55703"/>
                    <a:pt x="4840" y="60155"/>
                    <a:pt x="11210" y="60569"/>
                  </a:cubicBezTo>
                  <a:cubicBezTo>
                    <a:pt x="12993" y="76617"/>
                    <a:pt x="14649" y="92769"/>
                    <a:pt x="16433" y="109128"/>
                  </a:cubicBezTo>
                  <a:cubicBezTo>
                    <a:pt x="17197" y="114823"/>
                    <a:pt x="21656" y="119689"/>
                    <a:pt x="26751" y="119896"/>
                  </a:cubicBezTo>
                  <a:cubicBezTo>
                    <a:pt x="32611" y="120000"/>
                    <a:pt x="38598" y="120000"/>
                    <a:pt x="44585" y="119896"/>
                  </a:cubicBezTo>
                  <a:cubicBezTo>
                    <a:pt x="49554" y="119689"/>
                    <a:pt x="54140" y="114823"/>
                    <a:pt x="54777" y="109128"/>
                  </a:cubicBezTo>
                  <a:cubicBezTo>
                    <a:pt x="56305" y="95461"/>
                    <a:pt x="57707" y="81898"/>
                    <a:pt x="59235" y="68438"/>
                  </a:cubicBezTo>
                  <a:cubicBezTo>
                    <a:pt x="59235" y="68438"/>
                    <a:pt x="59235" y="68438"/>
                    <a:pt x="59235" y="68438"/>
                  </a:cubicBezTo>
                  <a:lnTo>
                    <a:pt x="59235" y="14495"/>
                  </a:lnTo>
                  <a:close/>
                </a:path>
              </a:pathLst>
            </a:custGeom>
            <a:grpFill/>
            <a:ln>
              <a:noFill/>
            </a:ln>
          </p:spPr>
          <p:txBody>
            <a:bodyPr wrap="square" lIns="91410" tIns="45704" rIns="91410" bIns="45704" anchor="t" anchorCtr="0">
              <a:noAutofit/>
            </a:bodyPr>
            <a:lstStyle/>
            <a:p>
              <a:pPr defTabSz="932863"/>
              <a:endParaRPr sz="1600" dirty="0">
                <a:solidFill>
                  <a:srgbClr val="000000"/>
                </a:solidFill>
                <a:latin typeface="Arial"/>
                <a:ea typeface="Arial"/>
                <a:cs typeface="Arial"/>
                <a:sym typeface="Arial"/>
              </a:endParaRPr>
            </a:p>
          </p:txBody>
        </p:sp>
        <p:sp>
          <p:nvSpPr>
            <p:cNvPr id="71" name="Shape 2304">
              <a:extLst>
                <a:ext uri="{FF2B5EF4-FFF2-40B4-BE49-F238E27FC236}">
                  <a16:creationId xmlns:a16="http://schemas.microsoft.com/office/drawing/2014/main" id="{69D599DE-86A9-4E36-B0D7-CC58B19ED2E7}"/>
                </a:ext>
              </a:extLst>
            </p:cNvPr>
            <p:cNvSpPr/>
            <p:nvPr/>
          </p:nvSpPr>
          <p:spPr>
            <a:xfrm>
              <a:off x="2135188" y="5921375"/>
              <a:ext cx="282574" cy="144462"/>
            </a:xfrm>
            <a:custGeom>
              <a:avLst/>
              <a:gdLst/>
              <a:ahLst/>
              <a:cxnLst/>
              <a:rect l="0" t="0" r="0" b="0"/>
              <a:pathLst>
                <a:path w="120000" h="120000" extrusionOk="0">
                  <a:moveTo>
                    <a:pt x="72682" y="0"/>
                  </a:moveTo>
                  <a:cubicBezTo>
                    <a:pt x="47317" y="0"/>
                    <a:pt x="47317" y="0"/>
                    <a:pt x="47317" y="0"/>
                  </a:cubicBezTo>
                  <a:cubicBezTo>
                    <a:pt x="3623" y="88333"/>
                    <a:pt x="3623" y="88333"/>
                    <a:pt x="3623" y="88333"/>
                  </a:cubicBezTo>
                  <a:cubicBezTo>
                    <a:pt x="0" y="95416"/>
                    <a:pt x="0" y="107083"/>
                    <a:pt x="3623" y="114583"/>
                  </a:cubicBezTo>
                  <a:cubicBezTo>
                    <a:pt x="5541" y="117916"/>
                    <a:pt x="7886" y="120000"/>
                    <a:pt x="10017" y="120000"/>
                  </a:cubicBezTo>
                  <a:cubicBezTo>
                    <a:pt x="12362" y="120000"/>
                    <a:pt x="14706" y="117916"/>
                    <a:pt x="16625" y="114583"/>
                  </a:cubicBezTo>
                  <a:cubicBezTo>
                    <a:pt x="60106" y="26250"/>
                    <a:pt x="60106" y="26250"/>
                    <a:pt x="60106" y="26250"/>
                  </a:cubicBezTo>
                  <a:cubicBezTo>
                    <a:pt x="103587" y="114583"/>
                    <a:pt x="103587" y="114583"/>
                    <a:pt x="103587" y="114583"/>
                  </a:cubicBezTo>
                  <a:cubicBezTo>
                    <a:pt x="105293" y="117916"/>
                    <a:pt x="107637" y="120000"/>
                    <a:pt x="109982" y="120000"/>
                  </a:cubicBezTo>
                  <a:cubicBezTo>
                    <a:pt x="112326" y="120000"/>
                    <a:pt x="114671" y="117916"/>
                    <a:pt x="116376" y="114583"/>
                  </a:cubicBezTo>
                  <a:cubicBezTo>
                    <a:pt x="120000" y="107083"/>
                    <a:pt x="120000" y="95416"/>
                    <a:pt x="116376" y="88333"/>
                  </a:cubicBezTo>
                  <a:lnTo>
                    <a:pt x="72682" y="0"/>
                  </a:lnTo>
                  <a:close/>
                </a:path>
              </a:pathLst>
            </a:custGeom>
            <a:grpFill/>
            <a:ln>
              <a:noFill/>
            </a:ln>
          </p:spPr>
          <p:txBody>
            <a:bodyPr wrap="square" lIns="91410" tIns="45704" rIns="91410" bIns="45704" anchor="t" anchorCtr="0">
              <a:noAutofit/>
            </a:bodyPr>
            <a:lstStyle/>
            <a:p>
              <a:pPr defTabSz="932863"/>
              <a:endParaRPr sz="1600" dirty="0">
                <a:solidFill>
                  <a:srgbClr val="000000"/>
                </a:solidFill>
                <a:latin typeface="Arial"/>
                <a:ea typeface="Arial"/>
                <a:cs typeface="Arial"/>
                <a:sym typeface="Arial"/>
              </a:endParaRPr>
            </a:p>
          </p:txBody>
        </p:sp>
        <p:sp>
          <p:nvSpPr>
            <p:cNvPr id="72" name="Shape 2305">
              <a:extLst>
                <a:ext uri="{FF2B5EF4-FFF2-40B4-BE49-F238E27FC236}">
                  <a16:creationId xmlns:a16="http://schemas.microsoft.com/office/drawing/2014/main" id="{F4BAE191-290C-42F5-8531-556E328EC965}"/>
                </a:ext>
              </a:extLst>
            </p:cNvPr>
            <p:cNvSpPr/>
            <p:nvPr/>
          </p:nvSpPr>
          <p:spPr>
            <a:xfrm>
              <a:off x="2092325" y="5278437"/>
              <a:ext cx="441324" cy="614363"/>
            </a:xfrm>
            <a:custGeom>
              <a:avLst/>
              <a:gdLst/>
              <a:ahLst/>
              <a:cxnLst/>
              <a:rect l="0" t="0" r="0" b="0"/>
              <a:pathLst>
                <a:path w="120000" h="120000" extrusionOk="0">
                  <a:moveTo>
                    <a:pt x="103071" y="10622"/>
                  </a:moveTo>
                  <a:cubicBezTo>
                    <a:pt x="72491" y="10622"/>
                    <a:pt x="72491" y="10622"/>
                    <a:pt x="72491" y="10622"/>
                  </a:cubicBezTo>
                  <a:cubicBezTo>
                    <a:pt x="71262" y="4622"/>
                    <a:pt x="64163" y="0"/>
                    <a:pt x="55563" y="0"/>
                  </a:cubicBezTo>
                  <a:cubicBezTo>
                    <a:pt x="44232" y="0"/>
                    <a:pt x="44232" y="0"/>
                    <a:pt x="44232" y="0"/>
                  </a:cubicBezTo>
                  <a:cubicBezTo>
                    <a:pt x="35631" y="0"/>
                    <a:pt x="28532" y="4622"/>
                    <a:pt x="27440" y="10622"/>
                  </a:cubicBezTo>
                  <a:cubicBezTo>
                    <a:pt x="0" y="10622"/>
                    <a:pt x="0" y="10622"/>
                    <a:pt x="0" y="10622"/>
                  </a:cubicBezTo>
                  <a:cubicBezTo>
                    <a:pt x="682" y="12688"/>
                    <a:pt x="1228" y="14852"/>
                    <a:pt x="1228" y="17114"/>
                  </a:cubicBezTo>
                  <a:cubicBezTo>
                    <a:pt x="1228" y="17704"/>
                    <a:pt x="1092" y="18196"/>
                    <a:pt x="1092" y="18786"/>
                  </a:cubicBezTo>
                  <a:cubicBezTo>
                    <a:pt x="34402" y="18786"/>
                    <a:pt x="34402" y="18786"/>
                    <a:pt x="34402" y="18786"/>
                  </a:cubicBezTo>
                  <a:cubicBezTo>
                    <a:pt x="38907" y="18786"/>
                    <a:pt x="38907" y="18786"/>
                    <a:pt x="38907" y="18786"/>
                  </a:cubicBezTo>
                  <a:cubicBezTo>
                    <a:pt x="60887" y="18786"/>
                    <a:pt x="60887" y="18786"/>
                    <a:pt x="60887" y="18786"/>
                  </a:cubicBezTo>
                  <a:cubicBezTo>
                    <a:pt x="66894" y="18786"/>
                    <a:pt x="66894" y="18786"/>
                    <a:pt x="66894" y="18786"/>
                  </a:cubicBezTo>
                  <a:cubicBezTo>
                    <a:pt x="103071" y="18786"/>
                    <a:pt x="103071" y="18786"/>
                    <a:pt x="103071" y="18786"/>
                  </a:cubicBezTo>
                  <a:cubicBezTo>
                    <a:pt x="106211" y="18786"/>
                    <a:pt x="108668" y="20852"/>
                    <a:pt x="108668" y="23409"/>
                  </a:cubicBezTo>
                  <a:cubicBezTo>
                    <a:pt x="108668" y="107213"/>
                    <a:pt x="108668" y="107213"/>
                    <a:pt x="108668" y="107213"/>
                  </a:cubicBezTo>
                  <a:cubicBezTo>
                    <a:pt x="108668" y="109770"/>
                    <a:pt x="106211" y="111836"/>
                    <a:pt x="103071" y="111836"/>
                  </a:cubicBezTo>
                  <a:cubicBezTo>
                    <a:pt x="3139" y="111836"/>
                    <a:pt x="3139" y="111836"/>
                    <a:pt x="3139" y="111836"/>
                  </a:cubicBezTo>
                  <a:cubicBezTo>
                    <a:pt x="2866" y="114590"/>
                    <a:pt x="2457" y="117344"/>
                    <a:pt x="2184" y="120000"/>
                  </a:cubicBezTo>
                  <a:cubicBezTo>
                    <a:pt x="103071" y="120000"/>
                    <a:pt x="103071" y="120000"/>
                    <a:pt x="103071" y="120000"/>
                  </a:cubicBezTo>
                  <a:cubicBezTo>
                    <a:pt x="112491" y="120000"/>
                    <a:pt x="120000" y="114295"/>
                    <a:pt x="120000" y="107213"/>
                  </a:cubicBezTo>
                  <a:cubicBezTo>
                    <a:pt x="120000" y="23409"/>
                    <a:pt x="120000" y="23409"/>
                    <a:pt x="120000" y="23409"/>
                  </a:cubicBezTo>
                  <a:cubicBezTo>
                    <a:pt x="120000" y="16327"/>
                    <a:pt x="112491" y="10622"/>
                    <a:pt x="103071" y="10622"/>
                  </a:cubicBezTo>
                  <a:close/>
                </a:path>
              </a:pathLst>
            </a:custGeom>
            <a:grpFill/>
            <a:ln>
              <a:noFill/>
            </a:ln>
          </p:spPr>
          <p:txBody>
            <a:bodyPr wrap="square" lIns="91410" tIns="45704" rIns="91410" bIns="45704" anchor="t" anchorCtr="0">
              <a:noAutofit/>
            </a:bodyPr>
            <a:lstStyle/>
            <a:p>
              <a:pPr defTabSz="932863"/>
              <a:endParaRPr sz="1600" dirty="0">
                <a:solidFill>
                  <a:srgbClr val="000000"/>
                </a:solidFill>
                <a:latin typeface="Arial"/>
                <a:ea typeface="Arial"/>
                <a:cs typeface="Arial"/>
                <a:sym typeface="Arial"/>
              </a:endParaRPr>
            </a:p>
          </p:txBody>
        </p:sp>
      </p:grpSp>
      <p:pic>
        <p:nvPicPr>
          <p:cNvPr id="98" name="Picture 79" descr="A close up of a logo&#10;&#10;Description generated with very high confidence">
            <a:extLst>
              <a:ext uri="{FF2B5EF4-FFF2-40B4-BE49-F238E27FC236}">
                <a16:creationId xmlns:a16="http://schemas.microsoft.com/office/drawing/2014/main" id="{12B79ABC-661B-49DB-B7B5-8AF5464B40F6}"/>
              </a:ext>
            </a:extLst>
          </p:cNvPr>
          <p:cNvPicPr>
            <a:picLocks noChangeAspect="1"/>
          </p:cNvPicPr>
          <p:nvPr/>
        </p:nvPicPr>
        <p:blipFill rotWithShape="1">
          <a:blip r:embed="rId3" cstate="print">
            <a:duotone>
              <a:schemeClr val="accent1">
                <a:shade val="45000"/>
                <a:satMod val="135000"/>
              </a:schemeClr>
              <a:prstClr val="white"/>
            </a:duotone>
            <a:extLst>
              <a:ext uri="{28A0092B-C50C-407E-A947-70E740481C1C}">
                <a14:useLocalDpi xmlns:a14="http://schemas.microsoft.com/office/drawing/2010/main" val="0"/>
              </a:ext>
            </a:extLst>
          </a:blip>
          <a:srcRect l="7899" t="14124" r="8944" b="27484"/>
          <a:stretch/>
        </p:blipFill>
        <p:spPr>
          <a:xfrm>
            <a:off x="1553672" y="4832362"/>
            <a:ext cx="427501" cy="300190"/>
          </a:xfrm>
          <a:prstGeom prst="rect">
            <a:avLst/>
          </a:prstGeom>
        </p:spPr>
      </p:pic>
      <p:sp>
        <p:nvSpPr>
          <p:cNvPr id="40" name="Titre 23">
            <a:extLst>
              <a:ext uri="{FF2B5EF4-FFF2-40B4-BE49-F238E27FC236}">
                <a16:creationId xmlns:a16="http://schemas.microsoft.com/office/drawing/2014/main" id="{95BA5E4A-3BB6-497D-BCA5-51A37862FE12}"/>
              </a:ext>
            </a:extLst>
          </p:cNvPr>
          <p:cNvSpPr txBox="1">
            <a:spLocks/>
          </p:cNvSpPr>
          <p:nvPr/>
        </p:nvSpPr>
        <p:spPr>
          <a:xfrm>
            <a:off x="944880" y="202696"/>
            <a:ext cx="9732184" cy="408237"/>
          </a:xfrm>
          <a:prstGeom prst="rect">
            <a:avLst/>
          </a:prstGeom>
        </p:spPr>
        <p:txBody>
          <a:bodyPr/>
          <a:lstStyle>
            <a:lvl1pPr algn="l" defTabSz="895350" rtl="0" eaLnBrk="1" fontAlgn="base" hangingPunct="1">
              <a:spcBef>
                <a:spcPct val="0"/>
              </a:spcBef>
              <a:spcAft>
                <a:spcPct val="0"/>
              </a:spcAft>
              <a:tabLst>
                <a:tab pos="357188" algn="l"/>
              </a:tabLst>
              <a:defRPr sz="1900" b="1">
                <a:solidFill>
                  <a:schemeClr val="tx2"/>
                </a:solidFill>
                <a:latin typeface="+mj-lt"/>
                <a:ea typeface="+mj-ea"/>
                <a:cs typeface="+mj-cs"/>
              </a:defRPr>
            </a:lvl1pPr>
            <a:lvl2pPr algn="l" defTabSz="895350" rtl="0" eaLnBrk="1" fontAlgn="base" hangingPunct="1">
              <a:spcBef>
                <a:spcPct val="0"/>
              </a:spcBef>
              <a:spcAft>
                <a:spcPct val="0"/>
              </a:spcAft>
              <a:defRPr sz="1900" b="1">
                <a:solidFill>
                  <a:schemeClr val="tx2"/>
                </a:solidFill>
                <a:latin typeface="Arial" charset="0"/>
              </a:defRPr>
            </a:lvl2pPr>
            <a:lvl3pPr algn="l" defTabSz="895350" rtl="0" eaLnBrk="1" fontAlgn="base" hangingPunct="1">
              <a:spcBef>
                <a:spcPct val="0"/>
              </a:spcBef>
              <a:spcAft>
                <a:spcPct val="0"/>
              </a:spcAft>
              <a:defRPr sz="1900" b="1">
                <a:solidFill>
                  <a:schemeClr val="tx2"/>
                </a:solidFill>
                <a:latin typeface="Arial" charset="0"/>
              </a:defRPr>
            </a:lvl3pPr>
            <a:lvl4pPr algn="l" defTabSz="895350" rtl="0" eaLnBrk="1" fontAlgn="base" hangingPunct="1">
              <a:spcBef>
                <a:spcPct val="0"/>
              </a:spcBef>
              <a:spcAft>
                <a:spcPct val="0"/>
              </a:spcAft>
              <a:defRPr sz="1900" b="1">
                <a:solidFill>
                  <a:schemeClr val="tx2"/>
                </a:solidFill>
                <a:latin typeface="Arial" charset="0"/>
              </a:defRPr>
            </a:lvl4pPr>
            <a:lvl5pPr algn="l" defTabSz="895350" rtl="0" eaLnBrk="1" fontAlgn="base" hangingPunct="1">
              <a:spcBef>
                <a:spcPct val="0"/>
              </a:spcBef>
              <a:spcAft>
                <a:spcPct val="0"/>
              </a:spcAft>
              <a:defRPr sz="1900" b="1">
                <a:solidFill>
                  <a:schemeClr val="tx2"/>
                </a:solidFill>
                <a:latin typeface="Arial" charset="0"/>
              </a:defRPr>
            </a:lvl5pPr>
            <a:lvl6pPr marL="457200" algn="l" defTabSz="895350" rtl="0" eaLnBrk="1" fontAlgn="base" hangingPunct="1">
              <a:spcBef>
                <a:spcPct val="0"/>
              </a:spcBef>
              <a:spcAft>
                <a:spcPct val="0"/>
              </a:spcAft>
              <a:defRPr sz="1900" b="1">
                <a:solidFill>
                  <a:schemeClr val="tx2"/>
                </a:solidFill>
                <a:latin typeface="Arial" charset="0"/>
              </a:defRPr>
            </a:lvl6pPr>
            <a:lvl7pPr marL="914400" algn="l" defTabSz="895350" rtl="0" eaLnBrk="1" fontAlgn="base" hangingPunct="1">
              <a:spcBef>
                <a:spcPct val="0"/>
              </a:spcBef>
              <a:spcAft>
                <a:spcPct val="0"/>
              </a:spcAft>
              <a:defRPr sz="1900" b="1">
                <a:solidFill>
                  <a:schemeClr val="tx2"/>
                </a:solidFill>
                <a:latin typeface="Arial" charset="0"/>
              </a:defRPr>
            </a:lvl7pPr>
            <a:lvl8pPr marL="1371600" algn="l" defTabSz="895350" rtl="0" eaLnBrk="1" fontAlgn="base" hangingPunct="1">
              <a:spcBef>
                <a:spcPct val="0"/>
              </a:spcBef>
              <a:spcAft>
                <a:spcPct val="0"/>
              </a:spcAft>
              <a:defRPr sz="1900" b="1">
                <a:solidFill>
                  <a:schemeClr val="tx2"/>
                </a:solidFill>
                <a:latin typeface="Arial" charset="0"/>
              </a:defRPr>
            </a:lvl8pPr>
            <a:lvl9pPr marL="1828800" algn="l" defTabSz="895350" rtl="0" eaLnBrk="1" fontAlgn="base" hangingPunct="1">
              <a:spcBef>
                <a:spcPct val="0"/>
              </a:spcBef>
              <a:spcAft>
                <a:spcPct val="0"/>
              </a:spcAft>
              <a:defRPr sz="1900" b="1">
                <a:solidFill>
                  <a:schemeClr val="tx2"/>
                </a:solidFill>
                <a:latin typeface="Arial" charset="0"/>
              </a:defRPr>
            </a:lvl9pPr>
          </a:lstStyle>
          <a:p>
            <a:pPr algn="ctr"/>
            <a:r>
              <a:rPr lang="fr-FR" sz="1939" kern="0" dirty="0">
                <a:solidFill>
                  <a:schemeClr val="accent1"/>
                </a:solidFill>
              </a:rPr>
              <a:t>Projet d‘aménagement de la cascade de </a:t>
            </a:r>
            <a:r>
              <a:rPr lang="fr-FR" sz="1939" kern="0" dirty="0" err="1">
                <a:solidFill>
                  <a:schemeClr val="accent1"/>
                </a:solidFill>
              </a:rPr>
              <a:t>Souroukou</a:t>
            </a:r>
            <a:r>
              <a:rPr lang="fr-FR" sz="1939" kern="0" dirty="0">
                <a:solidFill>
                  <a:schemeClr val="accent1"/>
                </a:solidFill>
              </a:rPr>
              <a:t>(</a:t>
            </a:r>
            <a:r>
              <a:rPr lang="fr-FR" sz="1600" i="1" kern="0" dirty="0">
                <a:solidFill>
                  <a:schemeClr val="accent1"/>
                </a:solidFill>
              </a:rPr>
              <a:t>préfecture de MO</a:t>
            </a:r>
            <a:r>
              <a:rPr lang="fr-FR" sz="1939" kern="0" dirty="0">
                <a:solidFill>
                  <a:schemeClr val="accent1"/>
                </a:solidFill>
              </a:rPr>
              <a:t>)</a:t>
            </a:r>
          </a:p>
        </p:txBody>
      </p:sp>
      <p:sp>
        <p:nvSpPr>
          <p:cNvPr id="39" name="Rectangle 38">
            <a:extLst>
              <a:ext uri="{FF2B5EF4-FFF2-40B4-BE49-F238E27FC236}">
                <a16:creationId xmlns:a16="http://schemas.microsoft.com/office/drawing/2014/main" id="{23FCC8E4-7155-4ECB-A517-2CC900A34664}"/>
              </a:ext>
            </a:extLst>
          </p:cNvPr>
          <p:cNvSpPr/>
          <p:nvPr/>
        </p:nvSpPr>
        <p:spPr>
          <a:xfrm>
            <a:off x="10910416" y="0"/>
            <a:ext cx="1281584" cy="270376"/>
          </a:xfrm>
          <a:prstGeom prst="rect">
            <a:avLst/>
          </a:prstGeom>
          <a:solidFill>
            <a:srgbClr val="005E00"/>
          </a:solidFill>
        </p:spPr>
        <p:txBody>
          <a:bodyPr wrap="square">
            <a:spAutoFit/>
          </a:bodyPr>
          <a:lstStyle/>
          <a:p>
            <a:pPr defTabSz="932863"/>
            <a:r>
              <a:rPr lang="fr-FR" sz="1122" b="1" dirty="0">
                <a:solidFill>
                  <a:srgbClr val="FFFFFF"/>
                </a:solidFill>
              </a:rPr>
              <a:t>FICHE PROJET </a:t>
            </a:r>
            <a:endParaRPr lang="en-GB" sz="1122" dirty="0">
              <a:solidFill>
                <a:srgbClr val="FFFFFF"/>
              </a:solidFill>
            </a:endParaRPr>
          </a:p>
        </p:txBody>
      </p:sp>
      <p:pic>
        <p:nvPicPr>
          <p:cNvPr id="4" name="Graphic 3" descr="Star with solid fill">
            <a:extLst>
              <a:ext uri="{FF2B5EF4-FFF2-40B4-BE49-F238E27FC236}">
                <a16:creationId xmlns:a16="http://schemas.microsoft.com/office/drawing/2014/main" id="{0704C949-A515-6196-E154-476AC44B3703}"/>
              </a:ext>
            </a:extLst>
          </p:cNvPr>
          <p:cNvPicPr>
            <a:picLocks noChangeAspect="1"/>
          </p:cNvPicPr>
          <p:nvPr/>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7975" y="239920"/>
            <a:ext cx="319616" cy="319616"/>
          </a:xfrm>
          <a:prstGeom prst="rect">
            <a:avLst/>
          </a:prstGeom>
        </p:spPr>
      </p:pic>
      <p:pic>
        <p:nvPicPr>
          <p:cNvPr id="5" name="Graphic 4" descr="Star with solid fill">
            <a:extLst>
              <a:ext uri="{FF2B5EF4-FFF2-40B4-BE49-F238E27FC236}">
                <a16:creationId xmlns:a16="http://schemas.microsoft.com/office/drawing/2014/main" id="{B4226F5A-B809-499A-93A2-5EE4D3DEB25E}"/>
              </a:ext>
            </a:extLst>
          </p:cNvPr>
          <p:cNvPicPr>
            <a:picLocks noChangeAspect="1"/>
          </p:cNvPicPr>
          <p:nvPr/>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7975" y="6471223"/>
            <a:ext cx="319616" cy="319616"/>
          </a:xfrm>
          <a:prstGeom prst="rect">
            <a:avLst/>
          </a:prstGeom>
        </p:spPr>
      </p:pic>
      <p:sp>
        <p:nvSpPr>
          <p:cNvPr id="6" name="TextBox 5">
            <a:extLst>
              <a:ext uri="{FF2B5EF4-FFF2-40B4-BE49-F238E27FC236}">
                <a16:creationId xmlns:a16="http://schemas.microsoft.com/office/drawing/2014/main" id="{F66E0D47-ECBE-760F-EEA8-300558C4C710}"/>
              </a:ext>
            </a:extLst>
          </p:cNvPr>
          <p:cNvSpPr txBox="1"/>
          <p:nvPr/>
        </p:nvSpPr>
        <p:spPr>
          <a:xfrm>
            <a:off x="709494" y="6543040"/>
            <a:ext cx="4268906" cy="221491"/>
          </a:xfrm>
          <a:prstGeom prst="rect">
            <a:avLst/>
          </a:prstGeom>
          <a:ln w="6350">
            <a:noFill/>
            <a:miter lim="800000"/>
          </a:ln>
        </p:spPr>
        <p:txBody>
          <a:bodyPr vert="horz" wrap="square" lIns="0" tIns="0" rIns="0" bIns="0" rtlCol="0">
            <a:noAutofit/>
          </a:bodyPr>
          <a:lstStyle/>
          <a:p>
            <a:pPr algn="l">
              <a:spcBef>
                <a:spcPts val="300"/>
              </a:spcBef>
              <a:spcAft>
                <a:spcPts val="300"/>
              </a:spcAft>
              <a:buNone/>
            </a:pPr>
            <a:r>
              <a:rPr lang="fr-FR" sz="1050" dirty="0"/>
              <a:t>Projet phare</a:t>
            </a:r>
          </a:p>
        </p:txBody>
      </p:sp>
      <p:sp>
        <p:nvSpPr>
          <p:cNvPr id="7" name="CustomShape 3">
            <a:extLst>
              <a:ext uri="{FF2B5EF4-FFF2-40B4-BE49-F238E27FC236}">
                <a16:creationId xmlns:a16="http://schemas.microsoft.com/office/drawing/2014/main" id="{0AA333FE-025F-DDBF-5149-F10DAE38715C}"/>
              </a:ext>
            </a:extLst>
          </p:cNvPr>
          <p:cNvSpPr/>
          <p:nvPr/>
        </p:nvSpPr>
        <p:spPr>
          <a:xfrm>
            <a:off x="374214" y="5603816"/>
            <a:ext cx="1017605" cy="715702"/>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algn="ctr" defTabSz="932863"/>
            <a:r>
              <a:rPr lang="fr-FR" sz="1204" b="1" dirty="0">
                <a:solidFill>
                  <a:srgbClr val="FFFFFF"/>
                </a:solidFill>
                <a:latin typeface="Arial"/>
              </a:rPr>
              <a:t>Maturité</a:t>
            </a:r>
            <a:endParaRPr sz="1204" b="1" dirty="0">
              <a:solidFill>
                <a:srgbClr val="FFFFFF"/>
              </a:solidFill>
              <a:latin typeface="Arial"/>
            </a:endParaRPr>
          </a:p>
        </p:txBody>
      </p:sp>
      <p:sp>
        <p:nvSpPr>
          <p:cNvPr id="8" name="CustomShape 17">
            <a:extLst>
              <a:ext uri="{FF2B5EF4-FFF2-40B4-BE49-F238E27FC236}">
                <a16:creationId xmlns:a16="http://schemas.microsoft.com/office/drawing/2014/main" id="{9F56C4CE-8132-DAB8-0F1E-68745485DB2B}"/>
              </a:ext>
            </a:extLst>
          </p:cNvPr>
          <p:cNvSpPr/>
          <p:nvPr/>
        </p:nvSpPr>
        <p:spPr>
          <a:xfrm>
            <a:off x="1635790" y="3576530"/>
            <a:ext cx="7812000" cy="0"/>
          </a:xfrm>
          <a:prstGeom prst="straightConnector1">
            <a:avLst/>
          </a:prstGeom>
          <a:noFill/>
          <a:ln w="12600">
            <a:solidFill>
              <a:schemeClr val="accent6"/>
            </a:solidFill>
            <a:custDash>
              <a:ds d="100000" sp="300000"/>
            </a:custDash>
            <a:round/>
          </a:ln>
        </p:spPr>
        <p:style>
          <a:lnRef idx="0">
            <a:scrgbClr r="0" g="0" b="0"/>
          </a:lnRef>
          <a:fillRef idx="0">
            <a:scrgbClr r="0" g="0" b="0"/>
          </a:fillRef>
          <a:effectRef idx="0">
            <a:scrgbClr r="0" g="0" b="0"/>
          </a:effectRef>
          <a:fontRef idx="minor"/>
        </p:style>
        <p:txBody>
          <a:bodyPr/>
          <a:lstStyle/>
          <a:p>
            <a:r>
              <a:rPr lang="fr-FR" dirty="0"/>
              <a:t>   </a:t>
            </a:r>
            <a:endParaRPr lang="fr-TG" dirty="0"/>
          </a:p>
        </p:txBody>
      </p:sp>
      <p:sp>
        <p:nvSpPr>
          <p:cNvPr id="9" name="CustomShape 17">
            <a:extLst>
              <a:ext uri="{FF2B5EF4-FFF2-40B4-BE49-F238E27FC236}">
                <a16:creationId xmlns:a16="http://schemas.microsoft.com/office/drawing/2014/main" id="{FCD1BD5D-B08C-6DC1-EA55-185C330D6AB4}"/>
              </a:ext>
            </a:extLst>
          </p:cNvPr>
          <p:cNvSpPr/>
          <p:nvPr/>
        </p:nvSpPr>
        <p:spPr>
          <a:xfrm>
            <a:off x="1635790" y="4554245"/>
            <a:ext cx="7812000" cy="0"/>
          </a:xfrm>
          <a:prstGeom prst="straightConnector1">
            <a:avLst/>
          </a:prstGeom>
          <a:noFill/>
          <a:ln w="12600">
            <a:solidFill>
              <a:schemeClr val="accent6"/>
            </a:solidFill>
            <a:custDash>
              <a:ds d="100000" sp="300000"/>
            </a:custDash>
            <a:round/>
          </a:ln>
        </p:spPr>
        <p:style>
          <a:lnRef idx="0">
            <a:scrgbClr r="0" g="0" b="0"/>
          </a:lnRef>
          <a:fillRef idx="0">
            <a:scrgbClr r="0" g="0" b="0"/>
          </a:fillRef>
          <a:effectRef idx="0">
            <a:scrgbClr r="0" g="0" b="0"/>
          </a:effectRef>
          <a:fontRef idx="minor"/>
        </p:style>
        <p:txBody>
          <a:bodyPr/>
          <a:lstStyle/>
          <a:p>
            <a:endParaRPr lang="fr-TG"/>
          </a:p>
        </p:txBody>
      </p:sp>
      <p:cxnSp>
        <p:nvCxnSpPr>
          <p:cNvPr id="12" name="Straight Connector 11">
            <a:extLst>
              <a:ext uri="{FF2B5EF4-FFF2-40B4-BE49-F238E27FC236}">
                <a16:creationId xmlns:a16="http://schemas.microsoft.com/office/drawing/2014/main" id="{DCC491C9-98ED-8BE1-F2B2-8378254D0304}"/>
              </a:ext>
            </a:extLst>
          </p:cNvPr>
          <p:cNvCxnSpPr>
            <a:cxnSpLocks/>
          </p:cNvCxnSpPr>
          <p:nvPr/>
        </p:nvCxnSpPr>
        <p:spPr>
          <a:xfrm>
            <a:off x="1670794" y="5826367"/>
            <a:ext cx="7823709" cy="0"/>
          </a:xfrm>
          <a:prstGeom prst="line">
            <a:avLst/>
          </a:prstGeom>
          <a:ln w="3810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grpSp>
        <p:nvGrpSpPr>
          <p:cNvPr id="26" name="Group 25">
            <a:extLst>
              <a:ext uri="{FF2B5EF4-FFF2-40B4-BE49-F238E27FC236}">
                <a16:creationId xmlns:a16="http://schemas.microsoft.com/office/drawing/2014/main" id="{F18896BF-257C-B0D2-A791-0B1B9AE76338}"/>
              </a:ext>
            </a:extLst>
          </p:cNvPr>
          <p:cNvGrpSpPr/>
          <p:nvPr/>
        </p:nvGrpSpPr>
        <p:grpSpPr>
          <a:xfrm>
            <a:off x="2057351" y="5650861"/>
            <a:ext cx="351016" cy="351016"/>
            <a:chOff x="2186558" y="5919217"/>
            <a:chExt cx="351016" cy="351016"/>
          </a:xfrm>
        </p:grpSpPr>
        <p:sp>
          <p:nvSpPr>
            <p:cNvPr id="14" name="Oval 13">
              <a:extLst>
                <a:ext uri="{FF2B5EF4-FFF2-40B4-BE49-F238E27FC236}">
                  <a16:creationId xmlns:a16="http://schemas.microsoft.com/office/drawing/2014/main" id="{D4D2B855-6C43-82F6-5C3D-11D0BC59C986}"/>
                </a:ext>
              </a:extLst>
            </p:cNvPr>
            <p:cNvSpPr/>
            <p:nvPr/>
          </p:nvSpPr>
          <p:spPr>
            <a:xfrm>
              <a:off x="2186559" y="5919217"/>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fr-FR" sz="800" dirty="0" err="1">
                <a:solidFill>
                  <a:srgbClr val="236800"/>
                </a:solidFill>
              </a:endParaRPr>
            </a:p>
          </p:txBody>
        </p:sp>
        <p:sp>
          <p:nvSpPr>
            <p:cNvPr id="19" name="Graphic 17" descr="Badge Tick1 with solid fill">
              <a:extLst>
                <a:ext uri="{FF2B5EF4-FFF2-40B4-BE49-F238E27FC236}">
                  <a16:creationId xmlns:a16="http://schemas.microsoft.com/office/drawing/2014/main" id="{028A9F3C-82A1-B713-E221-BD4BA240BC89}"/>
                </a:ext>
              </a:extLst>
            </p:cNvPr>
            <p:cNvSpPr/>
            <p:nvPr/>
          </p:nvSpPr>
          <p:spPr>
            <a:xfrm>
              <a:off x="2186558" y="5919217"/>
              <a:ext cx="351016" cy="351016"/>
            </a:xfrm>
            <a:custGeom>
              <a:avLst/>
              <a:gdLst>
                <a:gd name="connsiteX0" fmla="*/ 175508 w 351016"/>
                <a:gd name="connsiteY0" fmla="*/ 0 h 351016"/>
                <a:gd name="connsiteX1" fmla="*/ 0 w 351016"/>
                <a:gd name="connsiteY1" fmla="*/ 175508 h 351016"/>
                <a:gd name="connsiteX2" fmla="*/ 175508 w 351016"/>
                <a:gd name="connsiteY2" fmla="*/ 351016 h 351016"/>
                <a:gd name="connsiteX3" fmla="*/ 351016 w 351016"/>
                <a:gd name="connsiteY3" fmla="*/ 175508 h 351016"/>
                <a:gd name="connsiteX4" fmla="*/ 351016 w 351016"/>
                <a:gd name="connsiteY4" fmla="*/ 175494 h 351016"/>
                <a:gd name="connsiteX5" fmla="*/ 175642 w 351016"/>
                <a:gd name="connsiteY5" fmla="*/ 0 h 351016"/>
                <a:gd name="connsiteX6" fmla="*/ 175508 w 351016"/>
                <a:gd name="connsiteY6" fmla="*/ 0 h 351016"/>
                <a:gd name="connsiteX7" fmla="*/ 218023 w 351016"/>
                <a:gd name="connsiteY7" fmla="*/ 183891 h 351016"/>
                <a:gd name="connsiteX8" fmla="*/ 140849 w 351016"/>
                <a:gd name="connsiteY8" fmla="*/ 261143 h 351016"/>
                <a:gd name="connsiteX9" fmla="*/ 74720 w 351016"/>
                <a:gd name="connsiteY9" fmla="*/ 195014 h 351016"/>
                <a:gd name="connsiteX10" fmla="*/ 96814 w 351016"/>
                <a:gd name="connsiteY10" fmla="*/ 172920 h 351016"/>
                <a:gd name="connsiteX11" fmla="*/ 140849 w 351016"/>
                <a:gd name="connsiteY11" fmla="*/ 216956 h 351016"/>
                <a:gd name="connsiteX12" fmla="*/ 204622 w 351016"/>
                <a:gd name="connsiteY12" fmla="*/ 152356 h 351016"/>
                <a:gd name="connsiteX13" fmla="*/ 259341 w 351016"/>
                <a:gd name="connsiteY13" fmla="*/ 98330 h 351016"/>
                <a:gd name="connsiteX14" fmla="*/ 261333 w 351016"/>
                <a:gd name="connsiteY14" fmla="*/ 96481 h 351016"/>
                <a:gd name="connsiteX15" fmla="*/ 263181 w 351016"/>
                <a:gd name="connsiteY15" fmla="*/ 94485 h 351016"/>
                <a:gd name="connsiteX16" fmla="*/ 285585 w 351016"/>
                <a:gd name="connsiteY16" fmla="*/ 116579 h 351016"/>
                <a:gd name="connsiteX17" fmla="*/ 218018 w 351016"/>
                <a:gd name="connsiteY17" fmla="*/ 183877 h 351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1016" h="351016">
                  <a:moveTo>
                    <a:pt x="175508" y="0"/>
                  </a:moveTo>
                  <a:cubicBezTo>
                    <a:pt x="78578" y="0"/>
                    <a:pt x="0" y="78578"/>
                    <a:pt x="0" y="175508"/>
                  </a:cubicBezTo>
                  <a:cubicBezTo>
                    <a:pt x="0" y="272438"/>
                    <a:pt x="78578" y="351016"/>
                    <a:pt x="175508" y="351016"/>
                  </a:cubicBezTo>
                  <a:cubicBezTo>
                    <a:pt x="272438" y="351016"/>
                    <a:pt x="351016" y="272438"/>
                    <a:pt x="351016" y="175508"/>
                  </a:cubicBezTo>
                  <a:cubicBezTo>
                    <a:pt x="351016" y="175503"/>
                    <a:pt x="351016" y="175499"/>
                    <a:pt x="351016" y="175494"/>
                  </a:cubicBezTo>
                  <a:cubicBezTo>
                    <a:pt x="351049" y="78605"/>
                    <a:pt x="272532" y="33"/>
                    <a:pt x="175642" y="0"/>
                  </a:cubicBezTo>
                  <a:cubicBezTo>
                    <a:pt x="175597" y="0"/>
                    <a:pt x="175553" y="0"/>
                    <a:pt x="175508" y="0"/>
                  </a:cubicBezTo>
                  <a:close/>
                  <a:moveTo>
                    <a:pt x="218023" y="183891"/>
                  </a:moveTo>
                  <a:cubicBezTo>
                    <a:pt x="192453" y="209415"/>
                    <a:pt x="166728" y="235166"/>
                    <a:pt x="140849" y="261143"/>
                  </a:cubicBezTo>
                  <a:cubicBezTo>
                    <a:pt x="118858" y="239048"/>
                    <a:pt x="96815" y="217005"/>
                    <a:pt x="74720" y="195014"/>
                  </a:cubicBezTo>
                  <a:lnTo>
                    <a:pt x="96814" y="172920"/>
                  </a:lnTo>
                  <a:lnTo>
                    <a:pt x="140849" y="216956"/>
                  </a:lnTo>
                  <a:cubicBezTo>
                    <a:pt x="162227" y="195270"/>
                    <a:pt x="183484" y="173737"/>
                    <a:pt x="204622" y="152356"/>
                  </a:cubicBezTo>
                  <a:cubicBezTo>
                    <a:pt x="225745" y="130978"/>
                    <a:pt x="237432" y="119504"/>
                    <a:pt x="259341" y="98330"/>
                  </a:cubicBezTo>
                  <a:cubicBezTo>
                    <a:pt x="259956" y="97715"/>
                    <a:pt x="260617" y="97105"/>
                    <a:pt x="261333" y="96481"/>
                  </a:cubicBezTo>
                  <a:cubicBezTo>
                    <a:pt x="262027" y="95892"/>
                    <a:pt x="262648" y="95222"/>
                    <a:pt x="263181" y="94485"/>
                  </a:cubicBezTo>
                  <a:lnTo>
                    <a:pt x="285585" y="116579"/>
                  </a:lnTo>
                  <a:cubicBezTo>
                    <a:pt x="259563" y="142457"/>
                    <a:pt x="243592" y="158354"/>
                    <a:pt x="218018" y="183877"/>
                  </a:cubicBezTo>
                  <a:close/>
                </a:path>
              </a:pathLst>
            </a:custGeom>
            <a:solidFill>
              <a:schemeClr val="accent1"/>
            </a:solidFill>
            <a:ln w="4564" cap="flat">
              <a:noFill/>
              <a:prstDash val="solid"/>
              <a:miter/>
            </a:ln>
          </p:spPr>
          <p:txBody>
            <a:bodyPr rtlCol="0" anchor="ctr"/>
            <a:lstStyle/>
            <a:p>
              <a:endParaRPr lang="fr-FR"/>
            </a:p>
          </p:txBody>
        </p:sp>
      </p:grpSp>
      <p:grpSp>
        <p:nvGrpSpPr>
          <p:cNvPr id="34" name="Group 33">
            <a:extLst>
              <a:ext uri="{FF2B5EF4-FFF2-40B4-BE49-F238E27FC236}">
                <a16:creationId xmlns:a16="http://schemas.microsoft.com/office/drawing/2014/main" id="{ECFD0F46-9755-CC1D-ED4F-CFF4A44756DE}"/>
              </a:ext>
            </a:extLst>
          </p:cNvPr>
          <p:cNvGrpSpPr/>
          <p:nvPr/>
        </p:nvGrpSpPr>
        <p:grpSpPr>
          <a:xfrm>
            <a:off x="4304859" y="5650860"/>
            <a:ext cx="351015" cy="351015"/>
            <a:chOff x="2730547" y="5911505"/>
            <a:chExt cx="351015" cy="351015"/>
          </a:xfrm>
        </p:grpSpPr>
        <p:sp>
          <p:nvSpPr>
            <p:cNvPr id="28" name="Oval 27">
              <a:extLst>
                <a:ext uri="{FF2B5EF4-FFF2-40B4-BE49-F238E27FC236}">
                  <a16:creationId xmlns:a16="http://schemas.microsoft.com/office/drawing/2014/main" id="{01010739-0B37-C31D-B6AC-26ADCD459682}"/>
                </a:ext>
              </a:extLst>
            </p:cNvPr>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fr-FR" sz="800" dirty="0" err="1">
                <a:solidFill>
                  <a:srgbClr val="236800"/>
                </a:solidFill>
              </a:endParaRPr>
            </a:p>
          </p:txBody>
        </p:sp>
        <p:sp>
          <p:nvSpPr>
            <p:cNvPr id="31" name="Graphic 15" descr="Badge Cross with solid fill">
              <a:extLst>
                <a:ext uri="{FF2B5EF4-FFF2-40B4-BE49-F238E27FC236}">
                  <a16:creationId xmlns:a16="http://schemas.microsoft.com/office/drawing/2014/main" id="{3D0D0534-95BF-18A7-225B-5054C53A57BF}"/>
                </a:ext>
              </a:extLst>
            </p:cNvPr>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endParaRPr lang="fr-FR"/>
            </a:p>
          </p:txBody>
        </p:sp>
      </p:grpSp>
      <p:grpSp>
        <p:nvGrpSpPr>
          <p:cNvPr id="45" name="Group 44">
            <a:extLst>
              <a:ext uri="{FF2B5EF4-FFF2-40B4-BE49-F238E27FC236}">
                <a16:creationId xmlns:a16="http://schemas.microsoft.com/office/drawing/2014/main" id="{3F8C2A74-B4F6-5885-4BF9-542468612A4E}"/>
              </a:ext>
            </a:extLst>
          </p:cNvPr>
          <p:cNvGrpSpPr/>
          <p:nvPr/>
        </p:nvGrpSpPr>
        <p:grpSpPr>
          <a:xfrm>
            <a:off x="6552366" y="5654541"/>
            <a:ext cx="351015" cy="351015"/>
            <a:chOff x="2730547" y="5911505"/>
            <a:chExt cx="351015" cy="351015"/>
          </a:xfrm>
        </p:grpSpPr>
        <p:sp>
          <p:nvSpPr>
            <p:cNvPr id="46" name="Oval 45">
              <a:extLst>
                <a:ext uri="{FF2B5EF4-FFF2-40B4-BE49-F238E27FC236}">
                  <a16:creationId xmlns:a16="http://schemas.microsoft.com/office/drawing/2014/main" id="{663B1EBB-CA0E-0D77-EA7F-92FDDC298815}"/>
                </a:ext>
              </a:extLst>
            </p:cNvPr>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fr-FR" sz="800" dirty="0" err="1">
                <a:solidFill>
                  <a:srgbClr val="236800"/>
                </a:solidFill>
              </a:endParaRPr>
            </a:p>
          </p:txBody>
        </p:sp>
        <p:sp>
          <p:nvSpPr>
            <p:cNvPr id="47" name="Graphic 15" descr="Badge Cross with solid fill">
              <a:extLst>
                <a:ext uri="{FF2B5EF4-FFF2-40B4-BE49-F238E27FC236}">
                  <a16:creationId xmlns:a16="http://schemas.microsoft.com/office/drawing/2014/main" id="{9A23B7A9-3E45-1275-270A-0E754A01F981}"/>
                </a:ext>
              </a:extLst>
            </p:cNvPr>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endParaRPr lang="fr-FR"/>
            </a:p>
          </p:txBody>
        </p:sp>
      </p:grpSp>
      <p:grpSp>
        <p:nvGrpSpPr>
          <p:cNvPr id="48" name="Group 47">
            <a:extLst>
              <a:ext uri="{FF2B5EF4-FFF2-40B4-BE49-F238E27FC236}">
                <a16:creationId xmlns:a16="http://schemas.microsoft.com/office/drawing/2014/main" id="{5BC5402D-992A-F57C-E0E9-BFE15BA3F50F}"/>
              </a:ext>
            </a:extLst>
          </p:cNvPr>
          <p:cNvGrpSpPr/>
          <p:nvPr/>
        </p:nvGrpSpPr>
        <p:grpSpPr>
          <a:xfrm>
            <a:off x="8799872" y="5646860"/>
            <a:ext cx="351015" cy="351015"/>
            <a:chOff x="2730547" y="5911505"/>
            <a:chExt cx="351015" cy="351015"/>
          </a:xfrm>
        </p:grpSpPr>
        <p:sp>
          <p:nvSpPr>
            <p:cNvPr id="49" name="Oval 48">
              <a:extLst>
                <a:ext uri="{FF2B5EF4-FFF2-40B4-BE49-F238E27FC236}">
                  <a16:creationId xmlns:a16="http://schemas.microsoft.com/office/drawing/2014/main" id="{C1AED6D0-A84A-CB00-03CD-73CB654932C9}"/>
                </a:ext>
              </a:extLst>
            </p:cNvPr>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fr-FR" sz="800" dirty="0" err="1">
                <a:solidFill>
                  <a:srgbClr val="236800"/>
                </a:solidFill>
              </a:endParaRPr>
            </a:p>
          </p:txBody>
        </p:sp>
        <p:sp>
          <p:nvSpPr>
            <p:cNvPr id="50" name="Graphic 15" descr="Badge Cross with solid fill">
              <a:extLst>
                <a:ext uri="{FF2B5EF4-FFF2-40B4-BE49-F238E27FC236}">
                  <a16:creationId xmlns:a16="http://schemas.microsoft.com/office/drawing/2014/main" id="{57265CD5-ADBC-769B-FD61-76393C6D15BC}"/>
                </a:ext>
              </a:extLst>
            </p:cNvPr>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endParaRPr lang="fr-FR"/>
            </a:p>
          </p:txBody>
        </p:sp>
      </p:grpSp>
      <p:sp>
        <p:nvSpPr>
          <p:cNvPr id="51" name="ZoneTexte 3">
            <a:extLst>
              <a:ext uri="{FF2B5EF4-FFF2-40B4-BE49-F238E27FC236}">
                <a16:creationId xmlns:a16="http://schemas.microsoft.com/office/drawing/2014/main" id="{01B8B82E-A097-612F-A59B-13DD289A39C9}"/>
              </a:ext>
            </a:extLst>
          </p:cNvPr>
          <p:cNvSpPr txBox="1"/>
          <p:nvPr/>
        </p:nvSpPr>
        <p:spPr>
          <a:xfrm>
            <a:off x="1586690" y="6236171"/>
            <a:ext cx="3280566" cy="261610"/>
          </a:xfrm>
          <a:prstGeom prst="rect">
            <a:avLst/>
          </a:prstGeom>
          <a:noFill/>
        </p:spPr>
        <p:txBody>
          <a:bodyPr wrap="square">
            <a:spAutoFit/>
          </a:bodyPr>
          <a:lstStyle/>
          <a:p>
            <a:r>
              <a:rPr lang="fr-FR" sz="1100" b="1" dirty="0">
                <a:solidFill>
                  <a:schemeClr val="accent3"/>
                </a:solidFill>
              </a:rPr>
              <a:t>*</a:t>
            </a:r>
            <a:endParaRPr lang="fr-FR" sz="1100" b="1" dirty="0"/>
          </a:p>
        </p:txBody>
      </p:sp>
      <p:grpSp>
        <p:nvGrpSpPr>
          <p:cNvPr id="52" name="Groupe 37">
            <a:extLst>
              <a:ext uri="{FF2B5EF4-FFF2-40B4-BE49-F238E27FC236}">
                <a16:creationId xmlns:a16="http://schemas.microsoft.com/office/drawing/2014/main" id="{C4A3D91E-1FC0-ECEE-5D79-CD9387C6BD3F}"/>
              </a:ext>
            </a:extLst>
          </p:cNvPr>
          <p:cNvGrpSpPr/>
          <p:nvPr/>
        </p:nvGrpSpPr>
        <p:grpSpPr>
          <a:xfrm>
            <a:off x="10198731" y="1609004"/>
            <a:ext cx="1444433" cy="4034402"/>
            <a:chOff x="3678872" y="1770697"/>
            <a:chExt cx="1139756" cy="3316602"/>
          </a:xfrm>
          <a:solidFill>
            <a:schemeClr val="accent5">
              <a:lumMod val="40000"/>
              <a:lumOff val="60000"/>
            </a:schemeClr>
          </a:solidFill>
        </p:grpSpPr>
        <p:sp>
          <p:nvSpPr>
            <p:cNvPr id="53" name="Freeform 225">
              <a:extLst>
                <a:ext uri="{FF2B5EF4-FFF2-40B4-BE49-F238E27FC236}">
                  <a16:creationId xmlns:a16="http://schemas.microsoft.com/office/drawing/2014/main" id="{11851010-460E-0843-414A-21AA9DD04170}"/>
                </a:ext>
              </a:extLst>
            </p:cNvPr>
            <p:cNvSpPr>
              <a:spLocks/>
            </p:cNvSpPr>
            <p:nvPr/>
          </p:nvSpPr>
          <p:spPr bwMode="gray">
            <a:xfrm>
              <a:off x="4173951" y="4552009"/>
              <a:ext cx="644677" cy="535290"/>
            </a:xfrm>
            <a:custGeom>
              <a:avLst/>
              <a:gdLst>
                <a:gd name="T0" fmla="*/ 84 w 999"/>
                <a:gd name="T1" fmla="*/ 320 h 743"/>
                <a:gd name="T2" fmla="*/ 141 w 999"/>
                <a:gd name="T3" fmla="*/ 244 h 743"/>
                <a:gd name="T4" fmla="*/ 161 w 999"/>
                <a:gd name="T5" fmla="*/ 179 h 743"/>
                <a:gd name="T6" fmla="*/ 308 w 999"/>
                <a:gd name="T7" fmla="*/ 90 h 743"/>
                <a:gd name="T8" fmla="*/ 365 w 999"/>
                <a:gd name="T9" fmla="*/ 96 h 743"/>
                <a:gd name="T10" fmla="*/ 391 w 999"/>
                <a:gd name="T11" fmla="*/ 115 h 743"/>
                <a:gd name="T12" fmla="*/ 423 w 999"/>
                <a:gd name="T13" fmla="*/ 141 h 743"/>
                <a:gd name="T14" fmla="*/ 481 w 999"/>
                <a:gd name="T15" fmla="*/ 173 h 743"/>
                <a:gd name="T16" fmla="*/ 590 w 999"/>
                <a:gd name="T17" fmla="*/ 115 h 743"/>
                <a:gd name="T18" fmla="*/ 660 w 999"/>
                <a:gd name="T19" fmla="*/ 96 h 743"/>
                <a:gd name="T20" fmla="*/ 711 w 999"/>
                <a:gd name="T21" fmla="*/ 58 h 743"/>
                <a:gd name="T22" fmla="*/ 756 w 999"/>
                <a:gd name="T23" fmla="*/ 32 h 743"/>
                <a:gd name="T24" fmla="*/ 788 w 999"/>
                <a:gd name="T25" fmla="*/ 0 h 743"/>
                <a:gd name="T26" fmla="*/ 814 w 999"/>
                <a:gd name="T27" fmla="*/ 26 h 743"/>
                <a:gd name="T28" fmla="*/ 814 w 999"/>
                <a:gd name="T29" fmla="*/ 77 h 743"/>
                <a:gd name="T30" fmla="*/ 807 w 999"/>
                <a:gd name="T31" fmla="*/ 109 h 743"/>
                <a:gd name="T32" fmla="*/ 820 w 999"/>
                <a:gd name="T33" fmla="*/ 141 h 743"/>
                <a:gd name="T34" fmla="*/ 833 w 999"/>
                <a:gd name="T35" fmla="*/ 173 h 743"/>
                <a:gd name="T36" fmla="*/ 801 w 999"/>
                <a:gd name="T37" fmla="*/ 179 h 743"/>
                <a:gd name="T38" fmla="*/ 795 w 999"/>
                <a:gd name="T39" fmla="*/ 218 h 743"/>
                <a:gd name="T40" fmla="*/ 814 w 999"/>
                <a:gd name="T41" fmla="*/ 237 h 743"/>
                <a:gd name="T42" fmla="*/ 814 w 999"/>
                <a:gd name="T43" fmla="*/ 256 h 743"/>
                <a:gd name="T44" fmla="*/ 827 w 999"/>
                <a:gd name="T45" fmla="*/ 295 h 743"/>
                <a:gd name="T46" fmla="*/ 859 w 999"/>
                <a:gd name="T47" fmla="*/ 314 h 743"/>
                <a:gd name="T48" fmla="*/ 871 w 999"/>
                <a:gd name="T49" fmla="*/ 327 h 743"/>
                <a:gd name="T50" fmla="*/ 897 w 999"/>
                <a:gd name="T51" fmla="*/ 346 h 743"/>
                <a:gd name="T52" fmla="*/ 897 w 999"/>
                <a:gd name="T53" fmla="*/ 372 h 743"/>
                <a:gd name="T54" fmla="*/ 916 w 999"/>
                <a:gd name="T55" fmla="*/ 391 h 743"/>
                <a:gd name="T56" fmla="*/ 929 w 999"/>
                <a:gd name="T57" fmla="*/ 410 h 743"/>
                <a:gd name="T58" fmla="*/ 955 w 999"/>
                <a:gd name="T59" fmla="*/ 429 h 743"/>
                <a:gd name="T60" fmla="*/ 974 w 999"/>
                <a:gd name="T61" fmla="*/ 455 h 743"/>
                <a:gd name="T62" fmla="*/ 967 w 999"/>
                <a:gd name="T63" fmla="*/ 474 h 743"/>
                <a:gd name="T64" fmla="*/ 974 w 999"/>
                <a:gd name="T65" fmla="*/ 493 h 743"/>
                <a:gd name="T66" fmla="*/ 974 w 999"/>
                <a:gd name="T67" fmla="*/ 525 h 743"/>
                <a:gd name="T68" fmla="*/ 987 w 999"/>
                <a:gd name="T69" fmla="*/ 551 h 743"/>
                <a:gd name="T70" fmla="*/ 999 w 999"/>
                <a:gd name="T71" fmla="*/ 576 h 743"/>
                <a:gd name="T72" fmla="*/ 974 w 999"/>
                <a:gd name="T73" fmla="*/ 583 h 743"/>
                <a:gd name="T74" fmla="*/ 948 w 999"/>
                <a:gd name="T75" fmla="*/ 596 h 743"/>
                <a:gd name="T76" fmla="*/ 910 w 999"/>
                <a:gd name="T77" fmla="*/ 608 h 743"/>
                <a:gd name="T78" fmla="*/ 865 w 999"/>
                <a:gd name="T79" fmla="*/ 615 h 743"/>
                <a:gd name="T80" fmla="*/ 833 w 999"/>
                <a:gd name="T81" fmla="*/ 634 h 743"/>
                <a:gd name="T82" fmla="*/ 782 w 999"/>
                <a:gd name="T83" fmla="*/ 647 h 743"/>
                <a:gd name="T84" fmla="*/ 737 w 999"/>
                <a:gd name="T85" fmla="*/ 653 h 743"/>
                <a:gd name="T86" fmla="*/ 686 w 999"/>
                <a:gd name="T87" fmla="*/ 666 h 743"/>
                <a:gd name="T88" fmla="*/ 634 w 999"/>
                <a:gd name="T89" fmla="*/ 679 h 743"/>
                <a:gd name="T90" fmla="*/ 583 w 999"/>
                <a:gd name="T91" fmla="*/ 692 h 743"/>
                <a:gd name="T92" fmla="*/ 545 w 999"/>
                <a:gd name="T93" fmla="*/ 704 h 743"/>
                <a:gd name="T94" fmla="*/ 526 w 999"/>
                <a:gd name="T95" fmla="*/ 711 h 743"/>
                <a:gd name="T96" fmla="*/ 506 w 999"/>
                <a:gd name="T97" fmla="*/ 724 h 743"/>
                <a:gd name="T98" fmla="*/ 468 w 999"/>
                <a:gd name="T99" fmla="*/ 736 h 743"/>
                <a:gd name="T100" fmla="*/ 359 w 999"/>
                <a:gd name="T101" fmla="*/ 692 h 743"/>
                <a:gd name="T102" fmla="*/ 308 w 999"/>
                <a:gd name="T103" fmla="*/ 640 h 743"/>
                <a:gd name="T104" fmla="*/ 269 w 999"/>
                <a:gd name="T105" fmla="*/ 583 h 743"/>
                <a:gd name="T106" fmla="*/ 154 w 999"/>
                <a:gd name="T107" fmla="*/ 525 h 743"/>
                <a:gd name="T108" fmla="*/ 71 w 999"/>
                <a:gd name="T109" fmla="*/ 474 h 743"/>
                <a:gd name="T110" fmla="*/ 33 w 999"/>
                <a:gd name="T111" fmla="*/ 442 h 743"/>
                <a:gd name="T112" fmla="*/ 7 w 999"/>
                <a:gd name="T113" fmla="*/ 391 h 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999" h="743">
                  <a:moveTo>
                    <a:pt x="0" y="359"/>
                  </a:moveTo>
                  <a:lnTo>
                    <a:pt x="7" y="352"/>
                  </a:lnTo>
                  <a:lnTo>
                    <a:pt x="20" y="352"/>
                  </a:lnTo>
                  <a:lnTo>
                    <a:pt x="39" y="346"/>
                  </a:lnTo>
                  <a:lnTo>
                    <a:pt x="52" y="346"/>
                  </a:lnTo>
                  <a:lnTo>
                    <a:pt x="65" y="340"/>
                  </a:lnTo>
                  <a:lnTo>
                    <a:pt x="71" y="333"/>
                  </a:lnTo>
                  <a:lnTo>
                    <a:pt x="84" y="320"/>
                  </a:lnTo>
                  <a:lnTo>
                    <a:pt x="90" y="314"/>
                  </a:lnTo>
                  <a:lnTo>
                    <a:pt x="103" y="301"/>
                  </a:lnTo>
                  <a:lnTo>
                    <a:pt x="109" y="295"/>
                  </a:lnTo>
                  <a:lnTo>
                    <a:pt x="122" y="276"/>
                  </a:lnTo>
                  <a:lnTo>
                    <a:pt x="129" y="269"/>
                  </a:lnTo>
                  <a:lnTo>
                    <a:pt x="135" y="263"/>
                  </a:lnTo>
                  <a:lnTo>
                    <a:pt x="141" y="256"/>
                  </a:lnTo>
                  <a:lnTo>
                    <a:pt x="141" y="244"/>
                  </a:lnTo>
                  <a:lnTo>
                    <a:pt x="148" y="237"/>
                  </a:lnTo>
                  <a:lnTo>
                    <a:pt x="148" y="231"/>
                  </a:lnTo>
                  <a:lnTo>
                    <a:pt x="154" y="231"/>
                  </a:lnTo>
                  <a:lnTo>
                    <a:pt x="161" y="211"/>
                  </a:lnTo>
                  <a:lnTo>
                    <a:pt x="161" y="205"/>
                  </a:lnTo>
                  <a:lnTo>
                    <a:pt x="161" y="199"/>
                  </a:lnTo>
                  <a:lnTo>
                    <a:pt x="161" y="192"/>
                  </a:lnTo>
                  <a:lnTo>
                    <a:pt x="161" y="179"/>
                  </a:lnTo>
                  <a:lnTo>
                    <a:pt x="167" y="167"/>
                  </a:lnTo>
                  <a:lnTo>
                    <a:pt x="161" y="154"/>
                  </a:lnTo>
                  <a:lnTo>
                    <a:pt x="161" y="141"/>
                  </a:lnTo>
                  <a:lnTo>
                    <a:pt x="161" y="122"/>
                  </a:lnTo>
                  <a:lnTo>
                    <a:pt x="161" y="83"/>
                  </a:lnTo>
                  <a:lnTo>
                    <a:pt x="212" y="83"/>
                  </a:lnTo>
                  <a:lnTo>
                    <a:pt x="263" y="90"/>
                  </a:lnTo>
                  <a:lnTo>
                    <a:pt x="308" y="90"/>
                  </a:lnTo>
                  <a:lnTo>
                    <a:pt x="321" y="90"/>
                  </a:lnTo>
                  <a:lnTo>
                    <a:pt x="327" y="90"/>
                  </a:lnTo>
                  <a:lnTo>
                    <a:pt x="333" y="90"/>
                  </a:lnTo>
                  <a:lnTo>
                    <a:pt x="340" y="90"/>
                  </a:lnTo>
                  <a:lnTo>
                    <a:pt x="346" y="90"/>
                  </a:lnTo>
                  <a:lnTo>
                    <a:pt x="359" y="90"/>
                  </a:lnTo>
                  <a:lnTo>
                    <a:pt x="365" y="90"/>
                  </a:lnTo>
                  <a:lnTo>
                    <a:pt x="365" y="96"/>
                  </a:lnTo>
                  <a:lnTo>
                    <a:pt x="359" y="96"/>
                  </a:lnTo>
                  <a:lnTo>
                    <a:pt x="359" y="103"/>
                  </a:lnTo>
                  <a:lnTo>
                    <a:pt x="365" y="103"/>
                  </a:lnTo>
                  <a:lnTo>
                    <a:pt x="372" y="103"/>
                  </a:lnTo>
                  <a:lnTo>
                    <a:pt x="378" y="109"/>
                  </a:lnTo>
                  <a:lnTo>
                    <a:pt x="385" y="109"/>
                  </a:lnTo>
                  <a:lnTo>
                    <a:pt x="385" y="115"/>
                  </a:lnTo>
                  <a:lnTo>
                    <a:pt x="391" y="115"/>
                  </a:lnTo>
                  <a:lnTo>
                    <a:pt x="398" y="115"/>
                  </a:lnTo>
                  <a:lnTo>
                    <a:pt x="398" y="122"/>
                  </a:lnTo>
                  <a:lnTo>
                    <a:pt x="404" y="122"/>
                  </a:lnTo>
                  <a:lnTo>
                    <a:pt x="410" y="122"/>
                  </a:lnTo>
                  <a:lnTo>
                    <a:pt x="410" y="128"/>
                  </a:lnTo>
                  <a:lnTo>
                    <a:pt x="417" y="135"/>
                  </a:lnTo>
                  <a:lnTo>
                    <a:pt x="423" y="135"/>
                  </a:lnTo>
                  <a:lnTo>
                    <a:pt x="423" y="141"/>
                  </a:lnTo>
                  <a:lnTo>
                    <a:pt x="430" y="141"/>
                  </a:lnTo>
                  <a:lnTo>
                    <a:pt x="436" y="141"/>
                  </a:lnTo>
                  <a:lnTo>
                    <a:pt x="442" y="147"/>
                  </a:lnTo>
                  <a:lnTo>
                    <a:pt x="449" y="154"/>
                  </a:lnTo>
                  <a:lnTo>
                    <a:pt x="455" y="160"/>
                  </a:lnTo>
                  <a:lnTo>
                    <a:pt x="462" y="167"/>
                  </a:lnTo>
                  <a:lnTo>
                    <a:pt x="468" y="173"/>
                  </a:lnTo>
                  <a:lnTo>
                    <a:pt x="481" y="173"/>
                  </a:lnTo>
                  <a:lnTo>
                    <a:pt x="494" y="167"/>
                  </a:lnTo>
                  <a:lnTo>
                    <a:pt x="506" y="160"/>
                  </a:lnTo>
                  <a:lnTo>
                    <a:pt x="519" y="147"/>
                  </a:lnTo>
                  <a:lnTo>
                    <a:pt x="538" y="135"/>
                  </a:lnTo>
                  <a:lnTo>
                    <a:pt x="545" y="128"/>
                  </a:lnTo>
                  <a:lnTo>
                    <a:pt x="564" y="122"/>
                  </a:lnTo>
                  <a:lnTo>
                    <a:pt x="577" y="115"/>
                  </a:lnTo>
                  <a:lnTo>
                    <a:pt x="590" y="115"/>
                  </a:lnTo>
                  <a:lnTo>
                    <a:pt x="596" y="109"/>
                  </a:lnTo>
                  <a:lnTo>
                    <a:pt x="609" y="109"/>
                  </a:lnTo>
                  <a:lnTo>
                    <a:pt x="622" y="103"/>
                  </a:lnTo>
                  <a:lnTo>
                    <a:pt x="628" y="103"/>
                  </a:lnTo>
                  <a:lnTo>
                    <a:pt x="634" y="103"/>
                  </a:lnTo>
                  <a:lnTo>
                    <a:pt x="641" y="96"/>
                  </a:lnTo>
                  <a:lnTo>
                    <a:pt x="654" y="96"/>
                  </a:lnTo>
                  <a:lnTo>
                    <a:pt x="660" y="96"/>
                  </a:lnTo>
                  <a:lnTo>
                    <a:pt x="666" y="90"/>
                  </a:lnTo>
                  <a:lnTo>
                    <a:pt x="673" y="90"/>
                  </a:lnTo>
                  <a:lnTo>
                    <a:pt x="686" y="83"/>
                  </a:lnTo>
                  <a:lnTo>
                    <a:pt x="692" y="77"/>
                  </a:lnTo>
                  <a:lnTo>
                    <a:pt x="698" y="71"/>
                  </a:lnTo>
                  <a:lnTo>
                    <a:pt x="705" y="71"/>
                  </a:lnTo>
                  <a:lnTo>
                    <a:pt x="711" y="64"/>
                  </a:lnTo>
                  <a:lnTo>
                    <a:pt x="711" y="58"/>
                  </a:lnTo>
                  <a:lnTo>
                    <a:pt x="718" y="51"/>
                  </a:lnTo>
                  <a:lnTo>
                    <a:pt x="724" y="51"/>
                  </a:lnTo>
                  <a:lnTo>
                    <a:pt x="730" y="45"/>
                  </a:lnTo>
                  <a:lnTo>
                    <a:pt x="737" y="45"/>
                  </a:lnTo>
                  <a:lnTo>
                    <a:pt x="743" y="45"/>
                  </a:lnTo>
                  <a:lnTo>
                    <a:pt x="743" y="39"/>
                  </a:lnTo>
                  <a:lnTo>
                    <a:pt x="750" y="39"/>
                  </a:lnTo>
                  <a:lnTo>
                    <a:pt x="756" y="32"/>
                  </a:lnTo>
                  <a:lnTo>
                    <a:pt x="756" y="26"/>
                  </a:lnTo>
                  <a:lnTo>
                    <a:pt x="756" y="19"/>
                  </a:lnTo>
                  <a:lnTo>
                    <a:pt x="763" y="13"/>
                  </a:lnTo>
                  <a:lnTo>
                    <a:pt x="763" y="7"/>
                  </a:lnTo>
                  <a:lnTo>
                    <a:pt x="769" y="0"/>
                  </a:lnTo>
                  <a:lnTo>
                    <a:pt x="775" y="0"/>
                  </a:lnTo>
                  <a:lnTo>
                    <a:pt x="782" y="0"/>
                  </a:lnTo>
                  <a:lnTo>
                    <a:pt x="788" y="0"/>
                  </a:lnTo>
                  <a:lnTo>
                    <a:pt x="795" y="7"/>
                  </a:lnTo>
                  <a:lnTo>
                    <a:pt x="795" y="13"/>
                  </a:lnTo>
                  <a:lnTo>
                    <a:pt x="801" y="13"/>
                  </a:lnTo>
                  <a:lnTo>
                    <a:pt x="807" y="13"/>
                  </a:lnTo>
                  <a:lnTo>
                    <a:pt x="807" y="19"/>
                  </a:lnTo>
                  <a:lnTo>
                    <a:pt x="814" y="13"/>
                  </a:lnTo>
                  <a:lnTo>
                    <a:pt x="814" y="19"/>
                  </a:lnTo>
                  <a:lnTo>
                    <a:pt x="814" y="26"/>
                  </a:lnTo>
                  <a:lnTo>
                    <a:pt x="814" y="32"/>
                  </a:lnTo>
                  <a:lnTo>
                    <a:pt x="814" y="39"/>
                  </a:lnTo>
                  <a:lnTo>
                    <a:pt x="820" y="39"/>
                  </a:lnTo>
                  <a:lnTo>
                    <a:pt x="814" y="45"/>
                  </a:lnTo>
                  <a:lnTo>
                    <a:pt x="807" y="45"/>
                  </a:lnTo>
                  <a:lnTo>
                    <a:pt x="807" y="51"/>
                  </a:lnTo>
                  <a:lnTo>
                    <a:pt x="814" y="64"/>
                  </a:lnTo>
                  <a:lnTo>
                    <a:pt x="814" y="77"/>
                  </a:lnTo>
                  <a:lnTo>
                    <a:pt x="807" y="83"/>
                  </a:lnTo>
                  <a:lnTo>
                    <a:pt x="814" y="90"/>
                  </a:lnTo>
                  <a:lnTo>
                    <a:pt x="820" y="90"/>
                  </a:lnTo>
                  <a:lnTo>
                    <a:pt x="820" y="96"/>
                  </a:lnTo>
                  <a:lnTo>
                    <a:pt x="814" y="96"/>
                  </a:lnTo>
                  <a:lnTo>
                    <a:pt x="814" y="103"/>
                  </a:lnTo>
                  <a:lnTo>
                    <a:pt x="807" y="103"/>
                  </a:lnTo>
                  <a:lnTo>
                    <a:pt x="807" y="109"/>
                  </a:lnTo>
                  <a:lnTo>
                    <a:pt x="807" y="115"/>
                  </a:lnTo>
                  <a:lnTo>
                    <a:pt x="814" y="115"/>
                  </a:lnTo>
                  <a:lnTo>
                    <a:pt x="820" y="115"/>
                  </a:lnTo>
                  <a:lnTo>
                    <a:pt x="820" y="122"/>
                  </a:lnTo>
                  <a:lnTo>
                    <a:pt x="827" y="128"/>
                  </a:lnTo>
                  <a:lnTo>
                    <a:pt x="820" y="128"/>
                  </a:lnTo>
                  <a:lnTo>
                    <a:pt x="820" y="135"/>
                  </a:lnTo>
                  <a:lnTo>
                    <a:pt x="820" y="141"/>
                  </a:lnTo>
                  <a:lnTo>
                    <a:pt x="820" y="147"/>
                  </a:lnTo>
                  <a:lnTo>
                    <a:pt x="827" y="147"/>
                  </a:lnTo>
                  <a:lnTo>
                    <a:pt x="833" y="147"/>
                  </a:lnTo>
                  <a:lnTo>
                    <a:pt x="827" y="154"/>
                  </a:lnTo>
                  <a:lnTo>
                    <a:pt x="827" y="160"/>
                  </a:lnTo>
                  <a:lnTo>
                    <a:pt x="833" y="160"/>
                  </a:lnTo>
                  <a:lnTo>
                    <a:pt x="833" y="167"/>
                  </a:lnTo>
                  <a:lnTo>
                    <a:pt x="833" y="173"/>
                  </a:lnTo>
                  <a:lnTo>
                    <a:pt x="827" y="173"/>
                  </a:lnTo>
                  <a:lnTo>
                    <a:pt x="820" y="173"/>
                  </a:lnTo>
                  <a:lnTo>
                    <a:pt x="814" y="173"/>
                  </a:lnTo>
                  <a:lnTo>
                    <a:pt x="814" y="179"/>
                  </a:lnTo>
                  <a:lnTo>
                    <a:pt x="807" y="179"/>
                  </a:lnTo>
                  <a:lnTo>
                    <a:pt x="807" y="186"/>
                  </a:lnTo>
                  <a:lnTo>
                    <a:pt x="807" y="179"/>
                  </a:lnTo>
                  <a:lnTo>
                    <a:pt x="801" y="179"/>
                  </a:lnTo>
                  <a:lnTo>
                    <a:pt x="801" y="186"/>
                  </a:lnTo>
                  <a:lnTo>
                    <a:pt x="801" y="192"/>
                  </a:lnTo>
                  <a:lnTo>
                    <a:pt x="801" y="199"/>
                  </a:lnTo>
                  <a:lnTo>
                    <a:pt x="801" y="205"/>
                  </a:lnTo>
                  <a:lnTo>
                    <a:pt x="795" y="211"/>
                  </a:lnTo>
                  <a:lnTo>
                    <a:pt x="788" y="211"/>
                  </a:lnTo>
                  <a:lnTo>
                    <a:pt x="788" y="218"/>
                  </a:lnTo>
                  <a:lnTo>
                    <a:pt x="795" y="218"/>
                  </a:lnTo>
                  <a:lnTo>
                    <a:pt x="801" y="218"/>
                  </a:lnTo>
                  <a:lnTo>
                    <a:pt x="801" y="224"/>
                  </a:lnTo>
                  <a:lnTo>
                    <a:pt x="801" y="231"/>
                  </a:lnTo>
                  <a:lnTo>
                    <a:pt x="801" y="224"/>
                  </a:lnTo>
                  <a:lnTo>
                    <a:pt x="807" y="224"/>
                  </a:lnTo>
                  <a:lnTo>
                    <a:pt x="807" y="231"/>
                  </a:lnTo>
                  <a:lnTo>
                    <a:pt x="814" y="231"/>
                  </a:lnTo>
                  <a:lnTo>
                    <a:pt x="814" y="237"/>
                  </a:lnTo>
                  <a:lnTo>
                    <a:pt x="820" y="237"/>
                  </a:lnTo>
                  <a:lnTo>
                    <a:pt x="820" y="244"/>
                  </a:lnTo>
                  <a:lnTo>
                    <a:pt x="814" y="244"/>
                  </a:lnTo>
                  <a:lnTo>
                    <a:pt x="814" y="250"/>
                  </a:lnTo>
                  <a:lnTo>
                    <a:pt x="820" y="250"/>
                  </a:lnTo>
                  <a:lnTo>
                    <a:pt x="827" y="250"/>
                  </a:lnTo>
                  <a:lnTo>
                    <a:pt x="820" y="256"/>
                  </a:lnTo>
                  <a:lnTo>
                    <a:pt x="814" y="256"/>
                  </a:lnTo>
                  <a:lnTo>
                    <a:pt x="814" y="263"/>
                  </a:lnTo>
                  <a:lnTo>
                    <a:pt x="814" y="269"/>
                  </a:lnTo>
                  <a:lnTo>
                    <a:pt x="814" y="276"/>
                  </a:lnTo>
                  <a:lnTo>
                    <a:pt x="820" y="276"/>
                  </a:lnTo>
                  <a:lnTo>
                    <a:pt x="820" y="282"/>
                  </a:lnTo>
                  <a:lnTo>
                    <a:pt x="820" y="288"/>
                  </a:lnTo>
                  <a:lnTo>
                    <a:pt x="827" y="288"/>
                  </a:lnTo>
                  <a:lnTo>
                    <a:pt x="827" y="295"/>
                  </a:lnTo>
                  <a:lnTo>
                    <a:pt x="833" y="295"/>
                  </a:lnTo>
                  <a:lnTo>
                    <a:pt x="839" y="295"/>
                  </a:lnTo>
                  <a:lnTo>
                    <a:pt x="846" y="295"/>
                  </a:lnTo>
                  <a:lnTo>
                    <a:pt x="846" y="301"/>
                  </a:lnTo>
                  <a:lnTo>
                    <a:pt x="846" y="308"/>
                  </a:lnTo>
                  <a:lnTo>
                    <a:pt x="852" y="308"/>
                  </a:lnTo>
                  <a:lnTo>
                    <a:pt x="852" y="314"/>
                  </a:lnTo>
                  <a:lnTo>
                    <a:pt x="859" y="314"/>
                  </a:lnTo>
                  <a:lnTo>
                    <a:pt x="859" y="320"/>
                  </a:lnTo>
                  <a:lnTo>
                    <a:pt x="865" y="320"/>
                  </a:lnTo>
                  <a:lnTo>
                    <a:pt x="865" y="314"/>
                  </a:lnTo>
                  <a:lnTo>
                    <a:pt x="871" y="314"/>
                  </a:lnTo>
                  <a:lnTo>
                    <a:pt x="871" y="320"/>
                  </a:lnTo>
                  <a:lnTo>
                    <a:pt x="865" y="320"/>
                  </a:lnTo>
                  <a:lnTo>
                    <a:pt x="865" y="327"/>
                  </a:lnTo>
                  <a:lnTo>
                    <a:pt x="871" y="327"/>
                  </a:lnTo>
                  <a:lnTo>
                    <a:pt x="871" y="333"/>
                  </a:lnTo>
                  <a:lnTo>
                    <a:pt x="871" y="340"/>
                  </a:lnTo>
                  <a:lnTo>
                    <a:pt x="878" y="340"/>
                  </a:lnTo>
                  <a:lnTo>
                    <a:pt x="878" y="333"/>
                  </a:lnTo>
                  <a:lnTo>
                    <a:pt x="884" y="333"/>
                  </a:lnTo>
                  <a:lnTo>
                    <a:pt x="891" y="340"/>
                  </a:lnTo>
                  <a:lnTo>
                    <a:pt x="897" y="340"/>
                  </a:lnTo>
                  <a:lnTo>
                    <a:pt x="897" y="346"/>
                  </a:lnTo>
                  <a:lnTo>
                    <a:pt x="897" y="352"/>
                  </a:lnTo>
                  <a:lnTo>
                    <a:pt x="903" y="352"/>
                  </a:lnTo>
                  <a:lnTo>
                    <a:pt x="903" y="359"/>
                  </a:lnTo>
                  <a:lnTo>
                    <a:pt x="903" y="365"/>
                  </a:lnTo>
                  <a:lnTo>
                    <a:pt x="903" y="372"/>
                  </a:lnTo>
                  <a:lnTo>
                    <a:pt x="903" y="378"/>
                  </a:lnTo>
                  <a:lnTo>
                    <a:pt x="897" y="378"/>
                  </a:lnTo>
                  <a:lnTo>
                    <a:pt x="897" y="372"/>
                  </a:lnTo>
                  <a:lnTo>
                    <a:pt x="897" y="378"/>
                  </a:lnTo>
                  <a:lnTo>
                    <a:pt x="897" y="384"/>
                  </a:lnTo>
                  <a:lnTo>
                    <a:pt x="903" y="384"/>
                  </a:lnTo>
                  <a:lnTo>
                    <a:pt x="903" y="391"/>
                  </a:lnTo>
                  <a:lnTo>
                    <a:pt x="910" y="391"/>
                  </a:lnTo>
                  <a:lnTo>
                    <a:pt x="910" y="384"/>
                  </a:lnTo>
                  <a:lnTo>
                    <a:pt x="916" y="384"/>
                  </a:lnTo>
                  <a:lnTo>
                    <a:pt x="916" y="391"/>
                  </a:lnTo>
                  <a:lnTo>
                    <a:pt x="916" y="397"/>
                  </a:lnTo>
                  <a:lnTo>
                    <a:pt x="923" y="397"/>
                  </a:lnTo>
                  <a:lnTo>
                    <a:pt x="929" y="397"/>
                  </a:lnTo>
                  <a:lnTo>
                    <a:pt x="929" y="404"/>
                  </a:lnTo>
                  <a:lnTo>
                    <a:pt x="929" y="397"/>
                  </a:lnTo>
                  <a:lnTo>
                    <a:pt x="935" y="397"/>
                  </a:lnTo>
                  <a:lnTo>
                    <a:pt x="935" y="404"/>
                  </a:lnTo>
                  <a:lnTo>
                    <a:pt x="929" y="410"/>
                  </a:lnTo>
                  <a:lnTo>
                    <a:pt x="935" y="410"/>
                  </a:lnTo>
                  <a:lnTo>
                    <a:pt x="942" y="410"/>
                  </a:lnTo>
                  <a:lnTo>
                    <a:pt x="948" y="410"/>
                  </a:lnTo>
                  <a:lnTo>
                    <a:pt x="948" y="416"/>
                  </a:lnTo>
                  <a:lnTo>
                    <a:pt x="942" y="423"/>
                  </a:lnTo>
                  <a:lnTo>
                    <a:pt x="948" y="423"/>
                  </a:lnTo>
                  <a:lnTo>
                    <a:pt x="955" y="423"/>
                  </a:lnTo>
                  <a:lnTo>
                    <a:pt x="955" y="429"/>
                  </a:lnTo>
                  <a:lnTo>
                    <a:pt x="948" y="429"/>
                  </a:lnTo>
                  <a:lnTo>
                    <a:pt x="948" y="436"/>
                  </a:lnTo>
                  <a:lnTo>
                    <a:pt x="955" y="442"/>
                  </a:lnTo>
                  <a:lnTo>
                    <a:pt x="961" y="442"/>
                  </a:lnTo>
                  <a:lnTo>
                    <a:pt x="961" y="448"/>
                  </a:lnTo>
                  <a:lnTo>
                    <a:pt x="967" y="448"/>
                  </a:lnTo>
                  <a:lnTo>
                    <a:pt x="967" y="455"/>
                  </a:lnTo>
                  <a:lnTo>
                    <a:pt x="974" y="455"/>
                  </a:lnTo>
                  <a:lnTo>
                    <a:pt x="974" y="461"/>
                  </a:lnTo>
                  <a:lnTo>
                    <a:pt x="967" y="461"/>
                  </a:lnTo>
                  <a:lnTo>
                    <a:pt x="967" y="455"/>
                  </a:lnTo>
                  <a:lnTo>
                    <a:pt x="967" y="461"/>
                  </a:lnTo>
                  <a:lnTo>
                    <a:pt x="967" y="468"/>
                  </a:lnTo>
                  <a:lnTo>
                    <a:pt x="961" y="468"/>
                  </a:lnTo>
                  <a:lnTo>
                    <a:pt x="961" y="474"/>
                  </a:lnTo>
                  <a:lnTo>
                    <a:pt x="967" y="474"/>
                  </a:lnTo>
                  <a:lnTo>
                    <a:pt x="974" y="474"/>
                  </a:lnTo>
                  <a:lnTo>
                    <a:pt x="967" y="474"/>
                  </a:lnTo>
                  <a:lnTo>
                    <a:pt x="967" y="480"/>
                  </a:lnTo>
                  <a:lnTo>
                    <a:pt x="961" y="480"/>
                  </a:lnTo>
                  <a:lnTo>
                    <a:pt x="961" y="487"/>
                  </a:lnTo>
                  <a:lnTo>
                    <a:pt x="967" y="487"/>
                  </a:lnTo>
                  <a:lnTo>
                    <a:pt x="967" y="493"/>
                  </a:lnTo>
                  <a:lnTo>
                    <a:pt x="974" y="493"/>
                  </a:lnTo>
                  <a:lnTo>
                    <a:pt x="980" y="493"/>
                  </a:lnTo>
                  <a:lnTo>
                    <a:pt x="980" y="500"/>
                  </a:lnTo>
                  <a:lnTo>
                    <a:pt x="974" y="500"/>
                  </a:lnTo>
                  <a:lnTo>
                    <a:pt x="974" y="506"/>
                  </a:lnTo>
                  <a:lnTo>
                    <a:pt x="980" y="512"/>
                  </a:lnTo>
                  <a:lnTo>
                    <a:pt x="980" y="519"/>
                  </a:lnTo>
                  <a:lnTo>
                    <a:pt x="980" y="525"/>
                  </a:lnTo>
                  <a:lnTo>
                    <a:pt x="974" y="525"/>
                  </a:lnTo>
                  <a:lnTo>
                    <a:pt x="974" y="532"/>
                  </a:lnTo>
                  <a:lnTo>
                    <a:pt x="980" y="532"/>
                  </a:lnTo>
                  <a:lnTo>
                    <a:pt x="980" y="538"/>
                  </a:lnTo>
                  <a:lnTo>
                    <a:pt x="980" y="544"/>
                  </a:lnTo>
                  <a:lnTo>
                    <a:pt x="980" y="538"/>
                  </a:lnTo>
                  <a:lnTo>
                    <a:pt x="987" y="538"/>
                  </a:lnTo>
                  <a:lnTo>
                    <a:pt x="987" y="544"/>
                  </a:lnTo>
                  <a:lnTo>
                    <a:pt x="987" y="551"/>
                  </a:lnTo>
                  <a:lnTo>
                    <a:pt x="987" y="557"/>
                  </a:lnTo>
                  <a:lnTo>
                    <a:pt x="987" y="564"/>
                  </a:lnTo>
                  <a:lnTo>
                    <a:pt x="980" y="564"/>
                  </a:lnTo>
                  <a:lnTo>
                    <a:pt x="987" y="564"/>
                  </a:lnTo>
                  <a:lnTo>
                    <a:pt x="987" y="570"/>
                  </a:lnTo>
                  <a:lnTo>
                    <a:pt x="987" y="576"/>
                  </a:lnTo>
                  <a:lnTo>
                    <a:pt x="993" y="576"/>
                  </a:lnTo>
                  <a:lnTo>
                    <a:pt x="999" y="576"/>
                  </a:lnTo>
                  <a:lnTo>
                    <a:pt x="999" y="583"/>
                  </a:lnTo>
                  <a:lnTo>
                    <a:pt x="993" y="583"/>
                  </a:lnTo>
                  <a:lnTo>
                    <a:pt x="987" y="589"/>
                  </a:lnTo>
                  <a:lnTo>
                    <a:pt x="980" y="589"/>
                  </a:lnTo>
                  <a:lnTo>
                    <a:pt x="980" y="583"/>
                  </a:lnTo>
                  <a:lnTo>
                    <a:pt x="974" y="583"/>
                  </a:lnTo>
                  <a:lnTo>
                    <a:pt x="980" y="583"/>
                  </a:lnTo>
                  <a:lnTo>
                    <a:pt x="974" y="583"/>
                  </a:lnTo>
                  <a:lnTo>
                    <a:pt x="967" y="589"/>
                  </a:lnTo>
                  <a:lnTo>
                    <a:pt x="967" y="583"/>
                  </a:lnTo>
                  <a:lnTo>
                    <a:pt x="967" y="589"/>
                  </a:lnTo>
                  <a:lnTo>
                    <a:pt x="967" y="596"/>
                  </a:lnTo>
                  <a:lnTo>
                    <a:pt x="961" y="589"/>
                  </a:lnTo>
                  <a:lnTo>
                    <a:pt x="961" y="596"/>
                  </a:lnTo>
                  <a:lnTo>
                    <a:pt x="955" y="596"/>
                  </a:lnTo>
                  <a:lnTo>
                    <a:pt x="948" y="596"/>
                  </a:lnTo>
                  <a:lnTo>
                    <a:pt x="942" y="596"/>
                  </a:lnTo>
                  <a:lnTo>
                    <a:pt x="942" y="602"/>
                  </a:lnTo>
                  <a:lnTo>
                    <a:pt x="935" y="602"/>
                  </a:lnTo>
                  <a:lnTo>
                    <a:pt x="929" y="602"/>
                  </a:lnTo>
                  <a:lnTo>
                    <a:pt x="923" y="602"/>
                  </a:lnTo>
                  <a:lnTo>
                    <a:pt x="923" y="608"/>
                  </a:lnTo>
                  <a:lnTo>
                    <a:pt x="916" y="608"/>
                  </a:lnTo>
                  <a:lnTo>
                    <a:pt x="910" y="608"/>
                  </a:lnTo>
                  <a:lnTo>
                    <a:pt x="903" y="608"/>
                  </a:lnTo>
                  <a:lnTo>
                    <a:pt x="897" y="608"/>
                  </a:lnTo>
                  <a:lnTo>
                    <a:pt x="891" y="615"/>
                  </a:lnTo>
                  <a:lnTo>
                    <a:pt x="884" y="608"/>
                  </a:lnTo>
                  <a:lnTo>
                    <a:pt x="884" y="615"/>
                  </a:lnTo>
                  <a:lnTo>
                    <a:pt x="878" y="615"/>
                  </a:lnTo>
                  <a:lnTo>
                    <a:pt x="871" y="615"/>
                  </a:lnTo>
                  <a:lnTo>
                    <a:pt x="865" y="615"/>
                  </a:lnTo>
                  <a:lnTo>
                    <a:pt x="859" y="615"/>
                  </a:lnTo>
                  <a:lnTo>
                    <a:pt x="859" y="621"/>
                  </a:lnTo>
                  <a:lnTo>
                    <a:pt x="852" y="621"/>
                  </a:lnTo>
                  <a:lnTo>
                    <a:pt x="846" y="621"/>
                  </a:lnTo>
                  <a:lnTo>
                    <a:pt x="839" y="621"/>
                  </a:lnTo>
                  <a:lnTo>
                    <a:pt x="839" y="628"/>
                  </a:lnTo>
                  <a:lnTo>
                    <a:pt x="839" y="634"/>
                  </a:lnTo>
                  <a:lnTo>
                    <a:pt x="833" y="634"/>
                  </a:lnTo>
                  <a:lnTo>
                    <a:pt x="827" y="634"/>
                  </a:lnTo>
                  <a:lnTo>
                    <a:pt x="820" y="634"/>
                  </a:lnTo>
                  <a:lnTo>
                    <a:pt x="814" y="634"/>
                  </a:lnTo>
                  <a:lnTo>
                    <a:pt x="807" y="640"/>
                  </a:lnTo>
                  <a:lnTo>
                    <a:pt x="801" y="640"/>
                  </a:lnTo>
                  <a:lnTo>
                    <a:pt x="795" y="640"/>
                  </a:lnTo>
                  <a:lnTo>
                    <a:pt x="788" y="640"/>
                  </a:lnTo>
                  <a:lnTo>
                    <a:pt x="782" y="647"/>
                  </a:lnTo>
                  <a:lnTo>
                    <a:pt x="775" y="647"/>
                  </a:lnTo>
                  <a:lnTo>
                    <a:pt x="769" y="647"/>
                  </a:lnTo>
                  <a:lnTo>
                    <a:pt x="763" y="647"/>
                  </a:lnTo>
                  <a:lnTo>
                    <a:pt x="756" y="647"/>
                  </a:lnTo>
                  <a:lnTo>
                    <a:pt x="756" y="653"/>
                  </a:lnTo>
                  <a:lnTo>
                    <a:pt x="750" y="653"/>
                  </a:lnTo>
                  <a:lnTo>
                    <a:pt x="743" y="653"/>
                  </a:lnTo>
                  <a:lnTo>
                    <a:pt x="737" y="653"/>
                  </a:lnTo>
                  <a:lnTo>
                    <a:pt x="730" y="653"/>
                  </a:lnTo>
                  <a:lnTo>
                    <a:pt x="724" y="653"/>
                  </a:lnTo>
                  <a:lnTo>
                    <a:pt x="724" y="660"/>
                  </a:lnTo>
                  <a:lnTo>
                    <a:pt x="711" y="660"/>
                  </a:lnTo>
                  <a:lnTo>
                    <a:pt x="705" y="660"/>
                  </a:lnTo>
                  <a:lnTo>
                    <a:pt x="698" y="660"/>
                  </a:lnTo>
                  <a:lnTo>
                    <a:pt x="692" y="660"/>
                  </a:lnTo>
                  <a:lnTo>
                    <a:pt x="686" y="666"/>
                  </a:lnTo>
                  <a:lnTo>
                    <a:pt x="679" y="666"/>
                  </a:lnTo>
                  <a:lnTo>
                    <a:pt x="673" y="666"/>
                  </a:lnTo>
                  <a:lnTo>
                    <a:pt x="666" y="672"/>
                  </a:lnTo>
                  <a:lnTo>
                    <a:pt x="660" y="672"/>
                  </a:lnTo>
                  <a:lnTo>
                    <a:pt x="654" y="672"/>
                  </a:lnTo>
                  <a:lnTo>
                    <a:pt x="647" y="672"/>
                  </a:lnTo>
                  <a:lnTo>
                    <a:pt x="641" y="679"/>
                  </a:lnTo>
                  <a:lnTo>
                    <a:pt x="634" y="679"/>
                  </a:lnTo>
                  <a:lnTo>
                    <a:pt x="628" y="679"/>
                  </a:lnTo>
                  <a:lnTo>
                    <a:pt x="622" y="685"/>
                  </a:lnTo>
                  <a:lnTo>
                    <a:pt x="615" y="685"/>
                  </a:lnTo>
                  <a:lnTo>
                    <a:pt x="609" y="685"/>
                  </a:lnTo>
                  <a:lnTo>
                    <a:pt x="602" y="685"/>
                  </a:lnTo>
                  <a:lnTo>
                    <a:pt x="596" y="692"/>
                  </a:lnTo>
                  <a:lnTo>
                    <a:pt x="590" y="692"/>
                  </a:lnTo>
                  <a:lnTo>
                    <a:pt x="583" y="692"/>
                  </a:lnTo>
                  <a:lnTo>
                    <a:pt x="577" y="692"/>
                  </a:lnTo>
                  <a:lnTo>
                    <a:pt x="577" y="698"/>
                  </a:lnTo>
                  <a:lnTo>
                    <a:pt x="570" y="698"/>
                  </a:lnTo>
                  <a:lnTo>
                    <a:pt x="564" y="698"/>
                  </a:lnTo>
                  <a:lnTo>
                    <a:pt x="558" y="698"/>
                  </a:lnTo>
                  <a:lnTo>
                    <a:pt x="558" y="704"/>
                  </a:lnTo>
                  <a:lnTo>
                    <a:pt x="551" y="704"/>
                  </a:lnTo>
                  <a:lnTo>
                    <a:pt x="545" y="704"/>
                  </a:lnTo>
                  <a:lnTo>
                    <a:pt x="538" y="704"/>
                  </a:lnTo>
                  <a:lnTo>
                    <a:pt x="538" y="711"/>
                  </a:lnTo>
                  <a:lnTo>
                    <a:pt x="532" y="711"/>
                  </a:lnTo>
                  <a:lnTo>
                    <a:pt x="526" y="711"/>
                  </a:lnTo>
                  <a:lnTo>
                    <a:pt x="526" y="717"/>
                  </a:lnTo>
                  <a:lnTo>
                    <a:pt x="526" y="724"/>
                  </a:lnTo>
                  <a:lnTo>
                    <a:pt x="526" y="717"/>
                  </a:lnTo>
                  <a:lnTo>
                    <a:pt x="526" y="711"/>
                  </a:lnTo>
                  <a:lnTo>
                    <a:pt x="519" y="717"/>
                  </a:lnTo>
                  <a:lnTo>
                    <a:pt x="526" y="717"/>
                  </a:lnTo>
                  <a:lnTo>
                    <a:pt x="519" y="717"/>
                  </a:lnTo>
                  <a:lnTo>
                    <a:pt x="519" y="724"/>
                  </a:lnTo>
                  <a:lnTo>
                    <a:pt x="526" y="724"/>
                  </a:lnTo>
                  <a:lnTo>
                    <a:pt x="519" y="724"/>
                  </a:lnTo>
                  <a:lnTo>
                    <a:pt x="513" y="724"/>
                  </a:lnTo>
                  <a:lnTo>
                    <a:pt x="506" y="724"/>
                  </a:lnTo>
                  <a:lnTo>
                    <a:pt x="500" y="724"/>
                  </a:lnTo>
                  <a:lnTo>
                    <a:pt x="494" y="724"/>
                  </a:lnTo>
                  <a:lnTo>
                    <a:pt x="494" y="730"/>
                  </a:lnTo>
                  <a:lnTo>
                    <a:pt x="487" y="730"/>
                  </a:lnTo>
                  <a:lnTo>
                    <a:pt x="481" y="730"/>
                  </a:lnTo>
                  <a:lnTo>
                    <a:pt x="474" y="730"/>
                  </a:lnTo>
                  <a:lnTo>
                    <a:pt x="468" y="730"/>
                  </a:lnTo>
                  <a:lnTo>
                    <a:pt x="468" y="736"/>
                  </a:lnTo>
                  <a:lnTo>
                    <a:pt x="462" y="736"/>
                  </a:lnTo>
                  <a:lnTo>
                    <a:pt x="455" y="736"/>
                  </a:lnTo>
                  <a:lnTo>
                    <a:pt x="455" y="743"/>
                  </a:lnTo>
                  <a:lnTo>
                    <a:pt x="449" y="743"/>
                  </a:lnTo>
                  <a:lnTo>
                    <a:pt x="442" y="743"/>
                  </a:lnTo>
                  <a:lnTo>
                    <a:pt x="442" y="692"/>
                  </a:lnTo>
                  <a:lnTo>
                    <a:pt x="391" y="692"/>
                  </a:lnTo>
                  <a:lnTo>
                    <a:pt x="359" y="692"/>
                  </a:lnTo>
                  <a:lnTo>
                    <a:pt x="340" y="692"/>
                  </a:lnTo>
                  <a:lnTo>
                    <a:pt x="333" y="679"/>
                  </a:lnTo>
                  <a:lnTo>
                    <a:pt x="333" y="672"/>
                  </a:lnTo>
                  <a:lnTo>
                    <a:pt x="327" y="666"/>
                  </a:lnTo>
                  <a:lnTo>
                    <a:pt x="321" y="653"/>
                  </a:lnTo>
                  <a:lnTo>
                    <a:pt x="321" y="647"/>
                  </a:lnTo>
                  <a:lnTo>
                    <a:pt x="314" y="647"/>
                  </a:lnTo>
                  <a:lnTo>
                    <a:pt x="308" y="640"/>
                  </a:lnTo>
                  <a:lnTo>
                    <a:pt x="301" y="634"/>
                  </a:lnTo>
                  <a:lnTo>
                    <a:pt x="295" y="634"/>
                  </a:lnTo>
                  <a:lnTo>
                    <a:pt x="289" y="628"/>
                  </a:lnTo>
                  <a:lnTo>
                    <a:pt x="289" y="621"/>
                  </a:lnTo>
                  <a:lnTo>
                    <a:pt x="282" y="615"/>
                  </a:lnTo>
                  <a:lnTo>
                    <a:pt x="276" y="589"/>
                  </a:lnTo>
                  <a:lnTo>
                    <a:pt x="276" y="583"/>
                  </a:lnTo>
                  <a:lnTo>
                    <a:pt x="269" y="583"/>
                  </a:lnTo>
                  <a:lnTo>
                    <a:pt x="269" y="576"/>
                  </a:lnTo>
                  <a:lnTo>
                    <a:pt x="269" y="570"/>
                  </a:lnTo>
                  <a:lnTo>
                    <a:pt x="269" y="564"/>
                  </a:lnTo>
                  <a:lnTo>
                    <a:pt x="269" y="557"/>
                  </a:lnTo>
                  <a:lnTo>
                    <a:pt x="263" y="551"/>
                  </a:lnTo>
                  <a:lnTo>
                    <a:pt x="257" y="538"/>
                  </a:lnTo>
                  <a:lnTo>
                    <a:pt x="161" y="538"/>
                  </a:lnTo>
                  <a:lnTo>
                    <a:pt x="154" y="525"/>
                  </a:lnTo>
                  <a:lnTo>
                    <a:pt x="141" y="506"/>
                  </a:lnTo>
                  <a:lnTo>
                    <a:pt x="129" y="493"/>
                  </a:lnTo>
                  <a:lnTo>
                    <a:pt x="116" y="487"/>
                  </a:lnTo>
                  <a:lnTo>
                    <a:pt x="103" y="480"/>
                  </a:lnTo>
                  <a:lnTo>
                    <a:pt x="97" y="480"/>
                  </a:lnTo>
                  <a:lnTo>
                    <a:pt x="84" y="474"/>
                  </a:lnTo>
                  <a:lnTo>
                    <a:pt x="77" y="474"/>
                  </a:lnTo>
                  <a:lnTo>
                    <a:pt x="71" y="474"/>
                  </a:lnTo>
                  <a:lnTo>
                    <a:pt x="65" y="468"/>
                  </a:lnTo>
                  <a:lnTo>
                    <a:pt x="65" y="461"/>
                  </a:lnTo>
                  <a:lnTo>
                    <a:pt x="65" y="455"/>
                  </a:lnTo>
                  <a:lnTo>
                    <a:pt x="58" y="448"/>
                  </a:lnTo>
                  <a:lnTo>
                    <a:pt x="52" y="448"/>
                  </a:lnTo>
                  <a:lnTo>
                    <a:pt x="45" y="448"/>
                  </a:lnTo>
                  <a:lnTo>
                    <a:pt x="39" y="442"/>
                  </a:lnTo>
                  <a:lnTo>
                    <a:pt x="33" y="442"/>
                  </a:lnTo>
                  <a:lnTo>
                    <a:pt x="33" y="436"/>
                  </a:lnTo>
                  <a:lnTo>
                    <a:pt x="33" y="429"/>
                  </a:lnTo>
                  <a:lnTo>
                    <a:pt x="33" y="423"/>
                  </a:lnTo>
                  <a:lnTo>
                    <a:pt x="26" y="410"/>
                  </a:lnTo>
                  <a:lnTo>
                    <a:pt x="26" y="404"/>
                  </a:lnTo>
                  <a:lnTo>
                    <a:pt x="20" y="404"/>
                  </a:lnTo>
                  <a:lnTo>
                    <a:pt x="13" y="397"/>
                  </a:lnTo>
                  <a:lnTo>
                    <a:pt x="7" y="391"/>
                  </a:lnTo>
                  <a:lnTo>
                    <a:pt x="7" y="384"/>
                  </a:lnTo>
                  <a:lnTo>
                    <a:pt x="7" y="372"/>
                  </a:lnTo>
                  <a:lnTo>
                    <a:pt x="0" y="365"/>
                  </a:lnTo>
                  <a:lnTo>
                    <a:pt x="0" y="359"/>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endParaRPr lang="fr-FR"/>
            </a:p>
          </p:txBody>
        </p:sp>
        <p:sp>
          <p:nvSpPr>
            <p:cNvPr id="54" name="Freeform 226">
              <a:extLst>
                <a:ext uri="{FF2B5EF4-FFF2-40B4-BE49-F238E27FC236}">
                  <a16:creationId xmlns:a16="http://schemas.microsoft.com/office/drawing/2014/main" id="{1BBB3B06-671E-03D0-6C00-33D4487820C0}"/>
                </a:ext>
              </a:extLst>
            </p:cNvPr>
            <p:cNvSpPr>
              <a:spLocks/>
            </p:cNvSpPr>
            <p:nvPr/>
          </p:nvSpPr>
          <p:spPr bwMode="gray">
            <a:xfrm>
              <a:off x="4056309" y="3598417"/>
              <a:ext cx="689851" cy="1213228"/>
            </a:xfrm>
            <a:custGeom>
              <a:avLst/>
              <a:gdLst>
                <a:gd name="T0" fmla="*/ 1024 w 1069"/>
                <a:gd name="T1" fmla="*/ 627 h 1684"/>
                <a:gd name="T2" fmla="*/ 1056 w 1069"/>
                <a:gd name="T3" fmla="*/ 781 h 1684"/>
                <a:gd name="T4" fmla="*/ 1031 w 1069"/>
                <a:gd name="T5" fmla="*/ 1050 h 1684"/>
                <a:gd name="T6" fmla="*/ 960 w 1069"/>
                <a:gd name="T7" fmla="*/ 1280 h 1684"/>
                <a:gd name="T8" fmla="*/ 973 w 1069"/>
                <a:gd name="T9" fmla="*/ 1319 h 1684"/>
                <a:gd name="T10" fmla="*/ 935 w 1069"/>
                <a:gd name="T11" fmla="*/ 1364 h 1684"/>
                <a:gd name="T12" fmla="*/ 883 w 1069"/>
                <a:gd name="T13" fmla="*/ 1396 h 1684"/>
                <a:gd name="T14" fmla="*/ 807 w 1069"/>
                <a:gd name="T15" fmla="*/ 1428 h 1684"/>
                <a:gd name="T16" fmla="*/ 679 w 1069"/>
                <a:gd name="T17" fmla="*/ 1492 h 1684"/>
                <a:gd name="T18" fmla="*/ 608 w 1069"/>
                <a:gd name="T19" fmla="*/ 1460 h 1684"/>
                <a:gd name="T20" fmla="*/ 563 w 1069"/>
                <a:gd name="T21" fmla="*/ 1434 h 1684"/>
                <a:gd name="T22" fmla="*/ 518 w 1069"/>
                <a:gd name="T23" fmla="*/ 1415 h 1684"/>
                <a:gd name="T24" fmla="*/ 352 w 1069"/>
                <a:gd name="T25" fmla="*/ 1492 h 1684"/>
                <a:gd name="T26" fmla="*/ 326 w 1069"/>
                <a:gd name="T27" fmla="*/ 1581 h 1684"/>
                <a:gd name="T28" fmla="*/ 237 w 1069"/>
                <a:gd name="T29" fmla="*/ 1671 h 1684"/>
                <a:gd name="T30" fmla="*/ 211 w 1069"/>
                <a:gd name="T31" fmla="*/ 1652 h 1684"/>
                <a:gd name="T32" fmla="*/ 166 w 1069"/>
                <a:gd name="T33" fmla="*/ 1633 h 1684"/>
                <a:gd name="T34" fmla="*/ 147 w 1069"/>
                <a:gd name="T35" fmla="*/ 1613 h 1684"/>
                <a:gd name="T36" fmla="*/ 115 w 1069"/>
                <a:gd name="T37" fmla="*/ 1588 h 1684"/>
                <a:gd name="T38" fmla="*/ 121 w 1069"/>
                <a:gd name="T39" fmla="*/ 1530 h 1684"/>
                <a:gd name="T40" fmla="*/ 102 w 1069"/>
                <a:gd name="T41" fmla="*/ 1485 h 1684"/>
                <a:gd name="T42" fmla="*/ 57 w 1069"/>
                <a:gd name="T43" fmla="*/ 1472 h 1684"/>
                <a:gd name="T44" fmla="*/ 45 w 1069"/>
                <a:gd name="T45" fmla="*/ 1415 h 1684"/>
                <a:gd name="T46" fmla="*/ 19 w 1069"/>
                <a:gd name="T47" fmla="*/ 1389 h 1684"/>
                <a:gd name="T48" fmla="*/ 45 w 1069"/>
                <a:gd name="T49" fmla="*/ 1338 h 1684"/>
                <a:gd name="T50" fmla="*/ 6 w 1069"/>
                <a:gd name="T51" fmla="*/ 1306 h 1684"/>
                <a:gd name="T52" fmla="*/ 38 w 1069"/>
                <a:gd name="T53" fmla="*/ 1261 h 1684"/>
                <a:gd name="T54" fmla="*/ 83 w 1069"/>
                <a:gd name="T55" fmla="*/ 1229 h 1684"/>
                <a:gd name="T56" fmla="*/ 96 w 1069"/>
                <a:gd name="T57" fmla="*/ 1172 h 1684"/>
                <a:gd name="T58" fmla="*/ 89 w 1069"/>
                <a:gd name="T59" fmla="*/ 1108 h 1684"/>
                <a:gd name="T60" fmla="*/ 115 w 1069"/>
                <a:gd name="T61" fmla="*/ 1056 h 1684"/>
                <a:gd name="T62" fmla="*/ 134 w 1069"/>
                <a:gd name="T63" fmla="*/ 973 h 1684"/>
                <a:gd name="T64" fmla="*/ 121 w 1069"/>
                <a:gd name="T65" fmla="*/ 915 h 1684"/>
                <a:gd name="T66" fmla="*/ 102 w 1069"/>
                <a:gd name="T67" fmla="*/ 890 h 1684"/>
                <a:gd name="T68" fmla="*/ 32 w 1069"/>
                <a:gd name="T69" fmla="*/ 877 h 1684"/>
                <a:gd name="T70" fmla="*/ 6 w 1069"/>
                <a:gd name="T71" fmla="*/ 826 h 1684"/>
                <a:gd name="T72" fmla="*/ 13 w 1069"/>
                <a:gd name="T73" fmla="*/ 755 h 1684"/>
                <a:gd name="T74" fmla="*/ 38 w 1069"/>
                <a:gd name="T75" fmla="*/ 698 h 1684"/>
                <a:gd name="T76" fmla="*/ 70 w 1069"/>
                <a:gd name="T77" fmla="*/ 659 h 1684"/>
                <a:gd name="T78" fmla="*/ 89 w 1069"/>
                <a:gd name="T79" fmla="*/ 615 h 1684"/>
                <a:gd name="T80" fmla="*/ 96 w 1069"/>
                <a:gd name="T81" fmla="*/ 570 h 1684"/>
                <a:gd name="T82" fmla="*/ 102 w 1069"/>
                <a:gd name="T83" fmla="*/ 525 h 1684"/>
                <a:gd name="T84" fmla="*/ 109 w 1069"/>
                <a:gd name="T85" fmla="*/ 455 h 1684"/>
                <a:gd name="T86" fmla="*/ 141 w 1069"/>
                <a:gd name="T87" fmla="*/ 435 h 1684"/>
                <a:gd name="T88" fmla="*/ 185 w 1069"/>
                <a:gd name="T89" fmla="*/ 403 h 1684"/>
                <a:gd name="T90" fmla="*/ 275 w 1069"/>
                <a:gd name="T91" fmla="*/ 371 h 1684"/>
                <a:gd name="T92" fmla="*/ 333 w 1069"/>
                <a:gd name="T93" fmla="*/ 378 h 1684"/>
                <a:gd name="T94" fmla="*/ 390 w 1069"/>
                <a:gd name="T95" fmla="*/ 365 h 1684"/>
                <a:gd name="T96" fmla="*/ 442 w 1069"/>
                <a:gd name="T97" fmla="*/ 365 h 1684"/>
                <a:gd name="T98" fmla="*/ 493 w 1069"/>
                <a:gd name="T99" fmla="*/ 371 h 1684"/>
                <a:gd name="T100" fmla="*/ 563 w 1069"/>
                <a:gd name="T101" fmla="*/ 365 h 1684"/>
                <a:gd name="T102" fmla="*/ 621 w 1069"/>
                <a:gd name="T103" fmla="*/ 346 h 1684"/>
                <a:gd name="T104" fmla="*/ 659 w 1069"/>
                <a:gd name="T105" fmla="*/ 314 h 1684"/>
                <a:gd name="T106" fmla="*/ 691 w 1069"/>
                <a:gd name="T107" fmla="*/ 275 h 1684"/>
                <a:gd name="T108" fmla="*/ 691 w 1069"/>
                <a:gd name="T109" fmla="*/ 224 h 1684"/>
                <a:gd name="T110" fmla="*/ 698 w 1069"/>
                <a:gd name="T111" fmla="*/ 179 h 1684"/>
                <a:gd name="T112" fmla="*/ 691 w 1069"/>
                <a:gd name="T113" fmla="*/ 147 h 1684"/>
                <a:gd name="T114" fmla="*/ 679 w 1069"/>
                <a:gd name="T115" fmla="*/ 122 h 1684"/>
                <a:gd name="T116" fmla="*/ 672 w 1069"/>
                <a:gd name="T117" fmla="*/ 77 h 1684"/>
                <a:gd name="T118" fmla="*/ 666 w 1069"/>
                <a:gd name="T119" fmla="*/ 26 h 1684"/>
                <a:gd name="T120" fmla="*/ 749 w 1069"/>
                <a:gd name="T121" fmla="*/ 6 h 1684"/>
                <a:gd name="T122" fmla="*/ 948 w 1069"/>
                <a:gd name="T123" fmla="*/ 6 h 16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69" h="1684">
                  <a:moveTo>
                    <a:pt x="1018" y="0"/>
                  </a:moveTo>
                  <a:lnTo>
                    <a:pt x="1024" y="19"/>
                  </a:lnTo>
                  <a:lnTo>
                    <a:pt x="1031" y="26"/>
                  </a:lnTo>
                  <a:lnTo>
                    <a:pt x="1031" y="77"/>
                  </a:lnTo>
                  <a:lnTo>
                    <a:pt x="1031" y="154"/>
                  </a:lnTo>
                  <a:lnTo>
                    <a:pt x="1031" y="173"/>
                  </a:lnTo>
                  <a:lnTo>
                    <a:pt x="1031" y="397"/>
                  </a:lnTo>
                  <a:lnTo>
                    <a:pt x="1024" y="493"/>
                  </a:lnTo>
                  <a:lnTo>
                    <a:pt x="1031" y="519"/>
                  </a:lnTo>
                  <a:lnTo>
                    <a:pt x="1024" y="627"/>
                  </a:lnTo>
                  <a:lnTo>
                    <a:pt x="1024" y="647"/>
                  </a:lnTo>
                  <a:lnTo>
                    <a:pt x="1031" y="659"/>
                  </a:lnTo>
                  <a:lnTo>
                    <a:pt x="1031" y="672"/>
                  </a:lnTo>
                  <a:lnTo>
                    <a:pt x="1044" y="691"/>
                  </a:lnTo>
                  <a:lnTo>
                    <a:pt x="1044" y="704"/>
                  </a:lnTo>
                  <a:lnTo>
                    <a:pt x="1044" y="736"/>
                  </a:lnTo>
                  <a:lnTo>
                    <a:pt x="1044" y="755"/>
                  </a:lnTo>
                  <a:lnTo>
                    <a:pt x="1050" y="768"/>
                  </a:lnTo>
                  <a:lnTo>
                    <a:pt x="1050" y="781"/>
                  </a:lnTo>
                  <a:lnTo>
                    <a:pt x="1056" y="781"/>
                  </a:lnTo>
                  <a:lnTo>
                    <a:pt x="1063" y="787"/>
                  </a:lnTo>
                  <a:lnTo>
                    <a:pt x="1069" y="794"/>
                  </a:lnTo>
                  <a:lnTo>
                    <a:pt x="1069" y="800"/>
                  </a:lnTo>
                  <a:lnTo>
                    <a:pt x="1044" y="800"/>
                  </a:lnTo>
                  <a:lnTo>
                    <a:pt x="1037" y="813"/>
                  </a:lnTo>
                  <a:lnTo>
                    <a:pt x="1037" y="839"/>
                  </a:lnTo>
                  <a:lnTo>
                    <a:pt x="1031" y="871"/>
                  </a:lnTo>
                  <a:lnTo>
                    <a:pt x="1031" y="890"/>
                  </a:lnTo>
                  <a:lnTo>
                    <a:pt x="1031" y="922"/>
                  </a:lnTo>
                  <a:lnTo>
                    <a:pt x="1031" y="1050"/>
                  </a:lnTo>
                  <a:lnTo>
                    <a:pt x="1037" y="1261"/>
                  </a:lnTo>
                  <a:lnTo>
                    <a:pt x="1031" y="1261"/>
                  </a:lnTo>
                  <a:lnTo>
                    <a:pt x="1005" y="1261"/>
                  </a:lnTo>
                  <a:lnTo>
                    <a:pt x="986" y="1261"/>
                  </a:lnTo>
                  <a:lnTo>
                    <a:pt x="986" y="1255"/>
                  </a:lnTo>
                  <a:lnTo>
                    <a:pt x="960" y="1255"/>
                  </a:lnTo>
                  <a:lnTo>
                    <a:pt x="960" y="1261"/>
                  </a:lnTo>
                  <a:lnTo>
                    <a:pt x="960" y="1268"/>
                  </a:lnTo>
                  <a:lnTo>
                    <a:pt x="960" y="1274"/>
                  </a:lnTo>
                  <a:lnTo>
                    <a:pt x="960" y="1280"/>
                  </a:lnTo>
                  <a:lnTo>
                    <a:pt x="960" y="1287"/>
                  </a:lnTo>
                  <a:lnTo>
                    <a:pt x="967" y="1287"/>
                  </a:lnTo>
                  <a:lnTo>
                    <a:pt x="967" y="1293"/>
                  </a:lnTo>
                  <a:lnTo>
                    <a:pt x="967" y="1300"/>
                  </a:lnTo>
                  <a:lnTo>
                    <a:pt x="973" y="1300"/>
                  </a:lnTo>
                  <a:lnTo>
                    <a:pt x="973" y="1306"/>
                  </a:lnTo>
                  <a:lnTo>
                    <a:pt x="980" y="1306"/>
                  </a:lnTo>
                  <a:lnTo>
                    <a:pt x="980" y="1312"/>
                  </a:lnTo>
                  <a:lnTo>
                    <a:pt x="980" y="1319"/>
                  </a:lnTo>
                  <a:lnTo>
                    <a:pt x="973" y="1319"/>
                  </a:lnTo>
                  <a:lnTo>
                    <a:pt x="973" y="1325"/>
                  </a:lnTo>
                  <a:lnTo>
                    <a:pt x="967" y="1325"/>
                  </a:lnTo>
                  <a:lnTo>
                    <a:pt x="960" y="1325"/>
                  </a:lnTo>
                  <a:lnTo>
                    <a:pt x="954" y="1325"/>
                  </a:lnTo>
                  <a:lnTo>
                    <a:pt x="948" y="1332"/>
                  </a:lnTo>
                  <a:lnTo>
                    <a:pt x="948" y="1338"/>
                  </a:lnTo>
                  <a:lnTo>
                    <a:pt x="941" y="1344"/>
                  </a:lnTo>
                  <a:lnTo>
                    <a:pt x="941" y="1351"/>
                  </a:lnTo>
                  <a:lnTo>
                    <a:pt x="941" y="1357"/>
                  </a:lnTo>
                  <a:lnTo>
                    <a:pt x="935" y="1364"/>
                  </a:lnTo>
                  <a:lnTo>
                    <a:pt x="928" y="1364"/>
                  </a:lnTo>
                  <a:lnTo>
                    <a:pt x="928" y="1370"/>
                  </a:lnTo>
                  <a:lnTo>
                    <a:pt x="922" y="1370"/>
                  </a:lnTo>
                  <a:lnTo>
                    <a:pt x="915" y="1370"/>
                  </a:lnTo>
                  <a:lnTo>
                    <a:pt x="909" y="1376"/>
                  </a:lnTo>
                  <a:lnTo>
                    <a:pt x="903" y="1376"/>
                  </a:lnTo>
                  <a:lnTo>
                    <a:pt x="896" y="1383"/>
                  </a:lnTo>
                  <a:lnTo>
                    <a:pt x="896" y="1389"/>
                  </a:lnTo>
                  <a:lnTo>
                    <a:pt x="890" y="1396"/>
                  </a:lnTo>
                  <a:lnTo>
                    <a:pt x="883" y="1396"/>
                  </a:lnTo>
                  <a:lnTo>
                    <a:pt x="877" y="1402"/>
                  </a:lnTo>
                  <a:lnTo>
                    <a:pt x="871" y="1408"/>
                  </a:lnTo>
                  <a:lnTo>
                    <a:pt x="858" y="1415"/>
                  </a:lnTo>
                  <a:lnTo>
                    <a:pt x="851" y="1415"/>
                  </a:lnTo>
                  <a:lnTo>
                    <a:pt x="845" y="1421"/>
                  </a:lnTo>
                  <a:lnTo>
                    <a:pt x="839" y="1421"/>
                  </a:lnTo>
                  <a:lnTo>
                    <a:pt x="826" y="1421"/>
                  </a:lnTo>
                  <a:lnTo>
                    <a:pt x="819" y="1428"/>
                  </a:lnTo>
                  <a:lnTo>
                    <a:pt x="813" y="1428"/>
                  </a:lnTo>
                  <a:lnTo>
                    <a:pt x="807" y="1428"/>
                  </a:lnTo>
                  <a:lnTo>
                    <a:pt x="794" y="1434"/>
                  </a:lnTo>
                  <a:lnTo>
                    <a:pt x="781" y="1434"/>
                  </a:lnTo>
                  <a:lnTo>
                    <a:pt x="775" y="1440"/>
                  </a:lnTo>
                  <a:lnTo>
                    <a:pt x="762" y="1440"/>
                  </a:lnTo>
                  <a:lnTo>
                    <a:pt x="749" y="1447"/>
                  </a:lnTo>
                  <a:lnTo>
                    <a:pt x="730" y="1453"/>
                  </a:lnTo>
                  <a:lnTo>
                    <a:pt x="723" y="1460"/>
                  </a:lnTo>
                  <a:lnTo>
                    <a:pt x="704" y="1472"/>
                  </a:lnTo>
                  <a:lnTo>
                    <a:pt x="691" y="1485"/>
                  </a:lnTo>
                  <a:lnTo>
                    <a:pt x="679" y="1492"/>
                  </a:lnTo>
                  <a:lnTo>
                    <a:pt x="666" y="1498"/>
                  </a:lnTo>
                  <a:lnTo>
                    <a:pt x="653" y="1498"/>
                  </a:lnTo>
                  <a:lnTo>
                    <a:pt x="647" y="1492"/>
                  </a:lnTo>
                  <a:lnTo>
                    <a:pt x="640" y="1485"/>
                  </a:lnTo>
                  <a:lnTo>
                    <a:pt x="634" y="1479"/>
                  </a:lnTo>
                  <a:lnTo>
                    <a:pt x="627" y="1472"/>
                  </a:lnTo>
                  <a:lnTo>
                    <a:pt x="621" y="1466"/>
                  </a:lnTo>
                  <a:lnTo>
                    <a:pt x="615" y="1466"/>
                  </a:lnTo>
                  <a:lnTo>
                    <a:pt x="608" y="1466"/>
                  </a:lnTo>
                  <a:lnTo>
                    <a:pt x="608" y="1460"/>
                  </a:lnTo>
                  <a:lnTo>
                    <a:pt x="602" y="1460"/>
                  </a:lnTo>
                  <a:lnTo>
                    <a:pt x="595" y="1453"/>
                  </a:lnTo>
                  <a:lnTo>
                    <a:pt x="595" y="1447"/>
                  </a:lnTo>
                  <a:lnTo>
                    <a:pt x="589" y="1447"/>
                  </a:lnTo>
                  <a:lnTo>
                    <a:pt x="583" y="1447"/>
                  </a:lnTo>
                  <a:lnTo>
                    <a:pt x="583" y="1440"/>
                  </a:lnTo>
                  <a:lnTo>
                    <a:pt x="576" y="1440"/>
                  </a:lnTo>
                  <a:lnTo>
                    <a:pt x="570" y="1440"/>
                  </a:lnTo>
                  <a:lnTo>
                    <a:pt x="570" y="1434"/>
                  </a:lnTo>
                  <a:lnTo>
                    <a:pt x="563" y="1434"/>
                  </a:lnTo>
                  <a:lnTo>
                    <a:pt x="557" y="1428"/>
                  </a:lnTo>
                  <a:lnTo>
                    <a:pt x="550" y="1428"/>
                  </a:lnTo>
                  <a:lnTo>
                    <a:pt x="544" y="1428"/>
                  </a:lnTo>
                  <a:lnTo>
                    <a:pt x="544" y="1421"/>
                  </a:lnTo>
                  <a:lnTo>
                    <a:pt x="550" y="1421"/>
                  </a:lnTo>
                  <a:lnTo>
                    <a:pt x="550" y="1415"/>
                  </a:lnTo>
                  <a:lnTo>
                    <a:pt x="544" y="1415"/>
                  </a:lnTo>
                  <a:lnTo>
                    <a:pt x="531" y="1415"/>
                  </a:lnTo>
                  <a:lnTo>
                    <a:pt x="525" y="1415"/>
                  </a:lnTo>
                  <a:lnTo>
                    <a:pt x="518" y="1415"/>
                  </a:lnTo>
                  <a:lnTo>
                    <a:pt x="512" y="1415"/>
                  </a:lnTo>
                  <a:lnTo>
                    <a:pt x="506" y="1415"/>
                  </a:lnTo>
                  <a:lnTo>
                    <a:pt x="493" y="1415"/>
                  </a:lnTo>
                  <a:lnTo>
                    <a:pt x="448" y="1415"/>
                  </a:lnTo>
                  <a:lnTo>
                    <a:pt x="397" y="1408"/>
                  </a:lnTo>
                  <a:lnTo>
                    <a:pt x="346" y="1408"/>
                  </a:lnTo>
                  <a:lnTo>
                    <a:pt x="346" y="1447"/>
                  </a:lnTo>
                  <a:lnTo>
                    <a:pt x="346" y="1466"/>
                  </a:lnTo>
                  <a:lnTo>
                    <a:pt x="346" y="1479"/>
                  </a:lnTo>
                  <a:lnTo>
                    <a:pt x="352" y="1492"/>
                  </a:lnTo>
                  <a:lnTo>
                    <a:pt x="346" y="1504"/>
                  </a:lnTo>
                  <a:lnTo>
                    <a:pt x="346" y="1517"/>
                  </a:lnTo>
                  <a:lnTo>
                    <a:pt x="346" y="1524"/>
                  </a:lnTo>
                  <a:lnTo>
                    <a:pt x="346" y="1530"/>
                  </a:lnTo>
                  <a:lnTo>
                    <a:pt x="346" y="1536"/>
                  </a:lnTo>
                  <a:lnTo>
                    <a:pt x="339" y="1556"/>
                  </a:lnTo>
                  <a:lnTo>
                    <a:pt x="333" y="1556"/>
                  </a:lnTo>
                  <a:lnTo>
                    <a:pt x="333" y="1562"/>
                  </a:lnTo>
                  <a:lnTo>
                    <a:pt x="326" y="1569"/>
                  </a:lnTo>
                  <a:lnTo>
                    <a:pt x="326" y="1581"/>
                  </a:lnTo>
                  <a:lnTo>
                    <a:pt x="320" y="1588"/>
                  </a:lnTo>
                  <a:lnTo>
                    <a:pt x="314" y="1594"/>
                  </a:lnTo>
                  <a:lnTo>
                    <a:pt x="307" y="1601"/>
                  </a:lnTo>
                  <a:lnTo>
                    <a:pt x="294" y="1620"/>
                  </a:lnTo>
                  <a:lnTo>
                    <a:pt x="288" y="1626"/>
                  </a:lnTo>
                  <a:lnTo>
                    <a:pt x="275" y="1639"/>
                  </a:lnTo>
                  <a:lnTo>
                    <a:pt x="269" y="1645"/>
                  </a:lnTo>
                  <a:lnTo>
                    <a:pt x="256" y="1658"/>
                  </a:lnTo>
                  <a:lnTo>
                    <a:pt x="250" y="1665"/>
                  </a:lnTo>
                  <a:lnTo>
                    <a:pt x="237" y="1671"/>
                  </a:lnTo>
                  <a:lnTo>
                    <a:pt x="224" y="1671"/>
                  </a:lnTo>
                  <a:lnTo>
                    <a:pt x="205" y="1677"/>
                  </a:lnTo>
                  <a:lnTo>
                    <a:pt x="192" y="1677"/>
                  </a:lnTo>
                  <a:lnTo>
                    <a:pt x="185" y="1684"/>
                  </a:lnTo>
                  <a:lnTo>
                    <a:pt x="185" y="1677"/>
                  </a:lnTo>
                  <a:lnTo>
                    <a:pt x="192" y="1671"/>
                  </a:lnTo>
                  <a:lnTo>
                    <a:pt x="198" y="1665"/>
                  </a:lnTo>
                  <a:lnTo>
                    <a:pt x="205" y="1665"/>
                  </a:lnTo>
                  <a:lnTo>
                    <a:pt x="205" y="1658"/>
                  </a:lnTo>
                  <a:lnTo>
                    <a:pt x="211" y="1652"/>
                  </a:lnTo>
                  <a:lnTo>
                    <a:pt x="211" y="1645"/>
                  </a:lnTo>
                  <a:lnTo>
                    <a:pt x="211" y="1639"/>
                  </a:lnTo>
                  <a:lnTo>
                    <a:pt x="205" y="1639"/>
                  </a:lnTo>
                  <a:lnTo>
                    <a:pt x="205" y="1633"/>
                  </a:lnTo>
                  <a:lnTo>
                    <a:pt x="198" y="1633"/>
                  </a:lnTo>
                  <a:lnTo>
                    <a:pt x="192" y="1633"/>
                  </a:lnTo>
                  <a:lnTo>
                    <a:pt x="185" y="1633"/>
                  </a:lnTo>
                  <a:lnTo>
                    <a:pt x="179" y="1633"/>
                  </a:lnTo>
                  <a:lnTo>
                    <a:pt x="173" y="1633"/>
                  </a:lnTo>
                  <a:lnTo>
                    <a:pt x="166" y="1633"/>
                  </a:lnTo>
                  <a:lnTo>
                    <a:pt x="160" y="1633"/>
                  </a:lnTo>
                  <a:lnTo>
                    <a:pt x="153" y="1633"/>
                  </a:lnTo>
                  <a:lnTo>
                    <a:pt x="153" y="1626"/>
                  </a:lnTo>
                  <a:lnTo>
                    <a:pt x="160" y="1626"/>
                  </a:lnTo>
                  <a:lnTo>
                    <a:pt x="160" y="1620"/>
                  </a:lnTo>
                  <a:lnTo>
                    <a:pt x="153" y="1620"/>
                  </a:lnTo>
                  <a:lnTo>
                    <a:pt x="153" y="1613"/>
                  </a:lnTo>
                  <a:lnTo>
                    <a:pt x="147" y="1613"/>
                  </a:lnTo>
                  <a:lnTo>
                    <a:pt x="147" y="1607"/>
                  </a:lnTo>
                  <a:lnTo>
                    <a:pt x="147" y="1613"/>
                  </a:lnTo>
                  <a:lnTo>
                    <a:pt x="141" y="1613"/>
                  </a:lnTo>
                  <a:lnTo>
                    <a:pt x="141" y="1620"/>
                  </a:lnTo>
                  <a:lnTo>
                    <a:pt x="134" y="1620"/>
                  </a:lnTo>
                  <a:lnTo>
                    <a:pt x="134" y="1613"/>
                  </a:lnTo>
                  <a:lnTo>
                    <a:pt x="128" y="1613"/>
                  </a:lnTo>
                  <a:lnTo>
                    <a:pt x="128" y="1607"/>
                  </a:lnTo>
                  <a:lnTo>
                    <a:pt x="121" y="1601"/>
                  </a:lnTo>
                  <a:lnTo>
                    <a:pt x="121" y="1594"/>
                  </a:lnTo>
                  <a:lnTo>
                    <a:pt x="115" y="1594"/>
                  </a:lnTo>
                  <a:lnTo>
                    <a:pt x="115" y="1588"/>
                  </a:lnTo>
                  <a:lnTo>
                    <a:pt x="115" y="1581"/>
                  </a:lnTo>
                  <a:lnTo>
                    <a:pt x="115" y="1575"/>
                  </a:lnTo>
                  <a:lnTo>
                    <a:pt x="115" y="1569"/>
                  </a:lnTo>
                  <a:lnTo>
                    <a:pt x="115" y="1562"/>
                  </a:lnTo>
                  <a:lnTo>
                    <a:pt x="121" y="1562"/>
                  </a:lnTo>
                  <a:lnTo>
                    <a:pt x="121" y="1556"/>
                  </a:lnTo>
                  <a:lnTo>
                    <a:pt x="121" y="1549"/>
                  </a:lnTo>
                  <a:lnTo>
                    <a:pt x="121" y="1543"/>
                  </a:lnTo>
                  <a:lnTo>
                    <a:pt x="121" y="1536"/>
                  </a:lnTo>
                  <a:lnTo>
                    <a:pt x="121" y="1530"/>
                  </a:lnTo>
                  <a:lnTo>
                    <a:pt x="121" y="1524"/>
                  </a:lnTo>
                  <a:lnTo>
                    <a:pt x="121" y="1517"/>
                  </a:lnTo>
                  <a:lnTo>
                    <a:pt x="121" y="1511"/>
                  </a:lnTo>
                  <a:lnTo>
                    <a:pt x="121" y="1504"/>
                  </a:lnTo>
                  <a:lnTo>
                    <a:pt x="121" y="1498"/>
                  </a:lnTo>
                  <a:lnTo>
                    <a:pt x="121" y="1492"/>
                  </a:lnTo>
                  <a:lnTo>
                    <a:pt x="115" y="1492"/>
                  </a:lnTo>
                  <a:lnTo>
                    <a:pt x="115" y="1485"/>
                  </a:lnTo>
                  <a:lnTo>
                    <a:pt x="109" y="1485"/>
                  </a:lnTo>
                  <a:lnTo>
                    <a:pt x="102" y="1485"/>
                  </a:lnTo>
                  <a:lnTo>
                    <a:pt x="96" y="1479"/>
                  </a:lnTo>
                  <a:lnTo>
                    <a:pt x="96" y="1485"/>
                  </a:lnTo>
                  <a:lnTo>
                    <a:pt x="89" y="1485"/>
                  </a:lnTo>
                  <a:lnTo>
                    <a:pt x="83" y="1485"/>
                  </a:lnTo>
                  <a:lnTo>
                    <a:pt x="83" y="1479"/>
                  </a:lnTo>
                  <a:lnTo>
                    <a:pt x="77" y="1479"/>
                  </a:lnTo>
                  <a:lnTo>
                    <a:pt x="70" y="1479"/>
                  </a:lnTo>
                  <a:lnTo>
                    <a:pt x="70" y="1472"/>
                  </a:lnTo>
                  <a:lnTo>
                    <a:pt x="64" y="1472"/>
                  </a:lnTo>
                  <a:lnTo>
                    <a:pt x="57" y="1472"/>
                  </a:lnTo>
                  <a:lnTo>
                    <a:pt x="57" y="1466"/>
                  </a:lnTo>
                  <a:lnTo>
                    <a:pt x="57" y="1460"/>
                  </a:lnTo>
                  <a:lnTo>
                    <a:pt x="51" y="1453"/>
                  </a:lnTo>
                  <a:lnTo>
                    <a:pt x="51" y="1447"/>
                  </a:lnTo>
                  <a:lnTo>
                    <a:pt x="51" y="1440"/>
                  </a:lnTo>
                  <a:lnTo>
                    <a:pt x="57" y="1440"/>
                  </a:lnTo>
                  <a:lnTo>
                    <a:pt x="57" y="1434"/>
                  </a:lnTo>
                  <a:lnTo>
                    <a:pt x="51" y="1428"/>
                  </a:lnTo>
                  <a:lnTo>
                    <a:pt x="45" y="1421"/>
                  </a:lnTo>
                  <a:lnTo>
                    <a:pt x="45" y="1415"/>
                  </a:lnTo>
                  <a:lnTo>
                    <a:pt x="38" y="1408"/>
                  </a:lnTo>
                  <a:lnTo>
                    <a:pt x="32" y="1408"/>
                  </a:lnTo>
                  <a:lnTo>
                    <a:pt x="25" y="1408"/>
                  </a:lnTo>
                  <a:lnTo>
                    <a:pt x="25" y="1415"/>
                  </a:lnTo>
                  <a:lnTo>
                    <a:pt x="19" y="1415"/>
                  </a:lnTo>
                  <a:lnTo>
                    <a:pt x="19" y="1408"/>
                  </a:lnTo>
                  <a:lnTo>
                    <a:pt x="13" y="1408"/>
                  </a:lnTo>
                  <a:lnTo>
                    <a:pt x="19" y="1402"/>
                  </a:lnTo>
                  <a:lnTo>
                    <a:pt x="19" y="1396"/>
                  </a:lnTo>
                  <a:lnTo>
                    <a:pt x="19" y="1389"/>
                  </a:lnTo>
                  <a:lnTo>
                    <a:pt x="19" y="1383"/>
                  </a:lnTo>
                  <a:lnTo>
                    <a:pt x="25" y="1383"/>
                  </a:lnTo>
                  <a:lnTo>
                    <a:pt x="25" y="1376"/>
                  </a:lnTo>
                  <a:lnTo>
                    <a:pt x="25" y="1370"/>
                  </a:lnTo>
                  <a:lnTo>
                    <a:pt x="32" y="1364"/>
                  </a:lnTo>
                  <a:lnTo>
                    <a:pt x="38" y="1364"/>
                  </a:lnTo>
                  <a:lnTo>
                    <a:pt x="38" y="1357"/>
                  </a:lnTo>
                  <a:lnTo>
                    <a:pt x="45" y="1351"/>
                  </a:lnTo>
                  <a:lnTo>
                    <a:pt x="45" y="1344"/>
                  </a:lnTo>
                  <a:lnTo>
                    <a:pt x="45" y="1338"/>
                  </a:lnTo>
                  <a:lnTo>
                    <a:pt x="45" y="1325"/>
                  </a:lnTo>
                  <a:lnTo>
                    <a:pt x="45" y="1319"/>
                  </a:lnTo>
                  <a:lnTo>
                    <a:pt x="38" y="1319"/>
                  </a:lnTo>
                  <a:lnTo>
                    <a:pt x="32" y="1319"/>
                  </a:lnTo>
                  <a:lnTo>
                    <a:pt x="32" y="1312"/>
                  </a:lnTo>
                  <a:lnTo>
                    <a:pt x="25" y="1312"/>
                  </a:lnTo>
                  <a:lnTo>
                    <a:pt x="19" y="1312"/>
                  </a:lnTo>
                  <a:lnTo>
                    <a:pt x="13" y="1312"/>
                  </a:lnTo>
                  <a:lnTo>
                    <a:pt x="13" y="1306"/>
                  </a:lnTo>
                  <a:lnTo>
                    <a:pt x="6" y="1306"/>
                  </a:lnTo>
                  <a:lnTo>
                    <a:pt x="6" y="1300"/>
                  </a:lnTo>
                  <a:lnTo>
                    <a:pt x="6" y="1293"/>
                  </a:lnTo>
                  <a:lnTo>
                    <a:pt x="6" y="1287"/>
                  </a:lnTo>
                  <a:lnTo>
                    <a:pt x="6" y="1280"/>
                  </a:lnTo>
                  <a:lnTo>
                    <a:pt x="13" y="1280"/>
                  </a:lnTo>
                  <a:lnTo>
                    <a:pt x="13" y="1274"/>
                  </a:lnTo>
                  <a:lnTo>
                    <a:pt x="19" y="1274"/>
                  </a:lnTo>
                  <a:lnTo>
                    <a:pt x="25" y="1268"/>
                  </a:lnTo>
                  <a:lnTo>
                    <a:pt x="32" y="1261"/>
                  </a:lnTo>
                  <a:lnTo>
                    <a:pt x="38" y="1261"/>
                  </a:lnTo>
                  <a:lnTo>
                    <a:pt x="45" y="1261"/>
                  </a:lnTo>
                  <a:lnTo>
                    <a:pt x="51" y="1261"/>
                  </a:lnTo>
                  <a:lnTo>
                    <a:pt x="57" y="1261"/>
                  </a:lnTo>
                  <a:lnTo>
                    <a:pt x="64" y="1261"/>
                  </a:lnTo>
                  <a:lnTo>
                    <a:pt x="70" y="1255"/>
                  </a:lnTo>
                  <a:lnTo>
                    <a:pt x="70" y="1248"/>
                  </a:lnTo>
                  <a:lnTo>
                    <a:pt x="77" y="1248"/>
                  </a:lnTo>
                  <a:lnTo>
                    <a:pt x="77" y="1242"/>
                  </a:lnTo>
                  <a:lnTo>
                    <a:pt x="83" y="1236"/>
                  </a:lnTo>
                  <a:lnTo>
                    <a:pt x="83" y="1229"/>
                  </a:lnTo>
                  <a:lnTo>
                    <a:pt x="77" y="1223"/>
                  </a:lnTo>
                  <a:lnTo>
                    <a:pt x="77" y="1216"/>
                  </a:lnTo>
                  <a:lnTo>
                    <a:pt x="77" y="1210"/>
                  </a:lnTo>
                  <a:lnTo>
                    <a:pt x="77" y="1204"/>
                  </a:lnTo>
                  <a:lnTo>
                    <a:pt x="77" y="1197"/>
                  </a:lnTo>
                  <a:lnTo>
                    <a:pt x="83" y="1197"/>
                  </a:lnTo>
                  <a:lnTo>
                    <a:pt x="83" y="1191"/>
                  </a:lnTo>
                  <a:lnTo>
                    <a:pt x="89" y="1184"/>
                  </a:lnTo>
                  <a:lnTo>
                    <a:pt x="89" y="1178"/>
                  </a:lnTo>
                  <a:lnTo>
                    <a:pt x="96" y="1172"/>
                  </a:lnTo>
                  <a:lnTo>
                    <a:pt x="96" y="1165"/>
                  </a:lnTo>
                  <a:lnTo>
                    <a:pt x="96" y="1159"/>
                  </a:lnTo>
                  <a:lnTo>
                    <a:pt x="89" y="1159"/>
                  </a:lnTo>
                  <a:lnTo>
                    <a:pt x="83" y="1159"/>
                  </a:lnTo>
                  <a:lnTo>
                    <a:pt x="77" y="1152"/>
                  </a:lnTo>
                  <a:lnTo>
                    <a:pt x="77" y="1146"/>
                  </a:lnTo>
                  <a:lnTo>
                    <a:pt x="77" y="1133"/>
                  </a:lnTo>
                  <a:lnTo>
                    <a:pt x="83" y="1127"/>
                  </a:lnTo>
                  <a:lnTo>
                    <a:pt x="89" y="1114"/>
                  </a:lnTo>
                  <a:lnTo>
                    <a:pt x="89" y="1108"/>
                  </a:lnTo>
                  <a:lnTo>
                    <a:pt x="96" y="1108"/>
                  </a:lnTo>
                  <a:lnTo>
                    <a:pt x="96" y="1101"/>
                  </a:lnTo>
                  <a:lnTo>
                    <a:pt x="96" y="1095"/>
                  </a:lnTo>
                  <a:lnTo>
                    <a:pt x="102" y="1095"/>
                  </a:lnTo>
                  <a:lnTo>
                    <a:pt x="102" y="1088"/>
                  </a:lnTo>
                  <a:lnTo>
                    <a:pt x="109" y="1088"/>
                  </a:lnTo>
                  <a:lnTo>
                    <a:pt x="109" y="1082"/>
                  </a:lnTo>
                  <a:lnTo>
                    <a:pt x="109" y="1076"/>
                  </a:lnTo>
                  <a:lnTo>
                    <a:pt x="115" y="1069"/>
                  </a:lnTo>
                  <a:lnTo>
                    <a:pt x="115" y="1056"/>
                  </a:lnTo>
                  <a:lnTo>
                    <a:pt x="115" y="1044"/>
                  </a:lnTo>
                  <a:lnTo>
                    <a:pt x="115" y="1031"/>
                  </a:lnTo>
                  <a:lnTo>
                    <a:pt x="121" y="1024"/>
                  </a:lnTo>
                  <a:lnTo>
                    <a:pt x="121" y="1018"/>
                  </a:lnTo>
                  <a:lnTo>
                    <a:pt x="121" y="999"/>
                  </a:lnTo>
                  <a:lnTo>
                    <a:pt x="128" y="999"/>
                  </a:lnTo>
                  <a:lnTo>
                    <a:pt x="128" y="992"/>
                  </a:lnTo>
                  <a:lnTo>
                    <a:pt x="134" y="986"/>
                  </a:lnTo>
                  <a:lnTo>
                    <a:pt x="134" y="980"/>
                  </a:lnTo>
                  <a:lnTo>
                    <a:pt x="134" y="973"/>
                  </a:lnTo>
                  <a:lnTo>
                    <a:pt x="134" y="967"/>
                  </a:lnTo>
                  <a:lnTo>
                    <a:pt x="134" y="960"/>
                  </a:lnTo>
                  <a:lnTo>
                    <a:pt x="134" y="954"/>
                  </a:lnTo>
                  <a:lnTo>
                    <a:pt x="128" y="948"/>
                  </a:lnTo>
                  <a:lnTo>
                    <a:pt x="128" y="941"/>
                  </a:lnTo>
                  <a:lnTo>
                    <a:pt x="128" y="935"/>
                  </a:lnTo>
                  <a:lnTo>
                    <a:pt x="128" y="928"/>
                  </a:lnTo>
                  <a:lnTo>
                    <a:pt x="121" y="928"/>
                  </a:lnTo>
                  <a:lnTo>
                    <a:pt x="121" y="922"/>
                  </a:lnTo>
                  <a:lnTo>
                    <a:pt x="121" y="915"/>
                  </a:lnTo>
                  <a:lnTo>
                    <a:pt x="128" y="915"/>
                  </a:lnTo>
                  <a:lnTo>
                    <a:pt x="128" y="909"/>
                  </a:lnTo>
                  <a:lnTo>
                    <a:pt x="121" y="909"/>
                  </a:lnTo>
                  <a:lnTo>
                    <a:pt x="121" y="903"/>
                  </a:lnTo>
                  <a:lnTo>
                    <a:pt x="121" y="896"/>
                  </a:lnTo>
                  <a:lnTo>
                    <a:pt x="128" y="896"/>
                  </a:lnTo>
                  <a:lnTo>
                    <a:pt x="121" y="890"/>
                  </a:lnTo>
                  <a:lnTo>
                    <a:pt x="115" y="890"/>
                  </a:lnTo>
                  <a:lnTo>
                    <a:pt x="109" y="890"/>
                  </a:lnTo>
                  <a:lnTo>
                    <a:pt x="102" y="890"/>
                  </a:lnTo>
                  <a:lnTo>
                    <a:pt x="102" y="883"/>
                  </a:lnTo>
                  <a:lnTo>
                    <a:pt x="96" y="883"/>
                  </a:lnTo>
                  <a:lnTo>
                    <a:pt x="89" y="890"/>
                  </a:lnTo>
                  <a:lnTo>
                    <a:pt x="77" y="890"/>
                  </a:lnTo>
                  <a:lnTo>
                    <a:pt x="70" y="896"/>
                  </a:lnTo>
                  <a:lnTo>
                    <a:pt x="64" y="896"/>
                  </a:lnTo>
                  <a:lnTo>
                    <a:pt x="57" y="896"/>
                  </a:lnTo>
                  <a:lnTo>
                    <a:pt x="51" y="890"/>
                  </a:lnTo>
                  <a:lnTo>
                    <a:pt x="38" y="883"/>
                  </a:lnTo>
                  <a:lnTo>
                    <a:pt x="32" y="877"/>
                  </a:lnTo>
                  <a:lnTo>
                    <a:pt x="25" y="871"/>
                  </a:lnTo>
                  <a:lnTo>
                    <a:pt x="25" y="864"/>
                  </a:lnTo>
                  <a:lnTo>
                    <a:pt x="25" y="858"/>
                  </a:lnTo>
                  <a:lnTo>
                    <a:pt x="19" y="851"/>
                  </a:lnTo>
                  <a:lnTo>
                    <a:pt x="19" y="845"/>
                  </a:lnTo>
                  <a:lnTo>
                    <a:pt x="19" y="839"/>
                  </a:lnTo>
                  <a:lnTo>
                    <a:pt x="13" y="839"/>
                  </a:lnTo>
                  <a:lnTo>
                    <a:pt x="6" y="839"/>
                  </a:lnTo>
                  <a:lnTo>
                    <a:pt x="0" y="832"/>
                  </a:lnTo>
                  <a:lnTo>
                    <a:pt x="6" y="826"/>
                  </a:lnTo>
                  <a:lnTo>
                    <a:pt x="13" y="826"/>
                  </a:lnTo>
                  <a:lnTo>
                    <a:pt x="13" y="819"/>
                  </a:lnTo>
                  <a:lnTo>
                    <a:pt x="13" y="813"/>
                  </a:lnTo>
                  <a:lnTo>
                    <a:pt x="13" y="807"/>
                  </a:lnTo>
                  <a:lnTo>
                    <a:pt x="13" y="800"/>
                  </a:lnTo>
                  <a:lnTo>
                    <a:pt x="13" y="794"/>
                  </a:lnTo>
                  <a:lnTo>
                    <a:pt x="6" y="787"/>
                  </a:lnTo>
                  <a:lnTo>
                    <a:pt x="6" y="781"/>
                  </a:lnTo>
                  <a:lnTo>
                    <a:pt x="6" y="768"/>
                  </a:lnTo>
                  <a:lnTo>
                    <a:pt x="13" y="755"/>
                  </a:lnTo>
                  <a:lnTo>
                    <a:pt x="13" y="743"/>
                  </a:lnTo>
                  <a:lnTo>
                    <a:pt x="13" y="730"/>
                  </a:lnTo>
                  <a:lnTo>
                    <a:pt x="13" y="723"/>
                  </a:lnTo>
                  <a:lnTo>
                    <a:pt x="13" y="717"/>
                  </a:lnTo>
                  <a:lnTo>
                    <a:pt x="13" y="711"/>
                  </a:lnTo>
                  <a:lnTo>
                    <a:pt x="19" y="711"/>
                  </a:lnTo>
                  <a:lnTo>
                    <a:pt x="25" y="704"/>
                  </a:lnTo>
                  <a:lnTo>
                    <a:pt x="32" y="704"/>
                  </a:lnTo>
                  <a:lnTo>
                    <a:pt x="32" y="698"/>
                  </a:lnTo>
                  <a:lnTo>
                    <a:pt x="38" y="698"/>
                  </a:lnTo>
                  <a:lnTo>
                    <a:pt x="45" y="698"/>
                  </a:lnTo>
                  <a:lnTo>
                    <a:pt x="51" y="691"/>
                  </a:lnTo>
                  <a:lnTo>
                    <a:pt x="57" y="691"/>
                  </a:lnTo>
                  <a:lnTo>
                    <a:pt x="64" y="691"/>
                  </a:lnTo>
                  <a:lnTo>
                    <a:pt x="64" y="685"/>
                  </a:lnTo>
                  <a:lnTo>
                    <a:pt x="70" y="685"/>
                  </a:lnTo>
                  <a:lnTo>
                    <a:pt x="70" y="679"/>
                  </a:lnTo>
                  <a:lnTo>
                    <a:pt x="70" y="672"/>
                  </a:lnTo>
                  <a:lnTo>
                    <a:pt x="70" y="666"/>
                  </a:lnTo>
                  <a:lnTo>
                    <a:pt x="70" y="659"/>
                  </a:lnTo>
                  <a:lnTo>
                    <a:pt x="70" y="653"/>
                  </a:lnTo>
                  <a:lnTo>
                    <a:pt x="70" y="647"/>
                  </a:lnTo>
                  <a:lnTo>
                    <a:pt x="70" y="640"/>
                  </a:lnTo>
                  <a:lnTo>
                    <a:pt x="70" y="634"/>
                  </a:lnTo>
                  <a:lnTo>
                    <a:pt x="70" y="627"/>
                  </a:lnTo>
                  <a:lnTo>
                    <a:pt x="70" y="621"/>
                  </a:lnTo>
                  <a:lnTo>
                    <a:pt x="77" y="621"/>
                  </a:lnTo>
                  <a:lnTo>
                    <a:pt x="77" y="615"/>
                  </a:lnTo>
                  <a:lnTo>
                    <a:pt x="83" y="615"/>
                  </a:lnTo>
                  <a:lnTo>
                    <a:pt x="89" y="615"/>
                  </a:lnTo>
                  <a:lnTo>
                    <a:pt x="96" y="615"/>
                  </a:lnTo>
                  <a:lnTo>
                    <a:pt x="102" y="615"/>
                  </a:lnTo>
                  <a:lnTo>
                    <a:pt x="109" y="608"/>
                  </a:lnTo>
                  <a:lnTo>
                    <a:pt x="102" y="602"/>
                  </a:lnTo>
                  <a:lnTo>
                    <a:pt x="102" y="595"/>
                  </a:lnTo>
                  <a:lnTo>
                    <a:pt x="102" y="589"/>
                  </a:lnTo>
                  <a:lnTo>
                    <a:pt x="102" y="583"/>
                  </a:lnTo>
                  <a:lnTo>
                    <a:pt x="102" y="576"/>
                  </a:lnTo>
                  <a:lnTo>
                    <a:pt x="96" y="576"/>
                  </a:lnTo>
                  <a:lnTo>
                    <a:pt x="96" y="570"/>
                  </a:lnTo>
                  <a:lnTo>
                    <a:pt x="96" y="563"/>
                  </a:lnTo>
                  <a:lnTo>
                    <a:pt x="102" y="557"/>
                  </a:lnTo>
                  <a:lnTo>
                    <a:pt x="109" y="557"/>
                  </a:lnTo>
                  <a:lnTo>
                    <a:pt x="115" y="557"/>
                  </a:lnTo>
                  <a:lnTo>
                    <a:pt x="115" y="551"/>
                  </a:lnTo>
                  <a:lnTo>
                    <a:pt x="115" y="544"/>
                  </a:lnTo>
                  <a:lnTo>
                    <a:pt x="109" y="544"/>
                  </a:lnTo>
                  <a:lnTo>
                    <a:pt x="109" y="538"/>
                  </a:lnTo>
                  <a:lnTo>
                    <a:pt x="109" y="531"/>
                  </a:lnTo>
                  <a:lnTo>
                    <a:pt x="102" y="525"/>
                  </a:lnTo>
                  <a:lnTo>
                    <a:pt x="102" y="512"/>
                  </a:lnTo>
                  <a:lnTo>
                    <a:pt x="102" y="506"/>
                  </a:lnTo>
                  <a:lnTo>
                    <a:pt x="102" y="499"/>
                  </a:lnTo>
                  <a:lnTo>
                    <a:pt x="102" y="493"/>
                  </a:lnTo>
                  <a:lnTo>
                    <a:pt x="102" y="487"/>
                  </a:lnTo>
                  <a:lnTo>
                    <a:pt x="102" y="480"/>
                  </a:lnTo>
                  <a:lnTo>
                    <a:pt x="109" y="474"/>
                  </a:lnTo>
                  <a:lnTo>
                    <a:pt x="109" y="467"/>
                  </a:lnTo>
                  <a:lnTo>
                    <a:pt x="109" y="461"/>
                  </a:lnTo>
                  <a:lnTo>
                    <a:pt x="109" y="455"/>
                  </a:lnTo>
                  <a:lnTo>
                    <a:pt x="102" y="455"/>
                  </a:lnTo>
                  <a:lnTo>
                    <a:pt x="102" y="448"/>
                  </a:lnTo>
                  <a:lnTo>
                    <a:pt x="102" y="442"/>
                  </a:lnTo>
                  <a:lnTo>
                    <a:pt x="102" y="435"/>
                  </a:lnTo>
                  <a:lnTo>
                    <a:pt x="115" y="435"/>
                  </a:lnTo>
                  <a:lnTo>
                    <a:pt x="121" y="435"/>
                  </a:lnTo>
                  <a:lnTo>
                    <a:pt x="121" y="429"/>
                  </a:lnTo>
                  <a:lnTo>
                    <a:pt x="128" y="429"/>
                  </a:lnTo>
                  <a:lnTo>
                    <a:pt x="134" y="429"/>
                  </a:lnTo>
                  <a:lnTo>
                    <a:pt x="141" y="435"/>
                  </a:lnTo>
                  <a:lnTo>
                    <a:pt x="147" y="435"/>
                  </a:lnTo>
                  <a:lnTo>
                    <a:pt x="153" y="435"/>
                  </a:lnTo>
                  <a:lnTo>
                    <a:pt x="160" y="429"/>
                  </a:lnTo>
                  <a:lnTo>
                    <a:pt x="166" y="429"/>
                  </a:lnTo>
                  <a:lnTo>
                    <a:pt x="166" y="423"/>
                  </a:lnTo>
                  <a:lnTo>
                    <a:pt x="173" y="416"/>
                  </a:lnTo>
                  <a:lnTo>
                    <a:pt x="179" y="416"/>
                  </a:lnTo>
                  <a:lnTo>
                    <a:pt x="179" y="410"/>
                  </a:lnTo>
                  <a:lnTo>
                    <a:pt x="185" y="410"/>
                  </a:lnTo>
                  <a:lnTo>
                    <a:pt x="185" y="403"/>
                  </a:lnTo>
                  <a:lnTo>
                    <a:pt x="192" y="403"/>
                  </a:lnTo>
                  <a:lnTo>
                    <a:pt x="198" y="403"/>
                  </a:lnTo>
                  <a:lnTo>
                    <a:pt x="205" y="403"/>
                  </a:lnTo>
                  <a:lnTo>
                    <a:pt x="218" y="397"/>
                  </a:lnTo>
                  <a:lnTo>
                    <a:pt x="230" y="397"/>
                  </a:lnTo>
                  <a:lnTo>
                    <a:pt x="250" y="391"/>
                  </a:lnTo>
                  <a:lnTo>
                    <a:pt x="262" y="384"/>
                  </a:lnTo>
                  <a:lnTo>
                    <a:pt x="269" y="378"/>
                  </a:lnTo>
                  <a:lnTo>
                    <a:pt x="269" y="371"/>
                  </a:lnTo>
                  <a:lnTo>
                    <a:pt x="275" y="371"/>
                  </a:lnTo>
                  <a:lnTo>
                    <a:pt x="282" y="371"/>
                  </a:lnTo>
                  <a:lnTo>
                    <a:pt x="288" y="378"/>
                  </a:lnTo>
                  <a:lnTo>
                    <a:pt x="294" y="378"/>
                  </a:lnTo>
                  <a:lnTo>
                    <a:pt x="294" y="371"/>
                  </a:lnTo>
                  <a:lnTo>
                    <a:pt x="294" y="365"/>
                  </a:lnTo>
                  <a:lnTo>
                    <a:pt x="301" y="365"/>
                  </a:lnTo>
                  <a:lnTo>
                    <a:pt x="307" y="365"/>
                  </a:lnTo>
                  <a:lnTo>
                    <a:pt x="314" y="371"/>
                  </a:lnTo>
                  <a:lnTo>
                    <a:pt x="320" y="378"/>
                  </a:lnTo>
                  <a:lnTo>
                    <a:pt x="333" y="378"/>
                  </a:lnTo>
                  <a:lnTo>
                    <a:pt x="339" y="378"/>
                  </a:lnTo>
                  <a:lnTo>
                    <a:pt x="346" y="371"/>
                  </a:lnTo>
                  <a:lnTo>
                    <a:pt x="352" y="371"/>
                  </a:lnTo>
                  <a:lnTo>
                    <a:pt x="352" y="365"/>
                  </a:lnTo>
                  <a:lnTo>
                    <a:pt x="358" y="365"/>
                  </a:lnTo>
                  <a:lnTo>
                    <a:pt x="365" y="365"/>
                  </a:lnTo>
                  <a:lnTo>
                    <a:pt x="371" y="365"/>
                  </a:lnTo>
                  <a:lnTo>
                    <a:pt x="378" y="365"/>
                  </a:lnTo>
                  <a:lnTo>
                    <a:pt x="384" y="365"/>
                  </a:lnTo>
                  <a:lnTo>
                    <a:pt x="390" y="365"/>
                  </a:lnTo>
                  <a:lnTo>
                    <a:pt x="397" y="365"/>
                  </a:lnTo>
                  <a:lnTo>
                    <a:pt x="403" y="359"/>
                  </a:lnTo>
                  <a:lnTo>
                    <a:pt x="410" y="359"/>
                  </a:lnTo>
                  <a:lnTo>
                    <a:pt x="416" y="359"/>
                  </a:lnTo>
                  <a:lnTo>
                    <a:pt x="416" y="352"/>
                  </a:lnTo>
                  <a:lnTo>
                    <a:pt x="416" y="359"/>
                  </a:lnTo>
                  <a:lnTo>
                    <a:pt x="422" y="359"/>
                  </a:lnTo>
                  <a:lnTo>
                    <a:pt x="429" y="365"/>
                  </a:lnTo>
                  <a:lnTo>
                    <a:pt x="435" y="365"/>
                  </a:lnTo>
                  <a:lnTo>
                    <a:pt x="442" y="365"/>
                  </a:lnTo>
                  <a:lnTo>
                    <a:pt x="454" y="365"/>
                  </a:lnTo>
                  <a:lnTo>
                    <a:pt x="461" y="365"/>
                  </a:lnTo>
                  <a:lnTo>
                    <a:pt x="461" y="371"/>
                  </a:lnTo>
                  <a:lnTo>
                    <a:pt x="467" y="371"/>
                  </a:lnTo>
                  <a:lnTo>
                    <a:pt x="474" y="378"/>
                  </a:lnTo>
                  <a:lnTo>
                    <a:pt x="480" y="378"/>
                  </a:lnTo>
                  <a:lnTo>
                    <a:pt x="480" y="384"/>
                  </a:lnTo>
                  <a:lnTo>
                    <a:pt x="486" y="384"/>
                  </a:lnTo>
                  <a:lnTo>
                    <a:pt x="486" y="378"/>
                  </a:lnTo>
                  <a:lnTo>
                    <a:pt x="493" y="371"/>
                  </a:lnTo>
                  <a:lnTo>
                    <a:pt x="499" y="371"/>
                  </a:lnTo>
                  <a:lnTo>
                    <a:pt x="512" y="371"/>
                  </a:lnTo>
                  <a:lnTo>
                    <a:pt x="518" y="371"/>
                  </a:lnTo>
                  <a:lnTo>
                    <a:pt x="525" y="371"/>
                  </a:lnTo>
                  <a:lnTo>
                    <a:pt x="531" y="371"/>
                  </a:lnTo>
                  <a:lnTo>
                    <a:pt x="538" y="371"/>
                  </a:lnTo>
                  <a:lnTo>
                    <a:pt x="544" y="371"/>
                  </a:lnTo>
                  <a:lnTo>
                    <a:pt x="550" y="365"/>
                  </a:lnTo>
                  <a:lnTo>
                    <a:pt x="557" y="365"/>
                  </a:lnTo>
                  <a:lnTo>
                    <a:pt x="563" y="365"/>
                  </a:lnTo>
                  <a:lnTo>
                    <a:pt x="570" y="365"/>
                  </a:lnTo>
                  <a:lnTo>
                    <a:pt x="576" y="365"/>
                  </a:lnTo>
                  <a:lnTo>
                    <a:pt x="589" y="359"/>
                  </a:lnTo>
                  <a:lnTo>
                    <a:pt x="595" y="359"/>
                  </a:lnTo>
                  <a:lnTo>
                    <a:pt x="602" y="359"/>
                  </a:lnTo>
                  <a:lnTo>
                    <a:pt x="608" y="359"/>
                  </a:lnTo>
                  <a:lnTo>
                    <a:pt x="608" y="352"/>
                  </a:lnTo>
                  <a:lnTo>
                    <a:pt x="615" y="352"/>
                  </a:lnTo>
                  <a:lnTo>
                    <a:pt x="615" y="346"/>
                  </a:lnTo>
                  <a:lnTo>
                    <a:pt x="621" y="346"/>
                  </a:lnTo>
                  <a:lnTo>
                    <a:pt x="621" y="339"/>
                  </a:lnTo>
                  <a:lnTo>
                    <a:pt x="627" y="339"/>
                  </a:lnTo>
                  <a:lnTo>
                    <a:pt x="634" y="339"/>
                  </a:lnTo>
                  <a:lnTo>
                    <a:pt x="634" y="333"/>
                  </a:lnTo>
                  <a:lnTo>
                    <a:pt x="640" y="333"/>
                  </a:lnTo>
                  <a:lnTo>
                    <a:pt x="647" y="333"/>
                  </a:lnTo>
                  <a:lnTo>
                    <a:pt x="653" y="326"/>
                  </a:lnTo>
                  <a:lnTo>
                    <a:pt x="653" y="320"/>
                  </a:lnTo>
                  <a:lnTo>
                    <a:pt x="659" y="320"/>
                  </a:lnTo>
                  <a:lnTo>
                    <a:pt x="659" y="314"/>
                  </a:lnTo>
                  <a:lnTo>
                    <a:pt x="666" y="314"/>
                  </a:lnTo>
                  <a:lnTo>
                    <a:pt x="672" y="314"/>
                  </a:lnTo>
                  <a:lnTo>
                    <a:pt x="672" y="307"/>
                  </a:lnTo>
                  <a:lnTo>
                    <a:pt x="672" y="301"/>
                  </a:lnTo>
                  <a:lnTo>
                    <a:pt x="679" y="301"/>
                  </a:lnTo>
                  <a:lnTo>
                    <a:pt x="685" y="294"/>
                  </a:lnTo>
                  <a:lnTo>
                    <a:pt x="685" y="288"/>
                  </a:lnTo>
                  <a:lnTo>
                    <a:pt x="685" y="282"/>
                  </a:lnTo>
                  <a:lnTo>
                    <a:pt x="685" y="275"/>
                  </a:lnTo>
                  <a:lnTo>
                    <a:pt x="691" y="275"/>
                  </a:lnTo>
                  <a:lnTo>
                    <a:pt x="691" y="269"/>
                  </a:lnTo>
                  <a:lnTo>
                    <a:pt x="691" y="262"/>
                  </a:lnTo>
                  <a:lnTo>
                    <a:pt x="691" y="256"/>
                  </a:lnTo>
                  <a:lnTo>
                    <a:pt x="685" y="256"/>
                  </a:lnTo>
                  <a:lnTo>
                    <a:pt x="685" y="250"/>
                  </a:lnTo>
                  <a:lnTo>
                    <a:pt x="691" y="243"/>
                  </a:lnTo>
                  <a:lnTo>
                    <a:pt x="685" y="237"/>
                  </a:lnTo>
                  <a:lnTo>
                    <a:pt x="685" y="230"/>
                  </a:lnTo>
                  <a:lnTo>
                    <a:pt x="691" y="230"/>
                  </a:lnTo>
                  <a:lnTo>
                    <a:pt x="691" y="224"/>
                  </a:lnTo>
                  <a:lnTo>
                    <a:pt x="691" y="218"/>
                  </a:lnTo>
                  <a:lnTo>
                    <a:pt x="685" y="211"/>
                  </a:lnTo>
                  <a:lnTo>
                    <a:pt x="685" y="205"/>
                  </a:lnTo>
                  <a:lnTo>
                    <a:pt x="691" y="205"/>
                  </a:lnTo>
                  <a:lnTo>
                    <a:pt x="691" y="198"/>
                  </a:lnTo>
                  <a:lnTo>
                    <a:pt x="698" y="198"/>
                  </a:lnTo>
                  <a:lnTo>
                    <a:pt x="698" y="192"/>
                  </a:lnTo>
                  <a:lnTo>
                    <a:pt x="691" y="192"/>
                  </a:lnTo>
                  <a:lnTo>
                    <a:pt x="698" y="186"/>
                  </a:lnTo>
                  <a:lnTo>
                    <a:pt x="698" y="179"/>
                  </a:lnTo>
                  <a:lnTo>
                    <a:pt x="691" y="179"/>
                  </a:lnTo>
                  <a:lnTo>
                    <a:pt x="691" y="173"/>
                  </a:lnTo>
                  <a:lnTo>
                    <a:pt x="691" y="166"/>
                  </a:lnTo>
                  <a:lnTo>
                    <a:pt x="691" y="160"/>
                  </a:lnTo>
                  <a:lnTo>
                    <a:pt x="691" y="154"/>
                  </a:lnTo>
                  <a:lnTo>
                    <a:pt x="698" y="154"/>
                  </a:lnTo>
                  <a:lnTo>
                    <a:pt x="698" y="147"/>
                  </a:lnTo>
                  <a:lnTo>
                    <a:pt x="691" y="147"/>
                  </a:lnTo>
                  <a:lnTo>
                    <a:pt x="685" y="147"/>
                  </a:lnTo>
                  <a:lnTo>
                    <a:pt x="691" y="147"/>
                  </a:lnTo>
                  <a:lnTo>
                    <a:pt x="691" y="141"/>
                  </a:lnTo>
                  <a:lnTo>
                    <a:pt x="685" y="141"/>
                  </a:lnTo>
                  <a:lnTo>
                    <a:pt x="679" y="141"/>
                  </a:lnTo>
                  <a:lnTo>
                    <a:pt x="679" y="134"/>
                  </a:lnTo>
                  <a:lnTo>
                    <a:pt x="685" y="134"/>
                  </a:lnTo>
                  <a:lnTo>
                    <a:pt x="685" y="128"/>
                  </a:lnTo>
                  <a:lnTo>
                    <a:pt x="679" y="128"/>
                  </a:lnTo>
                  <a:lnTo>
                    <a:pt x="679" y="122"/>
                  </a:lnTo>
                  <a:lnTo>
                    <a:pt x="679" y="115"/>
                  </a:lnTo>
                  <a:lnTo>
                    <a:pt x="679" y="122"/>
                  </a:lnTo>
                  <a:lnTo>
                    <a:pt x="685" y="122"/>
                  </a:lnTo>
                  <a:lnTo>
                    <a:pt x="685" y="115"/>
                  </a:lnTo>
                  <a:lnTo>
                    <a:pt x="685" y="109"/>
                  </a:lnTo>
                  <a:lnTo>
                    <a:pt x="685" y="102"/>
                  </a:lnTo>
                  <a:lnTo>
                    <a:pt x="679" y="102"/>
                  </a:lnTo>
                  <a:lnTo>
                    <a:pt x="679" y="96"/>
                  </a:lnTo>
                  <a:lnTo>
                    <a:pt x="679" y="90"/>
                  </a:lnTo>
                  <a:lnTo>
                    <a:pt x="679" y="83"/>
                  </a:lnTo>
                  <a:lnTo>
                    <a:pt x="679" y="77"/>
                  </a:lnTo>
                  <a:lnTo>
                    <a:pt x="672" y="77"/>
                  </a:lnTo>
                  <a:lnTo>
                    <a:pt x="672" y="70"/>
                  </a:lnTo>
                  <a:lnTo>
                    <a:pt x="666" y="64"/>
                  </a:lnTo>
                  <a:lnTo>
                    <a:pt x="666" y="58"/>
                  </a:lnTo>
                  <a:lnTo>
                    <a:pt x="666" y="51"/>
                  </a:lnTo>
                  <a:lnTo>
                    <a:pt x="666" y="45"/>
                  </a:lnTo>
                  <a:lnTo>
                    <a:pt x="672" y="45"/>
                  </a:lnTo>
                  <a:lnTo>
                    <a:pt x="672" y="38"/>
                  </a:lnTo>
                  <a:lnTo>
                    <a:pt x="666" y="38"/>
                  </a:lnTo>
                  <a:lnTo>
                    <a:pt x="666" y="32"/>
                  </a:lnTo>
                  <a:lnTo>
                    <a:pt x="666" y="26"/>
                  </a:lnTo>
                  <a:lnTo>
                    <a:pt x="672" y="26"/>
                  </a:lnTo>
                  <a:lnTo>
                    <a:pt x="672" y="19"/>
                  </a:lnTo>
                  <a:lnTo>
                    <a:pt x="666" y="19"/>
                  </a:lnTo>
                  <a:lnTo>
                    <a:pt x="666" y="13"/>
                  </a:lnTo>
                  <a:lnTo>
                    <a:pt x="672" y="13"/>
                  </a:lnTo>
                  <a:lnTo>
                    <a:pt x="672" y="6"/>
                  </a:lnTo>
                  <a:lnTo>
                    <a:pt x="679" y="6"/>
                  </a:lnTo>
                  <a:lnTo>
                    <a:pt x="679" y="0"/>
                  </a:lnTo>
                  <a:lnTo>
                    <a:pt x="704" y="0"/>
                  </a:lnTo>
                  <a:lnTo>
                    <a:pt x="749" y="6"/>
                  </a:lnTo>
                  <a:lnTo>
                    <a:pt x="787" y="6"/>
                  </a:lnTo>
                  <a:lnTo>
                    <a:pt x="800" y="6"/>
                  </a:lnTo>
                  <a:lnTo>
                    <a:pt x="832" y="6"/>
                  </a:lnTo>
                  <a:lnTo>
                    <a:pt x="845" y="6"/>
                  </a:lnTo>
                  <a:lnTo>
                    <a:pt x="871" y="6"/>
                  </a:lnTo>
                  <a:lnTo>
                    <a:pt x="883" y="6"/>
                  </a:lnTo>
                  <a:lnTo>
                    <a:pt x="909" y="6"/>
                  </a:lnTo>
                  <a:lnTo>
                    <a:pt x="928" y="6"/>
                  </a:lnTo>
                  <a:lnTo>
                    <a:pt x="935" y="6"/>
                  </a:lnTo>
                  <a:lnTo>
                    <a:pt x="948" y="6"/>
                  </a:lnTo>
                  <a:lnTo>
                    <a:pt x="960" y="6"/>
                  </a:lnTo>
                  <a:lnTo>
                    <a:pt x="980" y="0"/>
                  </a:lnTo>
                  <a:lnTo>
                    <a:pt x="986" y="0"/>
                  </a:lnTo>
                  <a:lnTo>
                    <a:pt x="1018" y="0"/>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endParaRPr lang="fr-FR" dirty="0"/>
            </a:p>
          </p:txBody>
        </p:sp>
        <p:sp>
          <p:nvSpPr>
            <p:cNvPr id="55" name="Freeform 229">
              <a:extLst>
                <a:ext uri="{FF2B5EF4-FFF2-40B4-BE49-F238E27FC236}">
                  <a16:creationId xmlns:a16="http://schemas.microsoft.com/office/drawing/2014/main" id="{A3DD1B95-01E1-7CE2-EF7B-62EF3A0A96B9}"/>
                </a:ext>
              </a:extLst>
            </p:cNvPr>
            <p:cNvSpPr>
              <a:spLocks/>
            </p:cNvSpPr>
            <p:nvPr/>
          </p:nvSpPr>
          <p:spPr bwMode="gray">
            <a:xfrm>
              <a:off x="3678872" y="1770697"/>
              <a:ext cx="673717" cy="825628"/>
            </a:xfrm>
            <a:custGeom>
              <a:avLst/>
              <a:gdLst>
                <a:gd name="T0" fmla="*/ 999 w 1044"/>
                <a:gd name="T1" fmla="*/ 858 h 1146"/>
                <a:gd name="T2" fmla="*/ 948 w 1044"/>
                <a:gd name="T3" fmla="*/ 883 h 1146"/>
                <a:gd name="T4" fmla="*/ 909 w 1044"/>
                <a:gd name="T5" fmla="*/ 870 h 1146"/>
                <a:gd name="T6" fmla="*/ 877 w 1044"/>
                <a:gd name="T7" fmla="*/ 883 h 1146"/>
                <a:gd name="T8" fmla="*/ 852 w 1044"/>
                <a:gd name="T9" fmla="*/ 877 h 1146"/>
                <a:gd name="T10" fmla="*/ 826 w 1044"/>
                <a:gd name="T11" fmla="*/ 877 h 1146"/>
                <a:gd name="T12" fmla="*/ 807 w 1044"/>
                <a:gd name="T13" fmla="*/ 902 h 1146"/>
                <a:gd name="T14" fmla="*/ 756 w 1044"/>
                <a:gd name="T15" fmla="*/ 998 h 1146"/>
                <a:gd name="T16" fmla="*/ 762 w 1044"/>
                <a:gd name="T17" fmla="*/ 1050 h 1146"/>
                <a:gd name="T18" fmla="*/ 730 w 1044"/>
                <a:gd name="T19" fmla="*/ 1088 h 1146"/>
                <a:gd name="T20" fmla="*/ 743 w 1044"/>
                <a:gd name="T21" fmla="*/ 1133 h 1146"/>
                <a:gd name="T22" fmla="*/ 711 w 1044"/>
                <a:gd name="T23" fmla="*/ 1133 h 1146"/>
                <a:gd name="T24" fmla="*/ 672 w 1044"/>
                <a:gd name="T25" fmla="*/ 1139 h 1146"/>
                <a:gd name="T26" fmla="*/ 621 w 1044"/>
                <a:gd name="T27" fmla="*/ 1133 h 1146"/>
                <a:gd name="T28" fmla="*/ 602 w 1044"/>
                <a:gd name="T29" fmla="*/ 1107 h 1146"/>
                <a:gd name="T30" fmla="*/ 596 w 1044"/>
                <a:gd name="T31" fmla="*/ 1082 h 1146"/>
                <a:gd name="T32" fmla="*/ 551 w 1044"/>
                <a:gd name="T33" fmla="*/ 1088 h 1146"/>
                <a:gd name="T34" fmla="*/ 512 w 1044"/>
                <a:gd name="T35" fmla="*/ 1056 h 1146"/>
                <a:gd name="T36" fmla="*/ 512 w 1044"/>
                <a:gd name="T37" fmla="*/ 1018 h 1146"/>
                <a:gd name="T38" fmla="*/ 500 w 1044"/>
                <a:gd name="T39" fmla="*/ 1005 h 1146"/>
                <a:gd name="T40" fmla="*/ 487 w 1044"/>
                <a:gd name="T41" fmla="*/ 966 h 1146"/>
                <a:gd name="T42" fmla="*/ 448 w 1044"/>
                <a:gd name="T43" fmla="*/ 954 h 1146"/>
                <a:gd name="T44" fmla="*/ 455 w 1044"/>
                <a:gd name="T45" fmla="*/ 902 h 1146"/>
                <a:gd name="T46" fmla="*/ 448 w 1044"/>
                <a:gd name="T47" fmla="*/ 858 h 1146"/>
                <a:gd name="T48" fmla="*/ 455 w 1044"/>
                <a:gd name="T49" fmla="*/ 806 h 1146"/>
                <a:gd name="T50" fmla="*/ 461 w 1044"/>
                <a:gd name="T51" fmla="*/ 781 h 1146"/>
                <a:gd name="T52" fmla="*/ 487 w 1044"/>
                <a:gd name="T53" fmla="*/ 762 h 1146"/>
                <a:gd name="T54" fmla="*/ 448 w 1044"/>
                <a:gd name="T55" fmla="*/ 762 h 1146"/>
                <a:gd name="T56" fmla="*/ 416 w 1044"/>
                <a:gd name="T57" fmla="*/ 755 h 1146"/>
                <a:gd name="T58" fmla="*/ 423 w 1044"/>
                <a:gd name="T59" fmla="*/ 730 h 1146"/>
                <a:gd name="T60" fmla="*/ 403 w 1044"/>
                <a:gd name="T61" fmla="*/ 704 h 1146"/>
                <a:gd name="T62" fmla="*/ 403 w 1044"/>
                <a:gd name="T63" fmla="*/ 685 h 1146"/>
                <a:gd name="T64" fmla="*/ 384 w 1044"/>
                <a:gd name="T65" fmla="*/ 659 h 1146"/>
                <a:gd name="T66" fmla="*/ 359 w 1044"/>
                <a:gd name="T67" fmla="*/ 666 h 1146"/>
                <a:gd name="T68" fmla="*/ 314 w 1044"/>
                <a:gd name="T69" fmla="*/ 666 h 1146"/>
                <a:gd name="T70" fmla="*/ 288 w 1044"/>
                <a:gd name="T71" fmla="*/ 653 h 1146"/>
                <a:gd name="T72" fmla="*/ 256 w 1044"/>
                <a:gd name="T73" fmla="*/ 582 h 1146"/>
                <a:gd name="T74" fmla="*/ 186 w 1044"/>
                <a:gd name="T75" fmla="*/ 538 h 1146"/>
                <a:gd name="T76" fmla="*/ 122 w 1044"/>
                <a:gd name="T77" fmla="*/ 486 h 1146"/>
                <a:gd name="T78" fmla="*/ 71 w 1044"/>
                <a:gd name="T79" fmla="*/ 461 h 1146"/>
                <a:gd name="T80" fmla="*/ 58 w 1044"/>
                <a:gd name="T81" fmla="*/ 390 h 1146"/>
                <a:gd name="T82" fmla="*/ 58 w 1044"/>
                <a:gd name="T83" fmla="*/ 352 h 1146"/>
                <a:gd name="T84" fmla="*/ 83 w 1044"/>
                <a:gd name="T85" fmla="*/ 313 h 1146"/>
                <a:gd name="T86" fmla="*/ 109 w 1044"/>
                <a:gd name="T87" fmla="*/ 281 h 1146"/>
                <a:gd name="T88" fmla="*/ 109 w 1044"/>
                <a:gd name="T89" fmla="*/ 230 h 1146"/>
                <a:gd name="T90" fmla="*/ 115 w 1044"/>
                <a:gd name="T91" fmla="*/ 185 h 1146"/>
                <a:gd name="T92" fmla="*/ 147 w 1044"/>
                <a:gd name="T93" fmla="*/ 147 h 1146"/>
                <a:gd name="T94" fmla="*/ 154 w 1044"/>
                <a:gd name="T95" fmla="*/ 102 h 1146"/>
                <a:gd name="T96" fmla="*/ 122 w 1044"/>
                <a:gd name="T97" fmla="*/ 32 h 1146"/>
                <a:gd name="T98" fmla="*/ 51 w 1044"/>
                <a:gd name="T99" fmla="*/ 45 h 1146"/>
                <a:gd name="T100" fmla="*/ 0 w 1044"/>
                <a:gd name="T101" fmla="*/ 25 h 1146"/>
                <a:gd name="T102" fmla="*/ 32 w 1044"/>
                <a:gd name="T103" fmla="*/ 6 h 1146"/>
                <a:gd name="T104" fmla="*/ 160 w 1044"/>
                <a:gd name="T105" fmla="*/ 32 h 1146"/>
                <a:gd name="T106" fmla="*/ 371 w 1044"/>
                <a:gd name="T107" fmla="*/ 70 h 1146"/>
                <a:gd name="T108" fmla="*/ 589 w 1044"/>
                <a:gd name="T109" fmla="*/ 128 h 1146"/>
                <a:gd name="T110" fmla="*/ 596 w 1044"/>
                <a:gd name="T111" fmla="*/ 153 h 1146"/>
                <a:gd name="T112" fmla="*/ 589 w 1044"/>
                <a:gd name="T113" fmla="*/ 192 h 1146"/>
                <a:gd name="T114" fmla="*/ 916 w 1044"/>
                <a:gd name="T115" fmla="*/ 128 h 1146"/>
                <a:gd name="T116" fmla="*/ 922 w 1044"/>
                <a:gd name="T117" fmla="*/ 307 h 1146"/>
                <a:gd name="T118" fmla="*/ 845 w 1044"/>
                <a:gd name="T119" fmla="*/ 698 h 1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44" h="1146">
                  <a:moveTo>
                    <a:pt x="1044" y="838"/>
                  </a:moveTo>
                  <a:lnTo>
                    <a:pt x="1044" y="845"/>
                  </a:lnTo>
                  <a:lnTo>
                    <a:pt x="1037" y="851"/>
                  </a:lnTo>
                  <a:lnTo>
                    <a:pt x="1031" y="858"/>
                  </a:lnTo>
                  <a:lnTo>
                    <a:pt x="1025" y="851"/>
                  </a:lnTo>
                  <a:lnTo>
                    <a:pt x="1018" y="851"/>
                  </a:lnTo>
                  <a:lnTo>
                    <a:pt x="1012" y="851"/>
                  </a:lnTo>
                  <a:lnTo>
                    <a:pt x="1005" y="858"/>
                  </a:lnTo>
                  <a:lnTo>
                    <a:pt x="999" y="858"/>
                  </a:lnTo>
                  <a:lnTo>
                    <a:pt x="993" y="858"/>
                  </a:lnTo>
                  <a:lnTo>
                    <a:pt x="980" y="858"/>
                  </a:lnTo>
                  <a:lnTo>
                    <a:pt x="967" y="858"/>
                  </a:lnTo>
                  <a:lnTo>
                    <a:pt x="961" y="864"/>
                  </a:lnTo>
                  <a:lnTo>
                    <a:pt x="954" y="864"/>
                  </a:lnTo>
                  <a:lnTo>
                    <a:pt x="954" y="870"/>
                  </a:lnTo>
                  <a:lnTo>
                    <a:pt x="948" y="870"/>
                  </a:lnTo>
                  <a:lnTo>
                    <a:pt x="948" y="877"/>
                  </a:lnTo>
                  <a:lnTo>
                    <a:pt x="948" y="883"/>
                  </a:lnTo>
                  <a:lnTo>
                    <a:pt x="941" y="883"/>
                  </a:lnTo>
                  <a:lnTo>
                    <a:pt x="935" y="877"/>
                  </a:lnTo>
                  <a:lnTo>
                    <a:pt x="929" y="877"/>
                  </a:lnTo>
                  <a:lnTo>
                    <a:pt x="929" y="870"/>
                  </a:lnTo>
                  <a:lnTo>
                    <a:pt x="922" y="870"/>
                  </a:lnTo>
                  <a:lnTo>
                    <a:pt x="922" y="864"/>
                  </a:lnTo>
                  <a:lnTo>
                    <a:pt x="916" y="864"/>
                  </a:lnTo>
                  <a:lnTo>
                    <a:pt x="916" y="870"/>
                  </a:lnTo>
                  <a:lnTo>
                    <a:pt x="909" y="870"/>
                  </a:lnTo>
                  <a:lnTo>
                    <a:pt x="909" y="877"/>
                  </a:lnTo>
                  <a:lnTo>
                    <a:pt x="903" y="877"/>
                  </a:lnTo>
                  <a:lnTo>
                    <a:pt x="903" y="870"/>
                  </a:lnTo>
                  <a:lnTo>
                    <a:pt x="903" y="877"/>
                  </a:lnTo>
                  <a:lnTo>
                    <a:pt x="897" y="877"/>
                  </a:lnTo>
                  <a:lnTo>
                    <a:pt x="897" y="883"/>
                  </a:lnTo>
                  <a:lnTo>
                    <a:pt x="890" y="883"/>
                  </a:lnTo>
                  <a:lnTo>
                    <a:pt x="884" y="883"/>
                  </a:lnTo>
                  <a:lnTo>
                    <a:pt x="877" y="883"/>
                  </a:lnTo>
                  <a:lnTo>
                    <a:pt x="877" y="890"/>
                  </a:lnTo>
                  <a:lnTo>
                    <a:pt x="877" y="896"/>
                  </a:lnTo>
                  <a:lnTo>
                    <a:pt x="871" y="896"/>
                  </a:lnTo>
                  <a:lnTo>
                    <a:pt x="865" y="896"/>
                  </a:lnTo>
                  <a:lnTo>
                    <a:pt x="865" y="890"/>
                  </a:lnTo>
                  <a:lnTo>
                    <a:pt x="865" y="883"/>
                  </a:lnTo>
                  <a:lnTo>
                    <a:pt x="858" y="883"/>
                  </a:lnTo>
                  <a:lnTo>
                    <a:pt x="858" y="877"/>
                  </a:lnTo>
                  <a:lnTo>
                    <a:pt x="852" y="877"/>
                  </a:lnTo>
                  <a:lnTo>
                    <a:pt x="852" y="883"/>
                  </a:lnTo>
                  <a:lnTo>
                    <a:pt x="852" y="877"/>
                  </a:lnTo>
                  <a:lnTo>
                    <a:pt x="852" y="870"/>
                  </a:lnTo>
                  <a:lnTo>
                    <a:pt x="845" y="870"/>
                  </a:lnTo>
                  <a:lnTo>
                    <a:pt x="845" y="877"/>
                  </a:lnTo>
                  <a:lnTo>
                    <a:pt x="839" y="877"/>
                  </a:lnTo>
                  <a:lnTo>
                    <a:pt x="839" y="883"/>
                  </a:lnTo>
                  <a:lnTo>
                    <a:pt x="833" y="883"/>
                  </a:lnTo>
                  <a:lnTo>
                    <a:pt x="826" y="877"/>
                  </a:lnTo>
                  <a:lnTo>
                    <a:pt x="820" y="877"/>
                  </a:lnTo>
                  <a:lnTo>
                    <a:pt x="820" y="883"/>
                  </a:lnTo>
                  <a:lnTo>
                    <a:pt x="813" y="883"/>
                  </a:lnTo>
                  <a:lnTo>
                    <a:pt x="813" y="890"/>
                  </a:lnTo>
                  <a:lnTo>
                    <a:pt x="807" y="890"/>
                  </a:lnTo>
                  <a:lnTo>
                    <a:pt x="801" y="890"/>
                  </a:lnTo>
                  <a:lnTo>
                    <a:pt x="801" y="896"/>
                  </a:lnTo>
                  <a:lnTo>
                    <a:pt x="807" y="896"/>
                  </a:lnTo>
                  <a:lnTo>
                    <a:pt x="807" y="902"/>
                  </a:lnTo>
                  <a:lnTo>
                    <a:pt x="801" y="909"/>
                  </a:lnTo>
                  <a:lnTo>
                    <a:pt x="801" y="915"/>
                  </a:lnTo>
                  <a:lnTo>
                    <a:pt x="794" y="922"/>
                  </a:lnTo>
                  <a:lnTo>
                    <a:pt x="781" y="947"/>
                  </a:lnTo>
                  <a:lnTo>
                    <a:pt x="775" y="966"/>
                  </a:lnTo>
                  <a:lnTo>
                    <a:pt x="768" y="973"/>
                  </a:lnTo>
                  <a:lnTo>
                    <a:pt x="762" y="986"/>
                  </a:lnTo>
                  <a:lnTo>
                    <a:pt x="756" y="992"/>
                  </a:lnTo>
                  <a:lnTo>
                    <a:pt x="756" y="998"/>
                  </a:lnTo>
                  <a:lnTo>
                    <a:pt x="756" y="1005"/>
                  </a:lnTo>
                  <a:lnTo>
                    <a:pt x="756" y="1011"/>
                  </a:lnTo>
                  <a:lnTo>
                    <a:pt x="756" y="1018"/>
                  </a:lnTo>
                  <a:lnTo>
                    <a:pt x="762" y="1018"/>
                  </a:lnTo>
                  <a:lnTo>
                    <a:pt x="762" y="1024"/>
                  </a:lnTo>
                  <a:lnTo>
                    <a:pt x="762" y="1030"/>
                  </a:lnTo>
                  <a:lnTo>
                    <a:pt x="762" y="1037"/>
                  </a:lnTo>
                  <a:lnTo>
                    <a:pt x="762" y="1043"/>
                  </a:lnTo>
                  <a:lnTo>
                    <a:pt x="762" y="1050"/>
                  </a:lnTo>
                  <a:lnTo>
                    <a:pt x="756" y="1050"/>
                  </a:lnTo>
                  <a:lnTo>
                    <a:pt x="756" y="1056"/>
                  </a:lnTo>
                  <a:lnTo>
                    <a:pt x="749" y="1056"/>
                  </a:lnTo>
                  <a:lnTo>
                    <a:pt x="743" y="1056"/>
                  </a:lnTo>
                  <a:lnTo>
                    <a:pt x="736" y="1063"/>
                  </a:lnTo>
                  <a:lnTo>
                    <a:pt x="730" y="1069"/>
                  </a:lnTo>
                  <a:lnTo>
                    <a:pt x="730" y="1075"/>
                  </a:lnTo>
                  <a:lnTo>
                    <a:pt x="730" y="1082"/>
                  </a:lnTo>
                  <a:lnTo>
                    <a:pt x="730" y="1088"/>
                  </a:lnTo>
                  <a:lnTo>
                    <a:pt x="730" y="1095"/>
                  </a:lnTo>
                  <a:lnTo>
                    <a:pt x="736" y="1095"/>
                  </a:lnTo>
                  <a:lnTo>
                    <a:pt x="736" y="1101"/>
                  </a:lnTo>
                  <a:lnTo>
                    <a:pt x="730" y="1101"/>
                  </a:lnTo>
                  <a:lnTo>
                    <a:pt x="730" y="1107"/>
                  </a:lnTo>
                  <a:lnTo>
                    <a:pt x="730" y="1114"/>
                  </a:lnTo>
                  <a:lnTo>
                    <a:pt x="736" y="1120"/>
                  </a:lnTo>
                  <a:lnTo>
                    <a:pt x="743" y="1127"/>
                  </a:lnTo>
                  <a:lnTo>
                    <a:pt x="743" y="1133"/>
                  </a:lnTo>
                  <a:lnTo>
                    <a:pt x="736" y="1133"/>
                  </a:lnTo>
                  <a:lnTo>
                    <a:pt x="736" y="1139"/>
                  </a:lnTo>
                  <a:lnTo>
                    <a:pt x="730" y="1139"/>
                  </a:lnTo>
                  <a:lnTo>
                    <a:pt x="730" y="1146"/>
                  </a:lnTo>
                  <a:lnTo>
                    <a:pt x="724" y="1146"/>
                  </a:lnTo>
                  <a:lnTo>
                    <a:pt x="717" y="1146"/>
                  </a:lnTo>
                  <a:lnTo>
                    <a:pt x="717" y="1139"/>
                  </a:lnTo>
                  <a:lnTo>
                    <a:pt x="717" y="1133"/>
                  </a:lnTo>
                  <a:lnTo>
                    <a:pt x="711" y="1133"/>
                  </a:lnTo>
                  <a:lnTo>
                    <a:pt x="704" y="1133"/>
                  </a:lnTo>
                  <a:lnTo>
                    <a:pt x="704" y="1139"/>
                  </a:lnTo>
                  <a:lnTo>
                    <a:pt x="698" y="1139"/>
                  </a:lnTo>
                  <a:lnTo>
                    <a:pt x="698" y="1146"/>
                  </a:lnTo>
                  <a:lnTo>
                    <a:pt x="692" y="1146"/>
                  </a:lnTo>
                  <a:lnTo>
                    <a:pt x="685" y="1146"/>
                  </a:lnTo>
                  <a:lnTo>
                    <a:pt x="685" y="1139"/>
                  </a:lnTo>
                  <a:lnTo>
                    <a:pt x="679" y="1139"/>
                  </a:lnTo>
                  <a:lnTo>
                    <a:pt x="672" y="1139"/>
                  </a:lnTo>
                  <a:lnTo>
                    <a:pt x="666" y="1139"/>
                  </a:lnTo>
                  <a:lnTo>
                    <a:pt x="660" y="1139"/>
                  </a:lnTo>
                  <a:lnTo>
                    <a:pt x="653" y="1146"/>
                  </a:lnTo>
                  <a:lnTo>
                    <a:pt x="647" y="1146"/>
                  </a:lnTo>
                  <a:lnTo>
                    <a:pt x="640" y="1146"/>
                  </a:lnTo>
                  <a:lnTo>
                    <a:pt x="634" y="1139"/>
                  </a:lnTo>
                  <a:lnTo>
                    <a:pt x="628" y="1139"/>
                  </a:lnTo>
                  <a:lnTo>
                    <a:pt x="628" y="1133"/>
                  </a:lnTo>
                  <a:lnTo>
                    <a:pt x="621" y="1133"/>
                  </a:lnTo>
                  <a:lnTo>
                    <a:pt x="621" y="1127"/>
                  </a:lnTo>
                  <a:lnTo>
                    <a:pt x="621" y="1120"/>
                  </a:lnTo>
                  <a:lnTo>
                    <a:pt x="615" y="1120"/>
                  </a:lnTo>
                  <a:lnTo>
                    <a:pt x="615" y="1114"/>
                  </a:lnTo>
                  <a:lnTo>
                    <a:pt x="608" y="1114"/>
                  </a:lnTo>
                  <a:lnTo>
                    <a:pt x="602" y="1114"/>
                  </a:lnTo>
                  <a:lnTo>
                    <a:pt x="596" y="1114"/>
                  </a:lnTo>
                  <a:lnTo>
                    <a:pt x="596" y="1107"/>
                  </a:lnTo>
                  <a:lnTo>
                    <a:pt x="602" y="1107"/>
                  </a:lnTo>
                  <a:lnTo>
                    <a:pt x="602" y="1101"/>
                  </a:lnTo>
                  <a:lnTo>
                    <a:pt x="602" y="1095"/>
                  </a:lnTo>
                  <a:lnTo>
                    <a:pt x="608" y="1095"/>
                  </a:lnTo>
                  <a:lnTo>
                    <a:pt x="615" y="1095"/>
                  </a:lnTo>
                  <a:lnTo>
                    <a:pt x="615" y="1088"/>
                  </a:lnTo>
                  <a:lnTo>
                    <a:pt x="615" y="1082"/>
                  </a:lnTo>
                  <a:lnTo>
                    <a:pt x="608" y="1082"/>
                  </a:lnTo>
                  <a:lnTo>
                    <a:pt x="602" y="1082"/>
                  </a:lnTo>
                  <a:lnTo>
                    <a:pt x="596" y="1082"/>
                  </a:lnTo>
                  <a:lnTo>
                    <a:pt x="589" y="1082"/>
                  </a:lnTo>
                  <a:lnTo>
                    <a:pt x="589" y="1088"/>
                  </a:lnTo>
                  <a:lnTo>
                    <a:pt x="583" y="1088"/>
                  </a:lnTo>
                  <a:lnTo>
                    <a:pt x="583" y="1082"/>
                  </a:lnTo>
                  <a:lnTo>
                    <a:pt x="576" y="1082"/>
                  </a:lnTo>
                  <a:lnTo>
                    <a:pt x="570" y="1082"/>
                  </a:lnTo>
                  <a:lnTo>
                    <a:pt x="564" y="1082"/>
                  </a:lnTo>
                  <a:lnTo>
                    <a:pt x="557" y="1088"/>
                  </a:lnTo>
                  <a:lnTo>
                    <a:pt x="551" y="1088"/>
                  </a:lnTo>
                  <a:lnTo>
                    <a:pt x="544" y="1082"/>
                  </a:lnTo>
                  <a:lnTo>
                    <a:pt x="538" y="1082"/>
                  </a:lnTo>
                  <a:lnTo>
                    <a:pt x="538" y="1075"/>
                  </a:lnTo>
                  <a:lnTo>
                    <a:pt x="538" y="1069"/>
                  </a:lnTo>
                  <a:lnTo>
                    <a:pt x="532" y="1069"/>
                  </a:lnTo>
                  <a:lnTo>
                    <a:pt x="525" y="1069"/>
                  </a:lnTo>
                  <a:lnTo>
                    <a:pt x="519" y="1069"/>
                  </a:lnTo>
                  <a:lnTo>
                    <a:pt x="519" y="1063"/>
                  </a:lnTo>
                  <a:lnTo>
                    <a:pt x="512" y="1056"/>
                  </a:lnTo>
                  <a:lnTo>
                    <a:pt x="519" y="1056"/>
                  </a:lnTo>
                  <a:lnTo>
                    <a:pt x="519" y="1050"/>
                  </a:lnTo>
                  <a:lnTo>
                    <a:pt x="525" y="1050"/>
                  </a:lnTo>
                  <a:lnTo>
                    <a:pt x="525" y="1043"/>
                  </a:lnTo>
                  <a:lnTo>
                    <a:pt x="519" y="1037"/>
                  </a:lnTo>
                  <a:lnTo>
                    <a:pt x="519" y="1030"/>
                  </a:lnTo>
                  <a:lnTo>
                    <a:pt x="519" y="1024"/>
                  </a:lnTo>
                  <a:lnTo>
                    <a:pt x="512" y="1024"/>
                  </a:lnTo>
                  <a:lnTo>
                    <a:pt x="512" y="1018"/>
                  </a:lnTo>
                  <a:lnTo>
                    <a:pt x="519" y="1018"/>
                  </a:lnTo>
                  <a:lnTo>
                    <a:pt x="512" y="1018"/>
                  </a:lnTo>
                  <a:lnTo>
                    <a:pt x="506" y="1018"/>
                  </a:lnTo>
                  <a:lnTo>
                    <a:pt x="506" y="1024"/>
                  </a:lnTo>
                  <a:lnTo>
                    <a:pt x="500" y="1024"/>
                  </a:lnTo>
                  <a:lnTo>
                    <a:pt x="500" y="1018"/>
                  </a:lnTo>
                  <a:lnTo>
                    <a:pt x="506" y="1011"/>
                  </a:lnTo>
                  <a:lnTo>
                    <a:pt x="506" y="1005"/>
                  </a:lnTo>
                  <a:lnTo>
                    <a:pt x="500" y="1005"/>
                  </a:lnTo>
                  <a:lnTo>
                    <a:pt x="500" y="998"/>
                  </a:lnTo>
                  <a:lnTo>
                    <a:pt x="506" y="998"/>
                  </a:lnTo>
                  <a:lnTo>
                    <a:pt x="506" y="992"/>
                  </a:lnTo>
                  <a:lnTo>
                    <a:pt x="506" y="986"/>
                  </a:lnTo>
                  <a:lnTo>
                    <a:pt x="506" y="979"/>
                  </a:lnTo>
                  <a:lnTo>
                    <a:pt x="500" y="979"/>
                  </a:lnTo>
                  <a:lnTo>
                    <a:pt x="500" y="973"/>
                  </a:lnTo>
                  <a:lnTo>
                    <a:pt x="493" y="973"/>
                  </a:lnTo>
                  <a:lnTo>
                    <a:pt x="487" y="966"/>
                  </a:lnTo>
                  <a:lnTo>
                    <a:pt x="480" y="966"/>
                  </a:lnTo>
                  <a:lnTo>
                    <a:pt x="474" y="966"/>
                  </a:lnTo>
                  <a:lnTo>
                    <a:pt x="468" y="966"/>
                  </a:lnTo>
                  <a:lnTo>
                    <a:pt x="468" y="960"/>
                  </a:lnTo>
                  <a:lnTo>
                    <a:pt x="461" y="960"/>
                  </a:lnTo>
                  <a:lnTo>
                    <a:pt x="461" y="966"/>
                  </a:lnTo>
                  <a:lnTo>
                    <a:pt x="455" y="960"/>
                  </a:lnTo>
                  <a:lnTo>
                    <a:pt x="448" y="960"/>
                  </a:lnTo>
                  <a:lnTo>
                    <a:pt x="448" y="954"/>
                  </a:lnTo>
                  <a:lnTo>
                    <a:pt x="448" y="947"/>
                  </a:lnTo>
                  <a:lnTo>
                    <a:pt x="448" y="941"/>
                  </a:lnTo>
                  <a:lnTo>
                    <a:pt x="448" y="934"/>
                  </a:lnTo>
                  <a:lnTo>
                    <a:pt x="455" y="934"/>
                  </a:lnTo>
                  <a:lnTo>
                    <a:pt x="455" y="928"/>
                  </a:lnTo>
                  <a:lnTo>
                    <a:pt x="455" y="922"/>
                  </a:lnTo>
                  <a:lnTo>
                    <a:pt x="455" y="915"/>
                  </a:lnTo>
                  <a:lnTo>
                    <a:pt x="455" y="909"/>
                  </a:lnTo>
                  <a:lnTo>
                    <a:pt x="455" y="902"/>
                  </a:lnTo>
                  <a:lnTo>
                    <a:pt x="448" y="896"/>
                  </a:lnTo>
                  <a:lnTo>
                    <a:pt x="448" y="890"/>
                  </a:lnTo>
                  <a:lnTo>
                    <a:pt x="448" y="883"/>
                  </a:lnTo>
                  <a:lnTo>
                    <a:pt x="448" y="877"/>
                  </a:lnTo>
                  <a:lnTo>
                    <a:pt x="448" y="870"/>
                  </a:lnTo>
                  <a:lnTo>
                    <a:pt x="448" y="864"/>
                  </a:lnTo>
                  <a:lnTo>
                    <a:pt x="448" y="858"/>
                  </a:lnTo>
                  <a:lnTo>
                    <a:pt x="455" y="858"/>
                  </a:lnTo>
                  <a:lnTo>
                    <a:pt x="448" y="858"/>
                  </a:lnTo>
                  <a:lnTo>
                    <a:pt x="448" y="851"/>
                  </a:lnTo>
                  <a:lnTo>
                    <a:pt x="448" y="845"/>
                  </a:lnTo>
                  <a:lnTo>
                    <a:pt x="455" y="845"/>
                  </a:lnTo>
                  <a:lnTo>
                    <a:pt x="455" y="838"/>
                  </a:lnTo>
                  <a:lnTo>
                    <a:pt x="455" y="832"/>
                  </a:lnTo>
                  <a:lnTo>
                    <a:pt x="455" y="826"/>
                  </a:lnTo>
                  <a:lnTo>
                    <a:pt x="455" y="819"/>
                  </a:lnTo>
                  <a:lnTo>
                    <a:pt x="455" y="813"/>
                  </a:lnTo>
                  <a:lnTo>
                    <a:pt x="455" y="806"/>
                  </a:lnTo>
                  <a:lnTo>
                    <a:pt x="455" y="800"/>
                  </a:lnTo>
                  <a:lnTo>
                    <a:pt x="461" y="800"/>
                  </a:lnTo>
                  <a:lnTo>
                    <a:pt x="468" y="800"/>
                  </a:lnTo>
                  <a:lnTo>
                    <a:pt x="468" y="794"/>
                  </a:lnTo>
                  <a:lnTo>
                    <a:pt x="474" y="794"/>
                  </a:lnTo>
                  <a:lnTo>
                    <a:pt x="474" y="787"/>
                  </a:lnTo>
                  <a:lnTo>
                    <a:pt x="468" y="787"/>
                  </a:lnTo>
                  <a:lnTo>
                    <a:pt x="468" y="781"/>
                  </a:lnTo>
                  <a:lnTo>
                    <a:pt x="461" y="781"/>
                  </a:lnTo>
                  <a:lnTo>
                    <a:pt x="468" y="781"/>
                  </a:lnTo>
                  <a:lnTo>
                    <a:pt x="468" y="774"/>
                  </a:lnTo>
                  <a:lnTo>
                    <a:pt x="474" y="781"/>
                  </a:lnTo>
                  <a:lnTo>
                    <a:pt x="474" y="774"/>
                  </a:lnTo>
                  <a:lnTo>
                    <a:pt x="474" y="768"/>
                  </a:lnTo>
                  <a:lnTo>
                    <a:pt x="480" y="768"/>
                  </a:lnTo>
                  <a:lnTo>
                    <a:pt x="487" y="762"/>
                  </a:lnTo>
                  <a:lnTo>
                    <a:pt x="493" y="762"/>
                  </a:lnTo>
                  <a:lnTo>
                    <a:pt x="487" y="762"/>
                  </a:lnTo>
                  <a:lnTo>
                    <a:pt x="493" y="755"/>
                  </a:lnTo>
                  <a:lnTo>
                    <a:pt x="487" y="755"/>
                  </a:lnTo>
                  <a:lnTo>
                    <a:pt x="480" y="755"/>
                  </a:lnTo>
                  <a:lnTo>
                    <a:pt x="474" y="755"/>
                  </a:lnTo>
                  <a:lnTo>
                    <a:pt x="468" y="755"/>
                  </a:lnTo>
                  <a:lnTo>
                    <a:pt x="461" y="755"/>
                  </a:lnTo>
                  <a:lnTo>
                    <a:pt x="455" y="755"/>
                  </a:lnTo>
                  <a:lnTo>
                    <a:pt x="448" y="755"/>
                  </a:lnTo>
                  <a:lnTo>
                    <a:pt x="448" y="762"/>
                  </a:lnTo>
                  <a:lnTo>
                    <a:pt x="442" y="762"/>
                  </a:lnTo>
                  <a:lnTo>
                    <a:pt x="436" y="762"/>
                  </a:lnTo>
                  <a:lnTo>
                    <a:pt x="429" y="755"/>
                  </a:lnTo>
                  <a:lnTo>
                    <a:pt x="423" y="755"/>
                  </a:lnTo>
                  <a:lnTo>
                    <a:pt x="423" y="762"/>
                  </a:lnTo>
                  <a:lnTo>
                    <a:pt x="423" y="755"/>
                  </a:lnTo>
                  <a:lnTo>
                    <a:pt x="416" y="755"/>
                  </a:lnTo>
                  <a:lnTo>
                    <a:pt x="416" y="762"/>
                  </a:lnTo>
                  <a:lnTo>
                    <a:pt x="416" y="755"/>
                  </a:lnTo>
                  <a:lnTo>
                    <a:pt x="423" y="755"/>
                  </a:lnTo>
                  <a:lnTo>
                    <a:pt x="423" y="749"/>
                  </a:lnTo>
                  <a:lnTo>
                    <a:pt x="429" y="749"/>
                  </a:lnTo>
                  <a:lnTo>
                    <a:pt x="429" y="742"/>
                  </a:lnTo>
                  <a:lnTo>
                    <a:pt x="436" y="742"/>
                  </a:lnTo>
                  <a:lnTo>
                    <a:pt x="436" y="736"/>
                  </a:lnTo>
                  <a:lnTo>
                    <a:pt x="429" y="736"/>
                  </a:lnTo>
                  <a:lnTo>
                    <a:pt x="429" y="730"/>
                  </a:lnTo>
                  <a:lnTo>
                    <a:pt x="423" y="730"/>
                  </a:lnTo>
                  <a:lnTo>
                    <a:pt x="423" y="736"/>
                  </a:lnTo>
                  <a:lnTo>
                    <a:pt x="416" y="736"/>
                  </a:lnTo>
                  <a:lnTo>
                    <a:pt x="416" y="730"/>
                  </a:lnTo>
                  <a:lnTo>
                    <a:pt x="416" y="723"/>
                  </a:lnTo>
                  <a:lnTo>
                    <a:pt x="416" y="717"/>
                  </a:lnTo>
                  <a:lnTo>
                    <a:pt x="416" y="710"/>
                  </a:lnTo>
                  <a:lnTo>
                    <a:pt x="410" y="710"/>
                  </a:lnTo>
                  <a:lnTo>
                    <a:pt x="410" y="704"/>
                  </a:lnTo>
                  <a:lnTo>
                    <a:pt x="403" y="704"/>
                  </a:lnTo>
                  <a:lnTo>
                    <a:pt x="403" y="698"/>
                  </a:lnTo>
                  <a:lnTo>
                    <a:pt x="397" y="698"/>
                  </a:lnTo>
                  <a:lnTo>
                    <a:pt x="391" y="698"/>
                  </a:lnTo>
                  <a:lnTo>
                    <a:pt x="391" y="691"/>
                  </a:lnTo>
                  <a:lnTo>
                    <a:pt x="397" y="691"/>
                  </a:lnTo>
                  <a:lnTo>
                    <a:pt x="391" y="691"/>
                  </a:lnTo>
                  <a:lnTo>
                    <a:pt x="397" y="691"/>
                  </a:lnTo>
                  <a:lnTo>
                    <a:pt x="397" y="685"/>
                  </a:lnTo>
                  <a:lnTo>
                    <a:pt x="403" y="685"/>
                  </a:lnTo>
                  <a:lnTo>
                    <a:pt x="403" y="678"/>
                  </a:lnTo>
                  <a:lnTo>
                    <a:pt x="403" y="672"/>
                  </a:lnTo>
                  <a:lnTo>
                    <a:pt x="403" y="666"/>
                  </a:lnTo>
                  <a:lnTo>
                    <a:pt x="397" y="666"/>
                  </a:lnTo>
                  <a:lnTo>
                    <a:pt x="391" y="666"/>
                  </a:lnTo>
                  <a:lnTo>
                    <a:pt x="391" y="659"/>
                  </a:lnTo>
                  <a:lnTo>
                    <a:pt x="391" y="653"/>
                  </a:lnTo>
                  <a:lnTo>
                    <a:pt x="384" y="653"/>
                  </a:lnTo>
                  <a:lnTo>
                    <a:pt x="384" y="659"/>
                  </a:lnTo>
                  <a:lnTo>
                    <a:pt x="384" y="653"/>
                  </a:lnTo>
                  <a:lnTo>
                    <a:pt x="384" y="659"/>
                  </a:lnTo>
                  <a:lnTo>
                    <a:pt x="378" y="659"/>
                  </a:lnTo>
                  <a:lnTo>
                    <a:pt x="378" y="653"/>
                  </a:lnTo>
                  <a:lnTo>
                    <a:pt x="378" y="659"/>
                  </a:lnTo>
                  <a:lnTo>
                    <a:pt x="371" y="659"/>
                  </a:lnTo>
                  <a:lnTo>
                    <a:pt x="371" y="666"/>
                  </a:lnTo>
                  <a:lnTo>
                    <a:pt x="365" y="666"/>
                  </a:lnTo>
                  <a:lnTo>
                    <a:pt x="359" y="666"/>
                  </a:lnTo>
                  <a:lnTo>
                    <a:pt x="352" y="666"/>
                  </a:lnTo>
                  <a:lnTo>
                    <a:pt x="346" y="659"/>
                  </a:lnTo>
                  <a:lnTo>
                    <a:pt x="339" y="659"/>
                  </a:lnTo>
                  <a:lnTo>
                    <a:pt x="333" y="653"/>
                  </a:lnTo>
                  <a:lnTo>
                    <a:pt x="327" y="653"/>
                  </a:lnTo>
                  <a:lnTo>
                    <a:pt x="320" y="653"/>
                  </a:lnTo>
                  <a:lnTo>
                    <a:pt x="320" y="659"/>
                  </a:lnTo>
                  <a:lnTo>
                    <a:pt x="314" y="659"/>
                  </a:lnTo>
                  <a:lnTo>
                    <a:pt x="314" y="666"/>
                  </a:lnTo>
                  <a:lnTo>
                    <a:pt x="320" y="666"/>
                  </a:lnTo>
                  <a:lnTo>
                    <a:pt x="320" y="672"/>
                  </a:lnTo>
                  <a:lnTo>
                    <a:pt x="314" y="672"/>
                  </a:lnTo>
                  <a:lnTo>
                    <a:pt x="307" y="672"/>
                  </a:lnTo>
                  <a:lnTo>
                    <a:pt x="301" y="672"/>
                  </a:lnTo>
                  <a:lnTo>
                    <a:pt x="301" y="666"/>
                  </a:lnTo>
                  <a:lnTo>
                    <a:pt x="295" y="659"/>
                  </a:lnTo>
                  <a:lnTo>
                    <a:pt x="295" y="653"/>
                  </a:lnTo>
                  <a:lnTo>
                    <a:pt x="288" y="653"/>
                  </a:lnTo>
                  <a:lnTo>
                    <a:pt x="282" y="653"/>
                  </a:lnTo>
                  <a:lnTo>
                    <a:pt x="282" y="646"/>
                  </a:lnTo>
                  <a:lnTo>
                    <a:pt x="282" y="640"/>
                  </a:lnTo>
                  <a:lnTo>
                    <a:pt x="282" y="634"/>
                  </a:lnTo>
                  <a:lnTo>
                    <a:pt x="275" y="627"/>
                  </a:lnTo>
                  <a:lnTo>
                    <a:pt x="269" y="621"/>
                  </a:lnTo>
                  <a:lnTo>
                    <a:pt x="269" y="608"/>
                  </a:lnTo>
                  <a:lnTo>
                    <a:pt x="263" y="595"/>
                  </a:lnTo>
                  <a:lnTo>
                    <a:pt x="256" y="582"/>
                  </a:lnTo>
                  <a:lnTo>
                    <a:pt x="256" y="576"/>
                  </a:lnTo>
                  <a:lnTo>
                    <a:pt x="250" y="570"/>
                  </a:lnTo>
                  <a:lnTo>
                    <a:pt x="237" y="563"/>
                  </a:lnTo>
                  <a:lnTo>
                    <a:pt x="231" y="557"/>
                  </a:lnTo>
                  <a:lnTo>
                    <a:pt x="224" y="550"/>
                  </a:lnTo>
                  <a:lnTo>
                    <a:pt x="211" y="550"/>
                  </a:lnTo>
                  <a:lnTo>
                    <a:pt x="199" y="544"/>
                  </a:lnTo>
                  <a:lnTo>
                    <a:pt x="192" y="538"/>
                  </a:lnTo>
                  <a:lnTo>
                    <a:pt x="186" y="538"/>
                  </a:lnTo>
                  <a:lnTo>
                    <a:pt x="186" y="531"/>
                  </a:lnTo>
                  <a:lnTo>
                    <a:pt x="179" y="512"/>
                  </a:lnTo>
                  <a:lnTo>
                    <a:pt x="173" y="512"/>
                  </a:lnTo>
                  <a:lnTo>
                    <a:pt x="173" y="506"/>
                  </a:lnTo>
                  <a:lnTo>
                    <a:pt x="167" y="499"/>
                  </a:lnTo>
                  <a:lnTo>
                    <a:pt x="154" y="499"/>
                  </a:lnTo>
                  <a:lnTo>
                    <a:pt x="135" y="493"/>
                  </a:lnTo>
                  <a:lnTo>
                    <a:pt x="128" y="486"/>
                  </a:lnTo>
                  <a:lnTo>
                    <a:pt x="122" y="486"/>
                  </a:lnTo>
                  <a:lnTo>
                    <a:pt x="122" y="480"/>
                  </a:lnTo>
                  <a:lnTo>
                    <a:pt x="115" y="480"/>
                  </a:lnTo>
                  <a:lnTo>
                    <a:pt x="109" y="480"/>
                  </a:lnTo>
                  <a:lnTo>
                    <a:pt x="103" y="474"/>
                  </a:lnTo>
                  <a:lnTo>
                    <a:pt x="96" y="474"/>
                  </a:lnTo>
                  <a:lnTo>
                    <a:pt x="90" y="474"/>
                  </a:lnTo>
                  <a:lnTo>
                    <a:pt x="83" y="467"/>
                  </a:lnTo>
                  <a:lnTo>
                    <a:pt x="77" y="467"/>
                  </a:lnTo>
                  <a:lnTo>
                    <a:pt x="71" y="461"/>
                  </a:lnTo>
                  <a:lnTo>
                    <a:pt x="64" y="461"/>
                  </a:lnTo>
                  <a:lnTo>
                    <a:pt x="64" y="454"/>
                  </a:lnTo>
                  <a:lnTo>
                    <a:pt x="58" y="448"/>
                  </a:lnTo>
                  <a:lnTo>
                    <a:pt x="58" y="435"/>
                  </a:lnTo>
                  <a:lnTo>
                    <a:pt x="58" y="422"/>
                  </a:lnTo>
                  <a:lnTo>
                    <a:pt x="51" y="403"/>
                  </a:lnTo>
                  <a:lnTo>
                    <a:pt x="51" y="397"/>
                  </a:lnTo>
                  <a:lnTo>
                    <a:pt x="51" y="390"/>
                  </a:lnTo>
                  <a:lnTo>
                    <a:pt x="58" y="390"/>
                  </a:lnTo>
                  <a:lnTo>
                    <a:pt x="58" y="384"/>
                  </a:lnTo>
                  <a:lnTo>
                    <a:pt x="64" y="384"/>
                  </a:lnTo>
                  <a:lnTo>
                    <a:pt x="64" y="377"/>
                  </a:lnTo>
                  <a:lnTo>
                    <a:pt x="58" y="371"/>
                  </a:lnTo>
                  <a:lnTo>
                    <a:pt x="64" y="371"/>
                  </a:lnTo>
                  <a:lnTo>
                    <a:pt x="64" y="365"/>
                  </a:lnTo>
                  <a:lnTo>
                    <a:pt x="64" y="358"/>
                  </a:lnTo>
                  <a:lnTo>
                    <a:pt x="64" y="352"/>
                  </a:lnTo>
                  <a:lnTo>
                    <a:pt x="58" y="352"/>
                  </a:lnTo>
                  <a:lnTo>
                    <a:pt x="64" y="345"/>
                  </a:lnTo>
                  <a:lnTo>
                    <a:pt x="64" y="339"/>
                  </a:lnTo>
                  <a:lnTo>
                    <a:pt x="64" y="333"/>
                  </a:lnTo>
                  <a:lnTo>
                    <a:pt x="71" y="333"/>
                  </a:lnTo>
                  <a:lnTo>
                    <a:pt x="71" y="326"/>
                  </a:lnTo>
                  <a:lnTo>
                    <a:pt x="77" y="326"/>
                  </a:lnTo>
                  <a:lnTo>
                    <a:pt x="77" y="320"/>
                  </a:lnTo>
                  <a:lnTo>
                    <a:pt x="83" y="320"/>
                  </a:lnTo>
                  <a:lnTo>
                    <a:pt x="83" y="313"/>
                  </a:lnTo>
                  <a:lnTo>
                    <a:pt x="90" y="313"/>
                  </a:lnTo>
                  <a:lnTo>
                    <a:pt x="90" y="307"/>
                  </a:lnTo>
                  <a:lnTo>
                    <a:pt x="96" y="307"/>
                  </a:lnTo>
                  <a:lnTo>
                    <a:pt x="96" y="301"/>
                  </a:lnTo>
                  <a:lnTo>
                    <a:pt x="103" y="301"/>
                  </a:lnTo>
                  <a:lnTo>
                    <a:pt x="103" y="294"/>
                  </a:lnTo>
                  <a:lnTo>
                    <a:pt x="109" y="294"/>
                  </a:lnTo>
                  <a:lnTo>
                    <a:pt x="109" y="288"/>
                  </a:lnTo>
                  <a:lnTo>
                    <a:pt x="109" y="281"/>
                  </a:lnTo>
                  <a:lnTo>
                    <a:pt x="109" y="275"/>
                  </a:lnTo>
                  <a:lnTo>
                    <a:pt x="103" y="269"/>
                  </a:lnTo>
                  <a:lnTo>
                    <a:pt x="103" y="262"/>
                  </a:lnTo>
                  <a:lnTo>
                    <a:pt x="103" y="256"/>
                  </a:lnTo>
                  <a:lnTo>
                    <a:pt x="103" y="249"/>
                  </a:lnTo>
                  <a:lnTo>
                    <a:pt x="103" y="243"/>
                  </a:lnTo>
                  <a:lnTo>
                    <a:pt x="103" y="237"/>
                  </a:lnTo>
                  <a:lnTo>
                    <a:pt x="109" y="237"/>
                  </a:lnTo>
                  <a:lnTo>
                    <a:pt x="109" y="230"/>
                  </a:lnTo>
                  <a:lnTo>
                    <a:pt x="115" y="224"/>
                  </a:lnTo>
                  <a:lnTo>
                    <a:pt x="115" y="217"/>
                  </a:lnTo>
                  <a:lnTo>
                    <a:pt x="115" y="211"/>
                  </a:lnTo>
                  <a:lnTo>
                    <a:pt x="122" y="211"/>
                  </a:lnTo>
                  <a:lnTo>
                    <a:pt x="122" y="205"/>
                  </a:lnTo>
                  <a:lnTo>
                    <a:pt x="122" y="198"/>
                  </a:lnTo>
                  <a:lnTo>
                    <a:pt x="122" y="192"/>
                  </a:lnTo>
                  <a:lnTo>
                    <a:pt x="122" y="185"/>
                  </a:lnTo>
                  <a:lnTo>
                    <a:pt x="115" y="185"/>
                  </a:lnTo>
                  <a:lnTo>
                    <a:pt x="115" y="179"/>
                  </a:lnTo>
                  <a:lnTo>
                    <a:pt x="122" y="173"/>
                  </a:lnTo>
                  <a:lnTo>
                    <a:pt x="122" y="166"/>
                  </a:lnTo>
                  <a:lnTo>
                    <a:pt x="122" y="160"/>
                  </a:lnTo>
                  <a:lnTo>
                    <a:pt x="128" y="160"/>
                  </a:lnTo>
                  <a:lnTo>
                    <a:pt x="135" y="153"/>
                  </a:lnTo>
                  <a:lnTo>
                    <a:pt x="141" y="153"/>
                  </a:lnTo>
                  <a:lnTo>
                    <a:pt x="141" y="147"/>
                  </a:lnTo>
                  <a:lnTo>
                    <a:pt x="147" y="147"/>
                  </a:lnTo>
                  <a:lnTo>
                    <a:pt x="154" y="147"/>
                  </a:lnTo>
                  <a:lnTo>
                    <a:pt x="160" y="147"/>
                  </a:lnTo>
                  <a:lnTo>
                    <a:pt x="160" y="141"/>
                  </a:lnTo>
                  <a:lnTo>
                    <a:pt x="160" y="134"/>
                  </a:lnTo>
                  <a:lnTo>
                    <a:pt x="160" y="128"/>
                  </a:lnTo>
                  <a:lnTo>
                    <a:pt x="160" y="121"/>
                  </a:lnTo>
                  <a:lnTo>
                    <a:pt x="154" y="121"/>
                  </a:lnTo>
                  <a:lnTo>
                    <a:pt x="154" y="115"/>
                  </a:lnTo>
                  <a:lnTo>
                    <a:pt x="154" y="102"/>
                  </a:lnTo>
                  <a:lnTo>
                    <a:pt x="154" y="96"/>
                  </a:lnTo>
                  <a:lnTo>
                    <a:pt x="154" y="77"/>
                  </a:lnTo>
                  <a:lnTo>
                    <a:pt x="154" y="70"/>
                  </a:lnTo>
                  <a:lnTo>
                    <a:pt x="154" y="57"/>
                  </a:lnTo>
                  <a:lnTo>
                    <a:pt x="154" y="51"/>
                  </a:lnTo>
                  <a:lnTo>
                    <a:pt x="147" y="45"/>
                  </a:lnTo>
                  <a:lnTo>
                    <a:pt x="141" y="38"/>
                  </a:lnTo>
                  <a:lnTo>
                    <a:pt x="135" y="38"/>
                  </a:lnTo>
                  <a:lnTo>
                    <a:pt x="122" y="32"/>
                  </a:lnTo>
                  <a:lnTo>
                    <a:pt x="115" y="32"/>
                  </a:lnTo>
                  <a:lnTo>
                    <a:pt x="103" y="25"/>
                  </a:lnTo>
                  <a:lnTo>
                    <a:pt x="96" y="32"/>
                  </a:lnTo>
                  <a:lnTo>
                    <a:pt x="83" y="32"/>
                  </a:lnTo>
                  <a:lnTo>
                    <a:pt x="77" y="32"/>
                  </a:lnTo>
                  <a:lnTo>
                    <a:pt x="71" y="38"/>
                  </a:lnTo>
                  <a:lnTo>
                    <a:pt x="64" y="38"/>
                  </a:lnTo>
                  <a:lnTo>
                    <a:pt x="58" y="38"/>
                  </a:lnTo>
                  <a:lnTo>
                    <a:pt x="51" y="45"/>
                  </a:lnTo>
                  <a:lnTo>
                    <a:pt x="45" y="45"/>
                  </a:lnTo>
                  <a:lnTo>
                    <a:pt x="38" y="38"/>
                  </a:lnTo>
                  <a:lnTo>
                    <a:pt x="32" y="38"/>
                  </a:lnTo>
                  <a:lnTo>
                    <a:pt x="26" y="38"/>
                  </a:lnTo>
                  <a:lnTo>
                    <a:pt x="26" y="32"/>
                  </a:lnTo>
                  <a:lnTo>
                    <a:pt x="19" y="32"/>
                  </a:lnTo>
                  <a:lnTo>
                    <a:pt x="13" y="25"/>
                  </a:lnTo>
                  <a:lnTo>
                    <a:pt x="6" y="25"/>
                  </a:lnTo>
                  <a:lnTo>
                    <a:pt x="0" y="25"/>
                  </a:lnTo>
                  <a:lnTo>
                    <a:pt x="0" y="32"/>
                  </a:lnTo>
                  <a:lnTo>
                    <a:pt x="0" y="25"/>
                  </a:lnTo>
                  <a:lnTo>
                    <a:pt x="0" y="19"/>
                  </a:lnTo>
                  <a:lnTo>
                    <a:pt x="0" y="13"/>
                  </a:lnTo>
                  <a:lnTo>
                    <a:pt x="0" y="6"/>
                  </a:lnTo>
                  <a:lnTo>
                    <a:pt x="0" y="0"/>
                  </a:lnTo>
                  <a:lnTo>
                    <a:pt x="6" y="0"/>
                  </a:lnTo>
                  <a:lnTo>
                    <a:pt x="19" y="0"/>
                  </a:lnTo>
                  <a:lnTo>
                    <a:pt x="32" y="6"/>
                  </a:lnTo>
                  <a:lnTo>
                    <a:pt x="38" y="6"/>
                  </a:lnTo>
                  <a:lnTo>
                    <a:pt x="45" y="6"/>
                  </a:lnTo>
                  <a:lnTo>
                    <a:pt x="64" y="13"/>
                  </a:lnTo>
                  <a:lnTo>
                    <a:pt x="77" y="13"/>
                  </a:lnTo>
                  <a:lnTo>
                    <a:pt x="96" y="19"/>
                  </a:lnTo>
                  <a:lnTo>
                    <a:pt x="103" y="19"/>
                  </a:lnTo>
                  <a:lnTo>
                    <a:pt x="115" y="19"/>
                  </a:lnTo>
                  <a:lnTo>
                    <a:pt x="141" y="25"/>
                  </a:lnTo>
                  <a:lnTo>
                    <a:pt x="160" y="32"/>
                  </a:lnTo>
                  <a:lnTo>
                    <a:pt x="186" y="32"/>
                  </a:lnTo>
                  <a:lnTo>
                    <a:pt x="205" y="38"/>
                  </a:lnTo>
                  <a:lnTo>
                    <a:pt x="211" y="45"/>
                  </a:lnTo>
                  <a:lnTo>
                    <a:pt x="218" y="45"/>
                  </a:lnTo>
                  <a:lnTo>
                    <a:pt x="250" y="51"/>
                  </a:lnTo>
                  <a:lnTo>
                    <a:pt x="288" y="57"/>
                  </a:lnTo>
                  <a:lnTo>
                    <a:pt x="327" y="64"/>
                  </a:lnTo>
                  <a:lnTo>
                    <a:pt x="352" y="70"/>
                  </a:lnTo>
                  <a:lnTo>
                    <a:pt x="371" y="70"/>
                  </a:lnTo>
                  <a:lnTo>
                    <a:pt x="391" y="77"/>
                  </a:lnTo>
                  <a:lnTo>
                    <a:pt x="410" y="77"/>
                  </a:lnTo>
                  <a:lnTo>
                    <a:pt x="474" y="96"/>
                  </a:lnTo>
                  <a:lnTo>
                    <a:pt x="487" y="96"/>
                  </a:lnTo>
                  <a:lnTo>
                    <a:pt x="500" y="96"/>
                  </a:lnTo>
                  <a:lnTo>
                    <a:pt x="519" y="102"/>
                  </a:lnTo>
                  <a:lnTo>
                    <a:pt x="589" y="115"/>
                  </a:lnTo>
                  <a:lnTo>
                    <a:pt x="589" y="121"/>
                  </a:lnTo>
                  <a:lnTo>
                    <a:pt x="589" y="128"/>
                  </a:lnTo>
                  <a:lnTo>
                    <a:pt x="583" y="128"/>
                  </a:lnTo>
                  <a:lnTo>
                    <a:pt x="583" y="134"/>
                  </a:lnTo>
                  <a:lnTo>
                    <a:pt x="589" y="134"/>
                  </a:lnTo>
                  <a:lnTo>
                    <a:pt x="596" y="134"/>
                  </a:lnTo>
                  <a:lnTo>
                    <a:pt x="596" y="141"/>
                  </a:lnTo>
                  <a:lnTo>
                    <a:pt x="596" y="147"/>
                  </a:lnTo>
                  <a:lnTo>
                    <a:pt x="602" y="147"/>
                  </a:lnTo>
                  <a:lnTo>
                    <a:pt x="602" y="153"/>
                  </a:lnTo>
                  <a:lnTo>
                    <a:pt x="596" y="153"/>
                  </a:lnTo>
                  <a:lnTo>
                    <a:pt x="596" y="160"/>
                  </a:lnTo>
                  <a:lnTo>
                    <a:pt x="596" y="166"/>
                  </a:lnTo>
                  <a:lnTo>
                    <a:pt x="596" y="173"/>
                  </a:lnTo>
                  <a:lnTo>
                    <a:pt x="596" y="179"/>
                  </a:lnTo>
                  <a:lnTo>
                    <a:pt x="589" y="179"/>
                  </a:lnTo>
                  <a:lnTo>
                    <a:pt x="589" y="185"/>
                  </a:lnTo>
                  <a:lnTo>
                    <a:pt x="583" y="185"/>
                  </a:lnTo>
                  <a:lnTo>
                    <a:pt x="589" y="185"/>
                  </a:lnTo>
                  <a:lnTo>
                    <a:pt x="589" y="192"/>
                  </a:lnTo>
                  <a:lnTo>
                    <a:pt x="596" y="192"/>
                  </a:lnTo>
                  <a:lnTo>
                    <a:pt x="666" y="153"/>
                  </a:lnTo>
                  <a:lnTo>
                    <a:pt x="679" y="147"/>
                  </a:lnTo>
                  <a:lnTo>
                    <a:pt x="730" y="128"/>
                  </a:lnTo>
                  <a:lnTo>
                    <a:pt x="781" y="128"/>
                  </a:lnTo>
                  <a:lnTo>
                    <a:pt x="801" y="128"/>
                  </a:lnTo>
                  <a:lnTo>
                    <a:pt x="826" y="128"/>
                  </a:lnTo>
                  <a:lnTo>
                    <a:pt x="903" y="128"/>
                  </a:lnTo>
                  <a:lnTo>
                    <a:pt x="916" y="128"/>
                  </a:lnTo>
                  <a:lnTo>
                    <a:pt x="941" y="128"/>
                  </a:lnTo>
                  <a:lnTo>
                    <a:pt x="948" y="128"/>
                  </a:lnTo>
                  <a:lnTo>
                    <a:pt x="967" y="128"/>
                  </a:lnTo>
                  <a:lnTo>
                    <a:pt x="948" y="192"/>
                  </a:lnTo>
                  <a:lnTo>
                    <a:pt x="954" y="211"/>
                  </a:lnTo>
                  <a:lnTo>
                    <a:pt x="954" y="237"/>
                  </a:lnTo>
                  <a:lnTo>
                    <a:pt x="935" y="256"/>
                  </a:lnTo>
                  <a:lnTo>
                    <a:pt x="935" y="294"/>
                  </a:lnTo>
                  <a:lnTo>
                    <a:pt x="922" y="307"/>
                  </a:lnTo>
                  <a:lnTo>
                    <a:pt x="884" y="352"/>
                  </a:lnTo>
                  <a:lnTo>
                    <a:pt x="865" y="377"/>
                  </a:lnTo>
                  <a:lnTo>
                    <a:pt x="858" y="403"/>
                  </a:lnTo>
                  <a:lnTo>
                    <a:pt x="865" y="448"/>
                  </a:lnTo>
                  <a:lnTo>
                    <a:pt x="865" y="467"/>
                  </a:lnTo>
                  <a:lnTo>
                    <a:pt x="865" y="512"/>
                  </a:lnTo>
                  <a:lnTo>
                    <a:pt x="845" y="570"/>
                  </a:lnTo>
                  <a:lnTo>
                    <a:pt x="839" y="685"/>
                  </a:lnTo>
                  <a:lnTo>
                    <a:pt x="845" y="698"/>
                  </a:lnTo>
                  <a:lnTo>
                    <a:pt x="961" y="774"/>
                  </a:lnTo>
                  <a:lnTo>
                    <a:pt x="1044" y="838"/>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pPr algn="ctr">
                <a:lnSpc>
                  <a:spcPct val="107000"/>
                </a:lnSpc>
                <a:spcAft>
                  <a:spcPts val="800"/>
                </a:spcAft>
              </a:pPr>
              <a:r>
                <a:rPr lang="fr-FR" sz="110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56" name="Freeform 227">
              <a:extLst>
                <a:ext uri="{FF2B5EF4-FFF2-40B4-BE49-F238E27FC236}">
                  <a16:creationId xmlns:a16="http://schemas.microsoft.com/office/drawing/2014/main" id="{FF201220-263F-0F13-CA40-9C30A404EEFF}"/>
                </a:ext>
              </a:extLst>
            </p:cNvPr>
            <p:cNvSpPr>
              <a:spLocks/>
            </p:cNvSpPr>
            <p:nvPr/>
          </p:nvSpPr>
          <p:spPr bwMode="gray">
            <a:xfrm>
              <a:off x="3977881" y="2977587"/>
              <a:ext cx="752447" cy="931534"/>
            </a:xfrm>
            <a:custGeom>
              <a:avLst/>
              <a:gdLst>
                <a:gd name="T0" fmla="*/ 967 w 1166"/>
                <a:gd name="T1" fmla="*/ 864 h 1293"/>
                <a:gd name="T2" fmla="*/ 788 w 1166"/>
                <a:gd name="T3" fmla="*/ 877 h 1293"/>
                <a:gd name="T4" fmla="*/ 788 w 1166"/>
                <a:gd name="T5" fmla="*/ 922 h 1293"/>
                <a:gd name="T6" fmla="*/ 807 w 1166"/>
                <a:gd name="T7" fmla="*/ 980 h 1293"/>
                <a:gd name="T8" fmla="*/ 813 w 1166"/>
                <a:gd name="T9" fmla="*/ 1005 h 1293"/>
                <a:gd name="T10" fmla="*/ 820 w 1166"/>
                <a:gd name="T11" fmla="*/ 1044 h 1293"/>
                <a:gd name="T12" fmla="*/ 807 w 1166"/>
                <a:gd name="T13" fmla="*/ 1088 h 1293"/>
                <a:gd name="T14" fmla="*/ 807 w 1166"/>
                <a:gd name="T15" fmla="*/ 1146 h 1293"/>
                <a:gd name="T16" fmla="*/ 769 w 1166"/>
                <a:gd name="T17" fmla="*/ 1191 h 1293"/>
                <a:gd name="T18" fmla="*/ 724 w 1166"/>
                <a:gd name="T19" fmla="*/ 1217 h 1293"/>
                <a:gd name="T20" fmla="*/ 647 w 1166"/>
                <a:gd name="T21" fmla="*/ 1229 h 1293"/>
                <a:gd name="T22" fmla="*/ 583 w 1166"/>
                <a:gd name="T23" fmla="*/ 1229 h 1293"/>
                <a:gd name="T24" fmla="*/ 525 w 1166"/>
                <a:gd name="T25" fmla="*/ 1217 h 1293"/>
                <a:gd name="T26" fmla="*/ 461 w 1166"/>
                <a:gd name="T27" fmla="*/ 1236 h 1293"/>
                <a:gd name="T28" fmla="*/ 397 w 1166"/>
                <a:gd name="T29" fmla="*/ 1229 h 1293"/>
                <a:gd name="T30" fmla="*/ 307 w 1166"/>
                <a:gd name="T31" fmla="*/ 1268 h 1293"/>
                <a:gd name="T32" fmla="*/ 250 w 1166"/>
                <a:gd name="T33" fmla="*/ 1287 h 1293"/>
                <a:gd name="T34" fmla="*/ 211 w 1166"/>
                <a:gd name="T35" fmla="*/ 1236 h 1293"/>
                <a:gd name="T36" fmla="*/ 205 w 1166"/>
                <a:gd name="T37" fmla="*/ 1165 h 1293"/>
                <a:gd name="T38" fmla="*/ 199 w 1166"/>
                <a:gd name="T39" fmla="*/ 1095 h 1293"/>
                <a:gd name="T40" fmla="*/ 211 w 1166"/>
                <a:gd name="T41" fmla="*/ 1031 h 1293"/>
                <a:gd name="T42" fmla="*/ 231 w 1166"/>
                <a:gd name="T43" fmla="*/ 992 h 1293"/>
                <a:gd name="T44" fmla="*/ 282 w 1166"/>
                <a:gd name="T45" fmla="*/ 941 h 1293"/>
                <a:gd name="T46" fmla="*/ 327 w 1166"/>
                <a:gd name="T47" fmla="*/ 896 h 1293"/>
                <a:gd name="T48" fmla="*/ 301 w 1166"/>
                <a:gd name="T49" fmla="*/ 839 h 1293"/>
                <a:gd name="T50" fmla="*/ 256 w 1166"/>
                <a:gd name="T51" fmla="*/ 794 h 1293"/>
                <a:gd name="T52" fmla="*/ 231 w 1166"/>
                <a:gd name="T53" fmla="*/ 743 h 1293"/>
                <a:gd name="T54" fmla="*/ 186 w 1166"/>
                <a:gd name="T55" fmla="*/ 711 h 1293"/>
                <a:gd name="T56" fmla="*/ 147 w 1166"/>
                <a:gd name="T57" fmla="*/ 679 h 1293"/>
                <a:gd name="T58" fmla="*/ 109 w 1166"/>
                <a:gd name="T59" fmla="*/ 647 h 1293"/>
                <a:gd name="T60" fmla="*/ 19 w 1166"/>
                <a:gd name="T61" fmla="*/ 538 h 1293"/>
                <a:gd name="T62" fmla="*/ 13 w 1166"/>
                <a:gd name="T63" fmla="*/ 499 h 1293"/>
                <a:gd name="T64" fmla="*/ 19 w 1166"/>
                <a:gd name="T65" fmla="*/ 474 h 1293"/>
                <a:gd name="T66" fmla="*/ 58 w 1166"/>
                <a:gd name="T67" fmla="*/ 480 h 1293"/>
                <a:gd name="T68" fmla="*/ 77 w 1166"/>
                <a:gd name="T69" fmla="*/ 455 h 1293"/>
                <a:gd name="T70" fmla="*/ 115 w 1166"/>
                <a:gd name="T71" fmla="*/ 448 h 1293"/>
                <a:gd name="T72" fmla="*/ 135 w 1166"/>
                <a:gd name="T73" fmla="*/ 397 h 1293"/>
                <a:gd name="T74" fmla="*/ 173 w 1166"/>
                <a:gd name="T75" fmla="*/ 391 h 1293"/>
                <a:gd name="T76" fmla="*/ 199 w 1166"/>
                <a:gd name="T77" fmla="*/ 352 h 1293"/>
                <a:gd name="T78" fmla="*/ 231 w 1166"/>
                <a:gd name="T79" fmla="*/ 314 h 1293"/>
                <a:gd name="T80" fmla="*/ 256 w 1166"/>
                <a:gd name="T81" fmla="*/ 288 h 1293"/>
                <a:gd name="T82" fmla="*/ 288 w 1166"/>
                <a:gd name="T83" fmla="*/ 263 h 1293"/>
                <a:gd name="T84" fmla="*/ 314 w 1166"/>
                <a:gd name="T85" fmla="*/ 231 h 1293"/>
                <a:gd name="T86" fmla="*/ 359 w 1166"/>
                <a:gd name="T87" fmla="*/ 231 h 1293"/>
                <a:gd name="T88" fmla="*/ 384 w 1166"/>
                <a:gd name="T89" fmla="*/ 250 h 1293"/>
                <a:gd name="T90" fmla="*/ 423 w 1166"/>
                <a:gd name="T91" fmla="*/ 275 h 1293"/>
                <a:gd name="T92" fmla="*/ 474 w 1166"/>
                <a:gd name="T93" fmla="*/ 275 h 1293"/>
                <a:gd name="T94" fmla="*/ 512 w 1166"/>
                <a:gd name="T95" fmla="*/ 269 h 1293"/>
                <a:gd name="T96" fmla="*/ 551 w 1166"/>
                <a:gd name="T97" fmla="*/ 237 h 1293"/>
                <a:gd name="T98" fmla="*/ 576 w 1166"/>
                <a:gd name="T99" fmla="*/ 205 h 1293"/>
                <a:gd name="T100" fmla="*/ 564 w 1166"/>
                <a:gd name="T101" fmla="*/ 122 h 1293"/>
                <a:gd name="T102" fmla="*/ 640 w 1166"/>
                <a:gd name="T103" fmla="*/ 19 h 1293"/>
                <a:gd name="T104" fmla="*/ 743 w 1166"/>
                <a:gd name="T105" fmla="*/ 45 h 1293"/>
                <a:gd name="T106" fmla="*/ 788 w 1166"/>
                <a:gd name="T107" fmla="*/ 58 h 1293"/>
                <a:gd name="T108" fmla="*/ 871 w 1166"/>
                <a:gd name="T109" fmla="*/ 45 h 1293"/>
                <a:gd name="T110" fmla="*/ 941 w 1166"/>
                <a:gd name="T111" fmla="*/ 0 h 1293"/>
                <a:gd name="T112" fmla="*/ 1127 w 1166"/>
                <a:gd name="T113" fmla="*/ 179 h 1293"/>
                <a:gd name="T114" fmla="*/ 1166 w 1166"/>
                <a:gd name="T115" fmla="*/ 749 h 1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66" h="1293">
                  <a:moveTo>
                    <a:pt x="1140" y="858"/>
                  </a:moveTo>
                  <a:lnTo>
                    <a:pt x="1108" y="858"/>
                  </a:lnTo>
                  <a:lnTo>
                    <a:pt x="1102" y="858"/>
                  </a:lnTo>
                  <a:lnTo>
                    <a:pt x="1082" y="864"/>
                  </a:lnTo>
                  <a:lnTo>
                    <a:pt x="1070" y="864"/>
                  </a:lnTo>
                  <a:lnTo>
                    <a:pt x="1057" y="864"/>
                  </a:lnTo>
                  <a:lnTo>
                    <a:pt x="1050" y="864"/>
                  </a:lnTo>
                  <a:lnTo>
                    <a:pt x="1031" y="864"/>
                  </a:lnTo>
                  <a:lnTo>
                    <a:pt x="1005" y="864"/>
                  </a:lnTo>
                  <a:lnTo>
                    <a:pt x="993" y="864"/>
                  </a:lnTo>
                  <a:lnTo>
                    <a:pt x="967" y="864"/>
                  </a:lnTo>
                  <a:lnTo>
                    <a:pt x="954" y="864"/>
                  </a:lnTo>
                  <a:lnTo>
                    <a:pt x="922" y="864"/>
                  </a:lnTo>
                  <a:lnTo>
                    <a:pt x="909" y="864"/>
                  </a:lnTo>
                  <a:lnTo>
                    <a:pt x="871" y="864"/>
                  </a:lnTo>
                  <a:lnTo>
                    <a:pt x="826" y="858"/>
                  </a:lnTo>
                  <a:lnTo>
                    <a:pt x="801" y="858"/>
                  </a:lnTo>
                  <a:lnTo>
                    <a:pt x="801" y="864"/>
                  </a:lnTo>
                  <a:lnTo>
                    <a:pt x="794" y="864"/>
                  </a:lnTo>
                  <a:lnTo>
                    <a:pt x="794" y="871"/>
                  </a:lnTo>
                  <a:lnTo>
                    <a:pt x="788" y="871"/>
                  </a:lnTo>
                  <a:lnTo>
                    <a:pt x="788" y="877"/>
                  </a:lnTo>
                  <a:lnTo>
                    <a:pt x="794" y="877"/>
                  </a:lnTo>
                  <a:lnTo>
                    <a:pt x="794" y="884"/>
                  </a:lnTo>
                  <a:lnTo>
                    <a:pt x="788" y="884"/>
                  </a:lnTo>
                  <a:lnTo>
                    <a:pt x="788" y="890"/>
                  </a:lnTo>
                  <a:lnTo>
                    <a:pt x="788" y="896"/>
                  </a:lnTo>
                  <a:lnTo>
                    <a:pt x="794" y="896"/>
                  </a:lnTo>
                  <a:lnTo>
                    <a:pt x="794" y="903"/>
                  </a:lnTo>
                  <a:lnTo>
                    <a:pt x="788" y="903"/>
                  </a:lnTo>
                  <a:lnTo>
                    <a:pt x="788" y="909"/>
                  </a:lnTo>
                  <a:lnTo>
                    <a:pt x="788" y="916"/>
                  </a:lnTo>
                  <a:lnTo>
                    <a:pt x="788" y="922"/>
                  </a:lnTo>
                  <a:lnTo>
                    <a:pt x="794" y="928"/>
                  </a:lnTo>
                  <a:lnTo>
                    <a:pt x="794" y="935"/>
                  </a:lnTo>
                  <a:lnTo>
                    <a:pt x="801" y="935"/>
                  </a:lnTo>
                  <a:lnTo>
                    <a:pt x="801" y="941"/>
                  </a:lnTo>
                  <a:lnTo>
                    <a:pt x="801" y="948"/>
                  </a:lnTo>
                  <a:lnTo>
                    <a:pt x="801" y="954"/>
                  </a:lnTo>
                  <a:lnTo>
                    <a:pt x="801" y="960"/>
                  </a:lnTo>
                  <a:lnTo>
                    <a:pt x="807" y="960"/>
                  </a:lnTo>
                  <a:lnTo>
                    <a:pt x="807" y="967"/>
                  </a:lnTo>
                  <a:lnTo>
                    <a:pt x="807" y="973"/>
                  </a:lnTo>
                  <a:lnTo>
                    <a:pt x="807" y="980"/>
                  </a:lnTo>
                  <a:lnTo>
                    <a:pt x="801" y="980"/>
                  </a:lnTo>
                  <a:lnTo>
                    <a:pt x="801" y="973"/>
                  </a:lnTo>
                  <a:lnTo>
                    <a:pt x="801" y="980"/>
                  </a:lnTo>
                  <a:lnTo>
                    <a:pt x="801" y="986"/>
                  </a:lnTo>
                  <a:lnTo>
                    <a:pt x="807" y="986"/>
                  </a:lnTo>
                  <a:lnTo>
                    <a:pt x="807" y="992"/>
                  </a:lnTo>
                  <a:lnTo>
                    <a:pt x="801" y="992"/>
                  </a:lnTo>
                  <a:lnTo>
                    <a:pt x="801" y="999"/>
                  </a:lnTo>
                  <a:lnTo>
                    <a:pt x="807" y="999"/>
                  </a:lnTo>
                  <a:lnTo>
                    <a:pt x="813" y="999"/>
                  </a:lnTo>
                  <a:lnTo>
                    <a:pt x="813" y="1005"/>
                  </a:lnTo>
                  <a:lnTo>
                    <a:pt x="807" y="1005"/>
                  </a:lnTo>
                  <a:lnTo>
                    <a:pt x="813" y="1005"/>
                  </a:lnTo>
                  <a:lnTo>
                    <a:pt x="820" y="1005"/>
                  </a:lnTo>
                  <a:lnTo>
                    <a:pt x="820" y="1012"/>
                  </a:lnTo>
                  <a:lnTo>
                    <a:pt x="813" y="1012"/>
                  </a:lnTo>
                  <a:lnTo>
                    <a:pt x="813" y="1018"/>
                  </a:lnTo>
                  <a:lnTo>
                    <a:pt x="813" y="1024"/>
                  </a:lnTo>
                  <a:lnTo>
                    <a:pt x="813" y="1031"/>
                  </a:lnTo>
                  <a:lnTo>
                    <a:pt x="813" y="1037"/>
                  </a:lnTo>
                  <a:lnTo>
                    <a:pt x="820" y="1037"/>
                  </a:lnTo>
                  <a:lnTo>
                    <a:pt x="820" y="1044"/>
                  </a:lnTo>
                  <a:lnTo>
                    <a:pt x="813" y="1050"/>
                  </a:lnTo>
                  <a:lnTo>
                    <a:pt x="820" y="1050"/>
                  </a:lnTo>
                  <a:lnTo>
                    <a:pt x="820" y="1056"/>
                  </a:lnTo>
                  <a:lnTo>
                    <a:pt x="813" y="1056"/>
                  </a:lnTo>
                  <a:lnTo>
                    <a:pt x="813" y="1063"/>
                  </a:lnTo>
                  <a:lnTo>
                    <a:pt x="807" y="1063"/>
                  </a:lnTo>
                  <a:lnTo>
                    <a:pt x="807" y="1069"/>
                  </a:lnTo>
                  <a:lnTo>
                    <a:pt x="813" y="1076"/>
                  </a:lnTo>
                  <a:lnTo>
                    <a:pt x="813" y="1082"/>
                  </a:lnTo>
                  <a:lnTo>
                    <a:pt x="813" y="1088"/>
                  </a:lnTo>
                  <a:lnTo>
                    <a:pt x="807" y="1088"/>
                  </a:lnTo>
                  <a:lnTo>
                    <a:pt x="807" y="1095"/>
                  </a:lnTo>
                  <a:lnTo>
                    <a:pt x="813" y="1101"/>
                  </a:lnTo>
                  <a:lnTo>
                    <a:pt x="807" y="1108"/>
                  </a:lnTo>
                  <a:lnTo>
                    <a:pt x="807" y="1114"/>
                  </a:lnTo>
                  <a:lnTo>
                    <a:pt x="813" y="1114"/>
                  </a:lnTo>
                  <a:lnTo>
                    <a:pt x="813" y="1120"/>
                  </a:lnTo>
                  <a:lnTo>
                    <a:pt x="813" y="1127"/>
                  </a:lnTo>
                  <a:lnTo>
                    <a:pt x="813" y="1133"/>
                  </a:lnTo>
                  <a:lnTo>
                    <a:pt x="807" y="1133"/>
                  </a:lnTo>
                  <a:lnTo>
                    <a:pt x="807" y="1140"/>
                  </a:lnTo>
                  <a:lnTo>
                    <a:pt x="807" y="1146"/>
                  </a:lnTo>
                  <a:lnTo>
                    <a:pt x="807" y="1152"/>
                  </a:lnTo>
                  <a:lnTo>
                    <a:pt x="801" y="1159"/>
                  </a:lnTo>
                  <a:lnTo>
                    <a:pt x="794" y="1159"/>
                  </a:lnTo>
                  <a:lnTo>
                    <a:pt x="794" y="1165"/>
                  </a:lnTo>
                  <a:lnTo>
                    <a:pt x="794" y="1172"/>
                  </a:lnTo>
                  <a:lnTo>
                    <a:pt x="788" y="1172"/>
                  </a:lnTo>
                  <a:lnTo>
                    <a:pt x="781" y="1172"/>
                  </a:lnTo>
                  <a:lnTo>
                    <a:pt x="781" y="1178"/>
                  </a:lnTo>
                  <a:lnTo>
                    <a:pt x="775" y="1178"/>
                  </a:lnTo>
                  <a:lnTo>
                    <a:pt x="775" y="1184"/>
                  </a:lnTo>
                  <a:lnTo>
                    <a:pt x="769" y="1191"/>
                  </a:lnTo>
                  <a:lnTo>
                    <a:pt x="762" y="1191"/>
                  </a:lnTo>
                  <a:lnTo>
                    <a:pt x="756" y="1191"/>
                  </a:lnTo>
                  <a:lnTo>
                    <a:pt x="756" y="1197"/>
                  </a:lnTo>
                  <a:lnTo>
                    <a:pt x="749" y="1197"/>
                  </a:lnTo>
                  <a:lnTo>
                    <a:pt x="743" y="1197"/>
                  </a:lnTo>
                  <a:lnTo>
                    <a:pt x="743" y="1204"/>
                  </a:lnTo>
                  <a:lnTo>
                    <a:pt x="737" y="1204"/>
                  </a:lnTo>
                  <a:lnTo>
                    <a:pt x="737" y="1210"/>
                  </a:lnTo>
                  <a:lnTo>
                    <a:pt x="730" y="1210"/>
                  </a:lnTo>
                  <a:lnTo>
                    <a:pt x="730" y="1217"/>
                  </a:lnTo>
                  <a:lnTo>
                    <a:pt x="724" y="1217"/>
                  </a:lnTo>
                  <a:lnTo>
                    <a:pt x="717" y="1217"/>
                  </a:lnTo>
                  <a:lnTo>
                    <a:pt x="711" y="1217"/>
                  </a:lnTo>
                  <a:lnTo>
                    <a:pt x="698" y="1223"/>
                  </a:lnTo>
                  <a:lnTo>
                    <a:pt x="692" y="1223"/>
                  </a:lnTo>
                  <a:lnTo>
                    <a:pt x="685" y="1223"/>
                  </a:lnTo>
                  <a:lnTo>
                    <a:pt x="679" y="1223"/>
                  </a:lnTo>
                  <a:lnTo>
                    <a:pt x="672" y="1223"/>
                  </a:lnTo>
                  <a:lnTo>
                    <a:pt x="666" y="1229"/>
                  </a:lnTo>
                  <a:lnTo>
                    <a:pt x="660" y="1229"/>
                  </a:lnTo>
                  <a:lnTo>
                    <a:pt x="653" y="1229"/>
                  </a:lnTo>
                  <a:lnTo>
                    <a:pt x="647" y="1229"/>
                  </a:lnTo>
                  <a:lnTo>
                    <a:pt x="640" y="1229"/>
                  </a:lnTo>
                  <a:lnTo>
                    <a:pt x="634" y="1229"/>
                  </a:lnTo>
                  <a:lnTo>
                    <a:pt x="621" y="1229"/>
                  </a:lnTo>
                  <a:lnTo>
                    <a:pt x="615" y="1229"/>
                  </a:lnTo>
                  <a:lnTo>
                    <a:pt x="608" y="1236"/>
                  </a:lnTo>
                  <a:lnTo>
                    <a:pt x="608" y="1242"/>
                  </a:lnTo>
                  <a:lnTo>
                    <a:pt x="602" y="1242"/>
                  </a:lnTo>
                  <a:lnTo>
                    <a:pt x="602" y="1236"/>
                  </a:lnTo>
                  <a:lnTo>
                    <a:pt x="596" y="1236"/>
                  </a:lnTo>
                  <a:lnTo>
                    <a:pt x="589" y="1229"/>
                  </a:lnTo>
                  <a:lnTo>
                    <a:pt x="583" y="1229"/>
                  </a:lnTo>
                  <a:lnTo>
                    <a:pt x="583" y="1223"/>
                  </a:lnTo>
                  <a:lnTo>
                    <a:pt x="576" y="1223"/>
                  </a:lnTo>
                  <a:lnTo>
                    <a:pt x="564" y="1223"/>
                  </a:lnTo>
                  <a:lnTo>
                    <a:pt x="557" y="1223"/>
                  </a:lnTo>
                  <a:lnTo>
                    <a:pt x="551" y="1223"/>
                  </a:lnTo>
                  <a:lnTo>
                    <a:pt x="544" y="1217"/>
                  </a:lnTo>
                  <a:lnTo>
                    <a:pt x="538" y="1217"/>
                  </a:lnTo>
                  <a:lnTo>
                    <a:pt x="538" y="1210"/>
                  </a:lnTo>
                  <a:lnTo>
                    <a:pt x="538" y="1217"/>
                  </a:lnTo>
                  <a:lnTo>
                    <a:pt x="532" y="1217"/>
                  </a:lnTo>
                  <a:lnTo>
                    <a:pt x="525" y="1217"/>
                  </a:lnTo>
                  <a:lnTo>
                    <a:pt x="519" y="1223"/>
                  </a:lnTo>
                  <a:lnTo>
                    <a:pt x="512" y="1223"/>
                  </a:lnTo>
                  <a:lnTo>
                    <a:pt x="506" y="1223"/>
                  </a:lnTo>
                  <a:lnTo>
                    <a:pt x="500" y="1223"/>
                  </a:lnTo>
                  <a:lnTo>
                    <a:pt x="493" y="1223"/>
                  </a:lnTo>
                  <a:lnTo>
                    <a:pt x="487" y="1223"/>
                  </a:lnTo>
                  <a:lnTo>
                    <a:pt x="480" y="1223"/>
                  </a:lnTo>
                  <a:lnTo>
                    <a:pt x="474" y="1223"/>
                  </a:lnTo>
                  <a:lnTo>
                    <a:pt x="474" y="1229"/>
                  </a:lnTo>
                  <a:lnTo>
                    <a:pt x="468" y="1229"/>
                  </a:lnTo>
                  <a:lnTo>
                    <a:pt x="461" y="1236"/>
                  </a:lnTo>
                  <a:lnTo>
                    <a:pt x="455" y="1236"/>
                  </a:lnTo>
                  <a:lnTo>
                    <a:pt x="442" y="1236"/>
                  </a:lnTo>
                  <a:lnTo>
                    <a:pt x="436" y="1229"/>
                  </a:lnTo>
                  <a:lnTo>
                    <a:pt x="429" y="1223"/>
                  </a:lnTo>
                  <a:lnTo>
                    <a:pt x="423" y="1223"/>
                  </a:lnTo>
                  <a:lnTo>
                    <a:pt x="416" y="1223"/>
                  </a:lnTo>
                  <a:lnTo>
                    <a:pt x="416" y="1229"/>
                  </a:lnTo>
                  <a:lnTo>
                    <a:pt x="416" y="1236"/>
                  </a:lnTo>
                  <a:lnTo>
                    <a:pt x="410" y="1236"/>
                  </a:lnTo>
                  <a:lnTo>
                    <a:pt x="404" y="1229"/>
                  </a:lnTo>
                  <a:lnTo>
                    <a:pt x="397" y="1229"/>
                  </a:lnTo>
                  <a:lnTo>
                    <a:pt x="391" y="1229"/>
                  </a:lnTo>
                  <a:lnTo>
                    <a:pt x="391" y="1236"/>
                  </a:lnTo>
                  <a:lnTo>
                    <a:pt x="384" y="1242"/>
                  </a:lnTo>
                  <a:lnTo>
                    <a:pt x="372" y="1249"/>
                  </a:lnTo>
                  <a:lnTo>
                    <a:pt x="352" y="1255"/>
                  </a:lnTo>
                  <a:lnTo>
                    <a:pt x="340" y="1255"/>
                  </a:lnTo>
                  <a:lnTo>
                    <a:pt x="327" y="1261"/>
                  </a:lnTo>
                  <a:lnTo>
                    <a:pt x="320" y="1261"/>
                  </a:lnTo>
                  <a:lnTo>
                    <a:pt x="314" y="1261"/>
                  </a:lnTo>
                  <a:lnTo>
                    <a:pt x="307" y="1261"/>
                  </a:lnTo>
                  <a:lnTo>
                    <a:pt x="307" y="1268"/>
                  </a:lnTo>
                  <a:lnTo>
                    <a:pt x="301" y="1268"/>
                  </a:lnTo>
                  <a:lnTo>
                    <a:pt x="301" y="1274"/>
                  </a:lnTo>
                  <a:lnTo>
                    <a:pt x="295" y="1274"/>
                  </a:lnTo>
                  <a:lnTo>
                    <a:pt x="288" y="1281"/>
                  </a:lnTo>
                  <a:lnTo>
                    <a:pt x="288" y="1287"/>
                  </a:lnTo>
                  <a:lnTo>
                    <a:pt x="282" y="1287"/>
                  </a:lnTo>
                  <a:lnTo>
                    <a:pt x="275" y="1293"/>
                  </a:lnTo>
                  <a:lnTo>
                    <a:pt x="269" y="1293"/>
                  </a:lnTo>
                  <a:lnTo>
                    <a:pt x="263" y="1293"/>
                  </a:lnTo>
                  <a:lnTo>
                    <a:pt x="256" y="1287"/>
                  </a:lnTo>
                  <a:lnTo>
                    <a:pt x="250" y="1287"/>
                  </a:lnTo>
                  <a:lnTo>
                    <a:pt x="243" y="1287"/>
                  </a:lnTo>
                  <a:lnTo>
                    <a:pt x="243" y="1293"/>
                  </a:lnTo>
                  <a:lnTo>
                    <a:pt x="237" y="1293"/>
                  </a:lnTo>
                  <a:lnTo>
                    <a:pt x="224" y="1293"/>
                  </a:lnTo>
                  <a:lnTo>
                    <a:pt x="224" y="1281"/>
                  </a:lnTo>
                  <a:lnTo>
                    <a:pt x="224" y="1268"/>
                  </a:lnTo>
                  <a:lnTo>
                    <a:pt x="218" y="1268"/>
                  </a:lnTo>
                  <a:lnTo>
                    <a:pt x="218" y="1261"/>
                  </a:lnTo>
                  <a:lnTo>
                    <a:pt x="218" y="1249"/>
                  </a:lnTo>
                  <a:lnTo>
                    <a:pt x="211" y="1242"/>
                  </a:lnTo>
                  <a:lnTo>
                    <a:pt x="211" y="1236"/>
                  </a:lnTo>
                  <a:lnTo>
                    <a:pt x="211" y="1229"/>
                  </a:lnTo>
                  <a:lnTo>
                    <a:pt x="205" y="1223"/>
                  </a:lnTo>
                  <a:lnTo>
                    <a:pt x="205" y="1217"/>
                  </a:lnTo>
                  <a:lnTo>
                    <a:pt x="205" y="1210"/>
                  </a:lnTo>
                  <a:lnTo>
                    <a:pt x="211" y="1204"/>
                  </a:lnTo>
                  <a:lnTo>
                    <a:pt x="211" y="1197"/>
                  </a:lnTo>
                  <a:lnTo>
                    <a:pt x="211" y="1191"/>
                  </a:lnTo>
                  <a:lnTo>
                    <a:pt x="211" y="1184"/>
                  </a:lnTo>
                  <a:lnTo>
                    <a:pt x="211" y="1178"/>
                  </a:lnTo>
                  <a:lnTo>
                    <a:pt x="205" y="1172"/>
                  </a:lnTo>
                  <a:lnTo>
                    <a:pt x="205" y="1165"/>
                  </a:lnTo>
                  <a:lnTo>
                    <a:pt x="205" y="1159"/>
                  </a:lnTo>
                  <a:lnTo>
                    <a:pt x="205" y="1152"/>
                  </a:lnTo>
                  <a:lnTo>
                    <a:pt x="205" y="1146"/>
                  </a:lnTo>
                  <a:lnTo>
                    <a:pt x="199" y="1140"/>
                  </a:lnTo>
                  <a:lnTo>
                    <a:pt x="199" y="1133"/>
                  </a:lnTo>
                  <a:lnTo>
                    <a:pt x="199" y="1127"/>
                  </a:lnTo>
                  <a:lnTo>
                    <a:pt x="199" y="1120"/>
                  </a:lnTo>
                  <a:lnTo>
                    <a:pt x="199" y="1114"/>
                  </a:lnTo>
                  <a:lnTo>
                    <a:pt x="199" y="1108"/>
                  </a:lnTo>
                  <a:lnTo>
                    <a:pt x="199" y="1101"/>
                  </a:lnTo>
                  <a:lnTo>
                    <a:pt x="199" y="1095"/>
                  </a:lnTo>
                  <a:lnTo>
                    <a:pt x="199" y="1088"/>
                  </a:lnTo>
                  <a:lnTo>
                    <a:pt x="199" y="1082"/>
                  </a:lnTo>
                  <a:lnTo>
                    <a:pt x="199" y="1076"/>
                  </a:lnTo>
                  <a:lnTo>
                    <a:pt x="205" y="1069"/>
                  </a:lnTo>
                  <a:lnTo>
                    <a:pt x="211" y="1069"/>
                  </a:lnTo>
                  <a:lnTo>
                    <a:pt x="211" y="1063"/>
                  </a:lnTo>
                  <a:lnTo>
                    <a:pt x="218" y="1056"/>
                  </a:lnTo>
                  <a:lnTo>
                    <a:pt x="218" y="1050"/>
                  </a:lnTo>
                  <a:lnTo>
                    <a:pt x="218" y="1044"/>
                  </a:lnTo>
                  <a:lnTo>
                    <a:pt x="211" y="1037"/>
                  </a:lnTo>
                  <a:lnTo>
                    <a:pt x="211" y="1031"/>
                  </a:lnTo>
                  <a:lnTo>
                    <a:pt x="205" y="1031"/>
                  </a:lnTo>
                  <a:lnTo>
                    <a:pt x="199" y="1024"/>
                  </a:lnTo>
                  <a:lnTo>
                    <a:pt x="192" y="1018"/>
                  </a:lnTo>
                  <a:lnTo>
                    <a:pt x="192" y="1012"/>
                  </a:lnTo>
                  <a:lnTo>
                    <a:pt x="199" y="1005"/>
                  </a:lnTo>
                  <a:lnTo>
                    <a:pt x="205" y="999"/>
                  </a:lnTo>
                  <a:lnTo>
                    <a:pt x="211" y="999"/>
                  </a:lnTo>
                  <a:lnTo>
                    <a:pt x="218" y="999"/>
                  </a:lnTo>
                  <a:lnTo>
                    <a:pt x="224" y="999"/>
                  </a:lnTo>
                  <a:lnTo>
                    <a:pt x="224" y="992"/>
                  </a:lnTo>
                  <a:lnTo>
                    <a:pt x="231" y="992"/>
                  </a:lnTo>
                  <a:lnTo>
                    <a:pt x="231" y="986"/>
                  </a:lnTo>
                  <a:lnTo>
                    <a:pt x="231" y="980"/>
                  </a:lnTo>
                  <a:lnTo>
                    <a:pt x="237" y="973"/>
                  </a:lnTo>
                  <a:lnTo>
                    <a:pt x="243" y="967"/>
                  </a:lnTo>
                  <a:lnTo>
                    <a:pt x="243" y="960"/>
                  </a:lnTo>
                  <a:lnTo>
                    <a:pt x="250" y="954"/>
                  </a:lnTo>
                  <a:lnTo>
                    <a:pt x="263" y="954"/>
                  </a:lnTo>
                  <a:lnTo>
                    <a:pt x="269" y="954"/>
                  </a:lnTo>
                  <a:lnTo>
                    <a:pt x="275" y="954"/>
                  </a:lnTo>
                  <a:lnTo>
                    <a:pt x="282" y="948"/>
                  </a:lnTo>
                  <a:lnTo>
                    <a:pt x="282" y="941"/>
                  </a:lnTo>
                  <a:lnTo>
                    <a:pt x="288" y="941"/>
                  </a:lnTo>
                  <a:lnTo>
                    <a:pt x="295" y="935"/>
                  </a:lnTo>
                  <a:lnTo>
                    <a:pt x="301" y="941"/>
                  </a:lnTo>
                  <a:lnTo>
                    <a:pt x="307" y="941"/>
                  </a:lnTo>
                  <a:lnTo>
                    <a:pt x="314" y="935"/>
                  </a:lnTo>
                  <a:lnTo>
                    <a:pt x="320" y="935"/>
                  </a:lnTo>
                  <a:lnTo>
                    <a:pt x="327" y="928"/>
                  </a:lnTo>
                  <a:lnTo>
                    <a:pt x="327" y="922"/>
                  </a:lnTo>
                  <a:lnTo>
                    <a:pt x="327" y="916"/>
                  </a:lnTo>
                  <a:lnTo>
                    <a:pt x="327" y="903"/>
                  </a:lnTo>
                  <a:lnTo>
                    <a:pt x="327" y="896"/>
                  </a:lnTo>
                  <a:lnTo>
                    <a:pt x="327" y="890"/>
                  </a:lnTo>
                  <a:lnTo>
                    <a:pt x="320" y="890"/>
                  </a:lnTo>
                  <a:lnTo>
                    <a:pt x="314" y="884"/>
                  </a:lnTo>
                  <a:lnTo>
                    <a:pt x="314" y="877"/>
                  </a:lnTo>
                  <a:lnTo>
                    <a:pt x="307" y="877"/>
                  </a:lnTo>
                  <a:lnTo>
                    <a:pt x="307" y="871"/>
                  </a:lnTo>
                  <a:lnTo>
                    <a:pt x="307" y="864"/>
                  </a:lnTo>
                  <a:lnTo>
                    <a:pt x="307" y="858"/>
                  </a:lnTo>
                  <a:lnTo>
                    <a:pt x="307" y="852"/>
                  </a:lnTo>
                  <a:lnTo>
                    <a:pt x="307" y="845"/>
                  </a:lnTo>
                  <a:lnTo>
                    <a:pt x="301" y="839"/>
                  </a:lnTo>
                  <a:lnTo>
                    <a:pt x="301" y="832"/>
                  </a:lnTo>
                  <a:lnTo>
                    <a:pt x="295" y="832"/>
                  </a:lnTo>
                  <a:lnTo>
                    <a:pt x="288" y="826"/>
                  </a:lnTo>
                  <a:lnTo>
                    <a:pt x="282" y="820"/>
                  </a:lnTo>
                  <a:lnTo>
                    <a:pt x="275" y="820"/>
                  </a:lnTo>
                  <a:lnTo>
                    <a:pt x="269" y="813"/>
                  </a:lnTo>
                  <a:lnTo>
                    <a:pt x="263" y="813"/>
                  </a:lnTo>
                  <a:lnTo>
                    <a:pt x="256" y="813"/>
                  </a:lnTo>
                  <a:lnTo>
                    <a:pt x="256" y="807"/>
                  </a:lnTo>
                  <a:lnTo>
                    <a:pt x="256" y="800"/>
                  </a:lnTo>
                  <a:lnTo>
                    <a:pt x="256" y="794"/>
                  </a:lnTo>
                  <a:lnTo>
                    <a:pt x="256" y="788"/>
                  </a:lnTo>
                  <a:lnTo>
                    <a:pt x="256" y="781"/>
                  </a:lnTo>
                  <a:lnTo>
                    <a:pt x="256" y="775"/>
                  </a:lnTo>
                  <a:lnTo>
                    <a:pt x="256" y="768"/>
                  </a:lnTo>
                  <a:lnTo>
                    <a:pt x="250" y="762"/>
                  </a:lnTo>
                  <a:lnTo>
                    <a:pt x="250" y="756"/>
                  </a:lnTo>
                  <a:lnTo>
                    <a:pt x="250" y="749"/>
                  </a:lnTo>
                  <a:lnTo>
                    <a:pt x="250" y="743"/>
                  </a:lnTo>
                  <a:lnTo>
                    <a:pt x="243" y="743"/>
                  </a:lnTo>
                  <a:lnTo>
                    <a:pt x="237" y="743"/>
                  </a:lnTo>
                  <a:lnTo>
                    <a:pt x="231" y="743"/>
                  </a:lnTo>
                  <a:lnTo>
                    <a:pt x="231" y="736"/>
                  </a:lnTo>
                  <a:lnTo>
                    <a:pt x="231" y="730"/>
                  </a:lnTo>
                  <a:lnTo>
                    <a:pt x="224" y="730"/>
                  </a:lnTo>
                  <a:lnTo>
                    <a:pt x="218" y="730"/>
                  </a:lnTo>
                  <a:lnTo>
                    <a:pt x="218" y="724"/>
                  </a:lnTo>
                  <a:lnTo>
                    <a:pt x="211" y="724"/>
                  </a:lnTo>
                  <a:lnTo>
                    <a:pt x="205" y="724"/>
                  </a:lnTo>
                  <a:lnTo>
                    <a:pt x="199" y="724"/>
                  </a:lnTo>
                  <a:lnTo>
                    <a:pt x="192" y="717"/>
                  </a:lnTo>
                  <a:lnTo>
                    <a:pt x="186" y="717"/>
                  </a:lnTo>
                  <a:lnTo>
                    <a:pt x="186" y="711"/>
                  </a:lnTo>
                  <a:lnTo>
                    <a:pt x="179" y="711"/>
                  </a:lnTo>
                  <a:lnTo>
                    <a:pt x="179" y="704"/>
                  </a:lnTo>
                  <a:lnTo>
                    <a:pt x="173" y="704"/>
                  </a:lnTo>
                  <a:lnTo>
                    <a:pt x="173" y="698"/>
                  </a:lnTo>
                  <a:lnTo>
                    <a:pt x="173" y="692"/>
                  </a:lnTo>
                  <a:lnTo>
                    <a:pt x="167" y="692"/>
                  </a:lnTo>
                  <a:lnTo>
                    <a:pt x="160" y="692"/>
                  </a:lnTo>
                  <a:lnTo>
                    <a:pt x="154" y="692"/>
                  </a:lnTo>
                  <a:lnTo>
                    <a:pt x="154" y="685"/>
                  </a:lnTo>
                  <a:lnTo>
                    <a:pt x="147" y="685"/>
                  </a:lnTo>
                  <a:lnTo>
                    <a:pt x="147" y="679"/>
                  </a:lnTo>
                  <a:lnTo>
                    <a:pt x="147" y="672"/>
                  </a:lnTo>
                  <a:lnTo>
                    <a:pt x="141" y="672"/>
                  </a:lnTo>
                  <a:lnTo>
                    <a:pt x="141" y="679"/>
                  </a:lnTo>
                  <a:lnTo>
                    <a:pt x="135" y="679"/>
                  </a:lnTo>
                  <a:lnTo>
                    <a:pt x="128" y="679"/>
                  </a:lnTo>
                  <a:lnTo>
                    <a:pt x="122" y="672"/>
                  </a:lnTo>
                  <a:lnTo>
                    <a:pt x="115" y="672"/>
                  </a:lnTo>
                  <a:lnTo>
                    <a:pt x="115" y="666"/>
                  </a:lnTo>
                  <a:lnTo>
                    <a:pt x="109" y="660"/>
                  </a:lnTo>
                  <a:lnTo>
                    <a:pt x="109" y="653"/>
                  </a:lnTo>
                  <a:lnTo>
                    <a:pt x="109" y="647"/>
                  </a:lnTo>
                  <a:lnTo>
                    <a:pt x="103" y="647"/>
                  </a:lnTo>
                  <a:lnTo>
                    <a:pt x="96" y="647"/>
                  </a:lnTo>
                  <a:lnTo>
                    <a:pt x="90" y="647"/>
                  </a:lnTo>
                  <a:lnTo>
                    <a:pt x="90" y="640"/>
                  </a:lnTo>
                  <a:lnTo>
                    <a:pt x="83" y="634"/>
                  </a:lnTo>
                  <a:lnTo>
                    <a:pt x="77" y="628"/>
                  </a:lnTo>
                  <a:lnTo>
                    <a:pt x="64" y="602"/>
                  </a:lnTo>
                  <a:lnTo>
                    <a:pt x="58" y="589"/>
                  </a:lnTo>
                  <a:lnTo>
                    <a:pt x="45" y="576"/>
                  </a:lnTo>
                  <a:lnTo>
                    <a:pt x="32" y="557"/>
                  </a:lnTo>
                  <a:lnTo>
                    <a:pt x="19" y="538"/>
                  </a:lnTo>
                  <a:lnTo>
                    <a:pt x="13" y="519"/>
                  </a:lnTo>
                  <a:lnTo>
                    <a:pt x="13" y="512"/>
                  </a:lnTo>
                  <a:lnTo>
                    <a:pt x="7" y="512"/>
                  </a:lnTo>
                  <a:lnTo>
                    <a:pt x="0" y="506"/>
                  </a:lnTo>
                  <a:lnTo>
                    <a:pt x="7" y="506"/>
                  </a:lnTo>
                  <a:lnTo>
                    <a:pt x="13" y="506"/>
                  </a:lnTo>
                  <a:lnTo>
                    <a:pt x="19" y="506"/>
                  </a:lnTo>
                  <a:lnTo>
                    <a:pt x="26" y="506"/>
                  </a:lnTo>
                  <a:lnTo>
                    <a:pt x="26" y="499"/>
                  </a:lnTo>
                  <a:lnTo>
                    <a:pt x="19" y="499"/>
                  </a:lnTo>
                  <a:lnTo>
                    <a:pt x="13" y="499"/>
                  </a:lnTo>
                  <a:lnTo>
                    <a:pt x="13" y="493"/>
                  </a:lnTo>
                  <a:lnTo>
                    <a:pt x="7" y="493"/>
                  </a:lnTo>
                  <a:lnTo>
                    <a:pt x="7" y="487"/>
                  </a:lnTo>
                  <a:lnTo>
                    <a:pt x="7" y="480"/>
                  </a:lnTo>
                  <a:lnTo>
                    <a:pt x="7" y="474"/>
                  </a:lnTo>
                  <a:lnTo>
                    <a:pt x="7" y="467"/>
                  </a:lnTo>
                  <a:lnTo>
                    <a:pt x="7" y="474"/>
                  </a:lnTo>
                  <a:lnTo>
                    <a:pt x="13" y="474"/>
                  </a:lnTo>
                  <a:lnTo>
                    <a:pt x="19" y="474"/>
                  </a:lnTo>
                  <a:lnTo>
                    <a:pt x="19" y="467"/>
                  </a:lnTo>
                  <a:lnTo>
                    <a:pt x="19" y="474"/>
                  </a:lnTo>
                  <a:lnTo>
                    <a:pt x="26" y="474"/>
                  </a:lnTo>
                  <a:lnTo>
                    <a:pt x="26" y="467"/>
                  </a:lnTo>
                  <a:lnTo>
                    <a:pt x="32" y="467"/>
                  </a:lnTo>
                  <a:lnTo>
                    <a:pt x="32" y="474"/>
                  </a:lnTo>
                  <a:lnTo>
                    <a:pt x="32" y="467"/>
                  </a:lnTo>
                  <a:lnTo>
                    <a:pt x="39" y="467"/>
                  </a:lnTo>
                  <a:lnTo>
                    <a:pt x="39" y="474"/>
                  </a:lnTo>
                  <a:lnTo>
                    <a:pt x="45" y="474"/>
                  </a:lnTo>
                  <a:lnTo>
                    <a:pt x="45" y="480"/>
                  </a:lnTo>
                  <a:lnTo>
                    <a:pt x="51" y="480"/>
                  </a:lnTo>
                  <a:lnTo>
                    <a:pt x="58" y="480"/>
                  </a:lnTo>
                  <a:lnTo>
                    <a:pt x="64" y="480"/>
                  </a:lnTo>
                  <a:lnTo>
                    <a:pt x="64" y="474"/>
                  </a:lnTo>
                  <a:lnTo>
                    <a:pt x="58" y="467"/>
                  </a:lnTo>
                  <a:lnTo>
                    <a:pt x="58" y="474"/>
                  </a:lnTo>
                  <a:lnTo>
                    <a:pt x="51" y="474"/>
                  </a:lnTo>
                  <a:lnTo>
                    <a:pt x="51" y="467"/>
                  </a:lnTo>
                  <a:lnTo>
                    <a:pt x="58" y="467"/>
                  </a:lnTo>
                  <a:lnTo>
                    <a:pt x="64" y="461"/>
                  </a:lnTo>
                  <a:lnTo>
                    <a:pt x="64" y="455"/>
                  </a:lnTo>
                  <a:lnTo>
                    <a:pt x="71" y="455"/>
                  </a:lnTo>
                  <a:lnTo>
                    <a:pt x="77" y="455"/>
                  </a:lnTo>
                  <a:lnTo>
                    <a:pt x="77" y="461"/>
                  </a:lnTo>
                  <a:lnTo>
                    <a:pt x="83" y="461"/>
                  </a:lnTo>
                  <a:lnTo>
                    <a:pt x="83" y="467"/>
                  </a:lnTo>
                  <a:lnTo>
                    <a:pt x="90" y="474"/>
                  </a:lnTo>
                  <a:lnTo>
                    <a:pt x="90" y="467"/>
                  </a:lnTo>
                  <a:lnTo>
                    <a:pt x="96" y="467"/>
                  </a:lnTo>
                  <a:lnTo>
                    <a:pt x="103" y="467"/>
                  </a:lnTo>
                  <a:lnTo>
                    <a:pt x="109" y="467"/>
                  </a:lnTo>
                  <a:lnTo>
                    <a:pt x="109" y="461"/>
                  </a:lnTo>
                  <a:lnTo>
                    <a:pt x="115" y="455"/>
                  </a:lnTo>
                  <a:lnTo>
                    <a:pt x="115" y="448"/>
                  </a:lnTo>
                  <a:lnTo>
                    <a:pt x="115" y="442"/>
                  </a:lnTo>
                  <a:lnTo>
                    <a:pt x="115" y="435"/>
                  </a:lnTo>
                  <a:lnTo>
                    <a:pt x="115" y="429"/>
                  </a:lnTo>
                  <a:lnTo>
                    <a:pt x="115" y="423"/>
                  </a:lnTo>
                  <a:lnTo>
                    <a:pt x="122" y="423"/>
                  </a:lnTo>
                  <a:lnTo>
                    <a:pt x="122" y="416"/>
                  </a:lnTo>
                  <a:lnTo>
                    <a:pt x="128" y="416"/>
                  </a:lnTo>
                  <a:lnTo>
                    <a:pt x="135" y="416"/>
                  </a:lnTo>
                  <a:lnTo>
                    <a:pt x="135" y="410"/>
                  </a:lnTo>
                  <a:lnTo>
                    <a:pt x="135" y="403"/>
                  </a:lnTo>
                  <a:lnTo>
                    <a:pt x="135" y="397"/>
                  </a:lnTo>
                  <a:lnTo>
                    <a:pt x="141" y="397"/>
                  </a:lnTo>
                  <a:lnTo>
                    <a:pt x="141" y="403"/>
                  </a:lnTo>
                  <a:lnTo>
                    <a:pt x="147" y="403"/>
                  </a:lnTo>
                  <a:lnTo>
                    <a:pt x="147" y="410"/>
                  </a:lnTo>
                  <a:lnTo>
                    <a:pt x="154" y="410"/>
                  </a:lnTo>
                  <a:lnTo>
                    <a:pt x="154" y="403"/>
                  </a:lnTo>
                  <a:lnTo>
                    <a:pt x="160" y="403"/>
                  </a:lnTo>
                  <a:lnTo>
                    <a:pt x="160" y="397"/>
                  </a:lnTo>
                  <a:lnTo>
                    <a:pt x="167" y="397"/>
                  </a:lnTo>
                  <a:lnTo>
                    <a:pt x="167" y="391"/>
                  </a:lnTo>
                  <a:lnTo>
                    <a:pt x="173" y="391"/>
                  </a:lnTo>
                  <a:lnTo>
                    <a:pt x="179" y="391"/>
                  </a:lnTo>
                  <a:lnTo>
                    <a:pt x="186" y="391"/>
                  </a:lnTo>
                  <a:lnTo>
                    <a:pt x="192" y="391"/>
                  </a:lnTo>
                  <a:lnTo>
                    <a:pt x="192" y="384"/>
                  </a:lnTo>
                  <a:lnTo>
                    <a:pt x="192" y="378"/>
                  </a:lnTo>
                  <a:lnTo>
                    <a:pt x="186" y="371"/>
                  </a:lnTo>
                  <a:lnTo>
                    <a:pt x="186" y="365"/>
                  </a:lnTo>
                  <a:lnTo>
                    <a:pt x="192" y="365"/>
                  </a:lnTo>
                  <a:lnTo>
                    <a:pt x="192" y="359"/>
                  </a:lnTo>
                  <a:lnTo>
                    <a:pt x="199" y="359"/>
                  </a:lnTo>
                  <a:lnTo>
                    <a:pt x="199" y="352"/>
                  </a:lnTo>
                  <a:lnTo>
                    <a:pt x="199" y="346"/>
                  </a:lnTo>
                  <a:lnTo>
                    <a:pt x="205" y="346"/>
                  </a:lnTo>
                  <a:lnTo>
                    <a:pt x="211" y="346"/>
                  </a:lnTo>
                  <a:lnTo>
                    <a:pt x="205" y="339"/>
                  </a:lnTo>
                  <a:lnTo>
                    <a:pt x="211" y="333"/>
                  </a:lnTo>
                  <a:lnTo>
                    <a:pt x="211" y="327"/>
                  </a:lnTo>
                  <a:lnTo>
                    <a:pt x="218" y="327"/>
                  </a:lnTo>
                  <a:lnTo>
                    <a:pt x="224" y="327"/>
                  </a:lnTo>
                  <a:lnTo>
                    <a:pt x="224" y="320"/>
                  </a:lnTo>
                  <a:lnTo>
                    <a:pt x="224" y="314"/>
                  </a:lnTo>
                  <a:lnTo>
                    <a:pt x="231" y="314"/>
                  </a:lnTo>
                  <a:lnTo>
                    <a:pt x="231" y="307"/>
                  </a:lnTo>
                  <a:lnTo>
                    <a:pt x="231" y="301"/>
                  </a:lnTo>
                  <a:lnTo>
                    <a:pt x="237" y="295"/>
                  </a:lnTo>
                  <a:lnTo>
                    <a:pt x="231" y="295"/>
                  </a:lnTo>
                  <a:lnTo>
                    <a:pt x="231" y="288"/>
                  </a:lnTo>
                  <a:lnTo>
                    <a:pt x="231" y="282"/>
                  </a:lnTo>
                  <a:lnTo>
                    <a:pt x="237" y="282"/>
                  </a:lnTo>
                  <a:lnTo>
                    <a:pt x="243" y="282"/>
                  </a:lnTo>
                  <a:lnTo>
                    <a:pt x="250" y="282"/>
                  </a:lnTo>
                  <a:lnTo>
                    <a:pt x="256" y="282"/>
                  </a:lnTo>
                  <a:lnTo>
                    <a:pt x="256" y="288"/>
                  </a:lnTo>
                  <a:lnTo>
                    <a:pt x="256" y="295"/>
                  </a:lnTo>
                  <a:lnTo>
                    <a:pt x="263" y="295"/>
                  </a:lnTo>
                  <a:lnTo>
                    <a:pt x="263" y="288"/>
                  </a:lnTo>
                  <a:lnTo>
                    <a:pt x="269" y="288"/>
                  </a:lnTo>
                  <a:lnTo>
                    <a:pt x="269" y="282"/>
                  </a:lnTo>
                  <a:lnTo>
                    <a:pt x="275" y="282"/>
                  </a:lnTo>
                  <a:lnTo>
                    <a:pt x="275" y="275"/>
                  </a:lnTo>
                  <a:lnTo>
                    <a:pt x="275" y="269"/>
                  </a:lnTo>
                  <a:lnTo>
                    <a:pt x="282" y="269"/>
                  </a:lnTo>
                  <a:lnTo>
                    <a:pt x="288" y="269"/>
                  </a:lnTo>
                  <a:lnTo>
                    <a:pt x="288" y="263"/>
                  </a:lnTo>
                  <a:lnTo>
                    <a:pt x="288" y="269"/>
                  </a:lnTo>
                  <a:lnTo>
                    <a:pt x="295" y="269"/>
                  </a:lnTo>
                  <a:lnTo>
                    <a:pt x="295" y="263"/>
                  </a:lnTo>
                  <a:lnTo>
                    <a:pt x="301" y="263"/>
                  </a:lnTo>
                  <a:lnTo>
                    <a:pt x="301" y="256"/>
                  </a:lnTo>
                  <a:lnTo>
                    <a:pt x="307" y="256"/>
                  </a:lnTo>
                  <a:lnTo>
                    <a:pt x="307" y="250"/>
                  </a:lnTo>
                  <a:lnTo>
                    <a:pt x="314" y="250"/>
                  </a:lnTo>
                  <a:lnTo>
                    <a:pt x="314" y="243"/>
                  </a:lnTo>
                  <a:lnTo>
                    <a:pt x="314" y="237"/>
                  </a:lnTo>
                  <a:lnTo>
                    <a:pt x="314" y="231"/>
                  </a:lnTo>
                  <a:lnTo>
                    <a:pt x="320" y="231"/>
                  </a:lnTo>
                  <a:lnTo>
                    <a:pt x="327" y="231"/>
                  </a:lnTo>
                  <a:lnTo>
                    <a:pt x="333" y="231"/>
                  </a:lnTo>
                  <a:lnTo>
                    <a:pt x="333" y="237"/>
                  </a:lnTo>
                  <a:lnTo>
                    <a:pt x="340" y="237"/>
                  </a:lnTo>
                  <a:lnTo>
                    <a:pt x="346" y="237"/>
                  </a:lnTo>
                  <a:lnTo>
                    <a:pt x="346" y="231"/>
                  </a:lnTo>
                  <a:lnTo>
                    <a:pt x="346" y="237"/>
                  </a:lnTo>
                  <a:lnTo>
                    <a:pt x="352" y="237"/>
                  </a:lnTo>
                  <a:lnTo>
                    <a:pt x="352" y="231"/>
                  </a:lnTo>
                  <a:lnTo>
                    <a:pt x="359" y="231"/>
                  </a:lnTo>
                  <a:lnTo>
                    <a:pt x="365" y="231"/>
                  </a:lnTo>
                  <a:lnTo>
                    <a:pt x="365" y="224"/>
                  </a:lnTo>
                  <a:lnTo>
                    <a:pt x="372" y="224"/>
                  </a:lnTo>
                  <a:lnTo>
                    <a:pt x="372" y="231"/>
                  </a:lnTo>
                  <a:lnTo>
                    <a:pt x="378" y="231"/>
                  </a:lnTo>
                  <a:lnTo>
                    <a:pt x="372" y="231"/>
                  </a:lnTo>
                  <a:lnTo>
                    <a:pt x="372" y="237"/>
                  </a:lnTo>
                  <a:lnTo>
                    <a:pt x="378" y="237"/>
                  </a:lnTo>
                  <a:lnTo>
                    <a:pt x="378" y="243"/>
                  </a:lnTo>
                  <a:lnTo>
                    <a:pt x="378" y="250"/>
                  </a:lnTo>
                  <a:lnTo>
                    <a:pt x="384" y="250"/>
                  </a:lnTo>
                  <a:lnTo>
                    <a:pt x="384" y="256"/>
                  </a:lnTo>
                  <a:lnTo>
                    <a:pt x="391" y="256"/>
                  </a:lnTo>
                  <a:lnTo>
                    <a:pt x="391" y="263"/>
                  </a:lnTo>
                  <a:lnTo>
                    <a:pt x="397" y="263"/>
                  </a:lnTo>
                  <a:lnTo>
                    <a:pt x="404" y="263"/>
                  </a:lnTo>
                  <a:lnTo>
                    <a:pt x="404" y="256"/>
                  </a:lnTo>
                  <a:lnTo>
                    <a:pt x="410" y="263"/>
                  </a:lnTo>
                  <a:lnTo>
                    <a:pt x="410" y="269"/>
                  </a:lnTo>
                  <a:lnTo>
                    <a:pt x="416" y="269"/>
                  </a:lnTo>
                  <a:lnTo>
                    <a:pt x="423" y="269"/>
                  </a:lnTo>
                  <a:lnTo>
                    <a:pt x="423" y="275"/>
                  </a:lnTo>
                  <a:lnTo>
                    <a:pt x="429" y="275"/>
                  </a:lnTo>
                  <a:lnTo>
                    <a:pt x="436" y="275"/>
                  </a:lnTo>
                  <a:lnTo>
                    <a:pt x="436" y="282"/>
                  </a:lnTo>
                  <a:lnTo>
                    <a:pt x="436" y="275"/>
                  </a:lnTo>
                  <a:lnTo>
                    <a:pt x="442" y="282"/>
                  </a:lnTo>
                  <a:lnTo>
                    <a:pt x="442" y="275"/>
                  </a:lnTo>
                  <a:lnTo>
                    <a:pt x="448" y="275"/>
                  </a:lnTo>
                  <a:lnTo>
                    <a:pt x="455" y="275"/>
                  </a:lnTo>
                  <a:lnTo>
                    <a:pt x="461" y="282"/>
                  </a:lnTo>
                  <a:lnTo>
                    <a:pt x="468" y="275"/>
                  </a:lnTo>
                  <a:lnTo>
                    <a:pt x="474" y="275"/>
                  </a:lnTo>
                  <a:lnTo>
                    <a:pt x="474" y="282"/>
                  </a:lnTo>
                  <a:lnTo>
                    <a:pt x="480" y="282"/>
                  </a:lnTo>
                  <a:lnTo>
                    <a:pt x="480" y="275"/>
                  </a:lnTo>
                  <a:lnTo>
                    <a:pt x="487" y="275"/>
                  </a:lnTo>
                  <a:lnTo>
                    <a:pt x="487" y="269"/>
                  </a:lnTo>
                  <a:lnTo>
                    <a:pt x="493" y="269"/>
                  </a:lnTo>
                  <a:lnTo>
                    <a:pt x="500" y="269"/>
                  </a:lnTo>
                  <a:lnTo>
                    <a:pt x="506" y="269"/>
                  </a:lnTo>
                  <a:lnTo>
                    <a:pt x="512" y="269"/>
                  </a:lnTo>
                  <a:lnTo>
                    <a:pt x="512" y="275"/>
                  </a:lnTo>
                  <a:lnTo>
                    <a:pt x="512" y="269"/>
                  </a:lnTo>
                  <a:lnTo>
                    <a:pt x="519" y="269"/>
                  </a:lnTo>
                  <a:lnTo>
                    <a:pt x="525" y="269"/>
                  </a:lnTo>
                  <a:lnTo>
                    <a:pt x="532" y="269"/>
                  </a:lnTo>
                  <a:lnTo>
                    <a:pt x="532" y="263"/>
                  </a:lnTo>
                  <a:lnTo>
                    <a:pt x="538" y="263"/>
                  </a:lnTo>
                  <a:lnTo>
                    <a:pt x="544" y="263"/>
                  </a:lnTo>
                  <a:lnTo>
                    <a:pt x="544" y="256"/>
                  </a:lnTo>
                  <a:lnTo>
                    <a:pt x="544" y="250"/>
                  </a:lnTo>
                  <a:lnTo>
                    <a:pt x="544" y="243"/>
                  </a:lnTo>
                  <a:lnTo>
                    <a:pt x="551" y="243"/>
                  </a:lnTo>
                  <a:lnTo>
                    <a:pt x="551" y="237"/>
                  </a:lnTo>
                  <a:lnTo>
                    <a:pt x="551" y="231"/>
                  </a:lnTo>
                  <a:lnTo>
                    <a:pt x="557" y="231"/>
                  </a:lnTo>
                  <a:lnTo>
                    <a:pt x="564" y="231"/>
                  </a:lnTo>
                  <a:lnTo>
                    <a:pt x="570" y="231"/>
                  </a:lnTo>
                  <a:lnTo>
                    <a:pt x="570" y="224"/>
                  </a:lnTo>
                  <a:lnTo>
                    <a:pt x="576" y="224"/>
                  </a:lnTo>
                  <a:lnTo>
                    <a:pt x="583" y="224"/>
                  </a:lnTo>
                  <a:lnTo>
                    <a:pt x="576" y="224"/>
                  </a:lnTo>
                  <a:lnTo>
                    <a:pt x="576" y="218"/>
                  </a:lnTo>
                  <a:lnTo>
                    <a:pt x="576" y="211"/>
                  </a:lnTo>
                  <a:lnTo>
                    <a:pt x="576" y="205"/>
                  </a:lnTo>
                  <a:lnTo>
                    <a:pt x="570" y="199"/>
                  </a:lnTo>
                  <a:lnTo>
                    <a:pt x="570" y="192"/>
                  </a:lnTo>
                  <a:lnTo>
                    <a:pt x="564" y="179"/>
                  </a:lnTo>
                  <a:lnTo>
                    <a:pt x="564" y="173"/>
                  </a:lnTo>
                  <a:lnTo>
                    <a:pt x="564" y="160"/>
                  </a:lnTo>
                  <a:lnTo>
                    <a:pt x="564" y="154"/>
                  </a:lnTo>
                  <a:lnTo>
                    <a:pt x="557" y="154"/>
                  </a:lnTo>
                  <a:lnTo>
                    <a:pt x="557" y="147"/>
                  </a:lnTo>
                  <a:lnTo>
                    <a:pt x="557" y="135"/>
                  </a:lnTo>
                  <a:lnTo>
                    <a:pt x="557" y="128"/>
                  </a:lnTo>
                  <a:lnTo>
                    <a:pt x="564" y="122"/>
                  </a:lnTo>
                  <a:lnTo>
                    <a:pt x="570" y="109"/>
                  </a:lnTo>
                  <a:lnTo>
                    <a:pt x="589" y="83"/>
                  </a:lnTo>
                  <a:lnTo>
                    <a:pt x="596" y="71"/>
                  </a:lnTo>
                  <a:lnTo>
                    <a:pt x="602" y="58"/>
                  </a:lnTo>
                  <a:lnTo>
                    <a:pt x="602" y="51"/>
                  </a:lnTo>
                  <a:lnTo>
                    <a:pt x="602" y="45"/>
                  </a:lnTo>
                  <a:lnTo>
                    <a:pt x="615" y="39"/>
                  </a:lnTo>
                  <a:lnTo>
                    <a:pt x="621" y="32"/>
                  </a:lnTo>
                  <a:lnTo>
                    <a:pt x="628" y="26"/>
                  </a:lnTo>
                  <a:lnTo>
                    <a:pt x="634" y="26"/>
                  </a:lnTo>
                  <a:lnTo>
                    <a:pt x="640" y="19"/>
                  </a:lnTo>
                  <a:lnTo>
                    <a:pt x="647" y="26"/>
                  </a:lnTo>
                  <a:lnTo>
                    <a:pt x="660" y="26"/>
                  </a:lnTo>
                  <a:lnTo>
                    <a:pt x="666" y="32"/>
                  </a:lnTo>
                  <a:lnTo>
                    <a:pt x="672" y="32"/>
                  </a:lnTo>
                  <a:lnTo>
                    <a:pt x="685" y="39"/>
                  </a:lnTo>
                  <a:lnTo>
                    <a:pt x="698" y="39"/>
                  </a:lnTo>
                  <a:lnTo>
                    <a:pt x="705" y="39"/>
                  </a:lnTo>
                  <a:lnTo>
                    <a:pt x="711" y="45"/>
                  </a:lnTo>
                  <a:lnTo>
                    <a:pt x="724" y="45"/>
                  </a:lnTo>
                  <a:lnTo>
                    <a:pt x="737" y="45"/>
                  </a:lnTo>
                  <a:lnTo>
                    <a:pt x="743" y="45"/>
                  </a:lnTo>
                  <a:lnTo>
                    <a:pt x="749" y="51"/>
                  </a:lnTo>
                  <a:lnTo>
                    <a:pt x="749" y="58"/>
                  </a:lnTo>
                  <a:lnTo>
                    <a:pt x="749" y="64"/>
                  </a:lnTo>
                  <a:lnTo>
                    <a:pt x="756" y="71"/>
                  </a:lnTo>
                  <a:lnTo>
                    <a:pt x="762" y="77"/>
                  </a:lnTo>
                  <a:lnTo>
                    <a:pt x="762" y="83"/>
                  </a:lnTo>
                  <a:lnTo>
                    <a:pt x="769" y="77"/>
                  </a:lnTo>
                  <a:lnTo>
                    <a:pt x="775" y="71"/>
                  </a:lnTo>
                  <a:lnTo>
                    <a:pt x="781" y="71"/>
                  </a:lnTo>
                  <a:lnTo>
                    <a:pt x="788" y="64"/>
                  </a:lnTo>
                  <a:lnTo>
                    <a:pt x="788" y="58"/>
                  </a:lnTo>
                  <a:lnTo>
                    <a:pt x="788" y="51"/>
                  </a:lnTo>
                  <a:lnTo>
                    <a:pt x="794" y="45"/>
                  </a:lnTo>
                  <a:lnTo>
                    <a:pt x="807" y="39"/>
                  </a:lnTo>
                  <a:lnTo>
                    <a:pt x="813" y="32"/>
                  </a:lnTo>
                  <a:lnTo>
                    <a:pt x="833" y="32"/>
                  </a:lnTo>
                  <a:lnTo>
                    <a:pt x="845" y="39"/>
                  </a:lnTo>
                  <a:lnTo>
                    <a:pt x="852" y="45"/>
                  </a:lnTo>
                  <a:lnTo>
                    <a:pt x="858" y="45"/>
                  </a:lnTo>
                  <a:lnTo>
                    <a:pt x="865" y="51"/>
                  </a:lnTo>
                  <a:lnTo>
                    <a:pt x="871" y="51"/>
                  </a:lnTo>
                  <a:lnTo>
                    <a:pt x="871" y="45"/>
                  </a:lnTo>
                  <a:lnTo>
                    <a:pt x="884" y="39"/>
                  </a:lnTo>
                  <a:lnTo>
                    <a:pt x="884" y="32"/>
                  </a:lnTo>
                  <a:lnTo>
                    <a:pt x="890" y="32"/>
                  </a:lnTo>
                  <a:lnTo>
                    <a:pt x="897" y="19"/>
                  </a:lnTo>
                  <a:lnTo>
                    <a:pt x="903" y="19"/>
                  </a:lnTo>
                  <a:lnTo>
                    <a:pt x="909" y="13"/>
                  </a:lnTo>
                  <a:lnTo>
                    <a:pt x="916" y="13"/>
                  </a:lnTo>
                  <a:lnTo>
                    <a:pt x="916" y="7"/>
                  </a:lnTo>
                  <a:lnTo>
                    <a:pt x="922" y="7"/>
                  </a:lnTo>
                  <a:lnTo>
                    <a:pt x="935" y="0"/>
                  </a:lnTo>
                  <a:lnTo>
                    <a:pt x="941" y="0"/>
                  </a:lnTo>
                  <a:lnTo>
                    <a:pt x="948" y="0"/>
                  </a:lnTo>
                  <a:lnTo>
                    <a:pt x="961" y="0"/>
                  </a:lnTo>
                  <a:lnTo>
                    <a:pt x="967" y="7"/>
                  </a:lnTo>
                  <a:lnTo>
                    <a:pt x="986" y="19"/>
                  </a:lnTo>
                  <a:lnTo>
                    <a:pt x="993" y="26"/>
                  </a:lnTo>
                  <a:lnTo>
                    <a:pt x="999" y="51"/>
                  </a:lnTo>
                  <a:lnTo>
                    <a:pt x="1044" y="90"/>
                  </a:lnTo>
                  <a:lnTo>
                    <a:pt x="1063" y="109"/>
                  </a:lnTo>
                  <a:lnTo>
                    <a:pt x="1089" y="122"/>
                  </a:lnTo>
                  <a:lnTo>
                    <a:pt x="1108" y="160"/>
                  </a:lnTo>
                  <a:lnTo>
                    <a:pt x="1127" y="179"/>
                  </a:lnTo>
                  <a:lnTo>
                    <a:pt x="1140" y="205"/>
                  </a:lnTo>
                  <a:lnTo>
                    <a:pt x="1140" y="224"/>
                  </a:lnTo>
                  <a:lnTo>
                    <a:pt x="1146" y="250"/>
                  </a:lnTo>
                  <a:lnTo>
                    <a:pt x="1153" y="282"/>
                  </a:lnTo>
                  <a:lnTo>
                    <a:pt x="1146" y="307"/>
                  </a:lnTo>
                  <a:lnTo>
                    <a:pt x="1153" y="371"/>
                  </a:lnTo>
                  <a:lnTo>
                    <a:pt x="1153" y="448"/>
                  </a:lnTo>
                  <a:lnTo>
                    <a:pt x="1146" y="653"/>
                  </a:lnTo>
                  <a:lnTo>
                    <a:pt x="1153" y="685"/>
                  </a:lnTo>
                  <a:lnTo>
                    <a:pt x="1153" y="717"/>
                  </a:lnTo>
                  <a:lnTo>
                    <a:pt x="1166" y="749"/>
                  </a:lnTo>
                  <a:lnTo>
                    <a:pt x="1166" y="762"/>
                  </a:lnTo>
                  <a:lnTo>
                    <a:pt x="1153" y="781"/>
                  </a:lnTo>
                  <a:lnTo>
                    <a:pt x="1153" y="800"/>
                  </a:lnTo>
                  <a:lnTo>
                    <a:pt x="1146" y="807"/>
                  </a:lnTo>
                  <a:lnTo>
                    <a:pt x="1146" y="826"/>
                  </a:lnTo>
                  <a:lnTo>
                    <a:pt x="1140" y="845"/>
                  </a:lnTo>
                  <a:lnTo>
                    <a:pt x="1140" y="858"/>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endParaRPr lang="fr-FR"/>
            </a:p>
          </p:txBody>
        </p:sp>
        <p:sp>
          <p:nvSpPr>
            <p:cNvPr id="57" name="Freeform 228">
              <a:extLst>
                <a:ext uri="{FF2B5EF4-FFF2-40B4-BE49-F238E27FC236}">
                  <a16:creationId xmlns:a16="http://schemas.microsoft.com/office/drawing/2014/main" id="{1A8F3D10-0A24-C114-18D4-F210F8BAB291}"/>
                </a:ext>
              </a:extLst>
            </p:cNvPr>
            <p:cNvSpPr>
              <a:spLocks/>
            </p:cNvSpPr>
            <p:nvPr/>
          </p:nvSpPr>
          <p:spPr bwMode="gray">
            <a:xfrm>
              <a:off x="3894551" y="2371660"/>
              <a:ext cx="702756" cy="899834"/>
            </a:xfrm>
            <a:custGeom>
              <a:avLst/>
              <a:gdLst>
                <a:gd name="T0" fmla="*/ 1044 w 1089"/>
                <a:gd name="T1" fmla="*/ 532 h 1249"/>
                <a:gd name="T2" fmla="*/ 1050 w 1089"/>
                <a:gd name="T3" fmla="*/ 673 h 1249"/>
                <a:gd name="T4" fmla="*/ 1069 w 1089"/>
                <a:gd name="T5" fmla="*/ 839 h 1249"/>
                <a:gd name="T6" fmla="*/ 999 w 1089"/>
                <a:gd name="T7" fmla="*/ 890 h 1249"/>
                <a:gd name="T8" fmla="*/ 909 w 1089"/>
                <a:gd name="T9" fmla="*/ 910 h 1249"/>
                <a:gd name="T10" fmla="*/ 839 w 1089"/>
                <a:gd name="T11" fmla="*/ 884 h 1249"/>
                <a:gd name="T12" fmla="*/ 743 w 1089"/>
                <a:gd name="T13" fmla="*/ 878 h 1249"/>
                <a:gd name="T14" fmla="*/ 692 w 1089"/>
                <a:gd name="T15" fmla="*/ 993 h 1249"/>
                <a:gd name="T16" fmla="*/ 698 w 1089"/>
                <a:gd name="T17" fmla="*/ 1063 h 1249"/>
                <a:gd name="T18" fmla="*/ 660 w 1089"/>
                <a:gd name="T19" fmla="*/ 1102 h 1249"/>
                <a:gd name="T20" fmla="*/ 608 w 1089"/>
                <a:gd name="T21" fmla="*/ 1114 h 1249"/>
                <a:gd name="T22" fmla="*/ 564 w 1089"/>
                <a:gd name="T23" fmla="*/ 1114 h 1249"/>
                <a:gd name="T24" fmla="*/ 512 w 1089"/>
                <a:gd name="T25" fmla="*/ 1095 h 1249"/>
                <a:gd name="T26" fmla="*/ 487 w 1089"/>
                <a:gd name="T27" fmla="*/ 1070 h 1249"/>
                <a:gd name="T28" fmla="*/ 442 w 1089"/>
                <a:gd name="T29" fmla="*/ 1076 h 1249"/>
                <a:gd name="T30" fmla="*/ 410 w 1089"/>
                <a:gd name="T31" fmla="*/ 1108 h 1249"/>
                <a:gd name="T32" fmla="*/ 371 w 1089"/>
                <a:gd name="T33" fmla="*/ 1121 h 1249"/>
                <a:gd name="T34" fmla="*/ 346 w 1089"/>
                <a:gd name="T35" fmla="*/ 1166 h 1249"/>
                <a:gd name="T36" fmla="*/ 314 w 1089"/>
                <a:gd name="T37" fmla="*/ 1210 h 1249"/>
                <a:gd name="T38" fmla="*/ 282 w 1089"/>
                <a:gd name="T39" fmla="*/ 1249 h 1249"/>
                <a:gd name="T40" fmla="*/ 256 w 1089"/>
                <a:gd name="T41" fmla="*/ 1178 h 1249"/>
                <a:gd name="T42" fmla="*/ 205 w 1089"/>
                <a:gd name="T43" fmla="*/ 1082 h 1249"/>
                <a:gd name="T44" fmla="*/ 237 w 1089"/>
                <a:gd name="T45" fmla="*/ 1012 h 1249"/>
                <a:gd name="T46" fmla="*/ 269 w 1089"/>
                <a:gd name="T47" fmla="*/ 942 h 1249"/>
                <a:gd name="T48" fmla="*/ 269 w 1089"/>
                <a:gd name="T49" fmla="*/ 858 h 1249"/>
                <a:gd name="T50" fmla="*/ 288 w 1089"/>
                <a:gd name="T51" fmla="*/ 807 h 1249"/>
                <a:gd name="T52" fmla="*/ 275 w 1089"/>
                <a:gd name="T53" fmla="*/ 724 h 1249"/>
                <a:gd name="T54" fmla="*/ 250 w 1089"/>
                <a:gd name="T55" fmla="*/ 692 h 1249"/>
                <a:gd name="T56" fmla="*/ 186 w 1089"/>
                <a:gd name="T57" fmla="*/ 666 h 1249"/>
                <a:gd name="T58" fmla="*/ 122 w 1089"/>
                <a:gd name="T59" fmla="*/ 666 h 1249"/>
                <a:gd name="T60" fmla="*/ 83 w 1089"/>
                <a:gd name="T61" fmla="*/ 711 h 1249"/>
                <a:gd name="T62" fmla="*/ 13 w 1089"/>
                <a:gd name="T63" fmla="*/ 717 h 1249"/>
                <a:gd name="T64" fmla="*/ 26 w 1089"/>
                <a:gd name="T65" fmla="*/ 679 h 1249"/>
                <a:gd name="T66" fmla="*/ 70 w 1089"/>
                <a:gd name="T67" fmla="*/ 653 h 1249"/>
                <a:gd name="T68" fmla="*/ 6 w 1089"/>
                <a:gd name="T69" fmla="*/ 634 h 1249"/>
                <a:gd name="T70" fmla="*/ 38 w 1089"/>
                <a:gd name="T71" fmla="*/ 602 h 1249"/>
                <a:gd name="T72" fmla="*/ 90 w 1089"/>
                <a:gd name="T73" fmla="*/ 589 h 1249"/>
                <a:gd name="T74" fmla="*/ 141 w 1089"/>
                <a:gd name="T75" fmla="*/ 570 h 1249"/>
                <a:gd name="T76" fmla="*/ 96 w 1089"/>
                <a:gd name="T77" fmla="*/ 557 h 1249"/>
                <a:gd name="T78" fmla="*/ 45 w 1089"/>
                <a:gd name="T79" fmla="*/ 557 h 1249"/>
                <a:gd name="T80" fmla="*/ 45 w 1089"/>
                <a:gd name="T81" fmla="*/ 493 h 1249"/>
                <a:gd name="T82" fmla="*/ 96 w 1089"/>
                <a:gd name="T83" fmla="*/ 519 h 1249"/>
                <a:gd name="T84" fmla="*/ 109 w 1089"/>
                <a:gd name="T85" fmla="*/ 461 h 1249"/>
                <a:gd name="T86" fmla="*/ 90 w 1089"/>
                <a:gd name="T87" fmla="*/ 410 h 1249"/>
                <a:gd name="T88" fmla="*/ 115 w 1089"/>
                <a:gd name="T89" fmla="*/ 359 h 1249"/>
                <a:gd name="T90" fmla="*/ 115 w 1089"/>
                <a:gd name="T91" fmla="*/ 282 h 1249"/>
                <a:gd name="T92" fmla="*/ 128 w 1089"/>
                <a:gd name="T93" fmla="*/ 237 h 1249"/>
                <a:gd name="T94" fmla="*/ 122 w 1089"/>
                <a:gd name="T95" fmla="*/ 180 h 1249"/>
                <a:gd name="T96" fmla="*/ 179 w 1089"/>
                <a:gd name="T97" fmla="*/ 180 h 1249"/>
                <a:gd name="T98" fmla="*/ 186 w 1089"/>
                <a:gd name="T99" fmla="*/ 225 h 1249"/>
                <a:gd name="T100" fmla="*/ 243 w 1089"/>
                <a:gd name="T101" fmla="*/ 244 h 1249"/>
                <a:gd name="T102" fmla="*/ 269 w 1089"/>
                <a:gd name="T103" fmla="*/ 257 h 1249"/>
                <a:gd name="T104" fmla="*/ 295 w 1089"/>
                <a:gd name="T105" fmla="*/ 295 h 1249"/>
                <a:gd name="T106" fmla="*/ 359 w 1089"/>
                <a:gd name="T107" fmla="*/ 308 h 1249"/>
                <a:gd name="T108" fmla="*/ 403 w 1089"/>
                <a:gd name="T109" fmla="*/ 301 h 1249"/>
                <a:gd name="T110" fmla="*/ 397 w 1089"/>
                <a:gd name="T111" fmla="*/ 244 h 1249"/>
                <a:gd name="T112" fmla="*/ 429 w 1089"/>
                <a:gd name="T113" fmla="*/ 186 h 1249"/>
                <a:gd name="T114" fmla="*/ 468 w 1089"/>
                <a:gd name="T115" fmla="*/ 77 h 1249"/>
                <a:gd name="T116" fmla="*/ 500 w 1089"/>
                <a:gd name="T117" fmla="*/ 45 h 1249"/>
                <a:gd name="T118" fmla="*/ 532 w 1089"/>
                <a:gd name="T119" fmla="*/ 52 h 1249"/>
                <a:gd name="T120" fmla="*/ 570 w 1089"/>
                <a:gd name="T121" fmla="*/ 39 h 1249"/>
                <a:gd name="T122" fmla="*/ 615 w 1089"/>
                <a:gd name="T123" fmla="*/ 39 h 1249"/>
                <a:gd name="T124" fmla="*/ 692 w 1089"/>
                <a:gd name="T125" fmla="*/ 13 h 1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89" h="1249">
                  <a:moveTo>
                    <a:pt x="711" y="0"/>
                  </a:moveTo>
                  <a:lnTo>
                    <a:pt x="858" y="96"/>
                  </a:lnTo>
                  <a:lnTo>
                    <a:pt x="967" y="167"/>
                  </a:lnTo>
                  <a:lnTo>
                    <a:pt x="1005" y="186"/>
                  </a:lnTo>
                  <a:lnTo>
                    <a:pt x="1012" y="192"/>
                  </a:lnTo>
                  <a:lnTo>
                    <a:pt x="1031" y="199"/>
                  </a:lnTo>
                  <a:lnTo>
                    <a:pt x="1037" y="231"/>
                  </a:lnTo>
                  <a:lnTo>
                    <a:pt x="1037" y="353"/>
                  </a:lnTo>
                  <a:lnTo>
                    <a:pt x="1037" y="481"/>
                  </a:lnTo>
                  <a:lnTo>
                    <a:pt x="1044" y="500"/>
                  </a:lnTo>
                  <a:lnTo>
                    <a:pt x="1044" y="513"/>
                  </a:lnTo>
                  <a:lnTo>
                    <a:pt x="1044" y="532"/>
                  </a:lnTo>
                  <a:lnTo>
                    <a:pt x="1037" y="570"/>
                  </a:lnTo>
                  <a:lnTo>
                    <a:pt x="1025" y="596"/>
                  </a:lnTo>
                  <a:lnTo>
                    <a:pt x="1018" y="615"/>
                  </a:lnTo>
                  <a:lnTo>
                    <a:pt x="1018" y="628"/>
                  </a:lnTo>
                  <a:lnTo>
                    <a:pt x="1031" y="653"/>
                  </a:lnTo>
                  <a:lnTo>
                    <a:pt x="1031" y="666"/>
                  </a:lnTo>
                  <a:lnTo>
                    <a:pt x="1031" y="673"/>
                  </a:lnTo>
                  <a:lnTo>
                    <a:pt x="1037" y="673"/>
                  </a:lnTo>
                  <a:lnTo>
                    <a:pt x="1044" y="673"/>
                  </a:lnTo>
                  <a:lnTo>
                    <a:pt x="1044" y="666"/>
                  </a:lnTo>
                  <a:lnTo>
                    <a:pt x="1050" y="666"/>
                  </a:lnTo>
                  <a:lnTo>
                    <a:pt x="1050" y="673"/>
                  </a:lnTo>
                  <a:lnTo>
                    <a:pt x="1050" y="666"/>
                  </a:lnTo>
                  <a:lnTo>
                    <a:pt x="1057" y="666"/>
                  </a:lnTo>
                  <a:lnTo>
                    <a:pt x="1063" y="666"/>
                  </a:lnTo>
                  <a:lnTo>
                    <a:pt x="1063" y="679"/>
                  </a:lnTo>
                  <a:lnTo>
                    <a:pt x="1069" y="717"/>
                  </a:lnTo>
                  <a:lnTo>
                    <a:pt x="1069" y="724"/>
                  </a:lnTo>
                  <a:lnTo>
                    <a:pt x="1069" y="737"/>
                  </a:lnTo>
                  <a:lnTo>
                    <a:pt x="1069" y="781"/>
                  </a:lnTo>
                  <a:lnTo>
                    <a:pt x="1082" y="826"/>
                  </a:lnTo>
                  <a:lnTo>
                    <a:pt x="1089" y="839"/>
                  </a:lnTo>
                  <a:lnTo>
                    <a:pt x="1076" y="839"/>
                  </a:lnTo>
                  <a:lnTo>
                    <a:pt x="1069" y="839"/>
                  </a:lnTo>
                  <a:lnTo>
                    <a:pt x="1063" y="839"/>
                  </a:lnTo>
                  <a:lnTo>
                    <a:pt x="1050" y="846"/>
                  </a:lnTo>
                  <a:lnTo>
                    <a:pt x="1044" y="846"/>
                  </a:lnTo>
                  <a:lnTo>
                    <a:pt x="1044" y="852"/>
                  </a:lnTo>
                  <a:lnTo>
                    <a:pt x="1037" y="852"/>
                  </a:lnTo>
                  <a:lnTo>
                    <a:pt x="1031" y="858"/>
                  </a:lnTo>
                  <a:lnTo>
                    <a:pt x="1025" y="858"/>
                  </a:lnTo>
                  <a:lnTo>
                    <a:pt x="1018" y="871"/>
                  </a:lnTo>
                  <a:lnTo>
                    <a:pt x="1012" y="871"/>
                  </a:lnTo>
                  <a:lnTo>
                    <a:pt x="1012" y="878"/>
                  </a:lnTo>
                  <a:lnTo>
                    <a:pt x="999" y="884"/>
                  </a:lnTo>
                  <a:lnTo>
                    <a:pt x="999" y="890"/>
                  </a:lnTo>
                  <a:lnTo>
                    <a:pt x="993" y="890"/>
                  </a:lnTo>
                  <a:lnTo>
                    <a:pt x="986" y="884"/>
                  </a:lnTo>
                  <a:lnTo>
                    <a:pt x="980" y="884"/>
                  </a:lnTo>
                  <a:lnTo>
                    <a:pt x="973" y="878"/>
                  </a:lnTo>
                  <a:lnTo>
                    <a:pt x="961" y="871"/>
                  </a:lnTo>
                  <a:lnTo>
                    <a:pt x="941" y="871"/>
                  </a:lnTo>
                  <a:lnTo>
                    <a:pt x="935" y="878"/>
                  </a:lnTo>
                  <a:lnTo>
                    <a:pt x="922" y="884"/>
                  </a:lnTo>
                  <a:lnTo>
                    <a:pt x="916" y="890"/>
                  </a:lnTo>
                  <a:lnTo>
                    <a:pt x="916" y="897"/>
                  </a:lnTo>
                  <a:lnTo>
                    <a:pt x="916" y="903"/>
                  </a:lnTo>
                  <a:lnTo>
                    <a:pt x="909" y="910"/>
                  </a:lnTo>
                  <a:lnTo>
                    <a:pt x="903" y="910"/>
                  </a:lnTo>
                  <a:lnTo>
                    <a:pt x="897" y="916"/>
                  </a:lnTo>
                  <a:lnTo>
                    <a:pt x="890" y="922"/>
                  </a:lnTo>
                  <a:lnTo>
                    <a:pt x="890" y="916"/>
                  </a:lnTo>
                  <a:lnTo>
                    <a:pt x="884" y="910"/>
                  </a:lnTo>
                  <a:lnTo>
                    <a:pt x="877" y="903"/>
                  </a:lnTo>
                  <a:lnTo>
                    <a:pt x="877" y="897"/>
                  </a:lnTo>
                  <a:lnTo>
                    <a:pt x="877" y="890"/>
                  </a:lnTo>
                  <a:lnTo>
                    <a:pt x="871" y="884"/>
                  </a:lnTo>
                  <a:lnTo>
                    <a:pt x="865" y="884"/>
                  </a:lnTo>
                  <a:lnTo>
                    <a:pt x="852" y="884"/>
                  </a:lnTo>
                  <a:lnTo>
                    <a:pt x="839" y="884"/>
                  </a:lnTo>
                  <a:lnTo>
                    <a:pt x="833" y="878"/>
                  </a:lnTo>
                  <a:lnTo>
                    <a:pt x="826" y="878"/>
                  </a:lnTo>
                  <a:lnTo>
                    <a:pt x="813" y="878"/>
                  </a:lnTo>
                  <a:lnTo>
                    <a:pt x="800" y="871"/>
                  </a:lnTo>
                  <a:lnTo>
                    <a:pt x="794" y="871"/>
                  </a:lnTo>
                  <a:lnTo>
                    <a:pt x="788" y="865"/>
                  </a:lnTo>
                  <a:lnTo>
                    <a:pt x="775" y="865"/>
                  </a:lnTo>
                  <a:lnTo>
                    <a:pt x="768" y="858"/>
                  </a:lnTo>
                  <a:lnTo>
                    <a:pt x="762" y="865"/>
                  </a:lnTo>
                  <a:lnTo>
                    <a:pt x="756" y="865"/>
                  </a:lnTo>
                  <a:lnTo>
                    <a:pt x="749" y="871"/>
                  </a:lnTo>
                  <a:lnTo>
                    <a:pt x="743" y="878"/>
                  </a:lnTo>
                  <a:lnTo>
                    <a:pt x="730" y="884"/>
                  </a:lnTo>
                  <a:lnTo>
                    <a:pt x="730" y="890"/>
                  </a:lnTo>
                  <a:lnTo>
                    <a:pt x="730" y="897"/>
                  </a:lnTo>
                  <a:lnTo>
                    <a:pt x="724" y="910"/>
                  </a:lnTo>
                  <a:lnTo>
                    <a:pt x="717" y="922"/>
                  </a:lnTo>
                  <a:lnTo>
                    <a:pt x="698" y="948"/>
                  </a:lnTo>
                  <a:lnTo>
                    <a:pt x="692" y="961"/>
                  </a:lnTo>
                  <a:lnTo>
                    <a:pt x="685" y="967"/>
                  </a:lnTo>
                  <a:lnTo>
                    <a:pt x="685" y="974"/>
                  </a:lnTo>
                  <a:lnTo>
                    <a:pt x="685" y="986"/>
                  </a:lnTo>
                  <a:lnTo>
                    <a:pt x="685" y="993"/>
                  </a:lnTo>
                  <a:lnTo>
                    <a:pt x="692" y="993"/>
                  </a:lnTo>
                  <a:lnTo>
                    <a:pt x="692" y="999"/>
                  </a:lnTo>
                  <a:lnTo>
                    <a:pt x="692" y="1012"/>
                  </a:lnTo>
                  <a:lnTo>
                    <a:pt x="692" y="1018"/>
                  </a:lnTo>
                  <a:lnTo>
                    <a:pt x="698" y="1031"/>
                  </a:lnTo>
                  <a:lnTo>
                    <a:pt x="698" y="1038"/>
                  </a:lnTo>
                  <a:lnTo>
                    <a:pt x="704" y="1044"/>
                  </a:lnTo>
                  <a:lnTo>
                    <a:pt x="704" y="1050"/>
                  </a:lnTo>
                  <a:lnTo>
                    <a:pt x="704" y="1057"/>
                  </a:lnTo>
                  <a:lnTo>
                    <a:pt x="704" y="1063"/>
                  </a:lnTo>
                  <a:lnTo>
                    <a:pt x="711" y="1063"/>
                  </a:lnTo>
                  <a:lnTo>
                    <a:pt x="704" y="1063"/>
                  </a:lnTo>
                  <a:lnTo>
                    <a:pt x="698" y="1063"/>
                  </a:lnTo>
                  <a:lnTo>
                    <a:pt x="698" y="1070"/>
                  </a:lnTo>
                  <a:lnTo>
                    <a:pt x="692" y="1070"/>
                  </a:lnTo>
                  <a:lnTo>
                    <a:pt x="685" y="1070"/>
                  </a:lnTo>
                  <a:lnTo>
                    <a:pt x="679" y="1070"/>
                  </a:lnTo>
                  <a:lnTo>
                    <a:pt x="679" y="1076"/>
                  </a:lnTo>
                  <a:lnTo>
                    <a:pt x="679" y="1082"/>
                  </a:lnTo>
                  <a:lnTo>
                    <a:pt x="672" y="1082"/>
                  </a:lnTo>
                  <a:lnTo>
                    <a:pt x="672" y="1089"/>
                  </a:lnTo>
                  <a:lnTo>
                    <a:pt x="672" y="1095"/>
                  </a:lnTo>
                  <a:lnTo>
                    <a:pt x="672" y="1102"/>
                  </a:lnTo>
                  <a:lnTo>
                    <a:pt x="666" y="1102"/>
                  </a:lnTo>
                  <a:lnTo>
                    <a:pt x="660" y="1102"/>
                  </a:lnTo>
                  <a:lnTo>
                    <a:pt x="660" y="1108"/>
                  </a:lnTo>
                  <a:lnTo>
                    <a:pt x="653" y="1108"/>
                  </a:lnTo>
                  <a:lnTo>
                    <a:pt x="647" y="1108"/>
                  </a:lnTo>
                  <a:lnTo>
                    <a:pt x="640" y="1108"/>
                  </a:lnTo>
                  <a:lnTo>
                    <a:pt x="640" y="1114"/>
                  </a:lnTo>
                  <a:lnTo>
                    <a:pt x="640" y="1108"/>
                  </a:lnTo>
                  <a:lnTo>
                    <a:pt x="634" y="1108"/>
                  </a:lnTo>
                  <a:lnTo>
                    <a:pt x="628" y="1108"/>
                  </a:lnTo>
                  <a:lnTo>
                    <a:pt x="621" y="1108"/>
                  </a:lnTo>
                  <a:lnTo>
                    <a:pt x="615" y="1108"/>
                  </a:lnTo>
                  <a:lnTo>
                    <a:pt x="615" y="1114"/>
                  </a:lnTo>
                  <a:lnTo>
                    <a:pt x="608" y="1114"/>
                  </a:lnTo>
                  <a:lnTo>
                    <a:pt x="608" y="1121"/>
                  </a:lnTo>
                  <a:lnTo>
                    <a:pt x="602" y="1121"/>
                  </a:lnTo>
                  <a:lnTo>
                    <a:pt x="602" y="1114"/>
                  </a:lnTo>
                  <a:lnTo>
                    <a:pt x="596" y="1114"/>
                  </a:lnTo>
                  <a:lnTo>
                    <a:pt x="589" y="1121"/>
                  </a:lnTo>
                  <a:lnTo>
                    <a:pt x="583" y="1114"/>
                  </a:lnTo>
                  <a:lnTo>
                    <a:pt x="576" y="1114"/>
                  </a:lnTo>
                  <a:lnTo>
                    <a:pt x="570" y="1114"/>
                  </a:lnTo>
                  <a:lnTo>
                    <a:pt x="570" y="1121"/>
                  </a:lnTo>
                  <a:lnTo>
                    <a:pt x="564" y="1114"/>
                  </a:lnTo>
                  <a:lnTo>
                    <a:pt x="564" y="1121"/>
                  </a:lnTo>
                  <a:lnTo>
                    <a:pt x="564" y="1114"/>
                  </a:lnTo>
                  <a:lnTo>
                    <a:pt x="557" y="1114"/>
                  </a:lnTo>
                  <a:lnTo>
                    <a:pt x="551" y="1114"/>
                  </a:lnTo>
                  <a:lnTo>
                    <a:pt x="551" y="1108"/>
                  </a:lnTo>
                  <a:lnTo>
                    <a:pt x="544" y="1108"/>
                  </a:lnTo>
                  <a:lnTo>
                    <a:pt x="538" y="1108"/>
                  </a:lnTo>
                  <a:lnTo>
                    <a:pt x="538" y="1102"/>
                  </a:lnTo>
                  <a:lnTo>
                    <a:pt x="532" y="1095"/>
                  </a:lnTo>
                  <a:lnTo>
                    <a:pt x="532" y="1102"/>
                  </a:lnTo>
                  <a:lnTo>
                    <a:pt x="525" y="1102"/>
                  </a:lnTo>
                  <a:lnTo>
                    <a:pt x="519" y="1102"/>
                  </a:lnTo>
                  <a:lnTo>
                    <a:pt x="519" y="1095"/>
                  </a:lnTo>
                  <a:lnTo>
                    <a:pt x="512" y="1095"/>
                  </a:lnTo>
                  <a:lnTo>
                    <a:pt x="512" y="1089"/>
                  </a:lnTo>
                  <a:lnTo>
                    <a:pt x="506" y="1089"/>
                  </a:lnTo>
                  <a:lnTo>
                    <a:pt x="506" y="1082"/>
                  </a:lnTo>
                  <a:lnTo>
                    <a:pt x="506" y="1076"/>
                  </a:lnTo>
                  <a:lnTo>
                    <a:pt x="500" y="1076"/>
                  </a:lnTo>
                  <a:lnTo>
                    <a:pt x="500" y="1070"/>
                  </a:lnTo>
                  <a:lnTo>
                    <a:pt x="506" y="1070"/>
                  </a:lnTo>
                  <a:lnTo>
                    <a:pt x="500" y="1070"/>
                  </a:lnTo>
                  <a:lnTo>
                    <a:pt x="500" y="1063"/>
                  </a:lnTo>
                  <a:lnTo>
                    <a:pt x="493" y="1063"/>
                  </a:lnTo>
                  <a:lnTo>
                    <a:pt x="493" y="1070"/>
                  </a:lnTo>
                  <a:lnTo>
                    <a:pt x="487" y="1070"/>
                  </a:lnTo>
                  <a:lnTo>
                    <a:pt x="480" y="1070"/>
                  </a:lnTo>
                  <a:lnTo>
                    <a:pt x="480" y="1076"/>
                  </a:lnTo>
                  <a:lnTo>
                    <a:pt x="474" y="1076"/>
                  </a:lnTo>
                  <a:lnTo>
                    <a:pt x="474" y="1070"/>
                  </a:lnTo>
                  <a:lnTo>
                    <a:pt x="474" y="1076"/>
                  </a:lnTo>
                  <a:lnTo>
                    <a:pt x="468" y="1076"/>
                  </a:lnTo>
                  <a:lnTo>
                    <a:pt x="461" y="1076"/>
                  </a:lnTo>
                  <a:lnTo>
                    <a:pt x="461" y="1070"/>
                  </a:lnTo>
                  <a:lnTo>
                    <a:pt x="455" y="1070"/>
                  </a:lnTo>
                  <a:lnTo>
                    <a:pt x="448" y="1070"/>
                  </a:lnTo>
                  <a:lnTo>
                    <a:pt x="442" y="1070"/>
                  </a:lnTo>
                  <a:lnTo>
                    <a:pt x="442" y="1076"/>
                  </a:lnTo>
                  <a:lnTo>
                    <a:pt x="442" y="1082"/>
                  </a:lnTo>
                  <a:lnTo>
                    <a:pt x="442" y="1089"/>
                  </a:lnTo>
                  <a:lnTo>
                    <a:pt x="435" y="1089"/>
                  </a:lnTo>
                  <a:lnTo>
                    <a:pt x="435" y="1095"/>
                  </a:lnTo>
                  <a:lnTo>
                    <a:pt x="429" y="1095"/>
                  </a:lnTo>
                  <a:lnTo>
                    <a:pt x="429" y="1102"/>
                  </a:lnTo>
                  <a:lnTo>
                    <a:pt x="423" y="1102"/>
                  </a:lnTo>
                  <a:lnTo>
                    <a:pt x="423" y="1108"/>
                  </a:lnTo>
                  <a:lnTo>
                    <a:pt x="416" y="1108"/>
                  </a:lnTo>
                  <a:lnTo>
                    <a:pt x="416" y="1102"/>
                  </a:lnTo>
                  <a:lnTo>
                    <a:pt x="416" y="1108"/>
                  </a:lnTo>
                  <a:lnTo>
                    <a:pt x="410" y="1108"/>
                  </a:lnTo>
                  <a:lnTo>
                    <a:pt x="403" y="1108"/>
                  </a:lnTo>
                  <a:lnTo>
                    <a:pt x="403" y="1114"/>
                  </a:lnTo>
                  <a:lnTo>
                    <a:pt x="403" y="1121"/>
                  </a:lnTo>
                  <a:lnTo>
                    <a:pt x="397" y="1121"/>
                  </a:lnTo>
                  <a:lnTo>
                    <a:pt x="397" y="1127"/>
                  </a:lnTo>
                  <a:lnTo>
                    <a:pt x="391" y="1127"/>
                  </a:lnTo>
                  <a:lnTo>
                    <a:pt x="391" y="1134"/>
                  </a:lnTo>
                  <a:lnTo>
                    <a:pt x="384" y="1134"/>
                  </a:lnTo>
                  <a:lnTo>
                    <a:pt x="384" y="1127"/>
                  </a:lnTo>
                  <a:lnTo>
                    <a:pt x="384" y="1121"/>
                  </a:lnTo>
                  <a:lnTo>
                    <a:pt x="378" y="1121"/>
                  </a:lnTo>
                  <a:lnTo>
                    <a:pt x="371" y="1121"/>
                  </a:lnTo>
                  <a:lnTo>
                    <a:pt x="365" y="1121"/>
                  </a:lnTo>
                  <a:lnTo>
                    <a:pt x="359" y="1121"/>
                  </a:lnTo>
                  <a:lnTo>
                    <a:pt x="359" y="1127"/>
                  </a:lnTo>
                  <a:lnTo>
                    <a:pt x="359" y="1134"/>
                  </a:lnTo>
                  <a:lnTo>
                    <a:pt x="365" y="1134"/>
                  </a:lnTo>
                  <a:lnTo>
                    <a:pt x="359" y="1140"/>
                  </a:lnTo>
                  <a:lnTo>
                    <a:pt x="359" y="1146"/>
                  </a:lnTo>
                  <a:lnTo>
                    <a:pt x="359" y="1153"/>
                  </a:lnTo>
                  <a:lnTo>
                    <a:pt x="352" y="1153"/>
                  </a:lnTo>
                  <a:lnTo>
                    <a:pt x="352" y="1159"/>
                  </a:lnTo>
                  <a:lnTo>
                    <a:pt x="352" y="1166"/>
                  </a:lnTo>
                  <a:lnTo>
                    <a:pt x="346" y="1166"/>
                  </a:lnTo>
                  <a:lnTo>
                    <a:pt x="339" y="1166"/>
                  </a:lnTo>
                  <a:lnTo>
                    <a:pt x="339" y="1172"/>
                  </a:lnTo>
                  <a:lnTo>
                    <a:pt x="333" y="1178"/>
                  </a:lnTo>
                  <a:lnTo>
                    <a:pt x="339" y="1185"/>
                  </a:lnTo>
                  <a:lnTo>
                    <a:pt x="333" y="1185"/>
                  </a:lnTo>
                  <a:lnTo>
                    <a:pt x="327" y="1185"/>
                  </a:lnTo>
                  <a:lnTo>
                    <a:pt x="327" y="1191"/>
                  </a:lnTo>
                  <a:lnTo>
                    <a:pt x="327" y="1198"/>
                  </a:lnTo>
                  <a:lnTo>
                    <a:pt x="320" y="1198"/>
                  </a:lnTo>
                  <a:lnTo>
                    <a:pt x="320" y="1204"/>
                  </a:lnTo>
                  <a:lnTo>
                    <a:pt x="314" y="1204"/>
                  </a:lnTo>
                  <a:lnTo>
                    <a:pt x="314" y="1210"/>
                  </a:lnTo>
                  <a:lnTo>
                    <a:pt x="320" y="1217"/>
                  </a:lnTo>
                  <a:lnTo>
                    <a:pt x="320" y="1223"/>
                  </a:lnTo>
                  <a:lnTo>
                    <a:pt x="320" y="1230"/>
                  </a:lnTo>
                  <a:lnTo>
                    <a:pt x="314" y="1230"/>
                  </a:lnTo>
                  <a:lnTo>
                    <a:pt x="307" y="1230"/>
                  </a:lnTo>
                  <a:lnTo>
                    <a:pt x="301" y="1230"/>
                  </a:lnTo>
                  <a:lnTo>
                    <a:pt x="295" y="1230"/>
                  </a:lnTo>
                  <a:lnTo>
                    <a:pt x="295" y="1236"/>
                  </a:lnTo>
                  <a:lnTo>
                    <a:pt x="288" y="1236"/>
                  </a:lnTo>
                  <a:lnTo>
                    <a:pt x="288" y="1242"/>
                  </a:lnTo>
                  <a:lnTo>
                    <a:pt x="282" y="1242"/>
                  </a:lnTo>
                  <a:lnTo>
                    <a:pt x="282" y="1249"/>
                  </a:lnTo>
                  <a:lnTo>
                    <a:pt x="275" y="1249"/>
                  </a:lnTo>
                  <a:lnTo>
                    <a:pt x="275" y="1242"/>
                  </a:lnTo>
                  <a:lnTo>
                    <a:pt x="269" y="1242"/>
                  </a:lnTo>
                  <a:lnTo>
                    <a:pt x="269" y="1236"/>
                  </a:lnTo>
                  <a:lnTo>
                    <a:pt x="269" y="1230"/>
                  </a:lnTo>
                  <a:lnTo>
                    <a:pt x="263" y="1223"/>
                  </a:lnTo>
                  <a:lnTo>
                    <a:pt x="263" y="1217"/>
                  </a:lnTo>
                  <a:lnTo>
                    <a:pt x="256" y="1210"/>
                  </a:lnTo>
                  <a:lnTo>
                    <a:pt x="256" y="1204"/>
                  </a:lnTo>
                  <a:lnTo>
                    <a:pt x="256" y="1198"/>
                  </a:lnTo>
                  <a:lnTo>
                    <a:pt x="256" y="1191"/>
                  </a:lnTo>
                  <a:lnTo>
                    <a:pt x="256" y="1178"/>
                  </a:lnTo>
                  <a:lnTo>
                    <a:pt x="256" y="1172"/>
                  </a:lnTo>
                  <a:lnTo>
                    <a:pt x="250" y="1166"/>
                  </a:lnTo>
                  <a:lnTo>
                    <a:pt x="243" y="1166"/>
                  </a:lnTo>
                  <a:lnTo>
                    <a:pt x="243" y="1159"/>
                  </a:lnTo>
                  <a:lnTo>
                    <a:pt x="237" y="1159"/>
                  </a:lnTo>
                  <a:lnTo>
                    <a:pt x="224" y="1127"/>
                  </a:lnTo>
                  <a:lnTo>
                    <a:pt x="224" y="1114"/>
                  </a:lnTo>
                  <a:lnTo>
                    <a:pt x="218" y="1108"/>
                  </a:lnTo>
                  <a:lnTo>
                    <a:pt x="218" y="1102"/>
                  </a:lnTo>
                  <a:lnTo>
                    <a:pt x="211" y="1095"/>
                  </a:lnTo>
                  <a:lnTo>
                    <a:pt x="211" y="1089"/>
                  </a:lnTo>
                  <a:lnTo>
                    <a:pt x="205" y="1082"/>
                  </a:lnTo>
                  <a:lnTo>
                    <a:pt x="205" y="1076"/>
                  </a:lnTo>
                  <a:lnTo>
                    <a:pt x="211" y="1070"/>
                  </a:lnTo>
                  <a:lnTo>
                    <a:pt x="211" y="1063"/>
                  </a:lnTo>
                  <a:lnTo>
                    <a:pt x="211" y="1057"/>
                  </a:lnTo>
                  <a:lnTo>
                    <a:pt x="211" y="1050"/>
                  </a:lnTo>
                  <a:lnTo>
                    <a:pt x="218" y="1044"/>
                  </a:lnTo>
                  <a:lnTo>
                    <a:pt x="218" y="1038"/>
                  </a:lnTo>
                  <a:lnTo>
                    <a:pt x="224" y="1038"/>
                  </a:lnTo>
                  <a:lnTo>
                    <a:pt x="231" y="1031"/>
                  </a:lnTo>
                  <a:lnTo>
                    <a:pt x="231" y="1025"/>
                  </a:lnTo>
                  <a:lnTo>
                    <a:pt x="237" y="1018"/>
                  </a:lnTo>
                  <a:lnTo>
                    <a:pt x="237" y="1012"/>
                  </a:lnTo>
                  <a:lnTo>
                    <a:pt x="237" y="1006"/>
                  </a:lnTo>
                  <a:lnTo>
                    <a:pt x="231" y="999"/>
                  </a:lnTo>
                  <a:lnTo>
                    <a:pt x="231" y="993"/>
                  </a:lnTo>
                  <a:lnTo>
                    <a:pt x="231" y="986"/>
                  </a:lnTo>
                  <a:lnTo>
                    <a:pt x="231" y="980"/>
                  </a:lnTo>
                  <a:lnTo>
                    <a:pt x="237" y="980"/>
                  </a:lnTo>
                  <a:lnTo>
                    <a:pt x="243" y="980"/>
                  </a:lnTo>
                  <a:lnTo>
                    <a:pt x="250" y="974"/>
                  </a:lnTo>
                  <a:lnTo>
                    <a:pt x="256" y="967"/>
                  </a:lnTo>
                  <a:lnTo>
                    <a:pt x="256" y="961"/>
                  </a:lnTo>
                  <a:lnTo>
                    <a:pt x="269" y="948"/>
                  </a:lnTo>
                  <a:lnTo>
                    <a:pt x="269" y="942"/>
                  </a:lnTo>
                  <a:lnTo>
                    <a:pt x="275" y="935"/>
                  </a:lnTo>
                  <a:lnTo>
                    <a:pt x="275" y="929"/>
                  </a:lnTo>
                  <a:lnTo>
                    <a:pt x="275" y="922"/>
                  </a:lnTo>
                  <a:lnTo>
                    <a:pt x="269" y="916"/>
                  </a:lnTo>
                  <a:lnTo>
                    <a:pt x="263" y="910"/>
                  </a:lnTo>
                  <a:lnTo>
                    <a:pt x="256" y="897"/>
                  </a:lnTo>
                  <a:lnTo>
                    <a:pt x="256" y="890"/>
                  </a:lnTo>
                  <a:lnTo>
                    <a:pt x="256" y="884"/>
                  </a:lnTo>
                  <a:lnTo>
                    <a:pt x="256" y="878"/>
                  </a:lnTo>
                  <a:lnTo>
                    <a:pt x="263" y="871"/>
                  </a:lnTo>
                  <a:lnTo>
                    <a:pt x="263" y="865"/>
                  </a:lnTo>
                  <a:lnTo>
                    <a:pt x="269" y="858"/>
                  </a:lnTo>
                  <a:lnTo>
                    <a:pt x="275" y="858"/>
                  </a:lnTo>
                  <a:lnTo>
                    <a:pt x="275" y="852"/>
                  </a:lnTo>
                  <a:lnTo>
                    <a:pt x="275" y="846"/>
                  </a:lnTo>
                  <a:lnTo>
                    <a:pt x="282" y="846"/>
                  </a:lnTo>
                  <a:lnTo>
                    <a:pt x="282" y="839"/>
                  </a:lnTo>
                  <a:lnTo>
                    <a:pt x="288" y="839"/>
                  </a:lnTo>
                  <a:lnTo>
                    <a:pt x="295" y="839"/>
                  </a:lnTo>
                  <a:lnTo>
                    <a:pt x="295" y="833"/>
                  </a:lnTo>
                  <a:lnTo>
                    <a:pt x="295" y="826"/>
                  </a:lnTo>
                  <a:lnTo>
                    <a:pt x="295" y="820"/>
                  </a:lnTo>
                  <a:lnTo>
                    <a:pt x="288" y="813"/>
                  </a:lnTo>
                  <a:lnTo>
                    <a:pt x="288" y="807"/>
                  </a:lnTo>
                  <a:lnTo>
                    <a:pt x="295" y="801"/>
                  </a:lnTo>
                  <a:lnTo>
                    <a:pt x="295" y="794"/>
                  </a:lnTo>
                  <a:lnTo>
                    <a:pt x="301" y="781"/>
                  </a:lnTo>
                  <a:lnTo>
                    <a:pt x="307" y="762"/>
                  </a:lnTo>
                  <a:lnTo>
                    <a:pt x="307" y="756"/>
                  </a:lnTo>
                  <a:lnTo>
                    <a:pt x="307" y="749"/>
                  </a:lnTo>
                  <a:lnTo>
                    <a:pt x="301" y="743"/>
                  </a:lnTo>
                  <a:lnTo>
                    <a:pt x="301" y="737"/>
                  </a:lnTo>
                  <a:lnTo>
                    <a:pt x="295" y="730"/>
                  </a:lnTo>
                  <a:lnTo>
                    <a:pt x="288" y="730"/>
                  </a:lnTo>
                  <a:lnTo>
                    <a:pt x="282" y="730"/>
                  </a:lnTo>
                  <a:lnTo>
                    <a:pt x="275" y="724"/>
                  </a:lnTo>
                  <a:lnTo>
                    <a:pt x="269" y="724"/>
                  </a:lnTo>
                  <a:lnTo>
                    <a:pt x="269" y="717"/>
                  </a:lnTo>
                  <a:lnTo>
                    <a:pt x="263" y="717"/>
                  </a:lnTo>
                  <a:lnTo>
                    <a:pt x="256" y="717"/>
                  </a:lnTo>
                  <a:lnTo>
                    <a:pt x="250" y="717"/>
                  </a:lnTo>
                  <a:lnTo>
                    <a:pt x="250" y="711"/>
                  </a:lnTo>
                  <a:lnTo>
                    <a:pt x="243" y="711"/>
                  </a:lnTo>
                  <a:lnTo>
                    <a:pt x="243" y="705"/>
                  </a:lnTo>
                  <a:lnTo>
                    <a:pt x="250" y="705"/>
                  </a:lnTo>
                  <a:lnTo>
                    <a:pt x="250" y="698"/>
                  </a:lnTo>
                  <a:lnTo>
                    <a:pt x="256" y="698"/>
                  </a:lnTo>
                  <a:lnTo>
                    <a:pt x="250" y="692"/>
                  </a:lnTo>
                  <a:lnTo>
                    <a:pt x="250" y="685"/>
                  </a:lnTo>
                  <a:lnTo>
                    <a:pt x="243" y="679"/>
                  </a:lnTo>
                  <a:lnTo>
                    <a:pt x="237" y="673"/>
                  </a:lnTo>
                  <a:lnTo>
                    <a:pt x="231" y="673"/>
                  </a:lnTo>
                  <a:lnTo>
                    <a:pt x="224" y="673"/>
                  </a:lnTo>
                  <a:lnTo>
                    <a:pt x="218" y="673"/>
                  </a:lnTo>
                  <a:lnTo>
                    <a:pt x="218" y="666"/>
                  </a:lnTo>
                  <a:lnTo>
                    <a:pt x="211" y="666"/>
                  </a:lnTo>
                  <a:lnTo>
                    <a:pt x="205" y="666"/>
                  </a:lnTo>
                  <a:lnTo>
                    <a:pt x="199" y="666"/>
                  </a:lnTo>
                  <a:lnTo>
                    <a:pt x="192" y="666"/>
                  </a:lnTo>
                  <a:lnTo>
                    <a:pt x="186" y="666"/>
                  </a:lnTo>
                  <a:lnTo>
                    <a:pt x="186" y="660"/>
                  </a:lnTo>
                  <a:lnTo>
                    <a:pt x="179" y="660"/>
                  </a:lnTo>
                  <a:lnTo>
                    <a:pt x="173" y="660"/>
                  </a:lnTo>
                  <a:lnTo>
                    <a:pt x="173" y="666"/>
                  </a:lnTo>
                  <a:lnTo>
                    <a:pt x="167" y="666"/>
                  </a:lnTo>
                  <a:lnTo>
                    <a:pt x="160" y="666"/>
                  </a:lnTo>
                  <a:lnTo>
                    <a:pt x="154" y="666"/>
                  </a:lnTo>
                  <a:lnTo>
                    <a:pt x="147" y="666"/>
                  </a:lnTo>
                  <a:lnTo>
                    <a:pt x="141" y="666"/>
                  </a:lnTo>
                  <a:lnTo>
                    <a:pt x="135" y="666"/>
                  </a:lnTo>
                  <a:lnTo>
                    <a:pt x="128" y="666"/>
                  </a:lnTo>
                  <a:lnTo>
                    <a:pt x="122" y="666"/>
                  </a:lnTo>
                  <a:lnTo>
                    <a:pt x="115" y="666"/>
                  </a:lnTo>
                  <a:lnTo>
                    <a:pt x="115" y="673"/>
                  </a:lnTo>
                  <a:lnTo>
                    <a:pt x="109" y="673"/>
                  </a:lnTo>
                  <a:lnTo>
                    <a:pt x="109" y="679"/>
                  </a:lnTo>
                  <a:lnTo>
                    <a:pt x="109" y="685"/>
                  </a:lnTo>
                  <a:lnTo>
                    <a:pt x="109" y="692"/>
                  </a:lnTo>
                  <a:lnTo>
                    <a:pt x="103" y="698"/>
                  </a:lnTo>
                  <a:lnTo>
                    <a:pt x="103" y="705"/>
                  </a:lnTo>
                  <a:lnTo>
                    <a:pt x="96" y="705"/>
                  </a:lnTo>
                  <a:lnTo>
                    <a:pt x="96" y="711"/>
                  </a:lnTo>
                  <a:lnTo>
                    <a:pt x="90" y="711"/>
                  </a:lnTo>
                  <a:lnTo>
                    <a:pt x="83" y="711"/>
                  </a:lnTo>
                  <a:lnTo>
                    <a:pt x="77" y="711"/>
                  </a:lnTo>
                  <a:lnTo>
                    <a:pt x="70" y="717"/>
                  </a:lnTo>
                  <a:lnTo>
                    <a:pt x="64" y="717"/>
                  </a:lnTo>
                  <a:lnTo>
                    <a:pt x="58" y="724"/>
                  </a:lnTo>
                  <a:lnTo>
                    <a:pt x="51" y="724"/>
                  </a:lnTo>
                  <a:lnTo>
                    <a:pt x="45" y="724"/>
                  </a:lnTo>
                  <a:lnTo>
                    <a:pt x="38" y="730"/>
                  </a:lnTo>
                  <a:lnTo>
                    <a:pt x="32" y="730"/>
                  </a:lnTo>
                  <a:lnTo>
                    <a:pt x="32" y="724"/>
                  </a:lnTo>
                  <a:lnTo>
                    <a:pt x="26" y="724"/>
                  </a:lnTo>
                  <a:lnTo>
                    <a:pt x="19" y="717"/>
                  </a:lnTo>
                  <a:lnTo>
                    <a:pt x="13" y="717"/>
                  </a:lnTo>
                  <a:lnTo>
                    <a:pt x="19" y="717"/>
                  </a:lnTo>
                  <a:lnTo>
                    <a:pt x="13" y="711"/>
                  </a:lnTo>
                  <a:lnTo>
                    <a:pt x="0" y="698"/>
                  </a:lnTo>
                  <a:lnTo>
                    <a:pt x="0" y="692"/>
                  </a:lnTo>
                  <a:lnTo>
                    <a:pt x="0" y="685"/>
                  </a:lnTo>
                  <a:lnTo>
                    <a:pt x="0" y="679"/>
                  </a:lnTo>
                  <a:lnTo>
                    <a:pt x="0" y="673"/>
                  </a:lnTo>
                  <a:lnTo>
                    <a:pt x="6" y="673"/>
                  </a:lnTo>
                  <a:lnTo>
                    <a:pt x="13" y="679"/>
                  </a:lnTo>
                  <a:lnTo>
                    <a:pt x="19" y="679"/>
                  </a:lnTo>
                  <a:lnTo>
                    <a:pt x="26" y="685"/>
                  </a:lnTo>
                  <a:lnTo>
                    <a:pt x="26" y="679"/>
                  </a:lnTo>
                  <a:lnTo>
                    <a:pt x="32" y="679"/>
                  </a:lnTo>
                  <a:lnTo>
                    <a:pt x="38" y="679"/>
                  </a:lnTo>
                  <a:lnTo>
                    <a:pt x="38" y="673"/>
                  </a:lnTo>
                  <a:lnTo>
                    <a:pt x="45" y="673"/>
                  </a:lnTo>
                  <a:lnTo>
                    <a:pt x="51" y="673"/>
                  </a:lnTo>
                  <a:lnTo>
                    <a:pt x="58" y="673"/>
                  </a:lnTo>
                  <a:lnTo>
                    <a:pt x="58" y="666"/>
                  </a:lnTo>
                  <a:lnTo>
                    <a:pt x="64" y="666"/>
                  </a:lnTo>
                  <a:lnTo>
                    <a:pt x="70" y="660"/>
                  </a:lnTo>
                  <a:lnTo>
                    <a:pt x="77" y="660"/>
                  </a:lnTo>
                  <a:lnTo>
                    <a:pt x="77" y="653"/>
                  </a:lnTo>
                  <a:lnTo>
                    <a:pt x="70" y="653"/>
                  </a:lnTo>
                  <a:lnTo>
                    <a:pt x="70" y="647"/>
                  </a:lnTo>
                  <a:lnTo>
                    <a:pt x="64" y="647"/>
                  </a:lnTo>
                  <a:lnTo>
                    <a:pt x="64" y="641"/>
                  </a:lnTo>
                  <a:lnTo>
                    <a:pt x="58" y="641"/>
                  </a:lnTo>
                  <a:lnTo>
                    <a:pt x="51" y="641"/>
                  </a:lnTo>
                  <a:lnTo>
                    <a:pt x="45" y="641"/>
                  </a:lnTo>
                  <a:lnTo>
                    <a:pt x="38" y="641"/>
                  </a:lnTo>
                  <a:lnTo>
                    <a:pt x="32" y="641"/>
                  </a:lnTo>
                  <a:lnTo>
                    <a:pt x="26" y="641"/>
                  </a:lnTo>
                  <a:lnTo>
                    <a:pt x="19" y="641"/>
                  </a:lnTo>
                  <a:lnTo>
                    <a:pt x="13" y="641"/>
                  </a:lnTo>
                  <a:lnTo>
                    <a:pt x="6" y="634"/>
                  </a:lnTo>
                  <a:lnTo>
                    <a:pt x="6" y="628"/>
                  </a:lnTo>
                  <a:lnTo>
                    <a:pt x="6" y="621"/>
                  </a:lnTo>
                  <a:lnTo>
                    <a:pt x="6" y="615"/>
                  </a:lnTo>
                  <a:lnTo>
                    <a:pt x="6" y="609"/>
                  </a:lnTo>
                  <a:lnTo>
                    <a:pt x="6" y="602"/>
                  </a:lnTo>
                  <a:lnTo>
                    <a:pt x="6" y="596"/>
                  </a:lnTo>
                  <a:lnTo>
                    <a:pt x="13" y="596"/>
                  </a:lnTo>
                  <a:lnTo>
                    <a:pt x="13" y="589"/>
                  </a:lnTo>
                  <a:lnTo>
                    <a:pt x="19" y="596"/>
                  </a:lnTo>
                  <a:lnTo>
                    <a:pt x="26" y="596"/>
                  </a:lnTo>
                  <a:lnTo>
                    <a:pt x="32" y="602"/>
                  </a:lnTo>
                  <a:lnTo>
                    <a:pt x="38" y="602"/>
                  </a:lnTo>
                  <a:lnTo>
                    <a:pt x="38" y="596"/>
                  </a:lnTo>
                  <a:lnTo>
                    <a:pt x="45" y="596"/>
                  </a:lnTo>
                  <a:lnTo>
                    <a:pt x="51" y="596"/>
                  </a:lnTo>
                  <a:lnTo>
                    <a:pt x="51" y="589"/>
                  </a:lnTo>
                  <a:lnTo>
                    <a:pt x="58" y="589"/>
                  </a:lnTo>
                  <a:lnTo>
                    <a:pt x="58" y="596"/>
                  </a:lnTo>
                  <a:lnTo>
                    <a:pt x="64" y="596"/>
                  </a:lnTo>
                  <a:lnTo>
                    <a:pt x="64" y="589"/>
                  </a:lnTo>
                  <a:lnTo>
                    <a:pt x="70" y="589"/>
                  </a:lnTo>
                  <a:lnTo>
                    <a:pt x="77" y="589"/>
                  </a:lnTo>
                  <a:lnTo>
                    <a:pt x="83" y="589"/>
                  </a:lnTo>
                  <a:lnTo>
                    <a:pt x="90" y="589"/>
                  </a:lnTo>
                  <a:lnTo>
                    <a:pt x="96" y="589"/>
                  </a:lnTo>
                  <a:lnTo>
                    <a:pt x="103" y="589"/>
                  </a:lnTo>
                  <a:lnTo>
                    <a:pt x="103" y="596"/>
                  </a:lnTo>
                  <a:lnTo>
                    <a:pt x="109" y="596"/>
                  </a:lnTo>
                  <a:lnTo>
                    <a:pt x="115" y="596"/>
                  </a:lnTo>
                  <a:lnTo>
                    <a:pt x="122" y="596"/>
                  </a:lnTo>
                  <a:lnTo>
                    <a:pt x="128" y="589"/>
                  </a:lnTo>
                  <a:lnTo>
                    <a:pt x="135" y="589"/>
                  </a:lnTo>
                  <a:lnTo>
                    <a:pt x="135" y="583"/>
                  </a:lnTo>
                  <a:lnTo>
                    <a:pt x="141" y="583"/>
                  </a:lnTo>
                  <a:lnTo>
                    <a:pt x="141" y="577"/>
                  </a:lnTo>
                  <a:lnTo>
                    <a:pt x="141" y="570"/>
                  </a:lnTo>
                  <a:lnTo>
                    <a:pt x="135" y="570"/>
                  </a:lnTo>
                  <a:lnTo>
                    <a:pt x="135" y="564"/>
                  </a:lnTo>
                  <a:lnTo>
                    <a:pt x="128" y="557"/>
                  </a:lnTo>
                  <a:lnTo>
                    <a:pt x="128" y="551"/>
                  </a:lnTo>
                  <a:lnTo>
                    <a:pt x="122" y="551"/>
                  </a:lnTo>
                  <a:lnTo>
                    <a:pt x="115" y="551"/>
                  </a:lnTo>
                  <a:lnTo>
                    <a:pt x="115" y="545"/>
                  </a:lnTo>
                  <a:lnTo>
                    <a:pt x="115" y="551"/>
                  </a:lnTo>
                  <a:lnTo>
                    <a:pt x="109" y="551"/>
                  </a:lnTo>
                  <a:lnTo>
                    <a:pt x="103" y="551"/>
                  </a:lnTo>
                  <a:lnTo>
                    <a:pt x="103" y="557"/>
                  </a:lnTo>
                  <a:lnTo>
                    <a:pt x="96" y="557"/>
                  </a:lnTo>
                  <a:lnTo>
                    <a:pt x="90" y="564"/>
                  </a:lnTo>
                  <a:lnTo>
                    <a:pt x="83" y="564"/>
                  </a:lnTo>
                  <a:lnTo>
                    <a:pt x="77" y="564"/>
                  </a:lnTo>
                  <a:lnTo>
                    <a:pt x="77" y="570"/>
                  </a:lnTo>
                  <a:lnTo>
                    <a:pt x="70" y="570"/>
                  </a:lnTo>
                  <a:lnTo>
                    <a:pt x="64" y="570"/>
                  </a:lnTo>
                  <a:lnTo>
                    <a:pt x="64" y="577"/>
                  </a:lnTo>
                  <a:lnTo>
                    <a:pt x="58" y="577"/>
                  </a:lnTo>
                  <a:lnTo>
                    <a:pt x="58" y="570"/>
                  </a:lnTo>
                  <a:lnTo>
                    <a:pt x="51" y="564"/>
                  </a:lnTo>
                  <a:lnTo>
                    <a:pt x="51" y="557"/>
                  </a:lnTo>
                  <a:lnTo>
                    <a:pt x="45" y="557"/>
                  </a:lnTo>
                  <a:lnTo>
                    <a:pt x="45" y="551"/>
                  </a:lnTo>
                  <a:lnTo>
                    <a:pt x="45" y="545"/>
                  </a:lnTo>
                  <a:lnTo>
                    <a:pt x="45" y="538"/>
                  </a:lnTo>
                  <a:lnTo>
                    <a:pt x="38" y="532"/>
                  </a:lnTo>
                  <a:lnTo>
                    <a:pt x="38" y="525"/>
                  </a:lnTo>
                  <a:lnTo>
                    <a:pt x="32" y="525"/>
                  </a:lnTo>
                  <a:lnTo>
                    <a:pt x="32" y="519"/>
                  </a:lnTo>
                  <a:lnTo>
                    <a:pt x="32" y="513"/>
                  </a:lnTo>
                  <a:lnTo>
                    <a:pt x="32" y="506"/>
                  </a:lnTo>
                  <a:lnTo>
                    <a:pt x="38" y="506"/>
                  </a:lnTo>
                  <a:lnTo>
                    <a:pt x="38" y="500"/>
                  </a:lnTo>
                  <a:lnTo>
                    <a:pt x="45" y="493"/>
                  </a:lnTo>
                  <a:lnTo>
                    <a:pt x="51" y="493"/>
                  </a:lnTo>
                  <a:lnTo>
                    <a:pt x="58" y="493"/>
                  </a:lnTo>
                  <a:lnTo>
                    <a:pt x="64" y="500"/>
                  </a:lnTo>
                  <a:lnTo>
                    <a:pt x="70" y="506"/>
                  </a:lnTo>
                  <a:lnTo>
                    <a:pt x="70" y="513"/>
                  </a:lnTo>
                  <a:lnTo>
                    <a:pt x="70" y="519"/>
                  </a:lnTo>
                  <a:lnTo>
                    <a:pt x="77" y="519"/>
                  </a:lnTo>
                  <a:lnTo>
                    <a:pt x="83" y="519"/>
                  </a:lnTo>
                  <a:lnTo>
                    <a:pt x="83" y="525"/>
                  </a:lnTo>
                  <a:lnTo>
                    <a:pt x="90" y="525"/>
                  </a:lnTo>
                  <a:lnTo>
                    <a:pt x="90" y="519"/>
                  </a:lnTo>
                  <a:lnTo>
                    <a:pt x="96" y="519"/>
                  </a:lnTo>
                  <a:lnTo>
                    <a:pt x="103" y="519"/>
                  </a:lnTo>
                  <a:lnTo>
                    <a:pt x="109" y="513"/>
                  </a:lnTo>
                  <a:lnTo>
                    <a:pt x="109" y="506"/>
                  </a:lnTo>
                  <a:lnTo>
                    <a:pt x="109" y="500"/>
                  </a:lnTo>
                  <a:lnTo>
                    <a:pt x="109" y="493"/>
                  </a:lnTo>
                  <a:lnTo>
                    <a:pt x="109" y="487"/>
                  </a:lnTo>
                  <a:lnTo>
                    <a:pt x="115" y="487"/>
                  </a:lnTo>
                  <a:lnTo>
                    <a:pt x="115" y="481"/>
                  </a:lnTo>
                  <a:lnTo>
                    <a:pt x="109" y="481"/>
                  </a:lnTo>
                  <a:lnTo>
                    <a:pt x="109" y="474"/>
                  </a:lnTo>
                  <a:lnTo>
                    <a:pt x="109" y="468"/>
                  </a:lnTo>
                  <a:lnTo>
                    <a:pt x="109" y="461"/>
                  </a:lnTo>
                  <a:lnTo>
                    <a:pt x="103" y="461"/>
                  </a:lnTo>
                  <a:lnTo>
                    <a:pt x="96" y="455"/>
                  </a:lnTo>
                  <a:lnTo>
                    <a:pt x="90" y="455"/>
                  </a:lnTo>
                  <a:lnTo>
                    <a:pt x="83" y="455"/>
                  </a:lnTo>
                  <a:lnTo>
                    <a:pt x="83" y="449"/>
                  </a:lnTo>
                  <a:lnTo>
                    <a:pt x="83" y="442"/>
                  </a:lnTo>
                  <a:lnTo>
                    <a:pt x="90" y="442"/>
                  </a:lnTo>
                  <a:lnTo>
                    <a:pt x="90" y="436"/>
                  </a:lnTo>
                  <a:lnTo>
                    <a:pt x="90" y="429"/>
                  </a:lnTo>
                  <a:lnTo>
                    <a:pt x="90" y="423"/>
                  </a:lnTo>
                  <a:lnTo>
                    <a:pt x="90" y="417"/>
                  </a:lnTo>
                  <a:lnTo>
                    <a:pt x="90" y="410"/>
                  </a:lnTo>
                  <a:lnTo>
                    <a:pt x="96" y="410"/>
                  </a:lnTo>
                  <a:lnTo>
                    <a:pt x="96" y="404"/>
                  </a:lnTo>
                  <a:lnTo>
                    <a:pt x="96" y="397"/>
                  </a:lnTo>
                  <a:lnTo>
                    <a:pt x="90" y="391"/>
                  </a:lnTo>
                  <a:lnTo>
                    <a:pt x="96" y="391"/>
                  </a:lnTo>
                  <a:lnTo>
                    <a:pt x="96" y="385"/>
                  </a:lnTo>
                  <a:lnTo>
                    <a:pt x="103" y="385"/>
                  </a:lnTo>
                  <a:lnTo>
                    <a:pt x="103" y="378"/>
                  </a:lnTo>
                  <a:lnTo>
                    <a:pt x="103" y="372"/>
                  </a:lnTo>
                  <a:lnTo>
                    <a:pt x="103" y="365"/>
                  </a:lnTo>
                  <a:lnTo>
                    <a:pt x="109" y="365"/>
                  </a:lnTo>
                  <a:lnTo>
                    <a:pt x="115" y="359"/>
                  </a:lnTo>
                  <a:lnTo>
                    <a:pt x="115" y="353"/>
                  </a:lnTo>
                  <a:lnTo>
                    <a:pt x="115" y="346"/>
                  </a:lnTo>
                  <a:lnTo>
                    <a:pt x="115" y="340"/>
                  </a:lnTo>
                  <a:lnTo>
                    <a:pt x="115" y="333"/>
                  </a:lnTo>
                  <a:lnTo>
                    <a:pt x="115" y="327"/>
                  </a:lnTo>
                  <a:lnTo>
                    <a:pt x="115" y="321"/>
                  </a:lnTo>
                  <a:lnTo>
                    <a:pt x="115" y="314"/>
                  </a:lnTo>
                  <a:lnTo>
                    <a:pt x="115" y="308"/>
                  </a:lnTo>
                  <a:lnTo>
                    <a:pt x="115" y="301"/>
                  </a:lnTo>
                  <a:lnTo>
                    <a:pt x="115" y="295"/>
                  </a:lnTo>
                  <a:lnTo>
                    <a:pt x="115" y="289"/>
                  </a:lnTo>
                  <a:lnTo>
                    <a:pt x="115" y="282"/>
                  </a:lnTo>
                  <a:lnTo>
                    <a:pt x="115" y="276"/>
                  </a:lnTo>
                  <a:lnTo>
                    <a:pt x="122" y="269"/>
                  </a:lnTo>
                  <a:lnTo>
                    <a:pt x="128" y="269"/>
                  </a:lnTo>
                  <a:lnTo>
                    <a:pt x="128" y="263"/>
                  </a:lnTo>
                  <a:lnTo>
                    <a:pt x="135" y="263"/>
                  </a:lnTo>
                  <a:lnTo>
                    <a:pt x="141" y="263"/>
                  </a:lnTo>
                  <a:lnTo>
                    <a:pt x="147" y="263"/>
                  </a:lnTo>
                  <a:lnTo>
                    <a:pt x="147" y="257"/>
                  </a:lnTo>
                  <a:lnTo>
                    <a:pt x="147" y="250"/>
                  </a:lnTo>
                  <a:lnTo>
                    <a:pt x="141" y="244"/>
                  </a:lnTo>
                  <a:lnTo>
                    <a:pt x="135" y="244"/>
                  </a:lnTo>
                  <a:lnTo>
                    <a:pt x="128" y="237"/>
                  </a:lnTo>
                  <a:lnTo>
                    <a:pt x="128" y="231"/>
                  </a:lnTo>
                  <a:lnTo>
                    <a:pt x="128" y="225"/>
                  </a:lnTo>
                  <a:lnTo>
                    <a:pt x="122" y="225"/>
                  </a:lnTo>
                  <a:lnTo>
                    <a:pt x="122" y="218"/>
                  </a:lnTo>
                  <a:lnTo>
                    <a:pt x="122" y="212"/>
                  </a:lnTo>
                  <a:lnTo>
                    <a:pt x="122" y="205"/>
                  </a:lnTo>
                  <a:lnTo>
                    <a:pt x="122" y="199"/>
                  </a:lnTo>
                  <a:lnTo>
                    <a:pt x="122" y="192"/>
                  </a:lnTo>
                  <a:lnTo>
                    <a:pt x="128" y="192"/>
                  </a:lnTo>
                  <a:lnTo>
                    <a:pt x="128" y="186"/>
                  </a:lnTo>
                  <a:lnTo>
                    <a:pt x="122" y="186"/>
                  </a:lnTo>
                  <a:lnTo>
                    <a:pt x="122" y="180"/>
                  </a:lnTo>
                  <a:lnTo>
                    <a:pt x="122" y="173"/>
                  </a:lnTo>
                  <a:lnTo>
                    <a:pt x="128" y="173"/>
                  </a:lnTo>
                  <a:lnTo>
                    <a:pt x="135" y="180"/>
                  </a:lnTo>
                  <a:lnTo>
                    <a:pt x="141" y="180"/>
                  </a:lnTo>
                  <a:lnTo>
                    <a:pt x="147" y="180"/>
                  </a:lnTo>
                  <a:lnTo>
                    <a:pt x="154" y="180"/>
                  </a:lnTo>
                  <a:lnTo>
                    <a:pt x="154" y="186"/>
                  </a:lnTo>
                  <a:lnTo>
                    <a:pt x="160" y="186"/>
                  </a:lnTo>
                  <a:lnTo>
                    <a:pt x="167" y="186"/>
                  </a:lnTo>
                  <a:lnTo>
                    <a:pt x="173" y="186"/>
                  </a:lnTo>
                  <a:lnTo>
                    <a:pt x="173" y="180"/>
                  </a:lnTo>
                  <a:lnTo>
                    <a:pt x="179" y="180"/>
                  </a:lnTo>
                  <a:lnTo>
                    <a:pt x="186" y="180"/>
                  </a:lnTo>
                  <a:lnTo>
                    <a:pt x="179" y="180"/>
                  </a:lnTo>
                  <a:lnTo>
                    <a:pt x="179" y="186"/>
                  </a:lnTo>
                  <a:lnTo>
                    <a:pt x="186" y="186"/>
                  </a:lnTo>
                  <a:lnTo>
                    <a:pt x="186" y="192"/>
                  </a:lnTo>
                  <a:lnTo>
                    <a:pt x="186" y="199"/>
                  </a:lnTo>
                  <a:lnTo>
                    <a:pt x="192" y="205"/>
                  </a:lnTo>
                  <a:lnTo>
                    <a:pt x="192" y="212"/>
                  </a:lnTo>
                  <a:lnTo>
                    <a:pt x="186" y="212"/>
                  </a:lnTo>
                  <a:lnTo>
                    <a:pt x="186" y="218"/>
                  </a:lnTo>
                  <a:lnTo>
                    <a:pt x="179" y="218"/>
                  </a:lnTo>
                  <a:lnTo>
                    <a:pt x="186" y="225"/>
                  </a:lnTo>
                  <a:lnTo>
                    <a:pt x="186" y="231"/>
                  </a:lnTo>
                  <a:lnTo>
                    <a:pt x="192" y="231"/>
                  </a:lnTo>
                  <a:lnTo>
                    <a:pt x="199" y="231"/>
                  </a:lnTo>
                  <a:lnTo>
                    <a:pt x="205" y="231"/>
                  </a:lnTo>
                  <a:lnTo>
                    <a:pt x="205" y="237"/>
                  </a:lnTo>
                  <a:lnTo>
                    <a:pt x="205" y="244"/>
                  </a:lnTo>
                  <a:lnTo>
                    <a:pt x="211" y="244"/>
                  </a:lnTo>
                  <a:lnTo>
                    <a:pt x="218" y="250"/>
                  </a:lnTo>
                  <a:lnTo>
                    <a:pt x="224" y="250"/>
                  </a:lnTo>
                  <a:lnTo>
                    <a:pt x="231" y="244"/>
                  </a:lnTo>
                  <a:lnTo>
                    <a:pt x="237" y="244"/>
                  </a:lnTo>
                  <a:lnTo>
                    <a:pt x="243" y="244"/>
                  </a:lnTo>
                  <a:lnTo>
                    <a:pt x="250" y="244"/>
                  </a:lnTo>
                  <a:lnTo>
                    <a:pt x="250" y="250"/>
                  </a:lnTo>
                  <a:lnTo>
                    <a:pt x="256" y="250"/>
                  </a:lnTo>
                  <a:lnTo>
                    <a:pt x="256" y="244"/>
                  </a:lnTo>
                  <a:lnTo>
                    <a:pt x="263" y="244"/>
                  </a:lnTo>
                  <a:lnTo>
                    <a:pt x="269" y="244"/>
                  </a:lnTo>
                  <a:lnTo>
                    <a:pt x="275" y="244"/>
                  </a:lnTo>
                  <a:lnTo>
                    <a:pt x="282" y="244"/>
                  </a:lnTo>
                  <a:lnTo>
                    <a:pt x="282" y="250"/>
                  </a:lnTo>
                  <a:lnTo>
                    <a:pt x="282" y="257"/>
                  </a:lnTo>
                  <a:lnTo>
                    <a:pt x="275" y="257"/>
                  </a:lnTo>
                  <a:lnTo>
                    <a:pt x="269" y="257"/>
                  </a:lnTo>
                  <a:lnTo>
                    <a:pt x="269" y="263"/>
                  </a:lnTo>
                  <a:lnTo>
                    <a:pt x="269" y="269"/>
                  </a:lnTo>
                  <a:lnTo>
                    <a:pt x="263" y="269"/>
                  </a:lnTo>
                  <a:lnTo>
                    <a:pt x="263" y="276"/>
                  </a:lnTo>
                  <a:lnTo>
                    <a:pt x="269" y="276"/>
                  </a:lnTo>
                  <a:lnTo>
                    <a:pt x="275" y="276"/>
                  </a:lnTo>
                  <a:lnTo>
                    <a:pt x="282" y="276"/>
                  </a:lnTo>
                  <a:lnTo>
                    <a:pt x="282" y="282"/>
                  </a:lnTo>
                  <a:lnTo>
                    <a:pt x="288" y="282"/>
                  </a:lnTo>
                  <a:lnTo>
                    <a:pt x="288" y="289"/>
                  </a:lnTo>
                  <a:lnTo>
                    <a:pt x="288" y="295"/>
                  </a:lnTo>
                  <a:lnTo>
                    <a:pt x="295" y="295"/>
                  </a:lnTo>
                  <a:lnTo>
                    <a:pt x="295" y="301"/>
                  </a:lnTo>
                  <a:lnTo>
                    <a:pt x="301" y="301"/>
                  </a:lnTo>
                  <a:lnTo>
                    <a:pt x="307" y="308"/>
                  </a:lnTo>
                  <a:lnTo>
                    <a:pt x="314" y="308"/>
                  </a:lnTo>
                  <a:lnTo>
                    <a:pt x="320" y="308"/>
                  </a:lnTo>
                  <a:lnTo>
                    <a:pt x="327" y="301"/>
                  </a:lnTo>
                  <a:lnTo>
                    <a:pt x="333" y="301"/>
                  </a:lnTo>
                  <a:lnTo>
                    <a:pt x="339" y="301"/>
                  </a:lnTo>
                  <a:lnTo>
                    <a:pt x="346" y="301"/>
                  </a:lnTo>
                  <a:lnTo>
                    <a:pt x="352" y="301"/>
                  </a:lnTo>
                  <a:lnTo>
                    <a:pt x="352" y="308"/>
                  </a:lnTo>
                  <a:lnTo>
                    <a:pt x="359" y="308"/>
                  </a:lnTo>
                  <a:lnTo>
                    <a:pt x="365" y="308"/>
                  </a:lnTo>
                  <a:lnTo>
                    <a:pt x="365" y="301"/>
                  </a:lnTo>
                  <a:lnTo>
                    <a:pt x="371" y="301"/>
                  </a:lnTo>
                  <a:lnTo>
                    <a:pt x="371" y="295"/>
                  </a:lnTo>
                  <a:lnTo>
                    <a:pt x="378" y="295"/>
                  </a:lnTo>
                  <a:lnTo>
                    <a:pt x="384" y="295"/>
                  </a:lnTo>
                  <a:lnTo>
                    <a:pt x="384" y="301"/>
                  </a:lnTo>
                  <a:lnTo>
                    <a:pt x="384" y="308"/>
                  </a:lnTo>
                  <a:lnTo>
                    <a:pt x="391" y="308"/>
                  </a:lnTo>
                  <a:lnTo>
                    <a:pt x="397" y="308"/>
                  </a:lnTo>
                  <a:lnTo>
                    <a:pt x="397" y="301"/>
                  </a:lnTo>
                  <a:lnTo>
                    <a:pt x="403" y="301"/>
                  </a:lnTo>
                  <a:lnTo>
                    <a:pt x="403" y="295"/>
                  </a:lnTo>
                  <a:lnTo>
                    <a:pt x="410" y="295"/>
                  </a:lnTo>
                  <a:lnTo>
                    <a:pt x="410" y="289"/>
                  </a:lnTo>
                  <a:lnTo>
                    <a:pt x="403" y="282"/>
                  </a:lnTo>
                  <a:lnTo>
                    <a:pt x="397" y="276"/>
                  </a:lnTo>
                  <a:lnTo>
                    <a:pt x="397" y="269"/>
                  </a:lnTo>
                  <a:lnTo>
                    <a:pt x="397" y="263"/>
                  </a:lnTo>
                  <a:lnTo>
                    <a:pt x="403" y="263"/>
                  </a:lnTo>
                  <a:lnTo>
                    <a:pt x="403" y="257"/>
                  </a:lnTo>
                  <a:lnTo>
                    <a:pt x="397" y="257"/>
                  </a:lnTo>
                  <a:lnTo>
                    <a:pt x="397" y="250"/>
                  </a:lnTo>
                  <a:lnTo>
                    <a:pt x="397" y="244"/>
                  </a:lnTo>
                  <a:lnTo>
                    <a:pt x="397" y="237"/>
                  </a:lnTo>
                  <a:lnTo>
                    <a:pt x="397" y="231"/>
                  </a:lnTo>
                  <a:lnTo>
                    <a:pt x="403" y="225"/>
                  </a:lnTo>
                  <a:lnTo>
                    <a:pt x="410" y="218"/>
                  </a:lnTo>
                  <a:lnTo>
                    <a:pt x="416" y="218"/>
                  </a:lnTo>
                  <a:lnTo>
                    <a:pt x="423" y="218"/>
                  </a:lnTo>
                  <a:lnTo>
                    <a:pt x="423" y="212"/>
                  </a:lnTo>
                  <a:lnTo>
                    <a:pt x="429" y="212"/>
                  </a:lnTo>
                  <a:lnTo>
                    <a:pt x="429" y="205"/>
                  </a:lnTo>
                  <a:lnTo>
                    <a:pt x="429" y="199"/>
                  </a:lnTo>
                  <a:lnTo>
                    <a:pt x="429" y="192"/>
                  </a:lnTo>
                  <a:lnTo>
                    <a:pt x="429" y="186"/>
                  </a:lnTo>
                  <a:lnTo>
                    <a:pt x="429" y="180"/>
                  </a:lnTo>
                  <a:lnTo>
                    <a:pt x="423" y="180"/>
                  </a:lnTo>
                  <a:lnTo>
                    <a:pt x="423" y="173"/>
                  </a:lnTo>
                  <a:lnTo>
                    <a:pt x="423" y="167"/>
                  </a:lnTo>
                  <a:lnTo>
                    <a:pt x="423" y="160"/>
                  </a:lnTo>
                  <a:lnTo>
                    <a:pt x="423" y="154"/>
                  </a:lnTo>
                  <a:lnTo>
                    <a:pt x="429" y="148"/>
                  </a:lnTo>
                  <a:lnTo>
                    <a:pt x="435" y="135"/>
                  </a:lnTo>
                  <a:lnTo>
                    <a:pt x="442" y="128"/>
                  </a:lnTo>
                  <a:lnTo>
                    <a:pt x="448" y="109"/>
                  </a:lnTo>
                  <a:lnTo>
                    <a:pt x="461" y="84"/>
                  </a:lnTo>
                  <a:lnTo>
                    <a:pt x="468" y="77"/>
                  </a:lnTo>
                  <a:lnTo>
                    <a:pt x="468" y="71"/>
                  </a:lnTo>
                  <a:lnTo>
                    <a:pt x="474" y="64"/>
                  </a:lnTo>
                  <a:lnTo>
                    <a:pt x="474" y="58"/>
                  </a:lnTo>
                  <a:lnTo>
                    <a:pt x="468" y="58"/>
                  </a:lnTo>
                  <a:lnTo>
                    <a:pt x="468" y="52"/>
                  </a:lnTo>
                  <a:lnTo>
                    <a:pt x="474" y="52"/>
                  </a:lnTo>
                  <a:lnTo>
                    <a:pt x="480" y="52"/>
                  </a:lnTo>
                  <a:lnTo>
                    <a:pt x="480" y="45"/>
                  </a:lnTo>
                  <a:lnTo>
                    <a:pt x="487" y="45"/>
                  </a:lnTo>
                  <a:lnTo>
                    <a:pt x="487" y="39"/>
                  </a:lnTo>
                  <a:lnTo>
                    <a:pt x="493" y="39"/>
                  </a:lnTo>
                  <a:lnTo>
                    <a:pt x="500" y="45"/>
                  </a:lnTo>
                  <a:lnTo>
                    <a:pt x="506" y="45"/>
                  </a:lnTo>
                  <a:lnTo>
                    <a:pt x="506" y="39"/>
                  </a:lnTo>
                  <a:lnTo>
                    <a:pt x="512" y="39"/>
                  </a:lnTo>
                  <a:lnTo>
                    <a:pt x="512" y="32"/>
                  </a:lnTo>
                  <a:lnTo>
                    <a:pt x="519" y="32"/>
                  </a:lnTo>
                  <a:lnTo>
                    <a:pt x="519" y="39"/>
                  </a:lnTo>
                  <a:lnTo>
                    <a:pt x="519" y="45"/>
                  </a:lnTo>
                  <a:lnTo>
                    <a:pt x="519" y="39"/>
                  </a:lnTo>
                  <a:lnTo>
                    <a:pt x="525" y="39"/>
                  </a:lnTo>
                  <a:lnTo>
                    <a:pt x="525" y="45"/>
                  </a:lnTo>
                  <a:lnTo>
                    <a:pt x="532" y="45"/>
                  </a:lnTo>
                  <a:lnTo>
                    <a:pt x="532" y="52"/>
                  </a:lnTo>
                  <a:lnTo>
                    <a:pt x="532" y="58"/>
                  </a:lnTo>
                  <a:lnTo>
                    <a:pt x="538" y="58"/>
                  </a:lnTo>
                  <a:lnTo>
                    <a:pt x="544" y="58"/>
                  </a:lnTo>
                  <a:lnTo>
                    <a:pt x="544" y="52"/>
                  </a:lnTo>
                  <a:lnTo>
                    <a:pt x="544" y="45"/>
                  </a:lnTo>
                  <a:lnTo>
                    <a:pt x="551" y="45"/>
                  </a:lnTo>
                  <a:lnTo>
                    <a:pt x="557" y="45"/>
                  </a:lnTo>
                  <a:lnTo>
                    <a:pt x="564" y="45"/>
                  </a:lnTo>
                  <a:lnTo>
                    <a:pt x="564" y="39"/>
                  </a:lnTo>
                  <a:lnTo>
                    <a:pt x="570" y="39"/>
                  </a:lnTo>
                  <a:lnTo>
                    <a:pt x="570" y="32"/>
                  </a:lnTo>
                  <a:lnTo>
                    <a:pt x="570" y="39"/>
                  </a:lnTo>
                  <a:lnTo>
                    <a:pt x="576" y="39"/>
                  </a:lnTo>
                  <a:lnTo>
                    <a:pt x="576" y="32"/>
                  </a:lnTo>
                  <a:lnTo>
                    <a:pt x="583" y="32"/>
                  </a:lnTo>
                  <a:lnTo>
                    <a:pt x="583" y="26"/>
                  </a:lnTo>
                  <a:lnTo>
                    <a:pt x="589" y="26"/>
                  </a:lnTo>
                  <a:lnTo>
                    <a:pt x="589" y="32"/>
                  </a:lnTo>
                  <a:lnTo>
                    <a:pt x="596" y="32"/>
                  </a:lnTo>
                  <a:lnTo>
                    <a:pt x="596" y="39"/>
                  </a:lnTo>
                  <a:lnTo>
                    <a:pt x="602" y="39"/>
                  </a:lnTo>
                  <a:lnTo>
                    <a:pt x="608" y="45"/>
                  </a:lnTo>
                  <a:lnTo>
                    <a:pt x="615" y="45"/>
                  </a:lnTo>
                  <a:lnTo>
                    <a:pt x="615" y="39"/>
                  </a:lnTo>
                  <a:lnTo>
                    <a:pt x="615" y="32"/>
                  </a:lnTo>
                  <a:lnTo>
                    <a:pt x="621" y="32"/>
                  </a:lnTo>
                  <a:lnTo>
                    <a:pt x="621" y="26"/>
                  </a:lnTo>
                  <a:lnTo>
                    <a:pt x="628" y="26"/>
                  </a:lnTo>
                  <a:lnTo>
                    <a:pt x="634" y="20"/>
                  </a:lnTo>
                  <a:lnTo>
                    <a:pt x="647" y="20"/>
                  </a:lnTo>
                  <a:lnTo>
                    <a:pt x="660" y="20"/>
                  </a:lnTo>
                  <a:lnTo>
                    <a:pt x="666" y="20"/>
                  </a:lnTo>
                  <a:lnTo>
                    <a:pt x="672" y="20"/>
                  </a:lnTo>
                  <a:lnTo>
                    <a:pt x="679" y="13"/>
                  </a:lnTo>
                  <a:lnTo>
                    <a:pt x="685" y="13"/>
                  </a:lnTo>
                  <a:lnTo>
                    <a:pt x="692" y="13"/>
                  </a:lnTo>
                  <a:lnTo>
                    <a:pt x="698" y="20"/>
                  </a:lnTo>
                  <a:lnTo>
                    <a:pt x="704" y="13"/>
                  </a:lnTo>
                  <a:lnTo>
                    <a:pt x="711" y="7"/>
                  </a:lnTo>
                  <a:lnTo>
                    <a:pt x="711" y="0"/>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endParaRPr lang="fr-FR" dirty="0"/>
            </a:p>
          </p:txBody>
        </p:sp>
      </p:grpSp>
      <p:sp>
        <p:nvSpPr>
          <p:cNvPr id="66" name="Graphic 61" descr="Marker with solid fill">
            <a:extLst>
              <a:ext uri="{FF2B5EF4-FFF2-40B4-BE49-F238E27FC236}">
                <a16:creationId xmlns:a16="http://schemas.microsoft.com/office/drawing/2014/main" id="{AB29858D-D27A-81CA-EB8A-A72CC3FF20F2}"/>
              </a:ext>
            </a:extLst>
          </p:cNvPr>
          <p:cNvSpPr/>
          <p:nvPr/>
        </p:nvSpPr>
        <p:spPr>
          <a:xfrm>
            <a:off x="11068611" y="3527949"/>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endParaRPr lang="fr-FR"/>
          </a:p>
        </p:txBody>
      </p:sp>
      <p:grpSp>
        <p:nvGrpSpPr>
          <p:cNvPr id="80" name="Group 79">
            <a:extLst>
              <a:ext uri="{FF2B5EF4-FFF2-40B4-BE49-F238E27FC236}">
                <a16:creationId xmlns:a16="http://schemas.microsoft.com/office/drawing/2014/main" id="{AA6C7946-0B54-24E4-FD34-C236526F0D21}"/>
              </a:ext>
            </a:extLst>
          </p:cNvPr>
          <p:cNvGrpSpPr/>
          <p:nvPr/>
        </p:nvGrpSpPr>
        <p:grpSpPr>
          <a:xfrm>
            <a:off x="10140184" y="5794620"/>
            <a:ext cx="1238944" cy="230741"/>
            <a:chOff x="10325237" y="5829179"/>
            <a:chExt cx="1238944" cy="230741"/>
          </a:xfrm>
        </p:grpSpPr>
        <p:sp>
          <p:nvSpPr>
            <p:cNvPr id="74" name="Graphic 61" descr="Marker with solid fill">
              <a:extLst>
                <a:ext uri="{FF2B5EF4-FFF2-40B4-BE49-F238E27FC236}">
                  <a16:creationId xmlns:a16="http://schemas.microsoft.com/office/drawing/2014/main" id="{3C6E8328-4C51-D56D-C589-2B91A13E22F1}"/>
                </a:ext>
              </a:extLst>
            </p:cNvPr>
            <p:cNvSpPr/>
            <p:nvPr/>
          </p:nvSpPr>
          <p:spPr>
            <a:xfrm>
              <a:off x="10325237" y="5841371"/>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endParaRPr lang="fr-FR"/>
            </a:p>
          </p:txBody>
        </p:sp>
        <p:sp>
          <p:nvSpPr>
            <p:cNvPr id="75" name="TextBox 74">
              <a:extLst>
                <a:ext uri="{FF2B5EF4-FFF2-40B4-BE49-F238E27FC236}">
                  <a16:creationId xmlns:a16="http://schemas.microsoft.com/office/drawing/2014/main" id="{666AEA23-5FB6-6D3F-EEE3-494C6A7924B8}"/>
                </a:ext>
              </a:extLst>
            </p:cNvPr>
            <p:cNvSpPr txBox="1"/>
            <p:nvPr/>
          </p:nvSpPr>
          <p:spPr>
            <a:xfrm>
              <a:off x="10537056" y="5829179"/>
              <a:ext cx="1027125" cy="218549"/>
            </a:xfrm>
            <a:prstGeom prst="rect">
              <a:avLst/>
            </a:prstGeom>
            <a:ln w="6350">
              <a:noFill/>
              <a:miter lim="800000"/>
            </a:ln>
          </p:spPr>
          <p:txBody>
            <a:bodyPr vert="horz" wrap="square" lIns="0" tIns="0" rIns="0" bIns="0" rtlCol="0">
              <a:noAutofit/>
            </a:bodyPr>
            <a:lstStyle/>
            <a:p>
              <a:pPr algn="ctr">
                <a:spcBef>
                  <a:spcPts val="300"/>
                </a:spcBef>
                <a:spcAft>
                  <a:spcPts val="300"/>
                </a:spcAft>
                <a:buNone/>
              </a:pPr>
              <a:r>
                <a:rPr lang="fr-FR" sz="900" dirty="0"/>
                <a:t>Régions centrale</a:t>
              </a:r>
            </a:p>
          </p:txBody>
        </p:sp>
      </p:grpSp>
      <p:grpSp>
        <p:nvGrpSpPr>
          <p:cNvPr id="79" name="Group 78">
            <a:extLst>
              <a:ext uri="{FF2B5EF4-FFF2-40B4-BE49-F238E27FC236}">
                <a16:creationId xmlns:a16="http://schemas.microsoft.com/office/drawing/2014/main" id="{FD22CC78-0F67-DE52-3752-F1F8858C54BF}"/>
              </a:ext>
            </a:extLst>
          </p:cNvPr>
          <p:cNvGrpSpPr/>
          <p:nvPr/>
        </p:nvGrpSpPr>
        <p:grpSpPr>
          <a:xfrm>
            <a:off x="1462075" y="6029247"/>
            <a:ext cx="8260153" cy="239250"/>
            <a:chOff x="1462075" y="5661497"/>
            <a:chExt cx="8260153" cy="239250"/>
          </a:xfrm>
        </p:grpSpPr>
        <p:sp>
          <p:nvSpPr>
            <p:cNvPr id="35" name="TextBox 34">
              <a:extLst>
                <a:ext uri="{FF2B5EF4-FFF2-40B4-BE49-F238E27FC236}">
                  <a16:creationId xmlns:a16="http://schemas.microsoft.com/office/drawing/2014/main" id="{BA423C47-2798-AFCE-EA3A-0D6B644C5C19}"/>
                </a:ext>
              </a:extLst>
            </p:cNvPr>
            <p:cNvSpPr txBox="1"/>
            <p:nvPr/>
          </p:nvSpPr>
          <p:spPr>
            <a:xfrm>
              <a:off x="1462075" y="5661497"/>
              <a:ext cx="1494907" cy="239250"/>
            </a:xfrm>
            <a:prstGeom prst="rect">
              <a:avLst/>
            </a:prstGeom>
            <a:ln w="6350">
              <a:noFill/>
              <a:miter lim="800000"/>
            </a:ln>
          </p:spPr>
          <p:txBody>
            <a:bodyPr vert="horz" wrap="square" lIns="0" tIns="0" rIns="0" bIns="0" rtlCol="0">
              <a:noAutofit/>
            </a:bodyPr>
            <a:lstStyle/>
            <a:p>
              <a:pPr algn="l">
                <a:spcBef>
                  <a:spcPts val="300"/>
                </a:spcBef>
                <a:spcAft>
                  <a:spcPts val="300"/>
                </a:spcAft>
                <a:buNone/>
              </a:pPr>
              <a:r>
                <a:rPr lang="fr-FR" sz="1150" dirty="0"/>
                <a:t>Etude de préfaisabilité</a:t>
              </a:r>
            </a:p>
          </p:txBody>
        </p:sp>
        <p:sp>
          <p:nvSpPr>
            <p:cNvPr id="36" name="TextBox 35">
              <a:extLst>
                <a:ext uri="{FF2B5EF4-FFF2-40B4-BE49-F238E27FC236}">
                  <a16:creationId xmlns:a16="http://schemas.microsoft.com/office/drawing/2014/main" id="{8721D6BC-0C6B-ECE3-F431-1B0C3132C922}"/>
                </a:ext>
              </a:extLst>
            </p:cNvPr>
            <p:cNvSpPr txBox="1"/>
            <p:nvPr/>
          </p:nvSpPr>
          <p:spPr>
            <a:xfrm>
              <a:off x="3717524" y="5661497"/>
              <a:ext cx="1494907" cy="239250"/>
            </a:xfrm>
            <a:prstGeom prst="rect">
              <a:avLst/>
            </a:prstGeom>
            <a:ln w="6350">
              <a:noFill/>
              <a:miter lim="800000"/>
            </a:ln>
          </p:spPr>
          <p:txBody>
            <a:bodyPr vert="horz" wrap="square" lIns="0" tIns="0" rIns="0" bIns="0" rtlCol="0">
              <a:noAutofit/>
            </a:bodyPr>
            <a:lstStyle/>
            <a:p>
              <a:pPr algn="ctr">
                <a:spcBef>
                  <a:spcPts val="300"/>
                </a:spcBef>
                <a:spcAft>
                  <a:spcPts val="300"/>
                </a:spcAft>
                <a:buNone/>
              </a:pPr>
              <a:r>
                <a:rPr lang="fr-FR" sz="1150" dirty="0"/>
                <a:t>Etude de faisabilité</a:t>
              </a:r>
            </a:p>
          </p:txBody>
        </p:sp>
        <p:sp>
          <p:nvSpPr>
            <p:cNvPr id="38" name="TextBox 37">
              <a:extLst>
                <a:ext uri="{FF2B5EF4-FFF2-40B4-BE49-F238E27FC236}">
                  <a16:creationId xmlns:a16="http://schemas.microsoft.com/office/drawing/2014/main" id="{E31FD273-1B36-F71B-0887-DC76D264BD47}"/>
                </a:ext>
              </a:extLst>
            </p:cNvPr>
            <p:cNvSpPr txBox="1"/>
            <p:nvPr/>
          </p:nvSpPr>
          <p:spPr>
            <a:xfrm>
              <a:off x="5974718" y="5661497"/>
              <a:ext cx="1494907" cy="239250"/>
            </a:xfrm>
            <a:prstGeom prst="rect">
              <a:avLst/>
            </a:prstGeom>
            <a:ln w="6350">
              <a:noFill/>
              <a:miter lim="800000"/>
            </a:ln>
          </p:spPr>
          <p:txBody>
            <a:bodyPr vert="horz" wrap="square" lIns="0" tIns="0" rIns="0" bIns="0" rtlCol="0">
              <a:noAutofit/>
            </a:bodyPr>
            <a:lstStyle/>
            <a:p>
              <a:pPr algn="ctr">
                <a:spcBef>
                  <a:spcPts val="300"/>
                </a:spcBef>
                <a:spcAft>
                  <a:spcPts val="300"/>
                </a:spcAft>
                <a:buNone/>
              </a:pPr>
              <a:r>
                <a:rPr lang="fr-FR" sz="1150" dirty="0"/>
                <a:t>Appel d’offre</a:t>
              </a:r>
            </a:p>
          </p:txBody>
        </p:sp>
        <p:sp>
          <p:nvSpPr>
            <p:cNvPr id="77" name="TextBox 76">
              <a:extLst>
                <a:ext uri="{FF2B5EF4-FFF2-40B4-BE49-F238E27FC236}">
                  <a16:creationId xmlns:a16="http://schemas.microsoft.com/office/drawing/2014/main" id="{E4E2A865-F68E-D248-BA11-09AC4601A8EE}"/>
                </a:ext>
              </a:extLst>
            </p:cNvPr>
            <p:cNvSpPr txBox="1"/>
            <p:nvPr/>
          </p:nvSpPr>
          <p:spPr>
            <a:xfrm>
              <a:off x="8227321" y="5661497"/>
              <a:ext cx="1494907" cy="239250"/>
            </a:xfrm>
            <a:prstGeom prst="rect">
              <a:avLst/>
            </a:prstGeom>
            <a:ln w="6350">
              <a:noFill/>
              <a:miter lim="800000"/>
            </a:ln>
          </p:spPr>
          <p:txBody>
            <a:bodyPr vert="horz" wrap="square" lIns="0" tIns="0" rIns="0" bIns="0" rtlCol="0">
              <a:noAutofit/>
            </a:bodyPr>
            <a:lstStyle/>
            <a:p>
              <a:pPr algn="ctr">
                <a:spcBef>
                  <a:spcPts val="300"/>
                </a:spcBef>
                <a:spcAft>
                  <a:spcPts val="300"/>
                </a:spcAft>
                <a:buNone/>
              </a:pPr>
              <a:r>
                <a:rPr lang="fr-FR" sz="1150" dirty="0"/>
                <a:t>Démarrage du projet</a:t>
              </a:r>
            </a:p>
          </p:txBody>
        </p:sp>
      </p:grpSp>
      <p:sp>
        <p:nvSpPr>
          <p:cNvPr id="78" name="CustomShape 21">
            <a:extLst>
              <a:ext uri="{FF2B5EF4-FFF2-40B4-BE49-F238E27FC236}">
                <a16:creationId xmlns:a16="http://schemas.microsoft.com/office/drawing/2014/main" id="{69F98668-620F-8F79-A5DD-4F06D542F424}"/>
              </a:ext>
            </a:extLst>
          </p:cNvPr>
          <p:cNvSpPr/>
          <p:nvPr/>
        </p:nvSpPr>
        <p:spPr>
          <a:xfrm>
            <a:off x="9755812" y="1107486"/>
            <a:ext cx="0" cy="5158745"/>
          </a:xfrm>
          <a:prstGeom prst="straightConnector1">
            <a:avLst/>
          </a:prstGeom>
          <a:noFill/>
          <a:ln w="12600">
            <a:solidFill>
              <a:schemeClr val="accent6"/>
            </a:solidFill>
            <a:round/>
          </a:ln>
        </p:spPr>
        <p:style>
          <a:lnRef idx="0">
            <a:scrgbClr r="0" g="0" b="0"/>
          </a:lnRef>
          <a:fillRef idx="0">
            <a:scrgbClr r="0" g="0" b="0"/>
          </a:fillRef>
          <a:effectRef idx="0">
            <a:scrgbClr r="0" g="0" b="0"/>
          </a:effectRef>
          <a:fontRef idx="minor"/>
        </p:style>
        <p:txBody>
          <a:bodyPr/>
          <a:lstStyle/>
          <a:p>
            <a:endParaRPr lang="fr-TG"/>
          </a:p>
        </p:txBody>
      </p:sp>
      <p:sp>
        <p:nvSpPr>
          <p:cNvPr id="81" name="TextBox 80">
            <a:extLst>
              <a:ext uri="{FF2B5EF4-FFF2-40B4-BE49-F238E27FC236}">
                <a16:creationId xmlns:a16="http://schemas.microsoft.com/office/drawing/2014/main" id="{D31636E0-1CD2-24E2-D9A5-EC9E598AAF0D}"/>
              </a:ext>
            </a:extLst>
          </p:cNvPr>
          <p:cNvSpPr txBox="1"/>
          <p:nvPr/>
        </p:nvSpPr>
        <p:spPr>
          <a:xfrm>
            <a:off x="9901180" y="6497781"/>
            <a:ext cx="1741984" cy="267563"/>
          </a:xfrm>
          <a:prstGeom prst="rect">
            <a:avLst/>
          </a:prstGeom>
          <a:ln w="6350">
            <a:noFill/>
            <a:miter lim="800000"/>
          </a:ln>
        </p:spPr>
        <p:txBody>
          <a:bodyPr vert="horz" wrap="square" lIns="0" tIns="0" rIns="0" bIns="0" rtlCol="0">
            <a:noAutofit/>
          </a:bodyPr>
          <a:lstStyle/>
          <a:p>
            <a:pPr>
              <a:spcBef>
                <a:spcPts val="300"/>
              </a:spcBef>
              <a:spcAft>
                <a:spcPts val="300"/>
              </a:spcAft>
            </a:pPr>
            <a:r>
              <a:rPr lang="fr-FR" sz="1050" i="1" dirty="0"/>
              <a:t>Mise à jour : Avril/2026</a:t>
            </a:r>
          </a:p>
          <a:p>
            <a:pPr>
              <a:spcBef>
                <a:spcPts val="300"/>
              </a:spcBef>
              <a:spcAft>
                <a:spcPts val="300"/>
              </a:spcAft>
            </a:pPr>
            <a:endParaRPr lang="fr-FR" sz="1050" i="1" dirty="0"/>
          </a:p>
        </p:txBody>
      </p:sp>
      <p:grpSp>
        <p:nvGrpSpPr>
          <p:cNvPr id="2" name="Group 25">
            <a:extLst>
              <a:ext uri="{FF2B5EF4-FFF2-40B4-BE49-F238E27FC236}">
                <a16:creationId xmlns:a16="http://schemas.microsoft.com/office/drawing/2014/main" id="{8622F700-9355-3AE1-4C63-BDB2943A461F}"/>
              </a:ext>
            </a:extLst>
          </p:cNvPr>
          <p:cNvGrpSpPr/>
          <p:nvPr/>
        </p:nvGrpSpPr>
        <p:grpSpPr>
          <a:xfrm>
            <a:off x="4306564" y="5669901"/>
            <a:ext cx="351016" cy="351016"/>
            <a:chOff x="2186558" y="5919217"/>
            <a:chExt cx="351016" cy="351016"/>
          </a:xfrm>
        </p:grpSpPr>
        <p:sp>
          <p:nvSpPr>
            <p:cNvPr id="3" name="Oval 13">
              <a:extLst>
                <a:ext uri="{FF2B5EF4-FFF2-40B4-BE49-F238E27FC236}">
                  <a16:creationId xmlns:a16="http://schemas.microsoft.com/office/drawing/2014/main" id="{60751FB1-5AA5-AFA8-81B8-6D0C2B43E9DB}"/>
                </a:ext>
              </a:extLst>
            </p:cNvPr>
            <p:cNvSpPr/>
            <p:nvPr/>
          </p:nvSpPr>
          <p:spPr>
            <a:xfrm>
              <a:off x="2186559" y="5919217"/>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fr-FR" sz="800" dirty="0" err="1">
                <a:solidFill>
                  <a:srgbClr val="236800"/>
                </a:solidFill>
              </a:endParaRPr>
            </a:p>
          </p:txBody>
        </p:sp>
        <p:sp>
          <p:nvSpPr>
            <p:cNvPr id="11" name="Graphic 17" descr="Badge Tick1 with solid fill">
              <a:extLst>
                <a:ext uri="{FF2B5EF4-FFF2-40B4-BE49-F238E27FC236}">
                  <a16:creationId xmlns:a16="http://schemas.microsoft.com/office/drawing/2014/main" id="{BCED25D5-2CEF-5083-748E-9EF5571496BF}"/>
                </a:ext>
              </a:extLst>
            </p:cNvPr>
            <p:cNvSpPr/>
            <p:nvPr/>
          </p:nvSpPr>
          <p:spPr>
            <a:xfrm>
              <a:off x="2186558" y="5919217"/>
              <a:ext cx="351016" cy="351016"/>
            </a:xfrm>
            <a:custGeom>
              <a:avLst/>
              <a:gdLst>
                <a:gd name="connsiteX0" fmla="*/ 175508 w 351016"/>
                <a:gd name="connsiteY0" fmla="*/ 0 h 351016"/>
                <a:gd name="connsiteX1" fmla="*/ 0 w 351016"/>
                <a:gd name="connsiteY1" fmla="*/ 175508 h 351016"/>
                <a:gd name="connsiteX2" fmla="*/ 175508 w 351016"/>
                <a:gd name="connsiteY2" fmla="*/ 351016 h 351016"/>
                <a:gd name="connsiteX3" fmla="*/ 351016 w 351016"/>
                <a:gd name="connsiteY3" fmla="*/ 175508 h 351016"/>
                <a:gd name="connsiteX4" fmla="*/ 351016 w 351016"/>
                <a:gd name="connsiteY4" fmla="*/ 175494 h 351016"/>
                <a:gd name="connsiteX5" fmla="*/ 175642 w 351016"/>
                <a:gd name="connsiteY5" fmla="*/ 0 h 351016"/>
                <a:gd name="connsiteX6" fmla="*/ 175508 w 351016"/>
                <a:gd name="connsiteY6" fmla="*/ 0 h 351016"/>
                <a:gd name="connsiteX7" fmla="*/ 218023 w 351016"/>
                <a:gd name="connsiteY7" fmla="*/ 183891 h 351016"/>
                <a:gd name="connsiteX8" fmla="*/ 140849 w 351016"/>
                <a:gd name="connsiteY8" fmla="*/ 261143 h 351016"/>
                <a:gd name="connsiteX9" fmla="*/ 74720 w 351016"/>
                <a:gd name="connsiteY9" fmla="*/ 195014 h 351016"/>
                <a:gd name="connsiteX10" fmla="*/ 96814 w 351016"/>
                <a:gd name="connsiteY10" fmla="*/ 172920 h 351016"/>
                <a:gd name="connsiteX11" fmla="*/ 140849 w 351016"/>
                <a:gd name="connsiteY11" fmla="*/ 216956 h 351016"/>
                <a:gd name="connsiteX12" fmla="*/ 204622 w 351016"/>
                <a:gd name="connsiteY12" fmla="*/ 152356 h 351016"/>
                <a:gd name="connsiteX13" fmla="*/ 259341 w 351016"/>
                <a:gd name="connsiteY13" fmla="*/ 98330 h 351016"/>
                <a:gd name="connsiteX14" fmla="*/ 261333 w 351016"/>
                <a:gd name="connsiteY14" fmla="*/ 96481 h 351016"/>
                <a:gd name="connsiteX15" fmla="*/ 263181 w 351016"/>
                <a:gd name="connsiteY15" fmla="*/ 94485 h 351016"/>
                <a:gd name="connsiteX16" fmla="*/ 285585 w 351016"/>
                <a:gd name="connsiteY16" fmla="*/ 116579 h 351016"/>
                <a:gd name="connsiteX17" fmla="*/ 218018 w 351016"/>
                <a:gd name="connsiteY17" fmla="*/ 183877 h 351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1016" h="351016">
                  <a:moveTo>
                    <a:pt x="175508" y="0"/>
                  </a:moveTo>
                  <a:cubicBezTo>
                    <a:pt x="78578" y="0"/>
                    <a:pt x="0" y="78578"/>
                    <a:pt x="0" y="175508"/>
                  </a:cubicBezTo>
                  <a:cubicBezTo>
                    <a:pt x="0" y="272438"/>
                    <a:pt x="78578" y="351016"/>
                    <a:pt x="175508" y="351016"/>
                  </a:cubicBezTo>
                  <a:cubicBezTo>
                    <a:pt x="272438" y="351016"/>
                    <a:pt x="351016" y="272438"/>
                    <a:pt x="351016" y="175508"/>
                  </a:cubicBezTo>
                  <a:cubicBezTo>
                    <a:pt x="351016" y="175503"/>
                    <a:pt x="351016" y="175499"/>
                    <a:pt x="351016" y="175494"/>
                  </a:cubicBezTo>
                  <a:cubicBezTo>
                    <a:pt x="351049" y="78605"/>
                    <a:pt x="272532" y="33"/>
                    <a:pt x="175642" y="0"/>
                  </a:cubicBezTo>
                  <a:cubicBezTo>
                    <a:pt x="175597" y="0"/>
                    <a:pt x="175553" y="0"/>
                    <a:pt x="175508" y="0"/>
                  </a:cubicBezTo>
                  <a:close/>
                  <a:moveTo>
                    <a:pt x="218023" y="183891"/>
                  </a:moveTo>
                  <a:cubicBezTo>
                    <a:pt x="192453" y="209415"/>
                    <a:pt x="166728" y="235166"/>
                    <a:pt x="140849" y="261143"/>
                  </a:cubicBezTo>
                  <a:cubicBezTo>
                    <a:pt x="118858" y="239048"/>
                    <a:pt x="96815" y="217005"/>
                    <a:pt x="74720" y="195014"/>
                  </a:cubicBezTo>
                  <a:lnTo>
                    <a:pt x="96814" y="172920"/>
                  </a:lnTo>
                  <a:lnTo>
                    <a:pt x="140849" y="216956"/>
                  </a:lnTo>
                  <a:cubicBezTo>
                    <a:pt x="162227" y="195270"/>
                    <a:pt x="183484" y="173737"/>
                    <a:pt x="204622" y="152356"/>
                  </a:cubicBezTo>
                  <a:cubicBezTo>
                    <a:pt x="225745" y="130978"/>
                    <a:pt x="237432" y="119504"/>
                    <a:pt x="259341" y="98330"/>
                  </a:cubicBezTo>
                  <a:cubicBezTo>
                    <a:pt x="259956" y="97715"/>
                    <a:pt x="260617" y="97105"/>
                    <a:pt x="261333" y="96481"/>
                  </a:cubicBezTo>
                  <a:cubicBezTo>
                    <a:pt x="262027" y="95892"/>
                    <a:pt x="262648" y="95222"/>
                    <a:pt x="263181" y="94485"/>
                  </a:cubicBezTo>
                  <a:lnTo>
                    <a:pt x="285585" y="116579"/>
                  </a:lnTo>
                  <a:cubicBezTo>
                    <a:pt x="259563" y="142457"/>
                    <a:pt x="243592" y="158354"/>
                    <a:pt x="218018" y="183877"/>
                  </a:cubicBezTo>
                  <a:close/>
                </a:path>
              </a:pathLst>
            </a:custGeom>
            <a:solidFill>
              <a:schemeClr val="accent1"/>
            </a:solidFill>
            <a:ln w="4564" cap="flat">
              <a:noFill/>
              <a:prstDash val="solid"/>
              <a:miter/>
            </a:ln>
          </p:spPr>
          <p:txBody>
            <a:bodyPr rtlCol="0" anchor="ctr"/>
            <a:lstStyle/>
            <a:p>
              <a:endParaRPr lang="fr-FR"/>
            </a:p>
          </p:txBody>
        </p:sp>
      </p:grpSp>
      <p:sp>
        <p:nvSpPr>
          <p:cNvPr id="10" name="Rectangle 9">
            <a:extLst>
              <a:ext uri="{FF2B5EF4-FFF2-40B4-BE49-F238E27FC236}">
                <a16:creationId xmlns:a16="http://schemas.microsoft.com/office/drawing/2014/main" id="{9086FC73-DF2B-1209-D78C-BAEC0234CBB3}"/>
              </a:ext>
            </a:extLst>
          </p:cNvPr>
          <p:cNvSpPr/>
          <p:nvPr/>
        </p:nvSpPr>
        <p:spPr>
          <a:xfrm>
            <a:off x="10910416" y="0"/>
            <a:ext cx="1281584" cy="437684"/>
          </a:xfrm>
          <a:prstGeom prst="rect">
            <a:avLst/>
          </a:prstGeom>
          <a:solidFill>
            <a:srgbClr val="005E00"/>
          </a:solidFill>
        </p:spPr>
        <p:txBody>
          <a:bodyPr wrap="square">
            <a:spAutoFit/>
          </a:bodyPr>
          <a:lstStyle/>
          <a:p>
            <a:pPr defTabSz="932863"/>
            <a:r>
              <a:rPr lang="fr-FR" sz="1122" b="1" dirty="0">
                <a:solidFill>
                  <a:srgbClr val="FFFFFF"/>
                </a:solidFill>
              </a:rPr>
              <a:t>FICHE PROJET</a:t>
            </a:r>
          </a:p>
          <a:p>
            <a:pPr algn="ctr" defTabSz="932863"/>
            <a:r>
              <a:rPr lang="fr-FR" sz="1122" b="1" dirty="0">
                <a:solidFill>
                  <a:srgbClr val="FFFFFF"/>
                </a:solidFill>
              </a:rPr>
              <a:t>MTCA </a:t>
            </a:r>
            <a:endParaRPr lang="en-GB" sz="1122" dirty="0">
              <a:solidFill>
                <a:srgbClr val="FFFFFF"/>
              </a:solidFill>
            </a:endParaRPr>
          </a:p>
        </p:txBody>
      </p:sp>
    </p:spTree>
    <p:extLst>
      <p:ext uri="{BB962C8B-B14F-4D97-AF65-F5344CB8AC3E}">
        <p14:creationId xmlns:p14="http://schemas.microsoft.com/office/powerpoint/2010/main" val="1762569846"/>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524179-3B34-8988-3C73-4977F0B41B2F}"/>
            </a:ext>
          </a:extLst>
        </p:cNvPr>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FDA17630-BBC6-5D44-4129-8533F52F0828}"/>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08" imgH="309" progId="TCLayout.ActiveDocument.1">
                  <p:embed/>
                </p:oleObj>
              </mc:Choice>
              <mc:Fallback>
                <p:oleObj name="think-cell Slide" r:id="rId4" imgW="308" imgH="309" progId="TCLayout.ActiveDocument.1">
                  <p:embed/>
                  <p:pic>
                    <p:nvPicPr>
                      <p:cNvPr id="2" name="Object 1" hidden="1">
                        <a:extLst>
                          <a:ext uri="{FF2B5EF4-FFF2-40B4-BE49-F238E27FC236}">
                            <a16:creationId xmlns:a16="http://schemas.microsoft.com/office/drawing/2014/main" id="{8E69EA03-DF12-3B7C-36BB-B9D6109D5569}"/>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 name="ZoneTexte 5">
            <a:extLst>
              <a:ext uri="{FF2B5EF4-FFF2-40B4-BE49-F238E27FC236}">
                <a16:creationId xmlns:a16="http://schemas.microsoft.com/office/drawing/2014/main" id="{B7112C02-250D-6149-4745-E53998BC5632}"/>
              </a:ext>
            </a:extLst>
          </p:cNvPr>
          <p:cNvSpPr txBox="1"/>
          <p:nvPr/>
        </p:nvSpPr>
        <p:spPr>
          <a:xfrm>
            <a:off x="528321" y="2084439"/>
            <a:ext cx="4094479" cy="1569660"/>
          </a:xfrm>
          <a:prstGeom prst="rect">
            <a:avLst/>
          </a:prstGeom>
        </p:spPr>
        <p:txBody>
          <a:bodyPr vert="horz" wrap="square" lIns="91440" tIns="45720" rIns="91440" bIns="45720" rtlCol="0" anchor="ctr">
            <a:spAutoFit/>
          </a:bodyPr>
          <a:lstStyle>
            <a:lvl1pPr algn="ctr">
              <a:spcBef>
                <a:spcPct val="0"/>
              </a:spcBef>
              <a:buNone/>
              <a:defRPr sz="8800" b="1">
                <a:solidFill>
                  <a:srgbClr val="006A4F"/>
                </a:solidFill>
                <a:ea typeface="+mj-ea"/>
                <a:cs typeface="+mj-cs"/>
              </a:defRPr>
            </a:lvl1pPr>
          </a:lstStyle>
          <a:p>
            <a:r>
              <a:rPr lang="fr-FR" sz="4800" dirty="0">
                <a:latin typeface="Book Antiqua" panose="02040602050305030304" pitchFamily="18" charset="0"/>
              </a:rPr>
              <a:t>ECONOMIE MARITIME</a:t>
            </a:r>
            <a:endParaRPr lang="fr-FR" sz="4800" noProof="0" dirty="0">
              <a:latin typeface="Book Antiqua" panose="02040602050305030304" pitchFamily="18" charset="0"/>
            </a:endParaRPr>
          </a:p>
        </p:txBody>
      </p:sp>
      <p:pic>
        <p:nvPicPr>
          <p:cNvPr id="8" name="Image 7">
            <a:extLst>
              <a:ext uri="{FF2B5EF4-FFF2-40B4-BE49-F238E27FC236}">
                <a16:creationId xmlns:a16="http://schemas.microsoft.com/office/drawing/2014/main" id="{CCD80BB6-E604-1B52-8578-6AE064FC82DC}"/>
              </a:ext>
            </a:extLst>
          </p:cNvPr>
          <p:cNvPicPr>
            <a:picLocks noChangeAspect="1"/>
          </p:cNvPicPr>
          <p:nvPr/>
        </p:nvPicPr>
        <p:blipFill>
          <a:blip r:embed="rId6"/>
          <a:stretch>
            <a:fillRect/>
          </a:stretch>
        </p:blipFill>
        <p:spPr>
          <a:xfrm>
            <a:off x="4996179" y="766127"/>
            <a:ext cx="6667500" cy="5000625"/>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18364924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54EEFD-D2A3-8EF1-24B4-7827B37413F1}"/>
            </a:ext>
          </a:extLst>
        </p:cNvPr>
        <p:cNvGrpSpPr/>
        <p:nvPr/>
      </p:nvGrpSpPr>
      <p:grpSpPr>
        <a:xfrm>
          <a:off x="0" y="0"/>
          <a:ext cx="0" cy="0"/>
          <a:chOff x="0" y="0"/>
          <a:chExt cx="0" cy="0"/>
        </a:xfrm>
      </p:grpSpPr>
      <p:sp>
        <p:nvSpPr>
          <p:cNvPr id="95" name="CustomShape 1">
            <a:extLst>
              <a:ext uri="{FF2B5EF4-FFF2-40B4-BE49-F238E27FC236}">
                <a16:creationId xmlns:a16="http://schemas.microsoft.com/office/drawing/2014/main" id="{3D280428-1081-9548-C367-3F8E26AD3EA4}"/>
              </a:ext>
            </a:extLst>
          </p:cNvPr>
          <p:cNvSpPr/>
          <p:nvPr/>
        </p:nvSpPr>
        <p:spPr>
          <a:xfrm>
            <a:off x="267975" y="941850"/>
            <a:ext cx="11723397" cy="5450637"/>
          </a:xfrm>
          <a:prstGeom prst="rect">
            <a:avLst/>
          </a:prstGeom>
          <a:noFill/>
          <a:ln w="25560">
            <a:solidFill>
              <a:srgbClr val="006D00"/>
            </a:solidFill>
            <a:round/>
          </a:ln>
        </p:spPr>
        <p:style>
          <a:lnRef idx="0">
            <a:scrgbClr r="0" g="0" b="0"/>
          </a:lnRef>
          <a:fillRef idx="0">
            <a:scrgbClr r="0" g="0" b="0"/>
          </a:fillRef>
          <a:effectRef idx="0">
            <a:scrgbClr r="0" g="0" b="0"/>
          </a:effectRef>
          <a:fontRef idx="minor"/>
        </p:style>
        <p:txBody>
          <a:bodyPr/>
          <a:lstStyle/>
          <a:p>
            <a:pPr defTabSz="932863"/>
            <a:endParaRPr lang="fr-FR" sz="1837" noProof="0" dirty="0">
              <a:solidFill>
                <a:srgbClr val="000000"/>
              </a:solidFill>
              <a:latin typeface="Arial"/>
            </a:endParaRPr>
          </a:p>
        </p:txBody>
      </p:sp>
      <p:sp>
        <p:nvSpPr>
          <p:cNvPr id="86" name="CustomShape 2">
            <a:extLst>
              <a:ext uri="{FF2B5EF4-FFF2-40B4-BE49-F238E27FC236}">
                <a16:creationId xmlns:a16="http://schemas.microsoft.com/office/drawing/2014/main" id="{6981D6ED-257E-66D5-E4E1-CAC42E5306B8}"/>
              </a:ext>
            </a:extLst>
          </p:cNvPr>
          <p:cNvSpPr/>
          <p:nvPr/>
        </p:nvSpPr>
        <p:spPr>
          <a:xfrm>
            <a:off x="374214" y="1056436"/>
            <a:ext cx="1013071" cy="1200759"/>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defTabSz="932863"/>
            <a:r>
              <a:rPr lang="fr-FR" sz="1204" b="1" noProof="0" dirty="0">
                <a:solidFill>
                  <a:srgbClr val="FFFFFF"/>
                </a:solidFill>
                <a:latin typeface="Arial"/>
                <a:ea typeface="Arial"/>
              </a:rPr>
              <a:t>Aperçu</a:t>
            </a:r>
            <a:endParaRPr lang="fr-FR" sz="1837" noProof="0" dirty="0">
              <a:solidFill>
                <a:srgbClr val="000000"/>
              </a:solidFill>
              <a:latin typeface="Arial"/>
            </a:endParaRPr>
          </a:p>
        </p:txBody>
      </p:sp>
      <p:sp>
        <p:nvSpPr>
          <p:cNvPr id="87" name="CustomShape 3">
            <a:extLst>
              <a:ext uri="{FF2B5EF4-FFF2-40B4-BE49-F238E27FC236}">
                <a16:creationId xmlns:a16="http://schemas.microsoft.com/office/drawing/2014/main" id="{5CCDBEA8-637C-1D86-7ABD-E09FCDD94B56}"/>
              </a:ext>
            </a:extLst>
          </p:cNvPr>
          <p:cNvSpPr/>
          <p:nvPr/>
        </p:nvSpPr>
        <p:spPr>
          <a:xfrm>
            <a:off x="375850" y="2328312"/>
            <a:ext cx="1017605" cy="3204387"/>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defTabSz="932863"/>
            <a:r>
              <a:rPr lang="fr-FR" sz="1204" b="1" noProof="0" dirty="0">
                <a:solidFill>
                  <a:srgbClr val="FFFFFF"/>
                </a:solidFill>
                <a:latin typeface="Arial"/>
                <a:ea typeface="Arial"/>
              </a:rPr>
              <a:t>Description</a:t>
            </a:r>
            <a:endParaRPr lang="fr-FR" sz="1837" noProof="0" dirty="0">
              <a:solidFill>
                <a:srgbClr val="000000"/>
              </a:solidFill>
              <a:latin typeface="Arial"/>
            </a:endParaRPr>
          </a:p>
        </p:txBody>
      </p:sp>
      <p:sp>
        <p:nvSpPr>
          <p:cNvPr id="89" name="CustomShape 5">
            <a:extLst>
              <a:ext uri="{FF2B5EF4-FFF2-40B4-BE49-F238E27FC236}">
                <a16:creationId xmlns:a16="http://schemas.microsoft.com/office/drawing/2014/main" id="{F2895993-D51D-23A0-8EA3-FF347985ACCE}"/>
              </a:ext>
            </a:extLst>
          </p:cNvPr>
          <p:cNvSpPr/>
          <p:nvPr/>
        </p:nvSpPr>
        <p:spPr>
          <a:xfrm>
            <a:off x="2009913" y="1259624"/>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fr-FR" sz="1204" b="1" noProof="0" dirty="0">
                <a:solidFill>
                  <a:srgbClr val="236800"/>
                </a:solidFill>
                <a:latin typeface="Arial"/>
                <a:ea typeface="Arial"/>
              </a:rPr>
              <a:t>Localisation</a:t>
            </a:r>
            <a:endParaRPr lang="fr-FR" sz="1837" noProof="0" dirty="0">
              <a:solidFill>
                <a:srgbClr val="000000"/>
              </a:solidFill>
              <a:latin typeface="Arial"/>
            </a:endParaRPr>
          </a:p>
        </p:txBody>
      </p:sp>
      <p:sp>
        <p:nvSpPr>
          <p:cNvPr id="90" name="CustomShape 6">
            <a:extLst>
              <a:ext uri="{FF2B5EF4-FFF2-40B4-BE49-F238E27FC236}">
                <a16:creationId xmlns:a16="http://schemas.microsoft.com/office/drawing/2014/main" id="{B5342B77-E432-337F-88BB-435D3BB927E9}"/>
              </a:ext>
            </a:extLst>
          </p:cNvPr>
          <p:cNvSpPr/>
          <p:nvPr/>
        </p:nvSpPr>
        <p:spPr>
          <a:xfrm>
            <a:off x="3222802" y="1259625"/>
            <a:ext cx="5508665" cy="253049"/>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a:defRPr/>
            </a:pPr>
            <a:r>
              <a:rPr lang="fr-FR" sz="1153" noProof="0" dirty="0">
                <a:solidFill>
                  <a:srgbClr val="000000"/>
                </a:solidFill>
              </a:rPr>
              <a:t>Façade maritime, 3 km à l'est du centre-ville, proximité du Port et de l'Aéroport</a:t>
            </a:r>
          </a:p>
        </p:txBody>
      </p:sp>
      <p:sp>
        <p:nvSpPr>
          <p:cNvPr id="91" name="CustomShape 7">
            <a:extLst>
              <a:ext uri="{FF2B5EF4-FFF2-40B4-BE49-F238E27FC236}">
                <a16:creationId xmlns:a16="http://schemas.microsoft.com/office/drawing/2014/main" id="{A61F5FCE-E5C5-05F3-4BAA-F84741209FEC}"/>
              </a:ext>
            </a:extLst>
          </p:cNvPr>
          <p:cNvSpPr/>
          <p:nvPr/>
        </p:nvSpPr>
        <p:spPr>
          <a:xfrm>
            <a:off x="2020800" y="1833192"/>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fr-FR" sz="1204" b="1" noProof="0" dirty="0">
                <a:solidFill>
                  <a:srgbClr val="236800"/>
                </a:solidFill>
                <a:latin typeface="Arial"/>
                <a:ea typeface="Arial"/>
              </a:rPr>
              <a:t>Coût estimatif</a:t>
            </a:r>
            <a:endParaRPr lang="fr-FR" sz="1837" noProof="0" dirty="0">
              <a:solidFill>
                <a:srgbClr val="000000"/>
              </a:solidFill>
              <a:latin typeface="Arial"/>
            </a:endParaRPr>
          </a:p>
        </p:txBody>
      </p:sp>
      <p:sp>
        <p:nvSpPr>
          <p:cNvPr id="92" name="CustomShape 8">
            <a:extLst>
              <a:ext uri="{FF2B5EF4-FFF2-40B4-BE49-F238E27FC236}">
                <a16:creationId xmlns:a16="http://schemas.microsoft.com/office/drawing/2014/main" id="{75F84863-7E80-D41B-A197-438CDF26F4A3}"/>
              </a:ext>
            </a:extLst>
          </p:cNvPr>
          <p:cNvSpPr/>
          <p:nvPr/>
        </p:nvSpPr>
        <p:spPr>
          <a:xfrm>
            <a:off x="3233689" y="1833193"/>
            <a:ext cx="5508665" cy="253049"/>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fr-FR" sz="1204" noProof="0" dirty="0">
                <a:solidFill>
                  <a:srgbClr val="000000"/>
                </a:solidFill>
                <a:latin typeface="Arial"/>
              </a:rPr>
              <a:t>1 939,6 Millions USD soit 1 086,925 milliards de FCFA</a:t>
            </a:r>
          </a:p>
        </p:txBody>
      </p:sp>
      <p:sp>
        <p:nvSpPr>
          <p:cNvPr id="97" name="CustomShape 13">
            <a:extLst>
              <a:ext uri="{FF2B5EF4-FFF2-40B4-BE49-F238E27FC236}">
                <a16:creationId xmlns:a16="http://schemas.microsoft.com/office/drawing/2014/main" id="{69116578-C30B-07D4-7BBF-2F34C19C8F6D}"/>
              </a:ext>
            </a:extLst>
          </p:cNvPr>
          <p:cNvSpPr/>
          <p:nvPr/>
        </p:nvSpPr>
        <p:spPr>
          <a:xfrm>
            <a:off x="2026936" y="2401808"/>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fr-FR" sz="1204" b="1" noProof="0" dirty="0">
                <a:solidFill>
                  <a:srgbClr val="236800"/>
                </a:solidFill>
                <a:latin typeface="Arial"/>
                <a:ea typeface="Arial"/>
              </a:rPr>
              <a:t>Description et </a:t>
            </a:r>
            <a:r>
              <a:rPr lang="fr-FR" sz="1204" b="1" dirty="0">
                <a:solidFill>
                  <a:srgbClr val="236800"/>
                </a:solidFill>
                <a:ea typeface="Arial"/>
              </a:rPr>
              <a:t>caractéristiques</a:t>
            </a:r>
            <a:r>
              <a:rPr lang="fr-FR" sz="1204" b="1" noProof="0" dirty="0">
                <a:solidFill>
                  <a:srgbClr val="236800"/>
                </a:solidFill>
                <a:latin typeface="Arial"/>
                <a:ea typeface="Arial"/>
              </a:rPr>
              <a:t> techniques</a:t>
            </a:r>
            <a:endParaRPr lang="fr-FR" sz="1837" noProof="0" dirty="0">
              <a:solidFill>
                <a:srgbClr val="000000"/>
              </a:solidFill>
              <a:latin typeface="Arial"/>
            </a:endParaRPr>
          </a:p>
        </p:txBody>
      </p:sp>
      <p:sp>
        <p:nvSpPr>
          <p:cNvPr id="99" name="CustomShape 15">
            <a:extLst>
              <a:ext uri="{FF2B5EF4-FFF2-40B4-BE49-F238E27FC236}">
                <a16:creationId xmlns:a16="http://schemas.microsoft.com/office/drawing/2014/main" id="{AD97C492-81CE-DC6D-89F7-F98CE2607B12}"/>
              </a:ext>
            </a:extLst>
          </p:cNvPr>
          <p:cNvSpPr/>
          <p:nvPr/>
        </p:nvSpPr>
        <p:spPr>
          <a:xfrm>
            <a:off x="1989897" y="4219103"/>
            <a:ext cx="1419494" cy="197135"/>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fr-FR" sz="1204" b="1" noProof="0" dirty="0">
                <a:solidFill>
                  <a:srgbClr val="236800"/>
                </a:solidFill>
                <a:latin typeface="Arial"/>
                <a:ea typeface="Arial"/>
              </a:rPr>
              <a:t>Opportunités de l’investissement</a:t>
            </a:r>
            <a:endParaRPr lang="fr-FR" sz="1837" noProof="0" dirty="0">
              <a:solidFill>
                <a:srgbClr val="000000"/>
              </a:solidFill>
              <a:latin typeface="Arial"/>
            </a:endParaRPr>
          </a:p>
        </p:txBody>
      </p:sp>
      <p:sp>
        <p:nvSpPr>
          <p:cNvPr id="105" name="CustomShape 21">
            <a:extLst>
              <a:ext uri="{FF2B5EF4-FFF2-40B4-BE49-F238E27FC236}">
                <a16:creationId xmlns:a16="http://schemas.microsoft.com/office/drawing/2014/main" id="{F45854BD-80B8-8F97-5A1B-5A3D5D20D737}"/>
              </a:ext>
            </a:extLst>
          </p:cNvPr>
          <p:cNvSpPr/>
          <p:nvPr/>
        </p:nvSpPr>
        <p:spPr>
          <a:xfrm>
            <a:off x="1654163" y="2295300"/>
            <a:ext cx="7812000" cy="0"/>
          </a:xfrm>
          <a:prstGeom prst="straightConnector1">
            <a:avLst/>
          </a:prstGeom>
          <a:noFill/>
          <a:ln w="12600">
            <a:solidFill>
              <a:schemeClr val="accent6"/>
            </a:solidFill>
            <a:round/>
          </a:ln>
        </p:spPr>
        <p:style>
          <a:lnRef idx="0">
            <a:scrgbClr r="0" g="0" b="0"/>
          </a:lnRef>
          <a:fillRef idx="0">
            <a:scrgbClr r="0" g="0" b="0"/>
          </a:fillRef>
          <a:effectRef idx="0">
            <a:scrgbClr r="0" g="0" b="0"/>
          </a:effectRef>
          <a:fontRef idx="minor"/>
        </p:style>
        <p:txBody>
          <a:bodyPr/>
          <a:lstStyle/>
          <a:p>
            <a:endParaRPr lang="fr-FR" noProof="0" dirty="0"/>
          </a:p>
        </p:txBody>
      </p:sp>
      <p:sp>
        <p:nvSpPr>
          <p:cNvPr id="106" name="CustomShape 22">
            <a:extLst>
              <a:ext uri="{FF2B5EF4-FFF2-40B4-BE49-F238E27FC236}">
                <a16:creationId xmlns:a16="http://schemas.microsoft.com/office/drawing/2014/main" id="{C5B9B3BF-CB9D-E679-EE39-4C8E7BA74842}"/>
              </a:ext>
            </a:extLst>
          </p:cNvPr>
          <p:cNvSpPr/>
          <p:nvPr/>
        </p:nvSpPr>
        <p:spPr>
          <a:xfrm>
            <a:off x="1615467" y="1204167"/>
            <a:ext cx="242765" cy="294550"/>
          </a:xfrm>
          <a:custGeom>
            <a:avLst/>
            <a:gdLst/>
            <a:ahLst/>
            <a:cxnLst/>
            <a:rect l="0" t="0" r="r" b="b"/>
            <a:pathLst>
              <a:path w="120001" h="120001">
                <a:moveTo>
                  <a:pt x="98734" y="13125"/>
                </a:moveTo>
                <a:cubicBezTo>
                  <a:pt x="88101" y="4375"/>
                  <a:pt x="73670" y="0"/>
                  <a:pt x="60000" y="0"/>
                </a:cubicBezTo>
                <a:cubicBezTo>
                  <a:pt x="60000" y="0"/>
                  <a:pt x="60000" y="0"/>
                  <a:pt x="60000" y="0"/>
                </a:cubicBezTo>
                <a:cubicBezTo>
                  <a:pt x="46329" y="0"/>
                  <a:pt x="31898" y="4375"/>
                  <a:pt x="21265" y="13125"/>
                </a:cubicBezTo>
                <a:cubicBezTo>
                  <a:pt x="0" y="30625"/>
                  <a:pt x="0" y="59375"/>
                  <a:pt x="21265" y="76875"/>
                </a:cubicBezTo>
                <a:cubicBezTo>
                  <a:pt x="34936" y="89375"/>
                  <a:pt x="46329" y="93125"/>
                  <a:pt x="53164" y="108750"/>
                </a:cubicBezTo>
                <a:cubicBezTo>
                  <a:pt x="56962" y="117500"/>
                  <a:pt x="56962" y="117500"/>
                  <a:pt x="56962" y="117500"/>
                </a:cubicBezTo>
                <a:cubicBezTo>
                  <a:pt x="56962" y="118125"/>
                  <a:pt x="57721" y="120000"/>
                  <a:pt x="60000" y="120000"/>
                </a:cubicBezTo>
                <a:cubicBezTo>
                  <a:pt x="62278" y="120000"/>
                  <a:pt x="63037" y="118125"/>
                  <a:pt x="63037" y="117500"/>
                </a:cubicBezTo>
                <a:cubicBezTo>
                  <a:pt x="66835" y="108750"/>
                  <a:pt x="66835" y="108750"/>
                  <a:pt x="66835" y="108750"/>
                </a:cubicBezTo>
                <a:cubicBezTo>
                  <a:pt x="73670" y="93125"/>
                  <a:pt x="85063" y="89375"/>
                  <a:pt x="98734" y="76875"/>
                </a:cubicBezTo>
                <a:cubicBezTo>
                  <a:pt x="120000" y="59375"/>
                  <a:pt x="120000" y="30625"/>
                  <a:pt x="98734" y="13125"/>
                </a:cubicBezTo>
                <a:lnTo>
                  <a:pt x="60000" y="82500"/>
                </a:lnTo>
                <a:cubicBezTo>
                  <a:pt x="34936" y="82500"/>
                  <a:pt x="14430" y="65625"/>
                  <a:pt x="14430" y="45000"/>
                </a:cubicBezTo>
                <a:cubicBezTo>
                  <a:pt x="14430" y="24375"/>
                  <a:pt x="34936" y="7500"/>
                  <a:pt x="60000" y="7500"/>
                </a:cubicBezTo>
                <a:cubicBezTo>
                  <a:pt x="85063" y="7500"/>
                  <a:pt x="105569" y="24375"/>
                  <a:pt x="105569" y="45000"/>
                </a:cubicBezTo>
                <a:cubicBezTo>
                  <a:pt x="105569" y="65625"/>
                  <a:pt x="85063" y="82500"/>
                  <a:pt x="60000" y="82500"/>
                </a:cubicBezTo>
              </a:path>
            </a:pathLst>
          </a:custGeom>
          <a:solidFill>
            <a:schemeClr val="accent1"/>
          </a:solidFill>
          <a:ln>
            <a:noFill/>
          </a:ln>
        </p:spPr>
        <p:style>
          <a:lnRef idx="0">
            <a:scrgbClr r="0" g="0" b="0"/>
          </a:lnRef>
          <a:fillRef idx="0">
            <a:scrgbClr r="0" g="0" b="0"/>
          </a:fillRef>
          <a:effectRef idx="0">
            <a:scrgbClr r="0" g="0" b="0"/>
          </a:effectRef>
          <a:fontRef idx="minor"/>
        </p:style>
        <p:txBody>
          <a:bodyPr/>
          <a:lstStyle/>
          <a:p>
            <a:endParaRPr lang="fr-FR" noProof="0" dirty="0"/>
          </a:p>
        </p:txBody>
      </p:sp>
      <p:sp>
        <p:nvSpPr>
          <p:cNvPr id="123" name="CustomShape 39">
            <a:extLst>
              <a:ext uri="{FF2B5EF4-FFF2-40B4-BE49-F238E27FC236}">
                <a16:creationId xmlns:a16="http://schemas.microsoft.com/office/drawing/2014/main" id="{08015504-A25E-4886-C01F-3DA76706372A}"/>
              </a:ext>
            </a:extLst>
          </p:cNvPr>
          <p:cNvSpPr/>
          <p:nvPr/>
        </p:nvSpPr>
        <p:spPr>
          <a:xfrm>
            <a:off x="1558726" y="4181881"/>
            <a:ext cx="339724" cy="307772"/>
          </a:xfrm>
          <a:custGeom>
            <a:avLst/>
            <a:gdLst/>
            <a:ahLst/>
            <a:cxnLst/>
            <a:rect l="0" t="0" r="r" b="b"/>
            <a:pathLst>
              <a:path w="120000" h="120001">
                <a:moveTo>
                  <a:pt x="7231" y="92805"/>
                </a:moveTo>
                <a:lnTo>
                  <a:pt x="7231" y="120000"/>
                </a:lnTo>
                <a:lnTo>
                  <a:pt x="34397" y="120000"/>
                </a:lnTo>
                <a:lnTo>
                  <a:pt x="34397" y="69064"/>
                </a:lnTo>
                <a:lnTo>
                  <a:pt x="32833" y="67338"/>
                </a:lnTo>
                <a:lnTo>
                  <a:pt x="7231" y="92805"/>
                </a:lnTo>
                <a:lnTo>
                  <a:pt x="42605" y="78129"/>
                </a:lnTo>
                <a:lnTo>
                  <a:pt x="42605" y="120000"/>
                </a:lnTo>
                <a:lnTo>
                  <a:pt x="70749" y="120000"/>
                </a:lnTo>
                <a:lnTo>
                  <a:pt x="70749" y="75539"/>
                </a:lnTo>
                <a:lnTo>
                  <a:pt x="55114" y="91942"/>
                </a:lnTo>
                <a:lnTo>
                  <a:pt x="42605" y="78129"/>
                </a:lnTo>
                <a:lnTo>
                  <a:pt x="88729" y="10143"/>
                </a:lnTo>
                <a:lnTo>
                  <a:pt x="96938" y="18345"/>
                </a:lnTo>
                <a:lnTo>
                  <a:pt x="55114" y="60863"/>
                </a:lnTo>
                <a:lnTo>
                  <a:pt x="32833" y="36474"/>
                </a:lnTo>
                <a:lnTo>
                  <a:pt x="0" y="69064"/>
                </a:lnTo>
                <a:lnTo>
                  <a:pt x="6449" y="77266"/>
                </a:lnTo>
                <a:lnTo>
                  <a:pt x="32833" y="51798"/>
                </a:lnTo>
                <a:lnTo>
                  <a:pt x="55114" y="76402"/>
                </a:lnTo>
                <a:lnTo>
                  <a:pt x="103583" y="25467"/>
                </a:lnTo>
                <a:lnTo>
                  <a:pt x="111791" y="35611"/>
                </a:lnTo>
                <a:lnTo>
                  <a:pt x="119999" y="0"/>
                </a:lnTo>
                <a:lnTo>
                  <a:pt x="88729" y="10143"/>
                </a:lnTo>
                <a:lnTo>
                  <a:pt x="78957" y="66474"/>
                </a:lnTo>
                <a:lnTo>
                  <a:pt x="78957" y="120000"/>
                </a:lnTo>
                <a:lnTo>
                  <a:pt x="106905" y="120000"/>
                </a:lnTo>
                <a:lnTo>
                  <a:pt x="106905" y="41870"/>
                </a:lnTo>
                <a:lnTo>
                  <a:pt x="105146" y="40143"/>
                </a:lnTo>
                <a:lnTo>
                  <a:pt x="78957" y="66474"/>
                </a:lnTo>
              </a:path>
            </a:pathLst>
          </a:custGeom>
          <a:solidFill>
            <a:schemeClr val="accent1"/>
          </a:solidFill>
          <a:ln>
            <a:noFill/>
          </a:ln>
        </p:spPr>
        <p:style>
          <a:lnRef idx="0">
            <a:scrgbClr r="0" g="0" b="0"/>
          </a:lnRef>
          <a:fillRef idx="0">
            <a:scrgbClr r="0" g="0" b="0"/>
          </a:fillRef>
          <a:effectRef idx="0">
            <a:scrgbClr r="0" g="0" b="0"/>
          </a:effectRef>
          <a:fontRef idx="minor"/>
        </p:style>
        <p:txBody>
          <a:bodyPr/>
          <a:lstStyle/>
          <a:p>
            <a:endParaRPr lang="fr-FR" noProof="0" dirty="0"/>
          </a:p>
        </p:txBody>
      </p:sp>
      <p:sp>
        <p:nvSpPr>
          <p:cNvPr id="133" name="CustomShape 48">
            <a:extLst>
              <a:ext uri="{FF2B5EF4-FFF2-40B4-BE49-F238E27FC236}">
                <a16:creationId xmlns:a16="http://schemas.microsoft.com/office/drawing/2014/main" id="{F7BD1609-82F1-71C6-6C85-AF6776228D11}"/>
              </a:ext>
            </a:extLst>
          </p:cNvPr>
          <p:cNvSpPr/>
          <p:nvPr/>
        </p:nvSpPr>
        <p:spPr>
          <a:xfrm>
            <a:off x="2017792" y="5041888"/>
            <a:ext cx="1401327" cy="438603"/>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fr-FR" sz="1204" b="1" noProof="0" dirty="0">
                <a:solidFill>
                  <a:srgbClr val="236800"/>
                </a:solidFill>
                <a:latin typeface="Arial"/>
                <a:ea typeface="Arial"/>
              </a:rPr>
              <a:t>Partenariat recherché</a:t>
            </a:r>
            <a:endParaRPr lang="fr-FR" sz="1837" noProof="0" dirty="0">
              <a:solidFill>
                <a:srgbClr val="000000"/>
              </a:solidFill>
              <a:latin typeface="Arial"/>
            </a:endParaRPr>
          </a:p>
        </p:txBody>
      </p:sp>
      <p:sp>
        <p:nvSpPr>
          <p:cNvPr id="137" name="CustomShape 52">
            <a:extLst>
              <a:ext uri="{FF2B5EF4-FFF2-40B4-BE49-F238E27FC236}">
                <a16:creationId xmlns:a16="http://schemas.microsoft.com/office/drawing/2014/main" id="{4BEE5911-FECD-7D26-CF99-90C0655EA396}"/>
              </a:ext>
            </a:extLst>
          </p:cNvPr>
          <p:cNvSpPr/>
          <p:nvPr/>
        </p:nvSpPr>
        <p:spPr>
          <a:xfrm>
            <a:off x="1586690" y="1771124"/>
            <a:ext cx="259659" cy="297121"/>
          </a:xfrm>
          <a:custGeom>
            <a:avLst/>
            <a:gdLst/>
            <a:ahLst/>
            <a:cxnLst/>
            <a:rect l="0" t="0" r="r" b="b"/>
            <a:pathLst>
              <a:path w="120001" h="120001">
                <a:moveTo>
                  <a:pt x="58378" y="102992"/>
                </a:moveTo>
                <a:cubicBezTo>
                  <a:pt x="45405" y="109606"/>
                  <a:pt x="25945" y="109606"/>
                  <a:pt x="12972" y="102992"/>
                </a:cubicBezTo>
                <a:cubicBezTo>
                  <a:pt x="6486" y="100157"/>
                  <a:pt x="3243" y="96377"/>
                  <a:pt x="3243" y="91653"/>
                </a:cubicBezTo>
                <a:cubicBezTo>
                  <a:pt x="3243" y="102047"/>
                  <a:pt x="3243" y="102047"/>
                  <a:pt x="3243" y="102047"/>
                </a:cubicBezTo>
                <a:cubicBezTo>
                  <a:pt x="3243" y="105826"/>
                  <a:pt x="6486" y="110551"/>
                  <a:pt x="12972" y="113385"/>
                </a:cubicBezTo>
                <a:cubicBezTo>
                  <a:pt x="25945" y="120000"/>
                  <a:pt x="45405" y="120000"/>
                  <a:pt x="58378" y="113385"/>
                </a:cubicBezTo>
                <a:cubicBezTo>
                  <a:pt x="64864" y="110551"/>
                  <a:pt x="68108" y="105826"/>
                  <a:pt x="68108" y="102047"/>
                </a:cubicBezTo>
                <a:cubicBezTo>
                  <a:pt x="68108" y="91653"/>
                  <a:pt x="68108" y="91653"/>
                  <a:pt x="68108" y="91653"/>
                </a:cubicBezTo>
                <a:cubicBezTo>
                  <a:pt x="68108" y="96377"/>
                  <a:pt x="64864" y="100157"/>
                  <a:pt x="58378" y="102992"/>
                </a:cubicBezTo>
                <a:lnTo>
                  <a:pt x="58378" y="74645"/>
                </a:lnTo>
                <a:cubicBezTo>
                  <a:pt x="45405" y="81259"/>
                  <a:pt x="25945" y="81259"/>
                  <a:pt x="12972" y="74645"/>
                </a:cubicBezTo>
                <a:cubicBezTo>
                  <a:pt x="6486" y="71811"/>
                  <a:pt x="3243" y="67086"/>
                  <a:pt x="3243" y="63307"/>
                </a:cubicBezTo>
                <a:cubicBezTo>
                  <a:pt x="3243" y="72755"/>
                  <a:pt x="3243" y="72755"/>
                  <a:pt x="3243" y="72755"/>
                </a:cubicBezTo>
                <a:cubicBezTo>
                  <a:pt x="3243" y="77480"/>
                  <a:pt x="6486" y="81259"/>
                  <a:pt x="12972" y="85039"/>
                </a:cubicBezTo>
                <a:cubicBezTo>
                  <a:pt x="25945" y="90708"/>
                  <a:pt x="45405" y="90708"/>
                  <a:pt x="58378" y="85039"/>
                </a:cubicBezTo>
                <a:cubicBezTo>
                  <a:pt x="64864" y="81259"/>
                  <a:pt x="68108" y="77480"/>
                  <a:pt x="68108" y="72755"/>
                </a:cubicBezTo>
                <a:cubicBezTo>
                  <a:pt x="68108" y="63307"/>
                  <a:pt x="68108" y="63307"/>
                  <a:pt x="68108" y="63307"/>
                </a:cubicBezTo>
                <a:cubicBezTo>
                  <a:pt x="68108" y="67086"/>
                  <a:pt x="64864" y="71811"/>
                  <a:pt x="58378" y="74645"/>
                </a:cubicBezTo>
                <a:lnTo>
                  <a:pt x="58378" y="88818"/>
                </a:lnTo>
                <a:cubicBezTo>
                  <a:pt x="45405" y="95433"/>
                  <a:pt x="25945" y="95433"/>
                  <a:pt x="12972" y="88818"/>
                </a:cubicBezTo>
                <a:cubicBezTo>
                  <a:pt x="6486" y="85984"/>
                  <a:pt x="3243" y="82204"/>
                  <a:pt x="3243" y="77480"/>
                </a:cubicBezTo>
                <a:cubicBezTo>
                  <a:pt x="3243" y="87874"/>
                  <a:pt x="3243" y="87874"/>
                  <a:pt x="3243" y="87874"/>
                </a:cubicBezTo>
                <a:cubicBezTo>
                  <a:pt x="3243" y="91653"/>
                  <a:pt x="6486" y="95433"/>
                  <a:pt x="12972" y="99212"/>
                </a:cubicBezTo>
                <a:cubicBezTo>
                  <a:pt x="25945" y="104881"/>
                  <a:pt x="45405" y="104881"/>
                  <a:pt x="58378" y="99212"/>
                </a:cubicBezTo>
                <a:cubicBezTo>
                  <a:pt x="64864" y="95433"/>
                  <a:pt x="68108" y="91653"/>
                  <a:pt x="68108" y="87874"/>
                </a:cubicBezTo>
                <a:cubicBezTo>
                  <a:pt x="68108" y="77480"/>
                  <a:pt x="68108" y="77480"/>
                  <a:pt x="68108" y="77480"/>
                </a:cubicBezTo>
                <a:cubicBezTo>
                  <a:pt x="68108" y="82204"/>
                  <a:pt x="64864" y="85984"/>
                  <a:pt x="58378" y="88818"/>
                </a:cubicBezTo>
                <a:lnTo>
                  <a:pt x="12972" y="68976"/>
                </a:lnTo>
                <a:cubicBezTo>
                  <a:pt x="25945" y="75590"/>
                  <a:pt x="45405" y="75590"/>
                  <a:pt x="58378" y="68976"/>
                </a:cubicBezTo>
                <a:cubicBezTo>
                  <a:pt x="71351" y="63307"/>
                  <a:pt x="71351" y="52913"/>
                  <a:pt x="58378" y="46299"/>
                </a:cubicBezTo>
                <a:cubicBezTo>
                  <a:pt x="45405" y="39685"/>
                  <a:pt x="25945" y="39685"/>
                  <a:pt x="12972" y="46299"/>
                </a:cubicBezTo>
                <a:cubicBezTo>
                  <a:pt x="0" y="52913"/>
                  <a:pt x="0" y="63307"/>
                  <a:pt x="12972" y="68976"/>
                </a:cubicBezTo>
                <a:lnTo>
                  <a:pt x="62702" y="29291"/>
                </a:lnTo>
                <a:cubicBezTo>
                  <a:pt x="74594" y="35905"/>
                  <a:pt x="95135" y="35905"/>
                  <a:pt x="108108" y="29291"/>
                </a:cubicBezTo>
                <a:cubicBezTo>
                  <a:pt x="120000" y="22677"/>
                  <a:pt x="120000" y="12283"/>
                  <a:pt x="108108" y="6614"/>
                </a:cubicBezTo>
                <a:cubicBezTo>
                  <a:pt x="95135" y="0"/>
                  <a:pt x="74594" y="0"/>
                  <a:pt x="62702" y="6614"/>
                </a:cubicBezTo>
                <a:cubicBezTo>
                  <a:pt x="49729" y="12283"/>
                  <a:pt x="49729" y="22677"/>
                  <a:pt x="62702" y="29291"/>
                </a:cubicBezTo>
                <a:lnTo>
                  <a:pt x="108108" y="77480"/>
                </a:lnTo>
                <a:cubicBezTo>
                  <a:pt x="98378" y="82204"/>
                  <a:pt x="84324" y="84094"/>
                  <a:pt x="72432" y="81259"/>
                </a:cubicBezTo>
                <a:cubicBezTo>
                  <a:pt x="72432" y="90708"/>
                  <a:pt x="72432" y="90708"/>
                  <a:pt x="72432" y="90708"/>
                </a:cubicBezTo>
                <a:cubicBezTo>
                  <a:pt x="84324" y="93543"/>
                  <a:pt x="98378" y="92598"/>
                  <a:pt x="108108" y="87874"/>
                </a:cubicBezTo>
                <a:cubicBezTo>
                  <a:pt x="113513" y="84094"/>
                  <a:pt x="116756" y="80314"/>
                  <a:pt x="116756" y="76535"/>
                </a:cubicBezTo>
                <a:cubicBezTo>
                  <a:pt x="116756" y="66141"/>
                  <a:pt x="116756" y="66141"/>
                  <a:pt x="116756" y="66141"/>
                </a:cubicBezTo>
                <a:cubicBezTo>
                  <a:pt x="116756" y="70866"/>
                  <a:pt x="113513" y="74645"/>
                  <a:pt x="108108" y="77480"/>
                </a:cubicBezTo>
                <a:lnTo>
                  <a:pt x="108108" y="49133"/>
                </a:lnTo>
                <a:cubicBezTo>
                  <a:pt x="98378" y="53858"/>
                  <a:pt x="84324" y="54803"/>
                  <a:pt x="72432" y="52913"/>
                </a:cubicBezTo>
                <a:cubicBezTo>
                  <a:pt x="72432" y="62362"/>
                  <a:pt x="72432" y="62362"/>
                  <a:pt x="72432" y="62362"/>
                </a:cubicBezTo>
                <a:cubicBezTo>
                  <a:pt x="84324" y="65196"/>
                  <a:pt x="98378" y="63307"/>
                  <a:pt x="108108" y="58582"/>
                </a:cubicBezTo>
                <a:cubicBezTo>
                  <a:pt x="113513" y="55748"/>
                  <a:pt x="116756" y="51968"/>
                  <a:pt x="116756" y="47244"/>
                </a:cubicBezTo>
                <a:cubicBezTo>
                  <a:pt x="116756" y="37795"/>
                  <a:pt x="116756" y="37795"/>
                  <a:pt x="116756" y="37795"/>
                </a:cubicBezTo>
                <a:cubicBezTo>
                  <a:pt x="116756" y="41574"/>
                  <a:pt x="113513" y="46299"/>
                  <a:pt x="108108" y="49133"/>
                </a:cubicBezTo>
                <a:lnTo>
                  <a:pt x="108108" y="34960"/>
                </a:lnTo>
                <a:cubicBezTo>
                  <a:pt x="95135" y="40629"/>
                  <a:pt x="74594" y="40629"/>
                  <a:pt x="62702" y="34960"/>
                </a:cubicBezTo>
                <a:cubicBezTo>
                  <a:pt x="56216" y="31181"/>
                  <a:pt x="52972" y="27401"/>
                  <a:pt x="52972" y="23622"/>
                </a:cubicBezTo>
                <a:cubicBezTo>
                  <a:pt x="52972" y="33070"/>
                  <a:pt x="52972" y="33070"/>
                  <a:pt x="52972" y="33070"/>
                </a:cubicBezTo>
                <a:cubicBezTo>
                  <a:pt x="52972" y="36850"/>
                  <a:pt x="56216" y="41574"/>
                  <a:pt x="62702" y="44409"/>
                </a:cubicBezTo>
                <a:cubicBezTo>
                  <a:pt x="74594" y="51023"/>
                  <a:pt x="95135" y="51023"/>
                  <a:pt x="108108" y="44409"/>
                </a:cubicBezTo>
                <a:cubicBezTo>
                  <a:pt x="113513" y="41574"/>
                  <a:pt x="116756" y="36850"/>
                  <a:pt x="116756" y="33070"/>
                </a:cubicBezTo>
                <a:cubicBezTo>
                  <a:pt x="116756" y="23622"/>
                  <a:pt x="116756" y="23622"/>
                  <a:pt x="116756" y="23622"/>
                </a:cubicBezTo>
                <a:cubicBezTo>
                  <a:pt x="116756" y="27401"/>
                  <a:pt x="113513" y="31181"/>
                  <a:pt x="108108" y="34960"/>
                </a:cubicBezTo>
                <a:lnTo>
                  <a:pt x="108108" y="63307"/>
                </a:lnTo>
                <a:cubicBezTo>
                  <a:pt x="98378" y="68031"/>
                  <a:pt x="84324" y="68976"/>
                  <a:pt x="72432" y="67086"/>
                </a:cubicBezTo>
                <a:cubicBezTo>
                  <a:pt x="72432" y="76535"/>
                  <a:pt x="72432" y="76535"/>
                  <a:pt x="72432" y="76535"/>
                </a:cubicBezTo>
                <a:cubicBezTo>
                  <a:pt x="84324" y="79370"/>
                  <a:pt x="98378" y="78425"/>
                  <a:pt x="108108" y="73700"/>
                </a:cubicBezTo>
                <a:cubicBezTo>
                  <a:pt x="113513" y="69921"/>
                  <a:pt x="116756" y="66141"/>
                  <a:pt x="116756" y="61417"/>
                </a:cubicBezTo>
                <a:cubicBezTo>
                  <a:pt x="116756" y="51968"/>
                  <a:pt x="116756" y="51968"/>
                  <a:pt x="116756" y="51968"/>
                </a:cubicBezTo>
                <a:cubicBezTo>
                  <a:pt x="116756" y="55748"/>
                  <a:pt x="113513" y="60472"/>
                  <a:pt x="108108" y="63307"/>
                </a:cubicBezTo>
                <a:lnTo>
                  <a:pt x="108108" y="91653"/>
                </a:lnTo>
                <a:cubicBezTo>
                  <a:pt x="98378" y="96377"/>
                  <a:pt x="84324" y="98267"/>
                  <a:pt x="72432" y="95433"/>
                </a:cubicBezTo>
                <a:cubicBezTo>
                  <a:pt x="72432" y="105826"/>
                  <a:pt x="72432" y="105826"/>
                  <a:pt x="72432" y="105826"/>
                </a:cubicBezTo>
                <a:cubicBezTo>
                  <a:pt x="84324" y="107716"/>
                  <a:pt x="98378" y="106771"/>
                  <a:pt x="108108" y="102047"/>
                </a:cubicBezTo>
                <a:cubicBezTo>
                  <a:pt x="113513" y="99212"/>
                  <a:pt x="116756" y="94488"/>
                  <a:pt x="116756" y="90708"/>
                </a:cubicBezTo>
                <a:cubicBezTo>
                  <a:pt x="116756" y="80314"/>
                  <a:pt x="116756" y="80314"/>
                  <a:pt x="116756" y="80314"/>
                </a:cubicBezTo>
                <a:cubicBezTo>
                  <a:pt x="116756" y="85039"/>
                  <a:pt x="113513" y="88818"/>
                  <a:pt x="108108" y="91653"/>
                </a:cubicBezTo>
              </a:path>
            </a:pathLst>
          </a:custGeom>
          <a:solidFill>
            <a:schemeClr val="accent1"/>
          </a:solidFill>
          <a:ln>
            <a:noFill/>
          </a:ln>
        </p:spPr>
        <p:style>
          <a:lnRef idx="0">
            <a:scrgbClr r="0" g="0" b="0"/>
          </a:lnRef>
          <a:fillRef idx="0">
            <a:scrgbClr r="0" g="0" b="0"/>
          </a:fillRef>
          <a:effectRef idx="0">
            <a:scrgbClr r="0" g="0" b="0"/>
          </a:effectRef>
          <a:fontRef idx="minor"/>
        </p:style>
        <p:txBody>
          <a:bodyPr/>
          <a:lstStyle/>
          <a:p>
            <a:endParaRPr lang="fr-FR" noProof="0" dirty="0"/>
          </a:p>
        </p:txBody>
      </p:sp>
      <p:sp>
        <p:nvSpPr>
          <p:cNvPr id="59" name="Shape 2251">
            <a:extLst>
              <a:ext uri="{FF2B5EF4-FFF2-40B4-BE49-F238E27FC236}">
                <a16:creationId xmlns:a16="http://schemas.microsoft.com/office/drawing/2014/main" id="{EA571284-F7EC-2F81-0356-A98A661A47E7}"/>
              </a:ext>
            </a:extLst>
          </p:cNvPr>
          <p:cNvSpPr txBox="1"/>
          <p:nvPr/>
        </p:nvSpPr>
        <p:spPr>
          <a:xfrm>
            <a:off x="3337036" y="2467127"/>
            <a:ext cx="6157467" cy="1356115"/>
          </a:xfrm>
          <a:prstGeom prst="rect">
            <a:avLst/>
          </a:prstGeom>
          <a:noFill/>
          <a:ln>
            <a:noFill/>
          </a:ln>
        </p:spPr>
        <p:txBody>
          <a:bodyPr wrap="square" lIns="0" tIns="0" rIns="0" bIns="0" anchor="t" anchorCtr="0">
            <a:noAutofit/>
          </a:bodyPr>
          <a:lstStyle/>
          <a:p>
            <a:pPr marL="174930" indent="-174930" defTabSz="932863">
              <a:buClr>
                <a:srgbClr val="005E00"/>
              </a:buClr>
              <a:buSzPct val="122000"/>
              <a:buFont typeface="Arial" panose="020B0604020202020204" pitchFamily="34" charset="0"/>
              <a:buChar char="•"/>
            </a:pPr>
            <a:r>
              <a:rPr lang="fr-FR" sz="1153" noProof="0" dirty="0">
                <a:solidFill>
                  <a:srgbClr val="000000"/>
                </a:solidFill>
              </a:rPr>
              <a:t>Superficie de ~60 ha et surface bâtie totalisant 821 000 m²</a:t>
            </a:r>
          </a:p>
          <a:p>
            <a:pPr marL="174930" indent="-174930" defTabSz="932863">
              <a:buClr>
                <a:srgbClr val="005E00"/>
              </a:buClr>
              <a:buSzPct val="122000"/>
              <a:buFont typeface="Arial" panose="020B0604020202020204" pitchFamily="34" charset="0"/>
              <a:buChar char="•"/>
            </a:pPr>
            <a:r>
              <a:rPr lang="fr-FR" sz="1153" noProof="0" dirty="0">
                <a:solidFill>
                  <a:srgbClr val="000000"/>
                </a:solidFill>
              </a:rPr>
              <a:t>Pôle d'affaires haut standing incluant bureaux, hôtels 4/5 étoiles et résidences premium</a:t>
            </a:r>
          </a:p>
          <a:p>
            <a:pPr marL="174930" indent="-174930" defTabSz="932863">
              <a:buClr>
                <a:srgbClr val="005E00"/>
              </a:buClr>
              <a:buSzPct val="122000"/>
              <a:buFont typeface="Arial" panose="020B0604020202020204" pitchFamily="34" charset="0"/>
              <a:buChar char="•"/>
            </a:pPr>
            <a:r>
              <a:rPr lang="fr-FR" sz="1153" noProof="0" dirty="0">
                <a:solidFill>
                  <a:srgbClr val="000000"/>
                </a:solidFill>
              </a:rPr>
              <a:t>Centres commerciaux, centre d'exposition et espaces culturels intégrés</a:t>
            </a:r>
          </a:p>
          <a:p>
            <a:pPr marL="174930" indent="-174930" defTabSz="932863">
              <a:buClr>
                <a:srgbClr val="005E00"/>
              </a:buClr>
              <a:buSzPct val="122000"/>
              <a:buFont typeface="Arial" panose="020B0604020202020204" pitchFamily="34" charset="0"/>
              <a:buChar char="•"/>
            </a:pPr>
            <a:r>
              <a:rPr lang="fr-FR" sz="1153" noProof="0" dirty="0">
                <a:solidFill>
                  <a:srgbClr val="000000"/>
                </a:solidFill>
              </a:rPr>
              <a:t>4 800 unités résidentielles et hôtelières</a:t>
            </a:r>
          </a:p>
          <a:p>
            <a:pPr marL="174930" indent="-174930" defTabSz="932863">
              <a:buClr>
                <a:srgbClr val="005E00"/>
              </a:buClr>
              <a:buSzPct val="122000"/>
              <a:buFont typeface="Arial" panose="020B0604020202020204" pitchFamily="34" charset="0"/>
              <a:buChar char="•"/>
            </a:pPr>
            <a:r>
              <a:rPr lang="fr-FR" sz="1153" noProof="0" dirty="0">
                <a:solidFill>
                  <a:srgbClr val="000000"/>
                </a:solidFill>
              </a:rPr>
              <a:t>&gt;160 000 m² de bureaux prévus.</a:t>
            </a:r>
          </a:p>
          <a:p>
            <a:pPr marL="174930" indent="-174930" defTabSz="932863">
              <a:buClr>
                <a:srgbClr val="005E00"/>
              </a:buClr>
              <a:buSzPct val="122000"/>
              <a:buFont typeface="Arial" panose="020B0604020202020204" pitchFamily="34" charset="0"/>
              <a:buChar char="•"/>
            </a:pPr>
            <a:r>
              <a:rPr lang="fr-FR" sz="1153" noProof="0" dirty="0">
                <a:solidFill>
                  <a:srgbClr val="000000"/>
                </a:solidFill>
              </a:rPr>
              <a:t>Durée totale : 10 ans en 3 phases (Infrastructures/Pôle</a:t>
            </a:r>
          </a:p>
          <a:p>
            <a:pPr marL="174930" indent="-174930" defTabSz="932863">
              <a:buClr>
                <a:srgbClr val="005E00"/>
              </a:buClr>
              <a:buSzPct val="122000"/>
              <a:buFont typeface="Arial" panose="020B0604020202020204" pitchFamily="34" charset="0"/>
              <a:buChar char="•"/>
            </a:pPr>
            <a:r>
              <a:rPr lang="fr-FR" sz="1153" noProof="0" dirty="0">
                <a:solidFill>
                  <a:srgbClr val="000000"/>
                </a:solidFill>
              </a:rPr>
              <a:t>Hôtellerie/Commerce, Résidentiel/Loisirs).</a:t>
            </a:r>
          </a:p>
        </p:txBody>
      </p:sp>
      <p:sp>
        <p:nvSpPr>
          <p:cNvPr id="60" name="Shape 2253">
            <a:extLst>
              <a:ext uri="{FF2B5EF4-FFF2-40B4-BE49-F238E27FC236}">
                <a16:creationId xmlns:a16="http://schemas.microsoft.com/office/drawing/2014/main" id="{E747FF27-62CE-2C15-0D94-62480D582959}"/>
              </a:ext>
            </a:extLst>
          </p:cNvPr>
          <p:cNvSpPr txBox="1"/>
          <p:nvPr/>
        </p:nvSpPr>
        <p:spPr>
          <a:xfrm>
            <a:off x="3333678" y="3842922"/>
            <a:ext cx="6157467" cy="995768"/>
          </a:xfrm>
          <a:prstGeom prst="rect">
            <a:avLst/>
          </a:prstGeom>
          <a:noFill/>
          <a:ln>
            <a:noFill/>
          </a:ln>
        </p:spPr>
        <p:txBody>
          <a:bodyPr wrap="square" lIns="0" tIns="0" rIns="0" bIns="0" anchor="t" anchorCtr="0">
            <a:noAutofit/>
          </a:bodyPr>
          <a:lstStyle/>
          <a:p>
            <a:pPr marL="171450" lvl="1" indent="-171450">
              <a:spcAft>
                <a:spcPts val="306"/>
              </a:spcAft>
              <a:buClr>
                <a:schemeClr val="accent1"/>
              </a:buClr>
              <a:buSzPct val="122500"/>
              <a:buFont typeface="Arial" panose="020B0604020202020204" pitchFamily="34" charset="0"/>
              <a:buChar char="•"/>
            </a:pPr>
            <a:r>
              <a:rPr lang="fr-FR" sz="1153" dirty="0"/>
              <a:t>Marché hôtelier en expansion avec un taux d’occupation moyen en Afrique de l’Ouest de 60% – 70% avec une f</a:t>
            </a:r>
            <a:r>
              <a:rPr lang="fr-FR" sz="1153" noProof="0" dirty="0" err="1"/>
              <a:t>orte</a:t>
            </a:r>
            <a:r>
              <a:rPr lang="fr-FR" sz="1153" noProof="0" dirty="0"/>
              <a:t> demande en immobilier de luxe et bureaux à Lomé</a:t>
            </a:r>
          </a:p>
          <a:p>
            <a:pPr marL="171450" lvl="1" indent="-171450">
              <a:spcAft>
                <a:spcPts val="306"/>
              </a:spcAft>
              <a:buClr>
                <a:schemeClr val="accent1"/>
              </a:buClr>
              <a:buSzPct val="122500"/>
              <a:buFont typeface="Arial" panose="020B0604020202020204" pitchFamily="34" charset="0"/>
              <a:buChar char="•"/>
            </a:pPr>
            <a:r>
              <a:rPr lang="fr-FR" sz="1153" noProof="0" dirty="0"/>
              <a:t> Mode de remboursement : Redevances d'usage et exploitation avec un taux de retour sur investissement est estimé attractif </a:t>
            </a:r>
          </a:p>
          <a:p>
            <a:pPr marL="171450" lvl="1" indent="-171450">
              <a:spcAft>
                <a:spcPts val="306"/>
              </a:spcAft>
              <a:buClr>
                <a:schemeClr val="accent1"/>
              </a:buClr>
              <a:buSzPct val="122500"/>
              <a:buFont typeface="Arial" panose="020B0604020202020204" pitchFamily="34" charset="0"/>
              <a:buChar char="•"/>
            </a:pPr>
            <a:r>
              <a:rPr lang="fr-FR" sz="1153" noProof="0" dirty="0"/>
              <a:t>Les paramètres de rentabilité et d'impact socio-économique confirmés.</a:t>
            </a:r>
          </a:p>
        </p:txBody>
      </p:sp>
      <p:sp>
        <p:nvSpPr>
          <p:cNvPr id="61" name="Shape 2253">
            <a:extLst>
              <a:ext uri="{FF2B5EF4-FFF2-40B4-BE49-F238E27FC236}">
                <a16:creationId xmlns:a16="http://schemas.microsoft.com/office/drawing/2014/main" id="{B1C67BDC-BCBA-700D-AE05-8ADD1E04C797}"/>
              </a:ext>
            </a:extLst>
          </p:cNvPr>
          <p:cNvSpPr txBox="1"/>
          <p:nvPr/>
        </p:nvSpPr>
        <p:spPr>
          <a:xfrm>
            <a:off x="3333678" y="5080741"/>
            <a:ext cx="6157467" cy="542428"/>
          </a:xfrm>
          <a:prstGeom prst="rect">
            <a:avLst/>
          </a:prstGeom>
          <a:noFill/>
          <a:ln>
            <a:noFill/>
          </a:ln>
        </p:spPr>
        <p:txBody>
          <a:bodyPr wrap="square" lIns="0" tIns="0" rIns="0" bIns="0" numCol="1" anchor="t" anchorCtr="0">
            <a:noAutofit/>
          </a:bodyPr>
          <a:lstStyle/>
          <a:p>
            <a:pPr marL="0" lvl="1">
              <a:spcAft>
                <a:spcPts val="306"/>
              </a:spcAft>
              <a:buClr>
                <a:schemeClr val="dk2"/>
              </a:buClr>
              <a:buSzPct val="122500"/>
            </a:pPr>
            <a:r>
              <a:rPr lang="fr-FR" sz="1153" noProof="0" dirty="0"/>
              <a:t>Type de partenariat : PPP pour financement, construction, et exploitation de la zone.</a:t>
            </a:r>
          </a:p>
          <a:p>
            <a:pPr marL="0" lvl="1">
              <a:spcAft>
                <a:spcPts val="306"/>
              </a:spcAft>
              <a:buClr>
                <a:schemeClr val="dk2"/>
              </a:buClr>
              <a:buSzPct val="122500"/>
            </a:pPr>
            <a:r>
              <a:rPr lang="fr-FR" sz="1200" dirty="0"/>
              <a:t>Joint-venture avec développeurs immobiliers internationaux</a:t>
            </a:r>
          </a:p>
          <a:p>
            <a:pPr marL="0" lvl="1">
              <a:spcAft>
                <a:spcPts val="306"/>
              </a:spcAft>
              <a:buClr>
                <a:schemeClr val="dk2"/>
              </a:buClr>
              <a:buSzPct val="122500"/>
            </a:pPr>
            <a:r>
              <a:rPr lang="fr-FR" sz="1153" noProof="0" dirty="0"/>
              <a:t>.</a:t>
            </a:r>
          </a:p>
        </p:txBody>
      </p:sp>
      <p:grpSp>
        <p:nvGrpSpPr>
          <p:cNvPr id="65" name="Shape 2300">
            <a:extLst>
              <a:ext uri="{FF2B5EF4-FFF2-40B4-BE49-F238E27FC236}">
                <a16:creationId xmlns:a16="http://schemas.microsoft.com/office/drawing/2014/main" id="{81243AD3-2321-A6DA-E536-987F4EC61CE9}"/>
              </a:ext>
            </a:extLst>
          </p:cNvPr>
          <p:cNvGrpSpPr/>
          <p:nvPr/>
        </p:nvGrpSpPr>
        <p:grpSpPr>
          <a:xfrm>
            <a:off x="1588929" y="2499668"/>
            <a:ext cx="253724" cy="288562"/>
            <a:chOff x="1839913" y="5276850"/>
            <a:chExt cx="693736" cy="788987"/>
          </a:xfrm>
          <a:solidFill>
            <a:schemeClr val="accent1"/>
          </a:solidFill>
        </p:grpSpPr>
        <p:sp>
          <p:nvSpPr>
            <p:cNvPr id="68" name="Shape 2301">
              <a:extLst>
                <a:ext uri="{FF2B5EF4-FFF2-40B4-BE49-F238E27FC236}">
                  <a16:creationId xmlns:a16="http://schemas.microsoft.com/office/drawing/2014/main" id="{2B09F41D-774F-9F4D-B802-0B5DD7D1D7ED}"/>
                </a:ext>
              </a:extLst>
            </p:cNvPr>
            <p:cNvSpPr/>
            <p:nvPr/>
          </p:nvSpPr>
          <p:spPr>
            <a:xfrm>
              <a:off x="1897063" y="5276850"/>
              <a:ext cx="166686" cy="192088"/>
            </a:xfrm>
            <a:custGeom>
              <a:avLst/>
              <a:gdLst/>
              <a:ahLst/>
              <a:cxnLst/>
              <a:rect l="0" t="0" r="0" b="0"/>
              <a:pathLst>
                <a:path w="120000" h="120000" extrusionOk="0">
                  <a:moveTo>
                    <a:pt x="60000" y="120000"/>
                  </a:moveTo>
                  <a:cubicBezTo>
                    <a:pt x="93818" y="119685"/>
                    <a:pt x="120000" y="85354"/>
                    <a:pt x="120000" y="55748"/>
                  </a:cubicBezTo>
                  <a:cubicBezTo>
                    <a:pt x="120000" y="25826"/>
                    <a:pt x="93090" y="629"/>
                    <a:pt x="60000" y="0"/>
                  </a:cubicBezTo>
                  <a:cubicBezTo>
                    <a:pt x="26909" y="629"/>
                    <a:pt x="0" y="26141"/>
                    <a:pt x="0" y="55748"/>
                  </a:cubicBezTo>
                  <a:cubicBezTo>
                    <a:pt x="0" y="85354"/>
                    <a:pt x="26545" y="119685"/>
                    <a:pt x="60000" y="120000"/>
                  </a:cubicBezTo>
                  <a:close/>
                </a:path>
              </a:pathLst>
            </a:custGeom>
            <a:grpFill/>
            <a:ln>
              <a:noFill/>
            </a:ln>
          </p:spPr>
          <p:txBody>
            <a:bodyPr wrap="square" lIns="91410" tIns="45704" rIns="91410" bIns="45704" anchor="t" anchorCtr="0">
              <a:noAutofit/>
            </a:bodyPr>
            <a:lstStyle/>
            <a:p>
              <a:pPr defTabSz="932863"/>
              <a:endParaRPr lang="fr-FR" sz="1600" noProof="0" dirty="0">
                <a:solidFill>
                  <a:srgbClr val="000000"/>
                </a:solidFill>
                <a:latin typeface="Arial"/>
                <a:ea typeface="Arial"/>
                <a:cs typeface="Arial"/>
                <a:sym typeface="Arial"/>
              </a:endParaRPr>
            </a:p>
          </p:txBody>
        </p:sp>
        <p:sp>
          <p:nvSpPr>
            <p:cNvPr id="69" name="Shape 2302">
              <a:extLst>
                <a:ext uri="{FF2B5EF4-FFF2-40B4-BE49-F238E27FC236}">
                  <a16:creationId xmlns:a16="http://schemas.microsoft.com/office/drawing/2014/main" id="{935ABAA2-1934-3DDA-1044-5B5F66539D40}"/>
                </a:ext>
              </a:extLst>
            </p:cNvPr>
            <p:cNvSpPr/>
            <p:nvPr/>
          </p:nvSpPr>
          <p:spPr>
            <a:xfrm>
              <a:off x="1965325" y="5483225"/>
              <a:ext cx="30161" cy="19049"/>
            </a:xfrm>
            <a:custGeom>
              <a:avLst/>
              <a:gdLst/>
              <a:ahLst/>
              <a:cxnLst/>
              <a:rect l="0" t="0" r="0" b="0"/>
              <a:pathLst>
                <a:path w="120000" h="120000" extrusionOk="0">
                  <a:moveTo>
                    <a:pt x="104516" y="3157"/>
                  </a:moveTo>
                  <a:cubicBezTo>
                    <a:pt x="73548" y="0"/>
                    <a:pt x="44516" y="0"/>
                    <a:pt x="13548" y="3157"/>
                  </a:cubicBezTo>
                  <a:cubicBezTo>
                    <a:pt x="9677" y="3157"/>
                    <a:pt x="5806" y="6315"/>
                    <a:pt x="5806" y="12631"/>
                  </a:cubicBezTo>
                  <a:cubicBezTo>
                    <a:pt x="3870" y="18947"/>
                    <a:pt x="1935" y="25263"/>
                    <a:pt x="0" y="31578"/>
                  </a:cubicBezTo>
                  <a:cubicBezTo>
                    <a:pt x="0" y="34736"/>
                    <a:pt x="0" y="41052"/>
                    <a:pt x="0" y="44210"/>
                  </a:cubicBezTo>
                  <a:cubicBezTo>
                    <a:pt x="7741" y="69473"/>
                    <a:pt x="13548" y="91578"/>
                    <a:pt x="21290" y="113684"/>
                  </a:cubicBezTo>
                  <a:cubicBezTo>
                    <a:pt x="21290" y="120000"/>
                    <a:pt x="23225" y="120000"/>
                    <a:pt x="27096" y="120000"/>
                  </a:cubicBezTo>
                  <a:cubicBezTo>
                    <a:pt x="36774" y="120000"/>
                    <a:pt x="48387" y="120000"/>
                    <a:pt x="58064" y="120000"/>
                  </a:cubicBezTo>
                  <a:cubicBezTo>
                    <a:pt x="69677" y="120000"/>
                    <a:pt x="79354" y="120000"/>
                    <a:pt x="90967" y="120000"/>
                  </a:cubicBezTo>
                  <a:cubicBezTo>
                    <a:pt x="94838" y="120000"/>
                    <a:pt x="94838" y="120000"/>
                    <a:pt x="96774" y="113684"/>
                  </a:cubicBezTo>
                  <a:cubicBezTo>
                    <a:pt x="102580" y="97894"/>
                    <a:pt x="106451" y="78947"/>
                    <a:pt x="112258" y="63157"/>
                  </a:cubicBezTo>
                  <a:cubicBezTo>
                    <a:pt x="118064" y="47368"/>
                    <a:pt x="120000" y="31578"/>
                    <a:pt x="112258" y="12631"/>
                  </a:cubicBezTo>
                  <a:cubicBezTo>
                    <a:pt x="110322" y="6315"/>
                    <a:pt x="108387" y="3157"/>
                    <a:pt x="104516" y="3157"/>
                  </a:cubicBezTo>
                  <a:close/>
                </a:path>
              </a:pathLst>
            </a:custGeom>
            <a:grpFill/>
            <a:ln>
              <a:noFill/>
            </a:ln>
          </p:spPr>
          <p:txBody>
            <a:bodyPr wrap="square" lIns="91410" tIns="45704" rIns="91410" bIns="45704" anchor="t" anchorCtr="0">
              <a:noAutofit/>
            </a:bodyPr>
            <a:lstStyle/>
            <a:p>
              <a:pPr defTabSz="932863"/>
              <a:endParaRPr lang="fr-FR" sz="1600" noProof="0" dirty="0">
                <a:solidFill>
                  <a:srgbClr val="000000"/>
                </a:solidFill>
                <a:latin typeface="Arial"/>
                <a:ea typeface="Arial"/>
                <a:cs typeface="Arial"/>
                <a:sym typeface="Arial"/>
              </a:endParaRPr>
            </a:p>
          </p:txBody>
        </p:sp>
        <p:sp>
          <p:nvSpPr>
            <p:cNvPr id="70" name="Shape 2303">
              <a:extLst>
                <a:ext uri="{FF2B5EF4-FFF2-40B4-BE49-F238E27FC236}">
                  <a16:creationId xmlns:a16="http://schemas.microsoft.com/office/drawing/2014/main" id="{81314C72-B01B-A8E1-BF84-C91E4371DC28}"/>
                </a:ext>
              </a:extLst>
            </p:cNvPr>
            <p:cNvSpPr/>
            <p:nvPr/>
          </p:nvSpPr>
          <p:spPr>
            <a:xfrm>
              <a:off x="1839913" y="5483225"/>
              <a:ext cx="473075" cy="582612"/>
            </a:xfrm>
            <a:custGeom>
              <a:avLst/>
              <a:gdLst/>
              <a:ahLst/>
              <a:cxnLst/>
              <a:rect l="0" t="0" r="0" b="0"/>
              <a:pathLst>
                <a:path w="120000" h="120000" extrusionOk="0">
                  <a:moveTo>
                    <a:pt x="59235" y="14495"/>
                  </a:moveTo>
                  <a:cubicBezTo>
                    <a:pt x="111082" y="14495"/>
                    <a:pt x="111082" y="14495"/>
                    <a:pt x="111082" y="14495"/>
                  </a:cubicBezTo>
                  <a:cubicBezTo>
                    <a:pt x="116050" y="14495"/>
                    <a:pt x="120000" y="11182"/>
                    <a:pt x="120000" y="7247"/>
                  </a:cubicBezTo>
                  <a:cubicBezTo>
                    <a:pt x="120000" y="3313"/>
                    <a:pt x="116050" y="0"/>
                    <a:pt x="111082" y="0"/>
                  </a:cubicBezTo>
                  <a:cubicBezTo>
                    <a:pt x="58980" y="0"/>
                    <a:pt x="58980" y="0"/>
                    <a:pt x="58980" y="0"/>
                  </a:cubicBezTo>
                  <a:cubicBezTo>
                    <a:pt x="58980" y="0"/>
                    <a:pt x="58980" y="0"/>
                    <a:pt x="58980" y="0"/>
                  </a:cubicBezTo>
                  <a:cubicBezTo>
                    <a:pt x="47770" y="0"/>
                    <a:pt x="47770" y="0"/>
                    <a:pt x="47770" y="0"/>
                  </a:cubicBezTo>
                  <a:cubicBezTo>
                    <a:pt x="40000" y="12424"/>
                    <a:pt x="40000" y="12424"/>
                    <a:pt x="40000" y="12424"/>
                  </a:cubicBezTo>
                  <a:cubicBezTo>
                    <a:pt x="39617" y="11389"/>
                    <a:pt x="39363" y="10353"/>
                    <a:pt x="39108" y="9318"/>
                  </a:cubicBezTo>
                  <a:cubicBezTo>
                    <a:pt x="38726" y="7868"/>
                    <a:pt x="38343" y="6315"/>
                    <a:pt x="37834" y="4866"/>
                  </a:cubicBezTo>
                  <a:cubicBezTo>
                    <a:pt x="36433" y="4866"/>
                    <a:pt x="34904" y="4866"/>
                    <a:pt x="33503" y="4866"/>
                  </a:cubicBezTo>
                  <a:cubicBezTo>
                    <a:pt x="33248" y="4866"/>
                    <a:pt x="33248" y="4969"/>
                    <a:pt x="33248" y="5073"/>
                  </a:cubicBezTo>
                  <a:cubicBezTo>
                    <a:pt x="32611" y="7247"/>
                    <a:pt x="32101" y="9421"/>
                    <a:pt x="31464" y="11596"/>
                  </a:cubicBezTo>
                  <a:cubicBezTo>
                    <a:pt x="31464" y="11803"/>
                    <a:pt x="31337" y="12113"/>
                    <a:pt x="31337" y="12320"/>
                  </a:cubicBezTo>
                  <a:cubicBezTo>
                    <a:pt x="23439" y="0"/>
                    <a:pt x="23439" y="0"/>
                    <a:pt x="23439" y="0"/>
                  </a:cubicBezTo>
                  <a:cubicBezTo>
                    <a:pt x="12229" y="0"/>
                    <a:pt x="12229" y="0"/>
                    <a:pt x="12229" y="0"/>
                  </a:cubicBezTo>
                  <a:cubicBezTo>
                    <a:pt x="5477" y="0"/>
                    <a:pt x="0" y="4762"/>
                    <a:pt x="0" y="10560"/>
                  </a:cubicBezTo>
                  <a:cubicBezTo>
                    <a:pt x="0" y="50215"/>
                    <a:pt x="0" y="50215"/>
                    <a:pt x="0" y="50215"/>
                  </a:cubicBezTo>
                  <a:cubicBezTo>
                    <a:pt x="0" y="55703"/>
                    <a:pt x="4840" y="60155"/>
                    <a:pt x="11210" y="60569"/>
                  </a:cubicBezTo>
                  <a:cubicBezTo>
                    <a:pt x="12993" y="76617"/>
                    <a:pt x="14649" y="92769"/>
                    <a:pt x="16433" y="109128"/>
                  </a:cubicBezTo>
                  <a:cubicBezTo>
                    <a:pt x="17197" y="114823"/>
                    <a:pt x="21656" y="119689"/>
                    <a:pt x="26751" y="119896"/>
                  </a:cubicBezTo>
                  <a:cubicBezTo>
                    <a:pt x="32611" y="120000"/>
                    <a:pt x="38598" y="120000"/>
                    <a:pt x="44585" y="119896"/>
                  </a:cubicBezTo>
                  <a:cubicBezTo>
                    <a:pt x="49554" y="119689"/>
                    <a:pt x="54140" y="114823"/>
                    <a:pt x="54777" y="109128"/>
                  </a:cubicBezTo>
                  <a:cubicBezTo>
                    <a:pt x="56305" y="95461"/>
                    <a:pt x="57707" y="81898"/>
                    <a:pt x="59235" y="68438"/>
                  </a:cubicBezTo>
                  <a:cubicBezTo>
                    <a:pt x="59235" y="68438"/>
                    <a:pt x="59235" y="68438"/>
                    <a:pt x="59235" y="68438"/>
                  </a:cubicBezTo>
                  <a:lnTo>
                    <a:pt x="59235" y="14495"/>
                  </a:lnTo>
                  <a:close/>
                </a:path>
              </a:pathLst>
            </a:custGeom>
            <a:grpFill/>
            <a:ln>
              <a:noFill/>
            </a:ln>
          </p:spPr>
          <p:txBody>
            <a:bodyPr wrap="square" lIns="91410" tIns="45704" rIns="91410" bIns="45704" anchor="t" anchorCtr="0">
              <a:noAutofit/>
            </a:bodyPr>
            <a:lstStyle/>
            <a:p>
              <a:pPr defTabSz="932863"/>
              <a:endParaRPr lang="fr-FR" sz="1600" noProof="0" dirty="0">
                <a:solidFill>
                  <a:srgbClr val="000000"/>
                </a:solidFill>
                <a:latin typeface="Arial"/>
                <a:ea typeface="Arial"/>
                <a:cs typeface="Arial"/>
                <a:sym typeface="Arial"/>
              </a:endParaRPr>
            </a:p>
          </p:txBody>
        </p:sp>
        <p:sp>
          <p:nvSpPr>
            <p:cNvPr id="71" name="Shape 2304">
              <a:extLst>
                <a:ext uri="{FF2B5EF4-FFF2-40B4-BE49-F238E27FC236}">
                  <a16:creationId xmlns:a16="http://schemas.microsoft.com/office/drawing/2014/main" id="{44070EC5-54FF-6DC8-1A98-C7883DD3ECA0}"/>
                </a:ext>
              </a:extLst>
            </p:cNvPr>
            <p:cNvSpPr/>
            <p:nvPr/>
          </p:nvSpPr>
          <p:spPr>
            <a:xfrm>
              <a:off x="2135188" y="5921375"/>
              <a:ext cx="282574" cy="144462"/>
            </a:xfrm>
            <a:custGeom>
              <a:avLst/>
              <a:gdLst/>
              <a:ahLst/>
              <a:cxnLst/>
              <a:rect l="0" t="0" r="0" b="0"/>
              <a:pathLst>
                <a:path w="120000" h="120000" extrusionOk="0">
                  <a:moveTo>
                    <a:pt x="72682" y="0"/>
                  </a:moveTo>
                  <a:cubicBezTo>
                    <a:pt x="47317" y="0"/>
                    <a:pt x="47317" y="0"/>
                    <a:pt x="47317" y="0"/>
                  </a:cubicBezTo>
                  <a:cubicBezTo>
                    <a:pt x="3623" y="88333"/>
                    <a:pt x="3623" y="88333"/>
                    <a:pt x="3623" y="88333"/>
                  </a:cubicBezTo>
                  <a:cubicBezTo>
                    <a:pt x="0" y="95416"/>
                    <a:pt x="0" y="107083"/>
                    <a:pt x="3623" y="114583"/>
                  </a:cubicBezTo>
                  <a:cubicBezTo>
                    <a:pt x="5541" y="117916"/>
                    <a:pt x="7886" y="120000"/>
                    <a:pt x="10017" y="120000"/>
                  </a:cubicBezTo>
                  <a:cubicBezTo>
                    <a:pt x="12362" y="120000"/>
                    <a:pt x="14706" y="117916"/>
                    <a:pt x="16625" y="114583"/>
                  </a:cubicBezTo>
                  <a:cubicBezTo>
                    <a:pt x="60106" y="26250"/>
                    <a:pt x="60106" y="26250"/>
                    <a:pt x="60106" y="26250"/>
                  </a:cubicBezTo>
                  <a:cubicBezTo>
                    <a:pt x="103587" y="114583"/>
                    <a:pt x="103587" y="114583"/>
                    <a:pt x="103587" y="114583"/>
                  </a:cubicBezTo>
                  <a:cubicBezTo>
                    <a:pt x="105293" y="117916"/>
                    <a:pt x="107637" y="120000"/>
                    <a:pt x="109982" y="120000"/>
                  </a:cubicBezTo>
                  <a:cubicBezTo>
                    <a:pt x="112326" y="120000"/>
                    <a:pt x="114671" y="117916"/>
                    <a:pt x="116376" y="114583"/>
                  </a:cubicBezTo>
                  <a:cubicBezTo>
                    <a:pt x="120000" y="107083"/>
                    <a:pt x="120000" y="95416"/>
                    <a:pt x="116376" y="88333"/>
                  </a:cubicBezTo>
                  <a:lnTo>
                    <a:pt x="72682" y="0"/>
                  </a:lnTo>
                  <a:close/>
                </a:path>
              </a:pathLst>
            </a:custGeom>
            <a:grpFill/>
            <a:ln>
              <a:noFill/>
            </a:ln>
          </p:spPr>
          <p:txBody>
            <a:bodyPr wrap="square" lIns="91410" tIns="45704" rIns="91410" bIns="45704" anchor="t" anchorCtr="0">
              <a:noAutofit/>
            </a:bodyPr>
            <a:lstStyle/>
            <a:p>
              <a:pPr defTabSz="932863"/>
              <a:endParaRPr lang="fr-FR" sz="1600" noProof="0" dirty="0">
                <a:solidFill>
                  <a:srgbClr val="000000"/>
                </a:solidFill>
                <a:latin typeface="Arial"/>
                <a:ea typeface="Arial"/>
                <a:cs typeface="Arial"/>
                <a:sym typeface="Arial"/>
              </a:endParaRPr>
            </a:p>
          </p:txBody>
        </p:sp>
        <p:sp>
          <p:nvSpPr>
            <p:cNvPr id="72" name="Shape 2305">
              <a:extLst>
                <a:ext uri="{FF2B5EF4-FFF2-40B4-BE49-F238E27FC236}">
                  <a16:creationId xmlns:a16="http://schemas.microsoft.com/office/drawing/2014/main" id="{C226C9C5-A353-2CEB-93A3-5F3E43C0B856}"/>
                </a:ext>
              </a:extLst>
            </p:cNvPr>
            <p:cNvSpPr/>
            <p:nvPr/>
          </p:nvSpPr>
          <p:spPr>
            <a:xfrm>
              <a:off x="2092325" y="5278437"/>
              <a:ext cx="441324" cy="614363"/>
            </a:xfrm>
            <a:custGeom>
              <a:avLst/>
              <a:gdLst/>
              <a:ahLst/>
              <a:cxnLst/>
              <a:rect l="0" t="0" r="0" b="0"/>
              <a:pathLst>
                <a:path w="120000" h="120000" extrusionOk="0">
                  <a:moveTo>
                    <a:pt x="103071" y="10622"/>
                  </a:moveTo>
                  <a:cubicBezTo>
                    <a:pt x="72491" y="10622"/>
                    <a:pt x="72491" y="10622"/>
                    <a:pt x="72491" y="10622"/>
                  </a:cubicBezTo>
                  <a:cubicBezTo>
                    <a:pt x="71262" y="4622"/>
                    <a:pt x="64163" y="0"/>
                    <a:pt x="55563" y="0"/>
                  </a:cubicBezTo>
                  <a:cubicBezTo>
                    <a:pt x="44232" y="0"/>
                    <a:pt x="44232" y="0"/>
                    <a:pt x="44232" y="0"/>
                  </a:cubicBezTo>
                  <a:cubicBezTo>
                    <a:pt x="35631" y="0"/>
                    <a:pt x="28532" y="4622"/>
                    <a:pt x="27440" y="10622"/>
                  </a:cubicBezTo>
                  <a:cubicBezTo>
                    <a:pt x="0" y="10622"/>
                    <a:pt x="0" y="10622"/>
                    <a:pt x="0" y="10622"/>
                  </a:cubicBezTo>
                  <a:cubicBezTo>
                    <a:pt x="682" y="12688"/>
                    <a:pt x="1228" y="14852"/>
                    <a:pt x="1228" y="17114"/>
                  </a:cubicBezTo>
                  <a:cubicBezTo>
                    <a:pt x="1228" y="17704"/>
                    <a:pt x="1092" y="18196"/>
                    <a:pt x="1092" y="18786"/>
                  </a:cubicBezTo>
                  <a:cubicBezTo>
                    <a:pt x="34402" y="18786"/>
                    <a:pt x="34402" y="18786"/>
                    <a:pt x="34402" y="18786"/>
                  </a:cubicBezTo>
                  <a:cubicBezTo>
                    <a:pt x="38907" y="18786"/>
                    <a:pt x="38907" y="18786"/>
                    <a:pt x="38907" y="18786"/>
                  </a:cubicBezTo>
                  <a:cubicBezTo>
                    <a:pt x="60887" y="18786"/>
                    <a:pt x="60887" y="18786"/>
                    <a:pt x="60887" y="18786"/>
                  </a:cubicBezTo>
                  <a:cubicBezTo>
                    <a:pt x="66894" y="18786"/>
                    <a:pt x="66894" y="18786"/>
                    <a:pt x="66894" y="18786"/>
                  </a:cubicBezTo>
                  <a:cubicBezTo>
                    <a:pt x="103071" y="18786"/>
                    <a:pt x="103071" y="18786"/>
                    <a:pt x="103071" y="18786"/>
                  </a:cubicBezTo>
                  <a:cubicBezTo>
                    <a:pt x="106211" y="18786"/>
                    <a:pt x="108668" y="20852"/>
                    <a:pt x="108668" y="23409"/>
                  </a:cubicBezTo>
                  <a:cubicBezTo>
                    <a:pt x="108668" y="107213"/>
                    <a:pt x="108668" y="107213"/>
                    <a:pt x="108668" y="107213"/>
                  </a:cubicBezTo>
                  <a:cubicBezTo>
                    <a:pt x="108668" y="109770"/>
                    <a:pt x="106211" y="111836"/>
                    <a:pt x="103071" y="111836"/>
                  </a:cubicBezTo>
                  <a:cubicBezTo>
                    <a:pt x="3139" y="111836"/>
                    <a:pt x="3139" y="111836"/>
                    <a:pt x="3139" y="111836"/>
                  </a:cubicBezTo>
                  <a:cubicBezTo>
                    <a:pt x="2866" y="114590"/>
                    <a:pt x="2457" y="117344"/>
                    <a:pt x="2184" y="120000"/>
                  </a:cubicBezTo>
                  <a:cubicBezTo>
                    <a:pt x="103071" y="120000"/>
                    <a:pt x="103071" y="120000"/>
                    <a:pt x="103071" y="120000"/>
                  </a:cubicBezTo>
                  <a:cubicBezTo>
                    <a:pt x="112491" y="120000"/>
                    <a:pt x="120000" y="114295"/>
                    <a:pt x="120000" y="107213"/>
                  </a:cubicBezTo>
                  <a:cubicBezTo>
                    <a:pt x="120000" y="23409"/>
                    <a:pt x="120000" y="23409"/>
                    <a:pt x="120000" y="23409"/>
                  </a:cubicBezTo>
                  <a:cubicBezTo>
                    <a:pt x="120000" y="16327"/>
                    <a:pt x="112491" y="10622"/>
                    <a:pt x="103071" y="10622"/>
                  </a:cubicBezTo>
                  <a:close/>
                </a:path>
              </a:pathLst>
            </a:custGeom>
            <a:grpFill/>
            <a:ln>
              <a:noFill/>
            </a:ln>
          </p:spPr>
          <p:txBody>
            <a:bodyPr wrap="square" lIns="91410" tIns="45704" rIns="91410" bIns="45704" anchor="t" anchorCtr="0">
              <a:noAutofit/>
            </a:bodyPr>
            <a:lstStyle/>
            <a:p>
              <a:pPr defTabSz="932863"/>
              <a:endParaRPr lang="fr-FR" sz="1600" noProof="0" dirty="0">
                <a:solidFill>
                  <a:srgbClr val="000000"/>
                </a:solidFill>
                <a:latin typeface="Arial"/>
                <a:ea typeface="Arial"/>
                <a:cs typeface="Arial"/>
                <a:sym typeface="Arial"/>
              </a:endParaRPr>
            </a:p>
          </p:txBody>
        </p:sp>
      </p:grpSp>
      <p:pic>
        <p:nvPicPr>
          <p:cNvPr id="98" name="Picture 79" descr="A close up of a logo&#10;&#10;Description generated with very high confidence">
            <a:extLst>
              <a:ext uri="{FF2B5EF4-FFF2-40B4-BE49-F238E27FC236}">
                <a16:creationId xmlns:a16="http://schemas.microsoft.com/office/drawing/2014/main" id="{2F64A639-77EE-C71F-BBD4-221944DCF387}"/>
              </a:ext>
            </a:extLst>
          </p:cNvPr>
          <p:cNvPicPr>
            <a:picLocks noChangeAspect="1"/>
          </p:cNvPicPr>
          <p:nvPr/>
        </p:nvPicPr>
        <p:blipFill rotWithShape="1">
          <a:blip r:embed="rId3" cstate="print">
            <a:duotone>
              <a:schemeClr val="accent1">
                <a:shade val="45000"/>
                <a:satMod val="135000"/>
              </a:schemeClr>
              <a:prstClr val="white"/>
            </a:duotone>
            <a:extLst>
              <a:ext uri="{28A0092B-C50C-407E-A947-70E740481C1C}">
                <a14:useLocalDpi xmlns:a14="http://schemas.microsoft.com/office/drawing/2010/main" val="0"/>
              </a:ext>
            </a:extLst>
          </a:blip>
          <a:srcRect l="7899" t="14124" r="8944" b="27484"/>
          <a:stretch/>
        </p:blipFill>
        <p:spPr>
          <a:xfrm>
            <a:off x="1556708" y="5164104"/>
            <a:ext cx="427501" cy="343495"/>
          </a:xfrm>
          <a:prstGeom prst="rect">
            <a:avLst/>
          </a:prstGeom>
        </p:spPr>
      </p:pic>
      <p:sp>
        <p:nvSpPr>
          <p:cNvPr id="40" name="Titre 23">
            <a:extLst>
              <a:ext uri="{FF2B5EF4-FFF2-40B4-BE49-F238E27FC236}">
                <a16:creationId xmlns:a16="http://schemas.microsoft.com/office/drawing/2014/main" id="{0326D9D3-6E25-A4CA-3C4B-7F7376813216}"/>
              </a:ext>
            </a:extLst>
          </p:cNvPr>
          <p:cNvSpPr txBox="1">
            <a:spLocks/>
          </p:cNvSpPr>
          <p:nvPr/>
        </p:nvSpPr>
        <p:spPr>
          <a:xfrm>
            <a:off x="799373" y="196648"/>
            <a:ext cx="8954500" cy="600387"/>
          </a:xfrm>
          <a:prstGeom prst="rect">
            <a:avLst/>
          </a:prstGeom>
        </p:spPr>
        <p:txBody>
          <a:bodyPr/>
          <a:lstStyle>
            <a:lvl1pPr algn="l" defTabSz="895350" rtl="0" eaLnBrk="1" fontAlgn="base" hangingPunct="1">
              <a:spcBef>
                <a:spcPct val="0"/>
              </a:spcBef>
              <a:spcAft>
                <a:spcPct val="0"/>
              </a:spcAft>
              <a:tabLst>
                <a:tab pos="357188" algn="l"/>
              </a:tabLst>
              <a:defRPr sz="1900" b="1">
                <a:solidFill>
                  <a:schemeClr val="tx2"/>
                </a:solidFill>
                <a:latin typeface="+mj-lt"/>
                <a:ea typeface="+mj-ea"/>
                <a:cs typeface="+mj-cs"/>
              </a:defRPr>
            </a:lvl1pPr>
            <a:lvl2pPr algn="l" defTabSz="895350" rtl="0" eaLnBrk="1" fontAlgn="base" hangingPunct="1">
              <a:spcBef>
                <a:spcPct val="0"/>
              </a:spcBef>
              <a:spcAft>
                <a:spcPct val="0"/>
              </a:spcAft>
              <a:defRPr sz="1900" b="1">
                <a:solidFill>
                  <a:schemeClr val="tx2"/>
                </a:solidFill>
                <a:latin typeface="Arial" charset="0"/>
              </a:defRPr>
            </a:lvl2pPr>
            <a:lvl3pPr algn="l" defTabSz="895350" rtl="0" eaLnBrk="1" fontAlgn="base" hangingPunct="1">
              <a:spcBef>
                <a:spcPct val="0"/>
              </a:spcBef>
              <a:spcAft>
                <a:spcPct val="0"/>
              </a:spcAft>
              <a:defRPr sz="1900" b="1">
                <a:solidFill>
                  <a:schemeClr val="tx2"/>
                </a:solidFill>
                <a:latin typeface="Arial" charset="0"/>
              </a:defRPr>
            </a:lvl3pPr>
            <a:lvl4pPr algn="l" defTabSz="895350" rtl="0" eaLnBrk="1" fontAlgn="base" hangingPunct="1">
              <a:spcBef>
                <a:spcPct val="0"/>
              </a:spcBef>
              <a:spcAft>
                <a:spcPct val="0"/>
              </a:spcAft>
              <a:defRPr sz="1900" b="1">
                <a:solidFill>
                  <a:schemeClr val="tx2"/>
                </a:solidFill>
                <a:latin typeface="Arial" charset="0"/>
              </a:defRPr>
            </a:lvl4pPr>
            <a:lvl5pPr algn="l" defTabSz="895350" rtl="0" eaLnBrk="1" fontAlgn="base" hangingPunct="1">
              <a:spcBef>
                <a:spcPct val="0"/>
              </a:spcBef>
              <a:spcAft>
                <a:spcPct val="0"/>
              </a:spcAft>
              <a:defRPr sz="1900" b="1">
                <a:solidFill>
                  <a:schemeClr val="tx2"/>
                </a:solidFill>
                <a:latin typeface="Arial" charset="0"/>
              </a:defRPr>
            </a:lvl5pPr>
            <a:lvl6pPr marL="457200" algn="l" defTabSz="895350" rtl="0" eaLnBrk="1" fontAlgn="base" hangingPunct="1">
              <a:spcBef>
                <a:spcPct val="0"/>
              </a:spcBef>
              <a:spcAft>
                <a:spcPct val="0"/>
              </a:spcAft>
              <a:defRPr sz="1900" b="1">
                <a:solidFill>
                  <a:schemeClr val="tx2"/>
                </a:solidFill>
                <a:latin typeface="Arial" charset="0"/>
              </a:defRPr>
            </a:lvl6pPr>
            <a:lvl7pPr marL="914400" algn="l" defTabSz="895350" rtl="0" eaLnBrk="1" fontAlgn="base" hangingPunct="1">
              <a:spcBef>
                <a:spcPct val="0"/>
              </a:spcBef>
              <a:spcAft>
                <a:spcPct val="0"/>
              </a:spcAft>
              <a:defRPr sz="1900" b="1">
                <a:solidFill>
                  <a:schemeClr val="tx2"/>
                </a:solidFill>
                <a:latin typeface="Arial" charset="0"/>
              </a:defRPr>
            </a:lvl7pPr>
            <a:lvl8pPr marL="1371600" algn="l" defTabSz="895350" rtl="0" eaLnBrk="1" fontAlgn="base" hangingPunct="1">
              <a:spcBef>
                <a:spcPct val="0"/>
              </a:spcBef>
              <a:spcAft>
                <a:spcPct val="0"/>
              </a:spcAft>
              <a:defRPr sz="1900" b="1">
                <a:solidFill>
                  <a:schemeClr val="tx2"/>
                </a:solidFill>
                <a:latin typeface="Arial" charset="0"/>
              </a:defRPr>
            </a:lvl8pPr>
            <a:lvl9pPr marL="1828800" algn="l" defTabSz="895350" rtl="0" eaLnBrk="1" fontAlgn="base" hangingPunct="1">
              <a:spcBef>
                <a:spcPct val="0"/>
              </a:spcBef>
              <a:spcAft>
                <a:spcPct val="0"/>
              </a:spcAft>
              <a:defRPr sz="1900" b="1">
                <a:solidFill>
                  <a:schemeClr val="tx2"/>
                </a:solidFill>
                <a:latin typeface="Arial" charset="0"/>
              </a:defRPr>
            </a:lvl9pPr>
          </a:lstStyle>
          <a:p>
            <a:r>
              <a:rPr lang="fr-FR" sz="1939" kern="0" noProof="0" dirty="0">
                <a:solidFill>
                  <a:schemeClr val="accent1"/>
                </a:solidFill>
              </a:rPr>
              <a:t>Pôle d'affaires et usage mixte premium – Zone I</a:t>
            </a:r>
          </a:p>
        </p:txBody>
      </p:sp>
      <p:sp>
        <p:nvSpPr>
          <p:cNvPr id="39" name="Rectangle 38">
            <a:extLst>
              <a:ext uri="{FF2B5EF4-FFF2-40B4-BE49-F238E27FC236}">
                <a16:creationId xmlns:a16="http://schemas.microsoft.com/office/drawing/2014/main" id="{2748A73F-8582-9327-A255-3F98E49A7439}"/>
              </a:ext>
            </a:extLst>
          </p:cNvPr>
          <p:cNvSpPr/>
          <p:nvPr/>
        </p:nvSpPr>
        <p:spPr>
          <a:xfrm>
            <a:off x="10910416" y="0"/>
            <a:ext cx="1281584" cy="437684"/>
          </a:xfrm>
          <a:prstGeom prst="rect">
            <a:avLst/>
          </a:prstGeom>
          <a:solidFill>
            <a:srgbClr val="005E00"/>
          </a:solidFill>
        </p:spPr>
        <p:txBody>
          <a:bodyPr wrap="square">
            <a:spAutoFit/>
          </a:bodyPr>
          <a:lstStyle/>
          <a:p>
            <a:pPr defTabSz="932863"/>
            <a:r>
              <a:rPr lang="fr-FR" sz="1122" b="1" noProof="0" dirty="0">
                <a:solidFill>
                  <a:srgbClr val="FFFFFF"/>
                </a:solidFill>
              </a:rPr>
              <a:t>FICHE PROJET</a:t>
            </a:r>
            <a:endParaRPr lang="fr-FR" sz="1122" b="1" dirty="0">
              <a:solidFill>
                <a:srgbClr val="FFFFFF"/>
              </a:solidFill>
            </a:endParaRPr>
          </a:p>
          <a:p>
            <a:pPr algn="ctr" defTabSz="932863"/>
            <a:r>
              <a:rPr lang="fr-FR" sz="1122" b="1" noProof="0" dirty="0">
                <a:solidFill>
                  <a:srgbClr val="FFFFFF"/>
                </a:solidFill>
              </a:rPr>
              <a:t>MDEM</a:t>
            </a:r>
          </a:p>
        </p:txBody>
      </p:sp>
      <p:pic>
        <p:nvPicPr>
          <p:cNvPr id="4" name="Graphic 3" descr="Star with solid fill">
            <a:extLst>
              <a:ext uri="{FF2B5EF4-FFF2-40B4-BE49-F238E27FC236}">
                <a16:creationId xmlns:a16="http://schemas.microsoft.com/office/drawing/2014/main" id="{969C35AB-B2EA-57D1-97F3-CACCBBD73730}"/>
              </a:ext>
            </a:extLst>
          </p:cNvPr>
          <p:cNvPicPr>
            <a:picLocks noChangeAspect="1"/>
          </p:cNvPicPr>
          <p:nvPr/>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7975" y="239920"/>
            <a:ext cx="319616" cy="319616"/>
          </a:xfrm>
          <a:prstGeom prst="rect">
            <a:avLst/>
          </a:prstGeom>
        </p:spPr>
      </p:pic>
      <p:pic>
        <p:nvPicPr>
          <p:cNvPr id="5" name="Graphic 4" descr="Star with solid fill">
            <a:extLst>
              <a:ext uri="{FF2B5EF4-FFF2-40B4-BE49-F238E27FC236}">
                <a16:creationId xmlns:a16="http://schemas.microsoft.com/office/drawing/2014/main" id="{2A64BBE5-5D92-D313-A541-702B5B50140B}"/>
              </a:ext>
            </a:extLst>
          </p:cNvPr>
          <p:cNvPicPr>
            <a:picLocks noChangeAspect="1"/>
          </p:cNvPicPr>
          <p:nvPr/>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7975" y="6471223"/>
            <a:ext cx="319616" cy="319616"/>
          </a:xfrm>
          <a:prstGeom prst="rect">
            <a:avLst/>
          </a:prstGeom>
        </p:spPr>
      </p:pic>
      <p:sp>
        <p:nvSpPr>
          <p:cNvPr id="6" name="TextBox 5">
            <a:extLst>
              <a:ext uri="{FF2B5EF4-FFF2-40B4-BE49-F238E27FC236}">
                <a16:creationId xmlns:a16="http://schemas.microsoft.com/office/drawing/2014/main" id="{16E3CA13-075C-E730-6789-CC0E16024056}"/>
              </a:ext>
            </a:extLst>
          </p:cNvPr>
          <p:cNvSpPr txBox="1"/>
          <p:nvPr/>
        </p:nvSpPr>
        <p:spPr>
          <a:xfrm>
            <a:off x="709494" y="6543040"/>
            <a:ext cx="4268906" cy="221491"/>
          </a:xfrm>
          <a:prstGeom prst="rect">
            <a:avLst/>
          </a:prstGeom>
          <a:ln w="6350">
            <a:noFill/>
            <a:miter lim="800000"/>
          </a:ln>
        </p:spPr>
        <p:txBody>
          <a:bodyPr vert="horz" wrap="square" lIns="0" tIns="0" rIns="0" bIns="0" rtlCol="0">
            <a:noAutofit/>
          </a:bodyPr>
          <a:lstStyle/>
          <a:p>
            <a:pPr algn="l">
              <a:spcBef>
                <a:spcPts val="300"/>
              </a:spcBef>
              <a:spcAft>
                <a:spcPts val="300"/>
              </a:spcAft>
              <a:buNone/>
            </a:pPr>
            <a:r>
              <a:rPr lang="fr-FR" sz="1050" noProof="0" dirty="0"/>
              <a:t>Projet phare</a:t>
            </a:r>
          </a:p>
        </p:txBody>
      </p:sp>
      <p:sp>
        <p:nvSpPr>
          <p:cNvPr id="7" name="CustomShape 3">
            <a:extLst>
              <a:ext uri="{FF2B5EF4-FFF2-40B4-BE49-F238E27FC236}">
                <a16:creationId xmlns:a16="http://schemas.microsoft.com/office/drawing/2014/main" id="{FA25CF26-5444-C32B-FBCE-A0C89712C6D0}"/>
              </a:ext>
            </a:extLst>
          </p:cNvPr>
          <p:cNvSpPr/>
          <p:nvPr/>
        </p:nvSpPr>
        <p:spPr>
          <a:xfrm>
            <a:off x="374214" y="5603816"/>
            <a:ext cx="1017605" cy="715702"/>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algn="ctr" defTabSz="932863"/>
            <a:r>
              <a:rPr lang="fr-FR" sz="1204" b="1" noProof="0" dirty="0">
                <a:solidFill>
                  <a:srgbClr val="FFFFFF"/>
                </a:solidFill>
                <a:latin typeface="Arial"/>
              </a:rPr>
              <a:t>Maturité</a:t>
            </a:r>
          </a:p>
        </p:txBody>
      </p:sp>
      <p:sp>
        <p:nvSpPr>
          <p:cNvPr id="8" name="CustomShape 17">
            <a:extLst>
              <a:ext uri="{FF2B5EF4-FFF2-40B4-BE49-F238E27FC236}">
                <a16:creationId xmlns:a16="http://schemas.microsoft.com/office/drawing/2014/main" id="{FA915D9D-BB21-E09E-47A6-9B2AFEE5418A}"/>
              </a:ext>
            </a:extLst>
          </p:cNvPr>
          <p:cNvSpPr/>
          <p:nvPr/>
        </p:nvSpPr>
        <p:spPr>
          <a:xfrm>
            <a:off x="1634797" y="3730122"/>
            <a:ext cx="7812000" cy="45719"/>
          </a:xfrm>
          <a:prstGeom prst="straightConnector1">
            <a:avLst/>
          </a:prstGeom>
          <a:noFill/>
          <a:ln w="12600">
            <a:solidFill>
              <a:schemeClr val="accent6"/>
            </a:solidFill>
            <a:custDash>
              <a:ds d="100000" sp="300000"/>
            </a:custDash>
            <a:round/>
          </a:ln>
        </p:spPr>
        <p:style>
          <a:lnRef idx="0">
            <a:scrgbClr r="0" g="0" b="0"/>
          </a:lnRef>
          <a:fillRef idx="0">
            <a:scrgbClr r="0" g="0" b="0"/>
          </a:fillRef>
          <a:effectRef idx="0">
            <a:scrgbClr r="0" g="0" b="0"/>
          </a:effectRef>
          <a:fontRef idx="minor"/>
        </p:style>
        <p:txBody>
          <a:bodyPr/>
          <a:lstStyle/>
          <a:p>
            <a:endParaRPr lang="fr-FR" noProof="0" dirty="0"/>
          </a:p>
        </p:txBody>
      </p:sp>
      <p:sp>
        <p:nvSpPr>
          <p:cNvPr id="9" name="CustomShape 17">
            <a:extLst>
              <a:ext uri="{FF2B5EF4-FFF2-40B4-BE49-F238E27FC236}">
                <a16:creationId xmlns:a16="http://schemas.microsoft.com/office/drawing/2014/main" id="{7213CF69-E722-1BB4-0FC7-5F23E34F35BF}"/>
              </a:ext>
            </a:extLst>
          </p:cNvPr>
          <p:cNvSpPr/>
          <p:nvPr/>
        </p:nvSpPr>
        <p:spPr>
          <a:xfrm>
            <a:off x="1634797" y="4918336"/>
            <a:ext cx="7812000" cy="45719"/>
          </a:xfrm>
          <a:prstGeom prst="straightConnector1">
            <a:avLst/>
          </a:prstGeom>
          <a:noFill/>
          <a:ln w="12600">
            <a:solidFill>
              <a:schemeClr val="accent6"/>
            </a:solidFill>
            <a:custDash>
              <a:ds d="100000" sp="300000"/>
            </a:custDash>
            <a:round/>
          </a:ln>
        </p:spPr>
        <p:style>
          <a:lnRef idx="0">
            <a:scrgbClr r="0" g="0" b="0"/>
          </a:lnRef>
          <a:fillRef idx="0">
            <a:scrgbClr r="0" g="0" b="0"/>
          </a:fillRef>
          <a:effectRef idx="0">
            <a:scrgbClr r="0" g="0" b="0"/>
          </a:effectRef>
          <a:fontRef idx="minor"/>
        </p:style>
        <p:txBody>
          <a:bodyPr/>
          <a:lstStyle/>
          <a:p>
            <a:endParaRPr lang="fr-FR" noProof="0" dirty="0"/>
          </a:p>
        </p:txBody>
      </p:sp>
      <p:cxnSp>
        <p:nvCxnSpPr>
          <p:cNvPr id="12" name="Straight Connector 11">
            <a:extLst>
              <a:ext uri="{FF2B5EF4-FFF2-40B4-BE49-F238E27FC236}">
                <a16:creationId xmlns:a16="http://schemas.microsoft.com/office/drawing/2014/main" id="{5EDC65DA-F5E0-6E0A-7351-740805236427}"/>
              </a:ext>
            </a:extLst>
          </p:cNvPr>
          <p:cNvCxnSpPr>
            <a:cxnSpLocks/>
          </p:cNvCxnSpPr>
          <p:nvPr/>
        </p:nvCxnSpPr>
        <p:spPr>
          <a:xfrm>
            <a:off x="1670794" y="5826367"/>
            <a:ext cx="7823709" cy="0"/>
          </a:xfrm>
          <a:prstGeom prst="line">
            <a:avLst/>
          </a:prstGeom>
          <a:ln w="3810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grpSp>
        <p:nvGrpSpPr>
          <p:cNvPr id="26" name="Group 25">
            <a:extLst>
              <a:ext uri="{FF2B5EF4-FFF2-40B4-BE49-F238E27FC236}">
                <a16:creationId xmlns:a16="http://schemas.microsoft.com/office/drawing/2014/main" id="{B6284F21-725E-ADA0-0E36-EB38747F556A}"/>
              </a:ext>
            </a:extLst>
          </p:cNvPr>
          <p:cNvGrpSpPr/>
          <p:nvPr/>
        </p:nvGrpSpPr>
        <p:grpSpPr>
          <a:xfrm>
            <a:off x="2057351" y="5650861"/>
            <a:ext cx="351016" cy="351016"/>
            <a:chOff x="2186558" y="5919217"/>
            <a:chExt cx="351016" cy="351016"/>
          </a:xfrm>
        </p:grpSpPr>
        <p:sp>
          <p:nvSpPr>
            <p:cNvPr id="14" name="Oval 13">
              <a:extLst>
                <a:ext uri="{FF2B5EF4-FFF2-40B4-BE49-F238E27FC236}">
                  <a16:creationId xmlns:a16="http://schemas.microsoft.com/office/drawing/2014/main" id="{84EBAD44-1CF5-8193-220D-9F186579797E}"/>
                </a:ext>
              </a:extLst>
            </p:cNvPr>
            <p:cNvSpPr/>
            <p:nvPr/>
          </p:nvSpPr>
          <p:spPr>
            <a:xfrm>
              <a:off x="2186559" y="5919217"/>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fr-FR" sz="800" noProof="0" dirty="0">
                <a:solidFill>
                  <a:srgbClr val="236800"/>
                </a:solidFill>
              </a:endParaRPr>
            </a:p>
          </p:txBody>
        </p:sp>
        <p:sp>
          <p:nvSpPr>
            <p:cNvPr id="19" name="Graphic 17" descr="Badge Tick1 with solid fill">
              <a:extLst>
                <a:ext uri="{FF2B5EF4-FFF2-40B4-BE49-F238E27FC236}">
                  <a16:creationId xmlns:a16="http://schemas.microsoft.com/office/drawing/2014/main" id="{5982E543-5596-69E9-BC67-5BA95AAD71D0}"/>
                </a:ext>
              </a:extLst>
            </p:cNvPr>
            <p:cNvSpPr/>
            <p:nvPr/>
          </p:nvSpPr>
          <p:spPr>
            <a:xfrm>
              <a:off x="2186558" y="5919217"/>
              <a:ext cx="351016" cy="351016"/>
            </a:xfrm>
            <a:custGeom>
              <a:avLst/>
              <a:gdLst>
                <a:gd name="connsiteX0" fmla="*/ 175508 w 351016"/>
                <a:gd name="connsiteY0" fmla="*/ 0 h 351016"/>
                <a:gd name="connsiteX1" fmla="*/ 0 w 351016"/>
                <a:gd name="connsiteY1" fmla="*/ 175508 h 351016"/>
                <a:gd name="connsiteX2" fmla="*/ 175508 w 351016"/>
                <a:gd name="connsiteY2" fmla="*/ 351016 h 351016"/>
                <a:gd name="connsiteX3" fmla="*/ 351016 w 351016"/>
                <a:gd name="connsiteY3" fmla="*/ 175508 h 351016"/>
                <a:gd name="connsiteX4" fmla="*/ 351016 w 351016"/>
                <a:gd name="connsiteY4" fmla="*/ 175494 h 351016"/>
                <a:gd name="connsiteX5" fmla="*/ 175642 w 351016"/>
                <a:gd name="connsiteY5" fmla="*/ 0 h 351016"/>
                <a:gd name="connsiteX6" fmla="*/ 175508 w 351016"/>
                <a:gd name="connsiteY6" fmla="*/ 0 h 351016"/>
                <a:gd name="connsiteX7" fmla="*/ 218023 w 351016"/>
                <a:gd name="connsiteY7" fmla="*/ 183891 h 351016"/>
                <a:gd name="connsiteX8" fmla="*/ 140849 w 351016"/>
                <a:gd name="connsiteY8" fmla="*/ 261143 h 351016"/>
                <a:gd name="connsiteX9" fmla="*/ 74720 w 351016"/>
                <a:gd name="connsiteY9" fmla="*/ 195014 h 351016"/>
                <a:gd name="connsiteX10" fmla="*/ 96814 w 351016"/>
                <a:gd name="connsiteY10" fmla="*/ 172920 h 351016"/>
                <a:gd name="connsiteX11" fmla="*/ 140849 w 351016"/>
                <a:gd name="connsiteY11" fmla="*/ 216956 h 351016"/>
                <a:gd name="connsiteX12" fmla="*/ 204622 w 351016"/>
                <a:gd name="connsiteY12" fmla="*/ 152356 h 351016"/>
                <a:gd name="connsiteX13" fmla="*/ 259341 w 351016"/>
                <a:gd name="connsiteY13" fmla="*/ 98330 h 351016"/>
                <a:gd name="connsiteX14" fmla="*/ 261333 w 351016"/>
                <a:gd name="connsiteY14" fmla="*/ 96481 h 351016"/>
                <a:gd name="connsiteX15" fmla="*/ 263181 w 351016"/>
                <a:gd name="connsiteY15" fmla="*/ 94485 h 351016"/>
                <a:gd name="connsiteX16" fmla="*/ 285585 w 351016"/>
                <a:gd name="connsiteY16" fmla="*/ 116579 h 351016"/>
                <a:gd name="connsiteX17" fmla="*/ 218018 w 351016"/>
                <a:gd name="connsiteY17" fmla="*/ 183877 h 351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1016" h="351016">
                  <a:moveTo>
                    <a:pt x="175508" y="0"/>
                  </a:moveTo>
                  <a:cubicBezTo>
                    <a:pt x="78578" y="0"/>
                    <a:pt x="0" y="78578"/>
                    <a:pt x="0" y="175508"/>
                  </a:cubicBezTo>
                  <a:cubicBezTo>
                    <a:pt x="0" y="272438"/>
                    <a:pt x="78578" y="351016"/>
                    <a:pt x="175508" y="351016"/>
                  </a:cubicBezTo>
                  <a:cubicBezTo>
                    <a:pt x="272438" y="351016"/>
                    <a:pt x="351016" y="272438"/>
                    <a:pt x="351016" y="175508"/>
                  </a:cubicBezTo>
                  <a:cubicBezTo>
                    <a:pt x="351016" y="175503"/>
                    <a:pt x="351016" y="175499"/>
                    <a:pt x="351016" y="175494"/>
                  </a:cubicBezTo>
                  <a:cubicBezTo>
                    <a:pt x="351049" y="78605"/>
                    <a:pt x="272532" y="33"/>
                    <a:pt x="175642" y="0"/>
                  </a:cubicBezTo>
                  <a:cubicBezTo>
                    <a:pt x="175597" y="0"/>
                    <a:pt x="175553" y="0"/>
                    <a:pt x="175508" y="0"/>
                  </a:cubicBezTo>
                  <a:close/>
                  <a:moveTo>
                    <a:pt x="218023" y="183891"/>
                  </a:moveTo>
                  <a:cubicBezTo>
                    <a:pt x="192453" y="209415"/>
                    <a:pt x="166728" y="235166"/>
                    <a:pt x="140849" y="261143"/>
                  </a:cubicBezTo>
                  <a:cubicBezTo>
                    <a:pt x="118858" y="239048"/>
                    <a:pt x="96815" y="217005"/>
                    <a:pt x="74720" y="195014"/>
                  </a:cubicBezTo>
                  <a:lnTo>
                    <a:pt x="96814" y="172920"/>
                  </a:lnTo>
                  <a:lnTo>
                    <a:pt x="140849" y="216956"/>
                  </a:lnTo>
                  <a:cubicBezTo>
                    <a:pt x="162227" y="195270"/>
                    <a:pt x="183484" y="173737"/>
                    <a:pt x="204622" y="152356"/>
                  </a:cubicBezTo>
                  <a:cubicBezTo>
                    <a:pt x="225745" y="130978"/>
                    <a:pt x="237432" y="119504"/>
                    <a:pt x="259341" y="98330"/>
                  </a:cubicBezTo>
                  <a:cubicBezTo>
                    <a:pt x="259956" y="97715"/>
                    <a:pt x="260617" y="97105"/>
                    <a:pt x="261333" y="96481"/>
                  </a:cubicBezTo>
                  <a:cubicBezTo>
                    <a:pt x="262027" y="95892"/>
                    <a:pt x="262648" y="95222"/>
                    <a:pt x="263181" y="94485"/>
                  </a:cubicBezTo>
                  <a:lnTo>
                    <a:pt x="285585" y="116579"/>
                  </a:lnTo>
                  <a:cubicBezTo>
                    <a:pt x="259563" y="142457"/>
                    <a:pt x="243592" y="158354"/>
                    <a:pt x="218018" y="183877"/>
                  </a:cubicBezTo>
                  <a:close/>
                </a:path>
              </a:pathLst>
            </a:custGeom>
            <a:solidFill>
              <a:schemeClr val="accent1"/>
            </a:solidFill>
            <a:ln w="4564" cap="flat">
              <a:noFill/>
              <a:prstDash val="solid"/>
              <a:miter/>
            </a:ln>
          </p:spPr>
          <p:txBody>
            <a:bodyPr rtlCol="0" anchor="ctr"/>
            <a:lstStyle/>
            <a:p>
              <a:endParaRPr lang="fr-FR" noProof="0" dirty="0"/>
            </a:p>
          </p:txBody>
        </p:sp>
      </p:grpSp>
      <p:grpSp>
        <p:nvGrpSpPr>
          <p:cNvPr id="34" name="Group 33">
            <a:extLst>
              <a:ext uri="{FF2B5EF4-FFF2-40B4-BE49-F238E27FC236}">
                <a16:creationId xmlns:a16="http://schemas.microsoft.com/office/drawing/2014/main" id="{7EA8BF1E-0444-B456-61A4-D389318B09F5}"/>
              </a:ext>
            </a:extLst>
          </p:cNvPr>
          <p:cNvGrpSpPr/>
          <p:nvPr/>
        </p:nvGrpSpPr>
        <p:grpSpPr>
          <a:xfrm>
            <a:off x="4304859" y="5650860"/>
            <a:ext cx="351015" cy="351015"/>
            <a:chOff x="2730547" y="5911505"/>
            <a:chExt cx="351015" cy="351015"/>
          </a:xfrm>
        </p:grpSpPr>
        <p:sp>
          <p:nvSpPr>
            <p:cNvPr id="28" name="Oval 27">
              <a:extLst>
                <a:ext uri="{FF2B5EF4-FFF2-40B4-BE49-F238E27FC236}">
                  <a16:creationId xmlns:a16="http://schemas.microsoft.com/office/drawing/2014/main" id="{C252B9AF-76C3-9484-EB46-961CEFC9D3F8}"/>
                </a:ext>
              </a:extLst>
            </p:cNvPr>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fr-FR" sz="800" noProof="0" dirty="0">
                <a:solidFill>
                  <a:srgbClr val="236800"/>
                </a:solidFill>
              </a:endParaRPr>
            </a:p>
          </p:txBody>
        </p:sp>
        <p:sp>
          <p:nvSpPr>
            <p:cNvPr id="31" name="Graphic 15" descr="Badge Cross with solid fill">
              <a:extLst>
                <a:ext uri="{FF2B5EF4-FFF2-40B4-BE49-F238E27FC236}">
                  <a16:creationId xmlns:a16="http://schemas.microsoft.com/office/drawing/2014/main" id="{E9CDFEE3-28E3-C506-57EE-3E6D21ED5162}"/>
                </a:ext>
              </a:extLst>
            </p:cNvPr>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endParaRPr lang="fr-FR" noProof="0" dirty="0"/>
            </a:p>
          </p:txBody>
        </p:sp>
      </p:grpSp>
      <p:grpSp>
        <p:nvGrpSpPr>
          <p:cNvPr id="45" name="Group 44">
            <a:extLst>
              <a:ext uri="{FF2B5EF4-FFF2-40B4-BE49-F238E27FC236}">
                <a16:creationId xmlns:a16="http://schemas.microsoft.com/office/drawing/2014/main" id="{63ADD71D-A501-4DDF-9F3C-ED503B694D68}"/>
              </a:ext>
            </a:extLst>
          </p:cNvPr>
          <p:cNvGrpSpPr/>
          <p:nvPr/>
        </p:nvGrpSpPr>
        <p:grpSpPr>
          <a:xfrm>
            <a:off x="6552366" y="5654541"/>
            <a:ext cx="351015" cy="351015"/>
            <a:chOff x="2730547" y="5911505"/>
            <a:chExt cx="351015" cy="351015"/>
          </a:xfrm>
        </p:grpSpPr>
        <p:sp>
          <p:nvSpPr>
            <p:cNvPr id="46" name="Oval 45">
              <a:extLst>
                <a:ext uri="{FF2B5EF4-FFF2-40B4-BE49-F238E27FC236}">
                  <a16:creationId xmlns:a16="http://schemas.microsoft.com/office/drawing/2014/main" id="{4928F484-8AD2-7DA1-2B68-3F17D092EDAD}"/>
                </a:ext>
              </a:extLst>
            </p:cNvPr>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fr-FR" sz="800" noProof="0" dirty="0">
                <a:solidFill>
                  <a:srgbClr val="236800"/>
                </a:solidFill>
              </a:endParaRPr>
            </a:p>
          </p:txBody>
        </p:sp>
        <p:sp>
          <p:nvSpPr>
            <p:cNvPr id="47" name="Graphic 15" descr="Badge Cross with solid fill">
              <a:extLst>
                <a:ext uri="{FF2B5EF4-FFF2-40B4-BE49-F238E27FC236}">
                  <a16:creationId xmlns:a16="http://schemas.microsoft.com/office/drawing/2014/main" id="{85A5E652-6772-A13B-9467-3E382103D409}"/>
                </a:ext>
              </a:extLst>
            </p:cNvPr>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endParaRPr lang="fr-FR" noProof="0" dirty="0"/>
            </a:p>
          </p:txBody>
        </p:sp>
      </p:grpSp>
      <p:grpSp>
        <p:nvGrpSpPr>
          <p:cNvPr id="48" name="Group 47">
            <a:extLst>
              <a:ext uri="{FF2B5EF4-FFF2-40B4-BE49-F238E27FC236}">
                <a16:creationId xmlns:a16="http://schemas.microsoft.com/office/drawing/2014/main" id="{0BBFDC69-2F88-850D-3923-D74CEB70BE2F}"/>
              </a:ext>
            </a:extLst>
          </p:cNvPr>
          <p:cNvGrpSpPr/>
          <p:nvPr/>
        </p:nvGrpSpPr>
        <p:grpSpPr>
          <a:xfrm>
            <a:off x="8799872" y="5646860"/>
            <a:ext cx="351015" cy="351015"/>
            <a:chOff x="2730547" y="5911505"/>
            <a:chExt cx="351015" cy="351015"/>
          </a:xfrm>
        </p:grpSpPr>
        <p:sp>
          <p:nvSpPr>
            <p:cNvPr id="49" name="Oval 48">
              <a:extLst>
                <a:ext uri="{FF2B5EF4-FFF2-40B4-BE49-F238E27FC236}">
                  <a16:creationId xmlns:a16="http://schemas.microsoft.com/office/drawing/2014/main" id="{6D0B9D7C-05CC-20B5-D704-9EEE10642CF9}"/>
                </a:ext>
              </a:extLst>
            </p:cNvPr>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fr-FR" sz="800" noProof="0" dirty="0">
                <a:solidFill>
                  <a:srgbClr val="236800"/>
                </a:solidFill>
              </a:endParaRPr>
            </a:p>
          </p:txBody>
        </p:sp>
        <p:sp>
          <p:nvSpPr>
            <p:cNvPr id="50" name="Graphic 15" descr="Badge Cross with solid fill">
              <a:extLst>
                <a:ext uri="{FF2B5EF4-FFF2-40B4-BE49-F238E27FC236}">
                  <a16:creationId xmlns:a16="http://schemas.microsoft.com/office/drawing/2014/main" id="{D6780BE1-78C5-A0F2-6D60-DE106B6F57D1}"/>
                </a:ext>
              </a:extLst>
            </p:cNvPr>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endParaRPr lang="fr-FR" noProof="0" dirty="0"/>
            </a:p>
          </p:txBody>
        </p:sp>
      </p:grpSp>
      <p:grpSp>
        <p:nvGrpSpPr>
          <p:cNvPr id="52" name="Groupe 37">
            <a:extLst>
              <a:ext uri="{FF2B5EF4-FFF2-40B4-BE49-F238E27FC236}">
                <a16:creationId xmlns:a16="http://schemas.microsoft.com/office/drawing/2014/main" id="{4EA5009D-6C37-F280-7163-C6B08DEC6DA4}"/>
              </a:ext>
            </a:extLst>
          </p:cNvPr>
          <p:cNvGrpSpPr/>
          <p:nvPr/>
        </p:nvGrpSpPr>
        <p:grpSpPr>
          <a:xfrm>
            <a:off x="10198731" y="1609004"/>
            <a:ext cx="1444433" cy="4034402"/>
            <a:chOff x="3678872" y="1770697"/>
            <a:chExt cx="1139756" cy="3316602"/>
          </a:xfrm>
          <a:solidFill>
            <a:schemeClr val="accent5">
              <a:lumMod val="40000"/>
              <a:lumOff val="60000"/>
            </a:schemeClr>
          </a:solidFill>
        </p:grpSpPr>
        <p:sp>
          <p:nvSpPr>
            <p:cNvPr id="53" name="Freeform 225">
              <a:extLst>
                <a:ext uri="{FF2B5EF4-FFF2-40B4-BE49-F238E27FC236}">
                  <a16:creationId xmlns:a16="http://schemas.microsoft.com/office/drawing/2014/main" id="{72809F35-5FA2-406E-79A7-3817FFF0EA5F}"/>
                </a:ext>
              </a:extLst>
            </p:cNvPr>
            <p:cNvSpPr>
              <a:spLocks/>
            </p:cNvSpPr>
            <p:nvPr/>
          </p:nvSpPr>
          <p:spPr bwMode="gray">
            <a:xfrm>
              <a:off x="4173951" y="4552009"/>
              <a:ext cx="644677" cy="535290"/>
            </a:xfrm>
            <a:custGeom>
              <a:avLst/>
              <a:gdLst>
                <a:gd name="T0" fmla="*/ 84 w 999"/>
                <a:gd name="T1" fmla="*/ 320 h 743"/>
                <a:gd name="T2" fmla="*/ 141 w 999"/>
                <a:gd name="T3" fmla="*/ 244 h 743"/>
                <a:gd name="T4" fmla="*/ 161 w 999"/>
                <a:gd name="T5" fmla="*/ 179 h 743"/>
                <a:gd name="T6" fmla="*/ 308 w 999"/>
                <a:gd name="T7" fmla="*/ 90 h 743"/>
                <a:gd name="T8" fmla="*/ 365 w 999"/>
                <a:gd name="T9" fmla="*/ 96 h 743"/>
                <a:gd name="T10" fmla="*/ 391 w 999"/>
                <a:gd name="T11" fmla="*/ 115 h 743"/>
                <a:gd name="T12" fmla="*/ 423 w 999"/>
                <a:gd name="T13" fmla="*/ 141 h 743"/>
                <a:gd name="T14" fmla="*/ 481 w 999"/>
                <a:gd name="T15" fmla="*/ 173 h 743"/>
                <a:gd name="T16" fmla="*/ 590 w 999"/>
                <a:gd name="T17" fmla="*/ 115 h 743"/>
                <a:gd name="T18" fmla="*/ 660 w 999"/>
                <a:gd name="T19" fmla="*/ 96 h 743"/>
                <a:gd name="T20" fmla="*/ 711 w 999"/>
                <a:gd name="T21" fmla="*/ 58 h 743"/>
                <a:gd name="T22" fmla="*/ 756 w 999"/>
                <a:gd name="T23" fmla="*/ 32 h 743"/>
                <a:gd name="T24" fmla="*/ 788 w 999"/>
                <a:gd name="T25" fmla="*/ 0 h 743"/>
                <a:gd name="T26" fmla="*/ 814 w 999"/>
                <a:gd name="T27" fmla="*/ 26 h 743"/>
                <a:gd name="T28" fmla="*/ 814 w 999"/>
                <a:gd name="T29" fmla="*/ 77 h 743"/>
                <a:gd name="T30" fmla="*/ 807 w 999"/>
                <a:gd name="T31" fmla="*/ 109 h 743"/>
                <a:gd name="T32" fmla="*/ 820 w 999"/>
                <a:gd name="T33" fmla="*/ 141 h 743"/>
                <a:gd name="T34" fmla="*/ 833 w 999"/>
                <a:gd name="T35" fmla="*/ 173 h 743"/>
                <a:gd name="T36" fmla="*/ 801 w 999"/>
                <a:gd name="T37" fmla="*/ 179 h 743"/>
                <a:gd name="T38" fmla="*/ 795 w 999"/>
                <a:gd name="T39" fmla="*/ 218 h 743"/>
                <a:gd name="T40" fmla="*/ 814 w 999"/>
                <a:gd name="T41" fmla="*/ 237 h 743"/>
                <a:gd name="T42" fmla="*/ 814 w 999"/>
                <a:gd name="T43" fmla="*/ 256 h 743"/>
                <a:gd name="T44" fmla="*/ 827 w 999"/>
                <a:gd name="T45" fmla="*/ 295 h 743"/>
                <a:gd name="T46" fmla="*/ 859 w 999"/>
                <a:gd name="T47" fmla="*/ 314 h 743"/>
                <a:gd name="T48" fmla="*/ 871 w 999"/>
                <a:gd name="T49" fmla="*/ 327 h 743"/>
                <a:gd name="T50" fmla="*/ 897 w 999"/>
                <a:gd name="T51" fmla="*/ 346 h 743"/>
                <a:gd name="T52" fmla="*/ 897 w 999"/>
                <a:gd name="T53" fmla="*/ 372 h 743"/>
                <a:gd name="T54" fmla="*/ 916 w 999"/>
                <a:gd name="T55" fmla="*/ 391 h 743"/>
                <a:gd name="T56" fmla="*/ 929 w 999"/>
                <a:gd name="T57" fmla="*/ 410 h 743"/>
                <a:gd name="T58" fmla="*/ 955 w 999"/>
                <a:gd name="T59" fmla="*/ 429 h 743"/>
                <a:gd name="T60" fmla="*/ 974 w 999"/>
                <a:gd name="T61" fmla="*/ 455 h 743"/>
                <a:gd name="T62" fmla="*/ 967 w 999"/>
                <a:gd name="T63" fmla="*/ 474 h 743"/>
                <a:gd name="T64" fmla="*/ 974 w 999"/>
                <a:gd name="T65" fmla="*/ 493 h 743"/>
                <a:gd name="T66" fmla="*/ 974 w 999"/>
                <a:gd name="T67" fmla="*/ 525 h 743"/>
                <a:gd name="T68" fmla="*/ 987 w 999"/>
                <a:gd name="T69" fmla="*/ 551 h 743"/>
                <a:gd name="T70" fmla="*/ 999 w 999"/>
                <a:gd name="T71" fmla="*/ 576 h 743"/>
                <a:gd name="T72" fmla="*/ 974 w 999"/>
                <a:gd name="T73" fmla="*/ 583 h 743"/>
                <a:gd name="T74" fmla="*/ 948 w 999"/>
                <a:gd name="T75" fmla="*/ 596 h 743"/>
                <a:gd name="T76" fmla="*/ 910 w 999"/>
                <a:gd name="T77" fmla="*/ 608 h 743"/>
                <a:gd name="T78" fmla="*/ 865 w 999"/>
                <a:gd name="T79" fmla="*/ 615 h 743"/>
                <a:gd name="T80" fmla="*/ 833 w 999"/>
                <a:gd name="T81" fmla="*/ 634 h 743"/>
                <a:gd name="T82" fmla="*/ 782 w 999"/>
                <a:gd name="T83" fmla="*/ 647 h 743"/>
                <a:gd name="T84" fmla="*/ 737 w 999"/>
                <a:gd name="T85" fmla="*/ 653 h 743"/>
                <a:gd name="T86" fmla="*/ 686 w 999"/>
                <a:gd name="T87" fmla="*/ 666 h 743"/>
                <a:gd name="T88" fmla="*/ 634 w 999"/>
                <a:gd name="T89" fmla="*/ 679 h 743"/>
                <a:gd name="T90" fmla="*/ 583 w 999"/>
                <a:gd name="T91" fmla="*/ 692 h 743"/>
                <a:gd name="T92" fmla="*/ 545 w 999"/>
                <a:gd name="T93" fmla="*/ 704 h 743"/>
                <a:gd name="T94" fmla="*/ 526 w 999"/>
                <a:gd name="T95" fmla="*/ 711 h 743"/>
                <a:gd name="T96" fmla="*/ 506 w 999"/>
                <a:gd name="T97" fmla="*/ 724 h 743"/>
                <a:gd name="T98" fmla="*/ 468 w 999"/>
                <a:gd name="T99" fmla="*/ 736 h 743"/>
                <a:gd name="T100" fmla="*/ 359 w 999"/>
                <a:gd name="T101" fmla="*/ 692 h 743"/>
                <a:gd name="T102" fmla="*/ 308 w 999"/>
                <a:gd name="T103" fmla="*/ 640 h 743"/>
                <a:gd name="T104" fmla="*/ 269 w 999"/>
                <a:gd name="T105" fmla="*/ 583 h 743"/>
                <a:gd name="T106" fmla="*/ 154 w 999"/>
                <a:gd name="T107" fmla="*/ 525 h 743"/>
                <a:gd name="T108" fmla="*/ 71 w 999"/>
                <a:gd name="T109" fmla="*/ 474 h 743"/>
                <a:gd name="T110" fmla="*/ 33 w 999"/>
                <a:gd name="T111" fmla="*/ 442 h 743"/>
                <a:gd name="T112" fmla="*/ 7 w 999"/>
                <a:gd name="T113" fmla="*/ 391 h 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999" h="743">
                  <a:moveTo>
                    <a:pt x="0" y="359"/>
                  </a:moveTo>
                  <a:lnTo>
                    <a:pt x="7" y="352"/>
                  </a:lnTo>
                  <a:lnTo>
                    <a:pt x="20" y="352"/>
                  </a:lnTo>
                  <a:lnTo>
                    <a:pt x="39" y="346"/>
                  </a:lnTo>
                  <a:lnTo>
                    <a:pt x="52" y="346"/>
                  </a:lnTo>
                  <a:lnTo>
                    <a:pt x="65" y="340"/>
                  </a:lnTo>
                  <a:lnTo>
                    <a:pt x="71" y="333"/>
                  </a:lnTo>
                  <a:lnTo>
                    <a:pt x="84" y="320"/>
                  </a:lnTo>
                  <a:lnTo>
                    <a:pt x="90" y="314"/>
                  </a:lnTo>
                  <a:lnTo>
                    <a:pt x="103" y="301"/>
                  </a:lnTo>
                  <a:lnTo>
                    <a:pt x="109" y="295"/>
                  </a:lnTo>
                  <a:lnTo>
                    <a:pt x="122" y="276"/>
                  </a:lnTo>
                  <a:lnTo>
                    <a:pt x="129" y="269"/>
                  </a:lnTo>
                  <a:lnTo>
                    <a:pt x="135" y="263"/>
                  </a:lnTo>
                  <a:lnTo>
                    <a:pt x="141" y="256"/>
                  </a:lnTo>
                  <a:lnTo>
                    <a:pt x="141" y="244"/>
                  </a:lnTo>
                  <a:lnTo>
                    <a:pt x="148" y="237"/>
                  </a:lnTo>
                  <a:lnTo>
                    <a:pt x="148" y="231"/>
                  </a:lnTo>
                  <a:lnTo>
                    <a:pt x="154" y="231"/>
                  </a:lnTo>
                  <a:lnTo>
                    <a:pt x="161" y="211"/>
                  </a:lnTo>
                  <a:lnTo>
                    <a:pt x="161" y="205"/>
                  </a:lnTo>
                  <a:lnTo>
                    <a:pt x="161" y="199"/>
                  </a:lnTo>
                  <a:lnTo>
                    <a:pt x="161" y="192"/>
                  </a:lnTo>
                  <a:lnTo>
                    <a:pt x="161" y="179"/>
                  </a:lnTo>
                  <a:lnTo>
                    <a:pt x="167" y="167"/>
                  </a:lnTo>
                  <a:lnTo>
                    <a:pt x="161" y="154"/>
                  </a:lnTo>
                  <a:lnTo>
                    <a:pt x="161" y="141"/>
                  </a:lnTo>
                  <a:lnTo>
                    <a:pt x="161" y="122"/>
                  </a:lnTo>
                  <a:lnTo>
                    <a:pt x="161" y="83"/>
                  </a:lnTo>
                  <a:lnTo>
                    <a:pt x="212" y="83"/>
                  </a:lnTo>
                  <a:lnTo>
                    <a:pt x="263" y="90"/>
                  </a:lnTo>
                  <a:lnTo>
                    <a:pt x="308" y="90"/>
                  </a:lnTo>
                  <a:lnTo>
                    <a:pt x="321" y="90"/>
                  </a:lnTo>
                  <a:lnTo>
                    <a:pt x="327" y="90"/>
                  </a:lnTo>
                  <a:lnTo>
                    <a:pt x="333" y="90"/>
                  </a:lnTo>
                  <a:lnTo>
                    <a:pt x="340" y="90"/>
                  </a:lnTo>
                  <a:lnTo>
                    <a:pt x="346" y="90"/>
                  </a:lnTo>
                  <a:lnTo>
                    <a:pt x="359" y="90"/>
                  </a:lnTo>
                  <a:lnTo>
                    <a:pt x="365" y="90"/>
                  </a:lnTo>
                  <a:lnTo>
                    <a:pt x="365" y="96"/>
                  </a:lnTo>
                  <a:lnTo>
                    <a:pt x="359" y="96"/>
                  </a:lnTo>
                  <a:lnTo>
                    <a:pt x="359" y="103"/>
                  </a:lnTo>
                  <a:lnTo>
                    <a:pt x="365" y="103"/>
                  </a:lnTo>
                  <a:lnTo>
                    <a:pt x="372" y="103"/>
                  </a:lnTo>
                  <a:lnTo>
                    <a:pt x="378" y="109"/>
                  </a:lnTo>
                  <a:lnTo>
                    <a:pt x="385" y="109"/>
                  </a:lnTo>
                  <a:lnTo>
                    <a:pt x="385" y="115"/>
                  </a:lnTo>
                  <a:lnTo>
                    <a:pt x="391" y="115"/>
                  </a:lnTo>
                  <a:lnTo>
                    <a:pt x="398" y="115"/>
                  </a:lnTo>
                  <a:lnTo>
                    <a:pt x="398" y="122"/>
                  </a:lnTo>
                  <a:lnTo>
                    <a:pt x="404" y="122"/>
                  </a:lnTo>
                  <a:lnTo>
                    <a:pt x="410" y="122"/>
                  </a:lnTo>
                  <a:lnTo>
                    <a:pt x="410" y="128"/>
                  </a:lnTo>
                  <a:lnTo>
                    <a:pt x="417" y="135"/>
                  </a:lnTo>
                  <a:lnTo>
                    <a:pt x="423" y="135"/>
                  </a:lnTo>
                  <a:lnTo>
                    <a:pt x="423" y="141"/>
                  </a:lnTo>
                  <a:lnTo>
                    <a:pt x="430" y="141"/>
                  </a:lnTo>
                  <a:lnTo>
                    <a:pt x="436" y="141"/>
                  </a:lnTo>
                  <a:lnTo>
                    <a:pt x="442" y="147"/>
                  </a:lnTo>
                  <a:lnTo>
                    <a:pt x="449" y="154"/>
                  </a:lnTo>
                  <a:lnTo>
                    <a:pt x="455" y="160"/>
                  </a:lnTo>
                  <a:lnTo>
                    <a:pt x="462" y="167"/>
                  </a:lnTo>
                  <a:lnTo>
                    <a:pt x="468" y="173"/>
                  </a:lnTo>
                  <a:lnTo>
                    <a:pt x="481" y="173"/>
                  </a:lnTo>
                  <a:lnTo>
                    <a:pt x="494" y="167"/>
                  </a:lnTo>
                  <a:lnTo>
                    <a:pt x="506" y="160"/>
                  </a:lnTo>
                  <a:lnTo>
                    <a:pt x="519" y="147"/>
                  </a:lnTo>
                  <a:lnTo>
                    <a:pt x="538" y="135"/>
                  </a:lnTo>
                  <a:lnTo>
                    <a:pt x="545" y="128"/>
                  </a:lnTo>
                  <a:lnTo>
                    <a:pt x="564" y="122"/>
                  </a:lnTo>
                  <a:lnTo>
                    <a:pt x="577" y="115"/>
                  </a:lnTo>
                  <a:lnTo>
                    <a:pt x="590" y="115"/>
                  </a:lnTo>
                  <a:lnTo>
                    <a:pt x="596" y="109"/>
                  </a:lnTo>
                  <a:lnTo>
                    <a:pt x="609" y="109"/>
                  </a:lnTo>
                  <a:lnTo>
                    <a:pt x="622" y="103"/>
                  </a:lnTo>
                  <a:lnTo>
                    <a:pt x="628" y="103"/>
                  </a:lnTo>
                  <a:lnTo>
                    <a:pt x="634" y="103"/>
                  </a:lnTo>
                  <a:lnTo>
                    <a:pt x="641" y="96"/>
                  </a:lnTo>
                  <a:lnTo>
                    <a:pt x="654" y="96"/>
                  </a:lnTo>
                  <a:lnTo>
                    <a:pt x="660" y="96"/>
                  </a:lnTo>
                  <a:lnTo>
                    <a:pt x="666" y="90"/>
                  </a:lnTo>
                  <a:lnTo>
                    <a:pt x="673" y="90"/>
                  </a:lnTo>
                  <a:lnTo>
                    <a:pt x="686" y="83"/>
                  </a:lnTo>
                  <a:lnTo>
                    <a:pt x="692" y="77"/>
                  </a:lnTo>
                  <a:lnTo>
                    <a:pt x="698" y="71"/>
                  </a:lnTo>
                  <a:lnTo>
                    <a:pt x="705" y="71"/>
                  </a:lnTo>
                  <a:lnTo>
                    <a:pt x="711" y="64"/>
                  </a:lnTo>
                  <a:lnTo>
                    <a:pt x="711" y="58"/>
                  </a:lnTo>
                  <a:lnTo>
                    <a:pt x="718" y="51"/>
                  </a:lnTo>
                  <a:lnTo>
                    <a:pt x="724" y="51"/>
                  </a:lnTo>
                  <a:lnTo>
                    <a:pt x="730" y="45"/>
                  </a:lnTo>
                  <a:lnTo>
                    <a:pt x="737" y="45"/>
                  </a:lnTo>
                  <a:lnTo>
                    <a:pt x="743" y="45"/>
                  </a:lnTo>
                  <a:lnTo>
                    <a:pt x="743" y="39"/>
                  </a:lnTo>
                  <a:lnTo>
                    <a:pt x="750" y="39"/>
                  </a:lnTo>
                  <a:lnTo>
                    <a:pt x="756" y="32"/>
                  </a:lnTo>
                  <a:lnTo>
                    <a:pt x="756" y="26"/>
                  </a:lnTo>
                  <a:lnTo>
                    <a:pt x="756" y="19"/>
                  </a:lnTo>
                  <a:lnTo>
                    <a:pt x="763" y="13"/>
                  </a:lnTo>
                  <a:lnTo>
                    <a:pt x="763" y="7"/>
                  </a:lnTo>
                  <a:lnTo>
                    <a:pt x="769" y="0"/>
                  </a:lnTo>
                  <a:lnTo>
                    <a:pt x="775" y="0"/>
                  </a:lnTo>
                  <a:lnTo>
                    <a:pt x="782" y="0"/>
                  </a:lnTo>
                  <a:lnTo>
                    <a:pt x="788" y="0"/>
                  </a:lnTo>
                  <a:lnTo>
                    <a:pt x="795" y="7"/>
                  </a:lnTo>
                  <a:lnTo>
                    <a:pt x="795" y="13"/>
                  </a:lnTo>
                  <a:lnTo>
                    <a:pt x="801" y="13"/>
                  </a:lnTo>
                  <a:lnTo>
                    <a:pt x="807" y="13"/>
                  </a:lnTo>
                  <a:lnTo>
                    <a:pt x="807" y="19"/>
                  </a:lnTo>
                  <a:lnTo>
                    <a:pt x="814" y="13"/>
                  </a:lnTo>
                  <a:lnTo>
                    <a:pt x="814" y="19"/>
                  </a:lnTo>
                  <a:lnTo>
                    <a:pt x="814" y="26"/>
                  </a:lnTo>
                  <a:lnTo>
                    <a:pt x="814" y="32"/>
                  </a:lnTo>
                  <a:lnTo>
                    <a:pt x="814" y="39"/>
                  </a:lnTo>
                  <a:lnTo>
                    <a:pt x="820" y="39"/>
                  </a:lnTo>
                  <a:lnTo>
                    <a:pt x="814" y="45"/>
                  </a:lnTo>
                  <a:lnTo>
                    <a:pt x="807" y="45"/>
                  </a:lnTo>
                  <a:lnTo>
                    <a:pt x="807" y="51"/>
                  </a:lnTo>
                  <a:lnTo>
                    <a:pt x="814" y="64"/>
                  </a:lnTo>
                  <a:lnTo>
                    <a:pt x="814" y="77"/>
                  </a:lnTo>
                  <a:lnTo>
                    <a:pt x="807" y="83"/>
                  </a:lnTo>
                  <a:lnTo>
                    <a:pt x="814" y="90"/>
                  </a:lnTo>
                  <a:lnTo>
                    <a:pt x="820" y="90"/>
                  </a:lnTo>
                  <a:lnTo>
                    <a:pt x="820" y="96"/>
                  </a:lnTo>
                  <a:lnTo>
                    <a:pt x="814" y="96"/>
                  </a:lnTo>
                  <a:lnTo>
                    <a:pt x="814" y="103"/>
                  </a:lnTo>
                  <a:lnTo>
                    <a:pt x="807" y="103"/>
                  </a:lnTo>
                  <a:lnTo>
                    <a:pt x="807" y="109"/>
                  </a:lnTo>
                  <a:lnTo>
                    <a:pt x="807" y="115"/>
                  </a:lnTo>
                  <a:lnTo>
                    <a:pt x="814" y="115"/>
                  </a:lnTo>
                  <a:lnTo>
                    <a:pt x="820" y="115"/>
                  </a:lnTo>
                  <a:lnTo>
                    <a:pt x="820" y="122"/>
                  </a:lnTo>
                  <a:lnTo>
                    <a:pt x="827" y="128"/>
                  </a:lnTo>
                  <a:lnTo>
                    <a:pt x="820" y="128"/>
                  </a:lnTo>
                  <a:lnTo>
                    <a:pt x="820" y="135"/>
                  </a:lnTo>
                  <a:lnTo>
                    <a:pt x="820" y="141"/>
                  </a:lnTo>
                  <a:lnTo>
                    <a:pt x="820" y="147"/>
                  </a:lnTo>
                  <a:lnTo>
                    <a:pt x="827" y="147"/>
                  </a:lnTo>
                  <a:lnTo>
                    <a:pt x="833" y="147"/>
                  </a:lnTo>
                  <a:lnTo>
                    <a:pt x="827" y="154"/>
                  </a:lnTo>
                  <a:lnTo>
                    <a:pt x="827" y="160"/>
                  </a:lnTo>
                  <a:lnTo>
                    <a:pt x="833" y="160"/>
                  </a:lnTo>
                  <a:lnTo>
                    <a:pt x="833" y="167"/>
                  </a:lnTo>
                  <a:lnTo>
                    <a:pt x="833" y="173"/>
                  </a:lnTo>
                  <a:lnTo>
                    <a:pt x="827" y="173"/>
                  </a:lnTo>
                  <a:lnTo>
                    <a:pt x="820" y="173"/>
                  </a:lnTo>
                  <a:lnTo>
                    <a:pt x="814" y="173"/>
                  </a:lnTo>
                  <a:lnTo>
                    <a:pt x="814" y="179"/>
                  </a:lnTo>
                  <a:lnTo>
                    <a:pt x="807" y="179"/>
                  </a:lnTo>
                  <a:lnTo>
                    <a:pt x="807" y="186"/>
                  </a:lnTo>
                  <a:lnTo>
                    <a:pt x="807" y="179"/>
                  </a:lnTo>
                  <a:lnTo>
                    <a:pt x="801" y="179"/>
                  </a:lnTo>
                  <a:lnTo>
                    <a:pt x="801" y="186"/>
                  </a:lnTo>
                  <a:lnTo>
                    <a:pt x="801" y="192"/>
                  </a:lnTo>
                  <a:lnTo>
                    <a:pt x="801" y="199"/>
                  </a:lnTo>
                  <a:lnTo>
                    <a:pt x="801" y="205"/>
                  </a:lnTo>
                  <a:lnTo>
                    <a:pt x="795" y="211"/>
                  </a:lnTo>
                  <a:lnTo>
                    <a:pt x="788" y="211"/>
                  </a:lnTo>
                  <a:lnTo>
                    <a:pt x="788" y="218"/>
                  </a:lnTo>
                  <a:lnTo>
                    <a:pt x="795" y="218"/>
                  </a:lnTo>
                  <a:lnTo>
                    <a:pt x="801" y="218"/>
                  </a:lnTo>
                  <a:lnTo>
                    <a:pt x="801" y="224"/>
                  </a:lnTo>
                  <a:lnTo>
                    <a:pt x="801" y="231"/>
                  </a:lnTo>
                  <a:lnTo>
                    <a:pt x="801" y="224"/>
                  </a:lnTo>
                  <a:lnTo>
                    <a:pt x="807" y="224"/>
                  </a:lnTo>
                  <a:lnTo>
                    <a:pt x="807" y="231"/>
                  </a:lnTo>
                  <a:lnTo>
                    <a:pt x="814" y="231"/>
                  </a:lnTo>
                  <a:lnTo>
                    <a:pt x="814" y="237"/>
                  </a:lnTo>
                  <a:lnTo>
                    <a:pt x="820" y="237"/>
                  </a:lnTo>
                  <a:lnTo>
                    <a:pt x="820" y="244"/>
                  </a:lnTo>
                  <a:lnTo>
                    <a:pt x="814" y="244"/>
                  </a:lnTo>
                  <a:lnTo>
                    <a:pt x="814" y="250"/>
                  </a:lnTo>
                  <a:lnTo>
                    <a:pt x="820" y="250"/>
                  </a:lnTo>
                  <a:lnTo>
                    <a:pt x="827" y="250"/>
                  </a:lnTo>
                  <a:lnTo>
                    <a:pt x="820" y="256"/>
                  </a:lnTo>
                  <a:lnTo>
                    <a:pt x="814" y="256"/>
                  </a:lnTo>
                  <a:lnTo>
                    <a:pt x="814" y="263"/>
                  </a:lnTo>
                  <a:lnTo>
                    <a:pt x="814" y="269"/>
                  </a:lnTo>
                  <a:lnTo>
                    <a:pt x="814" y="276"/>
                  </a:lnTo>
                  <a:lnTo>
                    <a:pt x="820" y="276"/>
                  </a:lnTo>
                  <a:lnTo>
                    <a:pt x="820" y="282"/>
                  </a:lnTo>
                  <a:lnTo>
                    <a:pt x="820" y="288"/>
                  </a:lnTo>
                  <a:lnTo>
                    <a:pt x="827" y="288"/>
                  </a:lnTo>
                  <a:lnTo>
                    <a:pt x="827" y="295"/>
                  </a:lnTo>
                  <a:lnTo>
                    <a:pt x="833" y="295"/>
                  </a:lnTo>
                  <a:lnTo>
                    <a:pt x="839" y="295"/>
                  </a:lnTo>
                  <a:lnTo>
                    <a:pt x="846" y="295"/>
                  </a:lnTo>
                  <a:lnTo>
                    <a:pt x="846" y="301"/>
                  </a:lnTo>
                  <a:lnTo>
                    <a:pt x="846" y="308"/>
                  </a:lnTo>
                  <a:lnTo>
                    <a:pt x="852" y="308"/>
                  </a:lnTo>
                  <a:lnTo>
                    <a:pt x="852" y="314"/>
                  </a:lnTo>
                  <a:lnTo>
                    <a:pt x="859" y="314"/>
                  </a:lnTo>
                  <a:lnTo>
                    <a:pt x="859" y="320"/>
                  </a:lnTo>
                  <a:lnTo>
                    <a:pt x="865" y="320"/>
                  </a:lnTo>
                  <a:lnTo>
                    <a:pt x="865" y="314"/>
                  </a:lnTo>
                  <a:lnTo>
                    <a:pt x="871" y="314"/>
                  </a:lnTo>
                  <a:lnTo>
                    <a:pt x="871" y="320"/>
                  </a:lnTo>
                  <a:lnTo>
                    <a:pt x="865" y="320"/>
                  </a:lnTo>
                  <a:lnTo>
                    <a:pt x="865" y="327"/>
                  </a:lnTo>
                  <a:lnTo>
                    <a:pt x="871" y="327"/>
                  </a:lnTo>
                  <a:lnTo>
                    <a:pt x="871" y="333"/>
                  </a:lnTo>
                  <a:lnTo>
                    <a:pt x="871" y="340"/>
                  </a:lnTo>
                  <a:lnTo>
                    <a:pt x="878" y="340"/>
                  </a:lnTo>
                  <a:lnTo>
                    <a:pt x="878" y="333"/>
                  </a:lnTo>
                  <a:lnTo>
                    <a:pt x="884" y="333"/>
                  </a:lnTo>
                  <a:lnTo>
                    <a:pt x="891" y="340"/>
                  </a:lnTo>
                  <a:lnTo>
                    <a:pt x="897" y="340"/>
                  </a:lnTo>
                  <a:lnTo>
                    <a:pt x="897" y="346"/>
                  </a:lnTo>
                  <a:lnTo>
                    <a:pt x="897" y="352"/>
                  </a:lnTo>
                  <a:lnTo>
                    <a:pt x="903" y="352"/>
                  </a:lnTo>
                  <a:lnTo>
                    <a:pt x="903" y="359"/>
                  </a:lnTo>
                  <a:lnTo>
                    <a:pt x="903" y="365"/>
                  </a:lnTo>
                  <a:lnTo>
                    <a:pt x="903" y="372"/>
                  </a:lnTo>
                  <a:lnTo>
                    <a:pt x="903" y="378"/>
                  </a:lnTo>
                  <a:lnTo>
                    <a:pt x="897" y="378"/>
                  </a:lnTo>
                  <a:lnTo>
                    <a:pt x="897" y="372"/>
                  </a:lnTo>
                  <a:lnTo>
                    <a:pt x="897" y="378"/>
                  </a:lnTo>
                  <a:lnTo>
                    <a:pt x="897" y="384"/>
                  </a:lnTo>
                  <a:lnTo>
                    <a:pt x="903" y="384"/>
                  </a:lnTo>
                  <a:lnTo>
                    <a:pt x="903" y="391"/>
                  </a:lnTo>
                  <a:lnTo>
                    <a:pt x="910" y="391"/>
                  </a:lnTo>
                  <a:lnTo>
                    <a:pt x="910" y="384"/>
                  </a:lnTo>
                  <a:lnTo>
                    <a:pt x="916" y="384"/>
                  </a:lnTo>
                  <a:lnTo>
                    <a:pt x="916" y="391"/>
                  </a:lnTo>
                  <a:lnTo>
                    <a:pt x="916" y="397"/>
                  </a:lnTo>
                  <a:lnTo>
                    <a:pt x="923" y="397"/>
                  </a:lnTo>
                  <a:lnTo>
                    <a:pt x="929" y="397"/>
                  </a:lnTo>
                  <a:lnTo>
                    <a:pt x="929" y="404"/>
                  </a:lnTo>
                  <a:lnTo>
                    <a:pt x="929" y="397"/>
                  </a:lnTo>
                  <a:lnTo>
                    <a:pt x="935" y="397"/>
                  </a:lnTo>
                  <a:lnTo>
                    <a:pt x="935" y="404"/>
                  </a:lnTo>
                  <a:lnTo>
                    <a:pt x="929" y="410"/>
                  </a:lnTo>
                  <a:lnTo>
                    <a:pt x="935" y="410"/>
                  </a:lnTo>
                  <a:lnTo>
                    <a:pt x="942" y="410"/>
                  </a:lnTo>
                  <a:lnTo>
                    <a:pt x="948" y="410"/>
                  </a:lnTo>
                  <a:lnTo>
                    <a:pt x="948" y="416"/>
                  </a:lnTo>
                  <a:lnTo>
                    <a:pt x="942" y="423"/>
                  </a:lnTo>
                  <a:lnTo>
                    <a:pt x="948" y="423"/>
                  </a:lnTo>
                  <a:lnTo>
                    <a:pt x="955" y="423"/>
                  </a:lnTo>
                  <a:lnTo>
                    <a:pt x="955" y="429"/>
                  </a:lnTo>
                  <a:lnTo>
                    <a:pt x="948" y="429"/>
                  </a:lnTo>
                  <a:lnTo>
                    <a:pt x="948" y="436"/>
                  </a:lnTo>
                  <a:lnTo>
                    <a:pt x="955" y="442"/>
                  </a:lnTo>
                  <a:lnTo>
                    <a:pt x="961" y="442"/>
                  </a:lnTo>
                  <a:lnTo>
                    <a:pt x="961" y="448"/>
                  </a:lnTo>
                  <a:lnTo>
                    <a:pt x="967" y="448"/>
                  </a:lnTo>
                  <a:lnTo>
                    <a:pt x="967" y="455"/>
                  </a:lnTo>
                  <a:lnTo>
                    <a:pt x="974" y="455"/>
                  </a:lnTo>
                  <a:lnTo>
                    <a:pt x="974" y="461"/>
                  </a:lnTo>
                  <a:lnTo>
                    <a:pt x="967" y="461"/>
                  </a:lnTo>
                  <a:lnTo>
                    <a:pt x="967" y="455"/>
                  </a:lnTo>
                  <a:lnTo>
                    <a:pt x="967" y="461"/>
                  </a:lnTo>
                  <a:lnTo>
                    <a:pt x="967" y="468"/>
                  </a:lnTo>
                  <a:lnTo>
                    <a:pt x="961" y="468"/>
                  </a:lnTo>
                  <a:lnTo>
                    <a:pt x="961" y="474"/>
                  </a:lnTo>
                  <a:lnTo>
                    <a:pt x="967" y="474"/>
                  </a:lnTo>
                  <a:lnTo>
                    <a:pt x="974" y="474"/>
                  </a:lnTo>
                  <a:lnTo>
                    <a:pt x="967" y="474"/>
                  </a:lnTo>
                  <a:lnTo>
                    <a:pt x="967" y="480"/>
                  </a:lnTo>
                  <a:lnTo>
                    <a:pt x="961" y="480"/>
                  </a:lnTo>
                  <a:lnTo>
                    <a:pt x="961" y="487"/>
                  </a:lnTo>
                  <a:lnTo>
                    <a:pt x="967" y="487"/>
                  </a:lnTo>
                  <a:lnTo>
                    <a:pt x="967" y="493"/>
                  </a:lnTo>
                  <a:lnTo>
                    <a:pt x="974" y="493"/>
                  </a:lnTo>
                  <a:lnTo>
                    <a:pt x="980" y="493"/>
                  </a:lnTo>
                  <a:lnTo>
                    <a:pt x="980" y="500"/>
                  </a:lnTo>
                  <a:lnTo>
                    <a:pt x="974" y="500"/>
                  </a:lnTo>
                  <a:lnTo>
                    <a:pt x="974" y="506"/>
                  </a:lnTo>
                  <a:lnTo>
                    <a:pt x="980" y="512"/>
                  </a:lnTo>
                  <a:lnTo>
                    <a:pt x="980" y="519"/>
                  </a:lnTo>
                  <a:lnTo>
                    <a:pt x="980" y="525"/>
                  </a:lnTo>
                  <a:lnTo>
                    <a:pt x="974" y="525"/>
                  </a:lnTo>
                  <a:lnTo>
                    <a:pt x="974" y="532"/>
                  </a:lnTo>
                  <a:lnTo>
                    <a:pt x="980" y="532"/>
                  </a:lnTo>
                  <a:lnTo>
                    <a:pt x="980" y="538"/>
                  </a:lnTo>
                  <a:lnTo>
                    <a:pt x="980" y="544"/>
                  </a:lnTo>
                  <a:lnTo>
                    <a:pt x="980" y="538"/>
                  </a:lnTo>
                  <a:lnTo>
                    <a:pt x="987" y="538"/>
                  </a:lnTo>
                  <a:lnTo>
                    <a:pt x="987" y="544"/>
                  </a:lnTo>
                  <a:lnTo>
                    <a:pt x="987" y="551"/>
                  </a:lnTo>
                  <a:lnTo>
                    <a:pt x="987" y="557"/>
                  </a:lnTo>
                  <a:lnTo>
                    <a:pt x="987" y="564"/>
                  </a:lnTo>
                  <a:lnTo>
                    <a:pt x="980" y="564"/>
                  </a:lnTo>
                  <a:lnTo>
                    <a:pt x="987" y="564"/>
                  </a:lnTo>
                  <a:lnTo>
                    <a:pt x="987" y="570"/>
                  </a:lnTo>
                  <a:lnTo>
                    <a:pt x="987" y="576"/>
                  </a:lnTo>
                  <a:lnTo>
                    <a:pt x="993" y="576"/>
                  </a:lnTo>
                  <a:lnTo>
                    <a:pt x="999" y="576"/>
                  </a:lnTo>
                  <a:lnTo>
                    <a:pt x="999" y="583"/>
                  </a:lnTo>
                  <a:lnTo>
                    <a:pt x="993" y="583"/>
                  </a:lnTo>
                  <a:lnTo>
                    <a:pt x="987" y="589"/>
                  </a:lnTo>
                  <a:lnTo>
                    <a:pt x="980" y="589"/>
                  </a:lnTo>
                  <a:lnTo>
                    <a:pt x="980" y="583"/>
                  </a:lnTo>
                  <a:lnTo>
                    <a:pt x="974" y="583"/>
                  </a:lnTo>
                  <a:lnTo>
                    <a:pt x="980" y="583"/>
                  </a:lnTo>
                  <a:lnTo>
                    <a:pt x="974" y="583"/>
                  </a:lnTo>
                  <a:lnTo>
                    <a:pt x="967" y="589"/>
                  </a:lnTo>
                  <a:lnTo>
                    <a:pt x="967" y="583"/>
                  </a:lnTo>
                  <a:lnTo>
                    <a:pt x="967" y="589"/>
                  </a:lnTo>
                  <a:lnTo>
                    <a:pt x="967" y="596"/>
                  </a:lnTo>
                  <a:lnTo>
                    <a:pt x="961" y="589"/>
                  </a:lnTo>
                  <a:lnTo>
                    <a:pt x="961" y="596"/>
                  </a:lnTo>
                  <a:lnTo>
                    <a:pt x="955" y="596"/>
                  </a:lnTo>
                  <a:lnTo>
                    <a:pt x="948" y="596"/>
                  </a:lnTo>
                  <a:lnTo>
                    <a:pt x="942" y="596"/>
                  </a:lnTo>
                  <a:lnTo>
                    <a:pt x="942" y="602"/>
                  </a:lnTo>
                  <a:lnTo>
                    <a:pt x="935" y="602"/>
                  </a:lnTo>
                  <a:lnTo>
                    <a:pt x="929" y="602"/>
                  </a:lnTo>
                  <a:lnTo>
                    <a:pt x="923" y="602"/>
                  </a:lnTo>
                  <a:lnTo>
                    <a:pt x="923" y="608"/>
                  </a:lnTo>
                  <a:lnTo>
                    <a:pt x="916" y="608"/>
                  </a:lnTo>
                  <a:lnTo>
                    <a:pt x="910" y="608"/>
                  </a:lnTo>
                  <a:lnTo>
                    <a:pt x="903" y="608"/>
                  </a:lnTo>
                  <a:lnTo>
                    <a:pt x="897" y="608"/>
                  </a:lnTo>
                  <a:lnTo>
                    <a:pt x="891" y="615"/>
                  </a:lnTo>
                  <a:lnTo>
                    <a:pt x="884" y="608"/>
                  </a:lnTo>
                  <a:lnTo>
                    <a:pt x="884" y="615"/>
                  </a:lnTo>
                  <a:lnTo>
                    <a:pt x="878" y="615"/>
                  </a:lnTo>
                  <a:lnTo>
                    <a:pt x="871" y="615"/>
                  </a:lnTo>
                  <a:lnTo>
                    <a:pt x="865" y="615"/>
                  </a:lnTo>
                  <a:lnTo>
                    <a:pt x="859" y="615"/>
                  </a:lnTo>
                  <a:lnTo>
                    <a:pt x="859" y="621"/>
                  </a:lnTo>
                  <a:lnTo>
                    <a:pt x="852" y="621"/>
                  </a:lnTo>
                  <a:lnTo>
                    <a:pt x="846" y="621"/>
                  </a:lnTo>
                  <a:lnTo>
                    <a:pt x="839" y="621"/>
                  </a:lnTo>
                  <a:lnTo>
                    <a:pt x="839" y="628"/>
                  </a:lnTo>
                  <a:lnTo>
                    <a:pt x="839" y="634"/>
                  </a:lnTo>
                  <a:lnTo>
                    <a:pt x="833" y="634"/>
                  </a:lnTo>
                  <a:lnTo>
                    <a:pt x="827" y="634"/>
                  </a:lnTo>
                  <a:lnTo>
                    <a:pt x="820" y="634"/>
                  </a:lnTo>
                  <a:lnTo>
                    <a:pt x="814" y="634"/>
                  </a:lnTo>
                  <a:lnTo>
                    <a:pt x="807" y="640"/>
                  </a:lnTo>
                  <a:lnTo>
                    <a:pt x="801" y="640"/>
                  </a:lnTo>
                  <a:lnTo>
                    <a:pt x="795" y="640"/>
                  </a:lnTo>
                  <a:lnTo>
                    <a:pt x="788" y="640"/>
                  </a:lnTo>
                  <a:lnTo>
                    <a:pt x="782" y="647"/>
                  </a:lnTo>
                  <a:lnTo>
                    <a:pt x="775" y="647"/>
                  </a:lnTo>
                  <a:lnTo>
                    <a:pt x="769" y="647"/>
                  </a:lnTo>
                  <a:lnTo>
                    <a:pt x="763" y="647"/>
                  </a:lnTo>
                  <a:lnTo>
                    <a:pt x="756" y="647"/>
                  </a:lnTo>
                  <a:lnTo>
                    <a:pt x="756" y="653"/>
                  </a:lnTo>
                  <a:lnTo>
                    <a:pt x="750" y="653"/>
                  </a:lnTo>
                  <a:lnTo>
                    <a:pt x="743" y="653"/>
                  </a:lnTo>
                  <a:lnTo>
                    <a:pt x="737" y="653"/>
                  </a:lnTo>
                  <a:lnTo>
                    <a:pt x="730" y="653"/>
                  </a:lnTo>
                  <a:lnTo>
                    <a:pt x="724" y="653"/>
                  </a:lnTo>
                  <a:lnTo>
                    <a:pt x="724" y="660"/>
                  </a:lnTo>
                  <a:lnTo>
                    <a:pt x="711" y="660"/>
                  </a:lnTo>
                  <a:lnTo>
                    <a:pt x="705" y="660"/>
                  </a:lnTo>
                  <a:lnTo>
                    <a:pt x="698" y="660"/>
                  </a:lnTo>
                  <a:lnTo>
                    <a:pt x="692" y="660"/>
                  </a:lnTo>
                  <a:lnTo>
                    <a:pt x="686" y="666"/>
                  </a:lnTo>
                  <a:lnTo>
                    <a:pt x="679" y="666"/>
                  </a:lnTo>
                  <a:lnTo>
                    <a:pt x="673" y="666"/>
                  </a:lnTo>
                  <a:lnTo>
                    <a:pt x="666" y="672"/>
                  </a:lnTo>
                  <a:lnTo>
                    <a:pt x="660" y="672"/>
                  </a:lnTo>
                  <a:lnTo>
                    <a:pt x="654" y="672"/>
                  </a:lnTo>
                  <a:lnTo>
                    <a:pt x="647" y="672"/>
                  </a:lnTo>
                  <a:lnTo>
                    <a:pt x="641" y="679"/>
                  </a:lnTo>
                  <a:lnTo>
                    <a:pt x="634" y="679"/>
                  </a:lnTo>
                  <a:lnTo>
                    <a:pt x="628" y="679"/>
                  </a:lnTo>
                  <a:lnTo>
                    <a:pt x="622" y="685"/>
                  </a:lnTo>
                  <a:lnTo>
                    <a:pt x="615" y="685"/>
                  </a:lnTo>
                  <a:lnTo>
                    <a:pt x="609" y="685"/>
                  </a:lnTo>
                  <a:lnTo>
                    <a:pt x="602" y="685"/>
                  </a:lnTo>
                  <a:lnTo>
                    <a:pt x="596" y="692"/>
                  </a:lnTo>
                  <a:lnTo>
                    <a:pt x="590" y="692"/>
                  </a:lnTo>
                  <a:lnTo>
                    <a:pt x="583" y="692"/>
                  </a:lnTo>
                  <a:lnTo>
                    <a:pt x="577" y="692"/>
                  </a:lnTo>
                  <a:lnTo>
                    <a:pt x="577" y="698"/>
                  </a:lnTo>
                  <a:lnTo>
                    <a:pt x="570" y="698"/>
                  </a:lnTo>
                  <a:lnTo>
                    <a:pt x="564" y="698"/>
                  </a:lnTo>
                  <a:lnTo>
                    <a:pt x="558" y="698"/>
                  </a:lnTo>
                  <a:lnTo>
                    <a:pt x="558" y="704"/>
                  </a:lnTo>
                  <a:lnTo>
                    <a:pt x="551" y="704"/>
                  </a:lnTo>
                  <a:lnTo>
                    <a:pt x="545" y="704"/>
                  </a:lnTo>
                  <a:lnTo>
                    <a:pt x="538" y="704"/>
                  </a:lnTo>
                  <a:lnTo>
                    <a:pt x="538" y="711"/>
                  </a:lnTo>
                  <a:lnTo>
                    <a:pt x="532" y="711"/>
                  </a:lnTo>
                  <a:lnTo>
                    <a:pt x="526" y="711"/>
                  </a:lnTo>
                  <a:lnTo>
                    <a:pt x="526" y="717"/>
                  </a:lnTo>
                  <a:lnTo>
                    <a:pt x="526" y="724"/>
                  </a:lnTo>
                  <a:lnTo>
                    <a:pt x="526" y="717"/>
                  </a:lnTo>
                  <a:lnTo>
                    <a:pt x="526" y="711"/>
                  </a:lnTo>
                  <a:lnTo>
                    <a:pt x="519" y="717"/>
                  </a:lnTo>
                  <a:lnTo>
                    <a:pt x="526" y="717"/>
                  </a:lnTo>
                  <a:lnTo>
                    <a:pt x="519" y="717"/>
                  </a:lnTo>
                  <a:lnTo>
                    <a:pt x="519" y="724"/>
                  </a:lnTo>
                  <a:lnTo>
                    <a:pt x="526" y="724"/>
                  </a:lnTo>
                  <a:lnTo>
                    <a:pt x="519" y="724"/>
                  </a:lnTo>
                  <a:lnTo>
                    <a:pt x="513" y="724"/>
                  </a:lnTo>
                  <a:lnTo>
                    <a:pt x="506" y="724"/>
                  </a:lnTo>
                  <a:lnTo>
                    <a:pt x="500" y="724"/>
                  </a:lnTo>
                  <a:lnTo>
                    <a:pt x="494" y="724"/>
                  </a:lnTo>
                  <a:lnTo>
                    <a:pt x="494" y="730"/>
                  </a:lnTo>
                  <a:lnTo>
                    <a:pt x="487" y="730"/>
                  </a:lnTo>
                  <a:lnTo>
                    <a:pt x="481" y="730"/>
                  </a:lnTo>
                  <a:lnTo>
                    <a:pt x="474" y="730"/>
                  </a:lnTo>
                  <a:lnTo>
                    <a:pt x="468" y="730"/>
                  </a:lnTo>
                  <a:lnTo>
                    <a:pt x="468" y="736"/>
                  </a:lnTo>
                  <a:lnTo>
                    <a:pt x="462" y="736"/>
                  </a:lnTo>
                  <a:lnTo>
                    <a:pt x="455" y="736"/>
                  </a:lnTo>
                  <a:lnTo>
                    <a:pt x="455" y="743"/>
                  </a:lnTo>
                  <a:lnTo>
                    <a:pt x="449" y="743"/>
                  </a:lnTo>
                  <a:lnTo>
                    <a:pt x="442" y="743"/>
                  </a:lnTo>
                  <a:lnTo>
                    <a:pt x="442" y="692"/>
                  </a:lnTo>
                  <a:lnTo>
                    <a:pt x="391" y="692"/>
                  </a:lnTo>
                  <a:lnTo>
                    <a:pt x="359" y="692"/>
                  </a:lnTo>
                  <a:lnTo>
                    <a:pt x="340" y="692"/>
                  </a:lnTo>
                  <a:lnTo>
                    <a:pt x="333" y="679"/>
                  </a:lnTo>
                  <a:lnTo>
                    <a:pt x="333" y="672"/>
                  </a:lnTo>
                  <a:lnTo>
                    <a:pt x="327" y="666"/>
                  </a:lnTo>
                  <a:lnTo>
                    <a:pt x="321" y="653"/>
                  </a:lnTo>
                  <a:lnTo>
                    <a:pt x="321" y="647"/>
                  </a:lnTo>
                  <a:lnTo>
                    <a:pt x="314" y="647"/>
                  </a:lnTo>
                  <a:lnTo>
                    <a:pt x="308" y="640"/>
                  </a:lnTo>
                  <a:lnTo>
                    <a:pt x="301" y="634"/>
                  </a:lnTo>
                  <a:lnTo>
                    <a:pt x="295" y="634"/>
                  </a:lnTo>
                  <a:lnTo>
                    <a:pt x="289" y="628"/>
                  </a:lnTo>
                  <a:lnTo>
                    <a:pt x="289" y="621"/>
                  </a:lnTo>
                  <a:lnTo>
                    <a:pt x="282" y="615"/>
                  </a:lnTo>
                  <a:lnTo>
                    <a:pt x="276" y="589"/>
                  </a:lnTo>
                  <a:lnTo>
                    <a:pt x="276" y="583"/>
                  </a:lnTo>
                  <a:lnTo>
                    <a:pt x="269" y="583"/>
                  </a:lnTo>
                  <a:lnTo>
                    <a:pt x="269" y="576"/>
                  </a:lnTo>
                  <a:lnTo>
                    <a:pt x="269" y="570"/>
                  </a:lnTo>
                  <a:lnTo>
                    <a:pt x="269" y="564"/>
                  </a:lnTo>
                  <a:lnTo>
                    <a:pt x="269" y="557"/>
                  </a:lnTo>
                  <a:lnTo>
                    <a:pt x="263" y="551"/>
                  </a:lnTo>
                  <a:lnTo>
                    <a:pt x="257" y="538"/>
                  </a:lnTo>
                  <a:lnTo>
                    <a:pt x="161" y="538"/>
                  </a:lnTo>
                  <a:lnTo>
                    <a:pt x="154" y="525"/>
                  </a:lnTo>
                  <a:lnTo>
                    <a:pt x="141" y="506"/>
                  </a:lnTo>
                  <a:lnTo>
                    <a:pt x="129" y="493"/>
                  </a:lnTo>
                  <a:lnTo>
                    <a:pt x="116" y="487"/>
                  </a:lnTo>
                  <a:lnTo>
                    <a:pt x="103" y="480"/>
                  </a:lnTo>
                  <a:lnTo>
                    <a:pt x="97" y="480"/>
                  </a:lnTo>
                  <a:lnTo>
                    <a:pt x="84" y="474"/>
                  </a:lnTo>
                  <a:lnTo>
                    <a:pt x="77" y="474"/>
                  </a:lnTo>
                  <a:lnTo>
                    <a:pt x="71" y="474"/>
                  </a:lnTo>
                  <a:lnTo>
                    <a:pt x="65" y="468"/>
                  </a:lnTo>
                  <a:lnTo>
                    <a:pt x="65" y="461"/>
                  </a:lnTo>
                  <a:lnTo>
                    <a:pt x="65" y="455"/>
                  </a:lnTo>
                  <a:lnTo>
                    <a:pt x="58" y="448"/>
                  </a:lnTo>
                  <a:lnTo>
                    <a:pt x="52" y="448"/>
                  </a:lnTo>
                  <a:lnTo>
                    <a:pt x="45" y="448"/>
                  </a:lnTo>
                  <a:lnTo>
                    <a:pt x="39" y="442"/>
                  </a:lnTo>
                  <a:lnTo>
                    <a:pt x="33" y="442"/>
                  </a:lnTo>
                  <a:lnTo>
                    <a:pt x="33" y="436"/>
                  </a:lnTo>
                  <a:lnTo>
                    <a:pt x="33" y="429"/>
                  </a:lnTo>
                  <a:lnTo>
                    <a:pt x="33" y="423"/>
                  </a:lnTo>
                  <a:lnTo>
                    <a:pt x="26" y="410"/>
                  </a:lnTo>
                  <a:lnTo>
                    <a:pt x="26" y="404"/>
                  </a:lnTo>
                  <a:lnTo>
                    <a:pt x="20" y="404"/>
                  </a:lnTo>
                  <a:lnTo>
                    <a:pt x="13" y="397"/>
                  </a:lnTo>
                  <a:lnTo>
                    <a:pt x="7" y="391"/>
                  </a:lnTo>
                  <a:lnTo>
                    <a:pt x="7" y="384"/>
                  </a:lnTo>
                  <a:lnTo>
                    <a:pt x="7" y="372"/>
                  </a:lnTo>
                  <a:lnTo>
                    <a:pt x="0" y="365"/>
                  </a:lnTo>
                  <a:lnTo>
                    <a:pt x="0" y="359"/>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endParaRPr lang="fr-FR" noProof="0" dirty="0"/>
            </a:p>
          </p:txBody>
        </p:sp>
        <p:sp>
          <p:nvSpPr>
            <p:cNvPr id="54" name="Freeform 226">
              <a:extLst>
                <a:ext uri="{FF2B5EF4-FFF2-40B4-BE49-F238E27FC236}">
                  <a16:creationId xmlns:a16="http://schemas.microsoft.com/office/drawing/2014/main" id="{86BA68BE-CDDB-741D-C27D-473D3FC78F5C}"/>
                </a:ext>
              </a:extLst>
            </p:cNvPr>
            <p:cNvSpPr>
              <a:spLocks/>
            </p:cNvSpPr>
            <p:nvPr/>
          </p:nvSpPr>
          <p:spPr bwMode="gray">
            <a:xfrm>
              <a:off x="4056309" y="3598417"/>
              <a:ext cx="689851" cy="1213228"/>
            </a:xfrm>
            <a:custGeom>
              <a:avLst/>
              <a:gdLst>
                <a:gd name="T0" fmla="*/ 1024 w 1069"/>
                <a:gd name="T1" fmla="*/ 627 h 1684"/>
                <a:gd name="T2" fmla="*/ 1056 w 1069"/>
                <a:gd name="T3" fmla="*/ 781 h 1684"/>
                <a:gd name="T4" fmla="*/ 1031 w 1069"/>
                <a:gd name="T5" fmla="*/ 1050 h 1684"/>
                <a:gd name="T6" fmla="*/ 960 w 1069"/>
                <a:gd name="T7" fmla="*/ 1280 h 1684"/>
                <a:gd name="T8" fmla="*/ 973 w 1069"/>
                <a:gd name="T9" fmla="*/ 1319 h 1684"/>
                <a:gd name="T10" fmla="*/ 935 w 1069"/>
                <a:gd name="T11" fmla="*/ 1364 h 1684"/>
                <a:gd name="T12" fmla="*/ 883 w 1069"/>
                <a:gd name="T13" fmla="*/ 1396 h 1684"/>
                <a:gd name="T14" fmla="*/ 807 w 1069"/>
                <a:gd name="T15" fmla="*/ 1428 h 1684"/>
                <a:gd name="T16" fmla="*/ 679 w 1069"/>
                <a:gd name="T17" fmla="*/ 1492 h 1684"/>
                <a:gd name="T18" fmla="*/ 608 w 1069"/>
                <a:gd name="T19" fmla="*/ 1460 h 1684"/>
                <a:gd name="T20" fmla="*/ 563 w 1069"/>
                <a:gd name="T21" fmla="*/ 1434 h 1684"/>
                <a:gd name="T22" fmla="*/ 518 w 1069"/>
                <a:gd name="T23" fmla="*/ 1415 h 1684"/>
                <a:gd name="T24" fmla="*/ 352 w 1069"/>
                <a:gd name="T25" fmla="*/ 1492 h 1684"/>
                <a:gd name="T26" fmla="*/ 326 w 1069"/>
                <a:gd name="T27" fmla="*/ 1581 h 1684"/>
                <a:gd name="T28" fmla="*/ 237 w 1069"/>
                <a:gd name="T29" fmla="*/ 1671 h 1684"/>
                <a:gd name="T30" fmla="*/ 211 w 1069"/>
                <a:gd name="T31" fmla="*/ 1652 h 1684"/>
                <a:gd name="T32" fmla="*/ 166 w 1069"/>
                <a:gd name="T33" fmla="*/ 1633 h 1684"/>
                <a:gd name="T34" fmla="*/ 147 w 1069"/>
                <a:gd name="T35" fmla="*/ 1613 h 1684"/>
                <a:gd name="T36" fmla="*/ 115 w 1069"/>
                <a:gd name="T37" fmla="*/ 1588 h 1684"/>
                <a:gd name="T38" fmla="*/ 121 w 1069"/>
                <a:gd name="T39" fmla="*/ 1530 h 1684"/>
                <a:gd name="T40" fmla="*/ 102 w 1069"/>
                <a:gd name="T41" fmla="*/ 1485 h 1684"/>
                <a:gd name="T42" fmla="*/ 57 w 1069"/>
                <a:gd name="T43" fmla="*/ 1472 h 1684"/>
                <a:gd name="T44" fmla="*/ 45 w 1069"/>
                <a:gd name="T45" fmla="*/ 1415 h 1684"/>
                <a:gd name="T46" fmla="*/ 19 w 1069"/>
                <a:gd name="T47" fmla="*/ 1389 h 1684"/>
                <a:gd name="T48" fmla="*/ 45 w 1069"/>
                <a:gd name="T49" fmla="*/ 1338 h 1684"/>
                <a:gd name="T50" fmla="*/ 6 w 1069"/>
                <a:gd name="T51" fmla="*/ 1306 h 1684"/>
                <a:gd name="T52" fmla="*/ 38 w 1069"/>
                <a:gd name="T53" fmla="*/ 1261 h 1684"/>
                <a:gd name="T54" fmla="*/ 83 w 1069"/>
                <a:gd name="T55" fmla="*/ 1229 h 1684"/>
                <a:gd name="T56" fmla="*/ 96 w 1069"/>
                <a:gd name="T57" fmla="*/ 1172 h 1684"/>
                <a:gd name="T58" fmla="*/ 89 w 1069"/>
                <a:gd name="T59" fmla="*/ 1108 h 1684"/>
                <a:gd name="T60" fmla="*/ 115 w 1069"/>
                <a:gd name="T61" fmla="*/ 1056 h 1684"/>
                <a:gd name="T62" fmla="*/ 134 w 1069"/>
                <a:gd name="T63" fmla="*/ 973 h 1684"/>
                <a:gd name="T64" fmla="*/ 121 w 1069"/>
                <a:gd name="T65" fmla="*/ 915 h 1684"/>
                <a:gd name="T66" fmla="*/ 102 w 1069"/>
                <a:gd name="T67" fmla="*/ 890 h 1684"/>
                <a:gd name="T68" fmla="*/ 32 w 1069"/>
                <a:gd name="T69" fmla="*/ 877 h 1684"/>
                <a:gd name="T70" fmla="*/ 6 w 1069"/>
                <a:gd name="T71" fmla="*/ 826 h 1684"/>
                <a:gd name="T72" fmla="*/ 13 w 1069"/>
                <a:gd name="T73" fmla="*/ 755 h 1684"/>
                <a:gd name="T74" fmla="*/ 38 w 1069"/>
                <a:gd name="T75" fmla="*/ 698 h 1684"/>
                <a:gd name="T76" fmla="*/ 70 w 1069"/>
                <a:gd name="T77" fmla="*/ 659 h 1684"/>
                <a:gd name="T78" fmla="*/ 89 w 1069"/>
                <a:gd name="T79" fmla="*/ 615 h 1684"/>
                <a:gd name="T80" fmla="*/ 96 w 1069"/>
                <a:gd name="T81" fmla="*/ 570 h 1684"/>
                <a:gd name="T82" fmla="*/ 102 w 1069"/>
                <a:gd name="T83" fmla="*/ 525 h 1684"/>
                <a:gd name="T84" fmla="*/ 109 w 1069"/>
                <a:gd name="T85" fmla="*/ 455 h 1684"/>
                <a:gd name="T86" fmla="*/ 141 w 1069"/>
                <a:gd name="T87" fmla="*/ 435 h 1684"/>
                <a:gd name="T88" fmla="*/ 185 w 1069"/>
                <a:gd name="T89" fmla="*/ 403 h 1684"/>
                <a:gd name="T90" fmla="*/ 275 w 1069"/>
                <a:gd name="T91" fmla="*/ 371 h 1684"/>
                <a:gd name="T92" fmla="*/ 333 w 1069"/>
                <a:gd name="T93" fmla="*/ 378 h 1684"/>
                <a:gd name="T94" fmla="*/ 390 w 1069"/>
                <a:gd name="T95" fmla="*/ 365 h 1684"/>
                <a:gd name="T96" fmla="*/ 442 w 1069"/>
                <a:gd name="T97" fmla="*/ 365 h 1684"/>
                <a:gd name="T98" fmla="*/ 493 w 1069"/>
                <a:gd name="T99" fmla="*/ 371 h 1684"/>
                <a:gd name="T100" fmla="*/ 563 w 1069"/>
                <a:gd name="T101" fmla="*/ 365 h 1684"/>
                <a:gd name="T102" fmla="*/ 621 w 1069"/>
                <a:gd name="T103" fmla="*/ 346 h 1684"/>
                <a:gd name="T104" fmla="*/ 659 w 1069"/>
                <a:gd name="T105" fmla="*/ 314 h 1684"/>
                <a:gd name="T106" fmla="*/ 691 w 1069"/>
                <a:gd name="T107" fmla="*/ 275 h 1684"/>
                <a:gd name="T108" fmla="*/ 691 w 1069"/>
                <a:gd name="T109" fmla="*/ 224 h 1684"/>
                <a:gd name="T110" fmla="*/ 698 w 1069"/>
                <a:gd name="T111" fmla="*/ 179 h 1684"/>
                <a:gd name="T112" fmla="*/ 691 w 1069"/>
                <a:gd name="T113" fmla="*/ 147 h 1684"/>
                <a:gd name="T114" fmla="*/ 679 w 1069"/>
                <a:gd name="T115" fmla="*/ 122 h 1684"/>
                <a:gd name="T116" fmla="*/ 672 w 1069"/>
                <a:gd name="T117" fmla="*/ 77 h 1684"/>
                <a:gd name="T118" fmla="*/ 666 w 1069"/>
                <a:gd name="T119" fmla="*/ 26 h 1684"/>
                <a:gd name="T120" fmla="*/ 749 w 1069"/>
                <a:gd name="T121" fmla="*/ 6 h 1684"/>
                <a:gd name="T122" fmla="*/ 948 w 1069"/>
                <a:gd name="T123" fmla="*/ 6 h 16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69" h="1684">
                  <a:moveTo>
                    <a:pt x="1018" y="0"/>
                  </a:moveTo>
                  <a:lnTo>
                    <a:pt x="1024" y="19"/>
                  </a:lnTo>
                  <a:lnTo>
                    <a:pt x="1031" y="26"/>
                  </a:lnTo>
                  <a:lnTo>
                    <a:pt x="1031" y="77"/>
                  </a:lnTo>
                  <a:lnTo>
                    <a:pt x="1031" y="154"/>
                  </a:lnTo>
                  <a:lnTo>
                    <a:pt x="1031" y="173"/>
                  </a:lnTo>
                  <a:lnTo>
                    <a:pt x="1031" y="397"/>
                  </a:lnTo>
                  <a:lnTo>
                    <a:pt x="1024" y="493"/>
                  </a:lnTo>
                  <a:lnTo>
                    <a:pt x="1031" y="519"/>
                  </a:lnTo>
                  <a:lnTo>
                    <a:pt x="1024" y="627"/>
                  </a:lnTo>
                  <a:lnTo>
                    <a:pt x="1024" y="647"/>
                  </a:lnTo>
                  <a:lnTo>
                    <a:pt x="1031" y="659"/>
                  </a:lnTo>
                  <a:lnTo>
                    <a:pt x="1031" y="672"/>
                  </a:lnTo>
                  <a:lnTo>
                    <a:pt x="1044" y="691"/>
                  </a:lnTo>
                  <a:lnTo>
                    <a:pt x="1044" y="704"/>
                  </a:lnTo>
                  <a:lnTo>
                    <a:pt x="1044" y="736"/>
                  </a:lnTo>
                  <a:lnTo>
                    <a:pt x="1044" y="755"/>
                  </a:lnTo>
                  <a:lnTo>
                    <a:pt x="1050" y="768"/>
                  </a:lnTo>
                  <a:lnTo>
                    <a:pt x="1050" y="781"/>
                  </a:lnTo>
                  <a:lnTo>
                    <a:pt x="1056" y="781"/>
                  </a:lnTo>
                  <a:lnTo>
                    <a:pt x="1063" y="787"/>
                  </a:lnTo>
                  <a:lnTo>
                    <a:pt x="1069" y="794"/>
                  </a:lnTo>
                  <a:lnTo>
                    <a:pt x="1069" y="800"/>
                  </a:lnTo>
                  <a:lnTo>
                    <a:pt x="1044" y="800"/>
                  </a:lnTo>
                  <a:lnTo>
                    <a:pt x="1037" y="813"/>
                  </a:lnTo>
                  <a:lnTo>
                    <a:pt x="1037" y="839"/>
                  </a:lnTo>
                  <a:lnTo>
                    <a:pt x="1031" y="871"/>
                  </a:lnTo>
                  <a:lnTo>
                    <a:pt x="1031" y="890"/>
                  </a:lnTo>
                  <a:lnTo>
                    <a:pt x="1031" y="922"/>
                  </a:lnTo>
                  <a:lnTo>
                    <a:pt x="1031" y="1050"/>
                  </a:lnTo>
                  <a:lnTo>
                    <a:pt x="1037" y="1261"/>
                  </a:lnTo>
                  <a:lnTo>
                    <a:pt x="1031" y="1261"/>
                  </a:lnTo>
                  <a:lnTo>
                    <a:pt x="1005" y="1261"/>
                  </a:lnTo>
                  <a:lnTo>
                    <a:pt x="986" y="1261"/>
                  </a:lnTo>
                  <a:lnTo>
                    <a:pt x="986" y="1255"/>
                  </a:lnTo>
                  <a:lnTo>
                    <a:pt x="960" y="1255"/>
                  </a:lnTo>
                  <a:lnTo>
                    <a:pt x="960" y="1261"/>
                  </a:lnTo>
                  <a:lnTo>
                    <a:pt x="960" y="1268"/>
                  </a:lnTo>
                  <a:lnTo>
                    <a:pt x="960" y="1274"/>
                  </a:lnTo>
                  <a:lnTo>
                    <a:pt x="960" y="1280"/>
                  </a:lnTo>
                  <a:lnTo>
                    <a:pt x="960" y="1287"/>
                  </a:lnTo>
                  <a:lnTo>
                    <a:pt x="967" y="1287"/>
                  </a:lnTo>
                  <a:lnTo>
                    <a:pt x="967" y="1293"/>
                  </a:lnTo>
                  <a:lnTo>
                    <a:pt x="967" y="1300"/>
                  </a:lnTo>
                  <a:lnTo>
                    <a:pt x="973" y="1300"/>
                  </a:lnTo>
                  <a:lnTo>
                    <a:pt x="973" y="1306"/>
                  </a:lnTo>
                  <a:lnTo>
                    <a:pt x="980" y="1306"/>
                  </a:lnTo>
                  <a:lnTo>
                    <a:pt x="980" y="1312"/>
                  </a:lnTo>
                  <a:lnTo>
                    <a:pt x="980" y="1319"/>
                  </a:lnTo>
                  <a:lnTo>
                    <a:pt x="973" y="1319"/>
                  </a:lnTo>
                  <a:lnTo>
                    <a:pt x="973" y="1325"/>
                  </a:lnTo>
                  <a:lnTo>
                    <a:pt x="967" y="1325"/>
                  </a:lnTo>
                  <a:lnTo>
                    <a:pt x="960" y="1325"/>
                  </a:lnTo>
                  <a:lnTo>
                    <a:pt x="954" y="1325"/>
                  </a:lnTo>
                  <a:lnTo>
                    <a:pt x="948" y="1332"/>
                  </a:lnTo>
                  <a:lnTo>
                    <a:pt x="948" y="1338"/>
                  </a:lnTo>
                  <a:lnTo>
                    <a:pt x="941" y="1344"/>
                  </a:lnTo>
                  <a:lnTo>
                    <a:pt x="941" y="1351"/>
                  </a:lnTo>
                  <a:lnTo>
                    <a:pt x="941" y="1357"/>
                  </a:lnTo>
                  <a:lnTo>
                    <a:pt x="935" y="1364"/>
                  </a:lnTo>
                  <a:lnTo>
                    <a:pt x="928" y="1364"/>
                  </a:lnTo>
                  <a:lnTo>
                    <a:pt x="928" y="1370"/>
                  </a:lnTo>
                  <a:lnTo>
                    <a:pt x="922" y="1370"/>
                  </a:lnTo>
                  <a:lnTo>
                    <a:pt x="915" y="1370"/>
                  </a:lnTo>
                  <a:lnTo>
                    <a:pt x="909" y="1376"/>
                  </a:lnTo>
                  <a:lnTo>
                    <a:pt x="903" y="1376"/>
                  </a:lnTo>
                  <a:lnTo>
                    <a:pt x="896" y="1383"/>
                  </a:lnTo>
                  <a:lnTo>
                    <a:pt x="896" y="1389"/>
                  </a:lnTo>
                  <a:lnTo>
                    <a:pt x="890" y="1396"/>
                  </a:lnTo>
                  <a:lnTo>
                    <a:pt x="883" y="1396"/>
                  </a:lnTo>
                  <a:lnTo>
                    <a:pt x="877" y="1402"/>
                  </a:lnTo>
                  <a:lnTo>
                    <a:pt x="871" y="1408"/>
                  </a:lnTo>
                  <a:lnTo>
                    <a:pt x="858" y="1415"/>
                  </a:lnTo>
                  <a:lnTo>
                    <a:pt x="851" y="1415"/>
                  </a:lnTo>
                  <a:lnTo>
                    <a:pt x="845" y="1421"/>
                  </a:lnTo>
                  <a:lnTo>
                    <a:pt x="839" y="1421"/>
                  </a:lnTo>
                  <a:lnTo>
                    <a:pt x="826" y="1421"/>
                  </a:lnTo>
                  <a:lnTo>
                    <a:pt x="819" y="1428"/>
                  </a:lnTo>
                  <a:lnTo>
                    <a:pt x="813" y="1428"/>
                  </a:lnTo>
                  <a:lnTo>
                    <a:pt x="807" y="1428"/>
                  </a:lnTo>
                  <a:lnTo>
                    <a:pt x="794" y="1434"/>
                  </a:lnTo>
                  <a:lnTo>
                    <a:pt x="781" y="1434"/>
                  </a:lnTo>
                  <a:lnTo>
                    <a:pt x="775" y="1440"/>
                  </a:lnTo>
                  <a:lnTo>
                    <a:pt x="762" y="1440"/>
                  </a:lnTo>
                  <a:lnTo>
                    <a:pt x="749" y="1447"/>
                  </a:lnTo>
                  <a:lnTo>
                    <a:pt x="730" y="1453"/>
                  </a:lnTo>
                  <a:lnTo>
                    <a:pt x="723" y="1460"/>
                  </a:lnTo>
                  <a:lnTo>
                    <a:pt x="704" y="1472"/>
                  </a:lnTo>
                  <a:lnTo>
                    <a:pt x="691" y="1485"/>
                  </a:lnTo>
                  <a:lnTo>
                    <a:pt x="679" y="1492"/>
                  </a:lnTo>
                  <a:lnTo>
                    <a:pt x="666" y="1498"/>
                  </a:lnTo>
                  <a:lnTo>
                    <a:pt x="653" y="1498"/>
                  </a:lnTo>
                  <a:lnTo>
                    <a:pt x="647" y="1492"/>
                  </a:lnTo>
                  <a:lnTo>
                    <a:pt x="640" y="1485"/>
                  </a:lnTo>
                  <a:lnTo>
                    <a:pt x="634" y="1479"/>
                  </a:lnTo>
                  <a:lnTo>
                    <a:pt x="627" y="1472"/>
                  </a:lnTo>
                  <a:lnTo>
                    <a:pt x="621" y="1466"/>
                  </a:lnTo>
                  <a:lnTo>
                    <a:pt x="615" y="1466"/>
                  </a:lnTo>
                  <a:lnTo>
                    <a:pt x="608" y="1466"/>
                  </a:lnTo>
                  <a:lnTo>
                    <a:pt x="608" y="1460"/>
                  </a:lnTo>
                  <a:lnTo>
                    <a:pt x="602" y="1460"/>
                  </a:lnTo>
                  <a:lnTo>
                    <a:pt x="595" y="1453"/>
                  </a:lnTo>
                  <a:lnTo>
                    <a:pt x="595" y="1447"/>
                  </a:lnTo>
                  <a:lnTo>
                    <a:pt x="589" y="1447"/>
                  </a:lnTo>
                  <a:lnTo>
                    <a:pt x="583" y="1447"/>
                  </a:lnTo>
                  <a:lnTo>
                    <a:pt x="583" y="1440"/>
                  </a:lnTo>
                  <a:lnTo>
                    <a:pt x="576" y="1440"/>
                  </a:lnTo>
                  <a:lnTo>
                    <a:pt x="570" y="1440"/>
                  </a:lnTo>
                  <a:lnTo>
                    <a:pt x="570" y="1434"/>
                  </a:lnTo>
                  <a:lnTo>
                    <a:pt x="563" y="1434"/>
                  </a:lnTo>
                  <a:lnTo>
                    <a:pt x="557" y="1428"/>
                  </a:lnTo>
                  <a:lnTo>
                    <a:pt x="550" y="1428"/>
                  </a:lnTo>
                  <a:lnTo>
                    <a:pt x="544" y="1428"/>
                  </a:lnTo>
                  <a:lnTo>
                    <a:pt x="544" y="1421"/>
                  </a:lnTo>
                  <a:lnTo>
                    <a:pt x="550" y="1421"/>
                  </a:lnTo>
                  <a:lnTo>
                    <a:pt x="550" y="1415"/>
                  </a:lnTo>
                  <a:lnTo>
                    <a:pt x="544" y="1415"/>
                  </a:lnTo>
                  <a:lnTo>
                    <a:pt x="531" y="1415"/>
                  </a:lnTo>
                  <a:lnTo>
                    <a:pt x="525" y="1415"/>
                  </a:lnTo>
                  <a:lnTo>
                    <a:pt x="518" y="1415"/>
                  </a:lnTo>
                  <a:lnTo>
                    <a:pt x="512" y="1415"/>
                  </a:lnTo>
                  <a:lnTo>
                    <a:pt x="506" y="1415"/>
                  </a:lnTo>
                  <a:lnTo>
                    <a:pt x="493" y="1415"/>
                  </a:lnTo>
                  <a:lnTo>
                    <a:pt x="448" y="1415"/>
                  </a:lnTo>
                  <a:lnTo>
                    <a:pt x="397" y="1408"/>
                  </a:lnTo>
                  <a:lnTo>
                    <a:pt x="346" y="1408"/>
                  </a:lnTo>
                  <a:lnTo>
                    <a:pt x="346" y="1447"/>
                  </a:lnTo>
                  <a:lnTo>
                    <a:pt x="346" y="1466"/>
                  </a:lnTo>
                  <a:lnTo>
                    <a:pt x="346" y="1479"/>
                  </a:lnTo>
                  <a:lnTo>
                    <a:pt x="352" y="1492"/>
                  </a:lnTo>
                  <a:lnTo>
                    <a:pt x="346" y="1504"/>
                  </a:lnTo>
                  <a:lnTo>
                    <a:pt x="346" y="1517"/>
                  </a:lnTo>
                  <a:lnTo>
                    <a:pt x="346" y="1524"/>
                  </a:lnTo>
                  <a:lnTo>
                    <a:pt x="346" y="1530"/>
                  </a:lnTo>
                  <a:lnTo>
                    <a:pt x="346" y="1536"/>
                  </a:lnTo>
                  <a:lnTo>
                    <a:pt x="339" y="1556"/>
                  </a:lnTo>
                  <a:lnTo>
                    <a:pt x="333" y="1556"/>
                  </a:lnTo>
                  <a:lnTo>
                    <a:pt x="333" y="1562"/>
                  </a:lnTo>
                  <a:lnTo>
                    <a:pt x="326" y="1569"/>
                  </a:lnTo>
                  <a:lnTo>
                    <a:pt x="326" y="1581"/>
                  </a:lnTo>
                  <a:lnTo>
                    <a:pt x="320" y="1588"/>
                  </a:lnTo>
                  <a:lnTo>
                    <a:pt x="314" y="1594"/>
                  </a:lnTo>
                  <a:lnTo>
                    <a:pt x="307" y="1601"/>
                  </a:lnTo>
                  <a:lnTo>
                    <a:pt x="294" y="1620"/>
                  </a:lnTo>
                  <a:lnTo>
                    <a:pt x="288" y="1626"/>
                  </a:lnTo>
                  <a:lnTo>
                    <a:pt x="275" y="1639"/>
                  </a:lnTo>
                  <a:lnTo>
                    <a:pt x="269" y="1645"/>
                  </a:lnTo>
                  <a:lnTo>
                    <a:pt x="256" y="1658"/>
                  </a:lnTo>
                  <a:lnTo>
                    <a:pt x="250" y="1665"/>
                  </a:lnTo>
                  <a:lnTo>
                    <a:pt x="237" y="1671"/>
                  </a:lnTo>
                  <a:lnTo>
                    <a:pt x="224" y="1671"/>
                  </a:lnTo>
                  <a:lnTo>
                    <a:pt x="205" y="1677"/>
                  </a:lnTo>
                  <a:lnTo>
                    <a:pt x="192" y="1677"/>
                  </a:lnTo>
                  <a:lnTo>
                    <a:pt x="185" y="1684"/>
                  </a:lnTo>
                  <a:lnTo>
                    <a:pt x="185" y="1677"/>
                  </a:lnTo>
                  <a:lnTo>
                    <a:pt x="192" y="1671"/>
                  </a:lnTo>
                  <a:lnTo>
                    <a:pt x="198" y="1665"/>
                  </a:lnTo>
                  <a:lnTo>
                    <a:pt x="205" y="1665"/>
                  </a:lnTo>
                  <a:lnTo>
                    <a:pt x="205" y="1658"/>
                  </a:lnTo>
                  <a:lnTo>
                    <a:pt x="211" y="1652"/>
                  </a:lnTo>
                  <a:lnTo>
                    <a:pt x="211" y="1645"/>
                  </a:lnTo>
                  <a:lnTo>
                    <a:pt x="211" y="1639"/>
                  </a:lnTo>
                  <a:lnTo>
                    <a:pt x="205" y="1639"/>
                  </a:lnTo>
                  <a:lnTo>
                    <a:pt x="205" y="1633"/>
                  </a:lnTo>
                  <a:lnTo>
                    <a:pt x="198" y="1633"/>
                  </a:lnTo>
                  <a:lnTo>
                    <a:pt x="192" y="1633"/>
                  </a:lnTo>
                  <a:lnTo>
                    <a:pt x="185" y="1633"/>
                  </a:lnTo>
                  <a:lnTo>
                    <a:pt x="179" y="1633"/>
                  </a:lnTo>
                  <a:lnTo>
                    <a:pt x="173" y="1633"/>
                  </a:lnTo>
                  <a:lnTo>
                    <a:pt x="166" y="1633"/>
                  </a:lnTo>
                  <a:lnTo>
                    <a:pt x="160" y="1633"/>
                  </a:lnTo>
                  <a:lnTo>
                    <a:pt x="153" y="1633"/>
                  </a:lnTo>
                  <a:lnTo>
                    <a:pt x="153" y="1626"/>
                  </a:lnTo>
                  <a:lnTo>
                    <a:pt x="160" y="1626"/>
                  </a:lnTo>
                  <a:lnTo>
                    <a:pt x="160" y="1620"/>
                  </a:lnTo>
                  <a:lnTo>
                    <a:pt x="153" y="1620"/>
                  </a:lnTo>
                  <a:lnTo>
                    <a:pt x="153" y="1613"/>
                  </a:lnTo>
                  <a:lnTo>
                    <a:pt x="147" y="1613"/>
                  </a:lnTo>
                  <a:lnTo>
                    <a:pt x="147" y="1607"/>
                  </a:lnTo>
                  <a:lnTo>
                    <a:pt x="147" y="1613"/>
                  </a:lnTo>
                  <a:lnTo>
                    <a:pt x="141" y="1613"/>
                  </a:lnTo>
                  <a:lnTo>
                    <a:pt x="141" y="1620"/>
                  </a:lnTo>
                  <a:lnTo>
                    <a:pt x="134" y="1620"/>
                  </a:lnTo>
                  <a:lnTo>
                    <a:pt x="134" y="1613"/>
                  </a:lnTo>
                  <a:lnTo>
                    <a:pt x="128" y="1613"/>
                  </a:lnTo>
                  <a:lnTo>
                    <a:pt x="128" y="1607"/>
                  </a:lnTo>
                  <a:lnTo>
                    <a:pt x="121" y="1601"/>
                  </a:lnTo>
                  <a:lnTo>
                    <a:pt x="121" y="1594"/>
                  </a:lnTo>
                  <a:lnTo>
                    <a:pt x="115" y="1594"/>
                  </a:lnTo>
                  <a:lnTo>
                    <a:pt x="115" y="1588"/>
                  </a:lnTo>
                  <a:lnTo>
                    <a:pt x="115" y="1581"/>
                  </a:lnTo>
                  <a:lnTo>
                    <a:pt x="115" y="1575"/>
                  </a:lnTo>
                  <a:lnTo>
                    <a:pt x="115" y="1569"/>
                  </a:lnTo>
                  <a:lnTo>
                    <a:pt x="115" y="1562"/>
                  </a:lnTo>
                  <a:lnTo>
                    <a:pt x="121" y="1562"/>
                  </a:lnTo>
                  <a:lnTo>
                    <a:pt x="121" y="1556"/>
                  </a:lnTo>
                  <a:lnTo>
                    <a:pt x="121" y="1549"/>
                  </a:lnTo>
                  <a:lnTo>
                    <a:pt x="121" y="1543"/>
                  </a:lnTo>
                  <a:lnTo>
                    <a:pt x="121" y="1536"/>
                  </a:lnTo>
                  <a:lnTo>
                    <a:pt x="121" y="1530"/>
                  </a:lnTo>
                  <a:lnTo>
                    <a:pt x="121" y="1524"/>
                  </a:lnTo>
                  <a:lnTo>
                    <a:pt x="121" y="1517"/>
                  </a:lnTo>
                  <a:lnTo>
                    <a:pt x="121" y="1511"/>
                  </a:lnTo>
                  <a:lnTo>
                    <a:pt x="121" y="1504"/>
                  </a:lnTo>
                  <a:lnTo>
                    <a:pt x="121" y="1498"/>
                  </a:lnTo>
                  <a:lnTo>
                    <a:pt x="121" y="1492"/>
                  </a:lnTo>
                  <a:lnTo>
                    <a:pt x="115" y="1492"/>
                  </a:lnTo>
                  <a:lnTo>
                    <a:pt x="115" y="1485"/>
                  </a:lnTo>
                  <a:lnTo>
                    <a:pt x="109" y="1485"/>
                  </a:lnTo>
                  <a:lnTo>
                    <a:pt x="102" y="1485"/>
                  </a:lnTo>
                  <a:lnTo>
                    <a:pt x="96" y="1479"/>
                  </a:lnTo>
                  <a:lnTo>
                    <a:pt x="96" y="1485"/>
                  </a:lnTo>
                  <a:lnTo>
                    <a:pt x="89" y="1485"/>
                  </a:lnTo>
                  <a:lnTo>
                    <a:pt x="83" y="1485"/>
                  </a:lnTo>
                  <a:lnTo>
                    <a:pt x="83" y="1479"/>
                  </a:lnTo>
                  <a:lnTo>
                    <a:pt x="77" y="1479"/>
                  </a:lnTo>
                  <a:lnTo>
                    <a:pt x="70" y="1479"/>
                  </a:lnTo>
                  <a:lnTo>
                    <a:pt x="70" y="1472"/>
                  </a:lnTo>
                  <a:lnTo>
                    <a:pt x="64" y="1472"/>
                  </a:lnTo>
                  <a:lnTo>
                    <a:pt x="57" y="1472"/>
                  </a:lnTo>
                  <a:lnTo>
                    <a:pt x="57" y="1466"/>
                  </a:lnTo>
                  <a:lnTo>
                    <a:pt x="57" y="1460"/>
                  </a:lnTo>
                  <a:lnTo>
                    <a:pt x="51" y="1453"/>
                  </a:lnTo>
                  <a:lnTo>
                    <a:pt x="51" y="1447"/>
                  </a:lnTo>
                  <a:lnTo>
                    <a:pt x="51" y="1440"/>
                  </a:lnTo>
                  <a:lnTo>
                    <a:pt x="57" y="1440"/>
                  </a:lnTo>
                  <a:lnTo>
                    <a:pt x="57" y="1434"/>
                  </a:lnTo>
                  <a:lnTo>
                    <a:pt x="51" y="1428"/>
                  </a:lnTo>
                  <a:lnTo>
                    <a:pt x="45" y="1421"/>
                  </a:lnTo>
                  <a:lnTo>
                    <a:pt x="45" y="1415"/>
                  </a:lnTo>
                  <a:lnTo>
                    <a:pt x="38" y="1408"/>
                  </a:lnTo>
                  <a:lnTo>
                    <a:pt x="32" y="1408"/>
                  </a:lnTo>
                  <a:lnTo>
                    <a:pt x="25" y="1408"/>
                  </a:lnTo>
                  <a:lnTo>
                    <a:pt x="25" y="1415"/>
                  </a:lnTo>
                  <a:lnTo>
                    <a:pt x="19" y="1415"/>
                  </a:lnTo>
                  <a:lnTo>
                    <a:pt x="19" y="1408"/>
                  </a:lnTo>
                  <a:lnTo>
                    <a:pt x="13" y="1408"/>
                  </a:lnTo>
                  <a:lnTo>
                    <a:pt x="19" y="1402"/>
                  </a:lnTo>
                  <a:lnTo>
                    <a:pt x="19" y="1396"/>
                  </a:lnTo>
                  <a:lnTo>
                    <a:pt x="19" y="1389"/>
                  </a:lnTo>
                  <a:lnTo>
                    <a:pt x="19" y="1383"/>
                  </a:lnTo>
                  <a:lnTo>
                    <a:pt x="25" y="1383"/>
                  </a:lnTo>
                  <a:lnTo>
                    <a:pt x="25" y="1376"/>
                  </a:lnTo>
                  <a:lnTo>
                    <a:pt x="25" y="1370"/>
                  </a:lnTo>
                  <a:lnTo>
                    <a:pt x="32" y="1364"/>
                  </a:lnTo>
                  <a:lnTo>
                    <a:pt x="38" y="1364"/>
                  </a:lnTo>
                  <a:lnTo>
                    <a:pt x="38" y="1357"/>
                  </a:lnTo>
                  <a:lnTo>
                    <a:pt x="45" y="1351"/>
                  </a:lnTo>
                  <a:lnTo>
                    <a:pt x="45" y="1344"/>
                  </a:lnTo>
                  <a:lnTo>
                    <a:pt x="45" y="1338"/>
                  </a:lnTo>
                  <a:lnTo>
                    <a:pt x="45" y="1325"/>
                  </a:lnTo>
                  <a:lnTo>
                    <a:pt x="45" y="1319"/>
                  </a:lnTo>
                  <a:lnTo>
                    <a:pt x="38" y="1319"/>
                  </a:lnTo>
                  <a:lnTo>
                    <a:pt x="32" y="1319"/>
                  </a:lnTo>
                  <a:lnTo>
                    <a:pt x="32" y="1312"/>
                  </a:lnTo>
                  <a:lnTo>
                    <a:pt x="25" y="1312"/>
                  </a:lnTo>
                  <a:lnTo>
                    <a:pt x="19" y="1312"/>
                  </a:lnTo>
                  <a:lnTo>
                    <a:pt x="13" y="1312"/>
                  </a:lnTo>
                  <a:lnTo>
                    <a:pt x="13" y="1306"/>
                  </a:lnTo>
                  <a:lnTo>
                    <a:pt x="6" y="1306"/>
                  </a:lnTo>
                  <a:lnTo>
                    <a:pt x="6" y="1300"/>
                  </a:lnTo>
                  <a:lnTo>
                    <a:pt x="6" y="1293"/>
                  </a:lnTo>
                  <a:lnTo>
                    <a:pt x="6" y="1287"/>
                  </a:lnTo>
                  <a:lnTo>
                    <a:pt x="6" y="1280"/>
                  </a:lnTo>
                  <a:lnTo>
                    <a:pt x="13" y="1280"/>
                  </a:lnTo>
                  <a:lnTo>
                    <a:pt x="13" y="1274"/>
                  </a:lnTo>
                  <a:lnTo>
                    <a:pt x="19" y="1274"/>
                  </a:lnTo>
                  <a:lnTo>
                    <a:pt x="25" y="1268"/>
                  </a:lnTo>
                  <a:lnTo>
                    <a:pt x="32" y="1261"/>
                  </a:lnTo>
                  <a:lnTo>
                    <a:pt x="38" y="1261"/>
                  </a:lnTo>
                  <a:lnTo>
                    <a:pt x="45" y="1261"/>
                  </a:lnTo>
                  <a:lnTo>
                    <a:pt x="51" y="1261"/>
                  </a:lnTo>
                  <a:lnTo>
                    <a:pt x="57" y="1261"/>
                  </a:lnTo>
                  <a:lnTo>
                    <a:pt x="64" y="1261"/>
                  </a:lnTo>
                  <a:lnTo>
                    <a:pt x="70" y="1255"/>
                  </a:lnTo>
                  <a:lnTo>
                    <a:pt x="70" y="1248"/>
                  </a:lnTo>
                  <a:lnTo>
                    <a:pt x="77" y="1248"/>
                  </a:lnTo>
                  <a:lnTo>
                    <a:pt x="77" y="1242"/>
                  </a:lnTo>
                  <a:lnTo>
                    <a:pt x="83" y="1236"/>
                  </a:lnTo>
                  <a:lnTo>
                    <a:pt x="83" y="1229"/>
                  </a:lnTo>
                  <a:lnTo>
                    <a:pt x="77" y="1223"/>
                  </a:lnTo>
                  <a:lnTo>
                    <a:pt x="77" y="1216"/>
                  </a:lnTo>
                  <a:lnTo>
                    <a:pt x="77" y="1210"/>
                  </a:lnTo>
                  <a:lnTo>
                    <a:pt x="77" y="1204"/>
                  </a:lnTo>
                  <a:lnTo>
                    <a:pt x="77" y="1197"/>
                  </a:lnTo>
                  <a:lnTo>
                    <a:pt x="83" y="1197"/>
                  </a:lnTo>
                  <a:lnTo>
                    <a:pt x="83" y="1191"/>
                  </a:lnTo>
                  <a:lnTo>
                    <a:pt x="89" y="1184"/>
                  </a:lnTo>
                  <a:lnTo>
                    <a:pt x="89" y="1178"/>
                  </a:lnTo>
                  <a:lnTo>
                    <a:pt x="96" y="1172"/>
                  </a:lnTo>
                  <a:lnTo>
                    <a:pt x="96" y="1165"/>
                  </a:lnTo>
                  <a:lnTo>
                    <a:pt x="96" y="1159"/>
                  </a:lnTo>
                  <a:lnTo>
                    <a:pt x="89" y="1159"/>
                  </a:lnTo>
                  <a:lnTo>
                    <a:pt x="83" y="1159"/>
                  </a:lnTo>
                  <a:lnTo>
                    <a:pt x="77" y="1152"/>
                  </a:lnTo>
                  <a:lnTo>
                    <a:pt x="77" y="1146"/>
                  </a:lnTo>
                  <a:lnTo>
                    <a:pt x="77" y="1133"/>
                  </a:lnTo>
                  <a:lnTo>
                    <a:pt x="83" y="1127"/>
                  </a:lnTo>
                  <a:lnTo>
                    <a:pt x="89" y="1114"/>
                  </a:lnTo>
                  <a:lnTo>
                    <a:pt x="89" y="1108"/>
                  </a:lnTo>
                  <a:lnTo>
                    <a:pt x="96" y="1108"/>
                  </a:lnTo>
                  <a:lnTo>
                    <a:pt x="96" y="1101"/>
                  </a:lnTo>
                  <a:lnTo>
                    <a:pt x="96" y="1095"/>
                  </a:lnTo>
                  <a:lnTo>
                    <a:pt x="102" y="1095"/>
                  </a:lnTo>
                  <a:lnTo>
                    <a:pt x="102" y="1088"/>
                  </a:lnTo>
                  <a:lnTo>
                    <a:pt x="109" y="1088"/>
                  </a:lnTo>
                  <a:lnTo>
                    <a:pt x="109" y="1082"/>
                  </a:lnTo>
                  <a:lnTo>
                    <a:pt x="109" y="1076"/>
                  </a:lnTo>
                  <a:lnTo>
                    <a:pt x="115" y="1069"/>
                  </a:lnTo>
                  <a:lnTo>
                    <a:pt x="115" y="1056"/>
                  </a:lnTo>
                  <a:lnTo>
                    <a:pt x="115" y="1044"/>
                  </a:lnTo>
                  <a:lnTo>
                    <a:pt x="115" y="1031"/>
                  </a:lnTo>
                  <a:lnTo>
                    <a:pt x="121" y="1024"/>
                  </a:lnTo>
                  <a:lnTo>
                    <a:pt x="121" y="1018"/>
                  </a:lnTo>
                  <a:lnTo>
                    <a:pt x="121" y="999"/>
                  </a:lnTo>
                  <a:lnTo>
                    <a:pt x="128" y="999"/>
                  </a:lnTo>
                  <a:lnTo>
                    <a:pt x="128" y="992"/>
                  </a:lnTo>
                  <a:lnTo>
                    <a:pt x="134" y="986"/>
                  </a:lnTo>
                  <a:lnTo>
                    <a:pt x="134" y="980"/>
                  </a:lnTo>
                  <a:lnTo>
                    <a:pt x="134" y="973"/>
                  </a:lnTo>
                  <a:lnTo>
                    <a:pt x="134" y="967"/>
                  </a:lnTo>
                  <a:lnTo>
                    <a:pt x="134" y="960"/>
                  </a:lnTo>
                  <a:lnTo>
                    <a:pt x="134" y="954"/>
                  </a:lnTo>
                  <a:lnTo>
                    <a:pt x="128" y="948"/>
                  </a:lnTo>
                  <a:lnTo>
                    <a:pt x="128" y="941"/>
                  </a:lnTo>
                  <a:lnTo>
                    <a:pt x="128" y="935"/>
                  </a:lnTo>
                  <a:lnTo>
                    <a:pt x="128" y="928"/>
                  </a:lnTo>
                  <a:lnTo>
                    <a:pt x="121" y="928"/>
                  </a:lnTo>
                  <a:lnTo>
                    <a:pt x="121" y="922"/>
                  </a:lnTo>
                  <a:lnTo>
                    <a:pt x="121" y="915"/>
                  </a:lnTo>
                  <a:lnTo>
                    <a:pt x="128" y="915"/>
                  </a:lnTo>
                  <a:lnTo>
                    <a:pt x="128" y="909"/>
                  </a:lnTo>
                  <a:lnTo>
                    <a:pt x="121" y="909"/>
                  </a:lnTo>
                  <a:lnTo>
                    <a:pt x="121" y="903"/>
                  </a:lnTo>
                  <a:lnTo>
                    <a:pt x="121" y="896"/>
                  </a:lnTo>
                  <a:lnTo>
                    <a:pt x="128" y="896"/>
                  </a:lnTo>
                  <a:lnTo>
                    <a:pt x="121" y="890"/>
                  </a:lnTo>
                  <a:lnTo>
                    <a:pt x="115" y="890"/>
                  </a:lnTo>
                  <a:lnTo>
                    <a:pt x="109" y="890"/>
                  </a:lnTo>
                  <a:lnTo>
                    <a:pt x="102" y="890"/>
                  </a:lnTo>
                  <a:lnTo>
                    <a:pt x="102" y="883"/>
                  </a:lnTo>
                  <a:lnTo>
                    <a:pt x="96" y="883"/>
                  </a:lnTo>
                  <a:lnTo>
                    <a:pt x="89" y="890"/>
                  </a:lnTo>
                  <a:lnTo>
                    <a:pt x="77" y="890"/>
                  </a:lnTo>
                  <a:lnTo>
                    <a:pt x="70" y="896"/>
                  </a:lnTo>
                  <a:lnTo>
                    <a:pt x="64" y="896"/>
                  </a:lnTo>
                  <a:lnTo>
                    <a:pt x="57" y="896"/>
                  </a:lnTo>
                  <a:lnTo>
                    <a:pt x="51" y="890"/>
                  </a:lnTo>
                  <a:lnTo>
                    <a:pt x="38" y="883"/>
                  </a:lnTo>
                  <a:lnTo>
                    <a:pt x="32" y="877"/>
                  </a:lnTo>
                  <a:lnTo>
                    <a:pt x="25" y="871"/>
                  </a:lnTo>
                  <a:lnTo>
                    <a:pt x="25" y="864"/>
                  </a:lnTo>
                  <a:lnTo>
                    <a:pt x="25" y="858"/>
                  </a:lnTo>
                  <a:lnTo>
                    <a:pt x="19" y="851"/>
                  </a:lnTo>
                  <a:lnTo>
                    <a:pt x="19" y="845"/>
                  </a:lnTo>
                  <a:lnTo>
                    <a:pt x="19" y="839"/>
                  </a:lnTo>
                  <a:lnTo>
                    <a:pt x="13" y="839"/>
                  </a:lnTo>
                  <a:lnTo>
                    <a:pt x="6" y="839"/>
                  </a:lnTo>
                  <a:lnTo>
                    <a:pt x="0" y="832"/>
                  </a:lnTo>
                  <a:lnTo>
                    <a:pt x="6" y="826"/>
                  </a:lnTo>
                  <a:lnTo>
                    <a:pt x="13" y="826"/>
                  </a:lnTo>
                  <a:lnTo>
                    <a:pt x="13" y="819"/>
                  </a:lnTo>
                  <a:lnTo>
                    <a:pt x="13" y="813"/>
                  </a:lnTo>
                  <a:lnTo>
                    <a:pt x="13" y="807"/>
                  </a:lnTo>
                  <a:lnTo>
                    <a:pt x="13" y="800"/>
                  </a:lnTo>
                  <a:lnTo>
                    <a:pt x="13" y="794"/>
                  </a:lnTo>
                  <a:lnTo>
                    <a:pt x="6" y="787"/>
                  </a:lnTo>
                  <a:lnTo>
                    <a:pt x="6" y="781"/>
                  </a:lnTo>
                  <a:lnTo>
                    <a:pt x="6" y="768"/>
                  </a:lnTo>
                  <a:lnTo>
                    <a:pt x="13" y="755"/>
                  </a:lnTo>
                  <a:lnTo>
                    <a:pt x="13" y="743"/>
                  </a:lnTo>
                  <a:lnTo>
                    <a:pt x="13" y="730"/>
                  </a:lnTo>
                  <a:lnTo>
                    <a:pt x="13" y="723"/>
                  </a:lnTo>
                  <a:lnTo>
                    <a:pt x="13" y="717"/>
                  </a:lnTo>
                  <a:lnTo>
                    <a:pt x="13" y="711"/>
                  </a:lnTo>
                  <a:lnTo>
                    <a:pt x="19" y="711"/>
                  </a:lnTo>
                  <a:lnTo>
                    <a:pt x="25" y="704"/>
                  </a:lnTo>
                  <a:lnTo>
                    <a:pt x="32" y="704"/>
                  </a:lnTo>
                  <a:lnTo>
                    <a:pt x="32" y="698"/>
                  </a:lnTo>
                  <a:lnTo>
                    <a:pt x="38" y="698"/>
                  </a:lnTo>
                  <a:lnTo>
                    <a:pt x="45" y="698"/>
                  </a:lnTo>
                  <a:lnTo>
                    <a:pt x="51" y="691"/>
                  </a:lnTo>
                  <a:lnTo>
                    <a:pt x="57" y="691"/>
                  </a:lnTo>
                  <a:lnTo>
                    <a:pt x="64" y="691"/>
                  </a:lnTo>
                  <a:lnTo>
                    <a:pt x="64" y="685"/>
                  </a:lnTo>
                  <a:lnTo>
                    <a:pt x="70" y="685"/>
                  </a:lnTo>
                  <a:lnTo>
                    <a:pt x="70" y="679"/>
                  </a:lnTo>
                  <a:lnTo>
                    <a:pt x="70" y="672"/>
                  </a:lnTo>
                  <a:lnTo>
                    <a:pt x="70" y="666"/>
                  </a:lnTo>
                  <a:lnTo>
                    <a:pt x="70" y="659"/>
                  </a:lnTo>
                  <a:lnTo>
                    <a:pt x="70" y="653"/>
                  </a:lnTo>
                  <a:lnTo>
                    <a:pt x="70" y="647"/>
                  </a:lnTo>
                  <a:lnTo>
                    <a:pt x="70" y="640"/>
                  </a:lnTo>
                  <a:lnTo>
                    <a:pt x="70" y="634"/>
                  </a:lnTo>
                  <a:lnTo>
                    <a:pt x="70" y="627"/>
                  </a:lnTo>
                  <a:lnTo>
                    <a:pt x="70" y="621"/>
                  </a:lnTo>
                  <a:lnTo>
                    <a:pt x="77" y="621"/>
                  </a:lnTo>
                  <a:lnTo>
                    <a:pt x="77" y="615"/>
                  </a:lnTo>
                  <a:lnTo>
                    <a:pt x="83" y="615"/>
                  </a:lnTo>
                  <a:lnTo>
                    <a:pt x="89" y="615"/>
                  </a:lnTo>
                  <a:lnTo>
                    <a:pt x="96" y="615"/>
                  </a:lnTo>
                  <a:lnTo>
                    <a:pt x="102" y="615"/>
                  </a:lnTo>
                  <a:lnTo>
                    <a:pt x="109" y="608"/>
                  </a:lnTo>
                  <a:lnTo>
                    <a:pt x="102" y="602"/>
                  </a:lnTo>
                  <a:lnTo>
                    <a:pt x="102" y="595"/>
                  </a:lnTo>
                  <a:lnTo>
                    <a:pt x="102" y="589"/>
                  </a:lnTo>
                  <a:lnTo>
                    <a:pt x="102" y="583"/>
                  </a:lnTo>
                  <a:lnTo>
                    <a:pt x="102" y="576"/>
                  </a:lnTo>
                  <a:lnTo>
                    <a:pt x="96" y="576"/>
                  </a:lnTo>
                  <a:lnTo>
                    <a:pt x="96" y="570"/>
                  </a:lnTo>
                  <a:lnTo>
                    <a:pt x="96" y="563"/>
                  </a:lnTo>
                  <a:lnTo>
                    <a:pt x="102" y="557"/>
                  </a:lnTo>
                  <a:lnTo>
                    <a:pt x="109" y="557"/>
                  </a:lnTo>
                  <a:lnTo>
                    <a:pt x="115" y="557"/>
                  </a:lnTo>
                  <a:lnTo>
                    <a:pt x="115" y="551"/>
                  </a:lnTo>
                  <a:lnTo>
                    <a:pt x="115" y="544"/>
                  </a:lnTo>
                  <a:lnTo>
                    <a:pt x="109" y="544"/>
                  </a:lnTo>
                  <a:lnTo>
                    <a:pt x="109" y="538"/>
                  </a:lnTo>
                  <a:lnTo>
                    <a:pt x="109" y="531"/>
                  </a:lnTo>
                  <a:lnTo>
                    <a:pt x="102" y="525"/>
                  </a:lnTo>
                  <a:lnTo>
                    <a:pt x="102" y="512"/>
                  </a:lnTo>
                  <a:lnTo>
                    <a:pt x="102" y="506"/>
                  </a:lnTo>
                  <a:lnTo>
                    <a:pt x="102" y="499"/>
                  </a:lnTo>
                  <a:lnTo>
                    <a:pt x="102" y="493"/>
                  </a:lnTo>
                  <a:lnTo>
                    <a:pt x="102" y="487"/>
                  </a:lnTo>
                  <a:lnTo>
                    <a:pt x="102" y="480"/>
                  </a:lnTo>
                  <a:lnTo>
                    <a:pt x="109" y="474"/>
                  </a:lnTo>
                  <a:lnTo>
                    <a:pt x="109" y="467"/>
                  </a:lnTo>
                  <a:lnTo>
                    <a:pt x="109" y="461"/>
                  </a:lnTo>
                  <a:lnTo>
                    <a:pt x="109" y="455"/>
                  </a:lnTo>
                  <a:lnTo>
                    <a:pt x="102" y="455"/>
                  </a:lnTo>
                  <a:lnTo>
                    <a:pt x="102" y="448"/>
                  </a:lnTo>
                  <a:lnTo>
                    <a:pt x="102" y="442"/>
                  </a:lnTo>
                  <a:lnTo>
                    <a:pt x="102" y="435"/>
                  </a:lnTo>
                  <a:lnTo>
                    <a:pt x="115" y="435"/>
                  </a:lnTo>
                  <a:lnTo>
                    <a:pt x="121" y="435"/>
                  </a:lnTo>
                  <a:lnTo>
                    <a:pt x="121" y="429"/>
                  </a:lnTo>
                  <a:lnTo>
                    <a:pt x="128" y="429"/>
                  </a:lnTo>
                  <a:lnTo>
                    <a:pt x="134" y="429"/>
                  </a:lnTo>
                  <a:lnTo>
                    <a:pt x="141" y="435"/>
                  </a:lnTo>
                  <a:lnTo>
                    <a:pt x="147" y="435"/>
                  </a:lnTo>
                  <a:lnTo>
                    <a:pt x="153" y="435"/>
                  </a:lnTo>
                  <a:lnTo>
                    <a:pt x="160" y="429"/>
                  </a:lnTo>
                  <a:lnTo>
                    <a:pt x="166" y="429"/>
                  </a:lnTo>
                  <a:lnTo>
                    <a:pt x="166" y="423"/>
                  </a:lnTo>
                  <a:lnTo>
                    <a:pt x="173" y="416"/>
                  </a:lnTo>
                  <a:lnTo>
                    <a:pt x="179" y="416"/>
                  </a:lnTo>
                  <a:lnTo>
                    <a:pt x="179" y="410"/>
                  </a:lnTo>
                  <a:lnTo>
                    <a:pt x="185" y="410"/>
                  </a:lnTo>
                  <a:lnTo>
                    <a:pt x="185" y="403"/>
                  </a:lnTo>
                  <a:lnTo>
                    <a:pt x="192" y="403"/>
                  </a:lnTo>
                  <a:lnTo>
                    <a:pt x="198" y="403"/>
                  </a:lnTo>
                  <a:lnTo>
                    <a:pt x="205" y="403"/>
                  </a:lnTo>
                  <a:lnTo>
                    <a:pt x="218" y="397"/>
                  </a:lnTo>
                  <a:lnTo>
                    <a:pt x="230" y="397"/>
                  </a:lnTo>
                  <a:lnTo>
                    <a:pt x="250" y="391"/>
                  </a:lnTo>
                  <a:lnTo>
                    <a:pt x="262" y="384"/>
                  </a:lnTo>
                  <a:lnTo>
                    <a:pt x="269" y="378"/>
                  </a:lnTo>
                  <a:lnTo>
                    <a:pt x="269" y="371"/>
                  </a:lnTo>
                  <a:lnTo>
                    <a:pt x="275" y="371"/>
                  </a:lnTo>
                  <a:lnTo>
                    <a:pt x="282" y="371"/>
                  </a:lnTo>
                  <a:lnTo>
                    <a:pt x="288" y="378"/>
                  </a:lnTo>
                  <a:lnTo>
                    <a:pt x="294" y="378"/>
                  </a:lnTo>
                  <a:lnTo>
                    <a:pt x="294" y="371"/>
                  </a:lnTo>
                  <a:lnTo>
                    <a:pt x="294" y="365"/>
                  </a:lnTo>
                  <a:lnTo>
                    <a:pt x="301" y="365"/>
                  </a:lnTo>
                  <a:lnTo>
                    <a:pt x="307" y="365"/>
                  </a:lnTo>
                  <a:lnTo>
                    <a:pt x="314" y="371"/>
                  </a:lnTo>
                  <a:lnTo>
                    <a:pt x="320" y="378"/>
                  </a:lnTo>
                  <a:lnTo>
                    <a:pt x="333" y="378"/>
                  </a:lnTo>
                  <a:lnTo>
                    <a:pt x="339" y="378"/>
                  </a:lnTo>
                  <a:lnTo>
                    <a:pt x="346" y="371"/>
                  </a:lnTo>
                  <a:lnTo>
                    <a:pt x="352" y="371"/>
                  </a:lnTo>
                  <a:lnTo>
                    <a:pt x="352" y="365"/>
                  </a:lnTo>
                  <a:lnTo>
                    <a:pt x="358" y="365"/>
                  </a:lnTo>
                  <a:lnTo>
                    <a:pt x="365" y="365"/>
                  </a:lnTo>
                  <a:lnTo>
                    <a:pt x="371" y="365"/>
                  </a:lnTo>
                  <a:lnTo>
                    <a:pt x="378" y="365"/>
                  </a:lnTo>
                  <a:lnTo>
                    <a:pt x="384" y="365"/>
                  </a:lnTo>
                  <a:lnTo>
                    <a:pt x="390" y="365"/>
                  </a:lnTo>
                  <a:lnTo>
                    <a:pt x="397" y="365"/>
                  </a:lnTo>
                  <a:lnTo>
                    <a:pt x="403" y="359"/>
                  </a:lnTo>
                  <a:lnTo>
                    <a:pt x="410" y="359"/>
                  </a:lnTo>
                  <a:lnTo>
                    <a:pt x="416" y="359"/>
                  </a:lnTo>
                  <a:lnTo>
                    <a:pt x="416" y="352"/>
                  </a:lnTo>
                  <a:lnTo>
                    <a:pt x="416" y="359"/>
                  </a:lnTo>
                  <a:lnTo>
                    <a:pt x="422" y="359"/>
                  </a:lnTo>
                  <a:lnTo>
                    <a:pt x="429" y="365"/>
                  </a:lnTo>
                  <a:lnTo>
                    <a:pt x="435" y="365"/>
                  </a:lnTo>
                  <a:lnTo>
                    <a:pt x="442" y="365"/>
                  </a:lnTo>
                  <a:lnTo>
                    <a:pt x="454" y="365"/>
                  </a:lnTo>
                  <a:lnTo>
                    <a:pt x="461" y="365"/>
                  </a:lnTo>
                  <a:lnTo>
                    <a:pt x="461" y="371"/>
                  </a:lnTo>
                  <a:lnTo>
                    <a:pt x="467" y="371"/>
                  </a:lnTo>
                  <a:lnTo>
                    <a:pt x="474" y="378"/>
                  </a:lnTo>
                  <a:lnTo>
                    <a:pt x="480" y="378"/>
                  </a:lnTo>
                  <a:lnTo>
                    <a:pt x="480" y="384"/>
                  </a:lnTo>
                  <a:lnTo>
                    <a:pt x="486" y="384"/>
                  </a:lnTo>
                  <a:lnTo>
                    <a:pt x="486" y="378"/>
                  </a:lnTo>
                  <a:lnTo>
                    <a:pt x="493" y="371"/>
                  </a:lnTo>
                  <a:lnTo>
                    <a:pt x="499" y="371"/>
                  </a:lnTo>
                  <a:lnTo>
                    <a:pt x="512" y="371"/>
                  </a:lnTo>
                  <a:lnTo>
                    <a:pt x="518" y="371"/>
                  </a:lnTo>
                  <a:lnTo>
                    <a:pt x="525" y="371"/>
                  </a:lnTo>
                  <a:lnTo>
                    <a:pt x="531" y="371"/>
                  </a:lnTo>
                  <a:lnTo>
                    <a:pt x="538" y="371"/>
                  </a:lnTo>
                  <a:lnTo>
                    <a:pt x="544" y="371"/>
                  </a:lnTo>
                  <a:lnTo>
                    <a:pt x="550" y="365"/>
                  </a:lnTo>
                  <a:lnTo>
                    <a:pt x="557" y="365"/>
                  </a:lnTo>
                  <a:lnTo>
                    <a:pt x="563" y="365"/>
                  </a:lnTo>
                  <a:lnTo>
                    <a:pt x="570" y="365"/>
                  </a:lnTo>
                  <a:lnTo>
                    <a:pt x="576" y="365"/>
                  </a:lnTo>
                  <a:lnTo>
                    <a:pt x="589" y="359"/>
                  </a:lnTo>
                  <a:lnTo>
                    <a:pt x="595" y="359"/>
                  </a:lnTo>
                  <a:lnTo>
                    <a:pt x="602" y="359"/>
                  </a:lnTo>
                  <a:lnTo>
                    <a:pt x="608" y="359"/>
                  </a:lnTo>
                  <a:lnTo>
                    <a:pt x="608" y="352"/>
                  </a:lnTo>
                  <a:lnTo>
                    <a:pt x="615" y="352"/>
                  </a:lnTo>
                  <a:lnTo>
                    <a:pt x="615" y="346"/>
                  </a:lnTo>
                  <a:lnTo>
                    <a:pt x="621" y="346"/>
                  </a:lnTo>
                  <a:lnTo>
                    <a:pt x="621" y="339"/>
                  </a:lnTo>
                  <a:lnTo>
                    <a:pt x="627" y="339"/>
                  </a:lnTo>
                  <a:lnTo>
                    <a:pt x="634" y="339"/>
                  </a:lnTo>
                  <a:lnTo>
                    <a:pt x="634" y="333"/>
                  </a:lnTo>
                  <a:lnTo>
                    <a:pt x="640" y="333"/>
                  </a:lnTo>
                  <a:lnTo>
                    <a:pt x="647" y="333"/>
                  </a:lnTo>
                  <a:lnTo>
                    <a:pt x="653" y="326"/>
                  </a:lnTo>
                  <a:lnTo>
                    <a:pt x="653" y="320"/>
                  </a:lnTo>
                  <a:lnTo>
                    <a:pt x="659" y="320"/>
                  </a:lnTo>
                  <a:lnTo>
                    <a:pt x="659" y="314"/>
                  </a:lnTo>
                  <a:lnTo>
                    <a:pt x="666" y="314"/>
                  </a:lnTo>
                  <a:lnTo>
                    <a:pt x="672" y="314"/>
                  </a:lnTo>
                  <a:lnTo>
                    <a:pt x="672" y="307"/>
                  </a:lnTo>
                  <a:lnTo>
                    <a:pt x="672" y="301"/>
                  </a:lnTo>
                  <a:lnTo>
                    <a:pt x="679" y="301"/>
                  </a:lnTo>
                  <a:lnTo>
                    <a:pt x="685" y="294"/>
                  </a:lnTo>
                  <a:lnTo>
                    <a:pt x="685" y="288"/>
                  </a:lnTo>
                  <a:lnTo>
                    <a:pt x="685" y="282"/>
                  </a:lnTo>
                  <a:lnTo>
                    <a:pt x="685" y="275"/>
                  </a:lnTo>
                  <a:lnTo>
                    <a:pt x="691" y="275"/>
                  </a:lnTo>
                  <a:lnTo>
                    <a:pt x="691" y="269"/>
                  </a:lnTo>
                  <a:lnTo>
                    <a:pt x="691" y="262"/>
                  </a:lnTo>
                  <a:lnTo>
                    <a:pt x="691" y="256"/>
                  </a:lnTo>
                  <a:lnTo>
                    <a:pt x="685" y="256"/>
                  </a:lnTo>
                  <a:lnTo>
                    <a:pt x="685" y="250"/>
                  </a:lnTo>
                  <a:lnTo>
                    <a:pt x="691" y="243"/>
                  </a:lnTo>
                  <a:lnTo>
                    <a:pt x="685" y="237"/>
                  </a:lnTo>
                  <a:lnTo>
                    <a:pt x="685" y="230"/>
                  </a:lnTo>
                  <a:lnTo>
                    <a:pt x="691" y="230"/>
                  </a:lnTo>
                  <a:lnTo>
                    <a:pt x="691" y="224"/>
                  </a:lnTo>
                  <a:lnTo>
                    <a:pt x="691" y="218"/>
                  </a:lnTo>
                  <a:lnTo>
                    <a:pt x="685" y="211"/>
                  </a:lnTo>
                  <a:lnTo>
                    <a:pt x="685" y="205"/>
                  </a:lnTo>
                  <a:lnTo>
                    <a:pt x="691" y="205"/>
                  </a:lnTo>
                  <a:lnTo>
                    <a:pt x="691" y="198"/>
                  </a:lnTo>
                  <a:lnTo>
                    <a:pt x="698" y="198"/>
                  </a:lnTo>
                  <a:lnTo>
                    <a:pt x="698" y="192"/>
                  </a:lnTo>
                  <a:lnTo>
                    <a:pt x="691" y="192"/>
                  </a:lnTo>
                  <a:lnTo>
                    <a:pt x="698" y="186"/>
                  </a:lnTo>
                  <a:lnTo>
                    <a:pt x="698" y="179"/>
                  </a:lnTo>
                  <a:lnTo>
                    <a:pt x="691" y="179"/>
                  </a:lnTo>
                  <a:lnTo>
                    <a:pt x="691" y="173"/>
                  </a:lnTo>
                  <a:lnTo>
                    <a:pt x="691" y="166"/>
                  </a:lnTo>
                  <a:lnTo>
                    <a:pt x="691" y="160"/>
                  </a:lnTo>
                  <a:lnTo>
                    <a:pt x="691" y="154"/>
                  </a:lnTo>
                  <a:lnTo>
                    <a:pt x="698" y="154"/>
                  </a:lnTo>
                  <a:lnTo>
                    <a:pt x="698" y="147"/>
                  </a:lnTo>
                  <a:lnTo>
                    <a:pt x="691" y="147"/>
                  </a:lnTo>
                  <a:lnTo>
                    <a:pt x="685" y="147"/>
                  </a:lnTo>
                  <a:lnTo>
                    <a:pt x="691" y="147"/>
                  </a:lnTo>
                  <a:lnTo>
                    <a:pt x="691" y="141"/>
                  </a:lnTo>
                  <a:lnTo>
                    <a:pt x="685" y="141"/>
                  </a:lnTo>
                  <a:lnTo>
                    <a:pt x="679" y="141"/>
                  </a:lnTo>
                  <a:lnTo>
                    <a:pt x="679" y="134"/>
                  </a:lnTo>
                  <a:lnTo>
                    <a:pt x="685" y="134"/>
                  </a:lnTo>
                  <a:lnTo>
                    <a:pt x="685" y="128"/>
                  </a:lnTo>
                  <a:lnTo>
                    <a:pt x="679" y="128"/>
                  </a:lnTo>
                  <a:lnTo>
                    <a:pt x="679" y="122"/>
                  </a:lnTo>
                  <a:lnTo>
                    <a:pt x="679" y="115"/>
                  </a:lnTo>
                  <a:lnTo>
                    <a:pt x="679" y="122"/>
                  </a:lnTo>
                  <a:lnTo>
                    <a:pt x="685" y="122"/>
                  </a:lnTo>
                  <a:lnTo>
                    <a:pt x="685" y="115"/>
                  </a:lnTo>
                  <a:lnTo>
                    <a:pt x="685" y="109"/>
                  </a:lnTo>
                  <a:lnTo>
                    <a:pt x="685" y="102"/>
                  </a:lnTo>
                  <a:lnTo>
                    <a:pt x="679" y="102"/>
                  </a:lnTo>
                  <a:lnTo>
                    <a:pt x="679" y="96"/>
                  </a:lnTo>
                  <a:lnTo>
                    <a:pt x="679" y="90"/>
                  </a:lnTo>
                  <a:lnTo>
                    <a:pt x="679" y="83"/>
                  </a:lnTo>
                  <a:lnTo>
                    <a:pt x="679" y="77"/>
                  </a:lnTo>
                  <a:lnTo>
                    <a:pt x="672" y="77"/>
                  </a:lnTo>
                  <a:lnTo>
                    <a:pt x="672" y="70"/>
                  </a:lnTo>
                  <a:lnTo>
                    <a:pt x="666" y="64"/>
                  </a:lnTo>
                  <a:lnTo>
                    <a:pt x="666" y="58"/>
                  </a:lnTo>
                  <a:lnTo>
                    <a:pt x="666" y="51"/>
                  </a:lnTo>
                  <a:lnTo>
                    <a:pt x="666" y="45"/>
                  </a:lnTo>
                  <a:lnTo>
                    <a:pt x="672" y="45"/>
                  </a:lnTo>
                  <a:lnTo>
                    <a:pt x="672" y="38"/>
                  </a:lnTo>
                  <a:lnTo>
                    <a:pt x="666" y="38"/>
                  </a:lnTo>
                  <a:lnTo>
                    <a:pt x="666" y="32"/>
                  </a:lnTo>
                  <a:lnTo>
                    <a:pt x="666" y="26"/>
                  </a:lnTo>
                  <a:lnTo>
                    <a:pt x="672" y="26"/>
                  </a:lnTo>
                  <a:lnTo>
                    <a:pt x="672" y="19"/>
                  </a:lnTo>
                  <a:lnTo>
                    <a:pt x="666" y="19"/>
                  </a:lnTo>
                  <a:lnTo>
                    <a:pt x="666" y="13"/>
                  </a:lnTo>
                  <a:lnTo>
                    <a:pt x="672" y="13"/>
                  </a:lnTo>
                  <a:lnTo>
                    <a:pt x="672" y="6"/>
                  </a:lnTo>
                  <a:lnTo>
                    <a:pt x="679" y="6"/>
                  </a:lnTo>
                  <a:lnTo>
                    <a:pt x="679" y="0"/>
                  </a:lnTo>
                  <a:lnTo>
                    <a:pt x="704" y="0"/>
                  </a:lnTo>
                  <a:lnTo>
                    <a:pt x="749" y="6"/>
                  </a:lnTo>
                  <a:lnTo>
                    <a:pt x="787" y="6"/>
                  </a:lnTo>
                  <a:lnTo>
                    <a:pt x="800" y="6"/>
                  </a:lnTo>
                  <a:lnTo>
                    <a:pt x="832" y="6"/>
                  </a:lnTo>
                  <a:lnTo>
                    <a:pt x="845" y="6"/>
                  </a:lnTo>
                  <a:lnTo>
                    <a:pt x="871" y="6"/>
                  </a:lnTo>
                  <a:lnTo>
                    <a:pt x="883" y="6"/>
                  </a:lnTo>
                  <a:lnTo>
                    <a:pt x="909" y="6"/>
                  </a:lnTo>
                  <a:lnTo>
                    <a:pt x="928" y="6"/>
                  </a:lnTo>
                  <a:lnTo>
                    <a:pt x="935" y="6"/>
                  </a:lnTo>
                  <a:lnTo>
                    <a:pt x="948" y="6"/>
                  </a:lnTo>
                  <a:lnTo>
                    <a:pt x="960" y="6"/>
                  </a:lnTo>
                  <a:lnTo>
                    <a:pt x="980" y="0"/>
                  </a:lnTo>
                  <a:lnTo>
                    <a:pt x="986" y="0"/>
                  </a:lnTo>
                  <a:lnTo>
                    <a:pt x="1018" y="0"/>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endParaRPr lang="fr-FR" noProof="0" dirty="0"/>
            </a:p>
          </p:txBody>
        </p:sp>
        <p:sp>
          <p:nvSpPr>
            <p:cNvPr id="55" name="Freeform 229">
              <a:extLst>
                <a:ext uri="{FF2B5EF4-FFF2-40B4-BE49-F238E27FC236}">
                  <a16:creationId xmlns:a16="http://schemas.microsoft.com/office/drawing/2014/main" id="{9F273804-CFEF-1FEA-5FFA-8A5D924AF845}"/>
                </a:ext>
              </a:extLst>
            </p:cNvPr>
            <p:cNvSpPr>
              <a:spLocks/>
            </p:cNvSpPr>
            <p:nvPr/>
          </p:nvSpPr>
          <p:spPr bwMode="gray">
            <a:xfrm>
              <a:off x="3678872" y="1770697"/>
              <a:ext cx="673717" cy="825628"/>
            </a:xfrm>
            <a:custGeom>
              <a:avLst/>
              <a:gdLst>
                <a:gd name="T0" fmla="*/ 999 w 1044"/>
                <a:gd name="T1" fmla="*/ 858 h 1146"/>
                <a:gd name="T2" fmla="*/ 948 w 1044"/>
                <a:gd name="T3" fmla="*/ 883 h 1146"/>
                <a:gd name="T4" fmla="*/ 909 w 1044"/>
                <a:gd name="T5" fmla="*/ 870 h 1146"/>
                <a:gd name="T6" fmla="*/ 877 w 1044"/>
                <a:gd name="T7" fmla="*/ 883 h 1146"/>
                <a:gd name="T8" fmla="*/ 852 w 1044"/>
                <a:gd name="T9" fmla="*/ 877 h 1146"/>
                <a:gd name="T10" fmla="*/ 826 w 1044"/>
                <a:gd name="T11" fmla="*/ 877 h 1146"/>
                <a:gd name="T12" fmla="*/ 807 w 1044"/>
                <a:gd name="T13" fmla="*/ 902 h 1146"/>
                <a:gd name="T14" fmla="*/ 756 w 1044"/>
                <a:gd name="T15" fmla="*/ 998 h 1146"/>
                <a:gd name="T16" fmla="*/ 762 w 1044"/>
                <a:gd name="T17" fmla="*/ 1050 h 1146"/>
                <a:gd name="T18" fmla="*/ 730 w 1044"/>
                <a:gd name="T19" fmla="*/ 1088 h 1146"/>
                <a:gd name="T20" fmla="*/ 743 w 1044"/>
                <a:gd name="T21" fmla="*/ 1133 h 1146"/>
                <a:gd name="T22" fmla="*/ 711 w 1044"/>
                <a:gd name="T23" fmla="*/ 1133 h 1146"/>
                <a:gd name="T24" fmla="*/ 672 w 1044"/>
                <a:gd name="T25" fmla="*/ 1139 h 1146"/>
                <a:gd name="T26" fmla="*/ 621 w 1044"/>
                <a:gd name="T27" fmla="*/ 1133 h 1146"/>
                <a:gd name="T28" fmla="*/ 602 w 1044"/>
                <a:gd name="T29" fmla="*/ 1107 h 1146"/>
                <a:gd name="T30" fmla="*/ 596 w 1044"/>
                <a:gd name="T31" fmla="*/ 1082 h 1146"/>
                <a:gd name="T32" fmla="*/ 551 w 1044"/>
                <a:gd name="T33" fmla="*/ 1088 h 1146"/>
                <a:gd name="T34" fmla="*/ 512 w 1044"/>
                <a:gd name="T35" fmla="*/ 1056 h 1146"/>
                <a:gd name="T36" fmla="*/ 512 w 1044"/>
                <a:gd name="T37" fmla="*/ 1018 h 1146"/>
                <a:gd name="T38" fmla="*/ 500 w 1044"/>
                <a:gd name="T39" fmla="*/ 1005 h 1146"/>
                <a:gd name="T40" fmla="*/ 487 w 1044"/>
                <a:gd name="T41" fmla="*/ 966 h 1146"/>
                <a:gd name="T42" fmla="*/ 448 w 1044"/>
                <a:gd name="T43" fmla="*/ 954 h 1146"/>
                <a:gd name="T44" fmla="*/ 455 w 1044"/>
                <a:gd name="T45" fmla="*/ 902 h 1146"/>
                <a:gd name="T46" fmla="*/ 448 w 1044"/>
                <a:gd name="T47" fmla="*/ 858 h 1146"/>
                <a:gd name="T48" fmla="*/ 455 w 1044"/>
                <a:gd name="T49" fmla="*/ 806 h 1146"/>
                <a:gd name="T50" fmla="*/ 461 w 1044"/>
                <a:gd name="T51" fmla="*/ 781 h 1146"/>
                <a:gd name="T52" fmla="*/ 487 w 1044"/>
                <a:gd name="T53" fmla="*/ 762 h 1146"/>
                <a:gd name="T54" fmla="*/ 448 w 1044"/>
                <a:gd name="T55" fmla="*/ 762 h 1146"/>
                <a:gd name="T56" fmla="*/ 416 w 1044"/>
                <a:gd name="T57" fmla="*/ 755 h 1146"/>
                <a:gd name="T58" fmla="*/ 423 w 1044"/>
                <a:gd name="T59" fmla="*/ 730 h 1146"/>
                <a:gd name="T60" fmla="*/ 403 w 1044"/>
                <a:gd name="T61" fmla="*/ 704 h 1146"/>
                <a:gd name="T62" fmla="*/ 403 w 1044"/>
                <a:gd name="T63" fmla="*/ 685 h 1146"/>
                <a:gd name="T64" fmla="*/ 384 w 1044"/>
                <a:gd name="T65" fmla="*/ 659 h 1146"/>
                <a:gd name="T66" fmla="*/ 359 w 1044"/>
                <a:gd name="T67" fmla="*/ 666 h 1146"/>
                <a:gd name="T68" fmla="*/ 314 w 1044"/>
                <a:gd name="T69" fmla="*/ 666 h 1146"/>
                <a:gd name="T70" fmla="*/ 288 w 1044"/>
                <a:gd name="T71" fmla="*/ 653 h 1146"/>
                <a:gd name="T72" fmla="*/ 256 w 1044"/>
                <a:gd name="T73" fmla="*/ 582 h 1146"/>
                <a:gd name="T74" fmla="*/ 186 w 1044"/>
                <a:gd name="T75" fmla="*/ 538 h 1146"/>
                <a:gd name="T76" fmla="*/ 122 w 1044"/>
                <a:gd name="T77" fmla="*/ 486 h 1146"/>
                <a:gd name="T78" fmla="*/ 71 w 1044"/>
                <a:gd name="T79" fmla="*/ 461 h 1146"/>
                <a:gd name="T80" fmla="*/ 58 w 1044"/>
                <a:gd name="T81" fmla="*/ 390 h 1146"/>
                <a:gd name="T82" fmla="*/ 58 w 1044"/>
                <a:gd name="T83" fmla="*/ 352 h 1146"/>
                <a:gd name="T84" fmla="*/ 83 w 1044"/>
                <a:gd name="T85" fmla="*/ 313 h 1146"/>
                <a:gd name="T86" fmla="*/ 109 w 1044"/>
                <a:gd name="T87" fmla="*/ 281 h 1146"/>
                <a:gd name="T88" fmla="*/ 109 w 1044"/>
                <a:gd name="T89" fmla="*/ 230 h 1146"/>
                <a:gd name="T90" fmla="*/ 115 w 1044"/>
                <a:gd name="T91" fmla="*/ 185 h 1146"/>
                <a:gd name="T92" fmla="*/ 147 w 1044"/>
                <a:gd name="T93" fmla="*/ 147 h 1146"/>
                <a:gd name="T94" fmla="*/ 154 w 1044"/>
                <a:gd name="T95" fmla="*/ 102 h 1146"/>
                <a:gd name="T96" fmla="*/ 122 w 1044"/>
                <a:gd name="T97" fmla="*/ 32 h 1146"/>
                <a:gd name="T98" fmla="*/ 51 w 1044"/>
                <a:gd name="T99" fmla="*/ 45 h 1146"/>
                <a:gd name="T100" fmla="*/ 0 w 1044"/>
                <a:gd name="T101" fmla="*/ 25 h 1146"/>
                <a:gd name="T102" fmla="*/ 32 w 1044"/>
                <a:gd name="T103" fmla="*/ 6 h 1146"/>
                <a:gd name="T104" fmla="*/ 160 w 1044"/>
                <a:gd name="T105" fmla="*/ 32 h 1146"/>
                <a:gd name="T106" fmla="*/ 371 w 1044"/>
                <a:gd name="T107" fmla="*/ 70 h 1146"/>
                <a:gd name="T108" fmla="*/ 589 w 1044"/>
                <a:gd name="T109" fmla="*/ 128 h 1146"/>
                <a:gd name="T110" fmla="*/ 596 w 1044"/>
                <a:gd name="T111" fmla="*/ 153 h 1146"/>
                <a:gd name="T112" fmla="*/ 589 w 1044"/>
                <a:gd name="T113" fmla="*/ 192 h 1146"/>
                <a:gd name="T114" fmla="*/ 916 w 1044"/>
                <a:gd name="T115" fmla="*/ 128 h 1146"/>
                <a:gd name="T116" fmla="*/ 922 w 1044"/>
                <a:gd name="T117" fmla="*/ 307 h 1146"/>
                <a:gd name="T118" fmla="*/ 845 w 1044"/>
                <a:gd name="T119" fmla="*/ 698 h 1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44" h="1146">
                  <a:moveTo>
                    <a:pt x="1044" y="838"/>
                  </a:moveTo>
                  <a:lnTo>
                    <a:pt x="1044" y="845"/>
                  </a:lnTo>
                  <a:lnTo>
                    <a:pt x="1037" y="851"/>
                  </a:lnTo>
                  <a:lnTo>
                    <a:pt x="1031" y="858"/>
                  </a:lnTo>
                  <a:lnTo>
                    <a:pt x="1025" y="851"/>
                  </a:lnTo>
                  <a:lnTo>
                    <a:pt x="1018" y="851"/>
                  </a:lnTo>
                  <a:lnTo>
                    <a:pt x="1012" y="851"/>
                  </a:lnTo>
                  <a:lnTo>
                    <a:pt x="1005" y="858"/>
                  </a:lnTo>
                  <a:lnTo>
                    <a:pt x="999" y="858"/>
                  </a:lnTo>
                  <a:lnTo>
                    <a:pt x="993" y="858"/>
                  </a:lnTo>
                  <a:lnTo>
                    <a:pt x="980" y="858"/>
                  </a:lnTo>
                  <a:lnTo>
                    <a:pt x="967" y="858"/>
                  </a:lnTo>
                  <a:lnTo>
                    <a:pt x="961" y="864"/>
                  </a:lnTo>
                  <a:lnTo>
                    <a:pt x="954" y="864"/>
                  </a:lnTo>
                  <a:lnTo>
                    <a:pt x="954" y="870"/>
                  </a:lnTo>
                  <a:lnTo>
                    <a:pt x="948" y="870"/>
                  </a:lnTo>
                  <a:lnTo>
                    <a:pt x="948" y="877"/>
                  </a:lnTo>
                  <a:lnTo>
                    <a:pt x="948" y="883"/>
                  </a:lnTo>
                  <a:lnTo>
                    <a:pt x="941" y="883"/>
                  </a:lnTo>
                  <a:lnTo>
                    <a:pt x="935" y="877"/>
                  </a:lnTo>
                  <a:lnTo>
                    <a:pt x="929" y="877"/>
                  </a:lnTo>
                  <a:lnTo>
                    <a:pt x="929" y="870"/>
                  </a:lnTo>
                  <a:lnTo>
                    <a:pt x="922" y="870"/>
                  </a:lnTo>
                  <a:lnTo>
                    <a:pt x="922" y="864"/>
                  </a:lnTo>
                  <a:lnTo>
                    <a:pt x="916" y="864"/>
                  </a:lnTo>
                  <a:lnTo>
                    <a:pt x="916" y="870"/>
                  </a:lnTo>
                  <a:lnTo>
                    <a:pt x="909" y="870"/>
                  </a:lnTo>
                  <a:lnTo>
                    <a:pt x="909" y="877"/>
                  </a:lnTo>
                  <a:lnTo>
                    <a:pt x="903" y="877"/>
                  </a:lnTo>
                  <a:lnTo>
                    <a:pt x="903" y="870"/>
                  </a:lnTo>
                  <a:lnTo>
                    <a:pt x="903" y="877"/>
                  </a:lnTo>
                  <a:lnTo>
                    <a:pt x="897" y="877"/>
                  </a:lnTo>
                  <a:lnTo>
                    <a:pt x="897" y="883"/>
                  </a:lnTo>
                  <a:lnTo>
                    <a:pt x="890" y="883"/>
                  </a:lnTo>
                  <a:lnTo>
                    <a:pt x="884" y="883"/>
                  </a:lnTo>
                  <a:lnTo>
                    <a:pt x="877" y="883"/>
                  </a:lnTo>
                  <a:lnTo>
                    <a:pt x="877" y="890"/>
                  </a:lnTo>
                  <a:lnTo>
                    <a:pt x="877" y="896"/>
                  </a:lnTo>
                  <a:lnTo>
                    <a:pt x="871" y="896"/>
                  </a:lnTo>
                  <a:lnTo>
                    <a:pt x="865" y="896"/>
                  </a:lnTo>
                  <a:lnTo>
                    <a:pt x="865" y="890"/>
                  </a:lnTo>
                  <a:lnTo>
                    <a:pt x="865" y="883"/>
                  </a:lnTo>
                  <a:lnTo>
                    <a:pt x="858" y="883"/>
                  </a:lnTo>
                  <a:lnTo>
                    <a:pt x="858" y="877"/>
                  </a:lnTo>
                  <a:lnTo>
                    <a:pt x="852" y="877"/>
                  </a:lnTo>
                  <a:lnTo>
                    <a:pt x="852" y="883"/>
                  </a:lnTo>
                  <a:lnTo>
                    <a:pt x="852" y="877"/>
                  </a:lnTo>
                  <a:lnTo>
                    <a:pt x="852" y="870"/>
                  </a:lnTo>
                  <a:lnTo>
                    <a:pt x="845" y="870"/>
                  </a:lnTo>
                  <a:lnTo>
                    <a:pt x="845" y="877"/>
                  </a:lnTo>
                  <a:lnTo>
                    <a:pt x="839" y="877"/>
                  </a:lnTo>
                  <a:lnTo>
                    <a:pt x="839" y="883"/>
                  </a:lnTo>
                  <a:lnTo>
                    <a:pt x="833" y="883"/>
                  </a:lnTo>
                  <a:lnTo>
                    <a:pt x="826" y="877"/>
                  </a:lnTo>
                  <a:lnTo>
                    <a:pt x="820" y="877"/>
                  </a:lnTo>
                  <a:lnTo>
                    <a:pt x="820" y="883"/>
                  </a:lnTo>
                  <a:lnTo>
                    <a:pt x="813" y="883"/>
                  </a:lnTo>
                  <a:lnTo>
                    <a:pt x="813" y="890"/>
                  </a:lnTo>
                  <a:lnTo>
                    <a:pt x="807" y="890"/>
                  </a:lnTo>
                  <a:lnTo>
                    <a:pt x="801" y="890"/>
                  </a:lnTo>
                  <a:lnTo>
                    <a:pt x="801" y="896"/>
                  </a:lnTo>
                  <a:lnTo>
                    <a:pt x="807" y="896"/>
                  </a:lnTo>
                  <a:lnTo>
                    <a:pt x="807" y="902"/>
                  </a:lnTo>
                  <a:lnTo>
                    <a:pt x="801" y="909"/>
                  </a:lnTo>
                  <a:lnTo>
                    <a:pt x="801" y="915"/>
                  </a:lnTo>
                  <a:lnTo>
                    <a:pt x="794" y="922"/>
                  </a:lnTo>
                  <a:lnTo>
                    <a:pt x="781" y="947"/>
                  </a:lnTo>
                  <a:lnTo>
                    <a:pt x="775" y="966"/>
                  </a:lnTo>
                  <a:lnTo>
                    <a:pt x="768" y="973"/>
                  </a:lnTo>
                  <a:lnTo>
                    <a:pt x="762" y="986"/>
                  </a:lnTo>
                  <a:lnTo>
                    <a:pt x="756" y="992"/>
                  </a:lnTo>
                  <a:lnTo>
                    <a:pt x="756" y="998"/>
                  </a:lnTo>
                  <a:lnTo>
                    <a:pt x="756" y="1005"/>
                  </a:lnTo>
                  <a:lnTo>
                    <a:pt x="756" y="1011"/>
                  </a:lnTo>
                  <a:lnTo>
                    <a:pt x="756" y="1018"/>
                  </a:lnTo>
                  <a:lnTo>
                    <a:pt x="762" y="1018"/>
                  </a:lnTo>
                  <a:lnTo>
                    <a:pt x="762" y="1024"/>
                  </a:lnTo>
                  <a:lnTo>
                    <a:pt x="762" y="1030"/>
                  </a:lnTo>
                  <a:lnTo>
                    <a:pt x="762" y="1037"/>
                  </a:lnTo>
                  <a:lnTo>
                    <a:pt x="762" y="1043"/>
                  </a:lnTo>
                  <a:lnTo>
                    <a:pt x="762" y="1050"/>
                  </a:lnTo>
                  <a:lnTo>
                    <a:pt x="756" y="1050"/>
                  </a:lnTo>
                  <a:lnTo>
                    <a:pt x="756" y="1056"/>
                  </a:lnTo>
                  <a:lnTo>
                    <a:pt x="749" y="1056"/>
                  </a:lnTo>
                  <a:lnTo>
                    <a:pt x="743" y="1056"/>
                  </a:lnTo>
                  <a:lnTo>
                    <a:pt x="736" y="1063"/>
                  </a:lnTo>
                  <a:lnTo>
                    <a:pt x="730" y="1069"/>
                  </a:lnTo>
                  <a:lnTo>
                    <a:pt x="730" y="1075"/>
                  </a:lnTo>
                  <a:lnTo>
                    <a:pt x="730" y="1082"/>
                  </a:lnTo>
                  <a:lnTo>
                    <a:pt x="730" y="1088"/>
                  </a:lnTo>
                  <a:lnTo>
                    <a:pt x="730" y="1095"/>
                  </a:lnTo>
                  <a:lnTo>
                    <a:pt x="736" y="1095"/>
                  </a:lnTo>
                  <a:lnTo>
                    <a:pt x="736" y="1101"/>
                  </a:lnTo>
                  <a:lnTo>
                    <a:pt x="730" y="1101"/>
                  </a:lnTo>
                  <a:lnTo>
                    <a:pt x="730" y="1107"/>
                  </a:lnTo>
                  <a:lnTo>
                    <a:pt x="730" y="1114"/>
                  </a:lnTo>
                  <a:lnTo>
                    <a:pt x="736" y="1120"/>
                  </a:lnTo>
                  <a:lnTo>
                    <a:pt x="743" y="1127"/>
                  </a:lnTo>
                  <a:lnTo>
                    <a:pt x="743" y="1133"/>
                  </a:lnTo>
                  <a:lnTo>
                    <a:pt x="736" y="1133"/>
                  </a:lnTo>
                  <a:lnTo>
                    <a:pt x="736" y="1139"/>
                  </a:lnTo>
                  <a:lnTo>
                    <a:pt x="730" y="1139"/>
                  </a:lnTo>
                  <a:lnTo>
                    <a:pt x="730" y="1146"/>
                  </a:lnTo>
                  <a:lnTo>
                    <a:pt x="724" y="1146"/>
                  </a:lnTo>
                  <a:lnTo>
                    <a:pt x="717" y="1146"/>
                  </a:lnTo>
                  <a:lnTo>
                    <a:pt x="717" y="1139"/>
                  </a:lnTo>
                  <a:lnTo>
                    <a:pt x="717" y="1133"/>
                  </a:lnTo>
                  <a:lnTo>
                    <a:pt x="711" y="1133"/>
                  </a:lnTo>
                  <a:lnTo>
                    <a:pt x="704" y="1133"/>
                  </a:lnTo>
                  <a:lnTo>
                    <a:pt x="704" y="1139"/>
                  </a:lnTo>
                  <a:lnTo>
                    <a:pt x="698" y="1139"/>
                  </a:lnTo>
                  <a:lnTo>
                    <a:pt x="698" y="1146"/>
                  </a:lnTo>
                  <a:lnTo>
                    <a:pt x="692" y="1146"/>
                  </a:lnTo>
                  <a:lnTo>
                    <a:pt x="685" y="1146"/>
                  </a:lnTo>
                  <a:lnTo>
                    <a:pt x="685" y="1139"/>
                  </a:lnTo>
                  <a:lnTo>
                    <a:pt x="679" y="1139"/>
                  </a:lnTo>
                  <a:lnTo>
                    <a:pt x="672" y="1139"/>
                  </a:lnTo>
                  <a:lnTo>
                    <a:pt x="666" y="1139"/>
                  </a:lnTo>
                  <a:lnTo>
                    <a:pt x="660" y="1139"/>
                  </a:lnTo>
                  <a:lnTo>
                    <a:pt x="653" y="1146"/>
                  </a:lnTo>
                  <a:lnTo>
                    <a:pt x="647" y="1146"/>
                  </a:lnTo>
                  <a:lnTo>
                    <a:pt x="640" y="1146"/>
                  </a:lnTo>
                  <a:lnTo>
                    <a:pt x="634" y="1139"/>
                  </a:lnTo>
                  <a:lnTo>
                    <a:pt x="628" y="1139"/>
                  </a:lnTo>
                  <a:lnTo>
                    <a:pt x="628" y="1133"/>
                  </a:lnTo>
                  <a:lnTo>
                    <a:pt x="621" y="1133"/>
                  </a:lnTo>
                  <a:lnTo>
                    <a:pt x="621" y="1127"/>
                  </a:lnTo>
                  <a:lnTo>
                    <a:pt x="621" y="1120"/>
                  </a:lnTo>
                  <a:lnTo>
                    <a:pt x="615" y="1120"/>
                  </a:lnTo>
                  <a:lnTo>
                    <a:pt x="615" y="1114"/>
                  </a:lnTo>
                  <a:lnTo>
                    <a:pt x="608" y="1114"/>
                  </a:lnTo>
                  <a:lnTo>
                    <a:pt x="602" y="1114"/>
                  </a:lnTo>
                  <a:lnTo>
                    <a:pt x="596" y="1114"/>
                  </a:lnTo>
                  <a:lnTo>
                    <a:pt x="596" y="1107"/>
                  </a:lnTo>
                  <a:lnTo>
                    <a:pt x="602" y="1107"/>
                  </a:lnTo>
                  <a:lnTo>
                    <a:pt x="602" y="1101"/>
                  </a:lnTo>
                  <a:lnTo>
                    <a:pt x="602" y="1095"/>
                  </a:lnTo>
                  <a:lnTo>
                    <a:pt x="608" y="1095"/>
                  </a:lnTo>
                  <a:lnTo>
                    <a:pt x="615" y="1095"/>
                  </a:lnTo>
                  <a:lnTo>
                    <a:pt x="615" y="1088"/>
                  </a:lnTo>
                  <a:lnTo>
                    <a:pt x="615" y="1082"/>
                  </a:lnTo>
                  <a:lnTo>
                    <a:pt x="608" y="1082"/>
                  </a:lnTo>
                  <a:lnTo>
                    <a:pt x="602" y="1082"/>
                  </a:lnTo>
                  <a:lnTo>
                    <a:pt x="596" y="1082"/>
                  </a:lnTo>
                  <a:lnTo>
                    <a:pt x="589" y="1082"/>
                  </a:lnTo>
                  <a:lnTo>
                    <a:pt x="589" y="1088"/>
                  </a:lnTo>
                  <a:lnTo>
                    <a:pt x="583" y="1088"/>
                  </a:lnTo>
                  <a:lnTo>
                    <a:pt x="583" y="1082"/>
                  </a:lnTo>
                  <a:lnTo>
                    <a:pt x="576" y="1082"/>
                  </a:lnTo>
                  <a:lnTo>
                    <a:pt x="570" y="1082"/>
                  </a:lnTo>
                  <a:lnTo>
                    <a:pt x="564" y="1082"/>
                  </a:lnTo>
                  <a:lnTo>
                    <a:pt x="557" y="1088"/>
                  </a:lnTo>
                  <a:lnTo>
                    <a:pt x="551" y="1088"/>
                  </a:lnTo>
                  <a:lnTo>
                    <a:pt x="544" y="1082"/>
                  </a:lnTo>
                  <a:lnTo>
                    <a:pt x="538" y="1082"/>
                  </a:lnTo>
                  <a:lnTo>
                    <a:pt x="538" y="1075"/>
                  </a:lnTo>
                  <a:lnTo>
                    <a:pt x="538" y="1069"/>
                  </a:lnTo>
                  <a:lnTo>
                    <a:pt x="532" y="1069"/>
                  </a:lnTo>
                  <a:lnTo>
                    <a:pt x="525" y="1069"/>
                  </a:lnTo>
                  <a:lnTo>
                    <a:pt x="519" y="1069"/>
                  </a:lnTo>
                  <a:lnTo>
                    <a:pt x="519" y="1063"/>
                  </a:lnTo>
                  <a:lnTo>
                    <a:pt x="512" y="1056"/>
                  </a:lnTo>
                  <a:lnTo>
                    <a:pt x="519" y="1056"/>
                  </a:lnTo>
                  <a:lnTo>
                    <a:pt x="519" y="1050"/>
                  </a:lnTo>
                  <a:lnTo>
                    <a:pt x="525" y="1050"/>
                  </a:lnTo>
                  <a:lnTo>
                    <a:pt x="525" y="1043"/>
                  </a:lnTo>
                  <a:lnTo>
                    <a:pt x="519" y="1037"/>
                  </a:lnTo>
                  <a:lnTo>
                    <a:pt x="519" y="1030"/>
                  </a:lnTo>
                  <a:lnTo>
                    <a:pt x="519" y="1024"/>
                  </a:lnTo>
                  <a:lnTo>
                    <a:pt x="512" y="1024"/>
                  </a:lnTo>
                  <a:lnTo>
                    <a:pt x="512" y="1018"/>
                  </a:lnTo>
                  <a:lnTo>
                    <a:pt x="519" y="1018"/>
                  </a:lnTo>
                  <a:lnTo>
                    <a:pt x="512" y="1018"/>
                  </a:lnTo>
                  <a:lnTo>
                    <a:pt x="506" y="1018"/>
                  </a:lnTo>
                  <a:lnTo>
                    <a:pt x="506" y="1024"/>
                  </a:lnTo>
                  <a:lnTo>
                    <a:pt x="500" y="1024"/>
                  </a:lnTo>
                  <a:lnTo>
                    <a:pt x="500" y="1018"/>
                  </a:lnTo>
                  <a:lnTo>
                    <a:pt x="506" y="1011"/>
                  </a:lnTo>
                  <a:lnTo>
                    <a:pt x="506" y="1005"/>
                  </a:lnTo>
                  <a:lnTo>
                    <a:pt x="500" y="1005"/>
                  </a:lnTo>
                  <a:lnTo>
                    <a:pt x="500" y="998"/>
                  </a:lnTo>
                  <a:lnTo>
                    <a:pt x="506" y="998"/>
                  </a:lnTo>
                  <a:lnTo>
                    <a:pt x="506" y="992"/>
                  </a:lnTo>
                  <a:lnTo>
                    <a:pt x="506" y="986"/>
                  </a:lnTo>
                  <a:lnTo>
                    <a:pt x="506" y="979"/>
                  </a:lnTo>
                  <a:lnTo>
                    <a:pt x="500" y="979"/>
                  </a:lnTo>
                  <a:lnTo>
                    <a:pt x="500" y="973"/>
                  </a:lnTo>
                  <a:lnTo>
                    <a:pt x="493" y="973"/>
                  </a:lnTo>
                  <a:lnTo>
                    <a:pt x="487" y="966"/>
                  </a:lnTo>
                  <a:lnTo>
                    <a:pt x="480" y="966"/>
                  </a:lnTo>
                  <a:lnTo>
                    <a:pt x="474" y="966"/>
                  </a:lnTo>
                  <a:lnTo>
                    <a:pt x="468" y="966"/>
                  </a:lnTo>
                  <a:lnTo>
                    <a:pt x="468" y="960"/>
                  </a:lnTo>
                  <a:lnTo>
                    <a:pt x="461" y="960"/>
                  </a:lnTo>
                  <a:lnTo>
                    <a:pt x="461" y="966"/>
                  </a:lnTo>
                  <a:lnTo>
                    <a:pt x="455" y="960"/>
                  </a:lnTo>
                  <a:lnTo>
                    <a:pt x="448" y="960"/>
                  </a:lnTo>
                  <a:lnTo>
                    <a:pt x="448" y="954"/>
                  </a:lnTo>
                  <a:lnTo>
                    <a:pt x="448" y="947"/>
                  </a:lnTo>
                  <a:lnTo>
                    <a:pt x="448" y="941"/>
                  </a:lnTo>
                  <a:lnTo>
                    <a:pt x="448" y="934"/>
                  </a:lnTo>
                  <a:lnTo>
                    <a:pt x="455" y="934"/>
                  </a:lnTo>
                  <a:lnTo>
                    <a:pt x="455" y="928"/>
                  </a:lnTo>
                  <a:lnTo>
                    <a:pt x="455" y="922"/>
                  </a:lnTo>
                  <a:lnTo>
                    <a:pt x="455" y="915"/>
                  </a:lnTo>
                  <a:lnTo>
                    <a:pt x="455" y="909"/>
                  </a:lnTo>
                  <a:lnTo>
                    <a:pt x="455" y="902"/>
                  </a:lnTo>
                  <a:lnTo>
                    <a:pt x="448" y="896"/>
                  </a:lnTo>
                  <a:lnTo>
                    <a:pt x="448" y="890"/>
                  </a:lnTo>
                  <a:lnTo>
                    <a:pt x="448" y="883"/>
                  </a:lnTo>
                  <a:lnTo>
                    <a:pt x="448" y="877"/>
                  </a:lnTo>
                  <a:lnTo>
                    <a:pt x="448" y="870"/>
                  </a:lnTo>
                  <a:lnTo>
                    <a:pt x="448" y="864"/>
                  </a:lnTo>
                  <a:lnTo>
                    <a:pt x="448" y="858"/>
                  </a:lnTo>
                  <a:lnTo>
                    <a:pt x="455" y="858"/>
                  </a:lnTo>
                  <a:lnTo>
                    <a:pt x="448" y="858"/>
                  </a:lnTo>
                  <a:lnTo>
                    <a:pt x="448" y="851"/>
                  </a:lnTo>
                  <a:lnTo>
                    <a:pt x="448" y="845"/>
                  </a:lnTo>
                  <a:lnTo>
                    <a:pt x="455" y="845"/>
                  </a:lnTo>
                  <a:lnTo>
                    <a:pt x="455" y="838"/>
                  </a:lnTo>
                  <a:lnTo>
                    <a:pt x="455" y="832"/>
                  </a:lnTo>
                  <a:lnTo>
                    <a:pt x="455" y="826"/>
                  </a:lnTo>
                  <a:lnTo>
                    <a:pt x="455" y="819"/>
                  </a:lnTo>
                  <a:lnTo>
                    <a:pt x="455" y="813"/>
                  </a:lnTo>
                  <a:lnTo>
                    <a:pt x="455" y="806"/>
                  </a:lnTo>
                  <a:lnTo>
                    <a:pt x="455" y="800"/>
                  </a:lnTo>
                  <a:lnTo>
                    <a:pt x="461" y="800"/>
                  </a:lnTo>
                  <a:lnTo>
                    <a:pt x="468" y="800"/>
                  </a:lnTo>
                  <a:lnTo>
                    <a:pt x="468" y="794"/>
                  </a:lnTo>
                  <a:lnTo>
                    <a:pt x="474" y="794"/>
                  </a:lnTo>
                  <a:lnTo>
                    <a:pt x="474" y="787"/>
                  </a:lnTo>
                  <a:lnTo>
                    <a:pt x="468" y="787"/>
                  </a:lnTo>
                  <a:lnTo>
                    <a:pt x="468" y="781"/>
                  </a:lnTo>
                  <a:lnTo>
                    <a:pt x="461" y="781"/>
                  </a:lnTo>
                  <a:lnTo>
                    <a:pt x="468" y="781"/>
                  </a:lnTo>
                  <a:lnTo>
                    <a:pt x="468" y="774"/>
                  </a:lnTo>
                  <a:lnTo>
                    <a:pt x="474" y="781"/>
                  </a:lnTo>
                  <a:lnTo>
                    <a:pt x="474" y="774"/>
                  </a:lnTo>
                  <a:lnTo>
                    <a:pt x="474" y="768"/>
                  </a:lnTo>
                  <a:lnTo>
                    <a:pt x="480" y="768"/>
                  </a:lnTo>
                  <a:lnTo>
                    <a:pt x="487" y="762"/>
                  </a:lnTo>
                  <a:lnTo>
                    <a:pt x="493" y="762"/>
                  </a:lnTo>
                  <a:lnTo>
                    <a:pt x="487" y="762"/>
                  </a:lnTo>
                  <a:lnTo>
                    <a:pt x="493" y="755"/>
                  </a:lnTo>
                  <a:lnTo>
                    <a:pt x="487" y="755"/>
                  </a:lnTo>
                  <a:lnTo>
                    <a:pt x="480" y="755"/>
                  </a:lnTo>
                  <a:lnTo>
                    <a:pt x="474" y="755"/>
                  </a:lnTo>
                  <a:lnTo>
                    <a:pt x="468" y="755"/>
                  </a:lnTo>
                  <a:lnTo>
                    <a:pt x="461" y="755"/>
                  </a:lnTo>
                  <a:lnTo>
                    <a:pt x="455" y="755"/>
                  </a:lnTo>
                  <a:lnTo>
                    <a:pt x="448" y="755"/>
                  </a:lnTo>
                  <a:lnTo>
                    <a:pt x="448" y="762"/>
                  </a:lnTo>
                  <a:lnTo>
                    <a:pt x="442" y="762"/>
                  </a:lnTo>
                  <a:lnTo>
                    <a:pt x="436" y="762"/>
                  </a:lnTo>
                  <a:lnTo>
                    <a:pt x="429" y="755"/>
                  </a:lnTo>
                  <a:lnTo>
                    <a:pt x="423" y="755"/>
                  </a:lnTo>
                  <a:lnTo>
                    <a:pt x="423" y="762"/>
                  </a:lnTo>
                  <a:lnTo>
                    <a:pt x="423" y="755"/>
                  </a:lnTo>
                  <a:lnTo>
                    <a:pt x="416" y="755"/>
                  </a:lnTo>
                  <a:lnTo>
                    <a:pt x="416" y="762"/>
                  </a:lnTo>
                  <a:lnTo>
                    <a:pt x="416" y="755"/>
                  </a:lnTo>
                  <a:lnTo>
                    <a:pt x="423" y="755"/>
                  </a:lnTo>
                  <a:lnTo>
                    <a:pt x="423" y="749"/>
                  </a:lnTo>
                  <a:lnTo>
                    <a:pt x="429" y="749"/>
                  </a:lnTo>
                  <a:lnTo>
                    <a:pt x="429" y="742"/>
                  </a:lnTo>
                  <a:lnTo>
                    <a:pt x="436" y="742"/>
                  </a:lnTo>
                  <a:lnTo>
                    <a:pt x="436" y="736"/>
                  </a:lnTo>
                  <a:lnTo>
                    <a:pt x="429" y="736"/>
                  </a:lnTo>
                  <a:lnTo>
                    <a:pt x="429" y="730"/>
                  </a:lnTo>
                  <a:lnTo>
                    <a:pt x="423" y="730"/>
                  </a:lnTo>
                  <a:lnTo>
                    <a:pt x="423" y="736"/>
                  </a:lnTo>
                  <a:lnTo>
                    <a:pt x="416" y="736"/>
                  </a:lnTo>
                  <a:lnTo>
                    <a:pt x="416" y="730"/>
                  </a:lnTo>
                  <a:lnTo>
                    <a:pt x="416" y="723"/>
                  </a:lnTo>
                  <a:lnTo>
                    <a:pt x="416" y="717"/>
                  </a:lnTo>
                  <a:lnTo>
                    <a:pt x="416" y="710"/>
                  </a:lnTo>
                  <a:lnTo>
                    <a:pt x="410" y="710"/>
                  </a:lnTo>
                  <a:lnTo>
                    <a:pt x="410" y="704"/>
                  </a:lnTo>
                  <a:lnTo>
                    <a:pt x="403" y="704"/>
                  </a:lnTo>
                  <a:lnTo>
                    <a:pt x="403" y="698"/>
                  </a:lnTo>
                  <a:lnTo>
                    <a:pt x="397" y="698"/>
                  </a:lnTo>
                  <a:lnTo>
                    <a:pt x="391" y="698"/>
                  </a:lnTo>
                  <a:lnTo>
                    <a:pt x="391" y="691"/>
                  </a:lnTo>
                  <a:lnTo>
                    <a:pt x="397" y="691"/>
                  </a:lnTo>
                  <a:lnTo>
                    <a:pt x="391" y="691"/>
                  </a:lnTo>
                  <a:lnTo>
                    <a:pt x="397" y="691"/>
                  </a:lnTo>
                  <a:lnTo>
                    <a:pt x="397" y="685"/>
                  </a:lnTo>
                  <a:lnTo>
                    <a:pt x="403" y="685"/>
                  </a:lnTo>
                  <a:lnTo>
                    <a:pt x="403" y="678"/>
                  </a:lnTo>
                  <a:lnTo>
                    <a:pt x="403" y="672"/>
                  </a:lnTo>
                  <a:lnTo>
                    <a:pt x="403" y="666"/>
                  </a:lnTo>
                  <a:lnTo>
                    <a:pt x="397" y="666"/>
                  </a:lnTo>
                  <a:lnTo>
                    <a:pt x="391" y="666"/>
                  </a:lnTo>
                  <a:lnTo>
                    <a:pt x="391" y="659"/>
                  </a:lnTo>
                  <a:lnTo>
                    <a:pt x="391" y="653"/>
                  </a:lnTo>
                  <a:lnTo>
                    <a:pt x="384" y="653"/>
                  </a:lnTo>
                  <a:lnTo>
                    <a:pt x="384" y="659"/>
                  </a:lnTo>
                  <a:lnTo>
                    <a:pt x="384" y="653"/>
                  </a:lnTo>
                  <a:lnTo>
                    <a:pt x="384" y="659"/>
                  </a:lnTo>
                  <a:lnTo>
                    <a:pt x="378" y="659"/>
                  </a:lnTo>
                  <a:lnTo>
                    <a:pt x="378" y="653"/>
                  </a:lnTo>
                  <a:lnTo>
                    <a:pt x="378" y="659"/>
                  </a:lnTo>
                  <a:lnTo>
                    <a:pt x="371" y="659"/>
                  </a:lnTo>
                  <a:lnTo>
                    <a:pt x="371" y="666"/>
                  </a:lnTo>
                  <a:lnTo>
                    <a:pt x="365" y="666"/>
                  </a:lnTo>
                  <a:lnTo>
                    <a:pt x="359" y="666"/>
                  </a:lnTo>
                  <a:lnTo>
                    <a:pt x="352" y="666"/>
                  </a:lnTo>
                  <a:lnTo>
                    <a:pt x="346" y="659"/>
                  </a:lnTo>
                  <a:lnTo>
                    <a:pt x="339" y="659"/>
                  </a:lnTo>
                  <a:lnTo>
                    <a:pt x="333" y="653"/>
                  </a:lnTo>
                  <a:lnTo>
                    <a:pt x="327" y="653"/>
                  </a:lnTo>
                  <a:lnTo>
                    <a:pt x="320" y="653"/>
                  </a:lnTo>
                  <a:lnTo>
                    <a:pt x="320" y="659"/>
                  </a:lnTo>
                  <a:lnTo>
                    <a:pt x="314" y="659"/>
                  </a:lnTo>
                  <a:lnTo>
                    <a:pt x="314" y="666"/>
                  </a:lnTo>
                  <a:lnTo>
                    <a:pt x="320" y="666"/>
                  </a:lnTo>
                  <a:lnTo>
                    <a:pt x="320" y="672"/>
                  </a:lnTo>
                  <a:lnTo>
                    <a:pt x="314" y="672"/>
                  </a:lnTo>
                  <a:lnTo>
                    <a:pt x="307" y="672"/>
                  </a:lnTo>
                  <a:lnTo>
                    <a:pt x="301" y="672"/>
                  </a:lnTo>
                  <a:lnTo>
                    <a:pt x="301" y="666"/>
                  </a:lnTo>
                  <a:lnTo>
                    <a:pt x="295" y="659"/>
                  </a:lnTo>
                  <a:lnTo>
                    <a:pt x="295" y="653"/>
                  </a:lnTo>
                  <a:lnTo>
                    <a:pt x="288" y="653"/>
                  </a:lnTo>
                  <a:lnTo>
                    <a:pt x="282" y="653"/>
                  </a:lnTo>
                  <a:lnTo>
                    <a:pt x="282" y="646"/>
                  </a:lnTo>
                  <a:lnTo>
                    <a:pt x="282" y="640"/>
                  </a:lnTo>
                  <a:lnTo>
                    <a:pt x="282" y="634"/>
                  </a:lnTo>
                  <a:lnTo>
                    <a:pt x="275" y="627"/>
                  </a:lnTo>
                  <a:lnTo>
                    <a:pt x="269" y="621"/>
                  </a:lnTo>
                  <a:lnTo>
                    <a:pt x="269" y="608"/>
                  </a:lnTo>
                  <a:lnTo>
                    <a:pt x="263" y="595"/>
                  </a:lnTo>
                  <a:lnTo>
                    <a:pt x="256" y="582"/>
                  </a:lnTo>
                  <a:lnTo>
                    <a:pt x="256" y="576"/>
                  </a:lnTo>
                  <a:lnTo>
                    <a:pt x="250" y="570"/>
                  </a:lnTo>
                  <a:lnTo>
                    <a:pt x="237" y="563"/>
                  </a:lnTo>
                  <a:lnTo>
                    <a:pt x="231" y="557"/>
                  </a:lnTo>
                  <a:lnTo>
                    <a:pt x="224" y="550"/>
                  </a:lnTo>
                  <a:lnTo>
                    <a:pt x="211" y="550"/>
                  </a:lnTo>
                  <a:lnTo>
                    <a:pt x="199" y="544"/>
                  </a:lnTo>
                  <a:lnTo>
                    <a:pt x="192" y="538"/>
                  </a:lnTo>
                  <a:lnTo>
                    <a:pt x="186" y="538"/>
                  </a:lnTo>
                  <a:lnTo>
                    <a:pt x="186" y="531"/>
                  </a:lnTo>
                  <a:lnTo>
                    <a:pt x="179" y="512"/>
                  </a:lnTo>
                  <a:lnTo>
                    <a:pt x="173" y="512"/>
                  </a:lnTo>
                  <a:lnTo>
                    <a:pt x="173" y="506"/>
                  </a:lnTo>
                  <a:lnTo>
                    <a:pt x="167" y="499"/>
                  </a:lnTo>
                  <a:lnTo>
                    <a:pt x="154" y="499"/>
                  </a:lnTo>
                  <a:lnTo>
                    <a:pt x="135" y="493"/>
                  </a:lnTo>
                  <a:lnTo>
                    <a:pt x="128" y="486"/>
                  </a:lnTo>
                  <a:lnTo>
                    <a:pt x="122" y="486"/>
                  </a:lnTo>
                  <a:lnTo>
                    <a:pt x="122" y="480"/>
                  </a:lnTo>
                  <a:lnTo>
                    <a:pt x="115" y="480"/>
                  </a:lnTo>
                  <a:lnTo>
                    <a:pt x="109" y="480"/>
                  </a:lnTo>
                  <a:lnTo>
                    <a:pt x="103" y="474"/>
                  </a:lnTo>
                  <a:lnTo>
                    <a:pt x="96" y="474"/>
                  </a:lnTo>
                  <a:lnTo>
                    <a:pt x="90" y="474"/>
                  </a:lnTo>
                  <a:lnTo>
                    <a:pt x="83" y="467"/>
                  </a:lnTo>
                  <a:lnTo>
                    <a:pt x="77" y="467"/>
                  </a:lnTo>
                  <a:lnTo>
                    <a:pt x="71" y="461"/>
                  </a:lnTo>
                  <a:lnTo>
                    <a:pt x="64" y="461"/>
                  </a:lnTo>
                  <a:lnTo>
                    <a:pt x="64" y="454"/>
                  </a:lnTo>
                  <a:lnTo>
                    <a:pt x="58" y="448"/>
                  </a:lnTo>
                  <a:lnTo>
                    <a:pt x="58" y="435"/>
                  </a:lnTo>
                  <a:lnTo>
                    <a:pt x="58" y="422"/>
                  </a:lnTo>
                  <a:lnTo>
                    <a:pt x="51" y="403"/>
                  </a:lnTo>
                  <a:lnTo>
                    <a:pt x="51" y="397"/>
                  </a:lnTo>
                  <a:lnTo>
                    <a:pt x="51" y="390"/>
                  </a:lnTo>
                  <a:lnTo>
                    <a:pt x="58" y="390"/>
                  </a:lnTo>
                  <a:lnTo>
                    <a:pt x="58" y="384"/>
                  </a:lnTo>
                  <a:lnTo>
                    <a:pt x="64" y="384"/>
                  </a:lnTo>
                  <a:lnTo>
                    <a:pt x="64" y="377"/>
                  </a:lnTo>
                  <a:lnTo>
                    <a:pt x="58" y="371"/>
                  </a:lnTo>
                  <a:lnTo>
                    <a:pt x="64" y="371"/>
                  </a:lnTo>
                  <a:lnTo>
                    <a:pt x="64" y="365"/>
                  </a:lnTo>
                  <a:lnTo>
                    <a:pt x="64" y="358"/>
                  </a:lnTo>
                  <a:lnTo>
                    <a:pt x="64" y="352"/>
                  </a:lnTo>
                  <a:lnTo>
                    <a:pt x="58" y="352"/>
                  </a:lnTo>
                  <a:lnTo>
                    <a:pt x="64" y="345"/>
                  </a:lnTo>
                  <a:lnTo>
                    <a:pt x="64" y="339"/>
                  </a:lnTo>
                  <a:lnTo>
                    <a:pt x="64" y="333"/>
                  </a:lnTo>
                  <a:lnTo>
                    <a:pt x="71" y="333"/>
                  </a:lnTo>
                  <a:lnTo>
                    <a:pt x="71" y="326"/>
                  </a:lnTo>
                  <a:lnTo>
                    <a:pt x="77" y="326"/>
                  </a:lnTo>
                  <a:lnTo>
                    <a:pt x="77" y="320"/>
                  </a:lnTo>
                  <a:lnTo>
                    <a:pt x="83" y="320"/>
                  </a:lnTo>
                  <a:lnTo>
                    <a:pt x="83" y="313"/>
                  </a:lnTo>
                  <a:lnTo>
                    <a:pt x="90" y="313"/>
                  </a:lnTo>
                  <a:lnTo>
                    <a:pt x="90" y="307"/>
                  </a:lnTo>
                  <a:lnTo>
                    <a:pt x="96" y="307"/>
                  </a:lnTo>
                  <a:lnTo>
                    <a:pt x="96" y="301"/>
                  </a:lnTo>
                  <a:lnTo>
                    <a:pt x="103" y="301"/>
                  </a:lnTo>
                  <a:lnTo>
                    <a:pt x="103" y="294"/>
                  </a:lnTo>
                  <a:lnTo>
                    <a:pt x="109" y="294"/>
                  </a:lnTo>
                  <a:lnTo>
                    <a:pt x="109" y="288"/>
                  </a:lnTo>
                  <a:lnTo>
                    <a:pt x="109" y="281"/>
                  </a:lnTo>
                  <a:lnTo>
                    <a:pt x="109" y="275"/>
                  </a:lnTo>
                  <a:lnTo>
                    <a:pt x="103" y="269"/>
                  </a:lnTo>
                  <a:lnTo>
                    <a:pt x="103" y="262"/>
                  </a:lnTo>
                  <a:lnTo>
                    <a:pt x="103" y="256"/>
                  </a:lnTo>
                  <a:lnTo>
                    <a:pt x="103" y="249"/>
                  </a:lnTo>
                  <a:lnTo>
                    <a:pt x="103" y="243"/>
                  </a:lnTo>
                  <a:lnTo>
                    <a:pt x="103" y="237"/>
                  </a:lnTo>
                  <a:lnTo>
                    <a:pt x="109" y="237"/>
                  </a:lnTo>
                  <a:lnTo>
                    <a:pt x="109" y="230"/>
                  </a:lnTo>
                  <a:lnTo>
                    <a:pt x="115" y="224"/>
                  </a:lnTo>
                  <a:lnTo>
                    <a:pt x="115" y="217"/>
                  </a:lnTo>
                  <a:lnTo>
                    <a:pt x="115" y="211"/>
                  </a:lnTo>
                  <a:lnTo>
                    <a:pt x="122" y="211"/>
                  </a:lnTo>
                  <a:lnTo>
                    <a:pt x="122" y="205"/>
                  </a:lnTo>
                  <a:lnTo>
                    <a:pt x="122" y="198"/>
                  </a:lnTo>
                  <a:lnTo>
                    <a:pt x="122" y="192"/>
                  </a:lnTo>
                  <a:lnTo>
                    <a:pt x="122" y="185"/>
                  </a:lnTo>
                  <a:lnTo>
                    <a:pt x="115" y="185"/>
                  </a:lnTo>
                  <a:lnTo>
                    <a:pt x="115" y="179"/>
                  </a:lnTo>
                  <a:lnTo>
                    <a:pt x="122" y="173"/>
                  </a:lnTo>
                  <a:lnTo>
                    <a:pt x="122" y="166"/>
                  </a:lnTo>
                  <a:lnTo>
                    <a:pt x="122" y="160"/>
                  </a:lnTo>
                  <a:lnTo>
                    <a:pt x="128" y="160"/>
                  </a:lnTo>
                  <a:lnTo>
                    <a:pt x="135" y="153"/>
                  </a:lnTo>
                  <a:lnTo>
                    <a:pt x="141" y="153"/>
                  </a:lnTo>
                  <a:lnTo>
                    <a:pt x="141" y="147"/>
                  </a:lnTo>
                  <a:lnTo>
                    <a:pt x="147" y="147"/>
                  </a:lnTo>
                  <a:lnTo>
                    <a:pt x="154" y="147"/>
                  </a:lnTo>
                  <a:lnTo>
                    <a:pt x="160" y="147"/>
                  </a:lnTo>
                  <a:lnTo>
                    <a:pt x="160" y="141"/>
                  </a:lnTo>
                  <a:lnTo>
                    <a:pt x="160" y="134"/>
                  </a:lnTo>
                  <a:lnTo>
                    <a:pt x="160" y="128"/>
                  </a:lnTo>
                  <a:lnTo>
                    <a:pt x="160" y="121"/>
                  </a:lnTo>
                  <a:lnTo>
                    <a:pt x="154" y="121"/>
                  </a:lnTo>
                  <a:lnTo>
                    <a:pt x="154" y="115"/>
                  </a:lnTo>
                  <a:lnTo>
                    <a:pt x="154" y="102"/>
                  </a:lnTo>
                  <a:lnTo>
                    <a:pt x="154" y="96"/>
                  </a:lnTo>
                  <a:lnTo>
                    <a:pt x="154" y="77"/>
                  </a:lnTo>
                  <a:lnTo>
                    <a:pt x="154" y="70"/>
                  </a:lnTo>
                  <a:lnTo>
                    <a:pt x="154" y="57"/>
                  </a:lnTo>
                  <a:lnTo>
                    <a:pt x="154" y="51"/>
                  </a:lnTo>
                  <a:lnTo>
                    <a:pt x="147" y="45"/>
                  </a:lnTo>
                  <a:lnTo>
                    <a:pt x="141" y="38"/>
                  </a:lnTo>
                  <a:lnTo>
                    <a:pt x="135" y="38"/>
                  </a:lnTo>
                  <a:lnTo>
                    <a:pt x="122" y="32"/>
                  </a:lnTo>
                  <a:lnTo>
                    <a:pt x="115" y="32"/>
                  </a:lnTo>
                  <a:lnTo>
                    <a:pt x="103" y="25"/>
                  </a:lnTo>
                  <a:lnTo>
                    <a:pt x="96" y="32"/>
                  </a:lnTo>
                  <a:lnTo>
                    <a:pt x="83" y="32"/>
                  </a:lnTo>
                  <a:lnTo>
                    <a:pt x="77" y="32"/>
                  </a:lnTo>
                  <a:lnTo>
                    <a:pt x="71" y="38"/>
                  </a:lnTo>
                  <a:lnTo>
                    <a:pt x="64" y="38"/>
                  </a:lnTo>
                  <a:lnTo>
                    <a:pt x="58" y="38"/>
                  </a:lnTo>
                  <a:lnTo>
                    <a:pt x="51" y="45"/>
                  </a:lnTo>
                  <a:lnTo>
                    <a:pt x="45" y="45"/>
                  </a:lnTo>
                  <a:lnTo>
                    <a:pt x="38" y="38"/>
                  </a:lnTo>
                  <a:lnTo>
                    <a:pt x="32" y="38"/>
                  </a:lnTo>
                  <a:lnTo>
                    <a:pt x="26" y="38"/>
                  </a:lnTo>
                  <a:lnTo>
                    <a:pt x="26" y="32"/>
                  </a:lnTo>
                  <a:lnTo>
                    <a:pt x="19" y="32"/>
                  </a:lnTo>
                  <a:lnTo>
                    <a:pt x="13" y="25"/>
                  </a:lnTo>
                  <a:lnTo>
                    <a:pt x="6" y="25"/>
                  </a:lnTo>
                  <a:lnTo>
                    <a:pt x="0" y="25"/>
                  </a:lnTo>
                  <a:lnTo>
                    <a:pt x="0" y="32"/>
                  </a:lnTo>
                  <a:lnTo>
                    <a:pt x="0" y="25"/>
                  </a:lnTo>
                  <a:lnTo>
                    <a:pt x="0" y="19"/>
                  </a:lnTo>
                  <a:lnTo>
                    <a:pt x="0" y="13"/>
                  </a:lnTo>
                  <a:lnTo>
                    <a:pt x="0" y="6"/>
                  </a:lnTo>
                  <a:lnTo>
                    <a:pt x="0" y="0"/>
                  </a:lnTo>
                  <a:lnTo>
                    <a:pt x="6" y="0"/>
                  </a:lnTo>
                  <a:lnTo>
                    <a:pt x="19" y="0"/>
                  </a:lnTo>
                  <a:lnTo>
                    <a:pt x="32" y="6"/>
                  </a:lnTo>
                  <a:lnTo>
                    <a:pt x="38" y="6"/>
                  </a:lnTo>
                  <a:lnTo>
                    <a:pt x="45" y="6"/>
                  </a:lnTo>
                  <a:lnTo>
                    <a:pt x="64" y="13"/>
                  </a:lnTo>
                  <a:lnTo>
                    <a:pt x="77" y="13"/>
                  </a:lnTo>
                  <a:lnTo>
                    <a:pt x="96" y="19"/>
                  </a:lnTo>
                  <a:lnTo>
                    <a:pt x="103" y="19"/>
                  </a:lnTo>
                  <a:lnTo>
                    <a:pt x="115" y="19"/>
                  </a:lnTo>
                  <a:lnTo>
                    <a:pt x="141" y="25"/>
                  </a:lnTo>
                  <a:lnTo>
                    <a:pt x="160" y="32"/>
                  </a:lnTo>
                  <a:lnTo>
                    <a:pt x="186" y="32"/>
                  </a:lnTo>
                  <a:lnTo>
                    <a:pt x="205" y="38"/>
                  </a:lnTo>
                  <a:lnTo>
                    <a:pt x="211" y="45"/>
                  </a:lnTo>
                  <a:lnTo>
                    <a:pt x="218" y="45"/>
                  </a:lnTo>
                  <a:lnTo>
                    <a:pt x="250" y="51"/>
                  </a:lnTo>
                  <a:lnTo>
                    <a:pt x="288" y="57"/>
                  </a:lnTo>
                  <a:lnTo>
                    <a:pt x="327" y="64"/>
                  </a:lnTo>
                  <a:lnTo>
                    <a:pt x="352" y="70"/>
                  </a:lnTo>
                  <a:lnTo>
                    <a:pt x="371" y="70"/>
                  </a:lnTo>
                  <a:lnTo>
                    <a:pt x="391" y="77"/>
                  </a:lnTo>
                  <a:lnTo>
                    <a:pt x="410" y="77"/>
                  </a:lnTo>
                  <a:lnTo>
                    <a:pt x="474" y="96"/>
                  </a:lnTo>
                  <a:lnTo>
                    <a:pt x="487" y="96"/>
                  </a:lnTo>
                  <a:lnTo>
                    <a:pt x="500" y="96"/>
                  </a:lnTo>
                  <a:lnTo>
                    <a:pt x="519" y="102"/>
                  </a:lnTo>
                  <a:lnTo>
                    <a:pt x="589" y="115"/>
                  </a:lnTo>
                  <a:lnTo>
                    <a:pt x="589" y="121"/>
                  </a:lnTo>
                  <a:lnTo>
                    <a:pt x="589" y="128"/>
                  </a:lnTo>
                  <a:lnTo>
                    <a:pt x="583" y="128"/>
                  </a:lnTo>
                  <a:lnTo>
                    <a:pt x="583" y="134"/>
                  </a:lnTo>
                  <a:lnTo>
                    <a:pt x="589" y="134"/>
                  </a:lnTo>
                  <a:lnTo>
                    <a:pt x="596" y="134"/>
                  </a:lnTo>
                  <a:lnTo>
                    <a:pt x="596" y="141"/>
                  </a:lnTo>
                  <a:lnTo>
                    <a:pt x="596" y="147"/>
                  </a:lnTo>
                  <a:lnTo>
                    <a:pt x="602" y="147"/>
                  </a:lnTo>
                  <a:lnTo>
                    <a:pt x="602" y="153"/>
                  </a:lnTo>
                  <a:lnTo>
                    <a:pt x="596" y="153"/>
                  </a:lnTo>
                  <a:lnTo>
                    <a:pt x="596" y="160"/>
                  </a:lnTo>
                  <a:lnTo>
                    <a:pt x="596" y="166"/>
                  </a:lnTo>
                  <a:lnTo>
                    <a:pt x="596" y="173"/>
                  </a:lnTo>
                  <a:lnTo>
                    <a:pt x="596" y="179"/>
                  </a:lnTo>
                  <a:lnTo>
                    <a:pt x="589" y="179"/>
                  </a:lnTo>
                  <a:lnTo>
                    <a:pt x="589" y="185"/>
                  </a:lnTo>
                  <a:lnTo>
                    <a:pt x="583" y="185"/>
                  </a:lnTo>
                  <a:lnTo>
                    <a:pt x="589" y="185"/>
                  </a:lnTo>
                  <a:lnTo>
                    <a:pt x="589" y="192"/>
                  </a:lnTo>
                  <a:lnTo>
                    <a:pt x="596" y="192"/>
                  </a:lnTo>
                  <a:lnTo>
                    <a:pt x="666" y="153"/>
                  </a:lnTo>
                  <a:lnTo>
                    <a:pt x="679" y="147"/>
                  </a:lnTo>
                  <a:lnTo>
                    <a:pt x="730" y="128"/>
                  </a:lnTo>
                  <a:lnTo>
                    <a:pt x="781" y="128"/>
                  </a:lnTo>
                  <a:lnTo>
                    <a:pt x="801" y="128"/>
                  </a:lnTo>
                  <a:lnTo>
                    <a:pt x="826" y="128"/>
                  </a:lnTo>
                  <a:lnTo>
                    <a:pt x="903" y="128"/>
                  </a:lnTo>
                  <a:lnTo>
                    <a:pt x="916" y="128"/>
                  </a:lnTo>
                  <a:lnTo>
                    <a:pt x="941" y="128"/>
                  </a:lnTo>
                  <a:lnTo>
                    <a:pt x="948" y="128"/>
                  </a:lnTo>
                  <a:lnTo>
                    <a:pt x="967" y="128"/>
                  </a:lnTo>
                  <a:lnTo>
                    <a:pt x="948" y="192"/>
                  </a:lnTo>
                  <a:lnTo>
                    <a:pt x="954" y="211"/>
                  </a:lnTo>
                  <a:lnTo>
                    <a:pt x="954" y="237"/>
                  </a:lnTo>
                  <a:lnTo>
                    <a:pt x="935" y="256"/>
                  </a:lnTo>
                  <a:lnTo>
                    <a:pt x="935" y="294"/>
                  </a:lnTo>
                  <a:lnTo>
                    <a:pt x="922" y="307"/>
                  </a:lnTo>
                  <a:lnTo>
                    <a:pt x="884" y="352"/>
                  </a:lnTo>
                  <a:lnTo>
                    <a:pt x="865" y="377"/>
                  </a:lnTo>
                  <a:lnTo>
                    <a:pt x="858" y="403"/>
                  </a:lnTo>
                  <a:lnTo>
                    <a:pt x="865" y="448"/>
                  </a:lnTo>
                  <a:lnTo>
                    <a:pt x="865" y="467"/>
                  </a:lnTo>
                  <a:lnTo>
                    <a:pt x="865" y="512"/>
                  </a:lnTo>
                  <a:lnTo>
                    <a:pt x="845" y="570"/>
                  </a:lnTo>
                  <a:lnTo>
                    <a:pt x="839" y="685"/>
                  </a:lnTo>
                  <a:lnTo>
                    <a:pt x="845" y="698"/>
                  </a:lnTo>
                  <a:lnTo>
                    <a:pt x="961" y="774"/>
                  </a:lnTo>
                  <a:lnTo>
                    <a:pt x="1044" y="838"/>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pPr algn="ctr">
                <a:lnSpc>
                  <a:spcPct val="107000"/>
                </a:lnSpc>
                <a:spcAft>
                  <a:spcPts val="800"/>
                </a:spcAft>
              </a:pPr>
              <a:r>
                <a:rPr lang="fr-FR" sz="1100" noProof="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56" name="Freeform 227">
              <a:extLst>
                <a:ext uri="{FF2B5EF4-FFF2-40B4-BE49-F238E27FC236}">
                  <a16:creationId xmlns:a16="http://schemas.microsoft.com/office/drawing/2014/main" id="{B53B980B-531F-CBBC-7972-B53B8151EDA6}"/>
                </a:ext>
              </a:extLst>
            </p:cNvPr>
            <p:cNvSpPr>
              <a:spLocks/>
            </p:cNvSpPr>
            <p:nvPr/>
          </p:nvSpPr>
          <p:spPr bwMode="gray">
            <a:xfrm>
              <a:off x="3977881" y="2977587"/>
              <a:ext cx="752447" cy="931534"/>
            </a:xfrm>
            <a:custGeom>
              <a:avLst/>
              <a:gdLst>
                <a:gd name="T0" fmla="*/ 967 w 1166"/>
                <a:gd name="T1" fmla="*/ 864 h 1293"/>
                <a:gd name="T2" fmla="*/ 788 w 1166"/>
                <a:gd name="T3" fmla="*/ 877 h 1293"/>
                <a:gd name="T4" fmla="*/ 788 w 1166"/>
                <a:gd name="T5" fmla="*/ 922 h 1293"/>
                <a:gd name="T6" fmla="*/ 807 w 1166"/>
                <a:gd name="T7" fmla="*/ 980 h 1293"/>
                <a:gd name="T8" fmla="*/ 813 w 1166"/>
                <a:gd name="T9" fmla="*/ 1005 h 1293"/>
                <a:gd name="T10" fmla="*/ 820 w 1166"/>
                <a:gd name="T11" fmla="*/ 1044 h 1293"/>
                <a:gd name="T12" fmla="*/ 807 w 1166"/>
                <a:gd name="T13" fmla="*/ 1088 h 1293"/>
                <a:gd name="T14" fmla="*/ 807 w 1166"/>
                <a:gd name="T15" fmla="*/ 1146 h 1293"/>
                <a:gd name="T16" fmla="*/ 769 w 1166"/>
                <a:gd name="T17" fmla="*/ 1191 h 1293"/>
                <a:gd name="T18" fmla="*/ 724 w 1166"/>
                <a:gd name="T19" fmla="*/ 1217 h 1293"/>
                <a:gd name="T20" fmla="*/ 647 w 1166"/>
                <a:gd name="T21" fmla="*/ 1229 h 1293"/>
                <a:gd name="T22" fmla="*/ 583 w 1166"/>
                <a:gd name="T23" fmla="*/ 1229 h 1293"/>
                <a:gd name="T24" fmla="*/ 525 w 1166"/>
                <a:gd name="T25" fmla="*/ 1217 h 1293"/>
                <a:gd name="T26" fmla="*/ 461 w 1166"/>
                <a:gd name="T27" fmla="*/ 1236 h 1293"/>
                <a:gd name="T28" fmla="*/ 397 w 1166"/>
                <a:gd name="T29" fmla="*/ 1229 h 1293"/>
                <a:gd name="T30" fmla="*/ 307 w 1166"/>
                <a:gd name="T31" fmla="*/ 1268 h 1293"/>
                <a:gd name="T32" fmla="*/ 250 w 1166"/>
                <a:gd name="T33" fmla="*/ 1287 h 1293"/>
                <a:gd name="T34" fmla="*/ 211 w 1166"/>
                <a:gd name="T35" fmla="*/ 1236 h 1293"/>
                <a:gd name="T36" fmla="*/ 205 w 1166"/>
                <a:gd name="T37" fmla="*/ 1165 h 1293"/>
                <a:gd name="T38" fmla="*/ 199 w 1166"/>
                <a:gd name="T39" fmla="*/ 1095 h 1293"/>
                <a:gd name="T40" fmla="*/ 211 w 1166"/>
                <a:gd name="T41" fmla="*/ 1031 h 1293"/>
                <a:gd name="T42" fmla="*/ 231 w 1166"/>
                <a:gd name="T43" fmla="*/ 992 h 1293"/>
                <a:gd name="T44" fmla="*/ 282 w 1166"/>
                <a:gd name="T45" fmla="*/ 941 h 1293"/>
                <a:gd name="T46" fmla="*/ 327 w 1166"/>
                <a:gd name="T47" fmla="*/ 896 h 1293"/>
                <a:gd name="T48" fmla="*/ 301 w 1166"/>
                <a:gd name="T49" fmla="*/ 839 h 1293"/>
                <a:gd name="T50" fmla="*/ 256 w 1166"/>
                <a:gd name="T51" fmla="*/ 794 h 1293"/>
                <a:gd name="T52" fmla="*/ 231 w 1166"/>
                <a:gd name="T53" fmla="*/ 743 h 1293"/>
                <a:gd name="T54" fmla="*/ 186 w 1166"/>
                <a:gd name="T55" fmla="*/ 711 h 1293"/>
                <a:gd name="T56" fmla="*/ 147 w 1166"/>
                <a:gd name="T57" fmla="*/ 679 h 1293"/>
                <a:gd name="T58" fmla="*/ 109 w 1166"/>
                <a:gd name="T59" fmla="*/ 647 h 1293"/>
                <a:gd name="T60" fmla="*/ 19 w 1166"/>
                <a:gd name="T61" fmla="*/ 538 h 1293"/>
                <a:gd name="T62" fmla="*/ 13 w 1166"/>
                <a:gd name="T63" fmla="*/ 499 h 1293"/>
                <a:gd name="T64" fmla="*/ 19 w 1166"/>
                <a:gd name="T65" fmla="*/ 474 h 1293"/>
                <a:gd name="T66" fmla="*/ 58 w 1166"/>
                <a:gd name="T67" fmla="*/ 480 h 1293"/>
                <a:gd name="T68" fmla="*/ 77 w 1166"/>
                <a:gd name="T69" fmla="*/ 455 h 1293"/>
                <a:gd name="T70" fmla="*/ 115 w 1166"/>
                <a:gd name="T71" fmla="*/ 448 h 1293"/>
                <a:gd name="T72" fmla="*/ 135 w 1166"/>
                <a:gd name="T73" fmla="*/ 397 h 1293"/>
                <a:gd name="T74" fmla="*/ 173 w 1166"/>
                <a:gd name="T75" fmla="*/ 391 h 1293"/>
                <a:gd name="T76" fmla="*/ 199 w 1166"/>
                <a:gd name="T77" fmla="*/ 352 h 1293"/>
                <a:gd name="T78" fmla="*/ 231 w 1166"/>
                <a:gd name="T79" fmla="*/ 314 h 1293"/>
                <a:gd name="T80" fmla="*/ 256 w 1166"/>
                <a:gd name="T81" fmla="*/ 288 h 1293"/>
                <a:gd name="T82" fmla="*/ 288 w 1166"/>
                <a:gd name="T83" fmla="*/ 263 h 1293"/>
                <a:gd name="T84" fmla="*/ 314 w 1166"/>
                <a:gd name="T85" fmla="*/ 231 h 1293"/>
                <a:gd name="T86" fmla="*/ 359 w 1166"/>
                <a:gd name="T87" fmla="*/ 231 h 1293"/>
                <a:gd name="T88" fmla="*/ 384 w 1166"/>
                <a:gd name="T89" fmla="*/ 250 h 1293"/>
                <a:gd name="T90" fmla="*/ 423 w 1166"/>
                <a:gd name="T91" fmla="*/ 275 h 1293"/>
                <a:gd name="T92" fmla="*/ 474 w 1166"/>
                <a:gd name="T93" fmla="*/ 275 h 1293"/>
                <a:gd name="T94" fmla="*/ 512 w 1166"/>
                <a:gd name="T95" fmla="*/ 269 h 1293"/>
                <a:gd name="T96" fmla="*/ 551 w 1166"/>
                <a:gd name="T97" fmla="*/ 237 h 1293"/>
                <a:gd name="T98" fmla="*/ 576 w 1166"/>
                <a:gd name="T99" fmla="*/ 205 h 1293"/>
                <a:gd name="T100" fmla="*/ 564 w 1166"/>
                <a:gd name="T101" fmla="*/ 122 h 1293"/>
                <a:gd name="T102" fmla="*/ 640 w 1166"/>
                <a:gd name="T103" fmla="*/ 19 h 1293"/>
                <a:gd name="T104" fmla="*/ 743 w 1166"/>
                <a:gd name="T105" fmla="*/ 45 h 1293"/>
                <a:gd name="T106" fmla="*/ 788 w 1166"/>
                <a:gd name="T107" fmla="*/ 58 h 1293"/>
                <a:gd name="T108" fmla="*/ 871 w 1166"/>
                <a:gd name="T109" fmla="*/ 45 h 1293"/>
                <a:gd name="T110" fmla="*/ 941 w 1166"/>
                <a:gd name="T111" fmla="*/ 0 h 1293"/>
                <a:gd name="T112" fmla="*/ 1127 w 1166"/>
                <a:gd name="T113" fmla="*/ 179 h 1293"/>
                <a:gd name="T114" fmla="*/ 1166 w 1166"/>
                <a:gd name="T115" fmla="*/ 749 h 1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66" h="1293">
                  <a:moveTo>
                    <a:pt x="1140" y="858"/>
                  </a:moveTo>
                  <a:lnTo>
                    <a:pt x="1108" y="858"/>
                  </a:lnTo>
                  <a:lnTo>
                    <a:pt x="1102" y="858"/>
                  </a:lnTo>
                  <a:lnTo>
                    <a:pt x="1082" y="864"/>
                  </a:lnTo>
                  <a:lnTo>
                    <a:pt x="1070" y="864"/>
                  </a:lnTo>
                  <a:lnTo>
                    <a:pt x="1057" y="864"/>
                  </a:lnTo>
                  <a:lnTo>
                    <a:pt x="1050" y="864"/>
                  </a:lnTo>
                  <a:lnTo>
                    <a:pt x="1031" y="864"/>
                  </a:lnTo>
                  <a:lnTo>
                    <a:pt x="1005" y="864"/>
                  </a:lnTo>
                  <a:lnTo>
                    <a:pt x="993" y="864"/>
                  </a:lnTo>
                  <a:lnTo>
                    <a:pt x="967" y="864"/>
                  </a:lnTo>
                  <a:lnTo>
                    <a:pt x="954" y="864"/>
                  </a:lnTo>
                  <a:lnTo>
                    <a:pt x="922" y="864"/>
                  </a:lnTo>
                  <a:lnTo>
                    <a:pt x="909" y="864"/>
                  </a:lnTo>
                  <a:lnTo>
                    <a:pt x="871" y="864"/>
                  </a:lnTo>
                  <a:lnTo>
                    <a:pt x="826" y="858"/>
                  </a:lnTo>
                  <a:lnTo>
                    <a:pt x="801" y="858"/>
                  </a:lnTo>
                  <a:lnTo>
                    <a:pt x="801" y="864"/>
                  </a:lnTo>
                  <a:lnTo>
                    <a:pt x="794" y="864"/>
                  </a:lnTo>
                  <a:lnTo>
                    <a:pt x="794" y="871"/>
                  </a:lnTo>
                  <a:lnTo>
                    <a:pt x="788" y="871"/>
                  </a:lnTo>
                  <a:lnTo>
                    <a:pt x="788" y="877"/>
                  </a:lnTo>
                  <a:lnTo>
                    <a:pt x="794" y="877"/>
                  </a:lnTo>
                  <a:lnTo>
                    <a:pt x="794" y="884"/>
                  </a:lnTo>
                  <a:lnTo>
                    <a:pt x="788" y="884"/>
                  </a:lnTo>
                  <a:lnTo>
                    <a:pt x="788" y="890"/>
                  </a:lnTo>
                  <a:lnTo>
                    <a:pt x="788" y="896"/>
                  </a:lnTo>
                  <a:lnTo>
                    <a:pt x="794" y="896"/>
                  </a:lnTo>
                  <a:lnTo>
                    <a:pt x="794" y="903"/>
                  </a:lnTo>
                  <a:lnTo>
                    <a:pt x="788" y="903"/>
                  </a:lnTo>
                  <a:lnTo>
                    <a:pt x="788" y="909"/>
                  </a:lnTo>
                  <a:lnTo>
                    <a:pt x="788" y="916"/>
                  </a:lnTo>
                  <a:lnTo>
                    <a:pt x="788" y="922"/>
                  </a:lnTo>
                  <a:lnTo>
                    <a:pt x="794" y="928"/>
                  </a:lnTo>
                  <a:lnTo>
                    <a:pt x="794" y="935"/>
                  </a:lnTo>
                  <a:lnTo>
                    <a:pt x="801" y="935"/>
                  </a:lnTo>
                  <a:lnTo>
                    <a:pt x="801" y="941"/>
                  </a:lnTo>
                  <a:lnTo>
                    <a:pt x="801" y="948"/>
                  </a:lnTo>
                  <a:lnTo>
                    <a:pt x="801" y="954"/>
                  </a:lnTo>
                  <a:lnTo>
                    <a:pt x="801" y="960"/>
                  </a:lnTo>
                  <a:lnTo>
                    <a:pt x="807" y="960"/>
                  </a:lnTo>
                  <a:lnTo>
                    <a:pt x="807" y="967"/>
                  </a:lnTo>
                  <a:lnTo>
                    <a:pt x="807" y="973"/>
                  </a:lnTo>
                  <a:lnTo>
                    <a:pt x="807" y="980"/>
                  </a:lnTo>
                  <a:lnTo>
                    <a:pt x="801" y="980"/>
                  </a:lnTo>
                  <a:lnTo>
                    <a:pt x="801" y="973"/>
                  </a:lnTo>
                  <a:lnTo>
                    <a:pt x="801" y="980"/>
                  </a:lnTo>
                  <a:lnTo>
                    <a:pt x="801" y="986"/>
                  </a:lnTo>
                  <a:lnTo>
                    <a:pt x="807" y="986"/>
                  </a:lnTo>
                  <a:lnTo>
                    <a:pt x="807" y="992"/>
                  </a:lnTo>
                  <a:lnTo>
                    <a:pt x="801" y="992"/>
                  </a:lnTo>
                  <a:lnTo>
                    <a:pt x="801" y="999"/>
                  </a:lnTo>
                  <a:lnTo>
                    <a:pt x="807" y="999"/>
                  </a:lnTo>
                  <a:lnTo>
                    <a:pt x="813" y="999"/>
                  </a:lnTo>
                  <a:lnTo>
                    <a:pt x="813" y="1005"/>
                  </a:lnTo>
                  <a:lnTo>
                    <a:pt x="807" y="1005"/>
                  </a:lnTo>
                  <a:lnTo>
                    <a:pt x="813" y="1005"/>
                  </a:lnTo>
                  <a:lnTo>
                    <a:pt x="820" y="1005"/>
                  </a:lnTo>
                  <a:lnTo>
                    <a:pt x="820" y="1012"/>
                  </a:lnTo>
                  <a:lnTo>
                    <a:pt x="813" y="1012"/>
                  </a:lnTo>
                  <a:lnTo>
                    <a:pt x="813" y="1018"/>
                  </a:lnTo>
                  <a:lnTo>
                    <a:pt x="813" y="1024"/>
                  </a:lnTo>
                  <a:lnTo>
                    <a:pt x="813" y="1031"/>
                  </a:lnTo>
                  <a:lnTo>
                    <a:pt x="813" y="1037"/>
                  </a:lnTo>
                  <a:lnTo>
                    <a:pt x="820" y="1037"/>
                  </a:lnTo>
                  <a:lnTo>
                    <a:pt x="820" y="1044"/>
                  </a:lnTo>
                  <a:lnTo>
                    <a:pt x="813" y="1050"/>
                  </a:lnTo>
                  <a:lnTo>
                    <a:pt x="820" y="1050"/>
                  </a:lnTo>
                  <a:lnTo>
                    <a:pt x="820" y="1056"/>
                  </a:lnTo>
                  <a:lnTo>
                    <a:pt x="813" y="1056"/>
                  </a:lnTo>
                  <a:lnTo>
                    <a:pt x="813" y="1063"/>
                  </a:lnTo>
                  <a:lnTo>
                    <a:pt x="807" y="1063"/>
                  </a:lnTo>
                  <a:lnTo>
                    <a:pt x="807" y="1069"/>
                  </a:lnTo>
                  <a:lnTo>
                    <a:pt x="813" y="1076"/>
                  </a:lnTo>
                  <a:lnTo>
                    <a:pt x="813" y="1082"/>
                  </a:lnTo>
                  <a:lnTo>
                    <a:pt x="813" y="1088"/>
                  </a:lnTo>
                  <a:lnTo>
                    <a:pt x="807" y="1088"/>
                  </a:lnTo>
                  <a:lnTo>
                    <a:pt x="807" y="1095"/>
                  </a:lnTo>
                  <a:lnTo>
                    <a:pt x="813" y="1101"/>
                  </a:lnTo>
                  <a:lnTo>
                    <a:pt x="807" y="1108"/>
                  </a:lnTo>
                  <a:lnTo>
                    <a:pt x="807" y="1114"/>
                  </a:lnTo>
                  <a:lnTo>
                    <a:pt x="813" y="1114"/>
                  </a:lnTo>
                  <a:lnTo>
                    <a:pt x="813" y="1120"/>
                  </a:lnTo>
                  <a:lnTo>
                    <a:pt x="813" y="1127"/>
                  </a:lnTo>
                  <a:lnTo>
                    <a:pt x="813" y="1133"/>
                  </a:lnTo>
                  <a:lnTo>
                    <a:pt x="807" y="1133"/>
                  </a:lnTo>
                  <a:lnTo>
                    <a:pt x="807" y="1140"/>
                  </a:lnTo>
                  <a:lnTo>
                    <a:pt x="807" y="1146"/>
                  </a:lnTo>
                  <a:lnTo>
                    <a:pt x="807" y="1152"/>
                  </a:lnTo>
                  <a:lnTo>
                    <a:pt x="801" y="1159"/>
                  </a:lnTo>
                  <a:lnTo>
                    <a:pt x="794" y="1159"/>
                  </a:lnTo>
                  <a:lnTo>
                    <a:pt x="794" y="1165"/>
                  </a:lnTo>
                  <a:lnTo>
                    <a:pt x="794" y="1172"/>
                  </a:lnTo>
                  <a:lnTo>
                    <a:pt x="788" y="1172"/>
                  </a:lnTo>
                  <a:lnTo>
                    <a:pt x="781" y="1172"/>
                  </a:lnTo>
                  <a:lnTo>
                    <a:pt x="781" y="1178"/>
                  </a:lnTo>
                  <a:lnTo>
                    <a:pt x="775" y="1178"/>
                  </a:lnTo>
                  <a:lnTo>
                    <a:pt x="775" y="1184"/>
                  </a:lnTo>
                  <a:lnTo>
                    <a:pt x="769" y="1191"/>
                  </a:lnTo>
                  <a:lnTo>
                    <a:pt x="762" y="1191"/>
                  </a:lnTo>
                  <a:lnTo>
                    <a:pt x="756" y="1191"/>
                  </a:lnTo>
                  <a:lnTo>
                    <a:pt x="756" y="1197"/>
                  </a:lnTo>
                  <a:lnTo>
                    <a:pt x="749" y="1197"/>
                  </a:lnTo>
                  <a:lnTo>
                    <a:pt x="743" y="1197"/>
                  </a:lnTo>
                  <a:lnTo>
                    <a:pt x="743" y="1204"/>
                  </a:lnTo>
                  <a:lnTo>
                    <a:pt x="737" y="1204"/>
                  </a:lnTo>
                  <a:lnTo>
                    <a:pt x="737" y="1210"/>
                  </a:lnTo>
                  <a:lnTo>
                    <a:pt x="730" y="1210"/>
                  </a:lnTo>
                  <a:lnTo>
                    <a:pt x="730" y="1217"/>
                  </a:lnTo>
                  <a:lnTo>
                    <a:pt x="724" y="1217"/>
                  </a:lnTo>
                  <a:lnTo>
                    <a:pt x="717" y="1217"/>
                  </a:lnTo>
                  <a:lnTo>
                    <a:pt x="711" y="1217"/>
                  </a:lnTo>
                  <a:lnTo>
                    <a:pt x="698" y="1223"/>
                  </a:lnTo>
                  <a:lnTo>
                    <a:pt x="692" y="1223"/>
                  </a:lnTo>
                  <a:lnTo>
                    <a:pt x="685" y="1223"/>
                  </a:lnTo>
                  <a:lnTo>
                    <a:pt x="679" y="1223"/>
                  </a:lnTo>
                  <a:lnTo>
                    <a:pt x="672" y="1223"/>
                  </a:lnTo>
                  <a:lnTo>
                    <a:pt x="666" y="1229"/>
                  </a:lnTo>
                  <a:lnTo>
                    <a:pt x="660" y="1229"/>
                  </a:lnTo>
                  <a:lnTo>
                    <a:pt x="653" y="1229"/>
                  </a:lnTo>
                  <a:lnTo>
                    <a:pt x="647" y="1229"/>
                  </a:lnTo>
                  <a:lnTo>
                    <a:pt x="640" y="1229"/>
                  </a:lnTo>
                  <a:lnTo>
                    <a:pt x="634" y="1229"/>
                  </a:lnTo>
                  <a:lnTo>
                    <a:pt x="621" y="1229"/>
                  </a:lnTo>
                  <a:lnTo>
                    <a:pt x="615" y="1229"/>
                  </a:lnTo>
                  <a:lnTo>
                    <a:pt x="608" y="1236"/>
                  </a:lnTo>
                  <a:lnTo>
                    <a:pt x="608" y="1242"/>
                  </a:lnTo>
                  <a:lnTo>
                    <a:pt x="602" y="1242"/>
                  </a:lnTo>
                  <a:lnTo>
                    <a:pt x="602" y="1236"/>
                  </a:lnTo>
                  <a:lnTo>
                    <a:pt x="596" y="1236"/>
                  </a:lnTo>
                  <a:lnTo>
                    <a:pt x="589" y="1229"/>
                  </a:lnTo>
                  <a:lnTo>
                    <a:pt x="583" y="1229"/>
                  </a:lnTo>
                  <a:lnTo>
                    <a:pt x="583" y="1223"/>
                  </a:lnTo>
                  <a:lnTo>
                    <a:pt x="576" y="1223"/>
                  </a:lnTo>
                  <a:lnTo>
                    <a:pt x="564" y="1223"/>
                  </a:lnTo>
                  <a:lnTo>
                    <a:pt x="557" y="1223"/>
                  </a:lnTo>
                  <a:lnTo>
                    <a:pt x="551" y="1223"/>
                  </a:lnTo>
                  <a:lnTo>
                    <a:pt x="544" y="1217"/>
                  </a:lnTo>
                  <a:lnTo>
                    <a:pt x="538" y="1217"/>
                  </a:lnTo>
                  <a:lnTo>
                    <a:pt x="538" y="1210"/>
                  </a:lnTo>
                  <a:lnTo>
                    <a:pt x="538" y="1217"/>
                  </a:lnTo>
                  <a:lnTo>
                    <a:pt x="532" y="1217"/>
                  </a:lnTo>
                  <a:lnTo>
                    <a:pt x="525" y="1217"/>
                  </a:lnTo>
                  <a:lnTo>
                    <a:pt x="519" y="1223"/>
                  </a:lnTo>
                  <a:lnTo>
                    <a:pt x="512" y="1223"/>
                  </a:lnTo>
                  <a:lnTo>
                    <a:pt x="506" y="1223"/>
                  </a:lnTo>
                  <a:lnTo>
                    <a:pt x="500" y="1223"/>
                  </a:lnTo>
                  <a:lnTo>
                    <a:pt x="493" y="1223"/>
                  </a:lnTo>
                  <a:lnTo>
                    <a:pt x="487" y="1223"/>
                  </a:lnTo>
                  <a:lnTo>
                    <a:pt x="480" y="1223"/>
                  </a:lnTo>
                  <a:lnTo>
                    <a:pt x="474" y="1223"/>
                  </a:lnTo>
                  <a:lnTo>
                    <a:pt x="474" y="1229"/>
                  </a:lnTo>
                  <a:lnTo>
                    <a:pt x="468" y="1229"/>
                  </a:lnTo>
                  <a:lnTo>
                    <a:pt x="461" y="1236"/>
                  </a:lnTo>
                  <a:lnTo>
                    <a:pt x="455" y="1236"/>
                  </a:lnTo>
                  <a:lnTo>
                    <a:pt x="442" y="1236"/>
                  </a:lnTo>
                  <a:lnTo>
                    <a:pt x="436" y="1229"/>
                  </a:lnTo>
                  <a:lnTo>
                    <a:pt x="429" y="1223"/>
                  </a:lnTo>
                  <a:lnTo>
                    <a:pt x="423" y="1223"/>
                  </a:lnTo>
                  <a:lnTo>
                    <a:pt x="416" y="1223"/>
                  </a:lnTo>
                  <a:lnTo>
                    <a:pt x="416" y="1229"/>
                  </a:lnTo>
                  <a:lnTo>
                    <a:pt x="416" y="1236"/>
                  </a:lnTo>
                  <a:lnTo>
                    <a:pt x="410" y="1236"/>
                  </a:lnTo>
                  <a:lnTo>
                    <a:pt x="404" y="1229"/>
                  </a:lnTo>
                  <a:lnTo>
                    <a:pt x="397" y="1229"/>
                  </a:lnTo>
                  <a:lnTo>
                    <a:pt x="391" y="1229"/>
                  </a:lnTo>
                  <a:lnTo>
                    <a:pt x="391" y="1236"/>
                  </a:lnTo>
                  <a:lnTo>
                    <a:pt x="384" y="1242"/>
                  </a:lnTo>
                  <a:lnTo>
                    <a:pt x="372" y="1249"/>
                  </a:lnTo>
                  <a:lnTo>
                    <a:pt x="352" y="1255"/>
                  </a:lnTo>
                  <a:lnTo>
                    <a:pt x="340" y="1255"/>
                  </a:lnTo>
                  <a:lnTo>
                    <a:pt x="327" y="1261"/>
                  </a:lnTo>
                  <a:lnTo>
                    <a:pt x="320" y="1261"/>
                  </a:lnTo>
                  <a:lnTo>
                    <a:pt x="314" y="1261"/>
                  </a:lnTo>
                  <a:lnTo>
                    <a:pt x="307" y="1261"/>
                  </a:lnTo>
                  <a:lnTo>
                    <a:pt x="307" y="1268"/>
                  </a:lnTo>
                  <a:lnTo>
                    <a:pt x="301" y="1268"/>
                  </a:lnTo>
                  <a:lnTo>
                    <a:pt x="301" y="1274"/>
                  </a:lnTo>
                  <a:lnTo>
                    <a:pt x="295" y="1274"/>
                  </a:lnTo>
                  <a:lnTo>
                    <a:pt x="288" y="1281"/>
                  </a:lnTo>
                  <a:lnTo>
                    <a:pt x="288" y="1287"/>
                  </a:lnTo>
                  <a:lnTo>
                    <a:pt x="282" y="1287"/>
                  </a:lnTo>
                  <a:lnTo>
                    <a:pt x="275" y="1293"/>
                  </a:lnTo>
                  <a:lnTo>
                    <a:pt x="269" y="1293"/>
                  </a:lnTo>
                  <a:lnTo>
                    <a:pt x="263" y="1293"/>
                  </a:lnTo>
                  <a:lnTo>
                    <a:pt x="256" y="1287"/>
                  </a:lnTo>
                  <a:lnTo>
                    <a:pt x="250" y="1287"/>
                  </a:lnTo>
                  <a:lnTo>
                    <a:pt x="243" y="1287"/>
                  </a:lnTo>
                  <a:lnTo>
                    <a:pt x="243" y="1293"/>
                  </a:lnTo>
                  <a:lnTo>
                    <a:pt x="237" y="1293"/>
                  </a:lnTo>
                  <a:lnTo>
                    <a:pt x="224" y="1293"/>
                  </a:lnTo>
                  <a:lnTo>
                    <a:pt x="224" y="1281"/>
                  </a:lnTo>
                  <a:lnTo>
                    <a:pt x="224" y="1268"/>
                  </a:lnTo>
                  <a:lnTo>
                    <a:pt x="218" y="1268"/>
                  </a:lnTo>
                  <a:lnTo>
                    <a:pt x="218" y="1261"/>
                  </a:lnTo>
                  <a:lnTo>
                    <a:pt x="218" y="1249"/>
                  </a:lnTo>
                  <a:lnTo>
                    <a:pt x="211" y="1242"/>
                  </a:lnTo>
                  <a:lnTo>
                    <a:pt x="211" y="1236"/>
                  </a:lnTo>
                  <a:lnTo>
                    <a:pt x="211" y="1229"/>
                  </a:lnTo>
                  <a:lnTo>
                    <a:pt x="205" y="1223"/>
                  </a:lnTo>
                  <a:lnTo>
                    <a:pt x="205" y="1217"/>
                  </a:lnTo>
                  <a:lnTo>
                    <a:pt x="205" y="1210"/>
                  </a:lnTo>
                  <a:lnTo>
                    <a:pt x="211" y="1204"/>
                  </a:lnTo>
                  <a:lnTo>
                    <a:pt x="211" y="1197"/>
                  </a:lnTo>
                  <a:lnTo>
                    <a:pt x="211" y="1191"/>
                  </a:lnTo>
                  <a:lnTo>
                    <a:pt x="211" y="1184"/>
                  </a:lnTo>
                  <a:lnTo>
                    <a:pt x="211" y="1178"/>
                  </a:lnTo>
                  <a:lnTo>
                    <a:pt x="205" y="1172"/>
                  </a:lnTo>
                  <a:lnTo>
                    <a:pt x="205" y="1165"/>
                  </a:lnTo>
                  <a:lnTo>
                    <a:pt x="205" y="1159"/>
                  </a:lnTo>
                  <a:lnTo>
                    <a:pt x="205" y="1152"/>
                  </a:lnTo>
                  <a:lnTo>
                    <a:pt x="205" y="1146"/>
                  </a:lnTo>
                  <a:lnTo>
                    <a:pt x="199" y="1140"/>
                  </a:lnTo>
                  <a:lnTo>
                    <a:pt x="199" y="1133"/>
                  </a:lnTo>
                  <a:lnTo>
                    <a:pt x="199" y="1127"/>
                  </a:lnTo>
                  <a:lnTo>
                    <a:pt x="199" y="1120"/>
                  </a:lnTo>
                  <a:lnTo>
                    <a:pt x="199" y="1114"/>
                  </a:lnTo>
                  <a:lnTo>
                    <a:pt x="199" y="1108"/>
                  </a:lnTo>
                  <a:lnTo>
                    <a:pt x="199" y="1101"/>
                  </a:lnTo>
                  <a:lnTo>
                    <a:pt x="199" y="1095"/>
                  </a:lnTo>
                  <a:lnTo>
                    <a:pt x="199" y="1088"/>
                  </a:lnTo>
                  <a:lnTo>
                    <a:pt x="199" y="1082"/>
                  </a:lnTo>
                  <a:lnTo>
                    <a:pt x="199" y="1076"/>
                  </a:lnTo>
                  <a:lnTo>
                    <a:pt x="205" y="1069"/>
                  </a:lnTo>
                  <a:lnTo>
                    <a:pt x="211" y="1069"/>
                  </a:lnTo>
                  <a:lnTo>
                    <a:pt x="211" y="1063"/>
                  </a:lnTo>
                  <a:lnTo>
                    <a:pt x="218" y="1056"/>
                  </a:lnTo>
                  <a:lnTo>
                    <a:pt x="218" y="1050"/>
                  </a:lnTo>
                  <a:lnTo>
                    <a:pt x="218" y="1044"/>
                  </a:lnTo>
                  <a:lnTo>
                    <a:pt x="211" y="1037"/>
                  </a:lnTo>
                  <a:lnTo>
                    <a:pt x="211" y="1031"/>
                  </a:lnTo>
                  <a:lnTo>
                    <a:pt x="205" y="1031"/>
                  </a:lnTo>
                  <a:lnTo>
                    <a:pt x="199" y="1024"/>
                  </a:lnTo>
                  <a:lnTo>
                    <a:pt x="192" y="1018"/>
                  </a:lnTo>
                  <a:lnTo>
                    <a:pt x="192" y="1012"/>
                  </a:lnTo>
                  <a:lnTo>
                    <a:pt x="199" y="1005"/>
                  </a:lnTo>
                  <a:lnTo>
                    <a:pt x="205" y="999"/>
                  </a:lnTo>
                  <a:lnTo>
                    <a:pt x="211" y="999"/>
                  </a:lnTo>
                  <a:lnTo>
                    <a:pt x="218" y="999"/>
                  </a:lnTo>
                  <a:lnTo>
                    <a:pt x="224" y="999"/>
                  </a:lnTo>
                  <a:lnTo>
                    <a:pt x="224" y="992"/>
                  </a:lnTo>
                  <a:lnTo>
                    <a:pt x="231" y="992"/>
                  </a:lnTo>
                  <a:lnTo>
                    <a:pt x="231" y="986"/>
                  </a:lnTo>
                  <a:lnTo>
                    <a:pt x="231" y="980"/>
                  </a:lnTo>
                  <a:lnTo>
                    <a:pt x="237" y="973"/>
                  </a:lnTo>
                  <a:lnTo>
                    <a:pt x="243" y="967"/>
                  </a:lnTo>
                  <a:lnTo>
                    <a:pt x="243" y="960"/>
                  </a:lnTo>
                  <a:lnTo>
                    <a:pt x="250" y="954"/>
                  </a:lnTo>
                  <a:lnTo>
                    <a:pt x="263" y="954"/>
                  </a:lnTo>
                  <a:lnTo>
                    <a:pt x="269" y="954"/>
                  </a:lnTo>
                  <a:lnTo>
                    <a:pt x="275" y="954"/>
                  </a:lnTo>
                  <a:lnTo>
                    <a:pt x="282" y="948"/>
                  </a:lnTo>
                  <a:lnTo>
                    <a:pt x="282" y="941"/>
                  </a:lnTo>
                  <a:lnTo>
                    <a:pt x="288" y="941"/>
                  </a:lnTo>
                  <a:lnTo>
                    <a:pt x="295" y="935"/>
                  </a:lnTo>
                  <a:lnTo>
                    <a:pt x="301" y="941"/>
                  </a:lnTo>
                  <a:lnTo>
                    <a:pt x="307" y="941"/>
                  </a:lnTo>
                  <a:lnTo>
                    <a:pt x="314" y="935"/>
                  </a:lnTo>
                  <a:lnTo>
                    <a:pt x="320" y="935"/>
                  </a:lnTo>
                  <a:lnTo>
                    <a:pt x="327" y="928"/>
                  </a:lnTo>
                  <a:lnTo>
                    <a:pt x="327" y="922"/>
                  </a:lnTo>
                  <a:lnTo>
                    <a:pt x="327" y="916"/>
                  </a:lnTo>
                  <a:lnTo>
                    <a:pt x="327" y="903"/>
                  </a:lnTo>
                  <a:lnTo>
                    <a:pt x="327" y="896"/>
                  </a:lnTo>
                  <a:lnTo>
                    <a:pt x="327" y="890"/>
                  </a:lnTo>
                  <a:lnTo>
                    <a:pt x="320" y="890"/>
                  </a:lnTo>
                  <a:lnTo>
                    <a:pt x="314" y="884"/>
                  </a:lnTo>
                  <a:lnTo>
                    <a:pt x="314" y="877"/>
                  </a:lnTo>
                  <a:lnTo>
                    <a:pt x="307" y="877"/>
                  </a:lnTo>
                  <a:lnTo>
                    <a:pt x="307" y="871"/>
                  </a:lnTo>
                  <a:lnTo>
                    <a:pt x="307" y="864"/>
                  </a:lnTo>
                  <a:lnTo>
                    <a:pt x="307" y="858"/>
                  </a:lnTo>
                  <a:lnTo>
                    <a:pt x="307" y="852"/>
                  </a:lnTo>
                  <a:lnTo>
                    <a:pt x="307" y="845"/>
                  </a:lnTo>
                  <a:lnTo>
                    <a:pt x="301" y="839"/>
                  </a:lnTo>
                  <a:lnTo>
                    <a:pt x="301" y="832"/>
                  </a:lnTo>
                  <a:lnTo>
                    <a:pt x="295" y="832"/>
                  </a:lnTo>
                  <a:lnTo>
                    <a:pt x="288" y="826"/>
                  </a:lnTo>
                  <a:lnTo>
                    <a:pt x="282" y="820"/>
                  </a:lnTo>
                  <a:lnTo>
                    <a:pt x="275" y="820"/>
                  </a:lnTo>
                  <a:lnTo>
                    <a:pt x="269" y="813"/>
                  </a:lnTo>
                  <a:lnTo>
                    <a:pt x="263" y="813"/>
                  </a:lnTo>
                  <a:lnTo>
                    <a:pt x="256" y="813"/>
                  </a:lnTo>
                  <a:lnTo>
                    <a:pt x="256" y="807"/>
                  </a:lnTo>
                  <a:lnTo>
                    <a:pt x="256" y="800"/>
                  </a:lnTo>
                  <a:lnTo>
                    <a:pt x="256" y="794"/>
                  </a:lnTo>
                  <a:lnTo>
                    <a:pt x="256" y="788"/>
                  </a:lnTo>
                  <a:lnTo>
                    <a:pt x="256" y="781"/>
                  </a:lnTo>
                  <a:lnTo>
                    <a:pt x="256" y="775"/>
                  </a:lnTo>
                  <a:lnTo>
                    <a:pt x="256" y="768"/>
                  </a:lnTo>
                  <a:lnTo>
                    <a:pt x="250" y="762"/>
                  </a:lnTo>
                  <a:lnTo>
                    <a:pt x="250" y="756"/>
                  </a:lnTo>
                  <a:lnTo>
                    <a:pt x="250" y="749"/>
                  </a:lnTo>
                  <a:lnTo>
                    <a:pt x="250" y="743"/>
                  </a:lnTo>
                  <a:lnTo>
                    <a:pt x="243" y="743"/>
                  </a:lnTo>
                  <a:lnTo>
                    <a:pt x="237" y="743"/>
                  </a:lnTo>
                  <a:lnTo>
                    <a:pt x="231" y="743"/>
                  </a:lnTo>
                  <a:lnTo>
                    <a:pt x="231" y="736"/>
                  </a:lnTo>
                  <a:lnTo>
                    <a:pt x="231" y="730"/>
                  </a:lnTo>
                  <a:lnTo>
                    <a:pt x="224" y="730"/>
                  </a:lnTo>
                  <a:lnTo>
                    <a:pt x="218" y="730"/>
                  </a:lnTo>
                  <a:lnTo>
                    <a:pt x="218" y="724"/>
                  </a:lnTo>
                  <a:lnTo>
                    <a:pt x="211" y="724"/>
                  </a:lnTo>
                  <a:lnTo>
                    <a:pt x="205" y="724"/>
                  </a:lnTo>
                  <a:lnTo>
                    <a:pt x="199" y="724"/>
                  </a:lnTo>
                  <a:lnTo>
                    <a:pt x="192" y="717"/>
                  </a:lnTo>
                  <a:lnTo>
                    <a:pt x="186" y="717"/>
                  </a:lnTo>
                  <a:lnTo>
                    <a:pt x="186" y="711"/>
                  </a:lnTo>
                  <a:lnTo>
                    <a:pt x="179" y="711"/>
                  </a:lnTo>
                  <a:lnTo>
                    <a:pt x="179" y="704"/>
                  </a:lnTo>
                  <a:lnTo>
                    <a:pt x="173" y="704"/>
                  </a:lnTo>
                  <a:lnTo>
                    <a:pt x="173" y="698"/>
                  </a:lnTo>
                  <a:lnTo>
                    <a:pt x="173" y="692"/>
                  </a:lnTo>
                  <a:lnTo>
                    <a:pt x="167" y="692"/>
                  </a:lnTo>
                  <a:lnTo>
                    <a:pt x="160" y="692"/>
                  </a:lnTo>
                  <a:lnTo>
                    <a:pt x="154" y="692"/>
                  </a:lnTo>
                  <a:lnTo>
                    <a:pt x="154" y="685"/>
                  </a:lnTo>
                  <a:lnTo>
                    <a:pt x="147" y="685"/>
                  </a:lnTo>
                  <a:lnTo>
                    <a:pt x="147" y="679"/>
                  </a:lnTo>
                  <a:lnTo>
                    <a:pt x="147" y="672"/>
                  </a:lnTo>
                  <a:lnTo>
                    <a:pt x="141" y="672"/>
                  </a:lnTo>
                  <a:lnTo>
                    <a:pt x="141" y="679"/>
                  </a:lnTo>
                  <a:lnTo>
                    <a:pt x="135" y="679"/>
                  </a:lnTo>
                  <a:lnTo>
                    <a:pt x="128" y="679"/>
                  </a:lnTo>
                  <a:lnTo>
                    <a:pt x="122" y="672"/>
                  </a:lnTo>
                  <a:lnTo>
                    <a:pt x="115" y="672"/>
                  </a:lnTo>
                  <a:lnTo>
                    <a:pt x="115" y="666"/>
                  </a:lnTo>
                  <a:lnTo>
                    <a:pt x="109" y="660"/>
                  </a:lnTo>
                  <a:lnTo>
                    <a:pt x="109" y="653"/>
                  </a:lnTo>
                  <a:lnTo>
                    <a:pt x="109" y="647"/>
                  </a:lnTo>
                  <a:lnTo>
                    <a:pt x="103" y="647"/>
                  </a:lnTo>
                  <a:lnTo>
                    <a:pt x="96" y="647"/>
                  </a:lnTo>
                  <a:lnTo>
                    <a:pt x="90" y="647"/>
                  </a:lnTo>
                  <a:lnTo>
                    <a:pt x="90" y="640"/>
                  </a:lnTo>
                  <a:lnTo>
                    <a:pt x="83" y="634"/>
                  </a:lnTo>
                  <a:lnTo>
                    <a:pt x="77" y="628"/>
                  </a:lnTo>
                  <a:lnTo>
                    <a:pt x="64" y="602"/>
                  </a:lnTo>
                  <a:lnTo>
                    <a:pt x="58" y="589"/>
                  </a:lnTo>
                  <a:lnTo>
                    <a:pt x="45" y="576"/>
                  </a:lnTo>
                  <a:lnTo>
                    <a:pt x="32" y="557"/>
                  </a:lnTo>
                  <a:lnTo>
                    <a:pt x="19" y="538"/>
                  </a:lnTo>
                  <a:lnTo>
                    <a:pt x="13" y="519"/>
                  </a:lnTo>
                  <a:lnTo>
                    <a:pt x="13" y="512"/>
                  </a:lnTo>
                  <a:lnTo>
                    <a:pt x="7" y="512"/>
                  </a:lnTo>
                  <a:lnTo>
                    <a:pt x="0" y="506"/>
                  </a:lnTo>
                  <a:lnTo>
                    <a:pt x="7" y="506"/>
                  </a:lnTo>
                  <a:lnTo>
                    <a:pt x="13" y="506"/>
                  </a:lnTo>
                  <a:lnTo>
                    <a:pt x="19" y="506"/>
                  </a:lnTo>
                  <a:lnTo>
                    <a:pt x="26" y="506"/>
                  </a:lnTo>
                  <a:lnTo>
                    <a:pt x="26" y="499"/>
                  </a:lnTo>
                  <a:lnTo>
                    <a:pt x="19" y="499"/>
                  </a:lnTo>
                  <a:lnTo>
                    <a:pt x="13" y="499"/>
                  </a:lnTo>
                  <a:lnTo>
                    <a:pt x="13" y="493"/>
                  </a:lnTo>
                  <a:lnTo>
                    <a:pt x="7" y="493"/>
                  </a:lnTo>
                  <a:lnTo>
                    <a:pt x="7" y="487"/>
                  </a:lnTo>
                  <a:lnTo>
                    <a:pt x="7" y="480"/>
                  </a:lnTo>
                  <a:lnTo>
                    <a:pt x="7" y="474"/>
                  </a:lnTo>
                  <a:lnTo>
                    <a:pt x="7" y="467"/>
                  </a:lnTo>
                  <a:lnTo>
                    <a:pt x="7" y="474"/>
                  </a:lnTo>
                  <a:lnTo>
                    <a:pt x="13" y="474"/>
                  </a:lnTo>
                  <a:lnTo>
                    <a:pt x="19" y="474"/>
                  </a:lnTo>
                  <a:lnTo>
                    <a:pt x="19" y="467"/>
                  </a:lnTo>
                  <a:lnTo>
                    <a:pt x="19" y="474"/>
                  </a:lnTo>
                  <a:lnTo>
                    <a:pt x="26" y="474"/>
                  </a:lnTo>
                  <a:lnTo>
                    <a:pt x="26" y="467"/>
                  </a:lnTo>
                  <a:lnTo>
                    <a:pt x="32" y="467"/>
                  </a:lnTo>
                  <a:lnTo>
                    <a:pt x="32" y="474"/>
                  </a:lnTo>
                  <a:lnTo>
                    <a:pt x="32" y="467"/>
                  </a:lnTo>
                  <a:lnTo>
                    <a:pt x="39" y="467"/>
                  </a:lnTo>
                  <a:lnTo>
                    <a:pt x="39" y="474"/>
                  </a:lnTo>
                  <a:lnTo>
                    <a:pt x="45" y="474"/>
                  </a:lnTo>
                  <a:lnTo>
                    <a:pt x="45" y="480"/>
                  </a:lnTo>
                  <a:lnTo>
                    <a:pt x="51" y="480"/>
                  </a:lnTo>
                  <a:lnTo>
                    <a:pt x="58" y="480"/>
                  </a:lnTo>
                  <a:lnTo>
                    <a:pt x="64" y="480"/>
                  </a:lnTo>
                  <a:lnTo>
                    <a:pt x="64" y="474"/>
                  </a:lnTo>
                  <a:lnTo>
                    <a:pt x="58" y="467"/>
                  </a:lnTo>
                  <a:lnTo>
                    <a:pt x="58" y="474"/>
                  </a:lnTo>
                  <a:lnTo>
                    <a:pt x="51" y="474"/>
                  </a:lnTo>
                  <a:lnTo>
                    <a:pt x="51" y="467"/>
                  </a:lnTo>
                  <a:lnTo>
                    <a:pt x="58" y="467"/>
                  </a:lnTo>
                  <a:lnTo>
                    <a:pt x="64" y="461"/>
                  </a:lnTo>
                  <a:lnTo>
                    <a:pt x="64" y="455"/>
                  </a:lnTo>
                  <a:lnTo>
                    <a:pt x="71" y="455"/>
                  </a:lnTo>
                  <a:lnTo>
                    <a:pt x="77" y="455"/>
                  </a:lnTo>
                  <a:lnTo>
                    <a:pt x="77" y="461"/>
                  </a:lnTo>
                  <a:lnTo>
                    <a:pt x="83" y="461"/>
                  </a:lnTo>
                  <a:lnTo>
                    <a:pt x="83" y="467"/>
                  </a:lnTo>
                  <a:lnTo>
                    <a:pt x="90" y="474"/>
                  </a:lnTo>
                  <a:lnTo>
                    <a:pt x="90" y="467"/>
                  </a:lnTo>
                  <a:lnTo>
                    <a:pt x="96" y="467"/>
                  </a:lnTo>
                  <a:lnTo>
                    <a:pt x="103" y="467"/>
                  </a:lnTo>
                  <a:lnTo>
                    <a:pt x="109" y="467"/>
                  </a:lnTo>
                  <a:lnTo>
                    <a:pt x="109" y="461"/>
                  </a:lnTo>
                  <a:lnTo>
                    <a:pt x="115" y="455"/>
                  </a:lnTo>
                  <a:lnTo>
                    <a:pt x="115" y="448"/>
                  </a:lnTo>
                  <a:lnTo>
                    <a:pt x="115" y="442"/>
                  </a:lnTo>
                  <a:lnTo>
                    <a:pt x="115" y="435"/>
                  </a:lnTo>
                  <a:lnTo>
                    <a:pt x="115" y="429"/>
                  </a:lnTo>
                  <a:lnTo>
                    <a:pt x="115" y="423"/>
                  </a:lnTo>
                  <a:lnTo>
                    <a:pt x="122" y="423"/>
                  </a:lnTo>
                  <a:lnTo>
                    <a:pt x="122" y="416"/>
                  </a:lnTo>
                  <a:lnTo>
                    <a:pt x="128" y="416"/>
                  </a:lnTo>
                  <a:lnTo>
                    <a:pt x="135" y="416"/>
                  </a:lnTo>
                  <a:lnTo>
                    <a:pt x="135" y="410"/>
                  </a:lnTo>
                  <a:lnTo>
                    <a:pt x="135" y="403"/>
                  </a:lnTo>
                  <a:lnTo>
                    <a:pt x="135" y="397"/>
                  </a:lnTo>
                  <a:lnTo>
                    <a:pt x="141" y="397"/>
                  </a:lnTo>
                  <a:lnTo>
                    <a:pt x="141" y="403"/>
                  </a:lnTo>
                  <a:lnTo>
                    <a:pt x="147" y="403"/>
                  </a:lnTo>
                  <a:lnTo>
                    <a:pt x="147" y="410"/>
                  </a:lnTo>
                  <a:lnTo>
                    <a:pt x="154" y="410"/>
                  </a:lnTo>
                  <a:lnTo>
                    <a:pt x="154" y="403"/>
                  </a:lnTo>
                  <a:lnTo>
                    <a:pt x="160" y="403"/>
                  </a:lnTo>
                  <a:lnTo>
                    <a:pt x="160" y="397"/>
                  </a:lnTo>
                  <a:lnTo>
                    <a:pt x="167" y="397"/>
                  </a:lnTo>
                  <a:lnTo>
                    <a:pt x="167" y="391"/>
                  </a:lnTo>
                  <a:lnTo>
                    <a:pt x="173" y="391"/>
                  </a:lnTo>
                  <a:lnTo>
                    <a:pt x="179" y="391"/>
                  </a:lnTo>
                  <a:lnTo>
                    <a:pt x="186" y="391"/>
                  </a:lnTo>
                  <a:lnTo>
                    <a:pt x="192" y="391"/>
                  </a:lnTo>
                  <a:lnTo>
                    <a:pt x="192" y="384"/>
                  </a:lnTo>
                  <a:lnTo>
                    <a:pt x="192" y="378"/>
                  </a:lnTo>
                  <a:lnTo>
                    <a:pt x="186" y="371"/>
                  </a:lnTo>
                  <a:lnTo>
                    <a:pt x="186" y="365"/>
                  </a:lnTo>
                  <a:lnTo>
                    <a:pt x="192" y="365"/>
                  </a:lnTo>
                  <a:lnTo>
                    <a:pt x="192" y="359"/>
                  </a:lnTo>
                  <a:lnTo>
                    <a:pt x="199" y="359"/>
                  </a:lnTo>
                  <a:lnTo>
                    <a:pt x="199" y="352"/>
                  </a:lnTo>
                  <a:lnTo>
                    <a:pt x="199" y="346"/>
                  </a:lnTo>
                  <a:lnTo>
                    <a:pt x="205" y="346"/>
                  </a:lnTo>
                  <a:lnTo>
                    <a:pt x="211" y="346"/>
                  </a:lnTo>
                  <a:lnTo>
                    <a:pt x="205" y="339"/>
                  </a:lnTo>
                  <a:lnTo>
                    <a:pt x="211" y="333"/>
                  </a:lnTo>
                  <a:lnTo>
                    <a:pt x="211" y="327"/>
                  </a:lnTo>
                  <a:lnTo>
                    <a:pt x="218" y="327"/>
                  </a:lnTo>
                  <a:lnTo>
                    <a:pt x="224" y="327"/>
                  </a:lnTo>
                  <a:lnTo>
                    <a:pt x="224" y="320"/>
                  </a:lnTo>
                  <a:lnTo>
                    <a:pt x="224" y="314"/>
                  </a:lnTo>
                  <a:lnTo>
                    <a:pt x="231" y="314"/>
                  </a:lnTo>
                  <a:lnTo>
                    <a:pt x="231" y="307"/>
                  </a:lnTo>
                  <a:lnTo>
                    <a:pt x="231" y="301"/>
                  </a:lnTo>
                  <a:lnTo>
                    <a:pt x="237" y="295"/>
                  </a:lnTo>
                  <a:lnTo>
                    <a:pt x="231" y="295"/>
                  </a:lnTo>
                  <a:lnTo>
                    <a:pt x="231" y="288"/>
                  </a:lnTo>
                  <a:lnTo>
                    <a:pt x="231" y="282"/>
                  </a:lnTo>
                  <a:lnTo>
                    <a:pt x="237" y="282"/>
                  </a:lnTo>
                  <a:lnTo>
                    <a:pt x="243" y="282"/>
                  </a:lnTo>
                  <a:lnTo>
                    <a:pt x="250" y="282"/>
                  </a:lnTo>
                  <a:lnTo>
                    <a:pt x="256" y="282"/>
                  </a:lnTo>
                  <a:lnTo>
                    <a:pt x="256" y="288"/>
                  </a:lnTo>
                  <a:lnTo>
                    <a:pt x="256" y="295"/>
                  </a:lnTo>
                  <a:lnTo>
                    <a:pt x="263" y="295"/>
                  </a:lnTo>
                  <a:lnTo>
                    <a:pt x="263" y="288"/>
                  </a:lnTo>
                  <a:lnTo>
                    <a:pt x="269" y="288"/>
                  </a:lnTo>
                  <a:lnTo>
                    <a:pt x="269" y="282"/>
                  </a:lnTo>
                  <a:lnTo>
                    <a:pt x="275" y="282"/>
                  </a:lnTo>
                  <a:lnTo>
                    <a:pt x="275" y="275"/>
                  </a:lnTo>
                  <a:lnTo>
                    <a:pt x="275" y="269"/>
                  </a:lnTo>
                  <a:lnTo>
                    <a:pt x="282" y="269"/>
                  </a:lnTo>
                  <a:lnTo>
                    <a:pt x="288" y="269"/>
                  </a:lnTo>
                  <a:lnTo>
                    <a:pt x="288" y="263"/>
                  </a:lnTo>
                  <a:lnTo>
                    <a:pt x="288" y="269"/>
                  </a:lnTo>
                  <a:lnTo>
                    <a:pt x="295" y="269"/>
                  </a:lnTo>
                  <a:lnTo>
                    <a:pt x="295" y="263"/>
                  </a:lnTo>
                  <a:lnTo>
                    <a:pt x="301" y="263"/>
                  </a:lnTo>
                  <a:lnTo>
                    <a:pt x="301" y="256"/>
                  </a:lnTo>
                  <a:lnTo>
                    <a:pt x="307" y="256"/>
                  </a:lnTo>
                  <a:lnTo>
                    <a:pt x="307" y="250"/>
                  </a:lnTo>
                  <a:lnTo>
                    <a:pt x="314" y="250"/>
                  </a:lnTo>
                  <a:lnTo>
                    <a:pt x="314" y="243"/>
                  </a:lnTo>
                  <a:lnTo>
                    <a:pt x="314" y="237"/>
                  </a:lnTo>
                  <a:lnTo>
                    <a:pt x="314" y="231"/>
                  </a:lnTo>
                  <a:lnTo>
                    <a:pt x="320" y="231"/>
                  </a:lnTo>
                  <a:lnTo>
                    <a:pt x="327" y="231"/>
                  </a:lnTo>
                  <a:lnTo>
                    <a:pt x="333" y="231"/>
                  </a:lnTo>
                  <a:lnTo>
                    <a:pt x="333" y="237"/>
                  </a:lnTo>
                  <a:lnTo>
                    <a:pt x="340" y="237"/>
                  </a:lnTo>
                  <a:lnTo>
                    <a:pt x="346" y="237"/>
                  </a:lnTo>
                  <a:lnTo>
                    <a:pt x="346" y="231"/>
                  </a:lnTo>
                  <a:lnTo>
                    <a:pt x="346" y="237"/>
                  </a:lnTo>
                  <a:lnTo>
                    <a:pt x="352" y="237"/>
                  </a:lnTo>
                  <a:lnTo>
                    <a:pt x="352" y="231"/>
                  </a:lnTo>
                  <a:lnTo>
                    <a:pt x="359" y="231"/>
                  </a:lnTo>
                  <a:lnTo>
                    <a:pt x="365" y="231"/>
                  </a:lnTo>
                  <a:lnTo>
                    <a:pt x="365" y="224"/>
                  </a:lnTo>
                  <a:lnTo>
                    <a:pt x="372" y="224"/>
                  </a:lnTo>
                  <a:lnTo>
                    <a:pt x="372" y="231"/>
                  </a:lnTo>
                  <a:lnTo>
                    <a:pt x="378" y="231"/>
                  </a:lnTo>
                  <a:lnTo>
                    <a:pt x="372" y="231"/>
                  </a:lnTo>
                  <a:lnTo>
                    <a:pt x="372" y="237"/>
                  </a:lnTo>
                  <a:lnTo>
                    <a:pt x="378" y="237"/>
                  </a:lnTo>
                  <a:lnTo>
                    <a:pt x="378" y="243"/>
                  </a:lnTo>
                  <a:lnTo>
                    <a:pt x="378" y="250"/>
                  </a:lnTo>
                  <a:lnTo>
                    <a:pt x="384" y="250"/>
                  </a:lnTo>
                  <a:lnTo>
                    <a:pt x="384" y="256"/>
                  </a:lnTo>
                  <a:lnTo>
                    <a:pt x="391" y="256"/>
                  </a:lnTo>
                  <a:lnTo>
                    <a:pt x="391" y="263"/>
                  </a:lnTo>
                  <a:lnTo>
                    <a:pt x="397" y="263"/>
                  </a:lnTo>
                  <a:lnTo>
                    <a:pt x="404" y="263"/>
                  </a:lnTo>
                  <a:lnTo>
                    <a:pt x="404" y="256"/>
                  </a:lnTo>
                  <a:lnTo>
                    <a:pt x="410" y="263"/>
                  </a:lnTo>
                  <a:lnTo>
                    <a:pt x="410" y="269"/>
                  </a:lnTo>
                  <a:lnTo>
                    <a:pt x="416" y="269"/>
                  </a:lnTo>
                  <a:lnTo>
                    <a:pt x="423" y="269"/>
                  </a:lnTo>
                  <a:lnTo>
                    <a:pt x="423" y="275"/>
                  </a:lnTo>
                  <a:lnTo>
                    <a:pt x="429" y="275"/>
                  </a:lnTo>
                  <a:lnTo>
                    <a:pt x="436" y="275"/>
                  </a:lnTo>
                  <a:lnTo>
                    <a:pt x="436" y="282"/>
                  </a:lnTo>
                  <a:lnTo>
                    <a:pt x="436" y="275"/>
                  </a:lnTo>
                  <a:lnTo>
                    <a:pt x="442" y="282"/>
                  </a:lnTo>
                  <a:lnTo>
                    <a:pt x="442" y="275"/>
                  </a:lnTo>
                  <a:lnTo>
                    <a:pt x="448" y="275"/>
                  </a:lnTo>
                  <a:lnTo>
                    <a:pt x="455" y="275"/>
                  </a:lnTo>
                  <a:lnTo>
                    <a:pt x="461" y="282"/>
                  </a:lnTo>
                  <a:lnTo>
                    <a:pt x="468" y="275"/>
                  </a:lnTo>
                  <a:lnTo>
                    <a:pt x="474" y="275"/>
                  </a:lnTo>
                  <a:lnTo>
                    <a:pt x="474" y="282"/>
                  </a:lnTo>
                  <a:lnTo>
                    <a:pt x="480" y="282"/>
                  </a:lnTo>
                  <a:lnTo>
                    <a:pt x="480" y="275"/>
                  </a:lnTo>
                  <a:lnTo>
                    <a:pt x="487" y="275"/>
                  </a:lnTo>
                  <a:lnTo>
                    <a:pt x="487" y="269"/>
                  </a:lnTo>
                  <a:lnTo>
                    <a:pt x="493" y="269"/>
                  </a:lnTo>
                  <a:lnTo>
                    <a:pt x="500" y="269"/>
                  </a:lnTo>
                  <a:lnTo>
                    <a:pt x="506" y="269"/>
                  </a:lnTo>
                  <a:lnTo>
                    <a:pt x="512" y="269"/>
                  </a:lnTo>
                  <a:lnTo>
                    <a:pt x="512" y="275"/>
                  </a:lnTo>
                  <a:lnTo>
                    <a:pt x="512" y="269"/>
                  </a:lnTo>
                  <a:lnTo>
                    <a:pt x="519" y="269"/>
                  </a:lnTo>
                  <a:lnTo>
                    <a:pt x="525" y="269"/>
                  </a:lnTo>
                  <a:lnTo>
                    <a:pt x="532" y="269"/>
                  </a:lnTo>
                  <a:lnTo>
                    <a:pt x="532" y="263"/>
                  </a:lnTo>
                  <a:lnTo>
                    <a:pt x="538" y="263"/>
                  </a:lnTo>
                  <a:lnTo>
                    <a:pt x="544" y="263"/>
                  </a:lnTo>
                  <a:lnTo>
                    <a:pt x="544" y="256"/>
                  </a:lnTo>
                  <a:lnTo>
                    <a:pt x="544" y="250"/>
                  </a:lnTo>
                  <a:lnTo>
                    <a:pt x="544" y="243"/>
                  </a:lnTo>
                  <a:lnTo>
                    <a:pt x="551" y="243"/>
                  </a:lnTo>
                  <a:lnTo>
                    <a:pt x="551" y="237"/>
                  </a:lnTo>
                  <a:lnTo>
                    <a:pt x="551" y="231"/>
                  </a:lnTo>
                  <a:lnTo>
                    <a:pt x="557" y="231"/>
                  </a:lnTo>
                  <a:lnTo>
                    <a:pt x="564" y="231"/>
                  </a:lnTo>
                  <a:lnTo>
                    <a:pt x="570" y="231"/>
                  </a:lnTo>
                  <a:lnTo>
                    <a:pt x="570" y="224"/>
                  </a:lnTo>
                  <a:lnTo>
                    <a:pt x="576" y="224"/>
                  </a:lnTo>
                  <a:lnTo>
                    <a:pt x="583" y="224"/>
                  </a:lnTo>
                  <a:lnTo>
                    <a:pt x="576" y="224"/>
                  </a:lnTo>
                  <a:lnTo>
                    <a:pt x="576" y="218"/>
                  </a:lnTo>
                  <a:lnTo>
                    <a:pt x="576" y="211"/>
                  </a:lnTo>
                  <a:lnTo>
                    <a:pt x="576" y="205"/>
                  </a:lnTo>
                  <a:lnTo>
                    <a:pt x="570" y="199"/>
                  </a:lnTo>
                  <a:lnTo>
                    <a:pt x="570" y="192"/>
                  </a:lnTo>
                  <a:lnTo>
                    <a:pt x="564" y="179"/>
                  </a:lnTo>
                  <a:lnTo>
                    <a:pt x="564" y="173"/>
                  </a:lnTo>
                  <a:lnTo>
                    <a:pt x="564" y="160"/>
                  </a:lnTo>
                  <a:lnTo>
                    <a:pt x="564" y="154"/>
                  </a:lnTo>
                  <a:lnTo>
                    <a:pt x="557" y="154"/>
                  </a:lnTo>
                  <a:lnTo>
                    <a:pt x="557" y="147"/>
                  </a:lnTo>
                  <a:lnTo>
                    <a:pt x="557" y="135"/>
                  </a:lnTo>
                  <a:lnTo>
                    <a:pt x="557" y="128"/>
                  </a:lnTo>
                  <a:lnTo>
                    <a:pt x="564" y="122"/>
                  </a:lnTo>
                  <a:lnTo>
                    <a:pt x="570" y="109"/>
                  </a:lnTo>
                  <a:lnTo>
                    <a:pt x="589" y="83"/>
                  </a:lnTo>
                  <a:lnTo>
                    <a:pt x="596" y="71"/>
                  </a:lnTo>
                  <a:lnTo>
                    <a:pt x="602" y="58"/>
                  </a:lnTo>
                  <a:lnTo>
                    <a:pt x="602" y="51"/>
                  </a:lnTo>
                  <a:lnTo>
                    <a:pt x="602" y="45"/>
                  </a:lnTo>
                  <a:lnTo>
                    <a:pt x="615" y="39"/>
                  </a:lnTo>
                  <a:lnTo>
                    <a:pt x="621" y="32"/>
                  </a:lnTo>
                  <a:lnTo>
                    <a:pt x="628" y="26"/>
                  </a:lnTo>
                  <a:lnTo>
                    <a:pt x="634" y="26"/>
                  </a:lnTo>
                  <a:lnTo>
                    <a:pt x="640" y="19"/>
                  </a:lnTo>
                  <a:lnTo>
                    <a:pt x="647" y="26"/>
                  </a:lnTo>
                  <a:lnTo>
                    <a:pt x="660" y="26"/>
                  </a:lnTo>
                  <a:lnTo>
                    <a:pt x="666" y="32"/>
                  </a:lnTo>
                  <a:lnTo>
                    <a:pt x="672" y="32"/>
                  </a:lnTo>
                  <a:lnTo>
                    <a:pt x="685" y="39"/>
                  </a:lnTo>
                  <a:lnTo>
                    <a:pt x="698" y="39"/>
                  </a:lnTo>
                  <a:lnTo>
                    <a:pt x="705" y="39"/>
                  </a:lnTo>
                  <a:lnTo>
                    <a:pt x="711" y="45"/>
                  </a:lnTo>
                  <a:lnTo>
                    <a:pt x="724" y="45"/>
                  </a:lnTo>
                  <a:lnTo>
                    <a:pt x="737" y="45"/>
                  </a:lnTo>
                  <a:lnTo>
                    <a:pt x="743" y="45"/>
                  </a:lnTo>
                  <a:lnTo>
                    <a:pt x="749" y="51"/>
                  </a:lnTo>
                  <a:lnTo>
                    <a:pt x="749" y="58"/>
                  </a:lnTo>
                  <a:lnTo>
                    <a:pt x="749" y="64"/>
                  </a:lnTo>
                  <a:lnTo>
                    <a:pt x="756" y="71"/>
                  </a:lnTo>
                  <a:lnTo>
                    <a:pt x="762" y="77"/>
                  </a:lnTo>
                  <a:lnTo>
                    <a:pt x="762" y="83"/>
                  </a:lnTo>
                  <a:lnTo>
                    <a:pt x="769" y="77"/>
                  </a:lnTo>
                  <a:lnTo>
                    <a:pt x="775" y="71"/>
                  </a:lnTo>
                  <a:lnTo>
                    <a:pt x="781" y="71"/>
                  </a:lnTo>
                  <a:lnTo>
                    <a:pt x="788" y="64"/>
                  </a:lnTo>
                  <a:lnTo>
                    <a:pt x="788" y="58"/>
                  </a:lnTo>
                  <a:lnTo>
                    <a:pt x="788" y="51"/>
                  </a:lnTo>
                  <a:lnTo>
                    <a:pt x="794" y="45"/>
                  </a:lnTo>
                  <a:lnTo>
                    <a:pt x="807" y="39"/>
                  </a:lnTo>
                  <a:lnTo>
                    <a:pt x="813" y="32"/>
                  </a:lnTo>
                  <a:lnTo>
                    <a:pt x="833" y="32"/>
                  </a:lnTo>
                  <a:lnTo>
                    <a:pt x="845" y="39"/>
                  </a:lnTo>
                  <a:lnTo>
                    <a:pt x="852" y="45"/>
                  </a:lnTo>
                  <a:lnTo>
                    <a:pt x="858" y="45"/>
                  </a:lnTo>
                  <a:lnTo>
                    <a:pt x="865" y="51"/>
                  </a:lnTo>
                  <a:lnTo>
                    <a:pt x="871" y="51"/>
                  </a:lnTo>
                  <a:lnTo>
                    <a:pt x="871" y="45"/>
                  </a:lnTo>
                  <a:lnTo>
                    <a:pt x="884" y="39"/>
                  </a:lnTo>
                  <a:lnTo>
                    <a:pt x="884" y="32"/>
                  </a:lnTo>
                  <a:lnTo>
                    <a:pt x="890" y="32"/>
                  </a:lnTo>
                  <a:lnTo>
                    <a:pt x="897" y="19"/>
                  </a:lnTo>
                  <a:lnTo>
                    <a:pt x="903" y="19"/>
                  </a:lnTo>
                  <a:lnTo>
                    <a:pt x="909" y="13"/>
                  </a:lnTo>
                  <a:lnTo>
                    <a:pt x="916" y="13"/>
                  </a:lnTo>
                  <a:lnTo>
                    <a:pt x="916" y="7"/>
                  </a:lnTo>
                  <a:lnTo>
                    <a:pt x="922" y="7"/>
                  </a:lnTo>
                  <a:lnTo>
                    <a:pt x="935" y="0"/>
                  </a:lnTo>
                  <a:lnTo>
                    <a:pt x="941" y="0"/>
                  </a:lnTo>
                  <a:lnTo>
                    <a:pt x="948" y="0"/>
                  </a:lnTo>
                  <a:lnTo>
                    <a:pt x="961" y="0"/>
                  </a:lnTo>
                  <a:lnTo>
                    <a:pt x="967" y="7"/>
                  </a:lnTo>
                  <a:lnTo>
                    <a:pt x="986" y="19"/>
                  </a:lnTo>
                  <a:lnTo>
                    <a:pt x="993" y="26"/>
                  </a:lnTo>
                  <a:lnTo>
                    <a:pt x="999" y="51"/>
                  </a:lnTo>
                  <a:lnTo>
                    <a:pt x="1044" y="90"/>
                  </a:lnTo>
                  <a:lnTo>
                    <a:pt x="1063" y="109"/>
                  </a:lnTo>
                  <a:lnTo>
                    <a:pt x="1089" y="122"/>
                  </a:lnTo>
                  <a:lnTo>
                    <a:pt x="1108" y="160"/>
                  </a:lnTo>
                  <a:lnTo>
                    <a:pt x="1127" y="179"/>
                  </a:lnTo>
                  <a:lnTo>
                    <a:pt x="1140" y="205"/>
                  </a:lnTo>
                  <a:lnTo>
                    <a:pt x="1140" y="224"/>
                  </a:lnTo>
                  <a:lnTo>
                    <a:pt x="1146" y="250"/>
                  </a:lnTo>
                  <a:lnTo>
                    <a:pt x="1153" y="282"/>
                  </a:lnTo>
                  <a:lnTo>
                    <a:pt x="1146" y="307"/>
                  </a:lnTo>
                  <a:lnTo>
                    <a:pt x="1153" y="371"/>
                  </a:lnTo>
                  <a:lnTo>
                    <a:pt x="1153" y="448"/>
                  </a:lnTo>
                  <a:lnTo>
                    <a:pt x="1146" y="653"/>
                  </a:lnTo>
                  <a:lnTo>
                    <a:pt x="1153" y="685"/>
                  </a:lnTo>
                  <a:lnTo>
                    <a:pt x="1153" y="717"/>
                  </a:lnTo>
                  <a:lnTo>
                    <a:pt x="1166" y="749"/>
                  </a:lnTo>
                  <a:lnTo>
                    <a:pt x="1166" y="762"/>
                  </a:lnTo>
                  <a:lnTo>
                    <a:pt x="1153" y="781"/>
                  </a:lnTo>
                  <a:lnTo>
                    <a:pt x="1153" y="800"/>
                  </a:lnTo>
                  <a:lnTo>
                    <a:pt x="1146" y="807"/>
                  </a:lnTo>
                  <a:lnTo>
                    <a:pt x="1146" y="826"/>
                  </a:lnTo>
                  <a:lnTo>
                    <a:pt x="1140" y="845"/>
                  </a:lnTo>
                  <a:lnTo>
                    <a:pt x="1140" y="858"/>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endParaRPr lang="fr-FR" noProof="0" dirty="0"/>
            </a:p>
          </p:txBody>
        </p:sp>
        <p:sp>
          <p:nvSpPr>
            <p:cNvPr id="57" name="Freeform 228">
              <a:extLst>
                <a:ext uri="{FF2B5EF4-FFF2-40B4-BE49-F238E27FC236}">
                  <a16:creationId xmlns:a16="http://schemas.microsoft.com/office/drawing/2014/main" id="{DD5E49DA-C95F-0055-4C4D-8014708E1DC4}"/>
                </a:ext>
              </a:extLst>
            </p:cNvPr>
            <p:cNvSpPr>
              <a:spLocks/>
            </p:cNvSpPr>
            <p:nvPr/>
          </p:nvSpPr>
          <p:spPr bwMode="gray">
            <a:xfrm>
              <a:off x="3894551" y="2371660"/>
              <a:ext cx="702756" cy="899834"/>
            </a:xfrm>
            <a:custGeom>
              <a:avLst/>
              <a:gdLst>
                <a:gd name="T0" fmla="*/ 1044 w 1089"/>
                <a:gd name="T1" fmla="*/ 532 h 1249"/>
                <a:gd name="T2" fmla="*/ 1050 w 1089"/>
                <a:gd name="T3" fmla="*/ 673 h 1249"/>
                <a:gd name="T4" fmla="*/ 1069 w 1089"/>
                <a:gd name="T5" fmla="*/ 839 h 1249"/>
                <a:gd name="T6" fmla="*/ 999 w 1089"/>
                <a:gd name="T7" fmla="*/ 890 h 1249"/>
                <a:gd name="T8" fmla="*/ 909 w 1089"/>
                <a:gd name="T9" fmla="*/ 910 h 1249"/>
                <a:gd name="T10" fmla="*/ 839 w 1089"/>
                <a:gd name="T11" fmla="*/ 884 h 1249"/>
                <a:gd name="T12" fmla="*/ 743 w 1089"/>
                <a:gd name="T13" fmla="*/ 878 h 1249"/>
                <a:gd name="T14" fmla="*/ 692 w 1089"/>
                <a:gd name="T15" fmla="*/ 993 h 1249"/>
                <a:gd name="T16" fmla="*/ 698 w 1089"/>
                <a:gd name="T17" fmla="*/ 1063 h 1249"/>
                <a:gd name="T18" fmla="*/ 660 w 1089"/>
                <a:gd name="T19" fmla="*/ 1102 h 1249"/>
                <a:gd name="T20" fmla="*/ 608 w 1089"/>
                <a:gd name="T21" fmla="*/ 1114 h 1249"/>
                <a:gd name="T22" fmla="*/ 564 w 1089"/>
                <a:gd name="T23" fmla="*/ 1114 h 1249"/>
                <a:gd name="T24" fmla="*/ 512 w 1089"/>
                <a:gd name="T25" fmla="*/ 1095 h 1249"/>
                <a:gd name="T26" fmla="*/ 487 w 1089"/>
                <a:gd name="T27" fmla="*/ 1070 h 1249"/>
                <a:gd name="T28" fmla="*/ 442 w 1089"/>
                <a:gd name="T29" fmla="*/ 1076 h 1249"/>
                <a:gd name="T30" fmla="*/ 410 w 1089"/>
                <a:gd name="T31" fmla="*/ 1108 h 1249"/>
                <a:gd name="T32" fmla="*/ 371 w 1089"/>
                <a:gd name="T33" fmla="*/ 1121 h 1249"/>
                <a:gd name="T34" fmla="*/ 346 w 1089"/>
                <a:gd name="T35" fmla="*/ 1166 h 1249"/>
                <a:gd name="T36" fmla="*/ 314 w 1089"/>
                <a:gd name="T37" fmla="*/ 1210 h 1249"/>
                <a:gd name="T38" fmla="*/ 282 w 1089"/>
                <a:gd name="T39" fmla="*/ 1249 h 1249"/>
                <a:gd name="T40" fmla="*/ 256 w 1089"/>
                <a:gd name="T41" fmla="*/ 1178 h 1249"/>
                <a:gd name="T42" fmla="*/ 205 w 1089"/>
                <a:gd name="T43" fmla="*/ 1082 h 1249"/>
                <a:gd name="T44" fmla="*/ 237 w 1089"/>
                <a:gd name="T45" fmla="*/ 1012 h 1249"/>
                <a:gd name="T46" fmla="*/ 269 w 1089"/>
                <a:gd name="T47" fmla="*/ 942 h 1249"/>
                <a:gd name="T48" fmla="*/ 269 w 1089"/>
                <a:gd name="T49" fmla="*/ 858 h 1249"/>
                <a:gd name="T50" fmla="*/ 288 w 1089"/>
                <a:gd name="T51" fmla="*/ 807 h 1249"/>
                <a:gd name="T52" fmla="*/ 275 w 1089"/>
                <a:gd name="T53" fmla="*/ 724 h 1249"/>
                <a:gd name="T54" fmla="*/ 250 w 1089"/>
                <a:gd name="T55" fmla="*/ 692 h 1249"/>
                <a:gd name="T56" fmla="*/ 186 w 1089"/>
                <a:gd name="T57" fmla="*/ 666 h 1249"/>
                <a:gd name="T58" fmla="*/ 122 w 1089"/>
                <a:gd name="T59" fmla="*/ 666 h 1249"/>
                <a:gd name="T60" fmla="*/ 83 w 1089"/>
                <a:gd name="T61" fmla="*/ 711 h 1249"/>
                <a:gd name="T62" fmla="*/ 13 w 1089"/>
                <a:gd name="T63" fmla="*/ 717 h 1249"/>
                <a:gd name="T64" fmla="*/ 26 w 1089"/>
                <a:gd name="T65" fmla="*/ 679 h 1249"/>
                <a:gd name="T66" fmla="*/ 70 w 1089"/>
                <a:gd name="T67" fmla="*/ 653 h 1249"/>
                <a:gd name="T68" fmla="*/ 6 w 1089"/>
                <a:gd name="T69" fmla="*/ 634 h 1249"/>
                <a:gd name="T70" fmla="*/ 38 w 1089"/>
                <a:gd name="T71" fmla="*/ 602 h 1249"/>
                <a:gd name="T72" fmla="*/ 90 w 1089"/>
                <a:gd name="T73" fmla="*/ 589 h 1249"/>
                <a:gd name="T74" fmla="*/ 141 w 1089"/>
                <a:gd name="T75" fmla="*/ 570 h 1249"/>
                <a:gd name="T76" fmla="*/ 96 w 1089"/>
                <a:gd name="T77" fmla="*/ 557 h 1249"/>
                <a:gd name="T78" fmla="*/ 45 w 1089"/>
                <a:gd name="T79" fmla="*/ 557 h 1249"/>
                <a:gd name="T80" fmla="*/ 45 w 1089"/>
                <a:gd name="T81" fmla="*/ 493 h 1249"/>
                <a:gd name="T82" fmla="*/ 96 w 1089"/>
                <a:gd name="T83" fmla="*/ 519 h 1249"/>
                <a:gd name="T84" fmla="*/ 109 w 1089"/>
                <a:gd name="T85" fmla="*/ 461 h 1249"/>
                <a:gd name="T86" fmla="*/ 90 w 1089"/>
                <a:gd name="T87" fmla="*/ 410 h 1249"/>
                <a:gd name="T88" fmla="*/ 115 w 1089"/>
                <a:gd name="T89" fmla="*/ 359 h 1249"/>
                <a:gd name="T90" fmla="*/ 115 w 1089"/>
                <a:gd name="T91" fmla="*/ 282 h 1249"/>
                <a:gd name="T92" fmla="*/ 128 w 1089"/>
                <a:gd name="T93" fmla="*/ 237 h 1249"/>
                <a:gd name="T94" fmla="*/ 122 w 1089"/>
                <a:gd name="T95" fmla="*/ 180 h 1249"/>
                <a:gd name="T96" fmla="*/ 179 w 1089"/>
                <a:gd name="T97" fmla="*/ 180 h 1249"/>
                <a:gd name="T98" fmla="*/ 186 w 1089"/>
                <a:gd name="T99" fmla="*/ 225 h 1249"/>
                <a:gd name="T100" fmla="*/ 243 w 1089"/>
                <a:gd name="T101" fmla="*/ 244 h 1249"/>
                <a:gd name="T102" fmla="*/ 269 w 1089"/>
                <a:gd name="T103" fmla="*/ 257 h 1249"/>
                <a:gd name="T104" fmla="*/ 295 w 1089"/>
                <a:gd name="T105" fmla="*/ 295 h 1249"/>
                <a:gd name="T106" fmla="*/ 359 w 1089"/>
                <a:gd name="T107" fmla="*/ 308 h 1249"/>
                <a:gd name="T108" fmla="*/ 403 w 1089"/>
                <a:gd name="T109" fmla="*/ 301 h 1249"/>
                <a:gd name="T110" fmla="*/ 397 w 1089"/>
                <a:gd name="T111" fmla="*/ 244 h 1249"/>
                <a:gd name="T112" fmla="*/ 429 w 1089"/>
                <a:gd name="T113" fmla="*/ 186 h 1249"/>
                <a:gd name="T114" fmla="*/ 468 w 1089"/>
                <a:gd name="T115" fmla="*/ 77 h 1249"/>
                <a:gd name="T116" fmla="*/ 500 w 1089"/>
                <a:gd name="T117" fmla="*/ 45 h 1249"/>
                <a:gd name="T118" fmla="*/ 532 w 1089"/>
                <a:gd name="T119" fmla="*/ 52 h 1249"/>
                <a:gd name="T120" fmla="*/ 570 w 1089"/>
                <a:gd name="T121" fmla="*/ 39 h 1249"/>
                <a:gd name="T122" fmla="*/ 615 w 1089"/>
                <a:gd name="T123" fmla="*/ 39 h 1249"/>
                <a:gd name="T124" fmla="*/ 692 w 1089"/>
                <a:gd name="T125" fmla="*/ 13 h 1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89" h="1249">
                  <a:moveTo>
                    <a:pt x="711" y="0"/>
                  </a:moveTo>
                  <a:lnTo>
                    <a:pt x="858" y="96"/>
                  </a:lnTo>
                  <a:lnTo>
                    <a:pt x="967" y="167"/>
                  </a:lnTo>
                  <a:lnTo>
                    <a:pt x="1005" y="186"/>
                  </a:lnTo>
                  <a:lnTo>
                    <a:pt x="1012" y="192"/>
                  </a:lnTo>
                  <a:lnTo>
                    <a:pt x="1031" y="199"/>
                  </a:lnTo>
                  <a:lnTo>
                    <a:pt x="1037" y="231"/>
                  </a:lnTo>
                  <a:lnTo>
                    <a:pt x="1037" y="353"/>
                  </a:lnTo>
                  <a:lnTo>
                    <a:pt x="1037" y="481"/>
                  </a:lnTo>
                  <a:lnTo>
                    <a:pt x="1044" y="500"/>
                  </a:lnTo>
                  <a:lnTo>
                    <a:pt x="1044" y="513"/>
                  </a:lnTo>
                  <a:lnTo>
                    <a:pt x="1044" y="532"/>
                  </a:lnTo>
                  <a:lnTo>
                    <a:pt x="1037" y="570"/>
                  </a:lnTo>
                  <a:lnTo>
                    <a:pt x="1025" y="596"/>
                  </a:lnTo>
                  <a:lnTo>
                    <a:pt x="1018" y="615"/>
                  </a:lnTo>
                  <a:lnTo>
                    <a:pt x="1018" y="628"/>
                  </a:lnTo>
                  <a:lnTo>
                    <a:pt x="1031" y="653"/>
                  </a:lnTo>
                  <a:lnTo>
                    <a:pt x="1031" y="666"/>
                  </a:lnTo>
                  <a:lnTo>
                    <a:pt x="1031" y="673"/>
                  </a:lnTo>
                  <a:lnTo>
                    <a:pt x="1037" y="673"/>
                  </a:lnTo>
                  <a:lnTo>
                    <a:pt x="1044" y="673"/>
                  </a:lnTo>
                  <a:lnTo>
                    <a:pt x="1044" y="666"/>
                  </a:lnTo>
                  <a:lnTo>
                    <a:pt x="1050" y="666"/>
                  </a:lnTo>
                  <a:lnTo>
                    <a:pt x="1050" y="673"/>
                  </a:lnTo>
                  <a:lnTo>
                    <a:pt x="1050" y="666"/>
                  </a:lnTo>
                  <a:lnTo>
                    <a:pt x="1057" y="666"/>
                  </a:lnTo>
                  <a:lnTo>
                    <a:pt x="1063" y="666"/>
                  </a:lnTo>
                  <a:lnTo>
                    <a:pt x="1063" y="679"/>
                  </a:lnTo>
                  <a:lnTo>
                    <a:pt x="1069" y="717"/>
                  </a:lnTo>
                  <a:lnTo>
                    <a:pt x="1069" y="724"/>
                  </a:lnTo>
                  <a:lnTo>
                    <a:pt x="1069" y="737"/>
                  </a:lnTo>
                  <a:lnTo>
                    <a:pt x="1069" y="781"/>
                  </a:lnTo>
                  <a:lnTo>
                    <a:pt x="1082" y="826"/>
                  </a:lnTo>
                  <a:lnTo>
                    <a:pt x="1089" y="839"/>
                  </a:lnTo>
                  <a:lnTo>
                    <a:pt x="1076" y="839"/>
                  </a:lnTo>
                  <a:lnTo>
                    <a:pt x="1069" y="839"/>
                  </a:lnTo>
                  <a:lnTo>
                    <a:pt x="1063" y="839"/>
                  </a:lnTo>
                  <a:lnTo>
                    <a:pt x="1050" y="846"/>
                  </a:lnTo>
                  <a:lnTo>
                    <a:pt x="1044" y="846"/>
                  </a:lnTo>
                  <a:lnTo>
                    <a:pt x="1044" y="852"/>
                  </a:lnTo>
                  <a:lnTo>
                    <a:pt x="1037" y="852"/>
                  </a:lnTo>
                  <a:lnTo>
                    <a:pt x="1031" y="858"/>
                  </a:lnTo>
                  <a:lnTo>
                    <a:pt x="1025" y="858"/>
                  </a:lnTo>
                  <a:lnTo>
                    <a:pt x="1018" y="871"/>
                  </a:lnTo>
                  <a:lnTo>
                    <a:pt x="1012" y="871"/>
                  </a:lnTo>
                  <a:lnTo>
                    <a:pt x="1012" y="878"/>
                  </a:lnTo>
                  <a:lnTo>
                    <a:pt x="999" y="884"/>
                  </a:lnTo>
                  <a:lnTo>
                    <a:pt x="999" y="890"/>
                  </a:lnTo>
                  <a:lnTo>
                    <a:pt x="993" y="890"/>
                  </a:lnTo>
                  <a:lnTo>
                    <a:pt x="986" y="884"/>
                  </a:lnTo>
                  <a:lnTo>
                    <a:pt x="980" y="884"/>
                  </a:lnTo>
                  <a:lnTo>
                    <a:pt x="973" y="878"/>
                  </a:lnTo>
                  <a:lnTo>
                    <a:pt x="961" y="871"/>
                  </a:lnTo>
                  <a:lnTo>
                    <a:pt x="941" y="871"/>
                  </a:lnTo>
                  <a:lnTo>
                    <a:pt x="935" y="878"/>
                  </a:lnTo>
                  <a:lnTo>
                    <a:pt x="922" y="884"/>
                  </a:lnTo>
                  <a:lnTo>
                    <a:pt x="916" y="890"/>
                  </a:lnTo>
                  <a:lnTo>
                    <a:pt x="916" y="897"/>
                  </a:lnTo>
                  <a:lnTo>
                    <a:pt x="916" y="903"/>
                  </a:lnTo>
                  <a:lnTo>
                    <a:pt x="909" y="910"/>
                  </a:lnTo>
                  <a:lnTo>
                    <a:pt x="903" y="910"/>
                  </a:lnTo>
                  <a:lnTo>
                    <a:pt x="897" y="916"/>
                  </a:lnTo>
                  <a:lnTo>
                    <a:pt x="890" y="922"/>
                  </a:lnTo>
                  <a:lnTo>
                    <a:pt x="890" y="916"/>
                  </a:lnTo>
                  <a:lnTo>
                    <a:pt x="884" y="910"/>
                  </a:lnTo>
                  <a:lnTo>
                    <a:pt x="877" y="903"/>
                  </a:lnTo>
                  <a:lnTo>
                    <a:pt x="877" y="897"/>
                  </a:lnTo>
                  <a:lnTo>
                    <a:pt x="877" y="890"/>
                  </a:lnTo>
                  <a:lnTo>
                    <a:pt x="871" y="884"/>
                  </a:lnTo>
                  <a:lnTo>
                    <a:pt x="865" y="884"/>
                  </a:lnTo>
                  <a:lnTo>
                    <a:pt x="852" y="884"/>
                  </a:lnTo>
                  <a:lnTo>
                    <a:pt x="839" y="884"/>
                  </a:lnTo>
                  <a:lnTo>
                    <a:pt x="833" y="878"/>
                  </a:lnTo>
                  <a:lnTo>
                    <a:pt x="826" y="878"/>
                  </a:lnTo>
                  <a:lnTo>
                    <a:pt x="813" y="878"/>
                  </a:lnTo>
                  <a:lnTo>
                    <a:pt x="800" y="871"/>
                  </a:lnTo>
                  <a:lnTo>
                    <a:pt x="794" y="871"/>
                  </a:lnTo>
                  <a:lnTo>
                    <a:pt x="788" y="865"/>
                  </a:lnTo>
                  <a:lnTo>
                    <a:pt x="775" y="865"/>
                  </a:lnTo>
                  <a:lnTo>
                    <a:pt x="768" y="858"/>
                  </a:lnTo>
                  <a:lnTo>
                    <a:pt x="762" y="865"/>
                  </a:lnTo>
                  <a:lnTo>
                    <a:pt x="756" y="865"/>
                  </a:lnTo>
                  <a:lnTo>
                    <a:pt x="749" y="871"/>
                  </a:lnTo>
                  <a:lnTo>
                    <a:pt x="743" y="878"/>
                  </a:lnTo>
                  <a:lnTo>
                    <a:pt x="730" y="884"/>
                  </a:lnTo>
                  <a:lnTo>
                    <a:pt x="730" y="890"/>
                  </a:lnTo>
                  <a:lnTo>
                    <a:pt x="730" y="897"/>
                  </a:lnTo>
                  <a:lnTo>
                    <a:pt x="724" y="910"/>
                  </a:lnTo>
                  <a:lnTo>
                    <a:pt x="717" y="922"/>
                  </a:lnTo>
                  <a:lnTo>
                    <a:pt x="698" y="948"/>
                  </a:lnTo>
                  <a:lnTo>
                    <a:pt x="692" y="961"/>
                  </a:lnTo>
                  <a:lnTo>
                    <a:pt x="685" y="967"/>
                  </a:lnTo>
                  <a:lnTo>
                    <a:pt x="685" y="974"/>
                  </a:lnTo>
                  <a:lnTo>
                    <a:pt x="685" y="986"/>
                  </a:lnTo>
                  <a:lnTo>
                    <a:pt x="685" y="993"/>
                  </a:lnTo>
                  <a:lnTo>
                    <a:pt x="692" y="993"/>
                  </a:lnTo>
                  <a:lnTo>
                    <a:pt x="692" y="999"/>
                  </a:lnTo>
                  <a:lnTo>
                    <a:pt x="692" y="1012"/>
                  </a:lnTo>
                  <a:lnTo>
                    <a:pt x="692" y="1018"/>
                  </a:lnTo>
                  <a:lnTo>
                    <a:pt x="698" y="1031"/>
                  </a:lnTo>
                  <a:lnTo>
                    <a:pt x="698" y="1038"/>
                  </a:lnTo>
                  <a:lnTo>
                    <a:pt x="704" y="1044"/>
                  </a:lnTo>
                  <a:lnTo>
                    <a:pt x="704" y="1050"/>
                  </a:lnTo>
                  <a:lnTo>
                    <a:pt x="704" y="1057"/>
                  </a:lnTo>
                  <a:lnTo>
                    <a:pt x="704" y="1063"/>
                  </a:lnTo>
                  <a:lnTo>
                    <a:pt x="711" y="1063"/>
                  </a:lnTo>
                  <a:lnTo>
                    <a:pt x="704" y="1063"/>
                  </a:lnTo>
                  <a:lnTo>
                    <a:pt x="698" y="1063"/>
                  </a:lnTo>
                  <a:lnTo>
                    <a:pt x="698" y="1070"/>
                  </a:lnTo>
                  <a:lnTo>
                    <a:pt x="692" y="1070"/>
                  </a:lnTo>
                  <a:lnTo>
                    <a:pt x="685" y="1070"/>
                  </a:lnTo>
                  <a:lnTo>
                    <a:pt x="679" y="1070"/>
                  </a:lnTo>
                  <a:lnTo>
                    <a:pt x="679" y="1076"/>
                  </a:lnTo>
                  <a:lnTo>
                    <a:pt x="679" y="1082"/>
                  </a:lnTo>
                  <a:lnTo>
                    <a:pt x="672" y="1082"/>
                  </a:lnTo>
                  <a:lnTo>
                    <a:pt x="672" y="1089"/>
                  </a:lnTo>
                  <a:lnTo>
                    <a:pt x="672" y="1095"/>
                  </a:lnTo>
                  <a:lnTo>
                    <a:pt x="672" y="1102"/>
                  </a:lnTo>
                  <a:lnTo>
                    <a:pt x="666" y="1102"/>
                  </a:lnTo>
                  <a:lnTo>
                    <a:pt x="660" y="1102"/>
                  </a:lnTo>
                  <a:lnTo>
                    <a:pt x="660" y="1108"/>
                  </a:lnTo>
                  <a:lnTo>
                    <a:pt x="653" y="1108"/>
                  </a:lnTo>
                  <a:lnTo>
                    <a:pt x="647" y="1108"/>
                  </a:lnTo>
                  <a:lnTo>
                    <a:pt x="640" y="1108"/>
                  </a:lnTo>
                  <a:lnTo>
                    <a:pt x="640" y="1114"/>
                  </a:lnTo>
                  <a:lnTo>
                    <a:pt x="640" y="1108"/>
                  </a:lnTo>
                  <a:lnTo>
                    <a:pt x="634" y="1108"/>
                  </a:lnTo>
                  <a:lnTo>
                    <a:pt x="628" y="1108"/>
                  </a:lnTo>
                  <a:lnTo>
                    <a:pt x="621" y="1108"/>
                  </a:lnTo>
                  <a:lnTo>
                    <a:pt x="615" y="1108"/>
                  </a:lnTo>
                  <a:lnTo>
                    <a:pt x="615" y="1114"/>
                  </a:lnTo>
                  <a:lnTo>
                    <a:pt x="608" y="1114"/>
                  </a:lnTo>
                  <a:lnTo>
                    <a:pt x="608" y="1121"/>
                  </a:lnTo>
                  <a:lnTo>
                    <a:pt x="602" y="1121"/>
                  </a:lnTo>
                  <a:lnTo>
                    <a:pt x="602" y="1114"/>
                  </a:lnTo>
                  <a:lnTo>
                    <a:pt x="596" y="1114"/>
                  </a:lnTo>
                  <a:lnTo>
                    <a:pt x="589" y="1121"/>
                  </a:lnTo>
                  <a:lnTo>
                    <a:pt x="583" y="1114"/>
                  </a:lnTo>
                  <a:lnTo>
                    <a:pt x="576" y="1114"/>
                  </a:lnTo>
                  <a:lnTo>
                    <a:pt x="570" y="1114"/>
                  </a:lnTo>
                  <a:lnTo>
                    <a:pt x="570" y="1121"/>
                  </a:lnTo>
                  <a:lnTo>
                    <a:pt x="564" y="1114"/>
                  </a:lnTo>
                  <a:lnTo>
                    <a:pt x="564" y="1121"/>
                  </a:lnTo>
                  <a:lnTo>
                    <a:pt x="564" y="1114"/>
                  </a:lnTo>
                  <a:lnTo>
                    <a:pt x="557" y="1114"/>
                  </a:lnTo>
                  <a:lnTo>
                    <a:pt x="551" y="1114"/>
                  </a:lnTo>
                  <a:lnTo>
                    <a:pt x="551" y="1108"/>
                  </a:lnTo>
                  <a:lnTo>
                    <a:pt x="544" y="1108"/>
                  </a:lnTo>
                  <a:lnTo>
                    <a:pt x="538" y="1108"/>
                  </a:lnTo>
                  <a:lnTo>
                    <a:pt x="538" y="1102"/>
                  </a:lnTo>
                  <a:lnTo>
                    <a:pt x="532" y="1095"/>
                  </a:lnTo>
                  <a:lnTo>
                    <a:pt x="532" y="1102"/>
                  </a:lnTo>
                  <a:lnTo>
                    <a:pt x="525" y="1102"/>
                  </a:lnTo>
                  <a:lnTo>
                    <a:pt x="519" y="1102"/>
                  </a:lnTo>
                  <a:lnTo>
                    <a:pt x="519" y="1095"/>
                  </a:lnTo>
                  <a:lnTo>
                    <a:pt x="512" y="1095"/>
                  </a:lnTo>
                  <a:lnTo>
                    <a:pt x="512" y="1089"/>
                  </a:lnTo>
                  <a:lnTo>
                    <a:pt x="506" y="1089"/>
                  </a:lnTo>
                  <a:lnTo>
                    <a:pt x="506" y="1082"/>
                  </a:lnTo>
                  <a:lnTo>
                    <a:pt x="506" y="1076"/>
                  </a:lnTo>
                  <a:lnTo>
                    <a:pt x="500" y="1076"/>
                  </a:lnTo>
                  <a:lnTo>
                    <a:pt x="500" y="1070"/>
                  </a:lnTo>
                  <a:lnTo>
                    <a:pt x="506" y="1070"/>
                  </a:lnTo>
                  <a:lnTo>
                    <a:pt x="500" y="1070"/>
                  </a:lnTo>
                  <a:lnTo>
                    <a:pt x="500" y="1063"/>
                  </a:lnTo>
                  <a:lnTo>
                    <a:pt x="493" y="1063"/>
                  </a:lnTo>
                  <a:lnTo>
                    <a:pt x="493" y="1070"/>
                  </a:lnTo>
                  <a:lnTo>
                    <a:pt x="487" y="1070"/>
                  </a:lnTo>
                  <a:lnTo>
                    <a:pt x="480" y="1070"/>
                  </a:lnTo>
                  <a:lnTo>
                    <a:pt x="480" y="1076"/>
                  </a:lnTo>
                  <a:lnTo>
                    <a:pt x="474" y="1076"/>
                  </a:lnTo>
                  <a:lnTo>
                    <a:pt x="474" y="1070"/>
                  </a:lnTo>
                  <a:lnTo>
                    <a:pt x="474" y="1076"/>
                  </a:lnTo>
                  <a:lnTo>
                    <a:pt x="468" y="1076"/>
                  </a:lnTo>
                  <a:lnTo>
                    <a:pt x="461" y="1076"/>
                  </a:lnTo>
                  <a:lnTo>
                    <a:pt x="461" y="1070"/>
                  </a:lnTo>
                  <a:lnTo>
                    <a:pt x="455" y="1070"/>
                  </a:lnTo>
                  <a:lnTo>
                    <a:pt x="448" y="1070"/>
                  </a:lnTo>
                  <a:lnTo>
                    <a:pt x="442" y="1070"/>
                  </a:lnTo>
                  <a:lnTo>
                    <a:pt x="442" y="1076"/>
                  </a:lnTo>
                  <a:lnTo>
                    <a:pt x="442" y="1082"/>
                  </a:lnTo>
                  <a:lnTo>
                    <a:pt x="442" y="1089"/>
                  </a:lnTo>
                  <a:lnTo>
                    <a:pt x="435" y="1089"/>
                  </a:lnTo>
                  <a:lnTo>
                    <a:pt x="435" y="1095"/>
                  </a:lnTo>
                  <a:lnTo>
                    <a:pt x="429" y="1095"/>
                  </a:lnTo>
                  <a:lnTo>
                    <a:pt x="429" y="1102"/>
                  </a:lnTo>
                  <a:lnTo>
                    <a:pt x="423" y="1102"/>
                  </a:lnTo>
                  <a:lnTo>
                    <a:pt x="423" y="1108"/>
                  </a:lnTo>
                  <a:lnTo>
                    <a:pt x="416" y="1108"/>
                  </a:lnTo>
                  <a:lnTo>
                    <a:pt x="416" y="1102"/>
                  </a:lnTo>
                  <a:lnTo>
                    <a:pt x="416" y="1108"/>
                  </a:lnTo>
                  <a:lnTo>
                    <a:pt x="410" y="1108"/>
                  </a:lnTo>
                  <a:lnTo>
                    <a:pt x="403" y="1108"/>
                  </a:lnTo>
                  <a:lnTo>
                    <a:pt x="403" y="1114"/>
                  </a:lnTo>
                  <a:lnTo>
                    <a:pt x="403" y="1121"/>
                  </a:lnTo>
                  <a:lnTo>
                    <a:pt x="397" y="1121"/>
                  </a:lnTo>
                  <a:lnTo>
                    <a:pt x="397" y="1127"/>
                  </a:lnTo>
                  <a:lnTo>
                    <a:pt x="391" y="1127"/>
                  </a:lnTo>
                  <a:lnTo>
                    <a:pt x="391" y="1134"/>
                  </a:lnTo>
                  <a:lnTo>
                    <a:pt x="384" y="1134"/>
                  </a:lnTo>
                  <a:lnTo>
                    <a:pt x="384" y="1127"/>
                  </a:lnTo>
                  <a:lnTo>
                    <a:pt x="384" y="1121"/>
                  </a:lnTo>
                  <a:lnTo>
                    <a:pt x="378" y="1121"/>
                  </a:lnTo>
                  <a:lnTo>
                    <a:pt x="371" y="1121"/>
                  </a:lnTo>
                  <a:lnTo>
                    <a:pt x="365" y="1121"/>
                  </a:lnTo>
                  <a:lnTo>
                    <a:pt x="359" y="1121"/>
                  </a:lnTo>
                  <a:lnTo>
                    <a:pt x="359" y="1127"/>
                  </a:lnTo>
                  <a:lnTo>
                    <a:pt x="359" y="1134"/>
                  </a:lnTo>
                  <a:lnTo>
                    <a:pt x="365" y="1134"/>
                  </a:lnTo>
                  <a:lnTo>
                    <a:pt x="359" y="1140"/>
                  </a:lnTo>
                  <a:lnTo>
                    <a:pt x="359" y="1146"/>
                  </a:lnTo>
                  <a:lnTo>
                    <a:pt x="359" y="1153"/>
                  </a:lnTo>
                  <a:lnTo>
                    <a:pt x="352" y="1153"/>
                  </a:lnTo>
                  <a:lnTo>
                    <a:pt x="352" y="1159"/>
                  </a:lnTo>
                  <a:lnTo>
                    <a:pt x="352" y="1166"/>
                  </a:lnTo>
                  <a:lnTo>
                    <a:pt x="346" y="1166"/>
                  </a:lnTo>
                  <a:lnTo>
                    <a:pt x="339" y="1166"/>
                  </a:lnTo>
                  <a:lnTo>
                    <a:pt x="339" y="1172"/>
                  </a:lnTo>
                  <a:lnTo>
                    <a:pt x="333" y="1178"/>
                  </a:lnTo>
                  <a:lnTo>
                    <a:pt x="339" y="1185"/>
                  </a:lnTo>
                  <a:lnTo>
                    <a:pt x="333" y="1185"/>
                  </a:lnTo>
                  <a:lnTo>
                    <a:pt x="327" y="1185"/>
                  </a:lnTo>
                  <a:lnTo>
                    <a:pt x="327" y="1191"/>
                  </a:lnTo>
                  <a:lnTo>
                    <a:pt x="327" y="1198"/>
                  </a:lnTo>
                  <a:lnTo>
                    <a:pt x="320" y="1198"/>
                  </a:lnTo>
                  <a:lnTo>
                    <a:pt x="320" y="1204"/>
                  </a:lnTo>
                  <a:lnTo>
                    <a:pt x="314" y="1204"/>
                  </a:lnTo>
                  <a:lnTo>
                    <a:pt x="314" y="1210"/>
                  </a:lnTo>
                  <a:lnTo>
                    <a:pt x="320" y="1217"/>
                  </a:lnTo>
                  <a:lnTo>
                    <a:pt x="320" y="1223"/>
                  </a:lnTo>
                  <a:lnTo>
                    <a:pt x="320" y="1230"/>
                  </a:lnTo>
                  <a:lnTo>
                    <a:pt x="314" y="1230"/>
                  </a:lnTo>
                  <a:lnTo>
                    <a:pt x="307" y="1230"/>
                  </a:lnTo>
                  <a:lnTo>
                    <a:pt x="301" y="1230"/>
                  </a:lnTo>
                  <a:lnTo>
                    <a:pt x="295" y="1230"/>
                  </a:lnTo>
                  <a:lnTo>
                    <a:pt x="295" y="1236"/>
                  </a:lnTo>
                  <a:lnTo>
                    <a:pt x="288" y="1236"/>
                  </a:lnTo>
                  <a:lnTo>
                    <a:pt x="288" y="1242"/>
                  </a:lnTo>
                  <a:lnTo>
                    <a:pt x="282" y="1242"/>
                  </a:lnTo>
                  <a:lnTo>
                    <a:pt x="282" y="1249"/>
                  </a:lnTo>
                  <a:lnTo>
                    <a:pt x="275" y="1249"/>
                  </a:lnTo>
                  <a:lnTo>
                    <a:pt x="275" y="1242"/>
                  </a:lnTo>
                  <a:lnTo>
                    <a:pt x="269" y="1242"/>
                  </a:lnTo>
                  <a:lnTo>
                    <a:pt x="269" y="1236"/>
                  </a:lnTo>
                  <a:lnTo>
                    <a:pt x="269" y="1230"/>
                  </a:lnTo>
                  <a:lnTo>
                    <a:pt x="263" y="1223"/>
                  </a:lnTo>
                  <a:lnTo>
                    <a:pt x="263" y="1217"/>
                  </a:lnTo>
                  <a:lnTo>
                    <a:pt x="256" y="1210"/>
                  </a:lnTo>
                  <a:lnTo>
                    <a:pt x="256" y="1204"/>
                  </a:lnTo>
                  <a:lnTo>
                    <a:pt x="256" y="1198"/>
                  </a:lnTo>
                  <a:lnTo>
                    <a:pt x="256" y="1191"/>
                  </a:lnTo>
                  <a:lnTo>
                    <a:pt x="256" y="1178"/>
                  </a:lnTo>
                  <a:lnTo>
                    <a:pt x="256" y="1172"/>
                  </a:lnTo>
                  <a:lnTo>
                    <a:pt x="250" y="1166"/>
                  </a:lnTo>
                  <a:lnTo>
                    <a:pt x="243" y="1166"/>
                  </a:lnTo>
                  <a:lnTo>
                    <a:pt x="243" y="1159"/>
                  </a:lnTo>
                  <a:lnTo>
                    <a:pt x="237" y="1159"/>
                  </a:lnTo>
                  <a:lnTo>
                    <a:pt x="224" y="1127"/>
                  </a:lnTo>
                  <a:lnTo>
                    <a:pt x="224" y="1114"/>
                  </a:lnTo>
                  <a:lnTo>
                    <a:pt x="218" y="1108"/>
                  </a:lnTo>
                  <a:lnTo>
                    <a:pt x="218" y="1102"/>
                  </a:lnTo>
                  <a:lnTo>
                    <a:pt x="211" y="1095"/>
                  </a:lnTo>
                  <a:lnTo>
                    <a:pt x="211" y="1089"/>
                  </a:lnTo>
                  <a:lnTo>
                    <a:pt x="205" y="1082"/>
                  </a:lnTo>
                  <a:lnTo>
                    <a:pt x="205" y="1076"/>
                  </a:lnTo>
                  <a:lnTo>
                    <a:pt x="211" y="1070"/>
                  </a:lnTo>
                  <a:lnTo>
                    <a:pt x="211" y="1063"/>
                  </a:lnTo>
                  <a:lnTo>
                    <a:pt x="211" y="1057"/>
                  </a:lnTo>
                  <a:lnTo>
                    <a:pt x="211" y="1050"/>
                  </a:lnTo>
                  <a:lnTo>
                    <a:pt x="218" y="1044"/>
                  </a:lnTo>
                  <a:lnTo>
                    <a:pt x="218" y="1038"/>
                  </a:lnTo>
                  <a:lnTo>
                    <a:pt x="224" y="1038"/>
                  </a:lnTo>
                  <a:lnTo>
                    <a:pt x="231" y="1031"/>
                  </a:lnTo>
                  <a:lnTo>
                    <a:pt x="231" y="1025"/>
                  </a:lnTo>
                  <a:lnTo>
                    <a:pt x="237" y="1018"/>
                  </a:lnTo>
                  <a:lnTo>
                    <a:pt x="237" y="1012"/>
                  </a:lnTo>
                  <a:lnTo>
                    <a:pt x="237" y="1006"/>
                  </a:lnTo>
                  <a:lnTo>
                    <a:pt x="231" y="999"/>
                  </a:lnTo>
                  <a:lnTo>
                    <a:pt x="231" y="993"/>
                  </a:lnTo>
                  <a:lnTo>
                    <a:pt x="231" y="986"/>
                  </a:lnTo>
                  <a:lnTo>
                    <a:pt x="231" y="980"/>
                  </a:lnTo>
                  <a:lnTo>
                    <a:pt x="237" y="980"/>
                  </a:lnTo>
                  <a:lnTo>
                    <a:pt x="243" y="980"/>
                  </a:lnTo>
                  <a:lnTo>
                    <a:pt x="250" y="974"/>
                  </a:lnTo>
                  <a:lnTo>
                    <a:pt x="256" y="967"/>
                  </a:lnTo>
                  <a:lnTo>
                    <a:pt x="256" y="961"/>
                  </a:lnTo>
                  <a:lnTo>
                    <a:pt x="269" y="948"/>
                  </a:lnTo>
                  <a:lnTo>
                    <a:pt x="269" y="942"/>
                  </a:lnTo>
                  <a:lnTo>
                    <a:pt x="275" y="935"/>
                  </a:lnTo>
                  <a:lnTo>
                    <a:pt x="275" y="929"/>
                  </a:lnTo>
                  <a:lnTo>
                    <a:pt x="275" y="922"/>
                  </a:lnTo>
                  <a:lnTo>
                    <a:pt x="269" y="916"/>
                  </a:lnTo>
                  <a:lnTo>
                    <a:pt x="263" y="910"/>
                  </a:lnTo>
                  <a:lnTo>
                    <a:pt x="256" y="897"/>
                  </a:lnTo>
                  <a:lnTo>
                    <a:pt x="256" y="890"/>
                  </a:lnTo>
                  <a:lnTo>
                    <a:pt x="256" y="884"/>
                  </a:lnTo>
                  <a:lnTo>
                    <a:pt x="256" y="878"/>
                  </a:lnTo>
                  <a:lnTo>
                    <a:pt x="263" y="871"/>
                  </a:lnTo>
                  <a:lnTo>
                    <a:pt x="263" y="865"/>
                  </a:lnTo>
                  <a:lnTo>
                    <a:pt x="269" y="858"/>
                  </a:lnTo>
                  <a:lnTo>
                    <a:pt x="275" y="858"/>
                  </a:lnTo>
                  <a:lnTo>
                    <a:pt x="275" y="852"/>
                  </a:lnTo>
                  <a:lnTo>
                    <a:pt x="275" y="846"/>
                  </a:lnTo>
                  <a:lnTo>
                    <a:pt x="282" y="846"/>
                  </a:lnTo>
                  <a:lnTo>
                    <a:pt x="282" y="839"/>
                  </a:lnTo>
                  <a:lnTo>
                    <a:pt x="288" y="839"/>
                  </a:lnTo>
                  <a:lnTo>
                    <a:pt x="295" y="839"/>
                  </a:lnTo>
                  <a:lnTo>
                    <a:pt x="295" y="833"/>
                  </a:lnTo>
                  <a:lnTo>
                    <a:pt x="295" y="826"/>
                  </a:lnTo>
                  <a:lnTo>
                    <a:pt x="295" y="820"/>
                  </a:lnTo>
                  <a:lnTo>
                    <a:pt x="288" y="813"/>
                  </a:lnTo>
                  <a:lnTo>
                    <a:pt x="288" y="807"/>
                  </a:lnTo>
                  <a:lnTo>
                    <a:pt x="295" y="801"/>
                  </a:lnTo>
                  <a:lnTo>
                    <a:pt x="295" y="794"/>
                  </a:lnTo>
                  <a:lnTo>
                    <a:pt x="301" y="781"/>
                  </a:lnTo>
                  <a:lnTo>
                    <a:pt x="307" y="762"/>
                  </a:lnTo>
                  <a:lnTo>
                    <a:pt x="307" y="756"/>
                  </a:lnTo>
                  <a:lnTo>
                    <a:pt x="307" y="749"/>
                  </a:lnTo>
                  <a:lnTo>
                    <a:pt x="301" y="743"/>
                  </a:lnTo>
                  <a:lnTo>
                    <a:pt x="301" y="737"/>
                  </a:lnTo>
                  <a:lnTo>
                    <a:pt x="295" y="730"/>
                  </a:lnTo>
                  <a:lnTo>
                    <a:pt x="288" y="730"/>
                  </a:lnTo>
                  <a:lnTo>
                    <a:pt x="282" y="730"/>
                  </a:lnTo>
                  <a:lnTo>
                    <a:pt x="275" y="724"/>
                  </a:lnTo>
                  <a:lnTo>
                    <a:pt x="269" y="724"/>
                  </a:lnTo>
                  <a:lnTo>
                    <a:pt x="269" y="717"/>
                  </a:lnTo>
                  <a:lnTo>
                    <a:pt x="263" y="717"/>
                  </a:lnTo>
                  <a:lnTo>
                    <a:pt x="256" y="717"/>
                  </a:lnTo>
                  <a:lnTo>
                    <a:pt x="250" y="717"/>
                  </a:lnTo>
                  <a:lnTo>
                    <a:pt x="250" y="711"/>
                  </a:lnTo>
                  <a:lnTo>
                    <a:pt x="243" y="711"/>
                  </a:lnTo>
                  <a:lnTo>
                    <a:pt x="243" y="705"/>
                  </a:lnTo>
                  <a:lnTo>
                    <a:pt x="250" y="705"/>
                  </a:lnTo>
                  <a:lnTo>
                    <a:pt x="250" y="698"/>
                  </a:lnTo>
                  <a:lnTo>
                    <a:pt x="256" y="698"/>
                  </a:lnTo>
                  <a:lnTo>
                    <a:pt x="250" y="692"/>
                  </a:lnTo>
                  <a:lnTo>
                    <a:pt x="250" y="685"/>
                  </a:lnTo>
                  <a:lnTo>
                    <a:pt x="243" y="679"/>
                  </a:lnTo>
                  <a:lnTo>
                    <a:pt x="237" y="673"/>
                  </a:lnTo>
                  <a:lnTo>
                    <a:pt x="231" y="673"/>
                  </a:lnTo>
                  <a:lnTo>
                    <a:pt x="224" y="673"/>
                  </a:lnTo>
                  <a:lnTo>
                    <a:pt x="218" y="673"/>
                  </a:lnTo>
                  <a:lnTo>
                    <a:pt x="218" y="666"/>
                  </a:lnTo>
                  <a:lnTo>
                    <a:pt x="211" y="666"/>
                  </a:lnTo>
                  <a:lnTo>
                    <a:pt x="205" y="666"/>
                  </a:lnTo>
                  <a:lnTo>
                    <a:pt x="199" y="666"/>
                  </a:lnTo>
                  <a:lnTo>
                    <a:pt x="192" y="666"/>
                  </a:lnTo>
                  <a:lnTo>
                    <a:pt x="186" y="666"/>
                  </a:lnTo>
                  <a:lnTo>
                    <a:pt x="186" y="660"/>
                  </a:lnTo>
                  <a:lnTo>
                    <a:pt x="179" y="660"/>
                  </a:lnTo>
                  <a:lnTo>
                    <a:pt x="173" y="660"/>
                  </a:lnTo>
                  <a:lnTo>
                    <a:pt x="173" y="666"/>
                  </a:lnTo>
                  <a:lnTo>
                    <a:pt x="167" y="666"/>
                  </a:lnTo>
                  <a:lnTo>
                    <a:pt x="160" y="666"/>
                  </a:lnTo>
                  <a:lnTo>
                    <a:pt x="154" y="666"/>
                  </a:lnTo>
                  <a:lnTo>
                    <a:pt x="147" y="666"/>
                  </a:lnTo>
                  <a:lnTo>
                    <a:pt x="141" y="666"/>
                  </a:lnTo>
                  <a:lnTo>
                    <a:pt x="135" y="666"/>
                  </a:lnTo>
                  <a:lnTo>
                    <a:pt x="128" y="666"/>
                  </a:lnTo>
                  <a:lnTo>
                    <a:pt x="122" y="666"/>
                  </a:lnTo>
                  <a:lnTo>
                    <a:pt x="115" y="666"/>
                  </a:lnTo>
                  <a:lnTo>
                    <a:pt x="115" y="673"/>
                  </a:lnTo>
                  <a:lnTo>
                    <a:pt x="109" y="673"/>
                  </a:lnTo>
                  <a:lnTo>
                    <a:pt x="109" y="679"/>
                  </a:lnTo>
                  <a:lnTo>
                    <a:pt x="109" y="685"/>
                  </a:lnTo>
                  <a:lnTo>
                    <a:pt x="109" y="692"/>
                  </a:lnTo>
                  <a:lnTo>
                    <a:pt x="103" y="698"/>
                  </a:lnTo>
                  <a:lnTo>
                    <a:pt x="103" y="705"/>
                  </a:lnTo>
                  <a:lnTo>
                    <a:pt x="96" y="705"/>
                  </a:lnTo>
                  <a:lnTo>
                    <a:pt x="96" y="711"/>
                  </a:lnTo>
                  <a:lnTo>
                    <a:pt x="90" y="711"/>
                  </a:lnTo>
                  <a:lnTo>
                    <a:pt x="83" y="711"/>
                  </a:lnTo>
                  <a:lnTo>
                    <a:pt x="77" y="711"/>
                  </a:lnTo>
                  <a:lnTo>
                    <a:pt x="70" y="717"/>
                  </a:lnTo>
                  <a:lnTo>
                    <a:pt x="64" y="717"/>
                  </a:lnTo>
                  <a:lnTo>
                    <a:pt x="58" y="724"/>
                  </a:lnTo>
                  <a:lnTo>
                    <a:pt x="51" y="724"/>
                  </a:lnTo>
                  <a:lnTo>
                    <a:pt x="45" y="724"/>
                  </a:lnTo>
                  <a:lnTo>
                    <a:pt x="38" y="730"/>
                  </a:lnTo>
                  <a:lnTo>
                    <a:pt x="32" y="730"/>
                  </a:lnTo>
                  <a:lnTo>
                    <a:pt x="32" y="724"/>
                  </a:lnTo>
                  <a:lnTo>
                    <a:pt x="26" y="724"/>
                  </a:lnTo>
                  <a:lnTo>
                    <a:pt x="19" y="717"/>
                  </a:lnTo>
                  <a:lnTo>
                    <a:pt x="13" y="717"/>
                  </a:lnTo>
                  <a:lnTo>
                    <a:pt x="19" y="717"/>
                  </a:lnTo>
                  <a:lnTo>
                    <a:pt x="13" y="711"/>
                  </a:lnTo>
                  <a:lnTo>
                    <a:pt x="0" y="698"/>
                  </a:lnTo>
                  <a:lnTo>
                    <a:pt x="0" y="692"/>
                  </a:lnTo>
                  <a:lnTo>
                    <a:pt x="0" y="685"/>
                  </a:lnTo>
                  <a:lnTo>
                    <a:pt x="0" y="679"/>
                  </a:lnTo>
                  <a:lnTo>
                    <a:pt x="0" y="673"/>
                  </a:lnTo>
                  <a:lnTo>
                    <a:pt x="6" y="673"/>
                  </a:lnTo>
                  <a:lnTo>
                    <a:pt x="13" y="679"/>
                  </a:lnTo>
                  <a:lnTo>
                    <a:pt x="19" y="679"/>
                  </a:lnTo>
                  <a:lnTo>
                    <a:pt x="26" y="685"/>
                  </a:lnTo>
                  <a:lnTo>
                    <a:pt x="26" y="679"/>
                  </a:lnTo>
                  <a:lnTo>
                    <a:pt x="32" y="679"/>
                  </a:lnTo>
                  <a:lnTo>
                    <a:pt x="38" y="679"/>
                  </a:lnTo>
                  <a:lnTo>
                    <a:pt x="38" y="673"/>
                  </a:lnTo>
                  <a:lnTo>
                    <a:pt x="45" y="673"/>
                  </a:lnTo>
                  <a:lnTo>
                    <a:pt x="51" y="673"/>
                  </a:lnTo>
                  <a:lnTo>
                    <a:pt x="58" y="673"/>
                  </a:lnTo>
                  <a:lnTo>
                    <a:pt x="58" y="666"/>
                  </a:lnTo>
                  <a:lnTo>
                    <a:pt x="64" y="666"/>
                  </a:lnTo>
                  <a:lnTo>
                    <a:pt x="70" y="660"/>
                  </a:lnTo>
                  <a:lnTo>
                    <a:pt x="77" y="660"/>
                  </a:lnTo>
                  <a:lnTo>
                    <a:pt x="77" y="653"/>
                  </a:lnTo>
                  <a:lnTo>
                    <a:pt x="70" y="653"/>
                  </a:lnTo>
                  <a:lnTo>
                    <a:pt x="70" y="647"/>
                  </a:lnTo>
                  <a:lnTo>
                    <a:pt x="64" y="647"/>
                  </a:lnTo>
                  <a:lnTo>
                    <a:pt x="64" y="641"/>
                  </a:lnTo>
                  <a:lnTo>
                    <a:pt x="58" y="641"/>
                  </a:lnTo>
                  <a:lnTo>
                    <a:pt x="51" y="641"/>
                  </a:lnTo>
                  <a:lnTo>
                    <a:pt x="45" y="641"/>
                  </a:lnTo>
                  <a:lnTo>
                    <a:pt x="38" y="641"/>
                  </a:lnTo>
                  <a:lnTo>
                    <a:pt x="32" y="641"/>
                  </a:lnTo>
                  <a:lnTo>
                    <a:pt x="26" y="641"/>
                  </a:lnTo>
                  <a:lnTo>
                    <a:pt x="19" y="641"/>
                  </a:lnTo>
                  <a:lnTo>
                    <a:pt x="13" y="641"/>
                  </a:lnTo>
                  <a:lnTo>
                    <a:pt x="6" y="634"/>
                  </a:lnTo>
                  <a:lnTo>
                    <a:pt x="6" y="628"/>
                  </a:lnTo>
                  <a:lnTo>
                    <a:pt x="6" y="621"/>
                  </a:lnTo>
                  <a:lnTo>
                    <a:pt x="6" y="615"/>
                  </a:lnTo>
                  <a:lnTo>
                    <a:pt x="6" y="609"/>
                  </a:lnTo>
                  <a:lnTo>
                    <a:pt x="6" y="602"/>
                  </a:lnTo>
                  <a:lnTo>
                    <a:pt x="6" y="596"/>
                  </a:lnTo>
                  <a:lnTo>
                    <a:pt x="13" y="596"/>
                  </a:lnTo>
                  <a:lnTo>
                    <a:pt x="13" y="589"/>
                  </a:lnTo>
                  <a:lnTo>
                    <a:pt x="19" y="596"/>
                  </a:lnTo>
                  <a:lnTo>
                    <a:pt x="26" y="596"/>
                  </a:lnTo>
                  <a:lnTo>
                    <a:pt x="32" y="602"/>
                  </a:lnTo>
                  <a:lnTo>
                    <a:pt x="38" y="602"/>
                  </a:lnTo>
                  <a:lnTo>
                    <a:pt x="38" y="596"/>
                  </a:lnTo>
                  <a:lnTo>
                    <a:pt x="45" y="596"/>
                  </a:lnTo>
                  <a:lnTo>
                    <a:pt x="51" y="596"/>
                  </a:lnTo>
                  <a:lnTo>
                    <a:pt x="51" y="589"/>
                  </a:lnTo>
                  <a:lnTo>
                    <a:pt x="58" y="589"/>
                  </a:lnTo>
                  <a:lnTo>
                    <a:pt x="58" y="596"/>
                  </a:lnTo>
                  <a:lnTo>
                    <a:pt x="64" y="596"/>
                  </a:lnTo>
                  <a:lnTo>
                    <a:pt x="64" y="589"/>
                  </a:lnTo>
                  <a:lnTo>
                    <a:pt x="70" y="589"/>
                  </a:lnTo>
                  <a:lnTo>
                    <a:pt x="77" y="589"/>
                  </a:lnTo>
                  <a:lnTo>
                    <a:pt x="83" y="589"/>
                  </a:lnTo>
                  <a:lnTo>
                    <a:pt x="90" y="589"/>
                  </a:lnTo>
                  <a:lnTo>
                    <a:pt x="96" y="589"/>
                  </a:lnTo>
                  <a:lnTo>
                    <a:pt x="103" y="589"/>
                  </a:lnTo>
                  <a:lnTo>
                    <a:pt x="103" y="596"/>
                  </a:lnTo>
                  <a:lnTo>
                    <a:pt x="109" y="596"/>
                  </a:lnTo>
                  <a:lnTo>
                    <a:pt x="115" y="596"/>
                  </a:lnTo>
                  <a:lnTo>
                    <a:pt x="122" y="596"/>
                  </a:lnTo>
                  <a:lnTo>
                    <a:pt x="128" y="589"/>
                  </a:lnTo>
                  <a:lnTo>
                    <a:pt x="135" y="589"/>
                  </a:lnTo>
                  <a:lnTo>
                    <a:pt x="135" y="583"/>
                  </a:lnTo>
                  <a:lnTo>
                    <a:pt x="141" y="583"/>
                  </a:lnTo>
                  <a:lnTo>
                    <a:pt x="141" y="577"/>
                  </a:lnTo>
                  <a:lnTo>
                    <a:pt x="141" y="570"/>
                  </a:lnTo>
                  <a:lnTo>
                    <a:pt x="135" y="570"/>
                  </a:lnTo>
                  <a:lnTo>
                    <a:pt x="135" y="564"/>
                  </a:lnTo>
                  <a:lnTo>
                    <a:pt x="128" y="557"/>
                  </a:lnTo>
                  <a:lnTo>
                    <a:pt x="128" y="551"/>
                  </a:lnTo>
                  <a:lnTo>
                    <a:pt x="122" y="551"/>
                  </a:lnTo>
                  <a:lnTo>
                    <a:pt x="115" y="551"/>
                  </a:lnTo>
                  <a:lnTo>
                    <a:pt x="115" y="545"/>
                  </a:lnTo>
                  <a:lnTo>
                    <a:pt x="115" y="551"/>
                  </a:lnTo>
                  <a:lnTo>
                    <a:pt x="109" y="551"/>
                  </a:lnTo>
                  <a:lnTo>
                    <a:pt x="103" y="551"/>
                  </a:lnTo>
                  <a:lnTo>
                    <a:pt x="103" y="557"/>
                  </a:lnTo>
                  <a:lnTo>
                    <a:pt x="96" y="557"/>
                  </a:lnTo>
                  <a:lnTo>
                    <a:pt x="90" y="564"/>
                  </a:lnTo>
                  <a:lnTo>
                    <a:pt x="83" y="564"/>
                  </a:lnTo>
                  <a:lnTo>
                    <a:pt x="77" y="564"/>
                  </a:lnTo>
                  <a:lnTo>
                    <a:pt x="77" y="570"/>
                  </a:lnTo>
                  <a:lnTo>
                    <a:pt x="70" y="570"/>
                  </a:lnTo>
                  <a:lnTo>
                    <a:pt x="64" y="570"/>
                  </a:lnTo>
                  <a:lnTo>
                    <a:pt x="64" y="577"/>
                  </a:lnTo>
                  <a:lnTo>
                    <a:pt x="58" y="577"/>
                  </a:lnTo>
                  <a:lnTo>
                    <a:pt x="58" y="570"/>
                  </a:lnTo>
                  <a:lnTo>
                    <a:pt x="51" y="564"/>
                  </a:lnTo>
                  <a:lnTo>
                    <a:pt x="51" y="557"/>
                  </a:lnTo>
                  <a:lnTo>
                    <a:pt x="45" y="557"/>
                  </a:lnTo>
                  <a:lnTo>
                    <a:pt x="45" y="551"/>
                  </a:lnTo>
                  <a:lnTo>
                    <a:pt x="45" y="545"/>
                  </a:lnTo>
                  <a:lnTo>
                    <a:pt x="45" y="538"/>
                  </a:lnTo>
                  <a:lnTo>
                    <a:pt x="38" y="532"/>
                  </a:lnTo>
                  <a:lnTo>
                    <a:pt x="38" y="525"/>
                  </a:lnTo>
                  <a:lnTo>
                    <a:pt x="32" y="525"/>
                  </a:lnTo>
                  <a:lnTo>
                    <a:pt x="32" y="519"/>
                  </a:lnTo>
                  <a:lnTo>
                    <a:pt x="32" y="513"/>
                  </a:lnTo>
                  <a:lnTo>
                    <a:pt x="32" y="506"/>
                  </a:lnTo>
                  <a:lnTo>
                    <a:pt x="38" y="506"/>
                  </a:lnTo>
                  <a:lnTo>
                    <a:pt x="38" y="500"/>
                  </a:lnTo>
                  <a:lnTo>
                    <a:pt x="45" y="493"/>
                  </a:lnTo>
                  <a:lnTo>
                    <a:pt x="51" y="493"/>
                  </a:lnTo>
                  <a:lnTo>
                    <a:pt x="58" y="493"/>
                  </a:lnTo>
                  <a:lnTo>
                    <a:pt x="64" y="500"/>
                  </a:lnTo>
                  <a:lnTo>
                    <a:pt x="70" y="506"/>
                  </a:lnTo>
                  <a:lnTo>
                    <a:pt x="70" y="513"/>
                  </a:lnTo>
                  <a:lnTo>
                    <a:pt x="70" y="519"/>
                  </a:lnTo>
                  <a:lnTo>
                    <a:pt x="77" y="519"/>
                  </a:lnTo>
                  <a:lnTo>
                    <a:pt x="83" y="519"/>
                  </a:lnTo>
                  <a:lnTo>
                    <a:pt x="83" y="525"/>
                  </a:lnTo>
                  <a:lnTo>
                    <a:pt x="90" y="525"/>
                  </a:lnTo>
                  <a:lnTo>
                    <a:pt x="90" y="519"/>
                  </a:lnTo>
                  <a:lnTo>
                    <a:pt x="96" y="519"/>
                  </a:lnTo>
                  <a:lnTo>
                    <a:pt x="103" y="519"/>
                  </a:lnTo>
                  <a:lnTo>
                    <a:pt x="109" y="513"/>
                  </a:lnTo>
                  <a:lnTo>
                    <a:pt x="109" y="506"/>
                  </a:lnTo>
                  <a:lnTo>
                    <a:pt x="109" y="500"/>
                  </a:lnTo>
                  <a:lnTo>
                    <a:pt x="109" y="493"/>
                  </a:lnTo>
                  <a:lnTo>
                    <a:pt x="109" y="487"/>
                  </a:lnTo>
                  <a:lnTo>
                    <a:pt x="115" y="487"/>
                  </a:lnTo>
                  <a:lnTo>
                    <a:pt x="115" y="481"/>
                  </a:lnTo>
                  <a:lnTo>
                    <a:pt x="109" y="481"/>
                  </a:lnTo>
                  <a:lnTo>
                    <a:pt x="109" y="474"/>
                  </a:lnTo>
                  <a:lnTo>
                    <a:pt x="109" y="468"/>
                  </a:lnTo>
                  <a:lnTo>
                    <a:pt x="109" y="461"/>
                  </a:lnTo>
                  <a:lnTo>
                    <a:pt x="103" y="461"/>
                  </a:lnTo>
                  <a:lnTo>
                    <a:pt x="96" y="455"/>
                  </a:lnTo>
                  <a:lnTo>
                    <a:pt x="90" y="455"/>
                  </a:lnTo>
                  <a:lnTo>
                    <a:pt x="83" y="455"/>
                  </a:lnTo>
                  <a:lnTo>
                    <a:pt x="83" y="449"/>
                  </a:lnTo>
                  <a:lnTo>
                    <a:pt x="83" y="442"/>
                  </a:lnTo>
                  <a:lnTo>
                    <a:pt x="90" y="442"/>
                  </a:lnTo>
                  <a:lnTo>
                    <a:pt x="90" y="436"/>
                  </a:lnTo>
                  <a:lnTo>
                    <a:pt x="90" y="429"/>
                  </a:lnTo>
                  <a:lnTo>
                    <a:pt x="90" y="423"/>
                  </a:lnTo>
                  <a:lnTo>
                    <a:pt x="90" y="417"/>
                  </a:lnTo>
                  <a:lnTo>
                    <a:pt x="90" y="410"/>
                  </a:lnTo>
                  <a:lnTo>
                    <a:pt x="96" y="410"/>
                  </a:lnTo>
                  <a:lnTo>
                    <a:pt x="96" y="404"/>
                  </a:lnTo>
                  <a:lnTo>
                    <a:pt x="96" y="397"/>
                  </a:lnTo>
                  <a:lnTo>
                    <a:pt x="90" y="391"/>
                  </a:lnTo>
                  <a:lnTo>
                    <a:pt x="96" y="391"/>
                  </a:lnTo>
                  <a:lnTo>
                    <a:pt x="96" y="385"/>
                  </a:lnTo>
                  <a:lnTo>
                    <a:pt x="103" y="385"/>
                  </a:lnTo>
                  <a:lnTo>
                    <a:pt x="103" y="378"/>
                  </a:lnTo>
                  <a:lnTo>
                    <a:pt x="103" y="372"/>
                  </a:lnTo>
                  <a:lnTo>
                    <a:pt x="103" y="365"/>
                  </a:lnTo>
                  <a:lnTo>
                    <a:pt x="109" y="365"/>
                  </a:lnTo>
                  <a:lnTo>
                    <a:pt x="115" y="359"/>
                  </a:lnTo>
                  <a:lnTo>
                    <a:pt x="115" y="353"/>
                  </a:lnTo>
                  <a:lnTo>
                    <a:pt x="115" y="346"/>
                  </a:lnTo>
                  <a:lnTo>
                    <a:pt x="115" y="340"/>
                  </a:lnTo>
                  <a:lnTo>
                    <a:pt x="115" y="333"/>
                  </a:lnTo>
                  <a:lnTo>
                    <a:pt x="115" y="327"/>
                  </a:lnTo>
                  <a:lnTo>
                    <a:pt x="115" y="321"/>
                  </a:lnTo>
                  <a:lnTo>
                    <a:pt x="115" y="314"/>
                  </a:lnTo>
                  <a:lnTo>
                    <a:pt x="115" y="308"/>
                  </a:lnTo>
                  <a:lnTo>
                    <a:pt x="115" y="301"/>
                  </a:lnTo>
                  <a:lnTo>
                    <a:pt x="115" y="295"/>
                  </a:lnTo>
                  <a:lnTo>
                    <a:pt x="115" y="289"/>
                  </a:lnTo>
                  <a:lnTo>
                    <a:pt x="115" y="282"/>
                  </a:lnTo>
                  <a:lnTo>
                    <a:pt x="115" y="276"/>
                  </a:lnTo>
                  <a:lnTo>
                    <a:pt x="122" y="269"/>
                  </a:lnTo>
                  <a:lnTo>
                    <a:pt x="128" y="269"/>
                  </a:lnTo>
                  <a:lnTo>
                    <a:pt x="128" y="263"/>
                  </a:lnTo>
                  <a:lnTo>
                    <a:pt x="135" y="263"/>
                  </a:lnTo>
                  <a:lnTo>
                    <a:pt x="141" y="263"/>
                  </a:lnTo>
                  <a:lnTo>
                    <a:pt x="147" y="263"/>
                  </a:lnTo>
                  <a:lnTo>
                    <a:pt x="147" y="257"/>
                  </a:lnTo>
                  <a:lnTo>
                    <a:pt x="147" y="250"/>
                  </a:lnTo>
                  <a:lnTo>
                    <a:pt x="141" y="244"/>
                  </a:lnTo>
                  <a:lnTo>
                    <a:pt x="135" y="244"/>
                  </a:lnTo>
                  <a:lnTo>
                    <a:pt x="128" y="237"/>
                  </a:lnTo>
                  <a:lnTo>
                    <a:pt x="128" y="231"/>
                  </a:lnTo>
                  <a:lnTo>
                    <a:pt x="128" y="225"/>
                  </a:lnTo>
                  <a:lnTo>
                    <a:pt x="122" y="225"/>
                  </a:lnTo>
                  <a:lnTo>
                    <a:pt x="122" y="218"/>
                  </a:lnTo>
                  <a:lnTo>
                    <a:pt x="122" y="212"/>
                  </a:lnTo>
                  <a:lnTo>
                    <a:pt x="122" y="205"/>
                  </a:lnTo>
                  <a:lnTo>
                    <a:pt x="122" y="199"/>
                  </a:lnTo>
                  <a:lnTo>
                    <a:pt x="122" y="192"/>
                  </a:lnTo>
                  <a:lnTo>
                    <a:pt x="128" y="192"/>
                  </a:lnTo>
                  <a:lnTo>
                    <a:pt x="128" y="186"/>
                  </a:lnTo>
                  <a:lnTo>
                    <a:pt x="122" y="186"/>
                  </a:lnTo>
                  <a:lnTo>
                    <a:pt x="122" y="180"/>
                  </a:lnTo>
                  <a:lnTo>
                    <a:pt x="122" y="173"/>
                  </a:lnTo>
                  <a:lnTo>
                    <a:pt x="128" y="173"/>
                  </a:lnTo>
                  <a:lnTo>
                    <a:pt x="135" y="180"/>
                  </a:lnTo>
                  <a:lnTo>
                    <a:pt x="141" y="180"/>
                  </a:lnTo>
                  <a:lnTo>
                    <a:pt x="147" y="180"/>
                  </a:lnTo>
                  <a:lnTo>
                    <a:pt x="154" y="180"/>
                  </a:lnTo>
                  <a:lnTo>
                    <a:pt x="154" y="186"/>
                  </a:lnTo>
                  <a:lnTo>
                    <a:pt x="160" y="186"/>
                  </a:lnTo>
                  <a:lnTo>
                    <a:pt x="167" y="186"/>
                  </a:lnTo>
                  <a:lnTo>
                    <a:pt x="173" y="186"/>
                  </a:lnTo>
                  <a:lnTo>
                    <a:pt x="173" y="180"/>
                  </a:lnTo>
                  <a:lnTo>
                    <a:pt x="179" y="180"/>
                  </a:lnTo>
                  <a:lnTo>
                    <a:pt x="186" y="180"/>
                  </a:lnTo>
                  <a:lnTo>
                    <a:pt x="179" y="180"/>
                  </a:lnTo>
                  <a:lnTo>
                    <a:pt x="179" y="186"/>
                  </a:lnTo>
                  <a:lnTo>
                    <a:pt x="186" y="186"/>
                  </a:lnTo>
                  <a:lnTo>
                    <a:pt x="186" y="192"/>
                  </a:lnTo>
                  <a:lnTo>
                    <a:pt x="186" y="199"/>
                  </a:lnTo>
                  <a:lnTo>
                    <a:pt x="192" y="205"/>
                  </a:lnTo>
                  <a:lnTo>
                    <a:pt x="192" y="212"/>
                  </a:lnTo>
                  <a:lnTo>
                    <a:pt x="186" y="212"/>
                  </a:lnTo>
                  <a:lnTo>
                    <a:pt x="186" y="218"/>
                  </a:lnTo>
                  <a:lnTo>
                    <a:pt x="179" y="218"/>
                  </a:lnTo>
                  <a:lnTo>
                    <a:pt x="186" y="225"/>
                  </a:lnTo>
                  <a:lnTo>
                    <a:pt x="186" y="231"/>
                  </a:lnTo>
                  <a:lnTo>
                    <a:pt x="192" y="231"/>
                  </a:lnTo>
                  <a:lnTo>
                    <a:pt x="199" y="231"/>
                  </a:lnTo>
                  <a:lnTo>
                    <a:pt x="205" y="231"/>
                  </a:lnTo>
                  <a:lnTo>
                    <a:pt x="205" y="237"/>
                  </a:lnTo>
                  <a:lnTo>
                    <a:pt x="205" y="244"/>
                  </a:lnTo>
                  <a:lnTo>
                    <a:pt x="211" y="244"/>
                  </a:lnTo>
                  <a:lnTo>
                    <a:pt x="218" y="250"/>
                  </a:lnTo>
                  <a:lnTo>
                    <a:pt x="224" y="250"/>
                  </a:lnTo>
                  <a:lnTo>
                    <a:pt x="231" y="244"/>
                  </a:lnTo>
                  <a:lnTo>
                    <a:pt x="237" y="244"/>
                  </a:lnTo>
                  <a:lnTo>
                    <a:pt x="243" y="244"/>
                  </a:lnTo>
                  <a:lnTo>
                    <a:pt x="250" y="244"/>
                  </a:lnTo>
                  <a:lnTo>
                    <a:pt x="250" y="250"/>
                  </a:lnTo>
                  <a:lnTo>
                    <a:pt x="256" y="250"/>
                  </a:lnTo>
                  <a:lnTo>
                    <a:pt x="256" y="244"/>
                  </a:lnTo>
                  <a:lnTo>
                    <a:pt x="263" y="244"/>
                  </a:lnTo>
                  <a:lnTo>
                    <a:pt x="269" y="244"/>
                  </a:lnTo>
                  <a:lnTo>
                    <a:pt x="275" y="244"/>
                  </a:lnTo>
                  <a:lnTo>
                    <a:pt x="282" y="244"/>
                  </a:lnTo>
                  <a:lnTo>
                    <a:pt x="282" y="250"/>
                  </a:lnTo>
                  <a:lnTo>
                    <a:pt x="282" y="257"/>
                  </a:lnTo>
                  <a:lnTo>
                    <a:pt x="275" y="257"/>
                  </a:lnTo>
                  <a:lnTo>
                    <a:pt x="269" y="257"/>
                  </a:lnTo>
                  <a:lnTo>
                    <a:pt x="269" y="263"/>
                  </a:lnTo>
                  <a:lnTo>
                    <a:pt x="269" y="269"/>
                  </a:lnTo>
                  <a:lnTo>
                    <a:pt x="263" y="269"/>
                  </a:lnTo>
                  <a:lnTo>
                    <a:pt x="263" y="276"/>
                  </a:lnTo>
                  <a:lnTo>
                    <a:pt x="269" y="276"/>
                  </a:lnTo>
                  <a:lnTo>
                    <a:pt x="275" y="276"/>
                  </a:lnTo>
                  <a:lnTo>
                    <a:pt x="282" y="276"/>
                  </a:lnTo>
                  <a:lnTo>
                    <a:pt x="282" y="282"/>
                  </a:lnTo>
                  <a:lnTo>
                    <a:pt x="288" y="282"/>
                  </a:lnTo>
                  <a:lnTo>
                    <a:pt x="288" y="289"/>
                  </a:lnTo>
                  <a:lnTo>
                    <a:pt x="288" y="295"/>
                  </a:lnTo>
                  <a:lnTo>
                    <a:pt x="295" y="295"/>
                  </a:lnTo>
                  <a:lnTo>
                    <a:pt x="295" y="301"/>
                  </a:lnTo>
                  <a:lnTo>
                    <a:pt x="301" y="301"/>
                  </a:lnTo>
                  <a:lnTo>
                    <a:pt x="307" y="308"/>
                  </a:lnTo>
                  <a:lnTo>
                    <a:pt x="314" y="308"/>
                  </a:lnTo>
                  <a:lnTo>
                    <a:pt x="320" y="308"/>
                  </a:lnTo>
                  <a:lnTo>
                    <a:pt x="327" y="301"/>
                  </a:lnTo>
                  <a:lnTo>
                    <a:pt x="333" y="301"/>
                  </a:lnTo>
                  <a:lnTo>
                    <a:pt x="339" y="301"/>
                  </a:lnTo>
                  <a:lnTo>
                    <a:pt x="346" y="301"/>
                  </a:lnTo>
                  <a:lnTo>
                    <a:pt x="352" y="301"/>
                  </a:lnTo>
                  <a:lnTo>
                    <a:pt x="352" y="308"/>
                  </a:lnTo>
                  <a:lnTo>
                    <a:pt x="359" y="308"/>
                  </a:lnTo>
                  <a:lnTo>
                    <a:pt x="365" y="308"/>
                  </a:lnTo>
                  <a:lnTo>
                    <a:pt x="365" y="301"/>
                  </a:lnTo>
                  <a:lnTo>
                    <a:pt x="371" y="301"/>
                  </a:lnTo>
                  <a:lnTo>
                    <a:pt x="371" y="295"/>
                  </a:lnTo>
                  <a:lnTo>
                    <a:pt x="378" y="295"/>
                  </a:lnTo>
                  <a:lnTo>
                    <a:pt x="384" y="295"/>
                  </a:lnTo>
                  <a:lnTo>
                    <a:pt x="384" y="301"/>
                  </a:lnTo>
                  <a:lnTo>
                    <a:pt x="384" y="308"/>
                  </a:lnTo>
                  <a:lnTo>
                    <a:pt x="391" y="308"/>
                  </a:lnTo>
                  <a:lnTo>
                    <a:pt x="397" y="308"/>
                  </a:lnTo>
                  <a:lnTo>
                    <a:pt x="397" y="301"/>
                  </a:lnTo>
                  <a:lnTo>
                    <a:pt x="403" y="301"/>
                  </a:lnTo>
                  <a:lnTo>
                    <a:pt x="403" y="295"/>
                  </a:lnTo>
                  <a:lnTo>
                    <a:pt x="410" y="295"/>
                  </a:lnTo>
                  <a:lnTo>
                    <a:pt x="410" y="289"/>
                  </a:lnTo>
                  <a:lnTo>
                    <a:pt x="403" y="282"/>
                  </a:lnTo>
                  <a:lnTo>
                    <a:pt x="397" y="276"/>
                  </a:lnTo>
                  <a:lnTo>
                    <a:pt x="397" y="269"/>
                  </a:lnTo>
                  <a:lnTo>
                    <a:pt x="397" y="263"/>
                  </a:lnTo>
                  <a:lnTo>
                    <a:pt x="403" y="263"/>
                  </a:lnTo>
                  <a:lnTo>
                    <a:pt x="403" y="257"/>
                  </a:lnTo>
                  <a:lnTo>
                    <a:pt x="397" y="257"/>
                  </a:lnTo>
                  <a:lnTo>
                    <a:pt x="397" y="250"/>
                  </a:lnTo>
                  <a:lnTo>
                    <a:pt x="397" y="244"/>
                  </a:lnTo>
                  <a:lnTo>
                    <a:pt x="397" y="237"/>
                  </a:lnTo>
                  <a:lnTo>
                    <a:pt x="397" y="231"/>
                  </a:lnTo>
                  <a:lnTo>
                    <a:pt x="403" y="225"/>
                  </a:lnTo>
                  <a:lnTo>
                    <a:pt x="410" y="218"/>
                  </a:lnTo>
                  <a:lnTo>
                    <a:pt x="416" y="218"/>
                  </a:lnTo>
                  <a:lnTo>
                    <a:pt x="423" y="218"/>
                  </a:lnTo>
                  <a:lnTo>
                    <a:pt x="423" y="212"/>
                  </a:lnTo>
                  <a:lnTo>
                    <a:pt x="429" y="212"/>
                  </a:lnTo>
                  <a:lnTo>
                    <a:pt x="429" y="205"/>
                  </a:lnTo>
                  <a:lnTo>
                    <a:pt x="429" y="199"/>
                  </a:lnTo>
                  <a:lnTo>
                    <a:pt x="429" y="192"/>
                  </a:lnTo>
                  <a:lnTo>
                    <a:pt x="429" y="186"/>
                  </a:lnTo>
                  <a:lnTo>
                    <a:pt x="429" y="180"/>
                  </a:lnTo>
                  <a:lnTo>
                    <a:pt x="423" y="180"/>
                  </a:lnTo>
                  <a:lnTo>
                    <a:pt x="423" y="173"/>
                  </a:lnTo>
                  <a:lnTo>
                    <a:pt x="423" y="167"/>
                  </a:lnTo>
                  <a:lnTo>
                    <a:pt x="423" y="160"/>
                  </a:lnTo>
                  <a:lnTo>
                    <a:pt x="423" y="154"/>
                  </a:lnTo>
                  <a:lnTo>
                    <a:pt x="429" y="148"/>
                  </a:lnTo>
                  <a:lnTo>
                    <a:pt x="435" y="135"/>
                  </a:lnTo>
                  <a:lnTo>
                    <a:pt x="442" y="128"/>
                  </a:lnTo>
                  <a:lnTo>
                    <a:pt x="448" y="109"/>
                  </a:lnTo>
                  <a:lnTo>
                    <a:pt x="461" y="84"/>
                  </a:lnTo>
                  <a:lnTo>
                    <a:pt x="468" y="77"/>
                  </a:lnTo>
                  <a:lnTo>
                    <a:pt x="468" y="71"/>
                  </a:lnTo>
                  <a:lnTo>
                    <a:pt x="474" y="64"/>
                  </a:lnTo>
                  <a:lnTo>
                    <a:pt x="474" y="58"/>
                  </a:lnTo>
                  <a:lnTo>
                    <a:pt x="468" y="58"/>
                  </a:lnTo>
                  <a:lnTo>
                    <a:pt x="468" y="52"/>
                  </a:lnTo>
                  <a:lnTo>
                    <a:pt x="474" y="52"/>
                  </a:lnTo>
                  <a:lnTo>
                    <a:pt x="480" y="52"/>
                  </a:lnTo>
                  <a:lnTo>
                    <a:pt x="480" y="45"/>
                  </a:lnTo>
                  <a:lnTo>
                    <a:pt x="487" y="45"/>
                  </a:lnTo>
                  <a:lnTo>
                    <a:pt x="487" y="39"/>
                  </a:lnTo>
                  <a:lnTo>
                    <a:pt x="493" y="39"/>
                  </a:lnTo>
                  <a:lnTo>
                    <a:pt x="500" y="45"/>
                  </a:lnTo>
                  <a:lnTo>
                    <a:pt x="506" y="45"/>
                  </a:lnTo>
                  <a:lnTo>
                    <a:pt x="506" y="39"/>
                  </a:lnTo>
                  <a:lnTo>
                    <a:pt x="512" y="39"/>
                  </a:lnTo>
                  <a:lnTo>
                    <a:pt x="512" y="32"/>
                  </a:lnTo>
                  <a:lnTo>
                    <a:pt x="519" y="32"/>
                  </a:lnTo>
                  <a:lnTo>
                    <a:pt x="519" y="39"/>
                  </a:lnTo>
                  <a:lnTo>
                    <a:pt x="519" y="45"/>
                  </a:lnTo>
                  <a:lnTo>
                    <a:pt x="519" y="39"/>
                  </a:lnTo>
                  <a:lnTo>
                    <a:pt x="525" y="39"/>
                  </a:lnTo>
                  <a:lnTo>
                    <a:pt x="525" y="45"/>
                  </a:lnTo>
                  <a:lnTo>
                    <a:pt x="532" y="45"/>
                  </a:lnTo>
                  <a:lnTo>
                    <a:pt x="532" y="52"/>
                  </a:lnTo>
                  <a:lnTo>
                    <a:pt x="532" y="58"/>
                  </a:lnTo>
                  <a:lnTo>
                    <a:pt x="538" y="58"/>
                  </a:lnTo>
                  <a:lnTo>
                    <a:pt x="544" y="58"/>
                  </a:lnTo>
                  <a:lnTo>
                    <a:pt x="544" y="52"/>
                  </a:lnTo>
                  <a:lnTo>
                    <a:pt x="544" y="45"/>
                  </a:lnTo>
                  <a:lnTo>
                    <a:pt x="551" y="45"/>
                  </a:lnTo>
                  <a:lnTo>
                    <a:pt x="557" y="45"/>
                  </a:lnTo>
                  <a:lnTo>
                    <a:pt x="564" y="45"/>
                  </a:lnTo>
                  <a:lnTo>
                    <a:pt x="564" y="39"/>
                  </a:lnTo>
                  <a:lnTo>
                    <a:pt x="570" y="39"/>
                  </a:lnTo>
                  <a:lnTo>
                    <a:pt x="570" y="32"/>
                  </a:lnTo>
                  <a:lnTo>
                    <a:pt x="570" y="39"/>
                  </a:lnTo>
                  <a:lnTo>
                    <a:pt x="576" y="39"/>
                  </a:lnTo>
                  <a:lnTo>
                    <a:pt x="576" y="32"/>
                  </a:lnTo>
                  <a:lnTo>
                    <a:pt x="583" y="32"/>
                  </a:lnTo>
                  <a:lnTo>
                    <a:pt x="583" y="26"/>
                  </a:lnTo>
                  <a:lnTo>
                    <a:pt x="589" y="26"/>
                  </a:lnTo>
                  <a:lnTo>
                    <a:pt x="589" y="32"/>
                  </a:lnTo>
                  <a:lnTo>
                    <a:pt x="596" y="32"/>
                  </a:lnTo>
                  <a:lnTo>
                    <a:pt x="596" y="39"/>
                  </a:lnTo>
                  <a:lnTo>
                    <a:pt x="602" y="39"/>
                  </a:lnTo>
                  <a:lnTo>
                    <a:pt x="608" y="45"/>
                  </a:lnTo>
                  <a:lnTo>
                    <a:pt x="615" y="45"/>
                  </a:lnTo>
                  <a:lnTo>
                    <a:pt x="615" y="39"/>
                  </a:lnTo>
                  <a:lnTo>
                    <a:pt x="615" y="32"/>
                  </a:lnTo>
                  <a:lnTo>
                    <a:pt x="621" y="32"/>
                  </a:lnTo>
                  <a:lnTo>
                    <a:pt x="621" y="26"/>
                  </a:lnTo>
                  <a:lnTo>
                    <a:pt x="628" y="26"/>
                  </a:lnTo>
                  <a:lnTo>
                    <a:pt x="634" y="20"/>
                  </a:lnTo>
                  <a:lnTo>
                    <a:pt x="647" y="20"/>
                  </a:lnTo>
                  <a:lnTo>
                    <a:pt x="660" y="20"/>
                  </a:lnTo>
                  <a:lnTo>
                    <a:pt x="666" y="20"/>
                  </a:lnTo>
                  <a:lnTo>
                    <a:pt x="672" y="20"/>
                  </a:lnTo>
                  <a:lnTo>
                    <a:pt x="679" y="13"/>
                  </a:lnTo>
                  <a:lnTo>
                    <a:pt x="685" y="13"/>
                  </a:lnTo>
                  <a:lnTo>
                    <a:pt x="692" y="13"/>
                  </a:lnTo>
                  <a:lnTo>
                    <a:pt x="698" y="20"/>
                  </a:lnTo>
                  <a:lnTo>
                    <a:pt x="704" y="13"/>
                  </a:lnTo>
                  <a:lnTo>
                    <a:pt x="711" y="7"/>
                  </a:lnTo>
                  <a:lnTo>
                    <a:pt x="711" y="0"/>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endParaRPr lang="fr-FR" noProof="0" dirty="0"/>
            </a:p>
          </p:txBody>
        </p:sp>
      </p:grpSp>
      <p:sp>
        <p:nvSpPr>
          <p:cNvPr id="73" name="Graphic 61" descr="Marker with solid fill">
            <a:extLst>
              <a:ext uri="{FF2B5EF4-FFF2-40B4-BE49-F238E27FC236}">
                <a16:creationId xmlns:a16="http://schemas.microsoft.com/office/drawing/2014/main" id="{781E9824-4DA9-9944-593B-F533AC1596DF}"/>
              </a:ext>
            </a:extLst>
          </p:cNvPr>
          <p:cNvSpPr/>
          <p:nvPr/>
        </p:nvSpPr>
        <p:spPr>
          <a:xfrm>
            <a:off x="11203157" y="5208560"/>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endParaRPr lang="fr-FR" noProof="0" dirty="0"/>
          </a:p>
        </p:txBody>
      </p:sp>
      <p:grpSp>
        <p:nvGrpSpPr>
          <p:cNvPr id="80" name="Group 79">
            <a:extLst>
              <a:ext uri="{FF2B5EF4-FFF2-40B4-BE49-F238E27FC236}">
                <a16:creationId xmlns:a16="http://schemas.microsoft.com/office/drawing/2014/main" id="{79F864DF-86FF-5E91-3620-641C1FCCD23C}"/>
              </a:ext>
            </a:extLst>
          </p:cNvPr>
          <p:cNvGrpSpPr/>
          <p:nvPr/>
        </p:nvGrpSpPr>
        <p:grpSpPr>
          <a:xfrm>
            <a:off x="10140184" y="5794620"/>
            <a:ext cx="1238944" cy="230741"/>
            <a:chOff x="10325237" y="5829179"/>
            <a:chExt cx="1238944" cy="230741"/>
          </a:xfrm>
        </p:grpSpPr>
        <p:sp>
          <p:nvSpPr>
            <p:cNvPr id="74" name="Graphic 61" descr="Marker with solid fill">
              <a:extLst>
                <a:ext uri="{FF2B5EF4-FFF2-40B4-BE49-F238E27FC236}">
                  <a16:creationId xmlns:a16="http://schemas.microsoft.com/office/drawing/2014/main" id="{F353BF90-936A-88EB-35E0-D62F2A29545F}"/>
                </a:ext>
              </a:extLst>
            </p:cNvPr>
            <p:cNvSpPr/>
            <p:nvPr/>
          </p:nvSpPr>
          <p:spPr>
            <a:xfrm>
              <a:off x="10325237" y="5841371"/>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endParaRPr lang="fr-FR" noProof="0" dirty="0"/>
            </a:p>
          </p:txBody>
        </p:sp>
        <p:sp>
          <p:nvSpPr>
            <p:cNvPr id="75" name="TextBox 74">
              <a:extLst>
                <a:ext uri="{FF2B5EF4-FFF2-40B4-BE49-F238E27FC236}">
                  <a16:creationId xmlns:a16="http://schemas.microsoft.com/office/drawing/2014/main" id="{36544A55-C280-EF5B-67BD-737FCC0D811D}"/>
                </a:ext>
              </a:extLst>
            </p:cNvPr>
            <p:cNvSpPr txBox="1"/>
            <p:nvPr/>
          </p:nvSpPr>
          <p:spPr>
            <a:xfrm>
              <a:off x="10537056" y="5829179"/>
              <a:ext cx="1027125" cy="218549"/>
            </a:xfrm>
            <a:prstGeom prst="rect">
              <a:avLst/>
            </a:prstGeom>
            <a:ln w="6350">
              <a:noFill/>
              <a:miter lim="800000"/>
            </a:ln>
          </p:spPr>
          <p:txBody>
            <a:bodyPr vert="horz" wrap="square" lIns="0" tIns="0" rIns="0" bIns="0" rtlCol="0">
              <a:noAutofit/>
            </a:bodyPr>
            <a:lstStyle/>
            <a:p>
              <a:pPr algn="ctr">
                <a:spcBef>
                  <a:spcPts val="300"/>
                </a:spcBef>
                <a:spcAft>
                  <a:spcPts val="300"/>
                </a:spcAft>
                <a:buNone/>
              </a:pPr>
              <a:r>
                <a:rPr lang="fr-FR" sz="900" noProof="0" dirty="0"/>
                <a:t>Régions couvertes par le projet</a:t>
              </a:r>
            </a:p>
          </p:txBody>
        </p:sp>
      </p:grpSp>
      <p:grpSp>
        <p:nvGrpSpPr>
          <p:cNvPr id="79" name="Group 78">
            <a:extLst>
              <a:ext uri="{FF2B5EF4-FFF2-40B4-BE49-F238E27FC236}">
                <a16:creationId xmlns:a16="http://schemas.microsoft.com/office/drawing/2014/main" id="{C72D92CF-454A-B92D-A760-4EFABEC3B291}"/>
              </a:ext>
            </a:extLst>
          </p:cNvPr>
          <p:cNvGrpSpPr/>
          <p:nvPr/>
        </p:nvGrpSpPr>
        <p:grpSpPr>
          <a:xfrm>
            <a:off x="1462075" y="6029247"/>
            <a:ext cx="8260153" cy="239250"/>
            <a:chOff x="1462075" y="5661497"/>
            <a:chExt cx="8260153" cy="239250"/>
          </a:xfrm>
        </p:grpSpPr>
        <p:sp>
          <p:nvSpPr>
            <p:cNvPr id="35" name="TextBox 34">
              <a:extLst>
                <a:ext uri="{FF2B5EF4-FFF2-40B4-BE49-F238E27FC236}">
                  <a16:creationId xmlns:a16="http://schemas.microsoft.com/office/drawing/2014/main" id="{00AB9F6C-EB25-F285-6C4E-FBE92BFDE9C4}"/>
                </a:ext>
              </a:extLst>
            </p:cNvPr>
            <p:cNvSpPr txBox="1"/>
            <p:nvPr/>
          </p:nvSpPr>
          <p:spPr>
            <a:xfrm>
              <a:off x="1462075" y="5661497"/>
              <a:ext cx="1494907" cy="239250"/>
            </a:xfrm>
            <a:prstGeom prst="rect">
              <a:avLst/>
            </a:prstGeom>
            <a:ln w="6350">
              <a:noFill/>
              <a:miter lim="800000"/>
            </a:ln>
          </p:spPr>
          <p:txBody>
            <a:bodyPr vert="horz" wrap="square" lIns="0" tIns="0" rIns="0" bIns="0" rtlCol="0">
              <a:noAutofit/>
            </a:bodyPr>
            <a:lstStyle/>
            <a:p>
              <a:pPr algn="l">
                <a:spcBef>
                  <a:spcPts val="300"/>
                </a:spcBef>
                <a:spcAft>
                  <a:spcPts val="300"/>
                </a:spcAft>
                <a:buNone/>
              </a:pPr>
              <a:r>
                <a:rPr lang="fr-FR" sz="1150" noProof="0" dirty="0"/>
                <a:t>Etude de préfaisabilité</a:t>
              </a:r>
            </a:p>
          </p:txBody>
        </p:sp>
        <p:sp>
          <p:nvSpPr>
            <p:cNvPr id="36" name="TextBox 35">
              <a:extLst>
                <a:ext uri="{FF2B5EF4-FFF2-40B4-BE49-F238E27FC236}">
                  <a16:creationId xmlns:a16="http://schemas.microsoft.com/office/drawing/2014/main" id="{73F5B504-0B9D-0160-8DC4-582D7EF88966}"/>
                </a:ext>
              </a:extLst>
            </p:cNvPr>
            <p:cNvSpPr txBox="1"/>
            <p:nvPr/>
          </p:nvSpPr>
          <p:spPr>
            <a:xfrm>
              <a:off x="3717524" y="5661497"/>
              <a:ext cx="1494907" cy="239250"/>
            </a:xfrm>
            <a:prstGeom prst="rect">
              <a:avLst/>
            </a:prstGeom>
            <a:ln w="6350">
              <a:noFill/>
              <a:miter lim="800000"/>
            </a:ln>
          </p:spPr>
          <p:txBody>
            <a:bodyPr vert="horz" wrap="square" lIns="0" tIns="0" rIns="0" bIns="0" rtlCol="0">
              <a:noAutofit/>
            </a:bodyPr>
            <a:lstStyle/>
            <a:p>
              <a:pPr algn="ctr">
                <a:spcBef>
                  <a:spcPts val="300"/>
                </a:spcBef>
                <a:spcAft>
                  <a:spcPts val="300"/>
                </a:spcAft>
                <a:buNone/>
              </a:pPr>
              <a:r>
                <a:rPr lang="fr-FR" sz="1150" noProof="0" dirty="0"/>
                <a:t>Etude de faisabilité</a:t>
              </a:r>
            </a:p>
          </p:txBody>
        </p:sp>
        <p:sp>
          <p:nvSpPr>
            <p:cNvPr id="38" name="TextBox 37">
              <a:extLst>
                <a:ext uri="{FF2B5EF4-FFF2-40B4-BE49-F238E27FC236}">
                  <a16:creationId xmlns:a16="http://schemas.microsoft.com/office/drawing/2014/main" id="{ED2B5FDA-6F96-1CFB-8604-CB757CAFF48D}"/>
                </a:ext>
              </a:extLst>
            </p:cNvPr>
            <p:cNvSpPr txBox="1"/>
            <p:nvPr/>
          </p:nvSpPr>
          <p:spPr>
            <a:xfrm>
              <a:off x="5974718" y="5661497"/>
              <a:ext cx="1494907" cy="239250"/>
            </a:xfrm>
            <a:prstGeom prst="rect">
              <a:avLst/>
            </a:prstGeom>
            <a:ln w="6350">
              <a:noFill/>
              <a:miter lim="800000"/>
            </a:ln>
          </p:spPr>
          <p:txBody>
            <a:bodyPr vert="horz" wrap="square" lIns="0" tIns="0" rIns="0" bIns="0" rtlCol="0">
              <a:noAutofit/>
            </a:bodyPr>
            <a:lstStyle/>
            <a:p>
              <a:pPr algn="ctr">
                <a:spcBef>
                  <a:spcPts val="300"/>
                </a:spcBef>
                <a:spcAft>
                  <a:spcPts val="300"/>
                </a:spcAft>
                <a:buNone/>
              </a:pPr>
              <a:r>
                <a:rPr lang="fr-FR" sz="1150" noProof="0" dirty="0"/>
                <a:t>Appel d’offre</a:t>
              </a:r>
            </a:p>
          </p:txBody>
        </p:sp>
        <p:sp>
          <p:nvSpPr>
            <p:cNvPr id="77" name="TextBox 76">
              <a:extLst>
                <a:ext uri="{FF2B5EF4-FFF2-40B4-BE49-F238E27FC236}">
                  <a16:creationId xmlns:a16="http://schemas.microsoft.com/office/drawing/2014/main" id="{95586BD6-29AD-A67D-1E64-5264CA8B6830}"/>
                </a:ext>
              </a:extLst>
            </p:cNvPr>
            <p:cNvSpPr txBox="1"/>
            <p:nvPr/>
          </p:nvSpPr>
          <p:spPr>
            <a:xfrm>
              <a:off x="8227321" y="5661497"/>
              <a:ext cx="1494907" cy="239250"/>
            </a:xfrm>
            <a:prstGeom prst="rect">
              <a:avLst/>
            </a:prstGeom>
            <a:ln w="6350">
              <a:noFill/>
              <a:miter lim="800000"/>
            </a:ln>
          </p:spPr>
          <p:txBody>
            <a:bodyPr vert="horz" wrap="square" lIns="0" tIns="0" rIns="0" bIns="0" rtlCol="0">
              <a:noAutofit/>
            </a:bodyPr>
            <a:lstStyle/>
            <a:p>
              <a:pPr algn="ctr">
                <a:spcBef>
                  <a:spcPts val="300"/>
                </a:spcBef>
                <a:spcAft>
                  <a:spcPts val="300"/>
                </a:spcAft>
                <a:buNone/>
              </a:pPr>
              <a:r>
                <a:rPr lang="fr-FR" sz="1150" noProof="0" dirty="0"/>
                <a:t>Démarrage du projet</a:t>
              </a:r>
            </a:p>
          </p:txBody>
        </p:sp>
      </p:grpSp>
      <p:sp>
        <p:nvSpPr>
          <p:cNvPr id="78" name="CustomShape 21">
            <a:extLst>
              <a:ext uri="{FF2B5EF4-FFF2-40B4-BE49-F238E27FC236}">
                <a16:creationId xmlns:a16="http://schemas.microsoft.com/office/drawing/2014/main" id="{35961091-DEDE-67F0-6607-61612E3011CB}"/>
              </a:ext>
            </a:extLst>
          </p:cNvPr>
          <p:cNvSpPr/>
          <p:nvPr/>
        </p:nvSpPr>
        <p:spPr>
          <a:xfrm>
            <a:off x="9755812" y="1107486"/>
            <a:ext cx="0" cy="5158745"/>
          </a:xfrm>
          <a:prstGeom prst="straightConnector1">
            <a:avLst/>
          </a:prstGeom>
          <a:noFill/>
          <a:ln w="12600">
            <a:solidFill>
              <a:schemeClr val="accent6"/>
            </a:solidFill>
            <a:round/>
          </a:ln>
        </p:spPr>
        <p:style>
          <a:lnRef idx="0">
            <a:scrgbClr r="0" g="0" b="0"/>
          </a:lnRef>
          <a:fillRef idx="0">
            <a:scrgbClr r="0" g="0" b="0"/>
          </a:fillRef>
          <a:effectRef idx="0">
            <a:scrgbClr r="0" g="0" b="0"/>
          </a:effectRef>
          <a:fontRef idx="minor"/>
        </p:style>
        <p:txBody>
          <a:bodyPr/>
          <a:lstStyle/>
          <a:p>
            <a:endParaRPr lang="fr-FR" noProof="0" dirty="0"/>
          </a:p>
        </p:txBody>
      </p:sp>
      <p:sp>
        <p:nvSpPr>
          <p:cNvPr id="2" name="TextBox 80">
            <a:extLst>
              <a:ext uri="{FF2B5EF4-FFF2-40B4-BE49-F238E27FC236}">
                <a16:creationId xmlns:a16="http://schemas.microsoft.com/office/drawing/2014/main" id="{AA41BB23-FD73-9DD8-47CA-3AFBAAA8B595}"/>
              </a:ext>
            </a:extLst>
          </p:cNvPr>
          <p:cNvSpPr txBox="1"/>
          <p:nvPr/>
        </p:nvSpPr>
        <p:spPr>
          <a:xfrm>
            <a:off x="9901180" y="6543853"/>
            <a:ext cx="1436523" cy="259527"/>
          </a:xfrm>
          <a:prstGeom prst="rect">
            <a:avLst/>
          </a:prstGeom>
          <a:ln w="6350">
            <a:noFill/>
            <a:miter lim="800000"/>
          </a:ln>
        </p:spPr>
        <p:txBody>
          <a:bodyPr vert="horz" wrap="square" lIns="0" tIns="0" rIns="0" bIns="0" rtlCol="0">
            <a:noAutofit/>
          </a:bodyPr>
          <a:lstStyle/>
          <a:p>
            <a:pPr algn="l">
              <a:spcBef>
                <a:spcPts val="300"/>
              </a:spcBef>
              <a:spcAft>
                <a:spcPts val="300"/>
              </a:spcAft>
              <a:buNone/>
            </a:pPr>
            <a:r>
              <a:rPr lang="fr-FR" sz="1050" i="1" noProof="0" dirty="0"/>
              <a:t>Mise à jour : </a:t>
            </a:r>
            <a:r>
              <a:rPr lang="fr-FR" sz="1050" i="1" noProof="0" dirty="0">
                <a:highlight>
                  <a:srgbClr val="FFFFFF"/>
                </a:highlight>
              </a:rPr>
              <a:t>Avril 2026</a:t>
            </a:r>
          </a:p>
        </p:txBody>
      </p:sp>
      <p:grpSp>
        <p:nvGrpSpPr>
          <p:cNvPr id="3" name="Group 25">
            <a:extLst>
              <a:ext uri="{FF2B5EF4-FFF2-40B4-BE49-F238E27FC236}">
                <a16:creationId xmlns:a16="http://schemas.microsoft.com/office/drawing/2014/main" id="{C88FE933-1BED-5CCD-D9C3-BE1DBE6E2CBB}"/>
              </a:ext>
            </a:extLst>
          </p:cNvPr>
          <p:cNvGrpSpPr/>
          <p:nvPr/>
        </p:nvGrpSpPr>
        <p:grpSpPr>
          <a:xfrm>
            <a:off x="4290932" y="5638079"/>
            <a:ext cx="351016" cy="351016"/>
            <a:chOff x="2186558" y="5919217"/>
            <a:chExt cx="351016" cy="351016"/>
          </a:xfrm>
        </p:grpSpPr>
        <p:sp>
          <p:nvSpPr>
            <p:cNvPr id="10" name="Oval 13">
              <a:extLst>
                <a:ext uri="{FF2B5EF4-FFF2-40B4-BE49-F238E27FC236}">
                  <a16:creationId xmlns:a16="http://schemas.microsoft.com/office/drawing/2014/main" id="{DF7B2CDA-F40F-A88D-3DD0-1D310759CB36}"/>
                </a:ext>
              </a:extLst>
            </p:cNvPr>
            <p:cNvSpPr/>
            <p:nvPr/>
          </p:nvSpPr>
          <p:spPr>
            <a:xfrm>
              <a:off x="2186559" y="5919217"/>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fr-FR" sz="800" noProof="0" dirty="0">
                <a:solidFill>
                  <a:srgbClr val="236800"/>
                </a:solidFill>
              </a:endParaRPr>
            </a:p>
          </p:txBody>
        </p:sp>
        <p:sp>
          <p:nvSpPr>
            <p:cNvPr id="11" name="Graphic 17" descr="Badge Tick1 with solid fill">
              <a:extLst>
                <a:ext uri="{FF2B5EF4-FFF2-40B4-BE49-F238E27FC236}">
                  <a16:creationId xmlns:a16="http://schemas.microsoft.com/office/drawing/2014/main" id="{0FC1BA7D-37BD-010F-B166-BE6132A8DF5F}"/>
                </a:ext>
              </a:extLst>
            </p:cNvPr>
            <p:cNvSpPr/>
            <p:nvPr/>
          </p:nvSpPr>
          <p:spPr>
            <a:xfrm>
              <a:off x="2186558" y="5919217"/>
              <a:ext cx="351016" cy="351016"/>
            </a:xfrm>
            <a:custGeom>
              <a:avLst/>
              <a:gdLst>
                <a:gd name="connsiteX0" fmla="*/ 175508 w 351016"/>
                <a:gd name="connsiteY0" fmla="*/ 0 h 351016"/>
                <a:gd name="connsiteX1" fmla="*/ 0 w 351016"/>
                <a:gd name="connsiteY1" fmla="*/ 175508 h 351016"/>
                <a:gd name="connsiteX2" fmla="*/ 175508 w 351016"/>
                <a:gd name="connsiteY2" fmla="*/ 351016 h 351016"/>
                <a:gd name="connsiteX3" fmla="*/ 351016 w 351016"/>
                <a:gd name="connsiteY3" fmla="*/ 175508 h 351016"/>
                <a:gd name="connsiteX4" fmla="*/ 351016 w 351016"/>
                <a:gd name="connsiteY4" fmla="*/ 175494 h 351016"/>
                <a:gd name="connsiteX5" fmla="*/ 175642 w 351016"/>
                <a:gd name="connsiteY5" fmla="*/ 0 h 351016"/>
                <a:gd name="connsiteX6" fmla="*/ 175508 w 351016"/>
                <a:gd name="connsiteY6" fmla="*/ 0 h 351016"/>
                <a:gd name="connsiteX7" fmla="*/ 218023 w 351016"/>
                <a:gd name="connsiteY7" fmla="*/ 183891 h 351016"/>
                <a:gd name="connsiteX8" fmla="*/ 140849 w 351016"/>
                <a:gd name="connsiteY8" fmla="*/ 261143 h 351016"/>
                <a:gd name="connsiteX9" fmla="*/ 74720 w 351016"/>
                <a:gd name="connsiteY9" fmla="*/ 195014 h 351016"/>
                <a:gd name="connsiteX10" fmla="*/ 96814 w 351016"/>
                <a:gd name="connsiteY10" fmla="*/ 172920 h 351016"/>
                <a:gd name="connsiteX11" fmla="*/ 140849 w 351016"/>
                <a:gd name="connsiteY11" fmla="*/ 216956 h 351016"/>
                <a:gd name="connsiteX12" fmla="*/ 204622 w 351016"/>
                <a:gd name="connsiteY12" fmla="*/ 152356 h 351016"/>
                <a:gd name="connsiteX13" fmla="*/ 259341 w 351016"/>
                <a:gd name="connsiteY13" fmla="*/ 98330 h 351016"/>
                <a:gd name="connsiteX14" fmla="*/ 261333 w 351016"/>
                <a:gd name="connsiteY14" fmla="*/ 96481 h 351016"/>
                <a:gd name="connsiteX15" fmla="*/ 263181 w 351016"/>
                <a:gd name="connsiteY15" fmla="*/ 94485 h 351016"/>
                <a:gd name="connsiteX16" fmla="*/ 285585 w 351016"/>
                <a:gd name="connsiteY16" fmla="*/ 116579 h 351016"/>
                <a:gd name="connsiteX17" fmla="*/ 218018 w 351016"/>
                <a:gd name="connsiteY17" fmla="*/ 183877 h 351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1016" h="351016">
                  <a:moveTo>
                    <a:pt x="175508" y="0"/>
                  </a:moveTo>
                  <a:cubicBezTo>
                    <a:pt x="78578" y="0"/>
                    <a:pt x="0" y="78578"/>
                    <a:pt x="0" y="175508"/>
                  </a:cubicBezTo>
                  <a:cubicBezTo>
                    <a:pt x="0" y="272438"/>
                    <a:pt x="78578" y="351016"/>
                    <a:pt x="175508" y="351016"/>
                  </a:cubicBezTo>
                  <a:cubicBezTo>
                    <a:pt x="272438" y="351016"/>
                    <a:pt x="351016" y="272438"/>
                    <a:pt x="351016" y="175508"/>
                  </a:cubicBezTo>
                  <a:cubicBezTo>
                    <a:pt x="351016" y="175503"/>
                    <a:pt x="351016" y="175499"/>
                    <a:pt x="351016" y="175494"/>
                  </a:cubicBezTo>
                  <a:cubicBezTo>
                    <a:pt x="351049" y="78605"/>
                    <a:pt x="272532" y="33"/>
                    <a:pt x="175642" y="0"/>
                  </a:cubicBezTo>
                  <a:cubicBezTo>
                    <a:pt x="175597" y="0"/>
                    <a:pt x="175553" y="0"/>
                    <a:pt x="175508" y="0"/>
                  </a:cubicBezTo>
                  <a:close/>
                  <a:moveTo>
                    <a:pt x="218023" y="183891"/>
                  </a:moveTo>
                  <a:cubicBezTo>
                    <a:pt x="192453" y="209415"/>
                    <a:pt x="166728" y="235166"/>
                    <a:pt x="140849" y="261143"/>
                  </a:cubicBezTo>
                  <a:cubicBezTo>
                    <a:pt x="118858" y="239048"/>
                    <a:pt x="96815" y="217005"/>
                    <a:pt x="74720" y="195014"/>
                  </a:cubicBezTo>
                  <a:lnTo>
                    <a:pt x="96814" y="172920"/>
                  </a:lnTo>
                  <a:lnTo>
                    <a:pt x="140849" y="216956"/>
                  </a:lnTo>
                  <a:cubicBezTo>
                    <a:pt x="162227" y="195270"/>
                    <a:pt x="183484" y="173737"/>
                    <a:pt x="204622" y="152356"/>
                  </a:cubicBezTo>
                  <a:cubicBezTo>
                    <a:pt x="225745" y="130978"/>
                    <a:pt x="237432" y="119504"/>
                    <a:pt x="259341" y="98330"/>
                  </a:cubicBezTo>
                  <a:cubicBezTo>
                    <a:pt x="259956" y="97715"/>
                    <a:pt x="260617" y="97105"/>
                    <a:pt x="261333" y="96481"/>
                  </a:cubicBezTo>
                  <a:cubicBezTo>
                    <a:pt x="262027" y="95892"/>
                    <a:pt x="262648" y="95222"/>
                    <a:pt x="263181" y="94485"/>
                  </a:cubicBezTo>
                  <a:lnTo>
                    <a:pt x="285585" y="116579"/>
                  </a:lnTo>
                  <a:cubicBezTo>
                    <a:pt x="259563" y="142457"/>
                    <a:pt x="243592" y="158354"/>
                    <a:pt x="218018" y="183877"/>
                  </a:cubicBezTo>
                  <a:close/>
                </a:path>
              </a:pathLst>
            </a:custGeom>
            <a:solidFill>
              <a:schemeClr val="accent1"/>
            </a:solidFill>
            <a:ln w="4564" cap="flat">
              <a:noFill/>
              <a:prstDash val="solid"/>
              <a:miter/>
            </a:ln>
          </p:spPr>
          <p:txBody>
            <a:bodyPr rtlCol="0" anchor="ctr"/>
            <a:lstStyle/>
            <a:p>
              <a:endParaRPr lang="fr-FR" noProof="0" dirty="0"/>
            </a:p>
          </p:txBody>
        </p:sp>
      </p:grpSp>
    </p:spTree>
    <p:extLst>
      <p:ext uri="{BB962C8B-B14F-4D97-AF65-F5344CB8AC3E}">
        <p14:creationId xmlns:p14="http://schemas.microsoft.com/office/powerpoint/2010/main" val="1875976459"/>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54056E-7D53-0C63-DF61-075B2974CAB0}"/>
            </a:ext>
          </a:extLst>
        </p:cNvPr>
        <p:cNvGrpSpPr/>
        <p:nvPr/>
      </p:nvGrpSpPr>
      <p:grpSpPr>
        <a:xfrm>
          <a:off x="0" y="0"/>
          <a:ext cx="0" cy="0"/>
          <a:chOff x="0" y="0"/>
          <a:chExt cx="0" cy="0"/>
        </a:xfrm>
      </p:grpSpPr>
      <p:sp>
        <p:nvSpPr>
          <p:cNvPr id="95" name="CustomShape 1">
            <a:extLst>
              <a:ext uri="{FF2B5EF4-FFF2-40B4-BE49-F238E27FC236}">
                <a16:creationId xmlns:a16="http://schemas.microsoft.com/office/drawing/2014/main" id="{F1D5672B-D0F4-A731-2A0F-7CB3DC409AEF}"/>
              </a:ext>
            </a:extLst>
          </p:cNvPr>
          <p:cNvSpPr/>
          <p:nvPr/>
        </p:nvSpPr>
        <p:spPr>
          <a:xfrm>
            <a:off x="267975" y="941850"/>
            <a:ext cx="11723397" cy="5450637"/>
          </a:xfrm>
          <a:prstGeom prst="rect">
            <a:avLst/>
          </a:prstGeom>
          <a:noFill/>
          <a:ln w="25560">
            <a:solidFill>
              <a:srgbClr val="006D00"/>
            </a:solidFill>
            <a:round/>
          </a:ln>
        </p:spPr>
        <p:style>
          <a:lnRef idx="0">
            <a:scrgbClr r="0" g="0" b="0"/>
          </a:lnRef>
          <a:fillRef idx="0">
            <a:scrgbClr r="0" g="0" b="0"/>
          </a:fillRef>
          <a:effectRef idx="0">
            <a:scrgbClr r="0" g="0" b="0"/>
          </a:effectRef>
          <a:fontRef idx="minor"/>
        </p:style>
        <p:txBody>
          <a:bodyPr/>
          <a:lstStyle/>
          <a:p>
            <a:pPr defTabSz="932863"/>
            <a:endParaRPr lang="fr-FR" sz="1837" noProof="0" dirty="0">
              <a:solidFill>
                <a:srgbClr val="000000"/>
              </a:solidFill>
              <a:latin typeface="Arial"/>
            </a:endParaRPr>
          </a:p>
        </p:txBody>
      </p:sp>
      <p:sp>
        <p:nvSpPr>
          <p:cNvPr id="86" name="CustomShape 2">
            <a:extLst>
              <a:ext uri="{FF2B5EF4-FFF2-40B4-BE49-F238E27FC236}">
                <a16:creationId xmlns:a16="http://schemas.microsoft.com/office/drawing/2014/main" id="{5E160B43-95B3-0D3D-F0B2-A7E17ACDD263}"/>
              </a:ext>
            </a:extLst>
          </p:cNvPr>
          <p:cNvSpPr/>
          <p:nvPr/>
        </p:nvSpPr>
        <p:spPr>
          <a:xfrm>
            <a:off x="374214" y="1056436"/>
            <a:ext cx="1013071" cy="1200759"/>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defTabSz="932863"/>
            <a:r>
              <a:rPr lang="fr-FR" sz="1204" b="1" noProof="0" dirty="0">
                <a:solidFill>
                  <a:srgbClr val="FFFFFF"/>
                </a:solidFill>
                <a:latin typeface="Arial"/>
                <a:ea typeface="Arial"/>
              </a:rPr>
              <a:t>Aperçu</a:t>
            </a:r>
            <a:endParaRPr lang="fr-FR" sz="1837" noProof="0" dirty="0">
              <a:solidFill>
                <a:srgbClr val="000000"/>
              </a:solidFill>
              <a:latin typeface="Arial"/>
            </a:endParaRPr>
          </a:p>
        </p:txBody>
      </p:sp>
      <p:sp>
        <p:nvSpPr>
          <p:cNvPr id="87" name="CustomShape 3">
            <a:extLst>
              <a:ext uri="{FF2B5EF4-FFF2-40B4-BE49-F238E27FC236}">
                <a16:creationId xmlns:a16="http://schemas.microsoft.com/office/drawing/2014/main" id="{FA55F790-6129-2B6E-2BE4-2FB735A2F20A}"/>
              </a:ext>
            </a:extLst>
          </p:cNvPr>
          <p:cNvSpPr/>
          <p:nvPr/>
        </p:nvSpPr>
        <p:spPr>
          <a:xfrm>
            <a:off x="375850" y="2328312"/>
            <a:ext cx="1017605" cy="3204387"/>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defTabSz="932863"/>
            <a:r>
              <a:rPr lang="fr-FR" sz="1204" b="1" noProof="0" dirty="0">
                <a:solidFill>
                  <a:srgbClr val="FFFFFF"/>
                </a:solidFill>
                <a:latin typeface="Arial"/>
                <a:ea typeface="Arial"/>
              </a:rPr>
              <a:t>Description</a:t>
            </a:r>
            <a:endParaRPr lang="fr-FR" sz="1837" noProof="0" dirty="0">
              <a:solidFill>
                <a:srgbClr val="000000"/>
              </a:solidFill>
              <a:latin typeface="Arial"/>
            </a:endParaRPr>
          </a:p>
        </p:txBody>
      </p:sp>
      <p:sp>
        <p:nvSpPr>
          <p:cNvPr id="89" name="CustomShape 5">
            <a:extLst>
              <a:ext uri="{FF2B5EF4-FFF2-40B4-BE49-F238E27FC236}">
                <a16:creationId xmlns:a16="http://schemas.microsoft.com/office/drawing/2014/main" id="{E0A8EAE0-5BA0-02DB-1AB1-0293E308E04F}"/>
              </a:ext>
            </a:extLst>
          </p:cNvPr>
          <p:cNvSpPr/>
          <p:nvPr/>
        </p:nvSpPr>
        <p:spPr>
          <a:xfrm>
            <a:off x="2009913" y="1259624"/>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fr-FR" sz="1204" b="1" noProof="0" dirty="0">
                <a:solidFill>
                  <a:srgbClr val="236800"/>
                </a:solidFill>
                <a:latin typeface="Arial"/>
                <a:ea typeface="Arial"/>
              </a:rPr>
              <a:t>Localisation</a:t>
            </a:r>
            <a:endParaRPr lang="fr-FR" sz="1837" noProof="0" dirty="0">
              <a:solidFill>
                <a:srgbClr val="000000"/>
              </a:solidFill>
              <a:latin typeface="Arial"/>
            </a:endParaRPr>
          </a:p>
        </p:txBody>
      </p:sp>
      <p:sp>
        <p:nvSpPr>
          <p:cNvPr id="90" name="CustomShape 6">
            <a:extLst>
              <a:ext uri="{FF2B5EF4-FFF2-40B4-BE49-F238E27FC236}">
                <a16:creationId xmlns:a16="http://schemas.microsoft.com/office/drawing/2014/main" id="{D51D6A8A-BA3A-1E6D-AF78-9032F015C891}"/>
              </a:ext>
            </a:extLst>
          </p:cNvPr>
          <p:cNvSpPr/>
          <p:nvPr/>
        </p:nvSpPr>
        <p:spPr>
          <a:xfrm>
            <a:off x="3222802" y="1259625"/>
            <a:ext cx="5508665" cy="253049"/>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a:defRPr/>
            </a:pPr>
            <a:r>
              <a:rPr lang="fr-FR" sz="1153" dirty="0">
                <a:solidFill>
                  <a:srgbClr val="000000"/>
                </a:solidFill>
              </a:rPr>
              <a:t>Baguida</a:t>
            </a:r>
            <a:endParaRPr lang="fr-FR" sz="1153" noProof="0" dirty="0">
              <a:solidFill>
                <a:srgbClr val="000000"/>
              </a:solidFill>
            </a:endParaRPr>
          </a:p>
        </p:txBody>
      </p:sp>
      <p:sp>
        <p:nvSpPr>
          <p:cNvPr id="91" name="CustomShape 7">
            <a:extLst>
              <a:ext uri="{FF2B5EF4-FFF2-40B4-BE49-F238E27FC236}">
                <a16:creationId xmlns:a16="http://schemas.microsoft.com/office/drawing/2014/main" id="{CD2DDD18-5C63-2E21-C5C4-0396CAE373CC}"/>
              </a:ext>
            </a:extLst>
          </p:cNvPr>
          <p:cNvSpPr/>
          <p:nvPr/>
        </p:nvSpPr>
        <p:spPr>
          <a:xfrm>
            <a:off x="2020800" y="1833192"/>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fr-FR" sz="1204" b="1" noProof="0" dirty="0">
                <a:solidFill>
                  <a:srgbClr val="236800"/>
                </a:solidFill>
                <a:latin typeface="Arial"/>
                <a:ea typeface="Arial"/>
              </a:rPr>
              <a:t>Coût estimatif</a:t>
            </a:r>
            <a:endParaRPr lang="fr-FR" sz="1837" noProof="0" dirty="0">
              <a:solidFill>
                <a:srgbClr val="000000"/>
              </a:solidFill>
              <a:latin typeface="Arial"/>
            </a:endParaRPr>
          </a:p>
        </p:txBody>
      </p:sp>
      <p:sp>
        <p:nvSpPr>
          <p:cNvPr id="92" name="CustomShape 8">
            <a:extLst>
              <a:ext uri="{FF2B5EF4-FFF2-40B4-BE49-F238E27FC236}">
                <a16:creationId xmlns:a16="http://schemas.microsoft.com/office/drawing/2014/main" id="{B79E4B5E-E8D1-3092-9D29-5B2F3A938B28}"/>
              </a:ext>
            </a:extLst>
          </p:cNvPr>
          <p:cNvSpPr/>
          <p:nvPr/>
        </p:nvSpPr>
        <p:spPr>
          <a:xfrm>
            <a:off x="3233689" y="1833193"/>
            <a:ext cx="5508665" cy="253049"/>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en-US" sz="1200" dirty="0">
                <a:solidFill>
                  <a:srgbClr val="000000"/>
                </a:solidFill>
                <a:latin typeface="+mj-lt"/>
                <a:ea typeface="Trebuchet-BoldItalic" pitchFamily="34" charset="-122"/>
                <a:cs typeface="Trebuchet-BoldItalic" pitchFamily="34" charset="-120"/>
              </a:rPr>
              <a:t> 829 Millions USD, soit 464,560 milliards de FCFA</a:t>
            </a:r>
            <a:endParaRPr lang="fr-FR" sz="1200" noProof="0" dirty="0">
              <a:solidFill>
                <a:srgbClr val="000000"/>
              </a:solidFill>
              <a:latin typeface="+mj-lt"/>
            </a:endParaRPr>
          </a:p>
        </p:txBody>
      </p:sp>
      <p:sp>
        <p:nvSpPr>
          <p:cNvPr id="97" name="CustomShape 13">
            <a:extLst>
              <a:ext uri="{FF2B5EF4-FFF2-40B4-BE49-F238E27FC236}">
                <a16:creationId xmlns:a16="http://schemas.microsoft.com/office/drawing/2014/main" id="{3D421A4B-C8A6-1FB4-AC73-74A5899935F1}"/>
              </a:ext>
            </a:extLst>
          </p:cNvPr>
          <p:cNvSpPr/>
          <p:nvPr/>
        </p:nvSpPr>
        <p:spPr>
          <a:xfrm>
            <a:off x="2026936" y="2401808"/>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fr-FR" sz="1204" b="1" noProof="0" dirty="0">
                <a:solidFill>
                  <a:srgbClr val="236800"/>
                </a:solidFill>
                <a:latin typeface="Arial"/>
                <a:ea typeface="Arial"/>
              </a:rPr>
              <a:t>Description et </a:t>
            </a:r>
            <a:r>
              <a:rPr lang="fr-FR" sz="1204" b="1" dirty="0">
                <a:solidFill>
                  <a:srgbClr val="236800"/>
                </a:solidFill>
                <a:ea typeface="Arial"/>
              </a:rPr>
              <a:t>caractéristiques</a:t>
            </a:r>
            <a:r>
              <a:rPr lang="fr-FR" sz="1204" b="1" noProof="0" dirty="0">
                <a:solidFill>
                  <a:srgbClr val="236800"/>
                </a:solidFill>
                <a:latin typeface="Arial"/>
                <a:ea typeface="Arial"/>
              </a:rPr>
              <a:t> techniques</a:t>
            </a:r>
            <a:endParaRPr lang="fr-FR" sz="1837" noProof="0" dirty="0">
              <a:solidFill>
                <a:srgbClr val="000000"/>
              </a:solidFill>
              <a:latin typeface="Arial"/>
            </a:endParaRPr>
          </a:p>
        </p:txBody>
      </p:sp>
      <p:sp>
        <p:nvSpPr>
          <p:cNvPr id="99" name="CustomShape 15">
            <a:extLst>
              <a:ext uri="{FF2B5EF4-FFF2-40B4-BE49-F238E27FC236}">
                <a16:creationId xmlns:a16="http://schemas.microsoft.com/office/drawing/2014/main" id="{B1F716AA-1E37-C2EC-CFF0-AC3037EFD5A2}"/>
              </a:ext>
            </a:extLst>
          </p:cNvPr>
          <p:cNvSpPr/>
          <p:nvPr/>
        </p:nvSpPr>
        <p:spPr>
          <a:xfrm>
            <a:off x="1989897" y="4219103"/>
            <a:ext cx="1419494" cy="197135"/>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fr-FR" sz="1204" b="1" noProof="0" dirty="0">
                <a:solidFill>
                  <a:srgbClr val="236800"/>
                </a:solidFill>
                <a:latin typeface="Arial"/>
                <a:ea typeface="Arial"/>
              </a:rPr>
              <a:t>Opportunités de l’investissement</a:t>
            </a:r>
            <a:endParaRPr lang="fr-FR" sz="1837" noProof="0" dirty="0">
              <a:solidFill>
                <a:srgbClr val="000000"/>
              </a:solidFill>
              <a:latin typeface="Arial"/>
            </a:endParaRPr>
          </a:p>
        </p:txBody>
      </p:sp>
      <p:sp>
        <p:nvSpPr>
          <p:cNvPr id="105" name="CustomShape 21">
            <a:extLst>
              <a:ext uri="{FF2B5EF4-FFF2-40B4-BE49-F238E27FC236}">
                <a16:creationId xmlns:a16="http://schemas.microsoft.com/office/drawing/2014/main" id="{41F81EE6-C24B-FDBB-829C-C98776A2AB0E}"/>
              </a:ext>
            </a:extLst>
          </p:cNvPr>
          <p:cNvSpPr/>
          <p:nvPr/>
        </p:nvSpPr>
        <p:spPr>
          <a:xfrm>
            <a:off x="1654163" y="2295300"/>
            <a:ext cx="7812000" cy="0"/>
          </a:xfrm>
          <a:prstGeom prst="straightConnector1">
            <a:avLst/>
          </a:prstGeom>
          <a:noFill/>
          <a:ln w="12600">
            <a:solidFill>
              <a:schemeClr val="accent6"/>
            </a:solidFill>
            <a:round/>
          </a:ln>
        </p:spPr>
        <p:style>
          <a:lnRef idx="0">
            <a:scrgbClr r="0" g="0" b="0"/>
          </a:lnRef>
          <a:fillRef idx="0">
            <a:scrgbClr r="0" g="0" b="0"/>
          </a:fillRef>
          <a:effectRef idx="0">
            <a:scrgbClr r="0" g="0" b="0"/>
          </a:effectRef>
          <a:fontRef idx="minor"/>
        </p:style>
        <p:txBody>
          <a:bodyPr/>
          <a:lstStyle/>
          <a:p>
            <a:endParaRPr lang="fr-FR" noProof="0" dirty="0"/>
          </a:p>
        </p:txBody>
      </p:sp>
      <p:sp>
        <p:nvSpPr>
          <p:cNvPr id="106" name="CustomShape 22">
            <a:extLst>
              <a:ext uri="{FF2B5EF4-FFF2-40B4-BE49-F238E27FC236}">
                <a16:creationId xmlns:a16="http://schemas.microsoft.com/office/drawing/2014/main" id="{A25EE4DA-2925-07B5-77C5-43B2F03F9A8D}"/>
              </a:ext>
            </a:extLst>
          </p:cNvPr>
          <p:cNvSpPr/>
          <p:nvPr/>
        </p:nvSpPr>
        <p:spPr>
          <a:xfrm>
            <a:off x="1615467" y="1204167"/>
            <a:ext cx="242765" cy="294550"/>
          </a:xfrm>
          <a:custGeom>
            <a:avLst/>
            <a:gdLst/>
            <a:ahLst/>
            <a:cxnLst/>
            <a:rect l="0" t="0" r="r" b="b"/>
            <a:pathLst>
              <a:path w="120001" h="120001">
                <a:moveTo>
                  <a:pt x="98734" y="13125"/>
                </a:moveTo>
                <a:cubicBezTo>
                  <a:pt x="88101" y="4375"/>
                  <a:pt x="73670" y="0"/>
                  <a:pt x="60000" y="0"/>
                </a:cubicBezTo>
                <a:cubicBezTo>
                  <a:pt x="60000" y="0"/>
                  <a:pt x="60000" y="0"/>
                  <a:pt x="60000" y="0"/>
                </a:cubicBezTo>
                <a:cubicBezTo>
                  <a:pt x="46329" y="0"/>
                  <a:pt x="31898" y="4375"/>
                  <a:pt x="21265" y="13125"/>
                </a:cubicBezTo>
                <a:cubicBezTo>
                  <a:pt x="0" y="30625"/>
                  <a:pt x="0" y="59375"/>
                  <a:pt x="21265" y="76875"/>
                </a:cubicBezTo>
                <a:cubicBezTo>
                  <a:pt x="34936" y="89375"/>
                  <a:pt x="46329" y="93125"/>
                  <a:pt x="53164" y="108750"/>
                </a:cubicBezTo>
                <a:cubicBezTo>
                  <a:pt x="56962" y="117500"/>
                  <a:pt x="56962" y="117500"/>
                  <a:pt x="56962" y="117500"/>
                </a:cubicBezTo>
                <a:cubicBezTo>
                  <a:pt x="56962" y="118125"/>
                  <a:pt x="57721" y="120000"/>
                  <a:pt x="60000" y="120000"/>
                </a:cubicBezTo>
                <a:cubicBezTo>
                  <a:pt x="62278" y="120000"/>
                  <a:pt x="63037" y="118125"/>
                  <a:pt x="63037" y="117500"/>
                </a:cubicBezTo>
                <a:cubicBezTo>
                  <a:pt x="66835" y="108750"/>
                  <a:pt x="66835" y="108750"/>
                  <a:pt x="66835" y="108750"/>
                </a:cubicBezTo>
                <a:cubicBezTo>
                  <a:pt x="73670" y="93125"/>
                  <a:pt x="85063" y="89375"/>
                  <a:pt x="98734" y="76875"/>
                </a:cubicBezTo>
                <a:cubicBezTo>
                  <a:pt x="120000" y="59375"/>
                  <a:pt x="120000" y="30625"/>
                  <a:pt x="98734" y="13125"/>
                </a:cubicBezTo>
                <a:lnTo>
                  <a:pt x="60000" y="82500"/>
                </a:lnTo>
                <a:cubicBezTo>
                  <a:pt x="34936" y="82500"/>
                  <a:pt x="14430" y="65625"/>
                  <a:pt x="14430" y="45000"/>
                </a:cubicBezTo>
                <a:cubicBezTo>
                  <a:pt x="14430" y="24375"/>
                  <a:pt x="34936" y="7500"/>
                  <a:pt x="60000" y="7500"/>
                </a:cubicBezTo>
                <a:cubicBezTo>
                  <a:pt x="85063" y="7500"/>
                  <a:pt x="105569" y="24375"/>
                  <a:pt x="105569" y="45000"/>
                </a:cubicBezTo>
                <a:cubicBezTo>
                  <a:pt x="105569" y="65625"/>
                  <a:pt x="85063" y="82500"/>
                  <a:pt x="60000" y="82500"/>
                </a:cubicBezTo>
              </a:path>
            </a:pathLst>
          </a:custGeom>
          <a:solidFill>
            <a:schemeClr val="accent1"/>
          </a:solidFill>
          <a:ln>
            <a:noFill/>
          </a:ln>
        </p:spPr>
        <p:style>
          <a:lnRef idx="0">
            <a:scrgbClr r="0" g="0" b="0"/>
          </a:lnRef>
          <a:fillRef idx="0">
            <a:scrgbClr r="0" g="0" b="0"/>
          </a:fillRef>
          <a:effectRef idx="0">
            <a:scrgbClr r="0" g="0" b="0"/>
          </a:effectRef>
          <a:fontRef idx="minor"/>
        </p:style>
        <p:txBody>
          <a:bodyPr/>
          <a:lstStyle/>
          <a:p>
            <a:endParaRPr lang="fr-FR" noProof="0" dirty="0"/>
          </a:p>
        </p:txBody>
      </p:sp>
      <p:sp>
        <p:nvSpPr>
          <p:cNvPr id="123" name="CustomShape 39">
            <a:extLst>
              <a:ext uri="{FF2B5EF4-FFF2-40B4-BE49-F238E27FC236}">
                <a16:creationId xmlns:a16="http://schemas.microsoft.com/office/drawing/2014/main" id="{82CF147A-18F3-6553-4CC8-74CDEFF5E9D3}"/>
              </a:ext>
            </a:extLst>
          </p:cNvPr>
          <p:cNvSpPr/>
          <p:nvPr/>
        </p:nvSpPr>
        <p:spPr>
          <a:xfrm>
            <a:off x="1558726" y="4181881"/>
            <a:ext cx="339724" cy="307772"/>
          </a:xfrm>
          <a:custGeom>
            <a:avLst/>
            <a:gdLst/>
            <a:ahLst/>
            <a:cxnLst/>
            <a:rect l="0" t="0" r="r" b="b"/>
            <a:pathLst>
              <a:path w="120000" h="120001">
                <a:moveTo>
                  <a:pt x="7231" y="92805"/>
                </a:moveTo>
                <a:lnTo>
                  <a:pt x="7231" y="120000"/>
                </a:lnTo>
                <a:lnTo>
                  <a:pt x="34397" y="120000"/>
                </a:lnTo>
                <a:lnTo>
                  <a:pt x="34397" y="69064"/>
                </a:lnTo>
                <a:lnTo>
                  <a:pt x="32833" y="67338"/>
                </a:lnTo>
                <a:lnTo>
                  <a:pt x="7231" y="92805"/>
                </a:lnTo>
                <a:lnTo>
                  <a:pt x="42605" y="78129"/>
                </a:lnTo>
                <a:lnTo>
                  <a:pt x="42605" y="120000"/>
                </a:lnTo>
                <a:lnTo>
                  <a:pt x="70749" y="120000"/>
                </a:lnTo>
                <a:lnTo>
                  <a:pt x="70749" y="75539"/>
                </a:lnTo>
                <a:lnTo>
                  <a:pt x="55114" y="91942"/>
                </a:lnTo>
                <a:lnTo>
                  <a:pt x="42605" y="78129"/>
                </a:lnTo>
                <a:lnTo>
                  <a:pt x="88729" y="10143"/>
                </a:lnTo>
                <a:lnTo>
                  <a:pt x="96938" y="18345"/>
                </a:lnTo>
                <a:lnTo>
                  <a:pt x="55114" y="60863"/>
                </a:lnTo>
                <a:lnTo>
                  <a:pt x="32833" y="36474"/>
                </a:lnTo>
                <a:lnTo>
                  <a:pt x="0" y="69064"/>
                </a:lnTo>
                <a:lnTo>
                  <a:pt x="6449" y="77266"/>
                </a:lnTo>
                <a:lnTo>
                  <a:pt x="32833" y="51798"/>
                </a:lnTo>
                <a:lnTo>
                  <a:pt x="55114" y="76402"/>
                </a:lnTo>
                <a:lnTo>
                  <a:pt x="103583" y="25467"/>
                </a:lnTo>
                <a:lnTo>
                  <a:pt x="111791" y="35611"/>
                </a:lnTo>
                <a:lnTo>
                  <a:pt x="119999" y="0"/>
                </a:lnTo>
                <a:lnTo>
                  <a:pt x="88729" y="10143"/>
                </a:lnTo>
                <a:lnTo>
                  <a:pt x="78957" y="66474"/>
                </a:lnTo>
                <a:lnTo>
                  <a:pt x="78957" y="120000"/>
                </a:lnTo>
                <a:lnTo>
                  <a:pt x="106905" y="120000"/>
                </a:lnTo>
                <a:lnTo>
                  <a:pt x="106905" y="41870"/>
                </a:lnTo>
                <a:lnTo>
                  <a:pt x="105146" y="40143"/>
                </a:lnTo>
                <a:lnTo>
                  <a:pt x="78957" y="66474"/>
                </a:lnTo>
              </a:path>
            </a:pathLst>
          </a:custGeom>
          <a:solidFill>
            <a:schemeClr val="accent1"/>
          </a:solidFill>
          <a:ln>
            <a:noFill/>
          </a:ln>
        </p:spPr>
        <p:style>
          <a:lnRef idx="0">
            <a:scrgbClr r="0" g="0" b="0"/>
          </a:lnRef>
          <a:fillRef idx="0">
            <a:scrgbClr r="0" g="0" b="0"/>
          </a:fillRef>
          <a:effectRef idx="0">
            <a:scrgbClr r="0" g="0" b="0"/>
          </a:effectRef>
          <a:fontRef idx="minor"/>
        </p:style>
        <p:txBody>
          <a:bodyPr/>
          <a:lstStyle/>
          <a:p>
            <a:endParaRPr lang="fr-FR" noProof="0" dirty="0"/>
          </a:p>
        </p:txBody>
      </p:sp>
      <p:sp>
        <p:nvSpPr>
          <p:cNvPr id="133" name="CustomShape 48">
            <a:extLst>
              <a:ext uri="{FF2B5EF4-FFF2-40B4-BE49-F238E27FC236}">
                <a16:creationId xmlns:a16="http://schemas.microsoft.com/office/drawing/2014/main" id="{DF311DC1-779C-D7E1-F7B4-A9CF8ABA5F67}"/>
              </a:ext>
            </a:extLst>
          </p:cNvPr>
          <p:cNvSpPr/>
          <p:nvPr/>
        </p:nvSpPr>
        <p:spPr>
          <a:xfrm>
            <a:off x="2017792" y="5041888"/>
            <a:ext cx="1401327" cy="438603"/>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fr-FR" sz="1204" b="1" noProof="0" dirty="0">
                <a:solidFill>
                  <a:srgbClr val="236800"/>
                </a:solidFill>
                <a:latin typeface="Arial"/>
                <a:ea typeface="Arial"/>
              </a:rPr>
              <a:t>Partenariat recherché</a:t>
            </a:r>
            <a:endParaRPr lang="fr-FR" sz="1837" noProof="0" dirty="0">
              <a:solidFill>
                <a:srgbClr val="000000"/>
              </a:solidFill>
              <a:latin typeface="Arial"/>
            </a:endParaRPr>
          </a:p>
        </p:txBody>
      </p:sp>
      <p:sp>
        <p:nvSpPr>
          <p:cNvPr id="137" name="CustomShape 52">
            <a:extLst>
              <a:ext uri="{FF2B5EF4-FFF2-40B4-BE49-F238E27FC236}">
                <a16:creationId xmlns:a16="http://schemas.microsoft.com/office/drawing/2014/main" id="{54340123-69BF-00CF-D70C-EAB7118ED21D}"/>
              </a:ext>
            </a:extLst>
          </p:cNvPr>
          <p:cNvSpPr/>
          <p:nvPr/>
        </p:nvSpPr>
        <p:spPr>
          <a:xfrm>
            <a:off x="1586690" y="1771124"/>
            <a:ext cx="259659" cy="297121"/>
          </a:xfrm>
          <a:custGeom>
            <a:avLst/>
            <a:gdLst/>
            <a:ahLst/>
            <a:cxnLst/>
            <a:rect l="0" t="0" r="r" b="b"/>
            <a:pathLst>
              <a:path w="120001" h="120001">
                <a:moveTo>
                  <a:pt x="58378" y="102992"/>
                </a:moveTo>
                <a:cubicBezTo>
                  <a:pt x="45405" y="109606"/>
                  <a:pt x="25945" y="109606"/>
                  <a:pt x="12972" y="102992"/>
                </a:cubicBezTo>
                <a:cubicBezTo>
                  <a:pt x="6486" y="100157"/>
                  <a:pt x="3243" y="96377"/>
                  <a:pt x="3243" y="91653"/>
                </a:cubicBezTo>
                <a:cubicBezTo>
                  <a:pt x="3243" y="102047"/>
                  <a:pt x="3243" y="102047"/>
                  <a:pt x="3243" y="102047"/>
                </a:cubicBezTo>
                <a:cubicBezTo>
                  <a:pt x="3243" y="105826"/>
                  <a:pt x="6486" y="110551"/>
                  <a:pt x="12972" y="113385"/>
                </a:cubicBezTo>
                <a:cubicBezTo>
                  <a:pt x="25945" y="120000"/>
                  <a:pt x="45405" y="120000"/>
                  <a:pt x="58378" y="113385"/>
                </a:cubicBezTo>
                <a:cubicBezTo>
                  <a:pt x="64864" y="110551"/>
                  <a:pt x="68108" y="105826"/>
                  <a:pt x="68108" y="102047"/>
                </a:cubicBezTo>
                <a:cubicBezTo>
                  <a:pt x="68108" y="91653"/>
                  <a:pt x="68108" y="91653"/>
                  <a:pt x="68108" y="91653"/>
                </a:cubicBezTo>
                <a:cubicBezTo>
                  <a:pt x="68108" y="96377"/>
                  <a:pt x="64864" y="100157"/>
                  <a:pt x="58378" y="102992"/>
                </a:cubicBezTo>
                <a:lnTo>
                  <a:pt x="58378" y="74645"/>
                </a:lnTo>
                <a:cubicBezTo>
                  <a:pt x="45405" y="81259"/>
                  <a:pt x="25945" y="81259"/>
                  <a:pt x="12972" y="74645"/>
                </a:cubicBezTo>
                <a:cubicBezTo>
                  <a:pt x="6486" y="71811"/>
                  <a:pt x="3243" y="67086"/>
                  <a:pt x="3243" y="63307"/>
                </a:cubicBezTo>
                <a:cubicBezTo>
                  <a:pt x="3243" y="72755"/>
                  <a:pt x="3243" y="72755"/>
                  <a:pt x="3243" y="72755"/>
                </a:cubicBezTo>
                <a:cubicBezTo>
                  <a:pt x="3243" y="77480"/>
                  <a:pt x="6486" y="81259"/>
                  <a:pt x="12972" y="85039"/>
                </a:cubicBezTo>
                <a:cubicBezTo>
                  <a:pt x="25945" y="90708"/>
                  <a:pt x="45405" y="90708"/>
                  <a:pt x="58378" y="85039"/>
                </a:cubicBezTo>
                <a:cubicBezTo>
                  <a:pt x="64864" y="81259"/>
                  <a:pt x="68108" y="77480"/>
                  <a:pt x="68108" y="72755"/>
                </a:cubicBezTo>
                <a:cubicBezTo>
                  <a:pt x="68108" y="63307"/>
                  <a:pt x="68108" y="63307"/>
                  <a:pt x="68108" y="63307"/>
                </a:cubicBezTo>
                <a:cubicBezTo>
                  <a:pt x="68108" y="67086"/>
                  <a:pt x="64864" y="71811"/>
                  <a:pt x="58378" y="74645"/>
                </a:cubicBezTo>
                <a:lnTo>
                  <a:pt x="58378" y="88818"/>
                </a:lnTo>
                <a:cubicBezTo>
                  <a:pt x="45405" y="95433"/>
                  <a:pt x="25945" y="95433"/>
                  <a:pt x="12972" y="88818"/>
                </a:cubicBezTo>
                <a:cubicBezTo>
                  <a:pt x="6486" y="85984"/>
                  <a:pt x="3243" y="82204"/>
                  <a:pt x="3243" y="77480"/>
                </a:cubicBezTo>
                <a:cubicBezTo>
                  <a:pt x="3243" y="87874"/>
                  <a:pt x="3243" y="87874"/>
                  <a:pt x="3243" y="87874"/>
                </a:cubicBezTo>
                <a:cubicBezTo>
                  <a:pt x="3243" y="91653"/>
                  <a:pt x="6486" y="95433"/>
                  <a:pt x="12972" y="99212"/>
                </a:cubicBezTo>
                <a:cubicBezTo>
                  <a:pt x="25945" y="104881"/>
                  <a:pt x="45405" y="104881"/>
                  <a:pt x="58378" y="99212"/>
                </a:cubicBezTo>
                <a:cubicBezTo>
                  <a:pt x="64864" y="95433"/>
                  <a:pt x="68108" y="91653"/>
                  <a:pt x="68108" y="87874"/>
                </a:cubicBezTo>
                <a:cubicBezTo>
                  <a:pt x="68108" y="77480"/>
                  <a:pt x="68108" y="77480"/>
                  <a:pt x="68108" y="77480"/>
                </a:cubicBezTo>
                <a:cubicBezTo>
                  <a:pt x="68108" y="82204"/>
                  <a:pt x="64864" y="85984"/>
                  <a:pt x="58378" y="88818"/>
                </a:cubicBezTo>
                <a:lnTo>
                  <a:pt x="12972" y="68976"/>
                </a:lnTo>
                <a:cubicBezTo>
                  <a:pt x="25945" y="75590"/>
                  <a:pt x="45405" y="75590"/>
                  <a:pt x="58378" y="68976"/>
                </a:cubicBezTo>
                <a:cubicBezTo>
                  <a:pt x="71351" y="63307"/>
                  <a:pt x="71351" y="52913"/>
                  <a:pt x="58378" y="46299"/>
                </a:cubicBezTo>
                <a:cubicBezTo>
                  <a:pt x="45405" y="39685"/>
                  <a:pt x="25945" y="39685"/>
                  <a:pt x="12972" y="46299"/>
                </a:cubicBezTo>
                <a:cubicBezTo>
                  <a:pt x="0" y="52913"/>
                  <a:pt x="0" y="63307"/>
                  <a:pt x="12972" y="68976"/>
                </a:cubicBezTo>
                <a:lnTo>
                  <a:pt x="62702" y="29291"/>
                </a:lnTo>
                <a:cubicBezTo>
                  <a:pt x="74594" y="35905"/>
                  <a:pt x="95135" y="35905"/>
                  <a:pt x="108108" y="29291"/>
                </a:cubicBezTo>
                <a:cubicBezTo>
                  <a:pt x="120000" y="22677"/>
                  <a:pt x="120000" y="12283"/>
                  <a:pt x="108108" y="6614"/>
                </a:cubicBezTo>
                <a:cubicBezTo>
                  <a:pt x="95135" y="0"/>
                  <a:pt x="74594" y="0"/>
                  <a:pt x="62702" y="6614"/>
                </a:cubicBezTo>
                <a:cubicBezTo>
                  <a:pt x="49729" y="12283"/>
                  <a:pt x="49729" y="22677"/>
                  <a:pt x="62702" y="29291"/>
                </a:cubicBezTo>
                <a:lnTo>
                  <a:pt x="108108" y="77480"/>
                </a:lnTo>
                <a:cubicBezTo>
                  <a:pt x="98378" y="82204"/>
                  <a:pt x="84324" y="84094"/>
                  <a:pt x="72432" y="81259"/>
                </a:cubicBezTo>
                <a:cubicBezTo>
                  <a:pt x="72432" y="90708"/>
                  <a:pt x="72432" y="90708"/>
                  <a:pt x="72432" y="90708"/>
                </a:cubicBezTo>
                <a:cubicBezTo>
                  <a:pt x="84324" y="93543"/>
                  <a:pt x="98378" y="92598"/>
                  <a:pt x="108108" y="87874"/>
                </a:cubicBezTo>
                <a:cubicBezTo>
                  <a:pt x="113513" y="84094"/>
                  <a:pt x="116756" y="80314"/>
                  <a:pt x="116756" y="76535"/>
                </a:cubicBezTo>
                <a:cubicBezTo>
                  <a:pt x="116756" y="66141"/>
                  <a:pt x="116756" y="66141"/>
                  <a:pt x="116756" y="66141"/>
                </a:cubicBezTo>
                <a:cubicBezTo>
                  <a:pt x="116756" y="70866"/>
                  <a:pt x="113513" y="74645"/>
                  <a:pt x="108108" y="77480"/>
                </a:cubicBezTo>
                <a:lnTo>
                  <a:pt x="108108" y="49133"/>
                </a:lnTo>
                <a:cubicBezTo>
                  <a:pt x="98378" y="53858"/>
                  <a:pt x="84324" y="54803"/>
                  <a:pt x="72432" y="52913"/>
                </a:cubicBezTo>
                <a:cubicBezTo>
                  <a:pt x="72432" y="62362"/>
                  <a:pt x="72432" y="62362"/>
                  <a:pt x="72432" y="62362"/>
                </a:cubicBezTo>
                <a:cubicBezTo>
                  <a:pt x="84324" y="65196"/>
                  <a:pt x="98378" y="63307"/>
                  <a:pt x="108108" y="58582"/>
                </a:cubicBezTo>
                <a:cubicBezTo>
                  <a:pt x="113513" y="55748"/>
                  <a:pt x="116756" y="51968"/>
                  <a:pt x="116756" y="47244"/>
                </a:cubicBezTo>
                <a:cubicBezTo>
                  <a:pt x="116756" y="37795"/>
                  <a:pt x="116756" y="37795"/>
                  <a:pt x="116756" y="37795"/>
                </a:cubicBezTo>
                <a:cubicBezTo>
                  <a:pt x="116756" y="41574"/>
                  <a:pt x="113513" y="46299"/>
                  <a:pt x="108108" y="49133"/>
                </a:cubicBezTo>
                <a:lnTo>
                  <a:pt x="108108" y="34960"/>
                </a:lnTo>
                <a:cubicBezTo>
                  <a:pt x="95135" y="40629"/>
                  <a:pt x="74594" y="40629"/>
                  <a:pt x="62702" y="34960"/>
                </a:cubicBezTo>
                <a:cubicBezTo>
                  <a:pt x="56216" y="31181"/>
                  <a:pt x="52972" y="27401"/>
                  <a:pt x="52972" y="23622"/>
                </a:cubicBezTo>
                <a:cubicBezTo>
                  <a:pt x="52972" y="33070"/>
                  <a:pt x="52972" y="33070"/>
                  <a:pt x="52972" y="33070"/>
                </a:cubicBezTo>
                <a:cubicBezTo>
                  <a:pt x="52972" y="36850"/>
                  <a:pt x="56216" y="41574"/>
                  <a:pt x="62702" y="44409"/>
                </a:cubicBezTo>
                <a:cubicBezTo>
                  <a:pt x="74594" y="51023"/>
                  <a:pt x="95135" y="51023"/>
                  <a:pt x="108108" y="44409"/>
                </a:cubicBezTo>
                <a:cubicBezTo>
                  <a:pt x="113513" y="41574"/>
                  <a:pt x="116756" y="36850"/>
                  <a:pt x="116756" y="33070"/>
                </a:cubicBezTo>
                <a:cubicBezTo>
                  <a:pt x="116756" y="23622"/>
                  <a:pt x="116756" y="23622"/>
                  <a:pt x="116756" y="23622"/>
                </a:cubicBezTo>
                <a:cubicBezTo>
                  <a:pt x="116756" y="27401"/>
                  <a:pt x="113513" y="31181"/>
                  <a:pt x="108108" y="34960"/>
                </a:cubicBezTo>
                <a:lnTo>
                  <a:pt x="108108" y="63307"/>
                </a:lnTo>
                <a:cubicBezTo>
                  <a:pt x="98378" y="68031"/>
                  <a:pt x="84324" y="68976"/>
                  <a:pt x="72432" y="67086"/>
                </a:cubicBezTo>
                <a:cubicBezTo>
                  <a:pt x="72432" y="76535"/>
                  <a:pt x="72432" y="76535"/>
                  <a:pt x="72432" y="76535"/>
                </a:cubicBezTo>
                <a:cubicBezTo>
                  <a:pt x="84324" y="79370"/>
                  <a:pt x="98378" y="78425"/>
                  <a:pt x="108108" y="73700"/>
                </a:cubicBezTo>
                <a:cubicBezTo>
                  <a:pt x="113513" y="69921"/>
                  <a:pt x="116756" y="66141"/>
                  <a:pt x="116756" y="61417"/>
                </a:cubicBezTo>
                <a:cubicBezTo>
                  <a:pt x="116756" y="51968"/>
                  <a:pt x="116756" y="51968"/>
                  <a:pt x="116756" y="51968"/>
                </a:cubicBezTo>
                <a:cubicBezTo>
                  <a:pt x="116756" y="55748"/>
                  <a:pt x="113513" y="60472"/>
                  <a:pt x="108108" y="63307"/>
                </a:cubicBezTo>
                <a:lnTo>
                  <a:pt x="108108" y="91653"/>
                </a:lnTo>
                <a:cubicBezTo>
                  <a:pt x="98378" y="96377"/>
                  <a:pt x="84324" y="98267"/>
                  <a:pt x="72432" y="95433"/>
                </a:cubicBezTo>
                <a:cubicBezTo>
                  <a:pt x="72432" y="105826"/>
                  <a:pt x="72432" y="105826"/>
                  <a:pt x="72432" y="105826"/>
                </a:cubicBezTo>
                <a:cubicBezTo>
                  <a:pt x="84324" y="107716"/>
                  <a:pt x="98378" y="106771"/>
                  <a:pt x="108108" y="102047"/>
                </a:cubicBezTo>
                <a:cubicBezTo>
                  <a:pt x="113513" y="99212"/>
                  <a:pt x="116756" y="94488"/>
                  <a:pt x="116756" y="90708"/>
                </a:cubicBezTo>
                <a:cubicBezTo>
                  <a:pt x="116756" y="80314"/>
                  <a:pt x="116756" y="80314"/>
                  <a:pt x="116756" y="80314"/>
                </a:cubicBezTo>
                <a:cubicBezTo>
                  <a:pt x="116756" y="85039"/>
                  <a:pt x="113513" y="88818"/>
                  <a:pt x="108108" y="91653"/>
                </a:cubicBezTo>
              </a:path>
            </a:pathLst>
          </a:custGeom>
          <a:solidFill>
            <a:schemeClr val="accent1"/>
          </a:solidFill>
          <a:ln>
            <a:noFill/>
          </a:ln>
        </p:spPr>
        <p:style>
          <a:lnRef idx="0">
            <a:scrgbClr r="0" g="0" b="0"/>
          </a:lnRef>
          <a:fillRef idx="0">
            <a:scrgbClr r="0" g="0" b="0"/>
          </a:fillRef>
          <a:effectRef idx="0">
            <a:scrgbClr r="0" g="0" b="0"/>
          </a:effectRef>
          <a:fontRef idx="minor"/>
        </p:style>
        <p:txBody>
          <a:bodyPr/>
          <a:lstStyle/>
          <a:p>
            <a:endParaRPr lang="fr-FR" noProof="0" dirty="0"/>
          </a:p>
        </p:txBody>
      </p:sp>
      <p:sp>
        <p:nvSpPr>
          <p:cNvPr id="59" name="Shape 2251">
            <a:extLst>
              <a:ext uri="{FF2B5EF4-FFF2-40B4-BE49-F238E27FC236}">
                <a16:creationId xmlns:a16="http://schemas.microsoft.com/office/drawing/2014/main" id="{AA05EC5A-B58E-6612-745B-F76363BDA789}"/>
              </a:ext>
            </a:extLst>
          </p:cNvPr>
          <p:cNvSpPr txBox="1"/>
          <p:nvPr/>
        </p:nvSpPr>
        <p:spPr>
          <a:xfrm>
            <a:off x="3337036" y="2467127"/>
            <a:ext cx="6157467" cy="1206999"/>
          </a:xfrm>
          <a:prstGeom prst="rect">
            <a:avLst/>
          </a:prstGeom>
          <a:noFill/>
          <a:ln>
            <a:noFill/>
          </a:ln>
        </p:spPr>
        <p:txBody>
          <a:bodyPr wrap="square" lIns="0" tIns="0" rIns="0" bIns="0" anchor="t" anchorCtr="0">
            <a:noAutofit/>
          </a:bodyPr>
          <a:lstStyle/>
          <a:p>
            <a:pPr marL="171450" indent="-171450" defTabSz="932863">
              <a:buClr>
                <a:srgbClr val="005E00"/>
              </a:buClr>
              <a:buSzPct val="122000"/>
              <a:buFont typeface="Arial" panose="020B0604020202020204" pitchFamily="34" charset="0"/>
              <a:buChar char="•"/>
            </a:pPr>
            <a:r>
              <a:rPr lang="fr-FR" sz="1153" dirty="0"/>
              <a:t>Création de 1 510 unités résidentielles (villas premium, appartements) </a:t>
            </a:r>
            <a:r>
              <a:rPr lang="fr-FR" sz="1153" dirty="0" err="1"/>
              <a:t>etinfrastructures</a:t>
            </a:r>
            <a:r>
              <a:rPr lang="fr-FR" sz="1153" dirty="0"/>
              <a:t> hôtelières complexes</a:t>
            </a:r>
          </a:p>
          <a:p>
            <a:pPr marL="171450" indent="-171450" defTabSz="932863">
              <a:buClr>
                <a:srgbClr val="005E00"/>
              </a:buClr>
              <a:buSzPct val="122000"/>
              <a:buFont typeface="Arial" panose="020B0604020202020204" pitchFamily="34" charset="0"/>
              <a:buChar char="•"/>
            </a:pPr>
            <a:r>
              <a:rPr lang="en-US" sz="1200" dirty="0">
                <a:solidFill>
                  <a:srgbClr val="000000"/>
                </a:solidFill>
                <a:latin typeface="TrebuchetMS-Italic" pitchFamily="34" charset="0"/>
                <a:ea typeface="TrebuchetMS-Italic" pitchFamily="34" charset="-122"/>
                <a:cs typeface="TrebuchetMS-Italic" pitchFamily="34" charset="-120"/>
              </a:rPr>
              <a:t>Centre </a:t>
            </a:r>
            <a:r>
              <a:rPr lang="en-US" sz="1200" dirty="0" err="1">
                <a:solidFill>
                  <a:srgbClr val="000000"/>
                </a:solidFill>
                <a:latin typeface="TrebuchetMS-Italic" pitchFamily="34" charset="0"/>
                <a:ea typeface="TrebuchetMS-Italic" pitchFamily="34" charset="-122"/>
                <a:cs typeface="TrebuchetMS-Italic" pitchFamily="34" charset="-120"/>
              </a:rPr>
              <a:t>marin</a:t>
            </a:r>
            <a:r>
              <a:rPr lang="en-US" sz="1200" dirty="0">
                <a:solidFill>
                  <a:srgbClr val="000000"/>
                </a:solidFill>
                <a:latin typeface="TrebuchetMS-Italic" pitchFamily="34" charset="0"/>
                <a:ea typeface="TrebuchetMS-Italic" pitchFamily="34" charset="-122"/>
                <a:cs typeface="TrebuchetMS-Italic" pitchFamily="34" charset="-120"/>
              </a:rPr>
              <a:t> </a:t>
            </a:r>
            <a:r>
              <a:rPr lang="en-US" sz="1200" dirty="0" err="1">
                <a:solidFill>
                  <a:srgbClr val="000000"/>
                </a:solidFill>
                <a:latin typeface="TrebuchetMS-Italic" pitchFamily="34" charset="0"/>
                <a:ea typeface="TrebuchetMS-Italic" pitchFamily="34" charset="-122"/>
                <a:cs typeface="TrebuchetMS-Italic" pitchFamily="34" charset="-120"/>
              </a:rPr>
              <a:t>moderne</a:t>
            </a:r>
            <a:r>
              <a:rPr lang="en-US" sz="1200" dirty="0">
                <a:solidFill>
                  <a:srgbClr val="000000"/>
                </a:solidFill>
                <a:latin typeface="TrebuchetMS-Italic" pitchFamily="34" charset="0"/>
                <a:ea typeface="TrebuchetMS-Italic" pitchFamily="34" charset="-122"/>
                <a:cs typeface="TrebuchetMS-Italic" pitchFamily="34" charset="-120"/>
              </a:rPr>
              <a:t>, infrastructures </a:t>
            </a:r>
            <a:r>
              <a:rPr lang="en-US" sz="1200" dirty="0" err="1">
                <a:solidFill>
                  <a:srgbClr val="000000"/>
                </a:solidFill>
                <a:latin typeface="TrebuchetMS-Italic" pitchFamily="34" charset="0"/>
                <a:ea typeface="TrebuchetMS-Italic" pitchFamily="34" charset="-122"/>
                <a:cs typeface="TrebuchetMS-Italic" pitchFamily="34" charset="-120"/>
              </a:rPr>
              <a:t>nautiques</a:t>
            </a:r>
            <a:r>
              <a:rPr lang="en-US" sz="1200" dirty="0">
                <a:solidFill>
                  <a:srgbClr val="000000"/>
                </a:solidFill>
                <a:latin typeface="TrebuchetMS-Italic" pitchFamily="34" charset="0"/>
                <a:ea typeface="TrebuchetMS-Italic" pitchFamily="34" charset="-122"/>
                <a:cs typeface="TrebuchetMS-Italic" pitchFamily="34" charset="-120"/>
              </a:rPr>
              <a:t>, et solution </a:t>
            </a:r>
            <a:r>
              <a:rPr lang="en-US" sz="1200" dirty="0" err="1">
                <a:solidFill>
                  <a:srgbClr val="000000"/>
                </a:solidFill>
                <a:latin typeface="TrebuchetMS-Italic" pitchFamily="34" charset="0"/>
                <a:ea typeface="TrebuchetMS-Italic" pitchFamily="34" charset="-122"/>
                <a:cs typeface="TrebuchetMS-Italic" pitchFamily="34" charset="-120"/>
              </a:rPr>
              <a:t>innovante</a:t>
            </a:r>
            <a:r>
              <a:rPr lang="en-US" sz="1200" dirty="0">
                <a:solidFill>
                  <a:srgbClr val="000000"/>
                </a:solidFill>
                <a:latin typeface="TrebuchetMS-Italic" pitchFamily="34" charset="0"/>
                <a:ea typeface="TrebuchetMS-Italic" pitchFamily="34" charset="-122"/>
                <a:cs typeface="TrebuchetMS-Italic" pitchFamily="34" charset="-120"/>
              </a:rPr>
              <a:t> de protection </a:t>
            </a:r>
            <a:r>
              <a:rPr lang="en-US" sz="1200" dirty="0" err="1">
                <a:solidFill>
                  <a:srgbClr val="000000"/>
                </a:solidFill>
                <a:latin typeface="TrebuchetMS-Italic" pitchFamily="34" charset="0"/>
                <a:ea typeface="TrebuchetMS-Italic" pitchFamily="34" charset="-122"/>
                <a:cs typeface="TrebuchetMS-Italic" pitchFamily="34" charset="-120"/>
              </a:rPr>
              <a:t>côtière</a:t>
            </a:r>
            <a:r>
              <a:rPr lang="en-US" sz="1200" dirty="0">
                <a:solidFill>
                  <a:srgbClr val="000000"/>
                </a:solidFill>
                <a:latin typeface="TrebuchetMS-Italic" pitchFamily="34" charset="0"/>
                <a:ea typeface="TrebuchetMS-Italic" pitchFamily="34" charset="-122"/>
                <a:cs typeface="TrebuchetMS-Italic" pitchFamily="34" charset="-120"/>
              </a:rPr>
              <a:t> (canal de </a:t>
            </a:r>
            <a:r>
              <a:rPr lang="en-US" sz="1200" dirty="0" err="1">
                <a:solidFill>
                  <a:srgbClr val="000000"/>
                </a:solidFill>
                <a:latin typeface="TrebuchetMS-Italic" pitchFamily="34" charset="0"/>
                <a:ea typeface="TrebuchetMS-Italic" pitchFamily="34" charset="-122"/>
                <a:cs typeface="TrebuchetMS-Italic" pitchFamily="34" charset="-120"/>
              </a:rPr>
              <a:t>baignade</a:t>
            </a:r>
            <a:r>
              <a:rPr lang="en-US" sz="1200" dirty="0">
                <a:solidFill>
                  <a:srgbClr val="000000"/>
                </a:solidFill>
                <a:latin typeface="TrebuchetMS-Italic" pitchFamily="34" charset="0"/>
                <a:ea typeface="TrebuchetMS-Italic" pitchFamily="34" charset="-122"/>
                <a:cs typeface="TrebuchetMS-Italic" pitchFamily="34" charset="-120"/>
              </a:rPr>
              <a:t>).</a:t>
            </a:r>
            <a:endParaRPr lang="fr-FR" sz="1153" dirty="0"/>
          </a:p>
        </p:txBody>
      </p:sp>
      <p:sp>
        <p:nvSpPr>
          <p:cNvPr id="60" name="Shape 2253">
            <a:extLst>
              <a:ext uri="{FF2B5EF4-FFF2-40B4-BE49-F238E27FC236}">
                <a16:creationId xmlns:a16="http://schemas.microsoft.com/office/drawing/2014/main" id="{923C0281-15CC-EACB-2C6F-CB1AA429E56C}"/>
              </a:ext>
            </a:extLst>
          </p:cNvPr>
          <p:cNvSpPr txBox="1"/>
          <p:nvPr/>
        </p:nvSpPr>
        <p:spPr>
          <a:xfrm>
            <a:off x="3285361" y="4118301"/>
            <a:ext cx="6260815" cy="608216"/>
          </a:xfrm>
          <a:prstGeom prst="rect">
            <a:avLst/>
          </a:prstGeom>
          <a:noFill/>
          <a:ln>
            <a:noFill/>
          </a:ln>
        </p:spPr>
        <p:txBody>
          <a:bodyPr wrap="square" lIns="0" tIns="0" rIns="0" bIns="0" anchor="t" anchorCtr="0">
            <a:noAutofit/>
          </a:bodyPr>
          <a:lstStyle/>
          <a:p>
            <a:pPr marL="171450" lvl="1" indent="-171450" defTabSz="932863">
              <a:spcAft>
                <a:spcPts val="306"/>
              </a:spcAft>
              <a:buClr>
                <a:srgbClr val="005E00"/>
              </a:buClr>
              <a:buSzPct val="122000"/>
              <a:buFont typeface="Arial" panose="020B0604020202020204" pitchFamily="34" charset="0"/>
              <a:buChar char="•"/>
            </a:pPr>
            <a:r>
              <a:rPr lang="fr-FR" sz="1153" dirty="0"/>
              <a:t>Forte demande en immobilier de luxe et bureaux à Lomé</a:t>
            </a:r>
          </a:p>
          <a:p>
            <a:pPr marL="171450" lvl="1" indent="-171450" defTabSz="932863">
              <a:spcAft>
                <a:spcPts val="306"/>
              </a:spcAft>
              <a:buClr>
                <a:srgbClr val="005E00"/>
              </a:buClr>
              <a:buSzPct val="122000"/>
              <a:buFont typeface="Arial" panose="020B0604020202020204" pitchFamily="34" charset="0"/>
              <a:buChar char="•"/>
            </a:pPr>
            <a:r>
              <a:rPr lang="fr-FR" sz="1153" dirty="0"/>
              <a:t>Revenus diversifiés : résidentiel, hôtelier, loisirs, services </a:t>
            </a:r>
          </a:p>
          <a:p>
            <a:pPr marL="171450" lvl="1" indent="-171450" defTabSz="932863">
              <a:spcAft>
                <a:spcPts val="306"/>
              </a:spcAft>
              <a:buClr>
                <a:srgbClr val="005E00"/>
              </a:buClr>
              <a:buSzPct val="122000"/>
              <a:buFont typeface="Arial" panose="020B0604020202020204" pitchFamily="34" charset="0"/>
              <a:buChar char="•"/>
            </a:pPr>
            <a:r>
              <a:rPr lang="fr-FR" sz="1153" dirty="0"/>
              <a:t>.Le taux de retour sur investissement est estimé attractif (Études Dar Al-</a:t>
            </a:r>
            <a:r>
              <a:rPr lang="fr-FR" sz="1153" dirty="0" err="1"/>
              <a:t>Handasah</a:t>
            </a:r>
            <a:r>
              <a:rPr lang="fr-FR" sz="1153" dirty="0"/>
              <a:t>, 2021).- Les paramètres </a:t>
            </a:r>
            <a:r>
              <a:rPr lang="fr-FR" sz="1153" noProof="0" dirty="0"/>
              <a:t>de rentabilité et d'impact socio-économique confirmés.</a:t>
            </a:r>
          </a:p>
        </p:txBody>
      </p:sp>
      <p:sp>
        <p:nvSpPr>
          <p:cNvPr id="61" name="Shape 2253">
            <a:extLst>
              <a:ext uri="{FF2B5EF4-FFF2-40B4-BE49-F238E27FC236}">
                <a16:creationId xmlns:a16="http://schemas.microsoft.com/office/drawing/2014/main" id="{AE1CC361-8573-36D2-F963-CC3E9E6CBDBB}"/>
              </a:ext>
            </a:extLst>
          </p:cNvPr>
          <p:cNvSpPr txBox="1"/>
          <p:nvPr/>
        </p:nvSpPr>
        <p:spPr>
          <a:xfrm>
            <a:off x="3230330" y="5143561"/>
            <a:ext cx="6260815" cy="479607"/>
          </a:xfrm>
          <a:prstGeom prst="rect">
            <a:avLst/>
          </a:prstGeom>
          <a:noFill/>
          <a:ln>
            <a:noFill/>
          </a:ln>
        </p:spPr>
        <p:txBody>
          <a:bodyPr wrap="square" lIns="0" tIns="0" rIns="0" bIns="0" numCol="1" anchor="t" anchorCtr="0">
            <a:noAutofit/>
          </a:bodyPr>
          <a:lstStyle/>
          <a:p>
            <a:pPr marL="201592" lvl="1" indent="-201592">
              <a:spcAft>
                <a:spcPts val="306"/>
              </a:spcAft>
              <a:buClr>
                <a:schemeClr val="dk2"/>
              </a:buClr>
              <a:buSzPct val="122500"/>
              <a:buFont typeface="Arial" panose="020B0604020202020204" pitchFamily="34" charset="0"/>
              <a:buChar char="•"/>
            </a:pPr>
            <a:r>
              <a:rPr lang="fr-FR" sz="1153" noProof="0" dirty="0"/>
              <a:t>Modèle Partenariat Public-Privé privilégié pour attirer promoteurs immobiliers et opérateurs hôteliers internationaux</a:t>
            </a:r>
          </a:p>
        </p:txBody>
      </p:sp>
      <p:grpSp>
        <p:nvGrpSpPr>
          <p:cNvPr id="65" name="Shape 2300">
            <a:extLst>
              <a:ext uri="{FF2B5EF4-FFF2-40B4-BE49-F238E27FC236}">
                <a16:creationId xmlns:a16="http://schemas.microsoft.com/office/drawing/2014/main" id="{AC3DF571-F2F2-5AAE-920F-9D7D0DD68F53}"/>
              </a:ext>
            </a:extLst>
          </p:cNvPr>
          <p:cNvGrpSpPr/>
          <p:nvPr/>
        </p:nvGrpSpPr>
        <p:grpSpPr>
          <a:xfrm>
            <a:off x="1588929" y="2499668"/>
            <a:ext cx="253724" cy="288562"/>
            <a:chOff x="1839913" y="5276850"/>
            <a:chExt cx="693736" cy="788987"/>
          </a:xfrm>
          <a:solidFill>
            <a:schemeClr val="accent1"/>
          </a:solidFill>
        </p:grpSpPr>
        <p:sp>
          <p:nvSpPr>
            <p:cNvPr id="68" name="Shape 2301">
              <a:extLst>
                <a:ext uri="{FF2B5EF4-FFF2-40B4-BE49-F238E27FC236}">
                  <a16:creationId xmlns:a16="http://schemas.microsoft.com/office/drawing/2014/main" id="{7F450C93-FDC5-EDD6-B056-282C5243857F}"/>
                </a:ext>
              </a:extLst>
            </p:cNvPr>
            <p:cNvSpPr/>
            <p:nvPr/>
          </p:nvSpPr>
          <p:spPr>
            <a:xfrm>
              <a:off x="1897063" y="5276850"/>
              <a:ext cx="166686" cy="192088"/>
            </a:xfrm>
            <a:custGeom>
              <a:avLst/>
              <a:gdLst/>
              <a:ahLst/>
              <a:cxnLst/>
              <a:rect l="0" t="0" r="0" b="0"/>
              <a:pathLst>
                <a:path w="120000" h="120000" extrusionOk="0">
                  <a:moveTo>
                    <a:pt x="60000" y="120000"/>
                  </a:moveTo>
                  <a:cubicBezTo>
                    <a:pt x="93818" y="119685"/>
                    <a:pt x="120000" y="85354"/>
                    <a:pt x="120000" y="55748"/>
                  </a:cubicBezTo>
                  <a:cubicBezTo>
                    <a:pt x="120000" y="25826"/>
                    <a:pt x="93090" y="629"/>
                    <a:pt x="60000" y="0"/>
                  </a:cubicBezTo>
                  <a:cubicBezTo>
                    <a:pt x="26909" y="629"/>
                    <a:pt x="0" y="26141"/>
                    <a:pt x="0" y="55748"/>
                  </a:cubicBezTo>
                  <a:cubicBezTo>
                    <a:pt x="0" y="85354"/>
                    <a:pt x="26545" y="119685"/>
                    <a:pt x="60000" y="120000"/>
                  </a:cubicBezTo>
                  <a:close/>
                </a:path>
              </a:pathLst>
            </a:custGeom>
            <a:grpFill/>
            <a:ln>
              <a:noFill/>
            </a:ln>
          </p:spPr>
          <p:txBody>
            <a:bodyPr wrap="square" lIns="91410" tIns="45704" rIns="91410" bIns="45704" anchor="t" anchorCtr="0">
              <a:noAutofit/>
            </a:bodyPr>
            <a:lstStyle/>
            <a:p>
              <a:pPr defTabSz="932863"/>
              <a:endParaRPr lang="fr-FR" sz="1600" noProof="0" dirty="0">
                <a:solidFill>
                  <a:srgbClr val="000000"/>
                </a:solidFill>
                <a:latin typeface="Arial"/>
                <a:ea typeface="Arial"/>
                <a:cs typeface="Arial"/>
                <a:sym typeface="Arial"/>
              </a:endParaRPr>
            </a:p>
          </p:txBody>
        </p:sp>
        <p:sp>
          <p:nvSpPr>
            <p:cNvPr id="69" name="Shape 2302">
              <a:extLst>
                <a:ext uri="{FF2B5EF4-FFF2-40B4-BE49-F238E27FC236}">
                  <a16:creationId xmlns:a16="http://schemas.microsoft.com/office/drawing/2014/main" id="{C3A5D7E9-CE51-D82C-0D4F-F73F0AF56C5D}"/>
                </a:ext>
              </a:extLst>
            </p:cNvPr>
            <p:cNvSpPr/>
            <p:nvPr/>
          </p:nvSpPr>
          <p:spPr>
            <a:xfrm>
              <a:off x="1965325" y="5483225"/>
              <a:ext cx="30161" cy="19049"/>
            </a:xfrm>
            <a:custGeom>
              <a:avLst/>
              <a:gdLst/>
              <a:ahLst/>
              <a:cxnLst/>
              <a:rect l="0" t="0" r="0" b="0"/>
              <a:pathLst>
                <a:path w="120000" h="120000" extrusionOk="0">
                  <a:moveTo>
                    <a:pt x="104516" y="3157"/>
                  </a:moveTo>
                  <a:cubicBezTo>
                    <a:pt x="73548" y="0"/>
                    <a:pt x="44516" y="0"/>
                    <a:pt x="13548" y="3157"/>
                  </a:cubicBezTo>
                  <a:cubicBezTo>
                    <a:pt x="9677" y="3157"/>
                    <a:pt x="5806" y="6315"/>
                    <a:pt x="5806" y="12631"/>
                  </a:cubicBezTo>
                  <a:cubicBezTo>
                    <a:pt x="3870" y="18947"/>
                    <a:pt x="1935" y="25263"/>
                    <a:pt x="0" y="31578"/>
                  </a:cubicBezTo>
                  <a:cubicBezTo>
                    <a:pt x="0" y="34736"/>
                    <a:pt x="0" y="41052"/>
                    <a:pt x="0" y="44210"/>
                  </a:cubicBezTo>
                  <a:cubicBezTo>
                    <a:pt x="7741" y="69473"/>
                    <a:pt x="13548" y="91578"/>
                    <a:pt x="21290" y="113684"/>
                  </a:cubicBezTo>
                  <a:cubicBezTo>
                    <a:pt x="21290" y="120000"/>
                    <a:pt x="23225" y="120000"/>
                    <a:pt x="27096" y="120000"/>
                  </a:cubicBezTo>
                  <a:cubicBezTo>
                    <a:pt x="36774" y="120000"/>
                    <a:pt x="48387" y="120000"/>
                    <a:pt x="58064" y="120000"/>
                  </a:cubicBezTo>
                  <a:cubicBezTo>
                    <a:pt x="69677" y="120000"/>
                    <a:pt x="79354" y="120000"/>
                    <a:pt x="90967" y="120000"/>
                  </a:cubicBezTo>
                  <a:cubicBezTo>
                    <a:pt x="94838" y="120000"/>
                    <a:pt x="94838" y="120000"/>
                    <a:pt x="96774" y="113684"/>
                  </a:cubicBezTo>
                  <a:cubicBezTo>
                    <a:pt x="102580" y="97894"/>
                    <a:pt x="106451" y="78947"/>
                    <a:pt x="112258" y="63157"/>
                  </a:cubicBezTo>
                  <a:cubicBezTo>
                    <a:pt x="118064" y="47368"/>
                    <a:pt x="120000" y="31578"/>
                    <a:pt x="112258" y="12631"/>
                  </a:cubicBezTo>
                  <a:cubicBezTo>
                    <a:pt x="110322" y="6315"/>
                    <a:pt x="108387" y="3157"/>
                    <a:pt x="104516" y="3157"/>
                  </a:cubicBezTo>
                  <a:close/>
                </a:path>
              </a:pathLst>
            </a:custGeom>
            <a:grpFill/>
            <a:ln>
              <a:noFill/>
            </a:ln>
          </p:spPr>
          <p:txBody>
            <a:bodyPr wrap="square" lIns="91410" tIns="45704" rIns="91410" bIns="45704" anchor="t" anchorCtr="0">
              <a:noAutofit/>
            </a:bodyPr>
            <a:lstStyle/>
            <a:p>
              <a:pPr defTabSz="932863"/>
              <a:endParaRPr lang="fr-FR" sz="1600" noProof="0" dirty="0">
                <a:solidFill>
                  <a:srgbClr val="000000"/>
                </a:solidFill>
                <a:latin typeface="Arial"/>
                <a:ea typeface="Arial"/>
                <a:cs typeface="Arial"/>
                <a:sym typeface="Arial"/>
              </a:endParaRPr>
            </a:p>
          </p:txBody>
        </p:sp>
        <p:sp>
          <p:nvSpPr>
            <p:cNvPr id="70" name="Shape 2303">
              <a:extLst>
                <a:ext uri="{FF2B5EF4-FFF2-40B4-BE49-F238E27FC236}">
                  <a16:creationId xmlns:a16="http://schemas.microsoft.com/office/drawing/2014/main" id="{3135DB44-3621-3D82-59BC-7C5A59972C1E}"/>
                </a:ext>
              </a:extLst>
            </p:cNvPr>
            <p:cNvSpPr/>
            <p:nvPr/>
          </p:nvSpPr>
          <p:spPr>
            <a:xfrm>
              <a:off x="1839913" y="5483225"/>
              <a:ext cx="473075" cy="582612"/>
            </a:xfrm>
            <a:custGeom>
              <a:avLst/>
              <a:gdLst/>
              <a:ahLst/>
              <a:cxnLst/>
              <a:rect l="0" t="0" r="0" b="0"/>
              <a:pathLst>
                <a:path w="120000" h="120000" extrusionOk="0">
                  <a:moveTo>
                    <a:pt x="59235" y="14495"/>
                  </a:moveTo>
                  <a:cubicBezTo>
                    <a:pt x="111082" y="14495"/>
                    <a:pt x="111082" y="14495"/>
                    <a:pt x="111082" y="14495"/>
                  </a:cubicBezTo>
                  <a:cubicBezTo>
                    <a:pt x="116050" y="14495"/>
                    <a:pt x="120000" y="11182"/>
                    <a:pt x="120000" y="7247"/>
                  </a:cubicBezTo>
                  <a:cubicBezTo>
                    <a:pt x="120000" y="3313"/>
                    <a:pt x="116050" y="0"/>
                    <a:pt x="111082" y="0"/>
                  </a:cubicBezTo>
                  <a:cubicBezTo>
                    <a:pt x="58980" y="0"/>
                    <a:pt x="58980" y="0"/>
                    <a:pt x="58980" y="0"/>
                  </a:cubicBezTo>
                  <a:cubicBezTo>
                    <a:pt x="58980" y="0"/>
                    <a:pt x="58980" y="0"/>
                    <a:pt x="58980" y="0"/>
                  </a:cubicBezTo>
                  <a:cubicBezTo>
                    <a:pt x="47770" y="0"/>
                    <a:pt x="47770" y="0"/>
                    <a:pt x="47770" y="0"/>
                  </a:cubicBezTo>
                  <a:cubicBezTo>
                    <a:pt x="40000" y="12424"/>
                    <a:pt x="40000" y="12424"/>
                    <a:pt x="40000" y="12424"/>
                  </a:cubicBezTo>
                  <a:cubicBezTo>
                    <a:pt x="39617" y="11389"/>
                    <a:pt x="39363" y="10353"/>
                    <a:pt x="39108" y="9318"/>
                  </a:cubicBezTo>
                  <a:cubicBezTo>
                    <a:pt x="38726" y="7868"/>
                    <a:pt x="38343" y="6315"/>
                    <a:pt x="37834" y="4866"/>
                  </a:cubicBezTo>
                  <a:cubicBezTo>
                    <a:pt x="36433" y="4866"/>
                    <a:pt x="34904" y="4866"/>
                    <a:pt x="33503" y="4866"/>
                  </a:cubicBezTo>
                  <a:cubicBezTo>
                    <a:pt x="33248" y="4866"/>
                    <a:pt x="33248" y="4969"/>
                    <a:pt x="33248" y="5073"/>
                  </a:cubicBezTo>
                  <a:cubicBezTo>
                    <a:pt x="32611" y="7247"/>
                    <a:pt x="32101" y="9421"/>
                    <a:pt x="31464" y="11596"/>
                  </a:cubicBezTo>
                  <a:cubicBezTo>
                    <a:pt x="31464" y="11803"/>
                    <a:pt x="31337" y="12113"/>
                    <a:pt x="31337" y="12320"/>
                  </a:cubicBezTo>
                  <a:cubicBezTo>
                    <a:pt x="23439" y="0"/>
                    <a:pt x="23439" y="0"/>
                    <a:pt x="23439" y="0"/>
                  </a:cubicBezTo>
                  <a:cubicBezTo>
                    <a:pt x="12229" y="0"/>
                    <a:pt x="12229" y="0"/>
                    <a:pt x="12229" y="0"/>
                  </a:cubicBezTo>
                  <a:cubicBezTo>
                    <a:pt x="5477" y="0"/>
                    <a:pt x="0" y="4762"/>
                    <a:pt x="0" y="10560"/>
                  </a:cubicBezTo>
                  <a:cubicBezTo>
                    <a:pt x="0" y="50215"/>
                    <a:pt x="0" y="50215"/>
                    <a:pt x="0" y="50215"/>
                  </a:cubicBezTo>
                  <a:cubicBezTo>
                    <a:pt x="0" y="55703"/>
                    <a:pt x="4840" y="60155"/>
                    <a:pt x="11210" y="60569"/>
                  </a:cubicBezTo>
                  <a:cubicBezTo>
                    <a:pt x="12993" y="76617"/>
                    <a:pt x="14649" y="92769"/>
                    <a:pt x="16433" y="109128"/>
                  </a:cubicBezTo>
                  <a:cubicBezTo>
                    <a:pt x="17197" y="114823"/>
                    <a:pt x="21656" y="119689"/>
                    <a:pt x="26751" y="119896"/>
                  </a:cubicBezTo>
                  <a:cubicBezTo>
                    <a:pt x="32611" y="120000"/>
                    <a:pt x="38598" y="120000"/>
                    <a:pt x="44585" y="119896"/>
                  </a:cubicBezTo>
                  <a:cubicBezTo>
                    <a:pt x="49554" y="119689"/>
                    <a:pt x="54140" y="114823"/>
                    <a:pt x="54777" y="109128"/>
                  </a:cubicBezTo>
                  <a:cubicBezTo>
                    <a:pt x="56305" y="95461"/>
                    <a:pt x="57707" y="81898"/>
                    <a:pt x="59235" y="68438"/>
                  </a:cubicBezTo>
                  <a:cubicBezTo>
                    <a:pt x="59235" y="68438"/>
                    <a:pt x="59235" y="68438"/>
                    <a:pt x="59235" y="68438"/>
                  </a:cubicBezTo>
                  <a:lnTo>
                    <a:pt x="59235" y="14495"/>
                  </a:lnTo>
                  <a:close/>
                </a:path>
              </a:pathLst>
            </a:custGeom>
            <a:grpFill/>
            <a:ln>
              <a:noFill/>
            </a:ln>
          </p:spPr>
          <p:txBody>
            <a:bodyPr wrap="square" lIns="91410" tIns="45704" rIns="91410" bIns="45704" anchor="t" anchorCtr="0">
              <a:noAutofit/>
            </a:bodyPr>
            <a:lstStyle/>
            <a:p>
              <a:pPr defTabSz="932863"/>
              <a:endParaRPr lang="fr-FR" sz="1600" noProof="0" dirty="0">
                <a:solidFill>
                  <a:srgbClr val="000000"/>
                </a:solidFill>
                <a:latin typeface="Arial"/>
                <a:ea typeface="Arial"/>
                <a:cs typeface="Arial"/>
                <a:sym typeface="Arial"/>
              </a:endParaRPr>
            </a:p>
          </p:txBody>
        </p:sp>
        <p:sp>
          <p:nvSpPr>
            <p:cNvPr id="71" name="Shape 2304">
              <a:extLst>
                <a:ext uri="{FF2B5EF4-FFF2-40B4-BE49-F238E27FC236}">
                  <a16:creationId xmlns:a16="http://schemas.microsoft.com/office/drawing/2014/main" id="{ACA9E86F-504E-4ED1-B6CC-4FD779F8B9E6}"/>
                </a:ext>
              </a:extLst>
            </p:cNvPr>
            <p:cNvSpPr/>
            <p:nvPr/>
          </p:nvSpPr>
          <p:spPr>
            <a:xfrm>
              <a:off x="2135188" y="5921375"/>
              <a:ext cx="282574" cy="144462"/>
            </a:xfrm>
            <a:custGeom>
              <a:avLst/>
              <a:gdLst/>
              <a:ahLst/>
              <a:cxnLst/>
              <a:rect l="0" t="0" r="0" b="0"/>
              <a:pathLst>
                <a:path w="120000" h="120000" extrusionOk="0">
                  <a:moveTo>
                    <a:pt x="72682" y="0"/>
                  </a:moveTo>
                  <a:cubicBezTo>
                    <a:pt x="47317" y="0"/>
                    <a:pt x="47317" y="0"/>
                    <a:pt x="47317" y="0"/>
                  </a:cubicBezTo>
                  <a:cubicBezTo>
                    <a:pt x="3623" y="88333"/>
                    <a:pt x="3623" y="88333"/>
                    <a:pt x="3623" y="88333"/>
                  </a:cubicBezTo>
                  <a:cubicBezTo>
                    <a:pt x="0" y="95416"/>
                    <a:pt x="0" y="107083"/>
                    <a:pt x="3623" y="114583"/>
                  </a:cubicBezTo>
                  <a:cubicBezTo>
                    <a:pt x="5541" y="117916"/>
                    <a:pt x="7886" y="120000"/>
                    <a:pt x="10017" y="120000"/>
                  </a:cubicBezTo>
                  <a:cubicBezTo>
                    <a:pt x="12362" y="120000"/>
                    <a:pt x="14706" y="117916"/>
                    <a:pt x="16625" y="114583"/>
                  </a:cubicBezTo>
                  <a:cubicBezTo>
                    <a:pt x="60106" y="26250"/>
                    <a:pt x="60106" y="26250"/>
                    <a:pt x="60106" y="26250"/>
                  </a:cubicBezTo>
                  <a:cubicBezTo>
                    <a:pt x="103587" y="114583"/>
                    <a:pt x="103587" y="114583"/>
                    <a:pt x="103587" y="114583"/>
                  </a:cubicBezTo>
                  <a:cubicBezTo>
                    <a:pt x="105293" y="117916"/>
                    <a:pt x="107637" y="120000"/>
                    <a:pt x="109982" y="120000"/>
                  </a:cubicBezTo>
                  <a:cubicBezTo>
                    <a:pt x="112326" y="120000"/>
                    <a:pt x="114671" y="117916"/>
                    <a:pt x="116376" y="114583"/>
                  </a:cubicBezTo>
                  <a:cubicBezTo>
                    <a:pt x="120000" y="107083"/>
                    <a:pt x="120000" y="95416"/>
                    <a:pt x="116376" y="88333"/>
                  </a:cubicBezTo>
                  <a:lnTo>
                    <a:pt x="72682" y="0"/>
                  </a:lnTo>
                  <a:close/>
                </a:path>
              </a:pathLst>
            </a:custGeom>
            <a:grpFill/>
            <a:ln>
              <a:noFill/>
            </a:ln>
          </p:spPr>
          <p:txBody>
            <a:bodyPr wrap="square" lIns="91410" tIns="45704" rIns="91410" bIns="45704" anchor="t" anchorCtr="0">
              <a:noAutofit/>
            </a:bodyPr>
            <a:lstStyle/>
            <a:p>
              <a:pPr defTabSz="932863"/>
              <a:endParaRPr lang="fr-FR" sz="1600" noProof="0" dirty="0">
                <a:solidFill>
                  <a:srgbClr val="000000"/>
                </a:solidFill>
                <a:latin typeface="Arial"/>
                <a:ea typeface="Arial"/>
                <a:cs typeface="Arial"/>
                <a:sym typeface="Arial"/>
              </a:endParaRPr>
            </a:p>
          </p:txBody>
        </p:sp>
        <p:sp>
          <p:nvSpPr>
            <p:cNvPr id="72" name="Shape 2305">
              <a:extLst>
                <a:ext uri="{FF2B5EF4-FFF2-40B4-BE49-F238E27FC236}">
                  <a16:creationId xmlns:a16="http://schemas.microsoft.com/office/drawing/2014/main" id="{A227E9B7-C598-1BA6-8073-B532E0864029}"/>
                </a:ext>
              </a:extLst>
            </p:cNvPr>
            <p:cNvSpPr/>
            <p:nvPr/>
          </p:nvSpPr>
          <p:spPr>
            <a:xfrm>
              <a:off x="2092325" y="5278437"/>
              <a:ext cx="441324" cy="614363"/>
            </a:xfrm>
            <a:custGeom>
              <a:avLst/>
              <a:gdLst/>
              <a:ahLst/>
              <a:cxnLst/>
              <a:rect l="0" t="0" r="0" b="0"/>
              <a:pathLst>
                <a:path w="120000" h="120000" extrusionOk="0">
                  <a:moveTo>
                    <a:pt x="103071" y="10622"/>
                  </a:moveTo>
                  <a:cubicBezTo>
                    <a:pt x="72491" y="10622"/>
                    <a:pt x="72491" y="10622"/>
                    <a:pt x="72491" y="10622"/>
                  </a:cubicBezTo>
                  <a:cubicBezTo>
                    <a:pt x="71262" y="4622"/>
                    <a:pt x="64163" y="0"/>
                    <a:pt x="55563" y="0"/>
                  </a:cubicBezTo>
                  <a:cubicBezTo>
                    <a:pt x="44232" y="0"/>
                    <a:pt x="44232" y="0"/>
                    <a:pt x="44232" y="0"/>
                  </a:cubicBezTo>
                  <a:cubicBezTo>
                    <a:pt x="35631" y="0"/>
                    <a:pt x="28532" y="4622"/>
                    <a:pt x="27440" y="10622"/>
                  </a:cubicBezTo>
                  <a:cubicBezTo>
                    <a:pt x="0" y="10622"/>
                    <a:pt x="0" y="10622"/>
                    <a:pt x="0" y="10622"/>
                  </a:cubicBezTo>
                  <a:cubicBezTo>
                    <a:pt x="682" y="12688"/>
                    <a:pt x="1228" y="14852"/>
                    <a:pt x="1228" y="17114"/>
                  </a:cubicBezTo>
                  <a:cubicBezTo>
                    <a:pt x="1228" y="17704"/>
                    <a:pt x="1092" y="18196"/>
                    <a:pt x="1092" y="18786"/>
                  </a:cubicBezTo>
                  <a:cubicBezTo>
                    <a:pt x="34402" y="18786"/>
                    <a:pt x="34402" y="18786"/>
                    <a:pt x="34402" y="18786"/>
                  </a:cubicBezTo>
                  <a:cubicBezTo>
                    <a:pt x="38907" y="18786"/>
                    <a:pt x="38907" y="18786"/>
                    <a:pt x="38907" y="18786"/>
                  </a:cubicBezTo>
                  <a:cubicBezTo>
                    <a:pt x="60887" y="18786"/>
                    <a:pt x="60887" y="18786"/>
                    <a:pt x="60887" y="18786"/>
                  </a:cubicBezTo>
                  <a:cubicBezTo>
                    <a:pt x="66894" y="18786"/>
                    <a:pt x="66894" y="18786"/>
                    <a:pt x="66894" y="18786"/>
                  </a:cubicBezTo>
                  <a:cubicBezTo>
                    <a:pt x="103071" y="18786"/>
                    <a:pt x="103071" y="18786"/>
                    <a:pt x="103071" y="18786"/>
                  </a:cubicBezTo>
                  <a:cubicBezTo>
                    <a:pt x="106211" y="18786"/>
                    <a:pt x="108668" y="20852"/>
                    <a:pt x="108668" y="23409"/>
                  </a:cubicBezTo>
                  <a:cubicBezTo>
                    <a:pt x="108668" y="107213"/>
                    <a:pt x="108668" y="107213"/>
                    <a:pt x="108668" y="107213"/>
                  </a:cubicBezTo>
                  <a:cubicBezTo>
                    <a:pt x="108668" y="109770"/>
                    <a:pt x="106211" y="111836"/>
                    <a:pt x="103071" y="111836"/>
                  </a:cubicBezTo>
                  <a:cubicBezTo>
                    <a:pt x="3139" y="111836"/>
                    <a:pt x="3139" y="111836"/>
                    <a:pt x="3139" y="111836"/>
                  </a:cubicBezTo>
                  <a:cubicBezTo>
                    <a:pt x="2866" y="114590"/>
                    <a:pt x="2457" y="117344"/>
                    <a:pt x="2184" y="120000"/>
                  </a:cubicBezTo>
                  <a:cubicBezTo>
                    <a:pt x="103071" y="120000"/>
                    <a:pt x="103071" y="120000"/>
                    <a:pt x="103071" y="120000"/>
                  </a:cubicBezTo>
                  <a:cubicBezTo>
                    <a:pt x="112491" y="120000"/>
                    <a:pt x="120000" y="114295"/>
                    <a:pt x="120000" y="107213"/>
                  </a:cubicBezTo>
                  <a:cubicBezTo>
                    <a:pt x="120000" y="23409"/>
                    <a:pt x="120000" y="23409"/>
                    <a:pt x="120000" y="23409"/>
                  </a:cubicBezTo>
                  <a:cubicBezTo>
                    <a:pt x="120000" y="16327"/>
                    <a:pt x="112491" y="10622"/>
                    <a:pt x="103071" y="10622"/>
                  </a:cubicBezTo>
                  <a:close/>
                </a:path>
              </a:pathLst>
            </a:custGeom>
            <a:grpFill/>
            <a:ln>
              <a:noFill/>
            </a:ln>
          </p:spPr>
          <p:txBody>
            <a:bodyPr wrap="square" lIns="91410" tIns="45704" rIns="91410" bIns="45704" anchor="t" anchorCtr="0">
              <a:noAutofit/>
            </a:bodyPr>
            <a:lstStyle/>
            <a:p>
              <a:pPr defTabSz="932863"/>
              <a:endParaRPr lang="fr-FR" sz="1600" noProof="0" dirty="0">
                <a:solidFill>
                  <a:srgbClr val="000000"/>
                </a:solidFill>
                <a:latin typeface="Arial"/>
                <a:ea typeface="Arial"/>
                <a:cs typeface="Arial"/>
                <a:sym typeface="Arial"/>
              </a:endParaRPr>
            </a:p>
          </p:txBody>
        </p:sp>
      </p:grpSp>
      <p:pic>
        <p:nvPicPr>
          <p:cNvPr id="98" name="Picture 79" descr="A close up of a logo&#10;&#10;Description generated with very high confidence">
            <a:extLst>
              <a:ext uri="{FF2B5EF4-FFF2-40B4-BE49-F238E27FC236}">
                <a16:creationId xmlns:a16="http://schemas.microsoft.com/office/drawing/2014/main" id="{D27D6360-5FEC-C4F6-2882-46800A88178E}"/>
              </a:ext>
            </a:extLst>
          </p:cNvPr>
          <p:cNvPicPr>
            <a:picLocks noChangeAspect="1"/>
          </p:cNvPicPr>
          <p:nvPr/>
        </p:nvPicPr>
        <p:blipFill rotWithShape="1">
          <a:blip r:embed="rId3" cstate="print">
            <a:duotone>
              <a:schemeClr val="accent1">
                <a:shade val="45000"/>
                <a:satMod val="135000"/>
              </a:schemeClr>
              <a:prstClr val="white"/>
            </a:duotone>
            <a:extLst>
              <a:ext uri="{28A0092B-C50C-407E-A947-70E740481C1C}">
                <a14:useLocalDpi xmlns:a14="http://schemas.microsoft.com/office/drawing/2010/main" val="0"/>
              </a:ext>
            </a:extLst>
          </a:blip>
          <a:srcRect l="7899" t="14124" r="8944" b="27484"/>
          <a:stretch/>
        </p:blipFill>
        <p:spPr>
          <a:xfrm>
            <a:off x="1556708" y="5164104"/>
            <a:ext cx="427501" cy="343495"/>
          </a:xfrm>
          <a:prstGeom prst="rect">
            <a:avLst/>
          </a:prstGeom>
        </p:spPr>
      </p:pic>
      <p:sp>
        <p:nvSpPr>
          <p:cNvPr id="40" name="Titre 23">
            <a:extLst>
              <a:ext uri="{FF2B5EF4-FFF2-40B4-BE49-F238E27FC236}">
                <a16:creationId xmlns:a16="http://schemas.microsoft.com/office/drawing/2014/main" id="{A0D4E621-1F20-7DD7-FA67-EAE66F45DA60}"/>
              </a:ext>
            </a:extLst>
          </p:cNvPr>
          <p:cNvSpPr txBox="1">
            <a:spLocks/>
          </p:cNvSpPr>
          <p:nvPr/>
        </p:nvSpPr>
        <p:spPr>
          <a:xfrm>
            <a:off x="799373" y="196648"/>
            <a:ext cx="8954500" cy="600387"/>
          </a:xfrm>
          <a:prstGeom prst="rect">
            <a:avLst/>
          </a:prstGeom>
        </p:spPr>
        <p:txBody>
          <a:bodyPr/>
          <a:lstStyle>
            <a:lvl1pPr algn="l" defTabSz="895350" rtl="0" eaLnBrk="1" fontAlgn="base" hangingPunct="1">
              <a:spcBef>
                <a:spcPct val="0"/>
              </a:spcBef>
              <a:spcAft>
                <a:spcPct val="0"/>
              </a:spcAft>
              <a:tabLst>
                <a:tab pos="357188" algn="l"/>
              </a:tabLst>
              <a:defRPr sz="1900" b="1">
                <a:solidFill>
                  <a:schemeClr val="tx2"/>
                </a:solidFill>
                <a:latin typeface="+mj-lt"/>
                <a:ea typeface="+mj-ea"/>
                <a:cs typeface="+mj-cs"/>
              </a:defRPr>
            </a:lvl1pPr>
            <a:lvl2pPr algn="l" defTabSz="895350" rtl="0" eaLnBrk="1" fontAlgn="base" hangingPunct="1">
              <a:spcBef>
                <a:spcPct val="0"/>
              </a:spcBef>
              <a:spcAft>
                <a:spcPct val="0"/>
              </a:spcAft>
              <a:defRPr sz="1900" b="1">
                <a:solidFill>
                  <a:schemeClr val="tx2"/>
                </a:solidFill>
                <a:latin typeface="Arial" charset="0"/>
              </a:defRPr>
            </a:lvl2pPr>
            <a:lvl3pPr algn="l" defTabSz="895350" rtl="0" eaLnBrk="1" fontAlgn="base" hangingPunct="1">
              <a:spcBef>
                <a:spcPct val="0"/>
              </a:spcBef>
              <a:spcAft>
                <a:spcPct val="0"/>
              </a:spcAft>
              <a:defRPr sz="1900" b="1">
                <a:solidFill>
                  <a:schemeClr val="tx2"/>
                </a:solidFill>
                <a:latin typeface="Arial" charset="0"/>
              </a:defRPr>
            </a:lvl3pPr>
            <a:lvl4pPr algn="l" defTabSz="895350" rtl="0" eaLnBrk="1" fontAlgn="base" hangingPunct="1">
              <a:spcBef>
                <a:spcPct val="0"/>
              </a:spcBef>
              <a:spcAft>
                <a:spcPct val="0"/>
              </a:spcAft>
              <a:defRPr sz="1900" b="1">
                <a:solidFill>
                  <a:schemeClr val="tx2"/>
                </a:solidFill>
                <a:latin typeface="Arial" charset="0"/>
              </a:defRPr>
            </a:lvl4pPr>
            <a:lvl5pPr algn="l" defTabSz="895350" rtl="0" eaLnBrk="1" fontAlgn="base" hangingPunct="1">
              <a:spcBef>
                <a:spcPct val="0"/>
              </a:spcBef>
              <a:spcAft>
                <a:spcPct val="0"/>
              </a:spcAft>
              <a:defRPr sz="1900" b="1">
                <a:solidFill>
                  <a:schemeClr val="tx2"/>
                </a:solidFill>
                <a:latin typeface="Arial" charset="0"/>
              </a:defRPr>
            </a:lvl5pPr>
            <a:lvl6pPr marL="457200" algn="l" defTabSz="895350" rtl="0" eaLnBrk="1" fontAlgn="base" hangingPunct="1">
              <a:spcBef>
                <a:spcPct val="0"/>
              </a:spcBef>
              <a:spcAft>
                <a:spcPct val="0"/>
              </a:spcAft>
              <a:defRPr sz="1900" b="1">
                <a:solidFill>
                  <a:schemeClr val="tx2"/>
                </a:solidFill>
                <a:latin typeface="Arial" charset="0"/>
              </a:defRPr>
            </a:lvl6pPr>
            <a:lvl7pPr marL="914400" algn="l" defTabSz="895350" rtl="0" eaLnBrk="1" fontAlgn="base" hangingPunct="1">
              <a:spcBef>
                <a:spcPct val="0"/>
              </a:spcBef>
              <a:spcAft>
                <a:spcPct val="0"/>
              </a:spcAft>
              <a:defRPr sz="1900" b="1">
                <a:solidFill>
                  <a:schemeClr val="tx2"/>
                </a:solidFill>
                <a:latin typeface="Arial" charset="0"/>
              </a:defRPr>
            </a:lvl7pPr>
            <a:lvl8pPr marL="1371600" algn="l" defTabSz="895350" rtl="0" eaLnBrk="1" fontAlgn="base" hangingPunct="1">
              <a:spcBef>
                <a:spcPct val="0"/>
              </a:spcBef>
              <a:spcAft>
                <a:spcPct val="0"/>
              </a:spcAft>
              <a:defRPr sz="1900" b="1">
                <a:solidFill>
                  <a:schemeClr val="tx2"/>
                </a:solidFill>
                <a:latin typeface="Arial" charset="0"/>
              </a:defRPr>
            </a:lvl8pPr>
            <a:lvl9pPr marL="1828800" algn="l" defTabSz="895350" rtl="0" eaLnBrk="1" fontAlgn="base" hangingPunct="1">
              <a:spcBef>
                <a:spcPct val="0"/>
              </a:spcBef>
              <a:spcAft>
                <a:spcPct val="0"/>
              </a:spcAft>
              <a:defRPr sz="1900" b="1">
                <a:solidFill>
                  <a:schemeClr val="tx2"/>
                </a:solidFill>
                <a:latin typeface="Arial" charset="0"/>
              </a:defRPr>
            </a:lvl9pPr>
          </a:lstStyle>
          <a:p>
            <a:r>
              <a:rPr lang="fr-FR" sz="2000" kern="0" noProof="0" dirty="0">
                <a:solidFill>
                  <a:schemeClr val="accent1"/>
                </a:solidFill>
              </a:rPr>
              <a:t>Plan d'investissement prioritaire du littoral – zone </a:t>
            </a:r>
            <a:r>
              <a:rPr lang="fr-FR" sz="2000" kern="0" dirty="0">
                <a:solidFill>
                  <a:schemeClr val="accent1"/>
                </a:solidFill>
              </a:rPr>
              <a:t>IV B</a:t>
            </a:r>
            <a:r>
              <a:rPr lang="fr-FR" sz="2000" kern="0" noProof="0" dirty="0" err="1">
                <a:solidFill>
                  <a:schemeClr val="accent1"/>
                </a:solidFill>
              </a:rPr>
              <a:t>aguida</a:t>
            </a:r>
            <a:r>
              <a:rPr lang="fr-FR" sz="2000" kern="0" noProof="0" dirty="0">
                <a:solidFill>
                  <a:schemeClr val="accent1"/>
                </a:solidFill>
              </a:rPr>
              <a:t> (destination balnéaire résidentielle)</a:t>
            </a:r>
          </a:p>
        </p:txBody>
      </p:sp>
      <p:sp>
        <p:nvSpPr>
          <p:cNvPr id="39" name="Rectangle 38">
            <a:extLst>
              <a:ext uri="{FF2B5EF4-FFF2-40B4-BE49-F238E27FC236}">
                <a16:creationId xmlns:a16="http://schemas.microsoft.com/office/drawing/2014/main" id="{17365DA9-9A3E-8776-B6DB-098154B25F9F}"/>
              </a:ext>
            </a:extLst>
          </p:cNvPr>
          <p:cNvSpPr/>
          <p:nvPr/>
        </p:nvSpPr>
        <p:spPr>
          <a:xfrm>
            <a:off x="10910416" y="0"/>
            <a:ext cx="1281584" cy="437684"/>
          </a:xfrm>
          <a:prstGeom prst="rect">
            <a:avLst/>
          </a:prstGeom>
          <a:solidFill>
            <a:srgbClr val="005E00"/>
          </a:solidFill>
        </p:spPr>
        <p:txBody>
          <a:bodyPr wrap="square">
            <a:spAutoFit/>
          </a:bodyPr>
          <a:lstStyle/>
          <a:p>
            <a:pPr defTabSz="932863"/>
            <a:r>
              <a:rPr lang="fr-FR" sz="1122" b="1" noProof="0" dirty="0">
                <a:solidFill>
                  <a:srgbClr val="FFFFFF"/>
                </a:solidFill>
              </a:rPr>
              <a:t>FICHE PROJET</a:t>
            </a:r>
            <a:endParaRPr lang="fr-FR" sz="1122" b="1" dirty="0">
              <a:solidFill>
                <a:srgbClr val="FFFFFF"/>
              </a:solidFill>
            </a:endParaRPr>
          </a:p>
          <a:p>
            <a:pPr algn="ctr" defTabSz="932863"/>
            <a:r>
              <a:rPr lang="fr-FR" sz="1122" b="1" noProof="0" dirty="0">
                <a:solidFill>
                  <a:srgbClr val="FFFFFF"/>
                </a:solidFill>
              </a:rPr>
              <a:t>MDEM</a:t>
            </a:r>
          </a:p>
        </p:txBody>
      </p:sp>
      <p:pic>
        <p:nvPicPr>
          <p:cNvPr id="4" name="Graphic 3" descr="Star with solid fill">
            <a:extLst>
              <a:ext uri="{FF2B5EF4-FFF2-40B4-BE49-F238E27FC236}">
                <a16:creationId xmlns:a16="http://schemas.microsoft.com/office/drawing/2014/main" id="{802CC94A-E6D6-A9F7-6831-C5800FD9F41C}"/>
              </a:ext>
            </a:extLst>
          </p:cNvPr>
          <p:cNvPicPr>
            <a:picLocks noChangeAspect="1"/>
          </p:cNvPicPr>
          <p:nvPr/>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7975" y="239920"/>
            <a:ext cx="319616" cy="319616"/>
          </a:xfrm>
          <a:prstGeom prst="rect">
            <a:avLst/>
          </a:prstGeom>
        </p:spPr>
      </p:pic>
      <p:pic>
        <p:nvPicPr>
          <p:cNvPr id="5" name="Graphic 4" descr="Star with solid fill">
            <a:extLst>
              <a:ext uri="{FF2B5EF4-FFF2-40B4-BE49-F238E27FC236}">
                <a16:creationId xmlns:a16="http://schemas.microsoft.com/office/drawing/2014/main" id="{A25F8CD7-A34E-F02F-6A99-28040ED47F62}"/>
              </a:ext>
            </a:extLst>
          </p:cNvPr>
          <p:cNvPicPr>
            <a:picLocks noChangeAspect="1"/>
          </p:cNvPicPr>
          <p:nvPr/>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7975" y="6471223"/>
            <a:ext cx="319616" cy="319616"/>
          </a:xfrm>
          <a:prstGeom prst="rect">
            <a:avLst/>
          </a:prstGeom>
        </p:spPr>
      </p:pic>
      <p:sp>
        <p:nvSpPr>
          <p:cNvPr id="6" name="TextBox 5">
            <a:extLst>
              <a:ext uri="{FF2B5EF4-FFF2-40B4-BE49-F238E27FC236}">
                <a16:creationId xmlns:a16="http://schemas.microsoft.com/office/drawing/2014/main" id="{B173C6F4-30EE-084D-77B8-3967732F3645}"/>
              </a:ext>
            </a:extLst>
          </p:cNvPr>
          <p:cNvSpPr txBox="1"/>
          <p:nvPr/>
        </p:nvSpPr>
        <p:spPr>
          <a:xfrm>
            <a:off x="709494" y="6543040"/>
            <a:ext cx="4268906" cy="221491"/>
          </a:xfrm>
          <a:prstGeom prst="rect">
            <a:avLst/>
          </a:prstGeom>
          <a:ln w="6350">
            <a:noFill/>
            <a:miter lim="800000"/>
          </a:ln>
        </p:spPr>
        <p:txBody>
          <a:bodyPr vert="horz" wrap="square" lIns="0" tIns="0" rIns="0" bIns="0" rtlCol="0">
            <a:noAutofit/>
          </a:bodyPr>
          <a:lstStyle/>
          <a:p>
            <a:pPr algn="l">
              <a:spcBef>
                <a:spcPts val="300"/>
              </a:spcBef>
              <a:spcAft>
                <a:spcPts val="300"/>
              </a:spcAft>
              <a:buNone/>
            </a:pPr>
            <a:r>
              <a:rPr lang="fr-FR" sz="1050" noProof="0" dirty="0"/>
              <a:t>Projet phare</a:t>
            </a:r>
          </a:p>
        </p:txBody>
      </p:sp>
      <p:sp>
        <p:nvSpPr>
          <p:cNvPr id="7" name="CustomShape 3">
            <a:extLst>
              <a:ext uri="{FF2B5EF4-FFF2-40B4-BE49-F238E27FC236}">
                <a16:creationId xmlns:a16="http://schemas.microsoft.com/office/drawing/2014/main" id="{56500857-1E37-ED17-3FE5-92FC89416A5C}"/>
              </a:ext>
            </a:extLst>
          </p:cNvPr>
          <p:cNvSpPr/>
          <p:nvPr/>
        </p:nvSpPr>
        <p:spPr>
          <a:xfrm>
            <a:off x="374214" y="5603816"/>
            <a:ext cx="1017605" cy="715702"/>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algn="ctr" defTabSz="932863"/>
            <a:r>
              <a:rPr lang="fr-FR" sz="1204" b="1" noProof="0" dirty="0">
                <a:solidFill>
                  <a:srgbClr val="FFFFFF"/>
                </a:solidFill>
                <a:latin typeface="Arial"/>
              </a:rPr>
              <a:t>Maturité</a:t>
            </a:r>
          </a:p>
        </p:txBody>
      </p:sp>
      <p:sp>
        <p:nvSpPr>
          <p:cNvPr id="8" name="CustomShape 17">
            <a:extLst>
              <a:ext uri="{FF2B5EF4-FFF2-40B4-BE49-F238E27FC236}">
                <a16:creationId xmlns:a16="http://schemas.microsoft.com/office/drawing/2014/main" id="{A20E40E8-4641-009E-9153-F5FCD33D9B57}"/>
              </a:ext>
            </a:extLst>
          </p:cNvPr>
          <p:cNvSpPr/>
          <p:nvPr/>
        </p:nvSpPr>
        <p:spPr>
          <a:xfrm>
            <a:off x="1601204" y="3994749"/>
            <a:ext cx="7812000" cy="45719"/>
          </a:xfrm>
          <a:prstGeom prst="straightConnector1">
            <a:avLst/>
          </a:prstGeom>
          <a:noFill/>
          <a:ln w="12600">
            <a:solidFill>
              <a:schemeClr val="accent6"/>
            </a:solidFill>
            <a:custDash>
              <a:ds d="100000" sp="300000"/>
            </a:custDash>
            <a:round/>
          </a:ln>
        </p:spPr>
        <p:style>
          <a:lnRef idx="0">
            <a:scrgbClr r="0" g="0" b="0"/>
          </a:lnRef>
          <a:fillRef idx="0">
            <a:scrgbClr r="0" g="0" b="0"/>
          </a:fillRef>
          <a:effectRef idx="0">
            <a:scrgbClr r="0" g="0" b="0"/>
          </a:effectRef>
          <a:fontRef idx="minor"/>
        </p:style>
        <p:txBody>
          <a:bodyPr/>
          <a:lstStyle/>
          <a:p>
            <a:endParaRPr lang="fr-FR" noProof="0" dirty="0"/>
          </a:p>
        </p:txBody>
      </p:sp>
      <p:sp>
        <p:nvSpPr>
          <p:cNvPr id="9" name="CustomShape 17">
            <a:extLst>
              <a:ext uri="{FF2B5EF4-FFF2-40B4-BE49-F238E27FC236}">
                <a16:creationId xmlns:a16="http://schemas.microsoft.com/office/drawing/2014/main" id="{0A71BBC6-65D0-E4C8-EB91-7A5004E16606}"/>
              </a:ext>
            </a:extLst>
          </p:cNvPr>
          <p:cNvSpPr/>
          <p:nvPr/>
        </p:nvSpPr>
        <p:spPr>
          <a:xfrm>
            <a:off x="1634797" y="4918336"/>
            <a:ext cx="7812000" cy="45719"/>
          </a:xfrm>
          <a:prstGeom prst="straightConnector1">
            <a:avLst/>
          </a:prstGeom>
          <a:noFill/>
          <a:ln w="12600">
            <a:solidFill>
              <a:schemeClr val="accent6"/>
            </a:solidFill>
            <a:custDash>
              <a:ds d="100000" sp="300000"/>
            </a:custDash>
            <a:round/>
          </a:ln>
        </p:spPr>
        <p:style>
          <a:lnRef idx="0">
            <a:scrgbClr r="0" g="0" b="0"/>
          </a:lnRef>
          <a:fillRef idx="0">
            <a:scrgbClr r="0" g="0" b="0"/>
          </a:fillRef>
          <a:effectRef idx="0">
            <a:scrgbClr r="0" g="0" b="0"/>
          </a:effectRef>
          <a:fontRef idx="minor"/>
        </p:style>
        <p:txBody>
          <a:bodyPr/>
          <a:lstStyle/>
          <a:p>
            <a:endParaRPr lang="fr-FR" noProof="0" dirty="0"/>
          </a:p>
        </p:txBody>
      </p:sp>
      <p:cxnSp>
        <p:nvCxnSpPr>
          <p:cNvPr id="12" name="Straight Connector 11">
            <a:extLst>
              <a:ext uri="{FF2B5EF4-FFF2-40B4-BE49-F238E27FC236}">
                <a16:creationId xmlns:a16="http://schemas.microsoft.com/office/drawing/2014/main" id="{DD4942AC-77DC-2507-A338-1280B4CF1E85}"/>
              </a:ext>
            </a:extLst>
          </p:cNvPr>
          <p:cNvCxnSpPr>
            <a:cxnSpLocks/>
          </p:cNvCxnSpPr>
          <p:nvPr/>
        </p:nvCxnSpPr>
        <p:spPr>
          <a:xfrm>
            <a:off x="1670794" y="5826367"/>
            <a:ext cx="7823709" cy="0"/>
          </a:xfrm>
          <a:prstGeom prst="line">
            <a:avLst/>
          </a:prstGeom>
          <a:ln w="3810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grpSp>
        <p:nvGrpSpPr>
          <p:cNvPr id="26" name="Group 25">
            <a:extLst>
              <a:ext uri="{FF2B5EF4-FFF2-40B4-BE49-F238E27FC236}">
                <a16:creationId xmlns:a16="http://schemas.microsoft.com/office/drawing/2014/main" id="{2383398E-8BB1-B1DC-2F3C-36AE309C46D2}"/>
              </a:ext>
            </a:extLst>
          </p:cNvPr>
          <p:cNvGrpSpPr/>
          <p:nvPr/>
        </p:nvGrpSpPr>
        <p:grpSpPr>
          <a:xfrm>
            <a:off x="2057351" y="5650861"/>
            <a:ext cx="351016" cy="351016"/>
            <a:chOff x="2186558" y="5919217"/>
            <a:chExt cx="351016" cy="351016"/>
          </a:xfrm>
        </p:grpSpPr>
        <p:sp>
          <p:nvSpPr>
            <p:cNvPr id="14" name="Oval 13">
              <a:extLst>
                <a:ext uri="{FF2B5EF4-FFF2-40B4-BE49-F238E27FC236}">
                  <a16:creationId xmlns:a16="http://schemas.microsoft.com/office/drawing/2014/main" id="{22D1795E-60EC-DF45-EA71-6E8096987D0F}"/>
                </a:ext>
              </a:extLst>
            </p:cNvPr>
            <p:cNvSpPr/>
            <p:nvPr/>
          </p:nvSpPr>
          <p:spPr>
            <a:xfrm>
              <a:off x="2186559" y="5919217"/>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fr-FR" sz="800" noProof="0" dirty="0">
                <a:solidFill>
                  <a:srgbClr val="236800"/>
                </a:solidFill>
              </a:endParaRPr>
            </a:p>
          </p:txBody>
        </p:sp>
        <p:sp>
          <p:nvSpPr>
            <p:cNvPr id="19" name="Graphic 17" descr="Badge Tick1 with solid fill">
              <a:extLst>
                <a:ext uri="{FF2B5EF4-FFF2-40B4-BE49-F238E27FC236}">
                  <a16:creationId xmlns:a16="http://schemas.microsoft.com/office/drawing/2014/main" id="{15404FFD-5CEF-CC5A-3E82-34DB6FB5B03F}"/>
                </a:ext>
              </a:extLst>
            </p:cNvPr>
            <p:cNvSpPr/>
            <p:nvPr/>
          </p:nvSpPr>
          <p:spPr>
            <a:xfrm>
              <a:off x="2186558" y="5919217"/>
              <a:ext cx="351016" cy="351016"/>
            </a:xfrm>
            <a:custGeom>
              <a:avLst/>
              <a:gdLst>
                <a:gd name="connsiteX0" fmla="*/ 175508 w 351016"/>
                <a:gd name="connsiteY0" fmla="*/ 0 h 351016"/>
                <a:gd name="connsiteX1" fmla="*/ 0 w 351016"/>
                <a:gd name="connsiteY1" fmla="*/ 175508 h 351016"/>
                <a:gd name="connsiteX2" fmla="*/ 175508 w 351016"/>
                <a:gd name="connsiteY2" fmla="*/ 351016 h 351016"/>
                <a:gd name="connsiteX3" fmla="*/ 351016 w 351016"/>
                <a:gd name="connsiteY3" fmla="*/ 175508 h 351016"/>
                <a:gd name="connsiteX4" fmla="*/ 351016 w 351016"/>
                <a:gd name="connsiteY4" fmla="*/ 175494 h 351016"/>
                <a:gd name="connsiteX5" fmla="*/ 175642 w 351016"/>
                <a:gd name="connsiteY5" fmla="*/ 0 h 351016"/>
                <a:gd name="connsiteX6" fmla="*/ 175508 w 351016"/>
                <a:gd name="connsiteY6" fmla="*/ 0 h 351016"/>
                <a:gd name="connsiteX7" fmla="*/ 218023 w 351016"/>
                <a:gd name="connsiteY7" fmla="*/ 183891 h 351016"/>
                <a:gd name="connsiteX8" fmla="*/ 140849 w 351016"/>
                <a:gd name="connsiteY8" fmla="*/ 261143 h 351016"/>
                <a:gd name="connsiteX9" fmla="*/ 74720 w 351016"/>
                <a:gd name="connsiteY9" fmla="*/ 195014 h 351016"/>
                <a:gd name="connsiteX10" fmla="*/ 96814 w 351016"/>
                <a:gd name="connsiteY10" fmla="*/ 172920 h 351016"/>
                <a:gd name="connsiteX11" fmla="*/ 140849 w 351016"/>
                <a:gd name="connsiteY11" fmla="*/ 216956 h 351016"/>
                <a:gd name="connsiteX12" fmla="*/ 204622 w 351016"/>
                <a:gd name="connsiteY12" fmla="*/ 152356 h 351016"/>
                <a:gd name="connsiteX13" fmla="*/ 259341 w 351016"/>
                <a:gd name="connsiteY13" fmla="*/ 98330 h 351016"/>
                <a:gd name="connsiteX14" fmla="*/ 261333 w 351016"/>
                <a:gd name="connsiteY14" fmla="*/ 96481 h 351016"/>
                <a:gd name="connsiteX15" fmla="*/ 263181 w 351016"/>
                <a:gd name="connsiteY15" fmla="*/ 94485 h 351016"/>
                <a:gd name="connsiteX16" fmla="*/ 285585 w 351016"/>
                <a:gd name="connsiteY16" fmla="*/ 116579 h 351016"/>
                <a:gd name="connsiteX17" fmla="*/ 218018 w 351016"/>
                <a:gd name="connsiteY17" fmla="*/ 183877 h 351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1016" h="351016">
                  <a:moveTo>
                    <a:pt x="175508" y="0"/>
                  </a:moveTo>
                  <a:cubicBezTo>
                    <a:pt x="78578" y="0"/>
                    <a:pt x="0" y="78578"/>
                    <a:pt x="0" y="175508"/>
                  </a:cubicBezTo>
                  <a:cubicBezTo>
                    <a:pt x="0" y="272438"/>
                    <a:pt x="78578" y="351016"/>
                    <a:pt x="175508" y="351016"/>
                  </a:cubicBezTo>
                  <a:cubicBezTo>
                    <a:pt x="272438" y="351016"/>
                    <a:pt x="351016" y="272438"/>
                    <a:pt x="351016" y="175508"/>
                  </a:cubicBezTo>
                  <a:cubicBezTo>
                    <a:pt x="351016" y="175503"/>
                    <a:pt x="351016" y="175499"/>
                    <a:pt x="351016" y="175494"/>
                  </a:cubicBezTo>
                  <a:cubicBezTo>
                    <a:pt x="351049" y="78605"/>
                    <a:pt x="272532" y="33"/>
                    <a:pt x="175642" y="0"/>
                  </a:cubicBezTo>
                  <a:cubicBezTo>
                    <a:pt x="175597" y="0"/>
                    <a:pt x="175553" y="0"/>
                    <a:pt x="175508" y="0"/>
                  </a:cubicBezTo>
                  <a:close/>
                  <a:moveTo>
                    <a:pt x="218023" y="183891"/>
                  </a:moveTo>
                  <a:cubicBezTo>
                    <a:pt x="192453" y="209415"/>
                    <a:pt x="166728" y="235166"/>
                    <a:pt x="140849" y="261143"/>
                  </a:cubicBezTo>
                  <a:cubicBezTo>
                    <a:pt x="118858" y="239048"/>
                    <a:pt x="96815" y="217005"/>
                    <a:pt x="74720" y="195014"/>
                  </a:cubicBezTo>
                  <a:lnTo>
                    <a:pt x="96814" y="172920"/>
                  </a:lnTo>
                  <a:lnTo>
                    <a:pt x="140849" y="216956"/>
                  </a:lnTo>
                  <a:cubicBezTo>
                    <a:pt x="162227" y="195270"/>
                    <a:pt x="183484" y="173737"/>
                    <a:pt x="204622" y="152356"/>
                  </a:cubicBezTo>
                  <a:cubicBezTo>
                    <a:pt x="225745" y="130978"/>
                    <a:pt x="237432" y="119504"/>
                    <a:pt x="259341" y="98330"/>
                  </a:cubicBezTo>
                  <a:cubicBezTo>
                    <a:pt x="259956" y="97715"/>
                    <a:pt x="260617" y="97105"/>
                    <a:pt x="261333" y="96481"/>
                  </a:cubicBezTo>
                  <a:cubicBezTo>
                    <a:pt x="262027" y="95892"/>
                    <a:pt x="262648" y="95222"/>
                    <a:pt x="263181" y="94485"/>
                  </a:cubicBezTo>
                  <a:lnTo>
                    <a:pt x="285585" y="116579"/>
                  </a:lnTo>
                  <a:cubicBezTo>
                    <a:pt x="259563" y="142457"/>
                    <a:pt x="243592" y="158354"/>
                    <a:pt x="218018" y="183877"/>
                  </a:cubicBezTo>
                  <a:close/>
                </a:path>
              </a:pathLst>
            </a:custGeom>
            <a:solidFill>
              <a:schemeClr val="accent1"/>
            </a:solidFill>
            <a:ln w="4564" cap="flat">
              <a:noFill/>
              <a:prstDash val="solid"/>
              <a:miter/>
            </a:ln>
          </p:spPr>
          <p:txBody>
            <a:bodyPr rtlCol="0" anchor="ctr"/>
            <a:lstStyle/>
            <a:p>
              <a:endParaRPr lang="fr-FR" noProof="0" dirty="0"/>
            </a:p>
          </p:txBody>
        </p:sp>
      </p:grpSp>
      <p:grpSp>
        <p:nvGrpSpPr>
          <p:cNvPr id="34" name="Group 33">
            <a:extLst>
              <a:ext uri="{FF2B5EF4-FFF2-40B4-BE49-F238E27FC236}">
                <a16:creationId xmlns:a16="http://schemas.microsoft.com/office/drawing/2014/main" id="{56B632B8-FCB8-5F5E-BEA4-2B0A45C49543}"/>
              </a:ext>
            </a:extLst>
          </p:cNvPr>
          <p:cNvGrpSpPr/>
          <p:nvPr/>
        </p:nvGrpSpPr>
        <p:grpSpPr>
          <a:xfrm>
            <a:off x="4304859" y="5650860"/>
            <a:ext cx="351015" cy="351015"/>
            <a:chOff x="2730547" y="5911505"/>
            <a:chExt cx="351015" cy="351015"/>
          </a:xfrm>
        </p:grpSpPr>
        <p:sp>
          <p:nvSpPr>
            <p:cNvPr id="28" name="Oval 27">
              <a:extLst>
                <a:ext uri="{FF2B5EF4-FFF2-40B4-BE49-F238E27FC236}">
                  <a16:creationId xmlns:a16="http://schemas.microsoft.com/office/drawing/2014/main" id="{211B3E65-33A7-E5EA-6EB5-1968DFBA9C45}"/>
                </a:ext>
              </a:extLst>
            </p:cNvPr>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fr-FR" sz="800" noProof="0" dirty="0">
                <a:solidFill>
                  <a:srgbClr val="236800"/>
                </a:solidFill>
              </a:endParaRPr>
            </a:p>
          </p:txBody>
        </p:sp>
        <p:sp>
          <p:nvSpPr>
            <p:cNvPr id="31" name="Graphic 15" descr="Badge Cross with solid fill">
              <a:extLst>
                <a:ext uri="{FF2B5EF4-FFF2-40B4-BE49-F238E27FC236}">
                  <a16:creationId xmlns:a16="http://schemas.microsoft.com/office/drawing/2014/main" id="{E682436C-536B-4E82-B255-E403048B7BEB}"/>
                </a:ext>
              </a:extLst>
            </p:cNvPr>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endParaRPr lang="fr-FR" noProof="0" dirty="0"/>
            </a:p>
          </p:txBody>
        </p:sp>
      </p:grpSp>
      <p:grpSp>
        <p:nvGrpSpPr>
          <p:cNvPr id="45" name="Group 44">
            <a:extLst>
              <a:ext uri="{FF2B5EF4-FFF2-40B4-BE49-F238E27FC236}">
                <a16:creationId xmlns:a16="http://schemas.microsoft.com/office/drawing/2014/main" id="{50E117E9-E07E-1ED8-FBA9-FDC43F748998}"/>
              </a:ext>
            </a:extLst>
          </p:cNvPr>
          <p:cNvGrpSpPr/>
          <p:nvPr/>
        </p:nvGrpSpPr>
        <p:grpSpPr>
          <a:xfrm>
            <a:off x="6552366" y="5654541"/>
            <a:ext cx="351015" cy="351015"/>
            <a:chOff x="2730547" y="5911505"/>
            <a:chExt cx="351015" cy="351015"/>
          </a:xfrm>
        </p:grpSpPr>
        <p:sp>
          <p:nvSpPr>
            <p:cNvPr id="46" name="Oval 45">
              <a:extLst>
                <a:ext uri="{FF2B5EF4-FFF2-40B4-BE49-F238E27FC236}">
                  <a16:creationId xmlns:a16="http://schemas.microsoft.com/office/drawing/2014/main" id="{D6260103-60F8-8A7E-98D1-7B4E24572552}"/>
                </a:ext>
              </a:extLst>
            </p:cNvPr>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fr-FR" sz="800" noProof="0" dirty="0">
                <a:solidFill>
                  <a:srgbClr val="236800"/>
                </a:solidFill>
              </a:endParaRPr>
            </a:p>
          </p:txBody>
        </p:sp>
        <p:sp>
          <p:nvSpPr>
            <p:cNvPr id="47" name="Graphic 15" descr="Badge Cross with solid fill">
              <a:extLst>
                <a:ext uri="{FF2B5EF4-FFF2-40B4-BE49-F238E27FC236}">
                  <a16:creationId xmlns:a16="http://schemas.microsoft.com/office/drawing/2014/main" id="{EEF0041D-857B-7058-563A-8BE45CD15EC8}"/>
                </a:ext>
              </a:extLst>
            </p:cNvPr>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endParaRPr lang="fr-FR" noProof="0" dirty="0"/>
            </a:p>
          </p:txBody>
        </p:sp>
      </p:grpSp>
      <p:grpSp>
        <p:nvGrpSpPr>
          <p:cNvPr id="48" name="Group 47">
            <a:extLst>
              <a:ext uri="{FF2B5EF4-FFF2-40B4-BE49-F238E27FC236}">
                <a16:creationId xmlns:a16="http://schemas.microsoft.com/office/drawing/2014/main" id="{794B84C4-45E5-8776-9A34-CC389C421A96}"/>
              </a:ext>
            </a:extLst>
          </p:cNvPr>
          <p:cNvGrpSpPr/>
          <p:nvPr/>
        </p:nvGrpSpPr>
        <p:grpSpPr>
          <a:xfrm>
            <a:off x="8799872" y="5646860"/>
            <a:ext cx="351015" cy="351015"/>
            <a:chOff x="2730547" y="5911505"/>
            <a:chExt cx="351015" cy="351015"/>
          </a:xfrm>
        </p:grpSpPr>
        <p:sp>
          <p:nvSpPr>
            <p:cNvPr id="49" name="Oval 48">
              <a:extLst>
                <a:ext uri="{FF2B5EF4-FFF2-40B4-BE49-F238E27FC236}">
                  <a16:creationId xmlns:a16="http://schemas.microsoft.com/office/drawing/2014/main" id="{58F5B953-F570-4322-89E9-BDF8AC5A1294}"/>
                </a:ext>
              </a:extLst>
            </p:cNvPr>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fr-FR" sz="800" noProof="0" dirty="0">
                <a:solidFill>
                  <a:srgbClr val="236800"/>
                </a:solidFill>
              </a:endParaRPr>
            </a:p>
          </p:txBody>
        </p:sp>
        <p:sp>
          <p:nvSpPr>
            <p:cNvPr id="50" name="Graphic 15" descr="Badge Cross with solid fill">
              <a:extLst>
                <a:ext uri="{FF2B5EF4-FFF2-40B4-BE49-F238E27FC236}">
                  <a16:creationId xmlns:a16="http://schemas.microsoft.com/office/drawing/2014/main" id="{3DDD2452-121B-5C98-70BE-234AF399E1E8}"/>
                </a:ext>
              </a:extLst>
            </p:cNvPr>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endParaRPr lang="fr-FR" noProof="0" dirty="0"/>
            </a:p>
          </p:txBody>
        </p:sp>
      </p:grpSp>
      <p:grpSp>
        <p:nvGrpSpPr>
          <p:cNvPr id="52" name="Groupe 37">
            <a:extLst>
              <a:ext uri="{FF2B5EF4-FFF2-40B4-BE49-F238E27FC236}">
                <a16:creationId xmlns:a16="http://schemas.microsoft.com/office/drawing/2014/main" id="{5F9AD01D-8FB6-2961-CAA2-2C174C71A330}"/>
              </a:ext>
            </a:extLst>
          </p:cNvPr>
          <p:cNvGrpSpPr/>
          <p:nvPr/>
        </p:nvGrpSpPr>
        <p:grpSpPr>
          <a:xfrm>
            <a:off x="10198731" y="1609004"/>
            <a:ext cx="1444433" cy="4034402"/>
            <a:chOff x="3678872" y="1770697"/>
            <a:chExt cx="1139756" cy="3316602"/>
          </a:xfrm>
          <a:solidFill>
            <a:schemeClr val="accent5">
              <a:lumMod val="40000"/>
              <a:lumOff val="60000"/>
            </a:schemeClr>
          </a:solidFill>
        </p:grpSpPr>
        <p:sp>
          <p:nvSpPr>
            <p:cNvPr id="53" name="Freeform 225">
              <a:extLst>
                <a:ext uri="{FF2B5EF4-FFF2-40B4-BE49-F238E27FC236}">
                  <a16:creationId xmlns:a16="http://schemas.microsoft.com/office/drawing/2014/main" id="{4C75EFEF-3B84-D265-2C57-420A3BC6814B}"/>
                </a:ext>
              </a:extLst>
            </p:cNvPr>
            <p:cNvSpPr>
              <a:spLocks/>
            </p:cNvSpPr>
            <p:nvPr/>
          </p:nvSpPr>
          <p:spPr bwMode="gray">
            <a:xfrm>
              <a:off x="4173951" y="4552009"/>
              <a:ext cx="644677" cy="535290"/>
            </a:xfrm>
            <a:custGeom>
              <a:avLst/>
              <a:gdLst>
                <a:gd name="T0" fmla="*/ 84 w 999"/>
                <a:gd name="T1" fmla="*/ 320 h 743"/>
                <a:gd name="T2" fmla="*/ 141 w 999"/>
                <a:gd name="T3" fmla="*/ 244 h 743"/>
                <a:gd name="T4" fmla="*/ 161 w 999"/>
                <a:gd name="T5" fmla="*/ 179 h 743"/>
                <a:gd name="T6" fmla="*/ 308 w 999"/>
                <a:gd name="T7" fmla="*/ 90 h 743"/>
                <a:gd name="T8" fmla="*/ 365 w 999"/>
                <a:gd name="T9" fmla="*/ 96 h 743"/>
                <a:gd name="T10" fmla="*/ 391 w 999"/>
                <a:gd name="T11" fmla="*/ 115 h 743"/>
                <a:gd name="T12" fmla="*/ 423 w 999"/>
                <a:gd name="T13" fmla="*/ 141 h 743"/>
                <a:gd name="T14" fmla="*/ 481 w 999"/>
                <a:gd name="T15" fmla="*/ 173 h 743"/>
                <a:gd name="T16" fmla="*/ 590 w 999"/>
                <a:gd name="T17" fmla="*/ 115 h 743"/>
                <a:gd name="T18" fmla="*/ 660 w 999"/>
                <a:gd name="T19" fmla="*/ 96 h 743"/>
                <a:gd name="T20" fmla="*/ 711 w 999"/>
                <a:gd name="T21" fmla="*/ 58 h 743"/>
                <a:gd name="T22" fmla="*/ 756 w 999"/>
                <a:gd name="T23" fmla="*/ 32 h 743"/>
                <a:gd name="T24" fmla="*/ 788 w 999"/>
                <a:gd name="T25" fmla="*/ 0 h 743"/>
                <a:gd name="T26" fmla="*/ 814 w 999"/>
                <a:gd name="T27" fmla="*/ 26 h 743"/>
                <a:gd name="T28" fmla="*/ 814 w 999"/>
                <a:gd name="T29" fmla="*/ 77 h 743"/>
                <a:gd name="T30" fmla="*/ 807 w 999"/>
                <a:gd name="T31" fmla="*/ 109 h 743"/>
                <a:gd name="T32" fmla="*/ 820 w 999"/>
                <a:gd name="T33" fmla="*/ 141 h 743"/>
                <a:gd name="T34" fmla="*/ 833 w 999"/>
                <a:gd name="T35" fmla="*/ 173 h 743"/>
                <a:gd name="T36" fmla="*/ 801 w 999"/>
                <a:gd name="T37" fmla="*/ 179 h 743"/>
                <a:gd name="T38" fmla="*/ 795 w 999"/>
                <a:gd name="T39" fmla="*/ 218 h 743"/>
                <a:gd name="T40" fmla="*/ 814 w 999"/>
                <a:gd name="T41" fmla="*/ 237 h 743"/>
                <a:gd name="T42" fmla="*/ 814 w 999"/>
                <a:gd name="T43" fmla="*/ 256 h 743"/>
                <a:gd name="T44" fmla="*/ 827 w 999"/>
                <a:gd name="T45" fmla="*/ 295 h 743"/>
                <a:gd name="T46" fmla="*/ 859 w 999"/>
                <a:gd name="T47" fmla="*/ 314 h 743"/>
                <a:gd name="T48" fmla="*/ 871 w 999"/>
                <a:gd name="T49" fmla="*/ 327 h 743"/>
                <a:gd name="T50" fmla="*/ 897 w 999"/>
                <a:gd name="T51" fmla="*/ 346 h 743"/>
                <a:gd name="T52" fmla="*/ 897 w 999"/>
                <a:gd name="T53" fmla="*/ 372 h 743"/>
                <a:gd name="T54" fmla="*/ 916 w 999"/>
                <a:gd name="T55" fmla="*/ 391 h 743"/>
                <a:gd name="T56" fmla="*/ 929 w 999"/>
                <a:gd name="T57" fmla="*/ 410 h 743"/>
                <a:gd name="T58" fmla="*/ 955 w 999"/>
                <a:gd name="T59" fmla="*/ 429 h 743"/>
                <a:gd name="T60" fmla="*/ 974 w 999"/>
                <a:gd name="T61" fmla="*/ 455 h 743"/>
                <a:gd name="T62" fmla="*/ 967 w 999"/>
                <a:gd name="T63" fmla="*/ 474 h 743"/>
                <a:gd name="T64" fmla="*/ 974 w 999"/>
                <a:gd name="T65" fmla="*/ 493 h 743"/>
                <a:gd name="T66" fmla="*/ 974 w 999"/>
                <a:gd name="T67" fmla="*/ 525 h 743"/>
                <a:gd name="T68" fmla="*/ 987 w 999"/>
                <a:gd name="T69" fmla="*/ 551 h 743"/>
                <a:gd name="T70" fmla="*/ 999 w 999"/>
                <a:gd name="T71" fmla="*/ 576 h 743"/>
                <a:gd name="T72" fmla="*/ 974 w 999"/>
                <a:gd name="T73" fmla="*/ 583 h 743"/>
                <a:gd name="T74" fmla="*/ 948 w 999"/>
                <a:gd name="T75" fmla="*/ 596 h 743"/>
                <a:gd name="T76" fmla="*/ 910 w 999"/>
                <a:gd name="T77" fmla="*/ 608 h 743"/>
                <a:gd name="T78" fmla="*/ 865 w 999"/>
                <a:gd name="T79" fmla="*/ 615 h 743"/>
                <a:gd name="T80" fmla="*/ 833 w 999"/>
                <a:gd name="T81" fmla="*/ 634 h 743"/>
                <a:gd name="T82" fmla="*/ 782 w 999"/>
                <a:gd name="T83" fmla="*/ 647 h 743"/>
                <a:gd name="T84" fmla="*/ 737 w 999"/>
                <a:gd name="T85" fmla="*/ 653 h 743"/>
                <a:gd name="T86" fmla="*/ 686 w 999"/>
                <a:gd name="T87" fmla="*/ 666 h 743"/>
                <a:gd name="T88" fmla="*/ 634 w 999"/>
                <a:gd name="T89" fmla="*/ 679 h 743"/>
                <a:gd name="T90" fmla="*/ 583 w 999"/>
                <a:gd name="T91" fmla="*/ 692 h 743"/>
                <a:gd name="T92" fmla="*/ 545 w 999"/>
                <a:gd name="T93" fmla="*/ 704 h 743"/>
                <a:gd name="T94" fmla="*/ 526 w 999"/>
                <a:gd name="T95" fmla="*/ 711 h 743"/>
                <a:gd name="T96" fmla="*/ 506 w 999"/>
                <a:gd name="T97" fmla="*/ 724 h 743"/>
                <a:gd name="T98" fmla="*/ 468 w 999"/>
                <a:gd name="T99" fmla="*/ 736 h 743"/>
                <a:gd name="T100" fmla="*/ 359 w 999"/>
                <a:gd name="T101" fmla="*/ 692 h 743"/>
                <a:gd name="T102" fmla="*/ 308 w 999"/>
                <a:gd name="T103" fmla="*/ 640 h 743"/>
                <a:gd name="T104" fmla="*/ 269 w 999"/>
                <a:gd name="T105" fmla="*/ 583 h 743"/>
                <a:gd name="T106" fmla="*/ 154 w 999"/>
                <a:gd name="T107" fmla="*/ 525 h 743"/>
                <a:gd name="T108" fmla="*/ 71 w 999"/>
                <a:gd name="T109" fmla="*/ 474 h 743"/>
                <a:gd name="T110" fmla="*/ 33 w 999"/>
                <a:gd name="T111" fmla="*/ 442 h 743"/>
                <a:gd name="T112" fmla="*/ 7 w 999"/>
                <a:gd name="T113" fmla="*/ 391 h 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999" h="743">
                  <a:moveTo>
                    <a:pt x="0" y="359"/>
                  </a:moveTo>
                  <a:lnTo>
                    <a:pt x="7" y="352"/>
                  </a:lnTo>
                  <a:lnTo>
                    <a:pt x="20" y="352"/>
                  </a:lnTo>
                  <a:lnTo>
                    <a:pt x="39" y="346"/>
                  </a:lnTo>
                  <a:lnTo>
                    <a:pt x="52" y="346"/>
                  </a:lnTo>
                  <a:lnTo>
                    <a:pt x="65" y="340"/>
                  </a:lnTo>
                  <a:lnTo>
                    <a:pt x="71" y="333"/>
                  </a:lnTo>
                  <a:lnTo>
                    <a:pt x="84" y="320"/>
                  </a:lnTo>
                  <a:lnTo>
                    <a:pt x="90" y="314"/>
                  </a:lnTo>
                  <a:lnTo>
                    <a:pt x="103" y="301"/>
                  </a:lnTo>
                  <a:lnTo>
                    <a:pt x="109" y="295"/>
                  </a:lnTo>
                  <a:lnTo>
                    <a:pt x="122" y="276"/>
                  </a:lnTo>
                  <a:lnTo>
                    <a:pt x="129" y="269"/>
                  </a:lnTo>
                  <a:lnTo>
                    <a:pt x="135" y="263"/>
                  </a:lnTo>
                  <a:lnTo>
                    <a:pt x="141" y="256"/>
                  </a:lnTo>
                  <a:lnTo>
                    <a:pt x="141" y="244"/>
                  </a:lnTo>
                  <a:lnTo>
                    <a:pt x="148" y="237"/>
                  </a:lnTo>
                  <a:lnTo>
                    <a:pt x="148" y="231"/>
                  </a:lnTo>
                  <a:lnTo>
                    <a:pt x="154" y="231"/>
                  </a:lnTo>
                  <a:lnTo>
                    <a:pt x="161" y="211"/>
                  </a:lnTo>
                  <a:lnTo>
                    <a:pt x="161" y="205"/>
                  </a:lnTo>
                  <a:lnTo>
                    <a:pt x="161" y="199"/>
                  </a:lnTo>
                  <a:lnTo>
                    <a:pt x="161" y="192"/>
                  </a:lnTo>
                  <a:lnTo>
                    <a:pt x="161" y="179"/>
                  </a:lnTo>
                  <a:lnTo>
                    <a:pt x="167" y="167"/>
                  </a:lnTo>
                  <a:lnTo>
                    <a:pt x="161" y="154"/>
                  </a:lnTo>
                  <a:lnTo>
                    <a:pt x="161" y="141"/>
                  </a:lnTo>
                  <a:lnTo>
                    <a:pt x="161" y="122"/>
                  </a:lnTo>
                  <a:lnTo>
                    <a:pt x="161" y="83"/>
                  </a:lnTo>
                  <a:lnTo>
                    <a:pt x="212" y="83"/>
                  </a:lnTo>
                  <a:lnTo>
                    <a:pt x="263" y="90"/>
                  </a:lnTo>
                  <a:lnTo>
                    <a:pt x="308" y="90"/>
                  </a:lnTo>
                  <a:lnTo>
                    <a:pt x="321" y="90"/>
                  </a:lnTo>
                  <a:lnTo>
                    <a:pt x="327" y="90"/>
                  </a:lnTo>
                  <a:lnTo>
                    <a:pt x="333" y="90"/>
                  </a:lnTo>
                  <a:lnTo>
                    <a:pt x="340" y="90"/>
                  </a:lnTo>
                  <a:lnTo>
                    <a:pt x="346" y="90"/>
                  </a:lnTo>
                  <a:lnTo>
                    <a:pt x="359" y="90"/>
                  </a:lnTo>
                  <a:lnTo>
                    <a:pt x="365" y="90"/>
                  </a:lnTo>
                  <a:lnTo>
                    <a:pt x="365" y="96"/>
                  </a:lnTo>
                  <a:lnTo>
                    <a:pt x="359" y="96"/>
                  </a:lnTo>
                  <a:lnTo>
                    <a:pt x="359" y="103"/>
                  </a:lnTo>
                  <a:lnTo>
                    <a:pt x="365" y="103"/>
                  </a:lnTo>
                  <a:lnTo>
                    <a:pt x="372" y="103"/>
                  </a:lnTo>
                  <a:lnTo>
                    <a:pt x="378" y="109"/>
                  </a:lnTo>
                  <a:lnTo>
                    <a:pt x="385" y="109"/>
                  </a:lnTo>
                  <a:lnTo>
                    <a:pt x="385" y="115"/>
                  </a:lnTo>
                  <a:lnTo>
                    <a:pt x="391" y="115"/>
                  </a:lnTo>
                  <a:lnTo>
                    <a:pt x="398" y="115"/>
                  </a:lnTo>
                  <a:lnTo>
                    <a:pt x="398" y="122"/>
                  </a:lnTo>
                  <a:lnTo>
                    <a:pt x="404" y="122"/>
                  </a:lnTo>
                  <a:lnTo>
                    <a:pt x="410" y="122"/>
                  </a:lnTo>
                  <a:lnTo>
                    <a:pt x="410" y="128"/>
                  </a:lnTo>
                  <a:lnTo>
                    <a:pt x="417" y="135"/>
                  </a:lnTo>
                  <a:lnTo>
                    <a:pt x="423" y="135"/>
                  </a:lnTo>
                  <a:lnTo>
                    <a:pt x="423" y="141"/>
                  </a:lnTo>
                  <a:lnTo>
                    <a:pt x="430" y="141"/>
                  </a:lnTo>
                  <a:lnTo>
                    <a:pt x="436" y="141"/>
                  </a:lnTo>
                  <a:lnTo>
                    <a:pt x="442" y="147"/>
                  </a:lnTo>
                  <a:lnTo>
                    <a:pt x="449" y="154"/>
                  </a:lnTo>
                  <a:lnTo>
                    <a:pt x="455" y="160"/>
                  </a:lnTo>
                  <a:lnTo>
                    <a:pt x="462" y="167"/>
                  </a:lnTo>
                  <a:lnTo>
                    <a:pt x="468" y="173"/>
                  </a:lnTo>
                  <a:lnTo>
                    <a:pt x="481" y="173"/>
                  </a:lnTo>
                  <a:lnTo>
                    <a:pt x="494" y="167"/>
                  </a:lnTo>
                  <a:lnTo>
                    <a:pt x="506" y="160"/>
                  </a:lnTo>
                  <a:lnTo>
                    <a:pt x="519" y="147"/>
                  </a:lnTo>
                  <a:lnTo>
                    <a:pt x="538" y="135"/>
                  </a:lnTo>
                  <a:lnTo>
                    <a:pt x="545" y="128"/>
                  </a:lnTo>
                  <a:lnTo>
                    <a:pt x="564" y="122"/>
                  </a:lnTo>
                  <a:lnTo>
                    <a:pt x="577" y="115"/>
                  </a:lnTo>
                  <a:lnTo>
                    <a:pt x="590" y="115"/>
                  </a:lnTo>
                  <a:lnTo>
                    <a:pt x="596" y="109"/>
                  </a:lnTo>
                  <a:lnTo>
                    <a:pt x="609" y="109"/>
                  </a:lnTo>
                  <a:lnTo>
                    <a:pt x="622" y="103"/>
                  </a:lnTo>
                  <a:lnTo>
                    <a:pt x="628" y="103"/>
                  </a:lnTo>
                  <a:lnTo>
                    <a:pt x="634" y="103"/>
                  </a:lnTo>
                  <a:lnTo>
                    <a:pt x="641" y="96"/>
                  </a:lnTo>
                  <a:lnTo>
                    <a:pt x="654" y="96"/>
                  </a:lnTo>
                  <a:lnTo>
                    <a:pt x="660" y="96"/>
                  </a:lnTo>
                  <a:lnTo>
                    <a:pt x="666" y="90"/>
                  </a:lnTo>
                  <a:lnTo>
                    <a:pt x="673" y="90"/>
                  </a:lnTo>
                  <a:lnTo>
                    <a:pt x="686" y="83"/>
                  </a:lnTo>
                  <a:lnTo>
                    <a:pt x="692" y="77"/>
                  </a:lnTo>
                  <a:lnTo>
                    <a:pt x="698" y="71"/>
                  </a:lnTo>
                  <a:lnTo>
                    <a:pt x="705" y="71"/>
                  </a:lnTo>
                  <a:lnTo>
                    <a:pt x="711" y="64"/>
                  </a:lnTo>
                  <a:lnTo>
                    <a:pt x="711" y="58"/>
                  </a:lnTo>
                  <a:lnTo>
                    <a:pt x="718" y="51"/>
                  </a:lnTo>
                  <a:lnTo>
                    <a:pt x="724" y="51"/>
                  </a:lnTo>
                  <a:lnTo>
                    <a:pt x="730" y="45"/>
                  </a:lnTo>
                  <a:lnTo>
                    <a:pt x="737" y="45"/>
                  </a:lnTo>
                  <a:lnTo>
                    <a:pt x="743" y="45"/>
                  </a:lnTo>
                  <a:lnTo>
                    <a:pt x="743" y="39"/>
                  </a:lnTo>
                  <a:lnTo>
                    <a:pt x="750" y="39"/>
                  </a:lnTo>
                  <a:lnTo>
                    <a:pt x="756" y="32"/>
                  </a:lnTo>
                  <a:lnTo>
                    <a:pt x="756" y="26"/>
                  </a:lnTo>
                  <a:lnTo>
                    <a:pt x="756" y="19"/>
                  </a:lnTo>
                  <a:lnTo>
                    <a:pt x="763" y="13"/>
                  </a:lnTo>
                  <a:lnTo>
                    <a:pt x="763" y="7"/>
                  </a:lnTo>
                  <a:lnTo>
                    <a:pt x="769" y="0"/>
                  </a:lnTo>
                  <a:lnTo>
                    <a:pt x="775" y="0"/>
                  </a:lnTo>
                  <a:lnTo>
                    <a:pt x="782" y="0"/>
                  </a:lnTo>
                  <a:lnTo>
                    <a:pt x="788" y="0"/>
                  </a:lnTo>
                  <a:lnTo>
                    <a:pt x="795" y="7"/>
                  </a:lnTo>
                  <a:lnTo>
                    <a:pt x="795" y="13"/>
                  </a:lnTo>
                  <a:lnTo>
                    <a:pt x="801" y="13"/>
                  </a:lnTo>
                  <a:lnTo>
                    <a:pt x="807" y="13"/>
                  </a:lnTo>
                  <a:lnTo>
                    <a:pt x="807" y="19"/>
                  </a:lnTo>
                  <a:lnTo>
                    <a:pt x="814" y="13"/>
                  </a:lnTo>
                  <a:lnTo>
                    <a:pt x="814" y="19"/>
                  </a:lnTo>
                  <a:lnTo>
                    <a:pt x="814" y="26"/>
                  </a:lnTo>
                  <a:lnTo>
                    <a:pt x="814" y="32"/>
                  </a:lnTo>
                  <a:lnTo>
                    <a:pt x="814" y="39"/>
                  </a:lnTo>
                  <a:lnTo>
                    <a:pt x="820" y="39"/>
                  </a:lnTo>
                  <a:lnTo>
                    <a:pt x="814" y="45"/>
                  </a:lnTo>
                  <a:lnTo>
                    <a:pt x="807" y="45"/>
                  </a:lnTo>
                  <a:lnTo>
                    <a:pt x="807" y="51"/>
                  </a:lnTo>
                  <a:lnTo>
                    <a:pt x="814" y="64"/>
                  </a:lnTo>
                  <a:lnTo>
                    <a:pt x="814" y="77"/>
                  </a:lnTo>
                  <a:lnTo>
                    <a:pt x="807" y="83"/>
                  </a:lnTo>
                  <a:lnTo>
                    <a:pt x="814" y="90"/>
                  </a:lnTo>
                  <a:lnTo>
                    <a:pt x="820" y="90"/>
                  </a:lnTo>
                  <a:lnTo>
                    <a:pt x="820" y="96"/>
                  </a:lnTo>
                  <a:lnTo>
                    <a:pt x="814" y="96"/>
                  </a:lnTo>
                  <a:lnTo>
                    <a:pt x="814" y="103"/>
                  </a:lnTo>
                  <a:lnTo>
                    <a:pt x="807" y="103"/>
                  </a:lnTo>
                  <a:lnTo>
                    <a:pt x="807" y="109"/>
                  </a:lnTo>
                  <a:lnTo>
                    <a:pt x="807" y="115"/>
                  </a:lnTo>
                  <a:lnTo>
                    <a:pt x="814" y="115"/>
                  </a:lnTo>
                  <a:lnTo>
                    <a:pt x="820" y="115"/>
                  </a:lnTo>
                  <a:lnTo>
                    <a:pt x="820" y="122"/>
                  </a:lnTo>
                  <a:lnTo>
                    <a:pt x="827" y="128"/>
                  </a:lnTo>
                  <a:lnTo>
                    <a:pt x="820" y="128"/>
                  </a:lnTo>
                  <a:lnTo>
                    <a:pt x="820" y="135"/>
                  </a:lnTo>
                  <a:lnTo>
                    <a:pt x="820" y="141"/>
                  </a:lnTo>
                  <a:lnTo>
                    <a:pt x="820" y="147"/>
                  </a:lnTo>
                  <a:lnTo>
                    <a:pt x="827" y="147"/>
                  </a:lnTo>
                  <a:lnTo>
                    <a:pt x="833" y="147"/>
                  </a:lnTo>
                  <a:lnTo>
                    <a:pt x="827" y="154"/>
                  </a:lnTo>
                  <a:lnTo>
                    <a:pt x="827" y="160"/>
                  </a:lnTo>
                  <a:lnTo>
                    <a:pt x="833" y="160"/>
                  </a:lnTo>
                  <a:lnTo>
                    <a:pt x="833" y="167"/>
                  </a:lnTo>
                  <a:lnTo>
                    <a:pt x="833" y="173"/>
                  </a:lnTo>
                  <a:lnTo>
                    <a:pt x="827" y="173"/>
                  </a:lnTo>
                  <a:lnTo>
                    <a:pt x="820" y="173"/>
                  </a:lnTo>
                  <a:lnTo>
                    <a:pt x="814" y="173"/>
                  </a:lnTo>
                  <a:lnTo>
                    <a:pt x="814" y="179"/>
                  </a:lnTo>
                  <a:lnTo>
                    <a:pt x="807" y="179"/>
                  </a:lnTo>
                  <a:lnTo>
                    <a:pt x="807" y="186"/>
                  </a:lnTo>
                  <a:lnTo>
                    <a:pt x="807" y="179"/>
                  </a:lnTo>
                  <a:lnTo>
                    <a:pt x="801" y="179"/>
                  </a:lnTo>
                  <a:lnTo>
                    <a:pt x="801" y="186"/>
                  </a:lnTo>
                  <a:lnTo>
                    <a:pt x="801" y="192"/>
                  </a:lnTo>
                  <a:lnTo>
                    <a:pt x="801" y="199"/>
                  </a:lnTo>
                  <a:lnTo>
                    <a:pt x="801" y="205"/>
                  </a:lnTo>
                  <a:lnTo>
                    <a:pt x="795" y="211"/>
                  </a:lnTo>
                  <a:lnTo>
                    <a:pt x="788" y="211"/>
                  </a:lnTo>
                  <a:lnTo>
                    <a:pt x="788" y="218"/>
                  </a:lnTo>
                  <a:lnTo>
                    <a:pt x="795" y="218"/>
                  </a:lnTo>
                  <a:lnTo>
                    <a:pt x="801" y="218"/>
                  </a:lnTo>
                  <a:lnTo>
                    <a:pt x="801" y="224"/>
                  </a:lnTo>
                  <a:lnTo>
                    <a:pt x="801" y="231"/>
                  </a:lnTo>
                  <a:lnTo>
                    <a:pt x="801" y="224"/>
                  </a:lnTo>
                  <a:lnTo>
                    <a:pt x="807" y="224"/>
                  </a:lnTo>
                  <a:lnTo>
                    <a:pt x="807" y="231"/>
                  </a:lnTo>
                  <a:lnTo>
                    <a:pt x="814" y="231"/>
                  </a:lnTo>
                  <a:lnTo>
                    <a:pt x="814" y="237"/>
                  </a:lnTo>
                  <a:lnTo>
                    <a:pt x="820" y="237"/>
                  </a:lnTo>
                  <a:lnTo>
                    <a:pt x="820" y="244"/>
                  </a:lnTo>
                  <a:lnTo>
                    <a:pt x="814" y="244"/>
                  </a:lnTo>
                  <a:lnTo>
                    <a:pt x="814" y="250"/>
                  </a:lnTo>
                  <a:lnTo>
                    <a:pt x="820" y="250"/>
                  </a:lnTo>
                  <a:lnTo>
                    <a:pt x="827" y="250"/>
                  </a:lnTo>
                  <a:lnTo>
                    <a:pt x="820" y="256"/>
                  </a:lnTo>
                  <a:lnTo>
                    <a:pt x="814" y="256"/>
                  </a:lnTo>
                  <a:lnTo>
                    <a:pt x="814" y="263"/>
                  </a:lnTo>
                  <a:lnTo>
                    <a:pt x="814" y="269"/>
                  </a:lnTo>
                  <a:lnTo>
                    <a:pt x="814" y="276"/>
                  </a:lnTo>
                  <a:lnTo>
                    <a:pt x="820" y="276"/>
                  </a:lnTo>
                  <a:lnTo>
                    <a:pt x="820" y="282"/>
                  </a:lnTo>
                  <a:lnTo>
                    <a:pt x="820" y="288"/>
                  </a:lnTo>
                  <a:lnTo>
                    <a:pt x="827" y="288"/>
                  </a:lnTo>
                  <a:lnTo>
                    <a:pt x="827" y="295"/>
                  </a:lnTo>
                  <a:lnTo>
                    <a:pt x="833" y="295"/>
                  </a:lnTo>
                  <a:lnTo>
                    <a:pt x="839" y="295"/>
                  </a:lnTo>
                  <a:lnTo>
                    <a:pt x="846" y="295"/>
                  </a:lnTo>
                  <a:lnTo>
                    <a:pt x="846" y="301"/>
                  </a:lnTo>
                  <a:lnTo>
                    <a:pt x="846" y="308"/>
                  </a:lnTo>
                  <a:lnTo>
                    <a:pt x="852" y="308"/>
                  </a:lnTo>
                  <a:lnTo>
                    <a:pt x="852" y="314"/>
                  </a:lnTo>
                  <a:lnTo>
                    <a:pt x="859" y="314"/>
                  </a:lnTo>
                  <a:lnTo>
                    <a:pt x="859" y="320"/>
                  </a:lnTo>
                  <a:lnTo>
                    <a:pt x="865" y="320"/>
                  </a:lnTo>
                  <a:lnTo>
                    <a:pt x="865" y="314"/>
                  </a:lnTo>
                  <a:lnTo>
                    <a:pt x="871" y="314"/>
                  </a:lnTo>
                  <a:lnTo>
                    <a:pt x="871" y="320"/>
                  </a:lnTo>
                  <a:lnTo>
                    <a:pt x="865" y="320"/>
                  </a:lnTo>
                  <a:lnTo>
                    <a:pt x="865" y="327"/>
                  </a:lnTo>
                  <a:lnTo>
                    <a:pt x="871" y="327"/>
                  </a:lnTo>
                  <a:lnTo>
                    <a:pt x="871" y="333"/>
                  </a:lnTo>
                  <a:lnTo>
                    <a:pt x="871" y="340"/>
                  </a:lnTo>
                  <a:lnTo>
                    <a:pt x="878" y="340"/>
                  </a:lnTo>
                  <a:lnTo>
                    <a:pt x="878" y="333"/>
                  </a:lnTo>
                  <a:lnTo>
                    <a:pt x="884" y="333"/>
                  </a:lnTo>
                  <a:lnTo>
                    <a:pt x="891" y="340"/>
                  </a:lnTo>
                  <a:lnTo>
                    <a:pt x="897" y="340"/>
                  </a:lnTo>
                  <a:lnTo>
                    <a:pt x="897" y="346"/>
                  </a:lnTo>
                  <a:lnTo>
                    <a:pt x="897" y="352"/>
                  </a:lnTo>
                  <a:lnTo>
                    <a:pt x="903" y="352"/>
                  </a:lnTo>
                  <a:lnTo>
                    <a:pt x="903" y="359"/>
                  </a:lnTo>
                  <a:lnTo>
                    <a:pt x="903" y="365"/>
                  </a:lnTo>
                  <a:lnTo>
                    <a:pt x="903" y="372"/>
                  </a:lnTo>
                  <a:lnTo>
                    <a:pt x="903" y="378"/>
                  </a:lnTo>
                  <a:lnTo>
                    <a:pt x="897" y="378"/>
                  </a:lnTo>
                  <a:lnTo>
                    <a:pt x="897" y="372"/>
                  </a:lnTo>
                  <a:lnTo>
                    <a:pt x="897" y="378"/>
                  </a:lnTo>
                  <a:lnTo>
                    <a:pt x="897" y="384"/>
                  </a:lnTo>
                  <a:lnTo>
                    <a:pt x="903" y="384"/>
                  </a:lnTo>
                  <a:lnTo>
                    <a:pt x="903" y="391"/>
                  </a:lnTo>
                  <a:lnTo>
                    <a:pt x="910" y="391"/>
                  </a:lnTo>
                  <a:lnTo>
                    <a:pt x="910" y="384"/>
                  </a:lnTo>
                  <a:lnTo>
                    <a:pt x="916" y="384"/>
                  </a:lnTo>
                  <a:lnTo>
                    <a:pt x="916" y="391"/>
                  </a:lnTo>
                  <a:lnTo>
                    <a:pt x="916" y="397"/>
                  </a:lnTo>
                  <a:lnTo>
                    <a:pt x="923" y="397"/>
                  </a:lnTo>
                  <a:lnTo>
                    <a:pt x="929" y="397"/>
                  </a:lnTo>
                  <a:lnTo>
                    <a:pt x="929" y="404"/>
                  </a:lnTo>
                  <a:lnTo>
                    <a:pt x="929" y="397"/>
                  </a:lnTo>
                  <a:lnTo>
                    <a:pt x="935" y="397"/>
                  </a:lnTo>
                  <a:lnTo>
                    <a:pt x="935" y="404"/>
                  </a:lnTo>
                  <a:lnTo>
                    <a:pt x="929" y="410"/>
                  </a:lnTo>
                  <a:lnTo>
                    <a:pt x="935" y="410"/>
                  </a:lnTo>
                  <a:lnTo>
                    <a:pt x="942" y="410"/>
                  </a:lnTo>
                  <a:lnTo>
                    <a:pt x="948" y="410"/>
                  </a:lnTo>
                  <a:lnTo>
                    <a:pt x="948" y="416"/>
                  </a:lnTo>
                  <a:lnTo>
                    <a:pt x="942" y="423"/>
                  </a:lnTo>
                  <a:lnTo>
                    <a:pt x="948" y="423"/>
                  </a:lnTo>
                  <a:lnTo>
                    <a:pt x="955" y="423"/>
                  </a:lnTo>
                  <a:lnTo>
                    <a:pt x="955" y="429"/>
                  </a:lnTo>
                  <a:lnTo>
                    <a:pt x="948" y="429"/>
                  </a:lnTo>
                  <a:lnTo>
                    <a:pt x="948" y="436"/>
                  </a:lnTo>
                  <a:lnTo>
                    <a:pt x="955" y="442"/>
                  </a:lnTo>
                  <a:lnTo>
                    <a:pt x="961" y="442"/>
                  </a:lnTo>
                  <a:lnTo>
                    <a:pt x="961" y="448"/>
                  </a:lnTo>
                  <a:lnTo>
                    <a:pt x="967" y="448"/>
                  </a:lnTo>
                  <a:lnTo>
                    <a:pt x="967" y="455"/>
                  </a:lnTo>
                  <a:lnTo>
                    <a:pt x="974" y="455"/>
                  </a:lnTo>
                  <a:lnTo>
                    <a:pt x="974" y="461"/>
                  </a:lnTo>
                  <a:lnTo>
                    <a:pt x="967" y="461"/>
                  </a:lnTo>
                  <a:lnTo>
                    <a:pt x="967" y="455"/>
                  </a:lnTo>
                  <a:lnTo>
                    <a:pt x="967" y="461"/>
                  </a:lnTo>
                  <a:lnTo>
                    <a:pt x="967" y="468"/>
                  </a:lnTo>
                  <a:lnTo>
                    <a:pt x="961" y="468"/>
                  </a:lnTo>
                  <a:lnTo>
                    <a:pt x="961" y="474"/>
                  </a:lnTo>
                  <a:lnTo>
                    <a:pt x="967" y="474"/>
                  </a:lnTo>
                  <a:lnTo>
                    <a:pt x="974" y="474"/>
                  </a:lnTo>
                  <a:lnTo>
                    <a:pt x="967" y="474"/>
                  </a:lnTo>
                  <a:lnTo>
                    <a:pt x="967" y="480"/>
                  </a:lnTo>
                  <a:lnTo>
                    <a:pt x="961" y="480"/>
                  </a:lnTo>
                  <a:lnTo>
                    <a:pt x="961" y="487"/>
                  </a:lnTo>
                  <a:lnTo>
                    <a:pt x="967" y="487"/>
                  </a:lnTo>
                  <a:lnTo>
                    <a:pt x="967" y="493"/>
                  </a:lnTo>
                  <a:lnTo>
                    <a:pt x="974" y="493"/>
                  </a:lnTo>
                  <a:lnTo>
                    <a:pt x="980" y="493"/>
                  </a:lnTo>
                  <a:lnTo>
                    <a:pt x="980" y="500"/>
                  </a:lnTo>
                  <a:lnTo>
                    <a:pt x="974" y="500"/>
                  </a:lnTo>
                  <a:lnTo>
                    <a:pt x="974" y="506"/>
                  </a:lnTo>
                  <a:lnTo>
                    <a:pt x="980" y="512"/>
                  </a:lnTo>
                  <a:lnTo>
                    <a:pt x="980" y="519"/>
                  </a:lnTo>
                  <a:lnTo>
                    <a:pt x="980" y="525"/>
                  </a:lnTo>
                  <a:lnTo>
                    <a:pt x="974" y="525"/>
                  </a:lnTo>
                  <a:lnTo>
                    <a:pt x="974" y="532"/>
                  </a:lnTo>
                  <a:lnTo>
                    <a:pt x="980" y="532"/>
                  </a:lnTo>
                  <a:lnTo>
                    <a:pt x="980" y="538"/>
                  </a:lnTo>
                  <a:lnTo>
                    <a:pt x="980" y="544"/>
                  </a:lnTo>
                  <a:lnTo>
                    <a:pt x="980" y="538"/>
                  </a:lnTo>
                  <a:lnTo>
                    <a:pt x="987" y="538"/>
                  </a:lnTo>
                  <a:lnTo>
                    <a:pt x="987" y="544"/>
                  </a:lnTo>
                  <a:lnTo>
                    <a:pt x="987" y="551"/>
                  </a:lnTo>
                  <a:lnTo>
                    <a:pt x="987" y="557"/>
                  </a:lnTo>
                  <a:lnTo>
                    <a:pt x="987" y="564"/>
                  </a:lnTo>
                  <a:lnTo>
                    <a:pt x="980" y="564"/>
                  </a:lnTo>
                  <a:lnTo>
                    <a:pt x="987" y="564"/>
                  </a:lnTo>
                  <a:lnTo>
                    <a:pt x="987" y="570"/>
                  </a:lnTo>
                  <a:lnTo>
                    <a:pt x="987" y="576"/>
                  </a:lnTo>
                  <a:lnTo>
                    <a:pt x="993" y="576"/>
                  </a:lnTo>
                  <a:lnTo>
                    <a:pt x="999" y="576"/>
                  </a:lnTo>
                  <a:lnTo>
                    <a:pt x="999" y="583"/>
                  </a:lnTo>
                  <a:lnTo>
                    <a:pt x="993" y="583"/>
                  </a:lnTo>
                  <a:lnTo>
                    <a:pt x="987" y="589"/>
                  </a:lnTo>
                  <a:lnTo>
                    <a:pt x="980" y="589"/>
                  </a:lnTo>
                  <a:lnTo>
                    <a:pt x="980" y="583"/>
                  </a:lnTo>
                  <a:lnTo>
                    <a:pt x="974" y="583"/>
                  </a:lnTo>
                  <a:lnTo>
                    <a:pt x="980" y="583"/>
                  </a:lnTo>
                  <a:lnTo>
                    <a:pt x="974" y="583"/>
                  </a:lnTo>
                  <a:lnTo>
                    <a:pt x="967" y="589"/>
                  </a:lnTo>
                  <a:lnTo>
                    <a:pt x="967" y="583"/>
                  </a:lnTo>
                  <a:lnTo>
                    <a:pt x="967" y="589"/>
                  </a:lnTo>
                  <a:lnTo>
                    <a:pt x="967" y="596"/>
                  </a:lnTo>
                  <a:lnTo>
                    <a:pt x="961" y="589"/>
                  </a:lnTo>
                  <a:lnTo>
                    <a:pt x="961" y="596"/>
                  </a:lnTo>
                  <a:lnTo>
                    <a:pt x="955" y="596"/>
                  </a:lnTo>
                  <a:lnTo>
                    <a:pt x="948" y="596"/>
                  </a:lnTo>
                  <a:lnTo>
                    <a:pt x="942" y="596"/>
                  </a:lnTo>
                  <a:lnTo>
                    <a:pt x="942" y="602"/>
                  </a:lnTo>
                  <a:lnTo>
                    <a:pt x="935" y="602"/>
                  </a:lnTo>
                  <a:lnTo>
                    <a:pt x="929" y="602"/>
                  </a:lnTo>
                  <a:lnTo>
                    <a:pt x="923" y="602"/>
                  </a:lnTo>
                  <a:lnTo>
                    <a:pt x="923" y="608"/>
                  </a:lnTo>
                  <a:lnTo>
                    <a:pt x="916" y="608"/>
                  </a:lnTo>
                  <a:lnTo>
                    <a:pt x="910" y="608"/>
                  </a:lnTo>
                  <a:lnTo>
                    <a:pt x="903" y="608"/>
                  </a:lnTo>
                  <a:lnTo>
                    <a:pt x="897" y="608"/>
                  </a:lnTo>
                  <a:lnTo>
                    <a:pt x="891" y="615"/>
                  </a:lnTo>
                  <a:lnTo>
                    <a:pt x="884" y="608"/>
                  </a:lnTo>
                  <a:lnTo>
                    <a:pt x="884" y="615"/>
                  </a:lnTo>
                  <a:lnTo>
                    <a:pt x="878" y="615"/>
                  </a:lnTo>
                  <a:lnTo>
                    <a:pt x="871" y="615"/>
                  </a:lnTo>
                  <a:lnTo>
                    <a:pt x="865" y="615"/>
                  </a:lnTo>
                  <a:lnTo>
                    <a:pt x="859" y="615"/>
                  </a:lnTo>
                  <a:lnTo>
                    <a:pt x="859" y="621"/>
                  </a:lnTo>
                  <a:lnTo>
                    <a:pt x="852" y="621"/>
                  </a:lnTo>
                  <a:lnTo>
                    <a:pt x="846" y="621"/>
                  </a:lnTo>
                  <a:lnTo>
                    <a:pt x="839" y="621"/>
                  </a:lnTo>
                  <a:lnTo>
                    <a:pt x="839" y="628"/>
                  </a:lnTo>
                  <a:lnTo>
                    <a:pt x="839" y="634"/>
                  </a:lnTo>
                  <a:lnTo>
                    <a:pt x="833" y="634"/>
                  </a:lnTo>
                  <a:lnTo>
                    <a:pt x="827" y="634"/>
                  </a:lnTo>
                  <a:lnTo>
                    <a:pt x="820" y="634"/>
                  </a:lnTo>
                  <a:lnTo>
                    <a:pt x="814" y="634"/>
                  </a:lnTo>
                  <a:lnTo>
                    <a:pt x="807" y="640"/>
                  </a:lnTo>
                  <a:lnTo>
                    <a:pt x="801" y="640"/>
                  </a:lnTo>
                  <a:lnTo>
                    <a:pt x="795" y="640"/>
                  </a:lnTo>
                  <a:lnTo>
                    <a:pt x="788" y="640"/>
                  </a:lnTo>
                  <a:lnTo>
                    <a:pt x="782" y="647"/>
                  </a:lnTo>
                  <a:lnTo>
                    <a:pt x="775" y="647"/>
                  </a:lnTo>
                  <a:lnTo>
                    <a:pt x="769" y="647"/>
                  </a:lnTo>
                  <a:lnTo>
                    <a:pt x="763" y="647"/>
                  </a:lnTo>
                  <a:lnTo>
                    <a:pt x="756" y="647"/>
                  </a:lnTo>
                  <a:lnTo>
                    <a:pt x="756" y="653"/>
                  </a:lnTo>
                  <a:lnTo>
                    <a:pt x="750" y="653"/>
                  </a:lnTo>
                  <a:lnTo>
                    <a:pt x="743" y="653"/>
                  </a:lnTo>
                  <a:lnTo>
                    <a:pt x="737" y="653"/>
                  </a:lnTo>
                  <a:lnTo>
                    <a:pt x="730" y="653"/>
                  </a:lnTo>
                  <a:lnTo>
                    <a:pt x="724" y="653"/>
                  </a:lnTo>
                  <a:lnTo>
                    <a:pt x="724" y="660"/>
                  </a:lnTo>
                  <a:lnTo>
                    <a:pt x="711" y="660"/>
                  </a:lnTo>
                  <a:lnTo>
                    <a:pt x="705" y="660"/>
                  </a:lnTo>
                  <a:lnTo>
                    <a:pt x="698" y="660"/>
                  </a:lnTo>
                  <a:lnTo>
                    <a:pt x="692" y="660"/>
                  </a:lnTo>
                  <a:lnTo>
                    <a:pt x="686" y="666"/>
                  </a:lnTo>
                  <a:lnTo>
                    <a:pt x="679" y="666"/>
                  </a:lnTo>
                  <a:lnTo>
                    <a:pt x="673" y="666"/>
                  </a:lnTo>
                  <a:lnTo>
                    <a:pt x="666" y="672"/>
                  </a:lnTo>
                  <a:lnTo>
                    <a:pt x="660" y="672"/>
                  </a:lnTo>
                  <a:lnTo>
                    <a:pt x="654" y="672"/>
                  </a:lnTo>
                  <a:lnTo>
                    <a:pt x="647" y="672"/>
                  </a:lnTo>
                  <a:lnTo>
                    <a:pt x="641" y="679"/>
                  </a:lnTo>
                  <a:lnTo>
                    <a:pt x="634" y="679"/>
                  </a:lnTo>
                  <a:lnTo>
                    <a:pt x="628" y="679"/>
                  </a:lnTo>
                  <a:lnTo>
                    <a:pt x="622" y="685"/>
                  </a:lnTo>
                  <a:lnTo>
                    <a:pt x="615" y="685"/>
                  </a:lnTo>
                  <a:lnTo>
                    <a:pt x="609" y="685"/>
                  </a:lnTo>
                  <a:lnTo>
                    <a:pt x="602" y="685"/>
                  </a:lnTo>
                  <a:lnTo>
                    <a:pt x="596" y="692"/>
                  </a:lnTo>
                  <a:lnTo>
                    <a:pt x="590" y="692"/>
                  </a:lnTo>
                  <a:lnTo>
                    <a:pt x="583" y="692"/>
                  </a:lnTo>
                  <a:lnTo>
                    <a:pt x="577" y="692"/>
                  </a:lnTo>
                  <a:lnTo>
                    <a:pt x="577" y="698"/>
                  </a:lnTo>
                  <a:lnTo>
                    <a:pt x="570" y="698"/>
                  </a:lnTo>
                  <a:lnTo>
                    <a:pt x="564" y="698"/>
                  </a:lnTo>
                  <a:lnTo>
                    <a:pt x="558" y="698"/>
                  </a:lnTo>
                  <a:lnTo>
                    <a:pt x="558" y="704"/>
                  </a:lnTo>
                  <a:lnTo>
                    <a:pt x="551" y="704"/>
                  </a:lnTo>
                  <a:lnTo>
                    <a:pt x="545" y="704"/>
                  </a:lnTo>
                  <a:lnTo>
                    <a:pt x="538" y="704"/>
                  </a:lnTo>
                  <a:lnTo>
                    <a:pt x="538" y="711"/>
                  </a:lnTo>
                  <a:lnTo>
                    <a:pt x="532" y="711"/>
                  </a:lnTo>
                  <a:lnTo>
                    <a:pt x="526" y="711"/>
                  </a:lnTo>
                  <a:lnTo>
                    <a:pt x="526" y="717"/>
                  </a:lnTo>
                  <a:lnTo>
                    <a:pt x="526" y="724"/>
                  </a:lnTo>
                  <a:lnTo>
                    <a:pt x="526" y="717"/>
                  </a:lnTo>
                  <a:lnTo>
                    <a:pt x="526" y="711"/>
                  </a:lnTo>
                  <a:lnTo>
                    <a:pt x="519" y="717"/>
                  </a:lnTo>
                  <a:lnTo>
                    <a:pt x="526" y="717"/>
                  </a:lnTo>
                  <a:lnTo>
                    <a:pt x="519" y="717"/>
                  </a:lnTo>
                  <a:lnTo>
                    <a:pt x="519" y="724"/>
                  </a:lnTo>
                  <a:lnTo>
                    <a:pt x="526" y="724"/>
                  </a:lnTo>
                  <a:lnTo>
                    <a:pt x="519" y="724"/>
                  </a:lnTo>
                  <a:lnTo>
                    <a:pt x="513" y="724"/>
                  </a:lnTo>
                  <a:lnTo>
                    <a:pt x="506" y="724"/>
                  </a:lnTo>
                  <a:lnTo>
                    <a:pt x="500" y="724"/>
                  </a:lnTo>
                  <a:lnTo>
                    <a:pt x="494" y="724"/>
                  </a:lnTo>
                  <a:lnTo>
                    <a:pt x="494" y="730"/>
                  </a:lnTo>
                  <a:lnTo>
                    <a:pt x="487" y="730"/>
                  </a:lnTo>
                  <a:lnTo>
                    <a:pt x="481" y="730"/>
                  </a:lnTo>
                  <a:lnTo>
                    <a:pt x="474" y="730"/>
                  </a:lnTo>
                  <a:lnTo>
                    <a:pt x="468" y="730"/>
                  </a:lnTo>
                  <a:lnTo>
                    <a:pt x="468" y="736"/>
                  </a:lnTo>
                  <a:lnTo>
                    <a:pt x="462" y="736"/>
                  </a:lnTo>
                  <a:lnTo>
                    <a:pt x="455" y="736"/>
                  </a:lnTo>
                  <a:lnTo>
                    <a:pt x="455" y="743"/>
                  </a:lnTo>
                  <a:lnTo>
                    <a:pt x="449" y="743"/>
                  </a:lnTo>
                  <a:lnTo>
                    <a:pt x="442" y="743"/>
                  </a:lnTo>
                  <a:lnTo>
                    <a:pt x="442" y="692"/>
                  </a:lnTo>
                  <a:lnTo>
                    <a:pt x="391" y="692"/>
                  </a:lnTo>
                  <a:lnTo>
                    <a:pt x="359" y="692"/>
                  </a:lnTo>
                  <a:lnTo>
                    <a:pt x="340" y="692"/>
                  </a:lnTo>
                  <a:lnTo>
                    <a:pt x="333" y="679"/>
                  </a:lnTo>
                  <a:lnTo>
                    <a:pt x="333" y="672"/>
                  </a:lnTo>
                  <a:lnTo>
                    <a:pt x="327" y="666"/>
                  </a:lnTo>
                  <a:lnTo>
                    <a:pt x="321" y="653"/>
                  </a:lnTo>
                  <a:lnTo>
                    <a:pt x="321" y="647"/>
                  </a:lnTo>
                  <a:lnTo>
                    <a:pt x="314" y="647"/>
                  </a:lnTo>
                  <a:lnTo>
                    <a:pt x="308" y="640"/>
                  </a:lnTo>
                  <a:lnTo>
                    <a:pt x="301" y="634"/>
                  </a:lnTo>
                  <a:lnTo>
                    <a:pt x="295" y="634"/>
                  </a:lnTo>
                  <a:lnTo>
                    <a:pt x="289" y="628"/>
                  </a:lnTo>
                  <a:lnTo>
                    <a:pt x="289" y="621"/>
                  </a:lnTo>
                  <a:lnTo>
                    <a:pt x="282" y="615"/>
                  </a:lnTo>
                  <a:lnTo>
                    <a:pt x="276" y="589"/>
                  </a:lnTo>
                  <a:lnTo>
                    <a:pt x="276" y="583"/>
                  </a:lnTo>
                  <a:lnTo>
                    <a:pt x="269" y="583"/>
                  </a:lnTo>
                  <a:lnTo>
                    <a:pt x="269" y="576"/>
                  </a:lnTo>
                  <a:lnTo>
                    <a:pt x="269" y="570"/>
                  </a:lnTo>
                  <a:lnTo>
                    <a:pt x="269" y="564"/>
                  </a:lnTo>
                  <a:lnTo>
                    <a:pt x="269" y="557"/>
                  </a:lnTo>
                  <a:lnTo>
                    <a:pt x="263" y="551"/>
                  </a:lnTo>
                  <a:lnTo>
                    <a:pt x="257" y="538"/>
                  </a:lnTo>
                  <a:lnTo>
                    <a:pt x="161" y="538"/>
                  </a:lnTo>
                  <a:lnTo>
                    <a:pt x="154" y="525"/>
                  </a:lnTo>
                  <a:lnTo>
                    <a:pt x="141" y="506"/>
                  </a:lnTo>
                  <a:lnTo>
                    <a:pt x="129" y="493"/>
                  </a:lnTo>
                  <a:lnTo>
                    <a:pt x="116" y="487"/>
                  </a:lnTo>
                  <a:lnTo>
                    <a:pt x="103" y="480"/>
                  </a:lnTo>
                  <a:lnTo>
                    <a:pt x="97" y="480"/>
                  </a:lnTo>
                  <a:lnTo>
                    <a:pt x="84" y="474"/>
                  </a:lnTo>
                  <a:lnTo>
                    <a:pt x="77" y="474"/>
                  </a:lnTo>
                  <a:lnTo>
                    <a:pt x="71" y="474"/>
                  </a:lnTo>
                  <a:lnTo>
                    <a:pt x="65" y="468"/>
                  </a:lnTo>
                  <a:lnTo>
                    <a:pt x="65" y="461"/>
                  </a:lnTo>
                  <a:lnTo>
                    <a:pt x="65" y="455"/>
                  </a:lnTo>
                  <a:lnTo>
                    <a:pt x="58" y="448"/>
                  </a:lnTo>
                  <a:lnTo>
                    <a:pt x="52" y="448"/>
                  </a:lnTo>
                  <a:lnTo>
                    <a:pt x="45" y="448"/>
                  </a:lnTo>
                  <a:lnTo>
                    <a:pt x="39" y="442"/>
                  </a:lnTo>
                  <a:lnTo>
                    <a:pt x="33" y="442"/>
                  </a:lnTo>
                  <a:lnTo>
                    <a:pt x="33" y="436"/>
                  </a:lnTo>
                  <a:lnTo>
                    <a:pt x="33" y="429"/>
                  </a:lnTo>
                  <a:lnTo>
                    <a:pt x="33" y="423"/>
                  </a:lnTo>
                  <a:lnTo>
                    <a:pt x="26" y="410"/>
                  </a:lnTo>
                  <a:lnTo>
                    <a:pt x="26" y="404"/>
                  </a:lnTo>
                  <a:lnTo>
                    <a:pt x="20" y="404"/>
                  </a:lnTo>
                  <a:lnTo>
                    <a:pt x="13" y="397"/>
                  </a:lnTo>
                  <a:lnTo>
                    <a:pt x="7" y="391"/>
                  </a:lnTo>
                  <a:lnTo>
                    <a:pt x="7" y="384"/>
                  </a:lnTo>
                  <a:lnTo>
                    <a:pt x="7" y="372"/>
                  </a:lnTo>
                  <a:lnTo>
                    <a:pt x="0" y="365"/>
                  </a:lnTo>
                  <a:lnTo>
                    <a:pt x="0" y="359"/>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endParaRPr lang="fr-FR" noProof="0" dirty="0"/>
            </a:p>
          </p:txBody>
        </p:sp>
        <p:sp>
          <p:nvSpPr>
            <p:cNvPr id="54" name="Freeform 226">
              <a:extLst>
                <a:ext uri="{FF2B5EF4-FFF2-40B4-BE49-F238E27FC236}">
                  <a16:creationId xmlns:a16="http://schemas.microsoft.com/office/drawing/2014/main" id="{9EEAFDE2-AB36-F03F-CA53-DA51E60B7253}"/>
                </a:ext>
              </a:extLst>
            </p:cNvPr>
            <p:cNvSpPr>
              <a:spLocks/>
            </p:cNvSpPr>
            <p:nvPr/>
          </p:nvSpPr>
          <p:spPr bwMode="gray">
            <a:xfrm>
              <a:off x="4056309" y="3598417"/>
              <a:ext cx="689851" cy="1213228"/>
            </a:xfrm>
            <a:custGeom>
              <a:avLst/>
              <a:gdLst>
                <a:gd name="T0" fmla="*/ 1024 w 1069"/>
                <a:gd name="T1" fmla="*/ 627 h 1684"/>
                <a:gd name="T2" fmla="*/ 1056 w 1069"/>
                <a:gd name="T3" fmla="*/ 781 h 1684"/>
                <a:gd name="T4" fmla="*/ 1031 w 1069"/>
                <a:gd name="T5" fmla="*/ 1050 h 1684"/>
                <a:gd name="T6" fmla="*/ 960 w 1069"/>
                <a:gd name="T7" fmla="*/ 1280 h 1684"/>
                <a:gd name="T8" fmla="*/ 973 w 1069"/>
                <a:gd name="T9" fmla="*/ 1319 h 1684"/>
                <a:gd name="T10" fmla="*/ 935 w 1069"/>
                <a:gd name="T11" fmla="*/ 1364 h 1684"/>
                <a:gd name="T12" fmla="*/ 883 w 1069"/>
                <a:gd name="T13" fmla="*/ 1396 h 1684"/>
                <a:gd name="T14" fmla="*/ 807 w 1069"/>
                <a:gd name="T15" fmla="*/ 1428 h 1684"/>
                <a:gd name="T16" fmla="*/ 679 w 1069"/>
                <a:gd name="T17" fmla="*/ 1492 h 1684"/>
                <a:gd name="T18" fmla="*/ 608 w 1069"/>
                <a:gd name="T19" fmla="*/ 1460 h 1684"/>
                <a:gd name="T20" fmla="*/ 563 w 1069"/>
                <a:gd name="T21" fmla="*/ 1434 h 1684"/>
                <a:gd name="T22" fmla="*/ 518 w 1069"/>
                <a:gd name="T23" fmla="*/ 1415 h 1684"/>
                <a:gd name="T24" fmla="*/ 352 w 1069"/>
                <a:gd name="T25" fmla="*/ 1492 h 1684"/>
                <a:gd name="T26" fmla="*/ 326 w 1069"/>
                <a:gd name="T27" fmla="*/ 1581 h 1684"/>
                <a:gd name="T28" fmla="*/ 237 w 1069"/>
                <a:gd name="T29" fmla="*/ 1671 h 1684"/>
                <a:gd name="T30" fmla="*/ 211 w 1069"/>
                <a:gd name="T31" fmla="*/ 1652 h 1684"/>
                <a:gd name="T32" fmla="*/ 166 w 1069"/>
                <a:gd name="T33" fmla="*/ 1633 h 1684"/>
                <a:gd name="T34" fmla="*/ 147 w 1069"/>
                <a:gd name="T35" fmla="*/ 1613 h 1684"/>
                <a:gd name="T36" fmla="*/ 115 w 1069"/>
                <a:gd name="T37" fmla="*/ 1588 h 1684"/>
                <a:gd name="T38" fmla="*/ 121 w 1069"/>
                <a:gd name="T39" fmla="*/ 1530 h 1684"/>
                <a:gd name="T40" fmla="*/ 102 w 1069"/>
                <a:gd name="T41" fmla="*/ 1485 h 1684"/>
                <a:gd name="T42" fmla="*/ 57 w 1069"/>
                <a:gd name="T43" fmla="*/ 1472 h 1684"/>
                <a:gd name="T44" fmla="*/ 45 w 1069"/>
                <a:gd name="T45" fmla="*/ 1415 h 1684"/>
                <a:gd name="T46" fmla="*/ 19 w 1069"/>
                <a:gd name="T47" fmla="*/ 1389 h 1684"/>
                <a:gd name="T48" fmla="*/ 45 w 1069"/>
                <a:gd name="T49" fmla="*/ 1338 h 1684"/>
                <a:gd name="T50" fmla="*/ 6 w 1069"/>
                <a:gd name="T51" fmla="*/ 1306 h 1684"/>
                <a:gd name="T52" fmla="*/ 38 w 1069"/>
                <a:gd name="T53" fmla="*/ 1261 h 1684"/>
                <a:gd name="T54" fmla="*/ 83 w 1069"/>
                <a:gd name="T55" fmla="*/ 1229 h 1684"/>
                <a:gd name="T56" fmla="*/ 96 w 1069"/>
                <a:gd name="T57" fmla="*/ 1172 h 1684"/>
                <a:gd name="T58" fmla="*/ 89 w 1069"/>
                <a:gd name="T59" fmla="*/ 1108 h 1684"/>
                <a:gd name="T60" fmla="*/ 115 w 1069"/>
                <a:gd name="T61" fmla="*/ 1056 h 1684"/>
                <a:gd name="T62" fmla="*/ 134 w 1069"/>
                <a:gd name="T63" fmla="*/ 973 h 1684"/>
                <a:gd name="T64" fmla="*/ 121 w 1069"/>
                <a:gd name="T65" fmla="*/ 915 h 1684"/>
                <a:gd name="T66" fmla="*/ 102 w 1069"/>
                <a:gd name="T67" fmla="*/ 890 h 1684"/>
                <a:gd name="T68" fmla="*/ 32 w 1069"/>
                <a:gd name="T69" fmla="*/ 877 h 1684"/>
                <a:gd name="T70" fmla="*/ 6 w 1069"/>
                <a:gd name="T71" fmla="*/ 826 h 1684"/>
                <a:gd name="T72" fmla="*/ 13 w 1069"/>
                <a:gd name="T73" fmla="*/ 755 h 1684"/>
                <a:gd name="T74" fmla="*/ 38 w 1069"/>
                <a:gd name="T75" fmla="*/ 698 h 1684"/>
                <a:gd name="T76" fmla="*/ 70 w 1069"/>
                <a:gd name="T77" fmla="*/ 659 h 1684"/>
                <a:gd name="T78" fmla="*/ 89 w 1069"/>
                <a:gd name="T79" fmla="*/ 615 h 1684"/>
                <a:gd name="T80" fmla="*/ 96 w 1069"/>
                <a:gd name="T81" fmla="*/ 570 h 1684"/>
                <a:gd name="T82" fmla="*/ 102 w 1069"/>
                <a:gd name="T83" fmla="*/ 525 h 1684"/>
                <a:gd name="T84" fmla="*/ 109 w 1069"/>
                <a:gd name="T85" fmla="*/ 455 h 1684"/>
                <a:gd name="T86" fmla="*/ 141 w 1069"/>
                <a:gd name="T87" fmla="*/ 435 h 1684"/>
                <a:gd name="T88" fmla="*/ 185 w 1069"/>
                <a:gd name="T89" fmla="*/ 403 h 1684"/>
                <a:gd name="T90" fmla="*/ 275 w 1069"/>
                <a:gd name="T91" fmla="*/ 371 h 1684"/>
                <a:gd name="T92" fmla="*/ 333 w 1069"/>
                <a:gd name="T93" fmla="*/ 378 h 1684"/>
                <a:gd name="T94" fmla="*/ 390 w 1069"/>
                <a:gd name="T95" fmla="*/ 365 h 1684"/>
                <a:gd name="T96" fmla="*/ 442 w 1069"/>
                <a:gd name="T97" fmla="*/ 365 h 1684"/>
                <a:gd name="T98" fmla="*/ 493 w 1069"/>
                <a:gd name="T99" fmla="*/ 371 h 1684"/>
                <a:gd name="T100" fmla="*/ 563 w 1069"/>
                <a:gd name="T101" fmla="*/ 365 h 1684"/>
                <a:gd name="T102" fmla="*/ 621 w 1069"/>
                <a:gd name="T103" fmla="*/ 346 h 1684"/>
                <a:gd name="T104" fmla="*/ 659 w 1069"/>
                <a:gd name="T105" fmla="*/ 314 h 1684"/>
                <a:gd name="T106" fmla="*/ 691 w 1069"/>
                <a:gd name="T107" fmla="*/ 275 h 1684"/>
                <a:gd name="T108" fmla="*/ 691 w 1069"/>
                <a:gd name="T109" fmla="*/ 224 h 1684"/>
                <a:gd name="T110" fmla="*/ 698 w 1069"/>
                <a:gd name="T111" fmla="*/ 179 h 1684"/>
                <a:gd name="T112" fmla="*/ 691 w 1069"/>
                <a:gd name="T113" fmla="*/ 147 h 1684"/>
                <a:gd name="T114" fmla="*/ 679 w 1069"/>
                <a:gd name="T115" fmla="*/ 122 h 1684"/>
                <a:gd name="T116" fmla="*/ 672 w 1069"/>
                <a:gd name="T117" fmla="*/ 77 h 1684"/>
                <a:gd name="T118" fmla="*/ 666 w 1069"/>
                <a:gd name="T119" fmla="*/ 26 h 1684"/>
                <a:gd name="T120" fmla="*/ 749 w 1069"/>
                <a:gd name="T121" fmla="*/ 6 h 1684"/>
                <a:gd name="T122" fmla="*/ 948 w 1069"/>
                <a:gd name="T123" fmla="*/ 6 h 16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69" h="1684">
                  <a:moveTo>
                    <a:pt x="1018" y="0"/>
                  </a:moveTo>
                  <a:lnTo>
                    <a:pt x="1024" y="19"/>
                  </a:lnTo>
                  <a:lnTo>
                    <a:pt x="1031" y="26"/>
                  </a:lnTo>
                  <a:lnTo>
                    <a:pt x="1031" y="77"/>
                  </a:lnTo>
                  <a:lnTo>
                    <a:pt x="1031" y="154"/>
                  </a:lnTo>
                  <a:lnTo>
                    <a:pt x="1031" y="173"/>
                  </a:lnTo>
                  <a:lnTo>
                    <a:pt x="1031" y="397"/>
                  </a:lnTo>
                  <a:lnTo>
                    <a:pt x="1024" y="493"/>
                  </a:lnTo>
                  <a:lnTo>
                    <a:pt x="1031" y="519"/>
                  </a:lnTo>
                  <a:lnTo>
                    <a:pt x="1024" y="627"/>
                  </a:lnTo>
                  <a:lnTo>
                    <a:pt x="1024" y="647"/>
                  </a:lnTo>
                  <a:lnTo>
                    <a:pt x="1031" y="659"/>
                  </a:lnTo>
                  <a:lnTo>
                    <a:pt x="1031" y="672"/>
                  </a:lnTo>
                  <a:lnTo>
                    <a:pt x="1044" y="691"/>
                  </a:lnTo>
                  <a:lnTo>
                    <a:pt x="1044" y="704"/>
                  </a:lnTo>
                  <a:lnTo>
                    <a:pt x="1044" y="736"/>
                  </a:lnTo>
                  <a:lnTo>
                    <a:pt x="1044" y="755"/>
                  </a:lnTo>
                  <a:lnTo>
                    <a:pt x="1050" y="768"/>
                  </a:lnTo>
                  <a:lnTo>
                    <a:pt x="1050" y="781"/>
                  </a:lnTo>
                  <a:lnTo>
                    <a:pt x="1056" y="781"/>
                  </a:lnTo>
                  <a:lnTo>
                    <a:pt x="1063" y="787"/>
                  </a:lnTo>
                  <a:lnTo>
                    <a:pt x="1069" y="794"/>
                  </a:lnTo>
                  <a:lnTo>
                    <a:pt x="1069" y="800"/>
                  </a:lnTo>
                  <a:lnTo>
                    <a:pt x="1044" y="800"/>
                  </a:lnTo>
                  <a:lnTo>
                    <a:pt x="1037" y="813"/>
                  </a:lnTo>
                  <a:lnTo>
                    <a:pt x="1037" y="839"/>
                  </a:lnTo>
                  <a:lnTo>
                    <a:pt x="1031" y="871"/>
                  </a:lnTo>
                  <a:lnTo>
                    <a:pt x="1031" y="890"/>
                  </a:lnTo>
                  <a:lnTo>
                    <a:pt x="1031" y="922"/>
                  </a:lnTo>
                  <a:lnTo>
                    <a:pt x="1031" y="1050"/>
                  </a:lnTo>
                  <a:lnTo>
                    <a:pt x="1037" y="1261"/>
                  </a:lnTo>
                  <a:lnTo>
                    <a:pt x="1031" y="1261"/>
                  </a:lnTo>
                  <a:lnTo>
                    <a:pt x="1005" y="1261"/>
                  </a:lnTo>
                  <a:lnTo>
                    <a:pt x="986" y="1261"/>
                  </a:lnTo>
                  <a:lnTo>
                    <a:pt x="986" y="1255"/>
                  </a:lnTo>
                  <a:lnTo>
                    <a:pt x="960" y="1255"/>
                  </a:lnTo>
                  <a:lnTo>
                    <a:pt x="960" y="1261"/>
                  </a:lnTo>
                  <a:lnTo>
                    <a:pt x="960" y="1268"/>
                  </a:lnTo>
                  <a:lnTo>
                    <a:pt x="960" y="1274"/>
                  </a:lnTo>
                  <a:lnTo>
                    <a:pt x="960" y="1280"/>
                  </a:lnTo>
                  <a:lnTo>
                    <a:pt x="960" y="1287"/>
                  </a:lnTo>
                  <a:lnTo>
                    <a:pt x="967" y="1287"/>
                  </a:lnTo>
                  <a:lnTo>
                    <a:pt x="967" y="1293"/>
                  </a:lnTo>
                  <a:lnTo>
                    <a:pt x="967" y="1300"/>
                  </a:lnTo>
                  <a:lnTo>
                    <a:pt x="973" y="1300"/>
                  </a:lnTo>
                  <a:lnTo>
                    <a:pt x="973" y="1306"/>
                  </a:lnTo>
                  <a:lnTo>
                    <a:pt x="980" y="1306"/>
                  </a:lnTo>
                  <a:lnTo>
                    <a:pt x="980" y="1312"/>
                  </a:lnTo>
                  <a:lnTo>
                    <a:pt x="980" y="1319"/>
                  </a:lnTo>
                  <a:lnTo>
                    <a:pt x="973" y="1319"/>
                  </a:lnTo>
                  <a:lnTo>
                    <a:pt x="973" y="1325"/>
                  </a:lnTo>
                  <a:lnTo>
                    <a:pt x="967" y="1325"/>
                  </a:lnTo>
                  <a:lnTo>
                    <a:pt x="960" y="1325"/>
                  </a:lnTo>
                  <a:lnTo>
                    <a:pt x="954" y="1325"/>
                  </a:lnTo>
                  <a:lnTo>
                    <a:pt x="948" y="1332"/>
                  </a:lnTo>
                  <a:lnTo>
                    <a:pt x="948" y="1338"/>
                  </a:lnTo>
                  <a:lnTo>
                    <a:pt x="941" y="1344"/>
                  </a:lnTo>
                  <a:lnTo>
                    <a:pt x="941" y="1351"/>
                  </a:lnTo>
                  <a:lnTo>
                    <a:pt x="941" y="1357"/>
                  </a:lnTo>
                  <a:lnTo>
                    <a:pt x="935" y="1364"/>
                  </a:lnTo>
                  <a:lnTo>
                    <a:pt x="928" y="1364"/>
                  </a:lnTo>
                  <a:lnTo>
                    <a:pt x="928" y="1370"/>
                  </a:lnTo>
                  <a:lnTo>
                    <a:pt x="922" y="1370"/>
                  </a:lnTo>
                  <a:lnTo>
                    <a:pt x="915" y="1370"/>
                  </a:lnTo>
                  <a:lnTo>
                    <a:pt x="909" y="1376"/>
                  </a:lnTo>
                  <a:lnTo>
                    <a:pt x="903" y="1376"/>
                  </a:lnTo>
                  <a:lnTo>
                    <a:pt x="896" y="1383"/>
                  </a:lnTo>
                  <a:lnTo>
                    <a:pt x="896" y="1389"/>
                  </a:lnTo>
                  <a:lnTo>
                    <a:pt x="890" y="1396"/>
                  </a:lnTo>
                  <a:lnTo>
                    <a:pt x="883" y="1396"/>
                  </a:lnTo>
                  <a:lnTo>
                    <a:pt x="877" y="1402"/>
                  </a:lnTo>
                  <a:lnTo>
                    <a:pt x="871" y="1408"/>
                  </a:lnTo>
                  <a:lnTo>
                    <a:pt x="858" y="1415"/>
                  </a:lnTo>
                  <a:lnTo>
                    <a:pt x="851" y="1415"/>
                  </a:lnTo>
                  <a:lnTo>
                    <a:pt x="845" y="1421"/>
                  </a:lnTo>
                  <a:lnTo>
                    <a:pt x="839" y="1421"/>
                  </a:lnTo>
                  <a:lnTo>
                    <a:pt x="826" y="1421"/>
                  </a:lnTo>
                  <a:lnTo>
                    <a:pt x="819" y="1428"/>
                  </a:lnTo>
                  <a:lnTo>
                    <a:pt x="813" y="1428"/>
                  </a:lnTo>
                  <a:lnTo>
                    <a:pt x="807" y="1428"/>
                  </a:lnTo>
                  <a:lnTo>
                    <a:pt x="794" y="1434"/>
                  </a:lnTo>
                  <a:lnTo>
                    <a:pt x="781" y="1434"/>
                  </a:lnTo>
                  <a:lnTo>
                    <a:pt x="775" y="1440"/>
                  </a:lnTo>
                  <a:lnTo>
                    <a:pt x="762" y="1440"/>
                  </a:lnTo>
                  <a:lnTo>
                    <a:pt x="749" y="1447"/>
                  </a:lnTo>
                  <a:lnTo>
                    <a:pt x="730" y="1453"/>
                  </a:lnTo>
                  <a:lnTo>
                    <a:pt x="723" y="1460"/>
                  </a:lnTo>
                  <a:lnTo>
                    <a:pt x="704" y="1472"/>
                  </a:lnTo>
                  <a:lnTo>
                    <a:pt x="691" y="1485"/>
                  </a:lnTo>
                  <a:lnTo>
                    <a:pt x="679" y="1492"/>
                  </a:lnTo>
                  <a:lnTo>
                    <a:pt x="666" y="1498"/>
                  </a:lnTo>
                  <a:lnTo>
                    <a:pt x="653" y="1498"/>
                  </a:lnTo>
                  <a:lnTo>
                    <a:pt x="647" y="1492"/>
                  </a:lnTo>
                  <a:lnTo>
                    <a:pt x="640" y="1485"/>
                  </a:lnTo>
                  <a:lnTo>
                    <a:pt x="634" y="1479"/>
                  </a:lnTo>
                  <a:lnTo>
                    <a:pt x="627" y="1472"/>
                  </a:lnTo>
                  <a:lnTo>
                    <a:pt x="621" y="1466"/>
                  </a:lnTo>
                  <a:lnTo>
                    <a:pt x="615" y="1466"/>
                  </a:lnTo>
                  <a:lnTo>
                    <a:pt x="608" y="1466"/>
                  </a:lnTo>
                  <a:lnTo>
                    <a:pt x="608" y="1460"/>
                  </a:lnTo>
                  <a:lnTo>
                    <a:pt x="602" y="1460"/>
                  </a:lnTo>
                  <a:lnTo>
                    <a:pt x="595" y="1453"/>
                  </a:lnTo>
                  <a:lnTo>
                    <a:pt x="595" y="1447"/>
                  </a:lnTo>
                  <a:lnTo>
                    <a:pt x="589" y="1447"/>
                  </a:lnTo>
                  <a:lnTo>
                    <a:pt x="583" y="1447"/>
                  </a:lnTo>
                  <a:lnTo>
                    <a:pt x="583" y="1440"/>
                  </a:lnTo>
                  <a:lnTo>
                    <a:pt x="576" y="1440"/>
                  </a:lnTo>
                  <a:lnTo>
                    <a:pt x="570" y="1440"/>
                  </a:lnTo>
                  <a:lnTo>
                    <a:pt x="570" y="1434"/>
                  </a:lnTo>
                  <a:lnTo>
                    <a:pt x="563" y="1434"/>
                  </a:lnTo>
                  <a:lnTo>
                    <a:pt x="557" y="1428"/>
                  </a:lnTo>
                  <a:lnTo>
                    <a:pt x="550" y="1428"/>
                  </a:lnTo>
                  <a:lnTo>
                    <a:pt x="544" y="1428"/>
                  </a:lnTo>
                  <a:lnTo>
                    <a:pt x="544" y="1421"/>
                  </a:lnTo>
                  <a:lnTo>
                    <a:pt x="550" y="1421"/>
                  </a:lnTo>
                  <a:lnTo>
                    <a:pt x="550" y="1415"/>
                  </a:lnTo>
                  <a:lnTo>
                    <a:pt x="544" y="1415"/>
                  </a:lnTo>
                  <a:lnTo>
                    <a:pt x="531" y="1415"/>
                  </a:lnTo>
                  <a:lnTo>
                    <a:pt x="525" y="1415"/>
                  </a:lnTo>
                  <a:lnTo>
                    <a:pt x="518" y="1415"/>
                  </a:lnTo>
                  <a:lnTo>
                    <a:pt x="512" y="1415"/>
                  </a:lnTo>
                  <a:lnTo>
                    <a:pt x="506" y="1415"/>
                  </a:lnTo>
                  <a:lnTo>
                    <a:pt x="493" y="1415"/>
                  </a:lnTo>
                  <a:lnTo>
                    <a:pt x="448" y="1415"/>
                  </a:lnTo>
                  <a:lnTo>
                    <a:pt x="397" y="1408"/>
                  </a:lnTo>
                  <a:lnTo>
                    <a:pt x="346" y="1408"/>
                  </a:lnTo>
                  <a:lnTo>
                    <a:pt x="346" y="1447"/>
                  </a:lnTo>
                  <a:lnTo>
                    <a:pt x="346" y="1466"/>
                  </a:lnTo>
                  <a:lnTo>
                    <a:pt x="346" y="1479"/>
                  </a:lnTo>
                  <a:lnTo>
                    <a:pt x="352" y="1492"/>
                  </a:lnTo>
                  <a:lnTo>
                    <a:pt x="346" y="1504"/>
                  </a:lnTo>
                  <a:lnTo>
                    <a:pt x="346" y="1517"/>
                  </a:lnTo>
                  <a:lnTo>
                    <a:pt x="346" y="1524"/>
                  </a:lnTo>
                  <a:lnTo>
                    <a:pt x="346" y="1530"/>
                  </a:lnTo>
                  <a:lnTo>
                    <a:pt x="346" y="1536"/>
                  </a:lnTo>
                  <a:lnTo>
                    <a:pt x="339" y="1556"/>
                  </a:lnTo>
                  <a:lnTo>
                    <a:pt x="333" y="1556"/>
                  </a:lnTo>
                  <a:lnTo>
                    <a:pt x="333" y="1562"/>
                  </a:lnTo>
                  <a:lnTo>
                    <a:pt x="326" y="1569"/>
                  </a:lnTo>
                  <a:lnTo>
                    <a:pt x="326" y="1581"/>
                  </a:lnTo>
                  <a:lnTo>
                    <a:pt x="320" y="1588"/>
                  </a:lnTo>
                  <a:lnTo>
                    <a:pt x="314" y="1594"/>
                  </a:lnTo>
                  <a:lnTo>
                    <a:pt x="307" y="1601"/>
                  </a:lnTo>
                  <a:lnTo>
                    <a:pt x="294" y="1620"/>
                  </a:lnTo>
                  <a:lnTo>
                    <a:pt x="288" y="1626"/>
                  </a:lnTo>
                  <a:lnTo>
                    <a:pt x="275" y="1639"/>
                  </a:lnTo>
                  <a:lnTo>
                    <a:pt x="269" y="1645"/>
                  </a:lnTo>
                  <a:lnTo>
                    <a:pt x="256" y="1658"/>
                  </a:lnTo>
                  <a:lnTo>
                    <a:pt x="250" y="1665"/>
                  </a:lnTo>
                  <a:lnTo>
                    <a:pt x="237" y="1671"/>
                  </a:lnTo>
                  <a:lnTo>
                    <a:pt x="224" y="1671"/>
                  </a:lnTo>
                  <a:lnTo>
                    <a:pt x="205" y="1677"/>
                  </a:lnTo>
                  <a:lnTo>
                    <a:pt x="192" y="1677"/>
                  </a:lnTo>
                  <a:lnTo>
                    <a:pt x="185" y="1684"/>
                  </a:lnTo>
                  <a:lnTo>
                    <a:pt x="185" y="1677"/>
                  </a:lnTo>
                  <a:lnTo>
                    <a:pt x="192" y="1671"/>
                  </a:lnTo>
                  <a:lnTo>
                    <a:pt x="198" y="1665"/>
                  </a:lnTo>
                  <a:lnTo>
                    <a:pt x="205" y="1665"/>
                  </a:lnTo>
                  <a:lnTo>
                    <a:pt x="205" y="1658"/>
                  </a:lnTo>
                  <a:lnTo>
                    <a:pt x="211" y="1652"/>
                  </a:lnTo>
                  <a:lnTo>
                    <a:pt x="211" y="1645"/>
                  </a:lnTo>
                  <a:lnTo>
                    <a:pt x="211" y="1639"/>
                  </a:lnTo>
                  <a:lnTo>
                    <a:pt x="205" y="1639"/>
                  </a:lnTo>
                  <a:lnTo>
                    <a:pt x="205" y="1633"/>
                  </a:lnTo>
                  <a:lnTo>
                    <a:pt x="198" y="1633"/>
                  </a:lnTo>
                  <a:lnTo>
                    <a:pt x="192" y="1633"/>
                  </a:lnTo>
                  <a:lnTo>
                    <a:pt x="185" y="1633"/>
                  </a:lnTo>
                  <a:lnTo>
                    <a:pt x="179" y="1633"/>
                  </a:lnTo>
                  <a:lnTo>
                    <a:pt x="173" y="1633"/>
                  </a:lnTo>
                  <a:lnTo>
                    <a:pt x="166" y="1633"/>
                  </a:lnTo>
                  <a:lnTo>
                    <a:pt x="160" y="1633"/>
                  </a:lnTo>
                  <a:lnTo>
                    <a:pt x="153" y="1633"/>
                  </a:lnTo>
                  <a:lnTo>
                    <a:pt x="153" y="1626"/>
                  </a:lnTo>
                  <a:lnTo>
                    <a:pt x="160" y="1626"/>
                  </a:lnTo>
                  <a:lnTo>
                    <a:pt x="160" y="1620"/>
                  </a:lnTo>
                  <a:lnTo>
                    <a:pt x="153" y="1620"/>
                  </a:lnTo>
                  <a:lnTo>
                    <a:pt x="153" y="1613"/>
                  </a:lnTo>
                  <a:lnTo>
                    <a:pt x="147" y="1613"/>
                  </a:lnTo>
                  <a:lnTo>
                    <a:pt x="147" y="1607"/>
                  </a:lnTo>
                  <a:lnTo>
                    <a:pt x="147" y="1613"/>
                  </a:lnTo>
                  <a:lnTo>
                    <a:pt x="141" y="1613"/>
                  </a:lnTo>
                  <a:lnTo>
                    <a:pt x="141" y="1620"/>
                  </a:lnTo>
                  <a:lnTo>
                    <a:pt x="134" y="1620"/>
                  </a:lnTo>
                  <a:lnTo>
                    <a:pt x="134" y="1613"/>
                  </a:lnTo>
                  <a:lnTo>
                    <a:pt x="128" y="1613"/>
                  </a:lnTo>
                  <a:lnTo>
                    <a:pt x="128" y="1607"/>
                  </a:lnTo>
                  <a:lnTo>
                    <a:pt x="121" y="1601"/>
                  </a:lnTo>
                  <a:lnTo>
                    <a:pt x="121" y="1594"/>
                  </a:lnTo>
                  <a:lnTo>
                    <a:pt x="115" y="1594"/>
                  </a:lnTo>
                  <a:lnTo>
                    <a:pt x="115" y="1588"/>
                  </a:lnTo>
                  <a:lnTo>
                    <a:pt x="115" y="1581"/>
                  </a:lnTo>
                  <a:lnTo>
                    <a:pt x="115" y="1575"/>
                  </a:lnTo>
                  <a:lnTo>
                    <a:pt x="115" y="1569"/>
                  </a:lnTo>
                  <a:lnTo>
                    <a:pt x="115" y="1562"/>
                  </a:lnTo>
                  <a:lnTo>
                    <a:pt x="121" y="1562"/>
                  </a:lnTo>
                  <a:lnTo>
                    <a:pt x="121" y="1556"/>
                  </a:lnTo>
                  <a:lnTo>
                    <a:pt x="121" y="1549"/>
                  </a:lnTo>
                  <a:lnTo>
                    <a:pt x="121" y="1543"/>
                  </a:lnTo>
                  <a:lnTo>
                    <a:pt x="121" y="1536"/>
                  </a:lnTo>
                  <a:lnTo>
                    <a:pt x="121" y="1530"/>
                  </a:lnTo>
                  <a:lnTo>
                    <a:pt x="121" y="1524"/>
                  </a:lnTo>
                  <a:lnTo>
                    <a:pt x="121" y="1517"/>
                  </a:lnTo>
                  <a:lnTo>
                    <a:pt x="121" y="1511"/>
                  </a:lnTo>
                  <a:lnTo>
                    <a:pt x="121" y="1504"/>
                  </a:lnTo>
                  <a:lnTo>
                    <a:pt x="121" y="1498"/>
                  </a:lnTo>
                  <a:lnTo>
                    <a:pt x="121" y="1492"/>
                  </a:lnTo>
                  <a:lnTo>
                    <a:pt x="115" y="1492"/>
                  </a:lnTo>
                  <a:lnTo>
                    <a:pt x="115" y="1485"/>
                  </a:lnTo>
                  <a:lnTo>
                    <a:pt x="109" y="1485"/>
                  </a:lnTo>
                  <a:lnTo>
                    <a:pt x="102" y="1485"/>
                  </a:lnTo>
                  <a:lnTo>
                    <a:pt x="96" y="1479"/>
                  </a:lnTo>
                  <a:lnTo>
                    <a:pt x="96" y="1485"/>
                  </a:lnTo>
                  <a:lnTo>
                    <a:pt x="89" y="1485"/>
                  </a:lnTo>
                  <a:lnTo>
                    <a:pt x="83" y="1485"/>
                  </a:lnTo>
                  <a:lnTo>
                    <a:pt x="83" y="1479"/>
                  </a:lnTo>
                  <a:lnTo>
                    <a:pt x="77" y="1479"/>
                  </a:lnTo>
                  <a:lnTo>
                    <a:pt x="70" y="1479"/>
                  </a:lnTo>
                  <a:lnTo>
                    <a:pt x="70" y="1472"/>
                  </a:lnTo>
                  <a:lnTo>
                    <a:pt x="64" y="1472"/>
                  </a:lnTo>
                  <a:lnTo>
                    <a:pt x="57" y="1472"/>
                  </a:lnTo>
                  <a:lnTo>
                    <a:pt x="57" y="1466"/>
                  </a:lnTo>
                  <a:lnTo>
                    <a:pt x="57" y="1460"/>
                  </a:lnTo>
                  <a:lnTo>
                    <a:pt x="51" y="1453"/>
                  </a:lnTo>
                  <a:lnTo>
                    <a:pt x="51" y="1447"/>
                  </a:lnTo>
                  <a:lnTo>
                    <a:pt x="51" y="1440"/>
                  </a:lnTo>
                  <a:lnTo>
                    <a:pt x="57" y="1440"/>
                  </a:lnTo>
                  <a:lnTo>
                    <a:pt x="57" y="1434"/>
                  </a:lnTo>
                  <a:lnTo>
                    <a:pt x="51" y="1428"/>
                  </a:lnTo>
                  <a:lnTo>
                    <a:pt x="45" y="1421"/>
                  </a:lnTo>
                  <a:lnTo>
                    <a:pt x="45" y="1415"/>
                  </a:lnTo>
                  <a:lnTo>
                    <a:pt x="38" y="1408"/>
                  </a:lnTo>
                  <a:lnTo>
                    <a:pt x="32" y="1408"/>
                  </a:lnTo>
                  <a:lnTo>
                    <a:pt x="25" y="1408"/>
                  </a:lnTo>
                  <a:lnTo>
                    <a:pt x="25" y="1415"/>
                  </a:lnTo>
                  <a:lnTo>
                    <a:pt x="19" y="1415"/>
                  </a:lnTo>
                  <a:lnTo>
                    <a:pt x="19" y="1408"/>
                  </a:lnTo>
                  <a:lnTo>
                    <a:pt x="13" y="1408"/>
                  </a:lnTo>
                  <a:lnTo>
                    <a:pt x="19" y="1402"/>
                  </a:lnTo>
                  <a:lnTo>
                    <a:pt x="19" y="1396"/>
                  </a:lnTo>
                  <a:lnTo>
                    <a:pt x="19" y="1389"/>
                  </a:lnTo>
                  <a:lnTo>
                    <a:pt x="19" y="1383"/>
                  </a:lnTo>
                  <a:lnTo>
                    <a:pt x="25" y="1383"/>
                  </a:lnTo>
                  <a:lnTo>
                    <a:pt x="25" y="1376"/>
                  </a:lnTo>
                  <a:lnTo>
                    <a:pt x="25" y="1370"/>
                  </a:lnTo>
                  <a:lnTo>
                    <a:pt x="32" y="1364"/>
                  </a:lnTo>
                  <a:lnTo>
                    <a:pt x="38" y="1364"/>
                  </a:lnTo>
                  <a:lnTo>
                    <a:pt x="38" y="1357"/>
                  </a:lnTo>
                  <a:lnTo>
                    <a:pt x="45" y="1351"/>
                  </a:lnTo>
                  <a:lnTo>
                    <a:pt x="45" y="1344"/>
                  </a:lnTo>
                  <a:lnTo>
                    <a:pt x="45" y="1338"/>
                  </a:lnTo>
                  <a:lnTo>
                    <a:pt x="45" y="1325"/>
                  </a:lnTo>
                  <a:lnTo>
                    <a:pt x="45" y="1319"/>
                  </a:lnTo>
                  <a:lnTo>
                    <a:pt x="38" y="1319"/>
                  </a:lnTo>
                  <a:lnTo>
                    <a:pt x="32" y="1319"/>
                  </a:lnTo>
                  <a:lnTo>
                    <a:pt x="32" y="1312"/>
                  </a:lnTo>
                  <a:lnTo>
                    <a:pt x="25" y="1312"/>
                  </a:lnTo>
                  <a:lnTo>
                    <a:pt x="19" y="1312"/>
                  </a:lnTo>
                  <a:lnTo>
                    <a:pt x="13" y="1312"/>
                  </a:lnTo>
                  <a:lnTo>
                    <a:pt x="13" y="1306"/>
                  </a:lnTo>
                  <a:lnTo>
                    <a:pt x="6" y="1306"/>
                  </a:lnTo>
                  <a:lnTo>
                    <a:pt x="6" y="1300"/>
                  </a:lnTo>
                  <a:lnTo>
                    <a:pt x="6" y="1293"/>
                  </a:lnTo>
                  <a:lnTo>
                    <a:pt x="6" y="1287"/>
                  </a:lnTo>
                  <a:lnTo>
                    <a:pt x="6" y="1280"/>
                  </a:lnTo>
                  <a:lnTo>
                    <a:pt x="13" y="1280"/>
                  </a:lnTo>
                  <a:lnTo>
                    <a:pt x="13" y="1274"/>
                  </a:lnTo>
                  <a:lnTo>
                    <a:pt x="19" y="1274"/>
                  </a:lnTo>
                  <a:lnTo>
                    <a:pt x="25" y="1268"/>
                  </a:lnTo>
                  <a:lnTo>
                    <a:pt x="32" y="1261"/>
                  </a:lnTo>
                  <a:lnTo>
                    <a:pt x="38" y="1261"/>
                  </a:lnTo>
                  <a:lnTo>
                    <a:pt x="45" y="1261"/>
                  </a:lnTo>
                  <a:lnTo>
                    <a:pt x="51" y="1261"/>
                  </a:lnTo>
                  <a:lnTo>
                    <a:pt x="57" y="1261"/>
                  </a:lnTo>
                  <a:lnTo>
                    <a:pt x="64" y="1261"/>
                  </a:lnTo>
                  <a:lnTo>
                    <a:pt x="70" y="1255"/>
                  </a:lnTo>
                  <a:lnTo>
                    <a:pt x="70" y="1248"/>
                  </a:lnTo>
                  <a:lnTo>
                    <a:pt x="77" y="1248"/>
                  </a:lnTo>
                  <a:lnTo>
                    <a:pt x="77" y="1242"/>
                  </a:lnTo>
                  <a:lnTo>
                    <a:pt x="83" y="1236"/>
                  </a:lnTo>
                  <a:lnTo>
                    <a:pt x="83" y="1229"/>
                  </a:lnTo>
                  <a:lnTo>
                    <a:pt x="77" y="1223"/>
                  </a:lnTo>
                  <a:lnTo>
                    <a:pt x="77" y="1216"/>
                  </a:lnTo>
                  <a:lnTo>
                    <a:pt x="77" y="1210"/>
                  </a:lnTo>
                  <a:lnTo>
                    <a:pt x="77" y="1204"/>
                  </a:lnTo>
                  <a:lnTo>
                    <a:pt x="77" y="1197"/>
                  </a:lnTo>
                  <a:lnTo>
                    <a:pt x="83" y="1197"/>
                  </a:lnTo>
                  <a:lnTo>
                    <a:pt x="83" y="1191"/>
                  </a:lnTo>
                  <a:lnTo>
                    <a:pt x="89" y="1184"/>
                  </a:lnTo>
                  <a:lnTo>
                    <a:pt x="89" y="1178"/>
                  </a:lnTo>
                  <a:lnTo>
                    <a:pt x="96" y="1172"/>
                  </a:lnTo>
                  <a:lnTo>
                    <a:pt x="96" y="1165"/>
                  </a:lnTo>
                  <a:lnTo>
                    <a:pt x="96" y="1159"/>
                  </a:lnTo>
                  <a:lnTo>
                    <a:pt x="89" y="1159"/>
                  </a:lnTo>
                  <a:lnTo>
                    <a:pt x="83" y="1159"/>
                  </a:lnTo>
                  <a:lnTo>
                    <a:pt x="77" y="1152"/>
                  </a:lnTo>
                  <a:lnTo>
                    <a:pt x="77" y="1146"/>
                  </a:lnTo>
                  <a:lnTo>
                    <a:pt x="77" y="1133"/>
                  </a:lnTo>
                  <a:lnTo>
                    <a:pt x="83" y="1127"/>
                  </a:lnTo>
                  <a:lnTo>
                    <a:pt x="89" y="1114"/>
                  </a:lnTo>
                  <a:lnTo>
                    <a:pt x="89" y="1108"/>
                  </a:lnTo>
                  <a:lnTo>
                    <a:pt x="96" y="1108"/>
                  </a:lnTo>
                  <a:lnTo>
                    <a:pt x="96" y="1101"/>
                  </a:lnTo>
                  <a:lnTo>
                    <a:pt x="96" y="1095"/>
                  </a:lnTo>
                  <a:lnTo>
                    <a:pt x="102" y="1095"/>
                  </a:lnTo>
                  <a:lnTo>
                    <a:pt x="102" y="1088"/>
                  </a:lnTo>
                  <a:lnTo>
                    <a:pt x="109" y="1088"/>
                  </a:lnTo>
                  <a:lnTo>
                    <a:pt x="109" y="1082"/>
                  </a:lnTo>
                  <a:lnTo>
                    <a:pt x="109" y="1076"/>
                  </a:lnTo>
                  <a:lnTo>
                    <a:pt x="115" y="1069"/>
                  </a:lnTo>
                  <a:lnTo>
                    <a:pt x="115" y="1056"/>
                  </a:lnTo>
                  <a:lnTo>
                    <a:pt x="115" y="1044"/>
                  </a:lnTo>
                  <a:lnTo>
                    <a:pt x="115" y="1031"/>
                  </a:lnTo>
                  <a:lnTo>
                    <a:pt x="121" y="1024"/>
                  </a:lnTo>
                  <a:lnTo>
                    <a:pt x="121" y="1018"/>
                  </a:lnTo>
                  <a:lnTo>
                    <a:pt x="121" y="999"/>
                  </a:lnTo>
                  <a:lnTo>
                    <a:pt x="128" y="999"/>
                  </a:lnTo>
                  <a:lnTo>
                    <a:pt x="128" y="992"/>
                  </a:lnTo>
                  <a:lnTo>
                    <a:pt x="134" y="986"/>
                  </a:lnTo>
                  <a:lnTo>
                    <a:pt x="134" y="980"/>
                  </a:lnTo>
                  <a:lnTo>
                    <a:pt x="134" y="973"/>
                  </a:lnTo>
                  <a:lnTo>
                    <a:pt x="134" y="967"/>
                  </a:lnTo>
                  <a:lnTo>
                    <a:pt x="134" y="960"/>
                  </a:lnTo>
                  <a:lnTo>
                    <a:pt x="134" y="954"/>
                  </a:lnTo>
                  <a:lnTo>
                    <a:pt x="128" y="948"/>
                  </a:lnTo>
                  <a:lnTo>
                    <a:pt x="128" y="941"/>
                  </a:lnTo>
                  <a:lnTo>
                    <a:pt x="128" y="935"/>
                  </a:lnTo>
                  <a:lnTo>
                    <a:pt x="128" y="928"/>
                  </a:lnTo>
                  <a:lnTo>
                    <a:pt x="121" y="928"/>
                  </a:lnTo>
                  <a:lnTo>
                    <a:pt x="121" y="922"/>
                  </a:lnTo>
                  <a:lnTo>
                    <a:pt x="121" y="915"/>
                  </a:lnTo>
                  <a:lnTo>
                    <a:pt x="128" y="915"/>
                  </a:lnTo>
                  <a:lnTo>
                    <a:pt x="128" y="909"/>
                  </a:lnTo>
                  <a:lnTo>
                    <a:pt x="121" y="909"/>
                  </a:lnTo>
                  <a:lnTo>
                    <a:pt x="121" y="903"/>
                  </a:lnTo>
                  <a:lnTo>
                    <a:pt x="121" y="896"/>
                  </a:lnTo>
                  <a:lnTo>
                    <a:pt x="128" y="896"/>
                  </a:lnTo>
                  <a:lnTo>
                    <a:pt x="121" y="890"/>
                  </a:lnTo>
                  <a:lnTo>
                    <a:pt x="115" y="890"/>
                  </a:lnTo>
                  <a:lnTo>
                    <a:pt x="109" y="890"/>
                  </a:lnTo>
                  <a:lnTo>
                    <a:pt x="102" y="890"/>
                  </a:lnTo>
                  <a:lnTo>
                    <a:pt x="102" y="883"/>
                  </a:lnTo>
                  <a:lnTo>
                    <a:pt x="96" y="883"/>
                  </a:lnTo>
                  <a:lnTo>
                    <a:pt x="89" y="890"/>
                  </a:lnTo>
                  <a:lnTo>
                    <a:pt x="77" y="890"/>
                  </a:lnTo>
                  <a:lnTo>
                    <a:pt x="70" y="896"/>
                  </a:lnTo>
                  <a:lnTo>
                    <a:pt x="64" y="896"/>
                  </a:lnTo>
                  <a:lnTo>
                    <a:pt x="57" y="896"/>
                  </a:lnTo>
                  <a:lnTo>
                    <a:pt x="51" y="890"/>
                  </a:lnTo>
                  <a:lnTo>
                    <a:pt x="38" y="883"/>
                  </a:lnTo>
                  <a:lnTo>
                    <a:pt x="32" y="877"/>
                  </a:lnTo>
                  <a:lnTo>
                    <a:pt x="25" y="871"/>
                  </a:lnTo>
                  <a:lnTo>
                    <a:pt x="25" y="864"/>
                  </a:lnTo>
                  <a:lnTo>
                    <a:pt x="25" y="858"/>
                  </a:lnTo>
                  <a:lnTo>
                    <a:pt x="19" y="851"/>
                  </a:lnTo>
                  <a:lnTo>
                    <a:pt x="19" y="845"/>
                  </a:lnTo>
                  <a:lnTo>
                    <a:pt x="19" y="839"/>
                  </a:lnTo>
                  <a:lnTo>
                    <a:pt x="13" y="839"/>
                  </a:lnTo>
                  <a:lnTo>
                    <a:pt x="6" y="839"/>
                  </a:lnTo>
                  <a:lnTo>
                    <a:pt x="0" y="832"/>
                  </a:lnTo>
                  <a:lnTo>
                    <a:pt x="6" y="826"/>
                  </a:lnTo>
                  <a:lnTo>
                    <a:pt x="13" y="826"/>
                  </a:lnTo>
                  <a:lnTo>
                    <a:pt x="13" y="819"/>
                  </a:lnTo>
                  <a:lnTo>
                    <a:pt x="13" y="813"/>
                  </a:lnTo>
                  <a:lnTo>
                    <a:pt x="13" y="807"/>
                  </a:lnTo>
                  <a:lnTo>
                    <a:pt x="13" y="800"/>
                  </a:lnTo>
                  <a:lnTo>
                    <a:pt x="13" y="794"/>
                  </a:lnTo>
                  <a:lnTo>
                    <a:pt x="6" y="787"/>
                  </a:lnTo>
                  <a:lnTo>
                    <a:pt x="6" y="781"/>
                  </a:lnTo>
                  <a:lnTo>
                    <a:pt x="6" y="768"/>
                  </a:lnTo>
                  <a:lnTo>
                    <a:pt x="13" y="755"/>
                  </a:lnTo>
                  <a:lnTo>
                    <a:pt x="13" y="743"/>
                  </a:lnTo>
                  <a:lnTo>
                    <a:pt x="13" y="730"/>
                  </a:lnTo>
                  <a:lnTo>
                    <a:pt x="13" y="723"/>
                  </a:lnTo>
                  <a:lnTo>
                    <a:pt x="13" y="717"/>
                  </a:lnTo>
                  <a:lnTo>
                    <a:pt x="13" y="711"/>
                  </a:lnTo>
                  <a:lnTo>
                    <a:pt x="19" y="711"/>
                  </a:lnTo>
                  <a:lnTo>
                    <a:pt x="25" y="704"/>
                  </a:lnTo>
                  <a:lnTo>
                    <a:pt x="32" y="704"/>
                  </a:lnTo>
                  <a:lnTo>
                    <a:pt x="32" y="698"/>
                  </a:lnTo>
                  <a:lnTo>
                    <a:pt x="38" y="698"/>
                  </a:lnTo>
                  <a:lnTo>
                    <a:pt x="45" y="698"/>
                  </a:lnTo>
                  <a:lnTo>
                    <a:pt x="51" y="691"/>
                  </a:lnTo>
                  <a:lnTo>
                    <a:pt x="57" y="691"/>
                  </a:lnTo>
                  <a:lnTo>
                    <a:pt x="64" y="691"/>
                  </a:lnTo>
                  <a:lnTo>
                    <a:pt x="64" y="685"/>
                  </a:lnTo>
                  <a:lnTo>
                    <a:pt x="70" y="685"/>
                  </a:lnTo>
                  <a:lnTo>
                    <a:pt x="70" y="679"/>
                  </a:lnTo>
                  <a:lnTo>
                    <a:pt x="70" y="672"/>
                  </a:lnTo>
                  <a:lnTo>
                    <a:pt x="70" y="666"/>
                  </a:lnTo>
                  <a:lnTo>
                    <a:pt x="70" y="659"/>
                  </a:lnTo>
                  <a:lnTo>
                    <a:pt x="70" y="653"/>
                  </a:lnTo>
                  <a:lnTo>
                    <a:pt x="70" y="647"/>
                  </a:lnTo>
                  <a:lnTo>
                    <a:pt x="70" y="640"/>
                  </a:lnTo>
                  <a:lnTo>
                    <a:pt x="70" y="634"/>
                  </a:lnTo>
                  <a:lnTo>
                    <a:pt x="70" y="627"/>
                  </a:lnTo>
                  <a:lnTo>
                    <a:pt x="70" y="621"/>
                  </a:lnTo>
                  <a:lnTo>
                    <a:pt x="77" y="621"/>
                  </a:lnTo>
                  <a:lnTo>
                    <a:pt x="77" y="615"/>
                  </a:lnTo>
                  <a:lnTo>
                    <a:pt x="83" y="615"/>
                  </a:lnTo>
                  <a:lnTo>
                    <a:pt x="89" y="615"/>
                  </a:lnTo>
                  <a:lnTo>
                    <a:pt x="96" y="615"/>
                  </a:lnTo>
                  <a:lnTo>
                    <a:pt x="102" y="615"/>
                  </a:lnTo>
                  <a:lnTo>
                    <a:pt x="109" y="608"/>
                  </a:lnTo>
                  <a:lnTo>
                    <a:pt x="102" y="602"/>
                  </a:lnTo>
                  <a:lnTo>
                    <a:pt x="102" y="595"/>
                  </a:lnTo>
                  <a:lnTo>
                    <a:pt x="102" y="589"/>
                  </a:lnTo>
                  <a:lnTo>
                    <a:pt x="102" y="583"/>
                  </a:lnTo>
                  <a:lnTo>
                    <a:pt x="102" y="576"/>
                  </a:lnTo>
                  <a:lnTo>
                    <a:pt x="96" y="576"/>
                  </a:lnTo>
                  <a:lnTo>
                    <a:pt x="96" y="570"/>
                  </a:lnTo>
                  <a:lnTo>
                    <a:pt x="96" y="563"/>
                  </a:lnTo>
                  <a:lnTo>
                    <a:pt x="102" y="557"/>
                  </a:lnTo>
                  <a:lnTo>
                    <a:pt x="109" y="557"/>
                  </a:lnTo>
                  <a:lnTo>
                    <a:pt x="115" y="557"/>
                  </a:lnTo>
                  <a:lnTo>
                    <a:pt x="115" y="551"/>
                  </a:lnTo>
                  <a:lnTo>
                    <a:pt x="115" y="544"/>
                  </a:lnTo>
                  <a:lnTo>
                    <a:pt x="109" y="544"/>
                  </a:lnTo>
                  <a:lnTo>
                    <a:pt x="109" y="538"/>
                  </a:lnTo>
                  <a:lnTo>
                    <a:pt x="109" y="531"/>
                  </a:lnTo>
                  <a:lnTo>
                    <a:pt x="102" y="525"/>
                  </a:lnTo>
                  <a:lnTo>
                    <a:pt x="102" y="512"/>
                  </a:lnTo>
                  <a:lnTo>
                    <a:pt x="102" y="506"/>
                  </a:lnTo>
                  <a:lnTo>
                    <a:pt x="102" y="499"/>
                  </a:lnTo>
                  <a:lnTo>
                    <a:pt x="102" y="493"/>
                  </a:lnTo>
                  <a:lnTo>
                    <a:pt x="102" y="487"/>
                  </a:lnTo>
                  <a:lnTo>
                    <a:pt x="102" y="480"/>
                  </a:lnTo>
                  <a:lnTo>
                    <a:pt x="109" y="474"/>
                  </a:lnTo>
                  <a:lnTo>
                    <a:pt x="109" y="467"/>
                  </a:lnTo>
                  <a:lnTo>
                    <a:pt x="109" y="461"/>
                  </a:lnTo>
                  <a:lnTo>
                    <a:pt x="109" y="455"/>
                  </a:lnTo>
                  <a:lnTo>
                    <a:pt x="102" y="455"/>
                  </a:lnTo>
                  <a:lnTo>
                    <a:pt x="102" y="448"/>
                  </a:lnTo>
                  <a:lnTo>
                    <a:pt x="102" y="442"/>
                  </a:lnTo>
                  <a:lnTo>
                    <a:pt x="102" y="435"/>
                  </a:lnTo>
                  <a:lnTo>
                    <a:pt x="115" y="435"/>
                  </a:lnTo>
                  <a:lnTo>
                    <a:pt x="121" y="435"/>
                  </a:lnTo>
                  <a:lnTo>
                    <a:pt x="121" y="429"/>
                  </a:lnTo>
                  <a:lnTo>
                    <a:pt x="128" y="429"/>
                  </a:lnTo>
                  <a:lnTo>
                    <a:pt x="134" y="429"/>
                  </a:lnTo>
                  <a:lnTo>
                    <a:pt x="141" y="435"/>
                  </a:lnTo>
                  <a:lnTo>
                    <a:pt x="147" y="435"/>
                  </a:lnTo>
                  <a:lnTo>
                    <a:pt x="153" y="435"/>
                  </a:lnTo>
                  <a:lnTo>
                    <a:pt x="160" y="429"/>
                  </a:lnTo>
                  <a:lnTo>
                    <a:pt x="166" y="429"/>
                  </a:lnTo>
                  <a:lnTo>
                    <a:pt x="166" y="423"/>
                  </a:lnTo>
                  <a:lnTo>
                    <a:pt x="173" y="416"/>
                  </a:lnTo>
                  <a:lnTo>
                    <a:pt x="179" y="416"/>
                  </a:lnTo>
                  <a:lnTo>
                    <a:pt x="179" y="410"/>
                  </a:lnTo>
                  <a:lnTo>
                    <a:pt x="185" y="410"/>
                  </a:lnTo>
                  <a:lnTo>
                    <a:pt x="185" y="403"/>
                  </a:lnTo>
                  <a:lnTo>
                    <a:pt x="192" y="403"/>
                  </a:lnTo>
                  <a:lnTo>
                    <a:pt x="198" y="403"/>
                  </a:lnTo>
                  <a:lnTo>
                    <a:pt x="205" y="403"/>
                  </a:lnTo>
                  <a:lnTo>
                    <a:pt x="218" y="397"/>
                  </a:lnTo>
                  <a:lnTo>
                    <a:pt x="230" y="397"/>
                  </a:lnTo>
                  <a:lnTo>
                    <a:pt x="250" y="391"/>
                  </a:lnTo>
                  <a:lnTo>
                    <a:pt x="262" y="384"/>
                  </a:lnTo>
                  <a:lnTo>
                    <a:pt x="269" y="378"/>
                  </a:lnTo>
                  <a:lnTo>
                    <a:pt x="269" y="371"/>
                  </a:lnTo>
                  <a:lnTo>
                    <a:pt x="275" y="371"/>
                  </a:lnTo>
                  <a:lnTo>
                    <a:pt x="282" y="371"/>
                  </a:lnTo>
                  <a:lnTo>
                    <a:pt x="288" y="378"/>
                  </a:lnTo>
                  <a:lnTo>
                    <a:pt x="294" y="378"/>
                  </a:lnTo>
                  <a:lnTo>
                    <a:pt x="294" y="371"/>
                  </a:lnTo>
                  <a:lnTo>
                    <a:pt x="294" y="365"/>
                  </a:lnTo>
                  <a:lnTo>
                    <a:pt x="301" y="365"/>
                  </a:lnTo>
                  <a:lnTo>
                    <a:pt x="307" y="365"/>
                  </a:lnTo>
                  <a:lnTo>
                    <a:pt x="314" y="371"/>
                  </a:lnTo>
                  <a:lnTo>
                    <a:pt x="320" y="378"/>
                  </a:lnTo>
                  <a:lnTo>
                    <a:pt x="333" y="378"/>
                  </a:lnTo>
                  <a:lnTo>
                    <a:pt x="339" y="378"/>
                  </a:lnTo>
                  <a:lnTo>
                    <a:pt x="346" y="371"/>
                  </a:lnTo>
                  <a:lnTo>
                    <a:pt x="352" y="371"/>
                  </a:lnTo>
                  <a:lnTo>
                    <a:pt x="352" y="365"/>
                  </a:lnTo>
                  <a:lnTo>
                    <a:pt x="358" y="365"/>
                  </a:lnTo>
                  <a:lnTo>
                    <a:pt x="365" y="365"/>
                  </a:lnTo>
                  <a:lnTo>
                    <a:pt x="371" y="365"/>
                  </a:lnTo>
                  <a:lnTo>
                    <a:pt x="378" y="365"/>
                  </a:lnTo>
                  <a:lnTo>
                    <a:pt x="384" y="365"/>
                  </a:lnTo>
                  <a:lnTo>
                    <a:pt x="390" y="365"/>
                  </a:lnTo>
                  <a:lnTo>
                    <a:pt x="397" y="365"/>
                  </a:lnTo>
                  <a:lnTo>
                    <a:pt x="403" y="359"/>
                  </a:lnTo>
                  <a:lnTo>
                    <a:pt x="410" y="359"/>
                  </a:lnTo>
                  <a:lnTo>
                    <a:pt x="416" y="359"/>
                  </a:lnTo>
                  <a:lnTo>
                    <a:pt x="416" y="352"/>
                  </a:lnTo>
                  <a:lnTo>
                    <a:pt x="416" y="359"/>
                  </a:lnTo>
                  <a:lnTo>
                    <a:pt x="422" y="359"/>
                  </a:lnTo>
                  <a:lnTo>
                    <a:pt x="429" y="365"/>
                  </a:lnTo>
                  <a:lnTo>
                    <a:pt x="435" y="365"/>
                  </a:lnTo>
                  <a:lnTo>
                    <a:pt x="442" y="365"/>
                  </a:lnTo>
                  <a:lnTo>
                    <a:pt x="454" y="365"/>
                  </a:lnTo>
                  <a:lnTo>
                    <a:pt x="461" y="365"/>
                  </a:lnTo>
                  <a:lnTo>
                    <a:pt x="461" y="371"/>
                  </a:lnTo>
                  <a:lnTo>
                    <a:pt x="467" y="371"/>
                  </a:lnTo>
                  <a:lnTo>
                    <a:pt x="474" y="378"/>
                  </a:lnTo>
                  <a:lnTo>
                    <a:pt x="480" y="378"/>
                  </a:lnTo>
                  <a:lnTo>
                    <a:pt x="480" y="384"/>
                  </a:lnTo>
                  <a:lnTo>
                    <a:pt x="486" y="384"/>
                  </a:lnTo>
                  <a:lnTo>
                    <a:pt x="486" y="378"/>
                  </a:lnTo>
                  <a:lnTo>
                    <a:pt x="493" y="371"/>
                  </a:lnTo>
                  <a:lnTo>
                    <a:pt x="499" y="371"/>
                  </a:lnTo>
                  <a:lnTo>
                    <a:pt x="512" y="371"/>
                  </a:lnTo>
                  <a:lnTo>
                    <a:pt x="518" y="371"/>
                  </a:lnTo>
                  <a:lnTo>
                    <a:pt x="525" y="371"/>
                  </a:lnTo>
                  <a:lnTo>
                    <a:pt x="531" y="371"/>
                  </a:lnTo>
                  <a:lnTo>
                    <a:pt x="538" y="371"/>
                  </a:lnTo>
                  <a:lnTo>
                    <a:pt x="544" y="371"/>
                  </a:lnTo>
                  <a:lnTo>
                    <a:pt x="550" y="365"/>
                  </a:lnTo>
                  <a:lnTo>
                    <a:pt x="557" y="365"/>
                  </a:lnTo>
                  <a:lnTo>
                    <a:pt x="563" y="365"/>
                  </a:lnTo>
                  <a:lnTo>
                    <a:pt x="570" y="365"/>
                  </a:lnTo>
                  <a:lnTo>
                    <a:pt x="576" y="365"/>
                  </a:lnTo>
                  <a:lnTo>
                    <a:pt x="589" y="359"/>
                  </a:lnTo>
                  <a:lnTo>
                    <a:pt x="595" y="359"/>
                  </a:lnTo>
                  <a:lnTo>
                    <a:pt x="602" y="359"/>
                  </a:lnTo>
                  <a:lnTo>
                    <a:pt x="608" y="359"/>
                  </a:lnTo>
                  <a:lnTo>
                    <a:pt x="608" y="352"/>
                  </a:lnTo>
                  <a:lnTo>
                    <a:pt x="615" y="352"/>
                  </a:lnTo>
                  <a:lnTo>
                    <a:pt x="615" y="346"/>
                  </a:lnTo>
                  <a:lnTo>
                    <a:pt x="621" y="346"/>
                  </a:lnTo>
                  <a:lnTo>
                    <a:pt x="621" y="339"/>
                  </a:lnTo>
                  <a:lnTo>
                    <a:pt x="627" y="339"/>
                  </a:lnTo>
                  <a:lnTo>
                    <a:pt x="634" y="339"/>
                  </a:lnTo>
                  <a:lnTo>
                    <a:pt x="634" y="333"/>
                  </a:lnTo>
                  <a:lnTo>
                    <a:pt x="640" y="333"/>
                  </a:lnTo>
                  <a:lnTo>
                    <a:pt x="647" y="333"/>
                  </a:lnTo>
                  <a:lnTo>
                    <a:pt x="653" y="326"/>
                  </a:lnTo>
                  <a:lnTo>
                    <a:pt x="653" y="320"/>
                  </a:lnTo>
                  <a:lnTo>
                    <a:pt x="659" y="320"/>
                  </a:lnTo>
                  <a:lnTo>
                    <a:pt x="659" y="314"/>
                  </a:lnTo>
                  <a:lnTo>
                    <a:pt x="666" y="314"/>
                  </a:lnTo>
                  <a:lnTo>
                    <a:pt x="672" y="314"/>
                  </a:lnTo>
                  <a:lnTo>
                    <a:pt x="672" y="307"/>
                  </a:lnTo>
                  <a:lnTo>
                    <a:pt x="672" y="301"/>
                  </a:lnTo>
                  <a:lnTo>
                    <a:pt x="679" y="301"/>
                  </a:lnTo>
                  <a:lnTo>
                    <a:pt x="685" y="294"/>
                  </a:lnTo>
                  <a:lnTo>
                    <a:pt x="685" y="288"/>
                  </a:lnTo>
                  <a:lnTo>
                    <a:pt x="685" y="282"/>
                  </a:lnTo>
                  <a:lnTo>
                    <a:pt x="685" y="275"/>
                  </a:lnTo>
                  <a:lnTo>
                    <a:pt x="691" y="275"/>
                  </a:lnTo>
                  <a:lnTo>
                    <a:pt x="691" y="269"/>
                  </a:lnTo>
                  <a:lnTo>
                    <a:pt x="691" y="262"/>
                  </a:lnTo>
                  <a:lnTo>
                    <a:pt x="691" y="256"/>
                  </a:lnTo>
                  <a:lnTo>
                    <a:pt x="685" y="256"/>
                  </a:lnTo>
                  <a:lnTo>
                    <a:pt x="685" y="250"/>
                  </a:lnTo>
                  <a:lnTo>
                    <a:pt x="691" y="243"/>
                  </a:lnTo>
                  <a:lnTo>
                    <a:pt x="685" y="237"/>
                  </a:lnTo>
                  <a:lnTo>
                    <a:pt x="685" y="230"/>
                  </a:lnTo>
                  <a:lnTo>
                    <a:pt x="691" y="230"/>
                  </a:lnTo>
                  <a:lnTo>
                    <a:pt x="691" y="224"/>
                  </a:lnTo>
                  <a:lnTo>
                    <a:pt x="691" y="218"/>
                  </a:lnTo>
                  <a:lnTo>
                    <a:pt x="685" y="211"/>
                  </a:lnTo>
                  <a:lnTo>
                    <a:pt x="685" y="205"/>
                  </a:lnTo>
                  <a:lnTo>
                    <a:pt x="691" y="205"/>
                  </a:lnTo>
                  <a:lnTo>
                    <a:pt x="691" y="198"/>
                  </a:lnTo>
                  <a:lnTo>
                    <a:pt x="698" y="198"/>
                  </a:lnTo>
                  <a:lnTo>
                    <a:pt x="698" y="192"/>
                  </a:lnTo>
                  <a:lnTo>
                    <a:pt x="691" y="192"/>
                  </a:lnTo>
                  <a:lnTo>
                    <a:pt x="698" y="186"/>
                  </a:lnTo>
                  <a:lnTo>
                    <a:pt x="698" y="179"/>
                  </a:lnTo>
                  <a:lnTo>
                    <a:pt x="691" y="179"/>
                  </a:lnTo>
                  <a:lnTo>
                    <a:pt x="691" y="173"/>
                  </a:lnTo>
                  <a:lnTo>
                    <a:pt x="691" y="166"/>
                  </a:lnTo>
                  <a:lnTo>
                    <a:pt x="691" y="160"/>
                  </a:lnTo>
                  <a:lnTo>
                    <a:pt x="691" y="154"/>
                  </a:lnTo>
                  <a:lnTo>
                    <a:pt x="698" y="154"/>
                  </a:lnTo>
                  <a:lnTo>
                    <a:pt x="698" y="147"/>
                  </a:lnTo>
                  <a:lnTo>
                    <a:pt x="691" y="147"/>
                  </a:lnTo>
                  <a:lnTo>
                    <a:pt x="685" y="147"/>
                  </a:lnTo>
                  <a:lnTo>
                    <a:pt x="691" y="147"/>
                  </a:lnTo>
                  <a:lnTo>
                    <a:pt x="691" y="141"/>
                  </a:lnTo>
                  <a:lnTo>
                    <a:pt x="685" y="141"/>
                  </a:lnTo>
                  <a:lnTo>
                    <a:pt x="679" y="141"/>
                  </a:lnTo>
                  <a:lnTo>
                    <a:pt x="679" y="134"/>
                  </a:lnTo>
                  <a:lnTo>
                    <a:pt x="685" y="134"/>
                  </a:lnTo>
                  <a:lnTo>
                    <a:pt x="685" y="128"/>
                  </a:lnTo>
                  <a:lnTo>
                    <a:pt x="679" y="128"/>
                  </a:lnTo>
                  <a:lnTo>
                    <a:pt x="679" y="122"/>
                  </a:lnTo>
                  <a:lnTo>
                    <a:pt x="679" y="115"/>
                  </a:lnTo>
                  <a:lnTo>
                    <a:pt x="679" y="122"/>
                  </a:lnTo>
                  <a:lnTo>
                    <a:pt x="685" y="122"/>
                  </a:lnTo>
                  <a:lnTo>
                    <a:pt x="685" y="115"/>
                  </a:lnTo>
                  <a:lnTo>
                    <a:pt x="685" y="109"/>
                  </a:lnTo>
                  <a:lnTo>
                    <a:pt x="685" y="102"/>
                  </a:lnTo>
                  <a:lnTo>
                    <a:pt x="679" y="102"/>
                  </a:lnTo>
                  <a:lnTo>
                    <a:pt x="679" y="96"/>
                  </a:lnTo>
                  <a:lnTo>
                    <a:pt x="679" y="90"/>
                  </a:lnTo>
                  <a:lnTo>
                    <a:pt x="679" y="83"/>
                  </a:lnTo>
                  <a:lnTo>
                    <a:pt x="679" y="77"/>
                  </a:lnTo>
                  <a:lnTo>
                    <a:pt x="672" y="77"/>
                  </a:lnTo>
                  <a:lnTo>
                    <a:pt x="672" y="70"/>
                  </a:lnTo>
                  <a:lnTo>
                    <a:pt x="666" y="64"/>
                  </a:lnTo>
                  <a:lnTo>
                    <a:pt x="666" y="58"/>
                  </a:lnTo>
                  <a:lnTo>
                    <a:pt x="666" y="51"/>
                  </a:lnTo>
                  <a:lnTo>
                    <a:pt x="666" y="45"/>
                  </a:lnTo>
                  <a:lnTo>
                    <a:pt x="672" y="45"/>
                  </a:lnTo>
                  <a:lnTo>
                    <a:pt x="672" y="38"/>
                  </a:lnTo>
                  <a:lnTo>
                    <a:pt x="666" y="38"/>
                  </a:lnTo>
                  <a:lnTo>
                    <a:pt x="666" y="32"/>
                  </a:lnTo>
                  <a:lnTo>
                    <a:pt x="666" y="26"/>
                  </a:lnTo>
                  <a:lnTo>
                    <a:pt x="672" y="26"/>
                  </a:lnTo>
                  <a:lnTo>
                    <a:pt x="672" y="19"/>
                  </a:lnTo>
                  <a:lnTo>
                    <a:pt x="666" y="19"/>
                  </a:lnTo>
                  <a:lnTo>
                    <a:pt x="666" y="13"/>
                  </a:lnTo>
                  <a:lnTo>
                    <a:pt x="672" y="13"/>
                  </a:lnTo>
                  <a:lnTo>
                    <a:pt x="672" y="6"/>
                  </a:lnTo>
                  <a:lnTo>
                    <a:pt x="679" y="6"/>
                  </a:lnTo>
                  <a:lnTo>
                    <a:pt x="679" y="0"/>
                  </a:lnTo>
                  <a:lnTo>
                    <a:pt x="704" y="0"/>
                  </a:lnTo>
                  <a:lnTo>
                    <a:pt x="749" y="6"/>
                  </a:lnTo>
                  <a:lnTo>
                    <a:pt x="787" y="6"/>
                  </a:lnTo>
                  <a:lnTo>
                    <a:pt x="800" y="6"/>
                  </a:lnTo>
                  <a:lnTo>
                    <a:pt x="832" y="6"/>
                  </a:lnTo>
                  <a:lnTo>
                    <a:pt x="845" y="6"/>
                  </a:lnTo>
                  <a:lnTo>
                    <a:pt x="871" y="6"/>
                  </a:lnTo>
                  <a:lnTo>
                    <a:pt x="883" y="6"/>
                  </a:lnTo>
                  <a:lnTo>
                    <a:pt x="909" y="6"/>
                  </a:lnTo>
                  <a:lnTo>
                    <a:pt x="928" y="6"/>
                  </a:lnTo>
                  <a:lnTo>
                    <a:pt x="935" y="6"/>
                  </a:lnTo>
                  <a:lnTo>
                    <a:pt x="948" y="6"/>
                  </a:lnTo>
                  <a:lnTo>
                    <a:pt x="960" y="6"/>
                  </a:lnTo>
                  <a:lnTo>
                    <a:pt x="980" y="0"/>
                  </a:lnTo>
                  <a:lnTo>
                    <a:pt x="986" y="0"/>
                  </a:lnTo>
                  <a:lnTo>
                    <a:pt x="1018" y="0"/>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endParaRPr lang="fr-FR" noProof="0" dirty="0"/>
            </a:p>
          </p:txBody>
        </p:sp>
        <p:sp>
          <p:nvSpPr>
            <p:cNvPr id="55" name="Freeform 229">
              <a:extLst>
                <a:ext uri="{FF2B5EF4-FFF2-40B4-BE49-F238E27FC236}">
                  <a16:creationId xmlns:a16="http://schemas.microsoft.com/office/drawing/2014/main" id="{D23DACAD-786F-80F2-0449-86F60E43B97B}"/>
                </a:ext>
              </a:extLst>
            </p:cNvPr>
            <p:cNvSpPr>
              <a:spLocks/>
            </p:cNvSpPr>
            <p:nvPr/>
          </p:nvSpPr>
          <p:spPr bwMode="gray">
            <a:xfrm>
              <a:off x="3678872" y="1770697"/>
              <a:ext cx="673717" cy="825628"/>
            </a:xfrm>
            <a:custGeom>
              <a:avLst/>
              <a:gdLst>
                <a:gd name="T0" fmla="*/ 999 w 1044"/>
                <a:gd name="T1" fmla="*/ 858 h 1146"/>
                <a:gd name="T2" fmla="*/ 948 w 1044"/>
                <a:gd name="T3" fmla="*/ 883 h 1146"/>
                <a:gd name="T4" fmla="*/ 909 w 1044"/>
                <a:gd name="T5" fmla="*/ 870 h 1146"/>
                <a:gd name="T6" fmla="*/ 877 w 1044"/>
                <a:gd name="T7" fmla="*/ 883 h 1146"/>
                <a:gd name="T8" fmla="*/ 852 w 1044"/>
                <a:gd name="T9" fmla="*/ 877 h 1146"/>
                <a:gd name="T10" fmla="*/ 826 w 1044"/>
                <a:gd name="T11" fmla="*/ 877 h 1146"/>
                <a:gd name="T12" fmla="*/ 807 w 1044"/>
                <a:gd name="T13" fmla="*/ 902 h 1146"/>
                <a:gd name="T14" fmla="*/ 756 w 1044"/>
                <a:gd name="T15" fmla="*/ 998 h 1146"/>
                <a:gd name="T16" fmla="*/ 762 w 1044"/>
                <a:gd name="T17" fmla="*/ 1050 h 1146"/>
                <a:gd name="T18" fmla="*/ 730 w 1044"/>
                <a:gd name="T19" fmla="*/ 1088 h 1146"/>
                <a:gd name="T20" fmla="*/ 743 w 1044"/>
                <a:gd name="T21" fmla="*/ 1133 h 1146"/>
                <a:gd name="T22" fmla="*/ 711 w 1044"/>
                <a:gd name="T23" fmla="*/ 1133 h 1146"/>
                <a:gd name="T24" fmla="*/ 672 w 1044"/>
                <a:gd name="T25" fmla="*/ 1139 h 1146"/>
                <a:gd name="T26" fmla="*/ 621 w 1044"/>
                <a:gd name="T27" fmla="*/ 1133 h 1146"/>
                <a:gd name="T28" fmla="*/ 602 w 1044"/>
                <a:gd name="T29" fmla="*/ 1107 h 1146"/>
                <a:gd name="T30" fmla="*/ 596 w 1044"/>
                <a:gd name="T31" fmla="*/ 1082 h 1146"/>
                <a:gd name="T32" fmla="*/ 551 w 1044"/>
                <a:gd name="T33" fmla="*/ 1088 h 1146"/>
                <a:gd name="T34" fmla="*/ 512 w 1044"/>
                <a:gd name="T35" fmla="*/ 1056 h 1146"/>
                <a:gd name="T36" fmla="*/ 512 w 1044"/>
                <a:gd name="T37" fmla="*/ 1018 h 1146"/>
                <a:gd name="T38" fmla="*/ 500 w 1044"/>
                <a:gd name="T39" fmla="*/ 1005 h 1146"/>
                <a:gd name="T40" fmla="*/ 487 w 1044"/>
                <a:gd name="T41" fmla="*/ 966 h 1146"/>
                <a:gd name="T42" fmla="*/ 448 w 1044"/>
                <a:gd name="T43" fmla="*/ 954 h 1146"/>
                <a:gd name="T44" fmla="*/ 455 w 1044"/>
                <a:gd name="T45" fmla="*/ 902 h 1146"/>
                <a:gd name="T46" fmla="*/ 448 w 1044"/>
                <a:gd name="T47" fmla="*/ 858 h 1146"/>
                <a:gd name="T48" fmla="*/ 455 w 1044"/>
                <a:gd name="T49" fmla="*/ 806 h 1146"/>
                <a:gd name="T50" fmla="*/ 461 w 1044"/>
                <a:gd name="T51" fmla="*/ 781 h 1146"/>
                <a:gd name="T52" fmla="*/ 487 w 1044"/>
                <a:gd name="T53" fmla="*/ 762 h 1146"/>
                <a:gd name="T54" fmla="*/ 448 w 1044"/>
                <a:gd name="T55" fmla="*/ 762 h 1146"/>
                <a:gd name="T56" fmla="*/ 416 w 1044"/>
                <a:gd name="T57" fmla="*/ 755 h 1146"/>
                <a:gd name="T58" fmla="*/ 423 w 1044"/>
                <a:gd name="T59" fmla="*/ 730 h 1146"/>
                <a:gd name="T60" fmla="*/ 403 w 1044"/>
                <a:gd name="T61" fmla="*/ 704 h 1146"/>
                <a:gd name="T62" fmla="*/ 403 w 1044"/>
                <a:gd name="T63" fmla="*/ 685 h 1146"/>
                <a:gd name="T64" fmla="*/ 384 w 1044"/>
                <a:gd name="T65" fmla="*/ 659 h 1146"/>
                <a:gd name="T66" fmla="*/ 359 w 1044"/>
                <a:gd name="T67" fmla="*/ 666 h 1146"/>
                <a:gd name="T68" fmla="*/ 314 w 1044"/>
                <a:gd name="T69" fmla="*/ 666 h 1146"/>
                <a:gd name="T70" fmla="*/ 288 w 1044"/>
                <a:gd name="T71" fmla="*/ 653 h 1146"/>
                <a:gd name="T72" fmla="*/ 256 w 1044"/>
                <a:gd name="T73" fmla="*/ 582 h 1146"/>
                <a:gd name="T74" fmla="*/ 186 w 1044"/>
                <a:gd name="T75" fmla="*/ 538 h 1146"/>
                <a:gd name="T76" fmla="*/ 122 w 1044"/>
                <a:gd name="T77" fmla="*/ 486 h 1146"/>
                <a:gd name="T78" fmla="*/ 71 w 1044"/>
                <a:gd name="T79" fmla="*/ 461 h 1146"/>
                <a:gd name="T80" fmla="*/ 58 w 1044"/>
                <a:gd name="T81" fmla="*/ 390 h 1146"/>
                <a:gd name="T82" fmla="*/ 58 w 1044"/>
                <a:gd name="T83" fmla="*/ 352 h 1146"/>
                <a:gd name="T84" fmla="*/ 83 w 1044"/>
                <a:gd name="T85" fmla="*/ 313 h 1146"/>
                <a:gd name="T86" fmla="*/ 109 w 1044"/>
                <a:gd name="T87" fmla="*/ 281 h 1146"/>
                <a:gd name="T88" fmla="*/ 109 w 1044"/>
                <a:gd name="T89" fmla="*/ 230 h 1146"/>
                <a:gd name="T90" fmla="*/ 115 w 1044"/>
                <a:gd name="T91" fmla="*/ 185 h 1146"/>
                <a:gd name="T92" fmla="*/ 147 w 1044"/>
                <a:gd name="T93" fmla="*/ 147 h 1146"/>
                <a:gd name="T94" fmla="*/ 154 w 1044"/>
                <a:gd name="T95" fmla="*/ 102 h 1146"/>
                <a:gd name="T96" fmla="*/ 122 w 1044"/>
                <a:gd name="T97" fmla="*/ 32 h 1146"/>
                <a:gd name="T98" fmla="*/ 51 w 1044"/>
                <a:gd name="T99" fmla="*/ 45 h 1146"/>
                <a:gd name="T100" fmla="*/ 0 w 1044"/>
                <a:gd name="T101" fmla="*/ 25 h 1146"/>
                <a:gd name="T102" fmla="*/ 32 w 1044"/>
                <a:gd name="T103" fmla="*/ 6 h 1146"/>
                <a:gd name="T104" fmla="*/ 160 w 1044"/>
                <a:gd name="T105" fmla="*/ 32 h 1146"/>
                <a:gd name="T106" fmla="*/ 371 w 1044"/>
                <a:gd name="T107" fmla="*/ 70 h 1146"/>
                <a:gd name="T108" fmla="*/ 589 w 1044"/>
                <a:gd name="T109" fmla="*/ 128 h 1146"/>
                <a:gd name="T110" fmla="*/ 596 w 1044"/>
                <a:gd name="T111" fmla="*/ 153 h 1146"/>
                <a:gd name="T112" fmla="*/ 589 w 1044"/>
                <a:gd name="T113" fmla="*/ 192 h 1146"/>
                <a:gd name="T114" fmla="*/ 916 w 1044"/>
                <a:gd name="T115" fmla="*/ 128 h 1146"/>
                <a:gd name="T116" fmla="*/ 922 w 1044"/>
                <a:gd name="T117" fmla="*/ 307 h 1146"/>
                <a:gd name="T118" fmla="*/ 845 w 1044"/>
                <a:gd name="T119" fmla="*/ 698 h 1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44" h="1146">
                  <a:moveTo>
                    <a:pt x="1044" y="838"/>
                  </a:moveTo>
                  <a:lnTo>
                    <a:pt x="1044" y="845"/>
                  </a:lnTo>
                  <a:lnTo>
                    <a:pt x="1037" y="851"/>
                  </a:lnTo>
                  <a:lnTo>
                    <a:pt x="1031" y="858"/>
                  </a:lnTo>
                  <a:lnTo>
                    <a:pt x="1025" y="851"/>
                  </a:lnTo>
                  <a:lnTo>
                    <a:pt x="1018" y="851"/>
                  </a:lnTo>
                  <a:lnTo>
                    <a:pt x="1012" y="851"/>
                  </a:lnTo>
                  <a:lnTo>
                    <a:pt x="1005" y="858"/>
                  </a:lnTo>
                  <a:lnTo>
                    <a:pt x="999" y="858"/>
                  </a:lnTo>
                  <a:lnTo>
                    <a:pt x="993" y="858"/>
                  </a:lnTo>
                  <a:lnTo>
                    <a:pt x="980" y="858"/>
                  </a:lnTo>
                  <a:lnTo>
                    <a:pt x="967" y="858"/>
                  </a:lnTo>
                  <a:lnTo>
                    <a:pt x="961" y="864"/>
                  </a:lnTo>
                  <a:lnTo>
                    <a:pt x="954" y="864"/>
                  </a:lnTo>
                  <a:lnTo>
                    <a:pt x="954" y="870"/>
                  </a:lnTo>
                  <a:lnTo>
                    <a:pt x="948" y="870"/>
                  </a:lnTo>
                  <a:lnTo>
                    <a:pt x="948" y="877"/>
                  </a:lnTo>
                  <a:lnTo>
                    <a:pt x="948" y="883"/>
                  </a:lnTo>
                  <a:lnTo>
                    <a:pt x="941" y="883"/>
                  </a:lnTo>
                  <a:lnTo>
                    <a:pt x="935" y="877"/>
                  </a:lnTo>
                  <a:lnTo>
                    <a:pt x="929" y="877"/>
                  </a:lnTo>
                  <a:lnTo>
                    <a:pt x="929" y="870"/>
                  </a:lnTo>
                  <a:lnTo>
                    <a:pt x="922" y="870"/>
                  </a:lnTo>
                  <a:lnTo>
                    <a:pt x="922" y="864"/>
                  </a:lnTo>
                  <a:lnTo>
                    <a:pt x="916" y="864"/>
                  </a:lnTo>
                  <a:lnTo>
                    <a:pt x="916" y="870"/>
                  </a:lnTo>
                  <a:lnTo>
                    <a:pt x="909" y="870"/>
                  </a:lnTo>
                  <a:lnTo>
                    <a:pt x="909" y="877"/>
                  </a:lnTo>
                  <a:lnTo>
                    <a:pt x="903" y="877"/>
                  </a:lnTo>
                  <a:lnTo>
                    <a:pt x="903" y="870"/>
                  </a:lnTo>
                  <a:lnTo>
                    <a:pt x="903" y="877"/>
                  </a:lnTo>
                  <a:lnTo>
                    <a:pt x="897" y="877"/>
                  </a:lnTo>
                  <a:lnTo>
                    <a:pt x="897" y="883"/>
                  </a:lnTo>
                  <a:lnTo>
                    <a:pt x="890" y="883"/>
                  </a:lnTo>
                  <a:lnTo>
                    <a:pt x="884" y="883"/>
                  </a:lnTo>
                  <a:lnTo>
                    <a:pt x="877" y="883"/>
                  </a:lnTo>
                  <a:lnTo>
                    <a:pt x="877" y="890"/>
                  </a:lnTo>
                  <a:lnTo>
                    <a:pt x="877" y="896"/>
                  </a:lnTo>
                  <a:lnTo>
                    <a:pt x="871" y="896"/>
                  </a:lnTo>
                  <a:lnTo>
                    <a:pt x="865" y="896"/>
                  </a:lnTo>
                  <a:lnTo>
                    <a:pt x="865" y="890"/>
                  </a:lnTo>
                  <a:lnTo>
                    <a:pt x="865" y="883"/>
                  </a:lnTo>
                  <a:lnTo>
                    <a:pt x="858" y="883"/>
                  </a:lnTo>
                  <a:lnTo>
                    <a:pt x="858" y="877"/>
                  </a:lnTo>
                  <a:lnTo>
                    <a:pt x="852" y="877"/>
                  </a:lnTo>
                  <a:lnTo>
                    <a:pt x="852" y="883"/>
                  </a:lnTo>
                  <a:lnTo>
                    <a:pt x="852" y="877"/>
                  </a:lnTo>
                  <a:lnTo>
                    <a:pt x="852" y="870"/>
                  </a:lnTo>
                  <a:lnTo>
                    <a:pt x="845" y="870"/>
                  </a:lnTo>
                  <a:lnTo>
                    <a:pt x="845" y="877"/>
                  </a:lnTo>
                  <a:lnTo>
                    <a:pt x="839" y="877"/>
                  </a:lnTo>
                  <a:lnTo>
                    <a:pt x="839" y="883"/>
                  </a:lnTo>
                  <a:lnTo>
                    <a:pt x="833" y="883"/>
                  </a:lnTo>
                  <a:lnTo>
                    <a:pt x="826" y="877"/>
                  </a:lnTo>
                  <a:lnTo>
                    <a:pt x="820" y="877"/>
                  </a:lnTo>
                  <a:lnTo>
                    <a:pt x="820" y="883"/>
                  </a:lnTo>
                  <a:lnTo>
                    <a:pt x="813" y="883"/>
                  </a:lnTo>
                  <a:lnTo>
                    <a:pt x="813" y="890"/>
                  </a:lnTo>
                  <a:lnTo>
                    <a:pt x="807" y="890"/>
                  </a:lnTo>
                  <a:lnTo>
                    <a:pt x="801" y="890"/>
                  </a:lnTo>
                  <a:lnTo>
                    <a:pt x="801" y="896"/>
                  </a:lnTo>
                  <a:lnTo>
                    <a:pt x="807" y="896"/>
                  </a:lnTo>
                  <a:lnTo>
                    <a:pt x="807" y="902"/>
                  </a:lnTo>
                  <a:lnTo>
                    <a:pt x="801" y="909"/>
                  </a:lnTo>
                  <a:lnTo>
                    <a:pt x="801" y="915"/>
                  </a:lnTo>
                  <a:lnTo>
                    <a:pt x="794" y="922"/>
                  </a:lnTo>
                  <a:lnTo>
                    <a:pt x="781" y="947"/>
                  </a:lnTo>
                  <a:lnTo>
                    <a:pt x="775" y="966"/>
                  </a:lnTo>
                  <a:lnTo>
                    <a:pt x="768" y="973"/>
                  </a:lnTo>
                  <a:lnTo>
                    <a:pt x="762" y="986"/>
                  </a:lnTo>
                  <a:lnTo>
                    <a:pt x="756" y="992"/>
                  </a:lnTo>
                  <a:lnTo>
                    <a:pt x="756" y="998"/>
                  </a:lnTo>
                  <a:lnTo>
                    <a:pt x="756" y="1005"/>
                  </a:lnTo>
                  <a:lnTo>
                    <a:pt x="756" y="1011"/>
                  </a:lnTo>
                  <a:lnTo>
                    <a:pt x="756" y="1018"/>
                  </a:lnTo>
                  <a:lnTo>
                    <a:pt x="762" y="1018"/>
                  </a:lnTo>
                  <a:lnTo>
                    <a:pt x="762" y="1024"/>
                  </a:lnTo>
                  <a:lnTo>
                    <a:pt x="762" y="1030"/>
                  </a:lnTo>
                  <a:lnTo>
                    <a:pt x="762" y="1037"/>
                  </a:lnTo>
                  <a:lnTo>
                    <a:pt x="762" y="1043"/>
                  </a:lnTo>
                  <a:lnTo>
                    <a:pt x="762" y="1050"/>
                  </a:lnTo>
                  <a:lnTo>
                    <a:pt x="756" y="1050"/>
                  </a:lnTo>
                  <a:lnTo>
                    <a:pt x="756" y="1056"/>
                  </a:lnTo>
                  <a:lnTo>
                    <a:pt x="749" y="1056"/>
                  </a:lnTo>
                  <a:lnTo>
                    <a:pt x="743" y="1056"/>
                  </a:lnTo>
                  <a:lnTo>
                    <a:pt x="736" y="1063"/>
                  </a:lnTo>
                  <a:lnTo>
                    <a:pt x="730" y="1069"/>
                  </a:lnTo>
                  <a:lnTo>
                    <a:pt x="730" y="1075"/>
                  </a:lnTo>
                  <a:lnTo>
                    <a:pt x="730" y="1082"/>
                  </a:lnTo>
                  <a:lnTo>
                    <a:pt x="730" y="1088"/>
                  </a:lnTo>
                  <a:lnTo>
                    <a:pt x="730" y="1095"/>
                  </a:lnTo>
                  <a:lnTo>
                    <a:pt x="736" y="1095"/>
                  </a:lnTo>
                  <a:lnTo>
                    <a:pt x="736" y="1101"/>
                  </a:lnTo>
                  <a:lnTo>
                    <a:pt x="730" y="1101"/>
                  </a:lnTo>
                  <a:lnTo>
                    <a:pt x="730" y="1107"/>
                  </a:lnTo>
                  <a:lnTo>
                    <a:pt x="730" y="1114"/>
                  </a:lnTo>
                  <a:lnTo>
                    <a:pt x="736" y="1120"/>
                  </a:lnTo>
                  <a:lnTo>
                    <a:pt x="743" y="1127"/>
                  </a:lnTo>
                  <a:lnTo>
                    <a:pt x="743" y="1133"/>
                  </a:lnTo>
                  <a:lnTo>
                    <a:pt x="736" y="1133"/>
                  </a:lnTo>
                  <a:lnTo>
                    <a:pt x="736" y="1139"/>
                  </a:lnTo>
                  <a:lnTo>
                    <a:pt x="730" y="1139"/>
                  </a:lnTo>
                  <a:lnTo>
                    <a:pt x="730" y="1146"/>
                  </a:lnTo>
                  <a:lnTo>
                    <a:pt x="724" y="1146"/>
                  </a:lnTo>
                  <a:lnTo>
                    <a:pt x="717" y="1146"/>
                  </a:lnTo>
                  <a:lnTo>
                    <a:pt x="717" y="1139"/>
                  </a:lnTo>
                  <a:lnTo>
                    <a:pt x="717" y="1133"/>
                  </a:lnTo>
                  <a:lnTo>
                    <a:pt x="711" y="1133"/>
                  </a:lnTo>
                  <a:lnTo>
                    <a:pt x="704" y="1133"/>
                  </a:lnTo>
                  <a:lnTo>
                    <a:pt x="704" y="1139"/>
                  </a:lnTo>
                  <a:lnTo>
                    <a:pt x="698" y="1139"/>
                  </a:lnTo>
                  <a:lnTo>
                    <a:pt x="698" y="1146"/>
                  </a:lnTo>
                  <a:lnTo>
                    <a:pt x="692" y="1146"/>
                  </a:lnTo>
                  <a:lnTo>
                    <a:pt x="685" y="1146"/>
                  </a:lnTo>
                  <a:lnTo>
                    <a:pt x="685" y="1139"/>
                  </a:lnTo>
                  <a:lnTo>
                    <a:pt x="679" y="1139"/>
                  </a:lnTo>
                  <a:lnTo>
                    <a:pt x="672" y="1139"/>
                  </a:lnTo>
                  <a:lnTo>
                    <a:pt x="666" y="1139"/>
                  </a:lnTo>
                  <a:lnTo>
                    <a:pt x="660" y="1139"/>
                  </a:lnTo>
                  <a:lnTo>
                    <a:pt x="653" y="1146"/>
                  </a:lnTo>
                  <a:lnTo>
                    <a:pt x="647" y="1146"/>
                  </a:lnTo>
                  <a:lnTo>
                    <a:pt x="640" y="1146"/>
                  </a:lnTo>
                  <a:lnTo>
                    <a:pt x="634" y="1139"/>
                  </a:lnTo>
                  <a:lnTo>
                    <a:pt x="628" y="1139"/>
                  </a:lnTo>
                  <a:lnTo>
                    <a:pt x="628" y="1133"/>
                  </a:lnTo>
                  <a:lnTo>
                    <a:pt x="621" y="1133"/>
                  </a:lnTo>
                  <a:lnTo>
                    <a:pt x="621" y="1127"/>
                  </a:lnTo>
                  <a:lnTo>
                    <a:pt x="621" y="1120"/>
                  </a:lnTo>
                  <a:lnTo>
                    <a:pt x="615" y="1120"/>
                  </a:lnTo>
                  <a:lnTo>
                    <a:pt x="615" y="1114"/>
                  </a:lnTo>
                  <a:lnTo>
                    <a:pt x="608" y="1114"/>
                  </a:lnTo>
                  <a:lnTo>
                    <a:pt x="602" y="1114"/>
                  </a:lnTo>
                  <a:lnTo>
                    <a:pt x="596" y="1114"/>
                  </a:lnTo>
                  <a:lnTo>
                    <a:pt x="596" y="1107"/>
                  </a:lnTo>
                  <a:lnTo>
                    <a:pt x="602" y="1107"/>
                  </a:lnTo>
                  <a:lnTo>
                    <a:pt x="602" y="1101"/>
                  </a:lnTo>
                  <a:lnTo>
                    <a:pt x="602" y="1095"/>
                  </a:lnTo>
                  <a:lnTo>
                    <a:pt x="608" y="1095"/>
                  </a:lnTo>
                  <a:lnTo>
                    <a:pt x="615" y="1095"/>
                  </a:lnTo>
                  <a:lnTo>
                    <a:pt x="615" y="1088"/>
                  </a:lnTo>
                  <a:lnTo>
                    <a:pt x="615" y="1082"/>
                  </a:lnTo>
                  <a:lnTo>
                    <a:pt x="608" y="1082"/>
                  </a:lnTo>
                  <a:lnTo>
                    <a:pt x="602" y="1082"/>
                  </a:lnTo>
                  <a:lnTo>
                    <a:pt x="596" y="1082"/>
                  </a:lnTo>
                  <a:lnTo>
                    <a:pt x="589" y="1082"/>
                  </a:lnTo>
                  <a:lnTo>
                    <a:pt x="589" y="1088"/>
                  </a:lnTo>
                  <a:lnTo>
                    <a:pt x="583" y="1088"/>
                  </a:lnTo>
                  <a:lnTo>
                    <a:pt x="583" y="1082"/>
                  </a:lnTo>
                  <a:lnTo>
                    <a:pt x="576" y="1082"/>
                  </a:lnTo>
                  <a:lnTo>
                    <a:pt x="570" y="1082"/>
                  </a:lnTo>
                  <a:lnTo>
                    <a:pt x="564" y="1082"/>
                  </a:lnTo>
                  <a:lnTo>
                    <a:pt x="557" y="1088"/>
                  </a:lnTo>
                  <a:lnTo>
                    <a:pt x="551" y="1088"/>
                  </a:lnTo>
                  <a:lnTo>
                    <a:pt x="544" y="1082"/>
                  </a:lnTo>
                  <a:lnTo>
                    <a:pt x="538" y="1082"/>
                  </a:lnTo>
                  <a:lnTo>
                    <a:pt x="538" y="1075"/>
                  </a:lnTo>
                  <a:lnTo>
                    <a:pt x="538" y="1069"/>
                  </a:lnTo>
                  <a:lnTo>
                    <a:pt x="532" y="1069"/>
                  </a:lnTo>
                  <a:lnTo>
                    <a:pt x="525" y="1069"/>
                  </a:lnTo>
                  <a:lnTo>
                    <a:pt x="519" y="1069"/>
                  </a:lnTo>
                  <a:lnTo>
                    <a:pt x="519" y="1063"/>
                  </a:lnTo>
                  <a:lnTo>
                    <a:pt x="512" y="1056"/>
                  </a:lnTo>
                  <a:lnTo>
                    <a:pt x="519" y="1056"/>
                  </a:lnTo>
                  <a:lnTo>
                    <a:pt x="519" y="1050"/>
                  </a:lnTo>
                  <a:lnTo>
                    <a:pt x="525" y="1050"/>
                  </a:lnTo>
                  <a:lnTo>
                    <a:pt x="525" y="1043"/>
                  </a:lnTo>
                  <a:lnTo>
                    <a:pt x="519" y="1037"/>
                  </a:lnTo>
                  <a:lnTo>
                    <a:pt x="519" y="1030"/>
                  </a:lnTo>
                  <a:lnTo>
                    <a:pt x="519" y="1024"/>
                  </a:lnTo>
                  <a:lnTo>
                    <a:pt x="512" y="1024"/>
                  </a:lnTo>
                  <a:lnTo>
                    <a:pt x="512" y="1018"/>
                  </a:lnTo>
                  <a:lnTo>
                    <a:pt x="519" y="1018"/>
                  </a:lnTo>
                  <a:lnTo>
                    <a:pt x="512" y="1018"/>
                  </a:lnTo>
                  <a:lnTo>
                    <a:pt x="506" y="1018"/>
                  </a:lnTo>
                  <a:lnTo>
                    <a:pt x="506" y="1024"/>
                  </a:lnTo>
                  <a:lnTo>
                    <a:pt x="500" y="1024"/>
                  </a:lnTo>
                  <a:lnTo>
                    <a:pt x="500" y="1018"/>
                  </a:lnTo>
                  <a:lnTo>
                    <a:pt x="506" y="1011"/>
                  </a:lnTo>
                  <a:lnTo>
                    <a:pt x="506" y="1005"/>
                  </a:lnTo>
                  <a:lnTo>
                    <a:pt x="500" y="1005"/>
                  </a:lnTo>
                  <a:lnTo>
                    <a:pt x="500" y="998"/>
                  </a:lnTo>
                  <a:lnTo>
                    <a:pt x="506" y="998"/>
                  </a:lnTo>
                  <a:lnTo>
                    <a:pt x="506" y="992"/>
                  </a:lnTo>
                  <a:lnTo>
                    <a:pt x="506" y="986"/>
                  </a:lnTo>
                  <a:lnTo>
                    <a:pt x="506" y="979"/>
                  </a:lnTo>
                  <a:lnTo>
                    <a:pt x="500" y="979"/>
                  </a:lnTo>
                  <a:lnTo>
                    <a:pt x="500" y="973"/>
                  </a:lnTo>
                  <a:lnTo>
                    <a:pt x="493" y="973"/>
                  </a:lnTo>
                  <a:lnTo>
                    <a:pt x="487" y="966"/>
                  </a:lnTo>
                  <a:lnTo>
                    <a:pt x="480" y="966"/>
                  </a:lnTo>
                  <a:lnTo>
                    <a:pt x="474" y="966"/>
                  </a:lnTo>
                  <a:lnTo>
                    <a:pt x="468" y="966"/>
                  </a:lnTo>
                  <a:lnTo>
                    <a:pt x="468" y="960"/>
                  </a:lnTo>
                  <a:lnTo>
                    <a:pt x="461" y="960"/>
                  </a:lnTo>
                  <a:lnTo>
                    <a:pt x="461" y="966"/>
                  </a:lnTo>
                  <a:lnTo>
                    <a:pt x="455" y="960"/>
                  </a:lnTo>
                  <a:lnTo>
                    <a:pt x="448" y="960"/>
                  </a:lnTo>
                  <a:lnTo>
                    <a:pt x="448" y="954"/>
                  </a:lnTo>
                  <a:lnTo>
                    <a:pt x="448" y="947"/>
                  </a:lnTo>
                  <a:lnTo>
                    <a:pt x="448" y="941"/>
                  </a:lnTo>
                  <a:lnTo>
                    <a:pt x="448" y="934"/>
                  </a:lnTo>
                  <a:lnTo>
                    <a:pt x="455" y="934"/>
                  </a:lnTo>
                  <a:lnTo>
                    <a:pt x="455" y="928"/>
                  </a:lnTo>
                  <a:lnTo>
                    <a:pt x="455" y="922"/>
                  </a:lnTo>
                  <a:lnTo>
                    <a:pt x="455" y="915"/>
                  </a:lnTo>
                  <a:lnTo>
                    <a:pt x="455" y="909"/>
                  </a:lnTo>
                  <a:lnTo>
                    <a:pt x="455" y="902"/>
                  </a:lnTo>
                  <a:lnTo>
                    <a:pt x="448" y="896"/>
                  </a:lnTo>
                  <a:lnTo>
                    <a:pt x="448" y="890"/>
                  </a:lnTo>
                  <a:lnTo>
                    <a:pt x="448" y="883"/>
                  </a:lnTo>
                  <a:lnTo>
                    <a:pt x="448" y="877"/>
                  </a:lnTo>
                  <a:lnTo>
                    <a:pt x="448" y="870"/>
                  </a:lnTo>
                  <a:lnTo>
                    <a:pt x="448" y="864"/>
                  </a:lnTo>
                  <a:lnTo>
                    <a:pt x="448" y="858"/>
                  </a:lnTo>
                  <a:lnTo>
                    <a:pt x="455" y="858"/>
                  </a:lnTo>
                  <a:lnTo>
                    <a:pt x="448" y="858"/>
                  </a:lnTo>
                  <a:lnTo>
                    <a:pt x="448" y="851"/>
                  </a:lnTo>
                  <a:lnTo>
                    <a:pt x="448" y="845"/>
                  </a:lnTo>
                  <a:lnTo>
                    <a:pt x="455" y="845"/>
                  </a:lnTo>
                  <a:lnTo>
                    <a:pt x="455" y="838"/>
                  </a:lnTo>
                  <a:lnTo>
                    <a:pt x="455" y="832"/>
                  </a:lnTo>
                  <a:lnTo>
                    <a:pt x="455" y="826"/>
                  </a:lnTo>
                  <a:lnTo>
                    <a:pt x="455" y="819"/>
                  </a:lnTo>
                  <a:lnTo>
                    <a:pt x="455" y="813"/>
                  </a:lnTo>
                  <a:lnTo>
                    <a:pt x="455" y="806"/>
                  </a:lnTo>
                  <a:lnTo>
                    <a:pt x="455" y="800"/>
                  </a:lnTo>
                  <a:lnTo>
                    <a:pt x="461" y="800"/>
                  </a:lnTo>
                  <a:lnTo>
                    <a:pt x="468" y="800"/>
                  </a:lnTo>
                  <a:lnTo>
                    <a:pt x="468" y="794"/>
                  </a:lnTo>
                  <a:lnTo>
                    <a:pt x="474" y="794"/>
                  </a:lnTo>
                  <a:lnTo>
                    <a:pt x="474" y="787"/>
                  </a:lnTo>
                  <a:lnTo>
                    <a:pt x="468" y="787"/>
                  </a:lnTo>
                  <a:lnTo>
                    <a:pt x="468" y="781"/>
                  </a:lnTo>
                  <a:lnTo>
                    <a:pt x="461" y="781"/>
                  </a:lnTo>
                  <a:lnTo>
                    <a:pt x="468" y="781"/>
                  </a:lnTo>
                  <a:lnTo>
                    <a:pt x="468" y="774"/>
                  </a:lnTo>
                  <a:lnTo>
                    <a:pt x="474" y="781"/>
                  </a:lnTo>
                  <a:lnTo>
                    <a:pt x="474" y="774"/>
                  </a:lnTo>
                  <a:lnTo>
                    <a:pt x="474" y="768"/>
                  </a:lnTo>
                  <a:lnTo>
                    <a:pt x="480" y="768"/>
                  </a:lnTo>
                  <a:lnTo>
                    <a:pt x="487" y="762"/>
                  </a:lnTo>
                  <a:lnTo>
                    <a:pt x="493" y="762"/>
                  </a:lnTo>
                  <a:lnTo>
                    <a:pt x="487" y="762"/>
                  </a:lnTo>
                  <a:lnTo>
                    <a:pt x="493" y="755"/>
                  </a:lnTo>
                  <a:lnTo>
                    <a:pt x="487" y="755"/>
                  </a:lnTo>
                  <a:lnTo>
                    <a:pt x="480" y="755"/>
                  </a:lnTo>
                  <a:lnTo>
                    <a:pt x="474" y="755"/>
                  </a:lnTo>
                  <a:lnTo>
                    <a:pt x="468" y="755"/>
                  </a:lnTo>
                  <a:lnTo>
                    <a:pt x="461" y="755"/>
                  </a:lnTo>
                  <a:lnTo>
                    <a:pt x="455" y="755"/>
                  </a:lnTo>
                  <a:lnTo>
                    <a:pt x="448" y="755"/>
                  </a:lnTo>
                  <a:lnTo>
                    <a:pt x="448" y="762"/>
                  </a:lnTo>
                  <a:lnTo>
                    <a:pt x="442" y="762"/>
                  </a:lnTo>
                  <a:lnTo>
                    <a:pt x="436" y="762"/>
                  </a:lnTo>
                  <a:lnTo>
                    <a:pt x="429" y="755"/>
                  </a:lnTo>
                  <a:lnTo>
                    <a:pt x="423" y="755"/>
                  </a:lnTo>
                  <a:lnTo>
                    <a:pt x="423" y="762"/>
                  </a:lnTo>
                  <a:lnTo>
                    <a:pt x="423" y="755"/>
                  </a:lnTo>
                  <a:lnTo>
                    <a:pt x="416" y="755"/>
                  </a:lnTo>
                  <a:lnTo>
                    <a:pt x="416" y="762"/>
                  </a:lnTo>
                  <a:lnTo>
                    <a:pt x="416" y="755"/>
                  </a:lnTo>
                  <a:lnTo>
                    <a:pt x="423" y="755"/>
                  </a:lnTo>
                  <a:lnTo>
                    <a:pt x="423" y="749"/>
                  </a:lnTo>
                  <a:lnTo>
                    <a:pt x="429" y="749"/>
                  </a:lnTo>
                  <a:lnTo>
                    <a:pt x="429" y="742"/>
                  </a:lnTo>
                  <a:lnTo>
                    <a:pt x="436" y="742"/>
                  </a:lnTo>
                  <a:lnTo>
                    <a:pt x="436" y="736"/>
                  </a:lnTo>
                  <a:lnTo>
                    <a:pt x="429" y="736"/>
                  </a:lnTo>
                  <a:lnTo>
                    <a:pt x="429" y="730"/>
                  </a:lnTo>
                  <a:lnTo>
                    <a:pt x="423" y="730"/>
                  </a:lnTo>
                  <a:lnTo>
                    <a:pt x="423" y="736"/>
                  </a:lnTo>
                  <a:lnTo>
                    <a:pt x="416" y="736"/>
                  </a:lnTo>
                  <a:lnTo>
                    <a:pt x="416" y="730"/>
                  </a:lnTo>
                  <a:lnTo>
                    <a:pt x="416" y="723"/>
                  </a:lnTo>
                  <a:lnTo>
                    <a:pt x="416" y="717"/>
                  </a:lnTo>
                  <a:lnTo>
                    <a:pt x="416" y="710"/>
                  </a:lnTo>
                  <a:lnTo>
                    <a:pt x="410" y="710"/>
                  </a:lnTo>
                  <a:lnTo>
                    <a:pt x="410" y="704"/>
                  </a:lnTo>
                  <a:lnTo>
                    <a:pt x="403" y="704"/>
                  </a:lnTo>
                  <a:lnTo>
                    <a:pt x="403" y="698"/>
                  </a:lnTo>
                  <a:lnTo>
                    <a:pt x="397" y="698"/>
                  </a:lnTo>
                  <a:lnTo>
                    <a:pt x="391" y="698"/>
                  </a:lnTo>
                  <a:lnTo>
                    <a:pt x="391" y="691"/>
                  </a:lnTo>
                  <a:lnTo>
                    <a:pt x="397" y="691"/>
                  </a:lnTo>
                  <a:lnTo>
                    <a:pt x="391" y="691"/>
                  </a:lnTo>
                  <a:lnTo>
                    <a:pt x="397" y="691"/>
                  </a:lnTo>
                  <a:lnTo>
                    <a:pt x="397" y="685"/>
                  </a:lnTo>
                  <a:lnTo>
                    <a:pt x="403" y="685"/>
                  </a:lnTo>
                  <a:lnTo>
                    <a:pt x="403" y="678"/>
                  </a:lnTo>
                  <a:lnTo>
                    <a:pt x="403" y="672"/>
                  </a:lnTo>
                  <a:lnTo>
                    <a:pt x="403" y="666"/>
                  </a:lnTo>
                  <a:lnTo>
                    <a:pt x="397" y="666"/>
                  </a:lnTo>
                  <a:lnTo>
                    <a:pt x="391" y="666"/>
                  </a:lnTo>
                  <a:lnTo>
                    <a:pt x="391" y="659"/>
                  </a:lnTo>
                  <a:lnTo>
                    <a:pt x="391" y="653"/>
                  </a:lnTo>
                  <a:lnTo>
                    <a:pt x="384" y="653"/>
                  </a:lnTo>
                  <a:lnTo>
                    <a:pt x="384" y="659"/>
                  </a:lnTo>
                  <a:lnTo>
                    <a:pt x="384" y="653"/>
                  </a:lnTo>
                  <a:lnTo>
                    <a:pt x="384" y="659"/>
                  </a:lnTo>
                  <a:lnTo>
                    <a:pt x="378" y="659"/>
                  </a:lnTo>
                  <a:lnTo>
                    <a:pt x="378" y="653"/>
                  </a:lnTo>
                  <a:lnTo>
                    <a:pt x="378" y="659"/>
                  </a:lnTo>
                  <a:lnTo>
                    <a:pt x="371" y="659"/>
                  </a:lnTo>
                  <a:lnTo>
                    <a:pt x="371" y="666"/>
                  </a:lnTo>
                  <a:lnTo>
                    <a:pt x="365" y="666"/>
                  </a:lnTo>
                  <a:lnTo>
                    <a:pt x="359" y="666"/>
                  </a:lnTo>
                  <a:lnTo>
                    <a:pt x="352" y="666"/>
                  </a:lnTo>
                  <a:lnTo>
                    <a:pt x="346" y="659"/>
                  </a:lnTo>
                  <a:lnTo>
                    <a:pt x="339" y="659"/>
                  </a:lnTo>
                  <a:lnTo>
                    <a:pt x="333" y="653"/>
                  </a:lnTo>
                  <a:lnTo>
                    <a:pt x="327" y="653"/>
                  </a:lnTo>
                  <a:lnTo>
                    <a:pt x="320" y="653"/>
                  </a:lnTo>
                  <a:lnTo>
                    <a:pt x="320" y="659"/>
                  </a:lnTo>
                  <a:lnTo>
                    <a:pt x="314" y="659"/>
                  </a:lnTo>
                  <a:lnTo>
                    <a:pt x="314" y="666"/>
                  </a:lnTo>
                  <a:lnTo>
                    <a:pt x="320" y="666"/>
                  </a:lnTo>
                  <a:lnTo>
                    <a:pt x="320" y="672"/>
                  </a:lnTo>
                  <a:lnTo>
                    <a:pt x="314" y="672"/>
                  </a:lnTo>
                  <a:lnTo>
                    <a:pt x="307" y="672"/>
                  </a:lnTo>
                  <a:lnTo>
                    <a:pt x="301" y="672"/>
                  </a:lnTo>
                  <a:lnTo>
                    <a:pt x="301" y="666"/>
                  </a:lnTo>
                  <a:lnTo>
                    <a:pt x="295" y="659"/>
                  </a:lnTo>
                  <a:lnTo>
                    <a:pt x="295" y="653"/>
                  </a:lnTo>
                  <a:lnTo>
                    <a:pt x="288" y="653"/>
                  </a:lnTo>
                  <a:lnTo>
                    <a:pt x="282" y="653"/>
                  </a:lnTo>
                  <a:lnTo>
                    <a:pt x="282" y="646"/>
                  </a:lnTo>
                  <a:lnTo>
                    <a:pt x="282" y="640"/>
                  </a:lnTo>
                  <a:lnTo>
                    <a:pt x="282" y="634"/>
                  </a:lnTo>
                  <a:lnTo>
                    <a:pt x="275" y="627"/>
                  </a:lnTo>
                  <a:lnTo>
                    <a:pt x="269" y="621"/>
                  </a:lnTo>
                  <a:lnTo>
                    <a:pt x="269" y="608"/>
                  </a:lnTo>
                  <a:lnTo>
                    <a:pt x="263" y="595"/>
                  </a:lnTo>
                  <a:lnTo>
                    <a:pt x="256" y="582"/>
                  </a:lnTo>
                  <a:lnTo>
                    <a:pt x="256" y="576"/>
                  </a:lnTo>
                  <a:lnTo>
                    <a:pt x="250" y="570"/>
                  </a:lnTo>
                  <a:lnTo>
                    <a:pt x="237" y="563"/>
                  </a:lnTo>
                  <a:lnTo>
                    <a:pt x="231" y="557"/>
                  </a:lnTo>
                  <a:lnTo>
                    <a:pt x="224" y="550"/>
                  </a:lnTo>
                  <a:lnTo>
                    <a:pt x="211" y="550"/>
                  </a:lnTo>
                  <a:lnTo>
                    <a:pt x="199" y="544"/>
                  </a:lnTo>
                  <a:lnTo>
                    <a:pt x="192" y="538"/>
                  </a:lnTo>
                  <a:lnTo>
                    <a:pt x="186" y="538"/>
                  </a:lnTo>
                  <a:lnTo>
                    <a:pt x="186" y="531"/>
                  </a:lnTo>
                  <a:lnTo>
                    <a:pt x="179" y="512"/>
                  </a:lnTo>
                  <a:lnTo>
                    <a:pt x="173" y="512"/>
                  </a:lnTo>
                  <a:lnTo>
                    <a:pt x="173" y="506"/>
                  </a:lnTo>
                  <a:lnTo>
                    <a:pt x="167" y="499"/>
                  </a:lnTo>
                  <a:lnTo>
                    <a:pt x="154" y="499"/>
                  </a:lnTo>
                  <a:lnTo>
                    <a:pt x="135" y="493"/>
                  </a:lnTo>
                  <a:lnTo>
                    <a:pt x="128" y="486"/>
                  </a:lnTo>
                  <a:lnTo>
                    <a:pt x="122" y="486"/>
                  </a:lnTo>
                  <a:lnTo>
                    <a:pt x="122" y="480"/>
                  </a:lnTo>
                  <a:lnTo>
                    <a:pt x="115" y="480"/>
                  </a:lnTo>
                  <a:lnTo>
                    <a:pt x="109" y="480"/>
                  </a:lnTo>
                  <a:lnTo>
                    <a:pt x="103" y="474"/>
                  </a:lnTo>
                  <a:lnTo>
                    <a:pt x="96" y="474"/>
                  </a:lnTo>
                  <a:lnTo>
                    <a:pt x="90" y="474"/>
                  </a:lnTo>
                  <a:lnTo>
                    <a:pt x="83" y="467"/>
                  </a:lnTo>
                  <a:lnTo>
                    <a:pt x="77" y="467"/>
                  </a:lnTo>
                  <a:lnTo>
                    <a:pt x="71" y="461"/>
                  </a:lnTo>
                  <a:lnTo>
                    <a:pt x="64" y="461"/>
                  </a:lnTo>
                  <a:lnTo>
                    <a:pt x="64" y="454"/>
                  </a:lnTo>
                  <a:lnTo>
                    <a:pt x="58" y="448"/>
                  </a:lnTo>
                  <a:lnTo>
                    <a:pt x="58" y="435"/>
                  </a:lnTo>
                  <a:lnTo>
                    <a:pt x="58" y="422"/>
                  </a:lnTo>
                  <a:lnTo>
                    <a:pt x="51" y="403"/>
                  </a:lnTo>
                  <a:lnTo>
                    <a:pt x="51" y="397"/>
                  </a:lnTo>
                  <a:lnTo>
                    <a:pt x="51" y="390"/>
                  </a:lnTo>
                  <a:lnTo>
                    <a:pt x="58" y="390"/>
                  </a:lnTo>
                  <a:lnTo>
                    <a:pt x="58" y="384"/>
                  </a:lnTo>
                  <a:lnTo>
                    <a:pt x="64" y="384"/>
                  </a:lnTo>
                  <a:lnTo>
                    <a:pt x="64" y="377"/>
                  </a:lnTo>
                  <a:lnTo>
                    <a:pt x="58" y="371"/>
                  </a:lnTo>
                  <a:lnTo>
                    <a:pt x="64" y="371"/>
                  </a:lnTo>
                  <a:lnTo>
                    <a:pt x="64" y="365"/>
                  </a:lnTo>
                  <a:lnTo>
                    <a:pt x="64" y="358"/>
                  </a:lnTo>
                  <a:lnTo>
                    <a:pt x="64" y="352"/>
                  </a:lnTo>
                  <a:lnTo>
                    <a:pt x="58" y="352"/>
                  </a:lnTo>
                  <a:lnTo>
                    <a:pt x="64" y="345"/>
                  </a:lnTo>
                  <a:lnTo>
                    <a:pt x="64" y="339"/>
                  </a:lnTo>
                  <a:lnTo>
                    <a:pt x="64" y="333"/>
                  </a:lnTo>
                  <a:lnTo>
                    <a:pt x="71" y="333"/>
                  </a:lnTo>
                  <a:lnTo>
                    <a:pt x="71" y="326"/>
                  </a:lnTo>
                  <a:lnTo>
                    <a:pt x="77" y="326"/>
                  </a:lnTo>
                  <a:lnTo>
                    <a:pt x="77" y="320"/>
                  </a:lnTo>
                  <a:lnTo>
                    <a:pt x="83" y="320"/>
                  </a:lnTo>
                  <a:lnTo>
                    <a:pt x="83" y="313"/>
                  </a:lnTo>
                  <a:lnTo>
                    <a:pt x="90" y="313"/>
                  </a:lnTo>
                  <a:lnTo>
                    <a:pt x="90" y="307"/>
                  </a:lnTo>
                  <a:lnTo>
                    <a:pt x="96" y="307"/>
                  </a:lnTo>
                  <a:lnTo>
                    <a:pt x="96" y="301"/>
                  </a:lnTo>
                  <a:lnTo>
                    <a:pt x="103" y="301"/>
                  </a:lnTo>
                  <a:lnTo>
                    <a:pt x="103" y="294"/>
                  </a:lnTo>
                  <a:lnTo>
                    <a:pt x="109" y="294"/>
                  </a:lnTo>
                  <a:lnTo>
                    <a:pt x="109" y="288"/>
                  </a:lnTo>
                  <a:lnTo>
                    <a:pt x="109" y="281"/>
                  </a:lnTo>
                  <a:lnTo>
                    <a:pt x="109" y="275"/>
                  </a:lnTo>
                  <a:lnTo>
                    <a:pt x="103" y="269"/>
                  </a:lnTo>
                  <a:lnTo>
                    <a:pt x="103" y="262"/>
                  </a:lnTo>
                  <a:lnTo>
                    <a:pt x="103" y="256"/>
                  </a:lnTo>
                  <a:lnTo>
                    <a:pt x="103" y="249"/>
                  </a:lnTo>
                  <a:lnTo>
                    <a:pt x="103" y="243"/>
                  </a:lnTo>
                  <a:lnTo>
                    <a:pt x="103" y="237"/>
                  </a:lnTo>
                  <a:lnTo>
                    <a:pt x="109" y="237"/>
                  </a:lnTo>
                  <a:lnTo>
                    <a:pt x="109" y="230"/>
                  </a:lnTo>
                  <a:lnTo>
                    <a:pt x="115" y="224"/>
                  </a:lnTo>
                  <a:lnTo>
                    <a:pt x="115" y="217"/>
                  </a:lnTo>
                  <a:lnTo>
                    <a:pt x="115" y="211"/>
                  </a:lnTo>
                  <a:lnTo>
                    <a:pt x="122" y="211"/>
                  </a:lnTo>
                  <a:lnTo>
                    <a:pt x="122" y="205"/>
                  </a:lnTo>
                  <a:lnTo>
                    <a:pt x="122" y="198"/>
                  </a:lnTo>
                  <a:lnTo>
                    <a:pt x="122" y="192"/>
                  </a:lnTo>
                  <a:lnTo>
                    <a:pt x="122" y="185"/>
                  </a:lnTo>
                  <a:lnTo>
                    <a:pt x="115" y="185"/>
                  </a:lnTo>
                  <a:lnTo>
                    <a:pt x="115" y="179"/>
                  </a:lnTo>
                  <a:lnTo>
                    <a:pt x="122" y="173"/>
                  </a:lnTo>
                  <a:lnTo>
                    <a:pt x="122" y="166"/>
                  </a:lnTo>
                  <a:lnTo>
                    <a:pt x="122" y="160"/>
                  </a:lnTo>
                  <a:lnTo>
                    <a:pt x="128" y="160"/>
                  </a:lnTo>
                  <a:lnTo>
                    <a:pt x="135" y="153"/>
                  </a:lnTo>
                  <a:lnTo>
                    <a:pt x="141" y="153"/>
                  </a:lnTo>
                  <a:lnTo>
                    <a:pt x="141" y="147"/>
                  </a:lnTo>
                  <a:lnTo>
                    <a:pt x="147" y="147"/>
                  </a:lnTo>
                  <a:lnTo>
                    <a:pt x="154" y="147"/>
                  </a:lnTo>
                  <a:lnTo>
                    <a:pt x="160" y="147"/>
                  </a:lnTo>
                  <a:lnTo>
                    <a:pt x="160" y="141"/>
                  </a:lnTo>
                  <a:lnTo>
                    <a:pt x="160" y="134"/>
                  </a:lnTo>
                  <a:lnTo>
                    <a:pt x="160" y="128"/>
                  </a:lnTo>
                  <a:lnTo>
                    <a:pt x="160" y="121"/>
                  </a:lnTo>
                  <a:lnTo>
                    <a:pt x="154" y="121"/>
                  </a:lnTo>
                  <a:lnTo>
                    <a:pt x="154" y="115"/>
                  </a:lnTo>
                  <a:lnTo>
                    <a:pt x="154" y="102"/>
                  </a:lnTo>
                  <a:lnTo>
                    <a:pt x="154" y="96"/>
                  </a:lnTo>
                  <a:lnTo>
                    <a:pt x="154" y="77"/>
                  </a:lnTo>
                  <a:lnTo>
                    <a:pt x="154" y="70"/>
                  </a:lnTo>
                  <a:lnTo>
                    <a:pt x="154" y="57"/>
                  </a:lnTo>
                  <a:lnTo>
                    <a:pt x="154" y="51"/>
                  </a:lnTo>
                  <a:lnTo>
                    <a:pt x="147" y="45"/>
                  </a:lnTo>
                  <a:lnTo>
                    <a:pt x="141" y="38"/>
                  </a:lnTo>
                  <a:lnTo>
                    <a:pt x="135" y="38"/>
                  </a:lnTo>
                  <a:lnTo>
                    <a:pt x="122" y="32"/>
                  </a:lnTo>
                  <a:lnTo>
                    <a:pt x="115" y="32"/>
                  </a:lnTo>
                  <a:lnTo>
                    <a:pt x="103" y="25"/>
                  </a:lnTo>
                  <a:lnTo>
                    <a:pt x="96" y="32"/>
                  </a:lnTo>
                  <a:lnTo>
                    <a:pt x="83" y="32"/>
                  </a:lnTo>
                  <a:lnTo>
                    <a:pt x="77" y="32"/>
                  </a:lnTo>
                  <a:lnTo>
                    <a:pt x="71" y="38"/>
                  </a:lnTo>
                  <a:lnTo>
                    <a:pt x="64" y="38"/>
                  </a:lnTo>
                  <a:lnTo>
                    <a:pt x="58" y="38"/>
                  </a:lnTo>
                  <a:lnTo>
                    <a:pt x="51" y="45"/>
                  </a:lnTo>
                  <a:lnTo>
                    <a:pt x="45" y="45"/>
                  </a:lnTo>
                  <a:lnTo>
                    <a:pt x="38" y="38"/>
                  </a:lnTo>
                  <a:lnTo>
                    <a:pt x="32" y="38"/>
                  </a:lnTo>
                  <a:lnTo>
                    <a:pt x="26" y="38"/>
                  </a:lnTo>
                  <a:lnTo>
                    <a:pt x="26" y="32"/>
                  </a:lnTo>
                  <a:lnTo>
                    <a:pt x="19" y="32"/>
                  </a:lnTo>
                  <a:lnTo>
                    <a:pt x="13" y="25"/>
                  </a:lnTo>
                  <a:lnTo>
                    <a:pt x="6" y="25"/>
                  </a:lnTo>
                  <a:lnTo>
                    <a:pt x="0" y="25"/>
                  </a:lnTo>
                  <a:lnTo>
                    <a:pt x="0" y="32"/>
                  </a:lnTo>
                  <a:lnTo>
                    <a:pt x="0" y="25"/>
                  </a:lnTo>
                  <a:lnTo>
                    <a:pt x="0" y="19"/>
                  </a:lnTo>
                  <a:lnTo>
                    <a:pt x="0" y="13"/>
                  </a:lnTo>
                  <a:lnTo>
                    <a:pt x="0" y="6"/>
                  </a:lnTo>
                  <a:lnTo>
                    <a:pt x="0" y="0"/>
                  </a:lnTo>
                  <a:lnTo>
                    <a:pt x="6" y="0"/>
                  </a:lnTo>
                  <a:lnTo>
                    <a:pt x="19" y="0"/>
                  </a:lnTo>
                  <a:lnTo>
                    <a:pt x="32" y="6"/>
                  </a:lnTo>
                  <a:lnTo>
                    <a:pt x="38" y="6"/>
                  </a:lnTo>
                  <a:lnTo>
                    <a:pt x="45" y="6"/>
                  </a:lnTo>
                  <a:lnTo>
                    <a:pt x="64" y="13"/>
                  </a:lnTo>
                  <a:lnTo>
                    <a:pt x="77" y="13"/>
                  </a:lnTo>
                  <a:lnTo>
                    <a:pt x="96" y="19"/>
                  </a:lnTo>
                  <a:lnTo>
                    <a:pt x="103" y="19"/>
                  </a:lnTo>
                  <a:lnTo>
                    <a:pt x="115" y="19"/>
                  </a:lnTo>
                  <a:lnTo>
                    <a:pt x="141" y="25"/>
                  </a:lnTo>
                  <a:lnTo>
                    <a:pt x="160" y="32"/>
                  </a:lnTo>
                  <a:lnTo>
                    <a:pt x="186" y="32"/>
                  </a:lnTo>
                  <a:lnTo>
                    <a:pt x="205" y="38"/>
                  </a:lnTo>
                  <a:lnTo>
                    <a:pt x="211" y="45"/>
                  </a:lnTo>
                  <a:lnTo>
                    <a:pt x="218" y="45"/>
                  </a:lnTo>
                  <a:lnTo>
                    <a:pt x="250" y="51"/>
                  </a:lnTo>
                  <a:lnTo>
                    <a:pt x="288" y="57"/>
                  </a:lnTo>
                  <a:lnTo>
                    <a:pt x="327" y="64"/>
                  </a:lnTo>
                  <a:lnTo>
                    <a:pt x="352" y="70"/>
                  </a:lnTo>
                  <a:lnTo>
                    <a:pt x="371" y="70"/>
                  </a:lnTo>
                  <a:lnTo>
                    <a:pt x="391" y="77"/>
                  </a:lnTo>
                  <a:lnTo>
                    <a:pt x="410" y="77"/>
                  </a:lnTo>
                  <a:lnTo>
                    <a:pt x="474" y="96"/>
                  </a:lnTo>
                  <a:lnTo>
                    <a:pt x="487" y="96"/>
                  </a:lnTo>
                  <a:lnTo>
                    <a:pt x="500" y="96"/>
                  </a:lnTo>
                  <a:lnTo>
                    <a:pt x="519" y="102"/>
                  </a:lnTo>
                  <a:lnTo>
                    <a:pt x="589" y="115"/>
                  </a:lnTo>
                  <a:lnTo>
                    <a:pt x="589" y="121"/>
                  </a:lnTo>
                  <a:lnTo>
                    <a:pt x="589" y="128"/>
                  </a:lnTo>
                  <a:lnTo>
                    <a:pt x="583" y="128"/>
                  </a:lnTo>
                  <a:lnTo>
                    <a:pt x="583" y="134"/>
                  </a:lnTo>
                  <a:lnTo>
                    <a:pt x="589" y="134"/>
                  </a:lnTo>
                  <a:lnTo>
                    <a:pt x="596" y="134"/>
                  </a:lnTo>
                  <a:lnTo>
                    <a:pt x="596" y="141"/>
                  </a:lnTo>
                  <a:lnTo>
                    <a:pt x="596" y="147"/>
                  </a:lnTo>
                  <a:lnTo>
                    <a:pt x="602" y="147"/>
                  </a:lnTo>
                  <a:lnTo>
                    <a:pt x="602" y="153"/>
                  </a:lnTo>
                  <a:lnTo>
                    <a:pt x="596" y="153"/>
                  </a:lnTo>
                  <a:lnTo>
                    <a:pt x="596" y="160"/>
                  </a:lnTo>
                  <a:lnTo>
                    <a:pt x="596" y="166"/>
                  </a:lnTo>
                  <a:lnTo>
                    <a:pt x="596" y="173"/>
                  </a:lnTo>
                  <a:lnTo>
                    <a:pt x="596" y="179"/>
                  </a:lnTo>
                  <a:lnTo>
                    <a:pt x="589" y="179"/>
                  </a:lnTo>
                  <a:lnTo>
                    <a:pt x="589" y="185"/>
                  </a:lnTo>
                  <a:lnTo>
                    <a:pt x="583" y="185"/>
                  </a:lnTo>
                  <a:lnTo>
                    <a:pt x="589" y="185"/>
                  </a:lnTo>
                  <a:lnTo>
                    <a:pt x="589" y="192"/>
                  </a:lnTo>
                  <a:lnTo>
                    <a:pt x="596" y="192"/>
                  </a:lnTo>
                  <a:lnTo>
                    <a:pt x="666" y="153"/>
                  </a:lnTo>
                  <a:lnTo>
                    <a:pt x="679" y="147"/>
                  </a:lnTo>
                  <a:lnTo>
                    <a:pt x="730" y="128"/>
                  </a:lnTo>
                  <a:lnTo>
                    <a:pt x="781" y="128"/>
                  </a:lnTo>
                  <a:lnTo>
                    <a:pt x="801" y="128"/>
                  </a:lnTo>
                  <a:lnTo>
                    <a:pt x="826" y="128"/>
                  </a:lnTo>
                  <a:lnTo>
                    <a:pt x="903" y="128"/>
                  </a:lnTo>
                  <a:lnTo>
                    <a:pt x="916" y="128"/>
                  </a:lnTo>
                  <a:lnTo>
                    <a:pt x="941" y="128"/>
                  </a:lnTo>
                  <a:lnTo>
                    <a:pt x="948" y="128"/>
                  </a:lnTo>
                  <a:lnTo>
                    <a:pt x="967" y="128"/>
                  </a:lnTo>
                  <a:lnTo>
                    <a:pt x="948" y="192"/>
                  </a:lnTo>
                  <a:lnTo>
                    <a:pt x="954" y="211"/>
                  </a:lnTo>
                  <a:lnTo>
                    <a:pt x="954" y="237"/>
                  </a:lnTo>
                  <a:lnTo>
                    <a:pt x="935" y="256"/>
                  </a:lnTo>
                  <a:lnTo>
                    <a:pt x="935" y="294"/>
                  </a:lnTo>
                  <a:lnTo>
                    <a:pt x="922" y="307"/>
                  </a:lnTo>
                  <a:lnTo>
                    <a:pt x="884" y="352"/>
                  </a:lnTo>
                  <a:lnTo>
                    <a:pt x="865" y="377"/>
                  </a:lnTo>
                  <a:lnTo>
                    <a:pt x="858" y="403"/>
                  </a:lnTo>
                  <a:lnTo>
                    <a:pt x="865" y="448"/>
                  </a:lnTo>
                  <a:lnTo>
                    <a:pt x="865" y="467"/>
                  </a:lnTo>
                  <a:lnTo>
                    <a:pt x="865" y="512"/>
                  </a:lnTo>
                  <a:lnTo>
                    <a:pt x="845" y="570"/>
                  </a:lnTo>
                  <a:lnTo>
                    <a:pt x="839" y="685"/>
                  </a:lnTo>
                  <a:lnTo>
                    <a:pt x="845" y="698"/>
                  </a:lnTo>
                  <a:lnTo>
                    <a:pt x="961" y="774"/>
                  </a:lnTo>
                  <a:lnTo>
                    <a:pt x="1044" y="838"/>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pPr algn="ctr">
                <a:lnSpc>
                  <a:spcPct val="107000"/>
                </a:lnSpc>
                <a:spcAft>
                  <a:spcPts val="800"/>
                </a:spcAft>
              </a:pPr>
              <a:r>
                <a:rPr lang="fr-FR" sz="1100" noProof="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56" name="Freeform 227">
              <a:extLst>
                <a:ext uri="{FF2B5EF4-FFF2-40B4-BE49-F238E27FC236}">
                  <a16:creationId xmlns:a16="http://schemas.microsoft.com/office/drawing/2014/main" id="{D864D773-3542-555D-4322-C45FF1860EEA}"/>
                </a:ext>
              </a:extLst>
            </p:cNvPr>
            <p:cNvSpPr>
              <a:spLocks/>
            </p:cNvSpPr>
            <p:nvPr/>
          </p:nvSpPr>
          <p:spPr bwMode="gray">
            <a:xfrm>
              <a:off x="3977881" y="2977587"/>
              <a:ext cx="752447" cy="931534"/>
            </a:xfrm>
            <a:custGeom>
              <a:avLst/>
              <a:gdLst>
                <a:gd name="T0" fmla="*/ 967 w 1166"/>
                <a:gd name="T1" fmla="*/ 864 h 1293"/>
                <a:gd name="T2" fmla="*/ 788 w 1166"/>
                <a:gd name="T3" fmla="*/ 877 h 1293"/>
                <a:gd name="T4" fmla="*/ 788 w 1166"/>
                <a:gd name="T5" fmla="*/ 922 h 1293"/>
                <a:gd name="T6" fmla="*/ 807 w 1166"/>
                <a:gd name="T7" fmla="*/ 980 h 1293"/>
                <a:gd name="T8" fmla="*/ 813 w 1166"/>
                <a:gd name="T9" fmla="*/ 1005 h 1293"/>
                <a:gd name="T10" fmla="*/ 820 w 1166"/>
                <a:gd name="T11" fmla="*/ 1044 h 1293"/>
                <a:gd name="T12" fmla="*/ 807 w 1166"/>
                <a:gd name="T13" fmla="*/ 1088 h 1293"/>
                <a:gd name="T14" fmla="*/ 807 w 1166"/>
                <a:gd name="T15" fmla="*/ 1146 h 1293"/>
                <a:gd name="T16" fmla="*/ 769 w 1166"/>
                <a:gd name="T17" fmla="*/ 1191 h 1293"/>
                <a:gd name="T18" fmla="*/ 724 w 1166"/>
                <a:gd name="T19" fmla="*/ 1217 h 1293"/>
                <a:gd name="T20" fmla="*/ 647 w 1166"/>
                <a:gd name="T21" fmla="*/ 1229 h 1293"/>
                <a:gd name="T22" fmla="*/ 583 w 1166"/>
                <a:gd name="T23" fmla="*/ 1229 h 1293"/>
                <a:gd name="T24" fmla="*/ 525 w 1166"/>
                <a:gd name="T25" fmla="*/ 1217 h 1293"/>
                <a:gd name="T26" fmla="*/ 461 w 1166"/>
                <a:gd name="T27" fmla="*/ 1236 h 1293"/>
                <a:gd name="T28" fmla="*/ 397 w 1166"/>
                <a:gd name="T29" fmla="*/ 1229 h 1293"/>
                <a:gd name="T30" fmla="*/ 307 w 1166"/>
                <a:gd name="T31" fmla="*/ 1268 h 1293"/>
                <a:gd name="T32" fmla="*/ 250 w 1166"/>
                <a:gd name="T33" fmla="*/ 1287 h 1293"/>
                <a:gd name="T34" fmla="*/ 211 w 1166"/>
                <a:gd name="T35" fmla="*/ 1236 h 1293"/>
                <a:gd name="T36" fmla="*/ 205 w 1166"/>
                <a:gd name="T37" fmla="*/ 1165 h 1293"/>
                <a:gd name="T38" fmla="*/ 199 w 1166"/>
                <a:gd name="T39" fmla="*/ 1095 h 1293"/>
                <a:gd name="T40" fmla="*/ 211 w 1166"/>
                <a:gd name="T41" fmla="*/ 1031 h 1293"/>
                <a:gd name="T42" fmla="*/ 231 w 1166"/>
                <a:gd name="T43" fmla="*/ 992 h 1293"/>
                <a:gd name="T44" fmla="*/ 282 w 1166"/>
                <a:gd name="T45" fmla="*/ 941 h 1293"/>
                <a:gd name="T46" fmla="*/ 327 w 1166"/>
                <a:gd name="T47" fmla="*/ 896 h 1293"/>
                <a:gd name="T48" fmla="*/ 301 w 1166"/>
                <a:gd name="T49" fmla="*/ 839 h 1293"/>
                <a:gd name="T50" fmla="*/ 256 w 1166"/>
                <a:gd name="T51" fmla="*/ 794 h 1293"/>
                <a:gd name="T52" fmla="*/ 231 w 1166"/>
                <a:gd name="T53" fmla="*/ 743 h 1293"/>
                <a:gd name="T54" fmla="*/ 186 w 1166"/>
                <a:gd name="T55" fmla="*/ 711 h 1293"/>
                <a:gd name="T56" fmla="*/ 147 w 1166"/>
                <a:gd name="T57" fmla="*/ 679 h 1293"/>
                <a:gd name="T58" fmla="*/ 109 w 1166"/>
                <a:gd name="T59" fmla="*/ 647 h 1293"/>
                <a:gd name="T60" fmla="*/ 19 w 1166"/>
                <a:gd name="T61" fmla="*/ 538 h 1293"/>
                <a:gd name="T62" fmla="*/ 13 w 1166"/>
                <a:gd name="T63" fmla="*/ 499 h 1293"/>
                <a:gd name="T64" fmla="*/ 19 w 1166"/>
                <a:gd name="T65" fmla="*/ 474 h 1293"/>
                <a:gd name="T66" fmla="*/ 58 w 1166"/>
                <a:gd name="T67" fmla="*/ 480 h 1293"/>
                <a:gd name="T68" fmla="*/ 77 w 1166"/>
                <a:gd name="T69" fmla="*/ 455 h 1293"/>
                <a:gd name="T70" fmla="*/ 115 w 1166"/>
                <a:gd name="T71" fmla="*/ 448 h 1293"/>
                <a:gd name="T72" fmla="*/ 135 w 1166"/>
                <a:gd name="T73" fmla="*/ 397 h 1293"/>
                <a:gd name="T74" fmla="*/ 173 w 1166"/>
                <a:gd name="T75" fmla="*/ 391 h 1293"/>
                <a:gd name="T76" fmla="*/ 199 w 1166"/>
                <a:gd name="T77" fmla="*/ 352 h 1293"/>
                <a:gd name="T78" fmla="*/ 231 w 1166"/>
                <a:gd name="T79" fmla="*/ 314 h 1293"/>
                <a:gd name="T80" fmla="*/ 256 w 1166"/>
                <a:gd name="T81" fmla="*/ 288 h 1293"/>
                <a:gd name="T82" fmla="*/ 288 w 1166"/>
                <a:gd name="T83" fmla="*/ 263 h 1293"/>
                <a:gd name="T84" fmla="*/ 314 w 1166"/>
                <a:gd name="T85" fmla="*/ 231 h 1293"/>
                <a:gd name="T86" fmla="*/ 359 w 1166"/>
                <a:gd name="T87" fmla="*/ 231 h 1293"/>
                <a:gd name="T88" fmla="*/ 384 w 1166"/>
                <a:gd name="T89" fmla="*/ 250 h 1293"/>
                <a:gd name="T90" fmla="*/ 423 w 1166"/>
                <a:gd name="T91" fmla="*/ 275 h 1293"/>
                <a:gd name="T92" fmla="*/ 474 w 1166"/>
                <a:gd name="T93" fmla="*/ 275 h 1293"/>
                <a:gd name="T94" fmla="*/ 512 w 1166"/>
                <a:gd name="T95" fmla="*/ 269 h 1293"/>
                <a:gd name="T96" fmla="*/ 551 w 1166"/>
                <a:gd name="T97" fmla="*/ 237 h 1293"/>
                <a:gd name="T98" fmla="*/ 576 w 1166"/>
                <a:gd name="T99" fmla="*/ 205 h 1293"/>
                <a:gd name="T100" fmla="*/ 564 w 1166"/>
                <a:gd name="T101" fmla="*/ 122 h 1293"/>
                <a:gd name="T102" fmla="*/ 640 w 1166"/>
                <a:gd name="T103" fmla="*/ 19 h 1293"/>
                <a:gd name="T104" fmla="*/ 743 w 1166"/>
                <a:gd name="T105" fmla="*/ 45 h 1293"/>
                <a:gd name="T106" fmla="*/ 788 w 1166"/>
                <a:gd name="T107" fmla="*/ 58 h 1293"/>
                <a:gd name="T108" fmla="*/ 871 w 1166"/>
                <a:gd name="T109" fmla="*/ 45 h 1293"/>
                <a:gd name="T110" fmla="*/ 941 w 1166"/>
                <a:gd name="T111" fmla="*/ 0 h 1293"/>
                <a:gd name="T112" fmla="*/ 1127 w 1166"/>
                <a:gd name="T113" fmla="*/ 179 h 1293"/>
                <a:gd name="T114" fmla="*/ 1166 w 1166"/>
                <a:gd name="T115" fmla="*/ 749 h 1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66" h="1293">
                  <a:moveTo>
                    <a:pt x="1140" y="858"/>
                  </a:moveTo>
                  <a:lnTo>
                    <a:pt x="1108" y="858"/>
                  </a:lnTo>
                  <a:lnTo>
                    <a:pt x="1102" y="858"/>
                  </a:lnTo>
                  <a:lnTo>
                    <a:pt x="1082" y="864"/>
                  </a:lnTo>
                  <a:lnTo>
                    <a:pt x="1070" y="864"/>
                  </a:lnTo>
                  <a:lnTo>
                    <a:pt x="1057" y="864"/>
                  </a:lnTo>
                  <a:lnTo>
                    <a:pt x="1050" y="864"/>
                  </a:lnTo>
                  <a:lnTo>
                    <a:pt x="1031" y="864"/>
                  </a:lnTo>
                  <a:lnTo>
                    <a:pt x="1005" y="864"/>
                  </a:lnTo>
                  <a:lnTo>
                    <a:pt x="993" y="864"/>
                  </a:lnTo>
                  <a:lnTo>
                    <a:pt x="967" y="864"/>
                  </a:lnTo>
                  <a:lnTo>
                    <a:pt x="954" y="864"/>
                  </a:lnTo>
                  <a:lnTo>
                    <a:pt x="922" y="864"/>
                  </a:lnTo>
                  <a:lnTo>
                    <a:pt x="909" y="864"/>
                  </a:lnTo>
                  <a:lnTo>
                    <a:pt x="871" y="864"/>
                  </a:lnTo>
                  <a:lnTo>
                    <a:pt x="826" y="858"/>
                  </a:lnTo>
                  <a:lnTo>
                    <a:pt x="801" y="858"/>
                  </a:lnTo>
                  <a:lnTo>
                    <a:pt x="801" y="864"/>
                  </a:lnTo>
                  <a:lnTo>
                    <a:pt x="794" y="864"/>
                  </a:lnTo>
                  <a:lnTo>
                    <a:pt x="794" y="871"/>
                  </a:lnTo>
                  <a:lnTo>
                    <a:pt x="788" y="871"/>
                  </a:lnTo>
                  <a:lnTo>
                    <a:pt x="788" y="877"/>
                  </a:lnTo>
                  <a:lnTo>
                    <a:pt x="794" y="877"/>
                  </a:lnTo>
                  <a:lnTo>
                    <a:pt x="794" y="884"/>
                  </a:lnTo>
                  <a:lnTo>
                    <a:pt x="788" y="884"/>
                  </a:lnTo>
                  <a:lnTo>
                    <a:pt x="788" y="890"/>
                  </a:lnTo>
                  <a:lnTo>
                    <a:pt x="788" y="896"/>
                  </a:lnTo>
                  <a:lnTo>
                    <a:pt x="794" y="896"/>
                  </a:lnTo>
                  <a:lnTo>
                    <a:pt x="794" y="903"/>
                  </a:lnTo>
                  <a:lnTo>
                    <a:pt x="788" y="903"/>
                  </a:lnTo>
                  <a:lnTo>
                    <a:pt x="788" y="909"/>
                  </a:lnTo>
                  <a:lnTo>
                    <a:pt x="788" y="916"/>
                  </a:lnTo>
                  <a:lnTo>
                    <a:pt x="788" y="922"/>
                  </a:lnTo>
                  <a:lnTo>
                    <a:pt x="794" y="928"/>
                  </a:lnTo>
                  <a:lnTo>
                    <a:pt x="794" y="935"/>
                  </a:lnTo>
                  <a:lnTo>
                    <a:pt x="801" y="935"/>
                  </a:lnTo>
                  <a:lnTo>
                    <a:pt x="801" y="941"/>
                  </a:lnTo>
                  <a:lnTo>
                    <a:pt x="801" y="948"/>
                  </a:lnTo>
                  <a:lnTo>
                    <a:pt x="801" y="954"/>
                  </a:lnTo>
                  <a:lnTo>
                    <a:pt x="801" y="960"/>
                  </a:lnTo>
                  <a:lnTo>
                    <a:pt x="807" y="960"/>
                  </a:lnTo>
                  <a:lnTo>
                    <a:pt x="807" y="967"/>
                  </a:lnTo>
                  <a:lnTo>
                    <a:pt x="807" y="973"/>
                  </a:lnTo>
                  <a:lnTo>
                    <a:pt x="807" y="980"/>
                  </a:lnTo>
                  <a:lnTo>
                    <a:pt x="801" y="980"/>
                  </a:lnTo>
                  <a:lnTo>
                    <a:pt x="801" y="973"/>
                  </a:lnTo>
                  <a:lnTo>
                    <a:pt x="801" y="980"/>
                  </a:lnTo>
                  <a:lnTo>
                    <a:pt x="801" y="986"/>
                  </a:lnTo>
                  <a:lnTo>
                    <a:pt x="807" y="986"/>
                  </a:lnTo>
                  <a:lnTo>
                    <a:pt x="807" y="992"/>
                  </a:lnTo>
                  <a:lnTo>
                    <a:pt x="801" y="992"/>
                  </a:lnTo>
                  <a:lnTo>
                    <a:pt x="801" y="999"/>
                  </a:lnTo>
                  <a:lnTo>
                    <a:pt x="807" y="999"/>
                  </a:lnTo>
                  <a:lnTo>
                    <a:pt x="813" y="999"/>
                  </a:lnTo>
                  <a:lnTo>
                    <a:pt x="813" y="1005"/>
                  </a:lnTo>
                  <a:lnTo>
                    <a:pt x="807" y="1005"/>
                  </a:lnTo>
                  <a:lnTo>
                    <a:pt x="813" y="1005"/>
                  </a:lnTo>
                  <a:lnTo>
                    <a:pt x="820" y="1005"/>
                  </a:lnTo>
                  <a:lnTo>
                    <a:pt x="820" y="1012"/>
                  </a:lnTo>
                  <a:lnTo>
                    <a:pt x="813" y="1012"/>
                  </a:lnTo>
                  <a:lnTo>
                    <a:pt x="813" y="1018"/>
                  </a:lnTo>
                  <a:lnTo>
                    <a:pt x="813" y="1024"/>
                  </a:lnTo>
                  <a:lnTo>
                    <a:pt x="813" y="1031"/>
                  </a:lnTo>
                  <a:lnTo>
                    <a:pt x="813" y="1037"/>
                  </a:lnTo>
                  <a:lnTo>
                    <a:pt x="820" y="1037"/>
                  </a:lnTo>
                  <a:lnTo>
                    <a:pt x="820" y="1044"/>
                  </a:lnTo>
                  <a:lnTo>
                    <a:pt x="813" y="1050"/>
                  </a:lnTo>
                  <a:lnTo>
                    <a:pt x="820" y="1050"/>
                  </a:lnTo>
                  <a:lnTo>
                    <a:pt x="820" y="1056"/>
                  </a:lnTo>
                  <a:lnTo>
                    <a:pt x="813" y="1056"/>
                  </a:lnTo>
                  <a:lnTo>
                    <a:pt x="813" y="1063"/>
                  </a:lnTo>
                  <a:lnTo>
                    <a:pt x="807" y="1063"/>
                  </a:lnTo>
                  <a:lnTo>
                    <a:pt x="807" y="1069"/>
                  </a:lnTo>
                  <a:lnTo>
                    <a:pt x="813" y="1076"/>
                  </a:lnTo>
                  <a:lnTo>
                    <a:pt x="813" y="1082"/>
                  </a:lnTo>
                  <a:lnTo>
                    <a:pt x="813" y="1088"/>
                  </a:lnTo>
                  <a:lnTo>
                    <a:pt x="807" y="1088"/>
                  </a:lnTo>
                  <a:lnTo>
                    <a:pt x="807" y="1095"/>
                  </a:lnTo>
                  <a:lnTo>
                    <a:pt x="813" y="1101"/>
                  </a:lnTo>
                  <a:lnTo>
                    <a:pt x="807" y="1108"/>
                  </a:lnTo>
                  <a:lnTo>
                    <a:pt x="807" y="1114"/>
                  </a:lnTo>
                  <a:lnTo>
                    <a:pt x="813" y="1114"/>
                  </a:lnTo>
                  <a:lnTo>
                    <a:pt x="813" y="1120"/>
                  </a:lnTo>
                  <a:lnTo>
                    <a:pt x="813" y="1127"/>
                  </a:lnTo>
                  <a:lnTo>
                    <a:pt x="813" y="1133"/>
                  </a:lnTo>
                  <a:lnTo>
                    <a:pt x="807" y="1133"/>
                  </a:lnTo>
                  <a:lnTo>
                    <a:pt x="807" y="1140"/>
                  </a:lnTo>
                  <a:lnTo>
                    <a:pt x="807" y="1146"/>
                  </a:lnTo>
                  <a:lnTo>
                    <a:pt x="807" y="1152"/>
                  </a:lnTo>
                  <a:lnTo>
                    <a:pt x="801" y="1159"/>
                  </a:lnTo>
                  <a:lnTo>
                    <a:pt x="794" y="1159"/>
                  </a:lnTo>
                  <a:lnTo>
                    <a:pt x="794" y="1165"/>
                  </a:lnTo>
                  <a:lnTo>
                    <a:pt x="794" y="1172"/>
                  </a:lnTo>
                  <a:lnTo>
                    <a:pt x="788" y="1172"/>
                  </a:lnTo>
                  <a:lnTo>
                    <a:pt x="781" y="1172"/>
                  </a:lnTo>
                  <a:lnTo>
                    <a:pt x="781" y="1178"/>
                  </a:lnTo>
                  <a:lnTo>
                    <a:pt x="775" y="1178"/>
                  </a:lnTo>
                  <a:lnTo>
                    <a:pt x="775" y="1184"/>
                  </a:lnTo>
                  <a:lnTo>
                    <a:pt x="769" y="1191"/>
                  </a:lnTo>
                  <a:lnTo>
                    <a:pt x="762" y="1191"/>
                  </a:lnTo>
                  <a:lnTo>
                    <a:pt x="756" y="1191"/>
                  </a:lnTo>
                  <a:lnTo>
                    <a:pt x="756" y="1197"/>
                  </a:lnTo>
                  <a:lnTo>
                    <a:pt x="749" y="1197"/>
                  </a:lnTo>
                  <a:lnTo>
                    <a:pt x="743" y="1197"/>
                  </a:lnTo>
                  <a:lnTo>
                    <a:pt x="743" y="1204"/>
                  </a:lnTo>
                  <a:lnTo>
                    <a:pt x="737" y="1204"/>
                  </a:lnTo>
                  <a:lnTo>
                    <a:pt x="737" y="1210"/>
                  </a:lnTo>
                  <a:lnTo>
                    <a:pt x="730" y="1210"/>
                  </a:lnTo>
                  <a:lnTo>
                    <a:pt x="730" y="1217"/>
                  </a:lnTo>
                  <a:lnTo>
                    <a:pt x="724" y="1217"/>
                  </a:lnTo>
                  <a:lnTo>
                    <a:pt x="717" y="1217"/>
                  </a:lnTo>
                  <a:lnTo>
                    <a:pt x="711" y="1217"/>
                  </a:lnTo>
                  <a:lnTo>
                    <a:pt x="698" y="1223"/>
                  </a:lnTo>
                  <a:lnTo>
                    <a:pt x="692" y="1223"/>
                  </a:lnTo>
                  <a:lnTo>
                    <a:pt x="685" y="1223"/>
                  </a:lnTo>
                  <a:lnTo>
                    <a:pt x="679" y="1223"/>
                  </a:lnTo>
                  <a:lnTo>
                    <a:pt x="672" y="1223"/>
                  </a:lnTo>
                  <a:lnTo>
                    <a:pt x="666" y="1229"/>
                  </a:lnTo>
                  <a:lnTo>
                    <a:pt x="660" y="1229"/>
                  </a:lnTo>
                  <a:lnTo>
                    <a:pt x="653" y="1229"/>
                  </a:lnTo>
                  <a:lnTo>
                    <a:pt x="647" y="1229"/>
                  </a:lnTo>
                  <a:lnTo>
                    <a:pt x="640" y="1229"/>
                  </a:lnTo>
                  <a:lnTo>
                    <a:pt x="634" y="1229"/>
                  </a:lnTo>
                  <a:lnTo>
                    <a:pt x="621" y="1229"/>
                  </a:lnTo>
                  <a:lnTo>
                    <a:pt x="615" y="1229"/>
                  </a:lnTo>
                  <a:lnTo>
                    <a:pt x="608" y="1236"/>
                  </a:lnTo>
                  <a:lnTo>
                    <a:pt x="608" y="1242"/>
                  </a:lnTo>
                  <a:lnTo>
                    <a:pt x="602" y="1242"/>
                  </a:lnTo>
                  <a:lnTo>
                    <a:pt x="602" y="1236"/>
                  </a:lnTo>
                  <a:lnTo>
                    <a:pt x="596" y="1236"/>
                  </a:lnTo>
                  <a:lnTo>
                    <a:pt x="589" y="1229"/>
                  </a:lnTo>
                  <a:lnTo>
                    <a:pt x="583" y="1229"/>
                  </a:lnTo>
                  <a:lnTo>
                    <a:pt x="583" y="1223"/>
                  </a:lnTo>
                  <a:lnTo>
                    <a:pt x="576" y="1223"/>
                  </a:lnTo>
                  <a:lnTo>
                    <a:pt x="564" y="1223"/>
                  </a:lnTo>
                  <a:lnTo>
                    <a:pt x="557" y="1223"/>
                  </a:lnTo>
                  <a:lnTo>
                    <a:pt x="551" y="1223"/>
                  </a:lnTo>
                  <a:lnTo>
                    <a:pt x="544" y="1217"/>
                  </a:lnTo>
                  <a:lnTo>
                    <a:pt x="538" y="1217"/>
                  </a:lnTo>
                  <a:lnTo>
                    <a:pt x="538" y="1210"/>
                  </a:lnTo>
                  <a:lnTo>
                    <a:pt x="538" y="1217"/>
                  </a:lnTo>
                  <a:lnTo>
                    <a:pt x="532" y="1217"/>
                  </a:lnTo>
                  <a:lnTo>
                    <a:pt x="525" y="1217"/>
                  </a:lnTo>
                  <a:lnTo>
                    <a:pt x="519" y="1223"/>
                  </a:lnTo>
                  <a:lnTo>
                    <a:pt x="512" y="1223"/>
                  </a:lnTo>
                  <a:lnTo>
                    <a:pt x="506" y="1223"/>
                  </a:lnTo>
                  <a:lnTo>
                    <a:pt x="500" y="1223"/>
                  </a:lnTo>
                  <a:lnTo>
                    <a:pt x="493" y="1223"/>
                  </a:lnTo>
                  <a:lnTo>
                    <a:pt x="487" y="1223"/>
                  </a:lnTo>
                  <a:lnTo>
                    <a:pt x="480" y="1223"/>
                  </a:lnTo>
                  <a:lnTo>
                    <a:pt x="474" y="1223"/>
                  </a:lnTo>
                  <a:lnTo>
                    <a:pt x="474" y="1229"/>
                  </a:lnTo>
                  <a:lnTo>
                    <a:pt x="468" y="1229"/>
                  </a:lnTo>
                  <a:lnTo>
                    <a:pt x="461" y="1236"/>
                  </a:lnTo>
                  <a:lnTo>
                    <a:pt x="455" y="1236"/>
                  </a:lnTo>
                  <a:lnTo>
                    <a:pt x="442" y="1236"/>
                  </a:lnTo>
                  <a:lnTo>
                    <a:pt x="436" y="1229"/>
                  </a:lnTo>
                  <a:lnTo>
                    <a:pt x="429" y="1223"/>
                  </a:lnTo>
                  <a:lnTo>
                    <a:pt x="423" y="1223"/>
                  </a:lnTo>
                  <a:lnTo>
                    <a:pt x="416" y="1223"/>
                  </a:lnTo>
                  <a:lnTo>
                    <a:pt x="416" y="1229"/>
                  </a:lnTo>
                  <a:lnTo>
                    <a:pt x="416" y="1236"/>
                  </a:lnTo>
                  <a:lnTo>
                    <a:pt x="410" y="1236"/>
                  </a:lnTo>
                  <a:lnTo>
                    <a:pt x="404" y="1229"/>
                  </a:lnTo>
                  <a:lnTo>
                    <a:pt x="397" y="1229"/>
                  </a:lnTo>
                  <a:lnTo>
                    <a:pt x="391" y="1229"/>
                  </a:lnTo>
                  <a:lnTo>
                    <a:pt x="391" y="1236"/>
                  </a:lnTo>
                  <a:lnTo>
                    <a:pt x="384" y="1242"/>
                  </a:lnTo>
                  <a:lnTo>
                    <a:pt x="372" y="1249"/>
                  </a:lnTo>
                  <a:lnTo>
                    <a:pt x="352" y="1255"/>
                  </a:lnTo>
                  <a:lnTo>
                    <a:pt x="340" y="1255"/>
                  </a:lnTo>
                  <a:lnTo>
                    <a:pt x="327" y="1261"/>
                  </a:lnTo>
                  <a:lnTo>
                    <a:pt x="320" y="1261"/>
                  </a:lnTo>
                  <a:lnTo>
                    <a:pt x="314" y="1261"/>
                  </a:lnTo>
                  <a:lnTo>
                    <a:pt x="307" y="1261"/>
                  </a:lnTo>
                  <a:lnTo>
                    <a:pt x="307" y="1268"/>
                  </a:lnTo>
                  <a:lnTo>
                    <a:pt x="301" y="1268"/>
                  </a:lnTo>
                  <a:lnTo>
                    <a:pt x="301" y="1274"/>
                  </a:lnTo>
                  <a:lnTo>
                    <a:pt x="295" y="1274"/>
                  </a:lnTo>
                  <a:lnTo>
                    <a:pt x="288" y="1281"/>
                  </a:lnTo>
                  <a:lnTo>
                    <a:pt x="288" y="1287"/>
                  </a:lnTo>
                  <a:lnTo>
                    <a:pt x="282" y="1287"/>
                  </a:lnTo>
                  <a:lnTo>
                    <a:pt x="275" y="1293"/>
                  </a:lnTo>
                  <a:lnTo>
                    <a:pt x="269" y="1293"/>
                  </a:lnTo>
                  <a:lnTo>
                    <a:pt x="263" y="1293"/>
                  </a:lnTo>
                  <a:lnTo>
                    <a:pt x="256" y="1287"/>
                  </a:lnTo>
                  <a:lnTo>
                    <a:pt x="250" y="1287"/>
                  </a:lnTo>
                  <a:lnTo>
                    <a:pt x="243" y="1287"/>
                  </a:lnTo>
                  <a:lnTo>
                    <a:pt x="243" y="1293"/>
                  </a:lnTo>
                  <a:lnTo>
                    <a:pt x="237" y="1293"/>
                  </a:lnTo>
                  <a:lnTo>
                    <a:pt x="224" y="1293"/>
                  </a:lnTo>
                  <a:lnTo>
                    <a:pt x="224" y="1281"/>
                  </a:lnTo>
                  <a:lnTo>
                    <a:pt x="224" y="1268"/>
                  </a:lnTo>
                  <a:lnTo>
                    <a:pt x="218" y="1268"/>
                  </a:lnTo>
                  <a:lnTo>
                    <a:pt x="218" y="1261"/>
                  </a:lnTo>
                  <a:lnTo>
                    <a:pt x="218" y="1249"/>
                  </a:lnTo>
                  <a:lnTo>
                    <a:pt x="211" y="1242"/>
                  </a:lnTo>
                  <a:lnTo>
                    <a:pt x="211" y="1236"/>
                  </a:lnTo>
                  <a:lnTo>
                    <a:pt x="211" y="1229"/>
                  </a:lnTo>
                  <a:lnTo>
                    <a:pt x="205" y="1223"/>
                  </a:lnTo>
                  <a:lnTo>
                    <a:pt x="205" y="1217"/>
                  </a:lnTo>
                  <a:lnTo>
                    <a:pt x="205" y="1210"/>
                  </a:lnTo>
                  <a:lnTo>
                    <a:pt x="211" y="1204"/>
                  </a:lnTo>
                  <a:lnTo>
                    <a:pt x="211" y="1197"/>
                  </a:lnTo>
                  <a:lnTo>
                    <a:pt x="211" y="1191"/>
                  </a:lnTo>
                  <a:lnTo>
                    <a:pt x="211" y="1184"/>
                  </a:lnTo>
                  <a:lnTo>
                    <a:pt x="211" y="1178"/>
                  </a:lnTo>
                  <a:lnTo>
                    <a:pt x="205" y="1172"/>
                  </a:lnTo>
                  <a:lnTo>
                    <a:pt x="205" y="1165"/>
                  </a:lnTo>
                  <a:lnTo>
                    <a:pt x="205" y="1159"/>
                  </a:lnTo>
                  <a:lnTo>
                    <a:pt x="205" y="1152"/>
                  </a:lnTo>
                  <a:lnTo>
                    <a:pt x="205" y="1146"/>
                  </a:lnTo>
                  <a:lnTo>
                    <a:pt x="199" y="1140"/>
                  </a:lnTo>
                  <a:lnTo>
                    <a:pt x="199" y="1133"/>
                  </a:lnTo>
                  <a:lnTo>
                    <a:pt x="199" y="1127"/>
                  </a:lnTo>
                  <a:lnTo>
                    <a:pt x="199" y="1120"/>
                  </a:lnTo>
                  <a:lnTo>
                    <a:pt x="199" y="1114"/>
                  </a:lnTo>
                  <a:lnTo>
                    <a:pt x="199" y="1108"/>
                  </a:lnTo>
                  <a:lnTo>
                    <a:pt x="199" y="1101"/>
                  </a:lnTo>
                  <a:lnTo>
                    <a:pt x="199" y="1095"/>
                  </a:lnTo>
                  <a:lnTo>
                    <a:pt x="199" y="1088"/>
                  </a:lnTo>
                  <a:lnTo>
                    <a:pt x="199" y="1082"/>
                  </a:lnTo>
                  <a:lnTo>
                    <a:pt x="199" y="1076"/>
                  </a:lnTo>
                  <a:lnTo>
                    <a:pt x="205" y="1069"/>
                  </a:lnTo>
                  <a:lnTo>
                    <a:pt x="211" y="1069"/>
                  </a:lnTo>
                  <a:lnTo>
                    <a:pt x="211" y="1063"/>
                  </a:lnTo>
                  <a:lnTo>
                    <a:pt x="218" y="1056"/>
                  </a:lnTo>
                  <a:lnTo>
                    <a:pt x="218" y="1050"/>
                  </a:lnTo>
                  <a:lnTo>
                    <a:pt x="218" y="1044"/>
                  </a:lnTo>
                  <a:lnTo>
                    <a:pt x="211" y="1037"/>
                  </a:lnTo>
                  <a:lnTo>
                    <a:pt x="211" y="1031"/>
                  </a:lnTo>
                  <a:lnTo>
                    <a:pt x="205" y="1031"/>
                  </a:lnTo>
                  <a:lnTo>
                    <a:pt x="199" y="1024"/>
                  </a:lnTo>
                  <a:lnTo>
                    <a:pt x="192" y="1018"/>
                  </a:lnTo>
                  <a:lnTo>
                    <a:pt x="192" y="1012"/>
                  </a:lnTo>
                  <a:lnTo>
                    <a:pt x="199" y="1005"/>
                  </a:lnTo>
                  <a:lnTo>
                    <a:pt x="205" y="999"/>
                  </a:lnTo>
                  <a:lnTo>
                    <a:pt x="211" y="999"/>
                  </a:lnTo>
                  <a:lnTo>
                    <a:pt x="218" y="999"/>
                  </a:lnTo>
                  <a:lnTo>
                    <a:pt x="224" y="999"/>
                  </a:lnTo>
                  <a:lnTo>
                    <a:pt x="224" y="992"/>
                  </a:lnTo>
                  <a:lnTo>
                    <a:pt x="231" y="992"/>
                  </a:lnTo>
                  <a:lnTo>
                    <a:pt x="231" y="986"/>
                  </a:lnTo>
                  <a:lnTo>
                    <a:pt x="231" y="980"/>
                  </a:lnTo>
                  <a:lnTo>
                    <a:pt x="237" y="973"/>
                  </a:lnTo>
                  <a:lnTo>
                    <a:pt x="243" y="967"/>
                  </a:lnTo>
                  <a:lnTo>
                    <a:pt x="243" y="960"/>
                  </a:lnTo>
                  <a:lnTo>
                    <a:pt x="250" y="954"/>
                  </a:lnTo>
                  <a:lnTo>
                    <a:pt x="263" y="954"/>
                  </a:lnTo>
                  <a:lnTo>
                    <a:pt x="269" y="954"/>
                  </a:lnTo>
                  <a:lnTo>
                    <a:pt x="275" y="954"/>
                  </a:lnTo>
                  <a:lnTo>
                    <a:pt x="282" y="948"/>
                  </a:lnTo>
                  <a:lnTo>
                    <a:pt x="282" y="941"/>
                  </a:lnTo>
                  <a:lnTo>
                    <a:pt x="288" y="941"/>
                  </a:lnTo>
                  <a:lnTo>
                    <a:pt x="295" y="935"/>
                  </a:lnTo>
                  <a:lnTo>
                    <a:pt x="301" y="941"/>
                  </a:lnTo>
                  <a:lnTo>
                    <a:pt x="307" y="941"/>
                  </a:lnTo>
                  <a:lnTo>
                    <a:pt x="314" y="935"/>
                  </a:lnTo>
                  <a:lnTo>
                    <a:pt x="320" y="935"/>
                  </a:lnTo>
                  <a:lnTo>
                    <a:pt x="327" y="928"/>
                  </a:lnTo>
                  <a:lnTo>
                    <a:pt x="327" y="922"/>
                  </a:lnTo>
                  <a:lnTo>
                    <a:pt x="327" y="916"/>
                  </a:lnTo>
                  <a:lnTo>
                    <a:pt x="327" y="903"/>
                  </a:lnTo>
                  <a:lnTo>
                    <a:pt x="327" y="896"/>
                  </a:lnTo>
                  <a:lnTo>
                    <a:pt x="327" y="890"/>
                  </a:lnTo>
                  <a:lnTo>
                    <a:pt x="320" y="890"/>
                  </a:lnTo>
                  <a:lnTo>
                    <a:pt x="314" y="884"/>
                  </a:lnTo>
                  <a:lnTo>
                    <a:pt x="314" y="877"/>
                  </a:lnTo>
                  <a:lnTo>
                    <a:pt x="307" y="877"/>
                  </a:lnTo>
                  <a:lnTo>
                    <a:pt x="307" y="871"/>
                  </a:lnTo>
                  <a:lnTo>
                    <a:pt x="307" y="864"/>
                  </a:lnTo>
                  <a:lnTo>
                    <a:pt x="307" y="858"/>
                  </a:lnTo>
                  <a:lnTo>
                    <a:pt x="307" y="852"/>
                  </a:lnTo>
                  <a:lnTo>
                    <a:pt x="307" y="845"/>
                  </a:lnTo>
                  <a:lnTo>
                    <a:pt x="301" y="839"/>
                  </a:lnTo>
                  <a:lnTo>
                    <a:pt x="301" y="832"/>
                  </a:lnTo>
                  <a:lnTo>
                    <a:pt x="295" y="832"/>
                  </a:lnTo>
                  <a:lnTo>
                    <a:pt x="288" y="826"/>
                  </a:lnTo>
                  <a:lnTo>
                    <a:pt x="282" y="820"/>
                  </a:lnTo>
                  <a:lnTo>
                    <a:pt x="275" y="820"/>
                  </a:lnTo>
                  <a:lnTo>
                    <a:pt x="269" y="813"/>
                  </a:lnTo>
                  <a:lnTo>
                    <a:pt x="263" y="813"/>
                  </a:lnTo>
                  <a:lnTo>
                    <a:pt x="256" y="813"/>
                  </a:lnTo>
                  <a:lnTo>
                    <a:pt x="256" y="807"/>
                  </a:lnTo>
                  <a:lnTo>
                    <a:pt x="256" y="800"/>
                  </a:lnTo>
                  <a:lnTo>
                    <a:pt x="256" y="794"/>
                  </a:lnTo>
                  <a:lnTo>
                    <a:pt x="256" y="788"/>
                  </a:lnTo>
                  <a:lnTo>
                    <a:pt x="256" y="781"/>
                  </a:lnTo>
                  <a:lnTo>
                    <a:pt x="256" y="775"/>
                  </a:lnTo>
                  <a:lnTo>
                    <a:pt x="256" y="768"/>
                  </a:lnTo>
                  <a:lnTo>
                    <a:pt x="250" y="762"/>
                  </a:lnTo>
                  <a:lnTo>
                    <a:pt x="250" y="756"/>
                  </a:lnTo>
                  <a:lnTo>
                    <a:pt x="250" y="749"/>
                  </a:lnTo>
                  <a:lnTo>
                    <a:pt x="250" y="743"/>
                  </a:lnTo>
                  <a:lnTo>
                    <a:pt x="243" y="743"/>
                  </a:lnTo>
                  <a:lnTo>
                    <a:pt x="237" y="743"/>
                  </a:lnTo>
                  <a:lnTo>
                    <a:pt x="231" y="743"/>
                  </a:lnTo>
                  <a:lnTo>
                    <a:pt x="231" y="736"/>
                  </a:lnTo>
                  <a:lnTo>
                    <a:pt x="231" y="730"/>
                  </a:lnTo>
                  <a:lnTo>
                    <a:pt x="224" y="730"/>
                  </a:lnTo>
                  <a:lnTo>
                    <a:pt x="218" y="730"/>
                  </a:lnTo>
                  <a:lnTo>
                    <a:pt x="218" y="724"/>
                  </a:lnTo>
                  <a:lnTo>
                    <a:pt x="211" y="724"/>
                  </a:lnTo>
                  <a:lnTo>
                    <a:pt x="205" y="724"/>
                  </a:lnTo>
                  <a:lnTo>
                    <a:pt x="199" y="724"/>
                  </a:lnTo>
                  <a:lnTo>
                    <a:pt x="192" y="717"/>
                  </a:lnTo>
                  <a:lnTo>
                    <a:pt x="186" y="717"/>
                  </a:lnTo>
                  <a:lnTo>
                    <a:pt x="186" y="711"/>
                  </a:lnTo>
                  <a:lnTo>
                    <a:pt x="179" y="711"/>
                  </a:lnTo>
                  <a:lnTo>
                    <a:pt x="179" y="704"/>
                  </a:lnTo>
                  <a:lnTo>
                    <a:pt x="173" y="704"/>
                  </a:lnTo>
                  <a:lnTo>
                    <a:pt x="173" y="698"/>
                  </a:lnTo>
                  <a:lnTo>
                    <a:pt x="173" y="692"/>
                  </a:lnTo>
                  <a:lnTo>
                    <a:pt x="167" y="692"/>
                  </a:lnTo>
                  <a:lnTo>
                    <a:pt x="160" y="692"/>
                  </a:lnTo>
                  <a:lnTo>
                    <a:pt x="154" y="692"/>
                  </a:lnTo>
                  <a:lnTo>
                    <a:pt x="154" y="685"/>
                  </a:lnTo>
                  <a:lnTo>
                    <a:pt x="147" y="685"/>
                  </a:lnTo>
                  <a:lnTo>
                    <a:pt x="147" y="679"/>
                  </a:lnTo>
                  <a:lnTo>
                    <a:pt x="147" y="672"/>
                  </a:lnTo>
                  <a:lnTo>
                    <a:pt x="141" y="672"/>
                  </a:lnTo>
                  <a:lnTo>
                    <a:pt x="141" y="679"/>
                  </a:lnTo>
                  <a:lnTo>
                    <a:pt x="135" y="679"/>
                  </a:lnTo>
                  <a:lnTo>
                    <a:pt x="128" y="679"/>
                  </a:lnTo>
                  <a:lnTo>
                    <a:pt x="122" y="672"/>
                  </a:lnTo>
                  <a:lnTo>
                    <a:pt x="115" y="672"/>
                  </a:lnTo>
                  <a:lnTo>
                    <a:pt x="115" y="666"/>
                  </a:lnTo>
                  <a:lnTo>
                    <a:pt x="109" y="660"/>
                  </a:lnTo>
                  <a:lnTo>
                    <a:pt x="109" y="653"/>
                  </a:lnTo>
                  <a:lnTo>
                    <a:pt x="109" y="647"/>
                  </a:lnTo>
                  <a:lnTo>
                    <a:pt x="103" y="647"/>
                  </a:lnTo>
                  <a:lnTo>
                    <a:pt x="96" y="647"/>
                  </a:lnTo>
                  <a:lnTo>
                    <a:pt x="90" y="647"/>
                  </a:lnTo>
                  <a:lnTo>
                    <a:pt x="90" y="640"/>
                  </a:lnTo>
                  <a:lnTo>
                    <a:pt x="83" y="634"/>
                  </a:lnTo>
                  <a:lnTo>
                    <a:pt x="77" y="628"/>
                  </a:lnTo>
                  <a:lnTo>
                    <a:pt x="64" y="602"/>
                  </a:lnTo>
                  <a:lnTo>
                    <a:pt x="58" y="589"/>
                  </a:lnTo>
                  <a:lnTo>
                    <a:pt x="45" y="576"/>
                  </a:lnTo>
                  <a:lnTo>
                    <a:pt x="32" y="557"/>
                  </a:lnTo>
                  <a:lnTo>
                    <a:pt x="19" y="538"/>
                  </a:lnTo>
                  <a:lnTo>
                    <a:pt x="13" y="519"/>
                  </a:lnTo>
                  <a:lnTo>
                    <a:pt x="13" y="512"/>
                  </a:lnTo>
                  <a:lnTo>
                    <a:pt x="7" y="512"/>
                  </a:lnTo>
                  <a:lnTo>
                    <a:pt x="0" y="506"/>
                  </a:lnTo>
                  <a:lnTo>
                    <a:pt x="7" y="506"/>
                  </a:lnTo>
                  <a:lnTo>
                    <a:pt x="13" y="506"/>
                  </a:lnTo>
                  <a:lnTo>
                    <a:pt x="19" y="506"/>
                  </a:lnTo>
                  <a:lnTo>
                    <a:pt x="26" y="506"/>
                  </a:lnTo>
                  <a:lnTo>
                    <a:pt x="26" y="499"/>
                  </a:lnTo>
                  <a:lnTo>
                    <a:pt x="19" y="499"/>
                  </a:lnTo>
                  <a:lnTo>
                    <a:pt x="13" y="499"/>
                  </a:lnTo>
                  <a:lnTo>
                    <a:pt x="13" y="493"/>
                  </a:lnTo>
                  <a:lnTo>
                    <a:pt x="7" y="493"/>
                  </a:lnTo>
                  <a:lnTo>
                    <a:pt x="7" y="487"/>
                  </a:lnTo>
                  <a:lnTo>
                    <a:pt x="7" y="480"/>
                  </a:lnTo>
                  <a:lnTo>
                    <a:pt x="7" y="474"/>
                  </a:lnTo>
                  <a:lnTo>
                    <a:pt x="7" y="467"/>
                  </a:lnTo>
                  <a:lnTo>
                    <a:pt x="7" y="474"/>
                  </a:lnTo>
                  <a:lnTo>
                    <a:pt x="13" y="474"/>
                  </a:lnTo>
                  <a:lnTo>
                    <a:pt x="19" y="474"/>
                  </a:lnTo>
                  <a:lnTo>
                    <a:pt x="19" y="467"/>
                  </a:lnTo>
                  <a:lnTo>
                    <a:pt x="19" y="474"/>
                  </a:lnTo>
                  <a:lnTo>
                    <a:pt x="26" y="474"/>
                  </a:lnTo>
                  <a:lnTo>
                    <a:pt x="26" y="467"/>
                  </a:lnTo>
                  <a:lnTo>
                    <a:pt x="32" y="467"/>
                  </a:lnTo>
                  <a:lnTo>
                    <a:pt x="32" y="474"/>
                  </a:lnTo>
                  <a:lnTo>
                    <a:pt x="32" y="467"/>
                  </a:lnTo>
                  <a:lnTo>
                    <a:pt x="39" y="467"/>
                  </a:lnTo>
                  <a:lnTo>
                    <a:pt x="39" y="474"/>
                  </a:lnTo>
                  <a:lnTo>
                    <a:pt x="45" y="474"/>
                  </a:lnTo>
                  <a:lnTo>
                    <a:pt x="45" y="480"/>
                  </a:lnTo>
                  <a:lnTo>
                    <a:pt x="51" y="480"/>
                  </a:lnTo>
                  <a:lnTo>
                    <a:pt x="58" y="480"/>
                  </a:lnTo>
                  <a:lnTo>
                    <a:pt x="64" y="480"/>
                  </a:lnTo>
                  <a:lnTo>
                    <a:pt x="64" y="474"/>
                  </a:lnTo>
                  <a:lnTo>
                    <a:pt x="58" y="467"/>
                  </a:lnTo>
                  <a:lnTo>
                    <a:pt x="58" y="474"/>
                  </a:lnTo>
                  <a:lnTo>
                    <a:pt x="51" y="474"/>
                  </a:lnTo>
                  <a:lnTo>
                    <a:pt x="51" y="467"/>
                  </a:lnTo>
                  <a:lnTo>
                    <a:pt x="58" y="467"/>
                  </a:lnTo>
                  <a:lnTo>
                    <a:pt x="64" y="461"/>
                  </a:lnTo>
                  <a:lnTo>
                    <a:pt x="64" y="455"/>
                  </a:lnTo>
                  <a:lnTo>
                    <a:pt x="71" y="455"/>
                  </a:lnTo>
                  <a:lnTo>
                    <a:pt x="77" y="455"/>
                  </a:lnTo>
                  <a:lnTo>
                    <a:pt x="77" y="461"/>
                  </a:lnTo>
                  <a:lnTo>
                    <a:pt x="83" y="461"/>
                  </a:lnTo>
                  <a:lnTo>
                    <a:pt x="83" y="467"/>
                  </a:lnTo>
                  <a:lnTo>
                    <a:pt x="90" y="474"/>
                  </a:lnTo>
                  <a:lnTo>
                    <a:pt x="90" y="467"/>
                  </a:lnTo>
                  <a:lnTo>
                    <a:pt x="96" y="467"/>
                  </a:lnTo>
                  <a:lnTo>
                    <a:pt x="103" y="467"/>
                  </a:lnTo>
                  <a:lnTo>
                    <a:pt x="109" y="467"/>
                  </a:lnTo>
                  <a:lnTo>
                    <a:pt x="109" y="461"/>
                  </a:lnTo>
                  <a:lnTo>
                    <a:pt x="115" y="455"/>
                  </a:lnTo>
                  <a:lnTo>
                    <a:pt x="115" y="448"/>
                  </a:lnTo>
                  <a:lnTo>
                    <a:pt x="115" y="442"/>
                  </a:lnTo>
                  <a:lnTo>
                    <a:pt x="115" y="435"/>
                  </a:lnTo>
                  <a:lnTo>
                    <a:pt x="115" y="429"/>
                  </a:lnTo>
                  <a:lnTo>
                    <a:pt x="115" y="423"/>
                  </a:lnTo>
                  <a:lnTo>
                    <a:pt x="122" y="423"/>
                  </a:lnTo>
                  <a:lnTo>
                    <a:pt x="122" y="416"/>
                  </a:lnTo>
                  <a:lnTo>
                    <a:pt x="128" y="416"/>
                  </a:lnTo>
                  <a:lnTo>
                    <a:pt x="135" y="416"/>
                  </a:lnTo>
                  <a:lnTo>
                    <a:pt x="135" y="410"/>
                  </a:lnTo>
                  <a:lnTo>
                    <a:pt x="135" y="403"/>
                  </a:lnTo>
                  <a:lnTo>
                    <a:pt x="135" y="397"/>
                  </a:lnTo>
                  <a:lnTo>
                    <a:pt x="141" y="397"/>
                  </a:lnTo>
                  <a:lnTo>
                    <a:pt x="141" y="403"/>
                  </a:lnTo>
                  <a:lnTo>
                    <a:pt x="147" y="403"/>
                  </a:lnTo>
                  <a:lnTo>
                    <a:pt x="147" y="410"/>
                  </a:lnTo>
                  <a:lnTo>
                    <a:pt x="154" y="410"/>
                  </a:lnTo>
                  <a:lnTo>
                    <a:pt x="154" y="403"/>
                  </a:lnTo>
                  <a:lnTo>
                    <a:pt x="160" y="403"/>
                  </a:lnTo>
                  <a:lnTo>
                    <a:pt x="160" y="397"/>
                  </a:lnTo>
                  <a:lnTo>
                    <a:pt x="167" y="397"/>
                  </a:lnTo>
                  <a:lnTo>
                    <a:pt x="167" y="391"/>
                  </a:lnTo>
                  <a:lnTo>
                    <a:pt x="173" y="391"/>
                  </a:lnTo>
                  <a:lnTo>
                    <a:pt x="179" y="391"/>
                  </a:lnTo>
                  <a:lnTo>
                    <a:pt x="186" y="391"/>
                  </a:lnTo>
                  <a:lnTo>
                    <a:pt x="192" y="391"/>
                  </a:lnTo>
                  <a:lnTo>
                    <a:pt x="192" y="384"/>
                  </a:lnTo>
                  <a:lnTo>
                    <a:pt x="192" y="378"/>
                  </a:lnTo>
                  <a:lnTo>
                    <a:pt x="186" y="371"/>
                  </a:lnTo>
                  <a:lnTo>
                    <a:pt x="186" y="365"/>
                  </a:lnTo>
                  <a:lnTo>
                    <a:pt x="192" y="365"/>
                  </a:lnTo>
                  <a:lnTo>
                    <a:pt x="192" y="359"/>
                  </a:lnTo>
                  <a:lnTo>
                    <a:pt x="199" y="359"/>
                  </a:lnTo>
                  <a:lnTo>
                    <a:pt x="199" y="352"/>
                  </a:lnTo>
                  <a:lnTo>
                    <a:pt x="199" y="346"/>
                  </a:lnTo>
                  <a:lnTo>
                    <a:pt x="205" y="346"/>
                  </a:lnTo>
                  <a:lnTo>
                    <a:pt x="211" y="346"/>
                  </a:lnTo>
                  <a:lnTo>
                    <a:pt x="205" y="339"/>
                  </a:lnTo>
                  <a:lnTo>
                    <a:pt x="211" y="333"/>
                  </a:lnTo>
                  <a:lnTo>
                    <a:pt x="211" y="327"/>
                  </a:lnTo>
                  <a:lnTo>
                    <a:pt x="218" y="327"/>
                  </a:lnTo>
                  <a:lnTo>
                    <a:pt x="224" y="327"/>
                  </a:lnTo>
                  <a:lnTo>
                    <a:pt x="224" y="320"/>
                  </a:lnTo>
                  <a:lnTo>
                    <a:pt x="224" y="314"/>
                  </a:lnTo>
                  <a:lnTo>
                    <a:pt x="231" y="314"/>
                  </a:lnTo>
                  <a:lnTo>
                    <a:pt x="231" y="307"/>
                  </a:lnTo>
                  <a:lnTo>
                    <a:pt x="231" y="301"/>
                  </a:lnTo>
                  <a:lnTo>
                    <a:pt x="237" y="295"/>
                  </a:lnTo>
                  <a:lnTo>
                    <a:pt x="231" y="295"/>
                  </a:lnTo>
                  <a:lnTo>
                    <a:pt x="231" y="288"/>
                  </a:lnTo>
                  <a:lnTo>
                    <a:pt x="231" y="282"/>
                  </a:lnTo>
                  <a:lnTo>
                    <a:pt x="237" y="282"/>
                  </a:lnTo>
                  <a:lnTo>
                    <a:pt x="243" y="282"/>
                  </a:lnTo>
                  <a:lnTo>
                    <a:pt x="250" y="282"/>
                  </a:lnTo>
                  <a:lnTo>
                    <a:pt x="256" y="282"/>
                  </a:lnTo>
                  <a:lnTo>
                    <a:pt x="256" y="288"/>
                  </a:lnTo>
                  <a:lnTo>
                    <a:pt x="256" y="295"/>
                  </a:lnTo>
                  <a:lnTo>
                    <a:pt x="263" y="295"/>
                  </a:lnTo>
                  <a:lnTo>
                    <a:pt x="263" y="288"/>
                  </a:lnTo>
                  <a:lnTo>
                    <a:pt x="269" y="288"/>
                  </a:lnTo>
                  <a:lnTo>
                    <a:pt x="269" y="282"/>
                  </a:lnTo>
                  <a:lnTo>
                    <a:pt x="275" y="282"/>
                  </a:lnTo>
                  <a:lnTo>
                    <a:pt x="275" y="275"/>
                  </a:lnTo>
                  <a:lnTo>
                    <a:pt x="275" y="269"/>
                  </a:lnTo>
                  <a:lnTo>
                    <a:pt x="282" y="269"/>
                  </a:lnTo>
                  <a:lnTo>
                    <a:pt x="288" y="269"/>
                  </a:lnTo>
                  <a:lnTo>
                    <a:pt x="288" y="263"/>
                  </a:lnTo>
                  <a:lnTo>
                    <a:pt x="288" y="269"/>
                  </a:lnTo>
                  <a:lnTo>
                    <a:pt x="295" y="269"/>
                  </a:lnTo>
                  <a:lnTo>
                    <a:pt x="295" y="263"/>
                  </a:lnTo>
                  <a:lnTo>
                    <a:pt x="301" y="263"/>
                  </a:lnTo>
                  <a:lnTo>
                    <a:pt x="301" y="256"/>
                  </a:lnTo>
                  <a:lnTo>
                    <a:pt x="307" y="256"/>
                  </a:lnTo>
                  <a:lnTo>
                    <a:pt x="307" y="250"/>
                  </a:lnTo>
                  <a:lnTo>
                    <a:pt x="314" y="250"/>
                  </a:lnTo>
                  <a:lnTo>
                    <a:pt x="314" y="243"/>
                  </a:lnTo>
                  <a:lnTo>
                    <a:pt x="314" y="237"/>
                  </a:lnTo>
                  <a:lnTo>
                    <a:pt x="314" y="231"/>
                  </a:lnTo>
                  <a:lnTo>
                    <a:pt x="320" y="231"/>
                  </a:lnTo>
                  <a:lnTo>
                    <a:pt x="327" y="231"/>
                  </a:lnTo>
                  <a:lnTo>
                    <a:pt x="333" y="231"/>
                  </a:lnTo>
                  <a:lnTo>
                    <a:pt x="333" y="237"/>
                  </a:lnTo>
                  <a:lnTo>
                    <a:pt x="340" y="237"/>
                  </a:lnTo>
                  <a:lnTo>
                    <a:pt x="346" y="237"/>
                  </a:lnTo>
                  <a:lnTo>
                    <a:pt x="346" y="231"/>
                  </a:lnTo>
                  <a:lnTo>
                    <a:pt x="346" y="237"/>
                  </a:lnTo>
                  <a:lnTo>
                    <a:pt x="352" y="237"/>
                  </a:lnTo>
                  <a:lnTo>
                    <a:pt x="352" y="231"/>
                  </a:lnTo>
                  <a:lnTo>
                    <a:pt x="359" y="231"/>
                  </a:lnTo>
                  <a:lnTo>
                    <a:pt x="365" y="231"/>
                  </a:lnTo>
                  <a:lnTo>
                    <a:pt x="365" y="224"/>
                  </a:lnTo>
                  <a:lnTo>
                    <a:pt x="372" y="224"/>
                  </a:lnTo>
                  <a:lnTo>
                    <a:pt x="372" y="231"/>
                  </a:lnTo>
                  <a:lnTo>
                    <a:pt x="378" y="231"/>
                  </a:lnTo>
                  <a:lnTo>
                    <a:pt x="372" y="231"/>
                  </a:lnTo>
                  <a:lnTo>
                    <a:pt x="372" y="237"/>
                  </a:lnTo>
                  <a:lnTo>
                    <a:pt x="378" y="237"/>
                  </a:lnTo>
                  <a:lnTo>
                    <a:pt x="378" y="243"/>
                  </a:lnTo>
                  <a:lnTo>
                    <a:pt x="378" y="250"/>
                  </a:lnTo>
                  <a:lnTo>
                    <a:pt x="384" y="250"/>
                  </a:lnTo>
                  <a:lnTo>
                    <a:pt x="384" y="256"/>
                  </a:lnTo>
                  <a:lnTo>
                    <a:pt x="391" y="256"/>
                  </a:lnTo>
                  <a:lnTo>
                    <a:pt x="391" y="263"/>
                  </a:lnTo>
                  <a:lnTo>
                    <a:pt x="397" y="263"/>
                  </a:lnTo>
                  <a:lnTo>
                    <a:pt x="404" y="263"/>
                  </a:lnTo>
                  <a:lnTo>
                    <a:pt x="404" y="256"/>
                  </a:lnTo>
                  <a:lnTo>
                    <a:pt x="410" y="263"/>
                  </a:lnTo>
                  <a:lnTo>
                    <a:pt x="410" y="269"/>
                  </a:lnTo>
                  <a:lnTo>
                    <a:pt x="416" y="269"/>
                  </a:lnTo>
                  <a:lnTo>
                    <a:pt x="423" y="269"/>
                  </a:lnTo>
                  <a:lnTo>
                    <a:pt x="423" y="275"/>
                  </a:lnTo>
                  <a:lnTo>
                    <a:pt x="429" y="275"/>
                  </a:lnTo>
                  <a:lnTo>
                    <a:pt x="436" y="275"/>
                  </a:lnTo>
                  <a:lnTo>
                    <a:pt x="436" y="282"/>
                  </a:lnTo>
                  <a:lnTo>
                    <a:pt x="436" y="275"/>
                  </a:lnTo>
                  <a:lnTo>
                    <a:pt x="442" y="282"/>
                  </a:lnTo>
                  <a:lnTo>
                    <a:pt x="442" y="275"/>
                  </a:lnTo>
                  <a:lnTo>
                    <a:pt x="448" y="275"/>
                  </a:lnTo>
                  <a:lnTo>
                    <a:pt x="455" y="275"/>
                  </a:lnTo>
                  <a:lnTo>
                    <a:pt x="461" y="282"/>
                  </a:lnTo>
                  <a:lnTo>
                    <a:pt x="468" y="275"/>
                  </a:lnTo>
                  <a:lnTo>
                    <a:pt x="474" y="275"/>
                  </a:lnTo>
                  <a:lnTo>
                    <a:pt x="474" y="282"/>
                  </a:lnTo>
                  <a:lnTo>
                    <a:pt x="480" y="282"/>
                  </a:lnTo>
                  <a:lnTo>
                    <a:pt x="480" y="275"/>
                  </a:lnTo>
                  <a:lnTo>
                    <a:pt x="487" y="275"/>
                  </a:lnTo>
                  <a:lnTo>
                    <a:pt x="487" y="269"/>
                  </a:lnTo>
                  <a:lnTo>
                    <a:pt x="493" y="269"/>
                  </a:lnTo>
                  <a:lnTo>
                    <a:pt x="500" y="269"/>
                  </a:lnTo>
                  <a:lnTo>
                    <a:pt x="506" y="269"/>
                  </a:lnTo>
                  <a:lnTo>
                    <a:pt x="512" y="269"/>
                  </a:lnTo>
                  <a:lnTo>
                    <a:pt x="512" y="275"/>
                  </a:lnTo>
                  <a:lnTo>
                    <a:pt x="512" y="269"/>
                  </a:lnTo>
                  <a:lnTo>
                    <a:pt x="519" y="269"/>
                  </a:lnTo>
                  <a:lnTo>
                    <a:pt x="525" y="269"/>
                  </a:lnTo>
                  <a:lnTo>
                    <a:pt x="532" y="269"/>
                  </a:lnTo>
                  <a:lnTo>
                    <a:pt x="532" y="263"/>
                  </a:lnTo>
                  <a:lnTo>
                    <a:pt x="538" y="263"/>
                  </a:lnTo>
                  <a:lnTo>
                    <a:pt x="544" y="263"/>
                  </a:lnTo>
                  <a:lnTo>
                    <a:pt x="544" y="256"/>
                  </a:lnTo>
                  <a:lnTo>
                    <a:pt x="544" y="250"/>
                  </a:lnTo>
                  <a:lnTo>
                    <a:pt x="544" y="243"/>
                  </a:lnTo>
                  <a:lnTo>
                    <a:pt x="551" y="243"/>
                  </a:lnTo>
                  <a:lnTo>
                    <a:pt x="551" y="237"/>
                  </a:lnTo>
                  <a:lnTo>
                    <a:pt x="551" y="231"/>
                  </a:lnTo>
                  <a:lnTo>
                    <a:pt x="557" y="231"/>
                  </a:lnTo>
                  <a:lnTo>
                    <a:pt x="564" y="231"/>
                  </a:lnTo>
                  <a:lnTo>
                    <a:pt x="570" y="231"/>
                  </a:lnTo>
                  <a:lnTo>
                    <a:pt x="570" y="224"/>
                  </a:lnTo>
                  <a:lnTo>
                    <a:pt x="576" y="224"/>
                  </a:lnTo>
                  <a:lnTo>
                    <a:pt x="583" y="224"/>
                  </a:lnTo>
                  <a:lnTo>
                    <a:pt x="576" y="224"/>
                  </a:lnTo>
                  <a:lnTo>
                    <a:pt x="576" y="218"/>
                  </a:lnTo>
                  <a:lnTo>
                    <a:pt x="576" y="211"/>
                  </a:lnTo>
                  <a:lnTo>
                    <a:pt x="576" y="205"/>
                  </a:lnTo>
                  <a:lnTo>
                    <a:pt x="570" y="199"/>
                  </a:lnTo>
                  <a:lnTo>
                    <a:pt x="570" y="192"/>
                  </a:lnTo>
                  <a:lnTo>
                    <a:pt x="564" y="179"/>
                  </a:lnTo>
                  <a:lnTo>
                    <a:pt x="564" y="173"/>
                  </a:lnTo>
                  <a:lnTo>
                    <a:pt x="564" y="160"/>
                  </a:lnTo>
                  <a:lnTo>
                    <a:pt x="564" y="154"/>
                  </a:lnTo>
                  <a:lnTo>
                    <a:pt x="557" y="154"/>
                  </a:lnTo>
                  <a:lnTo>
                    <a:pt x="557" y="147"/>
                  </a:lnTo>
                  <a:lnTo>
                    <a:pt x="557" y="135"/>
                  </a:lnTo>
                  <a:lnTo>
                    <a:pt x="557" y="128"/>
                  </a:lnTo>
                  <a:lnTo>
                    <a:pt x="564" y="122"/>
                  </a:lnTo>
                  <a:lnTo>
                    <a:pt x="570" y="109"/>
                  </a:lnTo>
                  <a:lnTo>
                    <a:pt x="589" y="83"/>
                  </a:lnTo>
                  <a:lnTo>
                    <a:pt x="596" y="71"/>
                  </a:lnTo>
                  <a:lnTo>
                    <a:pt x="602" y="58"/>
                  </a:lnTo>
                  <a:lnTo>
                    <a:pt x="602" y="51"/>
                  </a:lnTo>
                  <a:lnTo>
                    <a:pt x="602" y="45"/>
                  </a:lnTo>
                  <a:lnTo>
                    <a:pt x="615" y="39"/>
                  </a:lnTo>
                  <a:lnTo>
                    <a:pt x="621" y="32"/>
                  </a:lnTo>
                  <a:lnTo>
                    <a:pt x="628" y="26"/>
                  </a:lnTo>
                  <a:lnTo>
                    <a:pt x="634" y="26"/>
                  </a:lnTo>
                  <a:lnTo>
                    <a:pt x="640" y="19"/>
                  </a:lnTo>
                  <a:lnTo>
                    <a:pt x="647" y="26"/>
                  </a:lnTo>
                  <a:lnTo>
                    <a:pt x="660" y="26"/>
                  </a:lnTo>
                  <a:lnTo>
                    <a:pt x="666" y="32"/>
                  </a:lnTo>
                  <a:lnTo>
                    <a:pt x="672" y="32"/>
                  </a:lnTo>
                  <a:lnTo>
                    <a:pt x="685" y="39"/>
                  </a:lnTo>
                  <a:lnTo>
                    <a:pt x="698" y="39"/>
                  </a:lnTo>
                  <a:lnTo>
                    <a:pt x="705" y="39"/>
                  </a:lnTo>
                  <a:lnTo>
                    <a:pt x="711" y="45"/>
                  </a:lnTo>
                  <a:lnTo>
                    <a:pt x="724" y="45"/>
                  </a:lnTo>
                  <a:lnTo>
                    <a:pt x="737" y="45"/>
                  </a:lnTo>
                  <a:lnTo>
                    <a:pt x="743" y="45"/>
                  </a:lnTo>
                  <a:lnTo>
                    <a:pt x="749" y="51"/>
                  </a:lnTo>
                  <a:lnTo>
                    <a:pt x="749" y="58"/>
                  </a:lnTo>
                  <a:lnTo>
                    <a:pt x="749" y="64"/>
                  </a:lnTo>
                  <a:lnTo>
                    <a:pt x="756" y="71"/>
                  </a:lnTo>
                  <a:lnTo>
                    <a:pt x="762" y="77"/>
                  </a:lnTo>
                  <a:lnTo>
                    <a:pt x="762" y="83"/>
                  </a:lnTo>
                  <a:lnTo>
                    <a:pt x="769" y="77"/>
                  </a:lnTo>
                  <a:lnTo>
                    <a:pt x="775" y="71"/>
                  </a:lnTo>
                  <a:lnTo>
                    <a:pt x="781" y="71"/>
                  </a:lnTo>
                  <a:lnTo>
                    <a:pt x="788" y="64"/>
                  </a:lnTo>
                  <a:lnTo>
                    <a:pt x="788" y="58"/>
                  </a:lnTo>
                  <a:lnTo>
                    <a:pt x="788" y="51"/>
                  </a:lnTo>
                  <a:lnTo>
                    <a:pt x="794" y="45"/>
                  </a:lnTo>
                  <a:lnTo>
                    <a:pt x="807" y="39"/>
                  </a:lnTo>
                  <a:lnTo>
                    <a:pt x="813" y="32"/>
                  </a:lnTo>
                  <a:lnTo>
                    <a:pt x="833" y="32"/>
                  </a:lnTo>
                  <a:lnTo>
                    <a:pt x="845" y="39"/>
                  </a:lnTo>
                  <a:lnTo>
                    <a:pt x="852" y="45"/>
                  </a:lnTo>
                  <a:lnTo>
                    <a:pt x="858" y="45"/>
                  </a:lnTo>
                  <a:lnTo>
                    <a:pt x="865" y="51"/>
                  </a:lnTo>
                  <a:lnTo>
                    <a:pt x="871" y="51"/>
                  </a:lnTo>
                  <a:lnTo>
                    <a:pt x="871" y="45"/>
                  </a:lnTo>
                  <a:lnTo>
                    <a:pt x="884" y="39"/>
                  </a:lnTo>
                  <a:lnTo>
                    <a:pt x="884" y="32"/>
                  </a:lnTo>
                  <a:lnTo>
                    <a:pt x="890" y="32"/>
                  </a:lnTo>
                  <a:lnTo>
                    <a:pt x="897" y="19"/>
                  </a:lnTo>
                  <a:lnTo>
                    <a:pt x="903" y="19"/>
                  </a:lnTo>
                  <a:lnTo>
                    <a:pt x="909" y="13"/>
                  </a:lnTo>
                  <a:lnTo>
                    <a:pt x="916" y="13"/>
                  </a:lnTo>
                  <a:lnTo>
                    <a:pt x="916" y="7"/>
                  </a:lnTo>
                  <a:lnTo>
                    <a:pt x="922" y="7"/>
                  </a:lnTo>
                  <a:lnTo>
                    <a:pt x="935" y="0"/>
                  </a:lnTo>
                  <a:lnTo>
                    <a:pt x="941" y="0"/>
                  </a:lnTo>
                  <a:lnTo>
                    <a:pt x="948" y="0"/>
                  </a:lnTo>
                  <a:lnTo>
                    <a:pt x="961" y="0"/>
                  </a:lnTo>
                  <a:lnTo>
                    <a:pt x="967" y="7"/>
                  </a:lnTo>
                  <a:lnTo>
                    <a:pt x="986" y="19"/>
                  </a:lnTo>
                  <a:lnTo>
                    <a:pt x="993" y="26"/>
                  </a:lnTo>
                  <a:lnTo>
                    <a:pt x="999" y="51"/>
                  </a:lnTo>
                  <a:lnTo>
                    <a:pt x="1044" y="90"/>
                  </a:lnTo>
                  <a:lnTo>
                    <a:pt x="1063" y="109"/>
                  </a:lnTo>
                  <a:lnTo>
                    <a:pt x="1089" y="122"/>
                  </a:lnTo>
                  <a:lnTo>
                    <a:pt x="1108" y="160"/>
                  </a:lnTo>
                  <a:lnTo>
                    <a:pt x="1127" y="179"/>
                  </a:lnTo>
                  <a:lnTo>
                    <a:pt x="1140" y="205"/>
                  </a:lnTo>
                  <a:lnTo>
                    <a:pt x="1140" y="224"/>
                  </a:lnTo>
                  <a:lnTo>
                    <a:pt x="1146" y="250"/>
                  </a:lnTo>
                  <a:lnTo>
                    <a:pt x="1153" y="282"/>
                  </a:lnTo>
                  <a:lnTo>
                    <a:pt x="1146" y="307"/>
                  </a:lnTo>
                  <a:lnTo>
                    <a:pt x="1153" y="371"/>
                  </a:lnTo>
                  <a:lnTo>
                    <a:pt x="1153" y="448"/>
                  </a:lnTo>
                  <a:lnTo>
                    <a:pt x="1146" y="653"/>
                  </a:lnTo>
                  <a:lnTo>
                    <a:pt x="1153" y="685"/>
                  </a:lnTo>
                  <a:lnTo>
                    <a:pt x="1153" y="717"/>
                  </a:lnTo>
                  <a:lnTo>
                    <a:pt x="1166" y="749"/>
                  </a:lnTo>
                  <a:lnTo>
                    <a:pt x="1166" y="762"/>
                  </a:lnTo>
                  <a:lnTo>
                    <a:pt x="1153" y="781"/>
                  </a:lnTo>
                  <a:lnTo>
                    <a:pt x="1153" y="800"/>
                  </a:lnTo>
                  <a:lnTo>
                    <a:pt x="1146" y="807"/>
                  </a:lnTo>
                  <a:lnTo>
                    <a:pt x="1146" y="826"/>
                  </a:lnTo>
                  <a:lnTo>
                    <a:pt x="1140" y="845"/>
                  </a:lnTo>
                  <a:lnTo>
                    <a:pt x="1140" y="858"/>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endParaRPr lang="fr-FR" noProof="0" dirty="0"/>
            </a:p>
          </p:txBody>
        </p:sp>
        <p:sp>
          <p:nvSpPr>
            <p:cNvPr id="57" name="Freeform 228">
              <a:extLst>
                <a:ext uri="{FF2B5EF4-FFF2-40B4-BE49-F238E27FC236}">
                  <a16:creationId xmlns:a16="http://schemas.microsoft.com/office/drawing/2014/main" id="{32545759-5132-D538-8113-EB872C35FF78}"/>
                </a:ext>
              </a:extLst>
            </p:cNvPr>
            <p:cNvSpPr>
              <a:spLocks/>
            </p:cNvSpPr>
            <p:nvPr/>
          </p:nvSpPr>
          <p:spPr bwMode="gray">
            <a:xfrm>
              <a:off x="3894551" y="2371660"/>
              <a:ext cx="702756" cy="899834"/>
            </a:xfrm>
            <a:custGeom>
              <a:avLst/>
              <a:gdLst>
                <a:gd name="T0" fmla="*/ 1044 w 1089"/>
                <a:gd name="T1" fmla="*/ 532 h 1249"/>
                <a:gd name="T2" fmla="*/ 1050 w 1089"/>
                <a:gd name="T3" fmla="*/ 673 h 1249"/>
                <a:gd name="T4" fmla="*/ 1069 w 1089"/>
                <a:gd name="T5" fmla="*/ 839 h 1249"/>
                <a:gd name="T6" fmla="*/ 999 w 1089"/>
                <a:gd name="T7" fmla="*/ 890 h 1249"/>
                <a:gd name="T8" fmla="*/ 909 w 1089"/>
                <a:gd name="T9" fmla="*/ 910 h 1249"/>
                <a:gd name="T10" fmla="*/ 839 w 1089"/>
                <a:gd name="T11" fmla="*/ 884 h 1249"/>
                <a:gd name="T12" fmla="*/ 743 w 1089"/>
                <a:gd name="T13" fmla="*/ 878 h 1249"/>
                <a:gd name="T14" fmla="*/ 692 w 1089"/>
                <a:gd name="T15" fmla="*/ 993 h 1249"/>
                <a:gd name="T16" fmla="*/ 698 w 1089"/>
                <a:gd name="T17" fmla="*/ 1063 h 1249"/>
                <a:gd name="T18" fmla="*/ 660 w 1089"/>
                <a:gd name="T19" fmla="*/ 1102 h 1249"/>
                <a:gd name="T20" fmla="*/ 608 w 1089"/>
                <a:gd name="T21" fmla="*/ 1114 h 1249"/>
                <a:gd name="T22" fmla="*/ 564 w 1089"/>
                <a:gd name="T23" fmla="*/ 1114 h 1249"/>
                <a:gd name="T24" fmla="*/ 512 w 1089"/>
                <a:gd name="T25" fmla="*/ 1095 h 1249"/>
                <a:gd name="T26" fmla="*/ 487 w 1089"/>
                <a:gd name="T27" fmla="*/ 1070 h 1249"/>
                <a:gd name="T28" fmla="*/ 442 w 1089"/>
                <a:gd name="T29" fmla="*/ 1076 h 1249"/>
                <a:gd name="T30" fmla="*/ 410 w 1089"/>
                <a:gd name="T31" fmla="*/ 1108 h 1249"/>
                <a:gd name="T32" fmla="*/ 371 w 1089"/>
                <a:gd name="T33" fmla="*/ 1121 h 1249"/>
                <a:gd name="T34" fmla="*/ 346 w 1089"/>
                <a:gd name="T35" fmla="*/ 1166 h 1249"/>
                <a:gd name="T36" fmla="*/ 314 w 1089"/>
                <a:gd name="T37" fmla="*/ 1210 h 1249"/>
                <a:gd name="T38" fmla="*/ 282 w 1089"/>
                <a:gd name="T39" fmla="*/ 1249 h 1249"/>
                <a:gd name="T40" fmla="*/ 256 w 1089"/>
                <a:gd name="T41" fmla="*/ 1178 h 1249"/>
                <a:gd name="T42" fmla="*/ 205 w 1089"/>
                <a:gd name="T43" fmla="*/ 1082 h 1249"/>
                <a:gd name="T44" fmla="*/ 237 w 1089"/>
                <a:gd name="T45" fmla="*/ 1012 h 1249"/>
                <a:gd name="T46" fmla="*/ 269 w 1089"/>
                <a:gd name="T47" fmla="*/ 942 h 1249"/>
                <a:gd name="T48" fmla="*/ 269 w 1089"/>
                <a:gd name="T49" fmla="*/ 858 h 1249"/>
                <a:gd name="T50" fmla="*/ 288 w 1089"/>
                <a:gd name="T51" fmla="*/ 807 h 1249"/>
                <a:gd name="T52" fmla="*/ 275 w 1089"/>
                <a:gd name="T53" fmla="*/ 724 h 1249"/>
                <a:gd name="T54" fmla="*/ 250 w 1089"/>
                <a:gd name="T55" fmla="*/ 692 h 1249"/>
                <a:gd name="T56" fmla="*/ 186 w 1089"/>
                <a:gd name="T57" fmla="*/ 666 h 1249"/>
                <a:gd name="T58" fmla="*/ 122 w 1089"/>
                <a:gd name="T59" fmla="*/ 666 h 1249"/>
                <a:gd name="T60" fmla="*/ 83 w 1089"/>
                <a:gd name="T61" fmla="*/ 711 h 1249"/>
                <a:gd name="T62" fmla="*/ 13 w 1089"/>
                <a:gd name="T63" fmla="*/ 717 h 1249"/>
                <a:gd name="T64" fmla="*/ 26 w 1089"/>
                <a:gd name="T65" fmla="*/ 679 h 1249"/>
                <a:gd name="T66" fmla="*/ 70 w 1089"/>
                <a:gd name="T67" fmla="*/ 653 h 1249"/>
                <a:gd name="T68" fmla="*/ 6 w 1089"/>
                <a:gd name="T69" fmla="*/ 634 h 1249"/>
                <a:gd name="T70" fmla="*/ 38 w 1089"/>
                <a:gd name="T71" fmla="*/ 602 h 1249"/>
                <a:gd name="T72" fmla="*/ 90 w 1089"/>
                <a:gd name="T73" fmla="*/ 589 h 1249"/>
                <a:gd name="T74" fmla="*/ 141 w 1089"/>
                <a:gd name="T75" fmla="*/ 570 h 1249"/>
                <a:gd name="T76" fmla="*/ 96 w 1089"/>
                <a:gd name="T77" fmla="*/ 557 h 1249"/>
                <a:gd name="T78" fmla="*/ 45 w 1089"/>
                <a:gd name="T79" fmla="*/ 557 h 1249"/>
                <a:gd name="T80" fmla="*/ 45 w 1089"/>
                <a:gd name="T81" fmla="*/ 493 h 1249"/>
                <a:gd name="T82" fmla="*/ 96 w 1089"/>
                <a:gd name="T83" fmla="*/ 519 h 1249"/>
                <a:gd name="T84" fmla="*/ 109 w 1089"/>
                <a:gd name="T85" fmla="*/ 461 h 1249"/>
                <a:gd name="T86" fmla="*/ 90 w 1089"/>
                <a:gd name="T87" fmla="*/ 410 h 1249"/>
                <a:gd name="T88" fmla="*/ 115 w 1089"/>
                <a:gd name="T89" fmla="*/ 359 h 1249"/>
                <a:gd name="T90" fmla="*/ 115 w 1089"/>
                <a:gd name="T91" fmla="*/ 282 h 1249"/>
                <a:gd name="T92" fmla="*/ 128 w 1089"/>
                <a:gd name="T93" fmla="*/ 237 h 1249"/>
                <a:gd name="T94" fmla="*/ 122 w 1089"/>
                <a:gd name="T95" fmla="*/ 180 h 1249"/>
                <a:gd name="T96" fmla="*/ 179 w 1089"/>
                <a:gd name="T97" fmla="*/ 180 h 1249"/>
                <a:gd name="T98" fmla="*/ 186 w 1089"/>
                <a:gd name="T99" fmla="*/ 225 h 1249"/>
                <a:gd name="T100" fmla="*/ 243 w 1089"/>
                <a:gd name="T101" fmla="*/ 244 h 1249"/>
                <a:gd name="T102" fmla="*/ 269 w 1089"/>
                <a:gd name="T103" fmla="*/ 257 h 1249"/>
                <a:gd name="T104" fmla="*/ 295 w 1089"/>
                <a:gd name="T105" fmla="*/ 295 h 1249"/>
                <a:gd name="T106" fmla="*/ 359 w 1089"/>
                <a:gd name="T107" fmla="*/ 308 h 1249"/>
                <a:gd name="T108" fmla="*/ 403 w 1089"/>
                <a:gd name="T109" fmla="*/ 301 h 1249"/>
                <a:gd name="T110" fmla="*/ 397 w 1089"/>
                <a:gd name="T111" fmla="*/ 244 h 1249"/>
                <a:gd name="T112" fmla="*/ 429 w 1089"/>
                <a:gd name="T113" fmla="*/ 186 h 1249"/>
                <a:gd name="T114" fmla="*/ 468 w 1089"/>
                <a:gd name="T115" fmla="*/ 77 h 1249"/>
                <a:gd name="T116" fmla="*/ 500 w 1089"/>
                <a:gd name="T117" fmla="*/ 45 h 1249"/>
                <a:gd name="T118" fmla="*/ 532 w 1089"/>
                <a:gd name="T119" fmla="*/ 52 h 1249"/>
                <a:gd name="T120" fmla="*/ 570 w 1089"/>
                <a:gd name="T121" fmla="*/ 39 h 1249"/>
                <a:gd name="T122" fmla="*/ 615 w 1089"/>
                <a:gd name="T123" fmla="*/ 39 h 1249"/>
                <a:gd name="T124" fmla="*/ 692 w 1089"/>
                <a:gd name="T125" fmla="*/ 13 h 1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89" h="1249">
                  <a:moveTo>
                    <a:pt x="711" y="0"/>
                  </a:moveTo>
                  <a:lnTo>
                    <a:pt x="858" y="96"/>
                  </a:lnTo>
                  <a:lnTo>
                    <a:pt x="967" y="167"/>
                  </a:lnTo>
                  <a:lnTo>
                    <a:pt x="1005" y="186"/>
                  </a:lnTo>
                  <a:lnTo>
                    <a:pt x="1012" y="192"/>
                  </a:lnTo>
                  <a:lnTo>
                    <a:pt x="1031" y="199"/>
                  </a:lnTo>
                  <a:lnTo>
                    <a:pt x="1037" y="231"/>
                  </a:lnTo>
                  <a:lnTo>
                    <a:pt x="1037" y="353"/>
                  </a:lnTo>
                  <a:lnTo>
                    <a:pt x="1037" y="481"/>
                  </a:lnTo>
                  <a:lnTo>
                    <a:pt x="1044" y="500"/>
                  </a:lnTo>
                  <a:lnTo>
                    <a:pt x="1044" y="513"/>
                  </a:lnTo>
                  <a:lnTo>
                    <a:pt x="1044" y="532"/>
                  </a:lnTo>
                  <a:lnTo>
                    <a:pt x="1037" y="570"/>
                  </a:lnTo>
                  <a:lnTo>
                    <a:pt x="1025" y="596"/>
                  </a:lnTo>
                  <a:lnTo>
                    <a:pt x="1018" y="615"/>
                  </a:lnTo>
                  <a:lnTo>
                    <a:pt x="1018" y="628"/>
                  </a:lnTo>
                  <a:lnTo>
                    <a:pt x="1031" y="653"/>
                  </a:lnTo>
                  <a:lnTo>
                    <a:pt x="1031" y="666"/>
                  </a:lnTo>
                  <a:lnTo>
                    <a:pt x="1031" y="673"/>
                  </a:lnTo>
                  <a:lnTo>
                    <a:pt x="1037" y="673"/>
                  </a:lnTo>
                  <a:lnTo>
                    <a:pt x="1044" y="673"/>
                  </a:lnTo>
                  <a:lnTo>
                    <a:pt x="1044" y="666"/>
                  </a:lnTo>
                  <a:lnTo>
                    <a:pt x="1050" y="666"/>
                  </a:lnTo>
                  <a:lnTo>
                    <a:pt x="1050" y="673"/>
                  </a:lnTo>
                  <a:lnTo>
                    <a:pt x="1050" y="666"/>
                  </a:lnTo>
                  <a:lnTo>
                    <a:pt x="1057" y="666"/>
                  </a:lnTo>
                  <a:lnTo>
                    <a:pt x="1063" y="666"/>
                  </a:lnTo>
                  <a:lnTo>
                    <a:pt x="1063" y="679"/>
                  </a:lnTo>
                  <a:lnTo>
                    <a:pt x="1069" y="717"/>
                  </a:lnTo>
                  <a:lnTo>
                    <a:pt x="1069" y="724"/>
                  </a:lnTo>
                  <a:lnTo>
                    <a:pt x="1069" y="737"/>
                  </a:lnTo>
                  <a:lnTo>
                    <a:pt x="1069" y="781"/>
                  </a:lnTo>
                  <a:lnTo>
                    <a:pt x="1082" y="826"/>
                  </a:lnTo>
                  <a:lnTo>
                    <a:pt x="1089" y="839"/>
                  </a:lnTo>
                  <a:lnTo>
                    <a:pt x="1076" y="839"/>
                  </a:lnTo>
                  <a:lnTo>
                    <a:pt x="1069" y="839"/>
                  </a:lnTo>
                  <a:lnTo>
                    <a:pt x="1063" y="839"/>
                  </a:lnTo>
                  <a:lnTo>
                    <a:pt x="1050" y="846"/>
                  </a:lnTo>
                  <a:lnTo>
                    <a:pt x="1044" y="846"/>
                  </a:lnTo>
                  <a:lnTo>
                    <a:pt x="1044" y="852"/>
                  </a:lnTo>
                  <a:lnTo>
                    <a:pt x="1037" y="852"/>
                  </a:lnTo>
                  <a:lnTo>
                    <a:pt x="1031" y="858"/>
                  </a:lnTo>
                  <a:lnTo>
                    <a:pt x="1025" y="858"/>
                  </a:lnTo>
                  <a:lnTo>
                    <a:pt x="1018" y="871"/>
                  </a:lnTo>
                  <a:lnTo>
                    <a:pt x="1012" y="871"/>
                  </a:lnTo>
                  <a:lnTo>
                    <a:pt x="1012" y="878"/>
                  </a:lnTo>
                  <a:lnTo>
                    <a:pt x="999" y="884"/>
                  </a:lnTo>
                  <a:lnTo>
                    <a:pt x="999" y="890"/>
                  </a:lnTo>
                  <a:lnTo>
                    <a:pt x="993" y="890"/>
                  </a:lnTo>
                  <a:lnTo>
                    <a:pt x="986" y="884"/>
                  </a:lnTo>
                  <a:lnTo>
                    <a:pt x="980" y="884"/>
                  </a:lnTo>
                  <a:lnTo>
                    <a:pt x="973" y="878"/>
                  </a:lnTo>
                  <a:lnTo>
                    <a:pt x="961" y="871"/>
                  </a:lnTo>
                  <a:lnTo>
                    <a:pt x="941" y="871"/>
                  </a:lnTo>
                  <a:lnTo>
                    <a:pt x="935" y="878"/>
                  </a:lnTo>
                  <a:lnTo>
                    <a:pt x="922" y="884"/>
                  </a:lnTo>
                  <a:lnTo>
                    <a:pt x="916" y="890"/>
                  </a:lnTo>
                  <a:lnTo>
                    <a:pt x="916" y="897"/>
                  </a:lnTo>
                  <a:lnTo>
                    <a:pt x="916" y="903"/>
                  </a:lnTo>
                  <a:lnTo>
                    <a:pt x="909" y="910"/>
                  </a:lnTo>
                  <a:lnTo>
                    <a:pt x="903" y="910"/>
                  </a:lnTo>
                  <a:lnTo>
                    <a:pt x="897" y="916"/>
                  </a:lnTo>
                  <a:lnTo>
                    <a:pt x="890" y="922"/>
                  </a:lnTo>
                  <a:lnTo>
                    <a:pt x="890" y="916"/>
                  </a:lnTo>
                  <a:lnTo>
                    <a:pt x="884" y="910"/>
                  </a:lnTo>
                  <a:lnTo>
                    <a:pt x="877" y="903"/>
                  </a:lnTo>
                  <a:lnTo>
                    <a:pt x="877" y="897"/>
                  </a:lnTo>
                  <a:lnTo>
                    <a:pt x="877" y="890"/>
                  </a:lnTo>
                  <a:lnTo>
                    <a:pt x="871" y="884"/>
                  </a:lnTo>
                  <a:lnTo>
                    <a:pt x="865" y="884"/>
                  </a:lnTo>
                  <a:lnTo>
                    <a:pt x="852" y="884"/>
                  </a:lnTo>
                  <a:lnTo>
                    <a:pt x="839" y="884"/>
                  </a:lnTo>
                  <a:lnTo>
                    <a:pt x="833" y="878"/>
                  </a:lnTo>
                  <a:lnTo>
                    <a:pt x="826" y="878"/>
                  </a:lnTo>
                  <a:lnTo>
                    <a:pt x="813" y="878"/>
                  </a:lnTo>
                  <a:lnTo>
                    <a:pt x="800" y="871"/>
                  </a:lnTo>
                  <a:lnTo>
                    <a:pt x="794" y="871"/>
                  </a:lnTo>
                  <a:lnTo>
                    <a:pt x="788" y="865"/>
                  </a:lnTo>
                  <a:lnTo>
                    <a:pt x="775" y="865"/>
                  </a:lnTo>
                  <a:lnTo>
                    <a:pt x="768" y="858"/>
                  </a:lnTo>
                  <a:lnTo>
                    <a:pt x="762" y="865"/>
                  </a:lnTo>
                  <a:lnTo>
                    <a:pt x="756" y="865"/>
                  </a:lnTo>
                  <a:lnTo>
                    <a:pt x="749" y="871"/>
                  </a:lnTo>
                  <a:lnTo>
                    <a:pt x="743" y="878"/>
                  </a:lnTo>
                  <a:lnTo>
                    <a:pt x="730" y="884"/>
                  </a:lnTo>
                  <a:lnTo>
                    <a:pt x="730" y="890"/>
                  </a:lnTo>
                  <a:lnTo>
                    <a:pt x="730" y="897"/>
                  </a:lnTo>
                  <a:lnTo>
                    <a:pt x="724" y="910"/>
                  </a:lnTo>
                  <a:lnTo>
                    <a:pt x="717" y="922"/>
                  </a:lnTo>
                  <a:lnTo>
                    <a:pt x="698" y="948"/>
                  </a:lnTo>
                  <a:lnTo>
                    <a:pt x="692" y="961"/>
                  </a:lnTo>
                  <a:lnTo>
                    <a:pt x="685" y="967"/>
                  </a:lnTo>
                  <a:lnTo>
                    <a:pt x="685" y="974"/>
                  </a:lnTo>
                  <a:lnTo>
                    <a:pt x="685" y="986"/>
                  </a:lnTo>
                  <a:lnTo>
                    <a:pt x="685" y="993"/>
                  </a:lnTo>
                  <a:lnTo>
                    <a:pt x="692" y="993"/>
                  </a:lnTo>
                  <a:lnTo>
                    <a:pt x="692" y="999"/>
                  </a:lnTo>
                  <a:lnTo>
                    <a:pt x="692" y="1012"/>
                  </a:lnTo>
                  <a:lnTo>
                    <a:pt x="692" y="1018"/>
                  </a:lnTo>
                  <a:lnTo>
                    <a:pt x="698" y="1031"/>
                  </a:lnTo>
                  <a:lnTo>
                    <a:pt x="698" y="1038"/>
                  </a:lnTo>
                  <a:lnTo>
                    <a:pt x="704" y="1044"/>
                  </a:lnTo>
                  <a:lnTo>
                    <a:pt x="704" y="1050"/>
                  </a:lnTo>
                  <a:lnTo>
                    <a:pt x="704" y="1057"/>
                  </a:lnTo>
                  <a:lnTo>
                    <a:pt x="704" y="1063"/>
                  </a:lnTo>
                  <a:lnTo>
                    <a:pt x="711" y="1063"/>
                  </a:lnTo>
                  <a:lnTo>
                    <a:pt x="704" y="1063"/>
                  </a:lnTo>
                  <a:lnTo>
                    <a:pt x="698" y="1063"/>
                  </a:lnTo>
                  <a:lnTo>
                    <a:pt x="698" y="1070"/>
                  </a:lnTo>
                  <a:lnTo>
                    <a:pt x="692" y="1070"/>
                  </a:lnTo>
                  <a:lnTo>
                    <a:pt x="685" y="1070"/>
                  </a:lnTo>
                  <a:lnTo>
                    <a:pt x="679" y="1070"/>
                  </a:lnTo>
                  <a:lnTo>
                    <a:pt x="679" y="1076"/>
                  </a:lnTo>
                  <a:lnTo>
                    <a:pt x="679" y="1082"/>
                  </a:lnTo>
                  <a:lnTo>
                    <a:pt x="672" y="1082"/>
                  </a:lnTo>
                  <a:lnTo>
                    <a:pt x="672" y="1089"/>
                  </a:lnTo>
                  <a:lnTo>
                    <a:pt x="672" y="1095"/>
                  </a:lnTo>
                  <a:lnTo>
                    <a:pt x="672" y="1102"/>
                  </a:lnTo>
                  <a:lnTo>
                    <a:pt x="666" y="1102"/>
                  </a:lnTo>
                  <a:lnTo>
                    <a:pt x="660" y="1102"/>
                  </a:lnTo>
                  <a:lnTo>
                    <a:pt x="660" y="1108"/>
                  </a:lnTo>
                  <a:lnTo>
                    <a:pt x="653" y="1108"/>
                  </a:lnTo>
                  <a:lnTo>
                    <a:pt x="647" y="1108"/>
                  </a:lnTo>
                  <a:lnTo>
                    <a:pt x="640" y="1108"/>
                  </a:lnTo>
                  <a:lnTo>
                    <a:pt x="640" y="1114"/>
                  </a:lnTo>
                  <a:lnTo>
                    <a:pt x="640" y="1108"/>
                  </a:lnTo>
                  <a:lnTo>
                    <a:pt x="634" y="1108"/>
                  </a:lnTo>
                  <a:lnTo>
                    <a:pt x="628" y="1108"/>
                  </a:lnTo>
                  <a:lnTo>
                    <a:pt x="621" y="1108"/>
                  </a:lnTo>
                  <a:lnTo>
                    <a:pt x="615" y="1108"/>
                  </a:lnTo>
                  <a:lnTo>
                    <a:pt x="615" y="1114"/>
                  </a:lnTo>
                  <a:lnTo>
                    <a:pt x="608" y="1114"/>
                  </a:lnTo>
                  <a:lnTo>
                    <a:pt x="608" y="1121"/>
                  </a:lnTo>
                  <a:lnTo>
                    <a:pt x="602" y="1121"/>
                  </a:lnTo>
                  <a:lnTo>
                    <a:pt x="602" y="1114"/>
                  </a:lnTo>
                  <a:lnTo>
                    <a:pt x="596" y="1114"/>
                  </a:lnTo>
                  <a:lnTo>
                    <a:pt x="589" y="1121"/>
                  </a:lnTo>
                  <a:lnTo>
                    <a:pt x="583" y="1114"/>
                  </a:lnTo>
                  <a:lnTo>
                    <a:pt x="576" y="1114"/>
                  </a:lnTo>
                  <a:lnTo>
                    <a:pt x="570" y="1114"/>
                  </a:lnTo>
                  <a:lnTo>
                    <a:pt x="570" y="1121"/>
                  </a:lnTo>
                  <a:lnTo>
                    <a:pt x="564" y="1114"/>
                  </a:lnTo>
                  <a:lnTo>
                    <a:pt x="564" y="1121"/>
                  </a:lnTo>
                  <a:lnTo>
                    <a:pt x="564" y="1114"/>
                  </a:lnTo>
                  <a:lnTo>
                    <a:pt x="557" y="1114"/>
                  </a:lnTo>
                  <a:lnTo>
                    <a:pt x="551" y="1114"/>
                  </a:lnTo>
                  <a:lnTo>
                    <a:pt x="551" y="1108"/>
                  </a:lnTo>
                  <a:lnTo>
                    <a:pt x="544" y="1108"/>
                  </a:lnTo>
                  <a:lnTo>
                    <a:pt x="538" y="1108"/>
                  </a:lnTo>
                  <a:lnTo>
                    <a:pt x="538" y="1102"/>
                  </a:lnTo>
                  <a:lnTo>
                    <a:pt x="532" y="1095"/>
                  </a:lnTo>
                  <a:lnTo>
                    <a:pt x="532" y="1102"/>
                  </a:lnTo>
                  <a:lnTo>
                    <a:pt x="525" y="1102"/>
                  </a:lnTo>
                  <a:lnTo>
                    <a:pt x="519" y="1102"/>
                  </a:lnTo>
                  <a:lnTo>
                    <a:pt x="519" y="1095"/>
                  </a:lnTo>
                  <a:lnTo>
                    <a:pt x="512" y="1095"/>
                  </a:lnTo>
                  <a:lnTo>
                    <a:pt x="512" y="1089"/>
                  </a:lnTo>
                  <a:lnTo>
                    <a:pt x="506" y="1089"/>
                  </a:lnTo>
                  <a:lnTo>
                    <a:pt x="506" y="1082"/>
                  </a:lnTo>
                  <a:lnTo>
                    <a:pt x="506" y="1076"/>
                  </a:lnTo>
                  <a:lnTo>
                    <a:pt x="500" y="1076"/>
                  </a:lnTo>
                  <a:lnTo>
                    <a:pt x="500" y="1070"/>
                  </a:lnTo>
                  <a:lnTo>
                    <a:pt x="506" y="1070"/>
                  </a:lnTo>
                  <a:lnTo>
                    <a:pt x="500" y="1070"/>
                  </a:lnTo>
                  <a:lnTo>
                    <a:pt x="500" y="1063"/>
                  </a:lnTo>
                  <a:lnTo>
                    <a:pt x="493" y="1063"/>
                  </a:lnTo>
                  <a:lnTo>
                    <a:pt x="493" y="1070"/>
                  </a:lnTo>
                  <a:lnTo>
                    <a:pt x="487" y="1070"/>
                  </a:lnTo>
                  <a:lnTo>
                    <a:pt x="480" y="1070"/>
                  </a:lnTo>
                  <a:lnTo>
                    <a:pt x="480" y="1076"/>
                  </a:lnTo>
                  <a:lnTo>
                    <a:pt x="474" y="1076"/>
                  </a:lnTo>
                  <a:lnTo>
                    <a:pt x="474" y="1070"/>
                  </a:lnTo>
                  <a:lnTo>
                    <a:pt x="474" y="1076"/>
                  </a:lnTo>
                  <a:lnTo>
                    <a:pt x="468" y="1076"/>
                  </a:lnTo>
                  <a:lnTo>
                    <a:pt x="461" y="1076"/>
                  </a:lnTo>
                  <a:lnTo>
                    <a:pt x="461" y="1070"/>
                  </a:lnTo>
                  <a:lnTo>
                    <a:pt x="455" y="1070"/>
                  </a:lnTo>
                  <a:lnTo>
                    <a:pt x="448" y="1070"/>
                  </a:lnTo>
                  <a:lnTo>
                    <a:pt x="442" y="1070"/>
                  </a:lnTo>
                  <a:lnTo>
                    <a:pt x="442" y="1076"/>
                  </a:lnTo>
                  <a:lnTo>
                    <a:pt x="442" y="1082"/>
                  </a:lnTo>
                  <a:lnTo>
                    <a:pt x="442" y="1089"/>
                  </a:lnTo>
                  <a:lnTo>
                    <a:pt x="435" y="1089"/>
                  </a:lnTo>
                  <a:lnTo>
                    <a:pt x="435" y="1095"/>
                  </a:lnTo>
                  <a:lnTo>
                    <a:pt x="429" y="1095"/>
                  </a:lnTo>
                  <a:lnTo>
                    <a:pt x="429" y="1102"/>
                  </a:lnTo>
                  <a:lnTo>
                    <a:pt x="423" y="1102"/>
                  </a:lnTo>
                  <a:lnTo>
                    <a:pt x="423" y="1108"/>
                  </a:lnTo>
                  <a:lnTo>
                    <a:pt x="416" y="1108"/>
                  </a:lnTo>
                  <a:lnTo>
                    <a:pt x="416" y="1102"/>
                  </a:lnTo>
                  <a:lnTo>
                    <a:pt x="416" y="1108"/>
                  </a:lnTo>
                  <a:lnTo>
                    <a:pt x="410" y="1108"/>
                  </a:lnTo>
                  <a:lnTo>
                    <a:pt x="403" y="1108"/>
                  </a:lnTo>
                  <a:lnTo>
                    <a:pt x="403" y="1114"/>
                  </a:lnTo>
                  <a:lnTo>
                    <a:pt x="403" y="1121"/>
                  </a:lnTo>
                  <a:lnTo>
                    <a:pt x="397" y="1121"/>
                  </a:lnTo>
                  <a:lnTo>
                    <a:pt x="397" y="1127"/>
                  </a:lnTo>
                  <a:lnTo>
                    <a:pt x="391" y="1127"/>
                  </a:lnTo>
                  <a:lnTo>
                    <a:pt x="391" y="1134"/>
                  </a:lnTo>
                  <a:lnTo>
                    <a:pt x="384" y="1134"/>
                  </a:lnTo>
                  <a:lnTo>
                    <a:pt x="384" y="1127"/>
                  </a:lnTo>
                  <a:lnTo>
                    <a:pt x="384" y="1121"/>
                  </a:lnTo>
                  <a:lnTo>
                    <a:pt x="378" y="1121"/>
                  </a:lnTo>
                  <a:lnTo>
                    <a:pt x="371" y="1121"/>
                  </a:lnTo>
                  <a:lnTo>
                    <a:pt x="365" y="1121"/>
                  </a:lnTo>
                  <a:lnTo>
                    <a:pt x="359" y="1121"/>
                  </a:lnTo>
                  <a:lnTo>
                    <a:pt x="359" y="1127"/>
                  </a:lnTo>
                  <a:lnTo>
                    <a:pt x="359" y="1134"/>
                  </a:lnTo>
                  <a:lnTo>
                    <a:pt x="365" y="1134"/>
                  </a:lnTo>
                  <a:lnTo>
                    <a:pt x="359" y="1140"/>
                  </a:lnTo>
                  <a:lnTo>
                    <a:pt x="359" y="1146"/>
                  </a:lnTo>
                  <a:lnTo>
                    <a:pt x="359" y="1153"/>
                  </a:lnTo>
                  <a:lnTo>
                    <a:pt x="352" y="1153"/>
                  </a:lnTo>
                  <a:lnTo>
                    <a:pt x="352" y="1159"/>
                  </a:lnTo>
                  <a:lnTo>
                    <a:pt x="352" y="1166"/>
                  </a:lnTo>
                  <a:lnTo>
                    <a:pt x="346" y="1166"/>
                  </a:lnTo>
                  <a:lnTo>
                    <a:pt x="339" y="1166"/>
                  </a:lnTo>
                  <a:lnTo>
                    <a:pt x="339" y="1172"/>
                  </a:lnTo>
                  <a:lnTo>
                    <a:pt x="333" y="1178"/>
                  </a:lnTo>
                  <a:lnTo>
                    <a:pt x="339" y="1185"/>
                  </a:lnTo>
                  <a:lnTo>
                    <a:pt x="333" y="1185"/>
                  </a:lnTo>
                  <a:lnTo>
                    <a:pt x="327" y="1185"/>
                  </a:lnTo>
                  <a:lnTo>
                    <a:pt x="327" y="1191"/>
                  </a:lnTo>
                  <a:lnTo>
                    <a:pt x="327" y="1198"/>
                  </a:lnTo>
                  <a:lnTo>
                    <a:pt x="320" y="1198"/>
                  </a:lnTo>
                  <a:lnTo>
                    <a:pt x="320" y="1204"/>
                  </a:lnTo>
                  <a:lnTo>
                    <a:pt x="314" y="1204"/>
                  </a:lnTo>
                  <a:lnTo>
                    <a:pt x="314" y="1210"/>
                  </a:lnTo>
                  <a:lnTo>
                    <a:pt x="320" y="1217"/>
                  </a:lnTo>
                  <a:lnTo>
                    <a:pt x="320" y="1223"/>
                  </a:lnTo>
                  <a:lnTo>
                    <a:pt x="320" y="1230"/>
                  </a:lnTo>
                  <a:lnTo>
                    <a:pt x="314" y="1230"/>
                  </a:lnTo>
                  <a:lnTo>
                    <a:pt x="307" y="1230"/>
                  </a:lnTo>
                  <a:lnTo>
                    <a:pt x="301" y="1230"/>
                  </a:lnTo>
                  <a:lnTo>
                    <a:pt x="295" y="1230"/>
                  </a:lnTo>
                  <a:lnTo>
                    <a:pt x="295" y="1236"/>
                  </a:lnTo>
                  <a:lnTo>
                    <a:pt x="288" y="1236"/>
                  </a:lnTo>
                  <a:lnTo>
                    <a:pt x="288" y="1242"/>
                  </a:lnTo>
                  <a:lnTo>
                    <a:pt x="282" y="1242"/>
                  </a:lnTo>
                  <a:lnTo>
                    <a:pt x="282" y="1249"/>
                  </a:lnTo>
                  <a:lnTo>
                    <a:pt x="275" y="1249"/>
                  </a:lnTo>
                  <a:lnTo>
                    <a:pt x="275" y="1242"/>
                  </a:lnTo>
                  <a:lnTo>
                    <a:pt x="269" y="1242"/>
                  </a:lnTo>
                  <a:lnTo>
                    <a:pt x="269" y="1236"/>
                  </a:lnTo>
                  <a:lnTo>
                    <a:pt x="269" y="1230"/>
                  </a:lnTo>
                  <a:lnTo>
                    <a:pt x="263" y="1223"/>
                  </a:lnTo>
                  <a:lnTo>
                    <a:pt x="263" y="1217"/>
                  </a:lnTo>
                  <a:lnTo>
                    <a:pt x="256" y="1210"/>
                  </a:lnTo>
                  <a:lnTo>
                    <a:pt x="256" y="1204"/>
                  </a:lnTo>
                  <a:lnTo>
                    <a:pt x="256" y="1198"/>
                  </a:lnTo>
                  <a:lnTo>
                    <a:pt x="256" y="1191"/>
                  </a:lnTo>
                  <a:lnTo>
                    <a:pt x="256" y="1178"/>
                  </a:lnTo>
                  <a:lnTo>
                    <a:pt x="256" y="1172"/>
                  </a:lnTo>
                  <a:lnTo>
                    <a:pt x="250" y="1166"/>
                  </a:lnTo>
                  <a:lnTo>
                    <a:pt x="243" y="1166"/>
                  </a:lnTo>
                  <a:lnTo>
                    <a:pt x="243" y="1159"/>
                  </a:lnTo>
                  <a:lnTo>
                    <a:pt x="237" y="1159"/>
                  </a:lnTo>
                  <a:lnTo>
                    <a:pt x="224" y="1127"/>
                  </a:lnTo>
                  <a:lnTo>
                    <a:pt x="224" y="1114"/>
                  </a:lnTo>
                  <a:lnTo>
                    <a:pt x="218" y="1108"/>
                  </a:lnTo>
                  <a:lnTo>
                    <a:pt x="218" y="1102"/>
                  </a:lnTo>
                  <a:lnTo>
                    <a:pt x="211" y="1095"/>
                  </a:lnTo>
                  <a:lnTo>
                    <a:pt x="211" y="1089"/>
                  </a:lnTo>
                  <a:lnTo>
                    <a:pt x="205" y="1082"/>
                  </a:lnTo>
                  <a:lnTo>
                    <a:pt x="205" y="1076"/>
                  </a:lnTo>
                  <a:lnTo>
                    <a:pt x="211" y="1070"/>
                  </a:lnTo>
                  <a:lnTo>
                    <a:pt x="211" y="1063"/>
                  </a:lnTo>
                  <a:lnTo>
                    <a:pt x="211" y="1057"/>
                  </a:lnTo>
                  <a:lnTo>
                    <a:pt x="211" y="1050"/>
                  </a:lnTo>
                  <a:lnTo>
                    <a:pt x="218" y="1044"/>
                  </a:lnTo>
                  <a:lnTo>
                    <a:pt x="218" y="1038"/>
                  </a:lnTo>
                  <a:lnTo>
                    <a:pt x="224" y="1038"/>
                  </a:lnTo>
                  <a:lnTo>
                    <a:pt x="231" y="1031"/>
                  </a:lnTo>
                  <a:lnTo>
                    <a:pt x="231" y="1025"/>
                  </a:lnTo>
                  <a:lnTo>
                    <a:pt x="237" y="1018"/>
                  </a:lnTo>
                  <a:lnTo>
                    <a:pt x="237" y="1012"/>
                  </a:lnTo>
                  <a:lnTo>
                    <a:pt x="237" y="1006"/>
                  </a:lnTo>
                  <a:lnTo>
                    <a:pt x="231" y="999"/>
                  </a:lnTo>
                  <a:lnTo>
                    <a:pt x="231" y="993"/>
                  </a:lnTo>
                  <a:lnTo>
                    <a:pt x="231" y="986"/>
                  </a:lnTo>
                  <a:lnTo>
                    <a:pt x="231" y="980"/>
                  </a:lnTo>
                  <a:lnTo>
                    <a:pt x="237" y="980"/>
                  </a:lnTo>
                  <a:lnTo>
                    <a:pt x="243" y="980"/>
                  </a:lnTo>
                  <a:lnTo>
                    <a:pt x="250" y="974"/>
                  </a:lnTo>
                  <a:lnTo>
                    <a:pt x="256" y="967"/>
                  </a:lnTo>
                  <a:lnTo>
                    <a:pt x="256" y="961"/>
                  </a:lnTo>
                  <a:lnTo>
                    <a:pt x="269" y="948"/>
                  </a:lnTo>
                  <a:lnTo>
                    <a:pt x="269" y="942"/>
                  </a:lnTo>
                  <a:lnTo>
                    <a:pt x="275" y="935"/>
                  </a:lnTo>
                  <a:lnTo>
                    <a:pt x="275" y="929"/>
                  </a:lnTo>
                  <a:lnTo>
                    <a:pt x="275" y="922"/>
                  </a:lnTo>
                  <a:lnTo>
                    <a:pt x="269" y="916"/>
                  </a:lnTo>
                  <a:lnTo>
                    <a:pt x="263" y="910"/>
                  </a:lnTo>
                  <a:lnTo>
                    <a:pt x="256" y="897"/>
                  </a:lnTo>
                  <a:lnTo>
                    <a:pt x="256" y="890"/>
                  </a:lnTo>
                  <a:lnTo>
                    <a:pt x="256" y="884"/>
                  </a:lnTo>
                  <a:lnTo>
                    <a:pt x="256" y="878"/>
                  </a:lnTo>
                  <a:lnTo>
                    <a:pt x="263" y="871"/>
                  </a:lnTo>
                  <a:lnTo>
                    <a:pt x="263" y="865"/>
                  </a:lnTo>
                  <a:lnTo>
                    <a:pt x="269" y="858"/>
                  </a:lnTo>
                  <a:lnTo>
                    <a:pt x="275" y="858"/>
                  </a:lnTo>
                  <a:lnTo>
                    <a:pt x="275" y="852"/>
                  </a:lnTo>
                  <a:lnTo>
                    <a:pt x="275" y="846"/>
                  </a:lnTo>
                  <a:lnTo>
                    <a:pt x="282" y="846"/>
                  </a:lnTo>
                  <a:lnTo>
                    <a:pt x="282" y="839"/>
                  </a:lnTo>
                  <a:lnTo>
                    <a:pt x="288" y="839"/>
                  </a:lnTo>
                  <a:lnTo>
                    <a:pt x="295" y="839"/>
                  </a:lnTo>
                  <a:lnTo>
                    <a:pt x="295" y="833"/>
                  </a:lnTo>
                  <a:lnTo>
                    <a:pt x="295" y="826"/>
                  </a:lnTo>
                  <a:lnTo>
                    <a:pt x="295" y="820"/>
                  </a:lnTo>
                  <a:lnTo>
                    <a:pt x="288" y="813"/>
                  </a:lnTo>
                  <a:lnTo>
                    <a:pt x="288" y="807"/>
                  </a:lnTo>
                  <a:lnTo>
                    <a:pt x="295" y="801"/>
                  </a:lnTo>
                  <a:lnTo>
                    <a:pt x="295" y="794"/>
                  </a:lnTo>
                  <a:lnTo>
                    <a:pt x="301" y="781"/>
                  </a:lnTo>
                  <a:lnTo>
                    <a:pt x="307" y="762"/>
                  </a:lnTo>
                  <a:lnTo>
                    <a:pt x="307" y="756"/>
                  </a:lnTo>
                  <a:lnTo>
                    <a:pt x="307" y="749"/>
                  </a:lnTo>
                  <a:lnTo>
                    <a:pt x="301" y="743"/>
                  </a:lnTo>
                  <a:lnTo>
                    <a:pt x="301" y="737"/>
                  </a:lnTo>
                  <a:lnTo>
                    <a:pt x="295" y="730"/>
                  </a:lnTo>
                  <a:lnTo>
                    <a:pt x="288" y="730"/>
                  </a:lnTo>
                  <a:lnTo>
                    <a:pt x="282" y="730"/>
                  </a:lnTo>
                  <a:lnTo>
                    <a:pt x="275" y="724"/>
                  </a:lnTo>
                  <a:lnTo>
                    <a:pt x="269" y="724"/>
                  </a:lnTo>
                  <a:lnTo>
                    <a:pt x="269" y="717"/>
                  </a:lnTo>
                  <a:lnTo>
                    <a:pt x="263" y="717"/>
                  </a:lnTo>
                  <a:lnTo>
                    <a:pt x="256" y="717"/>
                  </a:lnTo>
                  <a:lnTo>
                    <a:pt x="250" y="717"/>
                  </a:lnTo>
                  <a:lnTo>
                    <a:pt x="250" y="711"/>
                  </a:lnTo>
                  <a:lnTo>
                    <a:pt x="243" y="711"/>
                  </a:lnTo>
                  <a:lnTo>
                    <a:pt x="243" y="705"/>
                  </a:lnTo>
                  <a:lnTo>
                    <a:pt x="250" y="705"/>
                  </a:lnTo>
                  <a:lnTo>
                    <a:pt x="250" y="698"/>
                  </a:lnTo>
                  <a:lnTo>
                    <a:pt x="256" y="698"/>
                  </a:lnTo>
                  <a:lnTo>
                    <a:pt x="250" y="692"/>
                  </a:lnTo>
                  <a:lnTo>
                    <a:pt x="250" y="685"/>
                  </a:lnTo>
                  <a:lnTo>
                    <a:pt x="243" y="679"/>
                  </a:lnTo>
                  <a:lnTo>
                    <a:pt x="237" y="673"/>
                  </a:lnTo>
                  <a:lnTo>
                    <a:pt x="231" y="673"/>
                  </a:lnTo>
                  <a:lnTo>
                    <a:pt x="224" y="673"/>
                  </a:lnTo>
                  <a:lnTo>
                    <a:pt x="218" y="673"/>
                  </a:lnTo>
                  <a:lnTo>
                    <a:pt x="218" y="666"/>
                  </a:lnTo>
                  <a:lnTo>
                    <a:pt x="211" y="666"/>
                  </a:lnTo>
                  <a:lnTo>
                    <a:pt x="205" y="666"/>
                  </a:lnTo>
                  <a:lnTo>
                    <a:pt x="199" y="666"/>
                  </a:lnTo>
                  <a:lnTo>
                    <a:pt x="192" y="666"/>
                  </a:lnTo>
                  <a:lnTo>
                    <a:pt x="186" y="666"/>
                  </a:lnTo>
                  <a:lnTo>
                    <a:pt x="186" y="660"/>
                  </a:lnTo>
                  <a:lnTo>
                    <a:pt x="179" y="660"/>
                  </a:lnTo>
                  <a:lnTo>
                    <a:pt x="173" y="660"/>
                  </a:lnTo>
                  <a:lnTo>
                    <a:pt x="173" y="666"/>
                  </a:lnTo>
                  <a:lnTo>
                    <a:pt x="167" y="666"/>
                  </a:lnTo>
                  <a:lnTo>
                    <a:pt x="160" y="666"/>
                  </a:lnTo>
                  <a:lnTo>
                    <a:pt x="154" y="666"/>
                  </a:lnTo>
                  <a:lnTo>
                    <a:pt x="147" y="666"/>
                  </a:lnTo>
                  <a:lnTo>
                    <a:pt x="141" y="666"/>
                  </a:lnTo>
                  <a:lnTo>
                    <a:pt x="135" y="666"/>
                  </a:lnTo>
                  <a:lnTo>
                    <a:pt x="128" y="666"/>
                  </a:lnTo>
                  <a:lnTo>
                    <a:pt x="122" y="666"/>
                  </a:lnTo>
                  <a:lnTo>
                    <a:pt x="115" y="666"/>
                  </a:lnTo>
                  <a:lnTo>
                    <a:pt x="115" y="673"/>
                  </a:lnTo>
                  <a:lnTo>
                    <a:pt x="109" y="673"/>
                  </a:lnTo>
                  <a:lnTo>
                    <a:pt x="109" y="679"/>
                  </a:lnTo>
                  <a:lnTo>
                    <a:pt x="109" y="685"/>
                  </a:lnTo>
                  <a:lnTo>
                    <a:pt x="109" y="692"/>
                  </a:lnTo>
                  <a:lnTo>
                    <a:pt x="103" y="698"/>
                  </a:lnTo>
                  <a:lnTo>
                    <a:pt x="103" y="705"/>
                  </a:lnTo>
                  <a:lnTo>
                    <a:pt x="96" y="705"/>
                  </a:lnTo>
                  <a:lnTo>
                    <a:pt x="96" y="711"/>
                  </a:lnTo>
                  <a:lnTo>
                    <a:pt x="90" y="711"/>
                  </a:lnTo>
                  <a:lnTo>
                    <a:pt x="83" y="711"/>
                  </a:lnTo>
                  <a:lnTo>
                    <a:pt x="77" y="711"/>
                  </a:lnTo>
                  <a:lnTo>
                    <a:pt x="70" y="717"/>
                  </a:lnTo>
                  <a:lnTo>
                    <a:pt x="64" y="717"/>
                  </a:lnTo>
                  <a:lnTo>
                    <a:pt x="58" y="724"/>
                  </a:lnTo>
                  <a:lnTo>
                    <a:pt x="51" y="724"/>
                  </a:lnTo>
                  <a:lnTo>
                    <a:pt x="45" y="724"/>
                  </a:lnTo>
                  <a:lnTo>
                    <a:pt x="38" y="730"/>
                  </a:lnTo>
                  <a:lnTo>
                    <a:pt x="32" y="730"/>
                  </a:lnTo>
                  <a:lnTo>
                    <a:pt x="32" y="724"/>
                  </a:lnTo>
                  <a:lnTo>
                    <a:pt x="26" y="724"/>
                  </a:lnTo>
                  <a:lnTo>
                    <a:pt x="19" y="717"/>
                  </a:lnTo>
                  <a:lnTo>
                    <a:pt x="13" y="717"/>
                  </a:lnTo>
                  <a:lnTo>
                    <a:pt x="19" y="717"/>
                  </a:lnTo>
                  <a:lnTo>
                    <a:pt x="13" y="711"/>
                  </a:lnTo>
                  <a:lnTo>
                    <a:pt x="0" y="698"/>
                  </a:lnTo>
                  <a:lnTo>
                    <a:pt x="0" y="692"/>
                  </a:lnTo>
                  <a:lnTo>
                    <a:pt x="0" y="685"/>
                  </a:lnTo>
                  <a:lnTo>
                    <a:pt x="0" y="679"/>
                  </a:lnTo>
                  <a:lnTo>
                    <a:pt x="0" y="673"/>
                  </a:lnTo>
                  <a:lnTo>
                    <a:pt x="6" y="673"/>
                  </a:lnTo>
                  <a:lnTo>
                    <a:pt x="13" y="679"/>
                  </a:lnTo>
                  <a:lnTo>
                    <a:pt x="19" y="679"/>
                  </a:lnTo>
                  <a:lnTo>
                    <a:pt x="26" y="685"/>
                  </a:lnTo>
                  <a:lnTo>
                    <a:pt x="26" y="679"/>
                  </a:lnTo>
                  <a:lnTo>
                    <a:pt x="32" y="679"/>
                  </a:lnTo>
                  <a:lnTo>
                    <a:pt x="38" y="679"/>
                  </a:lnTo>
                  <a:lnTo>
                    <a:pt x="38" y="673"/>
                  </a:lnTo>
                  <a:lnTo>
                    <a:pt x="45" y="673"/>
                  </a:lnTo>
                  <a:lnTo>
                    <a:pt x="51" y="673"/>
                  </a:lnTo>
                  <a:lnTo>
                    <a:pt x="58" y="673"/>
                  </a:lnTo>
                  <a:lnTo>
                    <a:pt x="58" y="666"/>
                  </a:lnTo>
                  <a:lnTo>
                    <a:pt x="64" y="666"/>
                  </a:lnTo>
                  <a:lnTo>
                    <a:pt x="70" y="660"/>
                  </a:lnTo>
                  <a:lnTo>
                    <a:pt x="77" y="660"/>
                  </a:lnTo>
                  <a:lnTo>
                    <a:pt x="77" y="653"/>
                  </a:lnTo>
                  <a:lnTo>
                    <a:pt x="70" y="653"/>
                  </a:lnTo>
                  <a:lnTo>
                    <a:pt x="70" y="647"/>
                  </a:lnTo>
                  <a:lnTo>
                    <a:pt x="64" y="647"/>
                  </a:lnTo>
                  <a:lnTo>
                    <a:pt x="64" y="641"/>
                  </a:lnTo>
                  <a:lnTo>
                    <a:pt x="58" y="641"/>
                  </a:lnTo>
                  <a:lnTo>
                    <a:pt x="51" y="641"/>
                  </a:lnTo>
                  <a:lnTo>
                    <a:pt x="45" y="641"/>
                  </a:lnTo>
                  <a:lnTo>
                    <a:pt x="38" y="641"/>
                  </a:lnTo>
                  <a:lnTo>
                    <a:pt x="32" y="641"/>
                  </a:lnTo>
                  <a:lnTo>
                    <a:pt x="26" y="641"/>
                  </a:lnTo>
                  <a:lnTo>
                    <a:pt x="19" y="641"/>
                  </a:lnTo>
                  <a:lnTo>
                    <a:pt x="13" y="641"/>
                  </a:lnTo>
                  <a:lnTo>
                    <a:pt x="6" y="634"/>
                  </a:lnTo>
                  <a:lnTo>
                    <a:pt x="6" y="628"/>
                  </a:lnTo>
                  <a:lnTo>
                    <a:pt x="6" y="621"/>
                  </a:lnTo>
                  <a:lnTo>
                    <a:pt x="6" y="615"/>
                  </a:lnTo>
                  <a:lnTo>
                    <a:pt x="6" y="609"/>
                  </a:lnTo>
                  <a:lnTo>
                    <a:pt x="6" y="602"/>
                  </a:lnTo>
                  <a:lnTo>
                    <a:pt x="6" y="596"/>
                  </a:lnTo>
                  <a:lnTo>
                    <a:pt x="13" y="596"/>
                  </a:lnTo>
                  <a:lnTo>
                    <a:pt x="13" y="589"/>
                  </a:lnTo>
                  <a:lnTo>
                    <a:pt x="19" y="596"/>
                  </a:lnTo>
                  <a:lnTo>
                    <a:pt x="26" y="596"/>
                  </a:lnTo>
                  <a:lnTo>
                    <a:pt x="32" y="602"/>
                  </a:lnTo>
                  <a:lnTo>
                    <a:pt x="38" y="602"/>
                  </a:lnTo>
                  <a:lnTo>
                    <a:pt x="38" y="596"/>
                  </a:lnTo>
                  <a:lnTo>
                    <a:pt x="45" y="596"/>
                  </a:lnTo>
                  <a:lnTo>
                    <a:pt x="51" y="596"/>
                  </a:lnTo>
                  <a:lnTo>
                    <a:pt x="51" y="589"/>
                  </a:lnTo>
                  <a:lnTo>
                    <a:pt x="58" y="589"/>
                  </a:lnTo>
                  <a:lnTo>
                    <a:pt x="58" y="596"/>
                  </a:lnTo>
                  <a:lnTo>
                    <a:pt x="64" y="596"/>
                  </a:lnTo>
                  <a:lnTo>
                    <a:pt x="64" y="589"/>
                  </a:lnTo>
                  <a:lnTo>
                    <a:pt x="70" y="589"/>
                  </a:lnTo>
                  <a:lnTo>
                    <a:pt x="77" y="589"/>
                  </a:lnTo>
                  <a:lnTo>
                    <a:pt x="83" y="589"/>
                  </a:lnTo>
                  <a:lnTo>
                    <a:pt x="90" y="589"/>
                  </a:lnTo>
                  <a:lnTo>
                    <a:pt x="96" y="589"/>
                  </a:lnTo>
                  <a:lnTo>
                    <a:pt x="103" y="589"/>
                  </a:lnTo>
                  <a:lnTo>
                    <a:pt x="103" y="596"/>
                  </a:lnTo>
                  <a:lnTo>
                    <a:pt x="109" y="596"/>
                  </a:lnTo>
                  <a:lnTo>
                    <a:pt x="115" y="596"/>
                  </a:lnTo>
                  <a:lnTo>
                    <a:pt x="122" y="596"/>
                  </a:lnTo>
                  <a:lnTo>
                    <a:pt x="128" y="589"/>
                  </a:lnTo>
                  <a:lnTo>
                    <a:pt x="135" y="589"/>
                  </a:lnTo>
                  <a:lnTo>
                    <a:pt x="135" y="583"/>
                  </a:lnTo>
                  <a:lnTo>
                    <a:pt x="141" y="583"/>
                  </a:lnTo>
                  <a:lnTo>
                    <a:pt x="141" y="577"/>
                  </a:lnTo>
                  <a:lnTo>
                    <a:pt x="141" y="570"/>
                  </a:lnTo>
                  <a:lnTo>
                    <a:pt x="135" y="570"/>
                  </a:lnTo>
                  <a:lnTo>
                    <a:pt x="135" y="564"/>
                  </a:lnTo>
                  <a:lnTo>
                    <a:pt x="128" y="557"/>
                  </a:lnTo>
                  <a:lnTo>
                    <a:pt x="128" y="551"/>
                  </a:lnTo>
                  <a:lnTo>
                    <a:pt x="122" y="551"/>
                  </a:lnTo>
                  <a:lnTo>
                    <a:pt x="115" y="551"/>
                  </a:lnTo>
                  <a:lnTo>
                    <a:pt x="115" y="545"/>
                  </a:lnTo>
                  <a:lnTo>
                    <a:pt x="115" y="551"/>
                  </a:lnTo>
                  <a:lnTo>
                    <a:pt x="109" y="551"/>
                  </a:lnTo>
                  <a:lnTo>
                    <a:pt x="103" y="551"/>
                  </a:lnTo>
                  <a:lnTo>
                    <a:pt x="103" y="557"/>
                  </a:lnTo>
                  <a:lnTo>
                    <a:pt x="96" y="557"/>
                  </a:lnTo>
                  <a:lnTo>
                    <a:pt x="90" y="564"/>
                  </a:lnTo>
                  <a:lnTo>
                    <a:pt x="83" y="564"/>
                  </a:lnTo>
                  <a:lnTo>
                    <a:pt x="77" y="564"/>
                  </a:lnTo>
                  <a:lnTo>
                    <a:pt x="77" y="570"/>
                  </a:lnTo>
                  <a:lnTo>
                    <a:pt x="70" y="570"/>
                  </a:lnTo>
                  <a:lnTo>
                    <a:pt x="64" y="570"/>
                  </a:lnTo>
                  <a:lnTo>
                    <a:pt x="64" y="577"/>
                  </a:lnTo>
                  <a:lnTo>
                    <a:pt x="58" y="577"/>
                  </a:lnTo>
                  <a:lnTo>
                    <a:pt x="58" y="570"/>
                  </a:lnTo>
                  <a:lnTo>
                    <a:pt x="51" y="564"/>
                  </a:lnTo>
                  <a:lnTo>
                    <a:pt x="51" y="557"/>
                  </a:lnTo>
                  <a:lnTo>
                    <a:pt x="45" y="557"/>
                  </a:lnTo>
                  <a:lnTo>
                    <a:pt x="45" y="551"/>
                  </a:lnTo>
                  <a:lnTo>
                    <a:pt x="45" y="545"/>
                  </a:lnTo>
                  <a:lnTo>
                    <a:pt x="45" y="538"/>
                  </a:lnTo>
                  <a:lnTo>
                    <a:pt x="38" y="532"/>
                  </a:lnTo>
                  <a:lnTo>
                    <a:pt x="38" y="525"/>
                  </a:lnTo>
                  <a:lnTo>
                    <a:pt x="32" y="525"/>
                  </a:lnTo>
                  <a:lnTo>
                    <a:pt x="32" y="519"/>
                  </a:lnTo>
                  <a:lnTo>
                    <a:pt x="32" y="513"/>
                  </a:lnTo>
                  <a:lnTo>
                    <a:pt x="32" y="506"/>
                  </a:lnTo>
                  <a:lnTo>
                    <a:pt x="38" y="506"/>
                  </a:lnTo>
                  <a:lnTo>
                    <a:pt x="38" y="500"/>
                  </a:lnTo>
                  <a:lnTo>
                    <a:pt x="45" y="493"/>
                  </a:lnTo>
                  <a:lnTo>
                    <a:pt x="51" y="493"/>
                  </a:lnTo>
                  <a:lnTo>
                    <a:pt x="58" y="493"/>
                  </a:lnTo>
                  <a:lnTo>
                    <a:pt x="64" y="500"/>
                  </a:lnTo>
                  <a:lnTo>
                    <a:pt x="70" y="506"/>
                  </a:lnTo>
                  <a:lnTo>
                    <a:pt x="70" y="513"/>
                  </a:lnTo>
                  <a:lnTo>
                    <a:pt x="70" y="519"/>
                  </a:lnTo>
                  <a:lnTo>
                    <a:pt x="77" y="519"/>
                  </a:lnTo>
                  <a:lnTo>
                    <a:pt x="83" y="519"/>
                  </a:lnTo>
                  <a:lnTo>
                    <a:pt x="83" y="525"/>
                  </a:lnTo>
                  <a:lnTo>
                    <a:pt x="90" y="525"/>
                  </a:lnTo>
                  <a:lnTo>
                    <a:pt x="90" y="519"/>
                  </a:lnTo>
                  <a:lnTo>
                    <a:pt x="96" y="519"/>
                  </a:lnTo>
                  <a:lnTo>
                    <a:pt x="103" y="519"/>
                  </a:lnTo>
                  <a:lnTo>
                    <a:pt x="109" y="513"/>
                  </a:lnTo>
                  <a:lnTo>
                    <a:pt x="109" y="506"/>
                  </a:lnTo>
                  <a:lnTo>
                    <a:pt x="109" y="500"/>
                  </a:lnTo>
                  <a:lnTo>
                    <a:pt x="109" y="493"/>
                  </a:lnTo>
                  <a:lnTo>
                    <a:pt x="109" y="487"/>
                  </a:lnTo>
                  <a:lnTo>
                    <a:pt x="115" y="487"/>
                  </a:lnTo>
                  <a:lnTo>
                    <a:pt x="115" y="481"/>
                  </a:lnTo>
                  <a:lnTo>
                    <a:pt x="109" y="481"/>
                  </a:lnTo>
                  <a:lnTo>
                    <a:pt x="109" y="474"/>
                  </a:lnTo>
                  <a:lnTo>
                    <a:pt x="109" y="468"/>
                  </a:lnTo>
                  <a:lnTo>
                    <a:pt x="109" y="461"/>
                  </a:lnTo>
                  <a:lnTo>
                    <a:pt x="103" y="461"/>
                  </a:lnTo>
                  <a:lnTo>
                    <a:pt x="96" y="455"/>
                  </a:lnTo>
                  <a:lnTo>
                    <a:pt x="90" y="455"/>
                  </a:lnTo>
                  <a:lnTo>
                    <a:pt x="83" y="455"/>
                  </a:lnTo>
                  <a:lnTo>
                    <a:pt x="83" y="449"/>
                  </a:lnTo>
                  <a:lnTo>
                    <a:pt x="83" y="442"/>
                  </a:lnTo>
                  <a:lnTo>
                    <a:pt x="90" y="442"/>
                  </a:lnTo>
                  <a:lnTo>
                    <a:pt x="90" y="436"/>
                  </a:lnTo>
                  <a:lnTo>
                    <a:pt x="90" y="429"/>
                  </a:lnTo>
                  <a:lnTo>
                    <a:pt x="90" y="423"/>
                  </a:lnTo>
                  <a:lnTo>
                    <a:pt x="90" y="417"/>
                  </a:lnTo>
                  <a:lnTo>
                    <a:pt x="90" y="410"/>
                  </a:lnTo>
                  <a:lnTo>
                    <a:pt x="96" y="410"/>
                  </a:lnTo>
                  <a:lnTo>
                    <a:pt x="96" y="404"/>
                  </a:lnTo>
                  <a:lnTo>
                    <a:pt x="96" y="397"/>
                  </a:lnTo>
                  <a:lnTo>
                    <a:pt x="90" y="391"/>
                  </a:lnTo>
                  <a:lnTo>
                    <a:pt x="96" y="391"/>
                  </a:lnTo>
                  <a:lnTo>
                    <a:pt x="96" y="385"/>
                  </a:lnTo>
                  <a:lnTo>
                    <a:pt x="103" y="385"/>
                  </a:lnTo>
                  <a:lnTo>
                    <a:pt x="103" y="378"/>
                  </a:lnTo>
                  <a:lnTo>
                    <a:pt x="103" y="372"/>
                  </a:lnTo>
                  <a:lnTo>
                    <a:pt x="103" y="365"/>
                  </a:lnTo>
                  <a:lnTo>
                    <a:pt x="109" y="365"/>
                  </a:lnTo>
                  <a:lnTo>
                    <a:pt x="115" y="359"/>
                  </a:lnTo>
                  <a:lnTo>
                    <a:pt x="115" y="353"/>
                  </a:lnTo>
                  <a:lnTo>
                    <a:pt x="115" y="346"/>
                  </a:lnTo>
                  <a:lnTo>
                    <a:pt x="115" y="340"/>
                  </a:lnTo>
                  <a:lnTo>
                    <a:pt x="115" y="333"/>
                  </a:lnTo>
                  <a:lnTo>
                    <a:pt x="115" y="327"/>
                  </a:lnTo>
                  <a:lnTo>
                    <a:pt x="115" y="321"/>
                  </a:lnTo>
                  <a:lnTo>
                    <a:pt x="115" y="314"/>
                  </a:lnTo>
                  <a:lnTo>
                    <a:pt x="115" y="308"/>
                  </a:lnTo>
                  <a:lnTo>
                    <a:pt x="115" y="301"/>
                  </a:lnTo>
                  <a:lnTo>
                    <a:pt x="115" y="295"/>
                  </a:lnTo>
                  <a:lnTo>
                    <a:pt x="115" y="289"/>
                  </a:lnTo>
                  <a:lnTo>
                    <a:pt x="115" y="282"/>
                  </a:lnTo>
                  <a:lnTo>
                    <a:pt x="115" y="276"/>
                  </a:lnTo>
                  <a:lnTo>
                    <a:pt x="122" y="269"/>
                  </a:lnTo>
                  <a:lnTo>
                    <a:pt x="128" y="269"/>
                  </a:lnTo>
                  <a:lnTo>
                    <a:pt x="128" y="263"/>
                  </a:lnTo>
                  <a:lnTo>
                    <a:pt x="135" y="263"/>
                  </a:lnTo>
                  <a:lnTo>
                    <a:pt x="141" y="263"/>
                  </a:lnTo>
                  <a:lnTo>
                    <a:pt x="147" y="263"/>
                  </a:lnTo>
                  <a:lnTo>
                    <a:pt x="147" y="257"/>
                  </a:lnTo>
                  <a:lnTo>
                    <a:pt x="147" y="250"/>
                  </a:lnTo>
                  <a:lnTo>
                    <a:pt x="141" y="244"/>
                  </a:lnTo>
                  <a:lnTo>
                    <a:pt x="135" y="244"/>
                  </a:lnTo>
                  <a:lnTo>
                    <a:pt x="128" y="237"/>
                  </a:lnTo>
                  <a:lnTo>
                    <a:pt x="128" y="231"/>
                  </a:lnTo>
                  <a:lnTo>
                    <a:pt x="128" y="225"/>
                  </a:lnTo>
                  <a:lnTo>
                    <a:pt x="122" y="225"/>
                  </a:lnTo>
                  <a:lnTo>
                    <a:pt x="122" y="218"/>
                  </a:lnTo>
                  <a:lnTo>
                    <a:pt x="122" y="212"/>
                  </a:lnTo>
                  <a:lnTo>
                    <a:pt x="122" y="205"/>
                  </a:lnTo>
                  <a:lnTo>
                    <a:pt x="122" y="199"/>
                  </a:lnTo>
                  <a:lnTo>
                    <a:pt x="122" y="192"/>
                  </a:lnTo>
                  <a:lnTo>
                    <a:pt x="128" y="192"/>
                  </a:lnTo>
                  <a:lnTo>
                    <a:pt x="128" y="186"/>
                  </a:lnTo>
                  <a:lnTo>
                    <a:pt x="122" y="186"/>
                  </a:lnTo>
                  <a:lnTo>
                    <a:pt x="122" y="180"/>
                  </a:lnTo>
                  <a:lnTo>
                    <a:pt x="122" y="173"/>
                  </a:lnTo>
                  <a:lnTo>
                    <a:pt x="128" y="173"/>
                  </a:lnTo>
                  <a:lnTo>
                    <a:pt x="135" y="180"/>
                  </a:lnTo>
                  <a:lnTo>
                    <a:pt x="141" y="180"/>
                  </a:lnTo>
                  <a:lnTo>
                    <a:pt x="147" y="180"/>
                  </a:lnTo>
                  <a:lnTo>
                    <a:pt x="154" y="180"/>
                  </a:lnTo>
                  <a:lnTo>
                    <a:pt x="154" y="186"/>
                  </a:lnTo>
                  <a:lnTo>
                    <a:pt x="160" y="186"/>
                  </a:lnTo>
                  <a:lnTo>
                    <a:pt x="167" y="186"/>
                  </a:lnTo>
                  <a:lnTo>
                    <a:pt x="173" y="186"/>
                  </a:lnTo>
                  <a:lnTo>
                    <a:pt x="173" y="180"/>
                  </a:lnTo>
                  <a:lnTo>
                    <a:pt x="179" y="180"/>
                  </a:lnTo>
                  <a:lnTo>
                    <a:pt x="186" y="180"/>
                  </a:lnTo>
                  <a:lnTo>
                    <a:pt x="179" y="180"/>
                  </a:lnTo>
                  <a:lnTo>
                    <a:pt x="179" y="186"/>
                  </a:lnTo>
                  <a:lnTo>
                    <a:pt x="186" y="186"/>
                  </a:lnTo>
                  <a:lnTo>
                    <a:pt x="186" y="192"/>
                  </a:lnTo>
                  <a:lnTo>
                    <a:pt x="186" y="199"/>
                  </a:lnTo>
                  <a:lnTo>
                    <a:pt x="192" y="205"/>
                  </a:lnTo>
                  <a:lnTo>
                    <a:pt x="192" y="212"/>
                  </a:lnTo>
                  <a:lnTo>
                    <a:pt x="186" y="212"/>
                  </a:lnTo>
                  <a:lnTo>
                    <a:pt x="186" y="218"/>
                  </a:lnTo>
                  <a:lnTo>
                    <a:pt x="179" y="218"/>
                  </a:lnTo>
                  <a:lnTo>
                    <a:pt x="186" y="225"/>
                  </a:lnTo>
                  <a:lnTo>
                    <a:pt x="186" y="231"/>
                  </a:lnTo>
                  <a:lnTo>
                    <a:pt x="192" y="231"/>
                  </a:lnTo>
                  <a:lnTo>
                    <a:pt x="199" y="231"/>
                  </a:lnTo>
                  <a:lnTo>
                    <a:pt x="205" y="231"/>
                  </a:lnTo>
                  <a:lnTo>
                    <a:pt x="205" y="237"/>
                  </a:lnTo>
                  <a:lnTo>
                    <a:pt x="205" y="244"/>
                  </a:lnTo>
                  <a:lnTo>
                    <a:pt x="211" y="244"/>
                  </a:lnTo>
                  <a:lnTo>
                    <a:pt x="218" y="250"/>
                  </a:lnTo>
                  <a:lnTo>
                    <a:pt x="224" y="250"/>
                  </a:lnTo>
                  <a:lnTo>
                    <a:pt x="231" y="244"/>
                  </a:lnTo>
                  <a:lnTo>
                    <a:pt x="237" y="244"/>
                  </a:lnTo>
                  <a:lnTo>
                    <a:pt x="243" y="244"/>
                  </a:lnTo>
                  <a:lnTo>
                    <a:pt x="250" y="244"/>
                  </a:lnTo>
                  <a:lnTo>
                    <a:pt x="250" y="250"/>
                  </a:lnTo>
                  <a:lnTo>
                    <a:pt x="256" y="250"/>
                  </a:lnTo>
                  <a:lnTo>
                    <a:pt x="256" y="244"/>
                  </a:lnTo>
                  <a:lnTo>
                    <a:pt x="263" y="244"/>
                  </a:lnTo>
                  <a:lnTo>
                    <a:pt x="269" y="244"/>
                  </a:lnTo>
                  <a:lnTo>
                    <a:pt x="275" y="244"/>
                  </a:lnTo>
                  <a:lnTo>
                    <a:pt x="282" y="244"/>
                  </a:lnTo>
                  <a:lnTo>
                    <a:pt x="282" y="250"/>
                  </a:lnTo>
                  <a:lnTo>
                    <a:pt x="282" y="257"/>
                  </a:lnTo>
                  <a:lnTo>
                    <a:pt x="275" y="257"/>
                  </a:lnTo>
                  <a:lnTo>
                    <a:pt x="269" y="257"/>
                  </a:lnTo>
                  <a:lnTo>
                    <a:pt x="269" y="263"/>
                  </a:lnTo>
                  <a:lnTo>
                    <a:pt x="269" y="269"/>
                  </a:lnTo>
                  <a:lnTo>
                    <a:pt x="263" y="269"/>
                  </a:lnTo>
                  <a:lnTo>
                    <a:pt x="263" y="276"/>
                  </a:lnTo>
                  <a:lnTo>
                    <a:pt x="269" y="276"/>
                  </a:lnTo>
                  <a:lnTo>
                    <a:pt x="275" y="276"/>
                  </a:lnTo>
                  <a:lnTo>
                    <a:pt x="282" y="276"/>
                  </a:lnTo>
                  <a:lnTo>
                    <a:pt x="282" y="282"/>
                  </a:lnTo>
                  <a:lnTo>
                    <a:pt x="288" y="282"/>
                  </a:lnTo>
                  <a:lnTo>
                    <a:pt x="288" y="289"/>
                  </a:lnTo>
                  <a:lnTo>
                    <a:pt x="288" y="295"/>
                  </a:lnTo>
                  <a:lnTo>
                    <a:pt x="295" y="295"/>
                  </a:lnTo>
                  <a:lnTo>
                    <a:pt x="295" y="301"/>
                  </a:lnTo>
                  <a:lnTo>
                    <a:pt x="301" y="301"/>
                  </a:lnTo>
                  <a:lnTo>
                    <a:pt x="307" y="308"/>
                  </a:lnTo>
                  <a:lnTo>
                    <a:pt x="314" y="308"/>
                  </a:lnTo>
                  <a:lnTo>
                    <a:pt x="320" y="308"/>
                  </a:lnTo>
                  <a:lnTo>
                    <a:pt x="327" y="301"/>
                  </a:lnTo>
                  <a:lnTo>
                    <a:pt x="333" y="301"/>
                  </a:lnTo>
                  <a:lnTo>
                    <a:pt x="339" y="301"/>
                  </a:lnTo>
                  <a:lnTo>
                    <a:pt x="346" y="301"/>
                  </a:lnTo>
                  <a:lnTo>
                    <a:pt x="352" y="301"/>
                  </a:lnTo>
                  <a:lnTo>
                    <a:pt x="352" y="308"/>
                  </a:lnTo>
                  <a:lnTo>
                    <a:pt x="359" y="308"/>
                  </a:lnTo>
                  <a:lnTo>
                    <a:pt x="365" y="308"/>
                  </a:lnTo>
                  <a:lnTo>
                    <a:pt x="365" y="301"/>
                  </a:lnTo>
                  <a:lnTo>
                    <a:pt x="371" y="301"/>
                  </a:lnTo>
                  <a:lnTo>
                    <a:pt x="371" y="295"/>
                  </a:lnTo>
                  <a:lnTo>
                    <a:pt x="378" y="295"/>
                  </a:lnTo>
                  <a:lnTo>
                    <a:pt x="384" y="295"/>
                  </a:lnTo>
                  <a:lnTo>
                    <a:pt x="384" y="301"/>
                  </a:lnTo>
                  <a:lnTo>
                    <a:pt x="384" y="308"/>
                  </a:lnTo>
                  <a:lnTo>
                    <a:pt x="391" y="308"/>
                  </a:lnTo>
                  <a:lnTo>
                    <a:pt x="397" y="308"/>
                  </a:lnTo>
                  <a:lnTo>
                    <a:pt x="397" y="301"/>
                  </a:lnTo>
                  <a:lnTo>
                    <a:pt x="403" y="301"/>
                  </a:lnTo>
                  <a:lnTo>
                    <a:pt x="403" y="295"/>
                  </a:lnTo>
                  <a:lnTo>
                    <a:pt x="410" y="295"/>
                  </a:lnTo>
                  <a:lnTo>
                    <a:pt x="410" y="289"/>
                  </a:lnTo>
                  <a:lnTo>
                    <a:pt x="403" y="282"/>
                  </a:lnTo>
                  <a:lnTo>
                    <a:pt x="397" y="276"/>
                  </a:lnTo>
                  <a:lnTo>
                    <a:pt x="397" y="269"/>
                  </a:lnTo>
                  <a:lnTo>
                    <a:pt x="397" y="263"/>
                  </a:lnTo>
                  <a:lnTo>
                    <a:pt x="403" y="263"/>
                  </a:lnTo>
                  <a:lnTo>
                    <a:pt x="403" y="257"/>
                  </a:lnTo>
                  <a:lnTo>
                    <a:pt x="397" y="257"/>
                  </a:lnTo>
                  <a:lnTo>
                    <a:pt x="397" y="250"/>
                  </a:lnTo>
                  <a:lnTo>
                    <a:pt x="397" y="244"/>
                  </a:lnTo>
                  <a:lnTo>
                    <a:pt x="397" y="237"/>
                  </a:lnTo>
                  <a:lnTo>
                    <a:pt x="397" y="231"/>
                  </a:lnTo>
                  <a:lnTo>
                    <a:pt x="403" y="225"/>
                  </a:lnTo>
                  <a:lnTo>
                    <a:pt x="410" y="218"/>
                  </a:lnTo>
                  <a:lnTo>
                    <a:pt x="416" y="218"/>
                  </a:lnTo>
                  <a:lnTo>
                    <a:pt x="423" y="218"/>
                  </a:lnTo>
                  <a:lnTo>
                    <a:pt x="423" y="212"/>
                  </a:lnTo>
                  <a:lnTo>
                    <a:pt x="429" y="212"/>
                  </a:lnTo>
                  <a:lnTo>
                    <a:pt x="429" y="205"/>
                  </a:lnTo>
                  <a:lnTo>
                    <a:pt x="429" y="199"/>
                  </a:lnTo>
                  <a:lnTo>
                    <a:pt x="429" y="192"/>
                  </a:lnTo>
                  <a:lnTo>
                    <a:pt x="429" y="186"/>
                  </a:lnTo>
                  <a:lnTo>
                    <a:pt x="429" y="180"/>
                  </a:lnTo>
                  <a:lnTo>
                    <a:pt x="423" y="180"/>
                  </a:lnTo>
                  <a:lnTo>
                    <a:pt x="423" y="173"/>
                  </a:lnTo>
                  <a:lnTo>
                    <a:pt x="423" y="167"/>
                  </a:lnTo>
                  <a:lnTo>
                    <a:pt x="423" y="160"/>
                  </a:lnTo>
                  <a:lnTo>
                    <a:pt x="423" y="154"/>
                  </a:lnTo>
                  <a:lnTo>
                    <a:pt x="429" y="148"/>
                  </a:lnTo>
                  <a:lnTo>
                    <a:pt x="435" y="135"/>
                  </a:lnTo>
                  <a:lnTo>
                    <a:pt x="442" y="128"/>
                  </a:lnTo>
                  <a:lnTo>
                    <a:pt x="448" y="109"/>
                  </a:lnTo>
                  <a:lnTo>
                    <a:pt x="461" y="84"/>
                  </a:lnTo>
                  <a:lnTo>
                    <a:pt x="468" y="77"/>
                  </a:lnTo>
                  <a:lnTo>
                    <a:pt x="468" y="71"/>
                  </a:lnTo>
                  <a:lnTo>
                    <a:pt x="474" y="64"/>
                  </a:lnTo>
                  <a:lnTo>
                    <a:pt x="474" y="58"/>
                  </a:lnTo>
                  <a:lnTo>
                    <a:pt x="468" y="58"/>
                  </a:lnTo>
                  <a:lnTo>
                    <a:pt x="468" y="52"/>
                  </a:lnTo>
                  <a:lnTo>
                    <a:pt x="474" y="52"/>
                  </a:lnTo>
                  <a:lnTo>
                    <a:pt x="480" y="52"/>
                  </a:lnTo>
                  <a:lnTo>
                    <a:pt x="480" y="45"/>
                  </a:lnTo>
                  <a:lnTo>
                    <a:pt x="487" y="45"/>
                  </a:lnTo>
                  <a:lnTo>
                    <a:pt x="487" y="39"/>
                  </a:lnTo>
                  <a:lnTo>
                    <a:pt x="493" y="39"/>
                  </a:lnTo>
                  <a:lnTo>
                    <a:pt x="500" y="45"/>
                  </a:lnTo>
                  <a:lnTo>
                    <a:pt x="506" y="45"/>
                  </a:lnTo>
                  <a:lnTo>
                    <a:pt x="506" y="39"/>
                  </a:lnTo>
                  <a:lnTo>
                    <a:pt x="512" y="39"/>
                  </a:lnTo>
                  <a:lnTo>
                    <a:pt x="512" y="32"/>
                  </a:lnTo>
                  <a:lnTo>
                    <a:pt x="519" y="32"/>
                  </a:lnTo>
                  <a:lnTo>
                    <a:pt x="519" y="39"/>
                  </a:lnTo>
                  <a:lnTo>
                    <a:pt x="519" y="45"/>
                  </a:lnTo>
                  <a:lnTo>
                    <a:pt x="519" y="39"/>
                  </a:lnTo>
                  <a:lnTo>
                    <a:pt x="525" y="39"/>
                  </a:lnTo>
                  <a:lnTo>
                    <a:pt x="525" y="45"/>
                  </a:lnTo>
                  <a:lnTo>
                    <a:pt x="532" y="45"/>
                  </a:lnTo>
                  <a:lnTo>
                    <a:pt x="532" y="52"/>
                  </a:lnTo>
                  <a:lnTo>
                    <a:pt x="532" y="58"/>
                  </a:lnTo>
                  <a:lnTo>
                    <a:pt x="538" y="58"/>
                  </a:lnTo>
                  <a:lnTo>
                    <a:pt x="544" y="58"/>
                  </a:lnTo>
                  <a:lnTo>
                    <a:pt x="544" y="52"/>
                  </a:lnTo>
                  <a:lnTo>
                    <a:pt x="544" y="45"/>
                  </a:lnTo>
                  <a:lnTo>
                    <a:pt x="551" y="45"/>
                  </a:lnTo>
                  <a:lnTo>
                    <a:pt x="557" y="45"/>
                  </a:lnTo>
                  <a:lnTo>
                    <a:pt x="564" y="45"/>
                  </a:lnTo>
                  <a:lnTo>
                    <a:pt x="564" y="39"/>
                  </a:lnTo>
                  <a:lnTo>
                    <a:pt x="570" y="39"/>
                  </a:lnTo>
                  <a:lnTo>
                    <a:pt x="570" y="32"/>
                  </a:lnTo>
                  <a:lnTo>
                    <a:pt x="570" y="39"/>
                  </a:lnTo>
                  <a:lnTo>
                    <a:pt x="576" y="39"/>
                  </a:lnTo>
                  <a:lnTo>
                    <a:pt x="576" y="32"/>
                  </a:lnTo>
                  <a:lnTo>
                    <a:pt x="583" y="32"/>
                  </a:lnTo>
                  <a:lnTo>
                    <a:pt x="583" y="26"/>
                  </a:lnTo>
                  <a:lnTo>
                    <a:pt x="589" y="26"/>
                  </a:lnTo>
                  <a:lnTo>
                    <a:pt x="589" y="32"/>
                  </a:lnTo>
                  <a:lnTo>
                    <a:pt x="596" y="32"/>
                  </a:lnTo>
                  <a:lnTo>
                    <a:pt x="596" y="39"/>
                  </a:lnTo>
                  <a:lnTo>
                    <a:pt x="602" y="39"/>
                  </a:lnTo>
                  <a:lnTo>
                    <a:pt x="608" y="45"/>
                  </a:lnTo>
                  <a:lnTo>
                    <a:pt x="615" y="45"/>
                  </a:lnTo>
                  <a:lnTo>
                    <a:pt x="615" y="39"/>
                  </a:lnTo>
                  <a:lnTo>
                    <a:pt x="615" y="32"/>
                  </a:lnTo>
                  <a:lnTo>
                    <a:pt x="621" y="32"/>
                  </a:lnTo>
                  <a:lnTo>
                    <a:pt x="621" y="26"/>
                  </a:lnTo>
                  <a:lnTo>
                    <a:pt x="628" y="26"/>
                  </a:lnTo>
                  <a:lnTo>
                    <a:pt x="634" y="20"/>
                  </a:lnTo>
                  <a:lnTo>
                    <a:pt x="647" y="20"/>
                  </a:lnTo>
                  <a:lnTo>
                    <a:pt x="660" y="20"/>
                  </a:lnTo>
                  <a:lnTo>
                    <a:pt x="666" y="20"/>
                  </a:lnTo>
                  <a:lnTo>
                    <a:pt x="672" y="20"/>
                  </a:lnTo>
                  <a:lnTo>
                    <a:pt x="679" y="13"/>
                  </a:lnTo>
                  <a:lnTo>
                    <a:pt x="685" y="13"/>
                  </a:lnTo>
                  <a:lnTo>
                    <a:pt x="692" y="13"/>
                  </a:lnTo>
                  <a:lnTo>
                    <a:pt x="698" y="20"/>
                  </a:lnTo>
                  <a:lnTo>
                    <a:pt x="704" y="13"/>
                  </a:lnTo>
                  <a:lnTo>
                    <a:pt x="711" y="7"/>
                  </a:lnTo>
                  <a:lnTo>
                    <a:pt x="711" y="0"/>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endParaRPr lang="fr-FR" noProof="0" dirty="0"/>
            </a:p>
          </p:txBody>
        </p:sp>
      </p:grpSp>
      <p:sp>
        <p:nvSpPr>
          <p:cNvPr id="73" name="Graphic 61" descr="Marker with solid fill">
            <a:extLst>
              <a:ext uri="{FF2B5EF4-FFF2-40B4-BE49-F238E27FC236}">
                <a16:creationId xmlns:a16="http://schemas.microsoft.com/office/drawing/2014/main" id="{56113CB4-B325-220A-2284-F64BBDD68690}"/>
              </a:ext>
            </a:extLst>
          </p:cNvPr>
          <p:cNvSpPr/>
          <p:nvPr/>
        </p:nvSpPr>
        <p:spPr>
          <a:xfrm>
            <a:off x="11203157" y="5208560"/>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endParaRPr lang="fr-FR" noProof="0" dirty="0"/>
          </a:p>
        </p:txBody>
      </p:sp>
      <p:grpSp>
        <p:nvGrpSpPr>
          <p:cNvPr id="80" name="Group 79">
            <a:extLst>
              <a:ext uri="{FF2B5EF4-FFF2-40B4-BE49-F238E27FC236}">
                <a16:creationId xmlns:a16="http://schemas.microsoft.com/office/drawing/2014/main" id="{79F50591-36B6-F4FE-DB9C-8F3F6FCA3DFE}"/>
              </a:ext>
            </a:extLst>
          </p:cNvPr>
          <p:cNvGrpSpPr/>
          <p:nvPr/>
        </p:nvGrpSpPr>
        <p:grpSpPr>
          <a:xfrm>
            <a:off x="10140184" y="5794620"/>
            <a:ext cx="1238944" cy="230741"/>
            <a:chOff x="10325237" y="5829179"/>
            <a:chExt cx="1238944" cy="230741"/>
          </a:xfrm>
        </p:grpSpPr>
        <p:sp>
          <p:nvSpPr>
            <p:cNvPr id="74" name="Graphic 61" descr="Marker with solid fill">
              <a:extLst>
                <a:ext uri="{FF2B5EF4-FFF2-40B4-BE49-F238E27FC236}">
                  <a16:creationId xmlns:a16="http://schemas.microsoft.com/office/drawing/2014/main" id="{5411916A-7CF3-1B9C-4779-432FDF782C5B}"/>
                </a:ext>
              </a:extLst>
            </p:cNvPr>
            <p:cNvSpPr/>
            <p:nvPr/>
          </p:nvSpPr>
          <p:spPr>
            <a:xfrm>
              <a:off x="10325237" y="5841371"/>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endParaRPr lang="fr-FR" noProof="0" dirty="0"/>
            </a:p>
          </p:txBody>
        </p:sp>
        <p:sp>
          <p:nvSpPr>
            <p:cNvPr id="75" name="TextBox 74">
              <a:extLst>
                <a:ext uri="{FF2B5EF4-FFF2-40B4-BE49-F238E27FC236}">
                  <a16:creationId xmlns:a16="http://schemas.microsoft.com/office/drawing/2014/main" id="{5CE4C392-8CA3-CB04-821F-1B855FEDA3E8}"/>
                </a:ext>
              </a:extLst>
            </p:cNvPr>
            <p:cNvSpPr txBox="1"/>
            <p:nvPr/>
          </p:nvSpPr>
          <p:spPr>
            <a:xfrm>
              <a:off x="10537056" y="5829179"/>
              <a:ext cx="1027125" cy="218549"/>
            </a:xfrm>
            <a:prstGeom prst="rect">
              <a:avLst/>
            </a:prstGeom>
            <a:ln w="6350">
              <a:noFill/>
              <a:miter lim="800000"/>
            </a:ln>
          </p:spPr>
          <p:txBody>
            <a:bodyPr vert="horz" wrap="square" lIns="0" tIns="0" rIns="0" bIns="0" rtlCol="0">
              <a:noAutofit/>
            </a:bodyPr>
            <a:lstStyle/>
            <a:p>
              <a:pPr algn="ctr">
                <a:spcBef>
                  <a:spcPts val="300"/>
                </a:spcBef>
                <a:spcAft>
                  <a:spcPts val="300"/>
                </a:spcAft>
                <a:buNone/>
              </a:pPr>
              <a:r>
                <a:rPr lang="fr-FR" sz="900" noProof="0" dirty="0"/>
                <a:t>Régions couvertes par le projet</a:t>
              </a:r>
            </a:p>
          </p:txBody>
        </p:sp>
      </p:grpSp>
      <p:grpSp>
        <p:nvGrpSpPr>
          <p:cNvPr id="79" name="Group 78">
            <a:extLst>
              <a:ext uri="{FF2B5EF4-FFF2-40B4-BE49-F238E27FC236}">
                <a16:creationId xmlns:a16="http://schemas.microsoft.com/office/drawing/2014/main" id="{D1980506-C1D1-5614-880E-FBBECBDE283F}"/>
              </a:ext>
            </a:extLst>
          </p:cNvPr>
          <p:cNvGrpSpPr/>
          <p:nvPr/>
        </p:nvGrpSpPr>
        <p:grpSpPr>
          <a:xfrm>
            <a:off x="1462075" y="6029247"/>
            <a:ext cx="8260153" cy="239250"/>
            <a:chOff x="1462075" y="5661497"/>
            <a:chExt cx="8260153" cy="239250"/>
          </a:xfrm>
        </p:grpSpPr>
        <p:sp>
          <p:nvSpPr>
            <p:cNvPr id="35" name="TextBox 34">
              <a:extLst>
                <a:ext uri="{FF2B5EF4-FFF2-40B4-BE49-F238E27FC236}">
                  <a16:creationId xmlns:a16="http://schemas.microsoft.com/office/drawing/2014/main" id="{8E31557E-63E6-F986-F49C-968348690F63}"/>
                </a:ext>
              </a:extLst>
            </p:cNvPr>
            <p:cNvSpPr txBox="1"/>
            <p:nvPr/>
          </p:nvSpPr>
          <p:spPr>
            <a:xfrm>
              <a:off x="1462075" y="5661497"/>
              <a:ext cx="1494907" cy="239250"/>
            </a:xfrm>
            <a:prstGeom prst="rect">
              <a:avLst/>
            </a:prstGeom>
            <a:ln w="6350">
              <a:noFill/>
              <a:miter lim="800000"/>
            </a:ln>
          </p:spPr>
          <p:txBody>
            <a:bodyPr vert="horz" wrap="square" lIns="0" tIns="0" rIns="0" bIns="0" rtlCol="0">
              <a:noAutofit/>
            </a:bodyPr>
            <a:lstStyle/>
            <a:p>
              <a:pPr algn="l">
                <a:spcBef>
                  <a:spcPts val="300"/>
                </a:spcBef>
                <a:spcAft>
                  <a:spcPts val="300"/>
                </a:spcAft>
                <a:buNone/>
              </a:pPr>
              <a:r>
                <a:rPr lang="fr-FR" sz="1150" noProof="0" dirty="0"/>
                <a:t>Etude de préfaisabilité</a:t>
              </a:r>
            </a:p>
          </p:txBody>
        </p:sp>
        <p:sp>
          <p:nvSpPr>
            <p:cNvPr id="36" name="TextBox 35">
              <a:extLst>
                <a:ext uri="{FF2B5EF4-FFF2-40B4-BE49-F238E27FC236}">
                  <a16:creationId xmlns:a16="http://schemas.microsoft.com/office/drawing/2014/main" id="{3B1ACFEC-C7DB-B2B2-8252-56B8FCD6A931}"/>
                </a:ext>
              </a:extLst>
            </p:cNvPr>
            <p:cNvSpPr txBox="1"/>
            <p:nvPr/>
          </p:nvSpPr>
          <p:spPr>
            <a:xfrm>
              <a:off x="3717524" y="5661497"/>
              <a:ext cx="1494907" cy="239250"/>
            </a:xfrm>
            <a:prstGeom prst="rect">
              <a:avLst/>
            </a:prstGeom>
            <a:ln w="6350">
              <a:noFill/>
              <a:miter lim="800000"/>
            </a:ln>
          </p:spPr>
          <p:txBody>
            <a:bodyPr vert="horz" wrap="square" lIns="0" tIns="0" rIns="0" bIns="0" rtlCol="0">
              <a:noAutofit/>
            </a:bodyPr>
            <a:lstStyle/>
            <a:p>
              <a:pPr algn="ctr">
                <a:spcBef>
                  <a:spcPts val="300"/>
                </a:spcBef>
                <a:spcAft>
                  <a:spcPts val="300"/>
                </a:spcAft>
                <a:buNone/>
              </a:pPr>
              <a:r>
                <a:rPr lang="fr-FR" sz="1150" noProof="0" dirty="0"/>
                <a:t>Etude de faisabilité</a:t>
              </a:r>
            </a:p>
          </p:txBody>
        </p:sp>
        <p:sp>
          <p:nvSpPr>
            <p:cNvPr id="38" name="TextBox 37">
              <a:extLst>
                <a:ext uri="{FF2B5EF4-FFF2-40B4-BE49-F238E27FC236}">
                  <a16:creationId xmlns:a16="http://schemas.microsoft.com/office/drawing/2014/main" id="{1310E977-ECFC-5C5E-FE50-AC2C08159A41}"/>
                </a:ext>
              </a:extLst>
            </p:cNvPr>
            <p:cNvSpPr txBox="1"/>
            <p:nvPr/>
          </p:nvSpPr>
          <p:spPr>
            <a:xfrm>
              <a:off x="5974718" y="5661497"/>
              <a:ext cx="1494907" cy="239250"/>
            </a:xfrm>
            <a:prstGeom prst="rect">
              <a:avLst/>
            </a:prstGeom>
            <a:ln w="6350">
              <a:noFill/>
              <a:miter lim="800000"/>
            </a:ln>
          </p:spPr>
          <p:txBody>
            <a:bodyPr vert="horz" wrap="square" lIns="0" tIns="0" rIns="0" bIns="0" rtlCol="0">
              <a:noAutofit/>
            </a:bodyPr>
            <a:lstStyle/>
            <a:p>
              <a:pPr algn="ctr">
                <a:spcBef>
                  <a:spcPts val="300"/>
                </a:spcBef>
                <a:spcAft>
                  <a:spcPts val="300"/>
                </a:spcAft>
                <a:buNone/>
              </a:pPr>
              <a:r>
                <a:rPr lang="fr-FR" sz="1150" noProof="0" dirty="0"/>
                <a:t>Appel d’offre</a:t>
              </a:r>
            </a:p>
          </p:txBody>
        </p:sp>
        <p:sp>
          <p:nvSpPr>
            <p:cNvPr id="77" name="TextBox 76">
              <a:extLst>
                <a:ext uri="{FF2B5EF4-FFF2-40B4-BE49-F238E27FC236}">
                  <a16:creationId xmlns:a16="http://schemas.microsoft.com/office/drawing/2014/main" id="{562D2004-CD44-5BF5-261B-B0DAD2769F83}"/>
                </a:ext>
              </a:extLst>
            </p:cNvPr>
            <p:cNvSpPr txBox="1"/>
            <p:nvPr/>
          </p:nvSpPr>
          <p:spPr>
            <a:xfrm>
              <a:off x="8227321" y="5661497"/>
              <a:ext cx="1494907" cy="239250"/>
            </a:xfrm>
            <a:prstGeom prst="rect">
              <a:avLst/>
            </a:prstGeom>
            <a:ln w="6350">
              <a:noFill/>
              <a:miter lim="800000"/>
            </a:ln>
          </p:spPr>
          <p:txBody>
            <a:bodyPr vert="horz" wrap="square" lIns="0" tIns="0" rIns="0" bIns="0" rtlCol="0">
              <a:noAutofit/>
            </a:bodyPr>
            <a:lstStyle/>
            <a:p>
              <a:pPr algn="ctr">
                <a:spcBef>
                  <a:spcPts val="300"/>
                </a:spcBef>
                <a:spcAft>
                  <a:spcPts val="300"/>
                </a:spcAft>
                <a:buNone/>
              </a:pPr>
              <a:r>
                <a:rPr lang="fr-FR" sz="1150" noProof="0" dirty="0"/>
                <a:t>Démarrage du projet</a:t>
              </a:r>
            </a:p>
          </p:txBody>
        </p:sp>
      </p:grpSp>
      <p:sp>
        <p:nvSpPr>
          <p:cNvPr id="78" name="CustomShape 21">
            <a:extLst>
              <a:ext uri="{FF2B5EF4-FFF2-40B4-BE49-F238E27FC236}">
                <a16:creationId xmlns:a16="http://schemas.microsoft.com/office/drawing/2014/main" id="{AE27A0F9-619D-1DF4-6E68-5D4065088C24}"/>
              </a:ext>
            </a:extLst>
          </p:cNvPr>
          <p:cNvSpPr/>
          <p:nvPr/>
        </p:nvSpPr>
        <p:spPr>
          <a:xfrm>
            <a:off x="9755812" y="1107486"/>
            <a:ext cx="0" cy="5158745"/>
          </a:xfrm>
          <a:prstGeom prst="straightConnector1">
            <a:avLst/>
          </a:prstGeom>
          <a:noFill/>
          <a:ln w="12600">
            <a:solidFill>
              <a:schemeClr val="accent6"/>
            </a:solidFill>
            <a:round/>
          </a:ln>
        </p:spPr>
        <p:style>
          <a:lnRef idx="0">
            <a:scrgbClr r="0" g="0" b="0"/>
          </a:lnRef>
          <a:fillRef idx="0">
            <a:scrgbClr r="0" g="0" b="0"/>
          </a:fillRef>
          <a:effectRef idx="0">
            <a:scrgbClr r="0" g="0" b="0"/>
          </a:effectRef>
          <a:fontRef idx="minor"/>
        </p:style>
        <p:txBody>
          <a:bodyPr/>
          <a:lstStyle/>
          <a:p>
            <a:endParaRPr lang="fr-FR" noProof="0" dirty="0"/>
          </a:p>
        </p:txBody>
      </p:sp>
      <p:sp>
        <p:nvSpPr>
          <p:cNvPr id="2" name="TextBox 80">
            <a:extLst>
              <a:ext uri="{FF2B5EF4-FFF2-40B4-BE49-F238E27FC236}">
                <a16:creationId xmlns:a16="http://schemas.microsoft.com/office/drawing/2014/main" id="{1EA98E91-1086-C89F-55EF-8B25A9610176}"/>
              </a:ext>
            </a:extLst>
          </p:cNvPr>
          <p:cNvSpPr txBox="1"/>
          <p:nvPr/>
        </p:nvSpPr>
        <p:spPr>
          <a:xfrm>
            <a:off x="9901180" y="6543853"/>
            <a:ext cx="1436523" cy="259527"/>
          </a:xfrm>
          <a:prstGeom prst="rect">
            <a:avLst/>
          </a:prstGeom>
          <a:ln w="6350">
            <a:noFill/>
            <a:miter lim="800000"/>
          </a:ln>
        </p:spPr>
        <p:txBody>
          <a:bodyPr vert="horz" wrap="square" lIns="0" tIns="0" rIns="0" bIns="0" rtlCol="0">
            <a:noAutofit/>
          </a:bodyPr>
          <a:lstStyle/>
          <a:p>
            <a:pPr algn="l">
              <a:spcBef>
                <a:spcPts val="300"/>
              </a:spcBef>
              <a:spcAft>
                <a:spcPts val="300"/>
              </a:spcAft>
              <a:buNone/>
            </a:pPr>
            <a:r>
              <a:rPr lang="fr-FR" sz="1050" i="1" noProof="0" dirty="0"/>
              <a:t>Mise à jour : </a:t>
            </a:r>
            <a:r>
              <a:rPr lang="fr-FR" sz="1050" i="1" noProof="0" dirty="0">
                <a:highlight>
                  <a:srgbClr val="FFFFFF"/>
                </a:highlight>
              </a:rPr>
              <a:t>Avril 2026</a:t>
            </a:r>
          </a:p>
        </p:txBody>
      </p:sp>
    </p:spTree>
    <p:extLst>
      <p:ext uri="{BB962C8B-B14F-4D97-AF65-F5344CB8AC3E}">
        <p14:creationId xmlns:p14="http://schemas.microsoft.com/office/powerpoint/2010/main" val="960119732"/>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A3D36E-11E7-928E-CA5E-AC1F79C109DC}"/>
            </a:ext>
          </a:extLst>
        </p:cNvPr>
        <p:cNvGrpSpPr/>
        <p:nvPr/>
      </p:nvGrpSpPr>
      <p:grpSpPr>
        <a:xfrm>
          <a:off x="0" y="0"/>
          <a:ext cx="0" cy="0"/>
          <a:chOff x="0" y="0"/>
          <a:chExt cx="0" cy="0"/>
        </a:xfrm>
      </p:grpSpPr>
      <p:sp>
        <p:nvSpPr>
          <p:cNvPr id="95" name="CustomShape 1">
            <a:extLst>
              <a:ext uri="{FF2B5EF4-FFF2-40B4-BE49-F238E27FC236}">
                <a16:creationId xmlns:a16="http://schemas.microsoft.com/office/drawing/2014/main" id="{E6528302-BFD4-3EC1-2E5C-999BE4F926F7}"/>
              </a:ext>
            </a:extLst>
          </p:cNvPr>
          <p:cNvSpPr/>
          <p:nvPr/>
        </p:nvSpPr>
        <p:spPr>
          <a:xfrm>
            <a:off x="267975" y="941850"/>
            <a:ext cx="11723397" cy="5450637"/>
          </a:xfrm>
          <a:prstGeom prst="rect">
            <a:avLst/>
          </a:prstGeom>
          <a:noFill/>
          <a:ln w="25560">
            <a:solidFill>
              <a:srgbClr val="006D00"/>
            </a:solidFill>
            <a:round/>
          </a:ln>
        </p:spPr>
        <p:style>
          <a:lnRef idx="0">
            <a:scrgbClr r="0" g="0" b="0"/>
          </a:lnRef>
          <a:fillRef idx="0">
            <a:scrgbClr r="0" g="0" b="0"/>
          </a:fillRef>
          <a:effectRef idx="0">
            <a:scrgbClr r="0" g="0" b="0"/>
          </a:effectRef>
          <a:fontRef idx="minor"/>
        </p:style>
        <p:txBody>
          <a:bodyPr/>
          <a:lstStyle/>
          <a:p>
            <a:pPr defTabSz="932863"/>
            <a:endParaRPr lang="fr-FR" sz="1837" noProof="0" dirty="0">
              <a:solidFill>
                <a:srgbClr val="000000"/>
              </a:solidFill>
              <a:latin typeface="Arial"/>
            </a:endParaRPr>
          </a:p>
        </p:txBody>
      </p:sp>
      <p:sp>
        <p:nvSpPr>
          <p:cNvPr id="86" name="CustomShape 2">
            <a:extLst>
              <a:ext uri="{FF2B5EF4-FFF2-40B4-BE49-F238E27FC236}">
                <a16:creationId xmlns:a16="http://schemas.microsoft.com/office/drawing/2014/main" id="{C5BA2265-C4D6-5C98-B03F-15A1235C7E40}"/>
              </a:ext>
            </a:extLst>
          </p:cNvPr>
          <p:cNvSpPr/>
          <p:nvPr/>
        </p:nvSpPr>
        <p:spPr>
          <a:xfrm>
            <a:off x="374214" y="1056436"/>
            <a:ext cx="1013071" cy="1200759"/>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defTabSz="932863"/>
            <a:r>
              <a:rPr lang="fr-FR" sz="1204" b="1" noProof="0" dirty="0">
                <a:solidFill>
                  <a:srgbClr val="FFFFFF"/>
                </a:solidFill>
                <a:latin typeface="Arial"/>
                <a:ea typeface="Arial"/>
              </a:rPr>
              <a:t>Aperçu</a:t>
            </a:r>
            <a:endParaRPr lang="fr-FR" sz="1837" noProof="0" dirty="0">
              <a:solidFill>
                <a:srgbClr val="000000"/>
              </a:solidFill>
              <a:latin typeface="Arial"/>
            </a:endParaRPr>
          </a:p>
        </p:txBody>
      </p:sp>
      <p:sp>
        <p:nvSpPr>
          <p:cNvPr id="87" name="CustomShape 3">
            <a:extLst>
              <a:ext uri="{FF2B5EF4-FFF2-40B4-BE49-F238E27FC236}">
                <a16:creationId xmlns:a16="http://schemas.microsoft.com/office/drawing/2014/main" id="{0796715F-AA0D-20A8-2D4F-6AF6DCDC07BE}"/>
              </a:ext>
            </a:extLst>
          </p:cNvPr>
          <p:cNvSpPr/>
          <p:nvPr/>
        </p:nvSpPr>
        <p:spPr>
          <a:xfrm>
            <a:off x="375850" y="2328313"/>
            <a:ext cx="1017605" cy="2927096"/>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defTabSz="932863"/>
            <a:r>
              <a:rPr lang="fr-FR" sz="1204" b="1" noProof="0" dirty="0">
                <a:solidFill>
                  <a:srgbClr val="FFFFFF"/>
                </a:solidFill>
                <a:latin typeface="Arial"/>
                <a:ea typeface="Arial"/>
              </a:rPr>
              <a:t>Description</a:t>
            </a:r>
            <a:endParaRPr lang="fr-FR" sz="1837" noProof="0" dirty="0">
              <a:solidFill>
                <a:srgbClr val="000000"/>
              </a:solidFill>
              <a:latin typeface="Arial"/>
            </a:endParaRPr>
          </a:p>
        </p:txBody>
      </p:sp>
      <p:sp>
        <p:nvSpPr>
          <p:cNvPr id="89" name="CustomShape 5">
            <a:extLst>
              <a:ext uri="{FF2B5EF4-FFF2-40B4-BE49-F238E27FC236}">
                <a16:creationId xmlns:a16="http://schemas.microsoft.com/office/drawing/2014/main" id="{3937C8E4-D4CD-33C4-61F9-0D5D9BB96C05}"/>
              </a:ext>
            </a:extLst>
          </p:cNvPr>
          <p:cNvSpPr/>
          <p:nvPr/>
        </p:nvSpPr>
        <p:spPr>
          <a:xfrm>
            <a:off x="2009913" y="1259624"/>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fr-FR" sz="1204" b="1" noProof="0" dirty="0">
                <a:solidFill>
                  <a:srgbClr val="236800"/>
                </a:solidFill>
                <a:latin typeface="Arial"/>
                <a:ea typeface="Arial"/>
              </a:rPr>
              <a:t>Localisation</a:t>
            </a:r>
            <a:endParaRPr lang="fr-FR" sz="1837" noProof="0" dirty="0">
              <a:solidFill>
                <a:srgbClr val="000000"/>
              </a:solidFill>
              <a:latin typeface="Arial"/>
            </a:endParaRPr>
          </a:p>
        </p:txBody>
      </p:sp>
      <p:sp>
        <p:nvSpPr>
          <p:cNvPr id="90" name="CustomShape 6">
            <a:extLst>
              <a:ext uri="{FF2B5EF4-FFF2-40B4-BE49-F238E27FC236}">
                <a16:creationId xmlns:a16="http://schemas.microsoft.com/office/drawing/2014/main" id="{749E7581-E221-092F-A548-FEFD08E12966}"/>
              </a:ext>
            </a:extLst>
          </p:cNvPr>
          <p:cNvSpPr/>
          <p:nvPr/>
        </p:nvSpPr>
        <p:spPr>
          <a:xfrm>
            <a:off x="3331721" y="1259625"/>
            <a:ext cx="5399746" cy="215741"/>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a:defRPr/>
            </a:pPr>
            <a:r>
              <a:rPr lang="fr-FR" sz="1153" dirty="0">
                <a:solidFill>
                  <a:srgbClr val="000000"/>
                </a:solidFill>
              </a:rPr>
              <a:t>Aného Ouest, Région Maritime</a:t>
            </a:r>
          </a:p>
        </p:txBody>
      </p:sp>
      <p:sp>
        <p:nvSpPr>
          <p:cNvPr id="91" name="CustomShape 7">
            <a:extLst>
              <a:ext uri="{FF2B5EF4-FFF2-40B4-BE49-F238E27FC236}">
                <a16:creationId xmlns:a16="http://schemas.microsoft.com/office/drawing/2014/main" id="{1A788981-5105-04F7-89F2-39D0C0A591E4}"/>
              </a:ext>
            </a:extLst>
          </p:cNvPr>
          <p:cNvSpPr/>
          <p:nvPr/>
        </p:nvSpPr>
        <p:spPr>
          <a:xfrm>
            <a:off x="2020800" y="1833192"/>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fr-FR" sz="1204" b="1" noProof="0" dirty="0">
                <a:solidFill>
                  <a:srgbClr val="236800"/>
                </a:solidFill>
                <a:latin typeface="Arial"/>
                <a:ea typeface="Arial"/>
              </a:rPr>
              <a:t>Coût estimatif</a:t>
            </a:r>
            <a:endParaRPr lang="fr-FR" sz="1837" noProof="0" dirty="0">
              <a:solidFill>
                <a:srgbClr val="000000"/>
              </a:solidFill>
              <a:latin typeface="Arial"/>
            </a:endParaRPr>
          </a:p>
        </p:txBody>
      </p:sp>
      <p:sp>
        <p:nvSpPr>
          <p:cNvPr id="92" name="CustomShape 8">
            <a:extLst>
              <a:ext uri="{FF2B5EF4-FFF2-40B4-BE49-F238E27FC236}">
                <a16:creationId xmlns:a16="http://schemas.microsoft.com/office/drawing/2014/main" id="{7D6A93C9-3CF2-B005-7C7C-662940FCB452}"/>
              </a:ext>
            </a:extLst>
          </p:cNvPr>
          <p:cNvSpPr/>
          <p:nvPr/>
        </p:nvSpPr>
        <p:spPr>
          <a:xfrm>
            <a:off x="3331721" y="1833194"/>
            <a:ext cx="5410633" cy="249688"/>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en-US" sz="1200" dirty="0">
                <a:solidFill>
                  <a:srgbClr val="000000"/>
                </a:solidFill>
                <a:latin typeface="+mj-lt"/>
                <a:ea typeface="Trebuchet-BoldItalic" pitchFamily="34" charset="-122"/>
                <a:cs typeface="Trebuchet-BoldItalic" pitchFamily="34" charset="-120"/>
              </a:rPr>
              <a:t>1 024,1 Millions USD soit 573,891 milliards de FCFA</a:t>
            </a:r>
          </a:p>
        </p:txBody>
      </p:sp>
      <p:sp>
        <p:nvSpPr>
          <p:cNvPr id="97" name="CustomShape 13">
            <a:extLst>
              <a:ext uri="{FF2B5EF4-FFF2-40B4-BE49-F238E27FC236}">
                <a16:creationId xmlns:a16="http://schemas.microsoft.com/office/drawing/2014/main" id="{520922C4-34F9-7C64-DBAB-872CB648A284}"/>
              </a:ext>
            </a:extLst>
          </p:cNvPr>
          <p:cNvSpPr/>
          <p:nvPr/>
        </p:nvSpPr>
        <p:spPr>
          <a:xfrm>
            <a:off x="2026936" y="2401808"/>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fr-FR" sz="1204" b="1" noProof="0" dirty="0">
                <a:solidFill>
                  <a:srgbClr val="236800"/>
                </a:solidFill>
                <a:latin typeface="Arial"/>
                <a:ea typeface="Arial"/>
              </a:rPr>
              <a:t>Description et </a:t>
            </a:r>
            <a:r>
              <a:rPr lang="fr-FR" sz="1204" b="1" dirty="0">
                <a:solidFill>
                  <a:srgbClr val="236800"/>
                </a:solidFill>
                <a:ea typeface="Arial"/>
              </a:rPr>
              <a:t>caractéristiques</a:t>
            </a:r>
            <a:r>
              <a:rPr lang="fr-FR" sz="1204" b="1" noProof="0" dirty="0">
                <a:solidFill>
                  <a:srgbClr val="236800"/>
                </a:solidFill>
                <a:latin typeface="Arial"/>
                <a:ea typeface="Arial"/>
              </a:rPr>
              <a:t> techniques</a:t>
            </a:r>
            <a:endParaRPr lang="fr-FR" sz="1837" noProof="0" dirty="0">
              <a:solidFill>
                <a:srgbClr val="000000"/>
              </a:solidFill>
              <a:latin typeface="Arial"/>
            </a:endParaRPr>
          </a:p>
        </p:txBody>
      </p:sp>
      <p:sp>
        <p:nvSpPr>
          <p:cNvPr id="99" name="CustomShape 15">
            <a:extLst>
              <a:ext uri="{FF2B5EF4-FFF2-40B4-BE49-F238E27FC236}">
                <a16:creationId xmlns:a16="http://schemas.microsoft.com/office/drawing/2014/main" id="{49AD7B8E-618D-B859-AED5-ED262F5D8D71}"/>
              </a:ext>
            </a:extLst>
          </p:cNvPr>
          <p:cNvSpPr/>
          <p:nvPr/>
        </p:nvSpPr>
        <p:spPr>
          <a:xfrm>
            <a:off x="2017861" y="3381168"/>
            <a:ext cx="1419494" cy="197135"/>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fr-FR" sz="1204" b="1" noProof="0" dirty="0">
                <a:solidFill>
                  <a:srgbClr val="236800"/>
                </a:solidFill>
                <a:latin typeface="Arial"/>
                <a:ea typeface="Arial"/>
              </a:rPr>
              <a:t>Opportunités de l’investissement</a:t>
            </a:r>
            <a:endParaRPr lang="fr-FR" sz="1837" noProof="0" dirty="0">
              <a:solidFill>
                <a:srgbClr val="000000"/>
              </a:solidFill>
              <a:latin typeface="Arial"/>
            </a:endParaRPr>
          </a:p>
        </p:txBody>
      </p:sp>
      <p:sp>
        <p:nvSpPr>
          <p:cNvPr id="105" name="CustomShape 21">
            <a:extLst>
              <a:ext uri="{FF2B5EF4-FFF2-40B4-BE49-F238E27FC236}">
                <a16:creationId xmlns:a16="http://schemas.microsoft.com/office/drawing/2014/main" id="{1B1B65AF-EAC0-3D63-4266-6D5D5B61A6D5}"/>
              </a:ext>
            </a:extLst>
          </p:cNvPr>
          <p:cNvSpPr/>
          <p:nvPr/>
        </p:nvSpPr>
        <p:spPr>
          <a:xfrm>
            <a:off x="1654163" y="2295300"/>
            <a:ext cx="7812000" cy="0"/>
          </a:xfrm>
          <a:prstGeom prst="straightConnector1">
            <a:avLst/>
          </a:prstGeom>
          <a:noFill/>
          <a:ln w="12600">
            <a:solidFill>
              <a:schemeClr val="accent6"/>
            </a:solidFill>
            <a:round/>
          </a:ln>
        </p:spPr>
        <p:style>
          <a:lnRef idx="0">
            <a:scrgbClr r="0" g="0" b="0"/>
          </a:lnRef>
          <a:fillRef idx="0">
            <a:scrgbClr r="0" g="0" b="0"/>
          </a:fillRef>
          <a:effectRef idx="0">
            <a:scrgbClr r="0" g="0" b="0"/>
          </a:effectRef>
          <a:fontRef idx="minor"/>
        </p:style>
        <p:txBody>
          <a:bodyPr/>
          <a:lstStyle/>
          <a:p>
            <a:endParaRPr lang="fr-FR" noProof="0" dirty="0"/>
          </a:p>
        </p:txBody>
      </p:sp>
      <p:sp>
        <p:nvSpPr>
          <p:cNvPr id="106" name="CustomShape 22">
            <a:extLst>
              <a:ext uri="{FF2B5EF4-FFF2-40B4-BE49-F238E27FC236}">
                <a16:creationId xmlns:a16="http://schemas.microsoft.com/office/drawing/2014/main" id="{FBBEB99F-DDC5-7E00-FFD8-7BFBB78B12DD}"/>
              </a:ext>
            </a:extLst>
          </p:cNvPr>
          <p:cNvSpPr/>
          <p:nvPr/>
        </p:nvSpPr>
        <p:spPr>
          <a:xfrm>
            <a:off x="1615467" y="1204167"/>
            <a:ext cx="242765" cy="294550"/>
          </a:xfrm>
          <a:custGeom>
            <a:avLst/>
            <a:gdLst/>
            <a:ahLst/>
            <a:cxnLst/>
            <a:rect l="0" t="0" r="r" b="b"/>
            <a:pathLst>
              <a:path w="120001" h="120001">
                <a:moveTo>
                  <a:pt x="98734" y="13125"/>
                </a:moveTo>
                <a:cubicBezTo>
                  <a:pt x="88101" y="4375"/>
                  <a:pt x="73670" y="0"/>
                  <a:pt x="60000" y="0"/>
                </a:cubicBezTo>
                <a:cubicBezTo>
                  <a:pt x="60000" y="0"/>
                  <a:pt x="60000" y="0"/>
                  <a:pt x="60000" y="0"/>
                </a:cubicBezTo>
                <a:cubicBezTo>
                  <a:pt x="46329" y="0"/>
                  <a:pt x="31898" y="4375"/>
                  <a:pt x="21265" y="13125"/>
                </a:cubicBezTo>
                <a:cubicBezTo>
                  <a:pt x="0" y="30625"/>
                  <a:pt x="0" y="59375"/>
                  <a:pt x="21265" y="76875"/>
                </a:cubicBezTo>
                <a:cubicBezTo>
                  <a:pt x="34936" y="89375"/>
                  <a:pt x="46329" y="93125"/>
                  <a:pt x="53164" y="108750"/>
                </a:cubicBezTo>
                <a:cubicBezTo>
                  <a:pt x="56962" y="117500"/>
                  <a:pt x="56962" y="117500"/>
                  <a:pt x="56962" y="117500"/>
                </a:cubicBezTo>
                <a:cubicBezTo>
                  <a:pt x="56962" y="118125"/>
                  <a:pt x="57721" y="120000"/>
                  <a:pt x="60000" y="120000"/>
                </a:cubicBezTo>
                <a:cubicBezTo>
                  <a:pt x="62278" y="120000"/>
                  <a:pt x="63037" y="118125"/>
                  <a:pt x="63037" y="117500"/>
                </a:cubicBezTo>
                <a:cubicBezTo>
                  <a:pt x="66835" y="108750"/>
                  <a:pt x="66835" y="108750"/>
                  <a:pt x="66835" y="108750"/>
                </a:cubicBezTo>
                <a:cubicBezTo>
                  <a:pt x="73670" y="93125"/>
                  <a:pt x="85063" y="89375"/>
                  <a:pt x="98734" y="76875"/>
                </a:cubicBezTo>
                <a:cubicBezTo>
                  <a:pt x="120000" y="59375"/>
                  <a:pt x="120000" y="30625"/>
                  <a:pt x="98734" y="13125"/>
                </a:cubicBezTo>
                <a:lnTo>
                  <a:pt x="60000" y="82500"/>
                </a:lnTo>
                <a:cubicBezTo>
                  <a:pt x="34936" y="82500"/>
                  <a:pt x="14430" y="65625"/>
                  <a:pt x="14430" y="45000"/>
                </a:cubicBezTo>
                <a:cubicBezTo>
                  <a:pt x="14430" y="24375"/>
                  <a:pt x="34936" y="7500"/>
                  <a:pt x="60000" y="7500"/>
                </a:cubicBezTo>
                <a:cubicBezTo>
                  <a:pt x="85063" y="7500"/>
                  <a:pt x="105569" y="24375"/>
                  <a:pt x="105569" y="45000"/>
                </a:cubicBezTo>
                <a:cubicBezTo>
                  <a:pt x="105569" y="65625"/>
                  <a:pt x="85063" y="82500"/>
                  <a:pt x="60000" y="82500"/>
                </a:cubicBezTo>
              </a:path>
            </a:pathLst>
          </a:custGeom>
          <a:solidFill>
            <a:schemeClr val="accent1"/>
          </a:solidFill>
          <a:ln>
            <a:noFill/>
          </a:ln>
        </p:spPr>
        <p:style>
          <a:lnRef idx="0">
            <a:scrgbClr r="0" g="0" b="0"/>
          </a:lnRef>
          <a:fillRef idx="0">
            <a:scrgbClr r="0" g="0" b="0"/>
          </a:fillRef>
          <a:effectRef idx="0">
            <a:scrgbClr r="0" g="0" b="0"/>
          </a:effectRef>
          <a:fontRef idx="minor"/>
        </p:style>
        <p:txBody>
          <a:bodyPr/>
          <a:lstStyle/>
          <a:p>
            <a:endParaRPr lang="fr-FR" noProof="0" dirty="0"/>
          </a:p>
        </p:txBody>
      </p:sp>
      <p:sp>
        <p:nvSpPr>
          <p:cNvPr id="123" name="CustomShape 39">
            <a:extLst>
              <a:ext uri="{FF2B5EF4-FFF2-40B4-BE49-F238E27FC236}">
                <a16:creationId xmlns:a16="http://schemas.microsoft.com/office/drawing/2014/main" id="{C17273CB-16D6-7536-AF31-2C6FB8ED5AC9}"/>
              </a:ext>
            </a:extLst>
          </p:cNvPr>
          <p:cNvSpPr/>
          <p:nvPr/>
        </p:nvSpPr>
        <p:spPr>
          <a:xfrm>
            <a:off x="1586690" y="3343946"/>
            <a:ext cx="339724" cy="307772"/>
          </a:xfrm>
          <a:custGeom>
            <a:avLst/>
            <a:gdLst/>
            <a:ahLst/>
            <a:cxnLst/>
            <a:rect l="0" t="0" r="r" b="b"/>
            <a:pathLst>
              <a:path w="120000" h="120001">
                <a:moveTo>
                  <a:pt x="7231" y="92805"/>
                </a:moveTo>
                <a:lnTo>
                  <a:pt x="7231" y="120000"/>
                </a:lnTo>
                <a:lnTo>
                  <a:pt x="34397" y="120000"/>
                </a:lnTo>
                <a:lnTo>
                  <a:pt x="34397" y="69064"/>
                </a:lnTo>
                <a:lnTo>
                  <a:pt x="32833" y="67338"/>
                </a:lnTo>
                <a:lnTo>
                  <a:pt x="7231" y="92805"/>
                </a:lnTo>
                <a:lnTo>
                  <a:pt x="42605" y="78129"/>
                </a:lnTo>
                <a:lnTo>
                  <a:pt x="42605" y="120000"/>
                </a:lnTo>
                <a:lnTo>
                  <a:pt x="70749" y="120000"/>
                </a:lnTo>
                <a:lnTo>
                  <a:pt x="70749" y="75539"/>
                </a:lnTo>
                <a:lnTo>
                  <a:pt x="55114" y="91942"/>
                </a:lnTo>
                <a:lnTo>
                  <a:pt x="42605" y="78129"/>
                </a:lnTo>
                <a:lnTo>
                  <a:pt x="88729" y="10143"/>
                </a:lnTo>
                <a:lnTo>
                  <a:pt x="96938" y="18345"/>
                </a:lnTo>
                <a:lnTo>
                  <a:pt x="55114" y="60863"/>
                </a:lnTo>
                <a:lnTo>
                  <a:pt x="32833" y="36474"/>
                </a:lnTo>
                <a:lnTo>
                  <a:pt x="0" y="69064"/>
                </a:lnTo>
                <a:lnTo>
                  <a:pt x="6449" y="77266"/>
                </a:lnTo>
                <a:lnTo>
                  <a:pt x="32833" y="51798"/>
                </a:lnTo>
                <a:lnTo>
                  <a:pt x="55114" y="76402"/>
                </a:lnTo>
                <a:lnTo>
                  <a:pt x="103583" y="25467"/>
                </a:lnTo>
                <a:lnTo>
                  <a:pt x="111791" y="35611"/>
                </a:lnTo>
                <a:lnTo>
                  <a:pt x="119999" y="0"/>
                </a:lnTo>
                <a:lnTo>
                  <a:pt x="88729" y="10143"/>
                </a:lnTo>
                <a:lnTo>
                  <a:pt x="78957" y="66474"/>
                </a:lnTo>
                <a:lnTo>
                  <a:pt x="78957" y="120000"/>
                </a:lnTo>
                <a:lnTo>
                  <a:pt x="106905" y="120000"/>
                </a:lnTo>
                <a:lnTo>
                  <a:pt x="106905" y="41870"/>
                </a:lnTo>
                <a:lnTo>
                  <a:pt x="105146" y="40143"/>
                </a:lnTo>
                <a:lnTo>
                  <a:pt x="78957" y="66474"/>
                </a:lnTo>
              </a:path>
            </a:pathLst>
          </a:custGeom>
          <a:solidFill>
            <a:schemeClr val="accent1"/>
          </a:solidFill>
          <a:ln>
            <a:noFill/>
          </a:ln>
        </p:spPr>
        <p:style>
          <a:lnRef idx="0">
            <a:scrgbClr r="0" g="0" b="0"/>
          </a:lnRef>
          <a:fillRef idx="0">
            <a:scrgbClr r="0" g="0" b="0"/>
          </a:fillRef>
          <a:effectRef idx="0">
            <a:scrgbClr r="0" g="0" b="0"/>
          </a:effectRef>
          <a:fontRef idx="minor"/>
        </p:style>
        <p:txBody>
          <a:bodyPr/>
          <a:lstStyle/>
          <a:p>
            <a:endParaRPr lang="fr-FR" noProof="0" dirty="0"/>
          </a:p>
        </p:txBody>
      </p:sp>
      <p:sp>
        <p:nvSpPr>
          <p:cNvPr id="133" name="CustomShape 48">
            <a:extLst>
              <a:ext uri="{FF2B5EF4-FFF2-40B4-BE49-F238E27FC236}">
                <a16:creationId xmlns:a16="http://schemas.microsoft.com/office/drawing/2014/main" id="{8F2C14E1-204F-500F-2647-6F1E8CBF0965}"/>
              </a:ext>
            </a:extLst>
          </p:cNvPr>
          <p:cNvSpPr/>
          <p:nvPr/>
        </p:nvSpPr>
        <p:spPr>
          <a:xfrm>
            <a:off x="2040441" y="4372776"/>
            <a:ext cx="1401327" cy="438603"/>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fr-FR" sz="1204" b="1" noProof="0" dirty="0">
                <a:solidFill>
                  <a:srgbClr val="236800"/>
                </a:solidFill>
                <a:latin typeface="Arial"/>
                <a:ea typeface="Arial"/>
              </a:rPr>
              <a:t>Partenariat recherché</a:t>
            </a:r>
            <a:endParaRPr lang="fr-FR" sz="1837" noProof="0" dirty="0">
              <a:solidFill>
                <a:srgbClr val="000000"/>
              </a:solidFill>
              <a:latin typeface="Arial"/>
            </a:endParaRPr>
          </a:p>
        </p:txBody>
      </p:sp>
      <p:sp>
        <p:nvSpPr>
          <p:cNvPr id="137" name="CustomShape 52">
            <a:extLst>
              <a:ext uri="{FF2B5EF4-FFF2-40B4-BE49-F238E27FC236}">
                <a16:creationId xmlns:a16="http://schemas.microsoft.com/office/drawing/2014/main" id="{D238DC68-3CBB-5A48-0F14-0BE694CE3CFE}"/>
              </a:ext>
            </a:extLst>
          </p:cNvPr>
          <p:cNvSpPr/>
          <p:nvPr/>
        </p:nvSpPr>
        <p:spPr>
          <a:xfrm>
            <a:off x="1586690" y="1771124"/>
            <a:ext cx="259659" cy="297121"/>
          </a:xfrm>
          <a:custGeom>
            <a:avLst/>
            <a:gdLst/>
            <a:ahLst/>
            <a:cxnLst/>
            <a:rect l="0" t="0" r="r" b="b"/>
            <a:pathLst>
              <a:path w="120001" h="120001">
                <a:moveTo>
                  <a:pt x="58378" y="102992"/>
                </a:moveTo>
                <a:cubicBezTo>
                  <a:pt x="45405" y="109606"/>
                  <a:pt x="25945" y="109606"/>
                  <a:pt x="12972" y="102992"/>
                </a:cubicBezTo>
                <a:cubicBezTo>
                  <a:pt x="6486" y="100157"/>
                  <a:pt x="3243" y="96377"/>
                  <a:pt x="3243" y="91653"/>
                </a:cubicBezTo>
                <a:cubicBezTo>
                  <a:pt x="3243" y="102047"/>
                  <a:pt x="3243" y="102047"/>
                  <a:pt x="3243" y="102047"/>
                </a:cubicBezTo>
                <a:cubicBezTo>
                  <a:pt x="3243" y="105826"/>
                  <a:pt x="6486" y="110551"/>
                  <a:pt x="12972" y="113385"/>
                </a:cubicBezTo>
                <a:cubicBezTo>
                  <a:pt x="25945" y="120000"/>
                  <a:pt x="45405" y="120000"/>
                  <a:pt x="58378" y="113385"/>
                </a:cubicBezTo>
                <a:cubicBezTo>
                  <a:pt x="64864" y="110551"/>
                  <a:pt x="68108" y="105826"/>
                  <a:pt x="68108" y="102047"/>
                </a:cubicBezTo>
                <a:cubicBezTo>
                  <a:pt x="68108" y="91653"/>
                  <a:pt x="68108" y="91653"/>
                  <a:pt x="68108" y="91653"/>
                </a:cubicBezTo>
                <a:cubicBezTo>
                  <a:pt x="68108" y="96377"/>
                  <a:pt x="64864" y="100157"/>
                  <a:pt x="58378" y="102992"/>
                </a:cubicBezTo>
                <a:lnTo>
                  <a:pt x="58378" y="74645"/>
                </a:lnTo>
                <a:cubicBezTo>
                  <a:pt x="45405" y="81259"/>
                  <a:pt x="25945" y="81259"/>
                  <a:pt x="12972" y="74645"/>
                </a:cubicBezTo>
                <a:cubicBezTo>
                  <a:pt x="6486" y="71811"/>
                  <a:pt x="3243" y="67086"/>
                  <a:pt x="3243" y="63307"/>
                </a:cubicBezTo>
                <a:cubicBezTo>
                  <a:pt x="3243" y="72755"/>
                  <a:pt x="3243" y="72755"/>
                  <a:pt x="3243" y="72755"/>
                </a:cubicBezTo>
                <a:cubicBezTo>
                  <a:pt x="3243" y="77480"/>
                  <a:pt x="6486" y="81259"/>
                  <a:pt x="12972" y="85039"/>
                </a:cubicBezTo>
                <a:cubicBezTo>
                  <a:pt x="25945" y="90708"/>
                  <a:pt x="45405" y="90708"/>
                  <a:pt x="58378" y="85039"/>
                </a:cubicBezTo>
                <a:cubicBezTo>
                  <a:pt x="64864" y="81259"/>
                  <a:pt x="68108" y="77480"/>
                  <a:pt x="68108" y="72755"/>
                </a:cubicBezTo>
                <a:cubicBezTo>
                  <a:pt x="68108" y="63307"/>
                  <a:pt x="68108" y="63307"/>
                  <a:pt x="68108" y="63307"/>
                </a:cubicBezTo>
                <a:cubicBezTo>
                  <a:pt x="68108" y="67086"/>
                  <a:pt x="64864" y="71811"/>
                  <a:pt x="58378" y="74645"/>
                </a:cubicBezTo>
                <a:lnTo>
                  <a:pt x="58378" y="88818"/>
                </a:lnTo>
                <a:cubicBezTo>
                  <a:pt x="45405" y="95433"/>
                  <a:pt x="25945" y="95433"/>
                  <a:pt x="12972" y="88818"/>
                </a:cubicBezTo>
                <a:cubicBezTo>
                  <a:pt x="6486" y="85984"/>
                  <a:pt x="3243" y="82204"/>
                  <a:pt x="3243" y="77480"/>
                </a:cubicBezTo>
                <a:cubicBezTo>
                  <a:pt x="3243" y="87874"/>
                  <a:pt x="3243" y="87874"/>
                  <a:pt x="3243" y="87874"/>
                </a:cubicBezTo>
                <a:cubicBezTo>
                  <a:pt x="3243" y="91653"/>
                  <a:pt x="6486" y="95433"/>
                  <a:pt x="12972" y="99212"/>
                </a:cubicBezTo>
                <a:cubicBezTo>
                  <a:pt x="25945" y="104881"/>
                  <a:pt x="45405" y="104881"/>
                  <a:pt x="58378" y="99212"/>
                </a:cubicBezTo>
                <a:cubicBezTo>
                  <a:pt x="64864" y="95433"/>
                  <a:pt x="68108" y="91653"/>
                  <a:pt x="68108" y="87874"/>
                </a:cubicBezTo>
                <a:cubicBezTo>
                  <a:pt x="68108" y="77480"/>
                  <a:pt x="68108" y="77480"/>
                  <a:pt x="68108" y="77480"/>
                </a:cubicBezTo>
                <a:cubicBezTo>
                  <a:pt x="68108" y="82204"/>
                  <a:pt x="64864" y="85984"/>
                  <a:pt x="58378" y="88818"/>
                </a:cubicBezTo>
                <a:lnTo>
                  <a:pt x="12972" y="68976"/>
                </a:lnTo>
                <a:cubicBezTo>
                  <a:pt x="25945" y="75590"/>
                  <a:pt x="45405" y="75590"/>
                  <a:pt x="58378" y="68976"/>
                </a:cubicBezTo>
                <a:cubicBezTo>
                  <a:pt x="71351" y="63307"/>
                  <a:pt x="71351" y="52913"/>
                  <a:pt x="58378" y="46299"/>
                </a:cubicBezTo>
                <a:cubicBezTo>
                  <a:pt x="45405" y="39685"/>
                  <a:pt x="25945" y="39685"/>
                  <a:pt x="12972" y="46299"/>
                </a:cubicBezTo>
                <a:cubicBezTo>
                  <a:pt x="0" y="52913"/>
                  <a:pt x="0" y="63307"/>
                  <a:pt x="12972" y="68976"/>
                </a:cubicBezTo>
                <a:lnTo>
                  <a:pt x="62702" y="29291"/>
                </a:lnTo>
                <a:cubicBezTo>
                  <a:pt x="74594" y="35905"/>
                  <a:pt x="95135" y="35905"/>
                  <a:pt x="108108" y="29291"/>
                </a:cubicBezTo>
                <a:cubicBezTo>
                  <a:pt x="120000" y="22677"/>
                  <a:pt x="120000" y="12283"/>
                  <a:pt x="108108" y="6614"/>
                </a:cubicBezTo>
                <a:cubicBezTo>
                  <a:pt x="95135" y="0"/>
                  <a:pt x="74594" y="0"/>
                  <a:pt x="62702" y="6614"/>
                </a:cubicBezTo>
                <a:cubicBezTo>
                  <a:pt x="49729" y="12283"/>
                  <a:pt x="49729" y="22677"/>
                  <a:pt x="62702" y="29291"/>
                </a:cubicBezTo>
                <a:lnTo>
                  <a:pt x="108108" y="77480"/>
                </a:lnTo>
                <a:cubicBezTo>
                  <a:pt x="98378" y="82204"/>
                  <a:pt x="84324" y="84094"/>
                  <a:pt x="72432" y="81259"/>
                </a:cubicBezTo>
                <a:cubicBezTo>
                  <a:pt x="72432" y="90708"/>
                  <a:pt x="72432" y="90708"/>
                  <a:pt x="72432" y="90708"/>
                </a:cubicBezTo>
                <a:cubicBezTo>
                  <a:pt x="84324" y="93543"/>
                  <a:pt x="98378" y="92598"/>
                  <a:pt x="108108" y="87874"/>
                </a:cubicBezTo>
                <a:cubicBezTo>
                  <a:pt x="113513" y="84094"/>
                  <a:pt x="116756" y="80314"/>
                  <a:pt x="116756" y="76535"/>
                </a:cubicBezTo>
                <a:cubicBezTo>
                  <a:pt x="116756" y="66141"/>
                  <a:pt x="116756" y="66141"/>
                  <a:pt x="116756" y="66141"/>
                </a:cubicBezTo>
                <a:cubicBezTo>
                  <a:pt x="116756" y="70866"/>
                  <a:pt x="113513" y="74645"/>
                  <a:pt x="108108" y="77480"/>
                </a:cubicBezTo>
                <a:lnTo>
                  <a:pt x="108108" y="49133"/>
                </a:lnTo>
                <a:cubicBezTo>
                  <a:pt x="98378" y="53858"/>
                  <a:pt x="84324" y="54803"/>
                  <a:pt x="72432" y="52913"/>
                </a:cubicBezTo>
                <a:cubicBezTo>
                  <a:pt x="72432" y="62362"/>
                  <a:pt x="72432" y="62362"/>
                  <a:pt x="72432" y="62362"/>
                </a:cubicBezTo>
                <a:cubicBezTo>
                  <a:pt x="84324" y="65196"/>
                  <a:pt x="98378" y="63307"/>
                  <a:pt x="108108" y="58582"/>
                </a:cubicBezTo>
                <a:cubicBezTo>
                  <a:pt x="113513" y="55748"/>
                  <a:pt x="116756" y="51968"/>
                  <a:pt x="116756" y="47244"/>
                </a:cubicBezTo>
                <a:cubicBezTo>
                  <a:pt x="116756" y="37795"/>
                  <a:pt x="116756" y="37795"/>
                  <a:pt x="116756" y="37795"/>
                </a:cubicBezTo>
                <a:cubicBezTo>
                  <a:pt x="116756" y="41574"/>
                  <a:pt x="113513" y="46299"/>
                  <a:pt x="108108" y="49133"/>
                </a:cubicBezTo>
                <a:lnTo>
                  <a:pt x="108108" y="34960"/>
                </a:lnTo>
                <a:cubicBezTo>
                  <a:pt x="95135" y="40629"/>
                  <a:pt x="74594" y="40629"/>
                  <a:pt x="62702" y="34960"/>
                </a:cubicBezTo>
                <a:cubicBezTo>
                  <a:pt x="56216" y="31181"/>
                  <a:pt x="52972" y="27401"/>
                  <a:pt x="52972" y="23622"/>
                </a:cubicBezTo>
                <a:cubicBezTo>
                  <a:pt x="52972" y="33070"/>
                  <a:pt x="52972" y="33070"/>
                  <a:pt x="52972" y="33070"/>
                </a:cubicBezTo>
                <a:cubicBezTo>
                  <a:pt x="52972" y="36850"/>
                  <a:pt x="56216" y="41574"/>
                  <a:pt x="62702" y="44409"/>
                </a:cubicBezTo>
                <a:cubicBezTo>
                  <a:pt x="74594" y="51023"/>
                  <a:pt x="95135" y="51023"/>
                  <a:pt x="108108" y="44409"/>
                </a:cubicBezTo>
                <a:cubicBezTo>
                  <a:pt x="113513" y="41574"/>
                  <a:pt x="116756" y="36850"/>
                  <a:pt x="116756" y="33070"/>
                </a:cubicBezTo>
                <a:cubicBezTo>
                  <a:pt x="116756" y="23622"/>
                  <a:pt x="116756" y="23622"/>
                  <a:pt x="116756" y="23622"/>
                </a:cubicBezTo>
                <a:cubicBezTo>
                  <a:pt x="116756" y="27401"/>
                  <a:pt x="113513" y="31181"/>
                  <a:pt x="108108" y="34960"/>
                </a:cubicBezTo>
                <a:lnTo>
                  <a:pt x="108108" y="63307"/>
                </a:lnTo>
                <a:cubicBezTo>
                  <a:pt x="98378" y="68031"/>
                  <a:pt x="84324" y="68976"/>
                  <a:pt x="72432" y="67086"/>
                </a:cubicBezTo>
                <a:cubicBezTo>
                  <a:pt x="72432" y="76535"/>
                  <a:pt x="72432" y="76535"/>
                  <a:pt x="72432" y="76535"/>
                </a:cubicBezTo>
                <a:cubicBezTo>
                  <a:pt x="84324" y="79370"/>
                  <a:pt x="98378" y="78425"/>
                  <a:pt x="108108" y="73700"/>
                </a:cubicBezTo>
                <a:cubicBezTo>
                  <a:pt x="113513" y="69921"/>
                  <a:pt x="116756" y="66141"/>
                  <a:pt x="116756" y="61417"/>
                </a:cubicBezTo>
                <a:cubicBezTo>
                  <a:pt x="116756" y="51968"/>
                  <a:pt x="116756" y="51968"/>
                  <a:pt x="116756" y="51968"/>
                </a:cubicBezTo>
                <a:cubicBezTo>
                  <a:pt x="116756" y="55748"/>
                  <a:pt x="113513" y="60472"/>
                  <a:pt x="108108" y="63307"/>
                </a:cubicBezTo>
                <a:lnTo>
                  <a:pt x="108108" y="91653"/>
                </a:lnTo>
                <a:cubicBezTo>
                  <a:pt x="98378" y="96377"/>
                  <a:pt x="84324" y="98267"/>
                  <a:pt x="72432" y="95433"/>
                </a:cubicBezTo>
                <a:cubicBezTo>
                  <a:pt x="72432" y="105826"/>
                  <a:pt x="72432" y="105826"/>
                  <a:pt x="72432" y="105826"/>
                </a:cubicBezTo>
                <a:cubicBezTo>
                  <a:pt x="84324" y="107716"/>
                  <a:pt x="98378" y="106771"/>
                  <a:pt x="108108" y="102047"/>
                </a:cubicBezTo>
                <a:cubicBezTo>
                  <a:pt x="113513" y="99212"/>
                  <a:pt x="116756" y="94488"/>
                  <a:pt x="116756" y="90708"/>
                </a:cubicBezTo>
                <a:cubicBezTo>
                  <a:pt x="116756" y="80314"/>
                  <a:pt x="116756" y="80314"/>
                  <a:pt x="116756" y="80314"/>
                </a:cubicBezTo>
                <a:cubicBezTo>
                  <a:pt x="116756" y="85039"/>
                  <a:pt x="113513" y="88818"/>
                  <a:pt x="108108" y="91653"/>
                </a:cubicBezTo>
              </a:path>
            </a:pathLst>
          </a:custGeom>
          <a:solidFill>
            <a:schemeClr val="accent1"/>
          </a:solidFill>
          <a:ln>
            <a:noFill/>
          </a:ln>
        </p:spPr>
        <p:style>
          <a:lnRef idx="0">
            <a:scrgbClr r="0" g="0" b="0"/>
          </a:lnRef>
          <a:fillRef idx="0">
            <a:scrgbClr r="0" g="0" b="0"/>
          </a:fillRef>
          <a:effectRef idx="0">
            <a:scrgbClr r="0" g="0" b="0"/>
          </a:effectRef>
          <a:fontRef idx="minor"/>
        </p:style>
        <p:txBody>
          <a:bodyPr/>
          <a:lstStyle/>
          <a:p>
            <a:endParaRPr lang="fr-FR" noProof="0" dirty="0"/>
          </a:p>
        </p:txBody>
      </p:sp>
      <p:sp>
        <p:nvSpPr>
          <p:cNvPr id="59" name="Shape 2251">
            <a:extLst>
              <a:ext uri="{FF2B5EF4-FFF2-40B4-BE49-F238E27FC236}">
                <a16:creationId xmlns:a16="http://schemas.microsoft.com/office/drawing/2014/main" id="{9225E51D-7ACE-E1BF-1133-A0C37F2C0467}"/>
              </a:ext>
            </a:extLst>
          </p:cNvPr>
          <p:cNvSpPr txBox="1"/>
          <p:nvPr/>
        </p:nvSpPr>
        <p:spPr>
          <a:xfrm>
            <a:off x="3337036" y="2467128"/>
            <a:ext cx="6157467" cy="597020"/>
          </a:xfrm>
          <a:prstGeom prst="rect">
            <a:avLst/>
          </a:prstGeom>
          <a:noFill/>
          <a:ln>
            <a:noFill/>
          </a:ln>
        </p:spPr>
        <p:txBody>
          <a:bodyPr wrap="square" lIns="0" tIns="0" rIns="0" bIns="0" anchor="t" anchorCtr="0">
            <a:noAutofit/>
          </a:bodyPr>
          <a:lstStyle/>
          <a:p>
            <a:pPr marL="171450" indent="-171450" defTabSz="932863">
              <a:buClr>
                <a:srgbClr val="005E00"/>
              </a:buClr>
              <a:buSzPct val="122000"/>
              <a:buFont typeface="Arial" panose="020B0604020202020204" pitchFamily="34" charset="0"/>
              <a:buChar char="•"/>
            </a:pPr>
            <a:r>
              <a:rPr lang="fr-FR" sz="1153" dirty="0"/>
              <a:t>Projet mixte haut de gamme : résidentiel, hôtelier, commercial, centre de recherche.</a:t>
            </a:r>
          </a:p>
          <a:p>
            <a:pPr marL="171450" indent="-171450" defTabSz="932863">
              <a:buClr>
                <a:srgbClr val="005E00"/>
              </a:buClr>
              <a:buSzPct val="122000"/>
              <a:buFont typeface="Arial" panose="020B0604020202020204" pitchFamily="34" charset="0"/>
              <a:buChar char="•"/>
            </a:pPr>
            <a:r>
              <a:rPr lang="fr-FR" sz="1153" dirty="0"/>
              <a:t>Design urbain organique avec centre d'affaires elliptique distinctif.</a:t>
            </a:r>
          </a:p>
          <a:p>
            <a:pPr marL="171450" indent="-171450" defTabSz="932863">
              <a:buClr>
                <a:srgbClr val="005E00"/>
              </a:buClr>
              <a:buSzPct val="122000"/>
              <a:buFont typeface="Arial" panose="020B0604020202020204" pitchFamily="34" charset="0"/>
              <a:buChar char="•"/>
            </a:pPr>
            <a:r>
              <a:rPr lang="fr-FR" sz="1153" dirty="0"/>
              <a:t>Réclamation de terres (revêtement rocheux) pour protection érosion.</a:t>
            </a:r>
          </a:p>
          <a:p>
            <a:pPr marL="171450" indent="-171450" defTabSz="932863">
              <a:buClr>
                <a:srgbClr val="005E00"/>
              </a:buClr>
              <a:buSzPct val="122000"/>
              <a:buFont typeface="Arial" panose="020B0604020202020204" pitchFamily="34" charset="0"/>
              <a:buChar char="•"/>
            </a:pPr>
            <a:endParaRPr lang="fr-FR" sz="1153" dirty="0"/>
          </a:p>
          <a:p>
            <a:pPr marL="171450" indent="-171450" defTabSz="932863">
              <a:buClr>
                <a:srgbClr val="005E00"/>
              </a:buClr>
              <a:buSzPct val="122000"/>
              <a:buFont typeface="Arial" panose="020B0604020202020204" pitchFamily="34" charset="0"/>
              <a:buChar char="•"/>
            </a:pPr>
            <a:endParaRPr lang="fr-FR" sz="1153" dirty="0"/>
          </a:p>
        </p:txBody>
      </p:sp>
      <p:sp>
        <p:nvSpPr>
          <p:cNvPr id="60" name="Shape 2253">
            <a:extLst>
              <a:ext uri="{FF2B5EF4-FFF2-40B4-BE49-F238E27FC236}">
                <a16:creationId xmlns:a16="http://schemas.microsoft.com/office/drawing/2014/main" id="{DB6B2D9B-0649-7282-C68E-F4D25F3878B2}"/>
              </a:ext>
            </a:extLst>
          </p:cNvPr>
          <p:cNvSpPr txBox="1"/>
          <p:nvPr/>
        </p:nvSpPr>
        <p:spPr>
          <a:xfrm>
            <a:off x="3337036" y="3402311"/>
            <a:ext cx="6182073" cy="608216"/>
          </a:xfrm>
          <a:prstGeom prst="rect">
            <a:avLst/>
          </a:prstGeom>
          <a:noFill/>
          <a:ln>
            <a:noFill/>
          </a:ln>
        </p:spPr>
        <p:txBody>
          <a:bodyPr wrap="square" lIns="0" tIns="0" rIns="0" bIns="0" anchor="t" anchorCtr="0">
            <a:noAutofit/>
          </a:bodyPr>
          <a:lstStyle/>
          <a:p>
            <a:pPr marL="171450" lvl="1" indent="-171450">
              <a:spcAft>
                <a:spcPts val="306"/>
              </a:spcAft>
              <a:buClr>
                <a:schemeClr val="accent1"/>
              </a:buClr>
              <a:buSzPct val="122500"/>
              <a:buFont typeface="Arial" panose="020B0604020202020204" pitchFamily="34" charset="0"/>
              <a:buChar char="•"/>
            </a:pPr>
            <a:r>
              <a:rPr lang="fr-FR" sz="1153" noProof="0" dirty="0"/>
              <a:t>Études Dar Al-</a:t>
            </a:r>
            <a:r>
              <a:rPr lang="fr-FR" sz="1153" noProof="0" dirty="0" err="1"/>
              <a:t>Handasah</a:t>
            </a:r>
            <a:r>
              <a:rPr lang="fr-FR" sz="1153" noProof="0" dirty="0"/>
              <a:t> (2021) finalisées et validées</a:t>
            </a:r>
          </a:p>
          <a:p>
            <a:pPr marL="171450" lvl="1" indent="-171450">
              <a:spcAft>
                <a:spcPts val="306"/>
              </a:spcAft>
              <a:buClr>
                <a:schemeClr val="accent1"/>
              </a:buClr>
              <a:buSzPct val="122500"/>
              <a:buFont typeface="Arial" panose="020B0604020202020204" pitchFamily="34" charset="0"/>
              <a:buChar char="•"/>
            </a:pPr>
            <a:r>
              <a:rPr lang="fr-FR" sz="1153" noProof="0" dirty="0"/>
              <a:t>Synergie avec la capitale de l'artisanat d'Aného et la Région des Lacs.</a:t>
            </a:r>
          </a:p>
          <a:p>
            <a:pPr marL="171450" lvl="1" indent="-171450">
              <a:spcAft>
                <a:spcPts val="306"/>
              </a:spcAft>
              <a:buClr>
                <a:schemeClr val="accent1"/>
              </a:buClr>
              <a:buSzPct val="122500"/>
              <a:buFont typeface="Arial" panose="020B0604020202020204" pitchFamily="34" charset="0"/>
              <a:buChar char="•"/>
            </a:pPr>
            <a:r>
              <a:rPr lang="fr-FR" sz="1153" noProof="0" dirty="0"/>
              <a:t>Potentiel touristique et culturel élevé.</a:t>
            </a:r>
          </a:p>
        </p:txBody>
      </p:sp>
      <p:sp>
        <p:nvSpPr>
          <p:cNvPr id="61" name="Shape 2253">
            <a:extLst>
              <a:ext uri="{FF2B5EF4-FFF2-40B4-BE49-F238E27FC236}">
                <a16:creationId xmlns:a16="http://schemas.microsoft.com/office/drawing/2014/main" id="{BBFEC96F-8D96-0C4C-B6EE-A2BBBB30DC66}"/>
              </a:ext>
            </a:extLst>
          </p:cNvPr>
          <p:cNvSpPr txBox="1"/>
          <p:nvPr/>
        </p:nvSpPr>
        <p:spPr>
          <a:xfrm>
            <a:off x="3331721" y="4474449"/>
            <a:ext cx="6182073" cy="479607"/>
          </a:xfrm>
          <a:prstGeom prst="rect">
            <a:avLst/>
          </a:prstGeom>
          <a:noFill/>
          <a:ln>
            <a:noFill/>
          </a:ln>
        </p:spPr>
        <p:txBody>
          <a:bodyPr wrap="square" lIns="0" tIns="0" rIns="0" bIns="0" numCol="1" anchor="t" anchorCtr="0">
            <a:noAutofit/>
          </a:bodyPr>
          <a:lstStyle/>
          <a:p>
            <a:pPr marL="171450" indent="-171450" defTabSz="932863">
              <a:lnSpc>
                <a:spcPts val="1440"/>
              </a:lnSpc>
              <a:buClr>
                <a:srgbClr val="005E00"/>
              </a:buClr>
              <a:buSzPct val="122000"/>
              <a:buFont typeface="Arial" panose="020B0604020202020204" pitchFamily="34" charset="0"/>
              <a:buChar char="•"/>
            </a:pPr>
            <a:r>
              <a:rPr lang="en-US" sz="1153" dirty="0" err="1"/>
              <a:t>Modèle</a:t>
            </a:r>
            <a:r>
              <a:rPr lang="en-US" sz="1153" dirty="0"/>
              <a:t> PPP — concession </a:t>
            </a:r>
            <a:r>
              <a:rPr lang="en-US" sz="1153" dirty="0" err="1"/>
              <a:t>intégrée</a:t>
            </a:r>
            <a:endParaRPr lang="en-US" sz="1153" dirty="0"/>
          </a:p>
          <a:p>
            <a:pPr marL="171450" indent="-171450" defTabSz="932863">
              <a:lnSpc>
                <a:spcPts val="1440"/>
              </a:lnSpc>
              <a:buClr>
                <a:srgbClr val="005E00"/>
              </a:buClr>
              <a:buSzPct val="122000"/>
              <a:buFont typeface="Arial" panose="020B0604020202020204" pitchFamily="34" charset="0"/>
              <a:buChar char="•"/>
            </a:pPr>
            <a:r>
              <a:rPr lang="en-US" sz="1153" dirty="0"/>
              <a:t>Infrastructures, </a:t>
            </a:r>
            <a:r>
              <a:rPr lang="en-US" sz="1153" dirty="0" err="1"/>
              <a:t>bâtiments</a:t>
            </a:r>
            <a:r>
              <a:rPr lang="en-US" sz="1153" dirty="0"/>
              <a:t>, et gestion des </a:t>
            </a:r>
            <a:r>
              <a:rPr lang="en-US" sz="1153" dirty="0" err="1"/>
              <a:t>espaces</a:t>
            </a:r>
            <a:r>
              <a:rPr lang="en-US" sz="1153" dirty="0"/>
              <a:t> publics </a:t>
            </a:r>
            <a:r>
              <a:rPr lang="en-US" sz="1153" dirty="0" err="1"/>
              <a:t>inclus</a:t>
            </a:r>
            <a:endParaRPr lang="en-US" sz="1153" dirty="0"/>
          </a:p>
          <a:p>
            <a:pPr marL="171450" indent="-171450" defTabSz="932863">
              <a:lnSpc>
                <a:spcPts val="1440"/>
              </a:lnSpc>
              <a:buClr>
                <a:srgbClr val="005E00"/>
              </a:buClr>
              <a:buSzPct val="122000"/>
              <a:buFont typeface="Arial" panose="020B0604020202020204" pitchFamily="34" charset="0"/>
              <a:buChar char="•"/>
            </a:pPr>
            <a:r>
              <a:rPr lang="en-US" sz="1153" dirty="0" err="1"/>
              <a:t>Partenaires</a:t>
            </a:r>
            <a:r>
              <a:rPr lang="en-US" sz="1153" dirty="0"/>
              <a:t> financiers et co-</a:t>
            </a:r>
            <a:r>
              <a:rPr lang="en-US" sz="1153" dirty="0" err="1"/>
              <a:t>investisseurs</a:t>
            </a:r>
            <a:r>
              <a:rPr lang="en-US" sz="1153" dirty="0"/>
              <a:t> </a:t>
            </a:r>
            <a:r>
              <a:rPr lang="en-US" sz="1153" dirty="0" err="1"/>
              <a:t>recherchés</a:t>
            </a:r>
            <a:r>
              <a:rPr lang="en-US" sz="1153" dirty="0"/>
              <a:t>.</a:t>
            </a:r>
          </a:p>
        </p:txBody>
      </p:sp>
      <p:grpSp>
        <p:nvGrpSpPr>
          <p:cNvPr id="65" name="Shape 2300">
            <a:extLst>
              <a:ext uri="{FF2B5EF4-FFF2-40B4-BE49-F238E27FC236}">
                <a16:creationId xmlns:a16="http://schemas.microsoft.com/office/drawing/2014/main" id="{E976AED1-FAB7-A50A-332D-0E917DF3DDE8}"/>
              </a:ext>
            </a:extLst>
          </p:cNvPr>
          <p:cNvGrpSpPr/>
          <p:nvPr/>
        </p:nvGrpSpPr>
        <p:grpSpPr>
          <a:xfrm>
            <a:off x="1588929" y="2499668"/>
            <a:ext cx="253724" cy="288562"/>
            <a:chOff x="1839913" y="5276850"/>
            <a:chExt cx="693736" cy="788987"/>
          </a:xfrm>
          <a:solidFill>
            <a:schemeClr val="accent1"/>
          </a:solidFill>
        </p:grpSpPr>
        <p:sp>
          <p:nvSpPr>
            <p:cNvPr id="68" name="Shape 2301">
              <a:extLst>
                <a:ext uri="{FF2B5EF4-FFF2-40B4-BE49-F238E27FC236}">
                  <a16:creationId xmlns:a16="http://schemas.microsoft.com/office/drawing/2014/main" id="{B7390A7E-E2C6-C607-5DBE-15338AE90263}"/>
                </a:ext>
              </a:extLst>
            </p:cNvPr>
            <p:cNvSpPr/>
            <p:nvPr/>
          </p:nvSpPr>
          <p:spPr>
            <a:xfrm>
              <a:off x="1897063" y="5276850"/>
              <a:ext cx="166686" cy="192088"/>
            </a:xfrm>
            <a:custGeom>
              <a:avLst/>
              <a:gdLst/>
              <a:ahLst/>
              <a:cxnLst/>
              <a:rect l="0" t="0" r="0" b="0"/>
              <a:pathLst>
                <a:path w="120000" h="120000" extrusionOk="0">
                  <a:moveTo>
                    <a:pt x="60000" y="120000"/>
                  </a:moveTo>
                  <a:cubicBezTo>
                    <a:pt x="93818" y="119685"/>
                    <a:pt x="120000" y="85354"/>
                    <a:pt x="120000" y="55748"/>
                  </a:cubicBezTo>
                  <a:cubicBezTo>
                    <a:pt x="120000" y="25826"/>
                    <a:pt x="93090" y="629"/>
                    <a:pt x="60000" y="0"/>
                  </a:cubicBezTo>
                  <a:cubicBezTo>
                    <a:pt x="26909" y="629"/>
                    <a:pt x="0" y="26141"/>
                    <a:pt x="0" y="55748"/>
                  </a:cubicBezTo>
                  <a:cubicBezTo>
                    <a:pt x="0" y="85354"/>
                    <a:pt x="26545" y="119685"/>
                    <a:pt x="60000" y="120000"/>
                  </a:cubicBezTo>
                  <a:close/>
                </a:path>
              </a:pathLst>
            </a:custGeom>
            <a:grpFill/>
            <a:ln>
              <a:noFill/>
            </a:ln>
          </p:spPr>
          <p:txBody>
            <a:bodyPr wrap="square" lIns="91410" tIns="45704" rIns="91410" bIns="45704" anchor="t" anchorCtr="0">
              <a:noAutofit/>
            </a:bodyPr>
            <a:lstStyle/>
            <a:p>
              <a:pPr defTabSz="932863"/>
              <a:endParaRPr lang="fr-FR" sz="1600" noProof="0" dirty="0">
                <a:solidFill>
                  <a:srgbClr val="000000"/>
                </a:solidFill>
                <a:latin typeface="Arial"/>
                <a:ea typeface="Arial"/>
                <a:cs typeface="Arial"/>
                <a:sym typeface="Arial"/>
              </a:endParaRPr>
            </a:p>
          </p:txBody>
        </p:sp>
        <p:sp>
          <p:nvSpPr>
            <p:cNvPr id="69" name="Shape 2302">
              <a:extLst>
                <a:ext uri="{FF2B5EF4-FFF2-40B4-BE49-F238E27FC236}">
                  <a16:creationId xmlns:a16="http://schemas.microsoft.com/office/drawing/2014/main" id="{753C0B86-64E4-1871-C3FE-F0CB2B0A5FAE}"/>
                </a:ext>
              </a:extLst>
            </p:cNvPr>
            <p:cNvSpPr/>
            <p:nvPr/>
          </p:nvSpPr>
          <p:spPr>
            <a:xfrm>
              <a:off x="1965325" y="5483225"/>
              <a:ext cx="30161" cy="19049"/>
            </a:xfrm>
            <a:custGeom>
              <a:avLst/>
              <a:gdLst/>
              <a:ahLst/>
              <a:cxnLst/>
              <a:rect l="0" t="0" r="0" b="0"/>
              <a:pathLst>
                <a:path w="120000" h="120000" extrusionOk="0">
                  <a:moveTo>
                    <a:pt x="104516" y="3157"/>
                  </a:moveTo>
                  <a:cubicBezTo>
                    <a:pt x="73548" y="0"/>
                    <a:pt x="44516" y="0"/>
                    <a:pt x="13548" y="3157"/>
                  </a:cubicBezTo>
                  <a:cubicBezTo>
                    <a:pt x="9677" y="3157"/>
                    <a:pt x="5806" y="6315"/>
                    <a:pt x="5806" y="12631"/>
                  </a:cubicBezTo>
                  <a:cubicBezTo>
                    <a:pt x="3870" y="18947"/>
                    <a:pt x="1935" y="25263"/>
                    <a:pt x="0" y="31578"/>
                  </a:cubicBezTo>
                  <a:cubicBezTo>
                    <a:pt x="0" y="34736"/>
                    <a:pt x="0" y="41052"/>
                    <a:pt x="0" y="44210"/>
                  </a:cubicBezTo>
                  <a:cubicBezTo>
                    <a:pt x="7741" y="69473"/>
                    <a:pt x="13548" y="91578"/>
                    <a:pt x="21290" y="113684"/>
                  </a:cubicBezTo>
                  <a:cubicBezTo>
                    <a:pt x="21290" y="120000"/>
                    <a:pt x="23225" y="120000"/>
                    <a:pt x="27096" y="120000"/>
                  </a:cubicBezTo>
                  <a:cubicBezTo>
                    <a:pt x="36774" y="120000"/>
                    <a:pt x="48387" y="120000"/>
                    <a:pt x="58064" y="120000"/>
                  </a:cubicBezTo>
                  <a:cubicBezTo>
                    <a:pt x="69677" y="120000"/>
                    <a:pt x="79354" y="120000"/>
                    <a:pt x="90967" y="120000"/>
                  </a:cubicBezTo>
                  <a:cubicBezTo>
                    <a:pt x="94838" y="120000"/>
                    <a:pt x="94838" y="120000"/>
                    <a:pt x="96774" y="113684"/>
                  </a:cubicBezTo>
                  <a:cubicBezTo>
                    <a:pt x="102580" y="97894"/>
                    <a:pt x="106451" y="78947"/>
                    <a:pt x="112258" y="63157"/>
                  </a:cubicBezTo>
                  <a:cubicBezTo>
                    <a:pt x="118064" y="47368"/>
                    <a:pt x="120000" y="31578"/>
                    <a:pt x="112258" y="12631"/>
                  </a:cubicBezTo>
                  <a:cubicBezTo>
                    <a:pt x="110322" y="6315"/>
                    <a:pt x="108387" y="3157"/>
                    <a:pt x="104516" y="3157"/>
                  </a:cubicBezTo>
                  <a:close/>
                </a:path>
              </a:pathLst>
            </a:custGeom>
            <a:grpFill/>
            <a:ln>
              <a:noFill/>
            </a:ln>
          </p:spPr>
          <p:txBody>
            <a:bodyPr wrap="square" lIns="91410" tIns="45704" rIns="91410" bIns="45704" anchor="t" anchorCtr="0">
              <a:noAutofit/>
            </a:bodyPr>
            <a:lstStyle/>
            <a:p>
              <a:pPr defTabSz="932863"/>
              <a:endParaRPr lang="fr-FR" sz="1600" noProof="0" dirty="0">
                <a:solidFill>
                  <a:srgbClr val="000000"/>
                </a:solidFill>
                <a:latin typeface="Arial"/>
                <a:ea typeface="Arial"/>
                <a:cs typeface="Arial"/>
                <a:sym typeface="Arial"/>
              </a:endParaRPr>
            </a:p>
          </p:txBody>
        </p:sp>
        <p:sp>
          <p:nvSpPr>
            <p:cNvPr id="70" name="Shape 2303">
              <a:extLst>
                <a:ext uri="{FF2B5EF4-FFF2-40B4-BE49-F238E27FC236}">
                  <a16:creationId xmlns:a16="http://schemas.microsoft.com/office/drawing/2014/main" id="{6049D74D-C340-7DC8-1B88-BC52094A4F32}"/>
                </a:ext>
              </a:extLst>
            </p:cNvPr>
            <p:cNvSpPr/>
            <p:nvPr/>
          </p:nvSpPr>
          <p:spPr>
            <a:xfrm>
              <a:off x="1839913" y="5483225"/>
              <a:ext cx="473075" cy="582612"/>
            </a:xfrm>
            <a:custGeom>
              <a:avLst/>
              <a:gdLst/>
              <a:ahLst/>
              <a:cxnLst/>
              <a:rect l="0" t="0" r="0" b="0"/>
              <a:pathLst>
                <a:path w="120000" h="120000" extrusionOk="0">
                  <a:moveTo>
                    <a:pt x="59235" y="14495"/>
                  </a:moveTo>
                  <a:cubicBezTo>
                    <a:pt x="111082" y="14495"/>
                    <a:pt x="111082" y="14495"/>
                    <a:pt x="111082" y="14495"/>
                  </a:cubicBezTo>
                  <a:cubicBezTo>
                    <a:pt x="116050" y="14495"/>
                    <a:pt x="120000" y="11182"/>
                    <a:pt x="120000" y="7247"/>
                  </a:cubicBezTo>
                  <a:cubicBezTo>
                    <a:pt x="120000" y="3313"/>
                    <a:pt x="116050" y="0"/>
                    <a:pt x="111082" y="0"/>
                  </a:cubicBezTo>
                  <a:cubicBezTo>
                    <a:pt x="58980" y="0"/>
                    <a:pt x="58980" y="0"/>
                    <a:pt x="58980" y="0"/>
                  </a:cubicBezTo>
                  <a:cubicBezTo>
                    <a:pt x="58980" y="0"/>
                    <a:pt x="58980" y="0"/>
                    <a:pt x="58980" y="0"/>
                  </a:cubicBezTo>
                  <a:cubicBezTo>
                    <a:pt x="47770" y="0"/>
                    <a:pt x="47770" y="0"/>
                    <a:pt x="47770" y="0"/>
                  </a:cubicBezTo>
                  <a:cubicBezTo>
                    <a:pt x="40000" y="12424"/>
                    <a:pt x="40000" y="12424"/>
                    <a:pt x="40000" y="12424"/>
                  </a:cubicBezTo>
                  <a:cubicBezTo>
                    <a:pt x="39617" y="11389"/>
                    <a:pt x="39363" y="10353"/>
                    <a:pt x="39108" y="9318"/>
                  </a:cubicBezTo>
                  <a:cubicBezTo>
                    <a:pt x="38726" y="7868"/>
                    <a:pt x="38343" y="6315"/>
                    <a:pt x="37834" y="4866"/>
                  </a:cubicBezTo>
                  <a:cubicBezTo>
                    <a:pt x="36433" y="4866"/>
                    <a:pt x="34904" y="4866"/>
                    <a:pt x="33503" y="4866"/>
                  </a:cubicBezTo>
                  <a:cubicBezTo>
                    <a:pt x="33248" y="4866"/>
                    <a:pt x="33248" y="4969"/>
                    <a:pt x="33248" y="5073"/>
                  </a:cubicBezTo>
                  <a:cubicBezTo>
                    <a:pt x="32611" y="7247"/>
                    <a:pt x="32101" y="9421"/>
                    <a:pt x="31464" y="11596"/>
                  </a:cubicBezTo>
                  <a:cubicBezTo>
                    <a:pt x="31464" y="11803"/>
                    <a:pt x="31337" y="12113"/>
                    <a:pt x="31337" y="12320"/>
                  </a:cubicBezTo>
                  <a:cubicBezTo>
                    <a:pt x="23439" y="0"/>
                    <a:pt x="23439" y="0"/>
                    <a:pt x="23439" y="0"/>
                  </a:cubicBezTo>
                  <a:cubicBezTo>
                    <a:pt x="12229" y="0"/>
                    <a:pt x="12229" y="0"/>
                    <a:pt x="12229" y="0"/>
                  </a:cubicBezTo>
                  <a:cubicBezTo>
                    <a:pt x="5477" y="0"/>
                    <a:pt x="0" y="4762"/>
                    <a:pt x="0" y="10560"/>
                  </a:cubicBezTo>
                  <a:cubicBezTo>
                    <a:pt x="0" y="50215"/>
                    <a:pt x="0" y="50215"/>
                    <a:pt x="0" y="50215"/>
                  </a:cubicBezTo>
                  <a:cubicBezTo>
                    <a:pt x="0" y="55703"/>
                    <a:pt x="4840" y="60155"/>
                    <a:pt x="11210" y="60569"/>
                  </a:cubicBezTo>
                  <a:cubicBezTo>
                    <a:pt x="12993" y="76617"/>
                    <a:pt x="14649" y="92769"/>
                    <a:pt x="16433" y="109128"/>
                  </a:cubicBezTo>
                  <a:cubicBezTo>
                    <a:pt x="17197" y="114823"/>
                    <a:pt x="21656" y="119689"/>
                    <a:pt x="26751" y="119896"/>
                  </a:cubicBezTo>
                  <a:cubicBezTo>
                    <a:pt x="32611" y="120000"/>
                    <a:pt x="38598" y="120000"/>
                    <a:pt x="44585" y="119896"/>
                  </a:cubicBezTo>
                  <a:cubicBezTo>
                    <a:pt x="49554" y="119689"/>
                    <a:pt x="54140" y="114823"/>
                    <a:pt x="54777" y="109128"/>
                  </a:cubicBezTo>
                  <a:cubicBezTo>
                    <a:pt x="56305" y="95461"/>
                    <a:pt x="57707" y="81898"/>
                    <a:pt x="59235" y="68438"/>
                  </a:cubicBezTo>
                  <a:cubicBezTo>
                    <a:pt x="59235" y="68438"/>
                    <a:pt x="59235" y="68438"/>
                    <a:pt x="59235" y="68438"/>
                  </a:cubicBezTo>
                  <a:lnTo>
                    <a:pt x="59235" y="14495"/>
                  </a:lnTo>
                  <a:close/>
                </a:path>
              </a:pathLst>
            </a:custGeom>
            <a:grpFill/>
            <a:ln>
              <a:noFill/>
            </a:ln>
          </p:spPr>
          <p:txBody>
            <a:bodyPr wrap="square" lIns="91410" tIns="45704" rIns="91410" bIns="45704" anchor="t" anchorCtr="0">
              <a:noAutofit/>
            </a:bodyPr>
            <a:lstStyle/>
            <a:p>
              <a:pPr defTabSz="932863"/>
              <a:endParaRPr lang="fr-FR" sz="1600" noProof="0" dirty="0">
                <a:solidFill>
                  <a:srgbClr val="000000"/>
                </a:solidFill>
                <a:latin typeface="Arial"/>
                <a:ea typeface="Arial"/>
                <a:cs typeface="Arial"/>
                <a:sym typeface="Arial"/>
              </a:endParaRPr>
            </a:p>
          </p:txBody>
        </p:sp>
        <p:sp>
          <p:nvSpPr>
            <p:cNvPr id="71" name="Shape 2304">
              <a:extLst>
                <a:ext uri="{FF2B5EF4-FFF2-40B4-BE49-F238E27FC236}">
                  <a16:creationId xmlns:a16="http://schemas.microsoft.com/office/drawing/2014/main" id="{CDB1D784-717E-663D-D36E-B70508C493DD}"/>
                </a:ext>
              </a:extLst>
            </p:cNvPr>
            <p:cNvSpPr/>
            <p:nvPr/>
          </p:nvSpPr>
          <p:spPr>
            <a:xfrm>
              <a:off x="2135188" y="5921375"/>
              <a:ext cx="282574" cy="144462"/>
            </a:xfrm>
            <a:custGeom>
              <a:avLst/>
              <a:gdLst/>
              <a:ahLst/>
              <a:cxnLst/>
              <a:rect l="0" t="0" r="0" b="0"/>
              <a:pathLst>
                <a:path w="120000" h="120000" extrusionOk="0">
                  <a:moveTo>
                    <a:pt x="72682" y="0"/>
                  </a:moveTo>
                  <a:cubicBezTo>
                    <a:pt x="47317" y="0"/>
                    <a:pt x="47317" y="0"/>
                    <a:pt x="47317" y="0"/>
                  </a:cubicBezTo>
                  <a:cubicBezTo>
                    <a:pt x="3623" y="88333"/>
                    <a:pt x="3623" y="88333"/>
                    <a:pt x="3623" y="88333"/>
                  </a:cubicBezTo>
                  <a:cubicBezTo>
                    <a:pt x="0" y="95416"/>
                    <a:pt x="0" y="107083"/>
                    <a:pt x="3623" y="114583"/>
                  </a:cubicBezTo>
                  <a:cubicBezTo>
                    <a:pt x="5541" y="117916"/>
                    <a:pt x="7886" y="120000"/>
                    <a:pt x="10017" y="120000"/>
                  </a:cubicBezTo>
                  <a:cubicBezTo>
                    <a:pt x="12362" y="120000"/>
                    <a:pt x="14706" y="117916"/>
                    <a:pt x="16625" y="114583"/>
                  </a:cubicBezTo>
                  <a:cubicBezTo>
                    <a:pt x="60106" y="26250"/>
                    <a:pt x="60106" y="26250"/>
                    <a:pt x="60106" y="26250"/>
                  </a:cubicBezTo>
                  <a:cubicBezTo>
                    <a:pt x="103587" y="114583"/>
                    <a:pt x="103587" y="114583"/>
                    <a:pt x="103587" y="114583"/>
                  </a:cubicBezTo>
                  <a:cubicBezTo>
                    <a:pt x="105293" y="117916"/>
                    <a:pt x="107637" y="120000"/>
                    <a:pt x="109982" y="120000"/>
                  </a:cubicBezTo>
                  <a:cubicBezTo>
                    <a:pt x="112326" y="120000"/>
                    <a:pt x="114671" y="117916"/>
                    <a:pt x="116376" y="114583"/>
                  </a:cubicBezTo>
                  <a:cubicBezTo>
                    <a:pt x="120000" y="107083"/>
                    <a:pt x="120000" y="95416"/>
                    <a:pt x="116376" y="88333"/>
                  </a:cubicBezTo>
                  <a:lnTo>
                    <a:pt x="72682" y="0"/>
                  </a:lnTo>
                  <a:close/>
                </a:path>
              </a:pathLst>
            </a:custGeom>
            <a:grpFill/>
            <a:ln>
              <a:noFill/>
            </a:ln>
          </p:spPr>
          <p:txBody>
            <a:bodyPr wrap="square" lIns="91410" tIns="45704" rIns="91410" bIns="45704" anchor="t" anchorCtr="0">
              <a:noAutofit/>
            </a:bodyPr>
            <a:lstStyle/>
            <a:p>
              <a:pPr defTabSz="932863"/>
              <a:endParaRPr lang="fr-FR" sz="1600" noProof="0" dirty="0">
                <a:solidFill>
                  <a:srgbClr val="000000"/>
                </a:solidFill>
                <a:latin typeface="Arial"/>
                <a:ea typeface="Arial"/>
                <a:cs typeface="Arial"/>
                <a:sym typeface="Arial"/>
              </a:endParaRPr>
            </a:p>
          </p:txBody>
        </p:sp>
        <p:sp>
          <p:nvSpPr>
            <p:cNvPr id="72" name="Shape 2305">
              <a:extLst>
                <a:ext uri="{FF2B5EF4-FFF2-40B4-BE49-F238E27FC236}">
                  <a16:creationId xmlns:a16="http://schemas.microsoft.com/office/drawing/2014/main" id="{2709C61C-EE52-0ACE-9968-B4FF3E89BB80}"/>
                </a:ext>
              </a:extLst>
            </p:cNvPr>
            <p:cNvSpPr/>
            <p:nvPr/>
          </p:nvSpPr>
          <p:spPr>
            <a:xfrm>
              <a:off x="2092325" y="5278437"/>
              <a:ext cx="441324" cy="614363"/>
            </a:xfrm>
            <a:custGeom>
              <a:avLst/>
              <a:gdLst/>
              <a:ahLst/>
              <a:cxnLst/>
              <a:rect l="0" t="0" r="0" b="0"/>
              <a:pathLst>
                <a:path w="120000" h="120000" extrusionOk="0">
                  <a:moveTo>
                    <a:pt x="103071" y="10622"/>
                  </a:moveTo>
                  <a:cubicBezTo>
                    <a:pt x="72491" y="10622"/>
                    <a:pt x="72491" y="10622"/>
                    <a:pt x="72491" y="10622"/>
                  </a:cubicBezTo>
                  <a:cubicBezTo>
                    <a:pt x="71262" y="4622"/>
                    <a:pt x="64163" y="0"/>
                    <a:pt x="55563" y="0"/>
                  </a:cubicBezTo>
                  <a:cubicBezTo>
                    <a:pt x="44232" y="0"/>
                    <a:pt x="44232" y="0"/>
                    <a:pt x="44232" y="0"/>
                  </a:cubicBezTo>
                  <a:cubicBezTo>
                    <a:pt x="35631" y="0"/>
                    <a:pt x="28532" y="4622"/>
                    <a:pt x="27440" y="10622"/>
                  </a:cubicBezTo>
                  <a:cubicBezTo>
                    <a:pt x="0" y="10622"/>
                    <a:pt x="0" y="10622"/>
                    <a:pt x="0" y="10622"/>
                  </a:cubicBezTo>
                  <a:cubicBezTo>
                    <a:pt x="682" y="12688"/>
                    <a:pt x="1228" y="14852"/>
                    <a:pt x="1228" y="17114"/>
                  </a:cubicBezTo>
                  <a:cubicBezTo>
                    <a:pt x="1228" y="17704"/>
                    <a:pt x="1092" y="18196"/>
                    <a:pt x="1092" y="18786"/>
                  </a:cubicBezTo>
                  <a:cubicBezTo>
                    <a:pt x="34402" y="18786"/>
                    <a:pt x="34402" y="18786"/>
                    <a:pt x="34402" y="18786"/>
                  </a:cubicBezTo>
                  <a:cubicBezTo>
                    <a:pt x="38907" y="18786"/>
                    <a:pt x="38907" y="18786"/>
                    <a:pt x="38907" y="18786"/>
                  </a:cubicBezTo>
                  <a:cubicBezTo>
                    <a:pt x="60887" y="18786"/>
                    <a:pt x="60887" y="18786"/>
                    <a:pt x="60887" y="18786"/>
                  </a:cubicBezTo>
                  <a:cubicBezTo>
                    <a:pt x="66894" y="18786"/>
                    <a:pt x="66894" y="18786"/>
                    <a:pt x="66894" y="18786"/>
                  </a:cubicBezTo>
                  <a:cubicBezTo>
                    <a:pt x="103071" y="18786"/>
                    <a:pt x="103071" y="18786"/>
                    <a:pt x="103071" y="18786"/>
                  </a:cubicBezTo>
                  <a:cubicBezTo>
                    <a:pt x="106211" y="18786"/>
                    <a:pt x="108668" y="20852"/>
                    <a:pt x="108668" y="23409"/>
                  </a:cubicBezTo>
                  <a:cubicBezTo>
                    <a:pt x="108668" y="107213"/>
                    <a:pt x="108668" y="107213"/>
                    <a:pt x="108668" y="107213"/>
                  </a:cubicBezTo>
                  <a:cubicBezTo>
                    <a:pt x="108668" y="109770"/>
                    <a:pt x="106211" y="111836"/>
                    <a:pt x="103071" y="111836"/>
                  </a:cubicBezTo>
                  <a:cubicBezTo>
                    <a:pt x="3139" y="111836"/>
                    <a:pt x="3139" y="111836"/>
                    <a:pt x="3139" y="111836"/>
                  </a:cubicBezTo>
                  <a:cubicBezTo>
                    <a:pt x="2866" y="114590"/>
                    <a:pt x="2457" y="117344"/>
                    <a:pt x="2184" y="120000"/>
                  </a:cubicBezTo>
                  <a:cubicBezTo>
                    <a:pt x="103071" y="120000"/>
                    <a:pt x="103071" y="120000"/>
                    <a:pt x="103071" y="120000"/>
                  </a:cubicBezTo>
                  <a:cubicBezTo>
                    <a:pt x="112491" y="120000"/>
                    <a:pt x="120000" y="114295"/>
                    <a:pt x="120000" y="107213"/>
                  </a:cubicBezTo>
                  <a:cubicBezTo>
                    <a:pt x="120000" y="23409"/>
                    <a:pt x="120000" y="23409"/>
                    <a:pt x="120000" y="23409"/>
                  </a:cubicBezTo>
                  <a:cubicBezTo>
                    <a:pt x="120000" y="16327"/>
                    <a:pt x="112491" y="10622"/>
                    <a:pt x="103071" y="10622"/>
                  </a:cubicBezTo>
                  <a:close/>
                </a:path>
              </a:pathLst>
            </a:custGeom>
            <a:grpFill/>
            <a:ln>
              <a:noFill/>
            </a:ln>
          </p:spPr>
          <p:txBody>
            <a:bodyPr wrap="square" lIns="91410" tIns="45704" rIns="91410" bIns="45704" anchor="t" anchorCtr="0">
              <a:noAutofit/>
            </a:bodyPr>
            <a:lstStyle/>
            <a:p>
              <a:pPr defTabSz="932863"/>
              <a:endParaRPr lang="fr-FR" sz="1600" noProof="0" dirty="0">
                <a:solidFill>
                  <a:srgbClr val="000000"/>
                </a:solidFill>
                <a:latin typeface="Arial"/>
                <a:ea typeface="Arial"/>
                <a:cs typeface="Arial"/>
                <a:sym typeface="Arial"/>
              </a:endParaRPr>
            </a:p>
          </p:txBody>
        </p:sp>
      </p:grpSp>
      <p:pic>
        <p:nvPicPr>
          <p:cNvPr id="98" name="Picture 79" descr="A close up of a logo&#10;&#10;Description generated with very high confidence">
            <a:extLst>
              <a:ext uri="{FF2B5EF4-FFF2-40B4-BE49-F238E27FC236}">
                <a16:creationId xmlns:a16="http://schemas.microsoft.com/office/drawing/2014/main" id="{95F57930-57DE-8160-0D89-A4F4B2EF842C}"/>
              </a:ext>
            </a:extLst>
          </p:cNvPr>
          <p:cNvPicPr>
            <a:picLocks noChangeAspect="1"/>
          </p:cNvPicPr>
          <p:nvPr/>
        </p:nvPicPr>
        <p:blipFill rotWithShape="1">
          <a:blip r:embed="rId3" cstate="print">
            <a:duotone>
              <a:schemeClr val="accent1">
                <a:shade val="45000"/>
                <a:satMod val="135000"/>
              </a:schemeClr>
              <a:prstClr val="white"/>
            </a:duotone>
            <a:extLst>
              <a:ext uri="{28A0092B-C50C-407E-A947-70E740481C1C}">
                <a14:useLocalDpi xmlns:a14="http://schemas.microsoft.com/office/drawing/2010/main" val="0"/>
              </a:ext>
            </a:extLst>
          </a:blip>
          <a:srcRect l="7899" t="14124" r="8944" b="27484"/>
          <a:stretch/>
        </p:blipFill>
        <p:spPr>
          <a:xfrm>
            <a:off x="1579357" y="4494992"/>
            <a:ext cx="427501" cy="343495"/>
          </a:xfrm>
          <a:prstGeom prst="rect">
            <a:avLst/>
          </a:prstGeom>
        </p:spPr>
      </p:pic>
      <p:sp>
        <p:nvSpPr>
          <p:cNvPr id="40" name="Titre 23">
            <a:extLst>
              <a:ext uri="{FF2B5EF4-FFF2-40B4-BE49-F238E27FC236}">
                <a16:creationId xmlns:a16="http://schemas.microsoft.com/office/drawing/2014/main" id="{86F09EB3-2913-7B70-4944-95B6B4314A5F}"/>
              </a:ext>
            </a:extLst>
          </p:cNvPr>
          <p:cNvSpPr txBox="1">
            <a:spLocks/>
          </p:cNvSpPr>
          <p:nvPr/>
        </p:nvSpPr>
        <p:spPr>
          <a:xfrm>
            <a:off x="799373" y="196648"/>
            <a:ext cx="8954500" cy="600387"/>
          </a:xfrm>
          <a:prstGeom prst="rect">
            <a:avLst/>
          </a:prstGeom>
        </p:spPr>
        <p:txBody>
          <a:bodyPr/>
          <a:lstStyle>
            <a:lvl1pPr algn="l" defTabSz="895350" rtl="0" eaLnBrk="1" fontAlgn="base" hangingPunct="1">
              <a:spcBef>
                <a:spcPct val="0"/>
              </a:spcBef>
              <a:spcAft>
                <a:spcPct val="0"/>
              </a:spcAft>
              <a:tabLst>
                <a:tab pos="357188" algn="l"/>
              </a:tabLst>
              <a:defRPr sz="1900" b="1">
                <a:solidFill>
                  <a:schemeClr val="tx2"/>
                </a:solidFill>
                <a:latin typeface="+mj-lt"/>
                <a:ea typeface="+mj-ea"/>
                <a:cs typeface="+mj-cs"/>
              </a:defRPr>
            </a:lvl1pPr>
            <a:lvl2pPr algn="l" defTabSz="895350" rtl="0" eaLnBrk="1" fontAlgn="base" hangingPunct="1">
              <a:spcBef>
                <a:spcPct val="0"/>
              </a:spcBef>
              <a:spcAft>
                <a:spcPct val="0"/>
              </a:spcAft>
              <a:defRPr sz="1900" b="1">
                <a:solidFill>
                  <a:schemeClr val="tx2"/>
                </a:solidFill>
                <a:latin typeface="Arial" charset="0"/>
              </a:defRPr>
            </a:lvl2pPr>
            <a:lvl3pPr algn="l" defTabSz="895350" rtl="0" eaLnBrk="1" fontAlgn="base" hangingPunct="1">
              <a:spcBef>
                <a:spcPct val="0"/>
              </a:spcBef>
              <a:spcAft>
                <a:spcPct val="0"/>
              </a:spcAft>
              <a:defRPr sz="1900" b="1">
                <a:solidFill>
                  <a:schemeClr val="tx2"/>
                </a:solidFill>
                <a:latin typeface="Arial" charset="0"/>
              </a:defRPr>
            </a:lvl3pPr>
            <a:lvl4pPr algn="l" defTabSz="895350" rtl="0" eaLnBrk="1" fontAlgn="base" hangingPunct="1">
              <a:spcBef>
                <a:spcPct val="0"/>
              </a:spcBef>
              <a:spcAft>
                <a:spcPct val="0"/>
              </a:spcAft>
              <a:defRPr sz="1900" b="1">
                <a:solidFill>
                  <a:schemeClr val="tx2"/>
                </a:solidFill>
                <a:latin typeface="Arial" charset="0"/>
              </a:defRPr>
            </a:lvl4pPr>
            <a:lvl5pPr algn="l" defTabSz="895350" rtl="0" eaLnBrk="1" fontAlgn="base" hangingPunct="1">
              <a:spcBef>
                <a:spcPct val="0"/>
              </a:spcBef>
              <a:spcAft>
                <a:spcPct val="0"/>
              </a:spcAft>
              <a:defRPr sz="1900" b="1">
                <a:solidFill>
                  <a:schemeClr val="tx2"/>
                </a:solidFill>
                <a:latin typeface="Arial" charset="0"/>
              </a:defRPr>
            </a:lvl5pPr>
            <a:lvl6pPr marL="457200" algn="l" defTabSz="895350" rtl="0" eaLnBrk="1" fontAlgn="base" hangingPunct="1">
              <a:spcBef>
                <a:spcPct val="0"/>
              </a:spcBef>
              <a:spcAft>
                <a:spcPct val="0"/>
              </a:spcAft>
              <a:defRPr sz="1900" b="1">
                <a:solidFill>
                  <a:schemeClr val="tx2"/>
                </a:solidFill>
                <a:latin typeface="Arial" charset="0"/>
              </a:defRPr>
            </a:lvl6pPr>
            <a:lvl7pPr marL="914400" algn="l" defTabSz="895350" rtl="0" eaLnBrk="1" fontAlgn="base" hangingPunct="1">
              <a:spcBef>
                <a:spcPct val="0"/>
              </a:spcBef>
              <a:spcAft>
                <a:spcPct val="0"/>
              </a:spcAft>
              <a:defRPr sz="1900" b="1">
                <a:solidFill>
                  <a:schemeClr val="tx2"/>
                </a:solidFill>
                <a:latin typeface="Arial" charset="0"/>
              </a:defRPr>
            </a:lvl7pPr>
            <a:lvl8pPr marL="1371600" algn="l" defTabSz="895350" rtl="0" eaLnBrk="1" fontAlgn="base" hangingPunct="1">
              <a:spcBef>
                <a:spcPct val="0"/>
              </a:spcBef>
              <a:spcAft>
                <a:spcPct val="0"/>
              </a:spcAft>
              <a:defRPr sz="1900" b="1">
                <a:solidFill>
                  <a:schemeClr val="tx2"/>
                </a:solidFill>
                <a:latin typeface="Arial" charset="0"/>
              </a:defRPr>
            </a:lvl8pPr>
            <a:lvl9pPr marL="1828800" algn="l" defTabSz="895350" rtl="0" eaLnBrk="1" fontAlgn="base" hangingPunct="1">
              <a:spcBef>
                <a:spcPct val="0"/>
              </a:spcBef>
              <a:spcAft>
                <a:spcPct val="0"/>
              </a:spcAft>
              <a:defRPr sz="1900" b="1">
                <a:solidFill>
                  <a:schemeClr val="tx2"/>
                </a:solidFill>
                <a:latin typeface="Arial" charset="0"/>
              </a:defRPr>
            </a:lvl9pPr>
          </a:lstStyle>
          <a:p>
            <a:r>
              <a:rPr lang="fr-FR" sz="2000" kern="0" noProof="0" dirty="0">
                <a:solidFill>
                  <a:schemeClr val="accent1"/>
                </a:solidFill>
              </a:rPr>
              <a:t>Plan d’Investissement Prioritaire du littoral zone V – </a:t>
            </a:r>
            <a:r>
              <a:rPr lang="fr-FR" sz="2000" kern="0" dirty="0">
                <a:solidFill>
                  <a:schemeClr val="accent1"/>
                </a:solidFill>
              </a:rPr>
              <a:t>A</a:t>
            </a:r>
            <a:r>
              <a:rPr lang="fr-FR" sz="2000" kern="0" noProof="0" dirty="0" err="1">
                <a:solidFill>
                  <a:schemeClr val="accent1"/>
                </a:solidFill>
              </a:rPr>
              <a:t>ného</a:t>
            </a:r>
            <a:r>
              <a:rPr lang="fr-FR" sz="2000" kern="0" noProof="0" dirty="0">
                <a:solidFill>
                  <a:schemeClr val="accent1"/>
                </a:solidFill>
              </a:rPr>
              <a:t> Ouest </a:t>
            </a:r>
          </a:p>
        </p:txBody>
      </p:sp>
      <p:sp>
        <p:nvSpPr>
          <p:cNvPr id="39" name="Rectangle 38">
            <a:extLst>
              <a:ext uri="{FF2B5EF4-FFF2-40B4-BE49-F238E27FC236}">
                <a16:creationId xmlns:a16="http://schemas.microsoft.com/office/drawing/2014/main" id="{DAFB486C-B636-6672-E24D-EE2B1665FA33}"/>
              </a:ext>
            </a:extLst>
          </p:cNvPr>
          <p:cNvSpPr/>
          <p:nvPr/>
        </p:nvSpPr>
        <p:spPr>
          <a:xfrm>
            <a:off x="10910416" y="0"/>
            <a:ext cx="1281584" cy="437684"/>
          </a:xfrm>
          <a:prstGeom prst="rect">
            <a:avLst/>
          </a:prstGeom>
          <a:solidFill>
            <a:srgbClr val="005E00"/>
          </a:solidFill>
        </p:spPr>
        <p:txBody>
          <a:bodyPr wrap="square">
            <a:spAutoFit/>
          </a:bodyPr>
          <a:lstStyle/>
          <a:p>
            <a:pPr defTabSz="932863"/>
            <a:r>
              <a:rPr lang="fr-FR" sz="1122" b="1" noProof="0" dirty="0">
                <a:solidFill>
                  <a:srgbClr val="FFFFFF"/>
                </a:solidFill>
              </a:rPr>
              <a:t>FICHE PROJET</a:t>
            </a:r>
            <a:endParaRPr lang="fr-FR" sz="1122" b="1" dirty="0">
              <a:solidFill>
                <a:srgbClr val="FFFFFF"/>
              </a:solidFill>
            </a:endParaRPr>
          </a:p>
          <a:p>
            <a:pPr algn="ctr" defTabSz="932863"/>
            <a:r>
              <a:rPr lang="fr-FR" sz="1122" b="1" noProof="0" dirty="0">
                <a:solidFill>
                  <a:srgbClr val="FFFFFF"/>
                </a:solidFill>
              </a:rPr>
              <a:t>MDEM</a:t>
            </a:r>
          </a:p>
        </p:txBody>
      </p:sp>
      <p:pic>
        <p:nvPicPr>
          <p:cNvPr id="4" name="Graphic 3" descr="Star with solid fill">
            <a:extLst>
              <a:ext uri="{FF2B5EF4-FFF2-40B4-BE49-F238E27FC236}">
                <a16:creationId xmlns:a16="http://schemas.microsoft.com/office/drawing/2014/main" id="{19AF19E0-6B46-FABF-A49D-3565D7F994CE}"/>
              </a:ext>
            </a:extLst>
          </p:cNvPr>
          <p:cNvPicPr>
            <a:picLocks noChangeAspect="1"/>
          </p:cNvPicPr>
          <p:nvPr/>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7975" y="239920"/>
            <a:ext cx="319616" cy="319616"/>
          </a:xfrm>
          <a:prstGeom prst="rect">
            <a:avLst/>
          </a:prstGeom>
        </p:spPr>
      </p:pic>
      <p:pic>
        <p:nvPicPr>
          <p:cNvPr id="5" name="Graphic 4" descr="Star with solid fill">
            <a:extLst>
              <a:ext uri="{FF2B5EF4-FFF2-40B4-BE49-F238E27FC236}">
                <a16:creationId xmlns:a16="http://schemas.microsoft.com/office/drawing/2014/main" id="{04D5EB2E-02AC-5AC3-052D-C51502E5B1C7}"/>
              </a:ext>
            </a:extLst>
          </p:cNvPr>
          <p:cNvPicPr>
            <a:picLocks noChangeAspect="1"/>
          </p:cNvPicPr>
          <p:nvPr/>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7975" y="6471223"/>
            <a:ext cx="319616" cy="319616"/>
          </a:xfrm>
          <a:prstGeom prst="rect">
            <a:avLst/>
          </a:prstGeom>
        </p:spPr>
      </p:pic>
      <p:sp>
        <p:nvSpPr>
          <p:cNvPr id="6" name="TextBox 5">
            <a:extLst>
              <a:ext uri="{FF2B5EF4-FFF2-40B4-BE49-F238E27FC236}">
                <a16:creationId xmlns:a16="http://schemas.microsoft.com/office/drawing/2014/main" id="{E6CE5027-6041-3615-7470-1DF05198D545}"/>
              </a:ext>
            </a:extLst>
          </p:cNvPr>
          <p:cNvSpPr txBox="1"/>
          <p:nvPr/>
        </p:nvSpPr>
        <p:spPr>
          <a:xfrm>
            <a:off x="709494" y="6543040"/>
            <a:ext cx="4268906" cy="221491"/>
          </a:xfrm>
          <a:prstGeom prst="rect">
            <a:avLst/>
          </a:prstGeom>
          <a:ln w="6350">
            <a:noFill/>
            <a:miter lim="800000"/>
          </a:ln>
        </p:spPr>
        <p:txBody>
          <a:bodyPr vert="horz" wrap="square" lIns="0" tIns="0" rIns="0" bIns="0" rtlCol="0">
            <a:noAutofit/>
          </a:bodyPr>
          <a:lstStyle/>
          <a:p>
            <a:pPr algn="l">
              <a:spcBef>
                <a:spcPts val="300"/>
              </a:spcBef>
              <a:spcAft>
                <a:spcPts val="300"/>
              </a:spcAft>
              <a:buNone/>
            </a:pPr>
            <a:r>
              <a:rPr lang="fr-FR" sz="1050" noProof="0" dirty="0"/>
              <a:t>Projet phare</a:t>
            </a:r>
          </a:p>
        </p:txBody>
      </p:sp>
      <p:sp>
        <p:nvSpPr>
          <p:cNvPr id="7" name="CustomShape 3">
            <a:extLst>
              <a:ext uri="{FF2B5EF4-FFF2-40B4-BE49-F238E27FC236}">
                <a16:creationId xmlns:a16="http://schemas.microsoft.com/office/drawing/2014/main" id="{776BA66C-AE47-4189-236D-67CE28BB0A65}"/>
              </a:ext>
            </a:extLst>
          </p:cNvPr>
          <p:cNvSpPr/>
          <p:nvPr/>
        </p:nvSpPr>
        <p:spPr>
          <a:xfrm>
            <a:off x="374214" y="5334145"/>
            <a:ext cx="1017605" cy="985373"/>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algn="ctr" defTabSz="932863"/>
            <a:r>
              <a:rPr lang="fr-FR" sz="1204" b="1" noProof="0" dirty="0">
                <a:solidFill>
                  <a:srgbClr val="FFFFFF"/>
                </a:solidFill>
                <a:latin typeface="Arial"/>
              </a:rPr>
              <a:t>Maturité</a:t>
            </a:r>
          </a:p>
        </p:txBody>
      </p:sp>
      <p:sp>
        <p:nvSpPr>
          <p:cNvPr id="8" name="CustomShape 17">
            <a:extLst>
              <a:ext uri="{FF2B5EF4-FFF2-40B4-BE49-F238E27FC236}">
                <a16:creationId xmlns:a16="http://schemas.microsoft.com/office/drawing/2014/main" id="{F46F2A99-1E5E-093C-7783-D2562D33DB08}"/>
              </a:ext>
            </a:extLst>
          </p:cNvPr>
          <p:cNvSpPr/>
          <p:nvPr/>
        </p:nvSpPr>
        <p:spPr>
          <a:xfrm>
            <a:off x="1654163" y="3192871"/>
            <a:ext cx="7812000" cy="45719"/>
          </a:xfrm>
          <a:prstGeom prst="straightConnector1">
            <a:avLst/>
          </a:prstGeom>
          <a:noFill/>
          <a:ln w="12600">
            <a:solidFill>
              <a:schemeClr val="accent6"/>
            </a:solidFill>
            <a:custDash>
              <a:ds d="100000" sp="300000"/>
            </a:custDash>
            <a:round/>
          </a:ln>
        </p:spPr>
        <p:style>
          <a:lnRef idx="0">
            <a:scrgbClr r="0" g="0" b="0"/>
          </a:lnRef>
          <a:fillRef idx="0">
            <a:scrgbClr r="0" g="0" b="0"/>
          </a:fillRef>
          <a:effectRef idx="0">
            <a:scrgbClr r="0" g="0" b="0"/>
          </a:effectRef>
          <a:fontRef idx="minor"/>
        </p:style>
        <p:txBody>
          <a:bodyPr/>
          <a:lstStyle/>
          <a:p>
            <a:endParaRPr lang="fr-FR" noProof="0" dirty="0"/>
          </a:p>
        </p:txBody>
      </p:sp>
      <p:sp>
        <p:nvSpPr>
          <p:cNvPr id="9" name="CustomShape 17">
            <a:extLst>
              <a:ext uri="{FF2B5EF4-FFF2-40B4-BE49-F238E27FC236}">
                <a16:creationId xmlns:a16="http://schemas.microsoft.com/office/drawing/2014/main" id="{FC29533F-B811-BBB9-351C-F4421EE0CF90}"/>
              </a:ext>
            </a:extLst>
          </p:cNvPr>
          <p:cNvSpPr/>
          <p:nvPr/>
        </p:nvSpPr>
        <p:spPr>
          <a:xfrm>
            <a:off x="1657446" y="4249224"/>
            <a:ext cx="7812000" cy="45719"/>
          </a:xfrm>
          <a:prstGeom prst="straightConnector1">
            <a:avLst/>
          </a:prstGeom>
          <a:noFill/>
          <a:ln w="12600">
            <a:solidFill>
              <a:schemeClr val="accent6"/>
            </a:solidFill>
            <a:custDash>
              <a:ds d="100000" sp="300000"/>
            </a:custDash>
            <a:round/>
          </a:ln>
        </p:spPr>
        <p:style>
          <a:lnRef idx="0">
            <a:scrgbClr r="0" g="0" b="0"/>
          </a:lnRef>
          <a:fillRef idx="0">
            <a:scrgbClr r="0" g="0" b="0"/>
          </a:fillRef>
          <a:effectRef idx="0">
            <a:scrgbClr r="0" g="0" b="0"/>
          </a:effectRef>
          <a:fontRef idx="minor"/>
        </p:style>
        <p:txBody>
          <a:bodyPr/>
          <a:lstStyle/>
          <a:p>
            <a:endParaRPr lang="fr-FR" noProof="0" dirty="0"/>
          </a:p>
        </p:txBody>
      </p:sp>
      <p:cxnSp>
        <p:nvCxnSpPr>
          <p:cNvPr id="12" name="Straight Connector 11">
            <a:extLst>
              <a:ext uri="{FF2B5EF4-FFF2-40B4-BE49-F238E27FC236}">
                <a16:creationId xmlns:a16="http://schemas.microsoft.com/office/drawing/2014/main" id="{FAF72F8B-240A-1421-B667-5383BDAD60C2}"/>
              </a:ext>
            </a:extLst>
          </p:cNvPr>
          <p:cNvCxnSpPr>
            <a:cxnSpLocks/>
          </p:cNvCxnSpPr>
          <p:nvPr/>
        </p:nvCxnSpPr>
        <p:spPr>
          <a:xfrm>
            <a:off x="1670794" y="5826367"/>
            <a:ext cx="7823709" cy="0"/>
          </a:xfrm>
          <a:prstGeom prst="line">
            <a:avLst/>
          </a:prstGeom>
          <a:ln w="3810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grpSp>
        <p:nvGrpSpPr>
          <p:cNvPr id="26" name="Group 25">
            <a:extLst>
              <a:ext uri="{FF2B5EF4-FFF2-40B4-BE49-F238E27FC236}">
                <a16:creationId xmlns:a16="http://schemas.microsoft.com/office/drawing/2014/main" id="{64C336EE-C550-248B-7246-2840082F5086}"/>
              </a:ext>
            </a:extLst>
          </p:cNvPr>
          <p:cNvGrpSpPr/>
          <p:nvPr/>
        </p:nvGrpSpPr>
        <p:grpSpPr>
          <a:xfrm>
            <a:off x="2057351" y="5650861"/>
            <a:ext cx="351016" cy="351016"/>
            <a:chOff x="2186558" y="5919217"/>
            <a:chExt cx="351016" cy="351016"/>
          </a:xfrm>
        </p:grpSpPr>
        <p:sp>
          <p:nvSpPr>
            <p:cNvPr id="14" name="Oval 13">
              <a:extLst>
                <a:ext uri="{FF2B5EF4-FFF2-40B4-BE49-F238E27FC236}">
                  <a16:creationId xmlns:a16="http://schemas.microsoft.com/office/drawing/2014/main" id="{9FEA8F7D-E8D8-273B-A347-052F3F3D2388}"/>
                </a:ext>
              </a:extLst>
            </p:cNvPr>
            <p:cNvSpPr/>
            <p:nvPr/>
          </p:nvSpPr>
          <p:spPr>
            <a:xfrm>
              <a:off x="2186559" y="5919217"/>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fr-FR" sz="800" noProof="0" dirty="0">
                <a:solidFill>
                  <a:srgbClr val="236800"/>
                </a:solidFill>
              </a:endParaRPr>
            </a:p>
          </p:txBody>
        </p:sp>
        <p:sp>
          <p:nvSpPr>
            <p:cNvPr id="19" name="Graphic 17" descr="Badge Tick1 with solid fill">
              <a:extLst>
                <a:ext uri="{FF2B5EF4-FFF2-40B4-BE49-F238E27FC236}">
                  <a16:creationId xmlns:a16="http://schemas.microsoft.com/office/drawing/2014/main" id="{959C6639-E412-D474-2A74-662E9D685CCE}"/>
                </a:ext>
              </a:extLst>
            </p:cNvPr>
            <p:cNvSpPr/>
            <p:nvPr/>
          </p:nvSpPr>
          <p:spPr>
            <a:xfrm>
              <a:off x="2186558" y="5919217"/>
              <a:ext cx="351016" cy="351016"/>
            </a:xfrm>
            <a:custGeom>
              <a:avLst/>
              <a:gdLst>
                <a:gd name="connsiteX0" fmla="*/ 175508 w 351016"/>
                <a:gd name="connsiteY0" fmla="*/ 0 h 351016"/>
                <a:gd name="connsiteX1" fmla="*/ 0 w 351016"/>
                <a:gd name="connsiteY1" fmla="*/ 175508 h 351016"/>
                <a:gd name="connsiteX2" fmla="*/ 175508 w 351016"/>
                <a:gd name="connsiteY2" fmla="*/ 351016 h 351016"/>
                <a:gd name="connsiteX3" fmla="*/ 351016 w 351016"/>
                <a:gd name="connsiteY3" fmla="*/ 175508 h 351016"/>
                <a:gd name="connsiteX4" fmla="*/ 351016 w 351016"/>
                <a:gd name="connsiteY4" fmla="*/ 175494 h 351016"/>
                <a:gd name="connsiteX5" fmla="*/ 175642 w 351016"/>
                <a:gd name="connsiteY5" fmla="*/ 0 h 351016"/>
                <a:gd name="connsiteX6" fmla="*/ 175508 w 351016"/>
                <a:gd name="connsiteY6" fmla="*/ 0 h 351016"/>
                <a:gd name="connsiteX7" fmla="*/ 218023 w 351016"/>
                <a:gd name="connsiteY7" fmla="*/ 183891 h 351016"/>
                <a:gd name="connsiteX8" fmla="*/ 140849 w 351016"/>
                <a:gd name="connsiteY8" fmla="*/ 261143 h 351016"/>
                <a:gd name="connsiteX9" fmla="*/ 74720 w 351016"/>
                <a:gd name="connsiteY9" fmla="*/ 195014 h 351016"/>
                <a:gd name="connsiteX10" fmla="*/ 96814 w 351016"/>
                <a:gd name="connsiteY10" fmla="*/ 172920 h 351016"/>
                <a:gd name="connsiteX11" fmla="*/ 140849 w 351016"/>
                <a:gd name="connsiteY11" fmla="*/ 216956 h 351016"/>
                <a:gd name="connsiteX12" fmla="*/ 204622 w 351016"/>
                <a:gd name="connsiteY12" fmla="*/ 152356 h 351016"/>
                <a:gd name="connsiteX13" fmla="*/ 259341 w 351016"/>
                <a:gd name="connsiteY13" fmla="*/ 98330 h 351016"/>
                <a:gd name="connsiteX14" fmla="*/ 261333 w 351016"/>
                <a:gd name="connsiteY14" fmla="*/ 96481 h 351016"/>
                <a:gd name="connsiteX15" fmla="*/ 263181 w 351016"/>
                <a:gd name="connsiteY15" fmla="*/ 94485 h 351016"/>
                <a:gd name="connsiteX16" fmla="*/ 285585 w 351016"/>
                <a:gd name="connsiteY16" fmla="*/ 116579 h 351016"/>
                <a:gd name="connsiteX17" fmla="*/ 218018 w 351016"/>
                <a:gd name="connsiteY17" fmla="*/ 183877 h 351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1016" h="351016">
                  <a:moveTo>
                    <a:pt x="175508" y="0"/>
                  </a:moveTo>
                  <a:cubicBezTo>
                    <a:pt x="78578" y="0"/>
                    <a:pt x="0" y="78578"/>
                    <a:pt x="0" y="175508"/>
                  </a:cubicBezTo>
                  <a:cubicBezTo>
                    <a:pt x="0" y="272438"/>
                    <a:pt x="78578" y="351016"/>
                    <a:pt x="175508" y="351016"/>
                  </a:cubicBezTo>
                  <a:cubicBezTo>
                    <a:pt x="272438" y="351016"/>
                    <a:pt x="351016" y="272438"/>
                    <a:pt x="351016" y="175508"/>
                  </a:cubicBezTo>
                  <a:cubicBezTo>
                    <a:pt x="351016" y="175503"/>
                    <a:pt x="351016" y="175499"/>
                    <a:pt x="351016" y="175494"/>
                  </a:cubicBezTo>
                  <a:cubicBezTo>
                    <a:pt x="351049" y="78605"/>
                    <a:pt x="272532" y="33"/>
                    <a:pt x="175642" y="0"/>
                  </a:cubicBezTo>
                  <a:cubicBezTo>
                    <a:pt x="175597" y="0"/>
                    <a:pt x="175553" y="0"/>
                    <a:pt x="175508" y="0"/>
                  </a:cubicBezTo>
                  <a:close/>
                  <a:moveTo>
                    <a:pt x="218023" y="183891"/>
                  </a:moveTo>
                  <a:cubicBezTo>
                    <a:pt x="192453" y="209415"/>
                    <a:pt x="166728" y="235166"/>
                    <a:pt x="140849" y="261143"/>
                  </a:cubicBezTo>
                  <a:cubicBezTo>
                    <a:pt x="118858" y="239048"/>
                    <a:pt x="96815" y="217005"/>
                    <a:pt x="74720" y="195014"/>
                  </a:cubicBezTo>
                  <a:lnTo>
                    <a:pt x="96814" y="172920"/>
                  </a:lnTo>
                  <a:lnTo>
                    <a:pt x="140849" y="216956"/>
                  </a:lnTo>
                  <a:cubicBezTo>
                    <a:pt x="162227" y="195270"/>
                    <a:pt x="183484" y="173737"/>
                    <a:pt x="204622" y="152356"/>
                  </a:cubicBezTo>
                  <a:cubicBezTo>
                    <a:pt x="225745" y="130978"/>
                    <a:pt x="237432" y="119504"/>
                    <a:pt x="259341" y="98330"/>
                  </a:cubicBezTo>
                  <a:cubicBezTo>
                    <a:pt x="259956" y="97715"/>
                    <a:pt x="260617" y="97105"/>
                    <a:pt x="261333" y="96481"/>
                  </a:cubicBezTo>
                  <a:cubicBezTo>
                    <a:pt x="262027" y="95892"/>
                    <a:pt x="262648" y="95222"/>
                    <a:pt x="263181" y="94485"/>
                  </a:cubicBezTo>
                  <a:lnTo>
                    <a:pt x="285585" y="116579"/>
                  </a:lnTo>
                  <a:cubicBezTo>
                    <a:pt x="259563" y="142457"/>
                    <a:pt x="243592" y="158354"/>
                    <a:pt x="218018" y="183877"/>
                  </a:cubicBezTo>
                  <a:close/>
                </a:path>
              </a:pathLst>
            </a:custGeom>
            <a:solidFill>
              <a:schemeClr val="accent1"/>
            </a:solidFill>
            <a:ln w="4564" cap="flat">
              <a:noFill/>
              <a:prstDash val="solid"/>
              <a:miter/>
            </a:ln>
          </p:spPr>
          <p:txBody>
            <a:bodyPr rtlCol="0" anchor="ctr"/>
            <a:lstStyle/>
            <a:p>
              <a:endParaRPr lang="fr-FR" noProof="0" dirty="0"/>
            </a:p>
          </p:txBody>
        </p:sp>
      </p:grpSp>
      <p:grpSp>
        <p:nvGrpSpPr>
          <p:cNvPr id="34" name="Group 33">
            <a:extLst>
              <a:ext uri="{FF2B5EF4-FFF2-40B4-BE49-F238E27FC236}">
                <a16:creationId xmlns:a16="http://schemas.microsoft.com/office/drawing/2014/main" id="{A44A0D2E-84BC-B510-EC40-18C04C18FE3B}"/>
              </a:ext>
            </a:extLst>
          </p:cNvPr>
          <p:cNvGrpSpPr/>
          <p:nvPr/>
        </p:nvGrpSpPr>
        <p:grpSpPr>
          <a:xfrm>
            <a:off x="4304859" y="5650860"/>
            <a:ext cx="351015" cy="351015"/>
            <a:chOff x="2730547" y="5911505"/>
            <a:chExt cx="351015" cy="351015"/>
          </a:xfrm>
        </p:grpSpPr>
        <p:sp>
          <p:nvSpPr>
            <p:cNvPr id="28" name="Oval 27">
              <a:extLst>
                <a:ext uri="{FF2B5EF4-FFF2-40B4-BE49-F238E27FC236}">
                  <a16:creationId xmlns:a16="http://schemas.microsoft.com/office/drawing/2014/main" id="{CCB33DBA-74AD-373C-83AA-6531C1C4373E}"/>
                </a:ext>
              </a:extLst>
            </p:cNvPr>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fr-FR" sz="800" noProof="0" dirty="0">
                <a:solidFill>
                  <a:srgbClr val="236800"/>
                </a:solidFill>
              </a:endParaRPr>
            </a:p>
          </p:txBody>
        </p:sp>
        <p:sp>
          <p:nvSpPr>
            <p:cNvPr id="31" name="Graphic 15" descr="Badge Cross with solid fill">
              <a:extLst>
                <a:ext uri="{FF2B5EF4-FFF2-40B4-BE49-F238E27FC236}">
                  <a16:creationId xmlns:a16="http://schemas.microsoft.com/office/drawing/2014/main" id="{B19E2558-63A0-BEB4-8197-3AEA6E961A33}"/>
                </a:ext>
              </a:extLst>
            </p:cNvPr>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endParaRPr lang="fr-FR" noProof="0" dirty="0"/>
            </a:p>
          </p:txBody>
        </p:sp>
      </p:grpSp>
      <p:grpSp>
        <p:nvGrpSpPr>
          <p:cNvPr id="45" name="Group 44">
            <a:extLst>
              <a:ext uri="{FF2B5EF4-FFF2-40B4-BE49-F238E27FC236}">
                <a16:creationId xmlns:a16="http://schemas.microsoft.com/office/drawing/2014/main" id="{515F2D12-56B3-A2A0-F60B-D40E794E5A12}"/>
              </a:ext>
            </a:extLst>
          </p:cNvPr>
          <p:cNvGrpSpPr/>
          <p:nvPr/>
        </p:nvGrpSpPr>
        <p:grpSpPr>
          <a:xfrm>
            <a:off x="6552366" y="5654541"/>
            <a:ext cx="351015" cy="351015"/>
            <a:chOff x="2730547" y="5911505"/>
            <a:chExt cx="351015" cy="351015"/>
          </a:xfrm>
        </p:grpSpPr>
        <p:sp>
          <p:nvSpPr>
            <p:cNvPr id="46" name="Oval 45">
              <a:extLst>
                <a:ext uri="{FF2B5EF4-FFF2-40B4-BE49-F238E27FC236}">
                  <a16:creationId xmlns:a16="http://schemas.microsoft.com/office/drawing/2014/main" id="{E278E443-DEEF-FF8B-EE0E-CB2156ECDA67}"/>
                </a:ext>
              </a:extLst>
            </p:cNvPr>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fr-FR" sz="800" noProof="0" dirty="0">
                <a:solidFill>
                  <a:srgbClr val="236800"/>
                </a:solidFill>
              </a:endParaRPr>
            </a:p>
          </p:txBody>
        </p:sp>
        <p:sp>
          <p:nvSpPr>
            <p:cNvPr id="47" name="Graphic 15" descr="Badge Cross with solid fill">
              <a:extLst>
                <a:ext uri="{FF2B5EF4-FFF2-40B4-BE49-F238E27FC236}">
                  <a16:creationId xmlns:a16="http://schemas.microsoft.com/office/drawing/2014/main" id="{4E3F4C79-AC06-4135-1FA4-B6BC008A159F}"/>
                </a:ext>
              </a:extLst>
            </p:cNvPr>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endParaRPr lang="fr-FR" noProof="0" dirty="0"/>
            </a:p>
          </p:txBody>
        </p:sp>
      </p:grpSp>
      <p:grpSp>
        <p:nvGrpSpPr>
          <p:cNvPr id="48" name="Group 47">
            <a:extLst>
              <a:ext uri="{FF2B5EF4-FFF2-40B4-BE49-F238E27FC236}">
                <a16:creationId xmlns:a16="http://schemas.microsoft.com/office/drawing/2014/main" id="{7E002B2B-B6F3-5F8C-CFC6-4B78109252EC}"/>
              </a:ext>
            </a:extLst>
          </p:cNvPr>
          <p:cNvGrpSpPr/>
          <p:nvPr/>
        </p:nvGrpSpPr>
        <p:grpSpPr>
          <a:xfrm>
            <a:off x="8799872" y="5646860"/>
            <a:ext cx="351015" cy="351015"/>
            <a:chOff x="2730547" y="5911505"/>
            <a:chExt cx="351015" cy="351015"/>
          </a:xfrm>
        </p:grpSpPr>
        <p:sp>
          <p:nvSpPr>
            <p:cNvPr id="49" name="Oval 48">
              <a:extLst>
                <a:ext uri="{FF2B5EF4-FFF2-40B4-BE49-F238E27FC236}">
                  <a16:creationId xmlns:a16="http://schemas.microsoft.com/office/drawing/2014/main" id="{03BD2CBE-2F57-72A8-4CA8-40346E71365C}"/>
                </a:ext>
              </a:extLst>
            </p:cNvPr>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fr-FR" sz="800" noProof="0" dirty="0">
                <a:solidFill>
                  <a:srgbClr val="236800"/>
                </a:solidFill>
              </a:endParaRPr>
            </a:p>
          </p:txBody>
        </p:sp>
        <p:sp>
          <p:nvSpPr>
            <p:cNvPr id="50" name="Graphic 15" descr="Badge Cross with solid fill">
              <a:extLst>
                <a:ext uri="{FF2B5EF4-FFF2-40B4-BE49-F238E27FC236}">
                  <a16:creationId xmlns:a16="http://schemas.microsoft.com/office/drawing/2014/main" id="{DE5A6DC3-EF18-8D17-A7D6-7509CEA73375}"/>
                </a:ext>
              </a:extLst>
            </p:cNvPr>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endParaRPr lang="fr-FR" noProof="0" dirty="0"/>
            </a:p>
          </p:txBody>
        </p:sp>
      </p:grpSp>
      <p:grpSp>
        <p:nvGrpSpPr>
          <p:cNvPr id="52" name="Groupe 37">
            <a:extLst>
              <a:ext uri="{FF2B5EF4-FFF2-40B4-BE49-F238E27FC236}">
                <a16:creationId xmlns:a16="http://schemas.microsoft.com/office/drawing/2014/main" id="{428CBC16-1188-1EEC-E7B0-FBFE8D4449C9}"/>
              </a:ext>
            </a:extLst>
          </p:cNvPr>
          <p:cNvGrpSpPr/>
          <p:nvPr/>
        </p:nvGrpSpPr>
        <p:grpSpPr>
          <a:xfrm>
            <a:off x="10198731" y="1609004"/>
            <a:ext cx="1444433" cy="4034402"/>
            <a:chOff x="3678872" y="1770697"/>
            <a:chExt cx="1139756" cy="3316602"/>
          </a:xfrm>
          <a:solidFill>
            <a:schemeClr val="accent5">
              <a:lumMod val="40000"/>
              <a:lumOff val="60000"/>
            </a:schemeClr>
          </a:solidFill>
        </p:grpSpPr>
        <p:sp>
          <p:nvSpPr>
            <p:cNvPr id="53" name="Freeform 225">
              <a:extLst>
                <a:ext uri="{FF2B5EF4-FFF2-40B4-BE49-F238E27FC236}">
                  <a16:creationId xmlns:a16="http://schemas.microsoft.com/office/drawing/2014/main" id="{E27531BA-2154-B684-8999-B15BFA9A71AB}"/>
                </a:ext>
              </a:extLst>
            </p:cNvPr>
            <p:cNvSpPr>
              <a:spLocks/>
            </p:cNvSpPr>
            <p:nvPr/>
          </p:nvSpPr>
          <p:spPr bwMode="gray">
            <a:xfrm>
              <a:off x="4173951" y="4552009"/>
              <a:ext cx="644677" cy="535290"/>
            </a:xfrm>
            <a:custGeom>
              <a:avLst/>
              <a:gdLst>
                <a:gd name="T0" fmla="*/ 84 w 999"/>
                <a:gd name="T1" fmla="*/ 320 h 743"/>
                <a:gd name="T2" fmla="*/ 141 w 999"/>
                <a:gd name="T3" fmla="*/ 244 h 743"/>
                <a:gd name="T4" fmla="*/ 161 w 999"/>
                <a:gd name="T5" fmla="*/ 179 h 743"/>
                <a:gd name="T6" fmla="*/ 308 w 999"/>
                <a:gd name="T7" fmla="*/ 90 h 743"/>
                <a:gd name="T8" fmla="*/ 365 w 999"/>
                <a:gd name="T9" fmla="*/ 96 h 743"/>
                <a:gd name="T10" fmla="*/ 391 w 999"/>
                <a:gd name="T11" fmla="*/ 115 h 743"/>
                <a:gd name="T12" fmla="*/ 423 w 999"/>
                <a:gd name="T13" fmla="*/ 141 h 743"/>
                <a:gd name="T14" fmla="*/ 481 w 999"/>
                <a:gd name="T15" fmla="*/ 173 h 743"/>
                <a:gd name="T16" fmla="*/ 590 w 999"/>
                <a:gd name="T17" fmla="*/ 115 h 743"/>
                <a:gd name="T18" fmla="*/ 660 w 999"/>
                <a:gd name="T19" fmla="*/ 96 h 743"/>
                <a:gd name="T20" fmla="*/ 711 w 999"/>
                <a:gd name="T21" fmla="*/ 58 h 743"/>
                <a:gd name="T22" fmla="*/ 756 w 999"/>
                <a:gd name="T23" fmla="*/ 32 h 743"/>
                <a:gd name="T24" fmla="*/ 788 w 999"/>
                <a:gd name="T25" fmla="*/ 0 h 743"/>
                <a:gd name="T26" fmla="*/ 814 w 999"/>
                <a:gd name="T27" fmla="*/ 26 h 743"/>
                <a:gd name="T28" fmla="*/ 814 w 999"/>
                <a:gd name="T29" fmla="*/ 77 h 743"/>
                <a:gd name="T30" fmla="*/ 807 w 999"/>
                <a:gd name="T31" fmla="*/ 109 h 743"/>
                <a:gd name="T32" fmla="*/ 820 w 999"/>
                <a:gd name="T33" fmla="*/ 141 h 743"/>
                <a:gd name="T34" fmla="*/ 833 w 999"/>
                <a:gd name="T35" fmla="*/ 173 h 743"/>
                <a:gd name="T36" fmla="*/ 801 w 999"/>
                <a:gd name="T37" fmla="*/ 179 h 743"/>
                <a:gd name="T38" fmla="*/ 795 w 999"/>
                <a:gd name="T39" fmla="*/ 218 h 743"/>
                <a:gd name="T40" fmla="*/ 814 w 999"/>
                <a:gd name="T41" fmla="*/ 237 h 743"/>
                <a:gd name="T42" fmla="*/ 814 w 999"/>
                <a:gd name="T43" fmla="*/ 256 h 743"/>
                <a:gd name="T44" fmla="*/ 827 w 999"/>
                <a:gd name="T45" fmla="*/ 295 h 743"/>
                <a:gd name="T46" fmla="*/ 859 w 999"/>
                <a:gd name="T47" fmla="*/ 314 h 743"/>
                <a:gd name="T48" fmla="*/ 871 w 999"/>
                <a:gd name="T49" fmla="*/ 327 h 743"/>
                <a:gd name="T50" fmla="*/ 897 w 999"/>
                <a:gd name="T51" fmla="*/ 346 h 743"/>
                <a:gd name="T52" fmla="*/ 897 w 999"/>
                <a:gd name="T53" fmla="*/ 372 h 743"/>
                <a:gd name="T54" fmla="*/ 916 w 999"/>
                <a:gd name="T55" fmla="*/ 391 h 743"/>
                <a:gd name="T56" fmla="*/ 929 w 999"/>
                <a:gd name="T57" fmla="*/ 410 h 743"/>
                <a:gd name="T58" fmla="*/ 955 w 999"/>
                <a:gd name="T59" fmla="*/ 429 h 743"/>
                <a:gd name="T60" fmla="*/ 974 w 999"/>
                <a:gd name="T61" fmla="*/ 455 h 743"/>
                <a:gd name="T62" fmla="*/ 967 w 999"/>
                <a:gd name="T63" fmla="*/ 474 h 743"/>
                <a:gd name="T64" fmla="*/ 974 w 999"/>
                <a:gd name="T65" fmla="*/ 493 h 743"/>
                <a:gd name="T66" fmla="*/ 974 w 999"/>
                <a:gd name="T67" fmla="*/ 525 h 743"/>
                <a:gd name="T68" fmla="*/ 987 w 999"/>
                <a:gd name="T69" fmla="*/ 551 h 743"/>
                <a:gd name="T70" fmla="*/ 999 w 999"/>
                <a:gd name="T71" fmla="*/ 576 h 743"/>
                <a:gd name="T72" fmla="*/ 974 w 999"/>
                <a:gd name="T73" fmla="*/ 583 h 743"/>
                <a:gd name="T74" fmla="*/ 948 w 999"/>
                <a:gd name="T75" fmla="*/ 596 h 743"/>
                <a:gd name="T76" fmla="*/ 910 w 999"/>
                <a:gd name="T77" fmla="*/ 608 h 743"/>
                <a:gd name="T78" fmla="*/ 865 w 999"/>
                <a:gd name="T79" fmla="*/ 615 h 743"/>
                <a:gd name="T80" fmla="*/ 833 w 999"/>
                <a:gd name="T81" fmla="*/ 634 h 743"/>
                <a:gd name="T82" fmla="*/ 782 w 999"/>
                <a:gd name="T83" fmla="*/ 647 h 743"/>
                <a:gd name="T84" fmla="*/ 737 w 999"/>
                <a:gd name="T85" fmla="*/ 653 h 743"/>
                <a:gd name="T86" fmla="*/ 686 w 999"/>
                <a:gd name="T87" fmla="*/ 666 h 743"/>
                <a:gd name="T88" fmla="*/ 634 w 999"/>
                <a:gd name="T89" fmla="*/ 679 h 743"/>
                <a:gd name="T90" fmla="*/ 583 w 999"/>
                <a:gd name="T91" fmla="*/ 692 h 743"/>
                <a:gd name="T92" fmla="*/ 545 w 999"/>
                <a:gd name="T93" fmla="*/ 704 h 743"/>
                <a:gd name="T94" fmla="*/ 526 w 999"/>
                <a:gd name="T95" fmla="*/ 711 h 743"/>
                <a:gd name="T96" fmla="*/ 506 w 999"/>
                <a:gd name="T97" fmla="*/ 724 h 743"/>
                <a:gd name="T98" fmla="*/ 468 w 999"/>
                <a:gd name="T99" fmla="*/ 736 h 743"/>
                <a:gd name="T100" fmla="*/ 359 w 999"/>
                <a:gd name="T101" fmla="*/ 692 h 743"/>
                <a:gd name="T102" fmla="*/ 308 w 999"/>
                <a:gd name="T103" fmla="*/ 640 h 743"/>
                <a:gd name="T104" fmla="*/ 269 w 999"/>
                <a:gd name="T105" fmla="*/ 583 h 743"/>
                <a:gd name="T106" fmla="*/ 154 w 999"/>
                <a:gd name="T107" fmla="*/ 525 h 743"/>
                <a:gd name="T108" fmla="*/ 71 w 999"/>
                <a:gd name="T109" fmla="*/ 474 h 743"/>
                <a:gd name="T110" fmla="*/ 33 w 999"/>
                <a:gd name="T111" fmla="*/ 442 h 743"/>
                <a:gd name="T112" fmla="*/ 7 w 999"/>
                <a:gd name="T113" fmla="*/ 391 h 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999" h="743">
                  <a:moveTo>
                    <a:pt x="0" y="359"/>
                  </a:moveTo>
                  <a:lnTo>
                    <a:pt x="7" y="352"/>
                  </a:lnTo>
                  <a:lnTo>
                    <a:pt x="20" y="352"/>
                  </a:lnTo>
                  <a:lnTo>
                    <a:pt x="39" y="346"/>
                  </a:lnTo>
                  <a:lnTo>
                    <a:pt x="52" y="346"/>
                  </a:lnTo>
                  <a:lnTo>
                    <a:pt x="65" y="340"/>
                  </a:lnTo>
                  <a:lnTo>
                    <a:pt x="71" y="333"/>
                  </a:lnTo>
                  <a:lnTo>
                    <a:pt x="84" y="320"/>
                  </a:lnTo>
                  <a:lnTo>
                    <a:pt x="90" y="314"/>
                  </a:lnTo>
                  <a:lnTo>
                    <a:pt x="103" y="301"/>
                  </a:lnTo>
                  <a:lnTo>
                    <a:pt x="109" y="295"/>
                  </a:lnTo>
                  <a:lnTo>
                    <a:pt x="122" y="276"/>
                  </a:lnTo>
                  <a:lnTo>
                    <a:pt x="129" y="269"/>
                  </a:lnTo>
                  <a:lnTo>
                    <a:pt x="135" y="263"/>
                  </a:lnTo>
                  <a:lnTo>
                    <a:pt x="141" y="256"/>
                  </a:lnTo>
                  <a:lnTo>
                    <a:pt x="141" y="244"/>
                  </a:lnTo>
                  <a:lnTo>
                    <a:pt x="148" y="237"/>
                  </a:lnTo>
                  <a:lnTo>
                    <a:pt x="148" y="231"/>
                  </a:lnTo>
                  <a:lnTo>
                    <a:pt x="154" y="231"/>
                  </a:lnTo>
                  <a:lnTo>
                    <a:pt x="161" y="211"/>
                  </a:lnTo>
                  <a:lnTo>
                    <a:pt x="161" y="205"/>
                  </a:lnTo>
                  <a:lnTo>
                    <a:pt x="161" y="199"/>
                  </a:lnTo>
                  <a:lnTo>
                    <a:pt x="161" y="192"/>
                  </a:lnTo>
                  <a:lnTo>
                    <a:pt x="161" y="179"/>
                  </a:lnTo>
                  <a:lnTo>
                    <a:pt x="167" y="167"/>
                  </a:lnTo>
                  <a:lnTo>
                    <a:pt x="161" y="154"/>
                  </a:lnTo>
                  <a:lnTo>
                    <a:pt x="161" y="141"/>
                  </a:lnTo>
                  <a:lnTo>
                    <a:pt x="161" y="122"/>
                  </a:lnTo>
                  <a:lnTo>
                    <a:pt x="161" y="83"/>
                  </a:lnTo>
                  <a:lnTo>
                    <a:pt x="212" y="83"/>
                  </a:lnTo>
                  <a:lnTo>
                    <a:pt x="263" y="90"/>
                  </a:lnTo>
                  <a:lnTo>
                    <a:pt x="308" y="90"/>
                  </a:lnTo>
                  <a:lnTo>
                    <a:pt x="321" y="90"/>
                  </a:lnTo>
                  <a:lnTo>
                    <a:pt x="327" y="90"/>
                  </a:lnTo>
                  <a:lnTo>
                    <a:pt x="333" y="90"/>
                  </a:lnTo>
                  <a:lnTo>
                    <a:pt x="340" y="90"/>
                  </a:lnTo>
                  <a:lnTo>
                    <a:pt x="346" y="90"/>
                  </a:lnTo>
                  <a:lnTo>
                    <a:pt x="359" y="90"/>
                  </a:lnTo>
                  <a:lnTo>
                    <a:pt x="365" y="90"/>
                  </a:lnTo>
                  <a:lnTo>
                    <a:pt x="365" y="96"/>
                  </a:lnTo>
                  <a:lnTo>
                    <a:pt x="359" y="96"/>
                  </a:lnTo>
                  <a:lnTo>
                    <a:pt x="359" y="103"/>
                  </a:lnTo>
                  <a:lnTo>
                    <a:pt x="365" y="103"/>
                  </a:lnTo>
                  <a:lnTo>
                    <a:pt x="372" y="103"/>
                  </a:lnTo>
                  <a:lnTo>
                    <a:pt x="378" y="109"/>
                  </a:lnTo>
                  <a:lnTo>
                    <a:pt x="385" y="109"/>
                  </a:lnTo>
                  <a:lnTo>
                    <a:pt x="385" y="115"/>
                  </a:lnTo>
                  <a:lnTo>
                    <a:pt x="391" y="115"/>
                  </a:lnTo>
                  <a:lnTo>
                    <a:pt x="398" y="115"/>
                  </a:lnTo>
                  <a:lnTo>
                    <a:pt x="398" y="122"/>
                  </a:lnTo>
                  <a:lnTo>
                    <a:pt x="404" y="122"/>
                  </a:lnTo>
                  <a:lnTo>
                    <a:pt x="410" y="122"/>
                  </a:lnTo>
                  <a:lnTo>
                    <a:pt x="410" y="128"/>
                  </a:lnTo>
                  <a:lnTo>
                    <a:pt x="417" y="135"/>
                  </a:lnTo>
                  <a:lnTo>
                    <a:pt x="423" y="135"/>
                  </a:lnTo>
                  <a:lnTo>
                    <a:pt x="423" y="141"/>
                  </a:lnTo>
                  <a:lnTo>
                    <a:pt x="430" y="141"/>
                  </a:lnTo>
                  <a:lnTo>
                    <a:pt x="436" y="141"/>
                  </a:lnTo>
                  <a:lnTo>
                    <a:pt x="442" y="147"/>
                  </a:lnTo>
                  <a:lnTo>
                    <a:pt x="449" y="154"/>
                  </a:lnTo>
                  <a:lnTo>
                    <a:pt x="455" y="160"/>
                  </a:lnTo>
                  <a:lnTo>
                    <a:pt x="462" y="167"/>
                  </a:lnTo>
                  <a:lnTo>
                    <a:pt x="468" y="173"/>
                  </a:lnTo>
                  <a:lnTo>
                    <a:pt x="481" y="173"/>
                  </a:lnTo>
                  <a:lnTo>
                    <a:pt x="494" y="167"/>
                  </a:lnTo>
                  <a:lnTo>
                    <a:pt x="506" y="160"/>
                  </a:lnTo>
                  <a:lnTo>
                    <a:pt x="519" y="147"/>
                  </a:lnTo>
                  <a:lnTo>
                    <a:pt x="538" y="135"/>
                  </a:lnTo>
                  <a:lnTo>
                    <a:pt x="545" y="128"/>
                  </a:lnTo>
                  <a:lnTo>
                    <a:pt x="564" y="122"/>
                  </a:lnTo>
                  <a:lnTo>
                    <a:pt x="577" y="115"/>
                  </a:lnTo>
                  <a:lnTo>
                    <a:pt x="590" y="115"/>
                  </a:lnTo>
                  <a:lnTo>
                    <a:pt x="596" y="109"/>
                  </a:lnTo>
                  <a:lnTo>
                    <a:pt x="609" y="109"/>
                  </a:lnTo>
                  <a:lnTo>
                    <a:pt x="622" y="103"/>
                  </a:lnTo>
                  <a:lnTo>
                    <a:pt x="628" y="103"/>
                  </a:lnTo>
                  <a:lnTo>
                    <a:pt x="634" y="103"/>
                  </a:lnTo>
                  <a:lnTo>
                    <a:pt x="641" y="96"/>
                  </a:lnTo>
                  <a:lnTo>
                    <a:pt x="654" y="96"/>
                  </a:lnTo>
                  <a:lnTo>
                    <a:pt x="660" y="96"/>
                  </a:lnTo>
                  <a:lnTo>
                    <a:pt x="666" y="90"/>
                  </a:lnTo>
                  <a:lnTo>
                    <a:pt x="673" y="90"/>
                  </a:lnTo>
                  <a:lnTo>
                    <a:pt x="686" y="83"/>
                  </a:lnTo>
                  <a:lnTo>
                    <a:pt x="692" y="77"/>
                  </a:lnTo>
                  <a:lnTo>
                    <a:pt x="698" y="71"/>
                  </a:lnTo>
                  <a:lnTo>
                    <a:pt x="705" y="71"/>
                  </a:lnTo>
                  <a:lnTo>
                    <a:pt x="711" y="64"/>
                  </a:lnTo>
                  <a:lnTo>
                    <a:pt x="711" y="58"/>
                  </a:lnTo>
                  <a:lnTo>
                    <a:pt x="718" y="51"/>
                  </a:lnTo>
                  <a:lnTo>
                    <a:pt x="724" y="51"/>
                  </a:lnTo>
                  <a:lnTo>
                    <a:pt x="730" y="45"/>
                  </a:lnTo>
                  <a:lnTo>
                    <a:pt x="737" y="45"/>
                  </a:lnTo>
                  <a:lnTo>
                    <a:pt x="743" y="45"/>
                  </a:lnTo>
                  <a:lnTo>
                    <a:pt x="743" y="39"/>
                  </a:lnTo>
                  <a:lnTo>
                    <a:pt x="750" y="39"/>
                  </a:lnTo>
                  <a:lnTo>
                    <a:pt x="756" y="32"/>
                  </a:lnTo>
                  <a:lnTo>
                    <a:pt x="756" y="26"/>
                  </a:lnTo>
                  <a:lnTo>
                    <a:pt x="756" y="19"/>
                  </a:lnTo>
                  <a:lnTo>
                    <a:pt x="763" y="13"/>
                  </a:lnTo>
                  <a:lnTo>
                    <a:pt x="763" y="7"/>
                  </a:lnTo>
                  <a:lnTo>
                    <a:pt x="769" y="0"/>
                  </a:lnTo>
                  <a:lnTo>
                    <a:pt x="775" y="0"/>
                  </a:lnTo>
                  <a:lnTo>
                    <a:pt x="782" y="0"/>
                  </a:lnTo>
                  <a:lnTo>
                    <a:pt x="788" y="0"/>
                  </a:lnTo>
                  <a:lnTo>
                    <a:pt x="795" y="7"/>
                  </a:lnTo>
                  <a:lnTo>
                    <a:pt x="795" y="13"/>
                  </a:lnTo>
                  <a:lnTo>
                    <a:pt x="801" y="13"/>
                  </a:lnTo>
                  <a:lnTo>
                    <a:pt x="807" y="13"/>
                  </a:lnTo>
                  <a:lnTo>
                    <a:pt x="807" y="19"/>
                  </a:lnTo>
                  <a:lnTo>
                    <a:pt x="814" y="13"/>
                  </a:lnTo>
                  <a:lnTo>
                    <a:pt x="814" y="19"/>
                  </a:lnTo>
                  <a:lnTo>
                    <a:pt x="814" y="26"/>
                  </a:lnTo>
                  <a:lnTo>
                    <a:pt x="814" y="32"/>
                  </a:lnTo>
                  <a:lnTo>
                    <a:pt x="814" y="39"/>
                  </a:lnTo>
                  <a:lnTo>
                    <a:pt x="820" y="39"/>
                  </a:lnTo>
                  <a:lnTo>
                    <a:pt x="814" y="45"/>
                  </a:lnTo>
                  <a:lnTo>
                    <a:pt x="807" y="45"/>
                  </a:lnTo>
                  <a:lnTo>
                    <a:pt x="807" y="51"/>
                  </a:lnTo>
                  <a:lnTo>
                    <a:pt x="814" y="64"/>
                  </a:lnTo>
                  <a:lnTo>
                    <a:pt x="814" y="77"/>
                  </a:lnTo>
                  <a:lnTo>
                    <a:pt x="807" y="83"/>
                  </a:lnTo>
                  <a:lnTo>
                    <a:pt x="814" y="90"/>
                  </a:lnTo>
                  <a:lnTo>
                    <a:pt x="820" y="90"/>
                  </a:lnTo>
                  <a:lnTo>
                    <a:pt x="820" y="96"/>
                  </a:lnTo>
                  <a:lnTo>
                    <a:pt x="814" y="96"/>
                  </a:lnTo>
                  <a:lnTo>
                    <a:pt x="814" y="103"/>
                  </a:lnTo>
                  <a:lnTo>
                    <a:pt x="807" y="103"/>
                  </a:lnTo>
                  <a:lnTo>
                    <a:pt x="807" y="109"/>
                  </a:lnTo>
                  <a:lnTo>
                    <a:pt x="807" y="115"/>
                  </a:lnTo>
                  <a:lnTo>
                    <a:pt x="814" y="115"/>
                  </a:lnTo>
                  <a:lnTo>
                    <a:pt x="820" y="115"/>
                  </a:lnTo>
                  <a:lnTo>
                    <a:pt x="820" y="122"/>
                  </a:lnTo>
                  <a:lnTo>
                    <a:pt x="827" y="128"/>
                  </a:lnTo>
                  <a:lnTo>
                    <a:pt x="820" y="128"/>
                  </a:lnTo>
                  <a:lnTo>
                    <a:pt x="820" y="135"/>
                  </a:lnTo>
                  <a:lnTo>
                    <a:pt x="820" y="141"/>
                  </a:lnTo>
                  <a:lnTo>
                    <a:pt x="820" y="147"/>
                  </a:lnTo>
                  <a:lnTo>
                    <a:pt x="827" y="147"/>
                  </a:lnTo>
                  <a:lnTo>
                    <a:pt x="833" y="147"/>
                  </a:lnTo>
                  <a:lnTo>
                    <a:pt x="827" y="154"/>
                  </a:lnTo>
                  <a:lnTo>
                    <a:pt x="827" y="160"/>
                  </a:lnTo>
                  <a:lnTo>
                    <a:pt x="833" y="160"/>
                  </a:lnTo>
                  <a:lnTo>
                    <a:pt x="833" y="167"/>
                  </a:lnTo>
                  <a:lnTo>
                    <a:pt x="833" y="173"/>
                  </a:lnTo>
                  <a:lnTo>
                    <a:pt x="827" y="173"/>
                  </a:lnTo>
                  <a:lnTo>
                    <a:pt x="820" y="173"/>
                  </a:lnTo>
                  <a:lnTo>
                    <a:pt x="814" y="173"/>
                  </a:lnTo>
                  <a:lnTo>
                    <a:pt x="814" y="179"/>
                  </a:lnTo>
                  <a:lnTo>
                    <a:pt x="807" y="179"/>
                  </a:lnTo>
                  <a:lnTo>
                    <a:pt x="807" y="186"/>
                  </a:lnTo>
                  <a:lnTo>
                    <a:pt x="807" y="179"/>
                  </a:lnTo>
                  <a:lnTo>
                    <a:pt x="801" y="179"/>
                  </a:lnTo>
                  <a:lnTo>
                    <a:pt x="801" y="186"/>
                  </a:lnTo>
                  <a:lnTo>
                    <a:pt x="801" y="192"/>
                  </a:lnTo>
                  <a:lnTo>
                    <a:pt x="801" y="199"/>
                  </a:lnTo>
                  <a:lnTo>
                    <a:pt x="801" y="205"/>
                  </a:lnTo>
                  <a:lnTo>
                    <a:pt x="795" y="211"/>
                  </a:lnTo>
                  <a:lnTo>
                    <a:pt x="788" y="211"/>
                  </a:lnTo>
                  <a:lnTo>
                    <a:pt x="788" y="218"/>
                  </a:lnTo>
                  <a:lnTo>
                    <a:pt x="795" y="218"/>
                  </a:lnTo>
                  <a:lnTo>
                    <a:pt x="801" y="218"/>
                  </a:lnTo>
                  <a:lnTo>
                    <a:pt x="801" y="224"/>
                  </a:lnTo>
                  <a:lnTo>
                    <a:pt x="801" y="231"/>
                  </a:lnTo>
                  <a:lnTo>
                    <a:pt x="801" y="224"/>
                  </a:lnTo>
                  <a:lnTo>
                    <a:pt x="807" y="224"/>
                  </a:lnTo>
                  <a:lnTo>
                    <a:pt x="807" y="231"/>
                  </a:lnTo>
                  <a:lnTo>
                    <a:pt x="814" y="231"/>
                  </a:lnTo>
                  <a:lnTo>
                    <a:pt x="814" y="237"/>
                  </a:lnTo>
                  <a:lnTo>
                    <a:pt x="820" y="237"/>
                  </a:lnTo>
                  <a:lnTo>
                    <a:pt x="820" y="244"/>
                  </a:lnTo>
                  <a:lnTo>
                    <a:pt x="814" y="244"/>
                  </a:lnTo>
                  <a:lnTo>
                    <a:pt x="814" y="250"/>
                  </a:lnTo>
                  <a:lnTo>
                    <a:pt x="820" y="250"/>
                  </a:lnTo>
                  <a:lnTo>
                    <a:pt x="827" y="250"/>
                  </a:lnTo>
                  <a:lnTo>
                    <a:pt x="820" y="256"/>
                  </a:lnTo>
                  <a:lnTo>
                    <a:pt x="814" y="256"/>
                  </a:lnTo>
                  <a:lnTo>
                    <a:pt x="814" y="263"/>
                  </a:lnTo>
                  <a:lnTo>
                    <a:pt x="814" y="269"/>
                  </a:lnTo>
                  <a:lnTo>
                    <a:pt x="814" y="276"/>
                  </a:lnTo>
                  <a:lnTo>
                    <a:pt x="820" y="276"/>
                  </a:lnTo>
                  <a:lnTo>
                    <a:pt x="820" y="282"/>
                  </a:lnTo>
                  <a:lnTo>
                    <a:pt x="820" y="288"/>
                  </a:lnTo>
                  <a:lnTo>
                    <a:pt x="827" y="288"/>
                  </a:lnTo>
                  <a:lnTo>
                    <a:pt x="827" y="295"/>
                  </a:lnTo>
                  <a:lnTo>
                    <a:pt x="833" y="295"/>
                  </a:lnTo>
                  <a:lnTo>
                    <a:pt x="839" y="295"/>
                  </a:lnTo>
                  <a:lnTo>
                    <a:pt x="846" y="295"/>
                  </a:lnTo>
                  <a:lnTo>
                    <a:pt x="846" y="301"/>
                  </a:lnTo>
                  <a:lnTo>
                    <a:pt x="846" y="308"/>
                  </a:lnTo>
                  <a:lnTo>
                    <a:pt x="852" y="308"/>
                  </a:lnTo>
                  <a:lnTo>
                    <a:pt x="852" y="314"/>
                  </a:lnTo>
                  <a:lnTo>
                    <a:pt x="859" y="314"/>
                  </a:lnTo>
                  <a:lnTo>
                    <a:pt x="859" y="320"/>
                  </a:lnTo>
                  <a:lnTo>
                    <a:pt x="865" y="320"/>
                  </a:lnTo>
                  <a:lnTo>
                    <a:pt x="865" y="314"/>
                  </a:lnTo>
                  <a:lnTo>
                    <a:pt x="871" y="314"/>
                  </a:lnTo>
                  <a:lnTo>
                    <a:pt x="871" y="320"/>
                  </a:lnTo>
                  <a:lnTo>
                    <a:pt x="865" y="320"/>
                  </a:lnTo>
                  <a:lnTo>
                    <a:pt x="865" y="327"/>
                  </a:lnTo>
                  <a:lnTo>
                    <a:pt x="871" y="327"/>
                  </a:lnTo>
                  <a:lnTo>
                    <a:pt x="871" y="333"/>
                  </a:lnTo>
                  <a:lnTo>
                    <a:pt x="871" y="340"/>
                  </a:lnTo>
                  <a:lnTo>
                    <a:pt x="878" y="340"/>
                  </a:lnTo>
                  <a:lnTo>
                    <a:pt x="878" y="333"/>
                  </a:lnTo>
                  <a:lnTo>
                    <a:pt x="884" y="333"/>
                  </a:lnTo>
                  <a:lnTo>
                    <a:pt x="891" y="340"/>
                  </a:lnTo>
                  <a:lnTo>
                    <a:pt x="897" y="340"/>
                  </a:lnTo>
                  <a:lnTo>
                    <a:pt x="897" y="346"/>
                  </a:lnTo>
                  <a:lnTo>
                    <a:pt x="897" y="352"/>
                  </a:lnTo>
                  <a:lnTo>
                    <a:pt x="903" y="352"/>
                  </a:lnTo>
                  <a:lnTo>
                    <a:pt x="903" y="359"/>
                  </a:lnTo>
                  <a:lnTo>
                    <a:pt x="903" y="365"/>
                  </a:lnTo>
                  <a:lnTo>
                    <a:pt x="903" y="372"/>
                  </a:lnTo>
                  <a:lnTo>
                    <a:pt x="903" y="378"/>
                  </a:lnTo>
                  <a:lnTo>
                    <a:pt x="897" y="378"/>
                  </a:lnTo>
                  <a:lnTo>
                    <a:pt x="897" y="372"/>
                  </a:lnTo>
                  <a:lnTo>
                    <a:pt x="897" y="378"/>
                  </a:lnTo>
                  <a:lnTo>
                    <a:pt x="897" y="384"/>
                  </a:lnTo>
                  <a:lnTo>
                    <a:pt x="903" y="384"/>
                  </a:lnTo>
                  <a:lnTo>
                    <a:pt x="903" y="391"/>
                  </a:lnTo>
                  <a:lnTo>
                    <a:pt x="910" y="391"/>
                  </a:lnTo>
                  <a:lnTo>
                    <a:pt x="910" y="384"/>
                  </a:lnTo>
                  <a:lnTo>
                    <a:pt x="916" y="384"/>
                  </a:lnTo>
                  <a:lnTo>
                    <a:pt x="916" y="391"/>
                  </a:lnTo>
                  <a:lnTo>
                    <a:pt x="916" y="397"/>
                  </a:lnTo>
                  <a:lnTo>
                    <a:pt x="923" y="397"/>
                  </a:lnTo>
                  <a:lnTo>
                    <a:pt x="929" y="397"/>
                  </a:lnTo>
                  <a:lnTo>
                    <a:pt x="929" y="404"/>
                  </a:lnTo>
                  <a:lnTo>
                    <a:pt x="929" y="397"/>
                  </a:lnTo>
                  <a:lnTo>
                    <a:pt x="935" y="397"/>
                  </a:lnTo>
                  <a:lnTo>
                    <a:pt x="935" y="404"/>
                  </a:lnTo>
                  <a:lnTo>
                    <a:pt x="929" y="410"/>
                  </a:lnTo>
                  <a:lnTo>
                    <a:pt x="935" y="410"/>
                  </a:lnTo>
                  <a:lnTo>
                    <a:pt x="942" y="410"/>
                  </a:lnTo>
                  <a:lnTo>
                    <a:pt x="948" y="410"/>
                  </a:lnTo>
                  <a:lnTo>
                    <a:pt x="948" y="416"/>
                  </a:lnTo>
                  <a:lnTo>
                    <a:pt x="942" y="423"/>
                  </a:lnTo>
                  <a:lnTo>
                    <a:pt x="948" y="423"/>
                  </a:lnTo>
                  <a:lnTo>
                    <a:pt x="955" y="423"/>
                  </a:lnTo>
                  <a:lnTo>
                    <a:pt x="955" y="429"/>
                  </a:lnTo>
                  <a:lnTo>
                    <a:pt x="948" y="429"/>
                  </a:lnTo>
                  <a:lnTo>
                    <a:pt x="948" y="436"/>
                  </a:lnTo>
                  <a:lnTo>
                    <a:pt x="955" y="442"/>
                  </a:lnTo>
                  <a:lnTo>
                    <a:pt x="961" y="442"/>
                  </a:lnTo>
                  <a:lnTo>
                    <a:pt x="961" y="448"/>
                  </a:lnTo>
                  <a:lnTo>
                    <a:pt x="967" y="448"/>
                  </a:lnTo>
                  <a:lnTo>
                    <a:pt x="967" y="455"/>
                  </a:lnTo>
                  <a:lnTo>
                    <a:pt x="974" y="455"/>
                  </a:lnTo>
                  <a:lnTo>
                    <a:pt x="974" y="461"/>
                  </a:lnTo>
                  <a:lnTo>
                    <a:pt x="967" y="461"/>
                  </a:lnTo>
                  <a:lnTo>
                    <a:pt x="967" y="455"/>
                  </a:lnTo>
                  <a:lnTo>
                    <a:pt x="967" y="461"/>
                  </a:lnTo>
                  <a:lnTo>
                    <a:pt x="967" y="468"/>
                  </a:lnTo>
                  <a:lnTo>
                    <a:pt x="961" y="468"/>
                  </a:lnTo>
                  <a:lnTo>
                    <a:pt x="961" y="474"/>
                  </a:lnTo>
                  <a:lnTo>
                    <a:pt x="967" y="474"/>
                  </a:lnTo>
                  <a:lnTo>
                    <a:pt x="974" y="474"/>
                  </a:lnTo>
                  <a:lnTo>
                    <a:pt x="967" y="474"/>
                  </a:lnTo>
                  <a:lnTo>
                    <a:pt x="967" y="480"/>
                  </a:lnTo>
                  <a:lnTo>
                    <a:pt x="961" y="480"/>
                  </a:lnTo>
                  <a:lnTo>
                    <a:pt x="961" y="487"/>
                  </a:lnTo>
                  <a:lnTo>
                    <a:pt x="967" y="487"/>
                  </a:lnTo>
                  <a:lnTo>
                    <a:pt x="967" y="493"/>
                  </a:lnTo>
                  <a:lnTo>
                    <a:pt x="974" y="493"/>
                  </a:lnTo>
                  <a:lnTo>
                    <a:pt x="980" y="493"/>
                  </a:lnTo>
                  <a:lnTo>
                    <a:pt x="980" y="500"/>
                  </a:lnTo>
                  <a:lnTo>
                    <a:pt x="974" y="500"/>
                  </a:lnTo>
                  <a:lnTo>
                    <a:pt x="974" y="506"/>
                  </a:lnTo>
                  <a:lnTo>
                    <a:pt x="980" y="512"/>
                  </a:lnTo>
                  <a:lnTo>
                    <a:pt x="980" y="519"/>
                  </a:lnTo>
                  <a:lnTo>
                    <a:pt x="980" y="525"/>
                  </a:lnTo>
                  <a:lnTo>
                    <a:pt x="974" y="525"/>
                  </a:lnTo>
                  <a:lnTo>
                    <a:pt x="974" y="532"/>
                  </a:lnTo>
                  <a:lnTo>
                    <a:pt x="980" y="532"/>
                  </a:lnTo>
                  <a:lnTo>
                    <a:pt x="980" y="538"/>
                  </a:lnTo>
                  <a:lnTo>
                    <a:pt x="980" y="544"/>
                  </a:lnTo>
                  <a:lnTo>
                    <a:pt x="980" y="538"/>
                  </a:lnTo>
                  <a:lnTo>
                    <a:pt x="987" y="538"/>
                  </a:lnTo>
                  <a:lnTo>
                    <a:pt x="987" y="544"/>
                  </a:lnTo>
                  <a:lnTo>
                    <a:pt x="987" y="551"/>
                  </a:lnTo>
                  <a:lnTo>
                    <a:pt x="987" y="557"/>
                  </a:lnTo>
                  <a:lnTo>
                    <a:pt x="987" y="564"/>
                  </a:lnTo>
                  <a:lnTo>
                    <a:pt x="980" y="564"/>
                  </a:lnTo>
                  <a:lnTo>
                    <a:pt x="987" y="564"/>
                  </a:lnTo>
                  <a:lnTo>
                    <a:pt x="987" y="570"/>
                  </a:lnTo>
                  <a:lnTo>
                    <a:pt x="987" y="576"/>
                  </a:lnTo>
                  <a:lnTo>
                    <a:pt x="993" y="576"/>
                  </a:lnTo>
                  <a:lnTo>
                    <a:pt x="999" y="576"/>
                  </a:lnTo>
                  <a:lnTo>
                    <a:pt x="999" y="583"/>
                  </a:lnTo>
                  <a:lnTo>
                    <a:pt x="993" y="583"/>
                  </a:lnTo>
                  <a:lnTo>
                    <a:pt x="987" y="589"/>
                  </a:lnTo>
                  <a:lnTo>
                    <a:pt x="980" y="589"/>
                  </a:lnTo>
                  <a:lnTo>
                    <a:pt x="980" y="583"/>
                  </a:lnTo>
                  <a:lnTo>
                    <a:pt x="974" y="583"/>
                  </a:lnTo>
                  <a:lnTo>
                    <a:pt x="980" y="583"/>
                  </a:lnTo>
                  <a:lnTo>
                    <a:pt x="974" y="583"/>
                  </a:lnTo>
                  <a:lnTo>
                    <a:pt x="967" y="589"/>
                  </a:lnTo>
                  <a:lnTo>
                    <a:pt x="967" y="583"/>
                  </a:lnTo>
                  <a:lnTo>
                    <a:pt x="967" y="589"/>
                  </a:lnTo>
                  <a:lnTo>
                    <a:pt x="967" y="596"/>
                  </a:lnTo>
                  <a:lnTo>
                    <a:pt x="961" y="589"/>
                  </a:lnTo>
                  <a:lnTo>
                    <a:pt x="961" y="596"/>
                  </a:lnTo>
                  <a:lnTo>
                    <a:pt x="955" y="596"/>
                  </a:lnTo>
                  <a:lnTo>
                    <a:pt x="948" y="596"/>
                  </a:lnTo>
                  <a:lnTo>
                    <a:pt x="942" y="596"/>
                  </a:lnTo>
                  <a:lnTo>
                    <a:pt x="942" y="602"/>
                  </a:lnTo>
                  <a:lnTo>
                    <a:pt x="935" y="602"/>
                  </a:lnTo>
                  <a:lnTo>
                    <a:pt x="929" y="602"/>
                  </a:lnTo>
                  <a:lnTo>
                    <a:pt x="923" y="602"/>
                  </a:lnTo>
                  <a:lnTo>
                    <a:pt x="923" y="608"/>
                  </a:lnTo>
                  <a:lnTo>
                    <a:pt x="916" y="608"/>
                  </a:lnTo>
                  <a:lnTo>
                    <a:pt x="910" y="608"/>
                  </a:lnTo>
                  <a:lnTo>
                    <a:pt x="903" y="608"/>
                  </a:lnTo>
                  <a:lnTo>
                    <a:pt x="897" y="608"/>
                  </a:lnTo>
                  <a:lnTo>
                    <a:pt x="891" y="615"/>
                  </a:lnTo>
                  <a:lnTo>
                    <a:pt x="884" y="608"/>
                  </a:lnTo>
                  <a:lnTo>
                    <a:pt x="884" y="615"/>
                  </a:lnTo>
                  <a:lnTo>
                    <a:pt x="878" y="615"/>
                  </a:lnTo>
                  <a:lnTo>
                    <a:pt x="871" y="615"/>
                  </a:lnTo>
                  <a:lnTo>
                    <a:pt x="865" y="615"/>
                  </a:lnTo>
                  <a:lnTo>
                    <a:pt x="859" y="615"/>
                  </a:lnTo>
                  <a:lnTo>
                    <a:pt x="859" y="621"/>
                  </a:lnTo>
                  <a:lnTo>
                    <a:pt x="852" y="621"/>
                  </a:lnTo>
                  <a:lnTo>
                    <a:pt x="846" y="621"/>
                  </a:lnTo>
                  <a:lnTo>
                    <a:pt x="839" y="621"/>
                  </a:lnTo>
                  <a:lnTo>
                    <a:pt x="839" y="628"/>
                  </a:lnTo>
                  <a:lnTo>
                    <a:pt x="839" y="634"/>
                  </a:lnTo>
                  <a:lnTo>
                    <a:pt x="833" y="634"/>
                  </a:lnTo>
                  <a:lnTo>
                    <a:pt x="827" y="634"/>
                  </a:lnTo>
                  <a:lnTo>
                    <a:pt x="820" y="634"/>
                  </a:lnTo>
                  <a:lnTo>
                    <a:pt x="814" y="634"/>
                  </a:lnTo>
                  <a:lnTo>
                    <a:pt x="807" y="640"/>
                  </a:lnTo>
                  <a:lnTo>
                    <a:pt x="801" y="640"/>
                  </a:lnTo>
                  <a:lnTo>
                    <a:pt x="795" y="640"/>
                  </a:lnTo>
                  <a:lnTo>
                    <a:pt x="788" y="640"/>
                  </a:lnTo>
                  <a:lnTo>
                    <a:pt x="782" y="647"/>
                  </a:lnTo>
                  <a:lnTo>
                    <a:pt x="775" y="647"/>
                  </a:lnTo>
                  <a:lnTo>
                    <a:pt x="769" y="647"/>
                  </a:lnTo>
                  <a:lnTo>
                    <a:pt x="763" y="647"/>
                  </a:lnTo>
                  <a:lnTo>
                    <a:pt x="756" y="647"/>
                  </a:lnTo>
                  <a:lnTo>
                    <a:pt x="756" y="653"/>
                  </a:lnTo>
                  <a:lnTo>
                    <a:pt x="750" y="653"/>
                  </a:lnTo>
                  <a:lnTo>
                    <a:pt x="743" y="653"/>
                  </a:lnTo>
                  <a:lnTo>
                    <a:pt x="737" y="653"/>
                  </a:lnTo>
                  <a:lnTo>
                    <a:pt x="730" y="653"/>
                  </a:lnTo>
                  <a:lnTo>
                    <a:pt x="724" y="653"/>
                  </a:lnTo>
                  <a:lnTo>
                    <a:pt x="724" y="660"/>
                  </a:lnTo>
                  <a:lnTo>
                    <a:pt x="711" y="660"/>
                  </a:lnTo>
                  <a:lnTo>
                    <a:pt x="705" y="660"/>
                  </a:lnTo>
                  <a:lnTo>
                    <a:pt x="698" y="660"/>
                  </a:lnTo>
                  <a:lnTo>
                    <a:pt x="692" y="660"/>
                  </a:lnTo>
                  <a:lnTo>
                    <a:pt x="686" y="666"/>
                  </a:lnTo>
                  <a:lnTo>
                    <a:pt x="679" y="666"/>
                  </a:lnTo>
                  <a:lnTo>
                    <a:pt x="673" y="666"/>
                  </a:lnTo>
                  <a:lnTo>
                    <a:pt x="666" y="672"/>
                  </a:lnTo>
                  <a:lnTo>
                    <a:pt x="660" y="672"/>
                  </a:lnTo>
                  <a:lnTo>
                    <a:pt x="654" y="672"/>
                  </a:lnTo>
                  <a:lnTo>
                    <a:pt x="647" y="672"/>
                  </a:lnTo>
                  <a:lnTo>
                    <a:pt x="641" y="679"/>
                  </a:lnTo>
                  <a:lnTo>
                    <a:pt x="634" y="679"/>
                  </a:lnTo>
                  <a:lnTo>
                    <a:pt x="628" y="679"/>
                  </a:lnTo>
                  <a:lnTo>
                    <a:pt x="622" y="685"/>
                  </a:lnTo>
                  <a:lnTo>
                    <a:pt x="615" y="685"/>
                  </a:lnTo>
                  <a:lnTo>
                    <a:pt x="609" y="685"/>
                  </a:lnTo>
                  <a:lnTo>
                    <a:pt x="602" y="685"/>
                  </a:lnTo>
                  <a:lnTo>
                    <a:pt x="596" y="692"/>
                  </a:lnTo>
                  <a:lnTo>
                    <a:pt x="590" y="692"/>
                  </a:lnTo>
                  <a:lnTo>
                    <a:pt x="583" y="692"/>
                  </a:lnTo>
                  <a:lnTo>
                    <a:pt x="577" y="692"/>
                  </a:lnTo>
                  <a:lnTo>
                    <a:pt x="577" y="698"/>
                  </a:lnTo>
                  <a:lnTo>
                    <a:pt x="570" y="698"/>
                  </a:lnTo>
                  <a:lnTo>
                    <a:pt x="564" y="698"/>
                  </a:lnTo>
                  <a:lnTo>
                    <a:pt x="558" y="698"/>
                  </a:lnTo>
                  <a:lnTo>
                    <a:pt x="558" y="704"/>
                  </a:lnTo>
                  <a:lnTo>
                    <a:pt x="551" y="704"/>
                  </a:lnTo>
                  <a:lnTo>
                    <a:pt x="545" y="704"/>
                  </a:lnTo>
                  <a:lnTo>
                    <a:pt x="538" y="704"/>
                  </a:lnTo>
                  <a:lnTo>
                    <a:pt x="538" y="711"/>
                  </a:lnTo>
                  <a:lnTo>
                    <a:pt x="532" y="711"/>
                  </a:lnTo>
                  <a:lnTo>
                    <a:pt x="526" y="711"/>
                  </a:lnTo>
                  <a:lnTo>
                    <a:pt x="526" y="717"/>
                  </a:lnTo>
                  <a:lnTo>
                    <a:pt x="526" y="724"/>
                  </a:lnTo>
                  <a:lnTo>
                    <a:pt x="526" y="717"/>
                  </a:lnTo>
                  <a:lnTo>
                    <a:pt x="526" y="711"/>
                  </a:lnTo>
                  <a:lnTo>
                    <a:pt x="519" y="717"/>
                  </a:lnTo>
                  <a:lnTo>
                    <a:pt x="526" y="717"/>
                  </a:lnTo>
                  <a:lnTo>
                    <a:pt x="519" y="717"/>
                  </a:lnTo>
                  <a:lnTo>
                    <a:pt x="519" y="724"/>
                  </a:lnTo>
                  <a:lnTo>
                    <a:pt x="526" y="724"/>
                  </a:lnTo>
                  <a:lnTo>
                    <a:pt x="519" y="724"/>
                  </a:lnTo>
                  <a:lnTo>
                    <a:pt x="513" y="724"/>
                  </a:lnTo>
                  <a:lnTo>
                    <a:pt x="506" y="724"/>
                  </a:lnTo>
                  <a:lnTo>
                    <a:pt x="500" y="724"/>
                  </a:lnTo>
                  <a:lnTo>
                    <a:pt x="494" y="724"/>
                  </a:lnTo>
                  <a:lnTo>
                    <a:pt x="494" y="730"/>
                  </a:lnTo>
                  <a:lnTo>
                    <a:pt x="487" y="730"/>
                  </a:lnTo>
                  <a:lnTo>
                    <a:pt x="481" y="730"/>
                  </a:lnTo>
                  <a:lnTo>
                    <a:pt x="474" y="730"/>
                  </a:lnTo>
                  <a:lnTo>
                    <a:pt x="468" y="730"/>
                  </a:lnTo>
                  <a:lnTo>
                    <a:pt x="468" y="736"/>
                  </a:lnTo>
                  <a:lnTo>
                    <a:pt x="462" y="736"/>
                  </a:lnTo>
                  <a:lnTo>
                    <a:pt x="455" y="736"/>
                  </a:lnTo>
                  <a:lnTo>
                    <a:pt x="455" y="743"/>
                  </a:lnTo>
                  <a:lnTo>
                    <a:pt x="449" y="743"/>
                  </a:lnTo>
                  <a:lnTo>
                    <a:pt x="442" y="743"/>
                  </a:lnTo>
                  <a:lnTo>
                    <a:pt x="442" y="692"/>
                  </a:lnTo>
                  <a:lnTo>
                    <a:pt x="391" y="692"/>
                  </a:lnTo>
                  <a:lnTo>
                    <a:pt x="359" y="692"/>
                  </a:lnTo>
                  <a:lnTo>
                    <a:pt x="340" y="692"/>
                  </a:lnTo>
                  <a:lnTo>
                    <a:pt x="333" y="679"/>
                  </a:lnTo>
                  <a:lnTo>
                    <a:pt x="333" y="672"/>
                  </a:lnTo>
                  <a:lnTo>
                    <a:pt x="327" y="666"/>
                  </a:lnTo>
                  <a:lnTo>
                    <a:pt x="321" y="653"/>
                  </a:lnTo>
                  <a:lnTo>
                    <a:pt x="321" y="647"/>
                  </a:lnTo>
                  <a:lnTo>
                    <a:pt x="314" y="647"/>
                  </a:lnTo>
                  <a:lnTo>
                    <a:pt x="308" y="640"/>
                  </a:lnTo>
                  <a:lnTo>
                    <a:pt x="301" y="634"/>
                  </a:lnTo>
                  <a:lnTo>
                    <a:pt x="295" y="634"/>
                  </a:lnTo>
                  <a:lnTo>
                    <a:pt x="289" y="628"/>
                  </a:lnTo>
                  <a:lnTo>
                    <a:pt x="289" y="621"/>
                  </a:lnTo>
                  <a:lnTo>
                    <a:pt x="282" y="615"/>
                  </a:lnTo>
                  <a:lnTo>
                    <a:pt x="276" y="589"/>
                  </a:lnTo>
                  <a:lnTo>
                    <a:pt x="276" y="583"/>
                  </a:lnTo>
                  <a:lnTo>
                    <a:pt x="269" y="583"/>
                  </a:lnTo>
                  <a:lnTo>
                    <a:pt x="269" y="576"/>
                  </a:lnTo>
                  <a:lnTo>
                    <a:pt x="269" y="570"/>
                  </a:lnTo>
                  <a:lnTo>
                    <a:pt x="269" y="564"/>
                  </a:lnTo>
                  <a:lnTo>
                    <a:pt x="269" y="557"/>
                  </a:lnTo>
                  <a:lnTo>
                    <a:pt x="263" y="551"/>
                  </a:lnTo>
                  <a:lnTo>
                    <a:pt x="257" y="538"/>
                  </a:lnTo>
                  <a:lnTo>
                    <a:pt x="161" y="538"/>
                  </a:lnTo>
                  <a:lnTo>
                    <a:pt x="154" y="525"/>
                  </a:lnTo>
                  <a:lnTo>
                    <a:pt x="141" y="506"/>
                  </a:lnTo>
                  <a:lnTo>
                    <a:pt x="129" y="493"/>
                  </a:lnTo>
                  <a:lnTo>
                    <a:pt x="116" y="487"/>
                  </a:lnTo>
                  <a:lnTo>
                    <a:pt x="103" y="480"/>
                  </a:lnTo>
                  <a:lnTo>
                    <a:pt x="97" y="480"/>
                  </a:lnTo>
                  <a:lnTo>
                    <a:pt x="84" y="474"/>
                  </a:lnTo>
                  <a:lnTo>
                    <a:pt x="77" y="474"/>
                  </a:lnTo>
                  <a:lnTo>
                    <a:pt x="71" y="474"/>
                  </a:lnTo>
                  <a:lnTo>
                    <a:pt x="65" y="468"/>
                  </a:lnTo>
                  <a:lnTo>
                    <a:pt x="65" y="461"/>
                  </a:lnTo>
                  <a:lnTo>
                    <a:pt x="65" y="455"/>
                  </a:lnTo>
                  <a:lnTo>
                    <a:pt x="58" y="448"/>
                  </a:lnTo>
                  <a:lnTo>
                    <a:pt x="52" y="448"/>
                  </a:lnTo>
                  <a:lnTo>
                    <a:pt x="45" y="448"/>
                  </a:lnTo>
                  <a:lnTo>
                    <a:pt x="39" y="442"/>
                  </a:lnTo>
                  <a:lnTo>
                    <a:pt x="33" y="442"/>
                  </a:lnTo>
                  <a:lnTo>
                    <a:pt x="33" y="436"/>
                  </a:lnTo>
                  <a:lnTo>
                    <a:pt x="33" y="429"/>
                  </a:lnTo>
                  <a:lnTo>
                    <a:pt x="33" y="423"/>
                  </a:lnTo>
                  <a:lnTo>
                    <a:pt x="26" y="410"/>
                  </a:lnTo>
                  <a:lnTo>
                    <a:pt x="26" y="404"/>
                  </a:lnTo>
                  <a:lnTo>
                    <a:pt x="20" y="404"/>
                  </a:lnTo>
                  <a:lnTo>
                    <a:pt x="13" y="397"/>
                  </a:lnTo>
                  <a:lnTo>
                    <a:pt x="7" y="391"/>
                  </a:lnTo>
                  <a:lnTo>
                    <a:pt x="7" y="384"/>
                  </a:lnTo>
                  <a:lnTo>
                    <a:pt x="7" y="372"/>
                  </a:lnTo>
                  <a:lnTo>
                    <a:pt x="0" y="365"/>
                  </a:lnTo>
                  <a:lnTo>
                    <a:pt x="0" y="359"/>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endParaRPr lang="fr-FR" noProof="0" dirty="0"/>
            </a:p>
          </p:txBody>
        </p:sp>
        <p:sp>
          <p:nvSpPr>
            <p:cNvPr id="54" name="Freeform 226">
              <a:extLst>
                <a:ext uri="{FF2B5EF4-FFF2-40B4-BE49-F238E27FC236}">
                  <a16:creationId xmlns:a16="http://schemas.microsoft.com/office/drawing/2014/main" id="{48FCECE9-50A7-CB4A-086B-89798CE1E6A4}"/>
                </a:ext>
              </a:extLst>
            </p:cNvPr>
            <p:cNvSpPr>
              <a:spLocks/>
            </p:cNvSpPr>
            <p:nvPr/>
          </p:nvSpPr>
          <p:spPr bwMode="gray">
            <a:xfrm>
              <a:off x="4056309" y="3598417"/>
              <a:ext cx="689851" cy="1213228"/>
            </a:xfrm>
            <a:custGeom>
              <a:avLst/>
              <a:gdLst>
                <a:gd name="T0" fmla="*/ 1024 w 1069"/>
                <a:gd name="T1" fmla="*/ 627 h 1684"/>
                <a:gd name="T2" fmla="*/ 1056 w 1069"/>
                <a:gd name="T3" fmla="*/ 781 h 1684"/>
                <a:gd name="T4" fmla="*/ 1031 w 1069"/>
                <a:gd name="T5" fmla="*/ 1050 h 1684"/>
                <a:gd name="T6" fmla="*/ 960 w 1069"/>
                <a:gd name="T7" fmla="*/ 1280 h 1684"/>
                <a:gd name="T8" fmla="*/ 973 w 1069"/>
                <a:gd name="T9" fmla="*/ 1319 h 1684"/>
                <a:gd name="T10" fmla="*/ 935 w 1069"/>
                <a:gd name="T11" fmla="*/ 1364 h 1684"/>
                <a:gd name="T12" fmla="*/ 883 w 1069"/>
                <a:gd name="T13" fmla="*/ 1396 h 1684"/>
                <a:gd name="T14" fmla="*/ 807 w 1069"/>
                <a:gd name="T15" fmla="*/ 1428 h 1684"/>
                <a:gd name="T16" fmla="*/ 679 w 1069"/>
                <a:gd name="T17" fmla="*/ 1492 h 1684"/>
                <a:gd name="T18" fmla="*/ 608 w 1069"/>
                <a:gd name="T19" fmla="*/ 1460 h 1684"/>
                <a:gd name="T20" fmla="*/ 563 w 1069"/>
                <a:gd name="T21" fmla="*/ 1434 h 1684"/>
                <a:gd name="T22" fmla="*/ 518 w 1069"/>
                <a:gd name="T23" fmla="*/ 1415 h 1684"/>
                <a:gd name="T24" fmla="*/ 352 w 1069"/>
                <a:gd name="T25" fmla="*/ 1492 h 1684"/>
                <a:gd name="T26" fmla="*/ 326 w 1069"/>
                <a:gd name="T27" fmla="*/ 1581 h 1684"/>
                <a:gd name="T28" fmla="*/ 237 w 1069"/>
                <a:gd name="T29" fmla="*/ 1671 h 1684"/>
                <a:gd name="T30" fmla="*/ 211 w 1069"/>
                <a:gd name="T31" fmla="*/ 1652 h 1684"/>
                <a:gd name="T32" fmla="*/ 166 w 1069"/>
                <a:gd name="T33" fmla="*/ 1633 h 1684"/>
                <a:gd name="T34" fmla="*/ 147 w 1069"/>
                <a:gd name="T35" fmla="*/ 1613 h 1684"/>
                <a:gd name="T36" fmla="*/ 115 w 1069"/>
                <a:gd name="T37" fmla="*/ 1588 h 1684"/>
                <a:gd name="T38" fmla="*/ 121 w 1069"/>
                <a:gd name="T39" fmla="*/ 1530 h 1684"/>
                <a:gd name="T40" fmla="*/ 102 w 1069"/>
                <a:gd name="T41" fmla="*/ 1485 h 1684"/>
                <a:gd name="T42" fmla="*/ 57 w 1069"/>
                <a:gd name="T43" fmla="*/ 1472 h 1684"/>
                <a:gd name="T44" fmla="*/ 45 w 1069"/>
                <a:gd name="T45" fmla="*/ 1415 h 1684"/>
                <a:gd name="T46" fmla="*/ 19 w 1069"/>
                <a:gd name="T47" fmla="*/ 1389 h 1684"/>
                <a:gd name="T48" fmla="*/ 45 w 1069"/>
                <a:gd name="T49" fmla="*/ 1338 h 1684"/>
                <a:gd name="T50" fmla="*/ 6 w 1069"/>
                <a:gd name="T51" fmla="*/ 1306 h 1684"/>
                <a:gd name="T52" fmla="*/ 38 w 1069"/>
                <a:gd name="T53" fmla="*/ 1261 h 1684"/>
                <a:gd name="T54" fmla="*/ 83 w 1069"/>
                <a:gd name="T55" fmla="*/ 1229 h 1684"/>
                <a:gd name="T56" fmla="*/ 96 w 1069"/>
                <a:gd name="T57" fmla="*/ 1172 h 1684"/>
                <a:gd name="T58" fmla="*/ 89 w 1069"/>
                <a:gd name="T59" fmla="*/ 1108 h 1684"/>
                <a:gd name="T60" fmla="*/ 115 w 1069"/>
                <a:gd name="T61" fmla="*/ 1056 h 1684"/>
                <a:gd name="T62" fmla="*/ 134 w 1069"/>
                <a:gd name="T63" fmla="*/ 973 h 1684"/>
                <a:gd name="T64" fmla="*/ 121 w 1069"/>
                <a:gd name="T65" fmla="*/ 915 h 1684"/>
                <a:gd name="T66" fmla="*/ 102 w 1069"/>
                <a:gd name="T67" fmla="*/ 890 h 1684"/>
                <a:gd name="T68" fmla="*/ 32 w 1069"/>
                <a:gd name="T69" fmla="*/ 877 h 1684"/>
                <a:gd name="T70" fmla="*/ 6 w 1069"/>
                <a:gd name="T71" fmla="*/ 826 h 1684"/>
                <a:gd name="T72" fmla="*/ 13 w 1069"/>
                <a:gd name="T73" fmla="*/ 755 h 1684"/>
                <a:gd name="T74" fmla="*/ 38 w 1069"/>
                <a:gd name="T75" fmla="*/ 698 h 1684"/>
                <a:gd name="T76" fmla="*/ 70 w 1069"/>
                <a:gd name="T77" fmla="*/ 659 h 1684"/>
                <a:gd name="T78" fmla="*/ 89 w 1069"/>
                <a:gd name="T79" fmla="*/ 615 h 1684"/>
                <a:gd name="T80" fmla="*/ 96 w 1069"/>
                <a:gd name="T81" fmla="*/ 570 h 1684"/>
                <a:gd name="T82" fmla="*/ 102 w 1069"/>
                <a:gd name="T83" fmla="*/ 525 h 1684"/>
                <a:gd name="T84" fmla="*/ 109 w 1069"/>
                <a:gd name="T85" fmla="*/ 455 h 1684"/>
                <a:gd name="T86" fmla="*/ 141 w 1069"/>
                <a:gd name="T87" fmla="*/ 435 h 1684"/>
                <a:gd name="T88" fmla="*/ 185 w 1069"/>
                <a:gd name="T89" fmla="*/ 403 h 1684"/>
                <a:gd name="T90" fmla="*/ 275 w 1069"/>
                <a:gd name="T91" fmla="*/ 371 h 1684"/>
                <a:gd name="T92" fmla="*/ 333 w 1069"/>
                <a:gd name="T93" fmla="*/ 378 h 1684"/>
                <a:gd name="T94" fmla="*/ 390 w 1069"/>
                <a:gd name="T95" fmla="*/ 365 h 1684"/>
                <a:gd name="T96" fmla="*/ 442 w 1069"/>
                <a:gd name="T97" fmla="*/ 365 h 1684"/>
                <a:gd name="T98" fmla="*/ 493 w 1069"/>
                <a:gd name="T99" fmla="*/ 371 h 1684"/>
                <a:gd name="T100" fmla="*/ 563 w 1069"/>
                <a:gd name="T101" fmla="*/ 365 h 1684"/>
                <a:gd name="T102" fmla="*/ 621 w 1069"/>
                <a:gd name="T103" fmla="*/ 346 h 1684"/>
                <a:gd name="T104" fmla="*/ 659 w 1069"/>
                <a:gd name="T105" fmla="*/ 314 h 1684"/>
                <a:gd name="T106" fmla="*/ 691 w 1069"/>
                <a:gd name="T107" fmla="*/ 275 h 1684"/>
                <a:gd name="T108" fmla="*/ 691 w 1069"/>
                <a:gd name="T109" fmla="*/ 224 h 1684"/>
                <a:gd name="T110" fmla="*/ 698 w 1069"/>
                <a:gd name="T111" fmla="*/ 179 h 1684"/>
                <a:gd name="T112" fmla="*/ 691 w 1069"/>
                <a:gd name="T113" fmla="*/ 147 h 1684"/>
                <a:gd name="T114" fmla="*/ 679 w 1069"/>
                <a:gd name="T115" fmla="*/ 122 h 1684"/>
                <a:gd name="T116" fmla="*/ 672 w 1069"/>
                <a:gd name="T117" fmla="*/ 77 h 1684"/>
                <a:gd name="T118" fmla="*/ 666 w 1069"/>
                <a:gd name="T119" fmla="*/ 26 h 1684"/>
                <a:gd name="T120" fmla="*/ 749 w 1069"/>
                <a:gd name="T121" fmla="*/ 6 h 1684"/>
                <a:gd name="T122" fmla="*/ 948 w 1069"/>
                <a:gd name="T123" fmla="*/ 6 h 16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69" h="1684">
                  <a:moveTo>
                    <a:pt x="1018" y="0"/>
                  </a:moveTo>
                  <a:lnTo>
                    <a:pt x="1024" y="19"/>
                  </a:lnTo>
                  <a:lnTo>
                    <a:pt x="1031" y="26"/>
                  </a:lnTo>
                  <a:lnTo>
                    <a:pt x="1031" y="77"/>
                  </a:lnTo>
                  <a:lnTo>
                    <a:pt x="1031" y="154"/>
                  </a:lnTo>
                  <a:lnTo>
                    <a:pt x="1031" y="173"/>
                  </a:lnTo>
                  <a:lnTo>
                    <a:pt x="1031" y="397"/>
                  </a:lnTo>
                  <a:lnTo>
                    <a:pt x="1024" y="493"/>
                  </a:lnTo>
                  <a:lnTo>
                    <a:pt x="1031" y="519"/>
                  </a:lnTo>
                  <a:lnTo>
                    <a:pt x="1024" y="627"/>
                  </a:lnTo>
                  <a:lnTo>
                    <a:pt x="1024" y="647"/>
                  </a:lnTo>
                  <a:lnTo>
                    <a:pt x="1031" y="659"/>
                  </a:lnTo>
                  <a:lnTo>
                    <a:pt x="1031" y="672"/>
                  </a:lnTo>
                  <a:lnTo>
                    <a:pt x="1044" y="691"/>
                  </a:lnTo>
                  <a:lnTo>
                    <a:pt x="1044" y="704"/>
                  </a:lnTo>
                  <a:lnTo>
                    <a:pt x="1044" y="736"/>
                  </a:lnTo>
                  <a:lnTo>
                    <a:pt x="1044" y="755"/>
                  </a:lnTo>
                  <a:lnTo>
                    <a:pt x="1050" y="768"/>
                  </a:lnTo>
                  <a:lnTo>
                    <a:pt x="1050" y="781"/>
                  </a:lnTo>
                  <a:lnTo>
                    <a:pt x="1056" y="781"/>
                  </a:lnTo>
                  <a:lnTo>
                    <a:pt x="1063" y="787"/>
                  </a:lnTo>
                  <a:lnTo>
                    <a:pt x="1069" y="794"/>
                  </a:lnTo>
                  <a:lnTo>
                    <a:pt x="1069" y="800"/>
                  </a:lnTo>
                  <a:lnTo>
                    <a:pt x="1044" y="800"/>
                  </a:lnTo>
                  <a:lnTo>
                    <a:pt x="1037" y="813"/>
                  </a:lnTo>
                  <a:lnTo>
                    <a:pt x="1037" y="839"/>
                  </a:lnTo>
                  <a:lnTo>
                    <a:pt x="1031" y="871"/>
                  </a:lnTo>
                  <a:lnTo>
                    <a:pt x="1031" y="890"/>
                  </a:lnTo>
                  <a:lnTo>
                    <a:pt x="1031" y="922"/>
                  </a:lnTo>
                  <a:lnTo>
                    <a:pt x="1031" y="1050"/>
                  </a:lnTo>
                  <a:lnTo>
                    <a:pt x="1037" y="1261"/>
                  </a:lnTo>
                  <a:lnTo>
                    <a:pt x="1031" y="1261"/>
                  </a:lnTo>
                  <a:lnTo>
                    <a:pt x="1005" y="1261"/>
                  </a:lnTo>
                  <a:lnTo>
                    <a:pt x="986" y="1261"/>
                  </a:lnTo>
                  <a:lnTo>
                    <a:pt x="986" y="1255"/>
                  </a:lnTo>
                  <a:lnTo>
                    <a:pt x="960" y="1255"/>
                  </a:lnTo>
                  <a:lnTo>
                    <a:pt x="960" y="1261"/>
                  </a:lnTo>
                  <a:lnTo>
                    <a:pt x="960" y="1268"/>
                  </a:lnTo>
                  <a:lnTo>
                    <a:pt x="960" y="1274"/>
                  </a:lnTo>
                  <a:lnTo>
                    <a:pt x="960" y="1280"/>
                  </a:lnTo>
                  <a:lnTo>
                    <a:pt x="960" y="1287"/>
                  </a:lnTo>
                  <a:lnTo>
                    <a:pt x="967" y="1287"/>
                  </a:lnTo>
                  <a:lnTo>
                    <a:pt x="967" y="1293"/>
                  </a:lnTo>
                  <a:lnTo>
                    <a:pt x="967" y="1300"/>
                  </a:lnTo>
                  <a:lnTo>
                    <a:pt x="973" y="1300"/>
                  </a:lnTo>
                  <a:lnTo>
                    <a:pt x="973" y="1306"/>
                  </a:lnTo>
                  <a:lnTo>
                    <a:pt x="980" y="1306"/>
                  </a:lnTo>
                  <a:lnTo>
                    <a:pt x="980" y="1312"/>
                  </a:lnTo>
                  <a:lnTo>
                    <a:pt x="980" y="1319"/>
                  </a:lnTo>
                  <a:lnTo>
                    <a:pt x="973" y="1319"/>
                  </a:lnTo>
                  <a:lnTo>
                    <a:pt x="973" y="1325"/>
                  </a:lnTo>
                  <a:lnTo>
                    <a:pt x="967" y="1325"/>
                  </a:lnTo>
                  <a:lnTo>
                    <a:pt x="960" y="1325"/>
                  </a:lnTo>
                  <a:lnTo>
                    <a:pt x="954" y="1325"/>
                  </a:lnTo>
                  <a:lnTo>
                    <a:pt x="948" y="1332"/>
                  </a:lnTo>
                  <a:lnTo>
                    <a:pt x="948" y="1338"/>
                  </a:lnTo>
                  <a:lnTo>
                    <a:pt x="941" y="1344"/>
                  </a:lnTo>
                  <a:lnTo>
                    <a:pt x="941" y="1351"/>
                  </a:lnTo>
                  <a:lnTo>
                    <a:pt x="941" y="1357"/>
                  </a:lnTo>
                  <a:lnTo>
                    <a:pt x="935" y="1364"/>
                  </a:lnTo>
                  <a:lnTo>
                    <a:pt x="928" y="1364"/>
                  </a:lnTo>
                  <a:lnTo>
                    <a:pt x="928" y="1370"/>
                  </a:lnTo>
                  <a:lnTo>
                    <a:pt x="922" y="1370"/>
                  </a:lnTo>
                  <a:lnTo>
                    <a:pt x="915" y="1370"/>
                  </a:lnTo>
                  <a:lnTo>
                    <a:pt x="909" y="1376"/>
                  </a:lnTo>
                  <a:lnTo>
                    <a:pt x="903" y="1376"/>
                  </a:lnTo>
                  <a:lnTo>
                    <a:pt x="896" y="1383"/>
                  </a:lnTo>
                  <a:lnTo>
                    <a:pt x="896" y="1389"/>
                  </a:lnTo>
                  <a:lnTo>
                    <a:pt x="890" y="1396"/>
                  </a:lnTo>
                  <a:lnTo>
                    <a:pt x="883" y="1396"/>
                  </a:lnTo>
                  <a:lnTo>
                    <a:pt x="877" y="1402"/>
                  </a:lnTo>
                  <a:lnTo>
                    <a:pt x="871" y="1408"/>
                  </a:lnTo>
                  <a:lnTo>
                    <a:pt x="858" y="1415"/>
                  </a:lnTo>
                  <a:lnTo>
                    <a:pt x="851" y="1415"/>
                  </a:lnTo>
                  <a:lnTo>
                    <a:pt x="845" y="1421"/>
                  </a:lnTo>
                  <a:lnTo>
                    <a:pt x="839" y="1421"/>
                  </a:lnTo>
                  <a:lnTo>
                    <a:pt x="826" y="1421"/>
                  </a:lnTo>
                  <a:lnTo>
                    <a:pt x="819" y="1428"/>
                  </a:lnTo>
                  <a:lnTo>
                    <a:pt x="813" y="1428"/>
                  </a:lnTo>
                  <a:lnTo>
                    <a:pt x="807" y="1428"/>
                  </a:lnTo>
                  <a:lnTo>
                    <a:pt x="794" y="1434"/>
                  </a:lnTo>
                  <a:lnTo>
                    <a:pt x="781" y="1434"/>
                  </a:lnTo>
                  <a:lnTo>
                    <a:pt x="775" y="1440"/>
                  </a:lnTo>
                  <a:lnTo>
                    <a:pt x="762" y="1440"/>
                  </a:lnTo>
                  <a:lnTo>
                    <a:pt x="749" y="1447"/>
                  </a:lnTo>
                  <a:lnTo>
                    <a:pt x="730" y="1453"/>
                  </a:lnTo>
                  <a:lnTo>
                    <a:pt x="723" y="1460"/>
                  </a:lnTo>
                  <a:lnTo>
                    <a:pt x="704" y="1472"/>
                  </a:lnTo>
                  <a:lnTo>
                    <a:pt x="691" y="1485"/>
                  </a:lnTo>
                  <a:lnTo>
                    <a:pt x="679" y="1492"/>
                  </a:lnTo>
                  <a:lnTo>
                    <a:pt x="666" y="1498"/>
                  </a:lnTo>
                  <a:lnTo>
                    <a:pt x="653" y="1498"/>
                  </a:lnTo>
                  <a:lnTo>
                    <a:pt x="647" y="1492"/>
                  </a:lnTo>
                  <a:lnTo>
                    <a:pt x="640" y="1485"/>
                  </a:lnTo>
                  <a:lnTo>
                    <a:pt x="634" y="1479"/>
                  </a:lnTo>
                  <a:lnTo>
                    <a:pt x="627" y="1472"/>
                  </a:lnTo>
                  <a:lnTo>
                    <a:pt x="621" y="1466"/>
                  </a:lnTo>
                  <a:lnTo>
                    <a:pt x="615" y="1466"/>
                  </a:lnTo>
                  <a:lnTo>
                    <a:pt x="608" y="1466"/>
                  </a:lnTo>
                  <a:lnTo>
                    <a:pt x="608" y="1460"/>
                  </a:lnTo>
                  <a:lnTo>
                    <a:pt x="602" y="1460"/>
                  </a:lnTo>
                  <a:lnTo>
                    <a:pt x="595" y="1453"/>
                  </a:lnTo>
                  <a:lnTo>
                    <a:pt x="595" y="1447"/>
                  </a:lnTo>
                  <a:lnTo>
                    <a:pt x="589" y="1447"/>
                  </a:lnTo>
                  <a:lnTo>
                    <a:pt x="583" y="1447"/>
                  </a:lnTo>
                  <a:lnTo>
                    <a:pt x="583" y="1440"/>
                  </a:lnTo>
                  <a:lnTo>
                    <a:pt x="576" y="1440"/>
                  </a:lnTo>
                  <a:lnTo>
                    <a:pt x="570" y="1440"/>
                  </a:lnTo>
                  <a:lnTo>
                    <a:pt x="570" y="1434"/>
                  </a:lnTo>
                  <a:lnTo>
                    <a:pt x="563" y="1434"/>
                  </a:lnTo>
                  <a:lnTo>
                    <a:pt x="557" y="1428"/>
                  </a:lnTo>
                  <a:lnTo>
                    <a:pt x="550" y="1428"/>
                  </a:lnTo>
                  <a:lnTo>
                    <a:pt x="544" y="1428"/>
                  </a:lnTo>
                  <a:lnTo>
                    <a:pt x="544" y="1421"/>
                  </a:lnTo>
                  <a:lnTo>
                    <a:pt x="550" y="1421"/>
                  </a:lnTo>
                  <a:lnTo>
                    <a:pt x="550" y="1415"/>
                  </a:lnTo>
                  <a:lnTo>
                    <a:pt x="544" y="1415"/>
                  </a:lnTo>
                  <a:lnTo>
                    <a:pt x="531" y="1415"/>
                  </a:lnTo>
                  <a:lnTo>
                    <a:pt x="525" y="1415"/>
                  </a:lnTo>
                  <a:lnTo>
                    <a:pt x="518" y="1415"/>
                  </a:lnTo>
                  <a:lnTo>
                    <a:pt x="512" y="1415"/>
                  </a:lnTo>
                  <a:lnTo>
                    <a:pt x="506" y="1415"/>
                  </a:lnTo>
                  <a:lnTo>
                    <a:pt x="493" y="1415"/>
                  </a:lnTo>
                  <a:lnTo>
                    <a:pt x="448" y="1415"/>
                  </a:lnTo>
                  <a:lnTo>
                    <a:pt x="397" y="1408"/>
                  </a:lnTo>
                  <a:lnTo>
                    <a:pt x="346" y="1408"/>
                  </a:lnTo>
                  <a:lnTo>
                    <a:pt x="346" y="1447"/>
                  </a:lnTo>
                  <a:lnTo>
                    <a:pt x="346" y="1466"/>
                  </a:lnTo>
                  <a:lnTo>
                    <a:pt x="346" y="1479"/>
                  </a:lnTo>
                  <a:lnTo>
                    <a:pt x="352" y="1492"/>
                  </a:lnTo>
                  <a:lnTo>
                    <a:pt x="346" y="1504"/>
                  </a:lnTo>
                  <a:lnTo>
                    <a:pt x="346" y="1517"/>
                  </a:lnTo>
                  <a:lnTo>
                    <a:pt x="346" y="1524"/>
                  </a:lnTo>
                  <a:lnTo>
                    <a:pt x="346" y="1530"/>
                  </a:lnTo>
                  <a:lnTo>
                    <a:pt x="346" y="1536"/>
                  </a:lnTo>
                  <a:lnTo>
                    <a:pt x="339" y="1556"/>
                  </a:lnTo>
                  <a:lnTo>
                    <a:pt x="333" y="1556"/>
                  </a:lnTo>
                  <a:lnTo>
                    <a:pt x="333" y="1562"/>
                  </a:lnTo>
                  <a:lnTo>
                    <a:pt x="326" y="1569"/>
                  </a:lnTo>
                  <a:lnTo>
                    <a:pt x="326" y="1581"/>
                  </a:lnTo>
                  <a:lnTo>
                    <a:pt x="320" y="1588"/>
                  </a:lnTo>
                  <a:lnTo>
                    <a:pt x="314" y="1594"/>
                  </a:lnTo>
                  <a:lnTo>
                    <a:pt x="307" y="1601"/>
                  </a:lnTo>
                  <a:lnTo>
                    <a:pt x="294" y="1620"/>
                  </a:lnTo>
                  <a:lnTo>
                    <a:pt x="288" y="1626"/>
                  </a:lnTo>
                  <a:lnTo>
                    <a:pt x="275" y="1639"/>
                  </a:lnTo>
                  <a:lnTo>
                    <a:pt x="269" y="1645"/>
                  </a:lnTo>
                  <a:lnTo>
                    <a:pt x="256" y="1658"/>
                  </a:lnTo>
                  <a:lnTo>
                    <a:pt x="250" y="1665"/>
                  </a:lnTo>
                  <a:lnTo>
                    <a:pt x="237" y="1671"/>
                  </a:lnTo>
                  <a:lnTo>
                    <a:pt x="224" y="1671"/>
                  </a:lnTo>
                  <a:lnTo>
                    <a:pt x="205" y="1677"/>
                  </a:lnTo>
                  <a:lnTo>
                    <a:pt x="192" y="1677"/>
                  </a:lnTo>
                  <a:lnTo>
                    <a:pt x="185" y="1684"/>
                  </a:lnTo>
                  <a:lnTo>
                    <a:pt x="185" y="1677"/>
                  </a:lnTo>
                  <a:lnTo>
                    <a:pt x="192" y="1671"/>
                  </a:lnTo>
                  <a:lnTo>
                    <a:pt x="198" y="1665"/>
                  </a:lnTo>
                  <a:lnTo>
                    <a:pt x="205" y="1665"/>
                  </a:lnTo>
                  <a:lnTo>
                    <a:pt x="205" y="1658"/>
                  </a:lnTo>
                  <a:lnTo>
                    <a:pt x="211" y="1652"/>
                  </a:lnTo>
                  <a:lnTo>
                    <a:pt x="211" y="1645"/>
                  </a:lnTo>
                  <a:lnTo>
                    <a:pt x="211" y="1639"/>
                  </a:lnTo>
                  <a:lnTo>
                    <a:pt x="205" y="1639"/>
                  </a:lnTo>
                  <a:lnTo>
                    <a:pt x="205" y="1633"/>
                  </a:lnTo>
                  <a:lnTo>
                    <a:pt x="198" y="1633"/>
                  </a:lnTo>
                  <a:lnTo>
                    <a:pt x="192" y="1633"/>
                  </a:lnTo>
                  <a:lnTo>
                    <a:pt x="185" y="1633"/>
                  </a:lnTo>
                  <a:lnTo>
                    <a:pt x="179" y="1633"/>
                  </a:lnTo>
                  <a:lnTo>
                    <a:pt x="173" y="1633"/>
                  </a:lnTo>
                  <a:lnTo>
                    <a:pt x="166" y="1633"/>
                  </a:lnTo>
                  <a:lnTo>
                    <a:pt x="160" y="1633"/>
                  </a:lnTo>
                  <a:lnTo>
                    <a:pt x="153" y="1633"/>
                  </a:lnTo>
                  <a:lnTo>
                    <a:pt x="153" y="1626"/>
                  </a:lnTo>
                  <a:lnTo>
                    <a:pt x="160" y="1626"/>
                  </a:lnTo>
                  <a:lnTo>
                    <a:pt x="160" y="1620"/>
                  </a:lnTo>
                  <a:lnTo>
                    <a:pt x="153" y="1620"/>
                  </a:lnTo>
                  <a:lnTo>
                    <a:pt x="153" y="1613"/>
                  </a:lnTo>
                  <a:lnTo>
                    <a:pt x="147" y="1613"/>
                  </a:lnTo>
                  <a:lnTo>
                    <a:pt x="147" y="1607"/>
                  </a:lnTo>
                  <a:lnTo>
                    <a:pt x="147" y="1613"/>
                  </a:lnTo>
                  <a:lnTo>
                    <a:pt x="141" y="1613"/>
                  </a:lnTo>
                  <a:lnTo>
                    <a:pt x="141" y="1620"/>
                  </a:lnTo>
                  <a:lnTo>
                    <a:pt x="134" y="1620"/>
                  </a:lnTo>
                  <a:lnTo>
                    <a:pt x="134" y="1613"/>
                  </a:lnTo>
                  <a:lnTo>
                    <a:pt x="128" y="1613"/>
                  </a:lnTo>
                  <a:lnTo>
                    <a:pt x="128" y="1607"/>
                  </a:lnTo>
                  <a:lnTo>
                    <a:pt x="121" y="1601"/>
                  </a:lnTo>
                  <a:lnTo>
                    <a:pt x="121" y="1594"/>
                  </a:lnTo>
                  <a:lnTo>
                    <a:pt x="115" y="1594"/>
                  </a:lnTo>
                  <a:lnTo>
                    <a:pt x="115" y="1588"/>
                  </a:lnTo>
                  <a:lnTo>
                    <a:pt x="115" y="1581"/>
                  </a:lnTo>
                  <a:lnTo>
                    <a:pt x="115" y="1575"/>
                  </a:lnTo>
                  <a:lnTo>
                    <a:pt x="115" y="1569"/>
                  </a:lnTo>
                  <a:lnTo>
                    <a:pt x="115" y="1562"/>
                  </a:lnTo>
                  <a:lnTo>
                    <a:pt x="121" y="1562"/>
                  </a:lnTo>
                  <a:lnTo>
                    <a:pt x="121" y="1556"/>
                  </a:lnTo>
                  <a:lnTo>
                    <a:pt x="121" y="1549"/>
                  </a:lnTo>
                  <a:lnTo>
                    <a:pt x="121" y="1543"/>
                  </a:lnTo>
                  <a:lnTo>
                    <a:pt x="121" y="1536"/>
                  </a:lnTo>
                  <a:lnTo>
                    <a:pt x="121" y="1530"/>
                  </a:lnTo>
                  <a:lnTo>
                    <a:pt x="121" y="1524"/>
                  </a:lnTo>
                  <a:lnTo>
                    <a:pt x="121" y="1517"/>
                  </a:lnTo>
                  <a:lnTo>
                    <a:pt x="121" y="1511"/>
                  </a:lnTo>
                  <a:lnTo>
                    <a:pt x="121" y="1504"/>
                  </a:lnTo>
                  <a:lnTo>
                    <a:pt x="121" y="1498"/>
                  </a:lnTo>
                  <a:lnTo>
                    <a:pt x="121" y="1492"/>
                  </a:lnTo>
                  <a:lnTo>
                    <a:pt x="115" y="1492"/>
                  </a:lnTo>
                  <a:lnTo>
                    <a:pt x="115" y="1485"/>
                  </a:lnTo>
                  <a:lnTo>
                    <a:pt x="109" y="1485"/>
                  </a:lnTo>
                  <a:lnTo>
                    <a:pt x="102" y="1485"/>
                  </a:lnTo>
                  <a:lnTo>
                    <a:pt x="96" y="1479"/>
                  </a:lnTo>
                  <a:lnTo>
                    <a:pt x="96" y="1485"/>
                  </a:lnTo>
                  <a:lnTo>
                    <a:pt x="89" y="1485"/>
                  </a:lnTo>
                  <a:lnTo>
                    <a:pt x="83" y="1485"/>
                  </a:lnTo>
                  <a:lnTo>
                    <a:pt x="83" y="1479"/>
                  </a:lnTo>
                  <a:lnTo>
                    <a:pt x="77" y="1479"/>
                  </a:lnTo>
                  <a:lnTo>
                    <a:pt x="70" y="1479"/>
                  </a:lnTo>
                  <a:lnTo>
                    <a:pt x="70" y="1472"/>
                  </a:lnTo>
                  <a:lnTo>
                    <a:pt x="64" y="1472"/>
                  </a:lnTo>
                  <a:lnTo>
                    <a:pt x="57" y="1472"/>
                  </a:lnTo>
                  <a:lnTo>
                    <a:pt x="57" y="1466"/>
                  </a:lnTo>
                  <a:lnTo>
                    <a:pt x="57" y="1460"/>
                  </a:lnTo>
                  <a:lnTo>
                    <a:pt x="51" y="1453"/>
                  </a:lnTo>
                  <a:lnTo>
                    <a:pt x="51" y="1447"/>
                  </a:lnTo>
                  <a:lnTo>
                    <a:pt x="51" y="1440"/>
                  </a:lnTo>
                  <a:lnTo>
                    <a:pt x="57" y="1440"/>
                  </a:lnTo>
                  <a:lnTo>
                    <a:pt x="57" y="1434"/>
                  </a:lnTo>
                  <a:lnTo>
                    <a:pt x="51" y="1428"/>
                  </a:lnTo>
                  <a:lnTo>
                    <a:pt x="45" y="1421"/>
                  </a:lnTo>
                  <a:lnTo>
                    <a:pt x="45" y="1415"/>
                  </a:lnTo>
                  <a:lnTo>
                    <a:pt x="38" y="1408"/>
                  </a:lnTo>
                  <a:lnTo>
                    <a:pt x="32" y="1408"/>
                  </a:lnTo>
                  <a:lnTo>
                    <a:pt x="25" y="1408"/>
                  </a:lnTo>
                  <a:lnTo>
                    <a:pt x="25" y="1415"/>
                  </a:lnTo>
                  <a:lnTo>
                    <a:pt x="19" y="1415"/>
                  </a:lnTo>
                  <a:lnTo>
                    <a:pt x="19" y="1408"/>
                  </a:lnTo>
                  <a:lnTo>
                    <a:pt x="13" y="1408"/>
                  </a:lnTo>
                  <a:lnTo>
                    <a:pt x="19" y="1402"/>
                  </a:lnTo>
                  <a:lnTo>
                    <a:pt x="19" y="1396"/>
                  </a:lnTo>
                  <a:lnTo>
                    <a:pt x="19" y="1389"/>
                  </a:lnTo>
                  <a:lnTo>
                    <a:pt x="19" y="1383"/>
                  </a:lnTo>
                  <a:lnTo>
                    <a:pt x="25" y="1383"/>
                  </a:lnTo>
                  <a:lnTo>
                    <a:pt x="25" y="1376"/>
                  </a:lnTo>
                  <a:lnTo>
                    <a:pt x="25" y="1370"/>
                  </a:lnTo>
                  <a:lnTo>
                    <a:pt x="32" y="1364"/>
                  </a:lnTo>
                  <a:lnTo>
                    <a:pt x="38" y="1364"/>
                  </a:lnTo>
                  <a:lnTo>
                    <a:pt x="38" y="1357"/>
                  </a:lnTo>
                  <a:lnTo>
                    <a:pt x="45" y="1351"/>
                  </a:lnTo>
                  <a:lnTo>
                    <a:pt x="45" y="1344"/>
                  </a:lnTo>
                  <a:lnTo>
                    <a:pt x="45" y="1338"/>
                  </a:lnTo>
                  <a:lnTo>
                    <a:pt x="45" y="1325"/>
                  </a:lnTo>
                  <a:lnTo>
                    <a:pt x="45" y="1319"/>
                  </a:lnTo>
                  <a:lnTo>
                    <a:pt x="38" y="1319"/>
                  </a:lnTo>
                  <a:lnTo>
                    <a:pt x="32" y="1319"/>
                  </a:lnTo>
                  <a:lnTo>
                    <a:pt x="32" y="1312"/>
                  </a:lnTo>
                  <a:lnTo>
                    <a:pt x="25" y="1312"/>
                  </a:lnTo>
                  <a:lnTo>
                    <a:pt x="19" y="1312"/>
                  </a:lnTo>
                  <a:lnTo>
                    <a:pt x="13" y="1312"/>
                  </a:lnTo>
                  <a:lnTo>
                    <a:pt x="13" y="1306"/>
                  </a:lnTo>
                  <a:lnTo>
                    <a:pt x="6" y="1306"/>
                  </a:lnTo>
                  <a:lnTo>
                    <a:pt x="6" y="1300"/>
                  </a:lnTo>
                  <a:lnTo>
                    <a:pt x="6" y="1293"/>
                  </a:lnTo>
                  <a:lnTo>
                    <a:pt x="6" y="1287"/>
                  </a:lnTo>
                  <a:lnTo>
                    <a:pt x="6" y="1280"/>
                  </a:lnTo>
                  <a:lnTo>
                    <a:pt x="13" y="1280"/>
                  </a:lnTo>
                  <a:lnTo>
                    <a:pt x="13" y="1274"/>
                  </a:lnTo>
                  <a:lnTo>
                    <a:pt x="19" y="1274"/>
                  </a:lnTo>
                  <a:lnTo>
                    <a:pt x="25" y="1268"/>
                  </a:lnTo>
                  <a:lnTo>
                    <a:pt x="32" y="1261"/>
                  </a:lnTo>
                  <a:lnTo>
                    <a:pt x="38" y="1261"/>
                  </a:lnTo>
                  <a:lnTo>
                    <a:pt x="45" y="1261"/>
                  </a:lnTo>
                  <a:lnTo>
                    <a:pt x="51" y="1261"/>
                  </a:lnTo>
                  <a:lnTo>
                    <a:pt x="57" y="1261"/>
                  </a:lnTo>
                  <a:lnTo>
                    <a:pt x="64" y="1261"/>
                  </a:lnTo>
                  <a:lnTo>
                    <a:pt x="70" y="1255"/>
                  </a:lnTo>
                  <a:lnTo>
                    <a:pt x="70" y="1248"/>
                  </a:lnTo>
                  <a:lnTo>
                    <a:pt x="77" y="1248"/>
                  </a:lnTo>
                  <a:lnTo>
                    <a:pt x="77" y="1242"/>
                  </a:lnTo>
                  <a:lnTo>
                    <a:pt x="83" y="1236"/>
                  </a:lnTo>
                  <a:lnTo>
                    <a:pt x="83" y="1229"/>
                  </a:lnTo>
                  <a:lnTo>
                    <a:pt x="77" y="1223"/>
                  </a:lnTo>
                  <a:lnTo>
                    <a:pt x="77" y="1216"/>
                  </a:lnTo>
                  <a:lnTo>
                    <a:pt x="77" y="1210"/>
                  </a:lnTo>
                  <a:lnTo>
                    <a:pt x="77" y="1204"/>
                  </a:lnTo>
                  <a:lnTo>
                    <a:pt x="77" y="1197"/>
                  </a:lnTo>
                  <a:lnTo>
                    <a:pt x="83" y="1197"/>
                  </a:lnTo>
                  <a:lnTo>
                    <a:pt x="83" y="1191"/>
                  </a:lnTo>
                  <a:lnTo>
                    <a:pt x="89" y="1184"/>
                  </a:lnTo>
                  <a:lnTo>
                    <a:pt x="89" y="1178"/>
                  </a:lnTo>
                  <a:lnTo>
                    <a:pt x="96" y="1172"/>
                  </a:lnTo>
                  <a:lnTo>
                    <a:pt x="96" y="1165"/>
                  </a:lnTo>
                  <a:lnTo>
                    <a:pt x="96" y="1159"/>
                  </a:lnTo>
                  <a:lnTo>
                    <a:pt x="89" y="1159"/>
                  </a:lnTo>
                  <a:lnTo>
                    <a:pt x="83" y="1159"/>
                  </a:lnTo>
                  <a:lnTo>
                    <a:pt x="77" y="1152"/>
                  </a:lnTo>
                  <a:lnTo>
                    <a:pt x="77" y="1146"/>
                  </a:lnTo>
                  <a:lnTo>
                    <a:pt x="77" y="1133"/>
                  </a:lnTo>
                  <a:lnTo>
                    <a:pt x="83" y="1127"/>
                  </a:lnTo>
                  <a:lnTo>
                    <a:pt x="89" y="1114"/>
                  </a:lnTo>
                  <a:lnTo>
                    <a:pt x="89" y="1108"/>
                  </a:lnTo>
                  <a:lnTo>
                    <a:pt x="96" y="1108"/>
                  </a:lnTo>
                  <a:lnTo>
                    <a:pt x="96" y="1101"/>
                  </a:lnTo>
                  <a:lnTo>
                    <a:pt x="96" y="1095"/>
                  </a:lnTo>
                  <a:lnTo>
                    <a:pt x="102" y="1095"/>
                  </a:lnTo>
                  <a:lnTo>
                    <a:pt x="102" y="1088"/>
                  </a:lnTo>
                  <a:lnTo>
                    <a:pt x="109" y="1088"/>
                  </a:lnTo>
                  <a:lnTo>
                    <a:pt x="109" y="1082"/>
                  </a:lnTo>
                  <a:lnTo>
                    <a:pt x="109" y="1076"/>
                  </a:lnTo>
                  <a:lnTo>
                    <a:pt x="115" y="1069"/>
                  </a:lnTo>
                  <a:lnTo>
                    <a:pt x="115" y="1056"/>
                  </a:lnTo>
                  <a:lnTo>
                    <a:pt x="115" y="1044"/>
                  </a:lnTo>
                  <a:lnTo>
                    <a:pt x="115" y="1031"/>
                  </a:lnTo>
                  <a:lnTo>
                    <a:pt x="121" y="1024"/>
                  </a:lnTo>
                  <a:lnTo>
                    <a:pt x="121" y="1018"/>
                  </a:lnTo>
                  <a:lnTo>
                    <a:pt x="121" y="999"/>
                  </a:lnTo>
                  <a:lnTo>
                    <a:pt x="128" y="999"/>
                  </a:lnTo>
                  <a:lnTo>
                    <a:pt x="128" y="992"/>
                  </a:lnTo>
                  <a:lnTo>
                    <a:pt x="134" y="986"/>
                  </a:lnTo>
                  <a:lnTo>
                    <a:pt x="134" y="980"/>
                  </a:lnTo>
                  <a:lnTo>
                    <a:pt x="134" y="973"/>
                  </a:lnTo>
                  <a:lnTo>
                    <a:pt x="134" y="967"/>
                  </a:lnTo>
                  <a:lnTo>
                    <a:pt x="134" y="960"/>
                  </a:lnTo>
                  <a:lnTo>
                    <a:pt x="134" y="954"/>
                  </a:lnTo>
                  <a:lnTo>
                    <a:pt x="128" y="948"/>
                  </a:lnTo>
                  <a:lnTo>
                    <a:pt x="128" y="941"/>
                  </a:lnTo>
                  <a:lnTo>
                    <a:pt x="128" y="935"/>
                  </a:lnTo>
                  <a:lnTo>
                    <a:pt x="128" y="928"/>
                  </a:lnTo>
                  <a:lnTo>
                    <a:pt x="121" y="928"/>
                  </a:lnTo>
                  <a:lnTo>
                    <a:pt x="121" y="922"/>
                  </a:lnTo>
                  <a:lnTo>
                    <a:pt x="121" y="915"/>
                  </a:lnTo>
                  <a:lnTo>
                    <a:pt x="128" y="915"/>
                  </a:lnTo>
                  <a:lnTo>
                    <a:pt x="128" y="909"/>
                  </a:lnTo>
                  <a:lnTo>
                    <a:pt x="121" y="909"/>
                  </a:lnTo>
                  <a:lnTo>
                    <a:pt x="121" y="903"/>
                  </a:lnTo>
                  <a:lnTo>
                    <a:pt x="121" y="896"/>
                  </a:lnTo>
                  <a:lnTo>
                    <a:pt x="128" y="896"/>
                  </a:lnTo>
                  <a:lnTo>
                    <a:pt x="121" y="890"/>
                  </a:lnTo>
                  <a:lnTo>
                    <a:pt x="115" y="890"/>
                  </a:lnTo>
                  <a:lnTo>
                    <a:pt x="109" y="890"/>
                  </a:lnTo>
                  <a:lnTo>
                    <a:pt x="102" y="890"/>
                  </a:lnTo>
                  <a:lnTo>
                    <a:pt x="102" y="883"/>
                  </a:lnTo>
                  <a:lnTo>
                    <a:pt x="96" y="883"/>
                  </a:lnTo>
                  <a:lnTo>
                    <a:pt x="89" y="890"/>
                  </a:lnTo>
                  <a:lnTo>
                    <a:pt x="77" y="890"/>
                  </a:lnTo>
                  <a:lnTo>
                    <a:pt x="70" y="896"/>
                  </a:lnTo>
                  <a:lnTo>
                    <a:pt x="64" y="896"/>
                  </a:lnTo>
                  <a:lnTo>
                    <a:pt x="57" y="896"/>
                  </a:lnTo>
                  <a:lnTo>
                    <a:pt x="51" y="890"/>
                  </a:lnTo>
                  <a:lnTo>
                    <a:pt x="38" y="883"/>
                  </a:lnTo>
                  <a:lnTo>
                    <a:pt x="32" y="877"/>
                  </a:lnTo>
                  <a:lnTo>
                    <a:pt x="25" y="871"/>
                  </a:lnTo>
                  <a:lnTo>
                    <a:pt x="25" y="864"/>
                  </a:lnTo>
                  <a:lnTo>
                    <a:pt x="25" y="858"/>
                  </a:lnTo>
                  <a:lnTo>
                    <a:pt x="19" y="851"/>
                  </a:lnTo>
                  <a:lnTo>
                    <a:pt x="19" y="845"/>
                  </a:lnTo>
                  <a:lnTo>
                    <a:pt x="19" y="839"/>
                  </a:lnTo>
                  <a:lnTo>
                    <a:pt x="13" y="839"/>
                  </a:lnTo>
                  <a:lnTo>
                    <a:pt x="6" y="839"/>
                  </a:lnTo>
                  <a:lnTo>
                    <a:pt x="0" y="832"/>
                  </a:lnTo>
                  <a:lnTo>
                    <a:pt x="6" y="826"/>
                  </a:lnTo>
                  <a:lnTo>
                    <a:pt x="13" y="826"/>
                  </a:lnTo>
                  <a:lnTo>
                    <a:pt x="13" y="819"/>
                  </a:lnTo>
                  <a:lnTo>
                    <a:pt x="13" y="813"/>
                  </a:lnTo>
                  <a:lnTo>
                    <a:pt x="13" y="807"/>
                  </a:lnTo>
                  <a:lnTo>
                    <a:pt x="13" y="800"/>
                  </a:lnTo>
                  <a:lnTo>
                    <a:pt x="13" y="794"/>
                  </a:lnTo>
                  <a:lnTo>
                    <a:pt x="6" y="787"/>
                  </a:lnTo>
                  <a:lnTo>
                    <a:pt x="6" y="781"/>
                  </a:lnTo>
                  <a:lnTo>
                    <a:pt x="6" y="768"/>
                  </a:lnTo>
                  <a:lnTo>
                    <a:pt x="13" y="755"/>
                  </a:lnTo>
                  <a:lnTo>
                    <a:pt x="13" y="743"/>
                  </a:lnTo>
                  <a:lnTo>
                    <a:pt x="13" y="730"/>
                  </a:lnTo>
                  <a:lnTo>
                    <a:pt x="13" y="723"/>
                  </a:lnTo>
                  <a:lnTo>
                    <a:pt x="13" y="717"/>
                  </a:lnTo>
                  <a:lnTo>
                    <a:pt x="13" y="711"/>
                  </a:lnTo>
                  <a:lnTo>
                    <a:pt x="19" y="711"/>
                  </a:lnTo>
                  <a:lnTo>
                    <a:pt x="25" y="704"/>
                  </a:lnTo>
                  <a:lnTo>
                    <a:pt x="32" y="704"/>
                  </a:lnTo>
                  <a:lnTo>
                    <a:pt x="32" y="698"/>
                  </a:lnTo>
                  <a:lnTo>
                    <a:pt x="38" y="698"/>
                  </a:lnTo>
                  <a:lnTo>
                    <a:pt x="45" y="698"/>
                  </a:lnTo>
                  <a:lnTo>
                    <a:pt x="51" y="691"/>
                  </a:lnTo>
                  <a:lnTo>
                    <a:pt x="57" y="691"/>
                  </a:lnTo>
                  <a:lnTo>
                    <a:pt x="64" y="691"/>
                  </a:lnTo>
                  <a:lnTo>
                    <a:pt x="64" y="685"/>
                  </a:lnTo>
                  <a:lnTo>
                    <a:pt x="70" y="685"/>
                  </a:lnTo>
                  <a:lnTo>
                    <a:pt x="70" y="679"/>
                  </a:lnTo>
                  <a:lnTo>
                    <a:pt x="70" y="672"/>
                  </a:lnTo>
                  <a:lnTo>
                    <a:pt x="70" y="666"/>
                  </a:lnTo>
                  <a:lnTo>
                    <a:pt x="70" y="659"/>
                  </a:lnTo>
                  <a:lnTo>
                    <a:pt x="70" y="653"/>
                  </a:lnTo>
                  <a:lnTo>
                    <a:pt x="70" y="647"/>
                  </a:lnTo>
                  <a:lnTo>
                    <a:pt x="70" y="640"/>
                  </a:lnTo>
                  <a:lnTo>
                    <a:pt x="70" y="634"/>
                  </a:lnTo>
                  <a:lnTo>
                    <a:pt x="70" y="627"/>
                  </a:lnTo>
                  <a:lnTo>
                    <a:pt x="70" y="621"/>
                  </a:lnTo>
                  <a:lnTo>
                    <a:pt x="77" y="621"/>
                  </a:lnTo>
                  <a:lnTo>
                    <a:pt x="77" y="615"/>
                  </a:lnTo>
                  <a:lnTo>
                    <a:pt x="83" y="615"/>
                  </a:lnTo>
                  <a:lnTo>
                    <a:pt x="89" y="615"/>
                  </a:lnTo>
                  <a:lnTo>
                    <a:pt x="96" y="615"/>
                  </a:lnTo>
                  <a:lnTo>
                    <a:pt x="102" y="615"/>
                  </a:lnTo>
                  <a:lnTo>
                    <a:pt x="109" y="608"/>
                  </a:lnTo>
                  <a:lnTo>
                    <a:pt x="102" y="602"/>
                  </a:lnTo>
                  <a:lnTo>
                    <a:pt x="102" y="595"/>
                  </a:lnTo>
                  <a:lnTo>
                    <a:pt x="102" y="589"/>
                  </a:lnTo>
                  <a:lnTo>
                    <a:pt x="102" y="583"/>
                  </a:lnTo>
                  <a:lnTo>
                    <a:pt x="102" y="576"/>
                  </a:lnTo>
                  <a:lnTo>
                    <a:pt x="96" y="576"/>
                  </a:lnTo>
                  <a:lnTo>
                    <a:pt x="96" y="570"/>
                  </a:lnTo>
                  <a:lnTo>
                    <a:pt x="96" y="563"/>
                  </a:lnTo>
                  <a:lnTo>
                    <a:pt x="102" y="557"/>
                  </a:lnTo>
                  <a:lnTo>
                    <a:pt x="109" y="557"/>
                  </a:lnTo>
                  <a:lnTo>
                    <a:pt x="115" y="557"/>
                  </a:lnTo>
                  <a:lnTo>
                    <a:pt x="115" y="551"/>
                  </a:lnTo>
                  <a:lnTo>
                    <a:pt x="115" y="544"/>
                  </a:lnTo>
                  <a:lnTo>
                    <a:pt x="109" y="544"/>
                  </a:lnTo>
                  <a:lnTo>
                    <a:pt x="109" y="538"/>
                  </a:lnTo>
                  <a:lnTo>
                    <a:pt x="109" y="531"/>
                  </a:lnTo>
                  <a:lnTo>
                    <a:pt x="102" y="525"/>
                  </a:lnTo>
                  <a:lnTo>
                    <a:pt x="102" y="512"/>
                  </a:lnTo>
                  <a:lnTo>
                    <a:pt x="102" y="506"/>
                  </a:lnTo>
                  <a:lnTo>
                    <a:pt x="102" y="499"/>
                  </a:lnTo>
                  <a:lnTo>
                    <a:pt x="102" y="493"/>
                  </a:lnTo>
                  <a:lnTo>
                    <a:pt x="102" y="487"/>
                  </a:lnTo>
                  <a:lnTo>
                    <a:pt x="102" y="480"/>
                  </a:lnTo>
                  <a:lnTo>
                    <a:pt x="109" y="474"/>
                  </a:lnTo>
                  <a:lnTo>
                    <a:pt x="109" y="467"/>
                  </a:lnTo>
                  <a:lnTo>
                    <a:pt x="109" y="461"/>
                  </a:lnTo>
                  <a:lnTo>
                    <a:pt x="109" y="455"/>
                  </a:lnTo>
                  <a:lnTo>
                    <a:pt x="102" y="455"/>
                  </a:lnTo>
                  <a:lnTo>
                    <a:pt x="102" y="448"/>
                  </a:lnTo>
                  <a:lnTo>
                    <a:pt x="102" y="442"/>
                  </a:lnTo>
                  <a:lnTo>
                    <a:pt x="102" y="435"/>
                  </a:lnTo>
                  <a:lnTo>
                    <a:pt x="115" y="435"/>
                  </a:lnTo>
                  <a:lnTo>
                    <a:pt x="121" y="435"/>
                  </a:lnTo>
                  <a:lnTo>
                    <a:pt x="121" y="429"/>
                  </a:lnTo>
                  <a:lnTo>
                    <a:pt x="128" y="429"/>
                  </a:lnTo>
                  <a:lnTo>
                    <a:pt x="134" y="429"/>
                  </a:lnTo>
                  <a:lnTo>
                    <a:pt x="141" y="435"/>
                  </a:lnTo>
                  <a:lnTo>
                    <a:pt x="147" y="435"/>
                  </a:lnTo>
                  <a:lnTo>
                    <a:pt x="153" y="435"/>
                  </a:lnTo>
                  <a:lnTo>
                    <a:pt x="160" y="429"/>
                  </a:lnTo>
                  <a:lnTo>
                    <a:pt x="166" y="429"/>
                  </a:lnTo>
                  <a:lnTo>
                    <a:pt x="166" y="423"/>
                  </a:lnTo>
                  <a:lnTo>
                    <a:pt x="173" y="416"/>
                  </a:lnTo>
                  <a:lnTo>
                    <a:pt x="179" y="416"/>
                  </a:lnTo>
                  <a:lnTo>
                    <a:pt x="179" y="410"/>
                  </a:lnTo>
                  <a:lnTo>
                    <a:pt x="185" y="410"/>
                  </a:lnTo>
                  <a:lnTo>
                    <a:pt x="185" y="403"/>
                  </a:lnTo>
                  <a:lnTo>
                    <a:pt x="192" y="403"/>
                  </a:lnTo>
                  <a:lnTo>
                    <a:pt x="198" y="403"/>
                  </a:lnTo>
                  <a:lnTo>
                    <a:pt x="205" y="403"/>
                  </a:lnTo>
                  <a:lnTo>
                    <a:pt x="218" y="397"/>
                  </a:lnTo>
                  <a:lnTo>
                    <a:pt x="230" y="397"/>
                  </a:lnTo>
                  <a:lnTo>
                    <a:pt x="250" y="391"/>
                  </a:lnTo>
                  <a:lnTo>
                    <a:pt x="262" y="384"/>
                  </a:lnTo>
                  <a:lnTo>
                    <a:pt x="269" y="378"/>
                  </a:lnTo>
                  <a:lnTo>
                    <a:pt x="269" y="371"/>
                  </a:lnTo>
                  <a:lnTo>
                    <a:pt x="275" y="371"/>
                  </a:lnTo>
                  <a:lnTo>
                    <a:pt x="282" y="371"/>
                  </a:lnTo>
                  <a:lnTo>
                    <a:pt x="288" y="378"/>
                  </a:lnTo>
                  <a:lnTo>
                    <a:pt x="294" y="378"/>
                  </a:lnTo>
                  <a:lnTo>
                    <a:pt x="294" y="371"/>
                  </a:lnTo>
                  <a:lnTo>
                    <a:pt x="294" y="365"/>
                  </a:lnTo>
                  <a:lnTo>
                    <a:pt x="301" y="365"/>
                  </a:lnTo>
                  <a:lnTo>
                    <a:pt x="307" y="365"/>
                  </a:lnTo>
                  <a:lnTo>
                    <a:pt x="314" y="371"/>
                  </a:lnTo>
                  <a:lnTo>
                    <a:pt x="320" y="378"/>
                  </a:lnTo>
                  <a:lnTo>
                    <a:pt x="333" y="378"/>
                  </a:lnTo>
                  <a:lnTo>
                    <a:pt x="339" y="378"/>
                  </a:lnTo>
                  <a:lnTo>
                    <a:pt x="346" y="371"/>
                  </a:lnTo>
                  <a:lnTo>
                    <a:pt x="352" y="371"/>
                  </a:lnTo>
                  <a:lnTo>
                    <a:pt x="352" y="365"/>
                  </a:lnTo>
                  <a:lnTo>
                    <a:pt x="358" y="365"/>
                  </a:lnTo>
                  <a:lnTo>
                    <a:pt x="365" y="365"/>
                  </a:lnTo>
                  <a:lnTo>
                    <a:pt x="371" y="365"/>
                  </a:lnTo>
                  <a:lnTo>
                    <a:pt x="378" y="365"/>
                  </a:lnTo>
                  <a:lnTo>
                    <a:pt x="384" y="365"/>
                  </a:lnTo>
                  <a:lnTo>
                    <a:pt x="390" y="365"/>
                  </a:lnTo>
                  <a:lnTo>
                    <a:pt x="397" y="365"/>
                  </a:lnTo>
                  <a:lnTo>
                    <a:pt x="403" y="359"/>
                  </a:lnTo>
                  <a:lnTo>
                    <a:pt x="410" y="359"/>
                  </a:lnTo>
                  <a:lnTo>
                    <a:pt x="416" y="359"/>
                  </a:lnTo>
                  <a:lnTo>
                    <a:pt x="416" y="352"/>
                  </a:lnTo>
                  <a:lnTo>
                    <a:pt x="416" y="359"/>
                  </a:lnTo>
                  <a:lnTo>
                    <a:pt x="422" y="359"/>
                  </a:lnTo>
                  <a:lnTo>
                    <a:pt x="429" y="365"/>
                  </a:lnTo>
                  <a:lnTo>
                    <a:pt x="435" y="365"/>
                  </a:lnTo>
                  <a:lnTo>
                    <a:pt x="442" y="365"/>
                  </a:lnTo>
                  <a:lnTo>
                    <a:pt x="454" y="365"/>
                  </a:lnTo>
                  <a:lnTo>
                    <a:pt x="461" y="365"/>
                  </a:lnTo>
                  <a:lnTo>
                    <a:pt x="461" y="371"/>
                  </a:lnTo>
                  <a:lnTo>
                    <a:pt x="467" y="371"/>
                  </a:lnTo>
                  <a:lnTo>
                    <a:pt x="474" y="378"/>
                  </a:lnTo>
                  <a:lnTo>
                    <a:pt x="480" y="378"/>
                  </a:lnTo>
                  <a:lnTo>
                    <a:pt x="480" y="384"/>
                  </a:lnTo>
                  <a:lnTo>
                    <a:pt x="486" y="384"/>
                  </a:lnTo>
                  <a:lnTo>
                    <a:pt x="486" y="378"/>
                  </a:lnTo>
                  <a:lnTo>
                    <a:pt x="493" y="371"/>
                  </a:lnTo>
                  <a:lnTo>
                    <a:pt x="499" y="371"/>
                  </a:lnTo>
                  <a:lnTo>
                    <a:pt x="512" y="371"/>
                  </a:lnTo>
                  <a:lnTo>
                    <a:pt x="518" y="371"/>
                  </a:lnTo>
                  <a:lnTo>
                    <a:pt x="525" y="371"/>
                  </a:lnTo>
                  <a:lnTo>
                    <a:pt x="531" y="371"/>
                  </a:lnTo>
                  <a:lnTo>
                    <a:pt x="538" y="371"/>
                  </a:lnTo>
                  <a:lnTo>
                    <a:pt x="544" y="371"/>
                  </a:lnTo>
                  <a:lnTo>
                    <a:pt x="550" y="365"/>
                  </a:lnTo>
                  <a:lnTo>
                    <a:pt x="557" y="365"/>
                  </a:lnTo>
                  <a:lnTo>
                    <a:pt x="563" y="365"/>
                  </a:lnTo>
                  <a:lnTo>
                    <a:pt x="570" y="365"/>
                  </a:lnTo>
                  <a:lnTo>
                    <a:pt x="576" y="365"/>
                  </a:lnTo>
                  <a:lnTo>
                    <a:pt x="589" y="359"/>
                  </a:lnTo>
                  <a:lnTo>
                    <a:pt x="595" y="359"/>
                  </a:lnTo>
                  <a:lnTo>
                    <a:pt x="602" y="359"/>
                  </a:lnTo>
                  <a:lnTo>
                    <a:pt x="608" y="359"/>
                  </a:lnTo>
                  <a:lnTo>
                    <a:pt x="608" y="352"/>
                  </a:lnTo>
                  <a:lnTo>
                    <a:pt x="615" y="352"/>
                  </a:lnTo>
                  <a:lnTo>
                    <a:pt x="615" y="346"/>
                  </a:lnTo>
                  <a:lnTo>
                    <a:pt x="621" y="346"/>
                  </a:lnTo>
                  <a:lnTo>
                    <a:pt x="621" y="339"/>
                  </a:lnTo>
                  <a:lnTo>
                    <a:pt x="627" y="339"/>
                  </a:lnTo>
                  <a:lnTo>
                    <a:pt x="634" y="339"/>
                  </a:lnTo>
                  <a:lnTo>
                    <a:pt x="634" y="333"/>
                  </a:lnTo>
                  <a:lnTo>
                    <a:pt x="640" y="333"/>
                  </a:lnTo>
                  <a:lnTo>
                    <a:pt x="647" y="333"/>
                  </a:lnTo>
                  <a:lnTo>
                    <a:pt x="653" y="326"/>
                  </a:lnTo>
                  <a:lnTo>
                    <a:pt x="653" y="320"/>
                  </a:lnTo>
                  <a:lnTo>
                    <a:pt x="659" y="320"/>
                  </a:lnTo>
                  <a:lnTo>
                    <a:pt x="659" y="314"/>
                  </a:lnTo>
                  <a:lnTo>
                    <a:pt x="666" y="314"/>
                  </a:lnTo>
                  <a:lnTo>
                    <a:pt x="672" y="314"/>
                  </a:lnTo>
                  <a:lnTo>
                    <a:pt x="672" y="307"/>
                  </a:lnTo>
                  <a:lnTo>
                    <a:pt x="672" y="301"/>
                  </a:lnTo>
                  <a:lnTo>
                    <a:pt x="679" y="301"/>
                  </a:lnTo>
                  <a:lnTo>
                    <a:pt x="685" y="294"/>
                  </a:lnTo>
                  <a:lnTo>
                    <a:pt x="685" y="288"/>
                  </a:lnTo>
                  <a:lnTo>
                    <a:pt x="685" y="282"/>
                  </a:lnTo>
                  <a:lnTo>
                    <a:pt x="685" y="275"/>
                  </a:lnTo>
                  <a:lnTo>
                    <a:pt x="691" y="275"/>
                  </a:lnTo>
                  <a:lnTo>
                    <a:pt x="691" y="269"/>
                  </a:lnTo>
                  <a:lnTo>
                    <a:pt x="691" y="262"/>
                  </a:lnTo>
                  <a:lnTo>
                    <a:pt x="691" y="256"/>
                  </a:lnTo>
                  <a:lnTo>
                    <a:pt x="685" y="256"/>
                  </a:lnTo>
                  <a:lnTo>
                    <a:pt x="685" y="250"/>
                  </a:lnTo>
                  <a:lnTo>
                    <a:pt x="691" y="243"/>
                  </a:lnTo>
                  <a:lnTo>
                    <a:pt x="685" y="237"/>
                  </a:lnTo>
                  <a:lnTo>
                    <a:pt x="685" y="230"/>
                  </a:lnTo>
                  <a:lnTo>
                    <a:pt x="691" y="230"/>
                  </a:lnTo>
                  <a:lnTo>
                    <a:pt x="691" y="224"/>
                  </a:lnTo>
                  <a:lnTo>
                    <a:pt x="691" y="218"/>
                  </a:lnTo>
                  <a:lnTo>
                    <a:pt x="685" y="211"/>
                  </a:lnTo>
                  <a:lnTo>
                    <a:pt x="685" y="205"/>
                  </a:lnTo>
                  <a:lnTo>
                    <a:pt x="691" y="205"/>
                  </a:lnTo>
                  <a:lnTo>
                    <a:pt x="691" y="198"/>
                  </a:lnTo>
                  <a:lnTo>
                    <a:pt x="698" y="198"/>
                  </a:lnTo>
                  <a:lnTo>
                    <a:pt x="698" y="192"/>
                  </a:lnTo>
                  <a:lnTo>
                    <a:pt x="691" y="192"/>
                  </a:lnTo>
                  <a:lnTo>
                    <a:pt x="698" y="186"/>
                  </a:lnTo>
                  <a:lnTo>
                    <a:pt x="698" y="179"/>
                  </a:lnTo>
                  <a:lnTo>
                    <a:pt x="691" y="179"/>
                  </a:lnTo>
                  <a:lnTo>
                    <a:pt x="691" y="173"/>
                  </a:lnTo>
                  <a:lnTo>
                    <a:pt x="691" y="166"/>
                  </a:lnTo>
                  <a:lnTo>
                    <a:pt x="691" y="160"/>
                  </a:lnTo>
                  <a:lnTo>
                    <a:pt x="691" y="154"/>
                  </a:lnTo>
                  <a:lnTo>
                    <a:pt x="698" y="154"/>
                  </a:lnTo>
                  <a:lnTo>
                    <a:pt x="698" y="147"/>
                  </a:lnTo>
                  <a:lnTo>
                    <a:pt x="691" y="147"/>
                  </a:lnTo>
                  <a:lnTo>
                    <a:pt x="685" y="147"/>
                  </a:lnTo>
                  <a:lnTo>
                    <a:pt x="691" y="147"/>
                  </a:lnTo>
                  <a:lnTo>
                    <a:pt x="691" y="141"/>
                  </a:lnTo>
                  <a:lnTo>
                    <a:pt x="685" y="141"/>
                  </a:lnTo>
                  <a:lnTo>
                    <a:pt x="679" y="141"/>
                  </a:lnTo>
                  <a:lnTo>
                    <a:pt x="679" y="134"/>
                  </a:lnTo>
                  <a:lnTo>
                    <a:pt x="685" y="134"/>
                  </a:lnTo>
                  <a:lnTo>
                    <a:pt x="685" y="128"/>
                  </a:lnTo>
                  <a:lnTo>
                    <a:pt x="679" y="128"/>
                  </a:lnTo>
                  <a:lnTo>
                    <a:pt x="679" y="122"/>
                  </a:lnTo>
                  <a:lnTo>
                    <a:pt x="679" y="115"/>
                  </a:lnTo>
                  <a:lnTo>
                    <a:pt x="679" y="122"/>
                  </a:lnTo>
                  <a:lnTo>
                    <a:pt x="685" y="122"/>
                  </a:lnTo>
                  <a:lnTo>
                    <a:pt x="685" y="115"/>
                  </a:lnTo>
                  <a:lnTo>
                    <a:pt x="685" y="109"/>
                  </a:lnTo>
                  <a:lnTo>
                    <a:pt x="685" y="102"/>
                  </a:lnTo>
                  <a:lnTo>
                    <a:pt x="679" y="102"/>
                  </a:lnTo>
                  <a:lnTo>
                    <a:pt x="679" y="96"/>
                  </a:lnTo>
                  <a:lnTo>
                    <a:pt x="679" y="90"/>
                  </a:lnTo>
                  <a:lnTo>
                    <a:pt x="679" y="83"/>
                  </a:lnTo>
                  <a:lnTo>
                    <a:pt x="679" y="77"/>
                  </a:lnTo>
                  <a:lnTo>
                    <a:pt x="672" y="77"/>
                  </a:lnTo>
                  <a:lnTo>
                    <a:pt x="672" y="70"/>
                  </a:lnTo>
                  <a:lnTo>
                    <a:pt x="666" y="64"/>
                  </a:lnTo>
                  <a:lnTo>
                    <a:pt x="666" y="58"/>
                  </a:lnTo>
                  <a:lnTo>
                    <a:pt x="666" y="51"/>
                  </a:lnTo>
                  <a:lnTo>
                    <a:pt x="666" y="45"/>
                  </a:lnTo>
                  <a:lnTo>
                    <a:pt x="672" y="45"/>
                  </a:lnTo>
                  <a:lnTo>
                    <a:pt x="672" y="38"/>
                  </a:lnTo>
                  <a:lnTo>
                    <a:pt x="666" y="38"/>
                  </a:lnTo>
                  <a:lnTo>
                    <a:pt x="666" y="32"/>
                  </a:lnTo>
                  <a:lnTo>
                    <a:pt x="666" y="26"/>
                  </a:lnTo>
                  <a:lnTo>
                    <a:pt x="672" y="26"/>
                  </a:lnTo>
                  <a:lnTo>
                    <a:pt x="672" y="19"/>
                  </a:lnTo>
                  <a:lnTo>
                    <a:pt x="666" y="19"/>
                  </a:lnTo>
                  <a:lnTo>
                    <a:pt x="666" y="13"/>
                  </a:lnTo>
                  <a:lnTo>
                    <a:pt x="672" y="13"/>
                  </a:lnTo>
                  <a:lnTo>
                    <a:pt x="672" y="6"/>
                  </a:lnTo>
                  <a:lnTo>
                    <a:pt x="679" y="6"/>
                  </a:lnTo>
                  <a:lnTo>
                    <a:pt x="679" y="0"/>
                  </a:lnTo>
                  <a:lnTo>
                    <a:pt x="704" y="0"/>
                  </a:lnTo>
                  <a:lnTo>
                    <a:pt x="749" y="6"/>
                  </a:lnTo>
                  <a:lnTo>
                    <a:pt x="787" y="6"/>
                  </a:lnTo>
                  <a:lnTo>
                    <a:pt x="800" y="6"/>
                  </a:lnTo>
                  <a:lnTo>
                    <a:pt x="832" y="6"/>
                  </a:lnTo>
                  <a:lnTo>
                    <a:pt x="845" y="6"/>
                  </a:lnTo>
                  <a:lnTo>
                    <a:pt x="871" y="6"/>
                  </a:lnTo>
                  <a:lnTo>
                    <a:pt x="883" y="6"/>
                  </a:lnTo>
                  <a:lnTo>
                    <a:pt x="909" y="6"/>
                  </a:lnTo>
                  <a:lnTo>
                    <a:pt x="928" y="6"/>
                  </a:lnTo>
                  <a:lnTo>
                    <a:pt x="935" y="6"/>
                  </a:lnTo>
                  <a:lnTo>
                    <a:pt x="948" y="6"/>
                  </a:lnTo>
                  <a:lnTo>
                    <a:pt x="960" y="6"/>
                  </a:lnTo>
                  <a:lnTo>
                    <a:pt x="980" y="0"/>
                  </a:lnTo>
                  <a:lnTo>
                    <a:pt x="986" y="0"/>
                  </a:lnTo>
                  <a:lnTo>
                    <a:pt x="1018" y="0"/>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endParaRPr lang="fr-FR" noProof="0" dirty="0"/>
            </a:p>
          </p:txBody>
        </p:sp>
        <p:sp>
          <p:nvSpPr>
            <p:cNvPr id="55" name="Freeform 229">
              <a:extLst>
                <a:ext uri="{FF2B5EF4-FFF2-40B4-BE49-F238E27FC236}">
                  <a16:creationId xmlns:a16="http://schemas.microsoft.com/office/drawing/2014/main" id="{984E2089-4EA3-681A-4B10-1D784D7DE7D8}"/>
                </a:ext>
              </a:extLst>
            </p:cNvPr>
            <p:cNvSpPr>
              <a:spLocks/>
            </p:cNvSpPr>
            <p:nvPr/>
          </p:nvSpPr>
          <p:spPr bwMode="gray">
            <a:xfrm>
              <a:off x="3678872" y="1770697"/>
              <a:ext cx="673717" cy="825628"/>
            </a:xfrm>
            <a:custGeom>
              <a:avLst/>
              <a:gdLst>
                <a:gd name="T0" fmla="*/ 999 w 1044"/>
                <a:gd name="T1" fmla="*/ 858 h 1146"/>
                <a:gd name="T2" fmla="*/ 948 w 1044"/>
                <a:gd name="T3" fmla="*/ 883 h 1146"/>
                <a:gd name="T4" fmla="*/ 909 w 1044"/>
                <a:gd name="T5" fmla="*/ 870 h 1146"/>
                <a:gd name="T6" fmla="*/ 877 w 1044"/>
                <a:gd name="T7" fmla="*/ 883 h 1146"/>
                <a:gd name="T8" fmla="*/ 852 w 1044"/>
                <a:gd name="T9" fmla="*/ 877 h 1146"/>
                <a:gd name="T10" fmla="*/ 826 w 1044"/>
                <a:gd name="T11" fmla="*/ 877 h 1146"/>
                <a:gd name="T12" fmla="*/ 807 w 1044"/>
                <a:gd name="T13" fmla="*/ 902 h 1146"/>
                <a:gd name="T14" fmla="*/ 756 w 1044"/>
                <a:gd name="T15" fmla="*/ 998 h 1146"/>
                <a:gd name="T16" fmla="*/ 762 w 1044"/>
                <a:gd name="T17" fmla="*/ 1050 h 1146"/>
                <a:gd name="T18" fmla="*/ 730 w 1044"/>
                <a:gd name="T19" fmla="*/ 1088 h 1146"/>
                <a:gd name="T20" fmla="*/ 743 w 1044"/>
                <a:gd name="T21" fmla="*/ 1133 h 1146"/>
                <a:gd name="T22" fmla="*/ 711 w 1044"/>
                <a:gd name="T23" fmla="*/ 1133 h 1146"/>
                <a:gd name="T24" fmla="*/ 672 w 1044"/>
                <a:gd name="T25" fmla="*/ 1139 h 1146"/>
                <a:gd name="T26" fmla="*/ 621 w 1044"/>
                <a:gd name="T27" fmla="*/ 1133 h 1146"/>
                <a:gd name="T28" fmla="*/ 602 w 1044"/>
                <a:gd name="T29" fmla="*/ 1107 h 1146"/>
                <a:gd name="T30" fmla="*/ 596 w 1044"/>
                <a:gd name="T31" fmla="*/ 1082 h 1146"/>
                <a:gd name="T32" fmla="*/ 551 w 1044"/>
                <a:gd name="T33" fmla="*/ 1088 h 1146"/>
                <a:gd name="T34" fmla="*/ 512 w 1044"/>
                <a:gd name="T35" fmla="*/ 1056 h 1146"/>
                <a:gd name="T36" fmla="*/ 512 w 1044"/>
                <a:gd name="T37" fmla="*/ 1018 h 1146"/>
                <a:gd name="T38" fmla="*/ 500 w 1044"/>
                <a:gd name="T39" fmla="*/ 1005 h 1146"/>
                <a:gd name="T40" fmla="*/ 487 w 1044"/>
                <a:gd name="T41" fmla="*/ 966 h 1146"/>
                <a:gd name="T42" fmla="*/ 448 w 1044"/>
                <a:gd name="T43" fmla="*/ 954 h 1146"/>
                <a:gd name="T44" fmla="*/ 455 w 1044"/>
                <a:gd name="T45" fmla="*/ 902 h 1146"/>
                <a:gd name="T46" fmla="*/ 448 w 1044"/>
                <a:gd name="T47" fmla="*/ 858 h 1146"/>
                <a:gd name="T48" fmla="*/ 455 w 1044"/>
                <a:gd name="T49" fmla="*/ 806 h 1146"/>
                <a:gd name="T50" fmla="*/ 461 w 1044"/>
                <a:gd name="T51" fmla="*/ 781 h 1146"/>
                <a:gd name="T52" fmla="*/ 487 w 1044"/>
                <a:gd name="T53" fmla="*/ 762 h 1146"/>
                <a:gd name="T54" fmla="*/ 448 w 1044"/>
                <a:gd name="T55" fmla="*/ 762 h 1146"/>
                <a:gd name="T56" fmla="*/ 416 w 1044"/>
                <a:gd name="T57" fmla="*/ 755 h 1146"/>
                <a:gd name="T58" fmla="*/ 423 w 1044"/>
                <a:gd name="T59" fmla="*/ 730 h 1146"/>
                <a:gd name="T60" fmla="*/ 403 w 1044"/>
                <a:gd name="T61" fmla="*/ 704 h 1146"/>
                <a:gd name="T62" fmla="*/ 403 w 1044"/>
                <a:gd name="T63" fmla="*/ 685 h 1146"/>
                <a:gd name="T64" fmla="*/ 384 w 1044"/>
                <a:gd name="T65" fmla="*/ 659 h 1146"/>
                <a:gd name="T66" fmla="*/ 359 w 1044"/>
                <a:gd name="T67" fmla="*/ 666 h 1146"/>
                <a:gd name="T68" fmla="*/ 314 w 1044"/>
                <a:gd name="T69" fmla="*/ 666 h 1146"/>
                <a:gd name="T70" fmla="*/ 288 w 1044"/>
                <a:gd name="T71" fmla="*/ 653 h 1146"/>
                <a:gd name="T72" fmla="*/ 256 w 1044"/>
                <a:gd name="T73" fmla="*/ 582 h 1146"/>
                <a:gd name="T74" fmla="*/ 186 w 1044"/>
                <a:gd name="T75" fmla="*/ 538 h 1146"/>
                <a:gd name="T76" fmla="*/ 122 w 1044"/>
                <a:gd name="T77" fmla="*/ 486 h 1146"/>
                <a:gd name="T78" fmla="*/ 71 w 1044"/>
                <a:gd name="T79" fmla="*/ 461 h 1146"/>
                <a:gd name="T80" fmla="*/ 58 w 1044"/>
                <a:gd name="T81" fmla="*/ 390 h 1146"/>
                <a:gd name="T82" fmla="*/ 58 w 1044"/>
                <a:gd name="T83" fmla="*/ 352 h 1146"/>
                <a:gd name="T84" fmla="*/ 83 w 1044"/>
                <a:gd name="T85" fmla="*/ 313 h 1146"/>
                <a:gd name="T86" fmla="*/ 109 w 1044"/>
                <a:gd name="T87" fmla="*/ 281 h 1146"/>
                <a:gd name="T88" fmla="*/ 109 w 1044"/>
                <a:gd name="T89" fmla="*/ 230 h 1146"/>
                <a:gd name="T90" fmla="*/ 115 w 1044"/>
                <a:gd name="T91" fmla="*/ 185 h 1146"/>
                <a:gd name="T92" fmla="*/ 147 w 1044"/>
                <a:gd name="T93" fmla="*/ 147 h 1146"/>
                <a:gd name="T94" fmla="*/ 154 w 1044"/>
                <a:gd name="T95" fmla="*/ 102 h 1146"/>
                <a:gd name="T96" fmla="*/ 122 w 1044"/>
                <a:gd name="T97" fmla="*/ 32 h 1146"/>
                <a:gd name="T98" fmla="*/ 51 w 1044"/>
                <a:gd name="T99" fmla="*/ 45 h 1146"/>
                <a:gd name="T100" fmla="*/ 0 w 1044"/>
                <a:gd name="T101" fmla="*/ 25 h 1146"/>
                <a:gd name="T102" fmla="*/ 32 w 1044"/>
                <a:gd name="T103" fmla="*/ 6 h 1146"/>
                <a:gd name="T104" fmla="*/ 160 w 1044"/>
                <a:gd name="T105" fmla="*/ 32 h 1146"/>
                <a:gd name="T106" fmla="*/ 371 w 1044"/>
                <a:gd name="T107" fmla="*/ 70 h 1146"/>
                <a:gd name="T108" fmla="*/ 589 w 1044"/>
                <a:gd name="T109" fmla="*/ 128 h 1146"/>
                <a:gd name="T110" fmla="*/ 596 w 1044"/>
                <a:gd name="T111" fmla="*/ 153 h 1146"/>
                <a:gd name="T112" fmla="*/ 589 w 1044"/>
                <a:gd name="T113" fmla="*/ 192 h 1146"/>
                <a:gd name="T114" fmla="*/ 916 w 1044"/>
                <a:gd name="T115" fmla="*/ 128 h 1146"/>
                <a:gd name="T116" fmla="*/ 922 w 1044"/>
                <a:gd name="T117" fmla="*/ 307 h 1146"/>
                <a:gd name="T118" fmla="*/ 845 w 1044"/>
                <a:gd name="T119" fmla="*/ 698 h 1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44" h="1146">
                  <a:moveTo>
                    <a:pt x="1044" y="838"/>
                  </a:moveTo>
                  <a:lnTo>
                    <a:pt x="1044" y="845"/>
                  </a:lnTo>
                  <a:lnTo>
                    <a:pt x="1037" y="851"/>
                  </a:lnTo>
                  <a:lnTo>
                    <a:pt x="1031" y="858"/>
                  </a:lnTo>
                  <a:lnTo>
                    <a:pt x="1025" y="851"/>
                  </a:lnTo>
                  <a:lnTo>
                    <a:pt x="1018" y="851"/>
                  </a:lnTo>
                  <a:lnTo>
                    <a:pt x="1012" y="851"/>
                  </a:lnTo>
                  <a:lnTo>
                    <a:pt x="1005" y="858"/>
                  </a:lnTo>
                  <a:lnTo>
                    <a:pt x="999" y="858"/>
                  </a:lnTo>
                  <a:lnTo>
                    <a:pt x="993" y="858"/>
                  </a:lnTo>
                  <a:lnTo>
                    <a:pt x="980" y="858"/>
                  </a:lnTo>
                  <a:lnTo>
                    <a:pt x="967" y="858"/>
                  </a:lnTo>
                  <a:lnTo>
                    <a:pt x="961" y="864"/>
                  </a:lnTo>
                  <a:lnTo>
                    <a:pt x="954" y="864"/>
                  </a:lnTo>
                  <a:lnTo>
                    <a:pt x="954" y="870"/>
                  </a:lnTo>
                  <a:lnTo>
                    <a:pt x="948" y="870"/>
                  </a:lnTo>
                  <a:lnTo>
                    <a:pt x="948" y="877"/>
                  </a:lnTo>
                  <a:lnTo>
                    <a:pt x="948" y="883"/>
                  </a:lnTo>
                  <a:lnTo>
                    <a:pt x="941" y="883"/>
                  </a:lnTo>
                  <a:lnTo>
                    <a:pt x="935" y="877"/>
                  </a:lnTo>
                  <a:lnTo>
                    <a:pt x="929" y="877"/>
                  </a:lnTo>
                  <a:lnTo>
                    <a:pt x="929" y="870"/>
                  </a:lnTo>
                  <a:lnTo>
                    <a:pt x="922" y="870"/>
                  </a:lnTo>
                  <a:lnTo>
                    <a:pt x="922" y="864"/>
                  </a:lnTo>
                  <a:lnTo>
                    <a:pt x="916" y="864"/>
                  </a:lnTo>
                  <a:lnTo>
                    <a:pt x="916" y="870"/>
                  </a:lnTo>
                  <a:lnTo>
                    <a:pt x="909" y="870"/>
                  </a:lnTo>
                  <a:lnTo>
                    <a:pt x="909" y="877"/>
                  </a:lnTo>
                  <a:lnTo>
                    <a:pt x="903" y="877"/>
                  </a:lnTo>
                  <a:lnTo>
                    <a:pt x="903" y="870"/>
                  </a:lnTo>
                  <a:lnTo>
                    <a:pt x="903" y="877"/>
                  </a:lnTo>
                  <a:lnTo>
                    <a:pt x="897" y="877"/>
                  </a:lnTo>
                  <a:lnTo>
                    <a:pt x="897" y="883"/>
                  </a:lnTo>
                  <a:lnTo>
                    <a:pt x="890" y="883"/>
                  </a:lnTo>
                  <a:lnTo>
                    <a:pt x="884" y="883"/>
                  </a:lnTo>
                  <a:lnTo>
                    <a:pt x="877" y="883"/>
                  </a:lnTo>
                  <a:lnTo>
                    <a:pt x="877" y="890"/>
                  </a:lnTo>
                  <a:lnTo>
                    <a:pt x="877" y="896"/>
                  </a:lnTo>
                  <a:lnTo>
                    <a:pt x="871" y="896"/>
                  </a:lnTo>
                  <a:lnTo>
                    <a:pt x="865" y="896"/>
                  </a:lnTo>
                  <a:lnTo>
                    <a:pt x="865" y="890"/>
                  </a:lnTo>
                  <a:lnTo>
                    <a:pt x="865" y="883"/>
                  </a:lnTo>
                  <a:lnTo>
                    <a:pt x="858" y="883"/>
                  </a:lnTo>
                  <a:lnTo>
                    <a:pt x="858" y="877"/>
                  </a:lnTo>
                  <a:lnTo>
                    <a:pt x="852" y="877"/>
                  </a:lnTo>
                  <a:lnTo>
                    <a:pt x="852" y="883"/>
                  </a:lnTo>
                  <a:lnTo>
                    <a:pt x="852" y="877"/>
                  </a:lnTo>
                  <a:lnTo>
                    <a:pt x="852" y="870"/>
                  </a:lnTo>
                  <a:lnTo>
                    <a:pt x="845" y="870"/>
                  </a:lnTo>
                  <a:lnTo>
                    <a:pt x="845" y="877"/>
                  </a:lnTo>
                  <a:lnTo>
                    <a:pt x="839" y="877"/>
                  </a:lnTo>
                  <a:lnTo>
                    <a:pt x="839" y="883"/>
                  </a:lnTo>
                  <a:lnTo>
                    <a:pt x="833" y="883"/>
                  </a:lnTo>
                  <a:lnTo>
                    <a:pt x="826" y="877"/>
                  </a:lnTo>
                  <a:lnTo>
                    <a:pt x="820" y="877"/>
                  </a:lnTo>
                  <a:lnTo>
                    <a:pt x="820" y="883"/>
                  </a:lnTo>
                  <a:lnTo>
                    <a:pt x="813" y="883"/>
                  </a:lnTo>
                  <a:lnTo>
                    <a:pt x="813" y="890"/>
                  </a:lnTo>
                  <a:lnTo>
                    <a:pt x="807" y="890"/>
                  </a:lnTo>
                  <a:lnTo>
                    <a:pt x="801" y="890"/>
                  </a:lnTo>
                  <a:lnTo>
                    <a:pt x="801" y="896"/>
                  </a:lnTo>
                  <a:lnTo>
                    <a:pt x="807" y="896"/>
                  </a:lnTo>
                  <a:lnTo>
                    <a:pt x="807" y="902"/>
                  </a:lnTo>
                  <a:lnTo>
                    <a:pt x="801" y="909"/>
                  </a:lnTo>
                  <a:lnTo>
                    <a:pt x="801" y="915"/>
                  </a:lnTo>
                  <a:lnTo>
                    <a:pt x="794" y="922"/>
                  </a:lnTo>
                  <a:lnTo>
                    <a:pt x="781" y="947"/>
                  </a:lnTo>
                  <a:lnTo>
                    <a:pt x="775" y="966"/>
                  </a:lnTo>
                  <a:lnTo>
                    <a:pt x="768" y="973"/>
                  </a:lnTo>
                  <a:lnTo>
                    <a:pt x="762" y="986"/>
                  </a:lnTo>
                  <a:lnTo>
                    <a:pt x="756" y="992"/>
                  </a:lnTo>
                  <a:lnTo>
                    <a:pt x="756" y="998"/>
                  </a:lnTo>
                  <a:lnTo>
                    <a:pt x="756" y="1005"/>
                  </a:lnTo>
                  <a:lnTo>
                    <a:pt x="756" y="1011"/>
                  </a:lnTo>
                  <a:lnTo>
                    <a:pt x="756" y="1018"/>
                  </a:lnTo>
                  <a:lnTo>
                    <a:pt x="762" y="1018"/>
                  </a:lnTo>
                  <a:lnTo>
                    <a:pt x="762" y="1024"/>
                  </a:lnTo>
                  <a:lnTo>
                    <a:pt x="762" y="1030"/>
                  </a:lnTo>
                  <a:lnTo>
                    <a:pt x="762" y="1037"/>
                  </a:lnTo>
                  <a:lnTo>
                    <a:pt x="762" y="1043"/>
                  </a:lnTo>
                  <a:lnTo>
                    <a:pt x="762" y="1050"/>
                  </a:lnTo>
                  <a:lnTo>
                    <a:pt x="756" y="1050"/>
                  </a:lnTo>
                  <a:lnTo>
                    <a:pt x="756" y="1056"/>
                  </a:lnTo>
                  <a:lnTo>
                    <a:pt x="749" y="1056"/>
                  </a:lnTo>
                  <a:lnTo>
                    <a:pt x="743" y="1056"/>
                  </a:lnTo>
                  <a:lnTo>
                    <a:pt x="736" y="1063"/>
                  </a:lnTo>
                  <a:lnTo>
                    <a:pt x="730" y="1069"/>
                  </a:lnTo>
                  <a:lnTo>
                    <a:pt x="730" y="1075"/>
                  </a:lnTo>
                  <a:lnTo>
                    <a:pt x="730" y="1082"/>
                  </a:lnTo>
                  <a:lnTo>
                    <a:pt x="730" y="1088"/>
                  </a:lnTo>
                  <a:lnTo>
                    <a:pt x="730" y="1095"/>
                  </a:lnTo>
                  <a:lnTo>
                    <a:pt x="736" y="1095"/>
                  </a:lnTo>
                  <a:lnTo>
                    <a:pt x="736" y="1101"/>
                  </a:lnTo>
                  <a:lnTo>
                    <a:pt x="730" y="1101"/>
                  </a:lnTo>
                  <a:lnTo>
                    <a:pt x="730" y="1107"/>
                  </a:lnTo>
                  <a:lnTo>
                    <a:pt x="730" y="1114"/>
                  </a:lnTo>
                  <a:lnTo>
                    <a:pt x="736" y="1120"/>
                  </a:lnTo>
                  <a:lnTo>
                    <a:pt x="743" y="1127"/>
                  </a:lnTo>
                  <a:lnTo>
                    <a:pt x="743" y="1133"/>
                  </a:lnTo>
                  <a:lnTo>
                    <a:pt x="736" y="1133"/>
                  </a:lnTo>
                  <a:lnTo>
                    <a:pt x="736" y="1139"/>
                  </a:lnTo>
                  <a:lnTo>
                    <a:pt x="730" y="1139"/>
                  </a:lnTo>
                  <a:lnTo>
                    <a:pt x="730" y="1146"/>
                  </a:lnTo>
                  <a:lnTo>
                    <a:pt x="724" y="1146"/>
                  </a:lnTo>
                  <a:lnTo>
                    <a:pt x="717" y="1146"/>
                  </a:lnTo>
                  <a:lnTo>
                    <a:pt x="717" y="1139"/>
                  </a:lnTo>
                  <a:lnTo>
                    <a:pt x="717" y="1133"/>
                  </a:lnTo>
                  <a:lnTo>
                    <a:pt x="711" y="1133"/>
                  </a:lnTo>
                  <a:lnTo>
                    <a:pt x="704" y="1133"/>
                  </a:lnTo>
                  <a:lnTo>
                    <a:pt x="704" y="1139"/>
                  </a:lnTo>
                  <a:lnTo>
                    <a:pt x="698" y="1139"/>
                  </a:lnTo>
                  <a:lnTo>
                    <a:pt x="698" y="1146"/>
                  </a:lnTo>
                  <a:lnTo>
                    <a:pt x="692" y="1146"/>
                  </a:lnTo>
                  <a:lnTo>
                    <a:pt x="685" y="1146"/>
                  </a:lnTo>
                  <a:lnTo>
                    <a:pt x="685" y="1139"/>
                  </a:lnTo>
                  <a:lnTo>
                    <a:pt x="679" y="1139"/>
                  </a:lnTo>
                  <a:lnTo>
                    <a:pt x="672" y="1139"/>
                  </a:lnTo>
                  <a:lnTo>
                    <a:pt x="666" y="1139"/>
                  </a:lnTo>
                  <a:lnTo>
                    <a:pt x="660" y="1139"/>
                  </a:lnTo>
                  <a:lnTo>
                    <a:pt x="653" y="1146"/>
                  </a:lnTo>
                  <a:lnTo>
                    <a:pt x="647" y="1146"/>
                  </a:lnTo>
                  <a:lnTo>
                    <a:pt x="640" y="1146"/>
                  </a:lnTo>
                  <a:lnTo>
                    <a:pt x="634" y="1139"/>
                  </a:lnTo>
                  <a:lnTo>
                    <a:pt x="628" y="1139"/>
                  </a:lnTo>
                  <a:lnTo>
                    <a:pt x="628" y="1133"/>
                  </a:lnTo>
                  <a:lnTo>
                    <a:pt x="621" y="1133"/>
                  </a:lnTo>
                  <a:lnTo>
                    <a:pt x="621" y="1127"/>
                  </a:lnTo>
                  <a:lnTo>
                    <a:pt x="621" y="1120"/>
                  </a:lnTo>
                  <a:lnTo>
                    <a:pt x="615" y="1120"/>
                  </a:lnTo>
                  <a:lnTo>
                    <a:pt x="615" y="1114"/>
                  </a:lnTo>
                  <a:lnTo>
                    <a:pt x="608" y="1114"/>
                  </a:lnTo>
                  <a:lnTo>
                    <a:pt x="602" y="1114"/>
                  </a:lnTo>
                  <a:lnTo>
                    <a:pt x="596" y="1114"/>
                  </a:lnTo>
                  <a:lnTo>
                    <a:pt x="596" y="1107"/>
                  </a:lnTo>
                  <a:lnTo>
                    <a:pt x="602" y="1107"/>
                  </a:lnTo>
                  <a:lnTo>
                    <a:pt x="602" y="1101"/>
                  </a:lnTo>
                  <a:lnTo>
                    <a:pt x="602" y="1095"/>
                  </a:lnTo>
                  <a:lnTo>
                    <a:pt x="608" y="1095"/>
                  </a:lnTo>
                  <a:lnTo>
                    <a:pt x="615" y="1095"/>
                  </a:lnTo>
                  <a:lnTo>
                    <a:pt x="615" y="1088"/>
                  </a:lnTo>
                  <a:lnTo>
                    <a:pt x="615" y="1082"/>
                  </a:lnTo>
                  <a:lnTo>
                    <a:pt x="608" y="1082"/>
                  </a:lnTo>
                  <a:lnTo>
                    <a:pt x="602" y="1082"/>
                  </a:lnTo>
                  <a:lnTo>
                    <a:pt x="596" y="1082"/>
                  </a:lnTo>
                  <a:lnTo>
                    <a:pt x="589" y="1082"/>
                  </a:lnTo>
                  <a:lnTo>
                    <a:pt x="589" y="1088"/>
                  </a:lnTo>
                  <a:lnTo>
                    <a:pt x="583" y="1088"/>
                  </a:lnTo>
                  <a:lnTo>
                    <a:pt x="583" y="1082"/>
                  </a:lnTo>
                  <a:lnTo>
                    <a:pt x="576" y="1082"/>
                  </a:lnTo>
                  <a:lnTo>
                    <a:pt x="570" y="1082"/>
                  </a:lnTo>
                  <a:lnTo>
                    <a:pt x="564" y="1082"/>
                  </a:lnTo>
                  <a:lnTo>
                    <a:pt x="557" y="1088"/>
                  </a:lnTo>
                  <a:lnTo>
                    <a:pt x="551" y="1088"/>
                  </a:lnTo>
                  <a:lnTo>
                    <a:pt x="544" y="1082"/>
                  </a:lnTo>
                  <a:lnTo>
                    <a:pt x="538" y="1082"/>
                  </a:lnTo>
                  <a:lnTo>
                    <a:pt x="538" y="1075"/>
                  </a:lnTo>
                  <a:lnTo>
                    <a:pt x="538" y="1069"/>
                  </a:lnTo>
                  <a:lnTo>
                    <a:pt x="532" y="1069"/>
                  </a:lnTo>
                  <a:lnTo>
                    <a:pt x="525" y="1069"/>
                  </a:lnTo>
                  <a:lnTo>
                    <a:pt x="519" y="1069"/>
                  </a:lnTo>
                  <a:lnTo>
                    <a:pt x="519" y="1063"/>
                  </a:lnTo>
                  <a:lnTo>
                    <a:pt x="512" y="1056"/>
                  </a:lnTo>
                  <a:lnTo>
                    <a:pt x="519" y="1056"/>
                  </a:lnTo>
                  <a:lnTo>
                    <a:pt x="519" y="1050"/>
                  </a:lnTo>
                  <a:lnTo>
                    <a:pt x="525" y="1050"/>
                  </a:lnTo>
                  <a:lnTo>
                    <a:pt x="525" y="1043"/>
                  </a:lnTo>
                  <a:lnTo>
                    <a:pt x="519" y="1037"/>
                  </a:lnTo>
                  <a:lnTo>
                    <a:pt x="519" y="1030"/>
                  </a:lnTo>
                  <a:lnTo>
                    <a:pt x="519" y="1024"/>
                  </a:lnTo>
                  <a:lnTo>
                    <a:pt x="512" y="1024"/>
                  </a:lnTo>
                  <a:lnTo>
                    <a:pt x="512" y="1018"/>
                  </a:lnTo>
                  <a:lnTo>
                    <a:pt x="519" y="1018"/>
                  </a:lnTo>
                  <a:lnTo>
                    <a:pt x="512" y="1018"/>
                  </a:lnTo>
                  <a:lnTo>
                    <a:pt x="506" y="1018"/>
                  </a:lnTo>
                  <a:lnTo>
                    <a:pt x="506" y="1024"/>
                  </a:lnTo>
                  <a:lnTo>
                    <a:pt x="500" y="1024"/>
                  </a:lnTo>
                  <a:lnTo>
                    <a:pt x="500" y="1018"/>
                  </a:lnTo>
                  <a:lnTo>
                    <a:pt x="506" y="1011"/>
                  </a:lnTo>
                  <a:lnTo>
                    <a:pt x="506" y="1005"/>
                  </a:lnTo>
                  <a:lnTo>
                    <a:pt x="500" y="1005"/>
                  </a:lnTo>
                  <a:lnTo>
                    <a:pt x="500" y="998"/>
                  </a:lnTo>
                  <a:lnTo>
                    <a:pt x="506" y="998"/>
                  </a:lnTo>
                  <a:lnTo>
                    <a:pt x="506" y="992"/>
                  </a:lnTo>
                  <a:lnTo>
                    <a:pt x="506" y="986"/>
                  </a:lnTo>
                  <a:lnTo>
                    <a:pt x="506" y="979"/>
                  </a:lnTo>
                  <a:lnTo>
                    <a:pt x="500" y="979"/>
                  </a:lnTo>
                  <a:lnTo>
                    <a:pt x="500" y="973"/>
                  </a:lnTo>
                  <a:lnTo>
                    <a:pt x="493" y="973"/>
                  </a:lnTo>
                  <a:lnTo>
                    <a:pt x="487" y="966"/>
                  </a:lnTo>
                  <a:lnTo>
                    <a:pt x="480" y="966"/>
                  </a:lnTo>
                  <a:lnTo>
                    <a:pt x="474" y="966"/>
                  </a:lnTo>
                  <a:lnTo>
                    <a:pt x="468" y="966"/>
                  </a:lnTo>
                  <a:lnTo>
                    <a:pt x="468" y="960"/>
                  </a:lnTo>
                  <a:lnTo>
                    <a:pt x="461" y="960"/>
                  </a:lnTo>
                  <a:lnTo>
                    <a:pt x="461" y="966"/>
                  </a:lnTo>
                  <a:lnTo>
                    <a:pt x="455" y="960"/>
                  </a:lnTo>
                  <a:lnTo>
                    <a:pt x="448" y="960"/>
                  </a:lnTo>
                  <a:lnTo>
                    <a:pt x="448" y="954"/>
                  </a:lnTo>
                  <a:lnTo>
                    <a:pt x="448" y="947"/>
                  </a:lnTo>
                  <a:lnTo>
                    <a:pt x="448" y="941"/>
                  </a:lnTo>
                  <a:lnTo>
                    <a:pt x="448" y="934"/>
                  </a:lnTo>
                  <a:lnTo>
                    <a:pt x="455" y="934"/>
                  </a:lnTo>
                  <a:lnTo>
                    <a:pt x="455" y="928"/>
                  </a:lnTo>
                  <a:lnTo>
                    <a:pt x="455" y="922"/>
                  </a:lnTo>
                  <a:lnTo>
                    <a:pt x="455" y="915"/>
                  </a:lnTo>
                  <a:lnTo>
                    <a:pt x="455" y="909"/>
                  </a:lnTo>
                  <a:lnTo>
                    <a:pt x="455" y="902"/>
                  </a:lnTo>
                  <a:lnTo>
                    <a:pt x="448" y="896"/>
                  </a:lnTo>
                  <a:lnTo>
                    <a:pt x="448" y="890"/>
                  </a:lnTo>
                  <a:lnTo>
                    <a:pt x="448" y="883"/>
                  </a:lnTo>
                  <a:lnTo>
                    <a:pt x="448" y="877"/>
                  </a:lnTo>
                  <a:lnTo>
                    <a:pt x="448" y="870"/>
                  </a:lnTo>
                  <a:lnTo>
                    <a:pt x="448" y="864"/>
                  </a:lnTo>
                  <a:lnTo>
                    <a:pt x="448" y="858"/>
                  </a:lnTo>
                  <a:lnTo>
                    <a:pt x="455" y="858"/>
                  </a:lnTo>
                  <a:lnTo>
                    <a:pt x="448" y="858"/>
                  </a:lnTo>
                  <a:lnTo>
                    <a:pt x="448" y="851"/>
                  </a:lnTo>
                  <a:lnTo>
                    <a:pt x="448" y="845"/>
                  </a:lnTo>
                  <a:lnTo>
                    <a:pt x="455" y="845"/>
                  </a:lnTo>
                  <a:lnTo>
                    <a:pt x="455" y="838"/>
                  </a:lnTo>
                  <a:lnTo>
                    <a:pt x="455" y="832"/>
                  </a:lnTo>
                  <a:lnTo>
                    <a:pt x="455" y="826"/>
                  </a:lnTo>
                  <a:lnTo>
                    <a:pt x="455" y="819"/>
                  </a:lnTo>
                  <a:lnTo>
                    <a:pt x="455" y="813"/>
                  </a:lnTo>
                  <a:lnTo>
                    <a:pt x="455" y="806"/>
                  </a:lnTo>
                  <a:lnTo>
                    <a:pt x="455" y="800"/>
                  </a:lnTo>
                  <a:lnTo>
                    <a:pt x="461" y="800"/>
                  </a:lnTo>
                  <a:lnTo>
                    <a:pt x="468" y="800"/>
                  </a:lnTo>
                  <a:lnTo>
                    <a:pt x="468" y="794"/>
                  </a:lnTo>
                  <a:lnTo>
                    <a:pt x="474" y="794"/>
                  </a:lnTo>
                  <a:lnTo>
                    <a:pt x="474" y="787"/>
                  </a:lnTo>
                  <a:lnTo>
                    <a:pt x="468" y="787"/>
                  </a:lnTo>
                  <a:lnTo>
                    <a:pt x="468" y="781"/>
                  </a:lnTo>
                  <a:lnTo>
                    <a:pt x="461" y="781"/>
                  </a:lnTo>
                  <a:lnTo>
                    <a:pt x="468" y="781"/>
                  </a:lnTo>
                  <a:lnTo>
                    <a:pt x="468" y="774"/>
                  </a:lnTo>
                  <a:lnTo>
                    <a:pt x="474" y="781"/>
                  </a:lnTo>
                  <a:lnTo>
                    <a:pt x="474" y="774"/>
                  </a:lnTo>
                  <a:lnTo>
                    <a:pt x="474" y="768"/>
                  </a:lnTo>
                  <a:lnTo>
                    <a:pt x="480" y="768"/>
                  </a:lnTo>
                  <a:lnTo>
                    <a:pt x="487" y="762"/>
                  </a:lnTo>
                  <a:lnTo>
                    <a:pt x="493" y="762"/>
                  </a:lnTo>
                  <a:lnTo>
                    <a:pt x="487" y="762"/>
                  </a:lnTo>
                  <a:lnTo>
                    <a:pt x="493" y="755"/>
                  </a:lnTo>
                  <a:lnTo>
                    <a:pt x="487" y="755"/>
                  </a:lnTo>
                  <a:lnTo>
                    <a:pt x="480" y="755"/>
                  </a:lnTo>
                  <a:lnTo>
                    <a:pt x="474" y="755"/>
                  </a:lnTo>
                  <a:lnTo>
                    <a:pt x="468" y="755"/>
                  </a:lnTo>
                  <a:lnTo>
                    <a:pt x="461" y="755"/>
                  </a:lnTo>
                  <a:lnTo>
                    <a:pt x="455" y="755"/>
                  </a:lnTo>
                  <a:lnTo>
                    <a:pt x="448" y="755"/>
                  </a:lnTo>
                  <a:lnTo>
                    <a:pt x="448" y="762"/>
                  </a:lnTo>
                  <a:lnTo>
                    <a:pt x="442" y="762"/>
                  </a:lnTo>
                  <a:lnTo>
                    <a:pt x="436" y="762"/>
                  </a:lnTo>
                  <a:lnTo>
                    <a:pt x="429" y="755"/>
                  </a:lnTo>
                  <a:lnTo>
                    <a:pt x="423" y="755"/>
                  </a:lnTo>
                  <a:lnTo>
                    <a:pt x="423" y="762"/>
                  </a:lnTo>
                  <a:lnTo>
                    <a:pt x="423" y="755"/>
                  </a:lnTo>
                  <a:lnTo>
                    <a:pt x="416" y="755"/>
                  </a:lnTo>
                  <a:lnTo>
                    <a:pt x="416" y="762"/>
                  </a:lnTo>
                  <a:lnTo>
                    <a:pt x="416" y="755"/>
                  </a:lnTo>
                  <a:lnTo>
                    <a:pt x="423" y="755"/>
                  </a:lnTo>
                  <a:lnTo>
                    <a:pt x="423" y="749"/>
                  </a:lnTo>
                  <a:lnTo>
                    <a:pt x="429" y="749"/>
                  </a:lnTo>
                  <a:lnTo>
                    <a:pt x="429" y="742"/>
                  </a:lnTo>
                  <a:lnTo>
                    <a:pt x="436" y="742"/>
                  </a:lnTo>
                  <a:lnTo>
                    <a:pt x="436" y="736"/>
                  </a:lnTo>
                  <a:lnTo>
                    <a:pt x="429" y="736"/>
                  </a:lnTo>
                  <a:lnTo>
                    <a:pt x="429" y="730"/>
                  </a:lnTo>
                  <a:lnTo>
                    <a:pt x="423" y="730"/>
                  </a:lnTo>
                  <a:lnTo>
                    <a:pt x="423" y="736"/>
                  </a:lnTo>
                  <a:lnTo>
                    <a:pt x="416" y="736"/>
                  </a:lnTo>
                  <a:lnTo>
                    <a:pt x="416" y="730"/>
                  </a:lnTo>
                  <a:lnTo>
                    <a:pt x="416" y="723"/>
                  </a:lnTo>
                  <a:lnTo>
                    <a:pt x="416" y="717"/>
                  </a:lnTo>
                  <a:lnTo>
                    <a:pt x="416" y="710"/>
                  </a:lnTo>
                  <a:lnTo>
                    <a:pt x="410" y="710"/>
                  </a:lnTo>
                  <a:lnTo>
                    <a:pt x="410" y="704"/>
                  </a:lnTo>
                  <a:lnTo>
                    <a:pt x="403" y="704"/>
                  </a:lnTo>
                  <a:lnTo>
                    <a:pt x="403" y="698"/>
                  </a:lnTo>
                  <a:lnTo>
                    <a:pt x="397" y="698"/>
                  </a:lnTo>
                  <a:lnTo>
                    <a:pt x="391" y="698"/>
                  </a:lnTo>
                  <a:lnTo>
                    <a:pt x="391" y="691"/>
                  </a:lnTo>
                  <a:lnTo>
                    <a:pt x="397" y="691"/>
                  </a:lnTo>
                  <a:lnTo>
                    <a:pt x="391" y="691"/>
                  </a:lnTo>
                  <a:lnTo>
                    <a:pt x="397" y="691"/>
                  </a:lnTo>
                  <a:lnTo>
                    <a:pt x="397" y="685"/>
                  </a:lnTo>
                  <a:lnTo>
                    <a:pt x="403" y="685"/>
                  </a:lnTo>
                  <a:lnTo>
                    <a:pt x="403" y="678"/>
                  </a:lnTo>
                  <a:lnTo>
                    <a:pt x="403" y="672"/>
                  </a:lnTo>
                  <a:lnTo>
                    <a:pt x="403" y="666"/>
                  </a:lnTo>
                  <a:lnTo>
                    <a:pt x="397" y="666"/>
                  </a:lnTo>
                  <a:lnTo>
                    <a:pt x="391" y="666"/>
                  </a:lnTo>
                  <a:lnTo>
                    <a:pt x="391" y="659"/>
                  </a:lnTo>
                  <a:lnTo>
                    <a:pt x="391" y="653"/>
                  </a:lnTo>
                  <a:lnTo>
                    <a:pt x="384" y="653"/>
                  </a:lnTo>
                  <a:lnTo>
                    <a:pt x="384" y="659"/>
                  </a:lnTo>
                  <a:lnTo>
                    <a:pt x="384" y="653"/>
                  </a:lnTo>
                  <a:lnTo>
                    <a:pt x="384" y="659"/>
                  </a:lnTo>
                  <a:lnTo>
                    <a:pt x="378" y="659"/>
                  </a:lnTo>
                  <a:lnTo>
                    <a:pt x="378" y="653"/>
                  </a:lnTo>
                  <a:lnTo>
                    <a:pt x="378" y="659"/>
                  </a:lnTo>
                  <a:lnTo>
                    <a:pt x="371" y="659"/>
                  </a:lnTo>
                  <a:lnTo>
                    <a:pt x="371" y="666"/>
                  </a:lnTo>
                  <a:lnTo>
                    <a:pt x="365" y="666"/>
                  </a:lnTo>
                  <a:lnTo>
                    <a:pt x="359" y="666"/>
                  </a:lnTo>
                  <a:lnTo>
                    <a:pt x="352" y="666"/>
                  </a:lnTo>
                  <a:lnTo>
                    <a:pt x="346" y="659"/>
                  </a:lnTo>
                  <a:lnTo>
                    <a:pt x="339" y="659"/>
                  </a:lnTo>
                  <a:lnTo>
                    <a:pt x="333" y="653"/>
                  </a:lnTo>
                  <a:lnTo>
                    <a:pt x="327" y="653"/>
                  </a:lnTo>
                  <a:lnTo>
                    <a:pt x="320" y="653"/>
                  </a:lnTo>
                  <a:lnTo>
                    <a:pt x="320" y="659"/>
                  </a:lnTo>
                  <a:lnTo>
                    <a:pt x="314" y="659"/>
                  </a:lnTo>
                  <a:lnTo>
                    <a:pt x="314" y="666"/>
                  </a:lnTo>
                  <a:lnTo>
                    <a:pt x="320" y="666"/>
                  </a:lnTo>
                  <a:lnTo>
                    <a:pt x="320" y="672"/>
                  </a:lnTo>
                  <a:lnTo>
                    <a:pt x="314" y="672"/>
                  </a:lnTo>
                  <a:lnTo>
                    <a:pt x="307" y="672"/>
                  </a:lnTo>
                  <a:lnTo>
                    <a:pt x="301" y="672"/>
                  </a:lnTo>
                  <a:lnTo>
                    <a:pt x="301" y="666"/>
                  </a:lnTo>
                  <a:lnTo>
                    <a:pt x="295" y="659"/>
                  </a:lnTo>
                  <a:lnTo>
                    <a:pt x="295" y="653"/>
                  </a:lnTo>
                  <a:lnTo>
                    <a:pt x="288" y="653"/>
                  </a:lnTo>
                  <a:lnTo>
                    <a:pt x="282" y="653"/>
                  </a:lnTo>
                  <a:lnTo>
                    <a:pt x="282" y="646"/>
                  </a:lnTo>
                  <a:lnTo>
                    <a:pt x="282" y="640"/>
                  </a:lnTo>
                  <a:lnTo>
                    <a:pt x="282" y="634"/>
                  </a:lnTo>
                  <a:lnTo>
                    <a:pt x="275" y="627"/>
                  </a:lnTo>
                  <a:lnTo>
                    <a:pt x="269" y="621"/>
                  </a:lnTo>
                  <a:lnTo>
                    <a:pt x="269" y="608"/>
                  </a:lnTo>
                  <a:lnTo>
                    <a:pt x="263" y="595"/>
                  </a:lnTo>
                  <a:lnTo>
                    <a:pt x="256" y="582"/>
                  </a:lnTo>
                  <a:lnTo>
                    <a:pt x="256" y="576"/>
                  </a:lnTo>
                  <a:lnTo>
                    <a:pt x="250" y="570"/>
                  </a:lnTo>
                  <a:lnTo>
                    <a:pt x="237" y="563"/>
                  </a:lnTo>
                  <a:lnTo>
                    <a:pt x="231" y="557"/>
                  </a:lnTo>
                  <a:lnTo>
                    <a:pt x="224" y="550"/>
                  </a:lnTo>
                  <a:lnTo>
                    <a:pt x="211" y="550"/>
                  </a:lnTo>
                  <a:lnTo>
                    <a:pt x="199" y="544"/>
                  </a:lnTo>
                  <a:lnTo>
                    <a:pt x="192" y="538"/>
                  </a:lnTo>
                  <a:lnTo>
                    <a:pt x="186" y="538"/>
                  </a:lnTo>
                  <a:lnTo>
                    <a:pt x="186" y="531"/>
                  </a:lnTo>
                  <a:lnTo>
                    <a:pt x="179" y="512"/>
                  </a:lnTo>
                  <a:lnTo>
                    <a:pt x="173" y="512"/>
                  </a:lnTo>
                  <a:lnTo>
                    <a:pt x="173" y="506"/>
                  </a:lnTo>
                  <a:lnTo>
                    <a:pt x="167" y="499"/>
                  </a:lnTo>
                  <a:lnTo>
                    <a:pt x="154" y="499"/>
                  </a:lnTo>
                  <a:lnTo>
                    <a:pt x="135" y="493"/>
                  </a:lnTo>
                  <a:lnTo>
                    <a:pt x="128" y="486"/>
                  </a:lnTo>
                  <a:lnTo>
                    <a:pt x="122" y="486"/>
                  </a:lnTo>
                  <a:lnTo>
                    <a:pt x="122" y="480"/>
                  </a:lnTo>
                  <a:lnTo>
                    <a:pt x="115" y="480"/>
                  </a:lnTo>
                  <a:lnTo>
                    <a:pt x="109" y="480"/>
                  </a:lnTo>
                  <a:lnTo>
                    <a:pt x="103" y="474"/>
                  </a:lnTo>
                  <a:lnTo>
                    <a:pt x="96" y="474"/>
                  </a:lnTo>
                  <a:lnTo>
                    <a:pt x="90" y="474"/>
                  </a:lnTo>
                  <a:lnTo>
                    <a:pt x="83" y="467"/>
                  </a:lnTo>
                  <a:lnTo>
                    <a:pt x="77" y="467"/>
                  </a:lnTo>
                  <a:lnTo>
                    <a:pt x="71" y="461"/>
                  </a:lnTo>
                  <a:lnTo>
                    <a:pt x="64" y="461"/>
                  </a:lnTo>
                  <a:lnTo>
                    <a:pt x="64" y="454"/>
                  </a:lnTo>
                  <a:lnTo>
                    <a:pt x="58" y="448"/>
                  </a:lnTo>
                  <a:lnTo>
                    <a:pt x="58" y="435"/>
                  </a:lnTo>
                  <a:lnTo>
                    <a:pt x="58" y="422"/>
                  </a:lnTo>
                  <a:lnTo>
                    <a:pt x="51" y="403"/>
                  </a:lnTo>
                  <a:lnTo>
                    <a:pt x="51" y="397"/>
                  </a:lnTo>
                  <a:lnTo>
                    <a:pt x="51" y="390"/>
                  </a:lnTo>
                  <a:lnTo>
                    <a:pt x="58" y="390"/>
                  </a:lnTo>
                  <a:lnTo>
                    <a:pt x="58" y="384"/>
                  </a:lnTo>
                  <a:lnTo>
                    <a:pt x="64" y="384"/>
                  </a:lnTo>
                  <a:lnTo>
                    <a:pt x="64" y="377"/>
                  </a:lnTo>
                  <a:lnTo>
                    <a:pt x="58" y="371"/>
                  </a:lnTo>
                  <a:lnTo>
                    <a:pt x="64" y="371"/>
                  </a:lnTo>
                  <a:lnTo>
                    <a:pt x="64" y="365"/>
                  </a:lnTo>
                  <a:lnTo>
                    <a:pt x="64" y="358"/>
                  </a:lnTo>
                  <a:lnTo>
                    <a:pt x="64" y="352"/>
                  </a:lnTo>
                  <a:lnTo>
                    <a:pt x="58" y="352"/>
                  </a:lnTo>
                  <a:lnTo>
                    <a:pt x="64" y="345"/>
                  </a:lnTo>
                  <a:lnTo>
                    <a:pt x="64" y="339"/>
                  </a:lnTo>
                  <a:lnTo>
                    <a:pt x="64" y="333"/>
                  </a:lnTo>
                  <a:lnTo>
                    <a:pt x="71" y="333"/>
                  </a:lnTo>
                  <a:lnTo>
                    <a:pt x="71" y="326"/>
                  </a:lnTo>
                  <a:lnTo>
                    <a:pt x="77" y="326"/>
                  </a:lnTo>
                  <a:lnTo>
                    <a:pt x="77" y="320"/>
                  </a:lnTo>
                  <a:lnTo>
                    <a:pt x="83" y="320"/>
                  </a:lnTo>
                  <a:lnTo>
                    <a:pt x="83" y="313"/>
                  </a:lnTo>
                  <a:lnTo>
                    <a:pt x="90" y="313"/>
                  </a:lnTo>
                  <a:lnTo>
                    <a:pt x="90" y="307"/>
                  </a:lnTo>
                  <a:lnTo>
                    <a:pt x="96" y="307"/>
                  </a:lnTo>
                  <a:lnTo>
                    <a:pt x="96" y="301"/>
                  </a:lnTo>
                  <a:lnTo>
                    <a:pt x="103" y="301"/>
                  </a:lnTo>
                  <a:lnTo>
                    <a:pt x="103" y="294"/>
                  </a:lnTo>
                  <a:lnTo>
                    <a:pt x="109" y="294"/>
                  </a:lnTo>
                  <a:lnTo>
                    <a:pt x="109" y="288"/>
                  </a:lnTo>
                  <a:lnTo>
                    <a:pt x="109" y="281"/>
                  </a:lnTo>
                  <a:lnTo>
                    <a:pt x="109" y="275"/>
                  </a:lnTo>
                  <a:lnTo>
                    <a:pt x="103" y="269"/>
                  </a:lnTo>
                  <a:lnTo>
                    <a:pt x="103" y="262"/>
                  </a:lnTo>
                  <a:lnTo>
                    <a:pt x="103" y="256"/>
                  </a:lnTo>
                  <a:lnTo>
                    <a:pt x="103" y="249"/>
                  </a:lnTo>
                  <a:lnTo>
                    <a:pt x="103" y="243"/>
                  </a:lnTo>
                  <a:lnTo>
                    <a:pt x="103" y="237"/>
                  </a:lnTo>
                  <a:lnTo>
                    <a:pt x="109" y="237"/>
                  </a:lnTo>
                  <a:lnTo>
                    <a:pt x="109" y="230"/>
                  </a:lnTo>
                  <a:lnTo>
                    <a:pt x="115" y="224"/>
                  </a:lnTo>
                  <a:lnTo>
                    <a:pt x="115" y="217"/>
                  </a:lnTo>
                  <a:lnTo>
                    <a:pt x="115" y="211"/>
                  </a:lnTo>
                  <a:lnTo>
                    <a:pt x="122" y="211"/>
                  </a:lnTo>
                  <a:lnTo>
                    <a:pt x="122" y="205"/>
                  </a:lnTo>
                  <a:lnTo>
                    <a:pt x="122" y="198"/>
                  </a:lnTo>
                  <a:lnTo>
                    <a:pt x="122" y="192"/>
                  </a:lnTo>
                  <a:lnTo>
                    <a:pt x="122" y="185"/>
                  </a:lnTo>
                  <a:lnTo>
                    <a:pt x="115" y="185"/>
                  </a:lnTo>
                  <a:lnTo>
                    <a:pt x="115" y="179"/>
                  </a:lnTo>
                  <a:lnTo>
                    <a:pt x="122" y="173"/>
                  </a:lnTo>
                  <a:lnTo>
                    <a:pt x="122" y="166"/>
                  </a:lnTo>
                  <a:lnTo>
                    <a:pt x="122" y="160"/>
                  </a:lnTo>
                  <a:lnTo>
                    <a:pt x="128" y="160"/>
                  </a:lnTo>
                  <a:lnTo>
                    <a:pt x="135" y="153"/>
                  </a:lnTo>
                  <a:lnTo>
                    <a:pt x="141" y="153"/>
                  </a:lnTo>
                  <a:lnTo>
                    <a:pt x="141" y="147"/>
                  </a:lnTo>
                  <a:lnTo>
                    <a:pt x="147" y="147"/>
                  </a:lnTo>
                  <a:lnTo>
                    <a:pt x="154" y="147"/>
                  </a:lnTo>
                  <a:lnTo>
                    <a:pt x="160" y="147"/>
                  </a:lnTo>
                  <a:lnTo>
                    <a:pt x="160" y="141"/>
                  </a:lnTo>
                  <a:lnTo>
                    <a:pt x="160" y="134"/>
                  </a:lnTo>
                  <a:lnTo>
                    <a:pt x="160" y="128"/>
                  </a:lnTo>
                  <a:lnTo>
                    <a:pt x="160" y="121"/>
                  </a:lnTo>
                  <a:lnTo>
                    <a:pt x="154" y="121"/>
                  </a:lnTo>
                  <a:lnTo>
                    <a:pt x="154" y="115"/>
                  </a:lnTo>
                  <a:lnTo>
                    <a:pt x="154" y="102"/>
                  </a:lnTo>
                  <a:lnTo>
                    <a:pt x="154" y="96"/>
                  </a:lnTo>
                  <a:lnTo>
                    <a:pt x="154" y="77"/>
                  </a:lnTo>
                  <a:lnTo>
                    <a:pt x="154" y="70"/>
                  </a:lnTo>
                  <a:lnTo>
                    <a:pt x="154" y="57"/>
                  </a:lnTo>
                  <a:lnTo>
                    <a:pt x="154" y="51"/>
                  </a:lnTo>
                  <a:lnTo>
                    <a:pt x="147" y="45"/>
                  </a:lnTo>
                  <a:lnTo>
                    <a:pt x="141" y="38"/>
                  </a:lnTo>
                  <a:lnTo>
                    <a:pt x="135" y="38"/>
                  </a:lnTo>
                  <a:lnTo>
                    <a:pt x="122" y="32"/>
                  </a:lnTo>
                  <a:lnTo>
                    <a:pt x="115" y="32"/>
                  </a:lnTo>
                  <a:lnTo>
                    <a:pt x="103" y="25"/>
                  </a:lnTo>
                  <a:lnTo>
                    <a:pt x="96" y="32"/>
                  </a:lnTo>
                  <a:lnTo>
                    <a:pt x="83" y="32"/>
                  </a:lnTo>
                  <a:lnTo>
                    <a:pt x="77" y="32"/>
                  </a:lnTo>
                  <a:lnTo>
                    <a:pt x="71" y="38"/>
                  </a:lnTo>
                  <a:lnTo>
                    <a:pt x="64" y="38"/>
                  </a:lnTo>
                  <a:lnTo>
                    <a:pt x="58" y="38"/>
                  </a:lnTo>
                  <a:lnTo>
                    <a:pt x="51" y="45"/>
                  </a:lnTo>
                  <a:lnTo>
                    <a:pt x="45" y="45"/>
                  </a:lnTo>
                  <a:lnTo>
                    <a:pt x="38" y="38"/>
                  </a:lnTo>
                  <a:lnTo>
                    <a:pt x="32" y="38"/>
                  </a:lnTo>
                  <a:lnTo>
                    <a:pt x="26" y="38"/>
                  </a:lnTo>
                  <a:lnTo>
                    <a:pt x="26" y="32"/>
                  </a:lnTo>
                  <a:lnTo>
                    <a:pt x="19" y="32"/>
                  </a:lnTo>
                  <a:lnTo>
                    <a:pt x="13" y="25"/>
                  </a:lnTo>
                  <a:lnTo>
                    <a:pt x="6" y="25"/>
                  </a:lnTo>
                  <a:lnTo>
                    <a:pt x="0" y="25"/>
                  </a:lnTo>
                  <a:lnTo>
                    <a:pt x="0" y="32"/>
                  </a:lnTo>
                  <a:lnTo>
                    <a:pt x="0" y="25"/>
                  </a:lnTo>
                  <a:lnTo>
                    <a:pt x="0" y="19"/>
                  </a:lnTo>
                  <a:lnTo>
                    <a:pt x="0" y="13"/>
                  </a:lnTo>
                  <a:lnTo>
                    <a:pt x="0" y="6"/>
                  </a:lnTo>
                  <a:lnTo>
                    <a:pt x="0" y="0"/>
                  </a:lnTo>
                  <a:lnTo>
                    <a:pt x="6" y="0"/>
                  </a:lnTo>
                  <a:lnTo>
                    <a:pt x="19" y="0"/>
                  </a:lnTo>
                  <a:lnTo>
                    <a:pt x="32" y="6"/>
                  </a:lnTo>
                  <a:lnTo>
                    <a:pt x="38" y="6"/>
                  </a:lnTo>
                  <a:lnTo>
                    <a:pt x="45" y="6"/>
                  </a:lnTo>
                  <a:lnTo>
                    <a:pt x="64" y="13"/>
                  </a:lnTo>
                  <a:lnTo>
                    <a:pt x="77" y="13"/>
                  </a:lnTo>
                  <a:lnTo>
                    <a:pt x="96" y="19"/>
                  </a:lnTo>
                  <a:lnTo>
                    <a:pt x="103" y="19"/>
                  </a:lnTo>
                  <a:lnTo>
                    <a:pt x="115" y="19"/>
                  </a:lnTo>
                  <a:lnTo>
                    <a:pt x="141" y="25"/>
                  </a:lnTo>
                  <a:lnTo>
                    <a:pt x="160" y="32"/>
                  </a:lnTo>
                  <a:lnTo>
                    <a:pt x="186" y="32"/>
                  </a:lnTo>
                  <a:lnTo>
                    <a:pt x="205" y="38"/>
                  </a:lnTo>
                  <a:lnTo>
                    <a:pt x="211" y="45"/>
                  </a:lnTo>
                  <a:lnTo>
                    <a:pt x="218" y="45"/>
                  </a:lnTo>
                  <a:lnTo>
                    <a:pt x="250" y="51"/>
                  </a:lnTo>
                  <a:lnTo>
                    <a:pt x="288" y="57"/>
                  </a:lnTo>
                  <a:lnTo>
                    <a:pt x="327" y="64"/>
                  </a:lnTo>
                  <a:lnTo>
                    <a:pt x="352" y="70"/>
                  </a:lnTo>
                  <a:lnTo>
                    <a:pt x="371" y="70"/>
                  </a:lnTo>
                  <a:lnTo>
                    <a:pt x="391" y="77"/>
                  </a:lnTo>
                  <a:lnTo>
                    <a:pt x="410" y="77"/>
                  </a:lnTo>
                  <a:lnTo>
                    <a:pt x="474" y="96"/>
                  </a:lnTo>
                  <a:lnTo>
                    <a:pt x="487" y="96"/>
                  </a:lnTo>
                  <a:lnTo>
                    <a:pt x="500" y="96"/>
                  </a:lnTo>
                  <a:lnTo>
                    <a:pt x="519" y="102"/>
                  </a:lnTo>
                  <a:lnTo>
                    <a:pt x="589" y="115"/>
                  </a:lnTo>
                  <a:lnTo>
                    <a:pt x="589" y="121"/>
                  </a:lnTo>
                  <a:lnTo>
                    <a:pt x="589" y="128"/>
                  </a:lnTo>
                  <a:lnTo>
                    <a:pt x="583" y="128"/>
                  </a:lnTo>
                  <a:lnTo>
                    <a:pt x="583" y="134"/>
                  </a:lnTo>
                  <a:lnTo>
                    <a:pt x="589" y="134"/>
                  </a:lnTo>
                  <a:lnTo>
                    <a:pt x="596" y="134"/>
                  </a:lnTo>
                  <a:lnTo>
                    <a:pt x="596" y="141"/>
                  </a:lnTo>
                  <a:lnTo>
                    <a:pt x="596" y="147"/>
                  </a:lnTo>
                  <a:lnTo>
                    <a:pt x="602" y="147"/>
                  </a:lnTo>
                  <a:lnTo>
                    <a:pt x="602" y="153"/>
                  </a:lnTo>
                  <a:lnTo>
                    <a:pt x="596" y="153"/>
                  </a:lnTo>
                  <a:lnTo>
                    <a:pt x="596" y="160"/>
                  </a:lnTo>
                  <a:lnTo>
                    <a:pt x="596" y="166"/>
                  </a:lnTo>
                  <a:lnTo>
                    <a:pt x="596" y="173"/>
                  </a:lnTo>
                  <a:lnTo>
                    <a:pt x="596" y="179"/>
                  </a:lnTo>
                  <a:lnTo>
                    <a:pt x="589" y="179"/>
                  </a:lnTo>
                  <a:lnTo>
                    <a:pt x="589" y="185"/>
                  </a:lnTo>
                  <a:lnTo>
                    <a:pt x="583" y="185"/>
                  </a:lnTo>
                  <a:lnTo>
                    <a:pt x="589" y="185"/>
                  </a:lnTo>
                  <a:lnTo>
                    <a:pt x="589" y="192"/>
                  </a:lnTo>
                  <a:lnTo>
                    <a:pt x="596" y="192"/>
                  </a:lnTo>
                  <a:lnTo>
                    <a:pt x="666" y="153"/>
                  </a:lnTo>
                  <a:lnTo>
                    <a:pt x="679" y="147"/>
                  </a:lnTo>
                  <a:lnTo>
                    <a:pt x="730" y="128"/>
                  </a:lnTo>
                  <a:lnTo>
                    <a:pt x="781" y="128"/>
                  </a:lnTo>
                  <a:lnTo>
                    <a:pt x="801" y="128"/>
                  </a:lnTo>
                  <a:lnTo>
                    <a:pt x="826" y="128"/>
                  </a:lnTo>
                  <a:lnTo>
                    <a:pt x="903" y="128"/>
                  </a:lnTo>
                  <a:lnTo>
                    <a:pt x="916" y="128"/>
                  </a:lnTo>
                  <a:lnTo>
                    <a:pt x="941" y="128"/>
                  </a:lnTo>
                  <a:lnTo>
                    <a:pt x="948" y="128"/>
                  </a:lnTo>
                  <a:lnTo>
                    <a:pt x="967" y="128"/>
                  </a:lnTo>
                  <a:lnTo>
                    <a:pt x="948" y="192"/>
                  </a:lnTo>
                  <a:lnTo>
                    <a:pt x="954" y="211"/>
                  </a:lnTo>
                  <a:lnTo>
                    <a:pt x="954" y="237"/>
                  </a:lnTo>
                  <a:lnTo>
                    <a:pt x="935" y="256"/>
                  </a:lnTo>
                  <a:lnTo>
                    <a:pt x="935" y="294"/>
                  </a:lnTo>
                  <a:lnTo>
                    <a:pt x="922" y="307"/>
                  </a:lnTo>
                  <a:lnTo>
                    <a:pt x="884" y="352"/>
                  </a:lnTo>
                  <a:lnTo>
                    <a:pt x="865" y="377"/>
                  </a:lnTo>
                  <a:lnTo>
                    <a:pt x="858" y="403"/>
                  </a:lnTo>
                  <a:lnTo>
                    <a:pt x="865" y="448"/>
                  </a:lnTo>
                  <a:lnTo>
                    <a:pt x="865" y="467"/>
                  </a:lnTo>
                  <a:lnTo>
                    <a:pt x="865" y="512"/>
                  </a:lnTo>
                  <a:lnTo>
                    <a:pt x="845" y="570"/>
                  </a:lnTo>
                  <a:lnTo>
                    <a:pt x="839" y="685"/>
                  </a:lnTo>
                  <a:lnTo>
                    <a:pt x="845" y="698"/>
                  </a:lnTo>
                  <a:lnTo>
                    <a:pt x="961" y="774"/>
                  </a:lnTo>
                  <a:lnTo>
                    <a:pt x="1044" y="838"/>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pPr algn="ctr">
                <a:lnSpc>
                  <a:spcPct val="107000"/>
                </a:lnSpc>
                <a:spcAft>
                  <a:spcPts val="800"/>
                </a:spcAft>
              </a:pPr>
              <a:r>
                <a:rPr lang="fr-FR" sz="1100" noProof="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56" name="Freeform 227">
              <a:extLst>
                <a:ext uri="{FF2B5EF4-FFF2-40B4-BE49-F238E27FC236}">
                  <a16:creationId xmlns:a16="http://schemas.microsoft.com/office/drawing/2014/main" id="{B7BD10D0-C0AB-844A-3CD9-C191CDF19A25}"/>
                </a:ext>
              </a:extLst>
            </p:cNvPr>
            <p:cNvSpPr>
              <a:spLocks/>
            </p:cNvSpPr>
            <p:nvPr/>
          </p:nvSpPr>
          <p:spPr bwMode="gray">
            <a:xfrm>
              <a:off x="3977881" y="2977587"/>
              <a:ext cx="752447" cy="931534"/>
            </a:xfrm>
            <a:custGeom>
              <a:avLst/>
              <a:gdLst>
                <a:gd name="T0" fmla="*/ 967 w 1166"/>
                <a:gd name="T1" fmla="*/ 864 h 1293"/>
                <a:gd name="T2" fmla="*/ 788 w 1166"/>
                <a:gd name="T3" fmla="*/ 877 h 1293"/>
                <a:gd name="T4" fmla="*/ 788 w 1166"/>
                <a:gd name="T5" fmla="*/ 922 h 1293"/>
                <a:gd name="T6" fmla="*/ 807 w 1166"/>
                <a:gd name="T7" fmla="*/ 980 h 1293"/>
                <a:gd name="T8" fmla="*/ 813 w 1166"/>
                <a:gd name="T9" fmla="*/ 1005 h 1293"/>
                <a:gd name="T10" fmla="*/ 820 w 1166"/>
                <a:gd name="T11" fmla="*/ 1044 h 1293"/>
                <a:gd name="T12" fmla="*/ 807 w 1166"/>
                <a:gd name="T13" fmla="*/ 1088 h 1293"/>
                <a:gd name="T14" fmla="*/ 807 w 1166"/>
                <a:gd name="T15" fmla="*/ 1146 h 1293"/>
                <a:gd name="T16" fmla="*/ 769 w 1166"/>
                <a:gd name="T17" fmla="*/ 1191 h 1293"/>
                <a:gd name="T18" fmla="*/ 724 w 1166"/>
                <a:gd name="T19" fmla="*/ 1217 h 1293"/>
                <a:gd name="T20" fmla="*/ 647 w 1166"/>
                <a:gd name="T21" fmla="*/ 1229 h 1293"/>
                <a:gd name="T22" fmla="*/ 583 w 1166"/>
                <a:gd name="T23" fmla="*/ 1229 h 1293"/>
                <a:gd name="T24" fmla="*/ 525 w 1166"/>
                <a:gd name="T25" fmla="*/ 1217 h 1293"/>
                <a:gd name="T26" fmla="*/ 461 w 1166"/>
                <a:gd name="T27" fmla="*/ 1236 h 1293"/>
                <a:gd name="T28" fmla="*/ 397 w 1166"/>
                <a:gd name="T29" fmla="*/ 1229 h 1293"/>
                <a:gd name="T30" fmla="*/ 307 w 1166"/>
                <a:gd name="T31" fmla="*/ 1268 h 1293"/>
                <a:gd name="T32" fmla="*/ 250 w 1166"/>
                <a:gd name="T33" fmla="*/ 1287 h 1293"/>
                <a:gd name="T34" fmla="*/ 211 w 1166"/>
                <a:gd name="T35" fmla="*/ 1236 h 1293"/>
                <a:gd name="T36" fmla="*/ 205 w 1166"/>
                <a:gd name="T37" fmla="*/ 1165 h 1293"/>
                <a:gd name="T38" fmla="*/ 199 w 1166"/>
                <a:gd name="T39" fmla="*/ 1095 h 1293"/>
                <a:gd name="T40" fmla="*/ 211 w 1166"/>
                <a:gd name="T41" fmla="*/ 1031 h 1293"/>
                <a:gd name="T42" fmla="*/ 231 w 1166"/>
                <a:gd name="T43" fmla="*/ 992 h 1293"/>
                <a:gd name="T44" fmla="*/ 282 w 1166"/>
                <a:gd name="T45" fmla="*/ 941 h 1293"/>
                <a:gd name="T46" fmla="*/ 327 w 1166"/>
                <a:gd name="T47" fmla="*/ 896 h 1293"/>
                <a:gd name="T48" fmla="*/ 301 w 1166"/>
                <a:gd name="T49" fmla="*/ 839 h 1293"/>
                <a:gd name="T50" fmla="*/ 256 w 1166"/>
                <a:gd name="T51" fmla="*/ 794 h 1293"/>
                <a:gd name="T52" fmla="*/ 231 w 1166"/>
                <a:gd name="T53" fmla="*/ 743 h 1293"/>
                <a:gd name="T54" fmla="*/ 186 w 1166"/>
                <a:gd name="T55" fmla="*/ 711 h 1293"/>
                <a:gd name="T56" fmla="*/ 147 w 1166"/>
                <a:gd name="T57" fmla="*/ 679 h 1293"/>
                <a:gd name="T58" fmla="*/ 109 w 1166"/>
                <a:gd name="T59" fmla="*/ 647 h 1293"/>
                <a:gd name="T60" fmla="*/ 19 w 1166"/>
                <a:gd name="T61" fmla="*/ 538 h 1293"/>
                <a:gd name="T62" fmla="*/ 13 w 1166"/>
                <a:gd name="T63" fmla="*/ 499 h 1293"/>
                <a:gd name="T64" fmla="*/ 19 w 1166"/>
                <a:gd name="T65" fmla="*/ 474 h 1293"/>
                <a:gd name="T66" fmla="*/ 58 w 1166"/>
                <a:gd name="T67" fmla="*/ 480 h 1293"/>
                <a:gd name="T68" fmla="*/ 77 w 1166"/>
                <a:gd name="T69" fmla="*/ 455 h 1293"/>
                <a:gd name="T70" fmla="*/ 115 w 1166"/>
                <a:gd name="T71" fmla="*/ 448 h 1293"/>
                <a:gd name="T72" fmla="*/ 135 w 1166"/>
                <a:gd name="T73" fmla="*/ 397 h 1293"/>
                <a:gd name="T74" fmla="*/ 173 w 1166"/>
                <a:gd name="T75" fmla="*/ 391 h 1293"/>
                <a:gd name="T76" fmla="*/ 199 w 1166"/>
                <a:gd name="T77" fmla="*/ 352 h 1293"/>
                <a:gd name="T78" fmla="*/ 231 w 1166"/>
                <a:gd name="T79" fmla="*/ 314 h 1293"/>
                <a:gd name="T80" fmla="*/ 256 w 1166"/>
                <a:gd name="T81" fmla="*/ 288 h 1293"/>
                <a:gd name="T82" fmla="*/ 288 w 1166"/>
                <a:gd name="T83" fmla="*/ 263 h 1293"/>
                <a:gd name="T84" fmla="*/ 314 w 1166"/>
                <a:gd name="T85" fmla="*/ 231 h 1293"/>
                <a:gd name="T86" fmla="*/ 359 w 1166"/>
                <a:gd name="T87" fmla="*/ 231 h 1293"/>
                <a:gd name="T88" fmla="*/ 384 w 1166"/>
                <a:gd name="T89" fmla="*/ 250 h 1293"/>
                <a:gd name="T90" fmla="*/ 423 w 1166"/>
                <a:gd name="T91" fmla="*/ 275 h 1293"/>
                <a:gd name="T92" fmla="*/ 474 w 1166"/>
                <a:gd name="T93" fmla="*/ 275 h 1293"/>
                <a:gd name="T94" fmla="*/ 512 w 1166"/>
                <a:gd name="T95" fmla="*/ 269 h 1293"/>
                <a:gd name="T96" fmla="*/ 551 w 1166"/>
                <a:gd name="T97" fmla="*/ 237 h 1293"/>
                <a:gd name="T98" fmla="*/ 576 w 1166"/>
                <a:gd name="T99" fmla="*/ 205 h 1293"/>
                <a:gd name="T100" fmla="*/ 564 w 1166"/>
                <a:gd name="T101" fmla="*/ 122 h 1293"/>
                <a:gd name="T102" fmla="*/ 640 w 1166"/>
                <a:gd name="T103" fmla="*/ 19 h 1293"/>
                <a:gd name="T104" fmla="*/ 743 w 1166"/>
                <a:gd name="T105" fmla="*/ 45 h 1293"/>
                <a:gd name="T106" fmla="*/ 788 w 1166"/>
                <a:gd name="T107" fmla="*/ 58 h 1293"/>
                <a:gd name="T108" fmla="*/ 871 w 1166"/>
                <a:gd name="T109" fmla="*/ 45 h 1293"/>
                <a:gd name="T110" fmla="*/ 941 w 1166"/>
                <a:gd name="T111" fmla="*/ 0 h 1293"/>
                <a:gd name="T112" fmla="*/ 1127 w 1166"/>
                <a:gd name="T113" fmla="*/ 179 h 1293"/>
                <a:gd name="T114" fmla="*/ 1166 w 1166"/>
                <a:gd name="T115" fmla="*/ 749 h 1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66" h="1293">
                  <a:moveTo>
                    <a:pt x="1140" y="858"/>
                  </a:moveTo>
                  <a:lnTo>
                    <a:pt x="1108" y="858"/>
                  </a:lnTo>
                  <a:lnTo>
                    <a:pt x="1102" y="858"/>
                  </a:lnTo>
                  <a:lnTo>
                    <a:pt x="1082" y="864"/>
                  </a:lnTo>
                  <a:lnTo>
                    <a:pt x="1070" y="864"/>
                  </a:lnTo>
                  <a:lnTo>
                    <a:pt x="1057" y="864"/>
                  </a:lnTo>
                  <a:lnTo>
                    <a:pt x="1050" y="864"/>
                  </a:lnTo>
                  <a:lnTo>
                    <a:pt x="1031" y="864"/>
                  </a:lnTo>
                  <a:lnTo>
                    <a:pt x="1005" y="864"/>
                  </a:lnTo>
                  <a:lnTo>
                    <a:pt x="993" y="864"/>
                  </a:lnTo>
                  <a:lnTo>
                    <a:pt x="967" y="864"/>
                  </a:lnTo>
                  <a:lnTo>
                    <a:pt x="954" y="864"/>
                  </a:lnTo>
                  <a:lnTo>
                    <a:pt x="922" y="864"/>
                  </a:lnTo>
                  <a:lnTo>
                    <a:pt x="909" y="864"/>
                  </a:lnTo>
                  <a:lnTo>
                    <a:pt x="871" y="864"/>
                  </a:lnTo>
                  <a:lnTo>
                    <a:pt x="826" y="858"/>
                  </a:lnTo>
                  <a:lnTo>
                    <a:pt x="801" y="858"/>
                  </a:lnTo>
                  <a:lnTo>
                    <a:pt x="801" y="864"/>
                  </a:lnTo>
                  <a:lnTo>
                    <a:pt x="794" y="864"/>
                  </a:lnTo>
                  <a:lnTo>
                    <a:pt x="794" y="871"/>
                  </a:lnTo>
                  <a:lnTo>
                    <a:pt x="788" y="871"/>
                  </a:lnTo>
                  <a:lnTo>
                    <a:pt x="788" y="877"/>
                  </a:lnTo>
                  <a:lnTo>
                    <a:pt x="794" y="877"/>
                  </a:lnTo>
                  <a:lnTo>
                    <a:pt x="794" y="884"/>
                  </a:lnTo>
                  <a:lnTo>
                    <a:pt x="788" y="884"/>
                  </a:lnTo>
                  <a:lnTo>
                    <a:pt x="788" y="890"/>
                  </a:lnTo>
                  <a:lnTo>
                    <a:pt x="788" y="896"/>
                  </a:lnTo>
                  <a:lnTo>
                    <a:pt x="794" y="896"/>
                  </a:lnTo>
                  <a:lnTo>
                    <a:pt x="794" y="903"/>
                  </a:lnTo>
                  <a:lnTo>
                    <a:pt x="788" y="903"/>
                  </a:lnTo>
                  <a:lnTo>
                    <a:pt x="788" y="909"/>
                  </a:lnTo>
                  <a:lnTo>
                    <a:pt x="788" y="916"/>
                  </a:lnTo>
                  <a:lnTo>
                    <a:pt x="788" y="922"/>
                  </a:lnTo>
                  <a:lnTo>
                    <a:pt x="794" y="928"/>
                  </a:lnTo>
                  <a:lnTo>
                    <a:pt x="794" y="935"/>
                  </a:lnTo>
                  <a:lnTo>
                    <a:pt x="801" y="935"/>
                  </a:lnTo>
                  <a:lnTo>
                    <a:pt x="801" y="941"/>
                  </a:lnTo>
                  <a:lnTo>
                    <a:pt x="801" y="948"/>
                  </a:lnTo>
                  <a:lnTo>
                    <a:pt x="801" y="954"/>
                  </a:lnTo>
                  <a:lnTo>
                    <a:pt x="801" y="960"/>
                  </a:lnTo>
                  <a:lnTo>
                    <a:pt x="807" y="960"/>
                  </a:lnTo>
                  <a:lnTo>
                    <a:pt x="807" y="967"/>
                  </a:lnTo>
                  <a:lnTo>
                    <a:pt x="807" y="973"/>
                  </a:lnTo>
                  <a:lnTo>
                    <a:pt x="807" y="980"/>
                  </a:lnTo>
                  <a:lnTo>
                    <a:pt x="801" y="980"/>
                  </a:lnTo>
                  <a:lnTo>
                    <a:pt x="801" y="973"/>
                  </a:lnTo>
                  <a:lnTo>
                    <a:pt x="801" y="980"/>
                  </a:lnTo>
                  <a:lnTo>
                    <a:pt x="801" y="986"/>
                  </a:lnTo>
                  <a:lnTo>
                    <a:pt x="807" y="986"/>
                  </a:lnTo>
                  <a:lnTo>
                    <a:pt x="807" y="992"/>
                  </a:lnTo>
                  <a:lnTo>
                    <a:pt x="801" y="992"/>
                  </a:lnTo>
                  <a:lnTo>
                    <a:pt x="801" y="999"/>
                  </a:lnTo>
                  <a:lnTo>
                    <a:pt x="807" y="999"/>
                  </a:lnTo>
                  <a:lnTo>
                    <a:pt x="813" y="999"/>
                  </a:lnTo>
                  <a:lnTo>
                    <a:pt x="813" y="1005"/>
                  </a:lnTo>
                  <a:lnTo>
                    <a:pt x="807" y="1005"/>
                  </a:lnTo>
                  <a:lnTo>
                    <a:pt x="813" y="1005"/>
                  </a:lnTo>
                  <a:lnTo>
                    <a:pt x="820" y="1005"/>
                  </a:lnTo>
                  <a:lnTo>
                    <a:pt x="820" y="1012"/>
                  </a:lnTo>
                  <a:lnTo>
                    <a:pt x="813" y="1012"/>
                  </a:lnTo>
                  <a:lnTo>
                    <a:pt x="813" y="1018"/>
                  </a:lnTo>
                  <a:lnTo>
                    <a:pt x="813" y="1024"/>
                  </a:lnTo>
                  <a:lnTo>
                    <a:pt x="813" y="1031"/>
                  </a:lnTo>
                  <a:lnTo>
                    <a:pt x="813" y="1037"/>
                  </a:lnTo>
                  <a:lnTo>
                    <a:pt x="820" y="1037"/>
                  </a:lnTo>
                  <a:lnTo>
                    <a:pt x="820" y="1044"/>
                  </a:lnTo>
                  <a:lnTo>
                    <a:pt x="813" y="1050"/>
                  </a:lnTo>
                  <a:lnTo>
                    <a:pt x="820" y="1050"/>
                  </a:lnTo>
                  <a:lnTo>
                    <a:pt x="820" y="1056"/>
                  </a:lnTo>
                  <a:lnTo>
                    <a:pt x="813" y="1056"/>
                  </a:lnTo>
                  <a:lnTo>
                    <a:pt x="813" y="1063"/>
                  </a:lnTo>
                  <a:lnTo>
                    <a:pt x="807" y="1063"/>
                  </a:lnTo>
                  <a:lnTo>
                    <a:pt x="807" y="1069"/>
                  </a:lnTo>
                  <a:lnTo>
                    <a:pt x="813" y="1076"/>
                  </a:lnTo>
                  <a:lnTo>
                    <a:pt x="813" y="1082"/>
                  </a:lnTo>
                  <a:lnTo>
                    <a:pt x="813" y="1088"/>
                  </a:lnTo>
                  <a:lnTo>
                    <a:pt x="807" y="1088"/>
                  </a:lnTo>
                  <a:lnTo>
                    <a:pt x="807" y="1095"/>
                  </a:lnTo>
                  <a:lnTo>
                    <a:pt x="813" y="1101"/>
                  </a:lnTo>
                  <a:lnTo>
                    <a:pt x="807" y="1108"/>
                  </a:lnTo>
                  <a:lnTo>
                    <a:pt x="807" y="1114"/>
                  </a:lnTo>
                  <a:lnTo>
                    <a:pt x="813" y="1114"/>
                  </a:lnTo>
                  <a:lnTo>
                    <a:pt x="813" y="1120"/>
                  </a:lnTo>
                  <a:lnTo>
                    <a:pt x="813" y="1127"/>
                  </a:lnTo>
                  <a:lnTo>
                    <a:pt x="813" y="1133"/>
                  </a:lnTo>
                  <a:lnTo>
                    <a:pt x="807" y="1133"/>
                  </a:lnTo>
                  <a:lnTo>
                    <a:pt x="807" y="1140"/>
                  </a:lnTo>
                  <a:lnTo>
                    <a:pt x="807" y="1146"/>
                  </a:lnTo>
                  <a:lnTo>
                    <a:pt x="807" y="1152"/>
                  </a:lnTo>
                  <a:lnTo>
                    <a:pt x="801" y="1159"/>
                  </a:lnTo>
                  <a:lnTo>
                    <a:pt x="794" y="1159"/>
                  </a:lnTo>
                  <a:lnTo>
                    <a:pt x="794" y="1165"/>
                  </a:lnTo>
                  <a:lnTo>
                    <a:pt x="794" y="1172"/>
                  </a:lnTo>
                  <a:lnTo>
                    <a:pt x="788" y="1172"/>
                  </a:lnTo>
                  <a:lnTo>
                    <a:pt x="781" y="1172"/>
                  </a:lnTo>
                  <a:lnTo>
                    <a:pt x="781" y="1178"/>
                  </a:lnTo>
                  <a:lnTo>
                    <a:pt x="775" y="1178"/>
                  </a:lnTo>
                  <a:lnTo>
                    <a:pt x="775" y="1184"/>
                  </a:lnTo>
                  <a:lnTo>
                    <a:pt x="769" y="1191"/>
                  </a:lnTo>
                  <a:lnTo>
                    <a:pt x="762" y="1191"/>
                  </a:lnTo>
                  <a:lnTo>
                    <a:pt x="756" y="1191"/>
                  </a:lnTo>
                  <a:lnTo>
                    <a:pt x="756" y="1197"/>
                  </a:lnTo>
                  <a:lnTo>
                    <a:pt x="749" y="1197"/>
                  </a:lnTo>
                  <a:lnTo>
                    <a:pt x="743" y="1197"/>
                  </a:lnTo>
                  <a:lnTo>
                    <a:pt x="743" y="1204"/>
                  </a:lnTo>
                  <a:lnTo>
                    <a:pt x="737" y="1204"/>
                  </a:lnTo>
                  <a:lnTo>
                    <a:pt x="737" y="1210"/>
                  </a:lnTo>
                  <a:lnTo>
                    <a:pt x="730" y="1210"/>
                  </a:lnTo>
                  <a:lnTo>
                    <a:pt x="730" y="1217"/>
                  </a:lnTo>
                  <a:lnTo>
                    <a:pt x="724" y="1217"/>
                  </a:lnTo>
                  <a:lnTo>
                    <a:pt x="717" y="1217"/>
                  </a:lnTo>
                  <a:lnTo>
                    <a:pt x="711" y="1217"/>
                  </a:lnTo>
                  <a:lnTo>
                    <a:pt x="698" y="1223"/>
                  </a:lnTo>
                  <a:lnTo>
                    <a:pt x="692" y="1223"/>
                  </a:lnTo>
                  <a:lnTo>
                    <a:pt x="685" y="1223"/>
                  </a:lnTo>
                  <a:lnTo>
                    <a:pt x="679" y="1223"/>
                  </a:lnTo>
                  <a:lnTo>
                    <a:pt x="672" y="1223"/>
                  </a:lnTo>
                  <a:lnTo>
                    <a:pt x="666" y="1229"/>
                  </a:lnTo>
                  <a:lnTo>
                    <a:pt x="660" y="1229"/>
                  </a:lnTo>
                  <a:lnTo>
                    <a:pt x="653" y="1229"/>
                  </a:lnTo>
                  <a:lnTo>
                    <a:pt x="647" y="1229"/>
                  </a:lnTo>
                  <a:lnTo>
                    <a:pt x="640" y="1229"/>
                  </a:lnTo>
                  <a:lnTo>
                    <a:pt x="634" y="1229"/>
                  </a:lnTo>
                  <a:lnTo>
                    <a:pt x="621" y="1229"/>
                  </a:lnTo>
                  <a:lnTo>
                    <a:pt x="615" y="1229"/>
                  </a:lnTo>
                  <a:lnTo>
                    <a:pt x="608" y="1236"/>
                  </a:lnTo>
                  <a:lnTo>
                    <a:pt x="608" y="1242"/>
                  </a:lnTo>
                  <a:lnTo>
                    <a:pt x="602" y="1242"/>
                  </a:lnTo>
                  <a:lnTo>
                    <a:pt x="602" y="1236"/>
                  </a:lnTo>
                  <a:lnTo>
                    <a:pt x="596" y="1236"/>
                  </a:lnTo>
                  <a:lnTo>
                    <a:pt x="589" y="1229"/>
                  </a:lnTo>
                  <a:lnTo>
                    <a:pt x="583" y="1229"/>
                  </a:lnTo>
                  <a:lnTo>
                    <a:pt x="583" y="1223"/>
                  </a:lnTo>
                  <a:lnTo>
                    <a:pt x="576" y="1223"/>
                  </a:lnTo>
                  <a:lnTo>
                    <a:pt x="564" y="1223"/>
                  </a:lnTo>
                  <a:lnTo>
                    <a:pt x="557" y="1223"/>
                  </a:lnTo>
                  <a:lnTo>
                    <a:pt x="551" y="1223"/>
                  </a:lnTo>
                  <a:lnTo>
                    <a:pt x="544" y="1217"/>
                  </a:lnTo>
                  <a:lnTo>
                    <a:pt x="538" y="1217"/>
                  </a:lnTo>
                  <a:lnTo>
                    <a:pt x="538" y="1210"/>
                  </a:lnTo>
                  <a:lnTo>
                    <a:pt x="538" y="1217"/>
                  </a:lnTo>
                  <a:lnTo>
                    <a:pt x="532" y="1217"/>
                  </a:lnTo>
                  <a:lnTo>
                    <a:pt x="525" y="1217"/>
                  </a:lnTo>
                  <a:lnTo>
                    <a:pt x="519" y="1223"/>
                  </a:lnTo>
                  <a:lnTo>
                    <a:pt x="512" y="1223"/>
                  </a:lnTo>
                  <a:lnTo>
                    <a:pt x="506" y="1223"/>
                  </a:lnTo>
                  <a:lnTo>
                    <a:pt x="500" y="1223"/>
                  </a:lnTo>
                  <a:lnTo>
                    <a:pt x="493" y="1223"/>
                  </a:lnTo>
                  <a:lnTo>
                    <a:pt x="487" y="1223"/>
                  </a:lnTo>
                  <a:lnTo>
                    <a:pt x="480" y="1223"/>
                  </a:lnTo>
                  <a:lnTo>
                    <a:pt x="474" y="1223"/>
                  </a:lnTo>
                  <a:lnTo>
                    <a:pt x="474" y="1229"/>
                  </a:lnTo>
                  <a:lnTo>
                    <a:pt x="468" y="1229"/>
                  </a:lnTo>
                  <a:lnTo>
                    <a:pt x="461" y="1236"/>
                  </a:lnTo>
                  <a:lnTo>
                    <a:pt x="455" y="1236"/>
                  </a:lnTo>
                  <a:lnTo>
                    <a:pt x="442" y="1236"/>
                  </a:lnTo>
                  <a:lnTo>
                    <a:pt x="436" y="1229"/>
                  </a:lnTo>
                  <a:lnTo>
                    <a:pt x="429" y="1223"/>
                  </a:lnTo>
                  <a:lnTo>
                    <a:pt x="423" y="1223"/>
                  </a:lnTo>
                  <a:lnTo>
                    <a:pt x="416" y="1223"/>
                  </a:lnTo>
                  <a:lnTo>
                    <a:pt x="416" y="1229"/>
                  </a:lnTo>
                  <a:lnTo>
                    <a:pt x="416" y="1236"/>
                  </a:lnTo>
                  <a:lnTo>
                    <a:pt x="410" y="1236"/>
                  </a:lnTo>
                  <a:lnTo>
                    <a:pt x="404" y="1229"/>
                  </a:lnTo>
                  <a:lnTo>
                    <a:pt x="397" y="1229"/>
                  </a:lnTo>
                  <a:lnTo>
                    <a:pt x="391" y="1229"/>
                  </a:lnTo>
                  <a:lnTo>
                    <a:pt x="391" y="1236"/>
                  </a:lnTo>
                  <a:lnTo>
                    <a:pt x="384" y="1242"/>
                  </a:lnTo>
                  <a:lnTo>
                    <a:pt x="372" y="1249"/>
                  </a:lnTo>
                  <a:lnTo>
                    <a:pt x="352" y="1255"/>
                  </a:lnTo>
                  <a:lnTo>
                    <a:pt x="340" y="1255"/>
                  </a:lnTo>
                  <a:lnTo>
                    <a:pt x="327" y="1261"/>
                  </a:lnTo>
                  <a:lnTo>
                    <a:pt x="320" y="1261"/>
                  </a:lnTo>
                  <a:lnTo>
                    <a:pt x="314" y="1261"/>
                  </a:lnTo>
                  <a:lnTo>
                    <a:pt x="307" y="1261"/>
                  </a:lnTo>
                  <a:lnTo>
                    <a:pt x="307" y="1268"/>
                  </a:lnTo>
                  <a:lnTo>
                    <a:pt x="301" y="1268"/>
                  </a:lnTo>
                  <a:lnTo>
                    <a:pt x="301" y="1274"/>
                  </a:lnTo>
                  <a:lnTo>
                    <a:pt x="295" y="1274"/>
                  </a:lnTo>
                  <a:lnTo>
                    <a:pt x="288" y="1281"/>
                  </a:lnTo>
                  <a:lnTo>
                    <a:pt x="288" y="1287"/>
                  </a:lnTo>
                  <a:lnTo>
                    <a:pt x="282" y="1287"/>
                  </a:lnTo>
                  <a:lnTo>
                    <a:pt x="275" y="1293"/>
                  </a:lnTo>
                  <a:lnTo>
                    <a:pt x="269" y="1293"/>
                  </a:lnTo>
                  <a:lnTo>
                    <a:pt x="263" y="1293"/>
                  </a:lnTo>
                  <a:lnTo>
                    <a:pt x="256" y="1287"/>
                  </a:lnTo>
                  <a:lnTo>
                    <a:pt x="250" y="1287"/>
                  </a:lnTo>
                  <a:lnTo>
                    <a:pt x="243" y="1287"/>
                  </a:lnTo>
                  <a:lnTo>
                    <a:pt x="243" y="1293"/>
                  </a:lnTo>
                  <a:lnTo>
                    <a:pt x="237" y="1293"/>
                  </a:lnTo>
                  <a:lnTo>
                    <a:pt x="224" y="1293"/>
                  </a:lnTo>
                  <a:lnTo>
                    <a:pt x="224" y="1281"/>
                  </a:lnTo>
                  <a:lnTo>
                    <a:pt x="224" y="1268"/>
                  </a:lnTo>
                  <a:lnTo>
                    <a:pt x="218" y="1268"/>
                  </a:lnTo>
                  <a:lnTo>
                    <a:pt x="218" y="1261"/>
                  </a:lnTo>
                  <a:lnTo>
                    <a:pt x="218" y="1249"/>
                  </a:lnTo>
                  <a:lnTo>
                    <a:pt x="211" y="1242"/>
                  </a:lnTo>
                  <a:lnTo>
                    <a:pt x="211" y="1236"/>
                  </a:lnTo>
                  <a:lnTo>
                    <a:pt x="211" y="1229"/>
                  </a:lnTo>
                  <a:lnTo>
                    <a:pt x="205" y="1223"/>
                  </a:lnTo>
                  <a:lnTo>
                    <a:pt x="205" y="1217"/>
                  </a:lnTo>
                  <a:lnTo>
                    <a:pt x="205" y="1210"/>
                  </a:lnTo>
                  <a:lnTo>
                    <a:pt x="211" y="1204"/>
                  </a:lnTo>
                  <a:lnTo>
                    <a:pt x="211" y="1197"/>
                  </a:lnTo>
                  <a:lnTo>
                    <a:pt x="211" y="1191"/>
                  </a:lnTo>
                  <a:lnTo>
                    <a:pt x="211" y="1184"/>
                  </a:lnTo>
                  <a:lnTo>
                    <a:pt x="211" y="1178"/>
                  </a:lnTo>
                  <a:lnTo>
                    <a:pt x="205" y="1172"/>
                  </a:lnTo>
                  <a:lnTo>
                    <a:pt x="205" y="1165"/>
                  </a:lnTo>
                  <a:lnTo>
                    <a:pt x="205" y="1159"/>
                  </a:lnTo>
                  <a:lnTo>
                    <a:pt x="205" y="1152"/>
                  </a:lnTo>
                  <a:lnTo>
                    <a:pt x="205" y="1146"/>
                  </a:lnTo>
                  <a:lnTo>
                    <a:pt x="199" y="1140"/>
                  </a:lnTo>
                  <a:lnTo>
                    <a:pt x="199" y="1133"/>
                  </a:lnTo>
                  <a:lnTo>
                    <a:pt x="199" y="1127"/>
                  </a:lnTo>
                  <a:lnTo>
                    <a:pt x="199" y="1120"/>
                  </a:lnTo>
                  <a:lnTo>
                    <a:pt x="199" y="1114"/>
                  </a:lnTo>
                  <a:lnTo>
                    <a:pt x="199" y="1108"/>
                  </a:lnTo>
                  <a:lnTo>
                    <a:pt x="199" y="1101"/>
                  </a:lnTo>
                  <a:lnTo>
                    <a:pt x="199" y="1095"/>
                  </a:lnTo>
                  <a:lnTo>
                    <a:pt x="199" y="1088"/>
                  </a:lnTo>
                  <a:lnTo>
                    <a:pt x="199" y="1082"/>
                  </a:lnTo>
                  <a:lnTo>
                    <a:pt x="199" y="1076"/>
                  </a:lnTo>
                  <a:lnTo>
                    <a:pt x="205" y="1069"/>
                  </a:lnTo>
                  <a:lnTo>
                    <a:pt x="211" y="1069"/>
                  </a:lnTo>
                  <a:lnTo>
                    <a:pt x="211" y="1063"/>
                  </a:lnTo>
                  <a:lnTo>
                    <a:pt x="218" y="1056"/>
                  </a:lnTo>
                  <a:lnTo>
                    <a:pt x="218" y="1050"/>
                  </a:lnTo>
                  <a:lnTo>
                    <a:pt x="218" y="1044"/>
                  </a:lnTo>
                  <a:lnTo>
                    <a:pt x="211" y="1037"/>
                  </a:lnTo>
                  <a:lnTo>
                    <a:pt x="211" y="1031"/>
                  </a:lnTo>
                  <a:lnTo>
                    <a:pt x="205" y="1031"/>
                  </a:lnTo>
                  <a:lnTo>
                    <a:pt x="199" y="1024"/>
                  </a:lnTo>
                  <a:lnTo>
                    <a:pt x="192" y="1018"/>
                  </a:lnTo>
                  <a:lnTo>
                    <a:pt x="192" y="1012"/>
                  </a:lnTo>
                  <a:lnTo>
                    <a:pt x="199" y="1005"/>
                  </a:lnTo>
                  <a:lnTo>
                    <a:pt x="205" y="999"/>
                  </a:lnTo>
                  <a:lnTo>
                    <a:pt x="211" y="999"/>
                  </a:lnTo>
                  <a:lnTo>
                    <a:pt x="218" y="999"/>
                  </a:lnTo>
                  <a:lnTo>
                    <a:pt x="224" y="999"/>
                  </a:lnTo>
                  <a:lnTo>
                    <a:pt x="224" y="992"/>
                  </a:lnTo>
                  <a:lnTo>
                    <a:pt x="231" y="992"/>
                  </a:lnTo>
                  <a:lnTo>
                    <a:pt x="231" y="986"/>
                  </a:lnTo>
                  <a:lnTo>
                    <a:pt x="231" y="980"/>
                  </a:lnTo>
                  <a:lnTo>
                    <a:pt x="237" y="973"/>
                  </a:lnTo>
                  <a:lnTo>
                    <a:pt x="243" y="967"/>
                  </a:lnTo>
                  <a:lnTo>
                    <a:pt x="243" y="960"/>
                  </a:lnTo>
                  <a:lnTo>
                    <a:pt x="250" y="954"/>
                  </a:lnTo>
                  <a:lnTo>
                    <a:pt x="263" y="954"/>
                  </a:lnTo>
                  <a:lnTo>
                    <a:pt x="269" y="954"/>
                  </a:lnTo>
                  <a:lnTo>
                    <a:pt x="275" y="954"/>
                  </a:lnTo>
                  <a:lnTo>
                    <a:pt x="282" y="948"/>
                  </a:lnTo>
                  <a:lnTo>
                    <a:pt x="282" y="941"/>
                  </a:lnTo>
                  <a:lnTo>
                    <a:pt x="288" y="941"/>
                  </a:lnTo>
                  <a:lnTo>
                    <a:pt x="295" y="935"/>
                  </a:lnTo>
                  <a:lnTo>
                    <a:pt x="301" y="941"/>
                  </a:lnTo>
                  <a:lnTo>
                    <a:pt x="307" y="941"/>
                  </a:lnTo>
                  <a:lnTo>
                    <a:pt x="314" y="935"/>
                  </a:lnTo>
                  <a:lnTo>
                    <a:pt x="320" y="935"/>
                  </a:lnTo>
                  <a:lnTo>
                    <a:pt x="327" y="928"/>
                  </a:lnTo>
                  <a:lnTo>
                    <a:pt x="327" y="922"/>
                  </a:lnTo>
                  <a:lnTo>
                    <a:pt x="327" y="916"/>
                  </a:lnTo>
                  <a:lnTo>
                    <a:pt x="327" y="903"/>
                  </a:lnTo>
                  <a:lnTo>
                    <a:pt x="327" y="896"/>
                  </a:lnTo>
                  <a:lnTo>
                    <a:pt x="327" y="890"/>
                  </a:lnTo>
                  <a:lnTo>
                    <a:pt x="320" y="890"/>
                  </a:lnTo>
                  <a:lnTo>
                    <a:pt x="314" y="884"/>
                  </a:lnTo>
                  <a:lnTo>
                    <a:pt x="314" y="877"/>
                  </a:lnTo>
                  <a:lnTo>
                    <a:pt x="307" y="877"/>
                  </a:lnTo>
                  <a:lnTo>
                    <a:pt x="307" y="871"/>
                  </a:lnTo>
                  <a:lnTo>
                    <a:pt x="307" y="864"/>
                  </a:lnTo>
                  <a:lnTo>
                    <a:pt x="307" y="858"/>
                  </a:lnTo>
                  <a:lnTo>
                    <a:pt x="307" y="852"/>
                  </a:lnTo>
                  <a:lnTo>
                    <a:pt x="307" y="845"/>
                  </a:lnTo>
                  <a:lnTo>
                    <a:pt x="301" y="839"/>
                  </a:lnTo>
                  <a:lnTo>
                    <a:pt x="301" y="832"/>
                  </a:lnTo>
                  <a:lnTo>
                    <a:pt x="295" y="832"/>
                  </a:lnTo>
                  <a:lnTo>
                    <a:pt x="288" y="826"/>
                  </a:lnTo>
                  <a:lnTo>
                    <a:pt x="282" y="820"/>
                  </a:lnTo>
                  <a:lnTo>
                    <a:pt x="275" y="820"/>
                  </a:lnTo>
                  <a:lnTo>
                    <a:pt x="269" y="813"/>
                  </a:lnTo>
                  <a:lnTo>
                    <a:pt x="263" y="813"/>
                  </a:lnTo>
                  <a:lnTo>
                    <a:pt x="256" y="813"/>
                  </a:lnTo>
                  <a:lnTo>
                    <a:pt x="256" y="807"/>
                  </a:lnTo>
                  <a:lnTo>
                    <a:pt x="256" y="800"/>
                  </a:lnTo>
                  <a:lnTo>
                    <a:pt x="256" y="794"/>
                  </a:lnTo>
                  <a:lnTo>
                    <a:pt x="256" y="788"/>
                  </a:lnTo>
                  <a:lnTo>
                    <a:pt x="256" y="781"/>
                  </a:lnTo>
                  <a:lnTo>
                    <a:pt x="256" y="775"/>
                  </a:lnTo>
                  <a:lnTo>
                    <a:pt x="256" y="768"/>
                  </a:lnTo>
                  <a:lnTo>
                    <a:pt x="250" y="762"/>
                  </a:lnTo>
                  <a:lnTo>
                    <a:pt x="250" y="756"/>
                  </a:lnTo>
                  <a:lnTo>
                    <a:pt x="250" y="749"/>
                  </a:lnTo>
                  <a:lnTo>
                    <a:pt x="250" y="743"/>
                  </a:lnTo>
                  <a:lnTo>
                    <a:pt x="243" y="743"/>
                  </a:lnTo>
                  <a:lnTo>
                    <a:pt x="237" y="743"/>
                  </a:lnTo>
                  <a:lnTo>
                    <a:pt x="231" y="743"/>
                  </a:lnTo>
                  <a:lnTo>
                    <a:pt x="231" y="736"/>
                  </a:lnTo>
                  <a:lnTo>
                    <a:pt x="231" y="730"/>
                  </a:lnTo>
                  <a:lnTo>
                    <a:pt x="224" y="730"/>
                  </a:lnTo>
                  <a:lnTo>
                    <a:pt x="218" y="730"/>
                  </a:lnTo>
                  <a:lnTo>
                    <a:pt x="218" y="724"/>
                  </a:lnTo>
                  <a:lnTo>
                    <a:pt x="211" y="724"/>
                  </a:lnTo>
                  <a:lnTo>
                    <a:pt x="205" y="724"/>
                  </a:lnTo>
                  <a:lnTo>
                    <a:pt x="199" y="724"/>
                  </a:lnTo>
                  <a:lnTo>
                    <a:pt x="192" y="717"/>
                  </a:lnTo>
                  <a:lnTo>
                    <a:pt x="186" y="717"/>
                  </a:lnTo>
                  <a:lnTo>
                    <a:pt x="186" y="711"/>
                  </a:lnTo>
                  <a:lnTo>
                    <a:pt x="179" y="711"/>
                  </a:lnTo>
                  <a:lnTo>
                    <a:pt x="179" y="704"/>
                  </a:lnTo>
                  <a:lnTo>
                    <a:pt x="173" y="704"/>
                  </a:lnTo>
                  <a:lnTo>
                    <a:pt x="173" y="698"/>
                  </a:lnTo>
                  <a:lnTo>
                    <a:pt x="173" y="692"/>
                  </a:lnTo>
                  <a:lnTo>
                    <a:pt x="167" y="692"/>
                  </a:lnTo>
                  <a:lnTo>
                    <a:pt x="160" y="692"/>
                  </a:lnTo>
                  <a:lnTo>
                    <a:pt x="154" y="692"/>
                  </a:lnTo>
                  <a:lnTo>
                    <a:pt x="154" y="685"/>
                  </a:lnTo>
                  <a:lnTo>
                    <a:pt x="147" y="685"/>
                  </a:lnTo>
                  <a:lnTo>
                    <a:pt x="147" y="679"/>
                  </a:lnTo>
                  <a:lnTo>
                    <a:pt x="147" y="672"/>
                  </a:lnTo>
                  <a:lnTo>
                    <a:pt x="141" y="672"/>
                  </a:lnTo>
                  <a:lnTo>
                    <a:pt x="141" y="679"/>
                  </a:lnTo>
                  <a:lnTo>
                    <a:pt x="135" y="679"/>
                  </a:lnTo>
                  <a:lnTo>
                    <a:pt x="128" y="679"/>
                  </a:lnTo>
                  <a:lnTo>
                    <a:pt x="122" y="672"/>
                  </a:lnTo>
                  <a:lnTo>
                    <a:pt x="115" y="672"/>
                  </a:lnTo>
                  <a:lnTo>
                    <a:pt x="115" y="666"/>
                  </a:lnTo>
                  <a:lnTo>
                    <a:pt x="109" y="660"/>
                  </a:lnTo>
                  <a:lnTo>
                    <a:pt x="109" y="653"/>
                  </a:lnTo>
                  <a:lnTo>
                    <a:pt x="109" y="647"/>
                  </a:lnTo>
                  <a:lnTo>
                    <a:pt x="103" y="647"/>
                  </a:lnTo>
                  <a:lnTo>
                    <a:pt x="96" y="647"/>
                  </a:lnTo>
                  <a:lnTo>
                    <a:pt x="90" y="647"/>
                  </a:lnTo>
                  <a:lnTo>
                    <a:pt x="90" y="640"/>
                  </a:lnTo>
                  <a:lnTo>
                    <a:pt x="83" y="634"/>
                  </a:lnTo>
                  <a:lnTo>
                    <a:pt x="77" y="628"/>
                  </a:lnTo>
                  <a:lnTo>
                    <a:pt x="64" y="602"/>
                  </a:lnTo>
                  <a:lnTo>
                    <a:pt x="58" y="589"/>
                  </a:lnTo>
                  <a:lnTo>
                    <a:pt x="45" y="576"/>
                  </a:lnTo>
                  <a:lnTo>
                    <a:pt x="32" y="557"/>
                  </a:lnTo>
                  <a:lnTo>
                    <a:pt x="19" y="538"/>
                  </a:lnTo>
                  <a:lnTo>
                    <a:pt x="13" y="519"/>
                  </a:lnTo>
                  <a:lnTo>
                    <a:pt x="13" y="512"/>
                  </a:lnTo>
                  <a:lnTo>
                    <a:pt x="7" y="512"/>
                  </a:lnTo>
                  <a:lnTo>
                    <a:pt x="0" y="506"/>
                  </a:lnTo>
                  <a:lnTo>
                    <a:pt x="7" y="506"/>
                  </a:lnTo>
                  <a:lnTo>
                    <a:pt x="13" y="506"/>
                  </a:lnTo>
                  <a:lnTo>
                    <a:pt x="19" y="506"/>
                  </a:lnTo>
                  <a:lnTo>
                    <a:pt x="26" y="506"/>
                  </a:lnTo>
                  <a:lnTo>
                    <a:pt x="26" y="499"/>
                  </a:lnTo>
                  <a:lnTo>
                    <a:pt x="19" y="499"/>
                  </a:lnTo>
                  <a:lnTo>
                    <a:pt x="13" y="499"/>
                  </a:lnTo>
                  <a:lnTo>
                    <a:pt x="13" y="493"/>
                  </a:lnTo>
                  <a:lnTo>
                    <a:pt x="7" y="493"/>
                  </a:lnTo>
                  <a:lnTo>
                    <a:pt x="7" y="487"/>
                  </a:lnTo>
                  <a:lnTo>
                    <a:pt x="7" y="480"/>
                  </a:lnTo>
                  <a:lnTo>
                    <a:pt x="7" y="474"/>
                  </a:lnTo>
                  <a:lnTo>
                    <a:pt x="7" y="467"/>
                  </a:lnTo>
                  <a:lnTo>
                    <a:pt x="7" y="474"/>
                  </a:lnTo>
                  <a:lnTo>
                    <a:pt x="13" y="474"/>
                  </a:lnTo>
                  <a:lnTo>
                    <a:pt x="19" y="474"/>
                  </a:lnTo>
                  <a:lnTo>
                    <a:pt x="19" y="467"/>
                  </a:lnTo>
                  <a:lnTo>
                    <a:pt x="19" y="474"/>
                  </a:lnTo>
                  <a:lnTo>
                    <a:pt x="26" y="474"/>
                  </a:lnTo>
                  <a:lnTo>
                    <a:pt x="26" y="467"/>
                  </a:lnTo>
                  <a:lnTo>
                    <a:pt x="32" y="467"/>
                  </a:lnTo>
                  <a:lnTo>
                    <a:pt x="32" y="474"/>
                  </a:lnTo>
                  <a:lnTo>
                    <a:pt x="32" y="467"/>
                  </a:lnTo>
                  <a:lnTo>
                    <a:pt x="39" y="467"/>
                  </a:lnTo>
                  <a:lnTo>
                    <a:pt x="39" y="474"/>
                  </a:lnTo>
                  <a:lnTo>
                    <a:pt x="45" y="474"/>
                  </a:lnTo>
                  <a:lnTo>
                    <a:pt x="45" y="480"/>
                  </a:lnTo>
                  <a:lnTo>
                    <a:pt x="51" y="480"/>
                  </a:lnTo>
                  <a:lnTo>
                    <a:pt x="58" y="480"/>
                  </a:lnTo>
                  <a:lnTo>
                    <a:pt x="64" y="480"/>
                  </a:lnTo>
                  <a:lnTo>
                    <a:pt x="64" y="474"/>
                  </a:lnTo>
                  <a:lnTo>
                    <a:pt x="58" y="467"/>
                  </a:lnTo>
                  <a:lnTo>
                    <a:pt x="58" y="474"/>
                  </a:lnTo>
                  <a:lnTo>
                    <a:pt x="51" y="474"/>
                  </a:lnTo>
                  <a:lnTo>
                    <a:pt x="51" y="467"/>
                  </a:lnTo>
                  <a:lnTo>
                    <a:pt x="58" y="467"/>
                  </a:lnTo>
                  <a:lnTo>
                    <a:pt x="64" y="461"/>
                  </a:lnTo>
                  <a:lnTo>
                    <a:pt x="64" y="455"/>
                  </a:lnTo>
                  <a:lnTo>
                    <a:pt x="71" y="455"/>
                  </a:lnTo>
                  <a:lnTo>
                    <a:pt x="77" y="455"/>
                  </a:lnTo>
                  <a:lnTo>
                    <a:pt x="77" y="461"/>
                  </a:lnTo>
                  <a:lnTo>
                    <a:pt x="83" y="461"/>
                  </a:lnTo>
                  <a:lnTo>
                    <a:pt x="83" y="467"/>
                  </a:lnTo>
                  <a:lnTo>
                    <a:pt x="90" y="474"/>
                  </a:lnTo>
                  <a:lnTo>
                    <a:pt x="90" y="467"/>
                  </a:lnTo>
                  <a:lnTo>
                    <a:pt x="96" y="467"/>
                  </a:lnTo>
                  <a:lnTo>
                    <a:pt x="103" y="467"/>
                  </a:lnTo>
                  <a:lnTo>
                    <a:pt x="109" y="467"/>
                  </a:lnTo>
                  <a:lnTo>
                    <a:pt x="109" y="461"/>
                  </a:lnTo>
                  <a:lnTo>
                    <a:pt x="115" y="455"/>
                  </a:lnTo>
                  <a:lnTo>
                    <a:pt x="115" y="448"/>
                  </a:lnTo>
                  <a:lnTo>
                    <a:pt x="115" y="442"/>
                  </a:lnTo>
                  <a:lnTo>
                    <a:pt x="115" y="435"/>
                  </a:lnTo>
                  <a:lnTo>
                    <a:pt x="115" y="429"/>
                  </a:lnTo>
                  <a:lnTo>
                    <a:pt x="115" y="423"/>
                  </a:lnTo>
                  <a:lnTo>
                    <a:pt x="122" y="423"/>
                  </a:lnTo>
                  <a:lnTo>
                    <a:pt x="122" y="416"/>
                  </a:lnTo>
                  <a:lnTo>
                    <a:pt x="128" y="416"/>
                  </a:lnTo>
                  <a:lnTo>
                    <a:pt x="135" y="416"/>
                  </a:lnTo>
                  <a:lnTo>
                    <a:pt x="135" y="410"/>
                  </a:lnTo>
                  <a:lnTo>
                    <a:pt x="135" y="403"/>
                  </a:lnTo>
                  <a:lnTo>
                    <a:pt x="135" y="397"/>
                  </a:lnTo>
                  <a:lnTo>
                    <a:pt x="141" y="397"/>
                  </a:lnTo>
                  <a:lnTo>
                    <a:pt x="141" y="403"/>
                  </a:lnTo>
                  <a:lnTo>
                    <a:pt x="147" y="403"/>
                  </a:lnTo>
                  <a:lnTo>
                    <a:pt x="147" y="410"/>
                  </a:lnTo>
                  <a:lnTo>
                    <a:pt x="154" y="410"/>
                  </a:lnTo>
                  <a:lnTo>
                    <a:pt x="154" y="403"/>
                  </a:lnTo>
                  <a:lnTo>
                    <a:pt x="160" y="403"/>
                  </a:lnTo>
                  <a:lnTo>
                    <a:pt x="160" y="397"/>
                  </a:lnTo>
                  <a:lnTo>
                    <a:pt x="167" y="397"/>
                  </a:lnTo>
                  <a:lnTo>
                    <a:pt x="167" y="391"/>
                  </a:lnTo>
                  <a:lnTo>
                    <a:pt x="173" y="391"/>
                  </a:lnTo>
                  <a:lnTo>
                    <a:pt x="179" y="391"/>
                  </a:lnTo>
                  <a:lnTo>
                    <a:pt x="186" y="391"/>
                  </a:lnTo>
                  <a:lnTo>
                    <a:pt x="192" y="391"/>
                  </a:lnTo>
                  <a:lnTo>
                    <a:pt x="192" y="384"/>
                  </a:lnTo>
                  <a:lnTo>
                    <a:pt x="192" y="378"/>
                  </a:lnTo>
                  <a:lnTo>
                    <a:pt x="186" y="371"/>
                  </a:lnTo>
                  <a:lnTo>
                    <a:pt x="186" y="365"/>
                  </a:lnTo>
                  <a:lnTo>
                    <a:pt x="192" y="365"/>
                  </a:lnTo>
                  <a:lnTo>
                    <a:pt x="192" y="359"/>
                  </a:lnTo>
                  <a:lnTo>
                    <a:pt x="199" y="359"/>
                  </a:lnTo>
                  <a:lnTo>
                    <a:pt x="199" y="352"/>
                  </a:lnTo>
                  <a:lnTo>
                    <a:pt x="199" y="346"/>
                  </a:lnTo>
                  <a:lnTo>
                    <a:pt x="205" y="346"/>
                  </a:lnTo>
                  <a:lnTo>
                    <a:pt x="211" y="346"/>
                  </a:lnTo>
                  <a:lnTo>
                    <a:pt x="205" y="339"/>
                  </a:lnTo>
                  <a:lnTo>
                    <a:pt x="211" y="333"/>
                  </a:lnTo>
                  <a:lnTo>
                    <a:pt x="211" y="327"/>
                  </a:lnTo>
                  <a:lnTo>
                    <a:pt x="218" y="327"/>
                  </a:lnTo>
                  <a:lnTo>
                    <a:pt x="224" y="327"/>
                  </a:lnTo>
                  <a:lnTo>
                    <a:pt x="224" y="320"/>
                  </a:lnTo>
                  <a:lnTo>
                    <a:pt x="224" y="314"/>
                  </a:lnTo>
                  <a:lnTo>
                    <a:pt x="231" y="314"/>
                  </a:lnTo>
                  <a:lnTo>
                    <a:pt x="231" y="307"/>
                  </a:lnTo>
                  <a:lnTo>
                    <a:pt x="231" y="301"/>
                  </a:lnTo>
                  <a:lnTo>
                    <a:pt x="237" y="295"/>
                  </a:lnTo>
                  <a:lnTo>
                    <a:pt x="231" y="295"/>
                  </a:lnTo>
                  <a:lnTo>
                    <a:pt x="231" y="288"/>
                  </a:lnTo>
                  <a:lnTo>
                    <a:pt x="231" y="282"/>
                  </a:lnTo>
                  <a:lnTo>
                    <a:pt x="237" y="282"/>
                  </a:lnTo>
                  <a:lnTo>
                    <a:pt x="243" y="282"/>
                  </a:lnTo>
                  <a:lnTo>
                    <a:pt x="250" y="282"/>
                  </a:lnTo>
                  <a:lnTo>
                    <a:pt x="256" y="282"/>
                  </a:lnTo>
                  <a:lnTo>
                    <a:pt x="256" y="288"/>
                  </a:lnTo>
                  <a:lnTo>
                    <a:pt x="256" y="295"/>
                  </a:lnTo>
                  <a:lnTo>
                    <a:pt x="263" y="295"/>
                  </a:lnTo>
                  <a:lnTo>
                    <a:pt x="263" y="288"/>
                  </a:lnTo>
                  <a:lnTo>
                    <a:pt x="269" y="288"/>
                  </a:lnTo>
                  <a:lnTo>
                    <a:pt x="269" y="282"/>
                  </a:lnTo>
                  <a:lnTo>
                    <a:pt x="275" y="282"/>
                  </a:lnTo>
                  <a:lnTo>
                    <a:pt x="275" y="275"/>
                  </a:lnTo>
                  <a:lnTo>
                    <a:pt x="275" y="269"/>
                  </a:lnTo>
                  <a:lnTo>
                    <a:pt x="282" y="269"/>
                  </a:lnTo>
                  <a:lnTo>
                    <a:pt x="288" y="269"/>
                  </a:lnTo>
                  <a:lnTo>
                    <a:pt x="288" y="263"/>
                  </a:lnTo>
                  <a:lnTo>
                    <a:pt x="288" y="269"/>
                  </a:lnTo>
                  <a:lnTo>
                    <a:pt x="295" y="269"/>
                  </a:lnTo>
                  <a:lnTo>
                    <a:pt x="295" y="263"/>
                  </a:lnTo>
                  <a:lnTo>
                    <a:pt x="301" y="263"/>
                  </a:lnTo>
                  <a:lnTo>
                    <a:pt x="301" y="256"/>
                  </a:lnTo>
                  <a:lnTo>
                    <a:pt x="307" y="256"/>
                  </a:lnTo>
                  <a:lnTo>
                    <a:pt x="307" y="250"/>
                  </a:lnTo>
                  <a:lnTo>
                    <a:pt x="314" y="250"/>
                  </a:lnTo>
                  <a:lnTo>
                    <a:pt x="314" y="243"/>
                  </a:lnTo>
                  <a:lnTo>
                    <a:pt x="314" y="237"/>
                  </a:lnTo>
                  <a:lnTo>
                    <a:pt x="314" y="231"/>
                  </a:lnTo>
                  <a:lnTo>
                    <a:pt x="320" y="231"/>
                  </a:lnTo>
                  <a:lnTo>
                    <a:pt x="327" y="231"/>
                  </a:lnTo>
                  <a:lnTo>
                    <a:pt x="333" y="231"/>
                  </a:lnTo>
                  <a:lnTo>
                    <a:pt x="333" y="237"/>
                  </a:lnTo>
                  <a:lnTo>
                    <a:pt x="340" y="237"/>
                  </a:lnTo>
                  <a:lnTo>
                    <a:pt x="346" y="237"/>
                  </a:lnTo>
                  <a:lnTo>
                    <a:pt x="346" y="231"/>
                  </a:lnTo>
                  <a:lnTo>
                    <a:pt x="346" y="237"/>
                  </a:lnTo>
                  <a:lnTo>
                    <a:pt x="352" y="237"/>
                  </a:lnTo>
                  <a:lnTo>
                    <a:pt x="352" y="231"/>
                  </a:lnTo>
                  <a:lnTo>
                    <a:pt x="359" y="231"/>
                  </a:lnTo>
                  <a:lnTo>
                    <a:pt x="365" y="231"/>
                  </a:lnTo>
                  <a:lnTo>
                    <a:pt x="365" y="224"/>
                  </a:lnTo>
                  <a:lnTo>
                    <a:pt x="372" y="224"/>
                  </a:lnTo>
                  <a:lnTo>
                    <a:pt x="372" y="231"/>
                  </a:lnTo>
                  <a:lnTo>
                    <a:pt x="378" y="231"/>
                  </a:lnTo>
                  <a:lnTo>
                    <a:pt x="372" y="231"/>
                  </a:lnTo>
                  <a:lnTo>
                    <a:pt x="372" y="237"/>
                  </a:lnTo>
                  <a:lnTo>
                    <a:pt x="378" y="237"/>
                  </a:lnTo>
                  <a:lnTo>
                    <a:pt x="378" y="243"/>
                  </a:lnTo>
                  <a:lnTo>
                    <a:pt x="378" y="250"/>
                  </a:lnTo>
                  <a:lnTo>
                    <a:pt x="384" y="250"/>
                  </a:lnTo>
                  <a:lnTo>
                    <a:pt x="384" y="256"/>
                  </a:lnTo>
                  <a:lnTo>
                    <a:pt x="391" y="256"/>
                  </a:lnTo>
                  <a:lnTo>
                    <a:pt x="391" y="263"/>
                  </a:lnTo>
                  <a:lnTo>
                    <a:pt x="397" y="263"/>
                  </a:lnTo>
                  <a:lnTo>
                    <a:pt x="404" y="263"/>
                  </a:lnTo>
                  <a:lnTo>
                    <a:pt x="404" y="256"/>
                  </a:lnTo>
                  <a:lnTo>
                    <a:pt x="410" y="263"/>
                  </a:lnTo>
                  <a:lnTo>
                    <a:pt x="410" y="269"/>
                  </a:lnTo>
                  <a:lnTo>
                    <a:pt x="416" y="269"/>
                  </a:lnTo>
                  <a:lnTo>
                    <a:pt x="423" y="269"/>
                  </a:lnTo>
                  <a:lnTo>
                    <a:pt x="423" y="275"/>
                  </a:lnTo>
                  <a:lnTo>
                    <a:pt x="429" y="275"/>
                  </a:lnTo>
                  <a:lnTo>
                    <a:pt x="436" y="275"/>
                  </a:lnTo>
                  <a:lnTo>
                    <a:pt x="436" y="282"/>
                  </a:lnTo>
                  <a:lnTo>
                    <a:pt x="436" y="275"/>
                  </a:lnTo>
                  <a:lnTo>
                    <a:pt x="442" y="282"/>
                  </a:lnTo>
                  <a:lnTo>
                    <a:pt x="442" y="275"/>
                  </a:lnTo>
                  <a:lnTo>
                    <a:pt x="448" y="275"/>
                  </a:lnTo>
                  <a:lnTo>
                    <a:pt x="455" y="275"/>
                  </a:lnTo>
                  <a:lnTo>
                    <a:pt x="461" y="282"/>
                  </a:lnTo>
                  <a:lnTo>
                    <a:pt x="468" y="275"/>
                  </a:lnTo>
                  <a:lnTo>
                    <a:pt x="474" y="275"/>
                  </a:lnTo>
                  <a:lnTo>
                    <a:pt x="474" y="282"/>
                  </a:lnTo>
                  <a:lnTo>
                    <a:pt x="480" y="282"/>
                  </a:lnTo>
                  <a:lnTo>
                    <a:pt x="480" y="275"/>
                  </a:lnTo>
                  <a:lnTo>
                    <a:pt x="487" y="275"/>
                  </a:lnTo>
                  <a:lnTo>
                    <a:pt x="487" y="269"/>
                  </a:lnTo>
                  <a:lnTo>
                    <a:pt x="493" y="269"/>
                  </a:lnTo>
                  <a:lnTo>
                    <a:pt x="500" y="269"/>
                  </a:lnTo>
                  <a:lnTo>
                    <a:pt x="506" y="269"/>
                  </a:lnTo>
                  <a:lnTo>
                    <a:pt x="512" y="269"/>
                  </a:lnTo>
                  <a:lnTo>
                    <a:pt x="512" y="275"/>
                  </a:lnTo>
                  <a:lnTo>
                    <a:pt x="512" y="269"/>
                  </a:lnTo>
                  <a:lnTo>
                    <a:pt x="519" y="269"/>
                  </a:lnTo>
                  <a:lnTo>
                    <a:pt x="525" y="269"/>
                  </a:lnTo>
                  <a:lnTo>
                    <a:pt x="532" y="269"/>
                  </a:lnTo>
                  <a:lnTo>
                    <a:pt x="532" y="263"/>
                  </a:lnTo>
                  <a:lnTo>
                    <a:pt x="538" y="263"/>
                  </a:lnTo>
                  <a:lnTo>
                    <a:pt x="544" y="263"/>
                  </a:lnTo>
                  <a:lnTo>
                    <a:pt x="544" y="256"/>
                  </a:lnTo>
                  <a:lnTo>
                    <a:pt x="544" y="250"/>
                  </a:lnTo>
                  <a:lnTo>
                    <a:pt x="544" y="243"/>
                  </a:lnTo>
                  <a:lnTo>
                    <a:pt x="551" y="243"/>
                  </a:lnTo>
                  <a:lnTo>
                    <a:pt x="551" y="237"/>
                  </a:lnTo>
                  <a:lnTo>
                    <a:pt x="551" y="231"/>
                  </a:lnTo>
                  <a:lnTo>
                    <a:pt x="557" y="231"/>
                  </a:lnTo>
                  <a:lnTo>
                    <a:pt x="564" y="231"/>
                  </a:lnTo>
                  <a:lnTo>
                    <a:pt x="570" y="231"/>
                  </a:lnTo>
                  <a:lnTo>
                    <a:pt x="570" y="224"/>
                  </a:lnTo>
                  <a:lnTo>
                    <a:pt x="576" y="224"/>
                  </a:lnTo>
                  <a:lnTo>
                    <a:pt x="583" y="224"/>
                  </a:lnTo>
                  <a:lnTo>
                    <a:pt x="576" y="224"/>
                  </a:lnTo>
                  <a:lnTo>
                    <a:pt x="576" y="218"/>
                  </a:lnTo>
                  <a:lnTo>
                    <a:pt x="576" y="211"/>
                  </a:lnTo>
                  <a:lnTo>
                    <a:pt x="576" y="205"/>
                  </a:lnTo>
                  <a:lnTo>
                    <a:pt x="570" y="199"/>
                  </a:lnTo>
                  <a:lnTo>
                    <a:pt x="570" y="192"/>
                  </a:lnTo>
                  <a:lnTo>
                    <a:pt x="564" y="179"/>
                  </a:lnTo>
                  <a:lnTo>
                    <a:pt x="564" y="173"/>
                  </a:lnTo>
                  <a:lnTo>
                    <a:pt x="564" y="160"/>
                  </a:lnTo>
                  <a:lnTo>
                    <a:pt x="564" y="154"/>
                  </a:lnTo>
                  <a:lnTo>
                    <a:pt x="557" y="154"/>
                  </a:lnTo>
                  <a:lnTo>
                    <a:pt x="557" y="147"/>
                  </a:lnTo>
                  <a:lnTo>
                    <a:pt x="557" y="135"/>
                  </a:lnTo>
                  <a:lnTo>
                    <a:pt x="557" y="128"/>
                  </a:lnTo>
                  <a:lnTo>
                    <a:pt x="564" y="122"/>
                  </a:lnTo>
                  <a:lnTo>
                    <a:pt x="570" y="109"/>
                  </a:lnTo>
                  <a:lnTo>
                    <a:pt x="589" y="83"/>
                  </a:lnTo>
                  <a:lnTo>
                    <a:pt x="596" y="71"/>
                  </a:lnTo>
                  <a:lnTo>
                    <a:pt x="602" y="58"/>
                  </a:lnTo>
                  <a:lnTo>
                    <a:pt x="602" y="51"/>
                  </a:lnTo>
                  <a:lnTo>
                    <a:pt x="602" y="45"/>
                  </a:lnTo>
                  <a:lnTo>
                    <a:pt x="615" y="39"/>
                  </a:lnTo>
                  <a:lnTo>
                    <a:pt x="621" y="32"/>
                  </a:lnTo>
                  <a:lnTo>
                    <a:pt x="628" y="26"/>
                  </a:lnTo>
                  <a:lnTo>
                    <a:pt x="634" y="26"/>
                  </a:lnTo>
                  <a:lnTo>
                    <a:pt x="640" y="19"/>
                  </a:lnTo>
                  <a:lnTo>
                    <a:pt x="647" y="26"/>
                  </a:lnTo>
                  <a:lnTo>
                    <a:pt x="660" y="26"/>
                  </a:lnTo>
                  <a:lnTo>
                    <a:pt x="666" y="32"/>
                  </a:lnTo>
                  <a:lnTo>
                    <a:pt x="672" y="32"/>
                  </a:lnTo>
                  <a:lnTo>
                    <a:pt x="685" y="39"/>
                  </a:lnTo>
                  <a:lnTo>
                    <a:pt x="698" y="39"/>
                  </a:lnTo>
                  <a:lnTo>
                    <a:pt x="705" y="39"/>
                  </a:lnTo>
                  <a:lnTo>
                    <a:pt x="711" y="45"/>
                  </a:lnTo>
                  <a:lnTo>
                    <a:pt x="724" y="45"/>
                  </a:lnTo>
                  <a:lnTo>
                    <a:pt x="737" y="45"/>
                  </a:lnTo>
                  <a:lnTo>
                    <a:pt x="743" y="45"/>
                  </a:lnTo>
                  <a:lnTo>
                    <a:pt x="749" y="51"/>
                  </a:lnTo>
                  <a:lnTo>
                    <a:pt x="749" y="58"/>
                  </a:lnTo>
                  <a:lnTo>
                    <a:pt x="749" y="64"/>
                  </a:lnTo>
                  <a:lnTo>
                    <a:pt x="756" y="71"/>
                  </a:lnTo>
                  <a:lnTo>
                    <a:pt x="762" y="77"/>
                  </a:lnTo>
                  <a:lnTo>
                    <a:pt x="762" y="83"/>
                  </a:lnTo>
                  <a:lnTo>
                    <a:pt x="769" y="77"/>
                  </a:lnTo>
                  <a:lnTo>
                    <a:pt x="775" y="71"/>
                  </a:lnTo>
                  <a:lnTo>
                    <a:pt x="781" y="71"/>
                  </a:lnTo>
                  <a:lnTo>
                    <a:pt x="788" y="64"/>
                  </a:lnTo>
                  <a:lnTo>
                    <a:pt x="788" y="58"/>
                  </a:lnTo>
                  <a:lnTo>
                    <a:pt x="788" y="51"/>
                  </a:lnTo>
                  <a:lnTo>
                    <a:pt x="794" y="45"/>
                  </a:lnTo>
                  <a:lnTo>
                    <a:pt x="807" y="39"/>
                  </a:lnTo>
                  <a:lnTo>
                    <a:pt x="813" y="32"/>
                  </a:lnTo>
                  <a:lnTo>
                    <a:pt x="833" y="32"/>
                  </a:lnTo>
                  <a:lnTo>
                    <a:pt x="845" y="39"/>
                  </a:lnTo>
                  <a:lnTo>
                    <a:pt x="852" y="45"/>
                  </a:lnTo>
                  <a:lnTo>
                    <a:pt x="858" y="45"/>
                  </a:lnTo>
                  <a:lnTo>
                    <a:pt x="865" y="51"/>
                  </a:lnTo>
                  <a:lnTo>
                    <a:pt x="871" y="51"/>
                  </a:lnTo>
                  <a:lnTo>
                    <a:pt x="871" y="45"/>
                  </a:lnTo>
                  <a:lnTo>
                    <a:pt x="884" y="39"/>
                  </a:lnTo>
                  <a:lnTo>
                    <a:pt x="884" y="32"/>
                  </a:lnTo>
                  <a:lnTo>
                    <a:pt x="890" y="32"/>
                  </a:lnTo>
                  <a:lnTo>
                    <a:pt x="897" y="19"/>
                  </a:lnTo>
                  <a:lnTo>
                    <a:pt x="903" y="19"/>
                  </a:lnTo>
                  <a:lnTo>
                    <a:pt x="909" y="13"/>
                  </a:lnTo>
                  <a:lnTo>
                    <a:pt x="916" y="13"/>
                  </a:lnTo>
                  <a:lnTo>
                    <a:pt x="916" y="7"/>
                  </a:lnTo>
                  <a:lnTo>
                    <a:pt x="922" y="7"/>
                  </a:lnTo>
                  <a:lnTo>
                    <a:pt x="935" y="0"/>
                  </a:lnTo>
                  <a:lnTo>
                    <a:pt x="941" y="0"/>
                  </a:lnTo>
                  <a:lnTo>
                    <a:pt x="948" y="0"/>
                  </a:lnTo>
                  <a:lnTo>
                    <a:pt x="961" y="0"/>
                  </a:lnTo>
                  <a:lnTo>
                    <a:pt x="967" y="7"/>
                  </a:lnTo>
                  <a:lnTo>
                    <a:pt x="986" y="19"/>
                  </a:lnTo>
                  <a:lnTo>
                    <a:pt x="993" y="26"/>
                  </a:lnTo>
                  <a:lnTo>
                    <a:pt x="999" y="51"/>
                  </a:lnTo>
                  <a:lnTo>
                    <a:pt x="1044" y="90"/>
                  </a:lnTo>
                  <a:lnTo>
                    <a:pt x="1063" y="109"/>
                  </a:lnTo>
                  <a:lnTo>
                    <a:pt x="1089" y="122"/>
                  </a:lnTo>
                  <a:lnTo>
                    <a:pt x="1108" y="160"/>
                  </a:lnTo>
                  <a:lnTo>
                    <a:pt x="1127" y="179"/>
                  </a:lnTo>
                  <a:lnTo>
                    <a:pt x="1140" y="205"/>
                  </a:lnTo>
                  <a:lnTo>
                    <a:pt x="1140" y="224"/>
                  </a:lnTo>
                  <a:lnTo>
                    <a:pt x="1146" y="250"/>
                  </a:lnTo>
                  <a:lnTo>
                    <a:pt x="1153" y="282"/>
                  </a:lnTo>
                  <a:lnTo>
                    <a:pt x="1146" y="307"/>
                  </a:lnTo>
                  <a:lnTo>
                    <a:pt x="1153" y="371"/>
                  </a:lnTo>
                  <a:lnTo>
                    <a:pt x="1153" y="448"/>
                  </a:lnTo>
                  <a:lnTo>
                    <a:pt x="1146" y="653"/>
                  </a:lnTo>
                  <a:lnTo>
                    <a:pt x="1153" y="685"/>
                  </a:lnTo>
                  <a:lnTo>
                    <a:pt x="1153" y="717"/>
                  </a:lnTo>
                  <a:lnTo>
                    <a:pt x="1166" y="749"/>
                  </a:lnTo>
                  <a:lnTo>
                    <a:pt x="1166" y="762"/>
                  </a:lnTo>
                  <a:lnTo>
                    <a:pt x="1153" y="781"/>
                  </a:lnTo>
                  <a:lnTo>
                    <a:pt x="1153" y="800"/>
                  </a:lnTo>
                  <a:lnTo>
                    <a:pt x="1146" y="807"/>
                  </a:lnTo>
                  <a:lnTo>
                    <a:pt x="1146" y="826"/>
                  </a:lnTo>
                  <a:lnTo>
                    <a:pt x="1140" y="845"/>
                  </a:lnTo>
                  <a:lnTo>
                    <a:pt x="1140" y="858"/>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endParaRPr lang="fr-FR" noProof="0" dirty="0"/>
            </a:p>
          </p:txBody>
        </p:sp>
        <p:sp>
          <p:nvSpPr>
            <p:cNvPr id="57" name="Freeform 228">
              <a:extLst>
                <a:ext uri="{FF2B5EF4-FFF2-40B4-BE49-F238E27FC236}">
                  <a16:creationId xmlns:a16="http://schemas.microsoft.com/office/drawing/2014/main" id="{E3B82E68-05D4-1A1F-BCF6-C46199F6ACDF}"/>
                </a:ext>
              </a:extLst>
            </p:cNvPr>
            <p:cNvSpPr>
              <a:spLocks/>
            </p:cNvSpPr>
            <p:nvPr/>
          </p:nvSpPr>
          <p:spPr bwMode="gray">
            <a:xfrm>
              <a:off x="3894551" y="2371660"/>
              <a:ext cx="702756" cy="899834"/>
            </a:xfrm>
            <a:custGeom>
              <a:avLst/>
              <a:gdLst>
                <a:gd name="T0" fmla="*/ 1044 w 1089"/>
                <a:gd name="T1" fmla="*/ 532 h 1249"/>
                <a:gd name="T2" fmla="*/ 1050 w 1089"/>
                <a:gd name="T3" fmla="*/ 673 h 1249"/>
                <a:gd name="T4" fmla="*/ 1069 w 1089"/>
                <a:gd name="T5" fmla="*/ 839 h 1249"/>
                <a:gd name="T6" fmla="*/ 999 w 1089"/>
                <a:gd name="T7" fmla="*/ 890 h 1249"/>
                <a:gd name="T8" fmla="*/ 909 w 1089"/>
                <a:gd name="T9" fmla="*/ 910 h 1249"/>
                <a:gd name="T10" fmla="*/ 839 w 1089"/>
                <a:gd name="T11" fmla="*/ 884 h 1249"/>
                <a:gd name="T12" fmla="*/ 743 w 1089"/>
                <a:gd name="T13" fmla="*/ 878 h 1249"/>
                <a:gd name="T14" fmla="*/ 692 w 1089"/>
                <a:gd name="T15" fmla="*/ 993 h 1249"/>
                <a:gd name="T16" fmla="*/ 698 w 1089"/>
                <a:gd name="T17" fmla="*/ 1063 h 1249"/>
                <a:gd name="T18" fmla="*/ 660 w 1089"/>
                <a:gd name="T19" fmla="*/ 1102 h 1249"/>
                <a:gd name="T20" fmla="*/ 608 w 1089"/>
                <a:gd name="T21" fmla="*/ 1114 h 1249"/>
                <a:gd name="T22" fmla="*/ 564 w 1089"/>
                <a:gd name="T23" fmla="*/ 1114 h 1249"/>
                <a:gd name="T24" fmla="*/ 512 w 1089"/>
                <a:gd name="T25" fmla="*/ 1095 h 1249"/>
                <a:gd name="T26" fmla="*/ 487 w 1089"/>
                <a:gd name="T27" fmla="*/ 1070 h 1249"/>
                <a:gd name="T28" fmla="*/ 442 w 1089"/>
                <a:gd name="T29" fmla="*/ 1076 h 1249"/>
                <a:gd name="T30" fmla="*/ 410 w 1089"/>
                <a:gd name="T31" fmla="*/ 1108 h 1249"/>
                <a:gd name="T32" fmla="*/ 371 w 1089"/>
                <a:gd name="T33" fmla="*/ 1121 h 1249"/>
                <a:gd name="T34" fmla="*/ 346 w 1089"/>
                <a:gd name="T35" fmla="*/ 1166 h 1249"/>
                <a:gd name="T36" fmla="*/ 314 w 1089"/>
                <a:gd name="T37" fmla="*/ 1210 h 1249"/>
                <a:gd name="T38" fmla="*/ 282 w 1089"/>
                <a:gd name="T39" fmla="*/ 1249 h 1249"/>
                <a:gd name="T40" fmla="*/ 256 w 1089"/>
                <a:gd name="T41" fmla="*/ 1178 h 1249"/>
                <a:gd name="T42" fmla="*/ 205 w 1089"/>
                <a:gd name="T43" fmla="*/ 1082 h 1249"/>
                <a:gd name="T44" fmla="*/ 237 w 1089"/>
                <a:gd name="T45" fmla="*/ 1012 h 1249"/>
                <a:gd name="T46" fmla="*/ 269 w 1089"/>
                <a:gd name="T47" fmla="*/ 942 h 1249"/>
                <a:gd name="T48" fmla="*/ 269 w 1089"/>
                <a:gd name="T49" fmla="*/ 858 h 1249"/>
                <a:gd name="T50" fmla="*/ 288 w 1089"/>
                <a:gd name="T51" fmla="*/ 807 h 1249"/>
                <a:gd name="T52" fmla="*/ 275 w 1089"/>
                <a:gd name="T53" fmla="*/ 724 h 1249"/>
                <a:gd name="T54" fmla="*/ 250 w 1089"/>
                <a:gd name="T55" fmla="*/ 692 h 1249"/>
                <a:gd name="T56" fmla="*/ 186 w 1089"/>
                <a:gd name="T57" fmla="*/ 666 h 1249"/>
                <a:gd name="T58" fmla="*/ 122 w 1089"/>
                <a:gd name="T59" fmla="*/ 666 h 1249"/>
                <a:gd name="T60" fmla="*/ 83 w 1089"/>
                <a:gd name="T61" fmla="*/ 711 h 1249"/>
                <a:gd name="T62" fmla="*/ 13 w 1089"/>
                <a:gd name="T63" fmla="*/ 717 h 1249"/>
                <a:gd name="T64" fmla="*/ 26 w 1089"/>
                <a:gd name="T65" fmla="*/ 679 h 1249"/>
                <a:gd name="T66" fmla="*/ 70 w 1089"/>
                <a:gd name="T67" fmla="*/ 653 h 1249"/>
                <a:gd name="T68" fmla="*/ 6 w 1089"/>
                <a:gd name="T69" fmla="*/ 634 h 1249"/>
                <a:gd name="T70" fmla="*/ 38 w 1089"/>
                <a:gd name="T71" fmla="*/ 602 h 1249"/>
                <a:gd name="T72" fmla="*/ 90 w 1089"/>
                <a:gd name="T73" fmla="*/ 589 h 1249"/>
                <a:gd name="T74" fmla="*/ 141 w 1089"/>
                <a:gd name="T75" fmla="*/ 570 h 1249"/>
                <a:gd name="T76" fmla="*/ 96 w 1089"/>
                <a:gd name="T77" fmla="*/ 557 h 1249"/>
                <a:gd name="T78" fmla="*/ 45 w 1089"/>
                <a:gd name="T79" fmla="*/ 557 h 1249"/>
                <a:gd name="T80" fmla="*/ 45 w 1089"/>
                <a:gd name="T81" fmla="*/ 493 h 1249"/>
                <a:gd name="T82" fmla="*/ 96 w 1089"/>
                <a:gd name="T83" fmla="*/ 519 h 1249"/>
                <a:gd name="T84" fmla="*/ 109 w 1089"/>
                <a:gd name="T85" fmla="*/ 461 h 1249"/>
                <a:gd name="T86" fmla="*/ 90 w 1089"/>
                <a:gd name="T87" fmla="*/ 410 h 1249"/>
                <a:gd name="T88" fmla="*/ 115 w 1089"/>
                <a:gd name="T89" fmla="*/ 359 h 1249"/>
                <a:gd name="T90" fmla="*/ 115 w 1089"/>
                <a:gd name="T91" fmla="*/ 282 h 1249"/>
                <a:gd name="T92" fmla="*/ 128 w 1089"/>
                <a:gd name="T93" fmla="*/ 237 h 1249"/>
                <a:gd name="T94" fmla="*/ 122 w 1089"/>
                <a:gd name="T95" fmla="*/ 180 h 1249"/>
                <a:gd name="T96" fmla="*/ 179 w 1089"/>
                <a:gd name="T97" fmla="*/ 180 h 1249"/>
                <a:gd name="T98" fmla="*/ 186 w 1089"/>
                <a:gd name="T99" fmla="*/ 225 h 1249"/>
                <a:gd name="T100" fmla="*/ 243 w 1089"/>
                <a:gd name="T101" fmla="*/ 244 h 1249"/>
                <a:gd name="T102" fmla="*/ 269 w 1089"/>
                <a:gd name="T103" fmla="*/ 257 h 1249"/>
                <a:gd name="T104" fmla="*/ 295 w 1089"/>
                <a:gd name="T105" fmla="*/ 295 h 1249"/>
                <a:gd name="T106" fmla="*/ 359 w 1089"/>
                <a:gd name="T107" fmla="*/ 308 h 1249"/>
                <a:gd name="T108" fmla="*/ 403 w 1089"/>
                <a:gd name="T109" fmla="*/ 301 h 1249"/>
                <a:gd name="T110" fmla="*/ 397 w 1089"/>
                <a:gd name="T111" fmla="*/ 244 h 1249"/>
                <a:gd name="T112" fmla="*/ 429 w 1089"/>
                <a:gd name="T113" fmla="*/ 186 h 1249"/>
                <a:gd name="T114" fmla="*/ 468 w 1089"/>
                <a:gd name="T115" fmla="*/ 77 h 1249"/>
                <a:gd name="T116" fmla="*/ 500 w 1089"/>
                <a:gd name="T117" fmla="*/ 45 h 1249"/>
                <a:gd name="T118" fmla="*/ 532 w 1089"/>
                <a:gd name="T119" fmla="*/ 52 h 1249"/>
                <a:gd name="T120" fmla="*/ 570 w 1089"/>
                <a:gd name="T121" fmla="*/ 39 h 1249"/>
                <a:gd name="T122" fmla="*/ 615 w 1089"/>
                <a:gd name="T123" fmla="*/ 39 h 1249"/>
                <a:gd name="T124" fmla="*/ 692 w 1089"/>
                <a:gd name="T125" fmla="*/ 13 h 1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89" h="1249">
                  <a:moveTo>
                    <a:pt x="711" y="0"/>
                  </a:moveTo>
                  <a:lnTo>
                    <a:pt x="858" y="96"/>
                  </a:lnTo>
                  <a:lnTo>
                    <a:pt x="967" y="167"/>
                  </a:lnTo>
                  <a:lnTo>
                    <a:pt x="1005" y="186"/>
                  </a:lnTo>
                  <a:lnTo>
                    <a:pt x="1012" y="192"/>
                  </a:lnTo>
                  <a:lnTo>
                    <a:pt x="1031" y="199"/>
                  </a:lnTo>
                  <a:lnTo>
                    <a:pt x="1037" y="231"/>
                  </a:lnTo>
                  <a:lnTo>
                    <a:pt x="1037" y="353"/>
                  </a:lnTo>
                  <a:lnTo>
                    <a:pt x="1037" y="481"/>
                  </a:lnTo>
                  <a:lnTo>
                    <a:pt x="1044" y="500"/>
                  </a:lnTo>
                  <a:lnTo>
                    <a:pt x="1044" y="513"/>
                  </a:lnTo>
                  <a:lnTo>
                    <a:pt x="1044" y="532"/>
                  </a:lnTo>
                  <a:lnTo>
                    <a:pt x="1037" y="570"/>
                  </a:lnTo>
                  <a:lnTo>
                    <a:pt x="1025" y="596"/>
                  </a:lnTo>
                  <a:lnTo>
                    <a:pt x="1018" y="615"/>
                  </a:lnTo>
                  <a:lnTo>
                    <a:pt x="1018" y="628"/>
                  </a:lnTo>
                  <a:lnTo>
                    <a:pt x="1031" y="653"/>
                  </a:lnTo>
                  <a:lnTo>
                    <a:pt x="1031" y="666"/>
                  </a:lnTo>
                  <a:lnTo>
                    <a:pt x="1031" y="673"/>
                  </a:lnTo>
                  <a:lnTo>
                    <a:pt x="1037" y="673"/>
                  </a:lnTo>
                  <a:lnTo>
                    <a:pt x="1044" y="673"/>
                  </a:lnTo>
                  <a:lnTo>
                    <a:pt x="1044" y="666"/>
                  </a:lnTo>
                  <a:lnTo>
                    <a:pt x="1050" y="666"/>
                  </a:lnTo>
                  <a:lnTo>
                    <a:pt x="1050" y="673"/>
                  </a:lnTo>
                  <a:lnTo>
                    <a:pt x="1050" y="666"/>
                  </a:lnTo>
                  <a:lnTo>
                    <a:pt x="1057" y="666"/>
                  </a:lnTo>
                  <a:lnTo>
                    <a:pt x="1063" y="666"/>
                  </a:lnTo>
                  <a:lnTo>
                    <a:pt x="1063" y="679"/>
                  </a:lnTo>
                  <a:lnTo>
                    <a:pt x="1069" y="717"/>
                  </a:lnTo>
                  <a:lnTo>
                    <a:pt x="1069" y="724"/>
                  </a:lnTo>
                  <a:lnTo>
                    <a:pt x="1069" y="737"/>
                  </a:lnTo>
                  <a:lnTo>
                    <a:pt x="1069" y="781"/>
                  </a:lnTo>
                  <a:lnTo>
                    <a:pt x="1082" y="826"/>
                  </a:lnTo>
                  <a:lnTo>
                    <a:pt x="1089" y="839"/>
                  </a:lnTo>
                  <a:lnTo>
                    <a:pt x="1076" y="839"/>
                  </a:lnTo>
                  <a:lnTo>
                    <a:pt x="1069" y="839"/>
                  </a:lnTo>
                  <a:lnTo>
                    <a:pt x="1063" y="839"/>
                  </a:lnTo>
                  <a:lnTo>
                    <a:pt x="1050" y="846"/>
                  </a:lnTo>
                  <a:lnTo>
                    <a:pt x="1044" y="846"/>
                  </a:lnTo>
                  <a:lnTo>
                    <a:pt x="1044" y="852"/>
                  </a:lnTo>
                  <a:lnTo>
                    <a:pt x="1037" y="852"/>
                  </a:lnTo>
                  <a:lnTo>
                    <a:pt x="1031" y="858"/>
                  </a:lnTo>
                  <a:lnTo>
                    <a:pt x="1025" y="858"/>
                  </a:lnTo>
                  <a:lnTo>
                    <a:pt x="1018" y="871"/>
                  </a:lnTo>
                  <a:lnTo>
                    <a:pt x="1012" y="871"/>
                  </a:lnTo>
                  <a:lnTo>
                    <a:pt x="1012" y="878"/>
                  </a:lnTo>
                  <a:lnTo>
                    <a:pt x="999" y="884"/>
                  </a:lnTo>
                  <a:lnTo>
                    <a:pt x="999" y="890"/>
                  </a:lnTo>
                  <a:lnTo>
                    <a:pt x="993" y="890"/>
                  </a:lnTo>
                  <a:lnTo>
                    <a:pt x="986" y="884"/>
                  </a:lnTo>
                  <a:lnTo>
                    <a:pt x="980" y="884"/>
                  </a:lnTo>
                  <a:lnTo>
                    <a:pt x="973" y="878"/>
                  </a:lnTo>
                  <a:lnTo>
                    <a:pt x="961" y="871"/>
                  </a:lnTo>
                  <a:lnTo>
                    <a:pt x="941" y="871"/>
                  </a:lnTo>
                  <a:lnTo>
                    <a:pt x="935" y="878"/>
                  </a:lnTo>
                  <a:lnTo>
                    <a:pt x="922" y="884"/>
                  </a:lnTo>
                  <a:lnTo>
                    <a:pt x="916" y="890"/>
                  </a:lnTo>
                  <a:lnTo>
                    <a:pt x="916" y="897"/>
                  </a:lnTo>
                  <a:lnTo>
                    <a:pt x="916" y="903"/>
                  </a:lnTo>
                  <a:lnTo>
                    <a:pt x="909" y="910"/>
                  </a:lnTo>
                  <a:lnTo>
                    <a:pt x="903" y="910"/>
                  </a:lnTo>
                  <a:lnTo>
                    <a:pt x="897" y="916"/>
                  </a:lnTo>
                  <a:lnTo>
                    <a:pt x="890" y="922"/>
                  </a:lnTo>
                  <a:lnTo>
                    <a:pt x="890" y="916"/>
                  </a:lnTo>
                  <a:lnTo>
                    <a:pt x="884" y="910"/>
                  </a:lnTo>
                  <a:lnTo>
                    <a:pt x="877" y="903"/>
                  </a:lnTo>
                  <a:lnTo>
                    <a:pt x="877" y="897"/>
                  </a:lnTo>
                  <a:lnTo>
                    <a:pt x="877" y="890"/>
                  </a:lnTo>
                  <a:lnTo>
                    <a:pt x="871" y="884"/>
                  </a:lnTo>
                  <a:lnTo>
                    <a:pt x="865" y="884"/>
                  </a:lnTo>
                  <a:lnTo>
                    <a:pt x="852" y="884"/>
                  </a:lnTo>
                  <a:lnTo>
                    <a:pt x="839" y="884"/>
                  </a:lnTo>
                  <a:lnTo>
                    <a:pt x="833" y="878"/>
                  </a:lnTo>
                  <a:lnTo>
                    <a:pt x="826" y="878"/>
                  </a:lnTo>
                  <a:lnTo>
                    <a:pt x="813" y="878"/>
                  </a:lnTo>
                  <a:lnTo>
                    <a:pt x="800" y="871"/>
                  </a:lnTo>
                  <a:lnTo>
                    <a:pt x="794" y="871"/>
                  </a:lnTo>
                  <a:lnTo>
                    <a:pt x="788" y="865"/>
                  </a:lnTo>
                  <a:lnTo>
                    <a:pt x="775" y="865"/>
                  </a:lnTo>
                  <a:lnTo>
                    <a:pt x="768" y="858"/>
                  </a:lnTo>
                  <a:lnTo>
                    <a:pt x="762" y="865"/>
                  </a:lnTo>
                  <a:lnTo>
                    <a:pt x="756" y="865"/>
                  </a:lnTo>
                  <a:lnTo>
                    <a:pt x="749" y="871"/>
                  </a:lnTo>
                  <a:lnTo>
                    <a:pt x="743" y="878"/>
                  </a:lnTo>
                  <a:lnTo>
                    <a:pt x="730" y="884"/>
                  </a:lnTo>
                  <a:lnTo>
                    <a:pt x="730" y="890"/>
                  </a:lnTo>
                  <a:lnTo>
                    <a:pt x="730" y="897"/>
                  </a:lnTo>
                  <a:lnTo>
                    <a:pt x="724" y="910"/>
                  </a:lnTo>
                  <a:lnTo>
                    <a:pt x="717" y="922"/>
                  </a:lnTo>
                  <a:lnTo>
                    <a:pt x="698" y="948"/>
                  </a:lnTo>
                  <a:lnTo>
                    <a:pt x="692" y="961"/>
                  </a:lnTo>
                  <a:lnTo>
                    <a:pt x="685" y="967"/>
                  </a:lnTo>
                  <a:lnTo>
                    <a:pt x="685" y="974"/>
                  </a:lnTo>
                  <a:lnTo>
                    <a:pt x="685" y="986"/>
                  </a:lnTo>
                  <a:lnTo>
                    <a:pt x="685" y="993"/>
                  </a:lnTo>
                  <a:lnTo>
                    <a:pt x="692" y="993"/>
                  </a:lnTo>
                  <a:lnTo>
                    <a:pt x="692" y="999"/>
                  </a:lnTo>
                  <a:lnTo>
                    <a:pt x="692" y="1012"/>
                  </a:lnTo>
                  <a:lnTo>
                    <a:pt x="692" y="1018"/>
                  </a:lnTo>
                  <a:lnTo>
                    <a:pt x="698" y="1031"/>
                  </a:lnTo>
                  <a:lnTo>
                    <a:pt x="698" y="1038"/>
                  </a:lnTo>
                  <a:lnTo>
                    <a:pt x="704" y="1044"/>
                  </a:lnTo>
                  <a:lnTo>
                    <a:pt x="704" y="1050"/>
                  </a:lnTo>
                  <a:lnTo>
                    <a:pt x="704" y="1057"/>
                  </a:lnTo>
                  <a:lnTo>
                    <a:pt x="704" y="1063"/>
                  </a:lnTo>
                  <a:lnTo>
                    <a:pt x="711" y="1063"/>
                  </a:lnTo>
                  <a:lnTo>
                    <a:pt x="704" y="1063"/>
                  </a:lnTo>
                  <a:lnTo>
                    <a:pt x="698" y="1063"/>
                  </a:lnTo>
                  <a:lnTo>
                    <a:pt x="698" y="1070"/>
                  </a:lnTo>
                  <a:lnTo>
                    <a:pt x="692" y="1070"/>
                  </a:lnTo>
                  <a:lnTo>
                    <a:pt x="685" y="1070"/>
                  </a:lnTo>
                  <a:lnTo>
                    <a:pt x="679" y="1070"/>
                  </a:lnTo>
                  <a:lnTo>
                    <a:pt x="679" y="1076"/>
                  </a:lnTo>
                  <a:lnTo>
                    <a:pt x="679" y="1082"/>
                  </a:lnTo>
                  <a:lnTo>
                    <a:pt x="672" y="1082"/>
                  </a:lnTo>
                  <a:lnTo>
                    <a:pt x="672" y="1089"/>
                  </a:lnTo>
                  <a:lnTo>
                    <a:pt x="672" y="1095"/>
                  </a:lnTo>
                  <a:lnTo>
                    <a:pt x="672" y="1102"/>
                  </a:lnTo>
                  <a:lnTo>
                    <a:pt x="666" y="1102"/>
                  </a:lnTo>
                  <a:lnTo>
                    <a:pt x="660" y="1102"/>
                  </a:lnTo>
                  <a:lnTo>
                    <a:pt x="660" y="1108"/>
                  </a:lnTo>
                  <a:lnTo>
                    <a:pt x="653" y="1108"/>
                  </a:lnTo>
                  <a:lnTo>
                    <a:pt x="647" y="1108"/>
                  </a:lnTo>
                  <a:lnTo>
                    <a:pt x="640" y="1108"/>
                  </a:lnTo>
                  <a:lnTo>
                    <a:pt x="640" y="1114"/>
                  </a:lnTo>
                  <a:lnTo>
                    <a:pt x="640" y="1108"/>
                  </a:lnTo>
                  <a:lnTo>
                    <a:pt x="634" y="1108"/>
                  </a:lnTo>
                  <a:lnTo>
                    <a:pt x="628" y="1108"/>
                  </a:lnTo>
                  <a:lnTo>
                    <a:pt x="621" y="1108"/>
                  </a:lnTo>
                  <a:lnTo>
                    <a:pt x="615" y="1108"/>
                  </a:lnTo>
                  <a:lnTo>
                    <a:pt x="615" y="1114"/>
                  </a:lnTo>
                  <a:lnTo>
                    <a:pt x="608" y="1114"/>
                  </a:lnTo>
                  <a:lnTo>
                    <a:pt x="608" y="1121"/>
                  </a:lnTo>
                  <a:lnTo>
                    <a:pt x="602" y="1121"/>
                  </a:lnTo>
                  <a:lnTo>
                    <a:pt x="602" y="1114"/>
                  </a:lnTo>
                  <a:lnTo>
                    <a:pt x="596" y="1114"/>
                  </a:lnTo>
                  <a:lnTo>
                    <a:pt x="589" y="1121"/>
                  </a:lnTo>
                  <a:lnTo>
                    <a:pt x="583" y="1114"/>
                  </a:lnTo>
                  <a:lnTo>
                    <a:pt x="576" y="1114"/>
                  </a:lnTo>
                  <a:lnTo>
                    <a:pt x="570" y="1114"/>
                  </a:lnTo>
                  <a:lnTo>
                    <a:pt x="570" y="1121"/>
                  </a:lnTo>
                  <a:lnTo>
                    <a:pt x="564" y="1114"/>
                  </a:lnTo>
                  <a:lnTo>
                    <a:pt x="564" y="1121"/>
                  </a:lnTo>
                  <a:lnTo>
                    <a:pt x="564" y="1114"/>
                  </a:lnTo>
                  <a:lnTo>
                    <a:pt x="557" y="1114"/>
                  </a:lnTo>
                  <a:lnTo>
                    <a:pt x="551" y="1114"/>
                  </a:lnTo>
                  <a:lnTo>
                    <a:pt x="551" y="1108"/>
                  </a:lnTo>
                  <a:lnTo>
                    <a:pt x="544" y="1108"/>
                  </a:lnTo>
                  <a:lnTo>
                    <a:pt x="538" y="1108"/>
                  </a:lnTo>
                  <a:lnTo>
                    <a:pt x="538" y="1102"/>
                  </a:lnTo>
                  <a:lnTo>
                    <a:pt x="532" y="1095"/>
                  </a:lnTo>
                  <a:lnTo>
                    <a:pt x="532" y="1102"/>
                  </a:lnTo>
                  <a:lnTo>
                    <a:pt x="525" y="1102"/>
                  </a:lnTo>
                  <a:lnTo>
                    <a:pt x="519" y="1102"/>
                  </a:lnTo>
                  <a:lnTo>
                    <a:pt x="519" y="1095"/>
                  </a:lnTo>
                  <a:lnTo>
                    <a:pt x="512" y="1095"/>
                  </a:lnTo>
                  <a:lnTo>
                    <a:pt x="512" y="1089"/>
                  </a:lnTo>
                  <a:lnTo>
                    <a:pt x="506" y="1089"/>
                  </a:lnTo>
                  <a:lnTo>
                    <a:pt x="506" y="1082"/>
                  </a:lnTo>
                  <a:lnTo>
                    <a:pt x="506" y="1076"/>
                  </a:lnTo>
                  <a:lnTo>
                    <a:pt x="500" y="1076"/>
                  </a:lnTo>
                  <a:lnTo>
                    <a:pt x="500" y="1070"/>
                  </a:lnTo>
                  <a:lnTo>
                    <a:pt x="506" y="1070"/>
                  </a:lnTo>
                  <a:lnTo>
                    <a:pt x="500" y="1070"/>
                  </a:lnTo>
                  <a:lnTo>
                    <a:pt x="500" y="1063"/>
                  </a:lnTo>
                  <a:lnTo>
                    <a:pt x="493" y="1063"/>
                  </a:lnTo>
                  <a:lnTo>
                    <a:pt x="493" y="1070"/>
                  </a:lnTo>
                  <a:lnTo>
                    <a:pt x="487" y="1070"/>
                  </a:lnTo>
                  <a:lnTo>
                    <a:pt x="480" y="1070"/>
                  </a:lnTo>
                  <a:lnTo>
                    <a:pt x="480" y="1076"/>
                  </a:lnTo>
                  <a:lnTo>
                    <a:pt x="474" y="1076"/>
                  </a:lnTo>
                  <a:lnTo>
                    <a:pt x="474" y="1070"/>
                  </a:lnTo>
                  <a:lnTo>
                    <a:pt x="474" y="1076"/>
                  </a:lnTo>
                  <a:lnTo>
                    <a:pt x="468" y="1076"/>
                  </a:lnTo>
                  <a:lnTo>
                    <a:pt x="461" y="1076"/>
                  </a:lnTo>
                  <a:lnTo>
                    <a:pt x="461" y="1070"/>
                  </a:lnTo>
                  <a:lnTo>
                    <a:pt x="455" y="1070"/>
                  </a:lnTo>
                  <a:lnTo>
                    <a:pt x="448" y="1070"/>
                  </a:lnTo>
                  <a:lnTo>
                    <a:pt x="442" y="1070"/>
                  </a:lnTo>
                  <a:lnTo>
                    <a:pt x="442" y="1076"/>
                  </a:lnTo>
                  <a:lnTo>
                    <a:pt x="442" y="1082"/>
                  </a:lnTo>
                  <a:lnTo>
                    <a:pt x="442" y="1089"/>
                  </a:lnTo>
                  <a:lnTo>
                    <a:pt x="435" y="1089"/>
                  </a:lnTo>
                  <a:lnTo>
                    <a:pt x="435" y="1095"/>
                  </a:lnTo>
                  <a:lnTo>
                    <a:pt x="429" y="1095"/>
                  </a:lnTo>
                  <a:lnTo>
                    <a:pt x="429" y="1102"/>
                  </a:lnTo>
                  <a:lnTo>
                    <a:pt x="423" y="1102"/>
                  </a:lnTo>
                  <a:lnTo>
                    <a:pt x="423" y="1108"/>
                  </a:lnTo>
                  <a:lnTo>
                    <a:pt x="416" y="1108"/>
                  </a:lnTo>
                  <a:lnTo>
                    <a:pt x="416" y="1102"/>
                  </a:lnTo>
                  <a:lnTo>
                    <a:pt x="416" y="1108"/>
                  </a:lnTo>
                  <a:lnTo>
                    <a:pt x="410" y="1108"/>
                  </a:lnTo>
                  <a:lnTo>
                    <a:pt x="403" y="1108"/>
                  </a:lnTo>
                  <a:lnTo>
                    <a:pt x="403" y="1114"/>
                  </a:lnTo>
                  <a:lnTo>
                    <a:pt x="403" y="1121"/>
                  </a:lnTo>
                  <a:lnTo>
                    <a:pt x="397" y="1121"/>
                  </a:lnTo>
                  <a:lnTo>
                    <a:pt x="397" y="1127"/>
                  </a:lnTo>
                  <a:lnTo>
                    <a:pt x="391" y="1127"/>
                  </a:lnTo>
                  <a:lnTo>
                    <a:pt x="391" y="1134"/>
                  </a:lnTo>
                  <a:lnTo>
                    <a:pt x="384" y="1134"/>
                  </a:lnTo>
                  <a:lnTo>
                    <a:pt x="384" y="1127"/>
                  </a:lnTo>
                  <a:lnTo>
                    <a:pt x="384" y="1121"/>
                  </a:lnTo>
                  <a:lnTo>
                    <a:pt x="378" y="1121"/>
                  </a:lnTo>
                  <a:lnTo>
                    <a:pt x="371" y="1121"/>
                  </a:lnTo>
                  <a:lnTo>
                    <a:pt x="365" y="1121"/>
                  </a:lnTo>
                  <a:lnTo>
                    <a:pt x="359" y="1121"/>
                  </a:lnTo>
                  <a:lnTo>
                    <a:pt x="359" y="1127"/>
                  </a:lnTo>
                  <a:lnTo>
                    <a:pt x="359" y="1134"/>
                  </a:lnTo>
                  <a:lnTo>
                    <a:pt x="365" y="1134"/>
                  </a:lnTo>
                  <a:lnTo>
                    <a:pt x="359" y="1140"/>
                  </a:lnTo>
                  <a:lnTo>
                    <a:pt x="359" y="1146"/>
                  </a:lnTo>
                  <a:lnTo>
                    <a:pt x="359" y="1153"/>
                  </a:lnTo>
                  <a:lnTo>
                    <a:pt x="352" y="1153"/>
                  </a:lnTo>
                  <a:lnTo>
                    <a:pt x="352" y="1159"/>
                  </a:lnTo>
                  <a:lnTo>
                    <a:pt x="352" y="1166"/>
                  </a:lnTo>
                  <a:lnTo>
                    <a:pt x="346" y="1166"/>
                  </a:lnTo>
                  <a:lnTo>
                    <a:pt x="339" y="1166"/>
                  </a:lnTo>
                  <a:lnTo>
                    <a:pt x="339" y="1172"/>
                  </a:lnTo>
                  <a:lnTo>
                    <a:pt x="333" y="1178"/>
                  </a:lnTo>
                  <a:lnTo>
                    <a:pt x="339" y="1185"/>
                  </a:lnTo>
                  <a:lnTo>
                    <a:pt x="333" y="1185"/>
                  </a:lnTo>
                  <a:lnTo>
                    <a:pt x="327" y="1185"/>
                  </a:lnTo>
                  <a:lnTo>
                    <a:pt x="327" y="1191"/>
                  </a:lnTo>
                  <a:lnTo>
                    <a:pt x="327" y="1198"/>
                  </a:lnTo>
                  <a:lnTo>
                    <a:pt x="320" y="1198"/>
                  </a:lnTo>
                  <a:lnTo>
                    <a:pt x="320" y="1204"/>
                  </a:lnTo>
                  <a:lnTo>
                    <a:pt x="314" y="1204"/>
                  </a:lnTo>
                  <a:lnTo>
                    <a:pt x="314" y="1210"/>
                  </a:lnTo>
                  <a:lnTo>
                    <a:pt x="320" y="1217"/>
                  </a:lnTo>
                  <a:lnTo>
                    <a:pt x="320" y="1223"/>
                  </a:lnTo>
                  <a:lnTo>
                    <a:pt x="320" y="1230"/>
                  </a:lnTo>
                  <a:lnTo>
                    <a:pt x="314" y="1230"/>
                  </a:lnTo>
                  <a:lnTo>
                    <a:pt x="307" y="1230"/>
                  </a:lnTo>
                  <a:lnTo>
                    <a:pt x="301" y="1230"/>
                  </a:lnTo>
                  <a:lnTo>
                    <a:pt x="295" y="1230"/>
                  </a:lnTo>
                  <a:lnTo>
                    <a:pt x="295" y="1236"/>
                  </a:lnTo>
                  <a:lnTo>
                    <a:pt x="288" y="1236"/>
                  </a:lnTo>
                  <a:lnTo>
                    <a:pt x="288" y="1242"/>
                  </a:lnTo>
                  <a:lnTo>
                    <a:pt x="282" y="1242"/>
                  </a:lnTo>
                  <a:lnTo>
                    <a:pt x="282" y="1249"/>
                  </a:lnTo>
                  <a:lnTo>
                    <a:pt x="275" y="1249"/>
                  </a:lnTo>
                  <a:lnTo>
                    <a:pt x="275" y="1242"/>
                  </a:lnTo>
                  <a:lnTo>
                    <a:pt x="269" y="1242"/>
                  </a:lnTo>
                  <a:lnTo>
                    <a:pt x="269" y="1236"/>
                  </a:lnTo>
                  <a:lnTo>
                    <a:pt x="269" y="1230"/>
                  </a:lnTo>
                  <a:lnTo>
                    <a:pt x="263" y="1223"/>
                  </a:lnTo>
                  <a:lnTo>
                    <a:pt x="263" y="1217"/>
                  </a:lnTo>
                  <a:lnTo>
                    <a:pt x="256" y="1210"/>
                  </a:lnTo>
                  <a:lnTo>
                    <a:pt x="256" y="1204"/>
                  </a:lnTo>
                  <a:lnTo>
                    <a:pt x="256" y="1198"/>
                  </a:lnTo>
                  <a:lnTo>
                    <a:pt x="256" y="1191"/>
                  </a:lnTo>
                  <a:lnTo>
                    <a:pt x="256" y="1178"/>
                  </a:lnTo>
                  <a:lnTo>
                    <a:pt x="256" y="1172"/>
                  </a:lnTo>
                  <a:lnTo>
                    <a:pt x="250" y="1166"/>
                  </a:lnTo>
                  <a:lnTo>
                    <a:pt x="243" y="1166"/>
                  </a:lnTo>
                  <a:lnTo>
                    <a:pt x="243" y="1159"/>
                  </a:lnTo>
                  <a:lnTo>
                    <a:pt x="237" y="1159"/>
                  </a:lnTo>
                  <a:lnTo>
                    <a:pt x="224" y="1127"/>
                  </a:lnTo>
                  <a:lnTo>
                    <a:pt x="224" y="1114"/>
                  </a:lnTo>
                  <a:lnTo>
                    <a:pt x="218" y="1108"/>
                  </a:lnTo>
                  <a:lnTo>
                    <a:pt x="218" y="1102"/>
                  </a:lnTo>
                  <a:lnTo>
                    <a:pt x="211" y="1095"/>
                  </a:lnTo>
                  <a:lnTo>
                    <a:pt x="211" y="1089"/>
                  </a:lnTo>
                  <a:lnTo>
                    <a:pt x="205" y="1082"/>
                  </a:lnTo>
                  <a:lnTo>
                    <a:pt x="205" y="1076"/>
                  </a:lnTo>
                  <a:lnTo>
                    <a:pt x="211" y="1070"/>
                  </a:lnTo>
                  <a:lnTo>
                    <a:pt x="211" y="1063"/>
                  </a:lnTo>
                  <a:lnTo>
                    <a:pt x="211" y="1057"/>
                  </a:lnTo>
                  <a:lnTo>
                    <a:pt x="211" y="1050"/>
                  </a:lnTo>
                  <a:lnTo>
                    <a:pt x="218" y="1044"/>
                  </a:lnTo>
                  <a:lnTo>
                    <a:pt x="218" y="1038"/>
                  </a:lnTo>
                  <a:lnTo>
                    <a:pt x="224" y="1038"/>
                  </a:lnTo>
                  <a:lnTo>
                    <a:pt x="231" y="1031"/>
                  </a:lnTo>
                  <a:lnTo>
                    <a:pt x="231" y="1025"/>
                  </a:lnTo>
                  <a:lnTo>
                    <a:pt x="237" y="1018"/>
                  </a:lnTo>
                  <a:lnTo>
                    <a:pt x="237" y="1012"/>
                  </a:lnTo>
                  <a:lnTo>
                    <a:pt x="237" y="1006"/>
                  </a:lnTo>
                  <a:lnTo>
                    <a:pt x="231" y="999"/>
                  </a:lnTo>
                  <a:lnTo>
                    <a:pt x="231" y="993"/>
                  </a:lnTo>
                  <a:lnTo>
                    <a:pt x="231" y="986"/>
                  </a:lnTo>
                  <a:lnTo>
                    <a:pt x="231" y="980"/>
                  </a:lnTo>
                  <a:lnTo>
                    <a:pt x="237" y="980"/>
                  </a:lnTo>
                  <a:lnTo>
                    <a:pt x="243" y="980"/>
                  </a:lnTo>
                  <a:lnTo>
                    <a:pt x="250" y="974"/>
                  </a:lnTo>
                  <a:lnTo>
                    <a:pt x="256" y="967"/>
                  </a:lnTo>
                  <a:lnTo>
                    <a:pt x="256" y="961"/>
                  </a:lnTo>
                  <a:lnTo>
                    <a:pt x="269" y="948"/>
                  </a:lnTo>
                  <a:lnTo>
                    <a:pt x="269" y="942"/>
                  </a:lnTo>
                  <a:lnTo>
                    <a:pt x="275" y="935"/>
                  </a:lnTo>
                  <a:lnTo>
                    <a:pt x="275" y="929"/>
                  </a:lnTo>
                  <a:lnTo>
                    <a:pt x="275" y="922"/>
                  </a:lnTo>
                  <a:lnTo>
                    <a:pt x="269" y="916"/>
                  </a:lnTo>
                  <a:lnTo>
                    <a:pt x="263" y="910"/>
                  </a:lnTo>
                  <a:lnTo>
                    <a:pt x="256" y="897"/>
                  </a:lnTo>
                  <a:lnTo>
                    <a:pt x="256" y="890"/>
                  </a:lnTo>
                  <a:lnTo>
                    <a:pt x="256" y="884"/>
                  </a:lnTo>
                  <a:lnTo>
                    <a:pt x="256" y="878"/>
                  </a:lnTo>
                  <a:lnTo>
                    <a:pt x="263" y="871"/>
                  </a:lnTo>
                  <a:lnTo>
                    <a:pt x="263" y="865"/>
                  </a:lnTo>
                  <a:lnTo>
                    <a:pt x="269" y="858"/>
                  </a:lnTo>
                  <a:lnTo>
                    <a:pt x="275" y="858"/>
                  </a:lnTo>
                  <a:lnTo>
                    <a:pt x="275" y="852"/>
                  </a:lnTo>
                  <a:lnTo>
                    <a:pt x="275" y="846"/>
                  </a:lnTo>
                  <a:lnTo>
                    <a:pt x="282" y="846"/>
                  </a:lnTo>
                  <a:lnTo>
                    <a:pt x="282" y="839"/>
                  </a:lnTo>
                  <a:lnTo>
                    <a:pt x="288" y="839"/>
                  </a:lnTo>
                  <a:lnTo>
                    <a:pt x="295" y="839"/>
                  </a:lnTo>
                  <a:lnTo>
                    <a:pt x="295" y="833"/>
                  </a:lnTo>
                  <a:lnTo>
                    <a:pt x="295" y="826"/>
                  </a:lnTo>
                  <a:lnTo>
                    <a:pt x="295" y="820"/>
                  </a:lnTo>
                  <a:lnTo>
                    <a:pt x="288" y="813"/>
                  </a:lnTo>
                  <a:lnTo>
                    <a:pt x="288" y="807"/>
                  </a:lnTo>
                  <a:lnTo>
                    <a:pt x="295" y="801"/>
                  </a:lnTo>
                  <a:lnTo>
                    <a:pt x="295" y="794"/>
                  </a:lnTo>
                  <a:lnTo>
                    <a:pt x="301" y="781"/>
                  </a:lnTo>
                  <a:lnTo>
                    <a:pt x="307" y="762"/>
                  </a:lnTo>
                  <a:lnTo>
                    <a:pt x="307" y="756"/>
                  </a:lnTo>
                  <a:lnTo>
                    <a:pt x="307" y="749"/>
                  </a:lnTo>
                  <a:lnTo>
                    <a:pt x="301" y="743"/>
                  </a:lnTo>
                  <a:lnTo>
                    <a:pt x="301" y="737"/>
                  </a:lnTo>
                  <a:lnTo>
                    <a:pt x="295" y="730"/>
                  </a:lnTo>
                  <a:lnTo>
                    <a:pt x="288" y="730"/>
                  </a:lnTo>
                  <a:lnTo>
                    <a:pt x="282" y="730"/>
                  </a:lnTo>
                  <a:lnTo>
                    <a:pt x="275" y="724"/>
                  </a:lnTo>
                  <a:lnTo>
                    <a:pt x="269" y="724"/>
                  </a:lnTo>
                  <a:lnTo>
                    <a:pt x="269" y="717"/>
                  </a:lnTo>
                  <a:lnTo>
                    <a:pt x="263" y="717"/>
                  </a:lnTo>
                  <a:lnTo>
                    <a:pt x="256" y="717"/>
                  </a:lnTo>
                  <a:lnTo>
                    <a:pt x="250" y="717"/>
                  </a:lnTo>
                  <a:lnTo>
                    <a:pt x="250" y="711"/>
                  </a:lnTo>
                  <a:lnTo>
                    <a:pt x="243" y="711"/>
                  </a:lnTo>
                  <a:lnTo>
                    <a:pt x="243" y="705"/>
                  </a:lnTo>
                  <a:lnTo>
                    <a:pt x="250" y="705"/>
                  </a:lnTo>
                  <a:lnTo>
                    <a:pt x="250" y="698"/>
                  </a:lnTo>
                  <a:lnTo>
                    <a:pt x="256" y="698"/>
                  </a:lnTo>
                  <a:lnTo>
                    <a:pt x="250" y="692"/>
                  </a:lnTo>
                  <a:lnTo>
                    <a:pt x="250" y="685"/>
                  </a:lnTo>
                  <a:lnTo>
                    <a:pt x="243" y="679"/>
                  </a:lnTo>
                  <a:lnTo>
                    <a:pt x="237" y="673"/>
                  </a:lnTo>
                  <a:lnTo>
                    <a:pt x="231" y="673"/>
                  </a:lnTo>
                  <a:lnTo>
                    <a:pt x="224" y="673"/>
                  </a:lnTo>
                  <a:lnTo>
                    <a:pt x="218" y="673"/>
                  </a:lnTo>
                  <a:lnTo>
                    <a:pt x="218" y="666"/>
                  </a:lnTo>
                  <a:lnTo>
                    <a:pt x="211" y="666"/>
                  </a:lnTo>
                  <a:lnTo>
                    <a:pt x="205" y="666"/>
                  </a:lnTo>
                  <a:lnTo>
                    <a:pt x="199" y="666"/>
                  </a:lnTo>
                  <a:lnTo>
                    <a:pt x="192" y="666"/>
                  </a:lnTo>
                  <a:lnTo>
                    <a:pt x="186" y="666"/>
                  </a:lnTo>
                  <a:lnTo>
                    <a:pt x="186" y="660"/>
                  </a:lnTo>
                  <a:lnTo>
                    <a:pt x="179" y="660"/>
                  </a:lnTo>
                  <a:lnTo>
                    <a:pt x="173" y="660"/>
                  </a:lnTo>
                  <a:lnTo>
                    <a:pt x="173" y="666"/>
                  </a:lnTo>
                  <a:lnTo>
                    <a:pt x="167" y="666"/>
                  </a:lnTo>
                  <a:lnTo>
                    <a:pt x="160" y="666"/>
                  </a:lnTo>
                  <a:lnTo>
                    <a:pt x="154" y="666"/>
                  </a:lnTo>
                  <a:lnTo>
                    <a:pt x="147" y="666"/>
                  </a:lnTo>
                  <a:lnTo>
                    <a:pt x="141" y="666"/>
                  </a:lnTo>
                  <a:lnTo>
                    <a:pt x="135" y="666"/>
                  </a:lnTo>
                  <a:lnTo>
                    <a:pt x="128" y="666"/>
                  </a:lnTo>
                  <a:lnTo>
                    <a:pt x="122" y="666"/>
                  </a:lnTo>
                  <a:lnTo>
                    <a:pt x="115" y="666"/>
                  </a:lnTo>
                  <a:lnTo>
                    <a:pt x="115" y="673"/>
                  </a:lnTo>
                  <a:lnTo>
                    <a:pt x="109" y="673"/>
                  </a:lnTo>
                  <a:lnTo>
                    <a:pt x="109" y="679"/>
                  </a:lnTo>
                  <a:lnTo>
                    <a:pt x="109" y="685"/>
                  </a:lnTo>
                  <a:lnTo>
                    <a:pt x="109" y="692"/>
                  </a:lnTo>
                  <a:lnTo>
                    <a:pt x="103" y="698"/>
                  </a:lnTo>
                  <a:lnTo>
                    <a:pt x="103" y="705"/>
                  </a:lnTo>
                  <a:lnTo>
                    <a:pt x="96" y="705"/>
                  </a:lnTo>
                  <a:lnTo>
                    <a:pt x="96" y="711"/>
                  </a:lnTo>
                  <a:lnTo>
                    <a:pt x="90" y="711"/>
                  </a:lnTo>
                  <a:lnTo>
                    <a:pt x="83" y="711"/>
                  </a:lnTo>
                  <a:lnTo>
                    <a:pt x="77" y="711"/>
                  </a:lnTo>
                  <a:lnTo>
                    <a:pt x="70" y="717"/>
                  </a:lnTo>
                  <a:lnTo>
                    <a:pt x="64" y="717"/>
                  </a:lnTo>
                  <a:lnTo>
                    <a:pt x="58" y="724"/>
                  </a:lnTo>
                  <a:lnTo>
                    <a:pt x="51" y="724"/>
                  </a:lnTo>
                  <a:lnTo>
                    <a:pt x="45" y="724"/>
                  </a:lnTo>
                  <a:lnTo>
                    <a:pt x="38" y="730"/>
                  </a:lnTo>
                  <a:lnTo>
                    <a:pt x="32" y="730"/>
                  </a:lnTo>
                  <a:lnTo>
                    <a:pt x="32" y="724"/>
                  </a:lnTo>
                  <a:lnTo>
                    <a:pt x="26" y="724"/>
                  </a:lnTo>
                  <a:lnTo>
                    <a:pt x="19" y="717"/>
                  </a:lnTo>
                  <a:lnTo>
                    <a:pt x="13" y="717"/>
                  </a:lnTo>
                  <a:lnTo>
                    <a:pt x="19" y="717"/>
                  </a:lnTo>
                  <a:lnTo>
                    <a:pt x="13" y="711"/>
                  </a:lnTo>
                  <a:lnTo>
                    <a:pt x="0" y="698"/>
                  </a:lnTo>
                  <a:lnTo>
                    <a:pt x="0" y="692"/>
                  </a:lnTo>
                  <a:lnTo>
                    <a:pt x="0" y="685"/>
                  </a:lnTo>
                  <a:lnTo>
                    <a:pt x="0" y="679"/>
                  </a:lnTo>
                  <a:lnTo>
                    <a:pt x="0" y="673"/>
                  </a:lnTo>
                  <a:lnTo>
                    <a:pt x="6" y="673"/>
                  </a:lnTo>
                  <a:lnTo>
                    <a:pt x="13" y="679"/>
                  </a:lnTo>
                  <a:lnTo>
                    <a:pt x="19" y="679"/>
                  </a:lnTo>
                  <a:lnTo>
                    <a:pt x="26" y="685"/>
                  </a:lnTo>
                  <a:lnTo>
                    <a:pt x="26" y="679"/>
                  </a:lnTo>
                  <a:lnTo>
                    <a:pt x="32" y="679"/>
                  </a:lnTo>
                  <a:lnTo>
                    <a:pt x="38" y="679"/>
                  </a:lnTo>
                  <a:lnTo>
                    <a:pt x="38" y="673"/>
                  </a:lnTo>
                  <a:lnTo>
                    <a:pt x="45" y="673"/>
                  </a:lnTo>
                  <a:lnTo>
                    <a:pt x="51" y="673"/>
                  </a:lnTo>
                  <a:lnTo>
                    <a:pt x="58" y="673"/>
                  </a:lnTo>
                  <a:lnTo>
                    <a:pt x="58" y="666"/>
                  </a:lnTo>
                  <a:lnTo>
                    <a:pt x="64" y="666"/>
                  </a:lnTo>
                  <a:lnTo>
                    <a:pt x="70" y="660"/>
                  </a:lnTo>
                  <a:lnTo>
                    <a:pt x="77" y="660"/>
                  </a:lnTo>
                  <a:lnTo>
                    <a:pt x="77" y="653"/>
                  </a:lnTo>
                  <a:lnTo>
                    <a:pt x="70" y="653"/>
                  </a:lnTo>
                  <a:lnTo>
                    <a:pt x="70" y="647"/>
                  </a:lnTo>
                  <a:lnTo>
                    <a:pt x="64" y="647"/>
                  </a:lnTo>
                  <a:lnTo>
                    <a:pt x="64" y="641"/>
                  </a:lnTo>
                  <a:lnTo>
                    <a:pt x="58" y="641"/>
                  </a:lnTo>
                  <a:lnTo>
                    <a:pt x="51" y="641"/>
                  </a:lnTo>
                  <a:lnTo>
                    <a:pt x="45" y="641"/>
                  </a:lnTo>
                  <a:lnTo>
                    <a:pt x="38" y="641"/>
                  </a:lnTo>
                  <a:lnTo>
                    <a:pt x="32" y="641"/>
                  </a:lnTo>
                  <a:lnTo>
                    <a:pt x="26" y="641"/>
                  </a:lnTo>
                  <a:lnTo>
                    <a:pt x="19" y="641"/>
                  </a:lnTo>
                  <a:lnTo>
                    <a:pt x="13" y="641"/>
                  </a:lnTo>
                  <a:lnTo>
                    <a:pt x="6" y="634"/>
                  </a:lnTo>
                  <a:lnTo>
                    <a:pt x="6" y="628"/>
                  </a:lnTo>
                  <a:lnTo>
                    <a:pt x="6" y="621"/>
                  </a:lnTo>
                  <a:lnTo>
                    <a:pt x="6" y="615"/>
                  </a:lnTo>
                  <a:lnTo>
                    <a:pt x="6" y="609"/>
                  </a:lnTo>
                  <a:lnTo>
                    <a:pt x="6" y="602"/>
                  </a:lnTo>
                  <a:lnTo>
                    <a:pt x="6" y="596"/>
                  </a:lnTo>
                  <a:lnTo>
                    <a:pt x="13" y="596"/>
                  </a:lnTo>
                  <a:lnTo>
                    <a:pt x="13" y="589"/>
                  </a:lnTo>
                  <a:lnTo>
                    <a:pt x="19" y="596"/>
                  </a:lnTo>
                  <a:lnTo>
                    <a:pt x="26" y="596"/>
                  </a:lnTo>
                  <a:lnTo>
                    <a:pt x="32" y="602"/>
                  </a:lnTo>
                  <a:lnTo>
                    <a:pt x="38" y="602"/>
                  </a:lnTo>
                  <a:lnTo>
                    <a:pt x="38" y="596"/>
                  </a:lnTo>
                  <a:lnTo>
                    <a:pt x="45" y="596"/>
                  </a:lnTo>
                  <a:lnTo>
                    <a:pt x="51" y="596"/>
                  </a:lnTo>
                  <a:lnTo>
                    <a:pt x="51" y="589"/>
                  </a:lnTo>
                  <a:lnTo>
                    <a:pt x="58" y="589"/>
                  </a:lnTo>
                  <a:lnTo>
                    <a:pt x="58" y="596"/>
                  </a:lnTo>
                  <a:lnTo>
                    <a:pt x="64" y="596"/>
                  </a:lnTo>
                  <a:lnTo>
                    <a:pt x="64" y="589"/>
                  </a:lnTo>
                  <a:lnTo>
                    <a:pt x="70" y="589"/>
                  </a:lnTo>
                  <a:lnTo>
                    <a:pt x="77" y="589"/>
                  </a:lnTo>
                  <a:lnTo>
                    <a:pt x="83" y="589"/>
                  </a:lnTo>
                  <a:lnTo>
                    <a:pt x="90" y="589"/>
                  </a:lnTo>
                  <a:lnTo>
                    <a:pt x="96" y="589"/>
                  </a:lnTo>
                  <a:lnTo>
                    <a:pt x="103" y="589"/>
                  </a:lnTo>
                  <a:lnTo>
                    <a:pt x="103" y="596"/>
                  </a:lnTo>
                  <a:lnTo>
                    <a:pt x="109" y="596"/>
                  </a:lnTo>
                  <a:lnTo>
                    <a:pt x="115" y="596"/>
                  </a:lnTo>
                  <a:lnTo>
                    <a:pt x="122" y="596"/>
                  </a:lnTo>
                  <a:lnTo>
                    <a:pt x="128" y="589"/>
                  </a:lnTo>
                  <a:lnTo>
                    <a:pt x="135" y="589"/>
                  </a:lnTo>
                  <a:lnTo>
                    <a:pt x="135" y="583"/>
                  </a:lnTo>
                  <a:lnTo>
                    <a:pt x="141" y="583"/>
                  </a:lnTo>
                  <a:lnTo>
                    <a:pt x="141" y="577"/>
                  </a:lnTo>
                  <a:lnTo>
                    <a:pt x="141" y="570"/>
                  </a:lnTo>
                  <a:lnTo>
                    <a:pt x="135" y="570"/>
                  </a:lnTo>
                  <a:lnTo>
                    <a:pt x="135" y="564"/>
                  </a:lnTo>
                  <a:lnTo>
                    <a:pt x="128" y="557"/>
                  </a:lnTo>
                  <a:lnTo>
                    <a:pt x="128" y="551"/>
                  </a:lnTo>
                  <a:lnTo>
                    <a:pt x="122" y="551"/>
                  </a:lnTo>
                  <a:lnTo>
                    <a:pt x="115" y="551"/>
                  </a:lnTo>
                  <a:lnTo>
                    <a:pt x="115" y="545"/>
                  </a:lnTo>
                  <a:lnTo>
                    <a:pt x="115" y="551"/>
                  </a:lnTo>
                  <a:lnTo>
                    <a:pt x="109" y="551"/>
                  </a:lnTo>
                  <a:lnTo>
                    <a:pt x="103" y="551"/>
                  </a:lnTo>
                  <a:lnTo>
                    <a:pt x="103" y="557"/>
                  </a:lnTo>
                  <a:lnTo>
                    <a:pt x="96" y="557"/>
                  </a:lnTo>
                  <a:lnTo>
                    <a:pt x="90" y="564"/>
                  </a:lnTo>
                  <a:lnTo>
                    <a:pt x="83" y="564"/>
                  </a:lnTo>
                  <a:lnTo>
                    <a:pt x="77" y="564"/>
                  </a:lnTo>
                  <a:lnTo>
                    <a:pt x="77" y="570"/>
                  </a:lnTo>
                  <a:lnTo>
                    <a:pt x="70" y="570"/>
                  </a:lnTo>
                  <a:lnTo>
                    <a:pt x="64" y="570"/>
                  </a:lnTo>
                  <a:lnTo>
                    <a:pt x="64" y="577"/>
                  </a:lnTo>
                  <a:lnTo>
                    <a:pt x="58" y="577"/>
                  </a:lnTo>
                  <a:lnTo>
                    <a:pt x="58" y="570"/>
                  </a:lnTo>
                  <a:lnTo>
                    <a:pt x="51" y="564"/>
                  </a:lnTo>
                  <a:lnTo>
                    <a:pt x="51" y="557"/>
                  </a:lnTo>
                  <a:lnTo>
                    <a:pt x="45" y="557"/>
                  </a:lnTo>
                  <a:lnTo>
                    <a:pt x="45" y="551"/>
                  </a:lnTo>
                  <a:lnTo>
                    <a:pt x="45" y="545"/>
                  </a:lnTo>
                  <a:lnTo>
                    <a:pt x="45" y="538"/>
                  </a:lnTo>
                  <a:lnTo>
                    <a:pt x="38" y="532"/>
                  </a:lnTo>
                  <a:lnTo>
                    <a:pt x="38" y="525"/>
                  </a:lnTo>
                  <a:lnTo>
                    <a:pt x="32" y="525"/>
                  </a:lnTo>
                  <a:lnTo>
                    <a:pt x="32" y="519"/>
                  </a:lnTo>
                  <a:lnTo>
                    <a:pt x="32" y="513"/>
                  </a:lnTo>
                  <a:lnTo>
                    <a:pt x="32" y="506"/>
                  </a:lnTo>
                  <a:lnTo>
                    <a:pt x="38" y="506"/>
                  </a:lnTo>
                  <a:lnTo>
                    <a:pt x="38" y="500"/>
                  </a:lnTo>
                  <a:lnTo>
                    <a:pt x="45" y="493"/>
                  </a:lnTo>
                  <a:lnTo>
                    <a:pt x="51" y="493"/>
                  </a:lnTo>
                  <a:lnTo>
                    <a:pt x="58" y="493"/>
                  </a:lnTo>
                  <a:lnTo>
                    <a:pt x="64" y="500"/>
                  </a:lnTo>
                  <a:lnTo>
                    <a:pt x="70" y="506"/>
                  </a:lnTo>
                  <a:lnTo>
                    <a:pt x="70" y="513"/>
                  </a:lnTo>
                  <a:lnTo>
                    <a:pt x="70" y="519"/>
                  </a:lnTo>
                  <a:lnTo>
                    <a:pt x="77" y="519"/>
                  </a:lnTo>
                  <a:lnTo>
                    <a:pt x="83" y="519"/>
                  </a:lnTo>
                  <a:lnTo>
                    <a:pt x="83" y="525"/>
                  </a:lnTo>
                  <a:lnTo>
                    <a:pt x="90" y="525"/>
                  </a:lnTo>
                  <a:lnTo>
                    <a:pt x="90" y="519"/>
                  </a:lnTo>
                  <a:lnTo>
                    <a:pt x="96" y="519"/>
                  </a:lnTo>
                  <a:lnTo>
                    <a:pt x="103" y="519"/>
                  </a:lnTo>
                  <a:lnTo>
                    <a:pt x="109" y="513"/>
                  </a:lnTo>
                  <a:lnTo>
                    <a:pt x="109" y="506"/>
                  </a:lnTo>
                  <a:lnTo>
                    <a:pt x="109" y="500"/>
                  </a:lnTo>
                  <a:lnTo>
                    <a:pt x="109" y="493"/>
                  </a:lnTo>
                  <a:lnTo>
                    <a:pt x="109" y="487"/>
                  </a:lnTo>
                  <a:lnTo>
                    <a:pt x="115" y="487"/>
                  </a:lnTo>
                  <a:lnTo>
                    <a:pt x="115" y="481"/>
                  </a:lnTo>
                  <a:lnTo>
                    <a:pt x="109" y="481"/>
                  </a:lnTo>
                  <a:lnTo>
                    <a:pt x="109" y="474"/>
                  </a:lnTo>
                  <a:lnTo>
                    <a:pt x="109" y="468"/>
                  </a:lnTo>
                  <a:lnTo>
                    <a:pt x="109" y="461"/>
                  </a:lnTo>
                  <a:lnTo>
                    <a:pt x="103" y="461"/>
                  </a:lnTo>
                  <a:lnTo>
                    <a:pt x="96" y="455"/>
                  </a:lnTo>
                  <a:lnTo>
                    <a:pt x="90" y="455"/>
                  </a:lnTo>
                  <a:lnTo>
                    <a:pt x="83" y="455"/>
                  </a:lnTo>
                  <a:lnTo>
                    <a:pt x="83" y="449"/>
                  </a:lnTo>
                  <a:lnTo>
                    <a:pt x="83" y="442"/>
                  </a:lnTo>
                  <a:lnTo>
                    <a:pt x="90" y="442"/>
                  </a:lnTo>
                  <a:lnTo>
                    <a:pt x="90" y="436"/>
                  </a:lnTo>
                  <a:lnTo>
                    <a:pt x="90" y="429"/>
                  </a:lnTo>
                  <a:lnTo>
                    <a:pt x="90" y="423"/>
                  </a:lnTo>
                  <a:lnTo>
                    <a:pt x="90" y="417"/>
                  </a:lnTo>
                  <a:lnTo>
                    <a:pt x="90" y="410"/>
                  </a:lnTo>
                  <a:lnTo>
                    <a:pt x="96" y="410"/>
                  </a:lnTo>
                  <a:lnTo>
                    <a:pt x="96" y="404"/>
                  </a:lnTo>
                  <a:lnTo>
                    <a:pt x="96" y="397"/>
                  </a:lnTo>
                  <a:lnTo>
                    <a:pt x="90" y="391"/>
                  </a:lnTo>
                  <a:lnTo>
                    <a:pt x="96" y="391"/>
                  </a:lnTo>
                  <a:lnTo>
                    <a:pt x="96" y="385"/>
                  </a:lnTo>
                  <a:lnTo>
                    <a:pt x="103" y="385"/>
                  </a:lnTo>
                  <a:lnTo>
                    <a:pt x="103" y="378"/>
                  </a:lnTo>
                  <a:lnTo>
                    <a:pt x="103" y="372"/>
                  </a:lnTo>
                  <a:lnTo>
                    <a:pt x="103" y="365"/>
                  </a:lnTo>
                  <a:lnTo>
                    <a:pt x="109" y="365"/>
                  </a:lnTo>
                  <a:lnTo>
                    <a:pt x="115" y="359"/>
                  </a:lnTo>
                  <a:lnTo>
                    <a:pt x="115" y="353"/>
                  </a:lnTo>
                  <a:lnTo>
                    <a:pt x="115" y="346"/>
                  </a:lnTo>
                  <a:lnTo>
                    <a:pt x="115" y="340"/>
                  </a:lnTo>
                  <a:lnTo>
                    <a:pt x="115" y="333"/>
                  </a:lnTo>
                  <a:lnTo>
                    <a:pt x="115" y="327"/>
                  </a:lnTo>
                  <a:lnTo>
                    <a:pt x="115" y="321"/>
                  </a:lnTo>
                  <a:lnTo>
                    <a:pt x="115" y="314"/>
                  </a:lnTo>
                  <a:lnTo>
                    <a:pt x="115" y="308"/>
                  </a:lnTo>
                  <a:lnTo>
                    <a:pt x="115" y="301"/>
                  </a:lnTo>
                  <a:lnTo>
                    <a:pt x="115" y="295"/>
                  </a:lnTo>
                  <a:lnTo>
                    <a:pt x="115" y="289"/>
                  </a:lnTo>
                  <a:lnTo>
                    <a:pt x="115" y="282"/>
                  </a:lnTo>
                  <a:lnTo>
                    <a:pt x="115" y="276"/>
                  </a:lnTo>
                  <a:lnTo>
                    <a:pt x="122" y="269"/>
                  </a:lnTo>
                  <a:lnTo>
                    <a:pt x="128" y="269"/>
                  </a:lnTo>
                  <a:lnTo>
                    <a:pt x="128" y="263"/>
                  </a:lnTo>
                  <a:lnTo>
                    <a:pt x="135" y="263"/>
                  </a:lnTo>
                  <a:lnTo>
                    <a:pt x="141" y="263"/>
                  </a:lnTo>
                  <a:lnTo>
                    <a:pt x="147" y="263"/>
                  </a:lnTo>
                  <a:lnTo>
                    <a:pt x="147" y="257"/>
                  </a:lnTo>
                  <a:lnTo>
                    <a:pt x="147" y="250"/>
                  </a:lnTo>
                  <a:lnTo>
                    <a:pt x="141" y="244"/>
                  </a:lnTo>
                  <a:lnTo>
                    <a:pt x="135" y="244"/>
                  </a:lnTo>
                  <a:lnTo>
                    <a:pt x="128" y="237"/>
                  </a:lnTo>
                  <a:lnTo>
                    <a:pt x="128" y="231"/>
                  </a:lnTo>
                  <a:lnTo>
                    <a:pt x="128" y="225"/>
                  </a:lnTo>
                  <a:lnTo>
                    <a:pt x="122" y="225"/>
                  </a:lnTo>
                  <a:lnTo>
                    <a:pt x="122" y="218"/>
                  </a:lnTo>
                  <a:lnTo>
                    <a:pt x="122" y="212"/>
                  </a:lnTo>
                  <a:lnTo>
                    <a:pt x="122" y="205"/>
                  </a:lnTo>
                  <a:lnTo>
                    <a:pt x="122" y="199"/>
                  </a:lnTo>
                  <a:lnTo>
                    <a:pt x="122" y="192"/>
                  </a:lnTo>
                  <a:lnTo>
                    <a:pt x="128" y="192"/>
                  </a:lnTo>
                  <a:lnTo>
                    <a:pt x="128" y="186"/>
                  </a:lnTo>
                  <a:lnTo>
                    <a:pt x="122" y="186"/>
                  </a:lnTo>
                  <a:lnTo>
                    <a:pt x="122" y="180"/>
                  </a:lnTo>
                  <a:lnTo>
                    <a:pt x="122" y="173"/>
                  </a:lnTo>
                  <a:lnTo>
                    <a:pt x="128" y="173"/>
                  </a:lnTo>
                  <a:lnTo>
                    <a:pt x="135" y="180"/>
                  </a:lnTo>
                  <a:lnTo>
                    <a:pt x="141" y="180"/>
                  </a:lnTo>
                  <a:lnTo>
                    <a:pt x="147" y="180"/>
                  </a:lnTo>
                  <a:lnTo>
                    <a:pt x="154" y="180"/>
                  </a:lnTo>
                  <a:lnTo>
                    <a:pt x="154" y="186"/>
                  </a:lnTo>
                  <a:lnTo>
                    <a:pt x="160" y="186"/>
                  </a:lnTo>
                  <a:lnTo>
                    <a:pt x="167" y="186"/>
                  </a:lnTo>
                  <a:lnTo>
                    <a:pt x="173" y="186"/>
                  </a:lnTo>
                  <a:lnTo>
                    <a:pt x="173" y="180"/>
                  </a:lnTo>
                  <a:lnTo>
                    <a:pt x="179" y="180"/>
                  </a:lnTo>
                  <a:lnTo>
                    <a:pt x="186" y="180"/>
                  </a:lnTo>
                  <a:lnTo>
                    <a:pt x="179" y="180"/>
                  </a:lnTo>
                  <a:lnTo>
                    <a:pt x="179" y="186"/>
                  </a:lnTo>
                  <a:lnTo>
                    <a:pt x="186" y="186"/>
                  </a:lnTo>
                  <a:lnTo>
                    <a:pt x="186" y="192"/>
                  </a:lnTo>
                  <a:lnTo>
                    <a:pt x="186" y="199"/>
                  </a:lnTo>
                  <a:lnTo>
                    <a:pt x="192" y="205"/>
                  </a:lnTo>
                  <a:lnTo>
                    <a:pt x="192" y="212"/>
                  </a:lnTo>
                  <a:lnTo>
                    <a:pt x="186" y="212"/>
                  </a:lnTo>
                  <a:lnTo>
                    <a:pt x="186" y="218"/>
                  </a:lnTo>
                  <a:lnTo>
                    <a:pt x="179" y="218"/>
                  </a:lnTo>
                  <a:lnTo>
                    <a:pt x="186" y="225"/>
                  </a:lnTo>
                  <a:lnTo>
                    <a:pt x="186" y="231"/>
                  </a:lnTo>
                  <a:lnTo>
                    <a:pt x="192" y="231"/>
                  </a:lnTo>
                  <a:lnTo>
                    <a:pt x="199" y="231"/>
                  </a:lnTo>
                  <a:lnTo>
                    <a:pt x="205" y="231"/>
                  </a:lnTo>
                  <a:lnTo>
                    <a:pt x="205" y="237"/>
                  </a:lnTo>
                  <a:lnTo>
                    <a:pt x="205" y="244"/>
                  </a:lnTo>
                  <a:lnTo>
                    <a:pt x="211" y="244"/>
                  </a:lnTo>
                  <a:lnTo>
                    <a:pt x="218" y="250"/>
                  </a:lnTo>
                  <a:lnTo>
                    <a:pt x="224" y="250"/>
                  </a:lnTo>
                  <a:lnTo>
                    <a:pt x="231" y="244"/>
                  </a:lnTo>
                  <a:lnTo>
                    <a:pt x="237" y="244"/>
                  </a:lnTo>
                  <a:lnTo>
                    <a:pt x="243" y="244"/>
                  </a:lnTo>
                  <a:lnTo>
                    <a:pt x="250" y="244"/>
                  </a:lnTo>
                  <a:lnTo>
                    <a:pt x="250" y="250"/>
                  </a:lnTo>
                  <a:lnTo>
                    <a:pt x="256" y="250"/>
                  </a:lnTo>
                  <a:lnTo>
                    <a:pt x="256" y="244"/>
                  </a:lnTo>
                  <a:lnTo>
                    <a:pt x="263" y="244"/>
                  </a:lnTo>
                  <a:lnTo>
                    <a:pt x="269" y="244"/>
                  </a:lnTo>
                  <a:lnTo>
                    <a:pt x="275" y="244"/>
                  </a:lnTo>
                  <a:lnTo>
                    <a:pt x="282" y="244"/>
                  </a:lnTo>
                  <a:lnTo>
                    <a:pt x="282" y="250"/>
                  </a:lnTo>
                  <a:lnTo>
                    <a:pt x="282" y="257"/>
                  </a:lnTo>
                  <a:lnTo>
                    <a:pt x="275" y="257"/>
                  </a:lnTo>
                  <a:lnTo>
                    <a:pt x="269" y="257"/>
                  </a:lnTo>
                  <a:lnTo>
                    <a:pt x="269" y="263"/>
                  </a:lnTo>
                  <a:lnTo>
                    <a:pt x="269" y="269"/>
                  </a:lnTo>
                  <a:lnTo>
                    <a:pt x="263" y="269"/>
                  </a:lnTo>
                  <a:lnTo>
                    <a:pt x="263" y="276"/>
                  </a:lnTo>
                  <a:lnTo>
                    <a:pt x="269" y="276"/>
                  </a:lnTo>
                  <a:lnTo>
                    <a:pt x="275" y="276"/>
                  </a:lnTo>
                  <a:lnTo>
                    <a:pt x="282" y="276"/>
                  </a:lnTo>
                  <a:lnTo>
                    <a:pt x="282" y="282"/>
                  </a:lnTo>
                  <a:lnTo>
                    <a:pt x="288" y="282"/>
                  </a:lnTo>
                  <a:lnTo>
                    <a:pt x="288" y="289"/>
                  </a:lnTo>
                  <a:lnTo>
                    <a:pt x="288" y="295"/>
                  </a:lnTo>
                  <a:lnTo>
                    <a:pt x="295" y="295"/>
                  </a:lnTo>
                  <a:lnTo>
                    <a:pt x="295" y="301"/>
                  </a:lnTo>
                  <a:lnTo>
                    <a:pt x="301" y="301"/>
                  </a:lnTo>
                  <a:lnTo>
                    <a:pt x="307" y="308"/>
                  </a:lnTo>
                  <a:lnTo>
                    <a:pt x="314" y="308"/>
                  </a:lnTo>
                  <a:lnTo>
                    <a:pt x="320" y="308"/>
                  </a:lnTo>
                  <a:lnTo>
                    <a:pt x="327" y="301"/>
                  </a:lnTo>
                  <a:lnTo>
                    <a:pt x="333" y="301"/>
                  </a:lnTo>
                  <a:lnTo>
                    <a:pt x="339" y="301"/>
                  </a:lnTo>
                  <a:lnTo>
                    <a:pt x="346" y="301"/>
                  </a:lnTo>
                  <a:lnTo>
                    <a:pt x="352" y="301"/>
                  </a:lnTo>
                  <a:lnTo>
                    <a:pt x="352" y="308"/>
                  </a:lnTo>
                  <a:lnTo>
                    <a:pt x="359" y="308"/>
                  </a:lnTo>
                  <a:lnTo>
                    <a:pt x="365" y="308"/>
                  </a:lnTo>
                  <a:lnTo>
                    <a:pt x="365" y="301"/>
                  </a:lnTo>
                  <a:lnTo>
                    <a:pt x="371" y="301"/>
                  </a:lnTo>
                  <a:lnTo>
                    <a:pt x="371" y="295"/>
                  </a:lnTo>
                  <a:lnTo>
                    <a:pt x="378" y="295"/>
                  </a:lnTo>
                  <a:lnTo>
                    <a:pt x="384" y="295"/>
                  </a:lnTo>
                  <a:lnTo>
                    <a:pt x="384" y="301"/>
                  </a:lnTo>
                  <a:lnTo>
                    <a:pt x="384" y="308"/>
                  </a:lnTo>
                  <a:lnTo>
                    <a:pt x="391" y="308"/>
                  </a:lnTo>
                  <a:lnTo>
                    <a:pt x="397" y="308"/>
                  </a:lnTo>
                  <a:lnTo>
                    <a:pt x="397" y="301"/>
                  </a:lnTo>
                  <a:lnTo>
                    <a:pt x="403" y="301"/>
                  </a:lnTo>
                  <a:lnTo>
                    <a:pt x="403" y="295"/>
                  </a:lnTo>
                  <a:lnTo>
                    <a:pt x="410" y="295"/>
                  </a:lnTo>
                  <a:lnTo>
                    <a:pt x="410" y="289"/>
                  </a:lnTo>
                  <a:lnTo>
                    <a:pt x="403" y="282"/>
                  </a:lnTo>
                  <a:lnTo>
                    <a:pt x="397" y="276"/>
                  </a:lnTo>
                  <a:lnTo>
                    <a:pt x="397" y="269"/>
                  </a:lnTo>
                  <a:lnTo>
                    <a:pt x="397" y="263"/>
                  </a:lnTo>
                  <a:lnTo>
                    <a:pt x="403" y="263"/>
                  </a:lnTo>
                  <a:lnTo>
                    <a:pt x="403" y="257"/>
                  </a:lnTo>
                  <a:lnTo>
                    <a:pt x="397" y="257"/>
                  </a:lnTo>
                  <a:lnTo>
                    <a:pt x="397" y="250"/>
                  </a:lnTo>
                  <a:lnTo>
                    <a:pt x="397" y="244"/>
                  </a:lnTo>
                  <a:lnTo>
                    <a:pt x="397" y="237"/>
                  </a:lnTo>
                  <a:lnTo>
                    <a:pt x="397" y="231"/>
                  </a:lnTo>
                  <a:lnTo>
                    <a:pt x="403" y="225"/>
                  </a:lnTo>
                  <a:lnTo>
                    <a:pt x="410" y="218"/>
                  </a:lnTo>
                  <a:lnTo>
                    <a:pt x="416" y="218"/>
                  </a:lnTo>
                  <a:lnTo>
                    <a:pt x="423" y="218"/>
                  </a:lnTo>
                  <a:lnTo>
                    <a:pt x="423" y="212"/>
                  </a:lnTo>
                  <a:lnTo>
                    <a:pt x="429" y="212"/>
                  </a:lnTo>
                  <a:lnTo>
                    <a:pt x="429" y="205"/>
                  </a:lnTo>
                  <a:lnTo>
                    <a:pt x="429" y="199"/>
                  </a:lnTo>
                  <a:lnTo>
                    <a:pt x="429" y="192"/>
                  </a:lnTo>
                  <a:lnTo>
                    <a:pt x="429" y="186"/>
                  </a:lnTo>
                  <a:lnTo>
                    <a:pt x="429" y="180"/>
                  </a:lnTo>
                  <a:lnTo>
                    <a:pt x="423" y="180"/>
                  </a:lnTo>
                  <a:lnTo>
                    <a:pt x="423" y="173"/>
                  </a:lnTo>
                  <a:lnTo>
                    <a:pt x="423" y="167"/>
                  </a:lnTo>
                  <a:lnTo>
                    <a:pt x="423" y="160"/>
                  </a:lnTo>
                  <a:lnTo>
                    <a:pt x="423" y="154"/>
                  </a:lnTo>
                  <a:lnTo>
                    <a:pt x="429" y="148"/>
                  </a:lnTo>
                  <a:lnTo>
                    <a:pt x="435" y="135"/>
                  </a:lnTo>
                  <a:lnTo>
                    <a:pt x="442" y="128"/>
                  </a:lnTo>
                  <a:lnTo>
                    <a:pt x="448" y="109"/>
                  </a:lnTo>
                  <a:lnTo>
                    <a:pt x="461" y="84"/>
                  </a:lnTo>
                  <a:lnTo>
                    <a:pt x="468" y="77"/>
                  </a:lnTo>
                  <a:lnTo>
                    <a:pt x="468" y="71"/>
                  </a:lnTo>
                  <a:lnTo>
                    <a:pt x="474" y="64"/>
                  </a:lnTo>
                  <a:lnTo>
                    <a:pt x="474" y="58"/>
                  </a:lnTo>
                  <a:lnTo>
                    <a:pt x="468" y="58"/>
                  </a:lnTo>
                  <a:lnTo>
                    <a:pt x="468" y="52"/>
                  </a:lnTo>
                  <a:lnTo>
                    <a:pt x="474" y="52"/>
                  </a:lnTo>
                  <a:lnTo>
                    <a:pt x="480" y="52"/>
                  </a:lnTo>
                  <a:lnTo>
                    <a:pt x="480" y="45"/>
                  </a:lnTo>
                  <a:lnTo>
                    <a:pt x="487" y="45"/>
                  </a:lnTo>
                  <a:lnTo>
                    <a:pt x="487" y="39"/>
                  </a:lnTo>
                  <a:lnTo>
                    <a:pt x="493" y="39"/>
                  </a:lnTo>
                  <a:lnTo>
                    <a:pt x="500" y="45"/>
                  </a:lnTo>
                  <a:lnTo>
                    <a:pt x="506" y="45"/>
                  </a:lnTo>
                  <a:lnTo>
                    <a:pt x="506" y="39"/>
                  </a:lnTo>
                  <a:lnTo>
                    <a:pt x="512" y="39"/>
                  </a:lnTo>
                  <a:lnTo>
                    <a:pt x="512" y="32"/>
                  </a:lnTo>
                  <a:lnTo>
                    <a:pt x="519" y="32"/>
                  </a:lnTo>
                  <a:lnTo>
                    <a:pt x="519" y="39"/>
                  </a:lnTo>
                  <a:lnTo>
                    <a:pt x="519" y="45"/>
                  </a:lnTo>
                  <a:lnTo>
                    <a:pt x="519" y="39"/>
                  </a:lnTo>
                  <a:lnTo>
                    <a:pt x="525" y="39"/>
                  </a:lnTo>
                  <a:lnTo>
                    <a:pt x="525" y="45"/>
                  </a:lnTo>
                  <a:lnTo>
                    <a:pt x="532" y="45"/>
                  </a:lnTo>
                  <a:lnTo>
                    <a:pt x="532" y="52"/>
                  </a:lnTo>
                  <a:lnTo>
                    <a:pt x="532" y="58"/>
                  </a:lnTo>
                  <a:lnTo>
                    <a:pt x="538" y="58"/>
                  </a:lnTo>
                  <a:lnTo>
                    <a:pt x="544" y="58"/>
                  </a:lnTo>
                  <a:lnTo>
                    <a:pt x="544" y="52"/>
                  </a:lnTo>
                  <a:lnTo>
                    <a:pt x="544" y="45"/>
                  </a:lnTo>
                  <a:lnTo>
                    <a:pt x="551" y="45"/>
                  </a:lnTo>
                  <a:lnTo>
                    <a:pt x="557" y="45"/>
                  </a:lnTo>
                  <a:lnTo>
                    <a:pt x="564" y="45"/>
                  </a:lnTo>
                  <a:lnTo>
                    <a:pt x="564" y="39"/>
                  </a:lnTo>
                  <a:lnTo>
                    <a:pt x="570" y="39"/>
                  </a:lnTo>
                  <a:lnTo>
                    <a:pt x="570" y="32"/>
                  </a:lnTo>
                  <a:lnTo>
                    <a:pt x="570" y="39"/>
                  </a:lnTo>
                  <a:lnTo>
                    <a:pt x="576" y="39"/>
                  </a:lnTo>
                  <a:lnTo>
                    <a:pt x="576" y="32"/>
                  </a:lnTo>
                  <a:lnTo>
                    <a:pt x="583" y="32"/>
                  </a:lnTo>
                  <a:lnTo>
                    <a:pt x="583" y="26"/>
                  </a:lnTo>
                  <a:lnTo>
                    <a:pt x="589" y="26"/>
                  </a:lnTo>
                  <a:lnTo>
                    <a:pt x="589" y="32"/>
                  </a:lnTo>
                  <a:lnTo>
                    <a:pt x="596" y="32"/>
                  </a:lnTo>
                  <a:lnTo>
                    <a:pt x="596" y="39"/>
                  </a:lnTo>
                  <a:lnTo>
                    <a:pt x="602" y="39"/>
                  </a:lnTo>
                  <a:lnTo>
                    <a:pt x="608" y="45"/>
                  </a:lnTo>
                  <a:lnTo>
                    <a:pt x="615" y="45"/>
                  </a:lnTo>
                  <a:lnTo>
                    <a:pt x="615" y="39"/>
                  </a:lnTo>
                  <a:lnTo>
                    <a:pt x="615" y="32"/>
                  </a:lnTo>
                  <a:lnTo>
                    <a:pt x="621" y="32"/>
                  </a:lnTo>
                  <a:lnTo>
                    <a:pt x="621" y="26"/>
                  </a:lnTo>
                  <a:lnTo>
                    <a:pt x="628" y="26"/>
                  </a:lnTo>
                  <a:lnTo>
                    <a:pt x="634" y="20"/>
                  </a:lnTo>
                  <a:lnTo>
                    <a:pt x="647" y="20"/>
                  </a:lnTo>
                  <a:lnTo>
                    <a:pt x="660" y="20"/>
                  </a:lnTo>
                  <a:lnTo>
                    <a:pt x="666" y="20"/>
                  </a:lnTo>
                  <a:lnTo>
                    <a:pt x="672" y="20"/>
                  </a:lnTo>
                  <a:lnTo>
                    <a:pt x="679" y="13"/>
                  </a:lnTo>
                  <a:lnTo>
                    <a:pt x="685" y="13"/>
                  </a:lnTo>
                  <a:lnTo>
                    <a:pt x="692" y="13"/>
                  </a:lnTo>
                  <a:lnTo>
                    <a:pt x="698" y="20"/>
                  </a:lnTo>
                  <a:lnTo>
                    <a:pt x="704" y="13"/>
                  </a:lnTo>
                  <a:lnTo>
                    <a:pt x="711" y="7"/>
                  </a:lnTo>
                  <a:lnTo>
                    <a:pt x="711" y="0"/>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endParaRPr lang="fr-FR" noProof="0" dirty="0"/>
            </a:p>
          </p:txBody>
        </p:sp>
      </p:grpSp>
      <p:sp>
        <p:nvSpPr>
          <p:cNvPr id="73" name="Graphic 61" descr="Marker with solid fill">
            <a:extLst>
              <a:ext uri="{FF2B5EF4-FFF2-40B4-BE49-F238E27FC236}">
                <a16:creationId xmlns:a16="http://schemas.microsoft.com/office/drawing/2014/main" id="{D53CFB5F-D72A-51FE-14EB-FB9464E6FB60}"/>
              </a:ext>
            </a:extLst>
          </p:cNvPr>
          <p:cNvSpPr/>
          <p:nvPr/>
        </p:nvSpPr>
        <p:spPr>
          <a:xfrm>
            <a:off x="11203157" y="5208560"/>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endParaRPr lang="fr-FR" noProof="0" dirty="0"/>
          </a:p>
        </p:txBody>
      </p:sp>
      <p:grpSp>
        <p:nvGrpSpPr>
          <p:cNvPr id="80" name="Group 79">
            <a:extLst>
              <a:ext uri="{FF2B5EF4-FFF2-40B4-BE49-F238E27FC236}">
                <a16:creationId xmlns:a16="http://schemas.microsoft.com/office/drawing/2014/main" id="{374163A3-ACC2-C0B7-2E1A-013C7510BCD3}"/>
              </a:ext>
            </a:extLst>
          </p:cNvPr>
          <p:cNvGrpSpPr/>
          <p:nvPr/>
        </p:nvGrpSpPr>
        <p:grpSpPr>
          <a:xfrm>
            <a:off x="10140184" y="5794620"/>
            <a:ext cx="1238944" cy="230741"/>
            <a:chOff x="10325237" y="5829179"/>
            <a:chExt cx="1238944" cy="230741"/>
          </a:xfrm>
        </p:grpSpPr>
        <p:sp>
          <p:nvSpPr>
            <p:cNvPr id="74" name="Graphic 61" descr="Marker with solid fill">
              <a:extLst>
                <a:ext uri="{FF2B5EF4-FFF2-40B4-BE49-F238E27FC236}">
                  <a16:creationId xmlns:a16="http://schemas.microsoft.com/office/drawing/2014/main" id="{4F773148-12A5-7351-2D51-20836BF72EA3}"/>
                </a:ext>
              </a:extLst>
            </p:cNvPr>
            <p:cNvSpPr/>
            <p:nvPr/>
          </p:nvSpPr>
          <p:spPr>
            <a:xfrm>
              <a:off x="10325237" y="5841371"/>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endParaRPr lang="fr-FR" noProof="0" dirty="0"/>
            </a:p>
          </p:txBody>
        </p:sp>
        <p:sp>
          <p:nvSpPr>
            <p:cNvPr id="75" name="TextBox 74">
              <a:extLst>
                <a:ext uri="{FF2B5EF4-FFF2-40B4-BE49-F238E27FC236}">
                  <a16:creationId xmlns:a16="http://schemas.microsoft.com/office/drawing/2014/main" id="{76C75604-2417-23A7-0288-09A576FE07E6}"/>
                </a:ext>
              </a:extLst>
            </p:cNvPr>
            <p:cNvSpPr txBox="1"/>
            <p:nvPr/>
          </p:nvSpPr>
          <p:spPr>
            <a:xfrm>
              <a:off x="10537056" y="5829179"/>
              <a:ext cx="1027125" cy="218549"/>
            </a:xfrm>
            <a:prstGeom prst="rect">
              <a:avLst/>
            </a:prstGeom>
            <a:ln w="6350">
              <a:noFill/>
              <a:miter lim="800000"/>
            </a:ln>
          </p:spPr>
          <p:txBody>
            <a:bodyPr vert="horz" wrap="square" lIns="0" tIns="0" rIns="0" bIns="0" rtlCol="0">
              <a:noAutofit/>
            </a:bodyPr>
            <a:lstStyle/>
            <a:p>
              <a:pPr algn="ctr">
                <a:spcBef>
                  <a:spcPts val="300"/>
                </a:spcBef>
                <a:spcAft>
                  <a:spcPts val="300"/>
                </a:spcAft>
                <a:buNone/>
              </a:pPr>
              <a:r>
                <a:rPr lang="fr-FR" sz="900" noProof="0" dirty="0"/>
                <a:t>Régions couvertes par le projet</a:t>
              </a:r>
            </a:p>
          </p:txBody>
        </p:sp>
      </p:grpSp>
      <p:grpSp>
        <p:nvGrpSpPr>
          <p:cNvPr id="79" name="Group 78">
            <a:extLst>
              <a:ext uri="{FF2B5EF4-FFF2-40B4-BE49-F238E27FC236}">
                <a16:creationId xmlns:a16="http://schemas.microsoft.com/office/drawing/2014/main" id="{94679F8A-5943-959A-1141-4BFCFBBAF32F}"/>
              </a:ext>
            </a:extLst>
          </p:cNvPr>
          <p:cNvGrpSpPr/>
          <p:nvPr/>
        </p:nvGrpSpPr>
        <p:grpSpPr>
          <a:xfrm>
            <a:off x="1462075" y="6029247"/>
            <a:ext cx="8260153" cy="239250"/>
            <a:chOff x="1462075" y="5661497"/>
            <a:chExt cx="8260153" cy="239250"/>
          </a:xfrm>
        </p:grpSpPr>
        <p:sp>
          <p:nvSpPr>
            <p:cNvPr id="35" name="TextBox 34">
              <a:extLst>
                <a:ext uri="{FF2B5EF4-FFF2-40B4-BE49-F238E27FC236}">
                  <a16:creationId xmlns:a16="http://schemas.microsoft.com/office/drawing/2014/main" id="{A96C56EF-8948-F442-6D15-D864B7816624}"/>
                </a:ext>
              </a:extLst>
            </p:cNvPr>
            <p:cNvSpPr txBox="1"/>
            <p:nvPr/>
          </p:nvSpPr>
          <p:spPr>
            <a:xfrm>
              <a:off x="1462075" y="5661497"/>
              <a:ext cx="1494907" cy="239250"/>
            </a:xfrm>
            <a:prstGeom prst="rect">
              <a:avLst/>
            </a:prstGeom>
            <a:ln w="6350">
              <a:noFill/>
              <a:miter lim="800000"/>
            </a:ln>
          </p:spPr>
          <p:txBody>
            <a:bodyPr vert="horz" wrap="square" lIns="0" tIns="0" rIns="0" bIns="0" rtlCol="0">
              <a:noAutofit/>
            </a:bodyPr>
            <a:lstStyle/>
            <a:p>
              <a:pPr algn="l">
                <a:spcBef>
                  <a:spcPts val="300"/>
                </a:spcBef>
                <a:spcAft>
                  <a:spcPts val="300"/>
                </a:spcAft>
                <a:buNone/>
              </a:pPr>
              <a:r>
                <a:rPr lang="fr-FR" sz="1150" noProof="0" dirty="0"/>
                <a:t>Etude de préfaisabilité</a:t>
              </a:r>
            </a:p>
          </p:txBody>
        </p:sp>
        <p:sp>
          <p:nvSpPr>
            <p:cNvPr id="36" name="TextBox 35">
              <a:extLst>
                <a:ext uri="{FF2B5EF4-FFF2-40B4-BE49-F238E27FC236}">
                  <a16:creationId xmlns:a16="http://schemas.microsoft.com/office/drawing/2014/main" id="{AFD940E8-5588-B058-41FB-B39CFC9F2613}"/>
                </a:ext>
              </a:extLst>
            </p:cNvPr>
            <p:cNvSpPr txBox="1"/>
            <p:nvPr/>
          </p:nvSpPr>
          <p:spPr>
            <a:xfrm>
              <a:off x="3717524" y="5661497"/>
              <a:ext cx="1494907" cy="239250"/>
            </a:xfrm>
            <a:prstGeom prst="rect">
              <a:avLst/>
            </a:prstGeom>
            <a:ln w="6350">
              <a:noFill/>
              <a:miter lim="800000"/>
            </a:ln>
          </p:spPr>
          <p:txBody>
            <a:bodyPr vert="horz" wrap="square" lIns="0" tIns="0" rIns="0" bIns="0" rtlCol="0">
              <a:noAutofit/>
            </a:bodyPr>
            <a:lstStyle/>
            <a:p>
              <a:pPr algn="ctr">
                <a:spcBef>
                  <a:spcPts val="300"/>
                </a:spcBef>
                <a:spcAft>
                  <a:spcPts val="300"/>
                </a:spcAft>
                <a:buNone/>
              </a:pPr>
              <a:r>
                <a:rPr lang="fr-FR" sz="1150" noProof="0" dirty="0"/>
                <a:t>Etude de faisabilité</a:t>
              </a:r>
            </a:p>
          </p:txBody>
        </p:sp>
        <p:sp>
          <p:nvSpPr>
            <p:cNvPr id="38" name="TextBox 37">
              <a:extLst>
                <a:ext uri="{FF2B5EF4-FFF2-40B4-BE49-F238E27FC236}">
                  <a16:creationId xmlns:a16="http://schemas.microsoft.com/office/drawing/2014/main" id="{6134988F-5D44-3223-DBF7-34E7BE7CF594}"/>
                </a:ext>
              </a:extLst>
            </p:cNvPr>
            <p:cNvSpPr txBox="1"/>
            <p:nvPr/>
          </p:nvSpPr>
          <p:spPr>
            <a:xfrm>
              <a:off x="5974718" y="5661497"/>
              <a:ext cx="1494907" cy="239250"/>
            </a:xfrm>
            <a:prstGeom prst="rect">
              <a:avLst/>
            </a:prstGeom>
            <a:ln w="6350">
              <a:noFill/>
              <a:miter lim="800000"/>
            </a:ln>
          </p:spPr>
          <p:txBody>
            <a:bodyPr vert="horz" wrap="square" lIns="0" tIns="0" rIns="0" bIns="0" rtlCol="0">
              <a:noAutofit/>
            </a:bodyPr>
            <a:lstStyle/>
            <a:p>
              <a:pPr algn="ctr">
                <a:spcBef>
                  <a:spcPts val="300"/>
                </a:spcBef>
                <a:spcAft>
                  <a:spcPts val="300"/>
                </a:spcAft>
                <a:buNone/>
              </a:pPr>
              <a:r>
                <a:rPr lang="fr-FR" sz="1150" noProof="0" dirty="0"/>
                <a:t>Appel d’offre</a:t>
              </a:r>
            </a:p>
          </p:txBody>
        </p:sp>
        <p:sp>
          <p:nvSpPr>
            <p:cNvPr id="77" name="TextBox 76">
              <a:extLst>
                <a:ext uri="{FF2B5EF4-FFF2-40B4-BE49-F238E27FC236}">
                  <a16:creationId xmlns:a16="http://schemas.microsoft.com/office/drawing/2014/main" id="{2A8B0FB8-24A6-1E20-9996-C2954EF2B335}"/>
                </a:ext>
              </a:extLst>
            </p:cNvPr>
            <p:cNvSpPr txBox="1"/>
            <p:nvPr/>
          </p:nvSpPr>
          <p:spPr>
            <a:xfrm>
              <a:off x="8227321" y="5661497"/>
              <a:ext cx="1494907" cy="239250"/>
            </a:xfrm>
            <a:prstGeom prst="rect">
              <a:avLst/>
            </a:prstGeom>
            <a:ln w="6350">
              <a:noFill/>
              <a:miter lim="800000"/>
            </a:ln>
          </p:spPr>
          <p:txBody>
            <a:bodyPr vert="horz" wrap="square" lIns="0" tIns="0" rIns="0" bIns="0" rtlCol="0">
              <a:noAutofit/>
            </a:bodyPr>
            <a:lstStyle/>
            <a:p>
              <a:pPr algn="ctr">
                <a:spcBef>
                  <a:spcPts val="300"/>
                </a:spcBef>
                <a:spcAft>
                  <a:spcPts val="300"/>
                </a:spcAft>
                <a:buNone/>
              </a:pPr>
              <a:r>
                <a:rPr lang="fr-FR" sz="1150" noProof="0" dirty="0"/>
                <a:t>Démarrage du projet</a:t>
              </a:r>
            </a:p>
          </p:txBody>
        </p:sp>
      </p:grpSp>
      <p:sp>
        <p:nvSpPr>
          <p:cNvPr id="78" name="CustomShape 21">
            <a:extLst>
              <a:ext uri="{FF2B5EF4-FFF2-40B4-BE49-F238E27FC236}">
                <a16:creationId xmlns:a16="http://schemas.microsoft.com/office/drawing/2014/main" id="{DAA51FF8-A310-0771-C93A-26F323148F14}"/>
              </a:ext>
            </a:extLst>
          </p:cNvPr>
          <p:cNvSpPr/>
          <p:nvPr/>
        </p:nvSpPr>
        <p:spPr>
          <a:xfrm>
            <a:off x="9755812" y="1107486"/>
            <a:ext cx="0" cy="5158745"/>
          </a:xfrm>
          <a:prstGeom prst="straightConnector1">
            <a:avLst/>
          </a:prstGeom>
          <a:noFill/>
          <a:ln w="12600">
            <a:solidFill>
              <a:schemeClr val="accent6"/>
            </a:solidFill>
            <a:round/>
          </a:ln>
        </p:spPr>
        <p:style>
          <a:lnRef idx="0">
            <a:scrgbClr r="0" g="0" b="0"/>
          </a:lnRef>
          <a:fillRef idx="0">
            <a:scrgbClr r="0" g="0" b="0"/>
          </a:fillRef>
          <a:effectRef idx="0">
            <a:scrgbClr r="0" g="0" b="0"/>
          </a:effectRef>
          <a:fontRef idx="minor"/>
        </p:style>
        <p:txBody>
          <a:bodyPr/>
          <a:lstStyle/>
          <a:p>
            <a:endParaRPr lang="fr-FR" noProof="0" dirty="0"/>
          </a:p>
        </p:txBody>
      </p:sp>
      <p:sp>
        <p:nvSpPr>
          <p:cNvPr id="2" name="TextBox 80">
            <a:extLst>
              <a:ext uri="{FF2B5EF4-FFF2-40B4-BE49-F238E27FC236}">
                <a16:creationId xmlns:a16="http://schemas.microsoft.com/office/drawing/2014/main" id="{0F731EA6-8500-5E36-8552-1C734E3282C9}"/>
              </a:ext>
            </a:extLst>
          </p:cNvPr>
          <p:cNvSpPr txBox="1"/>
          <p:nvPr/>
        </p:nvSpPr>
        <p:spPr>
          <a:xfrm>
            <a:off x="9901180" y="6543853"/>
            <a:ext cx="1436523" cy="259527"/>
          </a:xfrm>
          <a:prstGeom prst="rect">
            <a:avLst/>
          </a:prstGeom>
          <a:ln w="6350">
            <a:noFill/>
            <a:miter lim="800000"/>
          </a:ln>
        </p:spPr>
        <p:txBody>
          <a:bodyPr vert="horz" wrap="square" lIns="0" tIns="0" rIns="0" bIns="0" rtlCol="0">
            <a:noAutofit/>
          </a:bodyPr>
          <a:lstStyle/>
          <a:p>
            <a:pPr algn="l">
              <a:spcBef>
                <a:spcPts val="300"/>
              </a:spcBef>
              <a:spcAft>
                <a:spcPts val="300"/>
              </a:spcAft>
              <a:buNone/>
            </a:pPr>
            <a:r>
              <a:rPr lang="fr-FR" sz="1050" i="1" noProof="0" dirty="0"/>
              <a:t>Mise à jour : </a:t>
            </a:r>
            <a:r>
              <a:rPr lang="fr-FR" sz="1050" i="1" noProof="0" dirty="0">
                <a:highlight>
                  <a:srgbClr val="FFFFFF"/>
                </a:highlight>
              </a:rPr>
              <a:t>Avril 2026</a:t>
            </a:r>
          </a:p>
        </p:txBody>
      </p:sp>
      <p:sp>
        <p:nvSpPr>
          <p:cNvPr id="3" name="Text 18">
            <a:extLst>
              <a:ext uri="{FF2B5EF4-FFF2-40B4-BE49-F238E27FC236}">
                <a16:creationId xmlns:a16="http://schemas.microsoft.com/office/drawing/2014/main" id="{D664AC6C-E607-C7A7-2030-496030090FE9}"/>
              </a:ext>
            </a:extLst>
          </p:cNvPr>
          <p:cNvSpPr/>
          <p:nvPr/>
        </p:nvSpPr>
        <p:spPr>
          <a:xfrm>
            <a:off x="1498058" y="5358480"/>
            <a:ext cx="7909546" cy="217317"/>
          </a:xfrm>
          <a:prstGeom prst="rect">
            <a:avLst/>
          </a:prstGeom>
          <a:noFill/>
          <a:ln/>
        </p:spPr>
        <p:txBody>
          <a:bodyPr vert="horz" wrap="none" lIns="0" tIns="0" rIns="0" bIns="0" rtlCol="0" anchor="ctr"/>
          <a:lstStyle/>
          <a:p>
            <a:pPr marL="0" indent="0">
              <a:lnSpc>
                <a:spcPts val="1155"/>
              </a:lnSpc>
              <a:buNone/>
            </a:pPr>
            <a:r>
              <a:rPr lang="en-US" sz="1050" b="1" dirty="0">
                <a:solidFill>
                  <a:srgbClr val="000000"/>
                </a:solidFill>
                <a:latin typeface="Noto Sans JP" pitchFamily="34" charset="0"/>
                <a:ea typeface="Noto Sans JP" pitchFamily="34" charset="-122"/>
                <a:cs typeface="Noto Sans JP" pitchFamily="34" charset="-120"/>
              </a:rPr>
              <a:t>AVANCEMENT DU PROJET (Enquêtes techniques validées)</a:t>
            </a:r>
            <a:endParaRPr lang="en-US" sz="1050" dirty="0"/>
          </a:p>
        </p:txBody>
      </p:sp>
    </p:spTree>
    <p:extLst>
      <p:ext uri="{BB962C8B-B14F-4D97-AF65-F5344CB8AC3E}">
        <p14:creationId xmlns:p14="http://schemas.microsoft.com/office/powerpoint/2010/main" val="3035161241"/>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CAE54E-3552-C5E1-B8EA-6D6AEAF72AE7}"/>
            </a:ext>
          </a:extLst>
        </p:cNvPr>
        <p:cNvGrpSpPr/>
        <p:nvPr/>
      </p:nvGrpSpPr>
      <p:grpSpPr>
        <a:xfrm>
          <a:off x="0" y="0"/>
          <a:ext cx="0" cy="0"/>
          <a:chOff x="0" y="0"/>
          <a:chExt cx="0" cy="0"/>
        </a:xfrm>
      </p:grpSpPr>
      <p:sp>
        <p:nvSpPr>
          <p:cNvPr id="95" name="CustomShape 1">
            <a:extLst>
              <a:ext uri="{FF2B5EF4-FFF2-40B4-BE49-F238E27FC236}">
                <a16:creationId xmlns:a16="http://schemas.microsoft.com/office/drawing/2014/main" id="{A4B09EC7-A1FE-23E0-8FBE-6274F162A1EC}"/>
              </a:ext>
            </a:extLst>
          </p:cNvPr>
          <p:cNvSpPr/>
          <p:nvPr/>
        </p:nvSpPr>
        <p:spPr>
          <a:xfrm>
            <a:off x="267975" y="941850"/>
            <a:ext cx="11723397" cy="5450637"/>
          </a:xfrm>
          <a:prstGeom prst="rect">
            <a:avLst/>
          </a:prstGeom>
          <a:noFill/>
          <a:ln w="25560">
            <a:solidFill>
              <a:srgbClr val="006D00"/>
            </a:solidFill>
            <a:round/>
          </a:ln>
        </p:spPr>
        <p:style>
          <a:lnRef idx="0">
            <a:scrgbClr r="0" g="0" b="0"/>
          </a:lnRef>
          <a:fillRef idx="0">
            <a:scrgbClr r="0" g="0" b="0"/>
          </a:fillRef>
          <a:effectRef idx="0">
            <a:scrgbClr r="0" g="0" b="0"/>
          </a:effectRef>
          <a:fontRef idx="minor"/>
        </p:style>
        <p:txBody>
          <a:bodyPr/>
          <a:lstStyle/>
          <a:p>
            <a:pPr defTabSz="932863"/>
            <a:endParaRPr lang="fr-FR" sz="1837" noProof="0" dirty="0">
              <a:solidFill>
                <a:srgbClr val="000000"/>
              </a:solidFill>
              <a:latin typeface="Arial"/>
            </a:endParaRPr>
          </a:p>
        </p:txBody>
      </p:sp>
      <p:sp>
        <p:nvSpPr>
          <p:cNvPr id="86" name="CustomShape 2">
            <a:extLst>
              <a:ext uri="{FF2B5EF4-FFF2-40B4-BE49-F238E27FC236}">
                <a16:creationId xmlns:a16="http://schemas.microsoft.com/office/drawing/2014/main" id="{5AD9391D-F6B0-13D6-EA24-A3B30F5DA6D4}"/>
              </a:ext>
            </a:extLst>
          </p:cNvPr>
          <p:cNvSpPr/>
          <p:nvPr/>
        </p:nvSpPr>
        <p:spPr>
          <a:xfrm>
            <a:off x="374214" y="1056436"/>
            <a:ext cx="1013071" cy="1200759"/>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defTabSz="932863"/>
            <a:r>
              <a:rPr lang="fr-FR" sz="1204" b="1" noProof="0" dirty="0">
                <a:solidFill>
                  <a:srgbClr val="FFFFFF"/>
                </a:solidFill>
                <a:latin typeface="Arial"/>
                <a:ea typeface="Arial"/>
              </a:rPr>
              <a:t>Aperçu</a:t>
            </a:r>
            <a:endParaRPr lang="fr-FR" sz="1837" noProof="0" dirty="0">
              <a:solidFill>
                <a:srgbClr val="000000"/>
              </a:solidFill>
              <a:latin typeface="Arial"/>
            </a:endParaRPr>
          </a:p>
        </p:txBody>
      </p:sp>
      <p:sp>
        <p:nvSpPr>
          <p:cNvPr id="87" name="CustomShape 3">
            <a:extLst>
              <a:ext uri="{FF2B5EF4-FFF2-40B4-BE49-F238E27FC236}">
                <a16:creationId xmlns:a16="http://schemas.microsoft.com/office/drawing/2014/main" id="{89A80C83-B423-FFFF-5CA1-44B342469409}"/>
              </a:ext>
            </a:extLst>
          </p:cNvPr>
          <p:cNvSpPr/>
          <p:nvPr/>
        </p:nvSpPr>
        <p:spPr>
          <a:xfrm>
            <a:off x="375850" y="2328313"/>
            <a:ext cx="1017605" cy="2927096"/>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defTabSz="932863"/>
            <a:r>
              <a:rPr lang="fr-FR" sz="1204" b="1" noProof="0" dirty="0">
                <a:solidFill>
                  <a:srgbClr val="FFFFFF"/>
                </a:solidFill>
                <a:latin typeface="Arial"/>
                <a:ea typeface="Arial"/>
              </a:rPr>
              <a:t>Description</a:t>
            </a:r>
            <a:endParaRPr lang="fr-FR" sz="1837" noProof="0" dirty="0">
              <a:solidFill>
                <a:srgbClr val="000000"/>
              </a:solidFill>
              <a:latin typeface="Arial"/>
            </a:endParaRPr>
          </a:p>
        </p:txBody>
      </p:sp>
      <p:sp>
        <p:nvSpPr>
          <p:cNvPr id="89" name="CustomShape 5">
            <a:extLst>
              <a:ext uri="{FF2B5EF4-FFF2-40B4-BE49-F238E27FC236}">
                <a16:creationId xmlns:a16="http://schemas.microsoft.com/office/drawing/2014/main" id="{B570A367-9DE2-8CF9-22D7-216813601FE3}"/>
              </a:ext>
            </a:extLst>
          </p:cNvPr>
          <p:cNvSpPr/>
          <p:nvPr/>
        </p:nvSpPr>
        <p:spPr>
          <a:xfrm>
            <a:off x="2009913" y="1259624"/>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fr-FR" sz="1204" b="1" noProof="0" dirty="0">
                <a:solidFill>
                  <a:srgbClr val="236800"/>
                </a:solidFill>
                <a:latin typeface="Arial"/>
                <a:ea typeface="Arial"/>
              </a:rPr>
              <a:t>Localisation</a:t>
            </a:r>
            <a:endParaRPr lang="fr-FR" sz="1837" noProof="0" dirty="0">
              <a:solidFill>
                <a:srgbClr val="000000"/>
              </a:solidFill>
              <a:latin typeface="Arial"/>
            </a:endParaRPr>
          </a:p>
        </p:txBody>
      </p:sp>
      <p:sp>
        <p:nvSpPr>
          <p:cNvPr id="90" name="CustomShape 6">
            <a:extLst>
              <a:ext uri="{FF2B5EF4-FFF2-40B4-BE49-F238E27FC236}">
                <a16:creationId xmlns:a16="http://schemas.microsoft.com/office/drawing/2014/main" id="{81C63E02-9FCC-EB32-6789-D15D63919F52}"/>
              </a:ext>
            </a:extLst>
          </p:cNvPr>
          <p:cNvSpPr/>
          <p:nvPr/>
        </p:nvSpPr>
        <p:spPr>
          <a:xfrm>
            <a:off x="3331721" y="1259626"/>
            <a:ext cx="5399746" cy="20806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a:defRPr/>
            </a:pPr>
            <a:r>
              <a:rPr lang="fr-FR" sz="1153" dirty="0">
                <a:solidFill>
                  <a:srgbClr val="000000"/>
                </a:solidFill>
              </a:rPr>
              <a:t>Aného Est (près de la frontière béninoise)</a:t>
            </a:r>
          </a:p>
        </p:txBody>
      </p:sp>
      <p:sp>
        <p:nvSpPr>
          <p:cNvPr id="91" name="CustomShape 7">
            <a:extLst>
              <a:ext uri="{FF2B5EF4-FFF2-40B4-BE49-F238E27FC236}">
                <a16:creationId xmlns:a16="http://schemas.microsoft.com/office/drawing/2014/main" id="{2D665F1F-0B0A-6E0C-3FE4-C5FB302937B4}"/>
              </a:ext>
            </a:extLst>
          </p:cNvPr>
          <p:cNvSpPr/>
          <p:nvPr/>
        </p:nvSpPr>
        <p:spPr>
          <a:xfrm>
            <a:off x="2020800" y="1833192"/>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fr-FR" sz="1204" b="1" noProof="0" dirty="0">
                <a:solidFill>
                  <a:srgbClr val="236800"/>
                </a:solidFill>
                <a:latin typeface="Arial"/>
                <a:ea typeface="Arial"/>
              </a:rPr>
              <a:t>Coût estimatif</a:t>
            </a:r>
            <a:endParaRPr lang="fr-FR" sz="1837" noProof="0" dirty="0">
              <a:solidFill>
                <a:srgbClr val="000000"/>
              </a:solidFill>
              <a:latin typeface="Arial"/>
            </a:endParaRPr>
          </a:p>
        </p:txBody>
      </p:sp>
      <p:sp>
        <p:nvSpPr>
          <p:cNvPr id="92" name="CustomShape 8">
            <a:extLst>
              <a:ext uri="{FF2B5EF4-FFF2-40B4-BE49-F238E27FC236}">
                <a16:creationId xmlns:a16="http://schemas.microsoft.com/office/drawing/2014/main" id="{74618573-6F53-20DA-E346-763A472C11CE}"/>
              </a:ext>
            </a:extLst>
          </p:cNvPr>
          <p:cNvSpPr/>
          <p:nvPr/>
        </p:nvSpPr>
        <p:spPr>
          <a:xfrm>
            <a:off x="3331721" y="1833194"/>
            <a:ext cx="5410633" cy="235052"/>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en-US" sz="1200" dirty="0">
                <a:solidFill>
                  <a:srgbClr val="000000"/>
                </a:solidFill>
                <a:latin typeface="+mj-lt"/>
                <a:ea typeface="Trebuchet-BoldItalic" pitchFamily="34" charset="-122"/>
                <a:cs typeface="Trebuchet-BoldItalic" pitchFamily="34" charset="-120"/>
              </a:rPr>
              <a:t>464,4 Millions USD soit 260,243 milliards de FCFA</a:t>
            </a:r>
          </a:p>
        </p:txBody>
      </p:sp>
      <p:sp>
        <p:nvSpPr>
          <p:cNvPr id="97" name="CustomShape 13">
            <a:extLst>
              <a:ext uri="{FF2B5EF4-FFF2-40B4-BE49-F238E27FC236}">
                <a16:creationId xmlns:a16="http://schemas.microsoft.com/office/drawing/2014/main" id="{8E38FAF1-BC84-C990-1410-E7EDF28AEB7B}"/>
              </a:ext>
            </a:extLst>
          </p:cNvPr>
          <p:cNvSpPr/>
          <p:nvPr/>
        </p:nvSpPr>
        <p:spPr>
          <a:xfrm>
            <a:off x="2026936" y="2401808"/>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fr-FR" sz="1204" b="1" noProof="0" dirty="0">
                <a:solidFill>
                  <a:srgbClr val="236800"/>
                </a:solidFill>
                <a:latin typeface="Arial"/>
                <a:ea typeface="Arial"/>
              </a:rPr>
              <a:t>Description et </a:t>
            </a:r>
            <a:r>
              <a:rPr lang="fr-FR" sz="1204" b="1" dirty="0">
                <a:solidFill>
                  <a:srgbClr val="236800"/>
                </a:solidFill>
                <a:ea typeface="Arial"/>
              </a:rPr>
              <a:t>caractéristiques</a:t>
            </a:r>
            <a:r>
              <a:rPr lang="fr-FR" sz="1204" b="1" noProof="0" dirty="0">
                <a:solidFill>
                  <a:srgbClr val="236800"/>
                </a:solidFill>
                <a:latin typeface="Arial"/>
                <a:ea typeface="Arial"/>
              </a:rPr>
              <a:t> techniques</a:t>
            </a:r>
            <a:endParaRPr lang="fr-FR" sz="1837" noProof="0" dirty="0">
              <a:solidFill>
                <a:srgbClr val="000000"/>
              </a:solidFill>
              <a:latin typeface="Arial"/>
            </a:endParaRPr>
          </a:p>
        </p:txBody>
      </p:sp>
      <p:sp>
        <p:nvSpPr>
          <p:cNvPr id="99" name="CustomShape 15">
            <a:extLst>
              <a:ext uri="{FF2B5EF4-FFF2-40B4-BE49-F238E27FC236}">
                <a16:creationId xmlns:a16="http://schemas.microsoft.com/office/drawing/2014/main" id="{32089585-BFD7-A20F-6B0B-096174FDAC44}"/>
              </a:ext>
            </a:extLst>
          </p:cNvPr>
          <p:cNvSpPr/>
          <p:nvPr/>
        </p:nvSpPr>
        <p:spPr>
          <a:xfrm>
            <a:off x="2017861" y="3381168"/>
            <a:ext cx="1419494" cy="197135"/>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fr-FR" sz="1204" b="1" noProof="0" dirty="0">
                <a:solidFill>
                  <a:srgbClr val="236800"/>
                </a:solidFill>
                <a:latin typeface="Arial"/>
                <a:ea typeface="Arial"/>
              </a:rPr>
              <a:t>Opportunités de l’investissement</a:t>
            </a:r>
            <a:endParaRPr lang="fr-FR" sz="1837" noProof="0" dirty="0">
              <a:solidFill>
                <a:srgbClr val="000000"/>
              </a:solidFill>
              <a:latin typeface="Arial"/>
            </a:endParaRPr>
          </a:p>
        </p:txBody>
      </p:sp>
      <p:sp>
        <p:nvSpPr>
          <p:cNvPr id="105" name="CustomShape 21">
            <a:extLst>
              <a:ext uri="{FF2B5EF4-FFF2-40B4-BE49-F238E27FC236}">
                <a16:creationId xmlns:a16="http://schemas.microsoft.com/office/drawing/2014/main" id="{98165276-FCAE-59DC-0EE8-CF1224A233BF}"/>
              </a:ext>
            </a:extLst>
          </p:cNvPr>
          <p:cNvSpPr/>
          <p:nvPr/>
        </p:nvSpPr>
        <p:spPr>
          <a:xfrm>
            <a:off x="1654163" y="2295300"/>
            <a:ext cx="7812000" cy="0"/>
          </a:xfrm>
          <a:prstGeom prst="straightConnector1">
            <a:avLst/>
          </a:prstGeom>
          <a:noFill/>
          <a:ln w="12600">
            <a:solidFill>
              <a:schemeClr val="accent6"/>
            </a:solidFill>
            <a:round/>
          </a:ln>
        </p:spPr>
        <p:style>
          <a:lnRef idx="0">
            <a:scrgbClr r="0" g="0" b="0"/>
          </a:lnRef>
          <a:fillRef idx="0">
            <a:scrgbClr r="0" g="0" b="0"/>
          </a:fillRef>
          <a:effectRef idx="0">
            <a:scrgbClr r="0" g="0" b="0"/>
          </a:effectRef>
          <a:fontRef idx="minor"/>
        </p:style>
        <p:txBody>
          <a:bodyPr/>
          <a:lstStyle/>
          <a:p>
            <a:endParaRPr lang="fr-FR" noProof="0" dirty="0"/>
          </a:p>
        </p:txBody>
      </p:sp>
      <p:sp>
        <p:nvSpPr>
          <p:cNvPr id="106" name="CustomShape 22">
            <a:extLst>
              <a:ext uri="{FF2B5EF4-FFF2-40B4-BE49-F238E27FC236}">
                <a16:creationId xmlns:a16="http://schemas.microsoft.com/office/drawing/2014/main" id="{FFCA807B-9226-2C82-6C82-F730AFEE8A4C}"/>
              </a:ext>
            </a:extLst>
          </p:cNvPr>
          <p:cNvSpPr/>
          <p:nvPr/>
        </p:nvSpPr>
        <p:spPr>
          <a:xfrm>
            <a:off x="1615467" y="1204167"/>
            <a:ext cx="242765" cy="294550"/>
          </a:xfrm>
          <a:custGeom>
            <a:avLst/>
            <a:gdLst/>
            <a:ahLst/>
            <a:cxnLst/>
            <a:rect l="0" t="0" r="r" b="b"/>
            <a:pathLst>
              <a:path w="120001" h="120001">
                <a:moveTo>
                  <a:pt x="98734" y="13125"/>
                </a:moveTo>
                <a:cubicBezTo>
                  <a:pt x="88101" y="4375"/>
                  <a:pt x="73670" y="0"/>
                  <a:pt x="60000" y="0"/>
                </a:cubicBezTo>
                <a:cubicBezTo>
                  <a:pt x="60000" y="0"/>
                  <a:pt x="60000" y="0"/>
                  <a:pt x="60000" y="0"/>
                </a:cubicBezTo>
                <a:cubicBezTo>
                  <a:pt x="46329" y="0"/>
                  <a:pt x="31898" y="4375"/>
                  <a:pt x="21265" y="13125"/>
                </a:cubicBezTo>
                <a:cubicBezTo>
                  <a:pt x="0" y="30625"/>
                  <a:pt x="0" y="59375"/>
                  <a:pt x="21265" y="76875"/>
                </a:cubicBezTo>
                <a:cubicBezTo>
                  <a:pt x="34936" y="89375"/>
                  <a:pt x="46329" y="93125"/>
                  <a:pt x="53164" y="108750"/>
                </a:cubicBezTo>
                <a:cubicBezTo>
                  <a:pt x="56962" y="117500"/>
                  <a:pt x="56962" y="117500"/>
                  <a:pt x="56962" y="117500"/>
                </a:cubicBezTo>
                <a:cubicBezTo>
                  <a:pt x="56962" y="118125"/>
                  <a:pt x="57721" y="120000"/>
                  <a:pt x="60000" y="120000"/>
                </a:cubicBezTo>
                <a:cubicBezTo>
                  <a:pt x="62278" y="120000"/>
                  <a:pt x="63037" y="118125"/>
                  <a:pt x="63037" y="117500"/>
                </a:cubicBezTo>
                <a:cubicBezTo>
                  <a:pt x="66835" y="108750"/>
                  <a:pt x="66835" y="108750"/>
                  <a:pt x="66835" y="108750"/>
                </a:cubicBezTo>
                <a:cubicBezTo>
                  <a:pt x="73670" y="93125"/>
                  <a:pt x="85063" y="89375"/>
                  <a:pt x="98734" y="76875"/>
                </a:cubicBezTo>
                <a:cubicBezTo>
                  <a:pt x="120000" y="59375"/>
                  <a:pt x="120000" y="30625"/>
                  <a:pt x="98734" y="13125"/>
                </a:cubicBezTo>
                <a:lnTo>
                  <a:pt x="60000" y="82500"/>
                </a:lnTo>
                <a:cubicBezTo>
                  <a:pt x="34936" y="82500"/>
                  <a:pt x="14430" y="65625"/>
                  <a:pt x="14430" y="45000"/>
                </a:cubicBezTo>
                <a:cubicBezTo>
                  <a:pt x="14430" y="24375"/>
                  <a:pt x="34936" y="7500"/>
                  <a:pt x="60000" y="7500"/>
                </a:cubicBezTo>
                <a:cubicBezTo>
                  <a:pt x="85063" y="7500"/>
                  <a:pt x="105569" y="24375"/>
                  <a:pt x="105569" y="45000"/>
                </a:cubicBezTo>
                <a:cubicBezTo>
                  <a:pt x="105569" y="65625"/>
                  <a:pt x="85063" y="82500"/>
                  <a:pt x="60000" y="82500"/>
                </a:cubicBezTo>
              </a:path>
            </a:pathLst>
          </a:custGeom>
          <a:solidFill>
            <a:schemeClr val="accent1"/>
          </a:solidFill>
          <a:ln>
            <a:noFill/>
          </a:ln>
        </p:spPr>
        <p:style>
          <a:lnRef idx="0">
            <a:scrgbClr r="0" g="0" b="0"/>
          </a:lnRef>
          <a:fillRef idx="0">
            <a:scrgbClr r="0" g="0" b="0"/>
          </a:fillRef>
          <a:effectRef idx="0">
            <a:scrgbClr r="0" g="0" b="0"/>
          </a:effectRef>
          <a:fontRef idx="minor"/>
        </p:style>
        <p:txBody>
          <a:bodyPr/>
          <a:lstStyle/>
          <a:p>
            <a:endParaRPr lang="fr-FR" noProof="0" dirty="0"/>
          </a:p>
        </p:txBody>
      </p:sp>
      <p:sp>
        <p:nvSpPr>
          <p:cNvPr id="123" name="CustomShape 39">
            <a:extLst>
              <a:ext uri="{FF2B5EF4-FFF2-40B4-BE49-F238E27FC236}">
                <a16:creationId xmlns:a16="http://schemas.microsoft.com/office/drawing/2014/main" id="{6AD698E7-0BC5-3376-70FB-A43F6CD54BD0}"/>
              </a:ext>
            </a:extLst>
          </p:cNvPr>
          <p:cNvSpPr/>
          <p:nvPr/>
        </p:nvSpPr>
        <p:spPr>
          <a:xfrm>
            <a:off x="1586690" y="3343946"/>
            <a:ext cx="339724" cy="307772"/>
          </a:xfrm>
          <a:custGeom>
            <a:avLst/>
            <a:gdLst/>
            <a:ahLst/>
            <a:cxnLst/>
            <a:rect l="0" t="0" r="r" b="b"/>
            <a:pathLst>
              <a:path w="120000" h="120001">
                <a:moveTo>
                  <a:pt x="7231" y="92805"/>
                </a:moveTo>
                <a:lnTo>
                  <a:pt x="7231" y="120000"/>
                </a:lnTo>
                <a:lnTo>
                  <a:pt x="34397" y="120000"/>
                </a:lnTo>
                <a:lnTo>
                  <a:pt x="34397" y="69064"/>
                </a:lnTo>
                <a:lnTo>
                  <a:pt x="32833" y="67338"/>
                </a:lnTo>
                <a:lnTo>
                  <a:pt x="7231" y="92805"/>
                </a:lnTo>
                <a:lnTo>
                  <a:pt x="42605" y="78129"/>
                </a:lnTo>
                <a:lnTo>
                  <a:pt x="42605" y="120000"/>
                </a:lnTo>
                <a:lnTo>
                  <a:pt x="70749" y="120000"/>
                </a:lnTo>
                <a:lnTo>
                  <a:pt x="70749" y="75539"/>
                </a:lnTo>
                <a:lnTo>
                  <a:pt x="55114" y="91942"/>
                </a:lnTo>
                <a:lnTo>
                  <a:pt x="42605" y="78129"/>
                </a:lnTo>
                <a:lnTo>
                  <a:pt x="88729" y="10143"/>
                </a:lnTo>
                <a:lnTo>
                  <a:pt x="96938" y="18345"/>
                </a:lnTo>
                <a:lnTo>
                  <a:pt x="55114" y="60863"/>
                </a:lnTo>
                <a:lnTo>
                  <a:pt x="32833" y="36474"/>
                </a:lnTo>
                <a:lnTo>
                  <a:pt x="0" y="69064"/>
                </a:lnTo>
                <a:lnTo>
                  <a:pt x="6449" y="77266"/>
                </a:lnTo>
                <a:lnTo>
                  <a:pt x="32833" y="51798"/>
                </a:lnTo>
                <a:lnTo>
                  <a:pt x="55114" y="76402"/>
                </a:lnTo>
                <a:lnTo>
                  <a:pt x="103583" y="25467"/>
                </a:lnTo>
                <a:lnTo>
                  <a:pt x="111791" y="35611"/>
                </a:lnTo>
                <a:lnTo>
                  <a:pt x="119999" y="0"/>
                </a:lnTo>
                <a:lnTo>
                  <a:pt x="88729" y="10143"/>
                </a:lnTo>
                <a:lnTo>
                  <a:pt x="78957" y="66474"/>
                </a:lnTo>
                <a:lnTo>
                  <a:pt x="78957" y="120000"/>
                </a:lnTo>
                <a:lnTo>
                  <a:pt x="106905" y="120000"/>
                </a:lnTo>
                <a:lnTo>
                  <a:pt x="106905" y="41870"/>
                </a:lnTo>
                <a:lnTo>
                  <a:pt x="105146" y="40143"/>
                </a:lnTo>
                <a:lnTo>
                  <a:pt x="78957" y="66474"/>
                </a:lnTo>
              </a:path>
            </a:pathLst>
          </a:custGeom>
          <a:solidFill>
            <a:schemeClr val="accent1"/>
          </a:solidFill>
          <a:ln>
            <a:noFill/>
          </a:ln>
        </p:spPr>
        <p:style>
          <a:lnRef idx="0">
            <a:scrgbClr r="0" g="0" b="0"/>
          </a:lnRef>
          <a:fillRef idx="0">
            <a:scrgbClr r="0" g="0" b="0"/>
          </a:fillRef>
          <a:effectRef idx="0">
            <a:scrgbClr r="0" g="0" b="0"/>
          </a:effectRef>
          <a:fontRef idx="minor"/>
        </p:style>
        <p:txBody>
          <a:bodyPr/>
          <a:lstStyle/>
          <a:p>
            <a:endParaRPr lang="fr-FR" noProof="0" dirty="0"/>
          </a:p>
        </p:txBody>
      </p:sp>
      <p:sp>
        <p:nvSpPr>
          <p:cNvPr id="133" name="CustomShape 48">
            <a:extLst>
              <a:ext uri="{FF2B5EF4-FFF2-40B4-BE49-F238E27FC236}">
                <a16:creationId xmlns:a16="http://schemas.microsoft.com/office/drawing/2014/main" id="{255F9E82-071A-CA29-35F9-120CFC352CB7}"/>
              </a:ext>
            </a:extLst>
          </p:cNvPr>
          <p:cNvSpPr/>
          <p:nvPr/>
        </p:nvSpPr>
        <p:spPr>
          <a:xfrm>
            <a:off x="2040441" y="4372776"/>
            <a:ext cx="1401327" cy="438603"/>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fr-FR" sz="1204" b="1" noProof="0" dirty="0">
                <a:solidFill>
                  <a:srgbClr val="236800"/>
                </a:solidFill>
                <a:latin typeface="Arial"/>
                <a:ea typeface="Arial"/>
              </a:rPr>
              <a:t>Partenariat recherché</a:t>
            </a:r>
            <a:endParaRPr lang="fr-FR" sz="1837" noProof="0" dirty="0">
              <a:solidFill>
                <a:srgbClr val="000000"/>
              </a:solidFill>
              <a:latin typeface="Arial"/>
            </a:endParaRPr>
          </a:p>
        </p:txBody>
      </p:sp>
      <p:sp>
        <p:nvSpPr>
          <p:cNvPr id="137" name="CustomShape 52">
            <a:extLst>
              <a:ext uri="{FF2B5EF4-FFF2-40B4-BE49-F238E27FC236}">
                <a16:creationId xmlns:a16="http://schemas.microsoft.com/office/drawing/2014/main" id="{A5CEB88B-4DA2-39F6-4DB3-6A503A468195}"/>
              </a:ext>
            </a:extLst>
          </p:cNvPr>
          <p:cNvSpPr/>
          <p:nvPr/>
        </p:nvSpPr>
        <p:spPr>
          <a:xfrm>
            <a:off x="1586690" y="1771124"/>
            <a:ext cx="259659" cy="297121"/>
          </a:xfrm>
          <a:custGeom>
            <a:avLst/>
            <a:gdLst/>
            <a:ahLst/>
            <a:cxnLst/>
            <a:rect l="0" t="0" r="r" b="b"/>
            <a:pathLst>
              <a:path w="120001" h="120001">
                <a:moveTo>
                  <a:pt x="58378" y="102992"/>
                </a:moveTo>
                <a:cubicBezTo>
                  <a:pt x="45405" y="109606"/>
                  <a:pt x="25945" y="109606"/>
                  <a:pt x="12972" y="102992"/>
                </a:cubicBezTo>
                <a:cubicBezTo>
                  <a:pt x="6486" y="100157"/>
                  <a:pt x="3243" y="96377"/>
                  <a:pt x="3243" y="91653"/>
                </a:cubicBezTo>
                <a:cubicBezTo>
                  <a:pt x="3243" y="102047"/>
                  <a:pt x="3243" y="102047"/>
                  <a:pt x="3243" y="102047"/>
                </a:cubicBezTo>
                <a:cubicBezTo>
                  <a:pt x="3243" y="105826"/>
                  <a:pt x="6486" y="110551"/>
                  <a:pt x="12972" y="113385"/>
                </a:cubicBezTo>
                <a:cubicBezTo>
                  <a:pt x="25945" y="120000"/>
                  <a:pt x="45405" y="120000"/>
                  <a:pt x="58378" y="113385"/>
                </a:cubicBezTo>
                <a:cubicBezTo>
                  <a:pt x="64864" y="110551"/>
                  <a:pt x="68108" y="105826"/>
                  <a:pt x="68108" y="102047"/>
                </a:cubicBezTo>
                <a:cubicBezTo>
                  <a:pt x="68108" y="91653"/>
                  <a:pt x="68108" y="91653"/>
                  <a:pt x="68108" y="91653"/>
                </a:cubicBezTo>
                <a:cubicBezTo>
                  <a:pt x="68108" y="96377"/>
                  <a:pt x="64864" y="100157"/>
                  <a:pt x="58378" y="102992"/>
                </a:cubicBezTo>
                <a:lnTo>
                  <a:pt x="58378" y="74645"/>
                </a:lnTo>
                <a:cubicBezTo>
                  <a:pt x="45405" y="81259"/>
                  <a:pt x="25945" y="81259"/>
                  <a:pt x="12972" y="74645"/>
                </a:cubicBezTo>
                <a:cubicBezTo>
                  <a:pt x="6486" y="71811"/>
                  <a:pt x="3243" y="67086"/>
                  <a:pt x="3243" y="63307"/>
                </a:cubicBezTo>
                <a:cubicBezTo>
                  <a:pt x="3243" y="72755"/>
                  <a:pt x="3243" y="72755"/>
                  <a:pt x="3243" y="72755"/>
                </a:cubicBezTo>
                <a:cubicBezTo>
                  <a:pt x="3243" y="77480"/>
                  <a:pt x="6486" y="81259"/>
                  <a:pt x="12972" y="85039"/>
                </a:cubicBezTo>
                <a:cubicBezTo>
                  <a:pt x="25945" y="90708"/>
                  <a:pt x="45405" y="90708"/>
                  <a:pt x="58378" y="85039"/>
                </a:cubicBezTo>
                <a:cubicBezTo>
                  <a:pt x="64864" y="81259"/>
                  <a:pt x="68108" y="77480"/>
                  <a:pt x="68108" y="72755"/>
                </a:cubicBezTo>
                <a:cubicBezTo>
                  <a:pt x="68108" y="63307"/>
                  <a:pt x="68108" y="63307"/>
                  <a:pt x="68108" y="63307"/>
                </a:cubicBezTo>
                <a:cubicBezTo>
                  <a:pt x="68108" y="67086"/>
                  <a:pt x="64864" y="71811"/>
                  <a:pt x="58378" y="74645"/>
                </a:cubicBezTo>
                <a:lnTo>
                  <a:pt x="58378" y="88818"/>
                </a:lnTo>
                <a:cubicBezTo>
                  <a:pt x="45405" y="95433"/>
                  <a:pt x="25945" y="95433"/>
                  <a:pt x="12972" y="88818"/>
                </a:cubicBezTo>
                <a:cubicBezTo>
                  <a:pt x="6486" y="85984"/>
                  <a:pt x="3243" y="82204"/>
                  <a:pt x="3243" y="77480"/>
                </a:cubicBezTo>
                <a:cubicBezTo>
                  <a:pt x="3243" y="87874"/>
                  <a:pt x="3243" y="87874"/>
                  <a:pt x="3243" y="87874"/>
                </a:cubicBezTo>
                <a:cubicBezTo>
                  <a:pt x="3243" y="91653"/>
                  <a:pt x="6486" y="95433"/>
                  <a:pt x="12972" y="99212"/>
                </a:cubicBezTo>
                <a:cubicBezTo>
                  <a:pt x="25945" y="104881"/>
                  <a:pt x="45405" y="104881"/>
                  <a:pt x="58378" y="99212"/>
                </a:cubicBezTo>
                <a:cubicBezTo>
                  <a:pt x="64864" y="95433"/>
                  <a:pt x="68108" y="91653"/>
                  <a:pt x="68108" y="87874"/>
                </a:cubicBezTo>
                <a:cubicBezTo>
                  <a:pt x="68108" y="77480"/>
                  <a:pt x="68108" y="77480"/>
                  <a:pt x="68108" y="77480"/>
                </a:cubicBezTo>
                <a:cubicBezTo>
                  <a:pt x="68108" y="82204"/>
                  <a:pt x="64864" y="85984"/>
                  <a:pt x="58378" y="88818"/>
                </a:cubicBezTo>
                <a:lnTo>
                  <a:pt x="12972" y="68976"/>
                </a:lnTo>
                <a:cubicBezTo>
                  <a:pt x="25945" y="75590"/>
                  <a:pt x="45405" y="75590"/>
                  <a:pt x="58378" y="68976"/>
                </a:cubicBezTo>
                <a:cubicBezTo>
                  <a:pt x="71351" y="63307"/>
                  <a:pt x="71351" y="52913"/>
                  <a:pt x="58378" y="46299"/>
                </a:cubicBezTo>
                <a:cubicBezTo>
                  <a:pt x="45405" y="39685"/>
                  <a:pt x="25945" y="39685"/>
                  <a:pt x="12972" y="46299"/>
                </a:cubicBezTo>
                <a:cubicBezTo>
                  <a:pt x="0" y="52913"/>
                  <a:pt x="0" y="63307"/>
                  <a:pt x="12972" y="68976"/>
                </a:cubicBezTo>
                <a:lnTo>
                  <a:pt x="62702" y="29291"/>
                </a:lnTo>
                <a:cubicBezTo>
                  <a:pt x="74594" y="35905"/>
                  <a:pt x="95135" y="35905"/>
                  <a:pt x="108108" y="29291"/>
                </a:cubicBezTo>
                <a:cubicBezTo>
                  <a:pt x="120000" y="22677"/>
                  <a:pt x="120000" y="12283"/>
                  <a:pt x="108108" y="6614"/>
                </a:cubicBezTo>
                <a:cubicBezTo>
                  <a:pt x="95135" y="0"/>
                  <a:pt x="74594" y="0"/>
                  <a:pt x="62702" y="6614"/>
                </a:cubicBezTo>
                <a:cubicBezTo>
                  <a:pt x="49729" y="12283"/>
                  <a:pt x="49729" y="22677"/>
                  <a:pt x="62702" y="29291"/>
                </a:cubicBezTo>
                <a:lnTo>
                  <a:pt x="108108" y="77480"/>
                </a:lnTo>
                <a:cubicBezTo>
                  <a:pt x="98378" y="82204"/>
                  <a:pt x="84324" y="84094"/>
                  <a:pt x="72432" y="81259"/>
                </a:cubicBezTo>
                <a:cubicBezTo>
                  <a:pt x="72432" y="90708"/>
                  <a:pt x="72432" y="90708"/>
                  <a:pt x="72432" y="90708"/>
                </a:cubicBezTo>
                <a:cubicBezTo>
                  <a:pt x="84324" y="93543"/>
                  <a:pt x="98378" y="92598"/>
                  <a:pt x="108108" y="87874"/>
                </a:cubicBezTo>
                <a:cubicBezTo>
                  <a:pt x="113513" y="84094"/>
                  <a:pt x="116756" y="80314"/>
                  <a:pt x="116756" y="76535"/>
                </a:cubicBezTo>
                <a:cubicBezTo>
                  <a:pt x="116756" y="66141"/>
                  <a:pt x="116756" y="66141"/>
                  <a:pt x="116756" y="66141"/>
                </a:cubicBezTo>
                <a:cubicBezTo>
                  <a:pt x="116756" y="70866"/>
                  <a:pt x="113513" y="74645"/>
                  <a:pt x="108108" y="77480"/>
                </a:cubicBezTo>
                <a:lnTo>
                  <a:pt x="108108" y="49133"/>
                </a:lnTo>
                <a:cubicBezTo>
                  <a:pt x="98378" y="53858"/>
                  <a:pt x="84324" y="54803"/>
                  <a:pt x="72432" y="52913"/>
                </a:cubicBezTo>
                <a:cubicBezTo>
                  <a:pt x="72432" y="62362"/>
                  <a:pt x="72432" y="62362"/>
                  <a:pt x="72432" y="62362"/>
                </a:cubicBezTo>
                <a:cubicBezTo>
                  <a:pt x="84324" y="65196"/>
                  <a:pt x="98378" y="63307"/>
                  <a:pt x="108108" y="58582"/>
                </a:cubicBezTo>
                <a:cubicBezTo>
                  <a:pt x="113513" y="55748"/>
                  <a:pt x="116756" y="51968"/>
                  <a:pt x="116756" y="47244"/>
                </a:cubicBezTo>
                <a:cubicBezTo>
                  <a:pt x="116756" y="37795"/>
                  <a:pt x="116756" y="37795"/>
                  <a:pt x="116756" y="37795"/>
                </a:cubicBezTo>
                <a:cubicBezTo>
                  <a:pt x="116756" y="41574"/>
                  <a:pt x="113513" y="46299"/>
                  <a:pt x="108108" y="49133"/>
                </a:cubicBezTo>
                <a:lnTo>
                  <a:pt x="108108" y="34960"/>
                </a:lnTo>
                <a:cubicBezTo>
                  <a:pt x="95135" y="40629"/>
                  <a:pt x="74594" y="40629"/>
                  <a:pt x="62702" y="34960"/>
                </a:cubicBezTo>
                <a:cubicBezTo>
                  <a:pt x="56216" y="31181"/>
                  <a:pt x="52972" y="27401"/>
                  <a:pt x="52972" y="23622"/>
                </a:cubicBezTo>
                <a:cubicBezTo>
                  <a:pt x="52972" y="33070"/>
                  <a:pt x="52972" y="33070"/>
                  <a:pt x="52972" y="33070"/>
                </a:cubicBezTo>
                <a:cubicBezTo>
                  <a:pt x="52972" y="36850"/>
                  <a:pt x="56216" y="41574"/>
                  <a:pt x="62702" y="44409"/>
                </a:cubicBezTo>
                <a:cubicBezTo>
                  <a:pt x="74594" y="51023"/>
                  <a:pt x="95135" y="51023"/>
                  <a:pt x="108108" y="44409"/>
                </a:cubicBezTo>
                <a:cubicBezTo>
                  <a:pt x="113513" y="41574"/>
                  <a:pt x="116756" y="36850"/>
                  <a:pt x="116756" y="33070"/>
                </a:cubicBezTo>
                <a:cubicBezTo>
                  <a:pt x="116756" y="23622"/>
                  <a:pt x="116756" y="23622"/>
                  <a:pt x="116756" y="23622"/>
                </a:cubicBezTo>
                <a:cubicBezTo>
                  <a:pt x="116756" y="27401"/>
                  <a:pt x="113513" y="31181"/>
                  <a:pt x="108108" y="34960"/>
                </a:cubicBezTo>
                <a:lnTo>
                  <a:pt x="108108" y="63307"/>
                </a:lnTo>
                <a:cubicBezTo>
                  <a:pt x="98378" y="68031"/>
                  <a:pt x="84324" y="68976"/>
                  <a:pt x="72432" y="67086"/>
                </a:cubicBezTo>
                <a:cubicBezTo>
                  <a:pt x="72432" y="76535"/>
                  <a:pt x="72432" y="76535"/>
                  <a:pt x="72432" y="76535"/>
                </a:cubicBezTo>
                <a:cubicBezTo>
                  <a:pt x="84324" y="79370"/>
                  <a:pt x="98378" y="78425"/>
                  <a:pt x="108108" y="73700"/>
                </a:cubicBezTo>
                <a:cubicBezTo>
                  <a:pt x="113513" y="69921"/>
                  <a:pt x="116756" y="66141"/>
                  <a:pt x="116756" y="61417"/>
                </a:cubicBezTo>
                <a:cubicBezTo>
                  <a:pt x="116756" y="51968"/>
                  <a:pt x="116756" y="51968"/>
                  <a:pt x="116756" y="51968"/>
                </a:cubicBezTo>
                <a:cubicBezTo>
                  <a:pt x="116756" y="55748"/>
                  <a:pt x="113513" y="60472"/>
                  <a:pt x="108108" y="63307"/>
                </a:cubicBezTo>
                <a:lnTo>
                  <a:pt x="108108" y="91653"/>
                </a:lnTo>
                <a:cubicBezTo>
                  <a:pt x="98378" y="96377"/>
                  <a:pt x="84324" y="98267"/>
                  <a:pt x="72432" y="95433"/>
                </a:cubicBezTo>
                <a:cubicBezTo>
                  <a:pt x="72432" y="105826"/>
                  <a:pt x="72432" y="105826"/>
                  <a:pt x="72432" y="105826"/>
                </a:cubicBezTo>
                <a:cubicBezTo>
                  <a:pt x="84324" y="107716"/>
                  <a:pt x="98378" y="106771"/>
                  <a:pt x="108108" y="102047"/>
                </a:cubicBezTo>
                <a:cubicBezTo>
                  <a:pt x="113513" y="99212"/>
                  <a:pt x="116756" y="94488"/>
                  <a:pt x="116756" y="90708"/>
                </a:cubicBezTo>
                <a:cubicBezTo>
                  <a:pt x="116756" y="80314"/>
                  <a:pt x="116756" y="80314"/>
                  <a:pt x="116756" y="80314"/>
                </a:cubicBezTo>
                <a:cubicBezTo>
                  <a:pt x="116756" y="85039"/>
                  <a:pt x="113513" y="88818"/>
                  <a:pt x="108108" y="91653"/>
                </a:cubicBezTo>
              </a:path>
            </a:pathLst>
          </a:custGeom>
          <a:solidFill>
            <a:schemeClr val="accent1"/>
          </a:solidFill>
          <a:ln>
            <a:noFill/>
          </a:ln>
        </p:spPr>
        <p:style>
          <a:lnRef idx="0">
            <a:scrgbClr r="0" g="0" b="0"/>
          </a:lnRef>
          <a:fillRef idx="0">
            <a:scrgbClr r="0" g="0" b="0"/>
          </a:fillRef>
          <a:effectRef idx="0">
            <a:scrgbClr r="0" g="0" b="0"/>
          </a:effectRef>
          <a:fontRef idx="minor"/>
        </p:style>
        <p:txBody>
          <a:bodyPr/>
          <a:lstStyle/>
          <a:p>
            <a:endParaRPr lang="fr-FR" noProof="0" dirty="0"/>
          </a:p>
        </p:txBody>
      </p:sp>
      <p:sp>
        <p:nvSpPr>
          <p:cNvPr id="59" name="Shape 2251">
            <a:extLst>
              <a:ext uri="{FF2B5EF4-FFF2-40B4-BE49-F238E27FC236}">
                <a16:creationId xmlns:a16="http://schemas.microsoft.com/office/drawing/2014/main" id="{7CB78169-BB56-2BCE-C4C1-DC0F726DC449}"/>
              </a:ext>
            </a:extLst>
          </p:cNvPr>
          <p:cNvSpPr txBox="1"/>
          <p:nvPr/>
        </p:nvSpPr>
        <p:spPr>
          <a:xfrm>
            <a:off x="3337036" y="2467128"/>
            <a:ext cx="6157467" cy="597020"/>
          </a:xfrm>
          <a:prstGeom prst="rect">
            <a:avLst/>
          </a:prstGeom>
          <a:noFill/>
          <a:ln>
            <a:noFill/>
          </a:ln>
        </p:spPr>
        <p:txBody>
          <a:bodyPr wrap="square" lIns="0" tIns="0" rIns="0" bIns="0" anchor="t" anchorCtr="0">
            <a:noAutofit/>
          </a:bodyPr>
          <a:lstStyle/>
          <a:p>
            <a:pPr marL="171450" indent="-171450" defTabSz="932863">
              <a:buClr>
                <a:srgbClr val="005E00"/>
              </a:buClr>
              <a:buSzPct val="122000"/>
              <a:buFont typeface="Arial" panose="020B0604020202020204" pitchFamily="34" charset="0"/>
              <a:buChar char="•"/>
            </a:pPr>
            <a:r>
              <a:rPr lang="fr-FR" sz="1153" dirty="0"/>
              <a:t>Communauté </a:t>
            </a:r>
            <a:r>
              <a:rPr lang="fr-FR" sz="1153" dirty="0" err="1"/>
              <a:t>resort</a:t>
            </a:r>
            <a:r>
              <a:rPr lang="fr-FR" sz="1153" dirty="0"/>
              <a:t> planifiée (31 ha)</a:t>
            </a:r>
          </a:p>
          <a:p>
            <a:pPr marL="171450" indent="-171450" defTabSz="932863">
              <a:buClr>
                <a:srgbClr val="005E00"/>
              </a:buClr>
              <a:buSzPct val="122000"/>
              <a:buFont typeface="Arial" panose="020B0604020202020204" pitchFamily="34" charset="0"/>
              <a:buChar char="•"/>
            </a:pPr>
            <a:r>
              <a:rPr lang="fr-FR" sz="1153" dirty="0"/>
              <a:t>Hospitalité haut de gamme (Hôtels-boutiques)</a:t>
            </a:r>
          </a:p>
          <a:p>
            <a:pPr marL="171450" indent="-171450" defTabSz="932863">
              <a:buClr>
                <a:srgbClr val="005E00"/>
              </a:buClr>
              <a:buSzPct val="122000"/>
              <a:buFont typeface="Arial" panose="020B0604020202020204" pitchFamily="34" charset="0"/>
              <a:buChar char="•"/>
            </a:pPr>
            <a:r>
              <a:rPr lang="fr-FR" sz="1153" dirty="0"/>
              <a:t>1 000 unités résidentielles sur 11 ans</a:t>
            </a:r>
          </a:p>
        </p:txBody>
      </p:sp>
      <p:sp>
        <p:nvSpPr>
          <p:cNvPr id="60" name="Shape 2253">
            <a:extLst>
              <a:ext uri="{FF2B5EF4-FFF2-40B4-BE49-F238E27FC236}">
                <a16:creationId xmlns:a16="http://schemas.microsoft.com/office/drawing/2014/main" id="{121F6E83-7451-0BFA-79CE-7121377001DB}"/>
              </a:ext>
            </a:extLst>
          </p:cNvPr>
          <p:cNvSpPr txBox="1"/>
          <p:nvPr/>
        </p:nvSpPr>
        <p:spPr>
          <a:xfrm>
            <a:off x="3338668" y="3289780"/>
            <a:ext cx="6182073" cy="958094"/>
          </a:xfrm>
          <a:prstGeom prst="rect">
            <a:avLst/>
          </a:prstGeom>
          <a:noFill/>
          <a:ln>
            <a:noFill/>
          </a:ln>
        </p:spPr>
        <p:txBody>
          <a:bodyPr wrap="square" lIns="0" tIns="0" rIns="0" bIns="0" anchor="t" anchorCtr="0">
            <a:noAutofit/>
          </a:bodyPr>
          <a:lstStyle/>
          <a:p>
            <a:pPr marL="171450" indent="-171450" defTabSz="932863">
              <a:lnSpc>
                <a:spcPts val="1466"/>
              </a:lnSpc>
              <a:buClr>
                <a:srgbClr val="005E00"/>
              </a:buClr>
              <a:buSzPct val="122000"/>
              <a:buFont typeface="Arial" panose="020B0604020202020204" pitchFamily="34" charset="0"/>
              <a:buChar char="•"/>
            </a:pPr>
            <a:r>
              <a:rPr lang="fr-FR" sz="1153" dirty="0"/>
              <a:t>Revenus diversifiés : résidentiel, hôtelier, location saisonnière, services</a:t>
            </a:r>
          </a:p>
          <a:p>
            <a:pPr marL="171450" indent="-171450" defTabSz="932863">
              <a:lnSpc>
                <a:spcPts val="1466"/>
              </a:lnSpc>
              <a:buClr>
                <a:srgbClr val="005E00"/>
              </a:buClr>
              <a:buSzPct val="122000"/>
              <a:buFont typeface="Arial" panose="020B0604020202020204" pitchFamily="34" charset="0"/>
              <a:buChar char="•"/>
            </a:pPr>
            <a:r>
              <a:rPr lang="fr-FR" sz="1153" dirty="0"/>
              <a:t>1 000 unités résidentielles sur 11 ans = revenus étalés et sécurisés dans le temps</a:t>
            </a:r>
            <a:endParaRPr lang="en-US" sz="1153" dirty="0"/>
          </a:p>
          <a:p>
            <a:pPr marL="171450" indent="-171450" defTabSz="932863">
              <a:lnSpc>
                <a:spcPts val="1466"/>
              </a:lnSpc>
              <a:buClr>
                <a:srgbClr val="005E00"/>
              </a:buClr>
              <a:buSzPct val="122000"/>
              <a:buFont typeface="Arial" panose="020B0604020202020204" pitchFamily="34" charset="0"/>
              <a:buChar char="•"/>
            </a:pPr>
            <a:r>
              <a:rPr lang="fr-FR" sz="1153" dirty="0"/>
              <a:t>Revenus issus de : vente progressive des unités (cash-flow étalé sur 10+ ans), exploitation hôtelière et autres services</a:t>
            </a:r>
          </a:p>
          <a:p>
            <a:pPr marL="171450" indent="-171450" defTabSz="932863">
              <a:lnSpc>
                <a:spcPts val="1466"/>
              </a:lnSpc>
              <a:buClr>
                <a:srgbClr val="005E00"/>
              </a:buClr>
              <a:buSzPct val="122000"/>
              <a:buFont typeface="Arial" panose="020B0604020202020204" pitchFamily="34" charset="0"/>
              <a:buChar char="•"/>
            </a:pPr>
            <a:r>
              <a:rPr lang="en-US" sz="1275" dirty="0"/>
              <a:t>TRI </a:t>
            </a:r>
            <a:r>
              <a:rPr lang="en-US" sz="1275" dirty="0" err="1"/>
              <a:t>estimé</a:t>
            </a:r>
            <a:r>
              <a:rPr lang="en-US" sz="1275" dirty="0"/>
              <a:t> à 16%</a:t>
            </a:r>
          </a:p>
        </p:txBody>
      </p:sp>
      <p:sp>
        <p:nvSpPr>
          <p:cNvPr id="61" name="Shape 2253">
            <a:extLst>
              <a:ext uri="{FF2B5EF4-FFF2-40B4-BE49-F238E27FC236}">
                <a16:creationId xmlns:a16="http://schemas.microsoft.com/office/drawing/2014/main" id="{C7EE9355-9DC4-D435-D37F-01B37E78DEAB}"/>
              </a:ext>
            </a:extLst>
          </p:cNvPr>
          <p:cNvSpPr txBox="1"/>
          <p:nvPr/>
        </p:nvSpPr>
        <p:spPr>
          <a:xfrm>
            <a:off x="3331721" y="4474449"/>
            <a:ext cx="6182073" cy="760041"/>
          </a:xfrm>
          <a:prstGeom prst="rect">
            <a:avLst/>
          </a:prstGeom>
          <a:noFill/>
          <a:ln>
            <a:noFill/>
          </a:ln>
        </p:spPr>
        <p:txBody>
          <a:bodyPr wrap="square" lIns="0" tIns="0" rIns="0" bIns="0" numCol="1" anchor="t" anchorCtr="0">
            <a:noAutofit/>
          </a:bodyPr>
          <a:lstStyle/>
          <a:p>
            <a:pPr marL="171450" indent="-171450" defTabSz="932863">
              <a:lnSpc>
                <a:spcPts val="1440"/>
              </a:lnSpc>
              <a:buClr>
                <a:srgbClr val="005E00"/>
              </a:buClr>
              <a:buSzPct val="122000"/>
              <a:buFont typeface="Arial" panose="020B0604020202020204" pitchFamily="34" charset="0"/>
              <a:buChar char="•"/>
            </a:pPr>
            <a:r>
              <a:rPr lang="en-US" sz="1153" dirty="0" err="1"/>
              <a:t>Modèle</a:t>
            </a:r>
            <a:r>
              <a:rPr lang="en-US" sz="1153" dirty="0"/>
              <a:t> PPP — concession </a:t>
            </a:r>
            <a:r>
              <a:rPr lang="en-US" sz="1153" dirty="0" err="1"/>
              <a:t>intégrée</a:t>
            </a:r>
            <a:endParaRPr lang="en-US" sz="1153" dirty="0"/>
          </a:p>
          <a:p>
            <a:pPr marL="171450" indent="-171450" defTabSz="932863">
              <a:lnSpc>
                <a:spcPts val="1440"/>
              </a:lnSpc>
              <a:buClr>
                <a:srgbClr val="005E00"/>
              </a:buClr>
              <a:buSzPct val="122000"/>
              <a:buFont typeface="Arial" panose="020B0604020202020204" pitchFamily="34" charset="0"/>
              <a:buChar char="•"/>
            </a:pPr>
            <a:r>
              <a:rPr lang="en-US" sz="1153" dirty="0"/>
              <a:t>Infrastructures, </a:t>
            </a:r>
            <a:r>
              <a:rPr lang="en-US" sz="1153" dirty="0" err="1"/>
              <a:t>bâtiments</a:t>
            </a:r>
            <a:r>
              <a:rPr lang="en-US" sz="1153" dirty="0"/>
              <a:t>, et gestion des </a:t>
            </a:r>
            <a:r>
              <a:rPr lang="en-US" sz="1153" dirty="0" err="1"/>
              <a:t>espaces</a:t>
            </a:r>
            <a:r>
              <a:rPr lang="en-US" sz="1153" dirty="0"/>
              <a:t> publics </a:t>
            </a:r>
            <a:r>
              <a:rPr lang="en-US" sz="1153" dirty="0" err="1"/>
              <a:t>inclus</a:t>
            </a:r>
            <a:endParaRPr lang="en-US" sz="1153" dirty="0"/>
          </a:p>
          <a:p>
            <a:pPr marL="171450" indent="-171450" defTabSz="932863">
              <a:lnSpc>
                <a:spcPts val="1440"/>
              </a:lnSpc>
              <a:buClr>
                <a:srgbClr val="005E00"/>
              </a:buClr>
              <a:buSzPct val="122000"/>
              <a:buFont typeface="Arial" panose="020B0604020202020204" pitchFamily="34" charset="0"/>
              <a:buChar char="•"/>
            </a:pPr>
            <a:r>
              <a:rPr lang="en-US" sz="1153" dirty="0" err="1"/>
              <a:t>Partenaires</a:t>
            </a:r>
            <a:r>
              <a:rPr lang="en-US" sz="1153" dirty="0"/>
              <a:t> financiers et co-</a:t>
            </a:r>
            <a:r>
              <a:rPr lang="en-US" sz="1153" dirty="0" err="1"/>
              <a:t>investisseurs</a:t>
            </a:r>
            <a:r>
              <a:rPr lang="en-US" sz="1153" dirty="0"/>
              <a:t> </a:t>
            </a:r>
            <a:r>
              <a:rPr lang="en-US" sz="1153" dirty="0" err="1"/>
              <a:t>recherchés</a:t>
            </a:r>
            <a:r>
              <a:rPr lang="en-US" sz="1153" dirty="0"/>
              <a:t>.</a:t>
            </a:r>
          </a:p>
        </p:txBody>
      </p:sp>
      <p:grpSp>
        <p:nvGrpSpPr>
          <p:cNvPr id="65" name="Shape 2300">
            <a:extLst>
              <a:ext uri="{FF2B5EF4-FFF2-40B4-BE49-F238E27FC236}">
                <a16:creationId xmlns:a16="http://schemas.microsoft.com/office/drawing/2014/main" id="{246AD0E9-221C-AA00-4BE5-0214C98E4530}"/>
              </a:ext>
            </a:extLst>
          </p:cNvPr>
          <p:cNvGrpSpPr/>
          <p:nvPr/>
        </p:nvGrpSpPr>
        <p:grpSpPr>
          <a:xfrm>
            <a:off x="1588929" y="2499668"/>
            <a:ext cx="253724" cy="288562"/>
            <a:chOff x="1839913" y="5276850"/>
            <a:chExt cx="693736" cy="788987"/>
          </a:xfrm>
          <a:solidFill>
            <a:schemeClr val="accent1"/>
          </a:solidFill>
        </p:grpSpPr>
        <p:sp>
          <p:nvSpPr>
            <p:cNvPr id="68" name="Shape 2301">
              <a:extLst>
                <a:ext uri="{FF2B5EF4-FFF2-40B4-BE49-F238E27FC236}">
                  <a16:creationId xmlns:a16="http://schemas.microsoft.com/office/drawing/2014/main" id="{7B8D691A-6E8B-6E62-F8C2-9B76C46A25A6}"/>
                </a:ext>
              </a:extLst>
            </p:cNvPr>
            <p:cNvSpPr/>
            <p:nvPr/>
          </p:nvSpPr>
          <p:spPr>
            <a:xfrm>
              <a:off x="1897063" y="5276850"/>
              <a:ext cx="166686" cy="192088"/>
            </a:xfrm>
            <a:custGeom>
              <a:avLst/>
              <a:gdLst/>
              <a:ahLst/>
              <a:cxnLst/>
              <a:rect l="0" t="0" r="0" b="0"/>
              <a:pathLst>
                <a:path w="120000" h="120000" extrusionOk="0">
                  <a:moveTo>
                    <a:pt x="60000" y="120000"/>
                  </a:moveTo>
                  <a:cubicBezTo>
                    <a:pt x="93818" y="119685"/>
                    <a:pt x="120000" y="85354"/>
                    <a:pt x="120000" y="55748"/>
                  </a:cubicBezTo>
                  <a:cubicBezTo>
                    <a:pt x="120000" y="25826"/>
                    <a:pt x="93090" y="629"/>
                    <a:pt x="60000" y="0"/>
                  </a:cubicBezTo>
                  <a:cubicBezTo>
                    <a:pt x="26909" y="629"/>
                    <a:pt x="0" y="26141"/>
                    <a:pt x="0" y="55748"/>
                  </a:cubicBezTo>
                  <a:cubicBezTo>
                    <a:pt x="0" y="85354"/>
                    <a:pt x="26545" y="119685"/>
                    <a:pt x="60000" y="120000"/>
                  </a:cubicBezTo>
                  <a:close/>
                </a:path>
              </a:pathLst>
            </a:custGeom>
            <a:grpFill/>
            <a:ln>
              <a:noFill/>
            </a:ln>
          </p:spPr>
          <p:txBody>
            <a:bodyPr wrap="square" lIns="91410" tIns="45704" rIns="91410" bIns="45704" anchor="t" anchorCtr="0">
              <a:noAutofit/>
            </a:bodyPr>
            <a:lstStyle/>
            <a:p>
              <a:pPr defTabSz="932863"/>
              <a:endParaRPr lang="fr-FR" sz="1600" noProof="0" dirty="0">
                <a:solidFill>
                  <a:srgbClr val="000000"/>
                </a:solidFill>
                <a:latin typeface="Arial"/>
                <a:ea typeface="Arial"/>
                <a:cs typeface="Arial"/>
                <a:sym typeface="Arial"/>
              </a:endParaRPr>
            </a:p>
          </p:txBody>
        </p:sp>
        <p:sp>
          <p:nvSpPr>
            <p:cNvPr id="69" name="Shape 2302">
              <a:extLst>
                <a:ext uri="{FF2B5EF4-FFF2-40B4-BE49-F238E27FC236}">
                  <a16:creationId xmlns:a16="http://schemas.microsoft.com/office/drawing/2014/main" id="{08BF273B-2949-48C9-3152-F43AA64C6E8F}"/>
                </a:ext>
              </a:extLst>
            </p:cNvPr>
            <p:cNvSpPr/>
            <p:nvPr/>
          </p:nvSpPr>
          <p:spPr>
            <a:xfrm>
              <a:off x="1965325" y="5483225"/>
              <a:ext cx="30161" cy="19049"/>
            </a:xfrm>
            <a:custGeom>
              <a:avLst/>
              <a:gdLst/>
              <a:ahLst/>
              <a:cxnLst/>
              <a:rect l="0" t="0" r="0" b="0"/>
              <a:pathLst>
                <a:path w="120000" h="120000" extrusionOk="0">
                  <a:moveTo>
                    <a:pt x="104516" y="3157"/>
                  </a:moveTo>
                  <a:cubicBezTo>
                    <a:pt x="73548" y="0"/>
                    <a:pt x="44516" y="0"/>
                    <a:pt x="13548" y="3157"/>
                  </a:cubicBezTo>
                  <a:cubicBezTo>
                    <a:pt x="9677" y="3157"/>
                    <a:pt x="5806" y="6315"/>
                    <a:pt x="5806" y="12631"/>
                  </a:cubicBezTo>
                  <a:cubicBezTo>
                    <a:pt x="3870" y="18947"/>
                    <a:pt x="1935" y="25263"/>
                    <a:pt x="0" y="31578"/>
                  </a:cubicBezTo>
                  <a:cubicBezTo>
                    <a:pt x="0" y="34736"/>
                    <a:pt x="0" y="41052"/>
                    <a:pt x="0" y="44210"/>
                  </a:cubicBezTo>
                  <a:cubicBezTo>
                    <a:pt x="7741" y="69473"/>
                    <a:pt x="13548" y="91578"/>
                    <a:pt x="21290" y="113684"/>
                  </a:cubicBezTo>
                  <a:cubicBezTo>
                    <a:pt x="21290" y="120000"/>
                    <a:pt x="23225" y="120000"/>
                    <a:pt x="27096" y="120000"/>
                  </a:cubicBezTo>
                  <a:cubicBezTo>
                    <a:pt x="36774" y="120000"/>
                    <a:pt x="48387" y="120000"/>
                    <a:pt x="58064" y="120000"/>
                  </a:cubicBezTo>
                  <a:cubicBezTo>
                    <a:pt x="69677" y="120000"/>
                    <a:pt x="79354" y="120000"/>
                    <a:pt x="90967" y="120000"/>
                  </a:cubicBezTo>
                  <a:cubicBezTo>
                    <a:pt x="94838" y="120000"/>
                    <a:pt x="94838" y="120000"/>
                    <a:pt x="96774" y="113684"/>
                  </a:cubicBezTo>
                  <a:cubicBezTo>
                    <a:pt x="102580" y="97894"/>
                    <a:pt x="106451" y="78947"/>
                    <a:pt x="112258" y="63157"/>
                  </a:cubicBezTo>
                  <a:cubicBezTo>
                    <a:pt x="118064" y="47368"/>
                    <a:pt x="120000" y="31578"/>
                    <a:pt x="112258" y="12631"/>
                  </a:cubicBezTo>
                  <a:cubicBezTo>
                    <a:pt x="110322" y="6315"/>
                    <a:pt x="108387" y="3157"/>
                    <a:pt x="104516" y="3157"/>
                  </a:cubicBezTo>
                  <a:close/>
                </a:path>
              </a:pathLst>
            </a:custGeom>
            <a:grpFill/>
            <a:ln>
              <a:noFill/>
            </a:ln>
          </p:spPr>
          <p:txBody>
            <a:bodyPr wrap="square" lIns="91410" tIns="45704" rIns="91410" bIns="45704" anchor="t" anchorCtr="0">
              <a:noAutofit/>
            </a:bodyPr>
            <a:lstStyle/>
            <a:p>
              <a:pPr defTabSz="932863"/>
              <a:endParaRPr lang="fr-FR" sz="1600" noProof="0" dirty="0">
                <a:solidFill>
                  <a:srgbClr val="000000"/>
                </a:solidFill>
                <a:latin typeface="Arial"/>
                <a:ea typeface="Arial"/>
                <a:cs typeface="Arial"/>
                <a:sym typeface="Arial"/>
              </a:endParaRPr>
            </a:p>
          </p:txBody>
        </p:sp>
        <p:sp>
          <p:nvSpPr>
            <p:cNvPr id="70" name="Shape 2303">
              <a:extLst>
                <a:ext uri="{FF2B5EF4-FFF2-40B4-BE49-F238E27FC236}">
                  <a16:creationId xmlns:a16="http://schemas.microsoft.com/office/drawing/2014/main" id="{F6B2B0E6-701E-487D-FB8E-5AAC820674CE}"/>
                </a:ext>
              </a:extLst>
            </p:cNvPr>
            <p:cNvSpPr/>
            <p:nvPr/>
          </p:nvSpPr>
          <p:spPr>
            <a:xfrm>
              <a:off x="1839913" y="5483225"/>
              <a:ext cx="473075" cy="582612"/>
            </a:xfrm>
            <a:custGeom>
              <a:avLst/>
              <a:gdLst/>
              <a:ahLst/>
              <a:cxnLst/>
              <a:rect l="0" t="0" r="0" b="0"/>
              <a:pathLst>
                <a:path w="120000" h="120000" extrusionOk="0">
                  <a:moveTo>
                    <a:pt x="59235" y="14495"/>
                  </a:moveTo>
                  <a:cubicBezTo>
                    <a:pt x="111082" y="14495"/>
                    <a:pt x="111082" y="14495"/>
                    <a:pt x="111082" y="14495"/>
                  </a:cubicBezTo>
                  <a:cubicBezTo>
                    <a:pt x="116050" y="14495"/>
                    <a:pt x="120000" y="11182"/>
                    <a:pt x="120000" y="7247"/>
                  </a:cubicBezTo>
                  <a:cubicBezTo>
                    <a:pt x="120000" y="3313"/>
                    <a:pt x="116050" y="0"/>
                    <a:pt x="111082" y="0"/>
                  </a:cubicBezTo>
                  <a:cubicBezTo>
                    <a:pt x="58980" y="0"/>
                    <a:pt x="58980" y="0"/>
                    <a:pt x="58980" y="0"/>
                  </a:cubicBezTo>
                  <a:cubicBezTo>
                    <a:pt x="58980" y="0"/>
                    <a:pt x="58980" y="0"/>
                    <a:pt x="58980" y="0"/>
                  </a:cubicBezTo>
                  <a:cubicBezTo>
                    <a:pt x="47770" y="0"/>
                    <a:pt x="47770" y="0"/>
                    <a:pt x="47770" y="0"/>
                  </a:cubicBezTo>
                  <a:cubicBezTo>
                    <a:pt x="40000" y="12424"/>
                    <a:pt x="40000" y="12424"/>
                    <a:pt x="40000" y="12424"/>
                  </a:cubicBezTo>
                  <a:cubicBezTo>
                    <a:pt x="39617" y="11389"/>
                    <a:pt x="39363" y="10353"/>
                    <a:pt x="39108" y="9318"/>
                  </a:cubicBezTo>
                  <a:cubicBezTo>
                    <a:pt x="38726" y="7868"/>
                    <a:pt x="38343" y="6315"/>
                    <a:pt x="37834" y="4866"/>
                  </a:cubicBezTo>
                  <a:cubicBezTo>
                    <a:pt x="36433" y="4866"/>
                    <a:pt x="34904" y="4866"/>
                    <a:pt x="33503" y="4866"/>
                  </a:cubicBezTo>
                  <a:cubicBezTo>
                    <a:pt x="33248" y="4866"/>
                    <a:pt x="33248" y="4969"/>
                    <a:pt x="33248" y="5073"/>
                  </a:cubicBezTo>
                  <a:cubicBezTo>
                    <a:pt x="32611" y="7247"/>
                    <a:pt x="32101" y="9421"/>
                    <a:pt x="31464" y="11596"/>
                  </a:cubicBezTo>
                  <a:cubicBezTo>
                    <a:pt x="31464" y="11803"/>
                    <a:pt x="31337" y="12113"/>
                    <a:pt x="31337" y="12320"/>
                  </a:cubicBezTo>
                  <a:cubicBezTo>
                    <a:pt x="23439" y="0"/>
                    <a:pt x="23439" y="0"/>
                    <a:pt x="23439" y="0"/>
                  </a:cubicBezTo>
                  <a:cubicBezTo>
                    <a:pt x="12229" y="0"/>
                    <a:pt x="12229" y="0"/>
                    <a:pt x="12229" y="0"/>
                  </a:cubicBezTo>
                  <a:cubicBezTo>
                    <a:pt x="5477" y="0"/>
                    <a:pt x="0" y="4762"/>
                    <a:pt x="0" y="10560"/>
                  </a:cubicBezTo>
                  <a:cubicBezTo>
                    <a:pt x="0" y="50215"/>
                    <a:pt x="0" y="50215"/>
                    <a:pt x="0" y="50215"/>
                  </a:cubicBezTo>
                  <a:cubicBezTo>
                    <a:pt x="0" y="55703"/>
                    <a:pt x="4840" y="60155"/>
                    <a:pt x="11210" y="60569"/>
                  </a:cubicBezTo>
                  <a:cubicBezTo>
                    <a:pt x="12993" y="76617"/>
                    <a:pt x="14649" y="92769"/>
                    <a:pt x="16433" y="109128"/>
                  </a:cubicBezTo>
                  <a:cubicBezTo>
                    <a:pt x="17197" y="114823"/>
                    <a:pt x="21656" y="119689"/>
                    <a:pt x="26751" y="119896"/>
                  </a:cubicBezTo>
                  <a:cubicBezTo>
                    <a:pt x="32611" y="120000"/>
                    <a:pt x="38598" y="120000"/>
                    <a:pt x="44585" y="119896"/>
                  </a:cubicBezTo>
                  <a:cubicBezTo>
                    <a:pt x="49554" y="119689"/>
                    <a:pt x="54140" y="114823"/>
                    <a:pt x="54777" y="109128"/>
                  </a:cubicBezTo>
                  <a:cubicBezTo>
                    <a:pt x="56305" y="95461"/>
                    <a:pt x="57707" y="81898"/>
                    <a:pt x="59235" y="68438"/>
                  </a:cubicBezTo>
                  <a:cubicBezTo>
                    <a:pt x="59235" y="68438"/>
                    <a:pt x="59235" y="68438"/>
                    <a:pt x="59235" y="68438"/>
                  </a:cubicBezTo>
                  <a:lnTo>
                    <a:pt x="59235" y="14495"/>
                  </a:lnTo>
                  <a:close/>
                </a:path>
              </a:pathLst>
            </a:custGeom>
            <a:grpFill/>
            <a:ln>
              <a:noFill/>
            </a:ln>
          </p:spPr>
          <p:txBody>
            <a:bodyPr wrap="square" lIns="91410" tIns="45704" rIns="91410" bIns="45704" anchor="t" anchorCtr="0">
              <a:noAutofit/>
            </a:bodyPr>
            <a:lstStyle/>
            <a:p>
              <a:pPr defTabSz="932863"/>
              <a:endParaRPr lang="fr-FR" sz="1600" noProof="0" dirty="0">
                <a:solidFill>
                  <a:srgbClr val="000000"/>
                </a:solidFill>
                <a:latin typeface="Arial"/>
                <a:ea typeface="Arial"/>
                <a:cs typeface="Arial"/>
                <a:sym typeface="Arial"/>
              </a:endParaRPr>
            </a:p>
          </p:txBody>
        </p:sp>
        <p:sp>
          <p:nvSpPr>
            <p:cNvPr id="71" name="Shape 2304">
              <a:extLst>
                <a:ext uri="{FF2B5EF4-FFF2-40B4-BE49-F238E27FC236}">
                  <a16:creationId xmlns:a16="http://schemas.microsoft.com/office/drawing/2014/main" id="{0A33477B-25F6-8F2F-60E6-83569A25D7CB}"/>
                </a:ext>
              </a:extLst>
            </p:cNvPr>
            <p:cNvSpPr/>
            <p:nvPr/>
          </p:nvSpPr>
          <p:spPr>
            <a:xfrm>
              <a:off x="2135188" y="5921375"/>
              <a:ext cx="282574" cy="144462"/>
            </a:xfrm>
            <a:custGeom>
              <a:avLst/>
              <a:gdLst/>
              <a:ahLst/>
              <a:cxnLst/>
              <a:rect l="0" t="0" r="0" b="0"/>
              <a:pathLst>
                <a:path w="120000" h="120000" extrusionOk="0">
                  <a:moveTo>
                    <a:pt x="72682" y="0"/>
                  </a:moveTo>
                  <a:cubicBezTo>
                    <a:pt x="47317" y="0"/>
                    <a:pt x="47317" y="0"/>
                    <a:pt x="47317" y="0"/>
                  </a:cubicBezTo>
                  <a:cubicBezTo>
                    <a:pt x="3623" y="88333"/>
                    <a:pt x="3623" y="88333"/>
                    <a:pt x="3623" y="88333"/>
                  </a:cubicBezTo>
                  <a:cubicBezTo>
                    <a:pt x="0" y="95416"/>
                    <a:pt x="0" y="107083"/>
                    <a:pt x="3623" y="114583"/>
                  </a:cubicBezTo>
                  <a:cubicBezTo>
                    <a:pt x="5541" y="117916"/>
                    <a:pt x="7886" y="120000"/>
                    <a:pt x="10017" y="120000"/>
                  </a:cubicBezTo>
                  <a:cubicBezTo>
                    <a:pt x="12362" y="120000"/>
                    <a:pt x="14706" y="117916"/>
                    <a:pt x="16625" y="114583"/>
                  </a:cubicBezTo>
                  <a:cubicBezTo>
                    <a:pt x="60106" y="26250"/>
                    <a:pt x="60106" y="26250"/>
                    <a:pt x="60106" y="26250"/>
                  </a:cubicBezTo>
                  <a:cubicBezTo>
                    <a:pt x="103587" y="114583"/>
                    <a:pt x="103587" y="114583"/>
                    <a:pt x="103587" y="114583"/>
                  </a:cubicBezTo>
                  <a:cubicBezTo>
                    <a:pt x="105293" y="117916"/>
                    <a:pt x="107637" y="120000"/>
                    <a:pt x="109982" y="120000"/>
                  </a:cubicBezTo>
                  <a:cubicBezTo>
                    <a:pt x="112326" y="120000"/>
                    <a:pt x="114671" y="117916"/>
                    <a:pt x="116376" y="114583"/>
                  </a:cubicBezTo>
                  <a:cubicBezTo>
                    <a:pt x="120000" y="107083"/>
                    <a:pt x="120000" y="95416"/>
                    <a:pt x="116376" y="88333"/>
                  </a:cubicBezTo>
                  <a:lnTo>
                    <a:pt x="72682" y="0"/>
                  </a:lnTo>
                  <a:close/>
                </a:path>
              </a:pathLst>
            </a:custGeom>
            <a:grpFill/>
            <a:ln>
              <a:noFill/>
            </a:ln>
          </p:spPr>
          <p:txBody>
            <a:bodyPr wrap="square" lIns="91410" tIns="45704" rIns="91410" bIns="45704" anchor="t" anchorCtr="0">
              <a:noAutofit/>
            </a:bodyPr>
            <a:lstStyle/>
            <a:p>
              <a:pPr defTabSz="932863"/>
              <a:endParaRPr lang="fr-FR" sz="1600" noProof="0" dirty="0">
                <a:solidFill>
                  <a:srgbClr val="000000"/>
                </a:solidFill>
                <a:latin typeface="Arial"/>
                <a:ea typeface="Arial"/>
                <a:cs typeface="Arial"/>
                <a:sym typeface="Arial"/>
              </a:endParaRPr>
            </a:p>
          </p:txBody>
        </p:sp>
        <p:sp>
          <p:nvSpPr>
            <p:cNvPr id="72" name="Shape 2305">
              <a:extLst>
                <a:ext uri="{FF2B5EF4-FFF2-40B4-BE49-F238E27FC236}">
                  <a16:creationId xmlns:a16="http://schemas.microsoft.com/office/drawing/2014/main" id="{0DFAFF2E-B449-C699-E5A8-31B258C4B17B}"/>
                </a:ext>
              </a:extLst>
            </p:cNvPr>
            <p:cNvSpPr/>
            <p:nvPr/>
          </p:nvSpPr>
          <p:spPr>
            <a:xfrm>
              <a:off x="2092325" y="5278437"/>
              <a:ext cx="441324" cy="614363"/>
            </a:xfrm>
            <a:custGeom>
              <a:avLst/>
              <a:gdLst/>
              <a:ahLst/>
              <a:cxnLst/>
              <a:rect l="0" t="0" r="0" b="0"/>
              <a:pathLst>
                <a:path w="120000" h="120000" extrusionOk="0">
                  <a:moveTo>
                    <a:pt x="103071" y="10622"/>
                  </a:moveTo>
                  <a:cubicBezTo>
                    <a:pt x="72491" y="10622"/>
                    <a:pt x="72491" y="10622"/>
                    <a:pt x="72491" y="10622"/>
                  </a:cubicBezTo>
                  <a:cubicBezTo>
                    <a:pt x="71262" y="4622"/>
                    <a:pt x="64163" y="0"/>
                    <a:pt x="55563" y="0"/>
                  </a:cubicBezTo>
                  <a:cubicBezTo>
                    <a:pt x="44232" y="0"/>
                    <a:pt x="44232" y="0"/>
                    <a:pt x="44232" y="0"/>
                  </a:cubicBezTo>
                  <a:cubicBezTo>
                    <a:pt x="35631" y="0"/>
                    <a:pt x="28532" y="4622"/>
                    <a:pt x="27440" y="10622"/>
                  </a:cubicBezTo>
                  <a:cubicBezTo>
                    <a:pt x="0" y="10622"/>
                    <a:pt x="0" y="10622"/>
                    <a:pt x="0" y="10622"/>
                  </a:cubicBezTo>
                  <a:cubicBezTo>
                    <a:pt x="682" y="12688"/>
                    <a:pt x="1228" y="14852"/>
                    <a:pt x="1228" y="17114"/>
                  </a:cubicBezTo>
                  <a:cubicBezTo>
                    <a:pt x="1228" y="17704"/>
                    <a:pt x="1092" y="18196"/>
                    <a:pt x="1092" y="18786"/>
                  </a:cubicBezTo>
                  <a:cubicBezTo>
                    <a:pt x="34402" y="18786"/>
                    <a:pt x="34402" y="18786"/>
                    <a:pt x="34402" y="18786"/>
                  </a:cubicBezTo>
                  <a:cubicBezTo>
                    <a:pt x="38907" y="18786"/>
                    <a:pt x="38907" y="18786"/>
                    <a:pt x="38907" y="18786"/>
                  </a:cubicBezTo>
                  <a:cubicBezTo>
                    <a:pt x="60887" y="18786"/>
                    <a:pt x="60887" y="18786"/>
                    <a:pt x="60887" y="18786"/>
                  </a:cubicBezTo>
                  <a:cubicBezTo>
                    <a:pt x="66894" y="18786"/>
                    <a:pt x="66894" y="18786"/>
                    <a:pt x="66894" y="18786"/>
                  </a:cubicBezTo>
                  <a:cubicBezTo>
                    <a:pt x="103071" y="18786"/>
                    <a:pt x="103071" y="18786"/>
                    <a:pt x="103071" y="18786"/>
                  </a:cubicBezTo>
                  <a:cubicBezTo>
                    <a:pt x="106211" y="18786"/>
                    <a:pt x="108668" y="20852"/>
                    <a:pt x="108668" y="23409"/>
                  </a:cubicBezTo>
                  <a:cubicBezTo>
                    <a:pt x="108668" y="107213"/>
                    <a:pt x="108668" y="107213"/>
                    <a:pt x="108668" y="107213"/>
                  </a:cubicBezTo>
                  <a:cubicBezTo>
                    <a:pt x="108668" y="109770"/>
                    <a:pt x="106211" y="111836"/>
                    <a:pt x="103071" y="111836"/>
                  </a:cubicBezTo>
                  <a:cubicBezTo>
                    <a:pt x="3139" y="111836"/>
                    <a:pt x="3139" y="111836"/>
                    <a:pt x="3139" y="111836"/>
                  </a:cubicBezTo>
                  <a:cubicBezTo>
                    <a:pt x="2866" y="114590"/>
                    <a:pt x="2457" y="117344"/>
                    <a:pt x="2184" y="120000"/>
                  </a:cubicBezTo>
                  <a:cubicBezTo>
                    <a:pt x="103071" y="120000"/>
                    <a:pt x="103071" y="120000"/>
                    <a:pt x="103071" y="120000"/>
                  </a:cubicBezTo>
                  <a:cubicBezTo>
                    <a:pt x="112491" y="120000"/>
                    <a:pt x="120000" y="114295"/>
                    <a:pt x="120000" y="107213"/>
                  </a:cubicBezTo>
                  <a:cubicBezTo>
                    <a:pt x="120000" y="23409"/>
                    <a:pt x="120000" y="23409"/>
                    <a:pt x="120000" y="23409"/>
                  </a:cubicBezTo>
                  <a:cubicBezTo>
                    <a:pt x="120000" y="16327"/>
                    <a:pt x="112491" y="10622"/>
                    <a:pt x="103071" y="10622"/>
                  </a:cubicBezTo>
                  <a:close/>
                </a:path>
              </a:pathLst>
            </a:custGeom>
            <a:grpFill/>
            <a:ln>
              <a:noFill/>
            </a:ln>
          </p:spPr>
          <p:txBody>
            <a:bodyPr wrap="square" lIns="91410" tIns="45704" rIns="91410" bIns="45704" anchor="t" anchorCtr="0">
              <a:noAutofit/>
            </a:bodyPr>
            <a:lstStyle/>
            <a:p>
              <a:pPr defTabSz="932863"/>
              <a:endParaRPr lang="fr-FR" sz="1600" noProof="0" dirty="0">
                <a:solidFill>
                  <a:srgbClr val="000000"/>
                </a:solidFill>
                <a:latin typeface="Arial"/>
                <a:ea typeface="Arial"/>
                <a:cs typeface="Arial"/>
                <a:sym typeface="Arial"/>
              </a:endParaRPr>
            </a:p>
          </p:txBody>
        </p:sp>
      </p:grpSp>
      <p:pic>
        <p:nvPicPr>
          <p:cNvPr id="98" name="Picture 79" descr="A close up of a logo&#10;&#10;Description generated with very high confidence">
            <a:extLst>
              <a:ext uri="{FF2B5EF4-FFF2-40B4-BE49-F238E27FC236}">
                <a16:creationId xmlns:a16="http://schemas.microsoft.com/office/drawing/2014/main" id="{90424403-17E2-A919-5380-E9FCAEA17033}"/>
              </a:ext>
            </a:extLst>
          </p:cNvPr>
          <p:cNvPicPr>
            <a:picLocks noChangeAspect="1"/>
          </p:cNvPicPr>
          <p:nvPr/>
        </p:nvPicPr>
        <p:blipFill rotWithShape="1">
          <a:blip r:embed="rId3" cstate="print">
            <a:duotone>
              <a:schemeClr val="accent1">
                <a:shade val="45000"/>
                <a:satMod val="135000"/>
              </a:schemeClr>
              <a:prstClr val="white"/>
            </a:duotone>
            <a:extLst>
              <a:ext uri="{28A0092B-C50C-407E-A947-70E740481C1C}">
                <a14:useLocalDpi xmlns:a14="http://schemas.microsoft.com/office/drawing/2010/main" val="0"/>
              </a:ext>
            </a:extLst>
          </a:blip>
          <a:srcRect l="7899" t="14124" r="8944" b="27484"/>
          <a:stretch/>
        </p:blipFill>
        <p:spPr>
          <a:xfrm>
            <a:off x="1579357" y="4494992"/>
            <a:ext cx="427501" cy="343495"/>
          </a:xfrm>
          <a:prstGeom prst="rect">
            <a:avLst/>
          </a:prstGeom>
        </p:spPr>
      </p:pic>
      <p:sp>
        <p:nvSpPr>
          <p:cNvPr id="40" name="Titre 23">
            <a:extLst>
              <a:ext uri="{FF2B5EF4-FFF2-40B4-BE49-F238E27FC236}">
                <a16:creationId xmlns:a16="http://schemas.microsoft.com/office/drawing/2014/main" id="{222DDD5B-69DC-925F-88A5-9EBB12359BDA}"/>
              </a:ext>
            </a:extLst>
          </p:cNvPr>
          <p:cNvSpPr txBox="1">
            <a:spLocks/>
          </p:cNvSpPr>
          <p:nvPr/>
        </p:nvSpPr>
        <p:spPr>
          <a:xfrm>
            <a:off x="799373" y="196648"/>
            <a:ext cx="10026780" cy="600387"/>
          </a:xfrm>
          <a:prstGeom prst="rect">
            <a:avLst/>
          </a:prstGeom>
        </p:spPr>
        <p:txBody>
          <a:bodyPr/>
          <a:lstStyle>
            <a:lvl1pPr algn="l" defTabSz="895350" rtl="0" eaLnBrk="1" fontAlgn="base" hangingPunct="1">
              <a:spcBef>
                <a:spcPct val="0"/>
              </a:spcBef>
              <a:spcAft>
                <a:spcPct val="0"/>
              </a:spcAft>
              <a:tabLst>
                <a:tab pos="357188" algn="l"/>
              </a:tabLst>
              <a:defRPr sz="1900" b="1">
                <a:solidFill>
                  <a:schemeClr val="tx2"/>
                </a:solidFill>
                <a:latin typeface="+mj-lt"/>
                <a:ea typeface="+mj-ea"/>
                <a:cs typeface="+mj-cs"/>
              </a:defRPr>
            </a:lvl1pPr>
            <a:lvl2pPr algn="l" defTabSz="895350" rtl="0" eaLnBrk="1" fontAlgn="base" hangingPunct="1">
              <a:spcBef>
                <a:spcPct val="0"/>
              </a:spcBef>
              <a:spcAft>
                <a:spcPct val="0"/>
              </a:spcAft>
              <a:defRPr sz="1900" b="1">
                <a:solidFill>
                  <a:schemeClr val="tx2"/>
                </a:solidFill>
                <a:latin typeface="Arial" charset="0"/>
              </a:defRPr>
            </a:lvl2pPr>
            <a:lvl3pPr algn="l" defTabSz="895350" rtl="0" eaLnBrk="1" fontAlgn="base" hangingPunct="1">
              <a:spcBef>
                <a:spcPct val="0"/>
              </a:spcBef>
              <a:spcAft>
                <a:spcPct val="0"/>
              </a:spcAft>
              <a:defRPr sz="1900" b="1">
                <a:solidFill>
                  <a:schemeClr val="tx2"/>
                </a:solidFill>
                <a:latin typeface="Arial" charset="0"/>
              </a:defRPr>
            </a:lvl3pPr>
            <a:lvl4pPr algn="l" defTabSz="895350" rtl="0" eaLnBrk="1" fontAlgn="base" hangingPunct="1">
              <a:spcBef>
                <a:spcPct val="0"/>
              </a:spcBef>
              <a:spcAft>
                <a:spcPct val="0"/>
              </a:spcAft>
              <a:defRPr sz="1900" b="1">
                <a:solidFill>
                  <a:schemeClr val="tx2"/>
                </a:solidFill>
                <a:latin typeface="Arial" charset="0"/>
              </a:defRPr>
            </a:lvl4pPr>
            <a:lvl5pPr algn="l" defTabSz="895350" rtl="0" eaLnBrk="1" fontAlgn="base" hangingPunct="1">
              <a:spcBef>
                <a:spcPct val="0"/>
              </a:spcBef>
              <a:spcAft>
                <a:spcPct val="0"/>
              </a:spcAft>
              <a:defRPr sz="1900" b="1">
                <a:solidFill>
                  <a:schemeClr val="tx2"/>
                </a:solidFill>
                <a:latin typeface="Arial" charset="0"/>
              </a:defRPr>
            </a:lvl5pPr>
            <a:lvl6pPr marL="457200" algn="l" defTabSz="895350" rtl="0" eaLnBrk="1" fontAlgn="base" hangingPunct="1">
              <a:spcBef>
                <a:spcPct val="0"/>
              </a:spcBef>
              <a:spcAft>
                <a:spcPct val="0"/>
              </a:spcAft>
              <a:defRPr sz="1900" b="1">
                <a:solidFill>
                  <a:schemeClr val="tx2"/>
                </a:solidFill>
                <a:latin typeface="Arial" charset="0"/>
              </a:defRPr>
            </a:lvl6pPr>
            <a:lvl7pPr marL="914400" algn="l" defTabSz="895350" rtl="0" eaLnBrk="1" fontAlgn="base" hangingPunct="1">
              <a:spcBef>
                <a:spcPct val="0"/>
              </a:spcBef>
              <a:spcAft>
                <a:spcPct val="0"/>
              </a:spcAft>
              <a:defRPr sz="1900" b="1">
                <a:solidFill>
                  <a:schemeClr val="tx2"/>
                </a:solidFill>
                <a:latin typeface="Arial" charset="0"/>
              </a:defRPr>
            </a:lvl7pPr>
            <a:lvl8pPr marL="1371600" algn="l" defTabSz="895350" rtl="0" eaLnBrk="1" fontAlgn="base" hangingPunct="1">
              <a:spcBef>
                <a:spcPct val="0"/>
              </a:spcBef>
              <a:spcAft>
                <a:spcPct val="0"/>
              </a:spcAft>
              <a:defRPr sz="1900" b="1">
                <a:solidFill>
                  <a:schemeClr val="tx2"/>
                </a:solidFill>
                <a:latin typeface="Arial" charset="0"/>
              </a:defRPr>
            </a:lvl8pPr>
            <a:lvl9pPr marL="1828800" algn="l" defTabSz="895350" rtl="0" eaLnBrk="1" fontAlgn="base" hangingPunct="1">
              <a:spcBef>
                <a:spcPct val="0"/>
              </a:spcBef>
              <a:spcAft>
                <a:spcPct val="0"/>
              </a:spcAft>
              <a:defRPr sz="1900" b="1">
                <a:solidFill>
                  <a:schemeClr val="tx2"/>
                </a:solidFill>
                <a:latin typeface="Arial" charset="0"/>
              </a:defRPr>
            </a:lvl9pPr>
          </a:lstStyle>
          <a:p>
            <a:pPr>
              <a:lnSpc>
                <a:spcPts val="1815"/>
              </a:lnSpc>
            </a:pPr>
            <a:r>
              <a:rPr lang="fr-FR" sz="2000" dirty="0">
                <a:solidFill>
                  <a:schemeClr val="accent1"/>
                </a:solidFill>
                <a:latin typeface="Arial-BoldMT" pitchFamily="34" charset="0"/>
                <a:ea typeface="Arial-BoldMT" pitchFamily="34" charset="-122"/>
                <a:cs typeface="Arial-BoldMT" pitchFamily="34" charset="-120"/>
              </a:rPr>
              <a:t>Plan d’Investissement Prioritaire du littoral zone V </a:t>
            </a:r>
            <a:r>
              <a:rPr lang="en-US" sz="2000" dirty="0" err="1">
                <a:solidFill>
                  <a:schemeClr val="accent1"/>
                </a:solidFill>
                <a:latin typeface="Arial-BoldMT" pitchFamily="34" charset="0"/>
                <a:ea typeface="Arial-BoldMT" pitchFamily="34" charset="-122"/>
                <a:cs typeface="Arial-BoldMT" pitchFamily="34" charset="-120"/>
              </a:rPr>
              <a:t>Aného</a:t>
            </a:r>
            <a:r>
              <a:rPr lang="en-US" sz="2000" dirty="0">
                <a:solidFill>
                  <a:schemeClr val="accent1"/>
                </a:solidFill>
                <a:latin typeface="Arial-BoldMT" pitchFamily="34" charset="0"/>
                <a:ea typeface="Arial-BoldMT" pitchFamily="34" charset="-122"/>
                <a:cs typeface="Arial-BoldMT" pitchFamily="34" charset="-120"/>
              </a:rPr>
              <a:t> Est
(</a:t>
            </a:r>
            <a:r>
              <a:rPr lang="en-US" sz="2000" dirty="0" err="1">
                <a:solidFill>
                  <a:schemeClr val="accent1"/>
                </a:solidFill>
                <a:latin typeface="Arial-BoldMT" pitchFamily="34" charset="0"/>
                <a:ea typeface="Arial-BoldMT" pitchFamily="34" charset="-122"/>
                <a:cs typeface="Arial-BoldMT" pitchFamily="34" charset="-120"/>
              </a:rPr>
              <a:t>Communauté</a:t>
            </a:r>
            <a:r>
              <a:rPr lang="en-US" sz="2000" dirty="0">
                <a:solidFill>
                  <a:schemeClr val="accent1"/>
                </a:solidFill>
                <a:latin typeface="Arial-BoldMT" pitchFamily="34" charset="0"/>
                <a:ea typeface="Arial-BoldMT" pitchFamily="34" charset="-122"/>
                <a:cs typeface="Arial-BoldMT" pitchFamily="34" charset="-120"/>
              </a:rPr>
              <a:t> resort </a:t>
            </a:r>
            <a:r>
              <a:rPr lang="en-US" sz="2000" dirty="0" err="1">
                <a:solidFill>
                  <a:schemeClr val="accent1"/>
                </a:solidFill>
                <a:latin typeface="Arial-BoldMT" pitchFamily="34" charset="0"/>
                <a:ea typeface="Arial-BoldMT" pitchFamily="34" charset="-122"/>
                <a:cs typeface="Arial-BoldMT" pitchFamily="34" charset="-120"/>
              </a:rPr>
              <a:t>planifiée</a:t>
            </a:r>
            <a:r>
              <a:rPr lang="en-US" sz="2000" dirty="0">
                <a:solidFill>
                  <a:schemeClr val="accent1"/>
                </a:solidFill>
                <a:latin typeface="Arial-BoldMT" pitchFamily="34" charset="0"/>
                <a:ea typeface="Arial-BoldMT" pitchFamily="34" charset="-122"/>
                <a:cs typeface="Arial-BoldMT" pitchFamily="34" charset="-120"/>
              </a:rPr>
              <a:t> à </a:t>
            </a:r>
            <a:r>
              <a:rPr lang="en-US" sz="2000" dirty="0" err="1">
                <a:solidFill>
                  <a:schemeClr val="accent1"/>
                </a:solidFill>
                <a:latin typeface="Arial-BoldMT" pitchFamily="34" charset="0"/>
                <a:ea typeface="Arial-BoldMT" pitchFamily="34" charset="-122"/>
                <a:cs typeface="Arial-BoldMT" pitchFamily="34" charset="-120"/>
              </a:rPr>
              <a:t>Aného</a:t>
            </a:r>
            <a:r>
              <a:rPr lang="en-US" sz="2000" dirty="0">
                <a:solidFill>
                  <a:schemeClr val="accent1"/>
                </a:solidFill>
                <a:latin typeface="Arial-BoldMT" pitchFamily="34" charset="0"/>
                <a:ea typeface="Arial-BoldMT" pitchFamily="34" charset="-122"/>
                <a:cs typeface="Arial-BoldMT" pitchFamily="34" charset="-120"/>
              </a:rPr>
              <a:t> Est)</a:t>
            </a:r>
            <a:endParaRPr lang="en-US" sz="2000" dirty="0">
              <a:solidFill>
                <a:schemeClr val="accent1"/>
              </a:solidFill>
            </a:endParaRPr>
          </a:p>
        </p:txBody>
      </p:sp>
      <p:sp>
        <p:nvSpPr>
          <p:cNvPr id="39" name="Rectangle 38">
            <a:extLst>
              <a:ext uri="{FF2B5EF4-FFF2-40B4-BE49-F238E27FC236}">
                <a16:creationId xmlns:a16="http://schemas.microsoft.com/office/drawing/2014/main" id="{8B7D2C3D-F505-7C38-9283-180E4CDE13B5}"/>
              </a:ext>
            </a:extLst>
          </p:cNvPr>
          <p:cNvSpPr/>
          <p:nvPr/>
        </p:nvSpPr>
        <p:spPr>
          <a:xfrm>
            <a:off x="10910416" y="0"/>
            <a:ext cx="1281584" cy="437684"/>
          </a:xfrm>
          <a:prstGeom prst="rect">
            <a:avLst/>
          </a:prstGeom>
          <a:solidFill>
            <a:srgbClr val="005E00"/>
          </a:solidFill>
        </p:spPr>
        <p:txBody>
          <a:bodyPr wrap="square">
            <a:spAutoFit/>
          </a:bodyPr>
          <a:lstStyle/>
          <a:p>
            <a:pPr defTabSz="932863"/>
            <a:r>
              <a:rPr lang="fr-FR" sz="1122" b="1" noProof="0" dirty="0">
                <a:solidFill>
                  <a:srgbClr val="FFFFFF"/>
                </a:solidFill>
              </a:rPr>
              <a:t>FICHE PROJET</a:t>
            </a:r>
            <a:endParaRPr lang="fr-FR" sz="1122" b="1" dirty="0">
              <a:solidFill>
                <a:srgbClr val="FFFFFF"/>
              </a:solidFill>
            </a:endParaRPr>
          </a:p>
          <a:p>
            <a:pPr algn="ctr" defTabSz="932863"/>
            <a:r>
              <a:rPr lang="fr-FR" sz="1122" b="1" noProof="0" dirty="0">
                <a:solidFill>
                  <a:srgbClr val="FFFFFF"/>
                </a:solidFill>
              </a:rPr>
              <a:t>MDEM</a:t>
            </a:r>
          </a:p>
        </p:txBody>
      </p:sp>
      <p:pic>
        <p:nvPicPr>
          <p:cNvPr id="4" name="Graphic 3" descr="Star with solid fill">
            <a:extLst>
              <a:ext uri="{FF2B5EF4-FFF2-40B4-BE49-F238E27FC236}">
                <a16:creationId xmlns:a16="http://schemas.microsoft.com/office/drawing/2014/main" id="{2B669040-DC85-1BB2-3007-BD7C92114085}"/>
              </a:ext>
            </a:extLst>
          </p:cNvPr>
          <p:cNvPicPr>
            <a:picLocks noChangeAspect="1"/>
          </p:cNvPicPr>
          <p:nvPr/>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7975" y="239920"/>
            <a:ext cx="319616" cy="319616"/>
          </a:xfrm>
          <a:prstGeom prst="rect">
            <a:avLst/>
          </a:prstGeom>
        </p:spPr>
      </p:pic>
      <p:pic>
        <p:nvPicPr>
          <p:cNvPr id="5" name="Graphic 4" descr="Star with solid fill">
            <a:extLst>
              <a:ext uri="{FF2B5EF4-FFF2-40B4-BE49-F238E27FC236}">
                <a16:creationId xmlns:a16="http://schemas.microsoft.com/office/drawing/2014/main" id="{615B8D30-A970-1AF2-1197-C717F7C2194D}"/>
              </a:ext>
            </a:extLst>
          </p:cNvPr>
          <p:cNvPicPr>
            <a:picLocks noChangeAspect="1"/>
          </p:cNvPicPr>
          <p:nvPr/>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7975" y="6471223"/>
            <a:ext cx="319616" cy="319616"/>
          </a:xfrm>
          <a:prstGeom prst="rect">
            <a:avLst/>
          </a:prstGeom>
        </p:spPr>
      </p:pic>
      <p:sp>
        <p:nvSpPr>
          <p:cNvPr id="6" name="TextBox 5">
            <a:extLst>
              <a:ext uri="{FF2B5EF4-FFF2-40B4-BE49-F238E27FC236}">
                <a16:creationId xmlns:a16="http://schemas.microsoft.com/office/drawing/2014/main" id="{A9A1233C-8E4A-C628-2843-2C8EE2F47974}"/>
              </a:ext>
            </a:extLst>
          </p:cNvPr>
          <p:cNvSpPr txBox="1"/>
          <p:nvPr/>
        </p:nvSpPr>
        <p:spPr>
          <a:xfrm>
            <a:off x="709494" y="6543040"/>
            <a:ext cx="4268906" cy="221491"/>
          </a:xfrm>
          <a:prstGeom prst="rect">
            <a:avLst/>
          </a:prstGeom>
          <a:ln w="6350">
            <a:noFill/>
            <a:miter lim="800000"/>
          </a:ln>
        </p:spPr>
        <p:txBody>
          <a:bodyPr vert="horz" wrap="square" lIns="0" tIns="0" rIns="0" bIns="0" rtlCol="0">
            <a:noAutofit/>
          </a:bodyPr>
          <a:lstStyle/>
          <a:p>
            <a:pPr algn="l">
              <a:spcBef>
                <a:spcPts val="300"/>
              </a:spcBef>
              <a:spcAft>
                <a:spcPts val="300"/>
              </a:spcAft>
              <a:buNone/>
            </a:pPr>
            <a:r>
              <a:rPr lang="fr-FR" sz="1050" noProof="0" dirty="0"/>
              <a:t>Projet phare</a:t>
            </a:r>
          </a:p>
        </p:txBody>
      </p:sp>
      <p:sp>
        <p:nvSpPr>
          <p:cNvPr id="7" name="CustomShape 3">
            <a:extLst>
              <a:ext uri="{FF2B5EF4-FFF2-40B4-BE49-F238E27FC236}">
                <a16:creationId xmlns:a16="http://schemas.microsoft.com/office/drawing/2014/main" id="{ECE345A4-CFD3-2BDF-2DED-E6632269862D}"/>
              </a:ext>
            </a:extLst>
          </p:cNvPr>
          <p:cNvSpPr/>
          <p:nvPr/>
        </p:nvSpPr>
        <p:spPr>
          <a:xfrm>
            <a:off x="374214" y="5334145"/>
            <a:ext cx="1017605" cy="985373"/>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algn="ctr" defTabSz="932863"/>
            <a:r>
              <a:rPr lang="fr-FR" sz="1204" b="1" noProof="0" dirty="0">
                <a:solidFill>
                  <a:srgbClr val="FFFFFF"/>
                </a:solidFill>
                <a:latin typeface="Arial"/>
              </a:rPr>
              <a:t>Maturité</a:t>
            </a:r>
          </a:p>
        </p:txBody>
      </p:sp>
      <p:sp>
        <p:nvSpPr>
          <p:cNvPr id="8" name="CustomShape 17">
            <a:extLst>
              <a:ext uri="{FF2B5EF4-FFF2-40B4-BE49-F238E27FC236}">
                <a16:creationId xmlns:a16="http://schemas.microsoft.com/office/drawing/2014/main" id="{09BD9139-3A11-5056-7474-A24BE824C808}"/>
              </a:ext>
            </a:extLst>
          </p:cNvPr>
          <p:cNvSpPr/>
          <p:nvPr/>
        </p:nvSpPr>
        <p:spPr>
          <a:xfrm>
            <a:off x="1654163" y="3192871"/>
            <a:ext cx="7812000" cy="45719"/>
          </a:xfrm>
          <a:prstGeom prst="straightConnector1">
            <a:avLst/>
          </a:prstGeom>
          <a:noFill/>
          <a:ln w="12600">
            <a:solidFill>
              <a:schemeClr val="accent6"/>
            </a:solidFill>
            <a:custDash>
              <a:ds d="100000" sp="300000"/>
            </a:custDash>
            <a:round/>
          </a:ln>
        </p:spPr>
        <p:style>
          <a:lnRef idx="0">
            <a:scrgbClr r="0" g="0" b="0"/>
          </a:lnRef>
          <a:fillRef idx="0">
            <a:scrgbClr r="0" g="0" b="0"/>
          </a:fillRef>
          <a:effectRef idx="0">
            <a:scrgbClr r="0" g="0" b="0"/>
          </a:effectRef>
          <a:fontRef idx="minor"/>
        </p:style>
        <p:txBody>
          <a:bodyPr/>
          <a:lstStyle/>
          <a:p>
            <a:endParaRPr lang="fr-FR" noProof="0" dirty="0"/>
          </a:p>
        </p:txBody>
      </p:sp>
      <p:sp>
        <p:nvSpPr>
          <p:cNvPr id="9" name="CustomShape 17">
            <a:extLst>
              <a:ext uri="{FF2B5EF4-FFF2-40B4-BE49-F238E27FC236}">
                <a16:creationId xmlns:a16="http://schemas.microsoft.com/office/drawing/2014/main" id="{3F7CB783-9568-4589-7F25-F1843EB24046}"/>
              </a:ext>
            </a:extLst>
          </p:cNvPr>
          <p:cNvSpPr/>
          <p:nvPr/>
        </p:nvSpPr>
        <p:spPr>
          <a:xfrm>
            <a:off x="1657446" y="4249224"/>
            <a:ext cx="7812000" cy="45719"/>
          </a:xfrm>
          <a:prstGeom prst="straightConnector1">
            <a:avLst/>
          </a:prstGeom>
          <a:noFill/>
          <a:ln w="12600">
            <a:solidFill>
              <a:schemeClr val="accent6"/>
            </a:solidFill>
            <a:custDash>
              <a:ds d="100000" sp="300000"/>
            </a:custDash>
            <a:round/>
          </a:ln>
        </p:spPr>
        <p:style>
          <a:lnRef idx="0">
            <a:scrgbClr r="0" g="0" b="0"/>
          </a:lnRef>
          <a:fillRef idx="0">
            <a:scrgbClr r="0" g="0" b="0"/>
          </a:fillRef>
          <a:effectRef idx="0">
            <a:scrgbClr r="0" g="0" b="0"/>
          </a:effectRef>
          <a:fontRef idx="minor"/>
        </p:style>
        <p:txBody>
          <a:bodyPr/>
          <a:lstStyle/>
          <a:p>
            <a:endParaRPr lang="fr-FR" noProof="0" dirty="0"/>
          </a:p>
        </p:txBody>
      </p:sp>
      <p:cxnSp>
        <p:nvCxnSpPr>
          <p:cNvPr id="12" name="Straight Connector 11">
            <a:extLst>
              <a:ext uri="{FF2B5EF4-FFF2-40B4-BE49-F238E27FC236}">
                <a16:creationId xmlns:a16="http://schemas.microsoft.com/office/drawing/2014/main" id="{E8C7FE39-EE23-4BD3-C323-9023402F75DF}"/>
              </a:ext>
            </a:extLst>
          </p:cNvPr>
          <p:cNvCxnSpPr>
            <a:cxnSpLocks/>
          </p:cNvCxnSpPr>
          <p:nvPr/>
        </p:nvCxnSpPr>
        <p:spPr>
          <a:xfrm>
            <a:off x="1670794" y="5826367"/>
            <a:ext cx="7823709" cy="0"/>
          </a:xfrm>
          <a:prstGeom prst="line">
            <a:avLst/>
          </a:prstGeom>
          <a:ln w="3810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grpSp>
        <p:nvGrpSpPr>
          <p:cNvPr id="26" name="Group 25">
            <a:extLst>
              <a:ext uri="{FF2B5EF4-FFF2-40B4-BE49-F238E27FC236}">
                <a16:creationId xmlns:a16="http://schemas.microsoft.com/office/drawing/2014/main" id="{F8BA0525-13A5-BF15-1B51-EDEA733E2F15}"/>
              </a:ext>
            </a:extLst>
          </p:cNvPr>
          <p:cNvGrpSpPr/>
          <p:nvPr/>
        </p:nvGrpSpPr>
        <p:grpSpPr>
          <a:xfrm>
            <a:off x="2057351" y="5650861"/>
            <a:ext cx="351016" cy="351016"/>
            <a:chOff x="2186558" y="5919217"/>
            <a:chExt cx="351016" cy="351016"/>
          </a:xfrm>
        </p:grpSpPr>
        <p:sp>
          <p:nvSpPr>
            <p:cNvPr id="14" name="Oval 13">
              <a:extLst>
                <a:ext uri="{FF2B5EF4-FFF2-40B4-BE49-F238E27FC236}">
                  <a16:creationId xmlns:a16="http://schemas.microsoft.com/office/drawing/2014/main" id="{272C042D-59F2-AF71-38B5-2E32B9B21D03}"/>
                </a:ext>
              </a:extLst>
            </p:cNvPr>
            <p:cNvSpPr/>
            <p:nvPr/>
          </p:nvSpPr>
          <p:spPr>
            <a:xfrm>
              <a:off x="2186559" y="5919217"/>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fr-FR" sz="800" noProof="0" dirty="0">
                <a:solidFill>
                  <a:srgbClr val="236800"/>
                </a:solidFill>
              </a:endParaRPr>
            </a:p>
          </p:txBody>
        </p:sp>
        <p:sp>
          <p:nvSpPr>
            <p:cNvPr id="19" name="Graphic 17" descr="Badge Tick1 with solid fill">
              <a:extLst>
                <a:ext uri="{FF2B5EF4-FFF2-40B4-BE49-F238E27FC236}">
                  <a16:creationId xmlns:a16="http://schemas.microsoft.com/office/drawing/2014/main" id="{740893D4-704D-AF17-5B4C-006B45EA07AD}"/>
                </a:ext>
              </a:extLst>
            </p:cNvPr>
            <p:cNvSpPr/>
            <p:nvPr/>
          </p:nvSpPr>
          <p:spPr>
            <a:xfrm>
              <a:off x="2186558" y="5919217"/>
              <a:ext cx="351016" cy="351016"/>
            </a:xfrm>
            <a:custGeom>
              <a:avLst/>
              <a:gdLst>
                <a:gd name="connsiteX0" fmla="*/ 175508 w 351016"/>
                <a:gd name="connsiteY0" fmla="*/ 0 h 351016"/>
                <a:gd name="connsiteX1" fmla="*/ 0 w 351016"/>
                <a:gd name="connsiteY1" fmla="*/ 175508 h 351016"/>
                <a:gd name="connsiteX2" fmla="*/ 175508 w 351016"/>
                <a:gd name="connsiteY2" fmla="*/ 351016 h 351016"/>
                <a:gd name="connsiteX3" fmla="*/ 351016 w 351016"/>
                <a:gd name="connsiteY3" fmla="*/ 175508 h 351016"/>
                <a:gd name="connsiteX4" fmla="*/ 351016 w 351016"/>
                <a:gd name="connsiteY4" fmla="*/ 175494 h 351016"/>
                <a:gd name="connsiteX5" fmla="*/ 175642 w 351016"/>
                <a:gd name="connsiteY5" fmla="*/ 0 h 351016"/>
                <a:gd name="connsiteX6" fmla="*/ 175508 w 351016"/>
                <a:gd name="connsiteY6" fmla="*/ 0 h 351016"/>
                <a:gd name="connsiteX7" fmla="*/ 218023 w 351016"/>
                <a:gd name="connsiteY7" fmla="*/ 183891 h 351016"/>
                <a:gd name="connsiteX8" fmla="*/ 140849 w 351016"/>
                <a:gd name="connsiteY8" fmla="*/ 261143 h 351016"/>
                <a:gd name="connsiteX9" fmla="*/ 74720 w 351016"/>
                <a:gd name="connsiteY9" fmla="*/ 195014 h 351016"/>
                <a:gd name="connsiteX10" fmla="*/ 96814 w 351016"/>
                <a:gd name="connsiteY10" fmla="*/ 172920 h 351016"/>
                <a:gd name="connsiteX11" fmla="*/ 140849 w 351016"/>
                <a:gd name="connsiteY11" fmla="*/ 216956 h 351016"/>
                <a:gd name="connsiteX12" fmla="*/ 204622 w 351016"/>
                <a:gd name="connsiteY12" fmla="*/ 152356 h 351016"/>
                <a:gd name="connsiteX13" fmla="*/ 259341 w 351016"/>
                <a:gd name="connsiteY13" fmla="*/ 98330 h 351016"/>
                <a:gd name="connsiteX14" fmla="*/ 261333 w 351016"/>
                <a:gd name="connsiteY14" fmla="*/ 96481 h 351016"/>
                <a:gd name="connsiteX15" fmla="*/ 263181 w 351016"/>
                <a:gd name="connsiteY15" fmla="*/ 94485 h 351016"/>
                <a:gd name="connsiteX16" fmla="*/ 285585 w 351016"/>
                <a:gd name="connsiteY16" fmla="*/ 116579 h 351016"/>
                <a:gd name="connsiteX17" fmla="*/ 218018 w 351016"/>
                <a:gd name="connsiteY17" fmla="*/ 183877 h 351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1016" h="351016">
                  <a:moveTo>
                    <a:pt x="175508" y="0"/>
                  </a:moveTo>
                  <a:cubicBezTo>
                    <a:pt x="78578" y="0"/>
                    <a:pt x="0" y="78578"/>
                    <a:pt x="0" y="175508"/>
                  </a:cubicBezTo>
                  <a:cubicBezTo>
                    <a:pt x="0" y="272438"/>
                    <a:pt x="78578" y="351016"/>
                    <a:pt x="175508" y="351016"/>
                  </a:cubicBezTo>
                  <a:cubicBezTo>
                    <a:pt x="272438" y="351016"/>
                    <a:pt x="351016" y="272438"/>
                    <a:pt x="351016" y="175508"/>
                  </a:cubicBezTo>
                  <a:cubicBezTo>
                    <a:pt x="351016" y="175503"/>
                    <a:pt x="351016" y="175499"/>
                    <a:pt x="351016" y="175494"/>
                  </a:cubicBezTo>
                  <a:cubicBezTo>
                    <a:pt x="351049" y="78605"/>
                    <a:pt x="272532" y="33"/>
                    <a:pt x="175642" y="0"/>
                  </a:cubicBezTo>
                  <a:cubicBezTo>
                    <a:pt x="175597" y="0"/>
                    <a:pt x="175553" y="0"/>
                    <a:pt x="175508" y="0"/>
                  </a:cubicBezTo>
                  <a:close/>
                  <a:moveTo>
                    <a:pt x="218023" y="183891"/>
                  </a:moveTo>
                  <a:cubicBezTo>
                    <a:pt x="192453" y="209415"/>
                    <a:pt x="166728" y="235166"/>
                    <a:pt x="140849" y="261143"/>
                  </a:cubicBezTo>
                  <a:cubicBezTo>
                    <a:pt x="118858" y="239048"/>
                    <a:pt x="96815" y="217005"/>
                    <a:pt x="74720" y="195014"/>
                  </a:cubicBezTo>
                  <a:lnTo>
                    <a:pt x="96814" y="172920"/>
                  </a:lnTo>
                  <a:lnTo>
                    <a:pt x="140849" y="216956"/>
                  </a:lnTo>
                  <a:cubicBezTo>
                    <a:pt x="162227" y="195270"/>
                    <a:pt x="183484" y="173737"/>
                    <a:pt x="204622" y="152356"/>
                  </a:cubicBezTo>
                  <a:cubicBezTo>
                    <a:pt x="225745" y="130978"/>
                    <a:pt x="237432" y="119504"/>
                    <a:pt x="259341" y="98330"/>
                  </a:cubicBezTo>
                  <a:cubicBezTo>
                    <a:pt x="259956" y="97715"/>
                    <a:pt x="260617" y="97105"/>
                    <a:pt x="261333" y="96481"/>
                  </a:cubicBezTo>
                  <a:cubicBezTo>
                    <a:pt x="262027" y="95892"/>
                    <a:pt x="262648" y="95222"/>
                    <a:pt x="263181" y="94485"/>
                  </a:cubicBezTo>
                  <a:lnTo>
                    <a:pt x="285585" y="116579"/>
                  </a:lnTo>
                  <a:cubicBezTo>
                    <a:pt x="259563" y="142457"/>
                    <a:pt x="243592" y="158354"/>
                    <a:pt x="218018" y="183877"/>
                  </a:cubicBezTo>
                  <a:close/>
                </a:path>
              </a:pathLst>
            </a:custGeom>
            <a:solidFill>
              <a:schemeClr val="accent1"/>
            </a:solidFill>
            <a:ln w="4564" cap="flat">
              <a:noFill/>
              <a:prstDash val="solid"/>
              <a:miter/>
            </a:ln>
          </p:spPr>
          <p:txBody>
            <a:bodyPr rtlCol="0" anchor="ctr"/>
            <a:lstStyle/>
            <a:p>
              <a:endParaRPr lang="fr-FR" noProof="0" dirty="0"/>
            </a:p>
          </p:txBody>
        </p:sp>
      </p:grpSp>
      <p:grpSp>
        <p:nvGrpSpPr>
          <p:cNvPr id="34" name="Group 33">
            <a:extLst>
              <a:ext uri="{FF2B5EF4-FFF2-40B4-BE49-F238E27FC236}">
                <a16:creationId xmlns:a16="http://schemas.microsoft.com/office/drawing/2014/main" id="{2DA50754-D2C8-BCB4-DEBF-D17C0F44617A}"/>
              </a:ext>
            </a:extLst>
          </p:cNvPr>
          <p:cNvGrpSpPr/>
          <p:nvPr/>
        </p:nvGrpSpPr>
        <p:grpSpPr>
          <a:xfrm>
            <a:off x="4304859" y="5650860"/>
            <a:ext cx="351015" cy="351015"/>
            <a:chOff x="2730547" y="5911505"/>
            <a:chExt cx="351015" cy="351015"/>
          </a:xfrm>
        </p:grpSpPr>
        <p:sp>
          <p:nvSpPr>
            <p:cNvPr id="28" name="Oval 27">
              <a:extLst>
                <a:ext uri="{FF2B5EF4-FFF2-40B4-BE49-F238E27FC236}">
                  <a16:creationId xmlns:a16="http://schemas.microsoft.com/office/drawing/2014/main" id="{B58618A0-40CA-31B0-8B2E-2E6C890AE433}"/>
                </a:ext>
              </a:extLst>
            </p:cNvPr>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fr-FR" sz="800" noProof="0" dirty="0">
                <a:solidFill>
                  <a:srgbClr val="236800"/>
                </a:solidFill>
              </a:endParaRPr>
            </a:p>
          </p:txBody>
        </p:sp>
        <p:sp>
          <p:nvSpPr>
            <p:cNvPr id="31" name="Graphic 15" descr="Badge Cross with solid fill">
              <a:extLst>
                <a:ext uri="{FF2B5EF4-FFF2-40B4-BE49-F238E27FC236}">
                  <a16:creationId xmlns:a16="http://schemas.microsoft.com/office/drawing/2014/main" id="{828C9823-43E9-BB4C-30EF-C96A918F42C4}"/>
                </a:ext>
              </a:extLst>
            </p:cNvPr>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endParaRPr lang="fr-FR" noProof="0" dirty="0"/>
            </a:p>
          </p:txBody>
        </p:sp>
      </p:grpSp>
      <p:grpSp>
        <p:nvGrpSpPr>
          <p:cNvPr id="45" name="Group 44">
            <a:extLst>
              <a:ext uri="{FF2B5EF4-FFF2-40B4-BE49-F238E27FC236}">
                <a16:creationId xmlns:a16="http://schemas.microsoft.com/office/drawing/2014/main" id="{18B98A2E-F2BF-033E-8769-E7CFB8C9A2F1}"/>
              </a:ext>
            </a:extLst>
          </p:cNvPr>
          <p:cNvGrpSpPr/>
          <p:nvPr/>
        </p:nvGrpSpPr>
        <p:grpSpPr>
          <a:xfrm>
            <a:off x="6552366" y="5654541"/>
            <a:ext cx="351015" cy="351015"/>
            <a:chOff x="2730547" y="5911505"/>
            <a:chExt cx="351015" cy="351015"/>
          </a:xfrm>
        </p:grpSpPr>
        <p:sp>
          <p:nvSpPr>
            <p:cNvPr id="46" name="Oval 45">
              <a:extLst>
                <a:ext uri="{FF2B5EF4-FFF2-40B4-BE49-F238E27FC236}">
                  <a16:creationId xmlns:a16="http://schemas.microsoft.com/office/drawing/2014/main" id="{69640766-803E-2A9C-46D8-FA38AFDA3366}"/>
                </a:ext>
              </a:extLst>
            </p:cNvPr>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fr-FR" sz="800" noProof="0" dirty="0">
                <a:solidFill>
                  <a:srgbClr val="236800"/>
                </a:solidFill>
              </a:endParaRPr>
            </a:p>
          </p:txBody>
        </p:sp>
        <p:sp>
          <p:nvSpPr>
            <p:cNvPr id="47" name="Graphic 15" descr="Badge Cross with solid fill">
              <a:extLst>
                <a:ext uri="{FF2B5EF4-FFF2-40B4-BE49-F238E27FC236}">
                  <a16:creationId xmlns:a16="http://schemas.microsoft.com/office/drawing/2014/main" id="{BBF2A65C-2201-0EE3-F501-344A619A5B58}"/>
                </a:ext>
              </a:extLst>
            </p:cNvPr>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endParaRPr lang="fr-FR" noProof="0" dirty="0"/>
            </a:p>
          </p:txBody>
        </p:sp>
      </p:grpSp>
      <p:grpSp>
        <p:nvGrpSpPr>
          <p:cNvPr id="48" name="Group 47">
            <a:extLst>
              <a:ext uri="{FF2B5EF4-FFF2-40B4-BE49-F238E27FC236}">
                <a16:creationId xmlns:a16="http://schemas.microsoft.com/office/drawing/2014/main" id="{8C89D697-49E7-D2FE-B1D9-DA15571E96F1}"/>
              </a:ext>
            </a:extLst>
          </p:cNvPr>
          <p:cNvGrpSpPr/>
          <p:nvPr/>
        </p:nvGrpSpPr>
        <p:grpSpPr>
          <a:xfrm>
            <a:off x="8799872" y="5646860"/>
            <a:ext cx="351015" cy="351015"/>
            <a:chOff x="2730547" y="5911505"/>
            <a:chExt cx="351015" cy="351015"/>
          </a:xfrm>
        </p:grpSpPr>
        <p:sp>
          <p:nvSpPr>
            <p:cNvPr id="49" name="Oval 48">
              <a:extLst>
                <a:ext uri="{FF2B5EF4-FFF2-40B4-BE49-F238E27FC236}">
                  <a16:creationId xmlns:a16="http://schemas.microsoft.com/office/drawing/2014/main" id="{B6192C06-80FF-6A7D-E1F7-C69B9A69E5D7}"/>
                </a:ext>
              </a:extLst>
            </p:cNvPr>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fr-FR" sz="800" noProof="0" dirty="0">
                <a:solidFill>
                  <a:srgbClr val="236800"/>
                </a:solidFill>
              </a:endParaRPr>
            </a:p>
          </p:txBody>
        </p:sp>
        <p:sp>
          <p:nvSpPr>
            <p:cNvPr id="50" name="Graphic 15" descr="Badge Cross with solid fill">
              <a:extLst>
                <a:ext uri="{FF2B5EF4-FFF2-40B4-BE49-F238E27FC236}">
                  <a16:creationId xmlns:a16="http://schemas.microsoft.com/office/drawing/2014/main" id="{E0C69A21-D69F-821C-8365-CC808E1ADFC2}"/>
                </a:ext>
              </a:extLst>
            </p:cNvPr>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endParaRPr lang="fr-FR" noProof="0" dirty="0"/>
            </a:p>
          </p:txBody>
        </p:sp>
      </p:grpSp>
      <p:grpSp>
        <p:nvGrpSpPr>
          <p:cNvPr id="52" name="Groupe 37">
            <a:extLst>
              <a:ext uri="{FF2B5EF4-FFF2-40B4-BE49-F238E27FC236}">
                <a16:creationId xmlns:a16="http://schemas.microsoft.com/office/drawing/2014/main" id="{5170F02B-2B8A-FB1B-C518-20C7A2EF91B0}"/>
              </a:ext>
            </a:extLst>
          </p:cNvPr>
          <p:cNvGrpSpPr/>
          <p:nvPr/>
        </p:nvGrpSpPr>
        <p:grpSpPr>
          <a:xfrm>
            <a:off x="10198731" y="1609004"/>
            <a:ext cx="1444433" cy="4034402"/>
            <a:chOff x="3678872" y="1770697"/>
            <a:chExt cx="1139756" cy="3316602"/>
          </a:xfrm>
          <a:solidFill>
            <a:schemeClr val="accent5">
              <a:lumMod val="40000"/>
              <a:lumOff val="60000"/>
            </a:schemeClr>
          </a:solidFill>
        </p:grpSpPr>
        <p:sp>
          <p:nvSpPr>
            <p:cNvPr id="53" name="Freeform 225">
              <a:extLst>
                <a:ext uri="{FF2B5EF4-FFF2-40B4-BE49-F238E27FC236}">
                  <a16:creationId xmlns:a16="http://schemas.microsoft.com/office/drawing/2014/main" id="{31187AA8-367D-30E9-B444-86FD05AD3095}"/>
                </a:ext>
              </a:extLst>
            </p:cNvPr>
            <p:cNvSpPr>
              <a:spLocks/>
            </p:cNvSpPr>
            <p:nvPr/>
          </p:nvSpPr>
          <p:spPr bwMode="gray">
            <a:xfrm>
              <a:off x="4173951" y="4552009"/>
              <a:ext cx="644677" cy="535290"/>
            </a:xfrm>
            <a:custGeom>
              <a:avLst/>
              <a:gdLst>
                <a:gd name="T0" fmla="*/ 84 w 999"/>
                <a:gd name="T1" fmla="*/ 320 h 743"/>
                <a:gd name="T2" fmla="*/ 141 w 999"/>
                <a:gd name="T3" fmla="*/ 244 h 743"/>
                <a:gd name="T4" fmla="*/ 161 w 999"/>
                <a:gd name="T5" fmla="*/ 179 h 743"/>
                <a:gd name="T6" fmla="*/ 308 w 999"/>
                <a:gd name="T7" fmla="*/ 90 h 743"/>
                <a:gd name="T8" fmla="*/ 365 w 999"/>
                <a:gd name="T9" fmla="*/ 96 h 743"/>
                <a:gd name="T10" fmla="*/ 391 w 999"/>
                <a:gd name="T11" fmla="*/ 115 h 743"/>
                <a:gd name="T12" fmla="*/ 423 w 999"/>
                <a:gd name="T13" fmla="*/ 141 h 743"/>
                <a:gd name="T14" fmla="*/ 481 w 999"/>
                <a:gd name="T15" fmla="*/ 173 h 743"/>
                <a:gd name="T16" fmla="*/ 590 w 999"/>
                <a:gd name="T17" fmla="*/ 115 h 743"/>
                <a:gd name="T18" fmla="*/ 660 w 999"/>
                <a:gd name="T19" fmla="*/ 96 h 743"/>
                <a:gd name="T20" fmla="*/ 711 w 999"/>
                <a:gd name="T21" fmla="*/ 58 h 743"/>
                <a:gd name="T22" fmla="*/ 756 w 999"/>
                <a:gd name="T23" fmla="*/ 32 h 743"/>
                <a:gd name="T24" fmla="*/ 788 w 999"/>
                <a:gd name="T25" fmla="*/ 0 h 743"/>
                <a:gd name="T26" fmla="*/ 814 w 999"/>
                <a:gd name="T27" fmla="*/ 26 h 743"/>
                <a:gd name="T28" fmla="*/ 814 w 999"/>
                <a:gd name="T29" fmla="*/ 77 h 743"/>
                <a:gd name="T30" fmla="*/ 807 w 999"/>
                <a:gd name="T31" fmla="*/ 109 h 743"/>
                <a:gd name="T32" fmla="*/ 820 w 999"/>
                <a:gd name="T33" fmla="*/ 141 h 743"/>
                <a:gd name="T34" fmla="*/ 833 w 999"/>
                <a:gd name="T35" fmla="*/ 173 h 743"/>
                <a:gd name="T36" fmla="*/ 801 w 999"/>
                <a:gd name="T37" fmla="*/ 179 h 743"/>
                <a:gd name="T38" fmla="*/ 795 w 999"/>
                <a:gd name="T39" fmla="*/ 218 h 743"/>
                <a:gd name="T40" fmla="*/ 814 w 999"/>
                <a:gd name="T41" fmla="*/ 237 h 743"/>
                <a:gd name="T42" fmla="*/ 814 w 999"/>
                <a:gd name="T43" fmla="*/ 256 h 743"/>
                <a:gd name="T44" fmla="*/ 827 w 999"/>
                <a:gd name="T45" fmla="*/ 295 h 743"/>
                <a:gd name="T46" fmla="*/ 859 w 999"/>
                <a:gd name="T47" fmla="*/ 314 h 743"/>
                <a:gd name="T48" fmla="*/ 871 w 999"/>
                <a:gd name="T49" fmla="*/ 327 h 743"/>
                <a:gd name="T50" fmla="*/ 897 w 999"/>
                <a:gd name="T51" fmla="*/ 346 h 743"/>
                <a:gd name="T52" fmla="*/ 897 w 999"/>
                <a:gd name="T53" fmla="*/ 372 h 743"/>
                <a:gd name="T54" fmla="*/ 916 w 999"/>
                <a:gd name="T55" fmla="*/ 391 h 743"/>
                <a:gd name="T56" fmla="*/ 929 w 999"/>
                <a:gd name="T57" fmla="*/ 410 h 743"/>
                <a:gd name="T58" fmla="*/ 955 w 999"/>
                <a:gd name="T59" fmla="*/ 429 h 743"/>
                <a:gd name="T60" fmla="*/ 974 w 999"/>
                <a:gd name="T61" fmla="*/ 455 h 743"/>
                <a:gd name="T62" fmla="*/ 967 w 999"/>
                <a:gd name="T63" fmla="*/ 474 h 743"/>
                <a:gd name="T64" fmla="*/ 974 w 999"/>
                <a:gd name="T65" fmla="*/ 493 h 743"/>
                <a:gd name="T66" fmla="*/ 974 w 999"/>
                <a:gd name="T67" fmla="*/ 525 h 743"/>
                <a:gd name="T68" fmla="*/ 987 w 999"/>
                <a:gd name="T69" fmla="*/ 551 h 743"/>
                <a:gd name="T70" fmla="*/ 999 w 999"/>
                <a:gd name="T71" fmla="*/ 576 h 743"/>
                <a:gd name="T72" fmla="*/ 974 w 999"/>
                <a:gd name="T73" fmla="*/ 583 h 743"/>
                <a:gd name="T74" fmla="*/ 948 w 999"/>
                <a:gd name="T75" fmla="*/ 596 h 743"/>
                <a:gd name="T76" fmla="*/ 910 w 999"/>
                <a:gd name="T77" fmla="*/ 608 h 743"/>
                <a:gd name="T78" fmla="*/ 865 w 999"/>
                <a:gd name="T79" fmla="*/ 615 h 743"/>
                <a:gd name="T80" fmla="*/ 833 w 999"/>
                <a:gd name="T81" fmla="*/ 634 h 743"/>
                <a:gd name="T82" fmla="*/ 782 w 999"/>
                <a:gd name="T83" fmla="*/ 647 h 743"/>
                <a:gd name="T84" fmla="*/ 737 w 999"/>
                <a:gd name="T85" fmla="*/ 653 h 743"/>
                <a:gd name="T86" fmla="*/ 686 w 999"/>
                <a:gd name="T87" fmla="*/ 666 h 743"/>
                <a:gd name="T88" fmla="*/ 634 w 999"/>
                <a:gd name="T89" fmla="*/ 679 h 743"/>
                <a:gd name="T90" fmla="*/ 583 w 999"/>
                <a:gd name="T91" fmla="*/ 692 h 743"/>
                <a:gd name="T92" fmla="*/ 545 w 999"/>
                <a:gd name="T93" fmla="*/ 704 h 743"/>
                <a:gd name="T94" fmla="*/ 526 w 999"/>
                <a:gd name="T95" fmla="*/ 711 h 743"/>
                <a:gd name="T96" fmla="*/ 506 w 999"/>
                <a:gd name="T97" fmla="*/ 724 h 743"/>
                <a:gd name="T98" fmla="*/ 468 w 999"/>
                <a:gd name="T99" fmla="*/ 736 h 743"/>
                <a:gd name="T100" fmla="*/ 359 w 999"/>
                <a:gd name="T101" fmla="*/ 692 h 743"/>
                <a:gd name="T102" fmla="*/ 308 w 999"/>
                <a:gd name="T103" fmla="*/ 640 h 743"/>
                <a:gd name="T104" fmla="*/ 269 w 999"/>
                <a:gd name="T105" fmla="*/ 583 h 743"/>
                <a:gd name="T106" fmla="*/ 154 w 999"/>
                <a:gd name="T107" fmla="*/ 525 h 743"/>
                <a:gd name="T108" fmla="*/ 71 w 999"/>
                <a:gd name="T109" fmla="*/ 474 h 743"/>
                <a:gd name="T110" fmla="*/ 33 w 999"/>
                <a:gd name="T111" fmla="*/ 442 h 743"/>
                <a:gd name="T112" fmla="*/ 7 w 999"/>
                <a:gd name="T113" fmla="*/ 391 h 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999" h="743">
                  <a:moveTo>
                    <a:pt x="0" y="359"/>
                  </a:moveTo>
                  <a:lnTo>
                    <a:pt x="7" y="352"/>
                  </a:lnTo>
                  <a:lnTo>
                    <a:pt x="20" y="352"/>
                  </a:lnTo>
                  <a:lnTo>
                    <a:pt x="39" y="346"/>
                  </a:lnTo>
                  <a:lnTo>
                    <a:pt x="52" y="346"/>
                  </a:lnTo>
                  <a:lnTo>
                    <a:pt x="65" y="340"/>
                  </a:lnTo>
                  <a:lnTo>
                    <a:pt x="71" y="333"/>
                  </a:lnTo>
                  <a:lnTo>
                    <a:pt x="84" y="320"/>
                  </a:lnTo>
                  <a:lnTo>
                    <a:pt x="90" y="314"/>
                  </a:lnTo>
                  <a:lnTo>
                    <a:pt x="103" y="301"/>
                  </a:lnTo>
                  <a:lnTo>
                    <a:pt x="109" y="295"/>
                  </a:lnTo>
                  <a:lnTo>
                    <a:pt x="122" y="276"/>
                  </a:lnTo>
                  <a:lnTo>
                    <a:pt x="129" y="269"/>
                  </a:lnTo>
                  <a:lnTo>
                    <a:pt x="135" y="263"/>
                  </a:lnTo>
                  <a:lnTo>
                    <a:pt x="141" y="256"/>
                  </a:lnTo>
                  <a:lnTo>
                    <a:pt x="141" y="244"/>
                  </a:lnTo>
                  <a:lnTo>
                    <a:pt x="148" y="237"/>
                  </a:lnTo>
                  <a:lnTo>
                    <a:pt x="148" y="231"/>
                  </a:lnTo>
                  <a:lnTo>
                    <a:pt x="154" y="231"/>
                  </a:lnTo>
                  <a:lnTo>
                    <a:pt x="161" y="211"/>
                  </a:lnTo>
                  <a:lnTo>
                    <a:pt x="161" y="205"/>
                  </a:lnTo>
                  <a:lnTo>
                    <a:pt x="161" y="199"/>
                  </a:lnTo>
                  <a:lnTo>
                    <a:pt x="161" y="192"/>
                  </a:lnTo>
                  <a:lnTo>
                    <a:pt x="161" y="179"/>
                  </a:lnTo>
                  <a:lnTo>
                    <a:pt x="167" y="167"/>
                  </a:lnTo>
                  <a:lnTo>
                    <a:pt x="161" y="154"/>
                  </a:lnTo>
                  <a:lnTo>
                    <a:pt x="161" y="141"/>
                  </a:lnTo>
                  <a:lnTo>
                    <a:pt x="161" y="122"/>
                  </a:lnTo>
                  <a:lnTo>
                    <a:pt x="161" y="83"/>
                  </a:lnTo>
                  <a:lnTo>
                    <a:pt x="212" y="83"/>
                  </a:lnTo>
                  <a:lnTo>
                    <a:pt x="263" y="90"/>
                  </a:lnTo>
                  <a:lnTo>
                    <a:pt x="308" y="90"/>
                  </a:lnTo>
                  <a:lnTo>
                    <a:pt x="321" y="90"/>
                  </a:lnTo>
                  <a:lnTo>
                    <a:pt x="327" y="90"/>
                  </a:lnTo>
                  <a:lnTo>
                    <a:pt x="333" y="90"/>
                  </a:lnTo>
                  <a:lnTo>
                    <a:pt x="340" y="90"/>
                  </a:lnTo>
                  <a:lnTo>
                    <a:pt x="346" y="90"/>
                  </a:lnTo>
                  <a:lnTo>
                    <a:pt x="359" y="90"/>
                  </a:lnTo>
                  <a:lnTo>
                    <a:pt x="365" y="90"/>
                  </a:lnTo>
                  <a:lnTo>
                    <a:pt x="365" y="96"/>
                  </a:lnTo>
                  <a:lnTo>
                    <a:pt x="359" y="96"/>
                  </a:lnTo>
                  <a:lnTo>
                    <a:pt x="359" y="103"/>
                  </a:lnTo>
                  <a:lnTo>
                    <a:pt x="365" y="103"/>
                  </a:lnTo>
                  <a:lnTo>
                    <a:pt x="372" y="103"/>
                  </a:lnTo>
                  <a:lnTo>
                    <a:pt x="378" y="109"/>
                  </a:lnTo>
                  <a:lnTo>
                    <a:pt x="385" y="109"/>
                  </a:lnTo>
                  <a:lnTo>
                    <a:pt x="385" y="115"/>
                  </a:lnTo>
                  <a:lnTo>
                    <a:pt x="391" y="115"/>
                  </a:lnTo>
                  <a:lnTo>
                    <a:pt x="398" y="115"/>
                  </a:lnTo>
                  <a:lnTo>
                    <a:pt x="398" y="122"/>
                  </a:lnTo>
                  <a:lnTo>
                    <a:pt x="404" y="122"/>
                  </a:lnTo>
                  <a:lnTo>
                    <a:pt x="410" y="122"/>
                  </a:lnTo>
                  <a:lnTo>
                    <a:pt x="410" y="128"/>
                  </a:lnTo>
                  <a:lnTo>
                    <a:pt x="417" y="135"/>
                  </a:lnTo>
                  <a:lnTo>
                    <a:pt x="423" y="135"/>
                  </a:lnTo>
                  <a:lnTo>
                    <a:pt x="423" y="141"/>
                  </a:lnTo>
                  <a:lnTo>
                    <a:pt x="430" y="141"/>
                  </a:lnTo>
                  <a:lnTo>
                    <a:pt x="436" y="141"/>
                  </a:lnTo>
                  <a:lnTo>
                    <a:pt x="442" y="147"/>
                  </a:lnTo>
                  <a:lnTo>
                    <a:pt x="449" y="154"/>
                  </a:lnTo>
                  <a:lnTo>
                    <a:pt x="455" y="160"/>
                  </a:lnTo>
                  <a:lnTo>
                    <a:pt x="462" y="167"/>
                  </a:lnTo>
                  <a:lnTo>
                    <a:pt x="468" y="173"/>
                  </a:lnTo>
                  <a:lnTo>
                    <a:pt x="481" y="173"/>
                  </a:lnTo>
                  <a:lnTo>
                    <a:pt x="494" y="167"/>
                  </a:lnTo>
                  <a:lnTo>
                    <a:pt x="506" y="160"/>
                  </a:lnTo>
                  <a:lnTo>
                    <a:pt x="519" y="147"/>
                  </a:lnTo>
                  <a:lnTo>
                    <a:pt x="538" y="135"/>
                  </a:lnTo>
                  <a:lnTo>
                    <a:pt x="545" y="128"/>
                  </a:lnTo>
                  <a:lnTo>
                    <a:pt x="564" y="122"/>
                  </a:lnTo>
                  <a:lnTo>
                    <a:pt x="577" y="115"/>
                  </a:lnTo>
                  <a:lnTo>
                    <a:pt x="590" y="115"/>
                  </a:lnTo>
                  <a:lnTo>
                    <a:pt x="596" y="109"/>
                  </a:lnTo>
                  <a:lnTo>
                    <a:pt x="609" y="109"/>
                  </a:lnTo>
                  <a:lnTo>
                    <a:pt x="622" y="103"/>
                  </a:lnTo>
                  <a:lnTo>
                    <a:pt x="628" y="103"/>
                  </a:lnTo>
                  <a:lnTo>
                    <a:pt x="634" y="103"/>
                  </a:lnTo>
                  <a:lnTo>
                    <a:pt x="641" y="96"/>
                  </a:lnTo>
                  <a:lnTo>
                    <a:pt x="654" y="96"/>
                  </a:lnTo>
                  <a:lnTo>
                    <a:pt x="660" y="96"/>
                  </a:lnTo>
                  <a:lnTo>
                    <a:pt x="666" y="90"/>
                  </a:lnTo>
                  <a:lnTo>
                    <a:pt x="673" y="90"/>
                  </a:lnTo>
                  <a:lnTo>
                    <a:pt x="686" y="83"/>
                  </a:lnTo>
                  <a:lnTo>
                    <a:pt x="692" y="77"/>
                  </a:lnTo>
                  <a:lnTo>
                    <a:pt x="698" y="71"/>
                  </a:lnTo>
                  <a:lnTo>
                    <a:pt x="705" y="71"/>
                  </a:lnTo>
                  <a:lnTo>
                    <a:pt x="711" y="64"/>
                  </a:lnTo>
                  <a:lnTo>
                    <a:pt x="711" y="58"/>
                  </a:lnTo>
                  <a:lnTo>
                    <a:pt x="718" y="51"/>
                  </a:lnTo>
                  <a:lnTo>
                    <a:pt x="724" y="51"/>
                  </a:lnTo>
                  <a:lnTo>
                    <a:pt x="730" y="45"/>
                  </a:lnTo>
                  <a:lnTo>
                    <a:pt x="737" y="45"/>
                  </a:lnTo>
                  <a:lnTo>
                    <a:pt x="743" y="45"/>
                  </a:lnTo>
                  <a:lnTo>
                    <a:pt x="743" y="39"/>
                  </a:lnTo>
                  <a:lnTo>
                    <a:pt x="750" y="39"/>
                  </a:lnTo>
                  <a:lnTo>
                    <a:pt x="756" y="32"/>
                  </a:lnTo>
                  <a:lnTo>
                    <a:pt x="756" y="26"/>
                  </a:lnTo>
                  <a:lnTo>
                    <a:pt x="756" y="19"/>
                  </a:lnTo>
                  <a:lnTo>
                    <a:pt x="763" y="13"/>
                  </a:lnTo>
                  <a:lnTo>
                    <a:pt x="763" y="7"/>
                  </a:lnTo>
                  <a:lnTo>
                    <a:pt x="769" y="0"/>
                  </a:lnTo>
                  <a:lnTo>
                    <a:pt x="775" y="0"/>
                  </a:lnTo>
                  <a:lnTo>
                    <a:pt x="782" y="0"/>
                  </a:lnTo>
                  <a:lnTo>
                    <a:pt x="788" y="0"/>
                  </a:lnTo>
                  <a:lnTo>
                    <a:pt x="795" y="7"/>
                  </a:lnTo>
                  <a:lnTo>
                    <a:pt x="795" y="13"/>
                  </a:lnTo>
                  <a:lnTo>
                    <a:pt x="801" y="13"/>
                  </a:lnTo>
                  <a:lnTo>
                    <a:pt x="807" y="13"/>
                  </a:lnTo>
                  <a:lnTo>
                    <a:pt x="807" y="19"/>
                  </a:lnTo>
                  <a:lnTo>
                    <a:pt x="814" y="13"/>
                  </a:lnTo>
                  <a:lnTo>
                    <a:pt x="814" y="19"/>
                  </a:lnTo>
                  <a:lnTo>
                    <a:pt x="814" y="26"/>
                  </a:lnTo>
                  <a:lnTo>
                    <a:pt x="814" y="32"/>
                  </a:lnTo>
                  <a:lnTo>
                    <a:pt x="814" y="39"/>
                  </a:lnTo>
                  <a:lnTo>
                    <a:pt x="820" y="39"/>
                  </a:lnTo>
                  <a:lnTo>
                    <a:pt x="814" y="45"/>
                  </a:lnTo>
                  <a:lnTo>
                    <a:pt x="807" y="45"/>
                  </a:lnTo>
                  <a:lnTo>
                    <a:pt x="807" y="51"/>
                  </a:lnTo>
                  <a:lnTo>
                    <a:pt x="814" y="64"/>
                  </a:lnTo>
                  <a:lnTo>
                    <a:pt x="814" y="77"/>
                  </a:lnTo>
                  <a:lnTo>
                    <a:pt x="807" y="83"/>
                  </a:lnTo>
                  <a:lnTo>
                    <a:pt x="814" y="90"/>
                  </a:lnTo>
                  <a:lnTo>
                    <a:pt x="820" y="90"/>
                  </a:lnTo>
                  <a:lnTo>
                    <a:pt x="820" y="96"/>
                  </a:lnTo>
                  <a:lnTo>
                    <a:pt x="814" y="96"/>
                  </a:lnTo>
                  <a:lnTo>
                    <a:pt x="814" y="103"/>
                  </a:lnTo>
                  <a:lnTo>
                    <a:pt x="807" y="103"/>
                  </a:lnTo>
                  <a:lnTo>
                    <a:pt x="807" y="109"/>
                  </a:lnTo>
                  <a:lnTo>
                    <a:pt x="807" y="115"/>
                  </a:lnTo>
                  <a:lnTo>
                    <a:pt x="814" y="115"/>
                  </a:lnTo>
                  <a:lnTo>
                    <a:pt x="820" y="115"/>
                  </a:lnTo>
                  <a:lnTo>
                    <a:pt x="820" y="122"/>
                  </a:lnTo>
                  <a:lnTo>
                    <a:pt x="827" y="128"/>
                  </a:lnTo>
                  <a:lnTo>
                    <a:pt x="820" y="128"/>
                  </a:lnTo>
                  <a:lnTo>
                    <a:pt x="820" y="135"/>
                  </a:lnTo>
                  <a:lnTo>
                    <a:pt x="820" y="141"/>
                  </a:lnTo>
                  <a:lnTo>
                    <a:pt x="820" y="147"/>
                  </a:lnTo>
                  <a:lnTo>
                    <a:pt x="827" y="147"/>
                  </a:lnTo>
                  <a:lnTo>
                    <a:pt x="833" y="147"/>
                  </a:lnTo>
                  <a:lnTo>
                    <a:pt x="827" y="154"/>
                  </a:lnTo>
                  <a:lnTo>
                    <a:pt x="827" y="160"/>
                  </a:lnTo>
                  <a:lnTo>
                    <a:pt x="833" y="160"/>
                  </a:lnTo>
                  <a:lnTo>
                    <a:pt x="833" y="167"/>
                  </a:lnTo>
                  <a:lnTo>
                    <a:pt x="833" y="173"/>
                  </a:lnTo>
                  <a:lnTo>
                    <a:pt x="827" y="173"/>
                  </a:lnTo>
                  <a:lnTo>
                    <a:pt x="820" y="173"/>
                  </a:lnTo>
                  <a:lnTo>
                    <a:pt x="814" y="173"/>
                  </a:lnTo>
                  <a:lnTo>
                    <a:pt x="814" y="179"/>
                  </a:lnTo>
                  <a:lnTo>
                    <a:pt x="807" y="179"/>
                  </a:lnTo>
                  <a:lnTo>
                    <a:pt x="807" y="186"/>
                  </a:lnTo>
                  <a:lnTo>
                    <a:pt x="807" y="179"/>
                  </a:lnTo>
                  <a:lnTo>
                    <a:pt x="801" y="179"/>
                  </a:lnTo>
                  <a:lnTo>
                    <a:pt x="801" y="186"/>
                  </a:lnTo>
                  <a:lnTo>
                    <a:pt x="801" y="192"/>
                  </a:lnTo>
                  <a:lnTo>
                    <a:pt x="801" y="199"/>
                  </a:lnTo>
                  <a:lnTo>
                    <a:pt x="801" y="205"/>
                  </a:lnTo>
                  <a:lnTo>
                    <a:pt x="795" y="211"/>
                  </a:lnTo>
                  <a:lnTo>
                    <a:pt x="788" y="211"/>
                  </a:lnTo>
                  <a:lnTo>
                    <a:pt x="788" y="218"/>
                  </a:lnTo>
                  <a:lnTo>
                    <a:pt x="795" y="218"/>
                  </a:lnTo>
                  <a:lnTo>
                    <a:pt x="801" y="218"/>
                  </a:lnTo>
                  <a:lnTo>
                    <a:pt x="801" y="224"/>
                  </a:lnTo>
                  <a:lnTo>
                    <a:pt x="801" y="231"/>
                  </a:lnTo>
                  <a:lnTo>
                    <a:pt x="801" y="224"/>
                  </a:lnTo>
                  <a:lnTo>
                    <a:pt x="807" y="224"/>
                  </a:lnTo>
                  <a:lnTo>
                    <a:pt x="807" y="231"/>
                  </a:lnTo>
                  <a:lnTo>
                    <a:pt x="814" y="231"/>
                  </a:lnTo>
                  <a:lnTo>
                    <a:pt x="814" y="237"/>
                  </a:lnTo>
                  <a:lnTo>
                    <a:pt x="820" y="237"/>
                  </a:lnTo>
                  <a:lnTo>
                    <a:pt x="820" y="244"/>
                  </a:lnTo>
                  <a:lnTo>
                    <a:pt x="814" y="244"/>
                  </a:lnTo>
                  <a:lnTo>
                    <a:pt x="814" y="250"/>
                  </a:lnTo>
                  <a:lnTo>
                    <a:pt x="820" y="250"/>
                  </a:lnTo>
                  <a:lnTo>
                    <a:pt x="827" y="250"/>
                  </a:lnTo>
                  <a:lnTo>
                    <a:pt x="820" y="256"/>
                  </a:lnTo>
                  <a:lnTo>
                    <a:pt x="814" y="256"/>
                  </a:lnTo>
                  <a:lnTo>
                    <a:pt x="814" y="263"/>
                  </a:lnTo>
                  <a:lnTo>
                    <a:pt x="814" y="269"/>
                  </a:lnTo>
                  <a:lnTo>
                    <a:pt x="814" y="276"/>
                  </a:lnTo>
                  <a:lnTo>
                    <a:pt x="820" y="276"/>
                  </a:lnTo>
                  <a:lnTo>
                    <a:pt x="820" y="282"/>
                  </a:lnTo>
                  <a:lnTo>
                    <a:pt x="820" y="288"/>
                  </a:lnTo>
                  <a:lnTo>
                    <a:pt x="827" y="288"/>
                  </a:lnTo>
                  <a:lnTo>
                    <a:pt x="827" y="295"/>
                  </a:lnTo>
                  <a:lnTo>
                    <a:pt x="833" y="295"/>
                  </a:lnTo>
                  <a:lnTo>
                    <a:pt x="839" y="295"/>
                  </a:lnTo>
                  <a:lnTo>
                    <a:pt x="846" y="295"/>
                  </a:lnTo>
                  <a:lnTo>
                    <a:pt x="846" y="301"/>
                  </a:lnTo>
                  <a:lnTo>
                    <a:pt x="846" y="308"/>
                  </a:lnTo>
                  <a:lnTo>
                    <a:pt x="852" y="308"/>
                  </a:lnTo>
                  <a:lnTo>
                    <a:pt x="852" y="314"/>
                  </a:lnTo>
                  <a:lnTo>
                    <a:pt x="859" y="314"/>
                  </a:lnTo>
                  <a:lnTo>
                    <a:pt x="859" y="320"/>
                  </a:lnTo>
                  <a:lnTo>
                    <a:pt x="865" y="320"/>
                  </a:lnTo>
                  <a:lnTo>
                    <a:pt x="865" y="314"/>
                  </a:lnTo>
                  <a:lnTo>
                    <a:pt x="871" y="314"/>
                  </a:lnTo>
                  <a:lnTo>
                    <a:pt x="871" y="320"/>
                  </a:lnTo>
                  <a:lnTo>
                    <a:pt x="865" y="320"/>
                  </a:lnTo>
                  <a:lnTo>
                    <a:pt x="865" y="327"/>
                  </a:lnTo>
                  <a:lnTo>
                    <a:pt x="871" y="327"/>
                  </a:lnTo>
                  <a:lnTo>
                    <a:pt x="871" y="333"/>
                  </a:lnTo>
                  <a:lnTo>
                    <a:pt x="871" y="340"/>
                  </a:lnTo>
                  <a:lnTo>
                    <a:pt x="878" y="340"/>
                  </a:lnTo>
                  <a:lnTo>
                    <a:pt x="878" y="333"/>
                  </a:lnTo>
                  <a:lnTo>
                    <a:pt x="884" y="333"/>
                  </a:lnTo>
                  <a:lnTo>
                    <a:pt x="891" y="340"/>
                  </a:lnTo>
                  <a:lnTo>
                    <a:pt x="897" y="340"/>
                  </a:lnTo>
                  <a:lnTo>
                    <a:pt x="897" y="346"/>
                  </a:lnTo>
                  <a:lnTo>
                    <a:pt x="897" y="352"/>
                  </a:lnTo>
                  <a:lnTo>
                    <a:pt x="903" y="352"/>
                  </a:lnTo>
                  <a:lnTo>
                    <a:pt x="903" y="359"/>
                  </a:lnTo>
                  <a:lnTo>
                    <a:pt x="903" y="365"/>
                  </a:lnTo>
                  <a:lnTo>
                    <a:pt x="903" y="372"/>
                  </a:lnTo>
                  <a:lnTo>
                    <a:pt x="903" y="378"/>
                  </a:lnTo>
                  <a:lnTo>
                    <a:pt x="897" y="378"/>
                  </a:lnTo>
                  <a:lnTo>
                    <a:pt x="897" y="372"/>
                  </a:lnTo>
                  <a:lnTo>
                    <a:pt x="897" y="378"/>
                  </a:lnTo>
                  <a:lnTo>
                    <a:pt x="897" y="384"/>
                  </a:lnTo>
                  <a:lnTo>
                    <a:pt x="903" y="384"/>
                  </a:lnTo>
                  <a:lnTo>
                    <a:pt x="903" y="391"/>
                  </a:lnTo>
                  <a:lnTo>
                    <a:pt x="910" y="391"/>
                  </a:lnTo>
                  <a:lnTo>
                    <a:pt x="910" y="384"/>
                  </a:lnTo>
                  <a:lnTo>
                    <a:pt x="916" y="384"/>
                  </a:lnTo>
                  <a:lnTo>
                    <a:pt x="916" y="391"/>
                  </a:lnTo>
                  <a:lnTo>
                    <a:pt x="916" y="397"/>
                  </a:lnTo>
                  <a:lnTo>
                    <a:pt x="923" y="397"/>
                  </a:lnTo>
                  <a:lnTo>
                    <a:pt x="929" y="397"/>
                  </a:lnTo>
                  <a:lnTo>
                    <a:pt x="929" y="404"/>
                  </a:lnTo>
                  <a:lnTo>
                    <a:pt x="929" y="397"/>
                  </a:lnTo>
                  <a:lnTo>
                    <a:pt x="935" y="397"/>
                  </a:lnTo>
                  <a:lnTo>
                    <a:pt x="935" y="404"/>
                  </a:lnTo>
                  <a:lnTo>
                    <a:pt x="929" y="410"/>
                  </a:lnTo>
                  <a:lnTo>
                    <a:pt x="935" y="410"/>
                  </a:lnTo>
                  <a:lnTo>
                    <a:pt x="942" y="410"/>
                  </a:lnTo>
                  <a:lnTo>
                    <a:pt x="948" y="410"/>
                  </a:lnTo>
                  <a:lnTo>
                    <a:pt x="948" y="416"/>
                  </a:lnTo>
                  <a:lnTo>
                    <a:pt x="942" y="423"/>
                  </a:lnTo>
                  <a:lnTo>
                    <a:pt x="948" y="423"/>
                  </a:lnTo>
                  <a:lnTo>
                    <a:pt x="955" y="423"/>
                  </a:lnTo>
                  <a:lnTo>
                    <a:pt x="955" y="429"/>
                  </a:lnTo>
                  <a:lnTo>
                    <a:pt x="948" y="429"/>
                  </a:lnTo>
                  <a:lnTo>
                    <a:pt x="948" y="436"/>
                  </a:lnTo>
                  <a:lnTo>
                    <a:pt x="955" y="442"/>
                  </a:lnTo>
                  <a:lnTo>
                    <a:pt x="961" y="442"/>
                  </a:lnTo>
                  <a:lnTo>
                    <a:pt x="961" y="448"/>
                  </a:lnTo>
                  <a:lnTo>
                    <a:pt x="967" y="448"/>
                  </a:lnTo>
                  <a:lnTo>
                    <a:pt x="967" y="455"/>
                  </a:lnTo>
                  <a:lnTo>
                    <a:pt x="974" y="455"/>
                  </a:lnTo>
                  <a:lnTo>
                    <a:pt x="974" y="461"/>
                  </a:lnTo>
                  <a:lnTo>
                    <a:pt x="967" y="461"/>
                  </a:lnTo>
                  <a:lnTo>
                    <a:pt x="967" y="455"/>
                  </a:lnTo>
                  <a:lnTo>
                    <a:pt x="967" y="461"/>
                  </a:lnTo>
                  <a:lnTo>
                    <a:pt x="967" y="468"/>
                  </a:lnTo>
                  <a:lnTo>
                    <a:pt x="961" y="468"/>
                  </a:lnTo>
                  <a:lnTo>
                    <a:pt x="961" y="474"/>
                  </a:lnTo>
                  <a:lnTo>
                    <a:pt x="967" y="474"/>
                  </a:lnTo>
                  <a:lnTo>
                    <a:pt x="974" y="474"/>
                  </a:lnTo>
                  <a:lnTo>
                    <a:pt x="967" y="474"/>
                  </a:lnTo>
                  <a:lnTo>
                    <a:pt x="967" y="480"/>
                  </a:lnTo>
                  <a:lnTo>
                    <a:pt x="961" y="480"/>
                  </a:lnTo>
                  <a:lnTo>
                    <a:pt x="961" y="487"/>
                  </a:lnTo>
                  <a:lnTo>
                    <a:pt x="967" y="487"/>
                  </a:lnTo>
                  <a:lnTo>
                    <a:pt x="967" y="493"/>
                  </a:lnTo>
                  <a:lnTo>
                    <a:pt x="974" y="493"/>
                  </a:lnTo>
                  <a:lnTo>
                    <a:pt x="980" y="493"/>
                  </a:lnTo>
                  <a:lnTo>
                    <a:pt x="980" y="500"/>
                  </a:lnTo>
                  <a:lnTo>
                    <a:pt x="974" y="500"/>
                  </a:lnTo>
                  <a:lnTo>
                    <a:pt x="974" y="506"/>
                  </a:lnTo>
                  <a:lnTo>
                    <a:pt x="980" y="512"/>
                  </a:lnTo>
                  <a:lnTo>
                    <a:pt x="980" y="519"/>
                  </a:lnTo>
                  <a:lnTo>
                    <a:pt x="980" y="525"/>
                  </a:lnTo>
                  <a:lnTo>
                    <a:pt x="974" y="525"/>
                  </a:lnTo>
                  <a:lnTo>
                    <a:pt x="974" y="532"/>
                  </a:lnTo>
                  <a:lnTo>
                    <a:pt x="980" y="532"/>
                  </a:lnTo>
                  <a:lnTo>
                    <a:pt x="980" y="538"/>
                  </a:lnTo>
                  <a:lnTo>
                    <a:pt x="980" y="544"/>
                  </a:lnTo>
                  <a:lnTo>
                    <a:pt x="980" y="538"/>
                  </a:lnTo>
                  <a:lnTo>
                    <a:pt x="987" y="538"/>
                  </a:lnTo>
                  <a:lnTo>
                    <a:pt x="987" y="544"/>
                  </a:lnTo>
                  <a:lnTo>
                    <a:pt x="987" y="551"/>
                  </a:lnTo>
                  <a:lnTo>
                    <a:pt x="987" y="557"/>
                  </a:lnTo>
                  <a:lnTo>
                    <a:pt x="987" y="564"/>
                  </a:lnTo>
                  <a:lnTo>
                    <a:pt x="980" y="564"/>
                  </a:lnTo>
                  <a:lnTo>
                    <a:pt x="987" y="564"/>
                  </a:lnTo>
                  <a:lnTo>
                    <a:pt x="987" y="570"/>
                  </a:lnTo>
                  <a:lnTo>
                    <a:pt x="987" y="576"/>
                  </a:lnTo>
                  <a:lnTo>
                    <a:pt x="993" y="576"/>
                  </a:lnTo>
                  <a:lnTo>
                    <a:pt x="999" y="576"/>
                  </a:lnTo>
                  <a:lnTo>
                    <a:pt x="999" y="583"/>
                  </a:lnTo>
                  <a:lnTo>
                    <a:pt x="993" y="583"/>
                  </a:lnTo>
                  <a:lnTo>
                    <a:pt x="987" y="589"/>
                  </a:lnTo>
                  <a:lnTo>
                    <a:pt x="980" y="589"/>
                  </a:lnTo>
                  <a:lnTo>
                    <a:pt x="980" y="583"/>
                  </a:lnTo>
                  <a:lnTo>
                    <a:pt x="974" y="583"/>
                  </a:lnTo>
                  <a:lnTo>
                    <a:pt x="980" y="583"/>
                  </a:lnTo>
                  <a:lnTo>
                    <a:pt x="974" y="583"/>
                  </a:lnTo>
                  <a:lnTo>
                    <a:pt x="967" y="589"/>
                  </a:lnTo>
                  <a:lnTo>
                    <a:pt x="967" y="583"/>
                  </a:lnTo>
                  <a:lnTo>
                    <a:pt x="967" y="589"/>
                  </a:lnTo>
                  <a:lnTo>
                    <a:pt x="967" y="596"/>
                  </a:lnTo>
                  <a:lnTo>
                    <a:pt x="961" y="589"/>
                  </a:lnTo>
                  <a:lnTo>
                    <a:pt x="961" y="596"/>
                  </a:lnTo>
                  <a:lnTo>
                    <a:pt x="955" y="596"/>
                  </a:lnTo>
                  <a:lnTo>
                    <a:pt x="948" y="596"/>
                  </a:lnTo>
                  <a:lnTo>
                    <a:pt x="942" y="596"/>
                  </a:lnTo>
                  <a:lnTo>
                    <a:pt x="942" y="602"/>
                  </a:lnTo>
                  <a:lnTo>
                    <a:pt x="935" y="602"/>
                  </a:lnTo>
                  <a:lnTo>
                    <a:pt x="929" y="602"/>
                  </a:lnTo>
                  <a:lnTo>
                    <a:pt x="923" y="602"/>
                  </a:lnTo>
                  <a:lnTo>
                    <a:pt x="923" y="608"/>
                  </a:lnTo>
                  <a:lnTo>
                    <a:pt x="916" y="608"/>
                  </a:lnTo>
                  <a:lnTo>
                    <a:pt x="910" y="608"/>
                  </a:lnTo>
                  <a:lnTo>
                    <a:pt x="903" y="608"/>
                  </a:lnTo>
                  <a:lnTo>
                    <a:pt x="897" y="608"/>
                  </a:lnTo>
                  <a:lnTo>
                    <a:pt x="891" y="615"/>
                  </a:lnTo>
                  <a:lnTo>
                    <a:pt x="884" y="608"/>
                  </a:lnTo>
                  <a:lnTo>
                    <a:pt x="884" y="615"/>
                  </a:lnTo>
                  <a:lnTo>
                    <a:pt x="878" y="615"/>
                  </a:lnTo>
                  <a:lnTo>
                    <a:pt x="871" y="615"/>
                  </a:lnTo>
                  <a:lnTo>
                    <a:pt x="865" y="615"/>
                  </a:lnTo>
                  <a:lnTo>
                    <a:pt x="859" y="615"/>
                  </a:lnTo>
                  <a:lnTo>
                    <a:pt x="859" y="621"/>
                  </a:lnTo>
                  <a:lnTo>
                    <a:pt x="852" y="621"/>
                  </a:lnTo>
                  <a:lnTo>
                    <a:pt x="846" y="621"/>
                  </a:lnTo>
                  <a:lnTo>
                    <a:pt x="839" y="621"/>
                  </a:lnTo>
                  <a:lnTo>
                    <a:pt x="839" y="628"/>
                  </a:lnTo>
                  <a:lnTo>
                    <a:pt x="839" y="634"/>
                  </a:lnTo>
                  <a:lnTo>
                    <a:pt x="833" y="634"/>
                  </a:lnTo>
                  <a:lnTo>
                    <a:pt x="827" y="634"/>
                  </a:lnTo>
                  <a:lnTo>
                    <a:pt x="820" y="634"/>
                  </a:lnTo>
                  <a:lnTo>
                    <a:pt x="814" y="634"/>
                  </a:lnTo>
                  <a:lnTo>
                    <a:pt x="807" y="640"/>
                  </a:lnTo>
                  <a:lnTo>
                    <a:pt x="801" y="640"/>
                  </a:lnTo>
                  <a:lnTo>
                    <a:pt x="795" y="640"/>
                  </a:lnTo>
                  <a:lnTo>
                    <a:pt x="788" y="640"/>
                  </a:lnTo>
                  <a:lnTo>
                    <a:pt x="782" y="647"/>
                  </a:lnTo>
                  <a:lnTo>
                    <a:pt x="775" y="647"/>
                  </a:lnTo>
                  <a:lnTo>
                    <a:pt x="769" y="647"/>
                  </a:lnTo>
                  <a:lnTo>
                    <a:pt x="763" y="647"/>
                  </a:lnTo>
                  <a:lnTo>
                    <a:pt x="756" y="647"/>
                  </a:lnTo>
                  <a:lnTo>
                    <a:pt x="756" y="653"/>
                  </a:lnTo>
                  <a:lnTo>
                    <a:pt x="750" y="653"/>
                  </a:lnTo>
                  <a:lnTo>
                    <a:pt x="743" y="653"/>
                  </a:lnTo>
                  <a:lnTo>
                    <a:pt x="737" y="653"/>
                  </a:lnTo>
                  <a:lnTo>
                    <a:pt x="730" y="653"/>
                  </a:lnTo>
                  <a:lnTo>
                    <a:pt x="724" y="653"/>
                  </a:lnTo>
                  <a:lnTo>
                    <a:pt x="724" y="660"/>
                  </a:lnTo>
                  <a:lnTo>
                    <a:pt x="711" y="660"/>
                  </a:lnTo>
                  <a:lnTo>
                    <a:pt x="705" y="660"/>
                  </a:lnTo>
                  <a:lnTo>
                    <a:pt x="698" y="660"/>
                  </a:lnTo>
                  <a:lnTo>
                    <a:pt x="692" y="660"/>
                  </a:lnTo>
                  <a:lnTo>
                    <a:pt x="686" y="666"/>
                  </a:lnTo>
                  <a:lnTo>
                    <a:pt x="679" y="666"/>
                  </a:lnTo>
                  <a:lnTo>
                    <a:pt x="673" y="666"/>
                  </a:lnTo>
                  <a:lnTo>
                    <a:pt x="666" y="672"/>
                  </a:lnTo>
                  <a:lnTo>
                    <a:pt x="660" y="672"/>
                  </a:lnTo>
                  <a:lnTo>
                    <a:pt x="654" y="672"/>
                  </a:lnTo>
                  <a:lnTo>
                    <a:pt x="647" y="672"/>
                  </a:lnTo>
                  <a:lnTo>
                    <a:pt x="641" y="679"/>
                  </a:lnTo>
                  <a:lnTo>
                    <a:pt x="634" y="679"/>
                  </a:lnTo>
                  <a:lnTo>
                    <a:pt x="628" y="679"/>
                  </a:lnTo>
                  <a:lnTo>
                    <a:pt x="622" y="685"/>
                  </a:lnTo>
                  <a:lnTo>
                    <a:pt x="615" y="685"/>
                  </a:lnTo>
                  <a:lnTo>
                    <a:pt x="609" y="685"/>
                  </a:lnTo>
                  <a:lnTo>
                    <a:pt x="602" y="685"/>
                  </a:lnTo>
                  <a:lnTo>
                    <a:pt x="596" y="692"/>
                  </a:lnTo>
                  <a:lnTo>
                    <a:pt x="590" y="692"/>
                  </a:lnTo>
                  <a:lnTo>
                    <a:pt x="583" y="692"/>
                  </a:lnTo>
                  <a:lnTo>
                    <a:pt x="577" y="692"/>
                  </a:lnTo>
                  <a:lnTo>
                    <a:pt x="577" y="698"/>
                  </a:lnTo>
                  <a:lnTo>
                    <a:pt x="570" y="698"/>
                  </a:lnTo>
                  <a:lnTo>
                    <a:pt x="564" y="698"/>
                  </a:lnTo>
                  <a:lnTo>
                    <a:pt x="558" y="698"/>
                  </a:lnTo>
                  <a:lnTo>
                    <a:pt x="558" y="704"/>
                  </a:lnTo>
                  <a:lnTo>
                    <a:pt x="551" y="704"/>
                  </a:lnTo>
                  <a:lnTo>
                    <a:pt x="545" y="704"/>
                  </a:lnTo>
                  <a:lnTo>
                    <a:pt x="538" y="704"/>
                  </a:lnTo>
                  <a:lnTo>
                    <a:pt x="538" y="711"/>
                  </a:lnTo>
                  <a:lnTo>
                    <a:pt x="532" y="711"/>
                  </a:lnTo>
                  <a:lnTo>
                    <a:pt x="526" y="711"/>
                  </a:lnTo>
                  <a:lnTo>
                    <a:pt x="526" y="717"/>
                  </a:lnTo>
                  <a:lnTo>
                    <a:pt x="526" y="724"/>
                  </a:lnTo>
                  <a:lnTo>
                    <a:pt x="526" y="717"/>
                  </a:lnTo>
                  <a:lnTo>
                    <a:pt x="526" y="711"/>
                  </a:lnTo>
                  <a:lnTo>
                    <a:pt x="519" y="717"/>
                  </a:lnTo>
                  <a:lnTo>
                    <a:pt x="526" y="717"/>
                  </a:lnTo>
                  <a:lnTo>
                    <a:pt x="519" y="717"/>
                  </a:lnTo>
                  <a:lnTo>
                    <a:pt x="519" y="724"/>
                  </a:lnTo>
                  <a:lnTo>
                    <a:pt x="526" y="724"/>
                  </a:lnTo>
                  <a:lnTo>
                    <a:pt x="519" y="724"/>
                  </a:lnTo>
                  <a:lnTo>
                    <a:pt x="513" y="724"/>
                  </a:lnTo>
                  <a:lnTo>
                    <a:pt x="506" y="724"/>
                  </a:lnTo>
                  <a:lnTo>
                    <a:pt x="500" y="724"/>
                  </a:lnTo>
                  <a:lnTo>
                    <a:pt x="494" y="724"/>
                  </a:lnTo>
                  <a:lnTo>
                    <a:pt x="494" y="730"/>
                  </a:lnTo>
                  <a:lnTo>
                    <a:pt x="487" y="730"/>
                  </a:lnTo>
                  <a:lnTo>
                    <a:pt x="481" y="730"/>
                  </a:lnTo>
                  <a:lnTo>
                    <a:pt x="474" y="730"/>
                  </a:lnTo>
                  <a:lnTo>
                    <a:pt x="468" y="730"/>
                  </a:lnTo>
                  <a:lnTo>
                    <a:pt x="468" y="736"/>
                  </a:lnTo>
                  <a:lnTo>
                    <a:pt x="462" y="736"/>
                  </a:lnTo>
                  <a:lnTo>
                    <a:pt x="455" y="736"/>
                  </a:lnTo>
                  <a:lnTo>
                    <a:pt x="455" y="743"/>
                  </a:lnTo>
                  <a:lnTo>
                    <a:pt x="449" y="743"/>
                  </a:lnTo>
                  <a:lnTo>
                    <a:pt x="442" y="743"/>
                  </a:lnTo>
                  <a:lnTo>
                    <a:pt x="442" y="692"/>
                  </a:lnTo>
                  <a:lnTo>
                    <a:pt x="391" y="692"/>
                  </a:lnTo>
                  <a:lnTo>
                    <a:pt x="359" y="692"/>
                  </a:lnTo>
                  <a:lnTo>
                    <a:pt x="340" y="692"/>
                  </a:lnTo>
                  <a:lnTo>
                    <a:pt x="333" y="679"/>
                  </a:lnTo>
                  <a:lnTo>
                    <a:pt x="333" y="672"/>
                  </a:lnTo>
                  <a:lnTo>
                    <a:pt x="327" y="666"/>
                  </a:lnTo>
                  <a:lnTo>
                    <a:pt x="321" y="653"/>
                  </a:lnTo>
                  <a:lnTo>
                    <a:pt x="321" y="647"/>
                  </a:lnTo>
                  <a:lnTo>
                    <a:pt x="314" y="647"/>
                  </a:lnTo>
                  <a:lnTo>
                    <a:pt x="308" y="640"/>
                  </a:lnTo>
                  <a:lnTo>
                    <a:pt x="301" y="634"/>
                  </a:lnTo>
                  <a:lnTo>
                    <a:pt x="295" y="634"/>
                  </a:lnTo>
                  <a:lnTo>
                    <a:pt x="289" y="628"/>
                  </a:lnTo>
                  <a:lnTo>
                    <a:pt x="289" y="621"/>
                  </a:lnTo>
                  <a:lnTo>
                    <a:pt x="282" y="615"/>
                  </a:lnTo>
                  <a:lnTo>
                    <a:pt x="276" y="589"/>
                  </a:lnTo>
                  <a:lnTo>
                    <a:pt x="276" y="583"/>
                  </a:lnTo>
                  <a:lnTo>
                    <a:pt x="269" y="583"/>
                  </a:lnTo>
                  <a:lnTo>
                    <a:pt x="269" y="576"/>
                  </a:lnTo>
                  <a:lnTo>
                    <a:pt x="269" y="570"/>
                  </a:lnTo>
                  <a:lnTo>
                    <a:pt x="269" y="564"/>
                  </a:lnTo>
                  <a:lnTo>
                    <a:pt x="269" y="557"/>
                  </a:lnTo>
                  <a:lnTo>
                    <a:pt x="263" y="551"/>
                  </a:lnTo>
                  <a:lnTo>
                    <a:pt x="257" y="538"/>
                  </a:lnTo>
                  <a:lnTo>
                    <a:pt x="161" y="538"/>
                  </a:lnTo>
                  <a:lnTo>
                    <a:pt x="154" y="525"/>
                  </a:lnTo>
                  <a:lnTo>
                    <a:pt x="141" y="506"/>
                  </a:lnTo>
                  <a:lnTo>
                    <a:pt x="129" y="493"/>
                  </a:lnTo>
                  <a:lnTo>
                    <a:pt x="116" y="487"/>
                  </a:lnTo>
                  <a:lnTo>
                    <a:pt x="103" y="480"/>
                  </a:lnTo>
                  <a:lnTo>
                    <a:pt x="97" y="480"/>
                  </a:lnTo>
                  <a:lnTo>
                    <a:pt x="84" y="474"/>
                  </a:lnTo>
                  <a:lnTo>
                    <a:pt x="77" y="474"/>
                  </a:lnTo>
                  <a:lnTo>
                    <a:pt x="71" y="474"/>
                  </a:lnTo>
                  <a:lnTo>
                    <a:pt x="65" y="468"/>
                  </a:lnTo>
                  <a:lnTo>
                    <a:pt x="65" y="461"/>
                  </a:lnTo>
                  <a:lnTo>
                    <a:pt x="65" y="455"/>
                  </a:lnTo>
                  <a:lnTo>
                    <a:pt x="58" y="448"/>
                  </a:lnTo>
                  <a:lnTo>
                    <a:pt x="52" y="448"/>
                  </a:lnTo>
                  <a:lnTo>
                    <a:pt x="45" y="448"/>
                  </a:lnTo>
                  <a:lnTo>
                    <a:pt x="39" y="442"/>
                  </a:lnTo>
                  <a:lnTo>
                    <a:pt x="33" y="442"/>
                  </a:lnTo>
                  <a:lnTo>
                    <a:pt x="33" y="436"/>
                  </a:lnTo>
                  <a:lnTo>
                    <a:pt x="33" y="429"/>
                  </a:lnTo>
                  <a:lnTo>
                    <a:pt x="33" y="423"/>
                  </a:lnTo>
                  <a:lnTo>
                    <a:pt x="26" y="410"/>
                  </a:lnTo>
                  <a:lnTo>
                    <a:pt x="26" y="404"/>
                  </a:lnTo>
                  <a:lnTo>
                    <a:pt x="20" y="404"/>
                  </a:lnTo>
                  <a:lnTo>
                    <a:pt x="13" y="397"/>
                  </a:lnTo>
                  <a:lnTo>
                    <a:pt x="7" y="391"/>
                  </a:lnTo>
                  <a:lnTo>
                    <a:pt x="7" y="384"/>
                  </a:lnTo>
                  <a:lnTo>
                    <a:pt x="7" y="372"/>
                  </a:lnTo>
                  <a:lnTo>
                    <a:pt x="0" y="365"/>
                  </a:lnTo>
                  <a:lnTo>
                    <a:pt x="0" y="359"/>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endParaRPr lang="fr-FR" noProof="0" dirty="0"/>
            </a:p>
          </p:txBody>
        </p:sp>
        <p:sp>
          <p:nvSpPr>
            <p:cNvPr id="54" name="Freeform 226">
              <a:extLst>
                <a:ext uri="{FF2B5EF4-FFF2-40B4-BE49-F238E27FC236}">
                  <a16:creationId xmlns:a16="http://schemas.microsoft.com/office/drawing/2014/main" id="{0F429B7C-3171-0F1E-BE99-80BC5B2C6CA1}"/>
                </a:ext>
              </a:extLst>
            </p:cNvPr>
            <p:cNvSpPr>
              <a:spLocks/>
            </p:cNvSpPr>
            <p:nvPr/>
          </p:nvSpPr>
          <p:spPr bwMode="gray">
            <a:xfrm>
              <a:off x="4056309" y="3598417"/>
              <a:ext cx="689851" cy="1213228"/>
            </a:xfrm>
            <a:custGeom>
              <a:avLst/>
              <a:gdLst>
                <a:gd name="T0" fmla="*/ 1024 w 1069"/>
                <a:gd name="T1" fmla="*/ 627 h 1684"/>
                <a:gd name="T2" fmla="*/ 1056 w 1069"/>
                <a:gd name="T3" fmla="*/ 781 h 1684"/>
                <a:gd name="T4" fmla="*/ 1031 w 1069"/>
                <a:gd name="T5" fmla="*/ 1050 h 1684"/>
                <a:gd name="T6" fmla="*/ 960 w 1069"/>
                <a:gd name="T7" fmla="*/ 1280 h 1684"/>
                <a:gd name="T8" fmla="*/ 973 w 1069"/>
                <a:gd name="T9" fmla="*/ 1319 h 1684"/>
                <a:gd name="T10" fmla="*/ 935 w 1069"/>
                <a:gd name="T11" fmla="*/ 1364 h 1684"/>
                <a:gd name="T12" fmla="*/ 883 w 1069"/>
                <a:gd name="T13" fmla="*/ 1396 h 1684"/>
                <a:gd name="T14" fmla="*/ 807 w 1069"/>
                <a:gd name="T15" fmla="*/ 1428 h 1684"/>
                <a:gd name="T16" fmla="*/ 679 w 1069"/>
                <a:gd name="T17" fmla="*/ 1492 h 1684"/>
                <a:gd name="T18" fmla="*/ 608 w 1069"/>
                <a:gd name="T19" fmla="*/ 1460 h 1684"/>
                <a:gd name="T20" fmla="*/ 563 w 1069"/>
                <a:gd name="T21" fmla="*/ 1434 h 1684"/>
                <a:gd name="T22" fmla="*/ 518 w 1069"/>
                <a:gd name="T23" fmla="*/ 1415 h 1684"/>
                <a:gd name="T24" fmla="*/ 352 w 1069"/>
                <a:gd name="T25" fmla="*/ 1492 h 1684"/>
                <a:gd name="T26" fmla="*/ 326 w 1069"/>
                <a:gd name="T27" fmla="*/ 1581 h 1684"/>
                <a:gd name="T28" fmla="*/ 237 w 1069"/>
                <a:gd name="T29" fmla="*/ 1671 h 1684"/>
                <a:gd name="T30" fmla="*/ 211 w 1069"/>
                <a:gd name="T31" fmla="*/ 1652 h 1684"/>
                <a:gd name="T32" fmla="*/ 166 w 1069"/>
                <a:gd name="T33" fmla="*/ 1633 h 1684"/>
                <a:gd name="T34" fmla="*/ 147 w 1069"/>
                <a:gd name="T35" fmla="*/ 1613 h 1684"/>
                <a:gd name="T36" fmla="*/ 115 w 1069"/>
                <a:gd name="T37" fmla="*/ 1588 h 1684"/>
                <a:gd name="T38" fmla="*/ 121 w 1069"/>
                <a:gd name="T39" fmla="*/ 1530 h 1684"/>
                <a:gd name="T40" fmla="*/ 102 w 1069"/>
                <a:gd name="T41" fmla="*/ 1485 h 1684"/>
                <a:gd name="T42" fmla="*/ 57 w 1069"/>
                <a:gd name="T43" fmla="*/ 1472 h 1684"/>
                <a:gd name="T44" fmla="*/ 45 w 1069"/>
                <a:gd name="T45" fmla="*/ 1415 h 1684"/>
                <a:gd name="T46" fmla="*/ 19 w 1069"/>
                <a:gd name="T47" fmla="*/ 1389 h 1684"/>
                <a:gd name="T48" fmla="*/ 45 w 1069"/>
                <a:gd name="T49" fmla="*/ 1338 h 1684"/>
                <a:gd name="T50" fmla="*/ 6 w 1069"/>
                <a:gd name="T51" fmla="*/ 1306 h 1684"/>
                <a:gd name="T52" fmla="*/ 38 w 1069"/>
                <a:gd name="T53" fmla="*/ 1261 h 1684"/>
                <a:gd name="T54" fmla="*/ 83 w 1069"/>
                <a:gd name="T55" fmla="*/ 1229 h 1684"/>
                <a:gd name="T56" fmla="*/ 96 w 1069"/>
                <a:gd name="T57" fmla="*/ 1172 h 1684"/>
                <a:gd name="T58" fmla="*/ 89 w 1069"/>
                <a:gd name="T59" fmla="*/ 1108 h 1684"/>
                <a:gd name="T60" fmla="*/ 115 w 1069"/>
                <a:gd name="T61" fmla="*/ 1056 h 1684"/>
                <a:gd name="T62" fmla="*/ 134 w 1069"/>
                <a:gd name="T63" fmla="*/ 973 h 1684"/>
                <a:gd name="T64" fmla="*/ 121 w 1069"/>
                <a:gd name="T65" fmla="*/ 915 h 1684"/>
                <a:gd name="T66" fmla="*/ 102 w 1069"/>
                <a:gd name="T67" fmla="*/ 890 h 1684"/>
                <a:gd name="T68" fmla="*/ 32 w 1069"/>
                <a:gd name="T69" fmla="*/ 877 h 1684"/>
                <a:gd name="T70" fmla="*/ 6 w 1069"/>
                <a:gd name="T71" fmla="*/ 826 h 1684"/>
                <a:gd name="T72" fmla="*/ 13 w 1069"/>
                <a:gd name="T73" fmla="*/ 755 h 1684"/>
                <a:gd name="T74" fmla="*/ 38 w 1069"/>
                <a:gd name="T75" fmla="*/ 698 h 1684"/>
                <a:gd name="T76" fmla="*/ 70 w 1069"/>
                <a:gd name="T77" fmla="*/ 659 h 1684"/>
                <a:gd name="T78" fmla="*/ 89 w 1069"/>
                <a:gd name="T79" fmla="*/ 615 h 1684"/>
                <a:gd name="T80" fmla="*/ 96 w 1069"/>
                <a:gd name="T81" fmla="*/ 570 h 1684"/>
                <a:gd name="T82" fmla="*/ 102 w 1069"/>
                <a:gd name="T83" fmla="*/ 525 h 1684"/>
                <a:gd name="T84" fmla="*/ 109 w 1069"/>
                <a:gd name="T85" fmla="*/ 455 h 1684"/>
                <a:gd name="T86" fmla="*/ 141 w 1069"/>
                <a:gd name="T87" fmla="*/ 435 h 1684"/>
                <a:gd name="T88" fmla="*/ 185 w 1069"/>
                <a:gd name="T89" fmla="*/ 403 h 1684"/>
                <a:gd name="T90" fmla="*/ 275 w 1069"/>
                <a:gd name="T91" fmla="*/ 371 h 1684"/>
                <a:gd name="T92" fmla="*/ 333 w 1069"/>
                <a:gd name="T93" fmla="*/ 378 h 1684"/>
                <a:gd name="T94" fmla="*/ 390 w 1069"/>
                <a:gd name="T95" fmla="*/ 365 h 1684"/>
                <a:gd name="T96" fmla="*/ 442 w 1069"/>
                <a:gd name="T97" fmla="*/ 365 h 1684"/>
                <a:gd name="T98" fmla="*/ 493 w 1069"/>
                <a:gd name="T99" fmla="*/ 371 h 1684"/>
                <a:gd name="T100" fmla="*/ 563 w 1069"/>
                <a:gd name="T101" fmla="*/ 365 h 1684"/>
                <a:gd name="T102" fmla="*/ 621 w 1069"/>
                <a:gd name="T103" fmla="*/ 346 h 1684"/>
                <a:gd name="T104" fmla="*/ 659 w 1069"/>
                <a:gd name="T105" fmla="*/ 314 h 1684"/>
                <a:gd name="T106" fmla="*/ 691 w 1069"/>
                <a:gd name="T107" fmla="*/ 275 h 1684"/>
                <a:gd name="T108" fmla="*/ 691 w 1069"/>
                <a:gd name="T109" fmla="*/ 224 h 1684"/>
                <a:gd name="T110" fmla="*/ 698 w 1069"/>
                <a:gd name="T111" fmla="*/ 179 h 1684"/>
                <a:gd name="T112" fmla="*/ 691 w 1069"/>
                <a:gd name="T113" fmla="*/ 147 h 1684"/>
                <a:gd name="T114" fmla="*/ 679 w 1069"/>
                <a:gd name="T115" fmla="*/ 122 h 1684"/>
                <a:gd name="T116" fmla="*/ 672 w 1069"/>
                <a:gd name="T117" fmla="*/ 77 h 1684"/>
                <a:gd name="T118" fmla="*/ 666 w 1069"/>
                <a:gd name="T119" fmla="*/ 26 h 1684"/>
                <a:gd name="T120" fmla="*/ 749 w 1069"/>
                <a:gd name="T121" fmla="*/ 6 h 1684"/>
                <a:gd name="T122" fmla="*/ 948 w 1069"/>
                <a:gd name="T123" fmla="*/ 6 h 16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69" h="1684">
                  <a:moveTo>
                    <a:pt x="1018" y="0"/>
                  </a:moveTo>
                  <a:lnTo>
                    <a:pt x="1024" y="19"/>
                  </a:lnTo>
                  <a:lnTo>
                    <a:pt x="1031" y="26"/>
                  </a:lnTo>
                  <a:lnTo>
                    <a:pt x="1031" y="77"/>
                  </a:lnTo>
                  <a:lnTo>
                    <a:pt x="1031" y="154"/>
                  </a:lnTo>
                  <a:lnTo>
                    <a:pt x="1031" y="173"/>
                  </a:lnTo>
                  <a:lnTo>
                    <a:pt x="1031" y="397"/>
                  </a:lnTo>
                  <a:lnTo>
                    <a:pt x="1024" y="493"/>
                  </a:lnTo>
                  <a:lnTo>
                    <a:pt x="1031" y="519"/>
                  </a:lnTo>
                  <a:lnTo>
                    <a:pt x="1024" y="627"/>
                  </a:lnTo>
                  <a:lnTo>
                    <a:pt x="1024" y="647"/>
                  </a:lnTo>
                  <a:lnTo>
                    <a:pt x="1031" y="659"/>
                  </a:lnTo>
                  <a:lnTo>
                    <a:pt x="1031" y="672"/>
                  </a:lnTo>
                  <a:lnTo>
                    <a:pt x="1044" y="691"/>
                  </a:lnTo>
                  <a:lnTo>
                    <a:pt x="1044" y="704"/>
                  </a:lnTo>
                  <a:lnTo>
                    <a:pt x="1044" y="736"/>
                  </a:lnTo>
                  <a:lnTo>
                    <a:pt x="1044" y="755"/>
                  </a:lnTo>
                  <a:lnTo>
                    <a:pt x="1050" y="768"/>
                  </a:lnTo>
                  <a:lnTo>
                    <a:pt x="1050" y="781"/>
                  </a:lnTo>
                  <a:lnTo>
                    <a:pt x="1056" y="781"/>
                  </a:lnTo>
                  <a:lnTo>
                    <a:pt x="1063" y="787"/>
                  </a:lnTo>
                  <a:lnTo>
                    <a:pt x="1069" y="794"/>
                  </a:lnTo>
                  <a:lnTo>
                    <a:pt x="1069" y="800"/>
                  </a:lnTo>
                  <a:lnTo>
                    <a:pt x="1044" y="800"/>
                  </a:lnTo>
                  <a:lnTo>
                    <a:pt x="1037" y="813"/>
                  </a:lnTo>
                  <a:lnTo>
                    <a:pt x="1037" y="839"/>
                  </a:lnTo>
                  <a:lnTo>
                    <a:pt x="1031" y="871"/>
                  </a:lnTo>
                  <a:lnTo>
                    <a:pt x="1031" y="890"/>
                  </a:lnTo>
                  <a:lnTo>
                    <a:pt x="1031" y="922"/>
                  </a:lnTo>
                  <a:lnTo>
                    <a:pt x="1031" y="1050"/>
                  </a:lnTo>
                  <a:lnTo>
                    <a:pt x="1037" y="1261"/>
                  </a:lnTo>
                  <a:lnTo>
                    <a:pt x="1031" y="1261"/>
                  </a:lnTo>
                  <a:lnTo>
                    <a:pt x="1005" y="1261"/>
                  </a:lnTo>
                  <a:lnTo>
                    <a:pt x="986" y="1261"/>
                  </a:lnTo>
                  <a:lnTo>
                    <a:pt x="986" y="1255"/>
                  </a:lnTo>
                  <a:lnTo>
                    <a:pt x="960" y="1255"/>
                  </a:lnTo>
                  <a:lnTo>
                    <a:pt x="960" y="1261"/>
                  </a:lnTo>
                  <a:lnTo>
                    <a:pt x="960" y="1268"/>
                  </a:lnTo>
                  <a:lnTo>
                    <a:pt x="960" y="1274"/>
                  </a:lnTo>
                  <a:lnTo>
                    <a:pt x="960" y="1280"/>
                  </a:lnTo>
                  <a:lnTo>
                    <a:pt x="960" y="1287"/>
                  </a:lnTo>
                  <a:lnTo>
                    <a:pt x="967" y="1287"/>
                  </a:lnTo>
                  <a:lnTo>
                    <a:pt x="967" y="1293"/>
                  </a:lnTo>
                  <a:lnTo>
                    <a:pt x="967" y="1300"/>
                  </a:lnTo>
                  <a:lnTo>
                    <a:pt x="973" y="1300"/>
                  </a:lnTo>
                  <a:lnTo>
                    <a:pt x="973" y="1306"/>
                  </a:lnTo>
                  <a:lnTo>
                    <a:pt x="980" y="1306"/>
                  </a:lnTo>
                  <a:lnTo>
                    <a:pt x="980" y="1312"/>
                  </a:lnTo>
                  <a:lnTo>
                    <a:pt x="980" y="1319"/>
                  </a:lnTo>
                  <a:lnTo>
                    <a:pt x="973" y="1319"/>
                  </a:lnTo>
                  <a:lnTo>
                    <a:pt x="973" y="1325"/>
                  </a:lnTo>
                  <a:lnTo>
                    <a:pt x="967" y="1325"/>
                  </a:lnTo>
                  <a:lnTo>
                    <a:pt x="960" y="1325"/>
                  </a:lnTo>
                  <a:lnTo>
                    <a:pt x="954" y="1325"/>
                  </a:lnTo>
                  <a:lnTo>
                    <a:pt x="948" y="1332"/>
                  </a:lnTo>
                  <a:lnTo>
                    <a:pt x="948" y="1338"/>
                  </a:lnTo>
                  <a:lnTo>
                    <a:pt x="941" y="1344"/>
                  </a:lnTo>
                  <a:lnTo>
                    <a:pt x="941" y="1351"/>
                  </a:lnTo>
                  <a:lnTo>
                    <a:pt x="941" y="1357"/>
                  </a:lnTo>
                  <a:lnTo>
                    <a:pt x="935" y="1364"/>
                  </a:lnTo>
                  <a:lnTo>
                    <a:pt x="928" y="1364"/>
                  </a:lnTo>
                  <a:lnTo>
                    <a:pt x="928" y="1370"/>
                  </a:lnTo>
                  <a:lnTo>
                    <a:pt x="922" y="1370"/>
                  </a:lnTo>
                  <a:lnTo>
                    <a:pt x="915" y="1370"/>
                  </a:lnTo>
                  <a:lnTo>
                    <a:pt x="909" y="1376"/>
                  </a:lnTo>
                  <a:lnTo>
                    <a:pt x="903" y="1376"/>
                  </a:lnTo>
                  <a:lnTo>
                    <a:pt x="896" y="1383"/>
                  </a:lnTo>
                  <a:lnTo>
                    <a:pt x="896" y="1389"/>
                  </a:lnTo>
                  <a:lnTo>
                    <a:pt x="890" y="1396"/>
                  </a:lnTo>
                  <a:lnTo>
                    <a:pt x="883" y="1396"/>
                  </a:lnTo>
                  <a:lnTo>
                    <a:pt x="877" y="1402"/>
                  </a:lnTo>
                  <a:lnTo>
                    <a:pt x="871" y="1408"/>
                  </a:lnTo>
                  <a:lnTo>
                    <a:pt x="858" y="1415"/>
                  </a:lnTo>
                  <a:lnTo>
                    <a:pt x="851" y="1415"/>
                  </a:lnTo>
                  <a:lnTo>
                    <a:pt x="845" y="1421"/>
                  </a:lnTo>
                  <a:lnTo>
                    <a:pt x="839" y="1421"/>
                  </a:lnTo>
                  <a:lnTo>
                    <a:pt x="826" y="1421"/>
                  </a:lnTo>
                  <a:lnTo>
                    <a:pt x="819" y="1428"/>
                  </a:lnTo>
                  <a:lnTo>
                    <a:pt x="813" y="1428"/>
                  </a:lnTo>
                  <a:lnTo>
                    <a:pt x="807" y="1428"/>
                  </a:lnTo>
                  <a:lnTo>
                    <a:pt x="794" y="1434"/>
                  </a:lnTo>
                  <a:lnTo>
                    <a:pt x="781" y="1434"/>
                  </a:lnTo>
                  <a:lnTo>
                    <a:pt x="775" y="1440"/>
                  </a:lnTo>
                  <a:lnTo>
                    <a:pt x="762" y="1440"/>
                  </a:lnTo>
                  <a:lnTo>
                    <a:pt x="749" y="1447"/>
                  </a:lnTo>
                  <a:lnTo>
                    <a:pt x="730" y="1453"/>
                  </a:lnTo>
                  <a:lnTo>
                    <a:pt x="723" y="1460"/>
                  </a:lnTo>
                  <a:lnTo>
                    <a:pt x="704" y="1472"/>
                  </a:lnTo>
                  <a:lnTo>
                    <a:pt x="691" y="1485"/>
                  </a:lnTo>
                  <a:lnTo>
                    <a:pt x="679" y="1492"/>
                  </a:lnTo>
                  <a:lnTo>
                    <a:pt x="666" y="1498"/>
                  </a:lnTo>
                  <a:lnTo>
                    <a:pt x="653" y="1498"/>
                  </a:lnTo>
                  <a:lnTo>
                    <a:pt x="647" y="1492"/>
                  </a:lnTo>
                  <a:lnTo>
                    <a:pt x="640" y="1485"/>
                  </a:lnTo>
                  <a:lnTo>
                    <a:pt x="634" y="1479"/>
                  </a:lnTo>
                  <a:lnTo>
                    <a:pt x="627" y="1472"/>
                  </a:lnTo>
                  <a:lnTo>
                    <a:pt x="621" y="1466"/>
                  </a:lnTo>
                  <a:lnTo>
                    <a:pt x="615" y="1466"/>
                  </a:lnTo>
                  <a:lnTo>
                    <a:pt x="608" y="1466"/>
                  </a:lnTo>
                  <a:lnTo>
                    <a:pt x="608" y="1460"/>
                  </a:lnTo>
                  <a:lnTo>
                    <a:pt x="602" y="1460"/>
                  </a:lnTo>
                  <a:lnTo>
                    <a:pt x="595" y="1453"/>
                  </a:lnTo>
                  <a:lnTo>
                    <a:pt x="595" y="1447"/>
                  </a:lnTo>
                  <a:lnTo>
                    <a:pt x="589" y="1447"/>
                  </a:lnTo>
                  <a:lnTo>
                    <a:pt x="583" y="1447"/>
                  </a:lnTo>
                  <a:lnTo>
                    <a:pt x="583" y="1440"/>
                  </a:lnTo>
                  <a:lnTo>
                    <a:pt x="576" y="1440"/>
                  </a:lnTo>
                  <a:lnTo>
                    <a:pt x="570" y="1440"/>
                  </a:lnTo>
                  <a:lnTo>
                    <a:pt x="570" y="1434"/>
                  </a:lnTo>
                  <a:lnTo>
                    <a:pt x="563" y="1434"/>
                  </a:lnTo>
                  <a:lnTo>
                    <a:pt x="557" y="1428"/>
                  </a:lnTo>
                  <a:lnTo>
                    <a:pt x="550" y="1428"/>
                  </a:lnTo>
                  <a:lnTo>
                    <a:pt x="544" y="1428"/>
                  </a:lnTo>
                  <a:lnTo>
                    <a:pt x="544" y="1421"/>
                  </a:lnTo>
                  <a:lnTo>
                    <a:pt x="550" y="1421"/>
                  </a:lnTo>
                  <a:lnTo>
                    <a:pt x="550" y="1415"/>
                  </a:lnTo>
                  <a:lnTo>
                    <a:pt x="544" y="1415"/>
                  </a:lnTo>
                  <a:lnTo>
                    <a:pt x="531" y="1415"/>
                  </a:lnTo>
                  <a:lnTo>
                    <a:pt x="525" y="1415"/>
                  </a:lnTo>
                  <a:lnTo>
                    <a:pt x="518" y="1415"/>
                  </a:lnTo>
                  <a:lnTo>
                    <a:pt x="512" y="1415"/>
                  </a:lnTo>
                  <a:lnTo>
                    <a:pt x="506" y="1415"/>
                  </a:lnTo>
                  <a:lnTo>
                    <a:pt x="493" y="1415"/>
                  </a:lnTo>
                  <a:lnTo>
                    <a:pt x="448" y="1415"/>
                  </a:lnTo>
                  <a:lnTo>
                    <a:pt x="397" y="1408"/>
                  </a:lnTo>
                  <a:lnTo>
                    <a:pt x="346" y="1408"/>
                  </a:lnTo>
                  <a:lnTo>
                    <a:pt x="346" y="1447"/>
                  </a:lnTo>
                  <a:lnTo>
                    <a:pt x="346" y="1466"/>
                  </a:lnTo>
                  <a:lnTo>
                    <a:pt x="346" y="1479"/>
                  </a:lnTo>
                  <a:lnTo>
                    <a:pt x="352" y="1492"/>
                  </a:lnTo>
                  <a:lnTo>
                    <a:pt x="346" y="1504"/>
                  </a:lnTo>
                  <a:lnTo>
                    <a:pt x="346" y="1517"/>
                  </a:lnTo>
                  <a:lnTo>
                    <a:pt x="346" y="1524"/>
                  </a:lnTo>
                  <a:lnTo>
                    <a:pt x="346" y="1530"/>
                  </a:lnTo>
                  <a:lnTo>
                    <a:pt x="346" y="1536"/>
                  </a:lnTo>
                  <a:lnTo>
                    <a:pt x="339" y="1556"/>
                  </a:lnTo>
                  <a:lnTo>
                    <a:pt x="333" y="1556"/>
                  </a:lnTo>
                  <a:lnTo>
                    <a:pt x="333" y="1562"/>
                  </a:lnTo>
                  <a:lnTo>
                    <a:pt x="326" y="1569"/>
                  </a:lnTo>
                  <a:lnTo>
                    <a:pt x="326" y="1581"/>
                  </a:lnTo>
                  <a:lnTo>
                    <a:pt x="320" y="1588"/>
                  </a:lnTo>
                  <a:lnTo>
                    <a:pt x="314" y="1594"/>
                  </a:lnTo>
                  <a:lnTo>
                    <a:pt x="307" y="1601"/>
                  </a:lnTo>
                  <a:lnTo>
                    <a:pt x="294" y="1620"/>
                  </a:lnTo>
                  <a:lnTo>
                    <a:pt x="288" y="1626"/>
                  </a:lnTo>
                  <a:lnTo>
                    <a:pt x="275" y="1639"/>
                  </a:lnTo>
                  <a:lnTo>
                    <a:pt x="269" y="1645"/>
                  </a:lnTo>
                  <a:lnTo>
                    <a:pt x="256" y="1658"/>
                  </a:lnTo>
                  <a:lnTo>
                    <a:pt x="250" y="1665"/>
                  </a:lnTo>
                  <a:lnTo>
                    <a:pt x="237" y="1671"/>
                  </a:lnTo>
                  <a:lnTo>
                    <a:pt x="224" y="1671"/>
                  </a:lnTo>
                  <a:lnTo>
                    <a:pt x="205" y="1677"/>
                  </a:lnTo>
                  <a:lnTo>
                    <a:pt x="192" y="1677"/>
                  </a:lnTo>
                  <a:lnTo>
                    <a:pt x="185" y="1684"/>
                  </a:lnTo>
                  <a:lnTo>
                    <a:pt x="185" y="1677"/>
                  </a:lnTo>
                  <a:lnTo>
                    <a:pt x="192" y="1671"/>
                  </a:lnTo>
                  <a:lnTo>
                    <a:pt x="198" y="1665"/>
                  </a:lnTo>
                  <a:lnTo>
                    <a:pt x="205" y="1665"/>
                  </a:lnTo>
                  <a:lnTo>
                    <a:pt x="205" y="1658"/>
                  </a:lnTo>
                  <a:lnTo>
                    <a:pt x="211" y="1652"/>
                  </a:lnTo>
                  <a:lnTo>
                    <a:pt x="211" y="1645"/>
                  </a:lnTo>
                  <a:lnTo>
                    <a:pt x="211" y="1639"/>
                  </a:lnTo>
                  <a:lnTo>
                    <a:pt x="205" y="1639"/>
                  </a:lnTo>
                  <a:lnTo>
                    <a:pt x="205" y="1633"/>
                  </a:lnTo>
                  <a:lnTo>
                    <a:pt x="198" y="1633"/>
                  </a:lnTo>
                  <a:lnTo>
                    <a:pt x="192" y="1633"/>
                  </a:lnTo>
                  <a:lnTo>
                    <a:pt x="185" y="1633"/>
                  </a:lnTo>
                  <a:lnTo>
                    <a:pt x="179" y="1633"/>
                  </a:lnTo>
                  <a:lnTo>
                    <a:pt x="173" y="1633"/>
                  </a:lnTo>
                  <a:lnTo>
                    <a:pt x="166" y="1633"/>
                  </a:lnTo>
                  <a:lnTo>
                    <a:pt x="160" y="1633"/>
                  </a:lnTo>
                  <a:lnTo>
                    <a:pt x="153" y="1633"/>
                  </a:lnTo>
                  <a:lnTo>
                    <a:pt x="153" y="1626"/>
                  </a:lnTo>
                  <a:lnTo>
                    <a:pt x="160" y="1626"/>
                  </a:lnTo>
                  <a:lnTo>
                    <a:pt x="160" y="1620"/>
                  </a:lnTo>
                  <a:lnTo>
                    <a:pt x="153" y="1620"/>
                  </a:lnTo>
                  <a:lnTo>
                    <a:pt x="153" y="1613"/>
                  </a:lnTo>
                  <a:lnTo>
                    <a:pt x="147" y="1613"/>
                  </a:lnTo>
                  <a:lnTo>
                    <a:pt x="147" y="1607"/>
                  </a:lnTo>
                  <a:lnTo>
                    <a:pt x="147" y="1613"/>
                  </a:lnTo>
                  <a:lnTo>
                    <a:pt x="141" y="1613"/>
                  </a:lnTo>
                  <a:lnTo>
                    <a:pt x="141" y="1620"/>
                  </a:lnTo>
                  <a:lnTo>
                    <a:pt x="134" y="1620"/>
                  </a:lnTo>
                  <a:lnTo>
                    <a:pt x="134" y="1613"/>
                  </a:lnTo>
                  <a:lnTo>
                    <a:pt x="128" y="1613"/>
                  </a:lnTo>
                  <a:lnTo>
                    <a:pt x="128" y="1607"/>
                  </a:lnTo>
                  <a:lnTo>
                    <a:pt x="121" y="1601"/>
                  </a:lnTo>
                  <a:lnTo>
                    <a:pt x="121" y="1594"/>
                  </a:lnTo>
                  <a:lnTo>
                    <a:pt x="115" y="1594"/>
                  </a:lnTo>
                  <a:lnTo>
                    <a:pt x="115" y="1588"/>
                  </a:lnTo>
                  <a:lnTo>
                    <a:pt x="115" y="1581"/>
                  </a:lnTo>
                  <a:lnTo>
                    <a:pt x="115" y="1575"/>
                  </a:lnTo>
                  <a:lnTo>
                    <a:pt x="115" y="1569"/>
                  </a:lnTo>
                  <a:lnTo>
                    <a:pt x="115" y="1562"/>
                  </a:lnTo>
                  <a:lnTo>
                    <a:pt x="121" y="1562"/>
                  </a:lnTo>
                  <a:lnTo>
                    <a:pt x="121" y="1556"/>
                  </a:lnTo>
                  <a:lnTo>
                    <a:pt x="121" y="1549"/>
                  </a:lnTo>
                  <a:lnTo>
                    <a:pt x="121" y="1543"/>
                  </a:lnTo>
                  <a:lnTo>
                    <a:pt x="121" y="1536"/>
                  </a:lnTo>
                  <a:lnTo>
                    <a:pt x="121" y="1530"/>
                  </a:lnTo>
                  <a:lnTo>
                    <a:pt x="121" y="1524"/>
                  </a:lnTo>
                  <a:lnTo>
                    <a:pt x="121" y="1517"/>
                  </a:lnTo>
                  <a:lnTo>
                    <a:pt x="121" y="1511"/>
                  </a:lnTo>
                  <a:lnTo>
                    <a:pt x="121" y="1504"/>
                  </a:lnTo>
                  <a:lnTo>
                    <a:pt x="121" y="1498"/>
                  </a:lnTo>
                  <a:lnTo>
                    <a:pt x="121" y="1492"/>
                  </a:lnTo>
                  <a:lnTo>
                    <a:pt x="115" y="1492"/>
                  </a:lnTo>
                  <a:lnTo>
                    <a:pt x="115" y="1485"/>
                  </a:lnTo>
                  <a:lnTo>
                    <a:pt x="109" y="1485"/>
                  </a:lnTo>
                  <a:lnTo>
                    <a:pt x="102" y="1485"/>
                  </a:lnTo>
                  <a:lnTo>
                    <a:pt x="96" y="1479"/>
                  </a:lnTo>
                  <a:lnTo>
                    <a:pt x="96" y="1485"/>
                  </a:lnTo>
                  <a:lnTo>
                    <a:pt x="89" y="1485"/>
                  </a:lnTo>
                  <a:lnTo>
                    <a:pt x="83" y="1485"/>
                  </a:lnTo>
                  <a:lnTo>
                    <a:pt x="83" y="1479"/>
                  </a:lnTo>
                  <a:lnTo>
                    <a:pt x="77" y="1479"/>
                  </a:lnTo>
                  <a:lnTo>
                    <a:pt x="70" y="1479"/>
                  </a:lnTo>
                  <a:lnTo>
                    <a:pt x="70" y="1472"/>
                  </a:lnTo>
                  <a:lnTo>
                    <a:pt x="64" y="1472"/>
                  </a:lnTo>
                  <a:lnTo>
                    <a:pt x="57" y="1472"/>
                  </a:lnTo>
                  <a:lnTo>
                    <a:pt x="57" y="1466"/>
                  </a:lnTo>
                  <a:lnTo>
                    <a:pt x="57" y="1460"/>
                  </a:lnTo>
                  <a:lnTo>
                    <a:pt x="51" y="1453"/>
                  </a:lnTo>
                  <a:lnTo>
                    <a:pt x="51" y="1447"/>
                  </a:lnTo>
                  <a:lnTo>
                    <a:pt x="51" y="1440"/>
                  </a:lnTo>
                  <a:lnTo>
                    <a:pt x="57" y="1440"/>
                  </a:lnTo>
                  <a:lnTo>
                    <a:pt x="57" y="1434"/>
                  </a:lnTo>
                  <a:lnTo>
                    <a:pt x="51" y="1428"/>
                  </a:lnTo>
                  <a:lnTo>
                    <a:pt x="45" y="1421"/>
                  </a:lnTo>
                  <a:lnTo>
                    <a:pt x="45" y="1415"/>
                  </a:lnTo>
                  <a:lnTo>
                    <a:pt x="38" y="1408"/>
                  </a:lnTo>
                  <a:lnTo>
                    <a:pt x="32" y="1408"/>
                  </a:lnTo>
                  <a:lnTo>
                    <a:pt x="25" y="1408"/>
                  </a:lnTo>
                  <a:lnTo>
                    <a:pt x="25" y="1415"/>
                  </a:lnTo>
                  <a:lnTo>
                    <a:pt x="19" y="1415"/>
                  </a:lnTo>
                  <a:lnTo>
                    <a:pt x="19" y="1408"/>
                  </a:lnTo>
                  <a:lnTo>
                    <a:pt x="13" y="1408"/>
                  </a:lnTo>
                  <a:lnTo>
                    <a:pt x="19" y="1402"/>
                  </a:lnTo>
                  <a:lnTo>
                    <a:pt x="19" y="1396"/>
                  </a:lnTo>
                  <a:lnTo>
                    <a:pt x="19" y="1389"/>
                  </a:lnTo>
                  <a:lnTo>
                    <a:pt x="19" y="1383"/>
                  </a:lnTo>
                  <a:lnTo>
                    <a:pt x="25" y="1383"/>
                  </a:lnTo>
                  <a:lnTo>
                    <a:pt x="25" y="1376"/>
                  </a:lnTo>
                  <a:lnTo>
                    <a:pt x="25" y="1370"/>
                  </a:lnTo>
                  <a:lnTo>
                    <a:pt x="32" y="1364"/>
                  </a:lnTo>
                  <a:lnTo>
                    <a:pt x="38" y="1364"/>
                  </a:lnTo>
                  <a:lnTo>
                    <a:pt x="38" y="1357"/>
                  </a:lnTo>
                  <a:lnTo>
                    <a:pt x="45" y="1351"/>
                  </a:lnTo>
                  <a:lnTo>
                    <a:pt x="45" y="1344"/>
                  </a:lnTo>
                  <a:lnTo>
                    <a:pt x="45" y="1338"/>
                  </a:lnTo>
                  <a:lnTo>
                    <a:pt x="45" y="1325"/>
                  </a:lnTo>
                  <a:lnTo>
                    <a:pt x="45" y="1319"/>
                  </a:lnTo>
                  <a:lnTo>
                    <a:pt x="38" y="1319"/>
                  </a:lnTo>
                  <a:lnTo>
                    <a:pt x="32" y="1319"/>
                  </a:lnTo>
                  <a:lnTo>
                    <a:pt x="32" y="1312"/>
                  </a:lnTo>
                  <a:lnTo>
                    <a:pt x="25" y="1312"/>
                  </a:lnTo>
                  <a:lnTo>
                    <a:pt x="19" y="1312"/>
                  </a:lnTo>
                  <a:lnTo>
                    <a:pt x="13" y="1312"/>
                  </a:lnTo>
                  <a:lnTo>
                    <a:pt x="13" y="1306"/>
                  </a:lnTo>
                  <a:lnTo>
                    <a:pt x="6" y="1306"/>
                  </a:lnTo>
                  <a:lnTo>
                    <a:pt x="6" y="1300"/>
                  </a:lnTo>
                  <a:lnTo>
                    <a:pt x="6" y="1293"/>
                  </a:lnTo>
                  <a:lnTo>
                    <a:pt x="6" y="1287"/>
                  </a:lnTo>
                  <a:lnTo>
                    <a:pt x="6" y="1280"/>
                  </a:lnTo>
                  <a:lnTo>
                    <a:pt x="13" y="1280"/>
                  </a:lnTo>
                  <a:lnTo>
                    <a:pt x="13" y="1274"/>
                  </a:lnTo>
                  <a:lnTo>
                    <a:pt x="19" y="1274"/>
                  </a:lnTo>
                  <a:lnTo>
                    <a:pt x="25" y="1268"/>
                  </a:lnTo>
                  <a:lnTo>
                    <a:pt x="32" y="1261"/>
                  </a:lnTo>
                  <a:lnTo>
                    <a:pt x="38" y="1261"/>
                  </a:lnTo>
                  <a:lnTo>
                    <a:pt x="45" y="1261"/>
                  </a:lnTo>
                  <a:lnTo>
                    <a:pt x="51" y="1261"/>
                  </a:lnTo>
                  <a:lnTo>
                    <a:pt x="57" y="1261"/>
                  </a:lnTo>
                  <a:lnTo>
                    <a:pt x="64" y="1261"/>
                  </a:lnTo>
                  <a:lnTo>
                    <a:pt x="70" y="1255"/>
                  </a:lnTo>
                  <a:lnTo>
                    <a:pt x="70" y="1248"/>
                  </a:lnTo>
                  <a:lnTo>
                    <a:pt x="77" y="1248"/>
                  </a:lnTo>
                  <a:lnTo>
                    <a:pt x="77" y="1242"/>
                  </a:lnTo>
                  <a:lnTo>
                    <a:pt x="83" y="1236"/>
                  </a:lnTo>
                  <a:lnTo>
                    <a:pt x="83" y="1229"/>
                  </a:lnTo>
                  <a:lnTo>
                    <a:pt x="77" y="1223"/>
                  </a:lnTo>
                  <a:lnTo>
                    <a:pt x="77" y="1216"/>
                  </a:lnTo>
                  <a:lnTo>
                    <a:pt x="77" y="1210"/>
                  </a:lnTo>
                  <a:lnTo>
                    <a:pt x="77" y="1204"/>
                  </a:lnTo>
                  <a:lnTo>
                    <a:pt x="77" y="1197"/>
                  </a:lnTo>
                  <a:lnTo>
                    <a:pt x="83" y="1197"/>
                  </a:lnTo>
                  <a:lnTo>
                    <a:pt x="83" y="1191"/>
                  </a:lnTo>
                  <a:lnTo>
                    <a:pt x="89" y="1184"/>
                  </a:lnTo>
                  <a:lnTo>
                    <a:pt x="89" y="1178"/>
                  </a:lnTo>
                  <a:lnTo>
                    <a:pt x="96" y="1172"/>
                  </a:lnTo>
                  <a:lnTo>
                    <a:pt x="96" y="1165"/>
                  </a:lnTo>
                  <a:lnTo>
                    <a:pt x="96" y="1159"/>
                  </a:lnTo>
                  <a:lnTo>
                    <a:pt x="89" y="1159"/>
                  </a:lnTo>
                  <a:lnTo>
                    <a:pt x="83" y="1159"/>
                  </a:lnTo>
                  <a:lnTo>
                    <a:pt x="77" y="1152"/>
                  </a:lnTo>
                  <a:lnTo>
                    <a:pt x="77" y="1146"/>
                  </a:lnTo>
                  <a:lnTo>
                    <a:pt x="77" y="1133"/>
                  </a:lnTo>
                  <a:lnTo>
                    <a:pt x="83" y="1127"/>
                  </a:lnTo>
                  <a:lnTo>
                    <a:pt x="89" y="1114"/>
                  </a:lnTo>
                  <a:lnTo>
                    <a:pt x="89" y="1108"/>
                  </a:lnTo>
                  <a:lnTo>
                    <a:pt x="96" y="1108"/>
                  </a:lnTo>
                  <a:lnTo>
                    <a:pt x="96" y="1101"/>
                  </a:lnTo>
                  <a:lnTo>
                    <a:pt x="96" y="1095"/>
                  </a:lnTo>
                  <a:lnTo>
                    <a:pt x="102" y="1095"/>
                  </a:lnTo>
                  <a:lnTo>
                    <a:pt x="102" y="1088"/>
                  </a:lnTo>
                  <a:lnTo>
                    <a:pt x="109" y="1088"/>
                  </a:lnTo>
                  <a:lnTo>
                    <a:pt x="109" y="1082"/>
                  </a:lnTo>
                  <a:lnTo>
                    <a:pt x="109" y="1076"/>
                  </a:lnTo>
                  <a:lnTo>
                    <a:pt x="115" y="1069"/>
                  </a:lnTo>
                  <a:lnTo>
                    <a:pt x="115" y="1056"/>
                  </a:lnTo>
                  <a:lnTo>
                    <a:pt x="115" y="1044"/>
                  </a:lnTo>
                  <a:lnTo>
                    <a:pt x="115" y="1031"/>
                  </a:lnTo>
                  <a:lnTo>
                    <a:pt x="121" y="1024"/>
                  </a:lnTo>
                  <a:lnTo>
                    <a:pt x="121" y="1018"/>
                  </a:lnTo>
                  <a:lnTo>
                    <a:pt x="121" y="999"/>
                  </a:lnTo>
                  <a:lnTo>
                    <a:pt x="128" y="999"/>
                  </a:lnTo>
                  <a:lnTo>
                    <a:pt x="128" y="992"/>
                  </a:lnTo>
                  <a:lnTo>
                    <a:pt x="134" y="986"/>
                  </a:lnTo>
                  <a:lnTo>
                    <a:pt x="134" y="980"/>
                  </a:lnTo>
                  <a:lnTo>
                    <a:pt x="134" y="973"/>
                  </a:lnTo>
                  <a:lnTo>
                    <a:pt x="134" y="967"/>
                  </a:lnTo>
                  <a:lnTo>
                    <a:pt x="134" y="960"/>
                  </a:lnTo>
                  <a:lnTo>
                    <a:pt x="134" y="954"/>
                  </a:lnTo>
                  <a:lnTo>
                    <a:pt x="128" y="948"/>
                  </a:lnTo>
                  <a:lnTo>
                    <a:pt x="128" y="941"/>
                  </a:lnTo>
                  <a:lnTo>
                    <a:pt x="128" y="935"/>
                  </a:lnTo>
                  <a:lnTo>
                    <a:pt x="128" y="928"/>
                  </a:lnTo>
                  <a:lnTo>
                    <a:pt x="121" y="928"/>
                  </a:lnTo>
                  <a:lnTo>
                    <a:pt x="121" y="922"/>
                  </a:lnTo>
                  <a:lnTo>
                    <a:pt x="121" y="915"/>
                  </a:lnTo>
                  <a:lnTo>
                    <a:pt x="128" y="915"/>
                  </a:lnTo>
                  <a:lnTo>
                    <a:pt x="128" y="909"/>
                  </a:lnTo>
                  <a:lnTo>
                    <a:pt x="121" y="909"/>
                  </a:lnTo>
                  <a:lnTo>
                    <a:pt x="121" y="903"/>
                  </a:lnTo>
                  <a:lnTo>
                    <a:pt x="121" y="896"/>
                  </a:lnTo>
                  <a:lnTo>
                    <a:pt x="128" y="896"/>
                  </a:lnTo>
                  <a:lnTo>
                    <a:pt x="121" y="890"/>
                  </a:lnTo>
                  <a:lnTo>
                    <a:pt x="115" y="890"/>
                  </a:lnTo>
                  <a:lnTo>
                    <a:pt x="109" y="890"/>
                  </a:lnTo>
                  <a:lnTo>
                    <a:pt x="102" y="890"/>
                  </a:lnTo>
                  <a:lnTo>
                    <a:pt x="102" y="883"/>
                  </a:lnTo>
                  <a:lnTo>
                    <a:pt x="96" y="883"/>
                  </a:lnTo>
                  <a:lnTo>
                    <a:pt x="89" y="890"/>
                  </a:lnTo>
                  <a:lnTo>
                    <a:pt x="77" y="890"/>
                  </a:lnTo>
                  <a:lnTo>
                    <a:pt x="70" y="896"/>
                  </a:lnTo>
                  <a:lnTo>
                    <a:pt x="64" y="896"/>
                  </a:lnTo>
                  <a:lnTo>
                    <a:pt x="57" y="896"/>
                  </a:lnTo>
                  <a:lnTo>
                    <a:pt x="51" y="890"/>
                  </a:lnTo>
                  <a:lnTo>
                    <a:pt x="38" y="883"/>
                  </a:lnTo>
                  <a:lnTo>
                    <a:pt x="32" y="877"/>
                  </a:lnTo>
                  <a:lnTo>
                    <a:pt x="25" y="871"/>
                  </a:lnTo>
                  <a:lnTo>
                    <a:pt x="25" y="864"/>
                  </a:lnTo>
                  <a:lnTo>
                    <a:pt x="25" y="858"/>
                  </a:lnTo>
                  <a:lnTo>
                    <a:pt x="19" y="851"/>
                  </a:lnTo>
                  <a:lnTo>
                    <a:pt x="19" y="845"/>
                  </a:lnTo>
                  <a:lnTo>
                    <a:pt x="19" y="839"/>
                  </a:lnTo>
                  <a:lnTo>
                    <a:pt x="13" y="839"/>
                  </a:lnTo>
                  <a:lnTo>
                    <a:pt x="6" y="839"/>
                  </a:lnTo>
                  <a:lnTo>
                    <a:pt x="0" y="832"/>
                  </a:lnTo>
                  <a:lnTo>
                    <a:pt x="6" y="826"/>
                  </a:lnTo>
                  <a:lnTo>
                    <a:pt x="13" y="826"/>
                  </a:lnTo>
                  <a:lnTo>
                    <a:pt x="13" y="819"/>
                  </a:lnTo>
                  <a:lnTo>
                    <a:pt x="13" y="813"/>
                  </a:lnTo>
                  <a:lnTo>
                    <a:pt x="13" y="807"/>
                  </a:lnTo>
                  <a:lnTo>
                    <a:pt x="13" y="800"/>
                  </a:lnTo>
                  <a:lnTo>
                    <a:pt x="13" y="794"/>
                  </a:lnTo>
                  <a:lnTo>
                    <a:pt x="6" y="787"/>
                  </a:lnTo>
                  <a:lnTo>
                    <a:pt x="6" y="781"/>
                  </a:lnTo>
                  <a:lnTo>
                    <a:pt x="6" y="768"/>
                  </a:lnTo>
                  <a:lnTo>
                    <a:pt x="13" y="755"/>
                  </a:lnTo>
                  <a:lnTo>
                    <a:pt x="13" y="743"/>
                  </a:lnTo>
                  <a:lnTo>
                    <a:pt x="13" y="730"/>
                  </a:lnTo>
                  <a:lnTo>
                    <a:pt x="13" y="723"/>
                  </a:lnTo>
                  <a:lnTo>
                    <a:pt x="13" y="717"/>
                  </a:lnTo>
                  <a:lnTo>
                    <a:pt x="13" y="711"/>
                  </a:lnTo>
                  <a:lnTo>
                    <a:pt x="19" y="711"/>
                  </a:lnTo>
                  <a:lnTo>
                    <a:pt x="25" y="704"/>
                  </a:lnTo>
                  <a:lnTo>
                    <a:pt x="32" y="704"/>
                  </a:lnTo>
                  <a:lnTo>
                    <a:pt x="32" y="698"/>
                  </a:lnTo>
                  <a:lnTo>
                    <a:pt x="38" y="698"/>
                  </a:lnTo>
                  <a:lnTo>
                    <a:pt x="45" y="698"/>
                  </a:lnTo>
                  <a:lnTo>
                    <a:pt x="51" y="691"/>
                  </a:lnTo>
                  <a:lnTo>
                    <a:pt x="57" y="691"/>
                  </a:lnTo>
                  <a:lnTo>
                    <a:pt x="64" y="691"/>
                  </a:lnTo>
                  <a:lnTo>
                    <a:pt x="64" y="685"/>
                  </a:lnTo>
                  <a:lnTo>
                    <a:pt x="70" y="685"/>
                  </a:lnTo>
                  <a:lnTo>
                    <a:pt x="70" y="679"/>
                  </a:lnTo>
                  <a:lnTo>
                    <a:pt x="70" y="672"/>
                  </a:lnTo>
                  <a:lnTo>
                    <a:pt x="70" y="666"/>
                  </a:lnTo>
                  <a:lnTo>
                    <a:pt x="70" y="659"/>
                  </a:lnTo>
                  <a:lnTo>
                    <a:pt x="70" y="653"/>
                  </a:lnTo>
                  <a:lnTo>
                    <a:pt x="70" y="647"/>
                  </a:lnTo>
                  <a:lnTo>
                    <a:pt x="70" y="640"/>
                  </a:lnTo>
                  <a:lnTo>
                    <a:pt x="70" y="634"/>
                  </a:lnTo>
                  <a:lnTo>
                    <a:pt x="70" y="627"/>
                  </a:lnTo>
                  <a:lnTo>
                    <a:pt x="70" y="621"/>
                  </a:lnTo>
                  <a:lnTo>
                    <a:pt x="77" y="621"/>
                  </a:lnTo>
                  <a:lnTo>
                    <a:pt x="77" y="615"/>
                  </a:lnTo>
                  <a:lnTo>
                    <a:pt x="83" y="615"/>
                  </a:lnTo>
                  <a:lnTo>
                    <a:pt x="89" y="615"/>
                  </a:lnTo>
                  <a:lnTo>
                    <a:pt x="96" y="615"/>
                  </a:lnTo>
                  <a:lnTo>
                    <a:pt x="102" y="615"/>
                  </a:lnTo>
                  <a:lnTo>
                    <a:pt x="109" y="608"/>
                  </a:lnTo>
                  <a:lnTo>
                    <a:pt x="102" y="602"/>
                  </a:lnTo>
                  <a:lnTo>
                    <a:pt x="102" y="595"/>
                  </a:lnTo>
                  <a:lnTo>
                    <a:pt x="102" y="589"/>
                  </a:lnTo>
                  <a:lnTo>
                    <a:pt x="102" y="583"/>
                  </a:lnTo>
                  <a:lnTo>
                    <a:pt x="102" y="576"/>
                  </a:lnTo>
                  <a:lnTo>
                    <a:pt x="96" y="576"/>
                  </a:lnTo>
                  <a:lnTo>
                    <a:pt x="96" y="570"/>
                  </a:lnTo>
                  <a:lnTo>
                    <a:pt x="96" y="563"/>
                  </a:lnTo>
                  <a:lnTo>
                    <a:pt x="102" y="557"/>
                  </a:lnTo>
                  <a:lnTo>
                    <a:pt x="109" y="557"/>
                  </a:lnTo>
                  <a:lnTo>
                    <a:pt x="115" y="557"/>
                  </a:lnTo>
                  <a:lnTo>
                    <a:pt x="115" y="551"/>
                  </a:lnTo>
                  <a:lnTo>
                    <a:pt x="115" y="544"/>
                  </a:lnTo>
                  <a:lnTo>
                    <a:pt x="109" y="544"/>
                  </a:lnTo>
                  <a:lnTo>
                    <a:pt x="109" y="538"/>
                  </a:lnTo>
                  <a:lnTo>
                    <a:pt x="109" y="531"/>
                  </a:lnTo>
                  <a:lnTo>
                    <a:pt x="102" y="525"/>
                  </a:lnTo>
                  <a:lnTo>
                    <a:pt x="102" y="512"/>
                  </a:lnTo>
                  <a:lnTo>
                    <a:pt x="102" y="506"/>
                  </a:lnTo>
                  <a:lnTo>
                    <a:pt x="102" y="499"/>
                  </a:lnTo>
                  <a:lnTo>
                    <a:pt x="102" y="493"/>
                  </a:lnTo>
                  <a:lnTo>
                    <a:pt x="102" y="487"/>
                  </a:lnTo>
                  <a:lnTo>
                    <a:pt x="102" y="480"/>
                  </a:lnTo>
                  <a:lnTo>
                    <a:pt x="109" y="474"/>
                  </a:lnTo>
                  <a:lnTo>
                    <a:pt x="109" y="467"/>
                  </a:lnTo>
                  <a:lnTo>
                    <a:pt x="109" y="461"/>
                  </a:lnTo>
                  <a:lnTo>
                    <a:pt x="109" y="455"/>
                  </a:lnTo>
                  <a:lnTo>
                    <a:pt x="102" y="455"/>
                  </a:lnTo>
                  <a:lnTo>
                    <a:pt x="102" y="448"/>
                  </a:lnTo>
                  <a:lnTo>
                    <a:pt x="102" y="442"/>
                  </a:lnTo>
                  <a:lnTo>
                    <a:pt x="102" y="435"/>
                  </a:lnTo>
                  <a:lnTo>
                    <a:pt x="115" y="435"/>
                  </a:lnTo>
                  <a:lnTo>
                    <a:pt x="121" y="435"/>
                  </a:lnTo>
                  <a:lnTo>
                    <a:pt x="121" y="429"/>
                  </a:lnTo>
                  <a:lnTo>
                    <a:pt x="128" y="429"/>
                  </a:lnTo>
                  <a:lnTo>
                    <a:pt x="134" y="429"/>
                  </a:lnTo>
                  <a:lnTo>
                    <a:pt x="141" y="435"/>
                  </a:lnTo>
                  <a:lnTo>
                    <a:pt x="147" y="435"/>
                  </a:lnTo>
                  <a:lnTo>
                    <a:pt x="153" y="435"/>
                  </a:lnTo>
                  <a:lnTo>
                    <a:pt x="160" y="429"/>
                  </a:lnTo>
                  <a:lnTo>
                    <a:pt x="166" y="429"/>
                  </a:lnTo>
                  <a:lnTo>
                    <a:pt x="166" y="423"/>
                  </a:lnTo>
                  <a:lnTo>
                    <a:pt x="173" y="416"/>
                  </a:lnTo>
                  <a:lnTo>
                    <a:pt x="179" y="416"/>
                  </a:lnTo>
                  <a:lnTo>
                    <a:pt x="179" y="410"/>
                  </a:lnTo>
                  <a:lnTo>
                    <a:pt x="185" y="410"/>
                  </a:lnTo>
                  <a:lnTo>
                    <a:pt x="185" y="403"/>
                  </a:lnTo>
                  <a:lnTo>
                    <a:pt x="192" y="403"/>
                  </a:lnTo>
                  <a:lnTo>
                    <a:pt x="198" y="403"/>
                  </a:lnTo>
                  <a:lnTo>
                    <a:pt x="205" y="403"/>
                  </a:lnTo>
                  <a:lnTo>
                    <a:pt x="218" y="397"/>
                  </a:lnTo>
                  <a:lnTo>
                    <a:pt x="230" y="397"/>
                  </a:lnTo>
                  <a:lnTo>
                    <a:pt x="250" y="391"/>
                  </a:lnTo>
                  <a:lnTo>
                    <a:pt x="262" y="384"/>
                  </a:lnTo>
                  <a:lnTo>
                    <a:pt x="269" y="378"/>
                  </a:lnTo>
                  <a:lnTo>
                    <a:pt x="269" y="371"/>
                  </a:lnTo>
                  <a:lnTo>
                    <a:pt x="275" y="371"/>
                  </a:lnTo>
                  <a:lnTo>
                    <a:pt x="282" y="371"/>
                  </a:lnTo>
                  <a:lnTo>
                    <a:pt x="288" y="378"/>
                  </a:lnTo>
                  <a:lnTo>
                    <a:pt x="294" y="378"/>
                  </a:lnTo>
                  <a:lnTo>
                    <a:pt x="294" y="371"/>
                  </a:lnTo>
                  <a:lnTo>
                    <a:pt x="294" y="365"/>
                  </a:lnTo>
                  <a:lnTo>
                    <a:pt x="301" y="365"/>
                  </a:lnTo>
                  <a:lnTo>
                    <a:pt x="307" y="365"/>
                  </a:lnTo>
                  <a:lnTo>
                    <a:pt x="314" y="371"/>
                  </a:lnTo>
                  <a:lnTo>
                    <a:pt x="320" y="378"/>
                  </a:lnTo>
                  <a:lnTo>
                    <a:pt x="333" y="378"/>
                  </a:lnTo>
                  <a:lnTo>
                    <a:pt x="339" y="378"/>
                  </a:lnTo>
                  <a:lnTo>
                    <a:pt x="346" y="371"/>
                  </a:lnTo>
                  <a:lnTo>
                    <a:pt x="352" y="371"/>
                  </a:lnTo>
                  <a:lnTo>
                    <a:pt x="352" y="365"/>
                  </a:lnTo>
                  <a:lnTo>
                    <a:pt x="358" y="365"/>
                  </a:lnTo>
                  <a:lnTo>
                    <a:pt x="365" y="365"/>
                  </a:lnTo>
                  <a:lnTo>
                    <a:pt x="371" y="365"/>
                  </a:lnTo>
                  <a:lnTo>
                    <a:pt x="378" y="365"/>
                  </a:lnTo>
                  <a:lnTo>
                    <a:pt x="384" y="365"/>
                  </a:lnTo>
                  <a:lnTo>
                    <a:pt x="390" y="365"/>
                  </a:lnTo>
                  <a:lnTo>
                    <a:pt x="397" y="365"/>
                  </a:lnTo>
                  <a:lnTo>
                    <a:pt x="403" y="359"/>
                  </a:lnTo>
                  <a:lnTo>
                    <a:pt x="410" y="359"/>
                  </a:lnTo>
                  <a:lnTo>
                    <a:pt x="416" y="359"/>
                  </a:lnTo>
                  <a:lnTo>
                    <a:pt x="416" y="352"/>
                  </a:lnTo>
                  <a:lnTo>
                    <a:pt x="416" y="359"/>
                  </a:lnTo>
                  <a:lnTo>
                    <a:pt x="422" y="359"/>
                  </a:lnTo>
                  <a:lnTo>
                    <a:pt x="429" y="365"/>
                  </a:lnTo>
                  <a:lnTo>
                    <a:pt x="435" y="365"/>
                  </a:lnTo>
                  <a:lnTo>
                    <a:pt x="442" y="365"/>
                  </a:lnTo>
                  <a:lnTo>
                    <a:pt x="454" y="365"/>
                  </a:lnTo>
                  <a:lnTo>
                    <a:pt x="461" y="365"/>
                  </a:lnTo>
                  <a:lnTo>
                    <a:pt x="461" y="371"/>
                  </a:lnTo>
                  <a:lnTo>
                    <a:pt x="467" y="371"/>
                  </a:lnTo>
                  <a:lnTo>
                    <a:pt x="474" y="378"/>
                  </a:lnTo>
                  <a:lnTo>
                    <a:pt x="480" y="378"/>
                  </a:lnTo>
                  <a:lnTo>
                    <a:pt x="480" y="384"/>
                  </a:lnTo>
                  <a:lnTo>
                    <a:pt x="486" y="384"/>
                  </a:lnTo>
                  <a:lnTo>
                    <a:pt x="486" y="378"/>
                  </a:lnTo>
                  <a:lnTo>
                    <a:pt x="493" y="371"/>
                  </a:lnTo>
                  <a:lnTo>
                    <a:pt x="499" y="371"/>
                  </a:lnTo>
                  <a:lnTo>
                    <a:pt x="512" y="371"/>
                  </a:lnTo>
                  <a:lnTo>
                    <a:pt x="518" y="371"/>
                  </a:lnTo>
                  <a:lnTo>
                    <a:pt x="525" y="371"/>
                  </a:lnTo>
                  <a:lnTo>
                    <a:pt x="531" y="371"/>
                  </a:lnTo>
                  <a:lnTo>
                    <a:pt x="538" y="371"/>
                  </a:lnTo>
                  <a:lnTo>
                    <a:pt x="544" y="371"/>
                  </a:lnTo>
                  <a:lnTo>
                    <a:pt x="550" y="365"/>
                  </a:lnTo>
                  <a:lnTo>
                    <a:pt x="557" y="365"/>
                  </a:lnTo>
                  <a:lnTo>
                    <a:pt x="563" y="365"/>
                  </a:lnTo>
                  <a:lnTo>
                    <a:pt x="570" y="365"/>
                  </a:lnTo>
                  <a:lnTo>
                    <a:pt x="576" y="365"/>
                  </a:lnTo>
                  <a:lnTo>
                    <a:pt x="589" y="359"/>
                  </a:lnTo>
                  <a:lnTo>
                    <a:pt x="595" y="359"/>
                  </a:lnTo>
                  <a:lnTo>
                    <a:pt x="602" y="359"/>
                  </a:lnTo>
                  <a:lnTo>
                    <a:pt x="608" y="359"/>
                  </a:lnTo>
                  <a:lnTo>
                    <a:pt x="608" y="352"/>
                  </a:lnTo>
                  <a:lnTo>
                    <a:pt x="615" y="352"/>
                  </a:lnTo>
                  <a:lnTo>
                    <a:pt x="615" y="346"/>
                  </a:lnTo>
                  <a:lnTo>
                    <a:pt x="621" y="346"/>
                  </a:lnTo>
                  <a:lnTo>
                    <a:pt x="621" y="339"/>
                  </a:lnTo>
                  <a:lnTo>
                    <a:pt x="627" y="339"/>
                  </a:lnTo>
                  <a:lnTo>
                    <a:pt x="634" y="339"/>
                  </a:lnTo>
                  <a:lnTo>
                    <a:pt x="634" y="333"/>
                  </a:lnTo>
                  <a:lnTo>
                    <a:pt x="640" y="333"/>
                  </a:lnTo>
                  <a:lnTo>
                    <a:pt x="647" y="333"/>
                  </a:lnTo>
                  <a:lnTo>
                    <a:pt x="653" y="326"/>
                  </a:lnTo>
                  <a:lnTo>
                    <a:pt x="653" y="320"/>
                  </a:lnTo>
                  <a:lnTo>
                    <a:pt x="659" y="320"/>
                  </a:lnTo>
                  <a:lnTo>
                    <a:pt x="659" y="314"/>
                  </a:lnTo>
                  <a:lnTo>
                    <a:pt x="666" y="314"/>
                  </a:lnTo>
                  <a:lnTo>
                    <a:pt x="672" y="314"/>
                  </a:lnTo>
                  <a:lnTo>
                    <a:pt x="672" y="307"/>
                  </a:lnTo>
                  <a:lnTo>
                    <a:pt x="672" y="301"/>
                  </a:lnTo>
                  <a:lnTo>
                    <a:pt x="679" y="301"/>
                  </a:lnTo>
                  <a:lnTo>
                    <a:pt x="685" y="294"/>
                  </a:lnTo>
                  <a:lnTo>
                    <a:pt x="685" y="288"/>
                  </a:lnTo>
                  <a:lnTo>
                    <a:pt x="685" y="282"/>
                  </a:lnTo>
                  <a:lnTo>
                    <a:pt x="685" y="275"/>
                  </a:lnTo>
                  <a:lnTo>
                    <a:pt x="691" y="275"/>
                  </a:lnTo>
                  <a:lnTo>
                    <a:pt x="691" y="269"/>
                  </a:lnTo>
                  <a:lnTo>
                    <a:pt x="691" y="262"/>
                  </a:lnTo>
                  <a:lnTo>
                    <a:pt x="691" y="256"/>
                  </a:lnTo>
                  <a:lnTo>
                    <a:pt x="685" y="256"/>
                  </a:lnTo>
                  <a:lnTo>
                    <a:pt x="685" y="250"/>
                  </a:lnTo>
                  <a:lnTo>
                    <a:pt x="691" y="243"/>
                  </a:lnTo>
                  <a:lnTo>
                    <a:pt x="685" y="237"/>
                  </a:lnTo>
                  <a:lnTo>
                    <a:pt x="685" y="230"/>
                  </a:lnTo>
                  <a:lnTo>
                    <a:pt x="691" y="230"/>
                  </a:lnTo>
                  <a:lnTo>
                    <a:pt x="691" y="224"/>
                  </a:lnTo>
                  <a:lnTo>
                    <a:pt x="691" y="218"/>
                  </a:lnTo>
                  <a:lnTo>
                    <a:pt x="685" y="211"/>
                  </a:lnTo>
                  <a:lnTo>
                    <a:pt x="685" y="205"/>
                  </a:lnTo>
                  <a:lnTo>
                    <a:pt x="691" y="205"/>
                  </a:lnTo>
                  <a:lnTo>
                    <a:pt x="691" y="198"/>
                  </a:lnTo>
                  <a:lnTo>
                    <a:pt x="698" y="198"/>
                  </a:lnTo>
                  <a:lnTo>
                    <a:pt x="698" y="192"/>
                  </a:lnTo>
                  <a:lnTo>
                    <a:pt x="691" y="192"/>
                  </a:lnTo>
                  <a:lnTo>
                    <a:pt x="698" y="186"/>
                  </a:lnTo>
                  <a:lnTo>
                    <a:pt x="698" y="179"/>
                  </a:lnTo>
                  <a:lnTo>
                    <a:pt x="691" y="179"/>
                  </a:lnTo>
                  <a:lnTo>
                    <a:pt x="691" y="173"/>
                  </a:lnTo>
                  <a:lnTo>
                    <a:pt x="691" y="166"/>
                  </a:lnTo>
                  <a:lnTo>
                    <a:pt x="691" y="160"/>
                  </a:lnTo>
                  <a:lnTo>
                    <a:pt x="691" y="154"/>
                  </a:lnTo>
                  <a:lnTo>
                    <a:pt x="698" y="154"/>
                  </a:lnTo>
                  <a:lnTo>
                    <a:pt x="698" y="147"/>
                  </a:lnTo>
                  <a:lnTo>
                    <a:pt x="691" y="147"/>
                  </a:lnTo>
                  <a:lnTo>
                    <a:pt x="685" y="147"/>
                  </a:lnTo>
                  <a:lnTo>
                    <a:pt x="691" y="147"/>
                  </a:lnTo>
                  <a:lnTo>
                    <a:pt x="691" y="141"/>
                  </a:lnTo>
                  <a:lnTo>
                    <a:pt x="685" y="141"/>
                  </a:lnTo>
                  <a:lnTo>
                    <a:pt x="679" y="141"/>
                  </a:lnTo>
                  <a:lnTo>
                    <a:pt x="679" y="134"/>
                  </a:lnTo>
                  <a:lnTo>
                    <a:pt x="685" y="134"/>
                  </a:lnTo>
                  <a:lnTo>
                    <a:pt x="685" y="128"/>
                  </a:lnTo>
                  <a:lnTo>
                    <a:pt x="679" y="128"/>
                  </a:lnTo>
                  <a:lnTo>
                    <a:pt x="679" y="122"/>
                  </a:lnTo>
                  <a:lnTo>
                    <a:pt x="679" y="115"/>
                  </a:lnTo>
                  <a:lnTo>
                    <a:pt x="679" y="122"/>
                  </a:lnTo>
                  <a:lnTo>
                    <a:pt x="685" y="122"/>
                  </a:lnTo>
                  <a:lnTo>
                    <a:pt x="685" y="115"/>
                  </a:lnTo>
                  <a:lnTo>
                    <a:pt x="685" y="109"/>
                  </a:lnTo>
                  <a:lnTo>
                    <a:pt x="685" y="102"/>
                  </a:lnTo>
                  <a:lnTo>
                    <a:pt x="679" y="102"/>
                  </a:lnTo>
                  <a:lnTo>
                    <a:pt x="679" y="96"/>
                  </a:lnTo>
                  <a:lnTo>
                    <a:pt x="679" y="90"/>
                  </a:lnTo>
                  <a:lnTo>
                    <a:pt x="679" y="83"/>
                  </a:lnTo>
                  <a:lnTo>
                    <a:pt x="679" y="77"/>
                  </a:lnTo>
                  <a:lnTo>
                    <a:pt x="672" y="77"/>
                  </a:lnTo>
                  <a:lnTo>
                    <a:pt x="672" y="70"/>
                  </a:lnTo>
                  <a:lnTo>
                    <a:pt x="666" y="64"/>
                  </a:lnTo>
                  <a:lnTo>
                    <a:pt x="666" y="58"/>
                  </a:lnTo>
                  <a:lnTo>
                    <a:pt x="666" y="51"/>
                  </a:lnTo>
                  <a:lnTo>
                    <a:pt x="666" y="45"/>
                  </a:lnTo>
                  <a:lnTo>
                    <a:pt x="672" y="45"/>
                  </a:lnTo>
                  <a:lnTo>
                    <a:pt x="672" y="38"/>
                  </a:lnTo>
                  <a:lnTo>
                    <a:pt x="666" y="38"/>
                  </a:lnTo>
                  <a:lnTo>
                    <a:pt x="666" y="32"/>
                  </a:lnTo>
                  <a:lnTo>
                    <a:pt x="666" y="26"/>
                  </a:lnTo>
                  <a:lnTo>
                    <a:pt x="672" y="26"/>
                  </a:lnTo>
                  <a:lnTo>
                    <a:pt x="672" y="19"/>
                  </a:lnTo>
                  <a:lnTo>
                    <a:pt x="666" y="19"/>
                  </a:lnTo>
                  <a:lnTo>
                    <a:pt x="666" y="13"/>
                  </a:lnTo>
                  <a:lnTo>
                    <a:pt x="672" y="13"/>
                  </a:lnTo>
                  <a:lnTo>
                    <a:pt x="672" y="6"/>
                  </a:lnTo>
                  <a:lnTo>
                    <a:pt x="679" y="6"/>
                  </a:lnTo>
                  <a:lnTo>
                    <a:pt x="679" y="0"/>
                  </a:lnTo>
                  <a:lnTo>
                    <a:pt x="704" y="0"/>
                  </a:lnTo>
                  <a:lnTo>
                    <a:pt x="749" y="6"/>
                  </a:lnTo>
                  <a:lnTo>
                    <a:pt x="787" y="6"/>
                  </a:lnTo>
                  <a:lnTo>
                    <a:pt x="800" y="6"/>
                  </a:lnTo>
                  <a:lnTo>
                    <a:pt x="832" y="6"/>
                  </a:lnTo>
                  <a:lnTo>
                    <a:pt x="845" y="6"/>
                  </a:lnTo>
                  <a:lnTo>
                    <a:pt x="871" y="6"/>
                  </a:lnTo>
                  <a:lnTo>
                    <a:pt x="883" y="6"/>
                  </a:lnTo>
                  <a:lnTo>
                    <a:pt x="909" y="6"/>
                  </a:lnTo>
                  <a:lnTo>
                    <a:pt x="928" y="6"/>
                  </a:lnTo>
                  <a:lnTo>
                    <a:pt x="935" y="6"/>
                  </a:lnTo>
                  <a:lnTo>
                    <a:pt x="948" y="6"/>
                  </a:lnTo>
                  <a:lnTo>
                    <a:pt x="960" y="6"/>
                  </a:lnTo>
                  <a:lnTo>
                    <a:pt x="980" y="0"/>
                  </a:lnTo>
                  <a:lnTo>
                    <a:pt x="986" y="0"/>
                  </a:lnTo>
                  <a:lnTo>
                    <a:pt x="1018" y="0"/>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endParaRPr lang="fr-FR" noProof="0" dirty="0"/>
            </a:p>
          </p:txBody>
        </p:sp>
        <p:sp>
          <p:nvSpPr>
            <p:cNvPr id="55" name="Freeform 229">
              <a:extLst>
                <a:ext uri="{FF2B5EF4-FFF2-40B4-BE49-F238E27FC236}">
                  <a16:creationId xmlns:a16="http://schemas.microsoft.com/office/drawing/2014/main" id="{23F517BF-A48F-ECCC-2FC2-87DE39BC3DD5}"/>
                </a:ext>
              </a:extLst>
            </p:cNvPr>
            <p:cNvSpPr>
              <a:spLocks/>
            </p:cNvSpPr>
            <p:nvPr/>
          </p:nvSpPr>
          <p:spPr bwMode="gray">
            <a:xfrm>
              <a:off x="3678872" y="1770697"/>
              <a:ext cx="673717" cy="825628"/>
            </a:xfrm>
            <a:custGeom>
              <a:avLst/>
              <a:gdLst>
                <a:gd name="T0" fmla="*/ 999 w 1044"/>
                <a:gd name="T1" fmla="*/ 858 h 1146"/>
                <a:gd name="T2" fmla="*/ 948 w 1044"/>
                <a:gd name="T3" fmla="*/ 883 h 1146"/>
                <a:gd name="T4" fmla="*/ 909 w 1044"/>
                <a:gd name="T5" fmla="*/ 870 h 1146"/>
                <a:gd name="T6" fmla="*/ 877 w 1044"/>
                <a:gd name="T7" fmla="*/ 883 h 1146"/>
                <a:gd name="T8" fmla="*/ 852 w 1044"/>
                <a:gd name="T9" fmla="*/ 877 h 1146"/>
                <a:gd name="T10" fmla="*/ 826 w 1044"/>
                <a:gd name="T11" fmla="*/ 877 h 1146"/>
                <a:gd name="T12" fmla="*/ 807 w 1044"/>
                <a:gd name="T13" fmla="*/ 902 h 1146"/>
                <a:gd name="T14" fmla="*/ 756 w 1044"/>
                <a:gd name="T15" fmla="*/ 998 h 1146"/>
                <a:gd name="T16" fmla="*/ 762 w 1044"/>
                <a:gd name="T17" fmla="*/ 1050 h 1146"/>
                <a:gd name="T18" fmla="*/ 730 w 1044"/>
                <a:gd name="T19" fmla="*/ 1088 h 1146"/>
                <a:gd name="T20" fmla="*/ 743 w 1044"/>
                <a:gd name="T21" fmla="*/ 1133 h 1146"/>
                <a:gd name="T22" fmla="*/ 711 w 1044"/>
                <a:gd name="T23" fmla="*/ 1133 h 1146"/>
                <a:gd name="T24" fmla="*/ 672 w 1044"/>
                <a:gd name="T25" fmla="*/ 1139 h 1146"/>
                <a:gd name="T26" fmla="*/ 621 w 1044"/>
                <a:gd name="T27" fmla="*/ 1133 h 1146"/>
                <a:gd name="T28" fmla="*/ 602 w 1044"/>
                <a:gd name="T29" fmla="*/ 1107 h 1146"/>
                <a:gd name="T30" fmla="*/ 596 w 1044"/>
                <a:gd name="T31" fmla="*/ 1082 h 1146"/>
                <a:gd name="T32" fmla="*/ 551 w 1044"/>
                <a:gd name="T33" fmla="*/ 1088 h 1146"/>
                <a:gd name="T34" fmla="*/ 512 w 1044"/>
                <a:gd name="T35" fmla="*/ 1056 h 1146"/>
                <a:gd name="T36" fmla="*/ 512 w 1044"/>
                <a:gd name="T37" fmla="*/ 1018 h 1146"/>
                <a:gd name="T38" fmla="*/ 500 w 1044"/>
                <a:gd name="T39" fmla="*/ 1005 h 1146"/>
                <a:gd name="T40" fmla="*/ 487 w 1044"/>
                <a:gd name="T41" fmla="*/ 966 h 1146"/>
                <a:gd name="T42" fmla="*/ 448 w 1044"/>
                <a:gd name="T43" fmla="*/ 954 h 1146"/>
                <a:gd name="T44" fmla="*/ 455 w 1044"/>
                <a:gd name="T45" fmla="*/ 902 h 1146"/>
                <a:gd name="T46" fmla="*/ 448 w 1044"/>
                <a:gd name="T47" fmla="*/ 858 h 1146"/>
                <a:gd name="T48" fmla="*/ 455 w 1044"/>
                <a:gd name="T49" fmla="*/ 806 h 1146"/>
                <a:gd name="T50" fmla="*/ 461 w 1044"/>
                <a:gd name="T51" fmla="*/ 781 h 1146"/>
                <a:gd name="T52" fmla="*/ 487 w 1044"/>
                <a:gd name="T53" fmla="*/ 762 h 1146"/>
                <a:gd name="T54" fmla="*/ 448 w 1044"/>
                <a:gd name="T55" fmla="*/ 762 h 1146"/>
                <a:gd name="T56" fmla="*/ 416 w 1044"/>
                <a:gd name="T57" fmla="*/ 755 h 1146"/>
                <a:gd name="T58" fmla="*/ 423 w 1044"/>
                <a:gd name="T59" fmla="*/ 730 h 1146"/>
                <a:gd name="T60" fmla="*/ 403 w 1044"/>
                <a:gd name="T61" fmla="*/ 704 h 1146"/>
                <a:gd name="T62" fmla="*/ 403 w 1044"/>
                <a:gd name="T63" fmla="*/ 685 h 1146"/>
                <a:gd name="T64" fmla="*/ 384 w 1044"/>
                <a:gd name="T65" fmla="*/ 659 h 1146"/>
                <a:gd name="T66" fmla="*/ 359 w 1044"/>
                <a:gd name="T67" fmla="*/ 666 h 1146"/>
                <a:gd name="T68" fmla="*/ 314 w 1044"/>
                <a:gd name="T69" fmla="*/ 666 h 1146"/>
                <a:gd name="T70" fmla="*/ 288 w 1044"/>
                <a:gd name="T71" fmla="*/ 653 h 1146"/>
                <a:gd name="T72" fmla="*/ 256 w 1044"/>
                <a:gd name="T73" fmla="*/ 582 h 1146"/>
                <a:gd name="T74" fmla="*/ 186 w 1044"/>
                <a:gd name="T75" fmla="*/ 538 h 1146"/>
                <a:gd name="T76" fmla="*/ 122 w 1044"/>
                <a:gd name="T77" fmla="*/ 486 h 1146"/>
                <a:gd name="T78" fmla="*/ 71 w 1044"/>
                <a:gd name="T79" fmla="*/ 461 h 1146"/>
                <a:gd name="T80" fmla="*/ 58 w 1044"/>
                <a:gd name="T81" fmla="*/ 390 h 1146"/>
                <a:gd name="T82" fmla="*/ 58 w 1044"/>
                <a:gd name="T83" fmla="*/ 352 h 1146"/>
                <a:gd name="T84" fmla="*/ 83 w 1044"/>
                <a:gd name="T85" fmla="*/ 313 h 1146"/>
                <a:gd name="T86" fmla="*/ 109 w 1044"/>
                <a:gd name="T87" fmla="*/ 281 h 1146"/>
                <a:gd name="T88" fmla="*/ 109 w 1044"/>
                <a:gd name="T89" fmla="*/ 230 h 1146"/>
                <a:gd name="T90" fmla="*/ 115 w 1044"/>
                <a:gd name="T91" fmla="*/ 185 h 1146"/>
                <a:gd name="T92" fmla="*/ 147 w 1044"/>
                <a:gd name="T93" fmla="*/ 147 h 1146"/>
                <a:gd name="T94" fmla="*/ 154 w 1044"/>
                <a:gd name="T95" fmla="*/ 102 h 1146"/>
                <a:gd name="T96" fmla="*/ 122 w 1044"/>
                <a:gd name="T97" fmla="*/ 32 h 1146"/>
                <a:gd name="T98" fmla="*/ 51 w 1044"/>
                <a:gd name="T99" fmla="*/ 45 h 1146"/>
                <a:gd name="T100" fmla="*/ 0 w 1044"/>
                <a:gd name="T101" fmla="*/ 25 h 1146"/>
                <a:gd name="T102" fmla="*/ 32 w 1044"/>
                <a:gd name="T103" fmla="*/ 6 h 1146"/>
                <a:gd name="T104" fmla="*/ 160 w 1044"/>
                <a:gd name="T105" fmla="*/ 32 h 1146"/>
                <a:gd name="T106" fmla="*/ 371 w 1044"/>
                <a:gd name="T107" fmla="*/ 70 h 1146"/>
                <a:gd name="T108" fmla="*/ 589 w 1044"/>
                <a:gd name="T109" fmla="*/ 128 h 1146"/>
                <a:gd name="T110" fmla="*/ 596 w 1044"/>
                <a:gd name="T111" fmla="*/ 153 h 1146"/>
                <a:gd name="T112" fmla="*/ 589 w 1044"/>
                <a:gd name="T113" fmla="*/ 192 h 1146"/>
                <a:gd name="T114" fmla="*/ 916 w 1044"/>
                <a:gd name="T115" fmla="*/ 128 h 1146"/>
                <a:gd name="T116" fmla="*/ 922 w 1044"/>
                <a:gd name="T117" fmla="*/ 307 h 1146"/>
                <a:gd name="T118" fmla="*/ 845 w 1044"/>
                <a:gd name="T119" fmla="*/ 698 h 1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44" h="1146">
                  <a:moveTo>
                    <a:pt x="1044" y="838"/>
                  </a:moveTo>
                  <a:lnTo>
                    <a:pt x="1044" y="845"/>
                  </a:lnTo>
                  <a:lnTo>
                    <a:pt x="1037" y="851"/>
                  </a:lnTo>
                  <a:lnTo>
                    <a:pt x="1031" y="858"/>
                  </a:lnTo>
                  <a:lnTo>
                    <a:pt x="1025" y="851"/>
                  </a:lnTo>
                  <a:lnTo>
                    <a:pt x="1018" y="851"/>
                  </a:lnTo>
                  <a:lnTo>
                    <a:pt x="1012" y="851"/>
                  </a:lnTo>
                  <a:lnTo>
                    <a:pt x="1005" y="858"/>
                  </a:lnTo>
                  <a:lnTo>
                    <a:pt x="999" y="858"/>
                  </a:lnTo>
                  <a:lnTo>
                    <a:pt x="993" y="858"/>
                  </a:lnTo>
                  <a:lnTo>
                    <a:pt x="980" y="858"/>
                  </a:lnTo>
                  <a:lnTo>
                    <a:pt x="967" y="858"/>
                  </a:lnTo>
                  <a:lnTo>
                    <a:pt x="961" y="864"/>
                  </a:lnTo>
                  <a:lnTo>
                    <a:pt x="954" y="864"/>
                  </a:lnTo>
                  <a:lnTo>
                    <a:pt x="954" y="870"/>
                  </a:lnTo>
                  <a:lnTo>
                    <a:pt x="948" y="870"/>
                  </a:lnTo>
                  <a:lnTo>
                    <a:pt x="948" y="877"/>
                  </a:lnTo>
                  <a:lnTo>
                    <a:pt x="948" y="883"/>
                  </a:lnTo>
                  <a:lnTo>
                    <a:pt x="941" y="883"/>
                  </a:lnTo>
                  <a:lnTo>
                    <a:pt x="935" y="877"/>
                  </a:lnTo>
                  <a:lnTo>
                    <a:pt x="929" y="877"/>
                  </a:lnTo>
                  <a:lnTo>
                    <a:pt x="929" y="870"/>
                  </a:lnTo>
                  <a:lnTo>
                    <a:pt x="922" y="870"/>
                  </a:lnTo>
                  <a:lnTo>
                    <a:pt x="922" y="864"/>
                  </a:lnTo>
                  <a:lnTo>
                    <a:pt x="916" y="864"/>
                  </a:lnTo>
                  <a:lnTo>
                    <a:pt x="916" y="870"/>
                  </a:lnTo>
                  <a:lnTo>
                    <a:pt x="909" y="870"/>
                  </a:lnTo>
                  <a:lnTo>
                    <a:pt x="909" y="877"/>
                  </a:lnTo>
                  <a:lnTo>
                    <a:pt x="903" y="877"/>
                  </a:lnTo>
                  <a:lnTo>
                    <a:pt x="903" y="870"/>
                  </a:lnTo>
                  <a:lnTo>
                    <a:pt x="903" y="877"/>
                  </a:lnTo>
                  <a:lnTo>
                    <a:pt x="897" y="877"/>
                  </a:lnTo>
                  <a:lnTo>
                    <a:pt x="897" y="883"/>
                  </a:lnTo>
                  <a:lnTo>
                    <a:pt x="890" y="883"/>
                  </a:lnTo>
                  <a:lnTo>
                    <a:pt x="884" y="883"/>
                  </a:lnTo>
                  <a:lnTo>
                    <a:pt x="877" y="883"/>
                  </a:lnTo>
                  <a:lnTo>
                    <a:pt x="877" y="890"/>
                  </a:lnTo>
                  <a:lnTo>
                    <a:pt x="877" y="896"/>
                  </a:lnTo>
                  <a:lnTo>
                    <a:pt x="871" y="896"/>
                  </a:lnTo>
                  <a:lnTo>
                    <a:pt x="865" y="896"/>
                  </a:lnTo>
                  <a:lnTo>
                    <a:pt x="865" y="890"/>
                  </a:lnTo>
                  <a:lnTo>
                    <a:pt x="865" y="883"/>
                  </a:lnTo>
                  <a:lnTo>
                    <a:pt x="858" y="883"/>
                  </a:lnTo>
                  <a:lnTo>
                    <a:pt x="858" y="877"/>
                  </a:lnTo>
                  <a:lnTo>
                    <a:pt x="852" y="877"/>
                  </a:lnTo>
                  <a:lnTo>
                    <a:pt x="852" y="883"/>
                  </a:lnTo>
                  <a:lnTo>
                    <a:pt x="852" y="877"/>
                  </a:lnTo>
                  <a:lnTo>
                    <a:pt x="852" y="870"/>
                  </a:lnTo>
                  <a:lnTo>
                    <a:pt x="845" y="870"/>
                  </a:lnTo>
                  <a:lnTo>
                    <a:pt x="845" y="877"/>
                  </a:lnTo>
                  <a:lnTo>
                    <a:pt x="839" y="877"/>
                  </a:lnTo>
                  <a:lnTo>
                    <a:pt x="839" y="883"/>
                  </a:lnTo>
                  <a:lnTo>
                    <a:pt x="833" y="883"/>
                  </a:lnTo>
                  <a:lnTo>
                    <a:pt x="826" y="877"/>
                  </a:lnTo>
                  <a:lnTo>
                    <a:pt x="820" y="877"/>
                  </a:lnTo>
                  <a:lnTo>
                    <a:pt x="820" y="883"/>
                  </a:lnTo>
                  <a:lnTo>
                    <a:pt x="813" y="883"/>
                  </a:lnTo>
                  <a:lnTo>
                    <a:pt x="813" y="890"/>
                  </a:lnTo>
                  <a:lnTo>
                    <a:pt x="807" y="890"/>
                  </a:lnTo>
                  <a:lnTo>
                    <a:pt x="801" y="890"/>
                  </a:lnTo>
                  <a:lnTo>
                    <a:pt x="801" y="896"/>
                  </a:lnTo>
                  <a:lnTo>
                    <a:pt x="807" y="896"/>
                  </a:lnTo>
                  <a:lnTo>
                    <a:pt x="807" y="902"/>
                  </a:lnTo>
                  <a:lnTo>
                    <a:pt x="801" y="909"/>
                  </a:lnTo>
                  <a:lnTo>
                    <a:pt x="801" y="915"/>
                  </a:lnTo>
                  <a:lnTo>
                    <a:pt x="794" y="922"/>
                  </a:lnTo>
                  <a:lnTo>
                    <a:pt x="781" y="947"/>
                  </a:lnTo>
                  <a:lnTo>
                    <a:pt x="775" y="966"/>
                  </a:lnTo>
                  <a:lnTo>
                    <a:pt x="768" y="973"/>
                  </a:lnTo>
                  <a:lnTo>
                    <a:pt x="762" y="986"/>
                  </a:lnTo>
                  <a:lnTo>
                    <a:pt x="756" y="992"/>
                  </a:lnTo>
                  <a:lnTo>
                    <a:pt x="756" y="998"/>
                  </a:lnTo>
                  <a:lnTo>
                    <a:pt x="756" y="1005"/>
                  </a:lnTo>
                  <a:lnTo>
                    <a:pt x="756" y="1011"/>
                  </a:lnTo>
                  <a:lnTo>
                    <a:pt x="756" y="1018"/>
                  </a:lnTo>
                  <a:lnTo>
                    <a:pt x="762" y="1018"/>
                  </a:lnTo>
                  <a:lnTo>
                    <a:pt x="762" y="1024"/>
                  </a:lnTo>
                  <a:lnTo>
                    <a:pt x="762" y="1030"/>
                  </a:lnTo>
                  <a:lnTo>
                    <a:pt x="762" y="1037"/>
                  </a:lnTo>
                  <a:lnTo>
                    <a:pt x="762" y="1043"/>
                  </a:lnTo>
                  <a:lnTo>
                    <a:pt x="762" y="1050"/>
                  </a:lnTo>
                  <a:lnTo>
                    <a:pt x="756" y="1050"/>
                  </a:lnTo>
                  <a:lnTo>
                    <a:pt x="756" y="1056"/>
                  </a:lnTo>
                  <a:lnTo>
                    <a:pt x="749" y="1056"/>
                  </a:lnTo>
                  <a:lnTo>
                    <a:pt x="743" y="1056"/>
                  </a:lnTo>
                  <a:lnTo>
                    <a:pt x="736" y="1063"/>
                  </a:lnTo>
                  <a:lnTo>
                    <a:pt x="730" y="1069"/>
                  </a:lnTo>
                  <a:lnTo>
                    <a:pt x="730" y="1075"/>
                  </a:lnTo>
                  <a:lnTo>
                    <a:pt x="730" y="1082"/>
                  </a:lnTo>
                  <a:lnTo>
                    <a:pt x="730" y="1088"/>
                  </a:lnTo>
                  <a:lnTo>
                    <a:pt x="730" y="1095"/>
                  </a:lnTo>
                  <a:lnTo>
                    <a:pt x="736" y="1095"/>
                  </a:lnTo>
                  <a:lnTo>
                    <a:pt x="736" y="1101"/>
                  </a:lnTo>
                  <a:lnTo>
                    <a:pt x="730" y="1101"/>
                  </a:lnTo>
                  <a:lnTo>
                    <a:pt x="730" y="1107"/>
                  </a:lnTo>
                  <a:lnTo>
                    <a:pt x="730" y="1114"/>
                  </a:lnTo>
                  <a:lnTo>
                    <a:pt x="736" y="1120"/>
                  </a:lnTo>
                  <a:lnTo>
                    <a:pt x="743" y="1127"/>
                  </a:lnTo>
                  <a:lnTo>
                    <a:pt x="743" y="1133"/>
                  </a:lnTo>
                  <a:lnTo>
                    <a:pt x="736" y="1133"/>
                  </a:lnTo>
                  <a:lnTo>
                    <a:pt x="736" y="1139"/>
                  </a:lnTo>
                  <a:lnTo>
                    <a:pt x="730" y="1139"/>
                  </a:lnTo>
                  <a:lnTo>
                    <a:pt x="730" y="1146"/>
                  </a:lnTo>
                  <a:lnTo>
                    <a:pt x="724" y="1146"/>
                  </a:lnTo>
                  <a:lnTo>
                    <a:pt x="717" y="1146"/>
                  </a:lnTo>
                  <a:lnTo>
                    <a:pt x="717" y="1139"/>
                  </a:lnTo>
                  <a:lnTo>
                    <a:pt x="717" y="1133"/>
                  </a:lnTo>
                  <a:lnTo>
                    <a:pt x="711" y="1133"/>
                  </a:lnTo>
                  <a:lnTo>
                    <a:pt x="704" y="1133"/>
                  </a:lnTo>
                  <a:lnTo>
                    <a:pt x="704" y="1139"/>
                  </a:lnTo>
                  <a:lnTo>
                    <a:pt x="698" y="1139"/>
                  </a:lnTo>
                  <a:lnTo>
                    <a:pt x="698" y="1146"/>
                  </a:lnTo>
                  <a:lnTo>
                    <a:pt x="692" y="1146"/>
                  </a:lnTo>
                  <a:lnTo>
                    <a:pt x="685" y="1146"/>
                  </a:lnTo>
                  <a:lnTo>
                    <a:pt x="685" y="1139"/>
                  </a:lnTo>
                  <a:lnTo>
                    <a:pt x="679" y="1139"/>
                  </a:lnTo>
                  <a:lnTo>
                    <a:pt x="672" y="1139"/>
                  </a:lnTo>
                  <a:lnTo>
                    <a:pt x="666" y="1139"/>
                  </a:lnTo>
                  <a:lnTo>
                    <a:pt x="660" y="1139"/>
                  </a:lnTo>
                  <a:lnTo>
                    <a:pt x="653" y="1146"/>
                  </a:lnTo>
                  <a:lnTo>
                    <a:pt x="647" y="1146"/>
                  </a:lnTo>
                  <a:lnTo>
                    <a:pt x="640" y="1146"/>
                  </a:lnTo>
                  <a:lnTo>
                    <a:pt x="634" y="1139"/>
                  </a:lnTo>
                  <a:lnTo>
                    <a:pt x="628" y="1139"/>
                  </a:lnTo>
                  <a:lnTo>
                    <a:pt x="628" y="1133"/>
                  </a:lnTo>
                  <a:lnTo>
                    <a:pt x="621" y="1133"/>
                  </a:lnTo>
                  <a:lnTo>
                    <a:pt x="621" y="1127"/>
                  </a:lnTo>
                  <a:lnTo>
                    <a:pt x="621" y="1120"/>
                  </a:lnTo>
                  <a:lnTo>
                    <a:pt x="615" y="1120"/>
                  </a:lnTo>
                  <a:lnTo>
                    <a:pt x="615" y="1114"/>
                  </a:lnTo>
                  <a:lnTo>
                    <a:pt x="608" y="1114"/>
                  </a:lnTo>
                  <a:lnTo>
                    <a:pt x="602" y="1114"/>
                  </a:lnTo>
                  <a:lnTo>
                    <a:pt x="596" y="1114"/>
                  </a:lnTo>
                  <a:lnTo>
                    <a:pt x="596" y="1107"/>
                  </a:lnTo>
                  <a:lnTo>
                    <a:pt x="602" y="1107"/>
                  </a:lnTo>
                  <a:lnTo>
                    <a:pt x="602" y="1101"/>
                  </a:lnTo>
                  <a:lnTo>
                    <a:pt x="602" y="1095"/>
                  </a:lnTo>
                  <a:lnTo>
                    <a:pt x="608" y="1095"/>
                  </a:lnTo>
                  <a:lnTo>
                    <a:pt x="615" y="1095"/>
                  </a:lnTo>
                  <a:lnTo>
                    <a:pt x="615" y="1088"/>
                  </a:lnTo>
                  <a:lnTo>
                    <a:pt x="615" y="1082"/>
                  </a:lnTo>
                  <a:lnTo>
                    <a:pt x="608" y="1082"/>
                  </a:lnTo>
                  <a:lnTo>
                    <a:pt x="602" y="1082"/>
                  </a:lnTo>
                  <a:lnTo>
                    <a:pt x="596" y="1082"/>
                  </a:lnTo>
                  <a:lnTo>
                    <a:pt x="589" y="1082"/>
                  </a:lnTo>
                  <a:lnTo>
                    <a:pt x="589" y="1088"/>
                  </a:lnTo>
                  <a:lnTo>
                    <a:pt x="583" y="1088"/>
                  </a:lnTo>
                  <a:lnTo>
                    <a:pt x="583" y="1082"/>
                  </a:lnTo>
                  <a:lnTo>
                    <a:pt x="576" y="1082"/>
                  </a:lnTo>
                  <a:lnTo>
                    <a:pt x="570" y="1082"/>
                  </a:lnTo>
                  <a:lnTo>
                    <a:pt x="564" y="1082"/>
                  </a:lnTo>
                  <a:lnTo>
                    <a:pt x="557" y="1088"/>
                  </a:lnTo>
                  <a:lnTo>
                    <a:pt x="551" y="1088"/>
                  </a:lnTo>
                  <a:lnTo>
                    <a:pt x="544" y="1082"/>
                  </a:lnTo>
                  <a:lnTo>
                    <a:pt x="538" y="1082"/>
                  </a:lnTo>
                  <a:lnTo>
                    <a:pt x="538" y="1075"/>
                  </a:lnTo>
                  <a:lnTo>
                    <a:pt x="538" y="1069"/>
                  </a:lnTo>
                  <a:lnTo>
                    <a:pt x="532" y="1069"/>
                  </a:lnTo>
                  <a:lnTo>
                    <a:pt x="525" y="1069"/>
                  </a:lnTo>
                  <a:lnTo>
                    <a:pt x="519" y="1069"/>
                  </a:lnTo>
                  <a:lnTo>
                    <a:pt x="519" y="1063"/>
                  </a:lnTo>
                  <a:lnTo>
                    <a:pt x="512" y="1056"/>
                  </a:lnTo>
                  <a:lnTo>
                    <a:pt x="519" y="1056"/>
                  </a:lnTo>
                  <a:lnTo>
                    <a:pt x="519" y="1050"/>
                  </a:lnTo>
                  <a:lnTo>
                    <a:pt x="525" y="1050"/>
                  </a:lnTo>
                  <a:lnTo>
                    <a:pt x="525" y="1043"/>
                  </a:lnTo>
                  <a:lnTo>
                    <a:pt x="519" y="1037"/>
                  </a:lnTo>
                  <a:lnTo>
                    <a:pt x="519" y="1030"/>
                  </a:lnTo>
                  <a:lnTo>
                    <a:pt x="519" y="1024"/>
                  </a:lnTo>
                  <a:lnTo>
                    <a:pt x="512" y="1024"/>
                  </a:lnTo>
                  <a:lnTo>
                    <a:pt x="512" y="1018"/>
                  </a:lnTo>
                  <a:lnTo>
                    <a:pt x="519" y="1018"/>
                  </a:lnTo>
                  <a:lnTo>
                    <a:pt x="512" y="1018"/>
                  </a:lnTo>
                  <a:lnTo>
                    <a:pt x="506" y="1018"/>
                  </a:lnTo>
                  <a:lnTo>
                    <a:pt x="506" y="1024"/>
                  </a:lnTo>
                  <a:lnTo>
                    <a:pt x="500" y="1024"/>
                  </a:lnTo>
                  <a:lnTo>
                    <a:pt x="500" y="1018"/>
                  </a:lnTo>
                  <a:lnTo>
                    <a:pt x="506" y="1011"/>
                  </a:lnTo>
                  <a:lnTo>
                    <a:pt x="506" y="1005"/>
                  </a:lnTo>
                  <a:lnTo>
                    <a:pt x="500" y="1005"/>
                  </a:lnTo>
                  <a:lnTo>
                    <a:pt x="500" y="998"/>
                  </a:lnTo>
                  <a:lnTo>
                    <a:pt x="506" y="998"/>
                  </a:lnTo>
                  <a:lnTo>
                    <a:pt x="506" y="992"/>
                  </a:lnTo>
                  <a:lnTo>
                    <a:pt x="506" y="986"/>
                  </a:lnTo>
                  <a:lnTo>
                    <a:pt x="506" y="979"/>
                  </a:lnTo>
                  <a:lnTo>
                    <a:pt x="500" y="979"/>
                  </a:lnTo>
                  <a:lnTo>
                    <a:pt x="500" y="973"/>
                  </a:lnTo>
                  <a:lnTo>
                    <a:pt x="493" y="973"/>
                  </a:lnTo>
                  <a:lnTo>
                    <a:pt x="487" y="966"/>
                  </a:lnTo>
                  <a:lnTo>
                    <a:pt x="480" y="966"/>
                  </a:lnTo>
                  <a:lnTo>
                    <a:pt x="474" y="966"/>
                  </a:lnTo>
                  <a:lnTo>
                    <a:pt x="468" y="966"/>
                  </a:lnTo>
                  <a:lnTo>
                    <a:pt x="468" y="960"/>
                  </a:lnTo>
                  <a:lnTo>
                    <a:pt x="461" y="960"/>
                  </a:lnTo>
                  <a:lnTo>
                    <a:pt x="461" y="966"/>
                  </a:lnTo>
                  <a:lnTo>
                    <a:pt x="455" y="960"/>
                  </a:lnTo>
                  <a:lnTo>
                    <a:pt x="448" y="960"/>
                  </a:lnTo>
                  <a:lnTo>
                    <a:pt x="448" y="954"/>
                  </a:lnTo>
                  <a:lnTo>
                    <a:pt x="448" y="947"/>
                  </a:lnTo>
                  <a:lnTo>
                    <a:pt x="448" y="941"/>
                  </a:lnTo>
                  <a:lnTo>
                    <a:pt x="448" y="934"/>
                  </a:lnTo>
                  <a:lnTo>
                    <a:pt x="455" y="934"/>
                  </a:lnTo>
                  <a:lnTo>
                    <a:pt x="455" y="928"/>
                  </a:lnTo>
                  <a:lnTo>
                    <a:pt x="455" y="922"/>
                  </a:lnTo>
                  <a:lnTo>
                    <a:pt x="455" y="915"/>
                  </a:lnTo>
                  <a:lnTo>
                    <a:pt x="455" y="909"/>
                  </a:lnTo>
                  <a:lnTo>
                    <a:pt x="455" y="902"/>
                  </a:lnTo>
                  <a:lnTo>
                    <a:pt x="448" y="896"/>
                  </a:lnTo>
                  <a:lnTo>
                    <a:pt x="448" y="890"/>
                  </a:lnTo>
                  <a:lnTo>
                    <a:pt x="448" y="883"/>
                  </a:lnTo>
                  <a:lnTo>
                    <a:pt x="448" y="877"/>
                  </a:lnTo>
                  <a:lnTo>
                    <a:pt x="448" y="870"/>
                  </a:lnTo>
                  <a:lnTo>
                    <a:pt x="448" y="864"/>
                  </a:lnTo>
                  <a:lnTo>
                    <a:pt x="448" y="858"/>
                  </a:lnTo>
                  <a:lnTo>
                    <a:pt x="455" y="858"/>
                  </a:lnTo>
                  <a:lnTo>
                    <a:pt x="448" y="858"/>
                  </a:lnTo>
                  <a:lnTo>
                    <a:pt x="448" y="851"/>
                  </a:lnTo>
                  <a:lnTo>
                    <a:pt x="448" y="845"/>
                  </a:lnTo>
                  <a:lnTo>
                    <a:pt x="455" y="845"/>
                  </a:lnTo>
                  <a:lnTo>
                    <a:pt x="455" y="838"/>
                  </a:lnTo>
                  <a:lnTo>
                    <a:pt x="455" y="832"/>
                  </a:lnTo>
                  <a:lnTo>
                    <a:pt x="455" y="826"/>
                  </a:lnTo>
                  <a:lnTo>
                    <a:pt x="455" y="819"/>
                  </a:lnTo>
                  <a:lnTo>
                    <a:pt x="455" y="813"/>
                  </a:lnTo>
                  <a:lnTo>
                    <a:pt x="455" y="806"/>
                  </a:lnTo>
                  <a:lnTo>
                    <a:pt x="455" y="800"/>
                  </a:lnTo>
                  <a:lnTo>
                    <a:pt x="461" y="800"/>
                  </a:lnTo>
                  <a:lnTo>
                    <a:pt x="468" y="800"/>
                  </a:lnTo>
                  <a:lnTo>
                    <a:pt x="468" y="794"/>
                  </a:lnTo>
                  <a:lnTo>
                    <a:pt x="474" y="794"/>
                  </a:lnTo>
                  <a:lnTo>
                    <a:pt x="474" y="787"/>
                  </a:lnTo>
                  <a:lnTo>
                    <a:pt x="468" y="787"/>
                  </a:lnTo>
                  <a:lnTo>
                    <a:pt x="468" y="781"/>
                  </a:lnTo>
                  <a:lnTo>
                    <a:pt x="461" y="781"/>
                  </a:lnTo>
                  <a:lnTo>
                    <a:pt x="468" y="781"/>
                  </a:lnTo>
                  <a:lnTo>
                    <a:pt x="468" y="774"/>
                  </a:lnTo>
                  <a:lnTo>
                    <a:pt x="474" y="781"/>
                  </a:lnTo>
                  <a:lnTo>
                    <a:pt x="474" y="774"/>
                  </a:lnTo>
                  <a:lnTo>
                    <a:pt x="474" y="768"/>
                  </a:lnTo>
                  <a:lnTo>
                    <a:pt x="480" y="768"/>
                  </a:lnTo>
                  <a:lnTo>
                    <a:pt x="487" y="762"/>
                  </a:lnTo>
                  <a:lnTo>
                    <a:pt x="493" y="762"/>
                  </a:lnTo>
                  <a:lnTo>
                    <a:pt x="487" y="762"/>
                  </a:lnTo>
                  <a:lnTo>
                    <a:pt x="493" y="755"/>
                  </a:lnTo>
                  <a:lnTo>
                    <a:pt x="487" y="755"/>
                  </a:lnTo>
                  <a:lnTo>
                    <a:pt x="480" y="755"/>
                  </a:lnTo>
                  <a:lnTo>
                    <a:pt x="474" y="755"/>
                  </a:lnTo>
                  <a:lnTo>
                    <a:pt x="468" y="755"/>
                  </a:lnTo>
                  <a:lnTo>
                    <a:pt x="461" y="755"/>
                  </a:lnTo>
                  <a:lnTo>
                    <a:pt x="455" y="755"/>
                  </a:lnTo>
                  <a:lnTo>
                    <a:pt x="448" y="755"/>
                  </a:lnTo>
                  <a:lnTo>
                    <a:pt x="448" y="762"/>
                  </a:lnTo>
                  <a:lnTo>
                    <a:pt x="442" y="762"/>
                  </a:lnTo>
                  <a:lnTo>
                    <a:pt x="436" y="762"/>
                  </a:lnTo>
                  <a:lnTo>
                    <a:pt x="429" y="755"/>
                  </a:lnTo>
                  <a:lnTo>
                    <a:pt x="423" y="755"/>
                  </a:lnTo>
                  <a:lnTo>
                    <a:pt x="423" y="762"/>
                  </a:lnTo>
                  <a:lnTo>
                    <a:pt x="423" y="755"/>
                  </a:lnTo>
                  <a:lnTo>
                    <a:pt x="416" y="755"/>
                  </a:lnTo>
                  <a:lnTo>
                    <a:pt x="416" y="762"/>
                  </a:lnTo>
                  <a:lnTo>
                    <a:pt x="416" y="755"/>
                  </a:lnTo>
                  <a:lnTo>
                    <a:pt x="423" y="755"/>
                  </a:lnTo>
                  <a:lnTo>
                    <a:pt x="423" y="749"/>
                  </a:lnTo>
                  <a:lnTo>
                    <a:pt x="429" y="749"/>
                  </a:lnTo>
                  <a:lnTo>
                    <a:pt x="429" y="742"/>
                  </a:lnTo>
                  <a:lnTo>
                    <a:pt x="436" y="742"/>
                  </a:lnTo>
                  <a:lnTo>
                    <a:pt x="436" y="736"/>
                  </a:lnTo>
                  <a:lnTo>
                    <a:pt x="429" y="736"/>
                  </a:lnTo>
                  <a:lnTo>
                    <a:pt x="429" y="730"/>
                  </a:lnTo>
                  <a:lnTo>
                    <a:pt x="423" y="730"/>
                  </a:lnTo>
                  <a:lnTo>
                    <a:pt x="423" y="736"/>
                  </a:lnTo>
                  <a:lnTo>
                    <a:pt x="416" y="736"/>
                  </a:lnTo>
                  <a:lnTo>
                    <a:pt x="416" y="730"/>
                  </a:lnTo>
                  <a:lnTo>
                    <a:pt x="416" y="723"/>
                  </a:lnTo>
                  <a:lnTo>
                    <a:pt x="416" y="717"/>
                  </a:lnTo>
                  <a:lnTo>
                    <a:pt x="416" y="710"/>
                  </a:lnTo>
                  <a:lnTo>
                    <a:pt x="410" y="710"/>
                  </a:lnTo>
                  <a:lnTo>
                    <a:pt x="410" y="704"/>
                  </a:lnTo>
                  <a:lnTo>
                    <a:pt x="403" y="704"/>
                  </a:lnTo>
                  <a:lnTo>
                    <a:pt x="403" y="698"/>
                  </a:lnTo>
                  <a:lnTo>
                    <a:pt x="397" y="698"/>
                  </a:lnTo>
                  <a:lnTo>
                    <a:pt x="391" y="698"/>
                  </a:lnTo>
                  <a:lnTo>
                    <a:pt x="391" y="691"/>
                  </a:lnTo>
                  <a:lnTo>
                    <a:pt x="397" y="691"/>
                  </a:lnTo>
                  <a:lnTo>
                    <a:pt x="391" y="691"/>
                  </a:lnTo>
                  <a:lnTo>
                    <a:pt x="397" y="691"/>
                  </a:lnTo>
                  <a:lnTo>
                    <a:pt x="397" y="685"/>
                  </a:lnTo>
                  <a:lnTo>
                    <a:pt x="403" y="685"/>
                  </a:lnTo>
                  <a:lnTo>
                    <a:pt x="403" y="678"/>
                  </a:lnTo>
                  <a:lnTo>
                    <a:pt x="403" y="672"/>
                  </a:lnTo>
                  <a:lnTo>
                    <a:pt x="403" y="666"/>
                  </a:lnTo>
                  <a:lnTo>
                    <a:pt x="397" y="666"/>
                  </a:lnTo>
                  <a:lnTo>
                    <a:pt x="391" y="666"/>
                  </a:lnTo>
                  <a:lnTo>
                    <a:pt x="391" y="659"/>
                  </a:lnTo>
                  <a:lnTo>
                    <a:pt x="391" y="653"/>
                  </a:lnTo>
                  <a:lnTo>
                    <a:pt x="384" y="653"/>
                  </a:lnTo>
                  <a:lnTo>
                    <a:pt x="384" y="659"/>
                  </a:lnTo>
                  <a:lnTo>
                    <a:pt x="384" y="653"/>
                  </a:lnTo>
                  <a:lnTo>
                    <a:pt x="384" y="659"/>
                  </a:lnTo>
                  <a:lnTo>
                    <a:pt x="378" y="659"/>
                  </a:lnTo>
                  <a:lnTo>
                    <a:pt x="378" y="653"/>
                  </a:lnTo>
                  <a:lnTo>
                    <a:pt x="378" y="659"/>
                  </a:lnTo>
                  <a:lnTo>
                    <a:pt x="371" y="659"/>
                  </a:lnTo>
                  <a:lnTo>
                    <a:pt x="371" y="666"/>
                  </a:lnTo>
                  <a:lnTo>
                    <a:pt x="365" y="666"/>
                  </a:lnTo>
                  <a:lnTo>
                    <a:pt x="359" y="666"/>
                  </a:lnTo>
                  <a:lnTo>
                    <a:pt x="352" y="666"/>
                  </a:lnTo>
                  <a:lnTo>
                    <a:pt x="346" y="659"/>
                  </a:lnTo>
                  <a:lnTo>
                    <a:pt x="339" y="659"/>
                  </a:lnTo>
                  <a:lnTo>
                    <a:pt x="333" y="653"/>
                  </a:lnTo>
                  <a:lnTo>
                    <a:pt x="327" y="653"/>
                  </a:lnTo>
                  <a:lnTo>
                    <a:pt x="320" y="653"/>
                  </a:lnTo>
                  <a:lnTo>
                    <a:pt x="320" y="659"/>
                  </a:lnTo>
                  <a:lnTo>
                    <a:pt x="314" y="659"/>
                  </a:lnTo>
                  <a:lnTo>
                    <a:pt x="314" y="666"/>
                  </a:lnTo>
                  <a:lnTo>
                    <a:pt x="320" y="666"/>
                  </a:lnTo>
                  <a:lnTo>
                    <a:pt x="320" y="672"/>
                  </a:lnTo>
                  <a:lnTo>
                    <a:pt x="314" y="672"/>
                  </a:lnTo>
                  <a:lnTo>
                    <a:pt x="307" y="672"/>
                  </a:lnTo>
                  <a:lnTo>
                    <a:pt x="301" y="672"/>
                  </a:lnTo>
                  <a:lnTo>
                    <a:pt x="301" y="666"/>
                  </a:lnTo>
                  <a:lnTo>
                    <a:pt x="295" y="659"/>
                  </a:lnTo>
                  <a:lnTo>
                    <a:pt x="295" y="653"/>
                  </a:lnTo>
                  <a:lnTo>
                    <a:pt x="288" y="653"/>
                  </a:lnTo>
                  <a:lnTo>
                    <a:pt x="282" y="653"/>
                  </a:lnTo>
                  <a:lnTo>
                    <a:pt x="282" y="646"/>
                  </a:lnTo>
                  <a:lnTo>
                    <a:pt x="282" y="640"/>
                  </a:lnTo>
                  <a:lnTo>
                    <a:pt x="282" y="634"/>
                  </a:lnTo>
                  <a:lnTo>
                    <a:pt x="275" y="627"/>
                  </a:lnTo>
                  <a:lnTo>
                    <a:pt x="269" y="621"/>
                  </a:lnTo>
                  <a:lnTo>
                    <a:pt x="269" y="608"/>
                  </a:lnTo>
                  <a:lnTo>
                    <a:pt x="263" y="595"/>
                  </a:lnTo>
                  <a:lnTo>
                    <a:pt x="256" y="582"/>
                  </a:lnTo>
                  <a:lnTo>
                    <a:pt x="256" y="576"/>
                  </a:lnTo>
                  <a:lnTo>
                    <a:pt x="250" y="570"/>
                  </a:lnTo>
                  <a:lnTo>
                    <a:pt x="237" y="563"/>
                  </a:lnTo>
                  <a:lnTo>
                    <a:pt x="231" y="557"/>
                  </a:lnTo>
                  <a:lnTo>
                    <a:pt x="224" y="550"/>
                  </a:lnTo>
                  <a:lnTo>
                    <a:pt x="211" y="550"/>
                  </a:lnTo>
                  <a:lnTo>
                    <a:pt x="199" y="544"/>
                  </a:lnTo>
                  <a:lnTo>
                    <a:pt x="192" y="538"/>
                  </a:lnTo>
                  <a:lnTo>
                    <a:pt x="186" y="538"/>
                  </a:lnTo>
                  <a:lnTo>
                    <a:pt x="186" y="531"/>
                  </a:lnTo>
                  <a:lnTo>
                    <a:pt x="179" y="512"/>
                  </a:lnTo>
                  <a:lnTo>
                    <a:pt x="173" y="512"/>
                  </a:lnTo>
                  <a:lnTo>
                    <a:pt x="173" y="506"/>
                  </a:lnTo>
                  <a:lnTo>
                    <a:pt x="167" y="499"/>
                  </a:lnTo>
                  <a:lnTo>
                    <a:pt x="154" y="499"/>
                  </a:lnTo>
                  <a:lnTo>
                    <a:pt x="135" y="493"/>
                  </a:lnTo>
                  <a:lnTo>
                    <a:pt x="128" y="486"/>
                  </a:lnTo>
                  <a:lnTo>
                    <a:pt x="122" y="486"/>
                  </a:lnTo>
                  <a:lnTo>
                    <a:pt x="122" y="480"/>
                  </a:lnTo>
                  <a:lnTo>
                    <a:pt x="115" y="480"/>
                  </a:lnTo>
                  <a:lnTo>
                    <a:pt x="109" y="480"/>
                  </a:lnTo>
                  <a:lnTo>
                    <a:pt x="103" y="474"/>
                  </a:lnTo>
                  <a:lnTo>
                    <a:pt x="96" y="474"/>
                  </a:lnTo>
                  <a:lnTo>
                    <a:pt x="90" y="474"/>
                  </a:lnTo>
                  <a:lnTo>
                    <a:pt x="83" y="467"/>
                  </a:lnTo>
                  <a:lnTo>
                    <a:pt x="77" y="467"/>
                  </a:lnTo>
                  <a:lnTo>
                    <a:pt x="71" y="461"/>
                  </a:lnTo>
                  <a:lnTo>
                    <a:pt x="64" y="461"/>
                  </a:lnTo>
                  <a:lnTo>
                    <a:pt x="64" y="454"/>
                  </a:lnTo>
                  <a:lnTo>
                    <a:pt x="58" y="448"/>
                  </a:lnTo>
                  <a:lnTo>
                    <a:pt x="58" y="435"/>
                  </a:lnTo>
                  <a:lnTo>
                    <a:pt x="58" y="422"/>
                  </a:lnTo>
                  <a:lnTo>
                    <a:pt x="51" y="403"/>
                  </a:lnTo>
                  <a:lnTo>
                    <a:pt x="51" y="397"/>
                  </a:lnTo>
                  <a:lnTo>
                    <a:pt x="51" y="390"/>
                  </a:lnTo>
                  <a:lnTo>
                    <a:pt x="58" y="390"/>
                  </a:lnTo>
                  <a:lnTo>
                    <a:pt x="58" y="384"/>
                  </a:lnTo>
                  <a:lnTo>
                    <a:pt x="64" y="384"/>
                  </a:lnTo>
                  <a:lnTo>
                    <a:pt x="64" y="377"/>
                  </a:lnTo>
                  <a:lnTo>
                    <a:pt x="58" y="371"/>
                  </a:lnTo>
                  <a:lnTo>
                    <a:pt x="64" y="371"/>
                  </a:lnTo>
                  <a:lnTo>
                    <a:pt x="64" y="365"/>
                  </a:lnTo>
                  <a:lnTo>
                    <a:pt x="64" y="358"/>
                  </a:lnTo>
                  <a:lnTo>
                    <a:pt x="64" y="352"/>
                  </a:lnTo>
                  <a:lnTo>
                    <a:pt x="58" y="352"/>
                  </a:lnTo>
                  <a:lnTo>
                    <a:pt x="64" y="345"/>
                  </a:lnTo>
                  <a:lnTo>
                    <a:pt x="64" y="339"/>
                  </a:lnTo>
                  <a:lnTo>
                    <a:pt x="64" y="333"/>
                  </a:lnTo>
                  <a:lnTo>
                    <a:pt x="71" y="333"/>
                  </a:lnTo>
                  <a:lnTo>
                    <a:pt x="71" y="326"/>
                  </a:lnTo>
                  <a:lnTo>
                    <a:pt x="77" y="326"/>
                  </a:lnTo>
                  <a:lnTo>
                    <a:pt x="77" y="320"/>
                  </a:lnTo>
                  <a:lnTo>
                    <a:pt x="83" y="320"/>
                  </a:lnTo>
                  <a:lnTo>
                    <a:pt x="83" y="313"/>
                  </a:lnTo>
                  <a:lnTo>
                    <a:pt x="90" y="313"/>
                  </a:lnTo>
                  <a:lnTo>
                    <a:pt x="90" y="307"/>
                  </a:lnTo>
                  <a:lnTo>
                    <a:pt x="96" y="307"/>
                  </a:lnTo>
                  <a:lnTo>
                    <a:pt x="96" y="301"/>
                  </a:lnTo>
                  <a:lnTo>
                    <a:pt x="103" y="301"/>
                  </a:lnTo>
                  <a:lnTo>
                    <a:pt x="103" y="294"/>
                  </a:lnTo>
                  <a:lnTo>
                    <a:pt x="109" y="294"/>
                  </a:lnTo>
                  <a:lnTo>
                    <a:pt x="109" y="288"/>
                  </a:lnTo>
                  <a:lnTo>
                    <a:pt x="109" y="281"/>
                  </a:lnTo>
                  <a:lnTo>
                    <a:pt x="109" y="275"/>
                  </a:lnTo>
                  <a:lnTo>
                    <a:pt x="103" y="269"/>
                  </a:lnTo>
                  <a:lnTo>
                    <a:pt x="103" y="262"/>
                  </a:lnTo>
                  <a:lnTo>
                    <a:pt x="103" y="256"/>
                  </a:lnTo>
                  <a:lnTo>
                    <a:pt x="103" y="249"/>
                  </a:lnTo>
                  <a:lnTo>
                    <a:pt x="103" y="243"/>
                  </a:lnTo>
                  <a:lnTo>
                    <a:pt x="103" y="237"/>
                  </a:lnTo>
                  <a:lnTo>
                    <a:pt x="109" y="237"/>
                  </a:lnTo>
                  <a:lnTo>
                    <a:pt x="109" y="230"/>
                  </a:lnTo>
                  <a:lnTo>
                    <a:pt x="115" y="224"/>
                  </a:lnTo>
                  <a:lnTo>
                    <a:pt x="115" y="217"/>
                  </a:lnTo>
                  <a:lnTo>
                    <a:pt x="115" y="211"/>
                  </a:lnTo>
                  <a:lnTo>
                    <a:pt x="122" y="211"/>
                  </a:lnTo>
                  <a:lnTo>
                    <a:pt x="122" y="205"/>
                  </a:lnTo>
                  <a:lnTo>
                    <a:pt x="122" y="198"/>
                  </a:lnTo>
                  <a:lnTo>
                    <a:pt x="122" y="192"/>
                  </a:lnTo>
                  <a:lnTo>
                    <a:pt x="122" y="185"/>
                  </a:lnTo>
                  <a:lnTo>
                    <a:pt x="115" y="185"/>
                  </a:lnTo>
                  <a:lnTo>
                    <a:pt x="115" y="179"/>
                  </a:lnTo>
                  <a:lnTo>
                    <a:pt x="122" y="173"/>
                  </a:lnTo>
                  <a:lnTo>
                    <a:pt x="122" y="166"/>
                  </a:lnTo>
                  <a:lnTo>
                    <a:pt x="122" y="160"/>
                  </a:lnTo>
                  <a:lnTo>
                    <a:pt x="128" y="160"/>
                  </a:lnTo>
                  <a:lnTo>
                    <a:pt x="135" y="153"/>
                  </a:lnTo>
                  <a:lnTo>
                    <a:pt x="141" y="153"/>
                  </a:lnTo>
                  <a:lnTo>
                    <a:pt x="141" y="147"/>
                  </a:lnTo>
                  <a:lnTo>
                    <a:pt x="147" y="147"/>
                  </a:lnTo>
                  <a:lnTo>
                    <a:pt x="154" y="147"/>
                  </a:lnTo>
                  <a:lnTo>
                    <a:pt x="160" y="147"/>
                  </a:lnTo>
                  <a:lnTo>
                    <a:pt x="160" y="141"/>
                  </a:lnTo>
                  <a:lnTo>
                    <a:pt x="160" y="134"/>
                  </a:lnTo>
                  <a:lnTo>
                    <a:pt x="160" y="128"/>
                  </a:lnTo>
                  <a:lnTo>
                    <a:pt x="160" y="121"/>
                  </a:lnTo>
                  <a:lnTo>
                    <a:pt x="154" y="121"/>
                  </a:lnTo>
                  <a:lnTo>
                    <a:pt x="154" y="115"/>
                  </a:lnTo>
                  <a:lnTo>
                    <a:pt x="154" y="102"/>
                  </a:lnTo>
                  <a:lnTo>
                    <a:pt x="154" y="96"/>
                  </a:lnTo>
                  <a:lnTo>
                    <a:pt x="154" y="77"/>
                  </a:lnTo>
                  <a:lnTo>
                    <a:pt x="154" y="70"/>
                  </a:lnTo>
                  <a:lnTo>
                    <a:pt x="154" y="57"/>
                  </a:lnTo>
                  <a:lnTo>
                    <a:pt x="154" y="51"/>
                  </a:lnTo>
                  <a:lnTo>
                    <a:pt x="147" y="45"/>
                  </a:lnTo>
                  <a:lnTo>
                    <a:pt x="141" y="38"/>
                  </a:lnTo>
                  <a:lnTo>
                    <a:pt x="135" y="38"/>
                  </a:lnTo>
                  <a:lnTo>
                    <a:pt x="122" y="32"/>
                  </a:lnTo>
                  <a:lnTo>
                    <a:pt x="115" y="32"/>
                  </a:lnTo>
                  <a:lnTo>
                    <a:pt x="103" y="25"/>
                  </a:lnTo>
                  <a:lnTo>
                    <a:pt x="96" y="32"/>
                  </a:lnTo>
                  <a:lnTo>
                    <a:pt x="83" y="32"/>
                  </a:lnTo>
                  <a:lnTo>
                    <a:pt x="77" y="32"/>
                  </a:lnTo>
                  <a:lnTo>
                    <a:pt x="71" y="38"/>
                  </a:lnTo>
                  <a:lnTo>
                    <a:pt x="64" y="38"/>
                  </a:lnTo>
                  <a:lnTo>
                    <a:pt x="58" y="38"/>
                  </a:lnTo>
                  <a:lnTo>
                    <a:pt x="51" y="45"/>
                  </a:lnTo>
                  <a:lnTo>
                    <a:pt x="45" y="45"/>
                  </a:lnTo>
                  <a:lnTo>
                    <a:pt x="38" y="38"/>
                  </a:lnTo>
                  <a:lnTo>
                    <a:pt x="32" y="38"/>
                  </a:lnTo>
                  <a:lnTo>
                    <a:pt x="26" y="38"/>
                  </a:lnTo>
                  <a:lnTo>
                    <a:pt x="26" y="32"/>
                  </a:lnTo>
                  <a:lnTo>
                    <a:pt x="19" y="32"/>
                  </a:lnTo>
                  <a:lnTo>
                    <a:pt x="13" y="25"/>
                  </a:lnTo>
                  <a:lnTo>
                    <a:pt x="6" y="25"/>
                  </a:lnTo>
                  <a:lnTo>
                    <a:pt x="0" y="25"/>
                  </a:lnTo>
                  <a:lnTo>
                    <a:pt x="0" y="32"/>
                  </a:lnTo>
                  <a:lnTo>
                    <a:pt x="0" y="25"/>
                  </a:lnTo>
                  <a:lnTo>
                    <a:pt x="0" y="19"/>
                  </a:lnTo>
                  <a:lnTo>
                    <a:pt x="0" y="13"/>
                  </a:lnTo>
                  <a:lnTo>
                    <a:pt x="0" y="6"/>
                  </a:lnTo>
                  <a:lnTo>
                    <a:pt x="0" y="0"/>
                  </a:lnTo>
                  <a:lnTo>
                    <a:pt x="6" y="0"/>
                  </a:lnTo>
                  <a:lnTo>
                    <a:pt x="19" y="0"/>
                  </a:lnTo>
                  <a:lnTo>
                    <a:pt x="32" y="6"/>
                  </a:lnTo>
                  <a:lnTo>
                    <a:pt x="38" y="6"/>
                  </a:lnTo>
                  <a:lnTo>
                    <a:pt x="45" y="6"/>
                  </a:lnTo>
                  <a:lnTo>
                    <a:pt x="64" y="13"/>
                  </a:lnTo>
                  <a:lnTo>
                    <a:pt x="77" y="13"/>
                  </a:lnTo>
                  <a:lnTo>
                    <a:pt x="96" y="19"/>
                  </a:lnTo>
                  <a:lnTo>
                    <a:pt x="103" y="19"/>
                  </a:lnTo>
                  <a:lnTo>
                    <a:pt x="115" y="19"/>
                  </a:lnTo>
                  <a:lnTo>
                    <a:pt x="141" y="25"/>
                  </a:lnTo>
                  <a:lnTo>
                    <a:pt x="160" y="32"/>
                  </a:lnTo>
                  <a:lnTo>
                    <a:pt x="186" y="32"/>
                  </a:lnTo>
                  <a:lnTo>
                    <a:pt x="205" y="38"/>
                  </a:lnTo>
                  <a:lnTo>
                    <a:pt x="211" y="45"/>
                  </a:lnTo>
                  <a:lnTo>
                    <a:pt x="218" y="45"/>
                  </a:lnTo>
                  <a:lnTo>
                    <a:pt x="250" y="51"/>
                  </a:lnTo>
                  <a:lnTo>
                    <a:pt x="288" y="57"/>
                  </a:lnTo>
                  <a:lnTo>
                    <a:pt x="327" y="64"/>
                  </a:lnTo>
                  <a:lnTo>
                    <a:pt x="352" y="70"/>
                  </a:lnTo>
                  <a:lnTo>
                    <a:pt x="371" y="70"/>
                  </a:lnTo>
                  <a:lnTo>
                    <a:pt x="391" y="77"/>
                  </a:lnTo>
                  <a:lnTo>
                    <a:pt x="410" y="77"/>
                  </a:lnTo>
                  <a:lnTo>
                    <a:pt x="474" y="96"/>
                  </a:lnTo>
                  <a:lnTo>
                    <a:pt x="487" y="96"/>
                  </a:lnTo>
                  <a:lnTo>
                    <a:pt x="500" y="96"/>
                  </a:lnTo>
                  <a:lnTo>
                    <a:pt x="519" y="102"/>
                  </a:lnTo>
                  <a:lnTo>
                    <a:pt x="589" y="115"/>
                  </a:lnTo>
                  <a:lnTo>
                    <a:pt x="589" y="121"/>
                  </a:lnTo>
                  <a:lnTo>
                    <a:pt x="589" y="128"/>
                  </a:lnTo>
                  <a:lnTo>
                    <a:pt x="583" y="128"/>
                  </a:lnTo>
                  <a:lnTo>
                    <a:pt x="583" y="134"/>
                  </a:lnTo>
                  <a:lnTo>
                    <a:pt x="589" y="134"/>
                  </a:lnTo>
                  <a:lnTo>
                    <a:pt x="596" y="134"/>
                  </a:lnTo>
                  <a:lnTo>
                    <a:pt x="596" y="141"/>
                  </a:lnTo>
                  <a:lnTo>
                    <a:pt x="596" y="147"/>
                  </a:lnTo>
                  <a:lnTo>
                    <a:pt x="602" y="147"/>
                  </a:lnTo>
                  <a:lnTo>
                    <a:pt x="602" y="153"/>
                  </a:lnTo>
                  <a:lnTo>
                    <a:pt x="596" y="153"/>
                  </a:lnTo>
                  <a:lnTo>
                    <a:pt x="596" y="160"/>
                  </a:lnTo>
                  <a:lnTo>
                    <a:pt x="596" y="166"/>
                  </a:lnTo>
                  <a:lnTo>
                    <a:pt x="596" y="173"/>
                  </a:lnTo>
                  <a:lnTo>
                    <a:pt x="596" y="179"/>
                  </a:lnTo>
                  <a:lnTo>
                    <a:pt x="589" y="179"/>
                  </a:lnTo>
                  <a:lnTo>
                    <a:pt x="589" y="185"/>
                  </a:lnTo>
                  <a:lnTo>
                    <a:pt x="583" y="185"/>
                  </a:lnTo>
                  <a:lnTo>
                    <a:pt x="589" y="185"/>
                  </a:lnTo>
                  <a:lnTo>
                    <a:pt x="589" y="192"/>
                  </a:lnTo>
                  <a:lnTo>
                    <a:pt x="596" y="192"/>
                  </a:lnTo>
                  <a:lnTo>
                    <a:pt x="666" y="153"/>
                  </a:lnTo>
                  <a:lnTo>
                    <a:pt x="679" y="147"/>
                  </a:lnTo>
                  <a:lnTo>
                    <a:pt x="730" y="128"/>
                  </a:lnTo>
                  <a:lnTo>
                    <a:pt x="781" y="128"/>
                  </a:lnTo>
                  <a:lnTo>
                    <a:pt x="801" y="128"/>
                  </a:lnTo>
                  <a:lnTo>
                    <a:pt x="826" y="128"/>
                  </a:lnTo>
                  <a:lnTo>
                    <a:pt x="903" y="128"/>
                  </a:lnTo>
                  <a:lnTo>
                    <a:pt x="916" y="128"/>
                  </a:lnTo>
                  <a:lnTo>
                    <a:pt x="941" y="128"/>
                  </a:lnTo>
                  <a:lnTo>
                    <a:pt x="948" y="128"/>
                  </a:lnTo>
                  <a:lnTo>
                    <a:pt x="967" y="128"/>
                  </a:lnTo>
                  <a:lnTo>
                    <a:pt x="948" y="192"/>
                  </a:lnTo>
                  <a:lnTo>
                    <a:pt x="954" y="211"/>
                  </a:lnTo>
                  <a:lnTo>
                    <a:pt x="954" y="237"/>
                  </a:lnTo>
                  <a:lnTo>
                    <a:pt x="935" y="256"/>
                  </a:lnTo>
                  <a:lnTo>
                    <a:pt x="935" y="294"/>
                  </a:lnTo>
                  <a:lnTo>
                    <a:pt x="922" y="307"/>
                  </a:lnTo>
                  <a:lnTo>
                    <a:pt x="884" y="352"/>
                  </a:lnTo>
                  <a:lnTo>
                    <a:pt x="865" y="377"/>
                  </a:lnTo>
                  <a:lnTo>
                    <a:pt x="858" y="403"/>
                  </a:lnTo>
                  <a:lnTo>
                    <a:pt x="865" y="448"/>
                  </a:lnTo>
                  <a:lnTo>
                    <a:pt x="865" y="467"/>
                  </a:lnTo>
                  <a:lnTo>
                    <a:pt x="865" y="512"/>
                  </a:lnTo>
                  <a:lnTo>
                    <a:pt x="845" y="570"/>
                  </a:lnTo>
                  <a:lnTo>
                    <a:pt x="839" y="685"/>
                  </a:lnTo>
                  <a:lnTo>
                    <a:pt x="845" y="698"/>
                  </a:lnTo>
                  <a:lnTo>
                    <a:pt x="961" y="774"/>
                  </a:lnTo>
                  <a:lnTo>
                    <a:pt x="1044" y="838"/>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pPr algn="ctr">
                <a:lnSpc>
                  <a:spcPct val="107000"/>
                </a:lnSpc>
                <a:spcAft>
                  <a:spcPts val="800"/>
                </a:spcAft>
              </a:pPr>
              <a:r>
                <a:rPr lang="fr-FR" sz="1100" noProof="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56" name="Freeform 227">
              <a:extLst>
                <a:ext uri="{FF2B5EF4-FFF2-40B4-BE49-F238E27FC236}">
                  <a16:creationId xmlns:a16="http://schemas.microsoft.com/office/drawing/2014/main" id="{17C8488B-D104-62BC-DBAF-D9EAB2FAF62F}"/>
                </a:ext>
              </a:extLst>
            </p:cNvPr>
            <p:cNvSpPr>
              <a:spLocks/>
            </p:cNvSpPr>
            <p:nvPr/>
          </p:nvSpPr>
          <p:spPr bwMode="gray">
            <a:xfrm>
              <a:off x="3977881" y="2977587"/>
              <a:ext cx="752447" cy="931534"/>
            </a:xfrm>
            <a:custGeom>
              <a:avLst/>
              <a:gdLst>
                <a:gd name="T0" fmla="*/ 967 w 1166"/>
                <a:gd name="T1" fmla="*/ 864 h 1293"/>
                <a:gd name="T2" fmla="*/ 788 w 1166"/>
                <a:gd name="T3" fmla="*/ 877 h 1293"/>
                <a:gd name="T4" fmla="*/ 788 w 1166"/>
                <a:gd name="T5" fmla="*/ 922 h 1293"/>
                <a:gd name="T6" fmla="*/ 807 w 1166"/>
                <a:gd name="T7" fmla="*/ 980 h 1293"/>
                <a:gd name="T8" fmla="*/ 813 w 1166"/>
                <a:gd name="T9" fmla="*/ 1005 h 1293"/>
                <a:gd name="T10" fmla="*/ 820 w 1166"/>
                <a:gd name="T11" fmla="*/ 1044 h 1293"/>
                <a:gd name="T12" fmla="*/ 807 w 1166"/>
                <a:gd name="T13" fmla="*/ 1088 h 1293"/>
                <a:gd name="T14" fmla="*/ 807 w 1166"/>
                <a:gd name="T15" fmla="*/ 1146 h 1293"/>
                <a:gd name="T16" fmla="*/ 769 w 1166"/>
                <a:gd name="T17" fmla="*/ 1191 h 1293"/>
                <a:gd name="T18" fmla="*/ 724 w 1166"/>
                <a:gd name="T19" fmla="*/ 1217 h 1293"/>
                <a:gd name="T20" fmla="*/ 647 w 1166"/>
                <a:gd name="T21" fmla="*/ 1229 h 1293"/>
                <a:gd name="T22" fmla="*/ 583 w 1166"/>
                <a:gd name="T23" fmla="*/ 1229 h 1293"/>
                <a:gd name="T24" fmla="*/ 525 w 1166"/>
                <a:gd name="T25" fmla="*/ 1217 h 1293"/>
                <a:gd name="T26" fmla="*/ 461 w 1166"/>
                <a:gd name="T27" fmla="*/ 1236 h 1293"/>
                <a:gd name="T28" fmla="*/ 397 w 1166"/>
                <a:gd name="T29" fmla="*/ 1229 h 1293"/>
                <a:gd name="T30" fmla="*/ 307 w 1166"/>
                <a:gd name="T31" fmla="*/ 1268 h 1293"/>
                <a:gd name="T32" fmla="*/ 250 w 1166"/>
                <a:gd name="T33" fmla="*/ 1287 h 1293"/>
                <a:gd name="T34" fmla="*/ 211 w 1166"/>
                <a:gd name="T35" fmla="*/ 1236 h 1293"/>
                <a:gd name="T36" fmla="*/ 205 w 1166"/>
                <a:gd name="T37" fmla="*/ 1165 h 1293"/>
                <a:gd name="T38" fmla="*/ 199 w 1166"/>
                <a:gd name="T39" fmla="*/ 1095 h 1293"/>
                <a:gd name="T40" fmla="*/ 211 w 1166"/>
                <a:gd name="T41" fmla="*/ 1031 h 1293"/>
                <a:gd name="T42" fmla="*/ 231 w 1166"/>
                <a:gd name="T43" fmla="*/ 992 h 1293"/>
                <a:gd name="T44" fmla="*/ 282 w 1166"/>
                <a:gd name="T45" fmla="*/ 941 h 1293"/>
                <a:gd name="T46" fmla="*/ 327 w 1166"/>
                <a:gd name="T47" fmla="*/ 896 h 1293"/>
                <a:gd name="T48" fmla="*/ 301 w 1166"/>
                <a:gd name="T49" fmla="*/ 839 h 1293"/>
                <a:gd name="T50" fmla="*/ 256 w 1166"/>
                <a:gd name="T51" fmla="*/ 794 h 1293"/>
                <a:gd name="T52" fmla="*/ 231 w 1166"/>
                <a:gd name="T53" fmla="*/ 743 h 1293"/>
                <a:gd name="T54" fmla="*/ 186 w 1166"/>
                <a:gd name="T55" fmla="*/ 711 h 1293"/>
                <a:gd name="T56" fmla="*/ 147 w 1166"/>
                <a:gd name="T57" fmla="*/ 679 h 1293"/>
                <a:gd name="T58" fmla="*/ 109 w 1166"/>
                <a:gd name="T59" fmla="*/ 647 h 1293"/>
                <a:gd name="T60" fmla="*/ 19 w 1166"/>
                <a:gd name="T61" fmla="*/ 538 h 1293"/>
                <a:gd name="T62" fmla="*/ 13 w 1166"/>
                <a:gd name="T63" fmla="*/ 499 h 1293"/>
                <a:gd name="T64" fmla="*/ 19 w 1166"/>
                <a:gd name="T65" fmla="*/ 474 h 1293"/>
                <a:gd name="T66" fmla="*/ 58 w 1166"/>
                <a:gd name="T67" fmla="*/ 480 h 1293"/>
                <a:gd name="T68" fmla="*/ 77 w 1166"/>
                <a:gd name="T69" fmla="*/ 455 h 1293"/>
                <a:gd name="T70" fmla="*/ 115 w 1166"/>
                <a:gd name="T71" fmla="*/ 448 h 1293"/>
                <a:gd name="T72" fmla="*/ 135 w 1166"/>
                <a:gd name="T73" fmla="*/ 397 h 1293"/>
                <a:gd name="T74" fmla="*/ 173 w 1166"/>
                <a:gd name="T75" fmla="*/ 391 h 1293"/>
                <a:gd name="T76" fmla="*/ 199 w 1166"/>
                <a:gd name="T77" fmla="*/ 352 h 1293"/>
                <a:gd name="T78" fmla="*/ 231 w 1166"/>
                <a:gd name="T79" fmla="*/ 314 h 1293"/>
                <a:gd name="T80" fmla="*/ 256 w 1166"/>
                <a:gd name="T81" fmla="*/ 288 h 1293"/>
                <a:gd name="T82" fmla="*/ 288 w 1166"/>
                <a:gd name="T83" fmla="*/ 263 h 1293"/>
                <a:gd name="T84" fmla="*/ 314 w 1166"/>
                <a:gd name="T85" fmla="*/ 231 h 1293"/>
                <a:gd name="T86" fmla="*/ 359 w 1166"/>
                <a:gd name="T87" fmla="*/ 231 h 1293"/>
                <a:gd name="T88" fmla="*/ 384 w 1166"/>
                <a:gd name="T89" fmla="*/ 250 h 1293"/>
                <a:gd name="T90" fmla="*/ 423 w 1166"/>
                <a:gd name="T91" fmla="*/ 275 h 1293"/>
                <a:gd name="T92" fmla="*/ 474 w 1166"/>
                <a:gd name="T93" fmla="*/ 275 h 1293"/>
                <a:gd name="T94" fmla="*/ 512 w 1166"/>
                <a:gd name="T95" fmla="*/ 269 h 1293"/>
                <a:gd name="T96" fmla="*/ 551 w 1166"/>
                <a:gd name="T97" fmla="*/ 237 h 1293"/>
                <a:gd name="T98" fmla="*/ 576 w 1166"/>
                <a:gd name="T99" fmla="*/ 205 h 1293"/>
                <a:gd name="T100" fmla="*/ 564 w 1166"/>
                <a:gd name="T101" fmla="*/ 122 h 1293"/>
                <a:gd name="T102" fmla="*/ 640 w 1166"/>
                <a:gd name="T103" fmla="*/ 19 h 1293"/>
                <a:gd name="T104" fmla="*/ 743 w 1166"/>
                <a:gd name="T105" fmla="*/ 45 h 1293"/>
                <a:gd name="T106" fmla="*/ 788 w 1166"/>
                <a:gd name="T107" fmla="*/ 58 h 1293"/>
                <a:gd name="T108" fmla="*/ 871 w 1166"/>
                <a:gd name="T109" fmla="*/ 45 h 1293"/>
                <a:gd name="T110" fmla="*/ 941 w 1166"/>
                <a:gd name="T111" fmla="*/ 0 h 1293"/>
                <a:gd name="T112" fmla="*/ 1127 w 1166"/>
                <a:gd name="T113" fmla="*/ 179 h 1293"/>
                <a:gd name="T114" fmla="*/ 1166 w 1166"/>
                <a:gd name="T115" fmla="*/ 749 h 1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66" h="1293">
                  <a:moveTo>
                    <a:pt x="1140" y="858"/>
                  </a:moveTo>
                  <a:lnTo>
                    <a:pt x="1108" y="858"/>
                  </a:lnTo>
                  <a:lnTo>
                    <a:pt x="1102" y="858"/>
                  </a:lnTo>
                  <a:lnTo>
                    <a:pt x="1082" y="864"/>
                  </a:lnTo>
                  <a:lnTo>
                    <a:pt x="1070" y="864"/>
                  </a:lnTo>
                  <a:lnTo>
                    <a:pt x="1057" y="864"/>
                  </a:lnTo>
                  <a:lnTo>
                    <a:pt x="1050" y="864"/>
                  </a:lnTo>
                  <a:lnTo>
                    <a:pt x="1031" y="864"/>
                  </a:lnTo>
                  <a:lnTo>
                    <a:pt x="1005" y="864"/>
                  </a:lnTo>
                  <a:lnTo>
                    <a:pt x="993" y="864"/>
                  </a:lnTo>
                  <a:lnTo>
                    <a:pt x="967" y="864"/>
                  </a:lnTo>
                  <a:lnTo>
                    <a:pt x="954" y="864"/>
                  </a:lnTo>
                  <a:lnTo>
                    <a:pt x="922" y="864"/>
                  </a:lnTo>
                  <a:lnTo>
                    <a:pt x="909" y="864"/>
                  </a:lnTo>
                  <a:lnTo>
                    <a:pt x="871" y="864"/>
                  </a:lnTo>
                  <a:lnTo>
                    <a:pt x="826" y="858"/>
                  </a:lnTo>
                  <a:lnTo>
                    <a:pt x="801" y="858"/>
                  </a:lnTo>
                  <a:lnTo>
                    <a:pt x="801" y="864"/>
                  </a:lnTo>
                  <a:lnTo>
                    <a:pt x="794" y="864"/>
                  </a:lnTo>
                  <a:lnTo>
                    <a:pt x="794" y="871"/>
                  </a:lnTo>
                  <a:lnTo>
                    <a:pt x="788" y="871"/>
                  </a:lnTo>
                  <a:lnTo>
                    <a:pt x="788" y="877"/>
                  </a:lnTo>
                  <a:lnTo>
                    <a:pt x="794" y="877"/>
                  </a:lnTo>
                  <a:lnTo>
                    <a:pt x="794" y="884"/>
                  </a:lnTo>
                  <a:lnTo>
                    <a:pt x="788" y="884"/>
                  </a:lnTo>
                  <a:lnTo>
                    <a:pt x="788" y="890"/>
                  </a:lnTo>
                  <a:lnTo>
                    <a:pt x="788" y="896"/>
                  </a:lnTo>
                  <a:lnTo>
                    <a:pt x="794" y="896"/>
                  </a:lnTo>
                  <a:lnTo>
                    <a:pt x="794" y="903"/>
                  </a:lnTo>
                  <a:lnTo>
                    <a:pt x="788" y="903"/>
                  </a:lnTo>
                  <a:lnTo>
                    <a:pt x="788" y="909"/>
                  </a:lnTo>
                  <a:lnTo>
                    <a:pt x="788" y="916"/>
                  </a:lnTo>
                  <a:lnTo>
                    <a:pt x="788" y="922"/>
                  </a:lnTo>
                  <a:lnTo>
                    <a:pt x="794" y="928"/>
                  </a:lnTo>
                  <a:lnTo>
                    <a:pt x="794" y="935"/>
                  </a:lnTo>
                  <a:lnTo>
                    <a:pt x="801" y="935"/>
                  </a:lnTo>
                  <a:lnTo>
                    <a:pt x="801" y="941"/>
                  </a:lnTo>
                  <a:lnTo>
                    <a:pt x="801" y="948"/>
                  </a:lnTo>
                  <a:lnTo>
                    <a:pt x="801" y="954"/>
                  </a:lnTo>
                  <a:lnTo>
                    <a:pt x="801" y="960"/>
                  </a:lnTo>
                  <a:lnTo>
                    <a:pt x="807" y="960"/>
                  </a:lnTo>
                  <a:lnTo>
                    <a:pt x="807" y="967"/>
                  </a:lnTo>
                  <a:lnTo>
                    <a:pt x="807" y="973"/>
                  </a:lnTo>
                  <a:lnTo>
                    <a:pt x="807" y="980"/>
                  </a:lnTo>
                  <a:lnTo>
                    <a:pt x="801" y="980"/>
                  </a:lnTo>
                  <a:lnTo>
                    <a:pt x="801" y="973"/>
                  </a:lnTo>
                  <a:lnTo>
                    <a:pt x="801" y="980"/>
                  </a:lnTo>
                  <a:lnTo>
                    <a:pt x="801" y="986"/>
                  </a:lnTo>
                  <a:lnTo>
                    <a:pt x="807" y="986"/>
                  </a:lnTo>
                  <a:lnTo>
                    <a:pt x="807" y="992"/>
                  </a:lnTo>
                  <a:lnTo>
                    <a:pt x="801" y="992"/>
                  </a:lnTo>
                  <a:lnTo>
                    <a:pt x="801" y="999"/>
                  </a:lnTo>
                  <a:lnTo>
                    <a:pt x="807" y="999"/>
                  </a:lnTo>
                  <a:lnTo>
                    <a:pt x="813" y="999"/>
                  </a:lnTo>
                  <a:lnTo>
                    <a:pt x="813" y="1005"/>
                  </a:lnTo>
                  <a:lnTo>
                    <a:pt x="807" y="1005"/>
                  </a:lnTo>
                  <a:lnTo>
                    <a:pt x="813" y="1005"/>
                  </a:lnTo>
                  <a:lnTo>
                    <a:pt x="820" y="1005"/>
                  </a:lnTo>
                  <a:lnTo>
                    <a:pt x="820" y="1012"/>
                  </a:lnTo>
                  <a:lnTo>
                    <a:pt x="813" y="1012"/>
                  </a:lnTo>
                  <a:lnTo>
                    <a:pt x="813" y="1018"/>
                  </a:lnTo>
                  <a:lnTo>
                    <a:pt x="813" y="1024"/>
                  </a:lnTo>
                  <a:lnTo>
                    <a:pt x="813" y="1031"/>
                  </a:lnTo>
                  <a:lnTo>
                    <a:pt x="813" y="1037"/>
                  </a:lnTo>
                  <a:lnTo>
                    <a:pt x="820" y="1037"/>
                  </a:lnTo>
                  <a:lnTo>
                    <a:pt x="820" y="1044"/>
                  </a:lnTo>
                  <a:lnTo>
                    <a:pt x="813" y="1050"/>
                  </a:lnTo>
                  <a:lnTo>
                    <a:pt x="820" y="1050"/>
                  </a:lnTo>
                  <a:lnTo>
                    <a:pt x="820" y="1056"/>
                  </a:lnTo>
                  <a:lnTo>
                    <a:pt x="813" y="1056"/>
                  </a:lnTo>
                  <a:lnTo>
                    <a:pt x="813" y="1063"/>
                  </a:lnTo>
                  <a:lnTo>
                    <a:pt x="807" y="1063"/>
                  </a:lnTo>
                  <a:lnTo>
                    <a:pt x="807" y="1069"/>
                  </a:lnTo>
                  <a:lnTo>
                    <a:pt x="813" y="1076"/>
                  </a:lnTo>
                  <a:lnTo>
                    <a:pt x="813" y="1082"/>
                  </a:lnTo>
                  <a:lnTo>
                    <a:pt x="813" y="1088"/>
                  </a:lnTo>
                  <a:lnTo>
                    <a:pt x="807" y="1088"/>
                  </a:lnTo>
                  <a:lnTo>
                    <a:pt x="807" y="1095"/>
                  </a:lnTo>
                  <a:lnTo>
                    <a:pt x="813" y="1101"/>
                  </a:lnTo>
                  <a:lnTo>
                    <a:pt x="807" y="1108"/>
                  </a:lnTo>
                  <a:lnTo>
                    <a:pt x="807" y="1114"/>
                  </a:lnTo>
                  <a:lnTo>
                    <a:pt x="813" y="1114"/>
                  </a:lnTo>
                  <a:lnTo>
                    <a:pt x="813" y="1120"/>
                  </a:lnTo>
                  <a:lnTo>
                    <a:pt x="813" y="1127"/>
                  </a:lnTo>
                  <a:lnTo>
                    <a:pt x="813" y="1133"/>
                  </a:lnTo>
                  <a:lnTo>
                    <a:pt x="807" y="1133"/>
                  </a:lnTo>
                  <a:lnTo>
                    <a:pt x="807" y="1140"/>
                  </a:lnTo>
                  <a:lnTo>
                    <a:pt x="807" y="1146"/>
                  </a:lnTo>
                  <a:lnTo>
                    <a:pt x="807" y="1152"/>
                  </a:lnTo>
                  <a:lnTo>
                    <a:pt x="801" y="1159"/>
                  </a:lnTo>
                  <a:lnTo>
                    <a:pt x="794" y="1159"/>
                  </a:lnTo>
                  <a:lnTo>
                    <a:pt x="794" y="1165"/>
                  </a:lnTo>
                  <a:lnTo>
                    <a:pt x="794" y="1172"/>
                  </a:lnTo>
                  <a:lnTo>
                    <a:pt x="788" y="1172"/>
                  </a:lnTo>
                  <a:lnTo>
                    <a:pt x="781" y="1172"/>
                  </a:lnTo>
                  <a:lnTo>
                    <a:pt x="781" y="1178"/>
                  </a:lnTo>
                  <a:lnTo>
                    <a:pt x="775" y="1178"/>
                  </a:lnTo>
                  <a:lnTo>
                    <a:pt x="775" y="1184"/>
                  </a:lnTo>
                  <a:lnTo>
                    <a:pt x="769" y="1191"/>
                  </a:lnTo>
                  <a:lnTo>
                    <a:pt x="762" y="1191"/>
                  </a:lnTo>
                  <a:lnTo>
                    <a:pt x="756" y="1191"/>
                  </a:lnTo>
                  <a:lnTo>
                    <a:pt x="756" y="1197"/>
                  </a:lnTo>
                  <a:lnTo>
                    <a:pt x="749" y="1197"/>
                  </a:lnTo>
                  <a:lnTo>
                    <a:pt x="743" y="1197"/>
                  </a:lnTo>
                  <a:lnTo>
                    <a:pt x="743" y="1204"/>
                  </a:lnTo>
                  <a:lnTo>
                    <a:pt x="737" y="1204"/>
                  </a:lnTo>
                  <a:lnTo>
                    <a:pt x="737" y="1210"/>
                  </a:lnTo>
                  <a:lnTo>
                    <a:pt x="730" y="1210"/>
                  </a:lnTo>
                  <a:lnTo>
                    <a:pt x="730" y="1217"/>
                  </a:lnTo>
                  <a:lnTo>
                    <a:pt x="724" y="1217"/>
                  </a:lnTo>
                  <a:lnTo>
                    <a:pt x="717" y="1217"/>
                  </a:lnTo>
                  <a:lnTo>
                    <a:pt x="711" y="1217"/>
                  </a:lnTo>
                  <a:lnTo>
                    <a:pt x="698" y="1223"/>
                  </a:lnTo>
                  <a:lnTo>
                    <a:pt x="692" y="1223"/>
                  </a:lnTo>
                  <a:lnTo>
                    <a:pt x="685" y="1223"/>
                  </a:lnTo>
                  <a:lnTo>
                    <a:pt x="679" y="1223"/>
                  </a:lnTo>
                  <a:lnTo>
                    <a:pt x="672" y="1223"/>
                  </a:lnTo>
                  <a:lnTo>
                    <a:pt x="666" y="1229"/>
                  </a:lnTo>
                  <a:lnTo>
                    <a:pt x="660" y="1229"/>
                  </a:lnTo>
                  <a:lnTo>
                    <a:pt x="653" y="1229"/>
                  </a:lnTo>
                  <a:lnTo>
                    <a:pt x="647" y="1229"/>
                  </a:lnTo>
                  <a:lnTo>
                    <a:pt x="640" y="1229"/>
                  </a:lnTo>
                  <a:lnTo>
                    <a:pt x="634" y="1229"/>
                  </a:lnTo>
                  <a:lnTo>
                    <a:pt x="621" y="1229"/>
                  </a:lnTo>
                  <a:lnTo>
                    <a:pt x="615" y="1229"/>
                  </a:lnTo>
                  <a:lnTo>
                    <a:pt x="608" y="1236"/>
                  </a:lnTo>
                  <a:lnTo>
                    <a:pt x="608" y="1242"/>
                  </a:lnTo>
                  <a:lnTo>
                    <a:pt x="602" y="1242"/>
                  </a:lnTo>
                  <a:lnTo>
                    <a:pt x="602" y="1236"/>
                  </a:lnTo>
                  <a:lnTo>
                    <a:pt x="596" y="1236"/>
                  </a:lnTo>
                  <a:lnTo>
                    <a:pt x="589" y="1229"/>
                  </a:lnTo>
                  <a:lnTo>
                    <a:pt x="583" y="1229"/>
                  </a:lnTo>
                  <a:lnTo>
                    <a:pt x="583" y="1223"/>
                  </a:lnTo>
                  <a:lnTo>
                    <a:pt x="576" y="1223"/>
                  </a:lnTo>
                  <a:lnTo>
                    <a:pt x="564" y="1223"/>
                  </a:lnTo>
                  <a:lnTo>
                    <a:pt x="557" y="1223"/>
                  </a:lnTo>
                  <a:lnTo>
                    <a:pt x="551" y="1223"/>
                  </a:lnTo>
                  <a:lnTo>
                    <a:pt x="544" y="1217"/>
                  </a:lnTo>
                  <a:lnTo>
                    <a:pt x="538" y="1217"/>
                  </a:lnTo>
                  <a:lnTo>
                    <a:pt x="538" y="1210"/>
                  </a:lnTo>
                  <a:lnTo>
                    <a:pt x="538" y="1217"/>
                  </a:lnTo>
                  <a:lnTo>
                    <a:pt x="532" y="1217"/>
                  </a:lnTo>
                  <a:lnTo>
                    <a:pt x="525" y="1217"/>
                  </a:lnTo>
                  <a:lnTo>
                    <a:pt x="519" y="1223"/>
                  </a:lnTo>
                  <a:lnTo>
                    <a:pt x="512" y="1223"/>
                  </a:lnTo>
                  <a:lnTo>
                    <a:pt x="506" y="1223"/>
                  </a:lnTo>
                  <a:lnTo>
                    <a:pt x="500" y="1223"/>
                  </a:lnTo>
                  <a:lnTo>
                    <a:pt x="493" y="1223"/>
                  </a:lnTo>
                  <a:lnTo>
                    <a:pt x="487" y="1223"/>
                  </a:lnTo>
                  <a:lnTo>
                    <a:pt x="480" y="1223"/>
                  </a:lnTo>
                  <a:lnTo>
                    <a:pt x="474" y="1223"/>
                  </a:lnTo>
                  <a:lnTo>
                    <a:pt x="474" y="1229"/>
                  </a:lnTo>
                  <a:lnTo>
                    <a:pt x="468" y="1229"/>
                  </a:lnTo>
                  <a:lnTo>
                    <a:pt x="461" y="1236"/>
                  </a:lnTo>
                  <a:lnTo>
                    <a:pt x="455" y="1236"/>
                  </a:lnTo>
                  <a:lnTo>
                    <a:pt x="442" y="1236"/>
                  </a:lnTo>
                  <a:lnTo>
                    <a:pt x="436" y="1229"/>
                  </a:lnTo>
                  <a:lnTo>
                    <a:pt x="429" y="1223"/>
                  </a:lnTo>
                  <a:lnTo>
                    <a:pt x="423" y="1223"/>
                  </a:lnTo>
                  <a:lnTo>
                    <a:pt x="416" y="1223"/>
                  </a:lnTo>
                  <a:lnTo>
                    <a:pt x="416" y="1229"/>
                  </a:lnTo>
                  <a:lnTo>
                    <a:pt x="416" y="1236"/>
                  </a:lnTo>
                  <a:lnTo>
                    <a:pt x="410" y="1236"/>
                  </a:lnTo>
                  <a:lnTo>
                    <a:pt x="404" y="1229"/>
                  </a:lnTo>
                  <a:lnTo>
                    <a:pt x="397" y="1229"/>
                  </a:lnTo>
                  <a:lnTo>
                    <a:pt x="391" y="1229"/>
                  </a:lnTo>
                  <a:lnTo>
                    <a:pt x="391" y="1236"/>
                  </a:lnTo>
                  <a:lnTo>
                    <a:pt x="384" y="1242"/>
                  </a:lnTo>
                  <a:lnTo>
                    <a:pt x="372" y="1249"/>
                  </a:lnTo>
                  <a:lnTo>
                    <a:pt x="352" y="1255"/>
                  </a:lnTo>
                  <a:lnTo>
                    <a:pt x="340" y="1255"/>
                  </a:lnTo>
                  <a:lnTo>
                    <a:pt x="327" y="1261"/>
                  </a:lnTo>
                  <a:lnTo>
                    <a:pt x="320" y="1261"/>
                  </a:lnTo>
                  <a:lnTo>
                    <a:pt x="314" y="1261"/>
                  </a:lnTo>
                  <a:lnTo>
                    <a:pt x="307" y="1261"/>
                  </a:lnTo>
                  <a:lnTo>
                    <a:pt x="307" y="1268"/>
                  </a:lnTo>
                  <a:lnTo>
                    <a:pt x="301" y="1268"/>
                  </a:lnTo>
                  <a:lnTo>
                    <a:pt x="301" y="1274"/>
                  </a:lnTo>
                  <a:lnTo>
                    <a:pt x="295" y="1274"/>
                  </a:lnTo>
                  <a:lnTo>
                    <a:pt x="288" y="1281"/>
                  </a:lnTo>
                  <a:lnTo>
                    <a:pt x="288" y="1287"/>
                  </a:lnTo>
                  <a:lnTo>
                    <a:pt x="282" y="1287"/>
                  </a:lnTo>
                  <a:lnTo>
                    <a:pt x="275" y="1293"/>
                  </a:lnTo>
                  <a:lnTo>
                    <a:pt x="269" y="1293"/>
                  </a:lnTo>
                  <a:lnTo>
                    <a:pt x="263" y="1293"/>
                  </a:lnTo>
                  <a:lnTo>
                    <a:pt x="256" y="1287"/>
                  </a:lnTo>
                  <a:lnTo>
                    <a:pt x="250" y="1287"/>
                  </a:lnTo>
                  <a:lnTo>
                    <a:pt x="243" y="1287"/>
                  </a:lnTo>
                  <a:lnTo>
                    <a:pt x="243" y="1293"/>
                  </a:lnTo>
                  <a:lnTo>
                    <a:pt x="237" y="1293"/>
                  </a:lnTo>
                  <a:lnTo>
                    <a:pt x="224" y="1293"/>
                  </a:lnTo>
                  <a:lnTo>
                    <a:pt x="224" y="1281"/>
                  </a:lnTo>
                  <a:lnTo>
                    <a:pt x="224" y="1268"/>
                  </a:lnTo>
                  <a:lnTo>
                    <a:pt x="218" y="1268"/>
                  </a:lnTo>
                  <a:lnTo>
                    <a:pt x="218" y="1261"/>
                  </a:lnTo>
                  <a:lnTo>
                    <a:pt x="218" y="1249"/>
                  </a:lnTo>
                  <a:lnTo>
                    <a:pt x="211" y="1242"/>
                  </a:lnTo>
                  <a:lnTo>
                    <a:pt x="211" y="1236"/>
                  </a:lnTo>
                  <a:lnTo>
                    <a:pt x="211" y="1229"/>
                  </a:lnTo>
                  <a:lnTo>
                    <a:pt x="205" y="1223"/>
                  </a:lnTo>
                  <a:lnTo>
                    <a:pt x="205" y="1217"/>
                  </a:lnTo>
                  <a:lnTo>
                    <a:pt x="205" y="1210"/>
                  </a:lnTo>
                  <a:lnTo>
                    <a:pt x="211" y="1204"/>
                  </a:lnTo>
                  <a:lnTo>
                    <a:pt x="211" y="1197"/>
                  </a:lnTo>
                  <a:lnTo>
                    <a:pt x="211" y="1191"/>
                  </a:lnTo>
                  <a:lnTo>
                    <a:pt x="211" y="1184"/>
                  </a:lnTo>
                  <a:lnTo>
                    <a:pt x="211" y="1178"/>
                  </a:lnTo>
                  <a:lnTo>
                    <a:pt x="205" y="1172"/>
                  </a:lnTo>
                  <a:lnTo>
                    <a:pt x="205" y="1165"/>
                  </a:lnTo>
                  <a:lnTo>
                    <a:pt x="205" y="1159"/>
                  </a:lnTo>
                  <a:lnTo>
                    <a:pt x="205" y="1152"/>
                  </a:lnTo>
                  <a:lnTo>
                    <a:pt x="205" y="1146"/>
                  </a:lnTo>
                  <a:lnTo>
                    <a:pt x="199" y="1140"/>
                  </a:lnTo>
                  <a:lnTo>
                    <a:pt x="199" y="1133"/>
                  </a:lnTo>
                  <a:lnTo>
                    <a:pt x="199" y="1127"/>
                  </a:lnTo>
                  <a:lnTo>
                    <a:pt x="199" y="1120"/>
                  </a:lnTo>
                  <a:lnTo>
                    <a:pt x="199" y="1114"/>
                  </a:lnTo>
                  <a:lnTo>
                    <a:pt x="199" y="1108"/>
                  </a:lnTo>
                  <a:lnTo>
                    <a:pt x="199" y="1101"/>
                  </a:lnTo>
                  <a:lnTo>
                    <a:pt x="199" y="1095"/>
                  </a:lnTo>
                  <a:lnTo>
                    <a:pt x="199" y="1088"/>
                  </a:lnTo>
                  <a:lnTo>
                    <a:pt x="199" y="1082"/>
                  </a:lnTo>
                  <a:lnTo>
                    <a:pt x="199" y="1076"/>
                  </a:lnTo>
                  <a:lnTo>
                    <a:pt x="205" y="1069"/>
                  </a:lnTo>
                  <a:lnTo>
                    <a:pt x="211" y="1069"/>
                  </a:lnTo>
                  <a:lnTo>
                    <a:pt x="211" y="1063"/>
                  </a:lnTo>
                  <a:lnTo>
                    <a:pt x="218" y="1056"/>
                  </a:lnTo>
                  <a:lnTo>
                    <a:pt x="218" y="1050"/>
                  </a:lnTo>
                  <a:lnTo>
                    <a:pt x="218" y="1044"/>
                  </a:lnTo>
                  <a:lnTo>
                    <a:pt x="211" y="1037"/>
                  </a:lnTo>
                  <a:lnTo>
                    <a:pt x="211" y="1031"/>
                  </a:lnTo>
                  <a:lnTo>
                    <a:pt x="205" y="1031"/>
                  </a:lnTo>
                  <a:lnTo>
                    <a:pt x="199" y="1024"/>
                  </a:lnTo>
                  <a:lnTo>
                    <a:pt x="192" y="1018"/>
                  </a:lnTo>
                  <a:lnTo>
                    <a:pt x="192" y="1012"/>
                  </a:lnTo>
                  <a:lnTo>
                    <a:pt x="199" y="1005"/>
                  </a:lnTo>
                  <a:lnTo>
                    <a:pt x="205" y="999"/>
                  </a:lnTo>
                  <a:lnTo>
                    <a:pt x="211" y="999"/>
                  </a:lnTo>
                  <a:lnTo>
                    <a:pt x="218" y="999"/>
                  </a:lnTo>
                  <a:lnTo>
                    <a:pt x="224" y="999"/>
                  </a:lnTo>
                  <a:lnTo>
                    <a:pt x="224" y="992"/>
                  </a:lnTo>
                  <a:lnTo>
                    <a:pt x="231" y="992"/>
                  </a:lnTo>
                  <a:lnTo>
                    <a:pt x="231" y="986"/>
                  </a:lnTo>
                  <a:lnTo>
                    <a:pt x="231" y="980"/>
                  </a:lnTo>
                  <a:lnTo>
                    <a:pt x="237" y="973"/>
                  </a:lnTo>
                  <a:lnTo>
                    <a:pt x="243" y="967"/>
                  </a:lnTo>
                  <a:lnTo>
                    <a:pt x="243" y="960"/>
                  </a:lnTo>
                  <a:lnTo>
                    <a:pt x="250" y="954"/>
                  </a:lnTo>
                  <a:lnTo>
                    <a:pt x="263" y="954"/>
                  </a:lnTo>
                  <a:lnTo>
                    <a:pt x="269" y="954"/>
                  </a:lnTo>
                  <a:lnTo>
                    <a:pt x="275" y="954"/>
                  </a:lnTo>
                  <a:lnTo>
                    <a:pt x="282" y="948"/>
                  </a:lnTo>
                  <a:lnTo>
                    <a:pt x="282" y="941"/>
                  </a:lnTo>
                  <a:lnTo>
                    <a:pt x="288" y="941"/>
                  </a:lnTo>
                  <a:lnTo>
                    <a:pt x="295" y="935"/>
                  </a:lnTo>
                  <a:lnTo>
                    <a:pt x="301" y="941"/>
                  </a:lnTo>
                  <a:lnTo>
                    <a:pt x="307" y="941"/>
                  </a:lnTo>
                  <a:lnTo>
                    <a:pt x="314" y="935"/>
                  </a:lnTo>
                  <a:lnTo>
                    <a:pt x="320" y="935"/>
                  </a:lnTo>
                  <a:lnTo>
                    <a:pt x="327" y="928"/>
                  </a:lnTo>
                  <a:lnTo>
                    <a:pt x="327" y="922"/>
                  </a:lnTo>
                  <a:lnTo>
                    <a:pt x="327" y="916"/>
                  </a:lnTo>
                  <a:lnTo>
                    <a:pt x="327" y="903"/>
                  </a:lnTo>
                  <a:lnTo>
                    <a:pt x="327" y="896"/>
                  </a:lnTo>
                  <a:lnTo>
                    <a:pt x="327" y="890"/>
                  </a:lnTo>
                  <a:lnTo>
                    <a:pt x="320" y="890"/>
                  </a:lnTo>
                  <a:lnTo>
                    <a:pt x="314" y="884"/>
                  </a:lnTo>
                  <a:lnTo>
                    <a:pt x="314" y="877"/>
                  </a:lnTo>
                  <a:lnTo>
                    <a:pt x="307" y="877"/>
                  </a:lnTo>
                  <a:lnTo>
                    <a:pt x="307" y="871"/>
                  </a:lnTo>
                  <a:lnTo>
                    <a:pt x="307" y="864"/>
                  </a:lnTo>
                  <a:lnTo>
                    <a:pt x="307" y="858"/>
                  </a:lnTo>
                  <a:lnTo>
                    <a:pt x="307" y="852"/>
                  </a:lnTo>
                  <a:lnTo>
                    <a:pt x="307" y="845"/>
                  </a:lnTo>
                  <a:lnTo>
                    <a:pt x="301" y="839"/>
                  </a:lnTo>
                  <a:lnTo>
                    <a:pt x="301" y="832"/>
                  </a:lnTo>
                  <a:lnTo>
                    <a:pt x="295" y="832"/>
                  </a:lnTo>
                  <a:lnTo>
                    <a:pt x="288" y="826"/>
                  </a:lnTo>
                  <a:lnTo>
                    <a:pt x="282" y="820"/>
                  </a:lnTo>
                  <a:lnTo>
                    <a:pt x="275" y="820"/>
                  </a:lnTo>
                  <a:lnTo>
                    <a:pt x="269" y="813"/>
                  </a:lnTo>
                  <a:lnTo>
                    <a:pt x="263" y="813"/>
                  </a:lnTo>
                  <a:lnTo>
                    <a:pt x="256" y="813"/>
                  </a:lnTo>
                  <a:lnTo>
                    <a:pt x="256" y="807"/>
                  </a:lnTo>
                  <a:lnTo>
                    <a:pt x="256" y="800"/>
                  </a:lnTo>
                  <a:lnTo>
                    <a:pt x="256" y="794"/>
                  </a:lnTo>
                  <a:lnTo>
                    <a:pt x="256" y="788"/>
                  </a:lnTo>
                  <a:lnTo>
                    <a:pt x="256" y="781"/>
                  </a:lnTo>
                  <a:lnTo>
                    <a:pt x="256" y="775"/>
                  </a:lnTo>
                  <a:lnTo>
                    <a:pt x="256" y="768"/>
                  </a:lnTo>
                  <a:lnTo>
                    <a:pt x="250" y="762"/>
                  </a:lnTo>
                  <a:lnTo>
                    <a:pt x="250" y="756"/>
                  </a:lnTo>
                  <a:lnTo>
                    <a:pt x="250" y="749"/>
                  </a:lnTo>
                  <a:lnTo>
                    <a:pt x="250" y="743"/>
                  </a:lnTo>
                  <a:lnTo>
                    <a:pt x="243" y="743"/>
                  </a:lnTo>
                  <a:lnTo>
                    <a:pt x="237" y="743"/>
                  </a:lnTo>
                  <a:lnTo>
                    <a:pt x="231" y="743"/>
                  </a:lnTo>
                  <a:lnTo>
                    <a:pt x="231" y="736"/>
                  </a:lnTo>
                  <a:lnTo>
                    <a:pt x="231" y="730"/>
                  </a:lnTo>
                  <a:lnTo>
                    <a:pt x="224" y="730"/>
                  </a:lnTo>
                  <a:lnTo>
                    <a:pt x="218" y="730"/>
                  </a:lnTo>
                  <a:lnTo>
                    <a:pt x="218" y="724"/>
                  </a:lnTo>
                  <a:lnTo>
                    <a:pt x="211" y="724"/>
                  </a:lnTo>
                  <a:lnTo>
                    <a:pt x="205" y="724"/>
                  </a:lnTo>
                  <a:lnTo>
                    <a:pt x="199" y="724"/>
                  </a:lnTo>
                  <a:lnTo>
                    <a:pt x="192" y="717"/>
                  </a:lnTo>
                  <a:lnTo>
                    <a:pt x="186" y="717"/>
                  </a:lnTo>
                  <a:lnTo>
                    <a:pt x="186" y="711"/>
                  </a:lnTo>
                  <a:lnTo>
                    <a:pt x="179" y="711"/>
                  </a:lnTo>
                  <a:lnTo>
                    <a:pt x="179" y="704"/>
                  </a:lnTo>
                  <a:lnTo>
                    <a:pt x="173" y="704"/>
                  </a:lnTo>
                  <a:lnTo>
                    <a:pt x="173" y="698"/>
                  </a:lnTo>
                  <a:lnTo>
                    <a:pt x="173" y="692"/>
                  </a:lnTo>
                  <a:lnTo>
                    <a:pt x="167" y="692"/>
                  </a:lnTo>
                  <a:lnTo>
                    <a:pt x="160" y="692"/>
                  </a:lnTo>
                  <a:lnTo>
                    <a:pt x="154" y="692"/>
                  </a:lnTo>
                  <a:lnTo>
                    <a:pt x="154" y="685"/>
                  </a:lnTo>
                  <a:lnTo>
                    <a:pt x="147" y="685"/>
                  </a:lnTo>
                  <a:lnTo>
                    <a:pt x="147" y="679"/>
                  </a:lnTo>
                  <a:lnTo>
                    <a:pt x="147" y="672"/>
                  </a:lnTo>
                  <a:lnTo>
                    <a:pt x="141" y="672"/>
                  </a:lnTo>
                  <a:lnTo>
                    <a:pt x="141" y="679"/>
                  </a:lnTo>
                  <a:lnTo>
                    <a:pt x="135" y="679"/>
                  </a:lnTo>
                  <a:lnTo>
                    <a:pt x="128" y="679"/>
                  </a:lnTo>
                  <a:lnTo>
                    <a:pt x="122" y="672"/>
                  </a:lnTo>
                  <a:lnTo>
                    <a:pt x="115" y="672"/>
                  </a:lnTo>
                  <a:lnTo>
                    <a:pt x="115" y="666"/>
                  </a:lnTo>
                  <a:lnTo>
                    <a:pt x="109" y="660"/>
                  </a:lnTo>
                  <a:lnTo>
                    <a:pt x="109" y="653"/>
                  </a:lnTo>
                  <a:lnTo>
                    <a:pt x="109" y="647"/>
                  </a:lnTo>
                  <a:lnTo>
                    <a:pt x="103" y="647"/>
                  </a:lnTo>
                  <a:lnTo>
                    <a:pt x="96" y="647"/>
                  </a:lnTo>
                  <a:lnTo>
                    <a:pt x="90" y="647"/>
                  </a:lnTo>
                  <a:lnTo>
                    <a:pt x="90" y="640"/>
                  </a:lnTo>
                  <a:lnTo>
                    <a:pt x="83" y="634"/>
                  </a:lnTo>
                  <a:lnTo>
                    <a:pt x="77" y="628"/>
                  </a:lnTo>
                  <a:lnTo>
                    <a:pt x="64" y="602"/>
                  </a:lnTo>
                  <a:lnTo>
                    <a:pt x="58" y="589"/>
                  </a:lnTo>
                  <a:lnTo>
                    <a:pt x="45" y="576"/>
                  </a:lnTo>
                  <a:lnTo>
                    <a:pt x="32" y="557"/>
                  </a:lnTo>
                  <a:lnTo>
                    <a:pt x="19" y="538"/>
                  </a:lnTo>
                  <a:lnTo>
                    <a:pt x="13" y="519"/>
                  </a:lnTo>
                  <a:lnTo>
                    <a:pt x="13" y="512"/>
                  </a:lnTo>
                  <a:lnTo>
                    <a:pt x="7" y="512"/>
                  </a:lnTo>
                  <a:lnTo>
                    <a:pt x="0" y="506"/>
                  </a:lnTo>
                  <a:lnTo>
                    <a:pt x="7" y="506"/>
                  </a:lnTo>
                  <a:lnTo>
                    <a:pt x="13" y="506"/>
                  </a:lnTo>
                  <a:lnTo>
                    <a:pt x="19" y="506"/>
                  </a:lnTo>
                  <a:lnTo>
                    <a:pt x="26" y="506"/>
                  </a:lnTo>
                  <a:lnTo>
                    <a:pt x="26" y="499"/>
                  </a:lnTo>
                  <a:lnTo>
                    <a:pt x="19" y="499"/>
                  </a:lnTo>
                  <a:lnTo>
                    <a:pt x="13" y="499"/>
                  </a:lnTo>
                  <a:lnTo>
                    <a:pt x="13" y="493"/>
                  </a:lnTo>
                  <a:lnTo>
                    <a:pt x="7" y="493"/>
                  </a:lnTo>
                  <a:lnTo>
                    <a:pt x="7" y="487"/>
                  </a:lnTo>
                  <a:lnTo>
                    <a:pt x="7" y="480"/>
                  </a:lnTo>
                  <a:lnTo>
                    <a:pt x="7" y="474"/>
                  </a:lnTo>
                  <a:lnTo>
                    <a:pt x="7" y="467"/>
                  </a:lnTo>
                  <a:lnTo>
                    <a:pt x="7" y="474"/>
                  </a:lnTo>
                  <a:lnTo>
                    <a:pt x="13" y="474"/>
                  </a:lnTo>
                  <a:lnTo>
                    <a:pt x="19" y="474"/>
                  </a:lnTo>
                  <a:lnTo>
                    <a:pt x="19" y="467"/>
                  </a:lnTo>
                  <a:lnTo>
                    <a:pt x="19" y="474"/>
                  </a:lnTo>
                  <a:lnTo>
                    <a:pt x="26" y="474"/>
                  </a:lnTo>
                  <a:lnTo>
                    <a:pt x="26" y="467"/>
                  </a:lnTo>
                  <a:lnTo>
                    <a:pt x="32" y="467"/>
                  </a:lnTo>
                  <a:lnTo>
                    <a:pt x="32" y="474"/>
                  </a:lnTo>
                  <a:lnTo>
                    <a:pt x="32" y="467"/>
                  </a:lnTo>
                  <a:lnTo>
                    <a:pt x="39" y="467"/>
                  </a:lnTo>
                  <a:lnTo>
                    <a:pt x="39" y="474"/>
                  </a:lnTo>
                  <a:lnTo>
                    <a:pt x="45" y="474"/>
                  </a:lnTo>
                  <a:lnTo>
                    <a:pt x="45" y="480"/>
                  </a:lnTo>
                  <a:lnTo>
                    <a:pt x="51" y="480"/>
                  </a:lnTo>
                  <a:lnTo>
                    <a:pt x="58" y="480"/>
                  </a:lnTo>
                  <a:lnTo>
                    <a:pt x="64" y="480"/>
                  </a:lnTo>
                  <a:lnTo>
                    <a:pt x="64" y="474"/>
                  </a:lnTo>
                  <a:lnTo>
                    <a:pt x="58" y="467"/>
                  </a:lnTo>
                  <a:lnTo>
                    <a:pt x="58" y="474"/>
                  </a:lnTo>
                  <a:lnTo>
                    <a:pt x="51" y="474"/>
                  </a:lnTo>
                  <a:lnTo>
                    <a:pt x="51" y="467"/>
                  </a:lnTo>
                  <a:lnTo>
                    <a:pt x="58" y="467"/>
                  </a:lnTo>
                  <a:lnTo>
                    <a:pt x="64" y="461"/>
                  </a:lnTo>
                  <a:lnTo>
                    <a:pt x="64" y="455"/>
                  </a:lnTo>
                  <a:lnTo>
                    <a:pt x="71" y="455"/>
                  </a:lnTo>
                  <a:lnTo>
                    <a:pt x="77" y="455"/>
                  </a:lnTo>
                  <a:lnTo>
                    <a:pt x="77" y="461"/>
                  </a:lnTo>
                  <a:lnTo>
                    <a:pt x="83" y="461"/>
                  </a:lnTo>
                  <a:lnTo>
                    <a:pt x="83" y="467"/>
                  </a:lnTo>
                  <a:lnTo>
                    <a:pt x="90" y="474"/>
                  </a:lnTo>
                  <a:lnTo>
                    <a:pt x="90" y="467"/>
                  </a:lnTo>
                  <a:lnTo>
                    <a:pt x="96" y="467"/>
                  </a:lnTo>
                  <a:lnTo>
                    <a:pt x="103" y="467"/>
                  </a:lnTo>
                  <a:lnTo>
                    <a:pt x="109" y="467"/>
                  </a:lnTo>
                  <a:lnTo>
                    <a:pt x="109" y="461"/>
                  </a:lnTo>
                  <a:lnTo>
                    <a:pt x="115" y="455"/>
                  </a:lnTo>
                  <a:lnTo>
                    <a:pt x="115" y="448"/>
                  </a:lnTo>
                  <a:lnTo>
                    <a:pt x="115" y="442"/>
                  </a:lnTo>
                  <a:lnTo>
                    <a:pt x="115" y="435"/>
                  </a:lnTo>
                  <a:lnTo>
                    <a:pt x="115" y="429"/>
                  </a:lnTo>
                  <a:lnTo>
                    <a:pt x="115" y="423"/>
                  </a:lnTo>
                  <a:lnTo>
                    <a:pt x="122" y="423"/>
                  </a:lnTo>
                  <a:lnTo>
                    <a:pt x="122" y="416"/>
                  </a:lnTo>
                  <a:lnTo>
                    <a:pt x="128" y="416"/>
                  </a:lnTo>
                  <a:lnTo>
                    <a:pt x="135" y="416"/>
                  </a:lnTo>
                  <a:lnTo>
                    <a:pt x="135" y="410"/>
                  </a:lnTo>
                  <a:lnTo>
                    <a:pt x="135" y="403"/>
                  </a:lnTo>
                  <a:lnTo>
                    <a:pt x="135" y="397"/>
                  </a:lnTo>
                  <a:lnTo>
                    <a:pt x="141" y="397"/>
                  </a:lnTo>
                  <a:lnTo>
                    <a:pt x="141" y="403"/>
                  </a:lnTo>
                  <a:lnTo>
                    <a:pt x="147" y="403"/>
                  </a:lnTo>
                  <a:lnTo>
                    <a:pt x="147" y="410"/>
                  </a:lnTo>
                  <a:lnTo>
                    <a:pt x="154" y="410"/>
                  </a:lnTo>
                  <a:lnTo>
                    <a:pt x="154" y="403"/>
                  </a:lnTo>
                  <a:lnTo>
                    <a:pt x="160" y="403"/>
                  </a:lnTo>
                  <a:lnTo>
                    <a:pt x="160" y="397"/>
                  </a:lnTo>
                  <a:lnTo>
                    <a:pt x="167" y="397"/>
                  </a:lnTo>
                  <a:lnTo>
                    <a:pt x="167" y="391"/>
                  </a:lnTo>
                  <a:lnTo>
                    <a:pt x="173" y="391"/>
                  </a:lnTo>
                  <a:lnTo>
                    <a:pt x="179" y="391"/>
                  </a:lnTo>
                  <a:lnTo>
                    <a:pt x="186" y="391"/>
                  </a:lnTo>
                  <a:lnTo>
                    <a:pt x="192" y="391"/>
                  </a:lnTo>
                  <a:lnTo>
                    <a:pt x="192" y="384"/>
                  </a:lnTo>
                  <a:lnTo>
                    <a:pt x="192" y="378"/>
                  </a:lnTo>
                  <a:lnTo>
                    <a:pt x="186" y="371"/>
                  </a:lnTo>
                  <a:lnTo>
                    <a:pt x="186" y="365"/>
                  </a:lnTo>
                  <a:lnTo>
                    <a:pt x="192" y="365"/>
                  </a:lnTo>
                  <a:lnTo>
                    <a:pt x="192" y="359"/>
                  </a:lnTo>
                  <a:lnTo>
                    <a:pt x="199" y="359"/>
                  </a:lnTo>
                  <a:lnTo>
                    <a:pt x="199" y="352"/>
                  </a:lnTo>
                  <a:lnTo>
                    <a:pt x="199" y="346"/>
                  </a:lnTo>
                  <a:lnTo>
                    <a:pt x="205" y="346"/>
                  </a:lnTo>
                  <a:lnTo>
                    <a:pt x="211" y="346"/>
                  </a:lnTo>
                  <a:lnTo>
                    <a:pt x="205" y="339"/>
                  </a:lnTo>
                  <a:lnTo>
                    <a:pt x="211" y="333"/>
                  </a:lnTo>
                  <a:lnTo>
                    <a:pt x="211" y="327"/>
                  </a:lnTo>
                  <a:lnTo>
                    <a:pt x="218" y="327"/>
                  </a:lnTo>
                  <a:lnTo>
                    <a:pt x="224" y="327"/>
                  </a:lnTo>
                  <a:lnTo>
                    <a:pt x="224" y="320"/>
                  </a:lnTo>
                  <a:lnTo>
                    <a:pt x="224" y="314"/>
                  </a:lnTo>
                  <a:lnTo>
                    <a:pt x="231" y="314"/>
                  </a:lnTo>
                  <a:lnTo>
                    <a:pt x="231" y="307"/>
                  </a:lnTo>
                  <a:lnTo>
                    <a:pt x="231" y="301"/>
                  </a:lnTo>
                  <a:lnTo>
                    <a:pt x="237" y="295"/>
                  </a:lnTo>
                  <a:lnTo>
                    <a:pt x="231" y="295"/>
                  </a:lnTo>
                  <a:lnTo>
                    <a:pt x="231" y="288"/>
                  </a:lnTo>
                  <a:lnTo>
                    <a:pt x="231" y="282"/>
                  </a:lnTo>
                  <a:lnTo>
                    <a:pt x="237" y="282"/>
                  </a:lnTo>
                  <a:lnTo>
                    <a:pt x="243" y="282"/>
                  </a:lnTo>
                  <a:lnTo>
                    <a:pt x="250" y="282"/>
                  </a:lnTo>
                  <a:lnTo>
                    <a:pt x="256" y="282"/>
                  </a:lnTo>
                  <a:lnTo>
                    <a:pt x="256" y="288"/>
                  </a:lnTo>
                  <a:lnTo>
                    <a:pt x="256" y="295"/>
                  </a:lnTo>
                  <a:lnTo>
                    <a:pt x="263" y="295"/>
                  </a:lnTo>
                  <a:lnTo>
                    <a:pt x="263" y="288"/>
                  </a:lnTo>
                  <a:lnTo>
                    <a:pt x="269" y="288"/>
                  </a:lnTo>
                  <a:lnTo>
                    <a:pt x="269" y="282"/>
                  </a:lnTo>
                  <a:lnTo>
                    <a:pt x="275" y="282"/>
                  </a:lnTo>
                  <a:lnTo>
                    <a:pt x="275" y="275"/>
                  </a:lnTo>
                  <a:lnTo>
                    <a:pt x="275" y="269"/>
                  </a:lnTo>
                  <a:lnTo>
                    <a:pt x="282" y="269"/>
                  </a:lnTo>
                  <a:lnTo>
                    <a:pt x="288" y="269"/>
                  </a:lnTo>
                  <a:lnTo>
                    <a:pt x="288" y="263"/>
                  </a:lnTo>
                  <a:lnTo>
                    <a:pt x="288" y="269"/>
                  </a:lnTo>
                  <a:lnTo>
                    <a:pt x="295" y="269"/>
                  </a:lnTo>
                  <a:lnTo>
                    <a:pt x="295" y="263"/>
                  </a:lnTo>
                  <a:lnTo>
                    <a:pt x="301" y="263"/>
                  </a:lnTo>
                  <a:lnTo>
                    <a:pt x="301" y="256"/>
                  </a:lnTo>
                  <a:lnTo>
                    <a:pt x="307" y="256"/>
                  </a:lnTo>
                  <a:lnTo>
                    <a:pt x="307" y="250"/>
                  </a:lnTo>
                  <a:lnTo>
                    <a:pt x="314" y="250"/>
                  </a:lnTo>
                  <a:lnTo>
                    <a:pt x="314" y="243"/>
                  </a:lnTo>
                  <a:lnTo>
                    <a:pt x="314" y="237"/>
                  </a:lnTo>
                  <a:lnTo>
                    <a:pt x="314" y="231"/>
                  </a:lnTo>
                  <a:lnTo>
                    <a:pt x="320" y="231"/>
                  </a:lnTo>
                  <a:lnTo>
                    <a:pt x="327" y="231"/>
                  </a:lnTo>
                  <a:lnTo>
                    <a:pt x="333" y="231"/>
                  </a:lnTo>
                  <a:lnTo>
                    <a:pt x="333" y="237"/>
                  </a:lnTo>
                  <a:lnTo>
                    <a:pt x="340" y="237"/>
                  </a:lnTo>
                  <a:lnTo>
                    <a:pt x="346" y="237"/>
                  </a:lnTo>
                  <a:lnTo>
                    <a:pt x="346" y="231"/>
                  </a:lnTo>
                  <a:lnTo>
                    <a:pt x="346" y="237"/>
                  </a:lnTo>
                  <a:lnTo>
                    <a:pt x="352" y="237"/>
                  </a:lnTo>
                  <a:lnTo>
                    <a:pt x="352" y="231"/>
                  </a:lnTo>
                  <a:lnTo>
                    <a:pt x="359" y="231"/>
                  </a:lnTo>
                  <a:lnTo>
                    <a:pt x="365" y="231"/>
                  </a:lnTo>
                  <a:lnTo>
                    <a:pt x="365" y="224"/>
                  </a:lnTo>
                  <a:lnTo>
                    <a:pt x="372" y="224"/>
                  </a:lnTo>
                  <a:lnTo>
                    <a:pt x="372" y="231"/>
                  </a:lnTo>
                  <a:lnTo>
                    <a:pt x="378" y="231"/>
                  </a:lnTo>
                  <a:lnTo>
                    <a:pt x="372" y="231"/>
                  </a:lnTo>
                  <a:lnTo>
                    <a:pt x="372" y="237"/>
                  </a:lnTo>
                  <a:lnTo>
                    <a:pt x="378" y="237"/>
                  </a:lnTo>
                  <a:lnTo>
                    <a:pt x="378" y="243"/>
                  </a:lnTo>
                  <a:lnTo>
                    <a:pt x="378" y="250"/>
                  </a:lnTo>
                  <a:lnTo>
                    <a:pt x="384" y="250"/>
                  </a:lnTo>
                  <a:lnTo>
                    <a:pt x="384" y="256"/>
                  </a:lnTo>
                  <a:lnTo>
                    <a:pt x="391" y="256"/>
                  </a:lnTo>
                  <a:lnTo>
                    <a:pt x="391" y="263"/>
                  </a:lnTo>
                  <a:lnTo>
                    <a:pt x="397" y="263"/>
                  </a:lnTo>
                  <a:lnTo>
                    <a:pt x="404" y="263"/>
                  </a:lnTo>
                  <a:lnTo>
                    <a:pt x="404" y="256"/>
                  </a:lnTo>
                  <a:lnTo>
                    <a:pt x="410" y="263"/>
                  </a:lnTo>
                  <a:lnTo>
                    <a:pt x="410" y="269"/>
                  </a:lnTo>
                  <a:lnTo>
                    <a:pt x="416" y="269"/>
                  </a:lnTo>
                  <a:lnTo>
                    <a:pt x="423" y="269"/>
                  </a:lnTo>
                  <a:lnTo>
                    <a:pt x="423" y="275"/>
                  </a:lnTo>
                  <a:lnTo>
                    <a:pt x="429" y="275"/>
                  </a:lnTo>
                  <a:lnTo>
                    <a:pt x="436" y="275"/>
                  </a:lnTo>
                  <a:lnTo>
                    <a:pt x="436" y="282"/>
                  </a:lnTo>
                  <a:lnTo>
                    <a:pt x="436" y="275"/>
                  </a:lnTo>
                  <a:lnTo>
                    <a:pt x="442" y="282"/>
                  </a:lnTo>
                  <a:lnTo>
                    <a:pt x="442" y="275"/>
                  </a:lnTo>
                  <a:lnTo>
                    <a:pt x="448" y="275"/>
                  </a:lnTo>
                  <a:lnTo>
                    <a:pt x="455" y="275"/>
                  </a:lnTo>
                  <a:lnTo>
                    <a:pt x="461" y="282"/>
                  </a:lnTo>
                  <a:lnTo>
                    <a:pt x="468" y="275"/>
                  </a:lnTo>
                  <a:lnTo>
                    <a:pt x="474" y="275"/>
                  </a:lnTo>
                  <a:lnTo>
                    <a:pt x="474" y="282"/>
                  </a:lnTo>
                  <a:lnTo>
                    <a:pt x="480" y="282"/>
                  </a:lnTo>
                  <a:lnTo>
                    <a:pt x="480" y="275"/>
                  </a:lnTo>
                  <a:lnTo>
                    <a:pt x="487" y="275"/>
                  </a:lnTo>
                  <a:lnTo>
                    <a:pt x="487" y="269"/>
                  </a:lnTo>
                  <a:lnTo>
                    <a:pt x="493" y="269"/>
                  </a:lnTo>
                  <a:lnTo>
                    <a:pt x="500" y="269"/>
                  </a:lnTo>
                  <a:lnTo>
                    <a:pt x="506" y="269"/>
                  </a:lnTo>
                  <a:lnTo>
                    <a:pt x="512" y="269"/>
                  </a:lnTo>
                  <a:lnTo>
                    <a:pt x="512" y="275"/>
                  </a:lnTo>
                  <a:lnTo>
                    <a:pt x="512" y="269"/>
                  </a:lnTo>
                  <a:lnTo>
                    <a:pt x="519" y="269"/>
                  </a:lnTo>
                  <a:lnTo>
                    <a:pt x="525" y="269"/>
                  </a:lnTo>
                  <a:lnTo>
                    <a:pt x="532" y="269"/>
                  </a:lnTo>
                  <a:lnTo>
                    <a:pt x="532" y="263"/>
                  </a:lnTo>
                  <a:lnTo>
                    <a:pt x="538" y="263"/>
                  </a:lnTo>
                  <a:lnTo>
                    <a:pt x="544" y="263"/>
                  </a:lnTo>
                  <a:lnTo>
                    <a:pt x="544" y="256"/>
                  </a:lnTo>
                  <a:lnTo>
                    <a:pt x="544" y="250"/>
                  </a:lnTo>
                  <a:lnTo>
                    <a:pt x="544" y="243"/>
                  </a:lnTo>
                  <a:lnTo>
                    <a:pt x="551" y="243"/>
                  </a:lnTo>
                  <a:lnTo>
                    <a:pt x="551" y="237"/>
                  </a:lnTo>
                  <a:lnTo>
                    <a:pt x="551" y="231"/>
                  </a:lnTo>
                  <a:lnTo>
                    <a:pt x="557" y="231"/>
                  </a:lnTo>
                  <a:lnTo>
                    <a:pt x="564" y="231"/>
                  </a:lnTo>
                  <a:lnTo>
                    <a:pt x="570" y="231"/>
                  </a:lnTo>
                  <a:lnTo>
                    <a:pt x="570" y="224"/>
                  </a:lnTo>
                  <a:lnTo>
                    <a:pt x="576" y="224"/>
                  </a:lnTo>
                  <a:lnTo>
                    <a:pt x="583" y="224"/>
                  </a:lnTo>
                  <a:lnTo>
                    <a:pt x="576" y="224"/>
                  </a:lnTo>
                  <a:lnTo>
                    <a:pt x="576" y="218"/>
                  </a:lnTo>
                  <a:lnTo>
                    <a:pt x="576" y="211"/>
                  </a:lnTo>
                  <a:lnTo>
                    <a:pt x="576" y="205"/>
                  </a:lnTo>
                  <a:lnTo>
                    <a:pt x="570" y="199"/>
                  </a:lnTo>
                  <a:lnTo>
                    <a:pt x="570" y="192"/>
                  </a:lnTo>
                  <a:lnTo>
                    <a:pt x="564" y="179"/>
                  </a:lnTo>
                  <a:lnTo>
                    <a:pt x="564" y="173"/>
                  </a:lnTo>
                  <a:lnTo>
                    <a:pt x="564" y="160"/>
                  </a:lnTo>
                  <a:lnTo>
                    <a:pt x="564" y="154"/>
                  </a:lnTo>
                  <a:lnTo>
                    <a:pt x="557" y="154"/>
                  </a:lnTo>
                  <a:lnTo>
                    <a:pt x="557" y="147"/>
                  </a:lnTo>
                  <a:lnTo>
                    <a:pt x="557" y="135"/>
                  </a:lnTo>
                  <a:lnTo>
                    <a:pt x="557" y="128"/>
                  </a:lnTo>
                  <a:lnTo>
                    <a:pt x="564" y="122"/>
                  </a:lnTo>
                  <a:lnTo>
                    <a:pt x="570" y="109"/>
                  </a:lnTo>
                  <a:lnTo>
                    <a:pt x="589" y="83"/>
                  </a:lnTo>
                  <a:lnTo>
                    <a:pt x="596" y="71"/>
                  </a:lnTo>
                  <a:lnTo>
                    <a:pt x="602" y="58"/>
                  </a:lnTo>
                  <a:lnTo>
                    <a:pt x="602" y="51"/>
                  </a:lnTo>
                  <a:lnTo>
                    <a:pt x="602" y="45"/>
                  </a:lnTo>
                  <a:lnTo>
                    <a:pt x="615" y="39"/>
                  </a:lnTo>
                  <a:lnTo>
                    <a:pt x="621" y="32"/>
                  </a:lnTo>
                  <a:lnTo>
                    <a:pt x="628" y="26"/>
                  </a:lnTo>
                  <a:lnTo>
                    <a:pt x="634" y="26"/>
                  </a:lnTo>
                  <a:lnTo>
                    <a:pt x="640" y="19"/>
                  </a:lnTo>
                  <a:lnTo>
                    <a:pt x="647" y="26"/>
                  </a:lnTo>
                  <a:lnTo>
                    <a:pt x="660" y="26"/>
                  </a:lnTo>
                  <a:lnTo>
                    <a:pt x="666" y="32"/>
                  </a:lnTo>
                  <a:lnTo>
                    <a:pt x="672" y="32"/>
                  </a:lnTo>
                  <a:lnTo>
                    <a:pt x="685" y="39"/>
                  </a:lnTo>
                  <a:lnTo>
                    <a:pt x="698" y="39"/>
                  </a:lnTo>
                  <a:lnTo>
                    <a:pt x="705" y="39"/>
                  </a:lnTo>
                  <a:lnTo>
                    <a:pt x="711" y="45"/>
                  </a:lnTo>
                  <a:lnTo>
                    <a:pt x="724" y="45"/>
                  </a:lnTo>
                  <a:lnTo>
                    <a:pt x="737" y="45"/>
                  </a:lnTo>
                  <a:lnTo>
                    <a:pt x="743" y="45"/>
                  </a:lnTo>
                  <a:lnTo>
                    <a:pt x="749" y="51"/>
                  </a:lnTo>
                  <a:lnTo>
                    <a:pt x="749" y="58"/>
                  </a:lnTo>
                  <a:lnTo>
                    <a:pt x="749" y="64"/>
                  </a:lnTo>
                  <a:lnTo>
                    <a:pt x="756" y="71"/>
                  </a:lnTo>
                  <a:lnTo>
                    <a:pt x="762" y="77"/>
                  </a:lnTo>
                  <a:lnTo>
                    <a:pt x="762" y="83"/>
                  </a:lnTo>
                  <a:lnTo>
                    <a:pt x="769" y="77"/>
                  </a:lnTo>
                  <a:lnTo>
                    <a:pt x="775" y="71"/>
                  </a:lnTo>
                  <a:lnTo>
                    <a:pt x="781" y="71"/>
                  </a:lnTo>
                  <a:lnTo>
                    <a:pt x="788" y="64"/>
                  </a:lnTo>
                  <a:lnTo>
                    <a:pt x="788" y="58"/>
                  </a:lnTo>
                  <a:lnTo>
                    <a:pt x="788" y="51"/>
                  </a:lnTo>
                  <a:lnTo>
                    <a:pt x="794" y="45"/>
                  </a:lnTo>
                  <a:lnTo>
                    <a:pt x="807" y="39"/>
                  </a:lnTo>
                  <a:lnTo>
                    <a:pt x="813" y="32"/>
                  </a:lnTo>
                  <a:lnTo>
                    <a:pt x="833" y="32"/>
                  </a:lnTo>
                  <a:lnTo>
                    <a:pt x="845" y="39"/>
                  </a:lnTo>
                  <a:lnTo>
                    <a:pt x="852" y="45"/>
                  </a:lnTo>
                  <a:lnTo>
                    <a:pt x="858" y="45"/>
                  </a:lnTo>
                  <a:lnTo>
                    <a:pt x="865" y="51"/>
                  </a:lnTo>
                  <a:lnTo>
                    <a:pt x="871" y="51"/>
                  </a:lnTo>
                  <a:lnTo>
                    <a:pt x="871" y="45"/>
                  </a:lnTo>
                  <a:lnTo>
                    <a:pt x="884" y="39"/>
                  </a:lnTo>
                  <a:lnTo>
                    <a:pt x="884" y="32"/>
                  </a:lnTo>
                  <a:lnTo>
                    <a:pt x="890" y="32"/>
                  </a:lnTo>
                  <a:lnTo>
                    <a:pt x="897" y="19"/>
                  </a:lnTo>
                  <a:lnTo>
                    <a:pt x="903" y="19"/>
                  </a:lnTo>
                  <a:lnTo>
                    <a:pt x="909" y="13"/>
                  </a:lnTo>
                  <a:lnTo>
                    <a:pt x="916" y="13"/>
                  </a:lnTo>
                  <a:lnTo>
                    <a:pt x="916" y="7"/>
                  </a:lnTo>
                  <a:lnTo>
                    <a:pt x="922" y="7"/>
                  </a:lnTo>
                  <a:lnTo>
                    <a:pt x="935" y="0"/>
                  </a:lnTo>
                  <a:lnTo>
                    <a:pt x="941" y="0"/>
                  </a:lnTo>
                  <a:lnTo>
                    <a:pt x="948" y="0"/>
                  </a:lnTo>
                  <a:lnTo>
                    <a:pt x="961" y="0"/>
                  </a:lnTo>
                  <a:lnTo>
                    <a:pt x="967" y="7"/>
                  </a:lnTo>
                  <a:lnTo>
                    <a:pt x="986" y="19"/>
                  </a:lnTo>
                  <a:lnTo>
                    <a:pt x="993" y="26"/>
                  </a:lnTo>
                  <a:lnTo>
                    <a:pt x="999" y="51"/>
                  </a:lnTo>
                  <a:lnTo>
                    <a:pt x="1044" y="90"/>
                  </a:lnTo>
                  <a:lnTo>
                    <a:pt x="1063" y="109"/>
                  </a:lnTo>
                  <a:lnTo>
                    <a:pt x="1089" y="122"/>
                  </a:lnTo>
                  <a:lnTo>
                    <a:pt x="1108" y="160"/>
                  </a:lnTo>
                  <a:lnTo>
                    <a:pt x="1127" y="179"/>
                  </a:lnTo>
                  <a:lnTo>
                    <a:pt x="1140" y="205"/>
                  </a:lnTo>
                  <a:lnTo>
                    <a:pt x="1140" y="224"/>
                  </a:lnTo>
                  <a:lnTo>
                    <a:pt x="1146" y="250"/>
                  </a:lnTo>
                  <a:lnTo>
                    <a:pt x="1153" y="282"/>
                  </a:lnTo>
                  <a:lnTo>
                    <a:pt x="1146" y="307"/>
                  </a:lnTo>
                  <a:lnTo>
                    <a:pt x="1153" y="371"/>
                  </a:lnTo>
                  <a:lnTo>
                    <a:pt x="1153" y="448"/>
                  </a:lnTo>
                  <a:lnTo>
                    <a:pt x="1146" y="653"/>
                  </a:lnTo>
                  <a:lnTo>
                    <a:pt x="1153" y="685"/>
                  </a:lnTo>
                  <a:lnTo>
                    <a:pt x="1153" y="717"/>
                  </a:lnTo>
                  <a:lnTo>
                    <a:pt x="1166" y="749"/>
                  </a:lnTo>
                  <a:lnTo>
                    <a:pt x="1166" y="762"/>
                  </a:lnTo>
                  <a:lnTo>
                    <a:pt x="1153" y="781"/>
                  </a:lnTo>
                  <a:lnTo>
                    <a:pt x="1153" y="800"/>
                  </a:lnTo>
                  <a:lnTo>
                    <a:pt x="1146" y="807"/>
                  </a:lnTo>
                  <a:lnTo>
                    <a:pt x="1146" y="826"/>
                  </a:lnTo>
                  <a:lnTo>
                    <a:pt x="1140" y="845"/>
                  </a:lnTo>
                  <a:lnTo>
                    <a:pt x="1140" y="858"/>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endParaRPr lang="fr-FR" noProof="0" dirty="0"/>
            </a:p>
          </p:txBody>
        </p:sp>
        <p:sp>
          <p:nvSpPr>
            <p:cNvPr id="57" name="Freeform 228">
              <a:extLst>
                <a:ext uri="{FF2B5EF4-FFF2-40B4-BE49-F238E27FC236}">
                  <a16:creationId xmlns:a16="http://schemas.microsoft.com/office/drawing/2014/main" id="{F09EA497-54F0-D65B-DC4F-D751640C4844}"/>
                </a:ext>
              </a:extLst>
            </p:cNvPr>
            <p:cNvSpPr>
              <a:spLocks/>
            </p:cNvSpPr>
            <p:nvPr/>
          </p:nvSpPr>
          <p:spPr bwMode="gray">
            <a:xfrm>
              <a:off x="3894551" y="2371660"/>
              <a:ext cx="702756" cy="899834"/>
            </a:xfrm>
            <a:custGeom>
              <a:avLst/>
              <a:gdLst>
                <a:gd name="T0" fmla="*/ 1044 w 1089"/>
                <a:gd name="T1" fmla="*/ 532 h 1249"/>
                <a:gd name="T2" fmla="*/ 1050 w 1089"/>
                <a:gd name="T3" fmla="*/ 673 h 1249"/>
                <a:gd name="T4" fmla="*/ 1069 w 1089"/>
                <a:gd name="T5" fmla="*/ 839 h 1249"/>
                <a:gd name="T6" fmla="*/ 999 w 1089"/>
                <a:gd name="T7" fmla="*/ 890 h 1249"/>
                <a:gd name="T8" fmla="*/ 909 w 1089"/>
                <a:gd name="T9" fmla="*/ 910 h 1249"/>
                <a:gd name="T10" fmla="*/ 839 w 1089"/>
                <a:gd name="T11" fmla="*/ 884 h 1249"/>
                <a:gd name="T12" fmla="*/ 743 w 1089"/>
                <a:gd name="T13" fmla="*/ 878 h 1249"/>
                <a:gd name="T14" fmla="*/ 692 w 1089"/>
                <a:gd name="T15" fmla="*/ 993 h 1249"/>
                <a:gd name="T16" fmla="*/ 698 w 1089"/>
                <a:gd name="T17" fmla="*/ 1063 h 1249"/>
                <a:gd name="T18" fmla="*/ 660 w 1089"/>
                <a:gd name="T19" fmla="*/ 1102 h 1249"/>
                <a:gd name="T20" fmla="*/ 608 w 1089"/>
                <a:gd name="T21" fmla="*/ 1114 h 1249"/>
                <a:gd name="T22" fmla="*/ 564 w 1089"/>
                <a:gd name="T23" fmla="*/ 1114 h 1249"/>
                <a:gd name="T24" fmla="*/ 512 w 1089"/>
                <a:gd name="T25" fmla="*/ 1095 h 1249"/>
                <a:gd name="T26" fmla="*/ 487 w 1089"/>
                <a:gd name="T27" fmla="*/ 1070 h 1249"/>
                <a:gd name="T28" fmla="*/ 442 w 1089"/>
                <a:gd name="T29" fmla="*/ 1076 h 1249"/>
                <a:gd name="T30" fmla="*/ 410 w 1089"/>
                <a:gd name="T31" fmla="*/ 1108 h 1249"/>
                <a:gd name="T32" fmla="*/ 371 w 1089"/>
                <a:gd name="T33" fmla="*/ 1121 h 1249"/>
                <a:gd name="T34" fmla="*/ 346 w 1089"/>
                <a:gd name="T35" fmla="*/ 1166 h 1249"/>
                <a:gd name="T36" fmla="*/ 314 w 1089"/>
                <a:gd name="T37" fmla="*/ 1210 h 1249"/>
                <a:gd name="T38" fmla="*/ 282 w 1089"/>
                <a:gd name="T39" fmla="*/ 1249 h 1249"/>
                <a:gd name="T40" fmla="*/ 256 w 1089"/>
                <a:gd name="T41" fmla="*/ 1178 h 1249"/>
                <a:gd name="T42" fmla="*/ 205 w 1089"/>
                <a:gd name="T43" fmla="*/ 1082 h 1249"/>
                <a:gd name="T44" fmla="*/ 237 w 1089"/>
                <a:gd name="T45" fmla="*/ 1012 h 1249"/>
                <a:gd name="T46" fmla="*/ 269 w 1089"/>
                <a:gd name="T47" fmla="*/ 942 h 1249"/>
                <a:gd name="T48" fmla="*/ 269 w 1089"/>
                <a:gd name="T49" fmla="*/ 858 h 1249"/>
                <a:gd name="T50" fmla="*/ 288 w 1089"/>
                <a:gd name="T51" fmla="*/ 807 h 1249"/>
                <a:gd name="T52" fmla="*/ 275 w 1089"/>
                <a:gd name="T53" fmla="*/ 724 h 1249"/>
                <a:gd name="T54" fmla="*/ 250 w 1089"/>
                <a:gd name="T55" fmla="*/ 692 h 1249"/>
                <a:gd name="T56" fmla="*/ 186 w 1089"/>
                <a:gd name="T57" fmla="*/ 666 h 1249"/>
                <a:gd name="T58" fmla="*/ 122 w 1089"/>
                <a:gd name="T59" fmla="*/ 666 h 1249"/>
                <a:gd name="T60" fmla="*/ 83 w 1089"/>
                <a:gd name="T61" fmla="*/ 711 h 1249"/>
                <a:gd name="T62" fmla="*/ 13 w 1089"/>
                <a:gd name="T63" fmla="*/ 717 h 1249"/>
                <a:gd name="T64" fmla="*/ 26 w 1089"/>
                <a:gd name="T65" fmla="*/ 679 h 1249"/>
                <a:gd name="T66" fmla="*/ 70 w 1089"/>
                <a:gd name="T67" fmla="*/ 653 h 1249"/>
                <a:gd name="T68" fmla="*/ 6 w 1089"/>
                <a:gd name="T69" fmla="*/ 634 h 1249"/>
                <a:gd name="T70" fmla="*/ 38 w 1089"/>
                <a:gd name="T71" fmla="*/ 602 h 1249"/>
                <a:gd name="T72" fmla="*/ 90 w 1089"/>
                <a:gd name="T73" fmla="*/ 589 h 1249"/>
                <a:gd name="T74" fmla="*/ 141 w 1089"/>
                <a:gd name="T75" fmla="*/ 570 h 1249"/>
                <a:gd name="T76" fmla="*/ 96 w 1089"/>
                <a:gd name="T77" fmla="*/ 557 h 1249"/>
                <a:gd name="T78" fmla="*/ 45 w 1089"/>
                <a:gd name="T79" fmla="*/ 557 h 1249"/>
                <a:gd name="T80" fmla="*/ 45 w 1089"/>
                <a:gd name="T81" fmla="*/ 493 h 1249"/>
                <a:gd name="T82" fmla="*/ 96 w 1089"/>
                <a:gd name="T83" fmla="*/ 519 h 1249"/>
                <a:gd name="T84" fmla="*/ 109 w 1089"/>
                <a:gd name="T85" fmla="*/ 461 h 1249"/>
                <a:gd name="T86" fmla="*/ 90 w 1089"/>
                <a:gd name="T87" fmla="*/ 410 h 1249"/>
                <a:gd name="T88" fmla="*/ 115 w 1089"/>
                <a:gd name="T89" fmla="*/ 359 h 1249"/>
                <a:gd name="T90" fmla="*/ 115 w 1089"/>
                <a:gd name="T91" fmla="*/ 282 h 1249"/>
                <a:gd name="T92" fmla="*/ 128 w 1089"/>
                <a:gd name="T93" fmla="*/ 237 h 1249"/>
                <a:gd name="T94" fmla="*/ 122 w 1089"/>
                <a:gd name="T95" fmla="*/ 180 h 1249"/>
                <a:gd name="T96" fmla="*/ 179 w 1089"/>
                <a:gd name="T97" fmla="*/ 180 h 1249"/>
                <a:gd name="T98" fmla="*/ 186 w 1089"/>
                <a:gd name="T99" fmla="*/ 225 h 1249"/>
                <a:gd name="T100" fmla="*/ 243 w 1089"/>
                <a:gd name="T101" fmla="*/ 244 h 1249"/>
                <a:gd name="T102" fmla="*/ 269 w 1089"/>
                <a:gd name="T103" fmla="*/ 257 h 1249"/>
                <a:gd name="T104" fmla="*/ 295 w 1089"/>
                <a:gd name="T105" fmla="*/ 295 h 1249"/>
                <a:gd name="T106" fmla="*/ 359 w 1089"/>
                <a:gd name="T107" fmla="*/ 308 h 1249"/>
                <a:gd name="T108" fmla="*/ 403 w 1089"/>
                <a:gd name="T109" fmla="*/ 301 h 1249"/>
                <a:gd name="T110" fmla="*/ 397 w 1089"/>
                <a:gd name="T111" fmla="*/ 244 h 1249"/>
                <a:gd name="T112" fmla="*/ 429 w 1089"/>
                <a:gd name="T113" fmla="*/ 186 h 1249"/>
                <a:gd name="T114" fmla="*/ 468 w 1089"/>
                <a:gd name="T115" fmla="*/ 77 h 1249"/>
                <a:gd name="T116" fmla="*/ 500 w 1089"/>
                <a:gd name="T117" fmla="*/ 45 h 1249"/>
                <a:gd name="T118" fmla="*/ 532 w 1089"/>
                <a:gd name="T119" fmla="*/ 52 h 1249"/>
                <a:gd name="T120" fmla="*/ 570 w 1089"/>
                <a:gd name="T121" fmla="*/ 39 h 1249"/>
                <a:gd name="T122" fmla="*/ 615 w 1089"/>
                <a:gd name="T123" fmla="*/ 39 h 1249"/>
                <a:gd name="T124" fmla="*/ 692 w 1089"/>
                <a:gd name="T125" fmla="*/ 13 h 1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89" h="1249">
                  <a:moveTo>
                    <a:pt x="711" y="0"/>
                  </a:moveTo>
                  <a:lnTo>
                    <a:pt x="858" y="96"/>
                  </a:lnTo>
                  <a:lnTo>
                    <a:pt x="967" y="167"/>
                  </a:lnTo>
                  <a:lnTo>
                    <a:pt x="1005" y="186"/>
                  </a:lnTo>
                  <a:lnTo>
                    <a:pt x="1012" y="192"/>
                  </a:lnTo>
                  <a:lnTo>
                    <a:pt x="1031" y="199"/>
                  </a:lnTo>
                  <a:lnTo>
                    <a:pt x="1037" y="231"/>
                  </a:lnTo>
                  <a:lnTo>
                    <a:pt x="1037" y="353"/>
                  </a:lnTo>
                  <a:lnTo>
                    <a:pt x="1037" y="481"/>
                  </a:lnTo>
                  <a:lnTo>
                    <a:pt x="1044" y="500"/>
                  </a:lnTo>
                  <a:lnTo>
                    <a:pt x="1044" y="513"/>
                  </a:lnTo>
                  <a:lnTo>
                    <a:pt x="1044" y="532"/>
                  </a:lnTo>
                  <a:lnTo>
                    <a:pt x="1037" y="570"/>
                  </a:lnTo>
                  <a:lnTo>
                    <a:pt x="1025" y="596"/>
                  </a:lnTo>
                  <a:lnTo>
                    <a:pt x="1018" y="615"/>
                  </a:lnTo>
                  <a:lnTo>
                    <a:pt x="1018" y="628"/>
                  </a:lnTo>
                  <a:lnTo>
                    <a:pt x="1031" y="653"/>
                  </a:lnTo>
                  <a:lnTo>
                    <a:pt x="1031" y="666"/>
                  </a:lnTo>
                  <a:lnTo>
                    <a:pt x="1031" y="673"/>
                  </a:lnTo>
                  <a:lnTo>
                    <a:pt x="1037" y="673"/>
                  </a:lnTo>
                  <a:lnTo>
                    <a:pt x="1044" y="673"/>
                  </a:lnTo>
                  <a:lnTo>
                    <a:pt x="1044" y="666"/>
                  </a:lnTo>
                  <a:lnTo>
                    <a:pt x="1050" y="666"/>
                  </a:lnTo>
                  <a:lnTo>
                    <a:pt x="1050" y="673"/>
                  </a:lnTo>
                  <a:lnTo>
                    <a:pt x="1050" y="666"/>
                  </a:lnTo>
                  <a:lnTo>
                    <a:pt x="1057" y="666"/>
                  </a:lnTo>
                  <a:lnTo>
                    <a:pt x="1063" y="666"/>
                  </a:lnTo>
                  <a:lnTo>
                    <a:pt x="1063" y="679"/>
                  </a:lnTo>
                  <a:lnTo>
                    <a:pt x="1069" y="717"/>
                  </a:lnTo>
                  <a:lnTo>
                    <a:pt x="1069" y="724"/>
                  </a:lnTo>
                  <a:lnTo>
                    <a:pt x="1069" y="737"/>
                  </a:lnTo>
                  <a:lnTo>
                    <a:pt x="1069" y="781"/>
                  </a:lnTo>
                  <a:lnTo>
                    <a:pt x="1082" y="826"/>
                  </a:lnTo>
                  <a:lnTo>
                    <a:pt x="1089" y="839"/>
                  </a:lnTo>
                  <a:lnTo>
                    <a:pt x="1076" y="839"/>
                  </a:lnTo>
                  <a:lnTo>
                    <a:pt x="1069" y="839"/>
                  </a:lnTo>
                  <a:lnTo>
                    <a:pt x="1063" y="839"/>
                  </a:lnTo>
                  <a:lnTo>
                    <a:pt x="1050" y="846"/>
                  </a:lnTo>
                  <a:lnTo>
                    <a:pt x="1044" y="846"/>
                  </a:lnTo>
                  <a:lnTo>
                    <a:pt x="1044" y="852"/>
                  </a:lnTo>
                  <a:lnTo>
                    <a:pt x="1037" y="852"/>
                  </a:lnTo>
                  <a:lnTo>
                    <a:pt x="1031" y="858"/>
                  </a:lnTo>
                  <a:lnTo>
                    <a:pt x="1025" y="858"/>
                  </a:lnTo>
                  <a:lnTo>
                    <a:pt x="1018" y="871"/>
                  </a:lnTo>
                  <a:lnTo>
                    <a:pt x="1012" y="871"/>
                  </a:lnTo>
                  <a:lnTo>
                    <a:pt x="1012" y="878"/>
                  </a:lnTo>
                  <a:lnTo>
                    <a:pt x="999" y="884"/>
                  </a:lnTo>
                  <a:lnTo>
                    <a:pt x="999" y="890"/>
                  </a:lnTo>
                  <a:lnTo>
                    <a:pt x="993" y="890"/>
                  </a:lnTo>
                  <a:lnTo>
                    <a:pt x="986" y="884"/>
                  </a:lnTo>
                  <a:lnTo>
                    <a:pt x="980" y="884"/>
                  </a:lnTo>
                  <a:lnTo>
                    <a:pt x="973" y="878"/>
                  </a:lnTo>
                  <a:lnTo>
                    <a:pt x="961" y="871"/>
                  </a:lnTo>
                  <a:lnTo>
                    <a:pt x="941" y="871"/>
                  </a:lnTo>
                  <a:lnTo>
                    <a:pt x="935" y="878"/>
                  </a:lnTo>
                  <a:lnTo>
                    <a:pt x="922" y="884"/>
                  </a:lnTo>
                  <a:lnTo>
                    <a:pt x="916" y="890"/>
                  </a:lnTo>
                  <a:lnTo>
                    <a:pt x="916" y="897"/>
                  </a:lnTo>
                  <a:lnTo>
                    <a:pt x="916" y="903"/>
                  </a:lnTo>
                  <a:lnTo>
                    <a:pt x="909" y="910"/>
                  </a:lnTo>
                  <a:lnTo>
                    <a:pt x="903" y="910"/>
                  </a:lnTo>
                  <a:lnTo>
                    <a:pt x="897" y="916"/>
                  </a:lnTo>
                  <a:lnTo>
                    <a:pt x="890" y="922"/>
                  </a:lnTo>
                  <a:lnTo>
                    <a:pt x="890" y="916"/>
                  </a:lnTo>
                  <a:lnTo>
                    <a:pt x="884" y="910"/>
                  </a:lnTo>
                  <a:lnTo>
                    <a:pt x="877" y="903"/>
                  </a:lnTo>
                  <a:lnTo>
                    <a:pt x="877" y="897"/>
                  </a:lnTo>
                  <a:lnTo>
                    <a:pt x="877" y="890"/>
                  </a:lnTo>
                  <a:lnTo>
                    <a:pt x="871" y="884"/>
                  </a:lnTo>
                  <a:lnTo>
                    <a:pt x="865" y="884"/>
                  </a:lnTo>
                  <a:lnTo>
                    <a:pt x="852" y="884"/>
                  </a:lnTo>
                  <a:lnTo>
                    <a:pt x="839" y="884"/>
                  </a:lnTo>
                  <a:lnTo>
                    <a:pt x="833" y="878"/>
                  </a:lnTo>
                  <a:lnTo>
                    <a:pt x="826" y="878"/>
                  </a:lnTo>
                  <a:lnTo>
                    <a:pt x="813" y="878"/>
                  </a:lnTo>
                  <a:lnTo>
                    <a:pt x="800" y="871"/>
                  </a:lnTo>
                  <a:lnTo>
                    <a:pt x="794" y="871"/>
                  </a:lnTo>
                  <a:lnTo>
                    <a:pt x="788" y="865"/>
                  </a:lnTo>
                  <a:lnTo>
                    <a:pt x="775" y="865"/>
                  </a:lnTo>
                  <a:lnTo>
                    <a:pt x="768" y="858"/>
                  </a:lnTo>
                  <a:lnTo>
                    <a:pt x="762" y="865"/>
                  </a:lnTo>
                  <a:lnTo>
                    <a:pt x="756" y="865"/>
                  </a:lnTo>
                  <a:lnTo>
                    <a:pt x="749" y="871"/>
                  </a:lnTo>
                  <a:lnTo>
                    <a:pt x="743" y="878"/>
                  </a:lnTo>
                  <a:lnTo>
                    <a:pt x="730" y="884"/>
                  </a:lnTo>
                  <a:lnTo>
                    <a:pt x="730" y="890"/>
                  </a:lnTo>
                  <a:lnTo>
                    <a:pt x="730" y="897"/>
                  </a:lnTo>
                  <a:lnTo>
                    <a:pt x="724" y="910"/>
                  </a:lnTo>
                  <a:lnTo>
                    <a:pt x="717" y="922"/>
                  </a:lnTo>
                  <a:lnTo>
                    <a:pt x="698" y="948"/>
                  </a:lnTo>
                  <a:lnTo>
                    <a:pt x="692" y="961"/>
                  </a:lnTo>
                  <a:lnTo>
                    <a:pt x="685" y="967"/>
                  </a:lnTo>
                  <a:lnTo>
                    <a:pt x="685" y="974"/>
                  </a:lnTo>
                  <a:lnTo>
                    <a:pt x="685" y="986"/>
                  </a:lnTo>
                  <a:lnTo>
                    <a:pt x="685" y="993"/>
                  </a:lnTo>
                  <a:lnTo>
                    <a:pt x="692" y="993"/>
                  </a:lnTo>
                  <a:lnTo>
                    <a:pt x="692" y="999"/>
                  </a:lnTo>
                  <a:lnTo>
                    <a:pt x="692" y="1012"/>
                  </a:lnTo>
                  <a:lnTo>
                    <a:pt x="692" y="1018"/>
                  </a:lnTo>
                  <a:lnTo>
                    <a:pt x="698" y="1031"/>
                  </a:lnTo>
                  <a:lnTo>
                    <a:pt x="698" y="1038"/>
                  </a:lnTo>
                  <a:lnTo>
                    <a:pt x="704" y="1044"/>
                  </a:lnTo>
                  <a:lnTo>
                    <a:pt x="704" y="1050"/>
                  </a:lnTo>
                  <a:lnTo>
                    <a:pt x="704" y="1057"/>
                  </a:lnTo>
                  <a:lnTo>
                    <a:pt x="704" y="1063"/>
                  </a:lnTo>
                  <a:lnTo>
                    <a:pt x="711" y="1063"/>
                  </a:lnTo>
                  <a:lnTo>
                    <a:pt x="704" y="1063"/>
                  </a:lnTo>
                  <a:lnTo>
                    <a:pt x="698" y="1063"/>
                  </a:lnTo>
                  <a:lnTo>
                    <a:pt x="698" y="1070"/>
                  </a:lnTo>
                  <a:lnTo>
                    <a:pt x="692" y="1070"/>
                  </a:lnTo>
                  <a:lnTo>
                    <a:pt x="685" y="1070"/>
                  </a:lnTo>
                  <a:lnTo>
                    <a:pt x="679" y="1070"/>
                  </a:lnTo>
                  <a:lnTo>
                    <a:pt x="679" y="1076"/>
                  </a:lnTo>
                  <a:lnTo>
                    <a:pt x="679" y="1082"/>
                  </a:lnTo>
                  <a:lnTo>
                    <a:pt x="672" y="1082"/>
                  </a:lnTo>
                  <a:lnTo>
                    <a:pt x="672" y="1089"/>
                  </a:lnTo>
                  <a:lnTo>
                    <a:pt x="672" y="1095"/>
                  </a:lnTo>
                  <a:lnTo>
                    <a:pt x="672" y="1102"/>
                  </a:lnTo>
                  <a:lnTo>
                    <a:pt x="666" y="1102"/>
                  </a:lnTo>
                  <a:lnTo>
                    <a:pt x="660" y="1102"/>
                  </a:lnTo>
                  <a:lnTo>
                    <a:pt x="660" y="1108"/>
                  </a:lnTo>
                  <a:lnTo>
                    <a:pt x="653" y="1108"/>
                  </a:lnTo>
                  <a:lnTo>
                    <a:pt x="647" y="1108"/>
                  </a:lnTo>
                  <a:lnTo>
                    <a:pt x="640" y="1108"/>
                  </a:lnTo>
                  <a:lnTo>
                    <a:pt x="640" y="1114"/>
                  </a:lnTo>
                  <a:lnTo>
                    <a:pt x="640" y="1108"/>
                  </a:lnTo>
                  <a:lnTo>
                    <a:pt x="634" y="1108"/>
                  </a:lnTo>
                  <a:lnTo>
                    <a:pt x="628" y="1108"/>
                  </a:lnTo>
                  <a:lnTo>
                    <a:pt x="621" y="1108"/>
                  </a:lnTo>
                  <a:lnTo>
                    <a:pt x="615" y="1108"/>
                  </a:lnTo>
                  <a:lnTo>
                    <a:pt x="615" y="1114"/>
                  </a:lnTo>
                  <a:lnTo>
                    <a:pt x="608" y="1114"/>
                  </a:lnTo>
                  <a:lnTo>
                    <a:pt x="608" y="1121"/>
                  </a:lnTo>
                  <a:lnTo>
                    <a:pt x="602" y="1121"/>
                  </a:lnTo>
                  <a:lnTo>
                    <a:pt x="602" y="1114"/>
                  </a:lnTo>
                  <a:lnTo>
                    <a:pt x="596" y="1114"/>
                  </a:lnTo>
                  <a:lnTo>
                    <a:pt x="589" y="1121"/>
                  </a:lnTo>
                  <a:lnTo>
                    <a:pt x="583" y="1114"/>
                  </a:lnTo>
                  <a:lnTo>
                    <a:pt x="576" y="1114"/>
                  </a:lnTo>
                  <a:lnTo>
                    <a:pt x="570" y="1114"/>
                  </a:lnTo>
                  <a:lnTo>
                    <a:pt x="570" y="1121"/>
                  </a:lnTo>
                  <a:lnTo>
                    <a:pt x="564" y="1114"/>
                  </a:lnTo>
                  <a:lnTo>
                    <a:pt x="564" y="1121"/>
                  </a:lnTo>
                  <a:lnTo>
                    <a:pt x="564" y="1114"/>
                  </a:lnTo>
                  <a:lnTo>
                    <a:pt x="557" y="1114"/>
                  </a:lnTo>
                  <a:lnTo>
                    <a:pt x="551" y="1114"/>
                  </a:lnTo>
                  <a:lnTo>
                    <a:pt x="551" y="1108"/>
                  </a:lnTo>
                  <a:lnTo>
                    <a:pt x="544" y="1108"/>
                  </a:lnTo>
                  <a:lnTo>
                    <a:pt x="538" y="1108"/>
                  </a:lnTo>
                  <a:lnTo>
                    <a:pt x="538" y="1102"/>
                  </a:lnTo>
                  <a:lnTo>
                    <a:pt x="532" y="1095"/>
                  </a:lnTo>
                  <a:lnTo>
                    <a:pt x="532" y="1102"/>
                  </a:lnTo>
                  <a:lnTo>
                    <a:pt x="525" y="1102"/>
                  </a:lnTo>
                  <a:lnTo>
                    <a:pt x="519" y="1102"/>
                  </a:lnTo>
                  <a:lnTo>
                    <a:pt x="519" y="1095"/>
                  </a:lnTo>
                  <a:lnTo>
                    <a:pt x="512" y="1095"/>
                  </a:lnTo>
                  <a:lnTo>
                    <a:pt x="512" y="1089"/>
                  </a:lnTo>
                  <a:lnTo>
                    <a:pt x="506" y="1089"/>
                  </a:lnTo>
                  <a:lnTo>
                    <a:pt x="506" y="1082"/>
                  </a:lnTo>
                  <a:lnTo>
                    <a:pt x="506" y="1076"/>
                  </a:lnTo>
                  <a:lnTo>
                    <a:pt x="500" y="1076"/>
                  </a:lnTo>
                  <a:lnTo>
                    <a:pt x="500" y="1070"/>
                  </a:lnTo>
                  <a:lnTo>
                    <a:pt x="506" y="1070"/>
                  </a:lnTo>
                  <a:lnTo>
                    <a:pt x="500" y="1070"/>
                  </a:lnTo>
                  <a:lnTo>
                    <a:pt x="500" y="1063"/>
                  </a:lnTo>
                  <a:lnTo>
                    <a:pt x="493" y="1063"/>
                  </a:lnTo>
                  <a:lnTo>
                    <a:pt x="493" y="1070"/>
                  </a:lnTo>
                  <a:lnTo>
                    <a:pt x="487" y="1070"/>
                  </a:lnTo>
                  <a:lnTo>
                    <a:pt x="480" y="1070"/>
                  </a:lnTo>
                  <a:lnTo>
                    <a:pt x="480" y="1076"/>
                  </a:lnTo>
                  <a:lnTo>
                    <a:pt x="474" y="1076"/>
                  </a:lnTo>
                  <a:lnTo>
                    <a:pt x="474" y="1070"/>
                  </a:lnTo>
                  <a:lnTo>
                    <a:pt x="474" y="1076"/>
                  </a:lnTo>
                  <a:lnTo>
                    <a:pt x="468" y="1076"/>
                  </a:lnTo>
                  <a:lnTo>
                    <a:pt x="461" y="1076"/>
                  </a:lnTo>
                  <a:lnTo>
                    <a:pt x="461" y="1070"/>
                  </a:lnTo>
                  <a:lnTo>
                    <a:pt x="455" y="1070"/>
                  </a:lnTo>
                  <a:lnTo>
                    <a:pt x="448" y="1070"/>
                  </a:lnTo>
                  <a:lnTo>
                    <a:pt x="442" y="1070"/>
                  </a:lnTo>
                  <a:lnTo>
                    <a:pt x="442" y="1076"/>
                  </a:lnTo>
                  <a:lnTo>
                    <a:pt x="442" y="1082"/>
                  </a:lnTo>
                  <a:lnTo>
                    <a:pt x="442" y="1089"/>
                  </a:lnTo>
                  <a:lnTo>
                    <a:pt x="435" y="1089"/>
                  </a:lnTo>
                  <a:lnTo>
                    <a:pt x="435" y="1095"/>
                  </a:lnTo>
                  <a:lnTo>
                    <a:pt x="429" y="1095"/>
                  </a:lnTo>
                  <a:lnTo>
                    <a:pt x="429" y="1102"/>
                  </a:lnTo>
                  <a:lnTo>
                    <a:pt x="423" y="1102"/>
                  </a:lnTo>
                  <a:lnTo>
                    <a:pt x="423" y="1108"/>
                  </a:lnTo>
                  <a:lnTo>
                    <a:pt x="416" y="1108"/>
                  </a:lnTo>
                  <a:lnTo>
                    <a:pt x="416" y="1102"/>
                  </a:lnTo>
                  <a:lnTo>
                    <a:pt x="416" y="1108"/>
                  </a:lnTo>
                  <a:lnTo>
                    <a:pt x="410" y="1108"/>
                  </a:lnTo>
                  <a:lnTo>
                    <a:pt x="403" y="1108"/>
                  </a:lnTo>
                  <a:lnTo>
                    <a:pt x="403" y="1114"/>
                  </a:lnTo>
                  <a:lnTo>
                    <a:pt x="403" y="1121"/>
                  </a:lnTo>
                  <a:lnTo>
                    <a:pt x="397" y="1121"/>
                  </a:lnTo>
                  <a:lnTo>
                    <a:pt x="397" y="1127"/>
                  </a:lnTo>
                  <a:lnTo>
                    <a:pt x="391" y="1127"/>
                  </a:lnTo>
                  <a:lnTo>
                    <a:pt x="391" y="1134"/>
                  </a:lnTo>
                  <a:lnTo>
                    <a:pt x="384" y="1134"/>
                  </a:lnTo>
                  <a:lnTo>
                    <a:pt x="384" y="1127"/>
                  </a:lnTo>
                  <a:lnTo>
                    <a:pt x="384" y="1121"/>
                  </a:lnTo>
                  <a:lnTo>
                    <a:pt x="378" y="1121"/>
                  </a:lnTo>
                  <a:lnTo>
                    <a:pt x="371" y="1121"/>
                  </a:lnTo>
                  <a:lnTo>
                    <a:pt x="365" y="1121"/>
                  </a:lnTo>
                  <a:lnTo>
                    <a:pt x="359" y="1121"/>
                  </a:lnTo>
                  <a:lnTo>
                    <a:pt x="359" y="1127"/>
                  </a:lnTo>
                  <a:lnTo>
                    <a:pt x="359" y="1134"/>
                  </a:lnTo>
                  <a:lnTo>
                    <a:pt x="365" y="1134"/>
                  </a:lnTo>
                  <a:lnTo>
                    <a:pt x="359" y="1140"/>
                  </a:lnTo>
                  <a:lnTo>
                    <a:pt x="359" y="1146"/>
                  </a:lnTo>
                  <a:lnTo>
                    <a:pt x="359" y="1153"/>
                  </a:lnTo>
                  <a:lnTo>
                    <a:pt x="352" y="1153"/>
                  </a:lnTo>
                  <a:lnTo>
                    <a:pt x="352" y="1159"/>
                  </a:lnTo>
                  <a:lnTo>
                    <a:pt x="352" y="1166"/>
                  </a:lnTo>
                  <a:lnTo>
                    <a:pt x="346" y="1166"/>
                  </a:lnTo>
                  <a:lnTo>
                    <a:pt x="339" y="1166"/>
                  </a:lnTo>
                  <a:lnTo>
                    <a:pt x="339" y="1172"/>
                  </a:lnTo>
                  <a:lnTo>
                    <a:pt x="333" y="1178"/>
                  </a:lnTo>
                  <a:lnTo>
                    <a:pt x="339" y="1185"/>
                  </a:lnTo>
                  <a:lnTo>
                    <a:pt x="333" y="1185"/>
                  </a:lnTo>
                  <a:lnTo>
                    <a:pt x="327" y="1185"/>
                  </a:lnTo>
                  <a:lnTo>
                    <a:pt x="327" y="1191"/>
                  </a:lnTo>
                  <a:lnTo>
                    <a:pt x="327" y="1198"/>
                  </a:lnTo>
                  <a:lnTo>
                    <a:pt x="320" y="1198"/>
                  </a:lnTo>
                  <a:lnTo>
                    <a:pt x="320" y="1204"/>
                  </a:lnTo>
                  <a:lnTo>
                    <a:pt x="314" y="1204"/>
                  </a:lnTo>
                  <a:lnTo>
                    <a:pt x="314" y="1210"/>
                  </a:lnTo>
                  <a:lnTo>
                    <a:pt x="320" y="1217"/>
                  </a:lnTo>
                  <a:lnTo>
                    <a:pt x="320" y="1223"/>
                  </a:lnTo>
                  <a:lnTo>
                    <a:pt x="320" y="1230"/>
                  </a:lnTo>
                  <a:lnTo>
                    <a:pt x="314" y="1230"/>
                  </a:lnTo>
                  <a:lnTo>
                    <a:pt x="307" y="1230"/>
                  </a:lnTo>
                  <a:lnTo>
                    <a:pt x="301" y="1230"/>
                  </a:lnTo>
                  <a:lnTo>
                    <a:pt x="295" y="1230"/>
                  </a:lnTo>
                  <a:lnTo>
                    <a:pt x="295" y="1236"/>
                  </a:lnTo>
                  <a:lnTo>
                    <a:pt x="288" y="1236"/>
                  </a:lnTo>
                  <a:lnTo>
                    <a:pt x="288" y="1242"/>
                  </a:lnTo>
                  <a:lnTo>
                    <a:pt x="282" y="1242"/>
                  </a:lnTo>
                  <a:lnTo>
                    <a:pt x="282" y="1249"/>
                  </a:lnTo>
                  <a:lnTo>
                    <a:pt x="275" y="1249"/>
                  </a:lnTo>
                  <a:lnTo>
                    <a:pt x="275" y="1242"/>
                  </a:lnTo>
                  <a:lnTo>
                    <a:pt x="269" y="1242"/>
                  </a:lnTo>
                  <a:lnTo>
                    <a:pt x="269" y="1236"/>
                  </a:lnTo>
                  <a:lnTo>
                    <a:pt x="269" y="1230"/>
                  </a:lnTo>
                  <a:lnTo>
                    <a:pt x="263" y="1223"/>
                  </a:lnTo>
                  <a:lnTo>
                    <a:pt x="263" y="1217"/>
                  </a:lnTo>
                  <a:lnTo>
                    <a:pt x="256" y="1210"/>
                  </a:lnTo>
                  <a:lnTo>
                    <a:pt x="256" y="1204"/>
                  </a:lnTo>
                  <a:lnTo>
                    <a:pt x="256" y="1198"/>
                  </a:lnTo>
                  <a:lnTo>
                    <a:pt x="256" y="1191"/>
                  </a:lnTo>
                  <a:lnTo>
                    <a:pt x="256" y="1178"/>
                  </a:lnTo>
                  <a:lnTo>
                    <a:pt x="256" y="1172"/>
                  </a:lnTo>
                  <a:lnTo>
                    <a:pt x="250" y="1166"/>
                  </a:lnTo>
                  <a:lnTo>
                    <a:pt x="243" y="1166"/>
                  </a:lnTo>
                  <a:lnTo>
                    <a:pt x="243" y="1159"/>
                  </a:lnTo>
                  <a:lnTo>
                    <a:pt x="237" y="1159"/>
                  </a:lnTo>
                  <a:lnTo>
                    <a:pt x="224" y="1127"/>
                  </a:lnTo>
                  <a:lnTo>
                    <a:pt x="224" y="1114"/>
                  </a:lnTo>
                  <a:lnTo>
                    <a:pt x="218" y="1108"/>
                  </a:lnTo>
                  <a:lnTo>
                    <a:pt x="218" y="1102"/>
                  </a:lnTo>
                  <a:lnTo>
                    <a:pt x="211" y="1095"/>
                  </a:lnTo>
                  <a:lnTo>
                    <a:pt x="211" y="1089"/>
                  </a:lnTo>
                  <a:lnTo>
                    <a:pt x="205" y="1082"/>
                  </a:lnTo>
                  <a:lnTo>
                    <a:pt x="205" y="1076"/>
                  </a:lnTo>
                  <a:lnTo>
                    <a:pt x="211" y="1070"/>
                  </a:lnTo>
                  <a:lnTo>
                    <a:pt x="211" y="1063"/>
                  </a:lnTo>
                  <a:lnTo>
                    <a:pt x="211" y="1057"/>
                  </a:lnTo>
                  <a:lnTo>
                    <a:pt x="211" y="1050"/>
                  </a:lnTo>
                  <a:lnTo>
                    <a:pt x="218" y="1044"/>
                  </a:lnTo>
                  <a:lnTo>
                    <a:pt x="218" y="1038"/>
                  </a:lnTo>
                  <a:lnTo>
                    <a:pt x="224" y="1038"/>
                  </a:lnTo>
                  <a:lnTo>
                    <a:pt x="231" y="1031"/>
                  </a:lnTo>
                  <a:lnTo>
                    <a:pt x="231" y="1025"/>
                  </a:lnTo>
                  <a:lnTo>
                    <a:pt x="237" y="1018"/>
                  </a:lnTo>
                  <a:lnTo>
                    <a:pt x="237" y="1012"/>
                  </a:lnTo>
                  <a:lnTo>
                    <a:pt x="237" y="1006"/>
                  </a:lnTo>
                  <a:lnTo>
                    <a:pt x="231" y="999"/>
                  </a:lnTo>
                  <a:lnTo>
                    <a:pt x="231" y="993"/>
                  </a:lnTo>
                  <a:lnTo>
                    <a:pt x="231" y="986"/>
                  </a:lnTo>
                  <a:lnTo>
                    <a:pt x="231" y="980"/>
                  </a:lnTo>
                  <a:lnTo>
                    <a:pt x="237" y="980"/>
                  </a:lnTo>
                  <a:lnTo>
                    <a:pt x="243" y="980"/>
                  </a:lnTo>
                  <a:lnTo>
                    <a:pt x="250" y="974"/>
                  </a:lnTo>
                  <a:lnTo>
                    <a:pt x="256" y="967"/>
                  </a:lnTo>
                  <a:lnTo>
                    <a:pt x="256" y="961"/>
                  </a:lnTo>
                  <a:lnTo>
                    <a:pt x="269" y="948"/>
                  </a:lnTo>
                  <a:lnTo>
                    <a:pt x="269" y="942"/>
                  </a:lnTo>
                  <a:lnTo>
                    <a:pt x="275" y="935"/>
                  </a:lnTo>
                  <a:lnTo>
                    <a:pt x="275" y="929"/>
                  </a:lnTo>
                  <a:lnTo>
                    <a:pt x="275" y="922"/>
                  </a:lnTo>
                  <a:lnTo>
                    <a:pt x="269" y="916"/>
                  </a:lnTo>
                  <a:lnTo>
                    <a:pt x="263" y="910"/>
                  </a:lnTo>
                  <a:lnTo>
                    <a:pt x="256" y="897"/>
                  </a:lnTo>
                  <a:lnTo>
                    <a:pt x="256" y="890"/>
                  </a:lnTo>
                  <a:lnTo>
                    <a:pt x="256" y="884"/>
                  </a:lnTo>
                  <a:lnTo>
                    <a:pt x="256" y="878"/>
                  </a:lnTo>
                  <a:lnTo>
                    <a:pt x="263" y="871"/>
                  </a:lnTo>
                  <a:lnTo>
                    <a:pt x="263" y="865"/>
                  </a:lnTo>
                  <a:lnTo>
                    <a:pt x="269" y="858"/>
                  </a:lnTo>
                  <a:lnTo>
                    <a:pt x="275" y="858"/>
                  </a:lnTo>
                  <a:lnTo>
                    <a:pt x="275" y="852"/>
                  </a:lnTo>
                  <a:lnTo>
                    <a:pt x="275" y="846"/>
                  </a:lnTo>
                  <a:lnTo>
                    <a:pt x="282" y="846"/>
                  </a:lnTo>
                  <a:lnTo>
                    <a:pt x="282" y="839"/>
                  </a:lnTo>
                  <a:lnTo>
                    <a:pt x="288" y="839"/>
                  </a:lnTo>
                  <a:lnTo>
                    <a:pt x="295" y="839"/>
                  </a:lnTo>
                  <a:lnTo>
                    <a:pt x="295" y="833"/>
                  </a:lnTo>
                  <a:lnTo>
                    <a:pt x="295" y="826"/>
                  </a:lnTo>
                  <a:lnTo>
                    <a:pt x="295" y="820"/>
                  </a:lnTo>
                  <a:lnTo>
                    <a:pt x="288" y="813"/>
                  </a:lnTo>
                  <a:lnTo>
                    <a:pt x="288" y="807"/>
                  </a:lnTo>
                  <a:lnTo>
                    <a:pt x="295" y="801"/>
                  </a:lnTo>
                  <a:lnTo>
                    <a:pt x="295" y="794"/>
                  </a:lnTo>
                  <a:lnTo>
                    <a:pt x="301" y="781"/>
                  </a:lnTo>
                  <a:lnTo>
                    <a:pt x="307" y="762"/>
                  </a:lnTo>
                  <a:lnTo>
                    <a:pt x="307" y="756"/>
                  </a:lnTo>
                  <a:lnTo>
                    <a:pt x="307" y="749"/>
                  </a:lnTo>
                  <a:lnTo>
                    <a:pt x="301" y="743"/>
                  </a:lnTo>
                  <a:lnTo>
                    <a:pt x="301" y="737"/>
                  </a:lnTo>
                  <a:lnTo>
                    <a:pt x="295" y="730"/>
                  </a:lnTo>
                  <a:lnTo>
                    <a:pt x="288" y="730"/>
                  </a:lnTo>
                  <a:lnTo>
                    <a:pt x="282" y="730"/>
                  </a:lnTo>
                  <a:lnTo>
                    <a:pt x="275" y="724"/>
                  </a:lnTo>
                  <a:lnTo>
                    <a:pt x="269" y="724"/>
                  </a:lnTo>
                  <a:lnTo>
                    <a:pt x="269" y="717"/>
                  </a:lnTo>
                  <a:lnTo>
                    <a:pt x="263" y="717"/>
                  </a:lnTo>
                  <a:lnTo>
                    <a:pt x="256" y="717"/>
                  </a:lnTo>
                  <a:lnTo>
                    <a:pt x="250" y="717"/>
                  </a:lnTo>
                  <a:lnTo>
                    <a:pt x="250" y="711"/>
                  </a:lnTo>
                  <a:lnTo>
                    <a:pt x="243" y="711"/>
                  </a:lnTo>
                  <a:lnTo>
                    <a:pt x="243" y="705"/>
                  </a:lnTo>
                  <a:lnTo>
                    <a:pt x="250" y="705"/>
                  </a:lnTo>
                  <a:lnTo>
                    <a:pt x="250" y="698"/>
                  </a:lnTo>
                  <a:lnTo>
                    <a:pt x="256" y="698"/>
                  </a:lnTo>
                  <a:lnTo>
                    <a:pt x="250" y="692"/>
                  </a:lnTo>
                  <a:lnTo>
                    <a:pt x="250" y="685"/>
                  </a:lnTo>
                  <a:lnTo>
                    <a:pt x="243" y="679"/>
                  </a:lnTo>
                  <a:lnTo>
                    <a:pt x="237" y="673"/>
                  </a:lnTo>
                  <a:lnTo>
                    <a:pt x="231" y="673"/>
                  </a:lnTo>
                  <a:lnTo>
                    <a:pt x="224" y="673"/>
                  </a:lnTo>
                  <a:lnTo>
                    <a:pt x="218" y="673"/>
                  </a:lnTo>
                  <a:lnTo>
                    <a:pt x="218" y="666"/>
                  </a:lnTo>
                  <a:lnTo>
                    <a:pt x="211" y="666"/>
                  </a:lnTo>
                  <a:lnTo>
                    <a:pt x="205" y="666"/>
                  </a:lnTo>
                  <a:lnTo>
                    <a:pt x="199" y="666"/>
                  </a:lnTo>
                  <a:lnTo>
                    <a:pt x="192" y="666"/>
                  </a:lnTo>
                  <a:lnTo>
                    <a:pt x="186" y="666"/>
                  </a:lnTo>
                  <a:lnTo>
                    <a:pt x="186" y="660"/>
                  </a:lnTo>
                  <a:lnTo>
                    <a:pt x="179" y="660"/>
                  </a:lnTo>
                  <a:lnTo>
                    <a:pt x="173" y="660"/>
                  </a:lnTo>
                  <a:lnTo>
                    <a:pt x="173" y="666"/>
                  </a:lnTo>
                  <a:lnTo>
                    <a:pt x="167" y="666"/>
                  </a:lnTo>
                  <a:lnTo>
                    <a:pt x="160" y="666"/>
                  </a:lnTo>
                  <a:lnTo>
                    <a:pt x="154" y="666"/>
                  </a:lnTo>
                  <a:lnTo>
                    <a:pt x="147" y="666"/>
                  </a:lnTo>
                  <a:lnTo>
                    <a:pt x="141" y="666"/>
                  </a:lnTo>
                  <a:lnTo>
                    <a:pt x="135" y="666"/>
                  </a:lnTo>
                  <a:lnTo>
                    <a:pt x="128" y="666"/>
                  </a:lnTo>
                  <a:lnTo>
                    <a:pt x="122" y="666"/>
                  </a:lnTo>
                  <a:lnTo>
                    <a:pt x="115" y="666"/>
                  </a:lnTo>
                  <a:lnTo>
                    <a:pt x="115" y="673"/>
                  </a:lnTo>
                  <a:lnTo>
                    <a:pt x="109" y="673"/>
                  </a:lnTo>
                  <a:lnTo>
                    <a:pt x="109" y="679"/>
                  </a:lnTo>
                  <a:lnTo>
                    <a:pt x="109" y="685"/>
                  </a:lnTo>
                  <a:lnTo>
                    <a:pt x="109" y="692"/>
                  </a:lnTo>
                  <a:lnTo>
                    <a:pt x="103" y="698"/>
                  </a:lnTo>
                  <a:lnTo>
                    <a:pt x="103" y="705"/>
                  </a:lnTo>
                  <a:lnTo>
                    <a:pt x="96" y="705"/>
                  </a:lnTo>
                  <a:lnTo>
                    <a:pt x="96" y="711"/>
                  </a:lnTo>
                  <a:lnTo>
                    <a:pt x="90" y="711"/>
                  </a:lnTo>
                  <a:lnTo>
                    <a:pt x="83" y="711"/>
                  </a:lnTo>
                  <a:lnTo>
                    <a:pt x="77" y="711"/>
                  </a:lnTo>
                  <a:lnTo>
                    <a:pt x="70" y="717"/>
                  </a:lnTo>
                  <a:lnTo>
                    <a:pt x="64" y="717"/>
                  </a:lnTo>
                  <a:lnTo>
                    <a:pt x="58" y="724"/>
                  </a:lnTo>
                  <a:lnTo>
                    <a:pt x="51" y="724"/>
                  </a:lnTo>
                  <a:lnTo>
                    <a:pt x="45" y="724"/>
                  </a:lnTo>
                  <a:lnTo>
                    <a:pt x="38" y="730"/>
                  </a:lnTo>
                  <a:lnTo>
                    <a:pt x="32" y="730"/>
                  </a:lnTo>
                  <a:lnTo>
                    <a:pt x="32" y="724"/>
                  </a:lnTo>
                  <a:lnTo>
                    <a:pt x="26" y="724"/>
                  </a:lnTo>
                  <a:lnTo>
                    <a:pt x="19" y="717"/>
                  </a:lnTo>
                  <a:lnTo>
                    <a:pt x="13" y="717"/>
                  </a:lnTo>
                  <a:lnTo>
                    <a:pt x="19" y="717"/>
                  </a:lnTo>
                  <a:lnTo>
                    <a:pt x="13" y="711"/>
                  </a:lnTo>
                  <a:lnTo>
                    <a:pt x="0" y="698"/>
                  </a:lnTo>
                  <a:lnTo>
                    <a:pt x="0" y="692"/>
                  </a:lnTo>
                  <a:lnTo>
                    <a:pt x="0" y="685"/>
                  </a:lnTo>
                  <a:lnTo>
                    <a:pt x="0" y="679"/>
                  </a:lnTo>
                  <a:lnTo>
                    <a:pt x="0" y="673"/>
                  </a:lnTo>
                  <a:lnTo>
                    <a:pt x="6" y="673"/>
                  </a:lnTo>
                  <a:lnTo>
                    <a:pt x="13" y="679"/>
                  </a:lnTo>
                  <a:lnTo>
                    <a:pt x="19" y="679"/>
                  </a:lnTo>
                  <a:lnTo>
                    <a:pt x="26" y="685"/>
                  </a:lnTo>
                  <a:lnTo>
                    <a:pt x="26" y="679"/>
                  </a:lnTo>
                  <a:lnTo>
                    <a:pt x="32" y="679"/>
                  </a:lnTo>
                  <a:lnTo>
                    <a:pt x="38" y="679"/>
                  </a:lnTo>
                  <a:lnTo>
                    <a:pt x="38" y="673"/>
                  </a:lnTo>
                  <a:lnTo>
                    <a:pt x="45" y="673"/>
                  </a:lnTo>
                  <a:lnTo>
                    <a:pt x="51" y="673"/>
                  </a:lnTo>
                  <a:lnTo>
                    <a:pt x="58" y="673"/>
                  </a:lnTo>
                  <a:lnTo>
                    <a:pt x="58" y="666"/>
                  </a:lnTo>
                  <a:lnTo>
                    <a:pt x="64" y="666"/>
                  </a:lnTo>
                  <a:lnTo>
                    <a:pt x="70" y="660"/>
                  </a:lnTo>
                  <a:lnTo>
                    <a:pt x="77" y="660"/>
                  </a:lnTo>
                  <a:lnTo>
                    <a:pt x="77" y="653"/>
                  </a:lnTo>
                  <a:lnTo>
                    <a:pt x="70" y="653"/>
                  </a:lnTo>
                  <a:lnTo>
                    <a:pt x="70" y="647"/>
                  </a:lnTo>
                  <a:lnTo>
                    <a:pt x="64" y="647"/>
                  </a:lnTo>
                  <a:lnTo>
                    <a:pt x="64" y="641"/>
                  </a:lnTo>
                  <a:lnTo>
                    <a:pt x="58" y="641"/>
                  </a:lnTo>
                  <a:lnTo>
                    <a:pt x="51" y="641"/>
                  </a:lnTo>
                  <a:lnTo>
                    <a:pt x="45" y="641"/>
                  </a:lnTo>
                  <a:lnTo>
                    <a:pt x="38" y="641"/>
                  </a:lnTo>
                  <a:lnTo>
                    <a:pt x="32" y="641"/>
                  </a:lnTo>
                  <a:lnTo>
                    <a:pt x="26" y="641"/>
                  </a:lnTo>
                  <a:lnTo>
                    <a:pt x="19" y="641"/>
                  </a:lnTo>
                  <a:lnTo>
                    <a:pt x="13" y="641"/>
                  </a:lnTo>
                  <a:lnTo>
                    <a:pt x="6" y="634"/>
                  </a:lnTo>
                  <a:lnTo>
                    <a:pt x="6" y="628"/>
                  </a:lnTo>
                  <a:lnTo>
                    <a:pt x="6" y="621"/>
                  </a:lnTo>
                  <a:lnTo>
                    <a:pt x="6" y="615"/>
                  </a:lnTo>
                  <a:lnTo>
                    <a:pt x="6" y="609"/>
                  </a:lnTo>
                  <a:lnTo>
                    <a:pt x="6" y="602"/>
                  </a:lnTo>
                  <a:lnTo>
                    <a:pt x="6" y="596"/>
                  </a:lnTo>
                  <a:lnTo>
                    <a:pt x="13" y="596"/>
                  </a:lnTo>
                  <a:lnTo>
                    <a:pt x="13" y="589"/>
                  </a:lnTo>
                  <a:lnTo>
                    <a:pt x="19" y="596"/>
                  </a:lnTo>
                  <a:lnTo>
                    <a:pt x="26" y="596"/>
                  </a:lnTo>
                  <a:lnTo>
                    <a:pt x="32" y="602"/>
                  </a:lnTo>
                  <a:lnTo>
                    <a:pt x="38" y="602"/>
                  </a:lnTo>
                  <a:lnTo>
                    <a:pt x="38" y="596"/>
                  </a:lnTo>
                  <a:lnTo>
                    <a:pt x="45" y="596"/>
                  </a:lnTo>
                  <a:lnTo>
                    <a:pt x="51" y="596"/>
                  </a:lnTo>
                  <a:lnTo>
                    <a:pt x="51" y="589"/>
                  </a:lnTo>
                  <a:lnTo>
                    <a:pt x="58" y="589"/>
                  </a:lnTo>
                  <a:lnTo>
                    <a:pt x="58" y="596"/>
                  </a:lnTo>
                  <a:lnTo>
                    <a:pt x="64" y="596"/>
                  </a:lnTo>
                  <a:lnTo>
                    <a:pt x="64" y="589"/>
                  </a:lnTo>
                  <a:lnTo>
                    <a:pt x="70" y="589"/>
                  </a:lnTo>
                  <a:lnTo>
                    <a:pt x="77" y="589"/>
                  </a:lnTo>
                  <a:lnTo>
                    <a:pt x="83" y="589"/>
                  </a:lnTo>
                  <a:lnTo>
                    <a:pt x="90" y="589"/>
                  </a:lnTo>
                  <a:lnTo>
                    <a:pt x="96" y="589"/>
                  </a:lnTo>
                  <a:lnTo>
                    <a:pt x="103" y="589"/>
                  </a:lnTo>
                  <a:lnTo>
                    <a:pt x="103" y="596"/>
                  </a:lnTo>
                  <a:lnTo>
                    <a:pt x="109" y="596"/>
                  </a:lnTo>
                  <a:lnTo>
                    <a:pt x="115" y="596"/>
                  </a:lnTo>
                  <a:lnTo>
                    <a:pt x="122" y="596"/>
                  </a:lnTo>
                  <a:lnTo>
                    <a:pt x="128" y="589"/>
                  </a:lnTo>
                  <a:lnTo>
                    <a:pt x="135" y="589"/>
                  </a:lnTo>
                  <a:lnTo>
                    <a:pt x="135" y="583"/>
                  </a:lnTo>
                  <a:lnTo>
                    <a:pt x="141" y="583"/>
                  </a:lnTo>
                  <a:lnTo>
                    <a:pt x="141" y="577"/>
                  </a:lnTo>
                  <a:lnTo>
                    <a:pt x="141" y="570"/>
                  </a:lnTo>
                  <a:lnTo>
                    <a:pt x="135" y="570"/>
                  </a:lnTo>
                  <a:lnTo>
                    <a:pt x="135" y="564"/>
                  </a:lnTo>
                  <a:lnTo>
                    <a:pt x="128" y="557"/>
                  </a:lnTo>
                  <a:lnTo>
                    <a:pt x="128" y="551"/>
                  </a:lnTo>
                  <a:lnTo>
                    <a:pt x="122" y="551"/>
                  </a:lnTo>
                  <a:lnTo>
                    <a:pt x="115" y="551"/>
                  </a:lnTo>
                  <a:lnTo>
                    <a:pt x="115" y="545"/>
                  </a:lnTo>
                  <a:lnTo>
                    <a:pt x="115" y="551"/>
                  </a:lnTo>
                  <a:lnTo>
                    <a:pt x="109" y="551"/>
                  </a:lnTo>
                  <a:lnTo>
                    <a:pt x="103" y="551"/>
                  </a:lnTo>
                  <a:lnTo>
                    <a:pt x="103" y="557"/>
                  </a:lnTo>
                  <a:lnTo>
                    <a:pt x="96" y="557"/>
                  </a:lnTo>
                  <a:lnTo>
                    <a:pt x="90" y="564"/>
                  </a:lnTo>
                  <a:lnTo>
                    <a:pt x="83" y="564"/>
                  </a:lnTo>
                  <a:lnTo>
                    <a:pt x="77" y="564"/>
                  </a:lnTo>
                  <a:lnTo>
                    <a:pt x="77" y="570"/>
                  </a:lnTo>
                  <a:lnTo>
                    <a:pt x="70" y="570"/>
                  </a:lnTo>
                  <a:lnTo>
                    <a:pt x="64" y="570"/>
                  </a:lnTo>
                  <a:lnTo>
                    <a:pt x="64" y="577"/>
                  </a:lnTo>
                  <a:lnTo>
                    <a:pt x="58" y="577"/>
                  </a:lnTo>
                  <a:lnTo>
                    <a:pt x="58" y="570"/>
                  </a:lnTo>
                  <a:lnTo>
                    <a:pt x="51" y="564"/>
                  </a:lnTo>
                  <a:lnTo>
                    <a:pt x="51" y="557"/>
                  </a:lnTo>
                  <a:lnTo>
                    <a:pt x="45" y="557"/>
                  </a:lnTo>
                  <a:lnTo>
                    <a:pt x="45" y="551"/>
                  </a:lnTo>
                  <a:lnTo>
                    <a:pt x="45" y="545"/>
                  </a:lnTo>
                  <a:lnTo>
                    <a:pt x="45" y="538"/>
                  </a:lnTo>
                  <a:lnTo>
                    <a:pt x="38" y="532"/>
                  </a:lnTo>
                  <a:lnTo>
                    <a:pt x="38" y="525"/>
                  </a:lnTo>
                  <a:lnTo>
                    <a:pt x="32" y="525"/>
                  </a:lnTo>
                  <a:lnTo>
                    <a:pt x="32" y="519"/>
                  </a:lnTo>
                  <a:lnTo>
                    <a:pt x="32" y="513"/>
                  </a:lnTo>
                  <a:lnTo>
                    <a:pt x="32" y="506"/>
                  </a:lnTo>
                  <a:lnTo>
                    <a:pt x="38" y="506"/>
                  </a:lnTo>
                  <a:lnTo>
                    <a:pt x="38" y="500"/>
                  </a:lnTo>
                  <a:lnTo>
                    <a:pt x="45" y="493"/>
                  </a:lnTo>
                  <a:lnTo>
                    <a:pt x="51" y="493"/>
                  </a:lnTo>
                  <a:lnTo>
                    <a:pt x="58" y="493"/>
                  </a:lnTo>
                  <a:lnTo>
                    <a:pt x="64" y="500"/>
                  </a:lnTo>
                  <a:lnTo>
                    <a:pt x="70" y="506"/>
                  </a:lnTo>
                  <a:lnTo>
                    <a:pt x="70" y="513"/>
                  </a:lnTo>
                  <a:lnTo>
                    <a:pt x="70" y="519"/>
                  </a:lnTo>
                  <a:lnTo>
                    <a:pt x="77" y="519"/>
                  </a:lnTo>
                  <a:lnTo>
                    <a:pt x="83" y="519"/>
                  </a:lnTo>
                  <a:lnTo>
                    <a:pt x="83" y="525"/>
                  </a:lnTo>
                  <a:lnTo>
                    <a:pt x="90" y="525"/>
                  </a:lnTo>
                  <a:lnTo>
                    <a:pt x="90" y="519"/>
                  </a:lnTo>
                  <a:lnTo>
                    <a:pt x="96" y="519"/>
                  </a:lnTo>
                  <a:lnTo>
                    <a:pt x="103" y="519"/>
                  </a:lnTo>
                  <a:lnTo>
                    <a:pt x="109" y="513"/>
                  </a:lnTo>
                  <a:lnTo>
                    <a:pt x="109" y="506"/>
                  </a:lnTo>
                  <a:lnTo>
                    <a:pt x="109" y="500"/>
                  </a:lnTo>
                  <a:lnTo>
                    <a:pt x="109" y="493"/>
                  </a:lnTo>
                  <a:lnTo>
                    <a:pt x="109" y="487"/>
                  </a:lnTo>
                  <a:lnTo>
                    <a:pt x="115" y="487"/>
                  </a:lnTo>
                  <a:lnTo>
                    <a:pt x="115" y="481"/>
                  </a:lnTo>
                  <a:lnTo>
                    <a:pt x="109" y="481"/>
                  </a:lnTo>
                  <a:lnTo>
                    <a:pt x="109" y="474"/>
                  </a:lnTo>
                  <a:lnTo>
                    <a:pt x="109" y="468"/>
                  </a:lnTo>
                  <a:lnTo>
                    <a:pt x="109" y="461"/>
                  </a:lnTo>
                  <a:lnTo>
                    <a:pt x="103" y="461"/>
                  </a:lnTo>
                  <a:lnTo>
                    <a:pt x="96" y="455"/>
                  </a:lnTo>
                  <a:lnTo>
                    <a:pt x="90" y="455"/>
                  </a:lnTo>
                  <a:lnTo>
                    <a:pt x="83" y="455"/>
                  </a:lnTo>
                  <a:lnTo>
                    <a:pt x="83" y="449"/>
                  </a:lnTo>
                  <a:lnTo>
                    <a:pt x="83" y="442"/>
                  </a:lnTo>
                  <a:lnTo>
                    <a:pt x="90" y="442"/>
                  </a:lnTo>
                  <a:lnTo>
                    <a:pt x="90" y="436"/>
                  </a:lnTo>
                  <a:lnTo>
                    <a:pt x="90" y="429"/>
                  </a:lnTo>
                  <a:lnTo>
                    <a:pt x="90" y="423"/>
                  </a:lnTo>
                  <a:lnTo>
                    <a:pt x="90" y="417"/>
                  </a:lnTo>
                  <a:lnTo>
                    <a:pt x="90" y="410"/>
                  </a:lnTo>
                  <a:lnTo>
                    <a:pt x="96" y="410"/>
                  </a:lnTo>
                  <a:lnTo>
                    <a:pt x="96" y="404"/>
                  </a:lnTo>
                  <a:lnTo>
                    <a:pt x="96" y="397"/>
                  </a:lnTo>
                  <a:lnTo>
                    <a:pt x="90" y="391"/>
                  </a:lnTo>
                  <a:lnTo>
                    <a:pt x="96" y="391"/>
                  </a:lnTo>
                  <a:lnTo>
                    <a:pt x="96" y="385"/>
                  </a:lnTo>
                  <a:lnTo>
                    <a:pt x="103" y="385"/>
                  </a:lnTo>
                  <a:lnTo>
                    <a:pt x="103" y="378"/>
                  </a:lnTo>
                  <a:lnTo>
                    <a:pt x="103" y="372"/>
                  </a:lnTo>
                  <a:lnTo>
                    <a:pt x="103" y="365"/>
                  </a:lnTo>
                  <a:lnTo>
                    <a:pt x="109" y="365"/>
                  </a:lnTo>
                  <a:lnTo>
                    <a:pt x="115" y="359"/>
                  </a:lnTo>
                  <a:lnTo>
                    <a:pt x="115" y="353"/>
                  </a:lnTo>
                  <a:lnTo>
                    <a:pt x="115" y="346"/>
                  </a:lnTo>
                  <a:lnTo>
                    <a:pt x="115" y="340"/>
                  </a:lnTo>
                  <a:lnTo>
                    <a:pt x="115" y="333"/>
                  </a:lnTo>
                  <a:lnTo>
                    <a:pt x="115" y="327"/>
                  </a:lnTo>
                  <a:lnTo>
                    <a:pt x="115" y="321"/>
                  </a:lnTo>
                  <a:lnTo>
                    <a:pt x="115" y="314"/>
                  </a:lnTo>
                  <a:lnTo>
                    <a:pt x="115" y="308"/>
                  </a:lnTo>
                  <a:lnTo>
                    <a:pt x="115" y="301"/>
                  </a:lnTo>
                  <a:lnTo>
                    <a:pt x="115" y="295"/>
                  </a:lnTo>
                  <a:lnTo>
                    <a:pt x="115" y="289"/>
                  </a:lnTo>
                  <a:lnTo>
                    <a:pt x="115" y="282"/>
                  </a:lnTo>
                  <a:lnTo>
                    <a:pt x="115" y="276"/>
                  </a:lnTo>
                  <a:lnTo>
                    <a:pt x="122" y="269"/>
                  </a:lnTo>
                  <a:lnTo>
                    <a:pt x="128" y="269"/>
                  </a:lnTo>
                  <a:lnTo>
                    <a:pt x="128" y="263"/>
                  </a:lnTo>
                  <a:lnTo>
                    <a:pt x="135" y="263"/>
                  </a:lnTo>
                  <a:lnTo>
                    <a:pt x="141" y="263"/>
                  </a:lnTo>
                  <a:lnTo>
                    <a:pt x="147" y="263"/>
                  </a:lnTo>
                  <a:lnTo>
                    <a:pt x="147" y="257"/>
                  </a:lnTo>
                  <a:lnTo>
                    <a:pt x="147" y="250"/>
                  </a:lnTo>
                  <a:lnTo>
                    <a:pt x="141" y="244"/>
                  </a:lnTo>
                  <a:lnTo>
                    <a:pt x="135" y="244"/>
                  </a:lnTo>
                  <a:lnTo>
                    <a:pt x="128" y="237"/>
                  </a:lnTo>
                  <a:lnTo>
                    <a:pt x="128" y="231"/>
                  </a:lnTo>
                  <a:lnTo>
                    <a:pt x="128" y="225"/>
                  </a:lnTo>
                  <a:lnTo>
                    <a:pt x="122" y="225"/>
                  </a:lnTo>
                  <a:lnTo>
                    <a:pt x="122" y="218"/>
                  </a:lnTo>
                  <a:lnTo>
                    <a:pt x="122" y="212"/>
                  </a:lnTo>
                  <a:lnTo>
                    <a:pt x="122" y="205"/>
                  </a:lnTo>
                  <a:lnTo>
                    <a:pt x="122" y="199"/>
                  </a:lnTo>
                  <a:lnTo>
                    <a:pt x="122" y="192"/>
                  </a:lnTo>
                  <a:lnTo>
                    <a:pt x="128" y="192"/>
                  </a:lnTo>
                  <a:lnTo>
                    <a:pt x="128" y="186"/>
                  </a:lnTo>
                  <a:lnTo>
                    <a:pt x="122" y="186"/>
                  </a:lnTo>
                  <a:lnTo>
                    <a:pt x="122" y="180"/>
                  </a:lnTo>
                  <a:lnTo>
                    <a:pt x="122" y="173"/>
                  </a:lnTo>
                  <a:lnTo>
                    <a:pt x="128" y="173"/>
                  </a:lnTo>
                  <a:lnTo>
                    <a:pt x="135" y="180"/>
                  </a:lnTo>
                  <a:lnTo>
                    <a:pt x="141" y="180"/>
                  </a:lnTo>
                  <a:lnTo>
                    <a:pt x="147" y="180"/>
                  </a:lnTo>
                  <a:lnTo>
                    <a:pt x="154" y="180"/>
                  </a:lnTo>
                  <a:lnTo>
                    <a:pt x="154" y="186"/>
                  </a:lnTo>
                  <a:lnTo>
                    <a:pt x="160" y="186"/>
                  </a:lnTo>
                  <a:lnTo>
                    <a:pt x="167" y="186"/>
                  </a:lnTo>
                  <a:lnTo>
                    <a:pt x="173" y="186"/>
                  </a:lnTo>
                  <a:lnTo>
                    <a:pt x="173" y="180"/>
                  </a:lnTo>
                  <a:lnTo>
                    <a:pt x="179" y="180"/>
                  </a:lnTo>
                  <a:lnTo>
                    <a:pt x="186" y="180"/>
                  </a:lnTo>
                  <a:lnTo>
                    <a:pt x="179" y="180"/>
                  </a:lnTo>
                  <a:lnTo>
                    <a:pt x="179" y="186"/>
                  </a:lnTo>
                  <a:lnTo>
                    <a:pt x="186" y="186"/>
                  </a:lnTo>
                  <a:lnTo>
                    <a:pt x="186" y="192"/>
                  </a:lnTo>
                  <a:lnTo>
                    <a:pt x="186" y="199"/>
                  </a:lnTo>
                  <a:lnTo>
                    <a:pt x="192" y="205"/>
                  </a:lnTo>
                  <a:lnTo>
                    <a:pt x="192" y="212"/>
                  </a:lnTo>
                  <a:lnTo>
                    <a:pt x="186" y="212"/>
                  </a:lnTo>
                  <a:lnTo>
                    <a:pt x="186" y="218"/>
                  </a:lnTo>
                  <a:lnTo>
                    <a:pt x="179" y="218"/>
                  </a:lnTo>
                  <a:lnTo>
                    <a:pt x="186" y="225"/>
                  </a:lnTo>
                  <a:lnTo>
                    <a:pt x="186" y="231"/>
                  </a:lnTo>
                  <a:lnTo>
                    <a:pt x="192" y="231"/>
                  </a:lnTo>
                  <a:lnTo>
                    <a:pt x="199" y="231"/>
                  </a:lnTo>
                  <a:lnTo>
                    <a:pt x="205" y="231"/>
                  </a:lnTo>
                  <a:lnTo>
                    <a:pt x="205" y="237"/>
                  </a:lnTo>
                  <a:lnTo>
                    <a:pt x="205" y="244"/>
                  </a:lnTo>
                  <a:lnTo>
                    <a:pt x="211" y="244"/>
                  </a:lnTo>
                  <a:lnTo>
                    <a:pt x="218" y="250"/>
                  </a:lnTo>
                  <a:lnTo>
                    <a:pt x="224" y="250"/>
                  </a:lnTo>
                  <a:lnTo>
                    <a:pt x="231" y="244"/>
                  </a:lnTo>
                  <a:lnTo>
                    <a:pt x="237" y="244"/>
                  </a:lnTo>
                  <a:lnTo>
                    <a:pt x="243" y="244"/>
                  </a:lnTo>
                  <a:lnTo>
                    <a:pt x="250" y="244"/>
                  </a:lnTo>
                  <a:lnTo>
                    <a:pt x="250" y="250"/>
                  </a:lnTo>
                  <a:lnTo>
                    <a:pt x="256" y="250"/>
                  </a:lnTo>
                  <a:lnTo>
                    <a:pt x="256" y="244"/>
                  </a:lnTo>
                  <a:lnTo>
                    <a:pt x="263" y="244"/>
                  </a:lnTo>
                  <a:lnTo>
                    <a:pt x="269" y="244"/>
                  </a:lnTo>
                  <a:lnTo>
                    <a:pt x="275" y="244"/>
                  </a:lnTo>
                  <a:lnTo>
                    <a:pt x="282" y="244"/>
                  </a:lnTo>
                  <a:lnTo>
                    <a:pt x="282" y="250"/>
                  </a:lnTo>
                  <a:lnTo>
                    <a:pt x="282" y="257"/>
                  </a:lnTo>
                  <a:lnTo>
                    <a:pt x="275" y="257"/>
                  </a:lnTo>
                  <a:lnTo>
                    <a:pt x="269" y="257"/>
                  </a:lnTo>
                  <a:lnTo>
                    <a:pt x="269" y="263"/>
                  </a:lnTo>
                  <a:lnTo>
                    <a:pt x="269" y="269"/>
                  </a:lnTo>
                  <a:lnTo>
                    <a:pt x="263" y="269"/>
                  </a:lnTo>
                  <a:lnTo>
                    <a:pt x="263" y="276"/>
                  </a:lnTo>
                  <a:lnTo>
                    <a:pt x="269" y="276"/>
                  </a:lnTo>
                  <a:lnTo>
                    <a:pt x="275" y="276"/>
                  </a:lnTo>
                  <a:lnTo>
                    <a:pt x="282" y="276"/>
                  </a:lnTo>
                  <a:lnTo>
                    <a:pt x="282" y="282"/>
                  </a:lnTo>
                  <a:lnTo>
                    <a:pt x="288" y="282"/>
                  </a:lnTo>
                  <a:lnTo>
                    <a:pt x="288" y="289"/>
                  </a:lnTo>
                  <a:lnTo>
                    <a:pt x="288" y="295"/>
                  </a:lnTo>
                  <a:lnTo>
                    <a:pt x="295" y="295"/>
                  </a:lnTo>
                  <a:lnTo>
                    <a:pt x="295" y="301"/>
                  </a:lnTo>
                  <a:lnTo>
                    <a:pt x="301" y="301"/>
                  </a:lnTo>
                  <a:lnTo>
                    <a:pt x="307" y="308"/>
                  </a:lnTo>
                  <a:lnTo>
                    <a:pt x="314" y="308"/>
                  </a:lnTo>
                  <a:lnTo>
                    <a:pt x="320" y="308"/>
                  </a:lnTo>
                  <a:lnTo>
                    <a:pt x="327" y="301"/>
                  </a:lnTo>
                  <a:lnTo>
                    <a:pt x="333" y="301"/>
                  </a:lnTo>
                  <a:lnTo>
                    <a:pt x="339" y="301"/>
                  </a:lnTo>
                  <a:lnTo>
                    <a:pt x="346" y="301"/>
                  </a:lnTo>
                  <a:lnTo>
                    <a:pt x="352" y="301"/>
                  </a:lnTo>
                  <a:lnTo>
                    <a:pt x="352" y="308"/>
                  </a:lnTo>
                  <a:lnTo>
                    <a:pt x="359" y="308"/>
                  </a:lnTo>
                  <a:lnTo>
                    <a:pt x="365" y="308"/>
                  </a:lnTo>
                  <a:lnTo>
                    <a:pt x="365" y="301"/>
                  </a:lnTo>
                  <a:lnTo>
                    <a:pt x="371" y="301"/>
                  </a:lnTo>
                  <a:lnTo>
                    <a:pt x="371" y="295"/>
                  </a:lnTo>
                  <a:lnTo>
                    <a:pt x="378" y="295"/>
                  </a:lnTo>
                  <a:lnTo>
                    <a:pt x="384" y="295"/>
                  </a:lnTo>
                  <a:lnTo>
                    <a:pt x="384" y="301"/>
                  </a:lnTo>
                  <a:lnTo>
                    <a:pt x="384" y="308"/>
                  </a:lnTo>
                  <a:lnTo>
                    <a:pt x="391" y="308"/>
                  </a:lnTo>
                  <a:lnTo>
                    <a:pt x="397" y="308"/>
                  </a:lnTo>
                  <a:lnTo>
                    <a:pt x="397" y="301"/>
                  </a:lnTo>
                  <a:lnTo>
                    <a:pt x="403" y="301"/>
                  </a:lnTo>
                  <a:lnTo>
                    <a:pt x="403" y="295"/>
                  </a:lnTo>
                  <a:lnTo>
                    <a:pt x="410" y="295"/>
                  </a:lnTo>
                  <a:lnTo>
                    <a:pt x="410" y="289"/>
                  </a:lnTo>
                  <a:lnTo>
                    <a:pt x="403" y="282"/>
                  </a:lnTo>
                  <a:lnTo>
                    <a:pt x="397" y="276"/>
                  </a:lnTo>
                  <a:lnTo>
                    <a:pt x="397" y="269"/>
                  </a:lnTo>
                  <a:lnTo>
                    <a:pt x="397" y="263"/>
                  </a:lnTo>
                  <a:lnTo>
                    <a:pt x="403" y="263"/>
                  </a:lnTo>
                  <a:lnTo>
                    <a:pt x="403" y="257"/>
                  </a:lnTo>
                  <a:lnTo>
                    <a:pt x="397" y="257"/>
                  </a:lnTo>
                  <a:lnTo>
                    <a:pt x="397" y="250"/>
                  </a:lnTo>
                  <a:lnTo>
                    <a:pt x="397" y="244"/>
                  </a:lnTo>
                  <a:lnTo>
                    <a:pt x="397" y="237"/>
                  </a:lnTo>
                  <a:lnTo>
                    <a:pt x="397" y="231"/>
                  </a:lnTo>
                  <a:lnTo>
                    <a:pt x="403" y="225"/>
                  </a:lnTo>
                  <a:lnTo>
                    <a:pt x="410" y="218"/>
                  </a:lnTo>
                  <a:lnTo>
                    <a:pt x="416" y="218"/>
                  </a:lnTo>
                  <a:lnTo>
                    <a:pt x="423" y="218"/>
                  </a:lnTo>
                  <a:lnTo>
                    <a:pt x="423" y="212"/>
                  </a:lnTo>
                  <a:lnTo>
                    <a:pt x="429" y="212"/>
                  </a:lnTo>
                  <a:lnTo>
                    <a:pt x="429" y="205"/>
                  </a:lnTo>
                  <a:lnTo>
                    <a:pt x="429" y="199"/>
                  </a:lnTo>
                  <a:lnTo>
                    <a:pt x="429" y="192"/>
                  </a:lnTo>
                  <a:lnTo>
                    <a:pt x="429" y="186"/>
                  </a:lnTo>
                  <a:lnTo>
                    <a:pt x="429" y="180"/>
                  </a:lnTo>
                  <a:lnTo>
                    <a:pt x="423" y="180"/>
                  </a:lnTo>
                  <a:lnTo>
                    <a:pt x="423" y="173"/>
                  </a:lnTo>
                  <a:lnTo>
                    <a:pt x="423" y="167"/>
                  </a:lnTo>
                  <a:lnTo>
                    <a:pt x="423" y="160"/>
                  </a:lnTo>
                  <a:lnTo>
                    <a:pt x="423" y="154"/>
                  </a:lnTo>
                  <a:lnTo>
                    <a:pt x="429" y="148"/>
                  </a:lnTo>
                  <a:lnTo>
                    <a:pt x="435" y="135"/>
                  </a:lnTo>
                  <a:lnTo>
                    <a:pt x="442" y="128"/>
                  </a:lnTo>
                  <a:lnTo>
                    <a:pt x="448" y="109"/>
                  </a:lnTo>
                  <a:lnTo>
                    <a:pt x="461" y="84"/>
                  </a:lnTo>
                  <a:lnTo>
                    <a:pt x="468" y="77"/>
                  </a:lnTo>
                  <a:lnTo>
                    <a:pt x="468" y="71"/>
                  </a:lnTo>
                  <a:lnTo>
                    <a:pt x="474" y="64"/>
                  </a:lnTo>
                  <a:lnTo>
                    <a:pt x="474" y="58"/>
                  </a:lnTo>
                  <a:lnTo>
                    <a:pt x="468" y="58"/>
                  </a:lnTo>
                  <a:lnTo>
                    <a:pt x="468" y="52"/>
                  </a:lnTo>
                  <a:lnTo>
                    <a:pt x="474" y="52"/>
                  </a:lnTo>
                  <a:lnTo>
                    <a:pt x="480" y="52"/>
                  </a:lnTo>
                  <a:lnTo>
                    <a:pt x="480" y="45"/>
                  </a:lnTo>
                  <a:lnTo>
                    <a:pt x="487" y="45"/>
                  </a:lnTo>
                  <a:lnTo>
                    <a:pt x="487" y="39"/>
                  </a:lnTo>
                  <a:lnTo>
                    <a:pt x="493" y="39"/>
                  </a:lnTo>
                  <a:lnTo>
                    <a:pt x="500" y="45"/>
                  </a:lnTo>
                  <a:lnTo>
                    <a:pt x="506" y="45"/>
                  </a:lnTo>
                  <a:lnTo>
                    <a:pt x="506" y="39"/>
                  </a:lnTo>
                  <a:lnTo>
                    <a:pt x="512" y="39"/>
                  </a:lnTo>
                  <a:lnTo>
                    <a:pt x="512" y="32"/>
                  </a:lnTo>
                  <a:lnTo>
                    <a:pt x="519" y="32"/>
                  </a:lnTo>
                  <a:lnTo>
                    <a:pt x="519" y="39"/>
                  </a:lnTo>
                  <a:lnTo>
                    <a:pt x="519" y="45"/>
                  </a:lnTo>
                  <a:lnTo>
                    <a:pt x="519" y="39"/>
                  </a:lnTo>
                  <a:lnTo>
                    <a:pt x="525" y="39"/>
                  </a:lnTo>
                  <a:lnTo>
                    <a:pt x="525" y="45"/>
                  </a:lnTo>
                  <a:lnTo>
                    <a:pt x="532" y="45"/>
                  </a:lnTo>
                  <a:lnTo>
                    <a:pt x="532" y="52"/>
                  </a:lnTo>
                  <a:lnTo>
                    <a:pt x="532" y="58"/>
                  </a:lnTo>
                  <a:lnTo>
                    <a:pt x="538" y="58"/>
                  </a:lnTo>
                  <a:lnTo>
                    <a:pt x="544" y="58"/>
                  </a:lnTo>
                  <a:lnTo>
                    <a:pt x="544" y="52"/>
                  </a:lnTo>
                  <a:lnTo>
                    <a:pt x="544" y="45"/>
                  </a:lnTo>
                  <a:lnTo>
                    <a:pt x="551" y="45"/>
                  </a:lnTo>
                  <a:lnTo>
                    <a:pt x="557" y="45"/>
                  </a:lnTo>
                  <a:lnTo>
                    <a:pt x="564" y="45"/>
                  </a:lnTo>
                  <a:lnTo>
                    <a:pt x="564" y="39"/>
                  </a:lnTo>
                  <a:lnTo>
                    <a:pt x="570" y="39"/>
                  </a:lnTo>
                  <a:lnTo>
                    <a:pt x="570" y="32"/>
                  </a:lnTo>
                  <a:lnTo>
                    <a:pt x="570" y="39"/>
                  </a:lnTo>
                  <a:lnTo>
                    <a:pt x="576" y="39"/>
                  </a:lnTo>
                  <a:lnTo>
                    <a:pt x="576" y="32"/>
                  </a:lnTo>
                  <a:lnTo>
                    <a:pt x="583" y="32"/>
                  </a:lnTo>
                  <a:lnTo>
                    <a:pt x="583" y="26"/>
                  </a:lnTo>
                  <a:lnTo>
                    <a:pt x="589" y="26"/>
                  </a:lnTo>
                  <a:lnTo>
                    <a:pt x="589" y="32"/>
                  </a:lnTo>
                  <a:lnTo>
                    <a:pt x="596" y="32"/>
                  </a:lnTo>
                  <a:lnTo>
                    <a:pt x="596" y="39"/>
                  </a:lnTo>
                  <a:lnTo>
                    <a:pt x="602" y="39"/>
                  </a:lnTo>
                  <a:lnTo>
                    <a:pt x="608" y="45"/>
                  </a:lnTo>
                  <a:lnTo>
                    <a:pt x="615" y="45"/>
                  </a:lnTo>
                  <a:lnTo>
                    <a:pt x="615" y="39"/>
                  </a:lnTo>
                  <a:lnTo>
                    <a:pt x="615" y="32"/>
                  </a:lnTo>
                  <a:lnTo>
                    <a:pt x="621" y="32"/>
                  </a:lnTo>
                  <a:lnTo>
                    <a:pt x="621" y="26"/>
                  </a:lnTo>
                  <a:lnTo>
                    <a:pt x="628" y="26"/>
                  </a:lnTo>
                  <a:lnTo>
                    <a:pt x="634" y="20"/>
                  </a:lnTo>
                  <a:lnTo>
                    <a:pt x="647" y="20"/>
                  </a:lnTo>
                  <a:lnTo>
                    <a:pt x="660" y="20"/>
                  </a:lnTo>
                  <a:lnTo>
                    <a:pt x="666" y="20"/>
                  </a:lnTo>
                  <a:lnTo>
                    <a:pt x="672" y="20"/>
                  </a:lnTo>
                  <a:lnTo>
                    <a:pt x="679" y="13"/>
                  </a:lnTo>
                  <a:lnTo>
                    <a:pt x="685" y="13"/>
                  </a:lnTo>
                  <a:lnTo>
                    <a:pt x="692" y="13"/>
                  </a:lnTo>
                  <a:lnTo>
                    <a:pt x="698" y="20"/>
                  </a:lnTo>
                  <a:lnTo>
                    <a:pt x="704" y="13"/>
                  </a:lnTo>
                  <a:lnTo>
                    <a:pt x="711" y="7"/>
                  </a:lnTo>
                  <a:lnTo>
                    <a:pt x="711" y="0"/>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endParaRPr lang="fr-FR" noProof="0" dirty="0"/>
            </a:p>
          </p:txBody>
        </p:sp>
      </p:grpSp>
      <p:sp>
        <p:nvSpPr>
          <p:cNvPr id="73" name="Graphic 61" descr="Marker with solid fill">
            <a:extLst>
              <a:ext uri="{FF2B5EF4-FFF2-40B4-BE49-F238E27FC236}">
                <a16:creationId xmlns:a16="http://schemas.microsoft.com/office/drawing/2014/main" id="{30928DCB-31AC-D268-2E9E-9A98EF312BC7}"/>
              </a:ext>
            </a:extLst>
          </p:cNvPr>
          <p:cNvSpPr/>
          <p:nvPr/>
        </p:nvSpPr>
        <p:spPr>
          <a:xfrm>
            <a:off x="11203157" y="5208560"/>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endParaRPr lang="fr-FR" noProof="0" dirty="0"/>
          </a:p>
        </p:txBody>
      </p:sp>
      <p:grpSp>
        <p:nvGrpSpPr>
          <p:cNvPr id="80" name="Group 79">
            <a:extLst>
              <a:ext uri="{FF2B5EF4-FFF2-40B4-BE49-F238E27FC236}">
                <a16:creationId xmlns:a16="http://schemas.microsoft.com/office/drawing/2014/main" id="{AFC2517F-4570-3192-880E-0D7528EB333F}"/>
              </a:ext>
            </a:extLst>
          </p:cNvPr>
          <p:cNvGrpSpPr/>
          <p:nvPr/>
        </p:nvGrpSpPr>
        <p:grpSpPr>
          <a:xfrm>
            <a:off x="10140184" y="5794620"/>
            <a:ext cx="1238944" cy="230741"/>
            <a:chOff x="10325237" y="5829179"/>
            <a:chExt cx="1238944" cy="230741"/>
          </a:xfrm>
        </p:grpSpPr>
        <p:sp>
          <p:nvSpPr>
            <p:cNvPr id="74" name="Graphic 61" descr="Marker with solid fill">
              <a:extLst>
                <a:ext uri="{FF2B5EF4-FFF2-40B4-BE49-F238E27FC236}">
                  <a16:creationId xmlns:a16="http://schemas.microsoft.com/office/drawing/2014/main" id="{80FBB699-9905-1DA5-7392-4D604805C38E}"/>
                </a:ext>
              </a:extLst>
            </p:cNvPr>
            <p:cNvSpPr/>
            <p:nvPr/>
          </p:nvSpPr>
          <p:spPr>
            <a:xfrm>
              <a:off x="10325237" y="5841371"/>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endParaRPr lang="fr-FR" noProof="0" dirty="0"/>
            </a:p>
          </p:txBody>
        </p:sp>
        <p:sp>
          <p:nvSpPr>
            <p:cNvPr id="75" name="TextBox 74">
              <a:extLst>
                <a:ext uri="{FF2B5EF4-FFF2-40B4-BE49-F238E27FC236}">
                  <a16:creationId xmlns:a16="http://schemas.microsoft.com/office/drawing/2014/main" id="{A0AC26E0-D989-E153-3713-24C487941CE4}"/>
                </a:ext>
              </a:extLst>
            </p:cNvPr>
            <p:cNvSpPr txBox="1"/>
            <p:nvPr/>
          </p:nvSpPr>
          <p:spPr>
            <a:xfrm>
              <a:off x="10537056" y="5829179"/>
              <a:ext cx="1027125" cy="218549"/>
            </a:xfrm>
            <a:prstGeom prst="rect">
              <a:avLst/>
            </a:prstGeom>
            <a:ln w="6350">
              <a:noFill/>
              <a:miter lim="800000"/>
            </a:ln>
          </p:spPr>
          <p:txBody>
            <a:bodyPr vert="horz" wrap="square" lIns="0" tIns="0" rIns="0" bIns="0" rtlCol="0">
              <a:noAutofit/>
            </a:bodyPr>
            <a:lstStyle/>
            <a:p>
              <a:pPr algn="ctr">
                <a:spcBef>
                  <a:spcPts val="300"/>
                </a:spcBef>
                <a:spcAft>
                  <a:spcPts val="300"/>
                </a:spcAft>
                <a:buNone/>
              </a:pPr>
              <a:r>
                <a:rPr lang="fr-FR" sz="900" noProof="0" dirty="0"/>
                <a:t>Régions couvertes par le projet</a:t>
              </a:r>
            </a:p>
          </p:txBody>
        </p:sp>
      </p:grpSp>
      <p:grpSp>
        <p:nvGrpSpPr>
          <p:cNvPr id="79" name="Group 78">
            <a:extLst>
              <a:ext uri="{FF2B5EF4-FFF2-40B4-BE49-F238E27FC236}">
                <a16:creationId xmlns:a16="http://schemas.microsoft.com/office/drawing/2014/main" id="{7464E43F-41C5-AE88-3D31-00B7BDACB9AE}"/>
              </a:ext>
            </a:extLst>
          </p:cNvPr>
          <p:cNvGrpSpPr/>
          <p:nvPr/>
        </p:nvGrpSpPr>
        <p:grpSpPr>
          <a:xfrm>
            <a:off x="1462075" y="6029247"/>
            <a:ext cx="8260153" cy="239250"/>
            <a:chOff x="1462075" y="5661497"/>
            <a:chExt cx="8260153" cy="239250"/>
          </a:xfrm>
        </p:grpSpPr>
        <p:sp>
          <p:nvSpPr>
            <p:cNvPr id="35" name="TextBox 34">
              <a:extLst>
                <a:ext uri="{FF2B5EF4-FFF2-40B4-BE49-F238E27FC236}">
                  <a16:creationId xmlns:a16="http://schemas.microsoft.com/office/drawing/2014/main" id="{BA2FE82A-9AB7-D239-2804-E7FF3A0F654C}"/>
                </a:ext>
              </a:extLst>
            </p:cNvPr>
            <p:cNvSpPr txBox="1"/>
            <p:nvPr/>
          </p:nvSpPr>
          <p:spPr>
            <a:xfrm>
              <a:off x="1462075" y="5661497"/>
              <a:ext cx="1494907" cy="239250"/>
            </a:xfrm>
            <a:prstGeom prst="rect">
              <a:avLst/>
            </a:prstGeom>
            <a:ln w="6350">
              <a:noFill/>
              <a:miter lim="800000"/>
            </a:ln>
          </p:spPr>
          <p:txBody>
            <a:bodyPr vert="horz" wrap="square" lIns="0" tIns="0" rIns="0" bIns="0" rtlCol="0">
              <a:noAutofit/>
            </a:bodyPr>
            <a:lstStyle/>
            <a:p>
              <a:pPr algn="l">
                <a:spcBef>
                  <a:spcPts val="300"/>
                </a:spcBef>
                <a:spcAft>
                  <a:spcPts val="300"/>
                </a:spcAft>
                <a:buNone/>
              </a:pPr>
              <a:r>
                <a:rPr lang="fr-FR" sz="1150" noProof="0" dirty="0"/>
                <a:t>Etude de préfaisabilité</a:t>
              </a:r>
            </a:p>
          </p:txBody>
        </p:sp>
        <p:sp>
          <p:nvSpPr>
            <p:cNvPr id="36" name="TextBox 35">
              <a:extLst>
                <a:ext uri="{FF2B5EF4-FFF2-40B4-BE49-F238E27FC236}">
                  <a16:creationId xmlns:a16="http://schemas.microsoft.com/office/drawing/2014/main" id="{FCF92927-8A62-952F-538E-E1E6AF426539}"/>
                </a:ext>
              </a:extLst>
            </p:cNvPr>
            <p:cNvSpPr txBox="1"/>
            <p:nvPr/>
          </p:nvSpPr>
          <p:spPr>
            <a:xfrm>
              <a:off x="3717524" y="5661497"/>
              <a:ext cx="1494907" cy="239250"/>
            </a:xfrm>
            <a:prstGeom prst="rect">
              <a:avLst/>
            </a:prstGeom>
            <a:ln w="6350">
              <a:noFill/>
              <a:miter lim="800000"/>
            </a:ln>
          </p:spPr>
          <p:txBody>
            <a:bodyPr vert="horz" wrap="square" lIns="0" tIns="0" rIns="0" bIns="0" rtlCol="0">
              <a:noAutofit/>
            </a:bodyPr>
            <a:lstStyle/>
            <a:p>
              <a:pPr algn="ctr">
                <a:spcBef>
                  <a:spcPts val="300"/>
                </a:spcBef>
                <a:spcAft>
                  <a:spcPts val="300"/>
                </a:spcAft>
                <a:buNone/>
              </a:pPr>
              <a:r>
                <a:rPr lang="fr-FR" sz="1150" noProof="0" dirty="0"/>
                <a:t>Etude de faisabilité</a:t>
              </a:r>
            </a:p>
          </p:txBody>
        </p:sp>
        <p:sp>
          <p:nvSpPr>
            <p:cNvPr id="38" name="TextBox 37">
              <a:extLst>
                <a:ext uri="{FF2B5EF4-FFF2-40B4-BE49-F238E27FC236}">
                  <a16:creationId xmlns:a16="http://schemas.microsoft.com/office/drawing/2014/main" id="{E486C04F-F4BD-DD6A-89BB-5BB6476A4486}"/>
                </a:ext>
              </a:extLst>
            </p:cNvPr>
            <p:cNvSpPr txBox="1"/>
            <p:nvPr/>
          </p:nvSpPr>
          <p:spPr>
            <a:xfrm>
              <a:off x="5974718" y="5661497"/>
              <a:ext cx="1494907" cy="239250"/>
            </a:xfrm>
            <a:prstGeom prst="rect">
              <a:avLst/>
            </a:prstGeom>
            <a:ln w="6350">
              <a:noFill/>
              <a:miter lim="800000"/>
            </a:ln>
          </p:spPr>
          <p:txBody>
            <a:bodyPr vert="horz" wrap="square" lIns="0" tIns="0" rIns="0" bIns="0" rtlCol="0">
              <a:noAutofit/>
            </a:bodyPr>
            <a:lstStyle/>
            <a:p>
              <a:pPr algn="ctr">
                <a:spcBef>
                  <a:spcPts val="300"/>
                </a:spcBef>
                <a:spcAft>
                  <a:spcPts val="300"/>
                </a:spcAft>
                <a:buNone/>
              </a:pPr>
              <a:r>
                <a:rPr lang="fr-FR" sz="1150" noProof="0" dirty="0"/>
                <a:t>Appel d’offre</a:t>
              </a:r>
            </a:p>
          </p:txBody>
        </p:sp>
        <p:sp>
          <p:nvSpPr>
            <p:cNvPr id="77" name="TextBox 76">
              <a:extLst>
                <a:ext uri="{FF2B5EF4-FFF2-40B4-BE49-F238E27FC236}">
                  <a16:creationId xmlns:a16="http://schemas.microsoft.com/office/drawing/2014/main" id="{207E2BDC-53D1-86D9-F70E-B3A242C55ABF}"/>
                </a:ext>
              </a:extLst>
            </p:cNvPr>
            <p:cNvSpPr txBox="1"/>
            <p:nvPr/>
          </p:nvSpPr>
          <p:spPr>
            <a:xfrm>
              <a:off x="8227321" y="5661497"/>
              <a:ext cx="1494907" cy="239250"/>
            </a:xfrm>
            <a:prstGeom prst="rect">
              <a:avLst/>
            </a:prstGeom>
            <a:ln w="6350">
              <a:noFill/>
              <a:miter lim="800000"/>
            </a:ln>
          </p:spPr>
          <p:txBody>
            <a:bodyPr vert="horz" wrap="square" lIns="0" tIns="0" rIns="0" bIns="0" rtlCol="0">
              <a:noAutofit/>
            </a:bodyPr>
            <a:lstStyle/>
            <a:p>
              <a:pPr algn="ctr">
                <a:spcBef>
                  <a:spcPts val="300"/>
                </a:spcBef>
                <a:spcAft>
                  <a:spcPts val="300"/>
                </a:spcAft>
                <a:buNone/>
              </a:pPr>
              <a:r>
                <a:rPr lang="fr-FR" sz="1150" noProof="0" dirty="0"/>
                <a:t>Démarrage du projet</a:t>
              </a:r>
            </a:p>
          </p:txBody>
        </p:sp>
      </p:grpSp>
      <p:sp>
        <p:nvSpPr>
          <p:cNvPr id="78" name="CustomShape 21">
            <a:extLst>
              <a:ext uri="{FF2B5EF4-FFF2-40B4-BE49-F238E27FC236}">
                <a16:creationId xmlns:a16="http://schemas.microsoft.com/office/drawing/2014/main" id="{576A4F3C-AC82-B3F2-5136-DBEFF2EF78A2}"/>
              </a:ext>
            </a:extLst>
          </p:cNvPr>
          <p:cNvSpPr/>
          <p:nvPr/>
        </p:nvSpPr>
        <p:spPr>
          <a:xfrm>
            <a:off x="9755812" y="1107486"/>
            <a:ext cx="0" cy="5158745"/>
          </a:xfrm>
          <a:prstGeom prst="straightConnector1">
            <a:avLst/>
          </a:prstGeom>
          <a:noFill/>
          <a:ln w="12600">
            <a:solidFill>
              <a:schemeClr val="accent6"/>
            </a:solidFill>
            <a:round/>
          </a:ln>
        </p:spPr>
        <p:style>
          <a:lnRef idx="0">
            <a:scrgbClr r="0" g="0" b="0"/>
          </a:lnRef>
          <a:fillRef idx="0">
            <a:scrgbClr r="0" g="0" b="0"/>
          </a:fillRef>
          <a:effectRef idx="0">
            <a:scrgbClr r="0" g="0" b="0"/>
          </a:effectRef>
          <a:fontRef idx="minor"/>
        </p:style>
        <p:txBody>
          <a:bodyPr/>
          <a:lstStyle/>
          <a:p>
            <a:endParaRPr lang="fr-FR" noProof="0" dirty="0"/>
          </a:p>
        </p:txBody>
      </p:sp>
      <p:sp>
        <p:nvSpPr>
          <p:cNvPr id="2" name="TextBox 80">
            <a:extLst>
              <a:ext uri="{FF2B5EF4-FFF2-40B4-BE49-F238E27FC236}">
                <a16:creationId xmlns:a16="http://schemas.microsoft.com/office/drawing/2014/main" id="{0BB3A55A-F985-6AC4-C017-B47D2A786238}"/>
              </a:ext>
            </a:extLst>
          </p:cNvPr>
          <p:cNvSpPr txBox="1"/>
          <p:nvPr/>
        </p:nvSpPr>
        <p:spPr>
          <a:xfrm>
            <a:off x="9901180" y="6543853"/>
            <a:ext cx="1436523" cy="259527"/>
          </a:xfrm>
          <a:prstGeom prst="rect">
            <a:avLst/>
          </a:prstGeom>
          <a:ln w="6350">
            <a:noFill/>
            <a:miter lim="800000"/>
          </a:ln>
        </p:spPr>
        <p:txBody>
          <a:bodyPr vert="horz" wrap="square" lIns="0" tIns="0" rIns="0" bIns="0" rtlCol="0">
            <a:noAutofit/>
          </a:bodyPr>
          <a:lstStyle/>
          <a:p>
            <a:pPr algn="l">
              <a:spcBef>
                <a:spcPts val="300"/>
              </a:spcBef>
              <a:spcAft>
                <a:spcPts val="300"/>
              </a:spcAft>
              <a:buNone/>
            </a:pPr>
            <a:r>
              <a:rPr lang="fr-FR" sz="1050" i="1" noProof="0" dirty="0"/>
              <a:t>Mise à jour : </a:t>
            </a:r>
            <a:r>
              <a:rPr lang="fr-FR" sz="1050" i="1" noProof="0" dirty="0">
                <a:highlight>
                  <a:srgbClr val="FFFFFF"/>
                </a:highlight>
              </a:rPr>
              <a:t>Avril 2026</a:t>
            </a:r>
          </a:p>
        </p:txBody>
      </p:sp>
      <p:sp>
        <p:nvSpPr>
          <p:cNvPr id="3" name="Text 18">
            <a:extLst>
              <a:ext uri="{FF2B5EF4-FFF2-40B4-BE49-F238E27FC236}">
                <a16:creationId xmlns:a16="http://schemas.microsoft.com/office/drawing/2014/main" id="{F596882A-BF7C-1905-3376-253CF05ECEB3}"/>
              </a:ext>
            </a:extLst>
          </p:cNvPr>
          <p:cNvSpPr/>
          <p:nvPr/>
        </p:nvSpPr>
        <p:spPr>
          <a:xfrm>
            <a:off x="1498058" y="5315546"/>
            <a:ext cx="7909546" cy="260252"/>
          </a:xfrm>
          <a:prstGeom prst="rect">
            <a:avLst/>
          </a:prstGeom>
          <a:noFill/>
          <a:ln/>
        </p:spPr>
        <p:txBody>
          <a:bodyPr vert="horz" wrap="none" lIns="0" tIns="0" rIns="0" bIns="0" rtlCol="0" anchor="ctr"/>
          <a:lstStyle/>
          <a:p>
            <a:pPr marL="0" indent="0">
              <a:lnSpc>
                <a:spcPts val="1155"/>
              </a:lnSpc>
              <a:buNone/>
            </a:pPr>
            <a:r>
              <a:rPr lang="en-US" sz="1100" b="1" dirty="0">
                <a:solidFill>
                  <a:srgbClr val="000000"/>
                </a:solidFill>
                <a:latin typeface="+mj-lt"/>
                <a:ea typeface="Noto Sans JP" pitchFamily="34" charset="-122"/>
                <a:cs typeface="Noto Sans JP" pitchFamily="34" charset="-120"/>
              </a:rPr>
              <a:t>AVANCEMENT DU PROJET (Enquêtes techniques validées)</a:t>
            </a:r>
            <a:endParaRPr lang="en-US" sz="1100" dirty="0">
              <a:latin typeface="+mj-lt"/>
            </a:endParaRPr>
          </a:p>
        </p:txBody>
      </p:sp>
    </p:spTree>
    <p:extLst>
      <p:ext uri="{BB962C8B-B14F-4D97-AF65-F5344CB8AC3E}">
        <p14:creationId xmlns:p14="http://schemas.microsoft.com/office/powerpoint/2010/main" val="1556470350"/>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F21BA9-CB8C-C1DD-5CCD-655C6A66AB23}"/>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793C0EFA-B6B9-D25F-004C-BC1B6001905F}"/>
              </a:ext>
            </a:extLst>
          </p:cNvPr>
          <p:cNvSpPr/>
          <p:nvPr/>
        </p:nvSpPr>
        <p:spPr>
          <a:xfrm>
            <a:off x="3574180" y="4597688"/>
            <a:ext cx="5043637" cy="1077218"/>
          </a:xfrm>
          <a:prstGeom prst="rect">
            <a:avLst/>
          </a:prstGeom>
          <a:solidFill>
            <a:schemeClr val="bg1">
              <a:lumMod val="95000"/>
            </a:schemeClr>
          </a:solidFill>
          <a:ln>
            <a:noFill/>
          </a:ln>
        </p:spPr>
        <p:txBody>
          <a:bodyPr wrap="square">
            <a:spAutoFit/>
          </a:bodyPr>
          <a:lstStyle/>
          <a:p>
            <a:pPr marL="0" lvl="1" algn="ctr" defTabSz="457200">
              <a:defRPr/>
            </a:pPr>
            <a:r>
              <a:rPr lang="en-US" sz="1600" u="sng" dirty="0"/>
              <a:t>secretariat@investissement.gouv.tg</a:t>
            </a:r>
          </a:p>
          <a:p>
            <a:pPr algn="ctr" defTabSz="457200">
              <a:defRPr/>
            </a:pPr>
            <a:r>
              <a:rPr lang="en-US" sz="1600" u="sng" noProof="0" dirty="0">
                <a:hlinkClick r:id="rId2">
                  <a:extLst>
                    <a:ext uri="{A12FA001-AC4F-418D-AE19-62706E023703}">
                      <ahyp:hlinkClr xmlns:ahyp="http://schemas.microsoft.com/office/drawing/2018/hyperlinkcolor" val="tx"/>
                    </a:ext>
                  </a:extLst>
                </a:hlinkClick>
              </a:rPr>
              <a:t>www.investissement.gouv.tg</a:t>
            </a:r>
            <a:r>
              <a:rPr lang="en-US" sz="1600" u="sng" noProof="0" dirty="0"/>
              <a:t> </a:t>
            </a:r>
          </a:p>
          <a:p>
            <a:pPr algn="ctr" defTabSz="457200">
              <a:defRPr/>
            </a:pPr>
            <a:r>
              <a:rPr lang="en-US" sz="1600" dirty="0">
                <a:hlinkClick r:id="rId3">
                  <a:extLst>
                    <a:ext uri="{A12FA001-AC4F-418D-AE19-62706E023703}">
                      <ahyp:hlinkClr xmlns:ahyp="http://schemas.microsoft.com/office/drawing/2018/hyperlinkcolor" val="tx"/>
                    </a:ext>
                  </a:extLst>
                </a:hlinkClick>
              </a:rPr>
              <a:t>www.apizf.org</a:t>
            </a:r>
            <a:endParaRPr lang="en-US" sz="1600" dirty="0">
              <a:cs typeface="Arial" panose="020B0604020202020204" pitchFamily="34" charset="0"/>
            </a:endParaRPr>
          </a:p>
          <a:p>
            <a:pPr algn="ctr" defTabSz="457200">
              <a:defRPr/>
            </a:pPr>
            <a:r>
              <a:rPr lang="en-US" sz="1600" dirty="0">
                <a:cs typeface="Arial" panose="020B0604020202020204" pitchFamily="34" charset="0"/>
                <a:hlinkClick r:id="rId4">
                  <a:extLst>
                    <a:ext uri="{A12FA001-AC4F-418D-AE19-62706E023703}">
                      <ahyp:hlinkClr xmlns:ahyp="http://schemas.microsoft.com/office/drawing/2018/hyperlinkcolor" val="tx"/>
                    </a:ext>
                  </a:extLst>
                </a:hlinkClick>
              </a:rPr>
              <a:t>www.investirautogo.tg</a:t>
            </a:r>
            <a:r>
              <a:rPr lang="en-US" sz="1600" dirty="0">
                <a:cs typeface="Arial" panose="020B0604020202020204" pitchFamily="34" charset="0"/>
              </a:rPr>
              <a:t> </a:t>
            </a:r>
          </a:p>
        </p:txBody>
      </p:sp>
      <p:pic>
        <p:nvPicPr>
          <p:cNvPr id="6" name="Picture 6">
            <a:extLst>
              <a:ext uri="{FF2B5EF4-FFF2-40B4-BE49-F238E27FC236}">
                <a16:creationId xmlns:a16="http://schemas.microsoft.com/office/drawing/2014/main" id="{244D63D2-6EF6-27B6-3CC0-3CDECB8DC75A}"/>
              </a:ext>
            </a:extLst>
          </p:cNvPr>
          <p:cNvPicPr>
            <a:picLocks noChangeAspect="1"/>
          </p:cNvPicPr>
          <p:nvPr/>
        </p:nvPicPr>
        <p:blipFill>
          <a:blip r:embed="rId5"/>
          <a:stretch>
            <a:fillRect/>
          </a:stretch>
        </p:blipFill>
        <p:spPr>
          <a:xfrm>
            <a:off x="4242013" y="105514"/>
            <a:ext cx="3707973" cy="3804345"/>
          </a:xfrm>
          <a:prstGeom prst="rect">
            <a:avLst/>
          </a:prstGeom>
        </p:spPr>
      </p:pic>
    </p:spTree>
    <p:extLst>
      <p:ext uri="{BB962C8B-B14F-4D97-AF65-F5344CB8AC3E}">
        <p14:creationId xmlns:p14="http://schemas.microsoft.com/office/powerpoint/2010/main" val="41956046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EC7566-D021-4561-A6E5-FC0030D3EE55}"/>
            </a:ext>
          </a:extLst>
        </p:cNvPr>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BAFD69F8-D6E6-FAA3-EE4D-CDBB45E2602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08" imgH="309" progId="TCLayout.ActiveDocument.1">
                  <p:embed/>
                </p:oleObj>
              </mc:Choice>
              <mc:Fallback>
                <p:oleObj name="think-cell Slide" r:id="rId4" imgW="308" imgH="309" progId="TCLayout.ActiveDocument.1">
                  <p:embed/>
                  <p:pic>
                    <p:nvPicPr>
                      <p:cNvPr id="2" name="Object 1" hidden="1">
                        <a:extLst>
                          <a:ext uri="{FF2B5EF4-FFF2-40B4-BE49-F238E27FC236}">
                            <a16:creationId xmlns:a16="http://schemas.microsoft.com/office/drawing/2014/main" id="{BAFD69F8-D6E6-FAA3-EE4D-CDBB45E26027}"/>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 name="ZoneTexte 5">
            <a:extLst>
              <a:ext uri="{FF2B5EF4-FFF2-40B4-BE49-F238E27FC236}">
                <a16:creationId xmlns:a16="http://schemas.microsoft.com/office/drawing/2014/main" id="{4C78528E-002E-21AB-C089-CE149DD1B1B0}"/>
              </a:ext>
            </a:extLst>
          </p:cNvPr>
          <p:cNvSpPr txBox="1"/>
          <p:nvPr/>
        </p:nvSpPr>
        <p:spPr>
          <a:xfrm>
            <a:off x="762000" y="2304594"/>
            <a:ext cx="4254226" cy="923330"/>
          </a:xfrm>
          <a:prstGeom prst="rect">
            <a:avLst/>
          </a:prstGeom>
        </p:spPr>
        <p:txBody>
          <a:bodyPr vert="horz" wrap="square" lIns="91440" tIns="45720" rIns="91440" bIns="45720" rtlCol="0" anchor="ctr">
            <a:spAutoFit/>
          </a:bodyPr>
          <a:lstStyle>
            <a:lvl1pPr algn="ctr">
              <a:spcBef>
                <a:spcPct val="0"/>
              </a:spcBef>
              <a:buNone/>
              <a:defRPr sz="8800" b="1">
                <a:solidFill>
                  <a:srgbClr val="006A4F"/>
                </a:solidFill>
                <a:ea typeface="+mj-ea"/>
                <a:cs typeface="+mj-cs"/>
              </a:defRPr>
            </a:lvl1pPr>
          </a:lstStyle>
          <a:p>
            <a:r>
              <a:rPr lang="fr-FR" sz="5400" dirty="0">
                <a:latin typeface="Book Antiqua" panose="02040602050305030304" pitchFamily="18" charset="0"/>
              </a:rPr>
              <a:t>SANTE</a:t>
            </a:r>
            <a:endParaRPr lang="fr-FR" sz="5400" noProof="0" dirty="0">
              <a:latin typeface="Book Antiqua" panose="02040602050305030304" pitchFamily="18" charset="0"/>
            </a:endParaRPr>
          </a:p>
        </p:txBody>
      </p:sp>
      <p:pic>
        <p:nvPicPr>
          <p:cNvPr id="2050" name="Picture 2" descr="Togo : Faure prend la température à l'hôpital Dogta-Lafiè - Togoweb">
            <a:extLst>
              <a:ext uri="{FF2B5EF4-FFF2-40B4-BE49-F238E27FC236}">
                <a16:creationId xmlns:a16="http://schemas.microsoft.com/office/drawing/2014/main" id="{00706BDC-A2BD-7F18-8CCD-53E5AE6B5CB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97040" y="457200"/>
            <a:ext cx="5054600" cy="50546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71987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CustomShape 1">
            <a:extLst>
              <a:ext uri="{FF2B5EF4-FFF2-40B4-BE49-F238E27FC236}">
                <a16:creationId xmlns:a16="http://schemas.microsoft.com/office/drawing/2014/main" id="{7ECE9A03-C0D4-4269-BE80-5F6B3FCAC40E}"/>
              </a:ext>
            </a:extLst>
          </p:cNvPr>
          <p:cNvSpPr/>
          <p:nvPr/>
        </p:nvSpPr>
        <p:spPr>
          <a:xfrm>
            <a:off x="267975" y="941850"/>
            <a:ext cx="11723397" cy="5450637"/>
          </a:xfrm>
          <a:prstGeom prst="rect">
            <a:avLst/>
          </a:prstGeom>
          <a:noFill/>
          <a:ln w="25560">
            <a:solidFill>
              <a:srgbClr val="006D00"/>
            </a:solidFill>
            <a:round/>
          </a:ln>
        </p:spPr>
        <p:style>
          <a:lnRef idx="0">
            <a:scrgbClr r="0" g="0" b="0"/>
          </a:lnRef>
          <a:fillRef idx="0">
            <a:scrgbClr r="0" g="0" b="0"/>
          </a:fillRef>
          <a:effectRef idx="0">
            <a:scrgbClr r="0" g="0" b="0"/>
          </a:effectRef>
          <a:fontRef idx="minor"/>
        </p:style>
        <p:txBody>
          <a:bodyPr/>
          <a:lstStyle/>
          <a:p>
            <a:pPr defTabSz="932863"/>
            <a:endParaRPr lang="en-GB" sz="1837" dirty="0">
              <a:solidFill>
                <a:srgbClr val="000000"/>
              </a:solidFill>
              <a:latin typeface="Arial"/>
            </a:endParaRPr>
          </a:p>
        </p:txBody>
      </p:sp>
      <p:sp>
        <p:nvSpPr>
          <p:cNvPr id="86" name="CustomShape 2"/>
          <p:cNvSpPr/>
          <p:nvPr/>
        </p:nvSpPr>
        <p:spPr>
          <a:xfrm>
            <a:off x="374214" y="1056436"/>
            <a:ext cx="1013071" cy="1200759"/>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defTabSz="932863"/>
            <a:r>
              <a:rPr lang="en-ZA" sz="1204" b="1" dirty="0">
                <a:solidFill>
                  <a:srgbClr val="FFFFFF"/>
                </a:solidFill>
                <a:latin typeface="Arial"/>
                <a:ea typeface="Arial"/>
              </a:rPr>
              <a:t>Aperçu</a:t>
            </a:r>
            <a:endParaRPr sz="1837" dirty="0">
              <a:solidFill>
                <a:srgbClr val="000000"/>
              </a:solidFill>
              <a:latin typeface="Arial"/>
            </a:endParaRPr>
          </a:p>
        </p:txBody>
      </p:sp>
      <p:sp>
        <p:nvSpPr>
          <p:cNvPr id="87" name="CustomShape 3"/>
          <p:cNvSpPr/>
          <p:nvPr/>
        </p:nvSpPr>
        <p:spPr>
          <a:xfrm>
            <a:off x="375850" y="2328312"/>
            <a:ext cx="1017605" cy="3204387"/>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defTabSz="932863"/>
            <a:r>
              <a:rPr lang="en-ZA" sz="1204" b="1" dirty="0">
                <a:solidFill>
                  <a:srgbClr val="FFFFFF"/>
                </a:solidFill>
                <a:latin typeface="Arial"/>
                <a:ea typeface="Arial"/>
              </a:rPr>
              <a:t>Description</a:t>
            </a:r>
            <a:endParaRPr sz="1837" dirty="0">
              <a:solidFill>
                <a:srgbClr val="000000"/>
              </a:solidFill>
              <a:latin typeface="Arial"/>
            </a:endParaRPr>
          </a:p>
        </p:txBody>
      </p:sp>
      <p:sp>
        <p:nvSpPr>
          <p:cNvPr id="89" name="CustomShape 5"/>
          <p:cNvSpPr/>
          <p:nvPr/>
        </p:nvSpPr>
        <p:spPr>
          <a:xfrm>
            <a:off x="2009913" y="1282193"/>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en-ZA" sz="1204" b="1" dirty="0">
                <a:solidFill>
                  <a:srgbClr val="236800"/>
                </a:solidFill>
                <a:latin typeface="Arial"/>
                <a:ea typeface="Arial"/>
              </a:rPr>
              <a:t>Localisation</a:t>
            </a:r>
            <a:endParaRPr sz="1837" dirty="0">
              <a:solidFill>
                <a:srgbClr val="000000"/>
              </a:solidFill>
              <a:latin typeface="Arial"/>
            </a:endParaRPr>
          </a:p>
        </p:txBody>
      </p:sp>
      <p:sp>
        <p:nvSpPr>
          <p:cNvPr id="90" name="CustomShape 6"/>
          <p:cNvSpPr/>
          <p:nvPr/>
        </p:nvSpPr>
        <p:spPr>
          <a:xfrm>
            <a:off x="3222802" y="1282194"/>
            <a:ext cx="5508665" cy="253049"/>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a:defRPr/>
            </a:pPr>
            <a:r>
              <a:rPr lang="fr-FR" sz="1153" dirty="0">
                <a:solidFill>
                  <a:srgbClr val="000000"/>
                </a:solidFill>
              </a:rPr>
              <a:t>Dans toutes les cinq régions</a:t>
            </a:r>
            <a:r>
              <a:rPr lang="fr-FR" sz="1153" dirty="0"/>
              <a:t> </a:t>
            </a:r>
            <a:r>
              <a:rPr lang="fr-FR" sz="1153" dirty="0">
                <a:solidFill>
                  <a:srgbClr val="000000"/>
                </a:solidFill>
              </a:rPr>
              <a:t>du Togo</a:t>
            </a:r>
          </a:p>
        </p:txBody>
      </p:sp>
      <p:sp>
        <p:nvSpPr>
          <p:cNvPr id="91" name="CustomShape 7"/>
          <p:cNvSpPr/>
          <p:nvPr/>
        </p:nvSpPr>
        <p:spPr>
          <a:xfrm>
            <a:off x="2020800" y="1810211"/>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en-ZA" sz="1204" b="1" dirty="0">
                <a:solidFill>
                  <a:srgbClr val="236800"/>
                </a:solidFill>
                <a:latin typeface="Arial"/>
                <a:ea typeface="Arial"/>
              </a:rPr>
              <a:t>Coût estimatif</a:t>
            </a:r>
            <a:endParaRPr sz="1837" dirty="0">
              <a:solidFill>
                <a:srgbClr val="000000"/>
              </a:solidFill>
              <a:latin typeface="Arial"/>
            </a:endParaRPr>
          </a:p>
        </p:txBody>
      </p:sp>
      <p:sp>
        <p:nvSpPr>
          <p:cNvPr id="92" name="CustomShape 8"/>
          <p:cNvSpPr/>
          <p:nvPr/>
        </p:nvSpPr>
        <p:spPr>
          <a:xfrm>
            <a:off x="3233689" y="1810212"/>
            <a:ext cx="5508665" cy="253049"/>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en-ZA" sz="1204" dirty="0">
                <a:solidFill>
                  <a:srgbClr val="000000"/>
                </a:solidFill>
                <a:latin typeface="Arial"/>
              </a:rPr>
              <a:t>1 500 000 000 FCFA </a:t>
            </a:r>
            <a:r>
              <a:rPr lang="en-ZA" sz="1204" dirty="0" err="1">
                <a:solidFill>
                  <a:srgbClr val="000000"/>
                </a:solidFill>
                <a:latin typeface="Arial"/>
              </a:rPr>
              <a:t>ou</a:t>
            </a:r>
            <a:r>
              <a:rPr lang="en-ZA" sz="1204" dirty="0">
                <a:solidFill>
                  <a:srgbClr val="000000"/>
                </a:solidFill>
                <a:latin typeface="Arial"/>
              </a:rPr>
              <a:t> 2,5 millions de dollars US </a:t>
            </a:r>
            <a:endParaRPr sz="1837" dirty="0">
              <a:solidFill>
                <a:srgbClr val="000000"/>
              </a:solidFill>
              <a:latin typeface="Arial"/>
            </a:endParaRPr>
          </a:p>
        </p:txBody>
      </p:sp>
      <p:sp>
        <p:nvSpPr>
          <p:cNvPr id="97" name="CustomShape 13"/>
          <p:cNvSpPr/>
          <p:nvPr/>
        </p:nvSpPr>
        <p:spPr>
          <a:xfrm>
            <a:off x="2026936" y="2401808"/>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en-ZA" sz="1204" b="1" dirty="0">
                <a:solidFill>
                  <a:srgbClr val="236800"/>
                </a:solidFill>
                <a:latin typeface="Arial"/>
                <a:ea typeface="Arial"/>
              </a:rPr>
              <a:t>Description et </a:t>
            </a:r>
            <a:r>
              <a:rPr lang="en-ZA" sz="1204" b="1" dirty="0">
                <a:solidFill>
                  <a:srgbClr val="236800"/>
                </a:solidFill>
                <a:ea typeface="Arial"/>
              </a:rPr>
              <a:t>caractéristiques</a:t>
            </a:r>
            <a:r>
              <a:rPr lang="en-ZA" sz="1204" b="1" dirty="0">
                <a:solidFill>
                  <a:srgbClr val="236800"/>
                </a:solidFill>
                <a:latin typeface="Arial"/>
                <a:ea typeface="Arial"/>
              </a:rPr>
              <a:t> techniques</a:t>
            </a:r>
            <a:endParaRPr sz="1837" dirty="0">
              <a:solidFill>
                <a:srgbClr val="000000"/>
              </a:solidFill>
              <a:latin typeface="Arial"/>
            </a:endParaRPr>
          </a:p>
        </p:txBody>
      </p:sp>
      <p:sp>
        <p:nvSpPr>
          <p:cNvPr id="99" name="CustomShape 15"/>
          <p:cNvSpPr/>
          <p:nvPr/>
        </p:nvSpPr>
        <p:spPr>
          <a:xfrm>
            <a:off x="1993255" y="3749459"/>
            <a:ext cx="1419494" cy="368738"/>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en-ZA" sz="1204" b="1" dirty="0" err="1">
                <a:solidFill>
                  <a:srgbClr val="236800"/>
                </a:solidFill>
                <a:latin typeface="Arial"/>
                <a:ea typeface="Arial"/>
              </a:rPr>
              <a:t>Opportunités</a:t>
            </a:r>
            <a:r>
              <a:rPr lang="en-ZA" sz="1204" b="1" dirty="0">
                <a:solidFill>
                  <a:srgbClr val="236800"/>
                </a:solidFill>
                <a:latin typeface="Arial"/>
                <a:ea typeface="Arial"/>
              </a:rPr>
              <a:t> de </a:t>
            </a:r>
            <a:r>
              <a:rPr lang="en-ZA" sz="1204" b="1" dirty="0" err="1">
                <a:solidFill>
                  <a:srgbClr val="236800"/>
                </a:solidFill>
                <a:latin typeface="Arial"/>
                <a:ea typeface="Arial"/>
              </a:rPr>
              <a:t>l’investissement</a:t>
            </a:r>
            <a:endParaRPr sz="1837" dirty="0">
              <a:solidFill>
                <a:srgbClr val="000000"/>
              </a:solidFill>
              <a:latin typeface="Arial"/>
            </a:endParaRPr>
          </a:p>
        </p:txBody>
      </p:sp>
      <p:sp>
        <p:nvSpPr>
          <p:cNvPr id="105" name="CustomShape 21"/>
          <p:cNvSpPr/>
          <p:nvPr/>
        </p:nvSpPr>
        <p:spPr>
          <a:xfrm>
            <a:off x="1654163" y="2295300"/>
            <a:ext cx="7812000" cy="0"/>
          </a:xfrm>
          <a:prstGeom prst="straightConnector1">
            <a:avLst/>
          </a:prstGeom>
          <a:noFill/>
          <a:ln w="12600">
            <a:solidFill>
              <a:schemeClr val="accent6"/>
            </a:solidFill>
            <a:round/>
          </a:ln>
        </p:spPr>
        <p:style>
          <a:lnRef idx="0">
            <a:scrgbClr r="0" g="0" b="0"/>
          </a:lnRef>
          <a:fillRef idx="0">
            <a:scrgbClr r="0" g="0" b="0"/>
          </a:fillRef>
          <a:effectRef idx="0">
            <a:scrgbClr r="0" g="0" b="0"/>
          </a:effectRef>
          <a:fontRef idx="minor"/>
        </p:style>
        <p:txBody>
          <a:bodyPr/>
          <a:lstStyle/>
          <a:p>
            <a:endParaRPr lang="fr-TG"/>
          </a:p>
        </p:txBody>
      </p:sp>
      <p:sp>
        <p:nvSpPr>
          <p:cNvPr id="106" name="CustomShape 22"/>
          <p:cNvSpPr/>
          <p:nvPr/>
        </p:nvSpPr>
        <p:spPr>
          <a:xfrm>
            <a:off x="1615467" y="1226736"/>
            <a:ext cx="242765" cy="294550"/>
          </a:xfrm>
          <a:custGeom>
            <a:avLst/>
            <a:gdLst/>
            <a:ahLst/>
            <a:cxnLst/>
            <a:rect l="0" t="0" r="r" b="b"/>
            <a:pathLst>
              <a:path w="120001" h="120001">
                <a:moveTo>
                  <a:pt x="98734" y="13125"/>
                </a:moveTo>
                <a:cubicBezTo>
                  <a:pt x="88101" y="4375"/>
                  <a:pt x="73670" y="0"/>
                  <a:pt x="60000" y="0"/>
                </a:cubicBezTo>
                <a:cubicBezTo>
                  <a:pt x="60000" y="0"/>
                  <a:pt x="60000" y="0"/>
                  <a:pt x="60000" y="0"/>
                </a:cubicBezTo>
                <a:cubicBezTo>
                  <a:pt x="46329" y="0"/>
                  <a:pt x="31898" y="4375"/>
                  <a:pt x="21265" y="13125"/>
                </a:cubicBezTo>
                <a:cubicBezTo>
                  <a:pt x="0" y="30625"/>
                  <a:pt x="0" y="59375"/>
                  <a:pt x="21265" y="76875"/>
                </a:cubicBezTo>
                <a:cubicBezTo>
                  <a:pt x="34936" y="89375"/>
                  <a:pt x="46329" y="93125"/>
                  <a:pt x="53164" y="108750"/>
                </a:cubicBezTo>
                <a:cubicBezTo>
                  <a:pt x="56962" y="117500"/>
                  <a:pt x="56962" y="117500"/>
                  <a:pt x="56962" y="117500"/>
                </a:cubicBezTo>
                <a:cubicBezTo>
                  <a:pt x="56962" y="118125"/>
                  <a:pt x="57721" y="120000"/>
                  <a:pt x="60000" y="120000"/>
                </a:cubicBezTo>
                <a:cubicBezTo>
                  <a:pt x="62278" y="120000"/>
                  <a:pt x="63037" y="118125"/>
                  <a:pt x="63037" y="117500"/>
                </a:cubicBezTo>
                <a:cubicBezTo>
                  <a:pt x="66835" y="108750"/>
                  <a:pt x="66835" y="108750"/>
                  <a:pt x="66835" y="108750"/>
                </a:cubicBezTo>
                <a:cubicBezTo>
                  <a:pt x="73670" y="93125"/>
                  <a:pt x="85063" y="89375"/>
                  <a:pt x="98734" y="76875"/>
                </a:cubicBezTo>
                <a:cubicBezTo>
                  <a:pt x="120000" y="59375"/>
                  <a:pt x="120000" y="30625"/>
                  <a:pt x="98734" y="13125"/>
                </a:cubicBezTo>
                <a:lnTo>
                  <a:pt x="60000" y="82500"/>
                </a:lnTo>
                <a:cubicBezTo>
                  <a:pt x="34936" y="82500"/>
                  <a:pt x="14430" y="65625"/>
                  <a:pt x="14430" y="45000"/>
                </a:cubicBezTo>
                <a:cubicBezTo>
                  <a:pt x="14430" y="24375"/>
                  <a:pt x="34936" y="7500"/>
                  <a:pt x="60000" y="7500"/>
                </a:cubicBezTo>
                <a:cubicBezTo>
                  <a:pt x="85063" y="7500"/>
                  <a:pt x="105569" y="24375"/>
                  <a:pt x="105569" y="45000"/>
                </a:cubicBezTo>
                <a:cubicBezTo>
                  <a:pt x="105569" y="65625"/>
                  <a:pt x="85063" y="82500"/>
                  <a:pt x="60000" y="82500"/>
                </a:cubicBezTo>
              </a:path>
            </a:pathLst>
          </a:custGeom>
          <a:solidFill>
            <a:schemeClr val="accent1"/>
          </a:solidFill>
          <a:ln>
            <a:noFill/>
          </a:ln>
        </p:spPr>
        <p:style>
          <a:lnRef idx="0">
            <a:scrgbClr r="0" g="0" b="0"/>
          </a:lnRef>
          <a:fillRef idx="0">
            <a:scrgbClr r="0" g="0" b="0"/>
          </a:fillRef>
          <a:effectRef idx="0">
            <a:scrgbClr r="0" g="0" b="0"/>
          </a:effectRef>
          <a:fontRef idx="minor"/>
        </p:style>
        <p:txBody>
          <a:bodyPr/>
          <a:lstStyle/>
          <a:p>
            <a:endParaRPr lang="fr-TG"/>
          </a:p>
        </p:txBody>
      </p:sp>
      <p:sp>
        <p:nvSpPr>
          <p:cNvPr id="123" name="CustomShape 39"/>
          <p:cNvSpPr/>
          <p:nvPr/>
        </p:nvSpPr>
        <p:spPr>
          <a:xfrm>
            <a:off x="1551982" y="3779942"/>
            <a:ext cx="339724" cy="307772"/>
          </a:xfrm>
          <a:custGeom>
            <a:avLst/>
            <a:gdLst/>
            <a:ahLst/>
            <a:cxnLst/>
            <a:rect l="0" t="0" r="r" b="b"/>
            <a:pathLst>
              <a:path w="120000" h="120001">
                <a:moveTo>
                  <a:pt x="7231" y="92805"/>
                </a:moveTo>
                <a:lnTo>
                  <a:pt x="7231" y="120000"/>
                </a:lnTo>
                <a:lnTo>
                  <a:pt x="34397" y="120000"/>
                </a:lnTo>
                <a:lnTo>
                  <a:pt x="34397" y="69064"/>
                </a:lnTo>
                <a:lnTo>
                  <a:pt x="32833" y="67338"/>
                </a:lnTo>
                <a:lnTo>
                  <a:pt x="7231" y="92805"/>
                </a:lnTo>
                <a:lnTo>
                  <a:pt x="42605" y="78129"/>
                </a:lnTo>
                <a:lnTo>
                  <a:pt x="42605" y="120000"/>
                </a:lnTo>
                <a:lnTo>
                  <a:pt x="70749" y="120000"/>
                </a:lnTo>
                <a:lnTo>
                  <a:pt x="70749" y="75539"/>
                </a:lnTo>
                <a:lnTo>
                  <a:pt x="55114" y="91942"/>
                </a:lnTo>
                <a:lnTo>
                  <a:pt x="42605" y="78129"/>
                </a:lnTo>
                <a:lnTo>
                  <a:pt x="88729" y="10143"/>
                </a:lnTo>
                <a:lnTo>
                  <a:pt x="96938" y="18345"/>
                </a:lnTo>
                <a:lnTo>
                  <a:pt x="55114" y="60863"/>
                </a:lnTo>
                <a:lnTo>
                  <a:pt x="32833" y="36474"/>
                </a:lnTo>
                <a:lnTo>
                  <a:pt x="0" y="69064"/>
                </a:lnTo>
                <a:lnTo>
                  <a:pt x="6449" y="77266"/>
                </a:lnTo>
                <a:lnTo>
                  <a:pt x="32833" y="51798"/>
                </a:lnTo>
                <a:lnTo>
                  <a:pt x="55114" y="76402"/>
                </a:lnTo>
                <a:lnTo>
                  <a:pt x="103583" y="25467"/>
                </a:lnTo>
                <a:lnTo>
                  <a:pt x="111791" y="35611"/>
                </a:lnTo>
                <a:lnTo>
                  <a:pt x="119999" y="0"/>
                </a:lnTo>
                <a:lnTo>
                  <a:pt x="88729" y="10143"/>
                </a:lnTo>
                <a:lnTo>
                  <a:pt x="78957" y="66474"/>
                </a:lnTo>
                <a:lnTo>
                  <a:pt x="78957" y="120000"/>
                </a:lnTo>
                <a:lnTo>
                  <a:pt x="106905" y="120000"/>
                </a:lnTo>
                <a:lnTo>
                  <a:pt x="106905" y="41870"/>
                </a:lnTo>
                <a:lnTo>
                  <a:pt x="105146" y="40143"/>
                </a:lnTo>
                <a:lnTo>
                  <a:pt x="78957" y="66474"/>
                </a:lnTo>
              </a:path>
            </a:pathLst>
          </a:custGeom>
          <a:solidFill>
            <a:schemeClr val="accent1"/>
          </a:solidFill>
          <a:ln>
            <a:noFill/>
          </a:ln>
        </p:spPr>
        <p:style>
          <a:lnRef idx="0">
            <a:scrgbClr r="0" g="0" b="0"/>
          </a:lnRef>
          <a:fillRef idx="0">
            <a:scrgbClr r="0" g="0" b="0"/>
          </a:fillRef>
          <a:effectRef idx="0">
            <a:scrgbClr r="0" g="0" b="0"/>
          </a:effectRef>
          <a:fontRef idx="minor"/>
        </p:style>
        <p:txBody>
          <a:bodyPr/>
          <a:lstStyle/>
          <a:p>
            <a:endParaRPr lang="fr-TG"/>
          </a:p>
        </p:txBody>
      </p:sp>
      <p:sp>
        <p:nvSpPr>
          <p:cNvPr id="133" name="CustomShape 48"/>
          <p:cNvSpPr/>
          <p:nvPr/>
        </p:nvSpPr>
        <p:spPr>
          <a:xfrm>
            <a:off x="1996212" y="4771941"/>
            <a:ext cx="1419494" cy="368738"/>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en-ZA" sz="1204" b="1" dirty="0" err="1">
                <a:solidFill>
                  <a:srgbClr val="236800"/>
                </a:solidFill>
                <a:latin typeface="Arial"/>
                <a:ea typeface="Arial"/>
              </a:rPr>
              <a:t>Partenariat</a:t>
            </a:r>
            <a:r>
              <a:rPr lang="en-ZA" sz="1204" b="1" dirty="0">
                <a:solidFill>
                  <a:srgbClr val="236800"/>
                </a:solidFill>
                <a:latin typeface="Arial"/>
                <a:ea typeface="Arial"/>
              </a:rPr>
              <a:t> recherché</a:t>
            </a:r>
            <a:endParaRPr sz="1837" dirty="0">
              <a:solidFill>
                <a:srgbClr val="000000"/>
              </a:solidFill>
              <a:latin typeface="Arial"/>
            </a:endParaRPr>
          </a:p>
        </p:txBody>
      </p:sp>
      <p:sp>
        <p:nvSpPr>
          <p:cNvPr id="137" name="CustomShape 52"/>
          <p:cNvSpPr/>
          <p:nvPr/>
        </p:nvSpPr>
        <p:spPr>
          <a:xfrm>
            <a:off x="1586690" y="1748143"/>
            <a:ext cx="259659" cy="297121"/>
          </a:xfrm>
          <a:custGeom>
            <a:avLst/>
            <a:gdLst/>
            <a:ahLst/>
            <a:cxnLst/>
            <a:rect l="0" t="0" r="r" b="b"/>
            <a:pathLst>
              <a:path w="120001" h="120001">
                <a:moveTo>
                  <a:pt x="58378" y="102992"/>
                </a:moveTo>
                <a:cubicBezTo>
                  <a:pt x="45405" y="109606"/>
                  <a:pt x="25945" y="109606"/>
                  <a:pt x="12972" y="102992"/>
                </a:cubicBezTo>
                <a:cubicBezTo>
                  <a:pt x="6486" y="100157"/>
                  <a:pt x="3243" y="96377"/>
                  <a:pt x="3243" y="91653"/>
                </a:cubicBezTo>
                <a:cubicBezTo>
                  <a:pt x="3243" y="102047"/>
                  <a:pt x="3243" y="102047"/>
                  <a:pt x="3243" y="102047"/>
                </a:cubicBezTo>
                <a:cubicBezTo>
                  <a:pt x="3243" y="105826"/>
                  <a:pt x="6486" y="110551"/>
                  <a:pt x="12972" y="113385"/>
                </a:cubicBezTo>
                <a:cubicBezTo>
                  <a:pt x="25945" y="120000"/>
                  <a:pt x="45405" y="120000"/>
                  <a:pt x="58378" y="113385"/>
                </a:cubicBezTo>
                <a:cubicBezTo>
                  <a:pt x="64864" y="110551"/>
                  <a:pt x="68108" y="105826"/>
                  <a:pt x="68108" y="102047"/>
                </a:cubicBezTo>
                <a:cubicBezTo>
                  <a:pt x="68108" y="91653"/>
                  <a:pt x="68108" y="91653"/>
                  <a:pt x="68108" y="91653"/>
                </a:cubicBezTo>
                <a:cubicBezTo>
                  <a:pt x="68108" y="96377"/>
                  <a:pt x="64864" y="100157"/>
                  <a:pt x="58378" y="102992"/>
                </a:cubicBezTo>
                <a:lnTo>
                  <a:pt x="58378" y="74645"/>
                </a:lnTo>
                <a:cubicBezTo>
                  <a:pt x="45405" y="81259"/>
                  <a:pt x="25945" y="81259"/>
                  <a:pt x="12972" y="74645"/>
                </a:cubicBezTo>
                <a:cubicBezTo>
                  <a:pt x="6486" y="71811"/>
                  <a:pt x="3243" y="67086"/>
                  <a:pt x="3243" y="63307"/>
                </a:cubicBezTo>
                <a:cubicBezTo>
                  <a:pt x="3243" y="72755"/>
                  <a:pt x="3243" y="72755"/>
                  <a:pt x="3243" y="72755"/>
                </a:cubicBezTo>
                <a:cubicBezTo>
                  <a:pt x="3243" y="77480"/>
                  <a:pt x="6486" y="81259"/>
                  <a:pt x="12972" y="85039"/>
                </a:cubicBezTo>
                <a:cubicBezTo>
                  <a:pt x="25945" y="90708"/>
                  <a:pt x="45405" y="90708"/>
                  <a:pt x="58378" y="85039"/>
                </a:cubicBezTo>
                <a:cubicBezTo>
                  <a:pt x="64864" y="81259"/>
                  <a:pt x="68108" y="77480"/>
                  <a:pt x="68108" y="72755"/>
                </a:cubicBezTo>
                <a:cubicBezTo>
                  <a:pt x="68108" y="63307"/>
                  <a:pt x="68108" y="63307"/>
                  <a:pt x="68108" y="63307"/>
                </a:cubicBezTo>
                <a:cubicBezTo>
                  <a:pt x="68108" y="67086"/>
                  <a:pt x="64864" y="71811"/>
                  <a:pt x="58378" y="74645"/>
                </a:cubicBezTo>
                <a:lnTo>
                  <a:pt x="58378" y="88818"/>
                </a:lnTo>
                <a:cubicBezTo>
                  <a:pt x="45405" y="95433"/>
                  <a:pt x="25945" y="95433"/>
                  <a:pt x="12972" y="88818"/>
                </a:cubicBezTo>
                <a:cubicBezTo>
                  <a:pt x="6486" y="85984"/>
                  <a:pt x="3243" y="82204"/>
                  <a:pt x="3243" y="77480"/>
                </a:cubicBezTo>
                <a:cubicBezTo>
                  <a:pt x="3243" y="87874"/>
                  <a:pt x="3243" y="87874"/>
                  <a:pt x="3243" y="87874"/>
                </a:cubicBezTo>
                <a:cubicBezTo>
                  <a:pt x="3243" y="91653"/>
                  <a:pt x="6486" y="95433"/>
                  <a:pt x="12972" y="99212"/>
                </a:cubicBezTo>
                <a:cubicBezTo>
                  <a:pt x="25945" y="104881"/>
                  <a:pt x="45405" y="104881"/>
                  <a:pt x="58378" y="99212"/>
                </a:cubicBezTo>
                <a:cubicBezTo>
                  <a:pt x="64864" y="95433"/>
                  <a:pt x="68108" y="91653"/>
                  <a:pt x="68108" y="87874"/>
                </a:cubicBezTo>
                <a:cubicBezTo>
                  <a:pt x="68108" y="77480"/>
                  <a:pt x="68108" y="77480"/>
                  <a:pt x="68108" y="77480"/>
                </a:cubicBezTo>
                <a:cubicBezTo>
                  <a:pt x="68108" y="82204"/>
                  <a:pt x="64864" y="85984"/>
                  <a:pt x="58378" y="88818"/>
                </a:cubicBezTo>
                <a:lnTo>
                  <a:pt x="12972" y="68976"/>
                </a:lnTo>
                <a:cubicBezTo>
                  <a:pt x="25945" y="75590"/>
                  <a:pt x="45405" y="75590"/>
                  <a:pt x="58378" y="68976"/>
                </a:cubicBezTo>
                <a:cubicBezTo>
                  <a:pt x="71351" y="63307"/>
                  <a:pt x="71351" y="52913"/>
                  <a:pt x="58378" y="46299"/>
                </a:cubicBezTo>
                <a:cubicBezTo>
                  <a:pt x="45405" y="39685"/>
                  <a:pt x="25945" y="39685"/>
                  <a:pt x="12972" y="46299"/>
                </a:cubicBezTo>
                <a:cubicBezTo>
                  <a:pt x="0" y="52913"/>
                  <a:pt x="0" y="63307"/>
                  <a:pt x="12972" y="68976"/>
                </a:cubicBezTo>
                <a:lnTo>
                  <a:pt x="62702" y="29291"/>
                </a:lnTo>
                <a:cubicBezTo>
                  <a:pt x="74594" y="35905"/>
                  <a:pt x="95135" y="35905"/>
                  <a:pt x="108108" y="29291"/>
                </a:cubicBezTo>
                <a:cubicBezTo>
                  <a:pt x="120000" y="22677"/>
                  <a:pt x="120000" y="12283"/>
                  <a:pt x="108108" y="6614"/>
                </a:cubicBezTo>
                <a:cubicBezTo>
                  <a:pt x="95135" y="0"/>
                  <a:pt x="74594" y="0"/>
                  <a:pt x="62702" y="6614"/>
                </a:cubicBezTo>
                <a:cubicBezTo>
                  <a:pt x="49729" y="12283"/>
                  <a:pt x="49729" y="22677"/>
                  <a:pt x="62702" y="29291"/>
                </a:cubicBezTo>
                <a:lnTo>
                  <a:pt x="108108" y="77480"/>
                </a:lnTo>
                <a:cubicBezTo>
                  <a:pt x="98378" y="82204"/>
                  <a:pt x="84324" y="84094"/>
                  <a:pt x="72432" y="81259"/>
                </a:cubicBezTo>
                <a:cubicBezTo>
                  <a:pt x="72432" y="90708"/>
                  <a:pt x="72432" y="90708"/>
                  <a:pt x="72432" y="90708"/>
                </a:cubicBezTo>
                <a:cubicBezTo>
                  <a:pt x="84324" y="93543"/>
                  <a:pt x="98378" y="92598"/>
                  <a:pt x="108108" y="87874"/>
                </a:cubicBezTo>
                <a:cubicBezTo>
                  <a:pt x="113513" y="84094"/>
                  <a:pt x="116756" y="80314"/>
                  <a:pt x="116756" y="76535"/>
                </a:cubicBezTo>
                <a:cubicBezTo>
                  <a:pt x="116756" y="66141"/>
                  <a:pt x="116756" y="66141"/>
                  <a:pt x="116756" y="66141"/>
                </a:cubicBezTo>
                <a:cubicBezTo>
                  <a:pt x="116756" y="70866"/>
                  <a:pt x="113513" y="74645"/>
                  <a:pt x="108108" y="77480"/>
                </a:cubicBezTo>
                <a:lnTo>
                  <a:pt x="108108" y="49133"/>
                </a:lnTo>
                <a:cubicBezTo>
                  <a:pt x="98378" y="53858"/>
                  <a:pt x="84324" y="54803"/>
                  <a:pt x="72432" y="52913"/>
                </a:cubicBezTo>
                <a:cubicBezTo>
                  <a:pt x="72432" y="62362"/>
                  <a:pt x="72432" y="62362"/>
                  <a:pt x="72432" y="62362"/>
                </a:cubicBezTo>
                <a:cubicBezTo>
                  <a:pt x="84324" y="65196"/>
                  <a:pt x="98378" y="63307"/>
                  <a:pt x="108108" y="58582"/>
                </a:cubicBezTo>
                <a:cubicBezTo>
                  <a:pt x="113513" y="55748"/>
                  <a:pt x="116756" y="51968"/>
                  <a:pt x="116756" y="47244"/>
                </a:cubicBezTo>
                <a:cubicBezTo>
                  <a:pt x="116756" y="37795"/>
                  <a:pt x="116756" y="37795"/>
                  <a:pt x="116756" y="37795"/>
                </a:cubicBezTo>
                <a:cubicBezTo>
                  <a:pt x="116756" y="41574"/>
                  <a:pt x="113513" y="46299"/>
                  <a:pt x="108108" y="49133"/>
                </a:cubicBezTo>
                <a:lnTo>
                  <a:pt x="108108" y="34960"/>
                </a:lnTo>
                <a:cubicBezTo>
                  <a:pt x="95135" y="40629"/>
                  <a:pt x="74594" y="40629"/>
                  <a:pt x="62702" y="34960"/>
                </a:cubicBezTo>
                <a:cubicBezTo>
                  <a:pt x="56216" y="31181"/>
                  <a:pt x="52972" y="27401"/>
                  <a:pt x="52972" y="23622"/>
                </a:cubicBezTo>
                <a:cubicBezTo>
                  <a:pt x="52972" y="33070"/>
                  <a:pt x="52972" y="33070"/>
                  <a:pt x="52972" y="33070"/>
                </a:cubicBezTo>
                <a:cubicBezTo>
                  <a:pt x="52972" y="36850"/>
                  <a:pt x="56216" y="41574"/>
                  <a:pt x="62702" y="44409"/>
                </a:cubicBezTo>
                <a:cubicBezTo>
                  <a:pt x="74594" y="51023"/>
                  <a:pt x="95135" y="51023"/>
                  <a:pt x="108108" y="44409"/>
                </a:cubicBezTo>
                <a:cubicBezTo>
                  <a:pt x="113513" y="41574"/>
                  <a:pt x="116756" y="36850"/>
                  <a:pt x="116756" y="33070"/>
                </a:cubicBezTo>
                <a:cubicBezTo>
                  <a:pt x="116756" y="23622"/>
                  <a:pt x="116756" y="23622"/>
                  <a:pt x="116756" y="23622"/>
                </a:cubicBezTo>
                <a:cubicBezTo>
                  <a:pt x="116756" y="27401"/>
                  <a:pt x="113513" y="31181"/>
                  <a:pt x="108108" y="34960"/>
                </a:cubicBezTo>
                <a:lnTo>
                  <a:pt x="108108" y="63307"/>
                </a:lnTo>
                <a:cubicBezTo>
                  <a:pt x="98378" y="68031"/>
                  <a:pt x="84324" y="68976"/>
                  <a:pt x="72432" y="67086"/>
                </a:cubicBezTo>
                <a:cubicBezTo>
                  <a:pt x="72432" y="76535"/>
                  <a:pt x="72432" y="76535"/>
                  <a:pt x="72432" y="76535"/>
                </a:cubicBezTo>
                <a:cubicBezTo>
                  <a:pt x="84324" y="79370"/>
                  <a:pt x="98378" y="78425"/>
                  <a:pt x="108108" y="73700"/>
                </a:cubicBezTo>
                <a:cubicBezTo>
                  <a:pt x="113513" y="69921"/>
                  <a:pt x="116756" y="66141"/>
                  <a:pt x="116756" y="61417"/>
                </a:cubicBezTo>
                <a:cubicBezTo>
                  <a:pt x="116756" y="51968"/>
                  <a:pt x="116756" y="51968"/>
                  <a:pt x="116756" y="51968"/>
                </a:cubicBezTo>
                <a:cubicBezTo>
                  <a:pt x="116756" y="55748"/>
                  <a:pt x="113513" y="60472"/>
                  <a:pt x="108108" y="63307"/>
                </a:cubicBezTo>
                <a:lnTo>
                  <a:pt x="108108" y="91653"/>
                </a:lnTo>
                <a:cubicBezTo>
                  <a:pt x="98378" y="96377"/>
                  <a:pt x="84324" y="98267"/>
                  <a:pt x="72432" y="95433"/>
                </a:cubicBezTo>
                <a:cubicBezTo>
                  <a:pt x="72432" y="105826"/>
                  <a:pt x="72432" y="105826"/>
                  <a:pt x="72432" y="105826"/>
                </a:cubicBezTo>
                <a:cubicBezTo>
                  <a:pt x="84324" y="107716"/>
                  <a:pt x="98378" y="106771"/>
                  <a:pt x="108108" y="102047"/>
                </a:cubicBezTo>
                <a:cubicBezTo>
                  <a:pt x="113513" y="99212"/>
                  <a:pt x="116756" y="94488"/>
                  <a:pt x="116756" y="90708"/>
                </a:cubicBezTo>
                <a:cubicBezTo>
                  <a:pt x="116756" y="80314"/>
                  <a:pt x="116756" y="80314"/>
                  <a:pt x="116756" y="80314"/>
                </a:cubicBezTo>
                <a:cubicBezTo>
                  <a:pt x="116756" y="85039"/>
                  <a:pt x="113513" y="88818"/>
                  <a:pt x="108108" y="91653"/>
                </a:cubicBezTo>
              </a:path>
            </a:pathLst>
          </a:custGeom>
          <a:solidFill>
            <a:schemeClr val="accent1"/>
          </a:solidFill>
          <a:ln>
            <a:noFill/>
          </a:ln>
        </p:spPr>
        <p:style>
          <a:lnRef idx="0">
            <a:scrgbClr r="0" g="0" b="0"/>
          </a:lnRef>
          <a:fillRef idx="0">
            <a:scrgbClr r="0" g="0" b="0"/>
          </a:fillRef>
          <a:effectRef idx="0">
            <a:scrgbClr r="0" g="0" b="0"/>
          </a:effectRef>
          <a:fontRef idx="minor"/>
        </p:style>
        <p:txBody>
          <a:bodyPr/>
          <a:lstStyle/>
          <a:p>
            <a:endParaRPr lang="fr-TG"/>
          </a:p>
        </p:txBody>
      </p:sp>
      <p:sp>
        <p:nvSpPr>
          <p:cNvPr id="59" name="Shape 2251"/>
          <p:cNvSpPr txBox="1"/>
          <p:nvPr/>
        </p:nvSpPr>
        <p:spPr>
          <a:xfrm>
            <a:off x="3233688" y="2366025"/>
            <a:ext cx="6260815" cy="1057680"/>
          </a:xfrm>
          <a:prstGeom prst="rect">
            <a:avLst/>
          </a:prstGeom>
          <a:noFill/>
          <a:ln>
            <a:noFill/>
          </a:ln>
        </p:spPr>
        <p:txBody>
          <a:bodyPr wrap="square" lIns="0" tIns="0" rIns="0" bIns="0" anchor="t" anchorCtr="0">
            <a:noAutofit/>
          </a:bodyPr>
          <a:lstStyle/>
          <a:p>
            <a:pPr marL="174930" indent="-174930" defTabSz="932863">
              <a:buClr>
                <a:srgbClr val="005E00"/>
              </a:buClr>
              <a:buSzPct val="122000"/>
              <a:buFont typeface="Arial" panose="020B0604020202020204" pitchFamily="34" charset="0"/>
              <a:buChar char="•"/>
            </a:pPr>
            <a:r>
              <a:rPr lang="fr-FR" sz="1153" dirty="0">
                <a:solidFill>
                  <a:srgbClr val="000000"/>
                </a:solidFill>
              </a:rPr>
              <a:t>Réception des  des infrastructures;</a:t>
            </a:r>
          </a:p>
          <a:p>
            <a:pPr marL="174930" indent="-174930" defTabSz="932863">
              <a:buClr>
                <a:srgbClr val="005E00"/>
              </a:buClr>
              <a:buSzPct val="122000"/>
              <a:buFont typeface="Arial" panose="020B0604020202020204" pitchFamily="34" charset="0"/>
              <a:buChar char="•"/>
            </a:pPr>
            <a:r>
              <a:rPr lang="fr-FR" sz="1153" dirty="0">
                <a:solidFill>
                  <a:srgbClr val="000000"/>
                </a:solidFill>
              </a:rPr>
              <a:t>Equipements</a:t>
            </a:r>
          </a:p>
          <a:p>
            <a:pPr marL="174930" indent="-174930" defTabSz="932863">
              <a:buClr>
                <a:srgbClr val="005E00"/>
              </a:buClr>
              <a:buSzPct val="122000"/>
              <a:buFont typeface="Arial" panose="020B0604020202020204" pitchFamily="34" charset="0"/>
              <a:buChar char="•"/>
            </a:pPr>
            <a:endParaRPr lang="fr-FR" sz="1153" dirty="0">
              <a:solidFill>
                <a:srgbClr val="000000"/>
              </a:solidFill>
            </a:endParaRPr>
          </a:p>
          <a:p>
            <a:pPr marL="174930" indent="-174930" defTabSz="932863">
              <a:buClr>
                <a:srgbClr val="005E00"/>
              </a:buClr>
              <a:buSzPct val="122000"/>
              <a:buFont typeface="Arial" panose="020B0604020202020204" pitchFamily="34" charset="0"/>
              <a:buChar char="•"/>
            </a:pPr>
            <a:endParaRPr lang="fr-FR" sz="1153" dirty="0">
              <a:solidFill>
                <a:srgbClr val="000000"/>
              </a:solidFill>
            </a:endParaRPr>
          </a:p>
          <a:p>
            <a:pPr defTabSz="932863">
              <a:buClr>
                <a:srgbClr val="005E00"/>
              </a:buClr>
              <a:buSzPct val="122000"/>
            </a:pPr>
            <a:endParaRPr lang="fr-FR" sz="1837" dirty="0">
              <a:solidFill>
                <a:srgbClr val="000000"/>
              </a:solidFill>
            </a:endParaRPr>
          </a:p>
        </p:txBody>
      </p:sp>
      <p:sp>
        <p:nvSpPr>
          <p:cNvPr id="60" name="Shape 2253"/>
          <p:cNvSpPr txBox="1"/>
          <p:nvPr/>
        </p:nvSpPr>
        <p:spPr>
          <a:xfrm>
            <a:off x="3240877" y="3622942"/>
            <a:ext cx="6260815" cy="836857"/>
          </a:xfrm>
          <a:prstGeom prst="rect">
            <a:avLst/>
          </a:prstGeom>
          <a:noFill/>
          <a:ln>
            <a:noFill/>
          </a:ln>
        </p:spPr>
        <p:txBody>
          <a:bodyPr wrap="square" lIns="0" tIns="0" rIns="0" bIns="0" anchor="t" anchorCtr="0">
            <a:noAutofit/>
          </a:bodyPr>
          <a:lstStyle/>
          <a:p>
            <a:pPr marL="174930" lvl="1" indent="-174930">
              <a:spcAft>
                <a:spcPts val="306"/>
              </a:spcAft>
              <a:buClr>
                <a:schemeClr val="accent1"/>
              </a:buClr>
              <a:buSzPct val="122500"/>
              <a:buFont typeface="Arial" panose="020B0604020202020204" pitchFamily="34" charset="0"/>
              <a:buChar char="•"/>
            </a:pPr>
            <a:r>
              <a:rPr lang="fr-FR" sz="1153" dirty="0"/>
              <a:t>Demande croissante liée à la démographie et couverture sanitaire insuffisante </a:t>
            </a:r>
          </a:p>
          <a:p>
            <a:pPr marL="174930" lvl="1" indent="-174930">
              <a:spcAft>
                <a:spcPts val="306"/>
              </a:spcAft>
              <a:buClr>
                <a:schemeClr val="accent1"/>
              </a:buClr>
              <a:buSzPct val="122500"/>
              <a:buFont typeface="Arial" panose="020B0604020202020204" pitchFamily="34" charset="0"/>
              <a:buChar char="•"/>
            </a:pPr>
            <a:r>
              <a:rPr lang="fr-FR" sz="1153" dirty="0"/>
              <a:t>Volonté d’atteindre une couverture universelle exprimée dans la feuille de route du Togo</a:t>
            </a:r>
          </a:p>
          <a:p>
            <a:pPr marL="174930" lvl="1" indent="-174930">
              <a:spcAft>
                <a:spcPts val="306"/>
              </a:spcAft>
              <a:buClr>
                <a:schemeClr val="accent1"/>
              </a:buClr>
              <a:buSzPct val="122500"/>
              <a:buFont typeface="Arial" panose="020B0604020202020204" pitchFamily="34" charset="0"/>
              <a:buChar char="•"/>
            </a:pPr>
            <a:r>
              <a:rPr lang="fr-FR" sz="1153" dirty="0"/>
              <a:t>10% de bénéfice annuel par USP et délai de récupération d’investissement  5 ans</a:t>
            </a:r>
          </a:p>
          <a:p>
            <a:pPr marL="174930" lvl="1" indent="-174930">
              <a:spcAft>
                <a:spcPts val="306"/>
              </a:spcAft>
              <a:buClr>
                <a:schemeClr val="accent1"/>
              </a:buClr>
              <a:buSzPct val="122500"/>
              <a:buFont typeface="Arial" panose="020B0604020202020204" pitchFamily="34" charset="0"/>
              <a:buChar char="•"/>
            </a:pPr>
            <a:r>
              <a:rPr lang="fr-FR" sz="1200" dirty="0"/>
              <a:t>Leasing d’équipements médicaux</a:t>
            </a:r>
            <a:endParaRPr lang="fr-FR" sz="1153" dirty="0"/>
          </a:p>
        </p:txBody>
      </p:sp>
      <p:sp>
        <p:nvSpPr>
          <p:cNvPr id="61" name="Shape 2253"/>
          <p:cNvSpPr txBox="1"/>
          <p:nvPr/>
        </p:nvSpPr>
        <p:spPr>
          <a:xfrm>
            <a:off x="3233688" y="4675513"/>
            <a:ext cx="6260815" cy="763532"/>
          </a:xfrm>
          <a:prstGeom prst="rect">
            <a:avLst/>
          </a:prstGeom>
          <a:noFill/>
          <a:ln>
            <a:noFill/>
          </a:ln>
        </p:spPr>
        <p:txBody>
          <a:bodyPr wrap="square" lIns="0" tIns="0" rIns="0" bIns="0" numCol="1" anchor="t" anchorCtr="0">
            <a:noAutofit/>
          </a:bodyPr>
          <a:lstStyle/>
          <a:p>
            <a:pPr marL="171450" lvl="1" indent="-171450">
              <a:spcAft>
                <a:spcPts val="306"/>
              </a:spcAft>
              <a:buClr>
                <a:srgbClr val="236800"/>
              </a:buClr>
              <a:buSzPct val="122500"/>
              <a:buFont typeface="Arial" panose="020B0604020202020204" pitchFamily="34" charset="0"/>
              <a:buChar char="•"/>
            </a:pPr>
            <a:r>
              <a:rPr lang="fr-FR" sz="1153" dirty="0"/>
              <a:t>PPP (Partenariat Public-Privé) à payement public </a:t>
            </a:r>
          </a:p>
          <a:p>
            <a:pPr marL="171450" lvl="1" indent="-171450">
              <a:spcAft>
                <a:spcPts val="306"/>
              </a:spcAft>
              <a:buClr>
                <a:srgbClr val="236800"/>
              </a:buClr>
              <a:buSzPct val="122500"/>
              <a:buFont typeface="Arial" panose="020B0604020202020204" pitchFamily="34" charset="0"/>
              <a:buChar char="•"/>
            </a:pPr>
            <a:r>
              <a:rPr lang="fr-FR" sz="1153" dirty="0"/>
              <a:t>Contrats de leasing / location-vente d’équipements </a:t>
            </a:r>
          </a:p>
        </p:txBody>
      </p:sp>
      <p:grpSp>
        <p:nvGrpSpPr>
          <p:cNvPr id="65" name="Shape 2300">
            <a:extLst>
              <a:ext uri="{FF2B5EF4-FFF2-40B4-BE49-F238E27FC236}">
                <a16:creationId xmlns:a16="http://schemas.microsoft.com/office/drawing/2014/main" id="{9E0B91E6-A723-4E00-B509-4FAD7302E64C}"/>
              </a:ext>
            </a:extLst>
          </p:cNvPr>
          <p:cNvGrpSpPr/>
          <p:nvPr/>
        </p:nvGrpSpPr>
        <p:grpSpPr>
          <a:xfrm>
            <a:off x="1588929" y="2499668"/>
            <a:ext cx="253724" cy="288562"/>
            <a:chOff x="1839913" y="5276850"/>
            <a:chExt cx="693736" cy="788987"/>
          </a:xfrm>
          <a:solidFill>
            <a:schemeClr val="accent1"/>
          </a:solidFill>
        </p:grpSpPr>
        <p:sp>
          <p:nvSpPr>
            <p:cNvPr id="68" name="Shape 2301">
              <a:extLst>
                <a:ext uri="{FF2B5EF4-FFF2-40B4-BE49-F238E27FC236}">
                  <a16:creationId xmlns:a16="http://schemas.microsoft.com/office/drawing/2014/main" id="{C02219D6-63E7-41FB-8C54-F48ED1141912}"/>
                </a:ext>
              </a:extLst>
            </p:cNvPr>
            <p:cNvSpPr/>
            <p:nvPr/>
          </p:nvSpPr>
          <p:spPr>
            <a:xfrm>
              <a:off x="1897063" y="5276850"/>
              <a:ext cx="166686" cy="192088"/>
            </a:xfrm>
            <a:custGeom>
              <a:avLst/>
              <a:gdLst/>
              <a:ahLst/>
              <a:cxnLst/>
              <a:rect l="0" t="0" r="0" b="0"/>
              <a:pathLst>
                <a:path w="120000" h="120000" extrusionOk="0">
                  <a:moveTo>
                    <a:pt x="60000" y="120000"/>
                  </a:moveTo>
                  <a:cubicBezTo>
                    <a:pt x="93818" y="119685"/>
                    <a:pt x="120000" y="85354"/>
                    <a:pt x="120000" y="55748"/>
                  </a:cubicBezTo>
                  <a:cubicBezTo>
                    <a:pt x="120000" y="25826"/>
                    <a:pt x="93090" y="629"/>
                    <a:pt x="60000" y="0"/>
                  </a:cubicBezTo>
                  <a:cubicBezTo>
                    <a:pt x="26909" y="629"/>
                    <a:pt x="0" y="26141"/>
                    <a:pt x="0" y="55748"/>
                  </a:cubicBezTo>
                  <a:cubicBezTo>
                    <a:pt x="0" y="85354"/>
                    <a:pt x="26545" y="119685"/>
                    <a:pt x="60000" y="120000"/>
                  </a:cubicBezTo>
                  <a:close/>
                </a:path>
              </a:pathLst>
            </a:custGeom>
            <a:grpFill/>
            <a:ln>
              <a:noFill/>
            </a:ln>
          </p:spPr>
          <p:txBody>
            <a:bodyPr wrap="square" lIns="91410" tIns="45704" rIns="91410" bIns="45704" anchor="t" anchorCtr="0">
              <a:noAutofit/>
            </a:bodyPr>
            <a:lstStyle/>
            <a:p>
              <a:pPr defTabSz="932863"/>
              <a:endParaRPr sz="1600" dirty="0">
                <a:solidFill>
                  <a:srgbClr val="000000"/>
                </a:solidFill>
                <a:latin typeface="Arial"/>
                <a:ea typeface="Arial"/>
                <a:cs typeface="Arial"/>
                <a:sym typeface="Arial"/>
              </a:endParaRPr>
            </a:p>
          </p:txBody>
        </p:sp>
        <p:sp>
          <p:nvSpPr>
            <p:cNvPr id="69" name="Shape 2302">
              <a:extLst>
                <a:ext uri="{FF2B5EF4-FFF2-40B4-BE49-F238E27FC236}">
                  <a16:creationId xmlns:a16="http://schemas.microsoft.com/office/drawing/2014/main" id="{2A18D865-3B1E-44B2-9B14-D94E676363A2}"/>
                </a:ext>
              </a:extLst>
            </p:cNvPr>
            <p:cNvSpPr/>
            <p:nvPr/>
          </p:nvSpPr>
          <p:spPr>
            <a:xfrm>
              <a:off x="1965325" y="5483225"/>
              <a:ext cx="30161" cy="19049"/>
            </a:xfrm>
            <a:custGeom>
              <a:avLst/>
              <a:gdLst/>
              <a:ahLst/>
              <a:cxnLst/>
              <a:rect l="0" t="0" r="0" b="0"/>
              <a:pathLst>
                <a:path w="120000" h="120000" extrusionOk="0">
                  <a:moveTo>
                    <a:pt x="104516" y="3157"/>
                  </a:moveTo>
                  <a:cubicBezTo>
                    <a:pt x="73548" y="0"/>
                    <a:pt x="44516" y="0"/>
                    <a:pt x="13548" y="3157"/>
                  </a:cubicBezTo>
                  <a:cubicBezTo>
                    <a:pt x="9677" y="3157"/>
                    <a:pt x="5806" y="6315"/>
                    <a:pt x="5806" y="12631"/>
                  </a:cubicBezTo>
                  <a:cubicBezTo>
                    <a:pt x="3870" y="18947"/>
                    <a:pt x="1935" y="25263"/>
                    <a:pt x="0" y="31578"/>
                  </a:cubicBezTo>
                  <a:cubicBezTo>
                    <a:pt x="0" y="34736"/>
                    <a:pt x="0" y="41052"/>
                    <a:pt x="0" y="44210"/>
                  </a:cubicBezTo>
                  <a:cubicBezTo>
                    <a:pt x="7741" y="69473"/>
                    <a:pt x="13548" y="91578"/>
                    <a:pt x="21290" y="113684"/>
                  </a:cubicBezTo>
                  <a:cubicBezTo>
                    <a:pt x="21290" y="120000"/>
                    <a:pt x="23225" y="120000"/>
                    <a:pt x="27096" y="120000"/>
                  </a:cubicBezTo>
                  <a:cubicBezTo>
                    <a:pt x="36774" y="120000"/>
                    <a:pt x="48387" y="120000"/>
                    <a:pt x="58064" y="120000"/>
                  </a:cubicBezTo>
                  <a:cubicBezTo>
                    <a:pt x="69677" y="120000"/>
                    <a:pt x="79354" y="120000"/>
                    <a:pt x="90967" y="120000"/>
                  </a:cubicBezTo>
                  <a:cubicBezTo>
                    <a:pt x="94838" y="120000"/>
                    <a:pt x="94838" y="120000"/>
                    <a:pt x="96774" y="113684"/>
                  </a:cubicBezTo>
                  <a:cubicBezTo>
                    <a:pt x="102580" y="97894"/>
                    <a:pt x="106451" y="78947"/>
                    <a:pt x="112258" y="63157"/>
                  </a:cubicBezTo>
                  <a:cubicBezTo>
                    <a:pt x="118064" y="47368"/>
                    <a:pt x="120000" y="31578"/>
                    <a:pt x="112258" y="12631"/>
                  </a:cubicBezTo>
                  <a:cubicBezTo>
                    <a:pt x="110322" y="6315"/>
                    <a:pt x="108387" y="3157"/>
                    <a:pt x="104516" y="3157"/>
                  </a:cubicBezTo>
                  <a:close/>
                </a:path>
              </a:pathLst>
            </a:custGeom>
            <a:grpFill/>
            <a:ln>
              <a:noFill/>
            </a:ln>
          </p:spPr>
          <p:txBody>
            <a:bodyPr wrap="square" lIns="91410" tIns="45704" rIns="91410" bIns="45704" anchor="t" anchorCtr="0">
              <a:noAutofit/>
            </a:bodyPr>
            <a:lstStyle/>
            <a:p>
              <a:pPr defTabSz="932863"/>
              <a:endParaRPr sz="1600" dirty="0">
                <a:solidFill>
                  <a:srgbClr val="000000"/>
                </a:solidFill>
                <a:latin typeface="Arial"/>
                <a:ea typeface="Arial"/>
                <a:cs typeface="Arial"/>
                <a:sym typeface="Arial"/>
              </a:endParaRPr>
            </a:p>
          </p:txBody>
        </p:sp>
        <p:sp>
          <p:nvSpPr>
            <p:cNvPr id="70" name="Shape 2303">
              <a:extLst>
                <a:ext uri="{FF2B5EF4-FFF2-40B4-BE49-F238E27FC236}">
                  <a16:creationId xmlns:a16="http://schemas.microsoft.com/office/drawing/2014/main" id="{84A25411-F685-4A8B-A5D8-6C9FBAADFBFB}"/>
                </a:ext>
              </a:extLst>
            </p:cNvPr>
            <p:cNvSpPr/>
            <p:nvPr/>
          </p:nvSpPr>
          <p:spPr>
            <a:xfrm>
              <a:off x="1839913" y="5483225"/>
              <a:ext cx="473075" cy="582612"/>
            </a:xfrm>
            <a:custGeom>
              <a:avLst/>
              <a:gdLst/>
              <a:ahLst/>
              <a:cxnLst/>
              <a:rect l="0" t="0" r="0" b="0"/>
              <a:pathLst>
                <a:path w="120000" h="120000" extrusionOk="0">
                  <a:moveTo>
                    <a:pt x="59235" y="14495"/>
                  </a:moveTo>
                  <a:cubicBezTo>
                    <a:pt x="111082" y="14495"/>
                    <a:pt x="111082" y="14495"/>
                    <a:pt x="111082" y="14495"/>
                  </a:cubicBezTo>
                  <a:cubicBezTo>
                    <a:pt x="116050" y="14495"/>
                    <a:pt x="120000" y="11182"/>
                    <a:pt x="120000" y="7247"/>
                  </a:cubicBezTo>
                  <a:cubicBezTo>
                    <a:pt x="120000" y="3313"/>
                    <a:pt x="116050" y="0"/>
                    <a:pt x="111082" y="0"/>
                  </a:cubicBezTo>
                  <a:cubicBezTo>
                    <a:pt x="58980" y="0"/>
                    <a:pt x="58980" y="0"/>
                    <a:pt x="58980" y="0"/>
                  </a:cubicBezTo>
                  <a:cubicBezTo>
                    <a:pt x="58980" y="0"/>
                    <a:pt x="58980" y="0"/>
                    <a:pt x="58980" y="0"/>
                  </a:cubicBezTo>
                  <a:cubicBezTo>
                    <a:pt x="47770" y="0"/>
                    <a:pt x="47770" y="0"/>
                    <a:pt x="47770" y="0"/>
                  </a:cubicBezTo>
                  <a:cubicBezTo>
                    <a:pt x="40000" y="12424"/>
                    <a:pt x="40000" y="12424"/>
                    <a:pt x="40000" y="12424"/>
                  </a:cubicBezTo>
                  <a:cubicBezTo>
                    <a:pt x="39617" y="11389"/>
                    <a:pt x="39363" y="10353"/>
                    <a:pt x="39108" y="9318"/>
                  </a:cubicBezTo>
                  <a:cubicBezTo>
                    <a:pt x="38726" y="7868"/>
                    <a:pt x="38343" y="6315"/>
                    <a:pt x="37834" y="4866"/>
                  </a:cubicBezTo>
                  <a:cubicBezTo>
                    <a:pt x="36433" y="4866"/>
                    <a:pt x="34904" y="4866"/>
                    <a:pt x="33503" y="4866"/>
                  </a:cubicBezTo>
                  <a:cubicBezTo>
                    <a:pt x="33248" y="4866"/>
                    <a:pt x="33248" y="4969"/>
                    <a:pt x="33248" y="5073"/>
                  </a:cubicBezTo>
                  <a:cubicBezTo>
                    <a:pt x="32611" y="7247"/>
                    <a:pt x="32101" y="9421"/>
                    <a:pt x="31464" y="11596"/>
                  </a:cubicBezTo>
                  <a:cubicBezTo>
                    <a:pt x="31464" y="11803"/>
                    <a:pt x="31337" y="12113"/>
                    <a:pt x="31337" y="12320"/>
                  </a:cubicBezTo>
                  <a:cubicBezTo>
                    <a:pt x="23439" y="0"/>
                    <a:pt x="23439" y="0"/>
                    <a:pt x="23439" y="0"/>
                  </a:cubicBezTo>
                  <a:cubicBezTo>
                    <a:pt x="12229" y="0"/>
                    <a:pt x="12229" y="0"/>
                    <a:pt x="12229" y="0"/>
                  </a:cubicBezTo>
                  <a:cubicBezTo>
                    <a:pt x="5477" y="0"/>
                    <a:pt x="0" y="4762"/>
                    <a:pt x="0" y="10560"/>
                  </a:cubicBezTo>
                  <a:cubicBezTo>
                    <a:pt x="0" y="50215"/>
                    <a:pt x="0" y="50215"/>
                    <a:pt x="0" y="50215"/>
                  </a:cubicBezTo>
                  <a:cubicBezTo>
                    <a:pt x="0" y="55703"/>
                    <a:pt x="4840" y="60155"/>
                    <a:pt x="11210" y="60569"/>
                  </a:cubicBezTo>
                  <a:cubicBezTo>
                    <a:pt x="12993" y="76617"/>
                    <a:pt x="14649" y="92769"/>
                    <a:pt x="16433" y="109128"/>
                  </a:cubicBezTo>
                  <a:cubicBezTo>
                    <a:pt x="17197" y="114823"/>
                    <a:pt x="21656" y="119689"/>
                    <a:pt x="26751" y="119896"/>
                  </a:cubicBezTo>
                  <a:cubicBezTo>
                    <a:pt x="32611" y="120000"/>
                    <a:pt x="38598" y="120000"/>
                    <a:pt x="44585" y="119896"/>
                  </a:cubicBezTo>
                  <a:cubicBezTo>
                    <a:pt x="49554" y="119689"/>
                    <a:pt x="54140" y="114823"/>
                    <a:pt x="54777" y="109128"/>
                  </a:cubicBezTo>
                  <a:cubicBezTo>
                    <a:pt x="56305" y="95461"/>
                    <a:pt x="57707" y="81898"/>
                    <a:pt x="59235" y="68438"/>
                  </a:cubicBezTo>
                  <a:cubicBezTo>
                    <a:pt x="59235" y="68438"/>
                    <a:pt x="59235" y="68438"/>
                    <a:pt x="59235" y="68438"/>
                  </a:cubicBezTo>
                  <a:lnTo>
                    <a:pt x="59235" y="14495"/>
                  </a:lnTo>
                  <a:close/>
                </a:path>
              </a:pathLst>
            </a:custGeom>
            <a:grpFill/>
            <a:ln>
              <a:noFill/>
            </a:ln>
          </p:spPr>
          <p:txBody>
            <a:bodyPr wrap="square" lIns="91410" tIns="45704" rIns="91410" bIns="45704" anchor="t" anchorCtr="0">
              <a:noAutofit/>
            </a:bodyPr>
            <a:lstStyle/>
            <a:p>
              <a:pPr defTabSz="932863"/>
              <a:endParaRPr sz="1600" dirty="0">
                <a:solidFill>
                  <a:srgbClr val="000000"/>
                </a:solidFill>
                <a:latin typeface="Arial"/>
                <a:ea typeface="Arial"/>
                <a:cs typeface="Arial"/>
                <a:sym typeface="Arial"/>
              </a:endParaRPr>
            </a:p>
          </p:txBody>
        </p:sp>
        <p:sp>
          <p:nvSpPr>
            <p:cNvPr id="71" name="Shape 2304">
              <a:extLst>
                <a:ext uri="{FF2B5EF4-FFF2-40B4-BE49-F238E27FC236}">
                  <a16:creationId xmlns:a16="http://schemas.microsoft.com/office/drawing/2014/main" id="{69D599DE-86A9-4E36-B0D7-CC58B19ED2E7}"/>
                </a:ext>
              </a:extLst>
            </p:cNvPr>
            <p:cNvSpPr/>
            <p:nvPr/>
          </p:nvSpPr>
          <p:spPr>
            <a:xfrm>
              <a:off x="2135188" y="5921375"/>
              <a:ext cx="282574" cy="144462"/>
            </a:xfrm>
            <a:custGeom>
              <a:avLst/>
              <a:gdLst/>
              <a:ahLst/>
              <a:cxnLst/>
              <a:rect l="0" t="0" r="0" b="0"/>
              <a:pathLst>
                <a:path w="120000" h="120000" extrusionOk="0">
                  <a:moveTo>
                    <a:pt x="72682" y="0"/>
                  </a:moveTo>
                  <a:cubicBezTo>
                    <a:pt x="47317" y="0"/>
                    <a:pt x="47317" y="0"/>
                    <a:pt x="47317" y="0"/>
                  </a:cubicBezTo>
                  <a:cubicBezTo>
                    <a:pt x="3623" y="88333"/>
                    <a:pt x="3623" y="88333"/>
                    <a:pt x="3623" y="88333"/>
                  </a:cubicBezTo>
                  <a:cubicBezTo>
                    <a:pt x="0" y="95416"/>
                    <a:pt x="0" y="107083"/>
                    <a:pt x="3623" y="114583"/>
                  </a:cubicBezTo>
                  <a:cubicBezTo>
                    <a:pt x="5541" y="117916"/>
                    <a:pt x="7886" y="120000"/>
                    <a:pt x="10017" y="120000"/>
                  </a:cubicBezTo>
                  <a:cubicBezTo>
                    <a:pt x="12362" y="120000"/>
                    <a:pt x="14706" y="117916"/>
                    <a:pt x="16625" y="114583"/>
                  </a:cubicBezTo>
                  <a:cubicBezTo>
                    <a:pt x="60106" y="26250"/>
                    <a:pt x="60106" y="26250"/>
                    <a:pt x="60106" y="26250"/>
                  </a:cubicBezTo>
                  <a:cubicBezTo>
                    <a:pt x="103587" y="114583"/>
                    <a:pt x="103587" y="114583"/>
                    <a:pt x="103587" y="114583"/>
                  </a:cubicBezTo>
                  <a:cubicBezTo>
                    <a:pt x="105293" y="117916"/>
                    <a:pt x="107637" y="120000"/>
                    <a:pt x="109982" y="120000"/>
                  </a:cubicBezTo>
                  <a:cubicBezTo>
                    <a:pt x="112326" y="120000"/>
                    <a:pt x="114671" y="117916"/>
                    <a:pt x="116376" y="114583"/>
                  </a:cubicBezTo>
                  <a:cubicBezTo>
                    <a:pt x="120000" y="107083"/>
                    <a:pt x="120000" y="95416"/>
                    <a:pt x="116376" y="88333"/>
                  </a:cubicBezTo>
                  <a:lnTo>
                    <a:pt x="72682" y="0"/>
                  </a:lnTo>
                  <a:close/>
                </a:path>
              </a:pathLst>
            </a:custGeom>
            <a:grpFill/>
            <a:ln>
              <a:noFill/>
            </a:ln>
          </p:spPr>
          <p:txBody>
            <a:bodyPr wrap="square" lIns="91410" tIns="45704" rIns="91410" bIns="45704" anchor="t" anchorCtr="0">
              <a:noAutofit/>
            </a:bodyPr>
            <a:lstStyle/>
            <a:p>
              <a:pPr defTabSz="932863"/>
              <a:endParaRPr sz="1600" dirty="0">
                <a:solidFill>
                  <a:srgbClr val="000000"/>
                </a:solidFill>
                <a:latin typeface="Arial"/>
                <a:ea typeface="Arial"/>
                <a:cs typeface="Arial"/>
                <a:sym typeface="Arial"/>
              </a:endParaRPr>
            </a:p>
          </p:txBody>
        </p:sp>
        <p:sp>
          <p:nvSpPr>
            <p:cNvPr id="72" name="Shape 2305">
              <a:extLst>
                <a:ext uri="{FF2B5EF4-FFF2-40B4-BE49-F238E27FC236}">
                  <a16:creationId xmlns:a16="http://schemas.microsoft.com/office/drawing/2014/main" id="{F4BAE191-290C-42F5-8531-556E328EC965}"/>
                </a:ext>
              </a:extLst>
            </p:cNvPr>
            <p:cNvSpPr/>
            <p:nvPr/>
          </p:nvSpPr>
          <p:spPr>
            <a:xfrm>
              <a:off x="2092325" y="5278437"/>
              <a:ext cx="441324" cy="614363"/>
            </a:xfrm>
            <a:custGeom>
              <a:avLst/>
              <a:gdLst/>
              <a:ahLst/>
              <a:cxnLst/>
              <a:rect l="0" t="0" r="0" b="0"/>
              <a:pathLst>
                <a:path w="120000" h="120000" extrusionOk="0">
                  <a:moveTo>
                    <a:pt x="103071" y="10622"/>
                  </a:moveTo>
                  <a:cubicBezTo>
                    <a:pt x="72491" y="10622"/>
                    <a:pt x="72491" y="10622"/>
                    <a:pt x="72491" y="10622"/>
                  </a:cubicBezTo>
                  <a:cubicBezTo>
                    <a:pt x="71262" y="4622"/>
                    <a:pt x="64163" y="0"/>
                    <a:pt x="55563" y="0"/>
                  </a:cubicBezTo>
                  <a:cubicBezTo>
                    <a:pt x="44232" y="0"/>
                    <a:pt x="44232" y="0"/>
                    <a:pt x="44232" y="0"/>
                  </a:cubicBezTo>
                  <a:cubicBezTo>
                    <a:pt x="35631" y="0"/>
                    <a:pt x="28532" y="4622"/>
                    <a:pt x="27440" y="10622"/>
                  </a:cubicBezTo>
                  <a:cubicBezTo>
                    <a:pt x="0" y="10622"/>
                    <a:pt x="0" y="10622"/>
                    <a:pt x="0" y="10622"/>
                  </a:cubicBezTo>
                  <a:cubicBezTo>
                    <a:pt x="682" y="12688"/>
                    <a:pt x="1228" y="14852"/>
                    <a:pt x="1228" y="17114"/>
                  </a:cubicBezTo>
                  <a:cubicBezTo>
                    <a:pt x="1228" y="17704"/>
                    <a:pt x="1092" y="18196"/>
                    <a:pt x="1092" y="18786"/>
                  </a:cubicBezTo>
                  <a:cubicBezTo>
                    <a:pt x="34402" y="18786"/>
                    <a:pt x="34402" y="18786"/>
                    <a:pt x="34402" y="18786"/>
                  </a:cubicBezTo>
                  <a:cubicBezTo>
                    <a:pt x="38907" y="18786"/>
                    <a:pt x="38907" y="18786"/>
                    <a:pt x="38907" y="18786"/>
                  </a:cubicBezTo>
                  <a:cubicBezTo>
                    <a:pt x="60887" y="18786"/>
                    <a:pt x="60887" y="18786"/>
                    <a:pt x="60887" y="18786"/>
                  </a:cubicBezTo>
                  <a:cubicBezTo>
                    <a:pt x="66894" y="18786"/>
                    <a:pt x="66894" y="18786"/>
                    <a:pt x="66894" y="18786"/>
                  </a:cubicBezTo>
                  <a:cubicBezTo>
                    <a:pt x="103071" y="18786"/>
                    <a:pt x="103071" y="18786"/>
                    <a:pt x="103071" y="18786"/>
                  </a:cubicBezTo>
                  <a:cubicBezTo>
                    <a:pt x="106211" y="18786"/>
                    <a:pt x="108668" y="20852"/>
                    <a:pt x="108668" y="23409"/>
                  </a:cubicBezTo>
                  <a:cubicBezTo>
                    <a:pt x="108668" y="107213"/>
                    <a:pt x="108668" y="107213"/>
                    <a:pt x="108668" y="107213"/>
                  </a:cubicBezTo>
                  <a:cubicBezTo>
                    <a:pt x="108668" y="109770"/>
                    <a:pt x="106211" y="111836"/>
                    <a:pt x="103071" y="111836"/>
                  </a:cubicBezTo>
                  <a:cubicBezTo>
                    <a:pt x="3139" y="111836"/>
                    <a:pt x="3139" y="111836"/>
                    <a:pt x="3139" y="111836"/>
                  </a:cubicBezTo>
                  <a:cubicBezTo>
                    <a:pt x="2866" y="114590"/>
                    <a:pt x="2457" y="117344"/>
                    <a:pt x="2184" y="120000"/>
                  </a:cubicBezTo>
                  <a:cubicBezTo>
                    <a:pt x="103071" y="120000"/>
                    <a:pt x="103071" y="120000"/>
                    <a:pt x="103071" y="120000"/>
                  </a:cubicBezTo>
                  <a:cubicBezTo>
                    <a:pt x="112491" y="120000"/>
                    <a:pt x="120000" y="114295"/>
                    <a:pt x="120000" y="107213"/>
                  </a:cubicBezTo>
                  <a:cubicBezTo>
                    <a:pt x="120000" y="23409"/>
                    <a:pt x="120000" y="23409"/>
                    <a:pt x="120000" y="23409"/>
                  </a:cubicBezTo>
                  <a:cubicBezTo>
                    <a:pt x="120000" y="16327"/>
                    <a:pt x="112491" y="10622"/>
                    <a:pt x="103071" y="10622"/>
                  </a:cubicBezTo>
                  <a:close/>
                </a:path>
              </a:pathLst>
            </a:custGeom>
            <a:grpFill/>
            <a:ln>
              <a:noFill/>
            </a:ln>
          </p:spPr>
          <p:txBody>
            <a:bodyPr wrap="square" lIns="91410" tIns="45704" rIns="91410" bIns="45704" anchor="t" anchorCtr="0">
              <a:noAutofit/>
            </a:bodyPr>
            <a:lstStyle/>
            <a:p>
              <a:pPr defTabSz="932863"/>
              <a:endParaRPr sz="1600" dirty="0">
                <a:solidFill>
                  <a:srgbClr val="000000"/>
                </a:solidFill>
                <a:latin typeface="Arial"/>
                <a:ea typeface="Arial"/>
                <a:cs typeface="Arial"/>
                <a:sym typeface="Arial"/>
              </a:endParaRPr>
            </a:p>
          </p:txBody>
        </p:sp>
      </p:grpSp>
      <p:pic>
        <p:nvPicPr>
          <p:cNvPr id="98" name="Picture 79" descr="A close up of a logo&#10;&#10;Description generated with very high confidence">
            <a:extLst>
              <a:ext uri="{FF2B5EF4-FFF2-40B4-BE49-F238E27FC236}">
                <a16:creationId xmlns:a16="http://schemas.microsoft.com/office/drawing/2014/main" id="{12B79ABC-661B-49DB-B7B5-8AF5464B40F6}"/>
              </a:ext>
            </a:extLst>
          </p:cNvPr>
          <p:cNvPicPr>
            <a:picLocks noChangeAspect="1"/>
          </p:cNvPicPr>
          <p:nvPr/>
        </p:nvPicPr>
        <p:blipFill rotWithShape="1">
          <a:blip r:embed="rId2" cstate="print">
            <a:duotone>
              <a:schemeClr val="accent1">
                <a:shade val="45000"/>
                <a:satMod val="135000"/>
              </a:schemeClr>
              <a:prstClr val="white"/>
            </a:duotone>
            <a:extLst>
              <a:ext uri="{28A0092B-C50C-407E-A947-70E740481C1C}">
                <a14:useLocalDpi xmlns:a14="http://schemas.microsoft.com/office/drawing/2010/main" val="0"/>
              </a:ext>
            </a:extLst>
          </a:blip>
          <a:srcRect l="7899" t="14124" r="8944" b="27484"/>
          <a:stretch/>
        </p:blipFill>
        <p:spPr>
          <a:xfrm>
            <a:off x="1553672" y="4832362"/>
            <a:ext cx="427501" cy="300190"/>
          </a:xfrm>
          <a:prstGeom prst="rect">
            <a:avLst/>
          </a:prstGeom>
        </p:spPr>
      </p:pic>
      <p:sp>
        <p:nvSpPr>
          <p:cNvPr id="40" name="Titre 23">
            <a:extLst>
              <a:ext uri="{FF2B5EF4-FFF2-40B4-BE49-F238E27FC236}">
                <a16:creationId xmlns:a16="http://schemas.microsoft.com/office/drawing/2014/main" id="{95BA5E4A-3BB6-497D-BCA5-51A37862FE12}"/>
              </a:ext>
            </a:extLst>
          </p:cNvPr>
          <p:cNvSpPr txBox="1">
            <a:spLocks/>
          </p:cNvSpPr>
          <p:nvPr/>
        </p:nvSpPr>
        <p:spPr>
          <a:xfrm>
            <a:off x="1070628" y="165902"/>
            <a:ext cx="9621359" cy="542984"/>
          </a:xfrm>
          <a:prstGeom prst="rect">
            <a:avLst/>
          </a:prstGeom>
        </p:spPr>
        <p:txBody>
          <a:bodyPr/>
          <a:lstStyle>
            <a:lvl1pPr algn="l" defTabSz="895350" rtl="0" eaLnBrk="1" fontAlgn="base" hangingPunct="1">
              <a:spcBef>
                <a:spcPct val="0"/>
              </a:spcBef>
              <a:spcAft>
                <a:spcPct val="0"/>
              </a:spcAft>
              <a:tabLst>
                <a:tab pos="357188" algn="l"/>
              </a:tabLst>
              <a:defRPr sz="1900" b="1">
                <a:solidFill>
                  <a:schemeClr val="tx2"/>
                </a:solidFill>
                <a:latin typeface="+mj-lt"/>
                <a:ea typeface="+mj-ea"/>
                <a:cs typeface="+mj-cs"/>
              </a:defRPr>
            </a:lvl1pPr>
            <a:lvl2pPr algn="l" defTabSz="895350" rtl="0" eaLnBrk="1" fontAlgn="base" hangingPunct="1">
              <a:spcBef>
                <a:spcPct val="0"/>
              </a:spcBef>
              <a:spcAft>
                <a:spcPct val="0"/>
              </a:spcAft>
              <a:defRPr sz="1900" b="1">
                <a:solidFill>
                  <a:schemeClr val="tx2"/>
                </a:solidFill>
                <a:latin typeface="Arial" charset="0"/>
              </a:defRPr>
            </a:lvl2pPr>
            <a:lvl3pPr algn="l" defTabSz="895350" rtl="0" eaLnBrk="1" fontAlgn="base" hangingPunct="1">
              <a:spcBef>
                <a:spcPct val="0"/>
              </a:spcBef>
              <a:spcAft>
                <a:spcPct val="0"/>
              </a:spcAft>
              <a:defRPr sz="1900" b="1">
                <a:solidFill>
                  <a:schemeClr val="tx2"/>
                </a:solidFill>
                <a:latin typeface="Arial" charset="0"/>
              </a:defRPr>
            </a:lvl3pPr>
            <a:lvl4pPr algn="l" defTabSz="895350" rtl="0" eaLnBrk="1" fontAlgn="base" hangingPunct="1">
              <a:spcBef>
                <a:spcPct val="0"/>
              </a:spcBef>
              <a:spcAft>
                <a:spcPct val="0"/>
              </a:spcAft>
              <a:defRPr sz="1900" b="1">
                <a:solidFill>
                  <a:schemeClr val="tx2"/>
                </a:solidFill>
                <a:latin typeface="Arial" charset="0"/>
              </a:defRPr>
            </a:lvl4pPr>
            <a:lvl5pPr algn="l" defTabSz="895350" rtl="0" eaLnBrk="1" fontAlgn="base" hangingPunct="1">
              <a:spcBef>
                <a:spcPct val="0"/>
              </a:spcBef>
              <a:spcAft>
                <a:spcPct val="0"/>
              </a:spcAft>
              <a:defRPr sz="1900" b="1">
                <a:solidFill>
                  <a:schemeClr val="tx2"/>
                </a:solidFill>
                <a:latin typeface="Arial" charset="0"/>
              </a:defRPr>
            </a:lvl5pPr>
            <a:lvl6pPr marL="457200" algn="l" defTabSz="895350" rtl="0" eaLnBrk="1" fontAlgn="base" hangingPunct="1">
              <a:spcBef>
                <a:spcPct val="0"/>
              </a:spcBef>
              <a:spcAft>
                <a:spcPct val="0"/>
              </a:spcAft>
              <a:defRPr sz="1900" b="1">
                <a:solidFill>
                  <a:schemeClr val="tx2"/>
                </a:solidFill>
                <a:latin typeface="Arial" charset="0"/>
              </a:defRPr>
            </a:lvl6pPr>
            <a:lvl7pPr marL="914400" algn="l" defTabSz="895350" rtl="0" eaLnBrk="1" fontAlgn="base" hangingPunct="1">
              <a:spcBef>
                <a:spcPct val="0"/>
              </a:spcBef>
              <a:spcAft>
                <a:spcPct val="0"/>
              </a:spcAft>
              <a:defRPr sz="1900" b="1">
                <a:solidFill>
                  <a:schemeClr val="tx2"/>
                </a:solidFill>
                <a:latin typeface="Arial" charset="0"/>
              </a:defRPr>
            </a:lvl7pPr>
            <a:lvl8pPr marL="1371600" algn="l" defTabSz="895350" rtl="0" eaLnBrk="1" fontAlgn="base" hangingPunct="1">
              <a:spcBef>
                <a:spcPct val="0"/>
              </a:spcBef>
              <a:spcAft>
                <a:spcPct val="0"/>
              </a:spcAft>
              <a:defRPr sz="1900" b="1">
                <a:solidFill>
                  <a:schemeClr val="tx2"/>
                </a:solidFill>
                <a:latin typeface="Arial" charset="0"/>
              </a:defRPr>
            </a:lvl8pPr>
            <a:lvl9pPr marL="1828800" algn="l" defTabSz="895350" rtl="0" eaLnBrk="1" fontAlgn="base" hangingPunct="1">
              <a:spcBef>
                <a:spcPct val="0"/>
              </a:spcBef>
              <a:spcAft>
                <a:spcPct val="0"/>
              </a:spcAft>
              <a:defRPr sz="1900" b="1">
                <a:solidFill>
                  <a:schemeClr val="tx2"/>
                </a:solidFill>
                <a:latin typeface="Arial" charset="0"/>
              </a:defRPr>
            </a:lvl9pPr>
          </a:lstStyle>
          <a:p>
            <a:pPr algn="ctr"/>
            <a:r>
              <a:rPr lang="fr-FR" sz="2000" dirty="0">
                <a:solidFill>
                  <a:srgbClr val="000000"/>
                </a:solidFill>
              </a:rPr>
              <a:t>Projet d’équipement des infrastructures sanitaires construites et réhabilitées </a:t>
            </a:r>
          </a:p>
        </p:txBody>
      </p:sp>
      <p:sp>
        <p:nvSpPr>
          <p:cNvPr id="39" name="Rectangle 38">
            <a:extLst>
              <a:ext uri="{FF2B5EF4-FFF2-40B4-BE49-F238E27FC236}">
                <a16:creationId xmlns:a16="http://schemas.microsoft.com/office/drawing/2014/main" id="{23FCC8E4-7155-4ECB-A517-2CC900A34664}"/>
              </a:ext>
            </a:extLst>
          </p:cNvPr>
          <p:cNvSpPr/>
          <p:nvPr/>
        </p:nvSpPr>
        <p:spPr>
          <a:xfrm>
            <a:off x="10910416" y="0"/>
            <a:ext cx="1281584" cy="437684"/>
          </a:xfrm>
          <a:prstGeom prst="rect">
            <a:avLst/>
          </a:prstGeom>
          <a:solidFill>
            <a:srgbClr val="005E00"/>
          </a:solidFill>
        </p:spPr>
        <p:txBody>
          <a:bodyPr wrap="square">
            <a:spAutoFit/>
          </a:bodyPr>
          <a:lstStyle/>
          <a:p>
            <a:pPr defTabSz="932863"/>
            <a:r>
              <a:rPr lang="fr-FR" sz="1122" b="1" dirty="0">
                <a:solidFill>
                  <a:srgbClr val="FFFFFF"/>
                </a:solidFill>
              </a:rPr>
              <a:t>FICHE PROJET</a:t>
            </a:r>
          </a:p>
          <a:p>
            <a:pPr algn="ctr" defTabSz="932863"/>
            <a:r>
              <a:rPr lang="fr-FR" sz="1122" b="1" dirty="0">
                <a:solidFill>
                  <a:srgbClr val="FFFFFF"/>
                </a:solidFill>
              </a:rPr>
              <a:t>MSHPCSUA </a:t>
            </a:r>
            <a:endParaRPr lang="en-GB" sz="1122" dirty="0">
              <a:solidFill>
                <a:srgbClr val="FFFFFF"/>
              </a:solidFill>
            </a:endParaRPr>
          </a:p>
        </p:txBody>
      </p:sp>
      <p:pic>
        <p:nvPicPr>
          <p:cNvPr id="4" name="Graphic 3" descr="Star with solid fill">
            <a:extLst>
              <a:ext uri="{FF2B5EF4-FFF2-40B4-BE49-F238E27FC236}">
                <a16:creationId xmlns:a16="http://schemas.microsoft.com/office/drawing/2014/main" id="{0704C949-A515-6196-E154-476AC44B3703}"/>
              </a:ext>
            </a:extLst>
          </p:cNvPr>
          <p:cNvPicPr>
            <a:picLocks noChangeAspect="1"/>
          </p:cNvPicPr>
          <p:nvPr/>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67975" y="239920"/>
            <a:ext cx="319616" cy="319616"/>
          </a:xfrm>
          <a:prstGeom prst="rect">
            <a:avLst/>
          </a:prstGeom>
        </p:spPr>
      </p:pic>
      <p:pic>
        <p:nvPicPr>
          <p:cNvPr id="5" name="Graphic 4" descr="Star with solid fill">
            <a:extLst>
              <a:ext uri="{FF2B5EF4-FFF2-40B4-BE49-F238E27FC236}">
                <a16:creationId xmlns:a16="http://schemas.microsoft.com/office/drawing/2014/main" id="{B4226F5A-B809-499A-93A2-5EE4D3DEB25E}"/>
              </a:ext>
            </a:extLst>
          </p:cNvPr>
          <p:cNvPicPr>
            <a:picLocks noChangeAspect="1"/>
          </p:cNvPicPr>
          <p:nvPr/>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67975" y="6471223"/>
            <a:ext cx="319616" cy="319616"/>
          </a:xfrm>
          <a:prstGeom prst="rect">
            <a:avLst/>
          </a:prstGeom>
        </p:spPr>
      </p:pic>
      <p:sp>
        <p:nvSpPr>
          <p:cNvPr id="6" name="TextBox 5">
            <a:extLst>
              <a:ext uri="{FF2B5EF4-FFF2-40B4-BE49-F238E27FC236}">
                <a16:creationId xmlns:a16="http://schemas.microsoft.com/office/drawing/2014/main" id="{F66E0D47-ECBE-760F-EEA8-300558C4C710}"/>
              </a:ext>
            </a:extLst>
          </p:cNvPr>
          <p:cNvSpPr txBox="1"/>
          <p:nvPr/>
        </p:nvSpPr>
        <p:spPr>
          <a:xfrm>
            <a:off x="709494" y="6543040"/>
            <a:ext cx="4268906" cy="221491"/>
          </a:xfrm>
          <a:prstGeom prst="rect">
            <a:avLst/>
          </a:prstGeom>
          <a:ln w="6350">
            <a:noFill/>
            <a:miter lim="800000"/>
          </a:ln>
        </p:spPr>
        <p:txBody>
          <a:bodyPr vert="horz" wrap="square" lIns="0" tIns="0" rIns="0" bIns="0" rtlCol="0">
            <a:noAutofit/>
          </a:bodyPr>
          <a:lstStyle/>
          <a:p>
            <a:pPr algn="l">
              <a:spcBef>
                <a:spcPts val="300"/>
              </a:spcBef>
              <a:spcAft>
                <a:spcPts val="300"/>
              </a:spcAft>
              <a:buNone/>
            </a:pPr>
            <a:r>
              <a:rPr lang="fr-FR" sz="1050" dirty="0"/>
              <a:t>Projet phare</a:t>
            </a:r>
          </a:p>
        </p:txBody>
      </p:sp>
      <p:sp>
        <p:nvSpPr>
          <p:cNvPr id="7" name="CustomShape 3">
            <a:extLst>
              <a:ext uri="{FF2B5EF4-FFF2-40B4-BE49-F238E27FC236}">
                <a16:creationId xmlns:a16="http://schemas.microsoft.com/office/drawing/2014/main" id="{0AA333FE-025F-DDBF-5149-F10DAE38715C}"/>
              </a:ext>
            </a:extLst>
          </p:cNvPr>
          <p:cNvSpPr/>
          <p:nvPr/>
        </p:nvSpPr>
        <p:spPr>
          <a:xfrm>
            <a:off x="374214" y="5603816"/>
            <a:ext cx="1017605" cy="715702"/>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algn="ctr" defTabSz="932863"/>
            <a:r>
              <a:rPr lang="fr-FR" sz="1204" b="1" dirty="0">
                <a:solidFill>
                  <a:srgbClr val="FFFFFF"/>
                </a:solidFill>
                <a:latin typeface="Arial"/>
              </a:rPr>
              <a:t>Maturité</a:t>
            </a:r>
            <a:endParaRPr sz="1204" b="1" dirty="0">
              <a:solidFill>
                <a:srgbClr val="FFFFFF"/>
              </a:solidFill>
              <a:latin typeface="Arial"/>
            </a:endParaRPr>
          </a:p>
        </p:txBody>
      </p:sp>
      <p:sp>
        <p:nvSpPr>
          <p:cNvPr id="8" name="CustomShape 17">
            <a:extLst>
              <a:ext uri="{FF2B5EF4-FFF2-40B4-BE49-F238E27FC236}">
                <a16:creationId xmlns:a16="http://schemas.microsoft.com/office/drawing/2014/main" id="{9F56C4CE-8132-DAB8-0F1E-68745485DB2B}"/>
              </a:ext>
            </a:extLst>
          </p:cNvPr>
          <p:cNvSpPr/>
          <p:nvPr/>
        </p:nvSpPr>
        <p:spPr>
          <a:xfrm>
            <a:off x="1635790" y="3576530"/>
            <a:ext cx="7812000" cy="0"/>
          </a:xfrm>
          <a:prstGeom prst="straightConnector1">
            <a:avLst/>
          </a:prstGeom>
          <a:noFill/>
          <a:ln w="12600">
            <a:solidFill>
              <a:schemeClr val="accent6"/>
            </a:solidFill>
            <a:custDash>
              <a:ds d="100000" sp="300000"/>
            </a:custDash>
            <a:round/>
          </a:ln>
        </p:spPr>
        <p:style>
          <a:lnRef idx="0">
            <a:scrgbClr r="0" g="0" b="0"/>
          </a:lnRef>
          <a:fillRef idx="0">
            <a:scrgbClr r="0" g="0" b="0"/>
          </a:fillRef>
          <a:effectRef idx="0">
            <a:scrgbClr r="0" g="0" b="0"/>
          </a:effectRef>
          <a:fontRef idx="minor"/>
        </p:style>
        <p:txBody>
          <a:bodyPr/>
          <a:lstStyle/>
          <a:p>
            <a:endParaRPr lang="fr-TG"/>
          </a:p>
        </p:txBody>
      </p:sp>
      <p:sp>
        <p:nvSpPr>
          <p:cNvPr id="9" name="CustomShape 17">
            <a:extLst>
              <a:ext uri="{FF2B5EF4-FFF2-40B4-BE49-F238E27FC236}">
                <a16:creationId xmlns:a16="http://schemas.microsoft.com/office/drawing/2014/main" id="{FCD1BD5D-B08C-6DC1-EA55-185C330D6AB4}"/>
              </a:ext>
            </a:extLst>
          </p:cNvPr>
          <p:cNvSpPr/>
          <p:nvPr/>
        </p:nvSpPr>
        <p:spPr>
          <a:xfrm>
            <a:off x="1635790" y="4554245"/>
            <a:ext cx="7812000" cy="0"/>
          </a:xfrm>
          <a:prstGeom prst="straightConnector1">
            <a:avLst/>
          </a:prstGeom>
          <a:noFill/>
          <a:ln w="12600">
            <a:solidFill>
              <a:schemeClr val="accent6"/>
            </a:solidFill>
            <a:custDash>
              <a:ds d="100000" sp="300000"/>
            </a:custDash>
            <a:round/>
          </a:ln>
        </p:spPr>
        <p:style>
          <a:lnRef idx="0">
            <a:scrgbClr r="0" g="0" b="0"/>
          </a:lnRef>
          <a:fillRef idx="0">
            <a:scrgbClr r="0" g="0" b="0"/>
          </a:fillRef>
          <a:effectRef idx="0">
            <a:scrgbClr r="0" g="0" b="0"/>
          </a:effectRef>
          <a:fontRef idx="minor"/>
        </p:style>
        <p:txBody>
          <a:bodyPr/>
          <a:lstStyle/>
          <a:p>
            <a:endParaRPr lang="fr-TG"/>
          </a:p>
        </p:txBody>
      </p:sp>
      <p:sp>
        <p:nvSpPr>
          <p:cNvPr id="10" name="CustomShape 21">
            <a:extLst>
              <a:ext uri="{FF2B5EF4-FFF2-40B4-BE49-F238E27FC236}">
                <a16:creationId xmlns:a16="http://schemas.microsoft.com/office/drawing/2014/main" id="{2E565EFC-F7E3-3C30-8DA7-04AF92B0020F}"/>
              </a:ext>
            </a:extLst>
          </p:cNvPr>
          <p:cNvSpPr/>
          <p:nvPr/>
        </p:nvSpPr>
        <p:spPr>
          <a:xfrm>
            <a:off x="1654163" y="5563035"/>
            <a:ext cx="7812000" cy="0"/>
          </a:xfrm>
          <a:prstGeom prst="straightConnector1">
            <a:avLst/>
          </a:prstGeom>
          <a:noFill/>
          <a:ln w="12600">
            <a:solidFill>
              <a:schemeClr val="accent6"/>
            </a:solidFill>
            <a:round/>
          </a:ln>
        </p:spPr>
        <p:style>
          <a:lnRef idx="0">
            <a:scrgbClr r="0" g="0" b="0"/>
          </a:lnRef>
          <a:fillRef idx="0">
            <a:scrgbClr r="0" g="0" b="0"/>
          </a:fillRef>
          <a:effectRef idx="0">
            <a:scrgbClr r="0" g="0" b="0"/>
          </a:effectRef>
          <a:fontRef idx="minor"/>
        </p:style>
        <p:txBody>
          <a:bodyPr/>
          <a:lstStyle/>
          <a:p>
            <a:endParaRPr lang="fr-TG"/>
          </a:p>
        </p:txBody>
      </p:sp>
      <p:cxnSp>
        <p:nvCxnSpPr>
          <p:cNvPr id="12" name="Straight Connector 11">
            <a:extLst>
              <a:ext uri="{FF2B5EF4-FFF2-40B4-BE49-F238E27FC236}">
                <a16:creationId xmlns:a16="http://schemas.microsoft.com/office/drawing/2014/main" id="{DCC491C9-98ED-8BE1-F2B2-8378254D0304}"/>
              </a:ext>
            </a:extLst>
          </p:cNvPr>
          <p:cNvCxnSpPr>
            <a:cxnSpLocks/>
          </p:cNvCxnSpPr>
          <p:nvPr/>
        </p:nvCxnSpPr>
        <p:spPr>
          <a:xfrm>
            <a:off x="1670794" y="5822367"/>
            <a:ext cx="7823709" cy="0"/>
          </a:xfrm>
          <a:prstGeom prst="line">
            <a:avLst/>
          </a:prstGeom>
          <a:ln w="3810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grpSp>
        <p:nvGrpSpPr>
          <p:cNvPr id="26" name="Group 25">
            <a:extLst>
              <a:ext uri="{FF2B5EF4-FFF2-40B4-BE49-F238E27FC236}">
                <a16:creationId xmlns:a16="http://schemas.microsoft.com/office/drawing/2014/main" id="{F18896BF-257C-B0D2-A791-0B1B9AE76338}"/>
              </a:ext>
            </a:extLst>
          </p:cNvPr>
          <p:cNvGrpSpPr/>
          <p:nvPr/>
        </p:nvGrpSpPr>
        <p:grpSpPr>
          <a:xfrm>
            <a:off x="2053589" y="5631304"/>
            <a:ext cx="351016" cy="351016"/>
            <a:chOff x="2186558" y="5919217"/>
            <a:chExt cx="351016" cy="351016"/>
          </a:xfrm>
        </p:grpSpPr>
        <p:sp>
          <p:nvSpPr>
            <p:cNvPr id="14" name="Oval 13">
              <a:extLst>
                <a:ext uri="{FF2B5EF4-FFF2-40B4-BE49-F238E27FC236}">
                  <a16:creationId xmlns:a16="http://schemas.microsoft.com/office/drawing/2014/main" id="{D4D2B855-6C43-82F6-5C3D-11D0BC59C986}"/>
                </a:ext>
              </a:extLst>
            </p:cNvPr>
            <p:cNvSpPr/>
            <p:nvPr/>
          </p:nvSpPr>
          <p:spPr>
            <a:xfrm>
              <a:off x="2186559" y="5919217"/>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fr-FR" sz="800" dirty="0" err="1">
                <a:solidFill>
                  <a:srgbClr val="236800"/>
                </a:solidFill>
              </a:endParaRPr>
            </a:p>
          </p:txBody>
        </p:sp>
        <p:sp>
          <p:nvSpPr>
            <p:cNvPr id="19" name="Graphic 17" descr="Badge Tick1 with solid fill">
              <a:extLst>
                <a:ext uri="{FF2B5EF4-FFF2-40B4-BE49-F238E27FC236}">
                  <a16:creationId xmlns:a16="http://schemas.microsoft.com/office/drawing/2014/main" id="{028A9F3C-82A1-B713-E221-BD4BA240BC89}"/>
                </a:ext>
              </a:extLst>
            </p:cNvPr>
            <p:cNvSpPr/>
            <p:nvPr/>
          </p:nvSpPr>
          <p:spPr>
            <a:xfrm>
              <a:off x="2186558" y="5919217"/>
              <a:ext cx="351016" cy="351016"/>
            </a:xfrm>
            <a:custGeom>
              <a:avLst/>
              <a:gdLst>
                <a:gd name="connsiteX0" fmla="*/ 175508 w 351016"/>
                <a:gd name="connsiteY0" fmla="*/ 0 h 351016"/>
                <a:gd name="connsiteX1" fmla="*/ 0 w 351016"/>
                <a:gd name="connsiteY1" fmla="*/ 175508 h 351016"/>
                <a:gd name="connsiteX2" fmla="*/ 175508 w 351016"/>
                <a:gd name="connsiteY2" fmla="*/ 351016 h 351016"/>
                <a:gd name="connsiteX3" fmla="*/ 351016 w 351016"/>
                <a:gd name="connsiteY3" fmla="*/ 175508 h 351016"/>
                <a:gd name="connsiteX4" fmla="*/ 351016 w 351016"/>
                <a:gd name="connsiteY4" fmla="*/ 175494 h 351016"/>
                <a:gd name="connsiteX5" fmla="*/ 175642 w 351016"/>
                <a:gd name="connsiteY5" fmla="*/ 0 h 351016"/>
                <a:gd name="connsiteX6" fmla="*/ 175508 w 351016"/>
                <a:gd name="connsiteY6" fmla="*/ 0 h 351016"/>
                <a:gd name="connsiteX7" fmla="*/ 218023 w 351016"/>
                <a:gd name="connsiteY7" fmla="*/ 183891 h 351016"/>
                <a:gd name="connsiteX8" fmla="*/ 140849 w 351016"/>
                <a:gd name="connsiteY8" fmla="*/ 261143 h 351016"/>
                <a:gd name="connsiteX9" fmla="*/ 74720 w 351016"/>
                <a:gd name="connsiteY9" fmla="*/ 195014 h 351016"/>
                <a:gd name="connsiteX10" fmla="*/ 96814 w 351016"/>
                <a:gd name="connsiteY10" fmla="*/ 172920 h 351016"/>
                <a:gd name="connsiteX11" fmla="*/ 140849 w 351016"/>
                <a:gd name="connsiteY11" fmla="*/ 216956 h 351016"/>
                <a:gd name="connsiteX12" fmla="*/ 204622 w 351016"/>
                <a:gd name="connsiteY12" fmla="*/ 152356 h 351016"/>
                <a:gd name="connsiteX13" fmla="*/ 259341 w 351016"/>
                <a:gd name="connsiteY13" fmla="*/ 98330 h 351016"/>
                <a:gd name="connsiteX14" fmla="*/ 261333 w 351016"/>
                <a:gd name="connsiteY14" fmla="*/ 96481 h 351016"/>
                <a:gd name="connsiteX15" fmla="*/ 263181 w 351016"/>
                <a:gd name="connsiteY15" fmla="*/ 94485 h 351016"/>
                <a:gd name="connsiteX16" fmla="*/ 285585 w 351016"/>
                <a:gd name="connsiteY16" fmla="*/ 116579 h 351016"/>
                <a:gd name="connsiteX17" fmla="*/ 218018 w 351016"/>
                <a:gd name="connsiteY17" fmla="*/ 183877 h 351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1016" h="351016">
                  <a:moveTo>
                    <a:pt x="175508" y="0"/>
                  </a:moveTo>
                  <a:cubicBezTo>
                    <a:pt x="78578" y="0"/>
                    <a:pt x="0" y="78578"/>
                    <a:pt x="0" y="175508"/>
                  </a:cubicBezTo>
                  <a:cubicBezTo>
                    <a:pt x="0" y="272438"/>
                    <a:pt x="78578" y="351016"/>
                    <a:pt x="175508" y="351016"/>
                  </a:cubicBezTo>
                  <a:cubicBezTo>
                    <a:pt x="272438" y="351016"/>
                    <a:pt x="351016" y="272438"/>
                    <a:pt x="351016" y="175508"/>
                  </a:cubicBezTo>
                  <a:cubicBezTo>
                    <a:pt x="351016" y="175503"/>
                    <a:pt x="351016" y="175499"/>
                    <a:pt x="351016" y="175494"/>
                  </a:cubicBezTo>
                  <a:cubicBezTo>
                    <a:pt x="351049" y="78605"/>
                    <a:pt x="272532" y="33"/>
                    <a:pt x="175642" y="0"/>
                  </a:cubicBezTo>
                  <a:cubicBezTo>
                    <a:pt x="175597" y="0"/>
                    <a:pt x="175553" y="0"/>
                    <a:pt x="175508" y="0"/>
                  </a:cubicBezTo>
                  <a:close/>
                  <a:moveTo>
                    <a:pt x="218023" y="183891"/>
                  </a:moveTo>
                  <a:cubicBezTo>
                    <a:pt x="192453" y="209415"/>
                    <a:pt x="166728" y="235166"/>
                    <a:pt x="140849" y="261143"/>
                  </a:cubicBezTo>
                  <a:cubicBezTo>
                    <a:pt x="118858" y="239048"/>
                    <a:pt x="96815" y="217005"/>
                    <a:pt x="74720" y="195014"/>
                  </a:cubicBezTo>
                  <a:lnTo>
                    <a:pt x="96814" y="172920"/>
                  </a:lnTo>
                  <a:lnTo>
                    <a:pt x="140849" y="216956"/>
                  </a:lnTo>
                  <a:cubicBezTo>
                    <a:pt x="162227" y="195270"/>
                    <a:pt x="183484" y="173737"/>
                    <a:pt x="204622" y="152356"/>
                  </a:cubicBezTo>
                  <a:cubicBezTo>
                    <a:pt x="225745" y="130978"/>
                    <a:pt x="237432" y="119504"/>
                    <a:pt x="259341" y="98330"/>
                  </a:cubicBezTo>
                  <a:cubicBezTo>
                    <a:pt x="259956" y="97715"/>
                    <a:pt x="260617" y="97105"/>
                    <a:pt x="261333" y="96481"/>
                  </a:cubicBezTo>
                  <a:cubicBezTo>
                    <a:pt x="262027" y="95892"/>
                    <a:pt x="262648" y="95222"/>
                    <a:pt x="263181" y="94485"/>
                  </a:cubicBezTo>
                  <a:lnTo>
                    <a:pt x="285585" y="116579"/>
                  </a:lnTo>
                  <a:cubicBezTo>
                    <a:pt x="259563" y="142457"/>
                    <a:pt x="243592" y="158354"/>
                    <a:pt x="218018" y="183877"/>
                  </a:cubicBezTo>
                  <a:close/>
                </a:path>
              </a:pathLst>
            </a:custGeom>
            <a:solidFill>
              <a:schemeClr val="accent1"/>
            </a:solidFill>
            <a:ln w="4564" cap="flat">
              <a:noFill/>
              <a:prstDash val="solid"/>
              <a:miter/>
            </a:ln>
          </p:spPr>
          <p:txBody>
            <a:bodyPr rtlCol="0" anchor="ctr"/>
            <a:lstStyle/>
            <a:p>
              <a:endParaRPr lang="fr-FR"/>
            </a:p>
          </p:txBody>
        </p:sp>
      </p:grpSp>
      <p:grpSp>
        <p:nvGrpSpPr>
          <p:cNvPr id="48" name="Group 47">
            <a:extLst>
              <a:ext uri="{FF2B5EF4-FFF2-40B4-BE49-F238E27FC236}">
                <a16:creationId xmlns:a16="http://schemas.microsoft.com/office/drawing/2014/main" id="{5BC5402D-992A-F57C-E0E9-BFE15BA3F50F}"/>
              </a:ext>
            </a:extLst>
          </p:cNvPr>
          <p:cNvGrpSpPr/>
          <p:nvPr/>
        </p:nvGrpSpPr>
        <p:grpSpPr>
          <a:xfrm>
            <a:off x="6546663" y="5606847"/>
            <a:ext cx="2563592" cy="390342"/>
            <a:chOff x="517970" y="5911505"/>
            <a:chExt cx="2563592" cy="390342"/>
          </a:xfrm>
        </p:grpSpPr>
        <p:sp>
          <p:nvSpPr>
            <p:cNvPr id="49" name="Oval 48">
              <a:extLst>
                <a:ext uri="{FF2B5EF4-FFF2-40B4-BE49-F238E27FC236}">
                  <a16:creationId xmlns:a16="http://schemas.microsoft.com/office/drawing/2014/main" id="{C1AED6D0-A84A-CB00-03CD-73CB654932C9}"/>
                </a:ext>
              </a:extLst>
            </p:cNvPr>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fr-FR" sz="800" dirty="0" err="1">
                <a:solidFill>
                  <a:srgbClr val="236800"/>
                </a:solidFill>
              </a:endParaRPr>
            </a:p>
          </p:txBody>
        </p:sp>
        <p:sp>
          <p:nvSpPr>
            <p:cNvPr id="50" name="Graphic 15" descr="Badge Cross with solid fill">
              <a:extLst>
                <a:ext uri="{FF2B5EF4-FFF2-40B4-BE49-F238E27FC236}">
                  <a16:creationId xmlns:a16="http://schemas.microsoft.com/office/drawing/2014/main" id="{57265CD5-ADBC-769B-FD61-76393C6D15BC}"/>
                </a:ext>
              </a:extLst>
            </p:cNvPr>
            <p:cNvSpPr/>
            <p:nvPr/>
          </p:nvSpPr>
          <p:spPr>
            <a:xfrm>
              <a:off x="2724867" y="5950832"/>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endParaRPr lang="fr-FR" dirty="0"/>
            </a:p>
          </p:txBody>
        </p:sp>
        <p:sp>
          <p:nvSpPr>
            <p:cNvPr id="2" name="Oval 48">
              <a:extLst>
                <a:ext uri="{FF2B5EF4-FFF2-40B4-BE49-F238E27FC236}">
                  <a16:creationId xmlns:a16="http://schemas.microsoft.com/office/drawing/2014/main" id="{DA482F6E-B8CE-E162-2A17-C9538E965AE9}"/>
                </a:ext>
              </a:extLst>
            </p:cNvPr>
            <p:cNvSpPr/>
            <p:nvPr/>
          </p:nvSpPr>
          <p:spPr>
            <a:xfrm>
              <a:off x="523650" y="5950509"/>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fr-FR" sz="800" dirty="0" err="1">
                <a:solidFill>
                  <a:srgbClr val="236800"/>
                </a:solidFill>
              </a:endParaRPr>
            </a:p>
          </p:txBody>
        </p:sp>
        <p:sp>
          <p:nvSpPr>
            <p:cNvPr id="94" name="Graphic 15" descr="Badge Cross with solid fill">
              <a:extLst>
                <a:ext uri="{FF2B5EF4-FFF2-40B4-BE49-F238E27FC236}">
                  <a16:creationId xmlns:a16="http://schemas.microsoft.com/office/drawing/2014/main" id="{FBB37CA4-FAF2-4749-BDC8-1B25E43B5AE9}"/>
                </a:ext>
              </a:extLst>
            </p:cNvPr>
            <p:cNvSpPr/>
            <p:nvPr/>
          </p:nvSpPr>
          <p:spPr>
            <a:xfrm>
              <a:off x="517970" y="593903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solidFill>
                <a:srgbClr val="FFFFFF"/>
              </a:solidFill>
              <a:prstDash val="solid"/>
              <a:miter/>
            </a:ln>
          </p:spPr>
          <p:txBody>
            <a:bodyPr rtlCol="0" anchor="ctr"/>
            <a:lstStyle/>
            <a:p>
              <a:endParaRPr lang="fr-FR" dirty="0"/>
            </a:p>
          </p:txBody>
        </p:sp>
      </p:grpSp>
      <p:sp>
        <p:nvSpPr>
          <p:cNvPr id="51" name="ZoneTexte 3">
            <a:extLst>
              <a:ext uri="{FF2B5EF4-FFF2-40B4-BE49-F238E27FC236}">
                <a16:creationId xmlns:a16="http://schemas.microsoft.com/office/drawing/2014/main" id="{01B8B82E-A097-612F-A59B-13DD289A39C9}"/>
              </a:ext>
            </a:extLst>
          </p:cNvPr>
          <p:cNvSpPr txBox="1"/>
          <p:nvPr/>
        </p:nvSpPr>
        <p:spPr>
          <a:xfrm>
            <a:off x="1586690" y="6236171"/>
            <a:ext cx="3280566" cy="261610"/>
          </a:xfrm>
          <a:prstGeom prst="rect">
            <a:avLst/>
          </a:prstGeom>
          <a:noFill/>
        </p:spPr>
        <p:txBody>
          <a:bodyPr wrap="square">
            <a:spAutoFit/>
          </a:bodyPr>
          <a:lstStyle/>
          <a:p>
            <a:r>
              <a:rPr lang="fr-FR" sz="1100" b="1" dirty="0">
                <a:solidFill>
                  <a:schemeClr val="accent3"/>
                </a:solidFill>
              </a:rPr>
              <a:t>*</a:t>
            </a:r>
            <a:endParaRPr lang="fr-FR" sz="1100" b="1" dirty="0"/>
          </a:p>
        </p:txBody>
      </p:sp>
      <p:grpSp>
        <p:nvGrpSpPr>
          <p:cNvPr id="52" name="Groupe 37">
            <a:extLst>
              <a:ext uri="{FF2B5EF4-FFF2-40B4-BE49-F238E27FC236}">
                <a16:creationId xmlns:a16="http://schemas.microsoft.com/office/drawing/2014/main" id="{C4A3D91E-1FC0-ECEE-5D79-CD9387C6BD3F}"/>
              </a:ext>
            </a:extLst>
          </p:cNvPr>
          <p:cNvGrpSpPr/>
          <p:nvPr/>
        </p:nvGrpSpPr>
        <p:grpSpPr>
          <a:xfrm>
            <a:off x="10198731" y="1609004"/>
            <a:ext cx="1444433" cy="4034402"/>
            <a:chOff x="3678872" y="1770697"/>
            <a:chExt cx="1139756" cy="3316602"/>
          </a:xfrm>
          <a:solidFill>
            <a:schemeClr val="accent5">
              <a:lumMod val="40000"/>
              <a:lumOff val="60000"/>
            </a:schemeClr>
          </a:solidFill>
        </p:grpSpPr>
        <p:sp>
          <p:nvSpPr>
            <p:cNvPr id="53" name="Freeform 225">
              <a:extLst>
                <a:ext uri="{FF2B5EF4-FFF2-40B4-BE49-F238E27FC236}">
                  <a16:creationId xmlns:a16="http://schemas.microsoft.com/office/drawing/2014/main" id="{11851010-460E-0843-414A-21AA9DD04170}"/>
                </a:ext>
              </a:extLst>
            </p:cNvPr>
            <p:cNvSpPr>
              <a:spLocks/>
            </p:cNvSpPr>
            <p:nvPr/>
          </p:nvSpPr>
          <p:spPr bwMode="gray">
            <a:xfrm>
              <a:off x="4173951" y="4552009"/>
              <a:ext cx="644677" cy="535290"/>
            </a:xfrm>
            <a:custGeom>
              <a:avLst/>
              <a:gdLst>
                <a:gd name="T0" fmla="*/ 84 w 999"/>
                <a:gd name="T1" fmla="*/ 320 h 743"/>
                <a:gd name="T2" fmla="*/ 141 w 999"/>
                <a:gd name="T3" fmla="*/ 244 h 743"/>
                <a:gd name="T4" fmla="*/ 161 w 999"/>
                <a:gd name="T5" fmla="*/ 179 h 743"/>
                <a:gd name="T6" fmla="*/ 308 w 999"/>
                <a:gd name="T7" fmla="*/ 90 h 743"/>
                <a:gd name="T8" fmla="*/ 365 w 999"/>
                <a:gd name="T9" fmla="*/ 96 h 743"/>
                <a:gd name="T10" fmla="*/ 391 w 999"/>
                <a:gd name="T11" fmla="*/ 115 h 743"/>
                <a:gd name="T12" fmla="*/ 423 w 999"/>
                <a:gd name="T13" fmla="*/ 141 h 743"/>
                <a:gd name="T14" fmla="*/ 481 w 999"/>
                <a:gd name="T15" fmla="*/ 173 h 743"/>
                <a:gd name="T16" fmla="*/ 590 w 999"/>
                <a:gd name="T17" fmla="*/ 115 h 743"/>
                <a:gd name="T18" fmla="*/ 660 w 999"/>
                <a:gd name="T19" fmla="*/ 96 h 743"/>
                <a:gd name="T20" fmla="*/ 711 w 999"/>
                <a:gd name="T21" fmla="*/ 58 h 743"/>
                <a:gd name="T22" fmla="*/ 756 w 999"/>
                <a:gd name="T23" fmla="*/ 32 h 743"/>
                <a:gd name="T24" fmla="*/ 788 w 999"/>
                <a:gd name="T25" fmla="*/ 0 h 743"/>
                <a:gd name="T26" fmla="*/ 814 w 999"/>
                <a:gd name="T27" fmla="*/ 26 h 743"/>
                <a:gd name="T28" fmla="*/ 814 w 999"/>
                <a:gd name="T29" fmla="*/ 77 h 743"/>
                <a:gd name="T30" fmla="*/ 807 w 999"/>
                <a:gd name="T31" fmla="*/ 109 h 743"/>
                <a:gd name="T32" fmla="*/ 820 w 999"/>
                <a:gd name="T33" fmla="*/ 141 h 743"/>
                <a:gd name="T34" fmla="*/ 833 w 999"/>
                <a:gd name="T35" fmla="*/ 173 h 743"/>
                <a:gd name="T36" fmla="*/ 801 w 999"/>
                <a:gd name="T37" fmla="*/ 179 h 743"/>
                <a:gd name="T38" fmla="*/ 795 w 999"/>
                <a:gd name="T39" fmla="*/ 218 h 743"/>
                <a:gd name="T40" fmla="*/ 814 w 999"/>
                <a:gd name="T41" fmla="*/ 237 h 743"/>
                <a:gd name="T42" fmla="*/ 814 w 999"/>
                <a:gd name="T43" fmla="*/ 256 h 743"/>
                <a:gd name="T44" fmla="*/ 827 w 999"/>
                <a:gd name="T45" fmla="*/ 295 h 743"/>
                <a:gd name="T46" fmla="*/ 859 w 999"/>
                <a:gd name="T47" fmla="*/ 314 h 743"/>
                <a:gd name="T48" fmla="*/ 871 w 999"/>
                <a:gd name="T49" fmla="*/ 327 h 743"/>
                <a:gd name="T50" fmla="*/ 897 w 999"/>
                <a:gd name="T51" fmla="*/ 346 h 743"/>
                <a:gd name="T52" fmla="*/ 897 w 999"/>
                <a:gd name="T53" fmla="*/ 372 h 743"/>
                <a:gd name="T54" fmla="*/ 916 w 999"/>
                <a:gd name="T55" fmla="*/ 391 h 743"/>
                <a:gd name="T56" fmla="*/ 929 w 999"/>
                <a:gd name="T57" fmla="*/ 410 h 743"/>
                <a:gd name="T58" fmla="*/ 955 w 999"/>
                <a:gd name="T59" fmla="*/ 429 h 743"/>
                <a:gd name="T60" fmla="*/ 974 w 999"/>
                <a:gd name="T61" fmla="*/ 455 h 743"/>
                <a:gd name="T62" fmla="*/ 967 w 999"/>
                <a:gd name="T63" fmla="*/ 474 h 743"/>
                <a:gd name="T64" fmla="*/ 974 w 999"/>
                <a:gd name="T65" fmla="*/ 493 h 743"/>
                <a:gd name="T66" fmla="*/ 974 w 999"/>
                <a:gd name="T67" fmla="*/ 525 h 743"/>
                <a:gd name="T68" fmla="*/ 987 w 999"/>
                <a:gd name="T69" fmla="*/ 551 h 743"/>
                <a:gd name="T70" fmla="*/ 999 w 999"/>
                <a:gd name="T71" fmla="*/ 576 h 743"/>
                <a:gd name="T72" fmla="*/ 974 w 999"/>
                <a:gd name="T73" fmla="*/ 583 h 743"/>
                <a:gd name="T74" fmla="*/ 948 w 999"/>
                <a:gd name="T75" fmla="*/ 596 h 743"/>
                <a:gd name="T76" fmla="*/ 910 w 999"/>
                <a:gd name="T77" fmla="*/ 608 h 743"/>
                <a:gd name="T78" fmla="*/ 865 w 999"/>
                <a:gd name="T79" fmla="*/ 615 h 743"/>
                <a:gd name="T80" fmla="*/ 833 w 999"/>
                <a:gd name="T81" fmla="*/ 634 h 743"/>
                <a:gd name="T82" fmla="*/ 782 w 999"/>
                <a:gd name="T83" fmla="*/ 647 h 743"/>
                <a:gd name="T84" fmla="*/ 737 w 999"/>
                <a:gd name="T85" fmla="*/ 653 h 743"/>
                <a:gd name="T86" fmla="*/ 686 w 999"/>
                <a:gd name="T87" fmla="*/ 666 h 743"/>
                <a:gd name="T88" fmla="*/ 634 w 999"/>
                <a:gd name="T89" fmla="*/ 679 h 743"/>
                <a:gd name="T90" fmla="*/ 583 w 999"/>
                <a:gd name="T91" fmla="*/ 692 h 743"/>
                <a:gd name="T92" fmla="*/ 545 w 999"/>
                <a:gd name="T93" fmla="*/ 704 h 743"/>
                <a:gd name="T94" fmla="*/ 526 w 999"/>
                <a:gd name="T95" fmla="*/ 711 h 743"/>
                <a:gd name="T96" fmla="*/ 506 w 999"/>
                <a:gd name="T97" fmla="*/ 724 h 743"/>
                <a:gd name="T98" fmla="*/ 468 w 999"/>
                <a:gd name="T99" fmla="*/ 736 h 743"/>
                <a:gd name="T100" fmla="*/ 359 w 999"/>
                <a:gd name="T101" fmla="*/ 692 h 743"/>
                <a:gd name="T102" fmla="*/ 308 w 999"/>
                <a:gd name="T103" fmla="*/ 640 h 743"/>
                <a:gd name="T104" fmla="*/ 269 w 999"/>
                <a:gd name="T105" fmla="*/ 583 h 743"/>
                <a:gd name="T106" fmla="*/ 154 w 999"/>
                <a:gd name="T107" fmla="*/ 525 h 743"/>
                <a:gd name="T108" fmla="*/ 71 w 999"/>
                <a:gd name="T109" fmla="*/ 474 h 743"/>
                <a:gd name="T110" fmla="*/ 33 w 999"/>
                <a:gd name="T111" fmla="*/ 442 h 743"/>
                <a:gd name="T112" fmla="*/ 7 w 999"/>
                <a:gd name="T113" fmla="*/ 391 h 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999" h="743">
                  <a:moveTo>
                    <a:pt x="0" y="359"/>
                  </a:moveTo>
                  <a:lnTo>
                    <a:pt x="7" y="352"/>
                  </a:lnTo>
                  <a:lnTo>
                    <a:pt x="20" y="352"/>
                  </a:lnTo>
                  <a:lnTo>
                    <a:pt x="39" y="346"/>
                  </a:lnTo>
                  <a:lnTo>
                    <a:pt x="52" y="346"/>
                  </a:lnTo>
                  <a:lnTo>
                    <a:pt x="65" y="340"/>
                  </a:lnTo>
                  <a:lnTo>
                    <a:pt x="71" y="333"/>
                  </a:lnTo>
                  <a:lnTo>
                    <a:pt x="84" y="320"/>
                  </a:lnTo>
                  <a:lnTo>
                    <a:pt x="90" y="314"/>
                  </a:lnTo>
                  <a:lnTo>
                    <a:pt x="103" y="301"/>
                  </a:lnTo>
                  <a:lnTo>
                    <a:pt x="109" y="295"/>
                  </a:lnTo>
                  <a:lnTo>
                    <a:pt x="122" y="276"/>
                  </a:lnTo>
                  <a:lnTo>
                    <a:pt x="129" y="269"/>
                  </a:lnTo>
                  <a:lnTo>
                    <a:pt x="135" y="263"/>
                  </a:lnTo>
                  <a:lnTo>
                    <a:pt x="141" y="256"/>
                  </a:lnTo>
                  <a:lnTo>
                    <a:pt x="141" y="244"/>
                  </a:lnTo>
                  <a:lnTo>
                    <a:pt x="148" y="237"/>
                  </a:lnTo>
                  <a:lnTo>
                    <a:pt x="148" y="231"/>
                  </a:lnTo>
                  <a:lnTo>
                    <a:pt x="154" y="231"/>
                  </a:lnTo>
                  <a:lnTo>
                    <a:pt x="161" y="211"/>
                  </a:lnTo>
                  <a:lnTo>
                    <a:pt x="161" y="205"/>
                  </a:lnTo>
                  <a:lnTo>
                    <a:pt x="161" y="199"/>
                  </a:lnTo>
                  <a:lnTo>
                    <a:pt x="161" y="192"/>
                  </a:lnTo>
                  <a:lnTo>
                    <a:pt x="161" y="179"/>
                  </a:lnTo>
                  <a:lnTo>
                    <a:pt x="167" y="167"/>
                  </a:lnTo>
                  <a:lnTo>
                    <a:pt x="161" y="154"/>
                  </a:lnTo>
                  <a:lnTo>
                    <a:pt x="161" y="141"/>
                  </a:lnTo>
                  <a:lnTo>
                    <a:pt x="161" y="122"/>
                  </a:lnTo>
                  <a:lnTo>
                    <a:pt x="161" y="83"/>
                  </a:lnTo>
                  <a:lnTo>
                    <a:pt x="212" y="83"/>
                  </a:lnTo>
                  <a:lnTo>
                    <a:pt x="263" y="90"/>
                  </a:lnTo>
                  <a:lnTo>
                    <a:pt x="308" y="90"/>
                  </a:lnTo>
                  <a:lnTo>
                    <a:pt x="321" y="90"/>
                  </a:lnTo>
                  <a:lnTo>
                    <a:pt x="327" y="90"/>
                  </a:lnTo>
                  <a:lnTo>
                    <a:pt x="333" y="90"/>
                  </a:lnTo>
                  <a:lnTo>
                    <a:pt x="340" y="90"/>
                  </a:lnTo>
                  <a:lnTo>
                    <a:pt x="346" y="90"/>
                  </a:lnTo>
                  <a:lnTo>
                    <a:pt x="359" y="90"/>
                  </a:lnTo>
                  <a:lnTo>
                    <a:pt x="365" y="90"/>
                  </a:lnTo>
                  <a:lnTo>
                    <a:pt x="365" y="96"/>
                  </a:lnTo>
                  <a:lnTo>
                    <a:pt x="359" y="96"/>
                  </a:lnTo>
                  <a:lnTo>
                    <a:pt x="359" y="103"/>
                  </a:lnTo>
                  <a:lnTo>
                    <a:pt x="365" y="103"/>
                  </a:lnTo>
                  <a:lnTo>
                    <a:pt x="372" y="103"/>
                  </a:lnTo>
                  <a:lnTo>
                    <a:pt x="378" y="109"/>
                  </a:lnTo>
                  <a:lnTo>
                    <a:pt x="385" y="109"/>
                  </a:lnTo>
                  <a:lnTo>
                    <a:pt x="385" y="115"/>
                  </a:lnTo>
                  <a:lnTo>
                    <a:pt x="391" y="115"/>
                  </a:lnTo>
                  <a:lnTo>
                    <a:pt x="398" y="115"/>
                  </a:lnTo>
                  <a:lnTo>
                    <a:pt x="398" y="122"/>
                  </a:lnTo>
                  <a:lnTo>
                    <a:pt x="404" y="122"/>
                  </a:lnTo>
                  <a:lnTo>
                    <a:pt x="410" y="122"/>
                  </a:lnTo>
                  <a:lnTo>
                    <a:pt x="410" y="128"/>
                  </a:lnTo>
                  <a:lnTo>
                    <a:pt x="417" y="135"/>
                  </a:lnTo>
                  <a:lnTo>
                    <a:pt x="423" y="135"/>
                  </a:lnTo>
                  <a:lnTo>
                    <a:pt x="423" y="141"/>
                  </a:lnTo>
                  <a:lnTo>
                    <a:pt x="430" y="141"/>
                  </a:lnTo>
                  <a:lnTo>
                    <a:pt x="436" y="141"/>
                  </a:lnTo>
                  <a:lnTo>
                    <a:pt x="442" y="147"/>
                  </a:lnTo>
                  <a:lnTo>
                    <a:pt x="449" y="154"/>
                  </a:lnTo>
                  <a:lnTo>
                    <a:pt x="455" y="160"/>
                  </a:lnTo>
                  <a:lnTo>
                    <a:pt x="462" y="167"/>
                  </a:lnTo>
                  <a:lnTo>
                    <a:pt x="468" y="173"/>
                  </a:lnTo>
                  <a:lnTo>
                    <a:pt x="481" y="173"/>
                  </a:lnTo>
                  <a:lnTo>
                    <a:pt x="494" y="167"/>
                  </a:lnTo>
                  <a:lnTo>
                    <a:pt x="506" y="160"/>
                  </a:lnTo>
                  <a:lnTo>
                    <a:pt x="519" y="147"/>
                  </a:lnTo>
                  <a:lnTo>
                    <a:pt x="538" y="135"/>
                  </a:lnTo>
                  <a:lnTo>
                    <a:pt x="545" y="128"/>
                  </a:lnTo>
                  <a:lnTo>
                    <a:pt x="564" y="122"/>
                  </a:lnTo>
                  <a:lnTo>
                    <a:pt x="577" y="115"/>
                  </a:lnTo>
                  <a:lnTo>
                    <a:pt x="590" y="115"/>
                  </a:lnTo>
                  <a:lnTo>
                    <a:pt x="596" y="109"/>
                  </a:lnTo>
                  <a:lnTo>
                    <a:pt x="609" y="109"/>
                  </a:lnTo>
                  <a:lnTo>
                    <a:pt x="622" y="103"/>
                  </a:lnTo>
                  <a:lnTo>
                    <a:pt x="628" y="103"/>
                  </a:lnTo>
                  <a:lnTo>
                    <a:pt x="634" y="103"/>
                  </a:lnTo>
                  <a:lnTo>
                    <a:pt x="641" y="96"/>
                  </a:lnTo>
                  <a:lnTo>
                    <a:pt x="654" y="96"/>
                  </a:lnTo>
                  <a:lnTo>
                    <a:pt x="660" y="96"/>
                  </a:lnTo>
                  <a:lnTo>
                    <a:pt x="666" y="90"/>
                  </a:lnTo>
                  <a:lnTo>
                    <a:pt x="673" y="90"/>
                  </a:lnTo>
                  <a:lnTo>
                    <a:pt x="686" y="83"/>
                  </a:lnTo>
                  <a:lnTo>
                    <a:pt x="692" y="77"/>
                  </a:lnTo>
                  <a:lnTo>
                    <a:pt x="698" y="71"/>
                  </a:lnTo>
                  <a:lnTo>
                    <a:pt x="705" y="71"/>
                  </a:lnTo>
                  <a:lnTo>
                    <a:pt x="711" y="64"/>
                  </a:lnTo>
                  <a:lnTo>
                    <a:pt x="711" y="58"/>
                  </a:lnTo>
                  <a:lnTo>
                    <a:pt x="718" y="51"/>
                  </a:lnTo>
                  <a:lnTo>
                    <a:pt x="724" y="51"/>
                  </a:lnTo>
                  <a:lnTo>
                    <a:pt x="730" y="45"/>
                  </a:lnTo>
                  <a:lnTo>
                    <a:pt x="737" y="45"/>
                  </a:lnTo>
                  <a:lnTo>
                    <a:pt x="743" y="45"/>
                  </a:lnTo>
                  <a:lnTo>
                    <a:pt x="743" y="39"/>
                  </a:lnTo>
                  <a:lnTo>
                    <a:pt x="750" y="39"/>
                  </a:lnTo>
                  <a:lnTo>
                    <a:pt x="756" y="32"/>
                  </a:lnTo>
                  <a:lnTo>
                    <a:pt x="756" y="26"/>
                  </a:lnTo>
                  <a:lnTo>
                    <a:pt x="756" y="19"/>
                  </a:lnTo>
                  <a:lnTo>
                    <a:pt x="763" y="13"/>
                  </a:lnTo>
                  <a:lnTo>
                    <a:pt x="763" y="7"/>
                  </a:lnTo>
                  <a:lnTo>
                    <a:pt x="769" y="0"/>
                  </a:lnTo>
                  <a:lnTo>
                    <a:pt x="775" y="0"/>
                  </a:lnTo>
                  <a:lnTo>
                    <a:pt x="782" y="0"/>
                  </a:lnTo>
                  <a:lnTo>
                    <a:pt x="788" y="0"/>
                  </a:lnTo>
                  <a:lnTo>
                    <a:pt x="795" y="7"/>
                  </a:lnTo>
                  <a:lnTo>
                    <a:pt x="795" y="13"/>
                  </a:lnTo>
                  <a:lnTo>
                    <a:pt x="801" y="13"/>
                  </a:lnTo>
                  <a:lnTo>
                    <a:pt x="807" y="13"/>
                  </a:lnTo>
                  <a:lnTo>
                    <a:pt x="807" y="19"/>
                  </a:lnTo>
                  <a:lnTo>
                    <a:pt x="814" y="13"/>
                  </a:lnTo>
                  <a:lnTo>
                    <a:pt x="814" y="19"/>
                  </a:lnTo>
                  <a:lnTo>
                    <a:pt x="814" y="26"/>
                  </a:lnTo>
                  <a:lnTo>
                    <a:pt x="814" y="32"/>
                  </a:lnTo>
                  <a:lnTo>
                    <a:pt x="814" y="39"/>
                  </a:lnTo>
                  <a:lnTo>
                    <a:pt x="820" y="39"/>
                  </a:lnTo>
                  <a:lnTo>
                    <a:pt x="814" y="45"/>
                  </a:lnTo>
                  <a:lnTo>
                    <a:pt x="807" y="45"/>
                  </a:lnTo>
                  <a:lnTo>
                    <a:pt x="807" y="51"/>
                  </a:lnTo>
                  <a:lnTo>
                    <a:pt x="814" y="64"/>
                  </a:lnTo>
                  <a:lnTo>
                    <a:pt x="814" y="77"/>
                  </a:lnTo>
                  <a:lnTo>
                    <a:pt x="807" y="83"/>
                  </a:lnTo>
                  <a:lnTo>
                    <a:pt x="814" y="90"/>
                  </a:lnTo>
                  <a:lnTo>
                    <a:pt x="820" y="90"/>
                  </a:lnTo>
                  <a:lnTo>
                    <a:pt x="820" y="96"/>
                  </a:lnTo>
                  <a:lnTo>
                    <a:pt x="814" y="96"/>
                  </a:lnTo>
                  <a:lnTo>
                    <a:pt x="814" y="103"/>
                  </a:lnTo>
                  <a:lnTo>
                    <a:pt x="807" y="103"/>
                  </a:lnTo>
                  <a:lnTo>
                    <a:pt x="807" y="109"/>
                  </a:lnTo>
                  <a:lnTo>
                    <a:pt x="807" y="115"/>
                  </a:lnTo>
                  <a:lnTo>
                    <a:pt x="814" y="115"/>
                  </a:lnTo>
                  <a:lnTo>
                    <a:pt x="820" y="115"/>
                  </a:lnTo>
                  <a:lnTo>
                    <a:pt x="820" y="122"/>
                  </a:lnTo>
                  <a:lnTo>
                    <a:pt x="827" y="128"/>
                  </a:lnTo>
                  <a:lnTo>
                    <a:pt x="820" y="128"/>
                  </a:lnTo>
                  <a:lnTo>
                    <a:pt x="820" y="135"/>
                  </a:lnTo>
                  <a:lnTo>
                    <a:pt x="820" y="141"/>
                  </a:lnTo>
                  <a:lnTo>
                    <a:pt x="820" y="147"/>
                  </a:lnTo>
                  <a:lnTo>
                    <a:pt x="827" y="147"/>
                  </a:lnTo>
                  <a:lnTo>
                    <a:pt x="833" y="147"/>
                  </a:lnTo>
                  <a:lnTo>
                    <a:pt x="827" y="154"/>
                  </a:lnTo>
                  <a:lnTo>
                    <a:pt x="827" y="160"/>
                  </a:lnTo>
                  <a:lnTo>
                    <a:pt x="833" y="160"/>
                  </a:lnTo>
                  <a:lnTo>
                    <a:pt x="833" y="167"/>
                  </a:lnTo>
                  <a:lnTo>
                    <a:pt x="833" y="173"/>
                  </a:lnTo>
                  <a:lnTo>
                    <a:pt x="827" y="173"/>
                  </a:lnTo>
                  <a:lnTo>
                    <a:pt x="820" y="173"/>
                  </a:lnTo>
                  <a:lnTo>
                    <a:pt x="814" y="173"/>
                  </a:lnTo>
                  <a:lnTo>
                    <a:pt x="814" y="179"/>
                  </a:lnTo>
                  <a:lnTo>
                    <a:pt x="807" y="179"/>
                  </a:lnTo>
                  <a:lnTo>
                    <a:pt x="807" y="186"/>
                  </a:lnTo>
                  <a:lnTo>
                    <a:pt x="807" y="179"/>
                  </a:lnTo>
                  <a:lnTo>
                    <a:pt x="801" y="179"/>
                  </a:lnTo>
                  <a:lnTo>
                    <a:pt x="801" y="186"/>
                  </a:lnTo>
                  <a:lnTo>
                    <a:pt x="801" y="192"/>
                  </a:lnTo>
                  <a:lnTo>
                    <a:pt x="801" y="199"/>
                  </a:lnTo>
                  <a:lnTo>
                    <a:pt x="801" y="205"/>
                  </a:lnTo>
                  <a:lnTo>
                    <a:pt x="795" y="211"/>
                  </a:lnTo>
                  <a:lnTo>
                    <a:pt x="788" y="211"/>
                  </a:lnTo>
                  <a:lnTo>
                    <a:pt x="788" y="218"/>
                  </a:lnTo>
                  <a:lnTo>
                    <a:pt x="795" y="218"/>
                  </a:lnTo>
                  <a:lnTo>
                    <a:pt x="801" y="218"/>
                  </a:lnTo>
                  <a:lnTo>
                    <a:pt x="801" y="224"/>
                  </a:lnTo>
                  <a:lnTo>
                    <a:pt x="801" y="231"/>
                  </a:lnTo>
                  <a:lnTo>
                    <a:pt x="801" y="224"/>
                  </a:lnTo>
                  <a:lnTo>
                    <a:pt x="807" y="224"/>
                  </a:lnTo>
                  <a:lnTo>
                    <a:pt x="807" y="231"/>
                  </a:lnTo>
                  <a:lnTo>
                    <a:pt x="814" y="231"/>
                  </a:lnTo>
                  <a:lnTo>
                    <a:pt x="814" y="237"/>
                  </a:lnTo>
                  <a:lnTo>
                    <a:pt x="820" y="237"/>
                  </a:lnTo>
                  <a:lnTo>
                    <a:pt x="820" y="244"/>
                  </a:lnTo>
                  <a:lnTo>
                    <a:pt x="814" y="244"/>
                  </a:lnTo>
                  <a:lnTo>
                    <a:pt x="814" y="250"/>
                  </a:lnTo>
                  <a:lnTo>
                    <a:pt x="820" y="250"/>
                  </a:lnTo>
                  <a:lnTo>
                    <a:pt x="827" y="250"/>
                  </a:lnTo>
                  <a:lnTo>
                    <a:pt x="820" y="256"/>
                  </a:lnTo>
                  <a:lnTo>
                    <a:pt x="814" y="256"/>
                  </a:lnTo>
                  <a:lnTo>
                    <a:pt x="814" y="263"/>
                  </a:lnTo>
                  <a:lnTo>
                    <a:pt x="814" y="269"/>
                  </a:lnTo>
                  <a:lnTo>
                    <a:pt x="814" y="276"/>
                  </a:lnTo>
                  <a:lnTo>
                    <a:pt x="820" y="276"/>
                  </a:lnTo>
                  <a:lnTo>
                    <a:pt x="820" y="282"/>
                  </a:lnTo>
                  <a:lnTo>
                    <a:pt x="820" y="288"/>
                  </a:lnTo>
                  <a:lnTo>
                    <a:pt x="827" y="288"/>
                  </a:lnTo>
                  <a:lnTo>
                    <a:pt x="827" y="295"/>
                  </a:lnTo>
                  <a:lnTo>
                    <a:pt x="833" y="295"/>
                  </a:lnTo>
                  <a:lnTo>
                    <a:pt x="839" y="295"/>
                  </a:lnTo>
                  <a:lnTo>
                    <a:pt x="846" y="295"/>
                  </a:lnTo>
                  <a:lnTo>
                    <a:pt x="846" y="301"/>
                  </a:lnTo>
                  <a:lnTo>
                    <a:pt x="846" y="308"/>
                  </a:lnTo>
                  <a:lnTo>
                    <a:pt x="852" y="308"/>
                  </a:lnTo>
                  <a:lnTo>
                    <a:pt x="852" y="314"/>
                  </a:lnTo>
                  <a:lnTo>
                    <a:pt x="859" y="314"/>
                  </a:lnTo>
                  <a:lnTo>
                    <a:pt x="859" y="320"/>
                  </a:lnTo>
                  <a:lnTo>
                    <a:pt x="865" y="320"/>
                  </a:lnTo>
                  <a:lnTo>
                    <a:pt x="865" y="314"/>
                  </a:lnTo>
                  <a:lnTo>
                    <a:pt x="871" y="314"/>
                  </a:lnTo>
                  <a:lnTo>
                    <a:pt x="871" y="320"/>
                  </a:lnTo>
                  <a:lnTo>
                    <a:pt x="865" y="320"/>
                  </a:lnTo>
                  <a:lnTo>
                    <a:pt x="865" y="327"/>
                  </a:lnTo>
                  <a:lnTo>
                    <a:pt x="871" y="327"/>
                  </a:lnTo>
                  <a:lnTo>
                    <a:pt x="871" y="333"/>
                  </a:lnTo>
                  <a:lnTo>
                    <a:pt x="871" y="340"/>
                  </a:lnTo>
                  <a:lnTo>
                    <a:pt x="878" y="340"/>
                  </a:lnTo>
                  <a:lnTo>
                    <a:pt x="878" y="333"/>
                  </a:lnTo>
                  <a:lnTo>
                    <a:pt x="884" y="333"/>
                  </a:lnTo>
                  <a:lnTo>
                    <a:pt x="891" y="340"/>
                  </a:lnTo>
                  <a:lnTo>
                    <a:pt x="897" y="340"/>
                  </a:lnTo>
                  <a:lnTo>
                    <a:pt x="897" y="346"/>
                  </a:lnTo>
                  <a:lnTo>
                    <a:pt x="897" y="352"/>
                  </a:lnTo>
                  <a:lnTo>
                    <a:pt x="903" y="352"/>
                  </a:lnTo>
                  <a:lnTo>
                    <a:pt x="903" y="359"/>
                  </a:lnTo>
                  <a:lnTo>
                    <a:pt x="903" y="365"/>
                  </a:lnTo>
                  <a:lnTo>
                    <a:pt x="903" y="372"/>
                  </a:lnTo>
                  <a:lnTo>
                    <a:pt x="903" y="378"/>
                  </a:lnTo>
                  <a:lnTo>
                    <a:pt x="897" y="378"/>
                  </a:lnTo>
                  <a:lnTo>
                    <a:pt x="897" y="372"/>
                  </a:lnTo>
                  <a:lnTo>
                    <a:pt x="897" y="378"/>
                  </a:lnTo>
                  <a:lnTo>
                    <a:pt x="897" y="384"/>
                  </a:lnTo>
                  <a:lnTo>
                    <a:pt x="903" y="384"/>
                  </a:lnTo>
                  <a:lnTo>
                    <a:pt x="903" y="391"/>
                  </a:lnTo>
                  <a:lnTo>
                    <a:pt x="910" y="391"/>
                  </a:lnTo>
                  <a:lnTo>
                    <a:pt x="910" y="384"/>
                  </a:lnTo>
                  <a:lnTo>
                    <a:pt x="916" y="384"/>
                  </a:lnTo>
                  <a:lnTo>
                    <a:pt x="916" y="391"/>
                  </a:lnTo>
                  <a:lnTo>
                    <a:pt x="916" y="397"/>
                  </a:lnTo>
                  <a:lnTo>
                    <a:pt x="923" y="397"/>
                  </a:lnTo>
                  <a:lnTo>
                    <a:pt x="929" y="397"/>
                  </a:lnTo>
                  <a:lnTo>
                    <a:pt x="929" y="404"/>
                  </a:lnTo>
                  <a:lnTo>
                    <a:pt x="929" y="397"/>
                  </a:lnTo>
                  <a:lnTo>
                    <a:pt x="935" y="397"/>
                  </a:lnTo>
                  <a:lnTo>
                    <a:pt x="935" y="404"/>
                  </a:lnTo>
                  <a:lnTo>
                    <a:pt x="929" y="410"/>
                  </a:lnTo>
                  <a:lnTo>
                    <a:pt x="935" y="410"/>
                  </a:lnTo>
                  <a:lnTo>
                    <a:pt x="942" y="410"/>
                  </a:lnTo>
                  <a:lnTo>
                    <a:pt x="948" y="410"/>
                  </a:lnTo>
                  <a:lnTo>
                    <a:pt x="948" y="416"/>
                  </a:lnTo>
                  <a:lnTo>
                    <a:pt x="942" y="423"/>
                  </a:lnTo>
                  <a:lnTo>
                    <a:pt x="948" y="423"/>
                  </a:lnTo>
                  <a:lnTo>
                    <a:pt x="955" y="423"/>
                  </a:lnTo>
                  <a:lnTo>
                    <a:pt x="955" y="429"/>
                  </a:lnTo>
                  <a:lnTo>
                    <a:pt x="948" y="429"/>
                  </a:lnTo>
                  <a:lnTo>
                    <a:pt x="948" y="436"/>
                  </a:lnTo>
                  <a:lnTo>
                    <a:pt x="955" y="442"/>
                  </a:lnTo>
                  <a:lnTo>
                    <a:pt x="961" y="442"/>
                  </a:lnTo>
                  <a:lnTo>
                    <a:pt x="961" y="448"/>
                  </a:lnTo>
                  <a:lnTo>
                    <a:pt x="967" y="448"/>
                  </a:lnTo>
                  <a:lnTo>
                    <a:pt x="967" y="455"/>
                  </a:lnTo>
                  <a:lnTo>
                    <a:pt x="974" y="455"/>
                  </a:lnTo>
                  <a:lnTo>
                    <a:pt x="974" y="461"/>
                  </a:lnTo>
                  <a:lnTo>
                    <a:pt x="967" y="461"/>
                  </a:lnTo>
                  <a:lnTo>
                    <a:pt x="967" y="455"/>
                  </a:lnTo>
                  <a:lnTo>
                    <a:pt x="967" y="461"/>
                  </a:lnTo>
                  <a:lnTo>
                    <a:pt x="967" y="468"/>
                  </a:lnTo>
                  <a:lnTo>
                    <a:pt x="961" y="468"/>
                  </a:lnTo>
                  <a:lnTo>
                    <a:pt x="961" y="474"/>
                  </a:lnTo>
                  <a:lnTo>
                    <a:pt x="967" y="474"/>
                  </a:lnTo>
                  <a:lnTo>
                    <a:pt x="974" y="474"/>
                  </a:lnTo>
                  <a:lnTo>
                    <a:pt x="967" y="474"/>
                  </a:lnTo>
                  <a:lnTo>
                    <a:pt x="967" y="480"/>
                  </a:lnTo>
                  <a:lnTo>
                    <a:pt x="961" y="480"/>
                  </a:lnTo>
                  <a:lnTo>
                    <a:pt x="961" y="487"/>
                  </a:lnTo>
                  <a:lnTo>
                    <a:pt x="967" y="487"/>
                  </a:lnTo>
                  <a:lnTo>
                    <a:pt x="967" y="493"/>
                  </a:lnTo>
                  <a:lnTo>
                    <a:pt x="974" y="493"/>
                  </a:lnTo>
                  <a:lnTo>
                    <a:pt x="980" y="493"/>
                  </a:lnTo>
                  <a:lnTo>
                    <a:pt x="980" y="500"/>
                  </a:lnTo>
                  <a:lnTo>
                    <a:pt x="974" y="500"/>
                  </a:lnTo>
                  <a:lnTo>
                    <a:pt x="974" y="506"/>
                  </a:lnTo>
                  <a:lnTo>
                    <a:pt x="980" y="512"/>
                  </a:lnTo>
                  <a:lnTo>
                    <a:pt x="980" y="519"/>
                  </a:lnTo>
                  <a:lnTo>
                    <a:pt x="980" y="525"/>
                  </a:lnTo>
                  <a:lnTo>
                    <a:pt x="974" y="525"/>
                  </a:lnTo>
                  <a:lnTo>
                    <a:pt x="974" y="532"/>
                  </a:lnTo>
                  <a:lnTo>
                    <a:pt x="980" y="532"/>
                  </a:lnTo>
                  <a:lnTo>
                    <a:pt x="980" y="538"/>
                  </a:lnTo>
                  <a:lnTo>
                    <a:pt x="980" y="544"/>
                  </a:lnTo>
                  <a:lnTo>
                    <a:pt x="980" y="538"/>
                  </a:lnTo>
                  <a:lnTo>
                    <a:pt x="987" y="538"/>
                  </a:lnTo>
                  <a:lnTo>
                    <a:pt x="987" y="544"/>
                  </a:lnTo>
                  <a:lnTo>
                    <a:pt x="987" y="551"/>
                  </a:lnTo>
                  <a:lnTo>
                    <a:pt x="987" y="557"/>
                  </a:lnTo>
                  <a:lnTo>
                    <a:pt x="987" y="564"/>
                  </a:lnTo>
                  <a:lnTo>
                    <a:pt x="980" y="564"/>
                  </a:lnTo>
                  <a:lnTo>
                    <a:pt x="987" y="564"/>
                  </a:lnTo>
                  <a:lnTo>
                    <a:pt x="987" y="570"/>
                  </a:lnTo>
                  <a:lnTo>
                    <a:pt x="987" y="576"/>
                  </a:lnTo>
                  <a:lnTo>
                    <a:pt x="993" y="576"/>
                  </a:lnTo>
                  <a:lnTo>
                    <a:pt x="999" y="576"/>
                  </a:lnTo>
                  <a:lnTo>
                    <a:pt x="999" y="583"/>
                  </a:lnTo>
                  <a:lnTo>
                    <a:pt x="993" y="583"/>
                  </a:lnTo>
                  <a:lnTo>
                    <a:pt x="987" y="589"/>
                  </a:lnTo>
                  <a:lnTo>
                    <a:pt x="980" y="589"/>
                  </a:lnTo>
                  <a:lnTo>
                    <a:pt x="980" y="583"/>
                  </a:lnTo>
                  <a:lnTo>
                    <a:pt x="974" y="583"/>
                  </a:lnTo>
                  <a:lnTo>
                    <a:pt x="980" y="583"/>
                  </a:lnTo>
                  <a:lnTo>
                    <a:pt x="974" y="583"/>
                  </a:lnTo>
                  <a:lnTo>
                    <a:pt x="967" y="589"/>
                  </a:lnTo>
                  <a:lnTo>
                    <a:pt x="967" y="583"/>
                  </a:lnTo>
                  <a:lnTo>
                    <a:pt x="967" y="589"/>
                  </a:lnTo>
                  <a:lnTo>
                    <a:pt x="967" y="596"/>
                  </a:lnTo>
                  <a:lnTo>
                    <a:pt x="961" y="589"/>
                  </a:lnTo>
                  <a:lnTo>
                    <a:pt x="961" y="596"/>
                  </a:lnTo>
                  <a:lnTo>
                    <a:pt x="955" y="596"/>
                  </a:lnTo>
                  <a:lnTo>
                    <a:pt x="948" y="596"/>
                  </a:lnTo>
                  <a:lnTo>
                    <a:pt x="942" y="596"/>
                  </a:lnTo>
                  <a:lnTo>
                    <a:pt x="942" y="602"/>
                  </a:lnTo>
                  <a:lnTo>
                    <a:pt x="935" y="602"/>
                  </a:lnTo>
                  <a:lnTo>
                    <a:pt x="929" y="602"/>
                  </a:lnTo>
                  <a:lnTo>
                    <a:pt x="923" y="602"/>
                  </a:lnTo>
                  <a:lnTo>
                    <a:pt x="923" y="608"/>
                  </a:lnTo>
                  <a:lnTo>
                    <a:pt x="916" y="608"/>
                  </a:lnTo>
                  <a:lnTo>
                    <a:pt x="910" y="608"/>
                  </a:lnTo>
                  <a:lnTo>
                    <a:pt x="903" y="608"/>
                  </a:lnTo>
                  <a:lnTo>
                    <a:pt x="897" y="608"/>
                  </a:lnTo>
                  <a:lnTo>
                    <a:pt x="891" y="615"/>
                  </a:lnTo>
                  <a:lnTo>
                    <a:pt x="884" y="608"/>
                  </a:lnTo>
                  <a:lnTo>
                    <a:pt x="884" y="615"/>
                  </a:lnTo>
                  <a:lnTo>
                    <a:pt x="878" y="615"/>
                  </a:lnTo>
                  <a:lnTo>
                    <a:pt x="871" y="615"/>
                  </a:lnTo>
                  <a:lnTo>
                    <a:pt x="865" y="615"/>
                  </a:lnTo>
                  <a:lnTo>
                    <a:pt x="859" y="615"/>
                  </a:lnTo>
                  <a:lnTo>
                    <a:pt x="859" y="621"/>
                  </a:lnTo>
                  <a:lnTo>
                    <a:pt x="852" y="621"/>
                  </a:lnTo>
                  <a:lnTo>
                    <a:pt x="846" y="621"/>
                  </a:lnTo>
                  <a:lnTo>
                    <a:pt x="839" y="621"/>
                  </a:lnTo>
                  <a:lnTo>
                    <a:pt x="839" y="628"/>
                  </a:lnTo>
                  <a:lnTo>
                    <a:pt x="839" y="634"/>
                  </a:lnTo>
                  <a:lnTo>
                    <a:pt x="833" y="634"/>
                  </a:lnTo>
                  <a:lnTo>
                    <a:pt x="827" y="634"/>
                  </a:lnTo>
                  <a:lnTo>
                    <a:pt x="820" y="634"/>
                  </a:lnTo>
                  <a:lnTo>
                    <a:pt x="814" y="634"/>
                  </a:lnTo>
                  <a:lnTo>
                    <a:pt x="807" y="640"/>
                  </a:lnTo>
                  <a:lnTo>
                    <a:pt x="801" y="640"/>
                  </a:lnTo>
                  <a:lnTo>
                    <a:pt x="795" y="640"/>
                  </a:lnTo>
                  <a:lnTo>
                    <a:pt x="788" y="640"/>
                  </a:lnTo>
                  <a:lnTo>
                    <a:pt x="782" y="647"/>
                  </a:lnTo>
                  <a:lnTo>
                    <a:pt x="775" y="647"/>
                  </a:lnTo>
                  <a:lnTo>
                    <a:pt x="769" y="647"/>
                  </a:lnTo>
                  <a:lnTo>
                    <a:pt x="763" y="647"/>
                  </a:lnTo>
                  <a:lnTo>
                    <a:pt x="756" y="647"/>
                  </a:lnTo>
                  <a:lnTo>
                    <a:pt x="756" y="653"/>
                  </a:lnTo>
                  <a:lnTo>
                    <a:pt x="750" y="653"/>
                  </a:lnTo>
                  <a:lnTo>
                    <a:pt x="743" y="653"/>
                  </a:lnTo>
                  <a:lnTo>
                    <a:pt x="737" y="653"/>
                  </a:lnTo>
                  <a:lnTo>
                    <a:pt x="730" y="653"/>
                  </a:lnTo>
                  <a:lnTo>
                    <a:pt x="724" y="653"/>
                  </a:lnTo>
                  <a:lnTo>
                    <a:pt x="724" y="660"/>
                  </a:lnTo>
                  <a:lnTo>
                    <a:pt x="711" y="660"/>
                  </a:lnTo>
                  <a:lnTo>
                    <a:pt x="705" y="660"/>
                  </a:lnTo>
                  <a:lnTo>
                    <a:pt x="698" y="660"/>
                  </a:lnTo>
                  <a:lnTo>
                    <a:pt x="692" y="660"/>
                  </a:lnTo>
                  <a:lnTo>
                    <a:pt x="686" y="666"/>
                  </a:lnTo>
                  <a:lnTo>
                    <a:pt x="679" y="666"/>
                  </a:lnTo>
                  <a:lnTo>
                    <a:pt x="673" y="666"/>
                  </a:lnTo>
                  <a:lnTo>
                    <a:pt x="666" y="672"/>
                  </a:lnTo>
                  <a:lnTo>
                    <a:pt x="660" y="672"/>
                  </a:lnTo>
                  <a:lnTo>
                    <a:pt x="654" y="672"/>
                  </a:lnTo>
                  <a:lnTo>
                    <a:pt x="647" y="672"/>
                  </a:lnTo>
                  <a:lnTo>
                    <a:pt x="641" y="679"/>
                  </a:lnTo>
                  <a:lnTo>
                    <a:pt x="634" y="679"/>
                  </a:lnTo>
                  <a:lnTo>
                    <a:pt x="628" y="679"/>
                  </a:lnTo>
                  <a:lnTo>
                    <a:pt x="622" y="685"/>
                  </a:lnTo>
                  <a:lnTo>
                    <a:pt x="615" y="685"/>
                  </a:lnTo>
                  <a:lnTo>
                    <a:pt x="609" y="685"/>
                  </a:lnTo>
                  <a:lnTo>
                    <a:pt x="602" y="685"/>
                  </a:lnTo>
                  <a:lnTo>
                    <a:pt x="596" y="692"/>
                  </a:lnTo>
                  <a:lnTo>
                    <a:pt x="590" y="692"/>
                  </a:lnTo>
                  <a:lnTo>
                    <a:pt x="583" y="692"/>
                  </a:lnTo>
                  <a:lnTo>
                    <a:pt x="577" y="692"/>
                  </a:lnTo>
                  <a:lnTo>
                    <a:pt x="577" y="698"/>
                  </a:lnTo>
                  <a:lnTo>
                    <a:pt x="570" y="698"/>
                  </a:lnTo>
                  <a:lnTo>
                    <a:pt x="564" y="698"/>
                  </a:lnTo>
                  <a:lnTo>
                    <a:pt x="558" y="698"/>
                  </a:lnTo>
                  <a:lnTo>
                    <a:pt x="558" y="704"/>
                  </a:lnTo>
                  <a:lnTo>
                    <a:pt x="551" y="704"/>
                  </a:lnTo>
                  <a:lnTo>
                    <a:pt x="545" y="704"/>
                  </a:lnTo>
                  <a:lnTo>
                    <a:pt x="538" y="704"/>
                  </a:lnTo>
                  <a:lnTo>
                    <a:pt x="538" y="711"/>
                  </a:lnTo>
                  <a:lnTo>
                    <a:pt x="532" y="711"/>
                  </a:lnTo>
                  <a:lnTo>
                    <a:pt x="526" y="711"/>
                  </a:lnTo>
                  <a:lnTo>
                    <a:pt x="526" y="717"/>
                  </a:lnTo>
                  <a:lnTo>
                    <a:pt x="526" y="724"/>
                  </a:lnTo>
                  <a:lnTo>
                    <a:pt x="526" y="717"/>
                  </a:lnTo>
                  <a:lnTo>
                    <a:pt x="526" y="711"/>
                  </a:lnTo>
                  <a:lnTo>
                    <a:pt x="519" y="717"/>
                  </a:lnTo>
                  <a:lnTo>
                    <a:pt x="526" y="717"/>
                  </a:lnTo>
                  <a:lnTo>
                    <a:pt x="519" y="717"/>
                  </a:lnTo>
                  <a:lnTo>
                    <a:pt x="519" y="724"/>
                  </a:lnTo>
                  <a:lnTo>
                    <a:pt x="526" y="724"/>
                  </a:lnTo>
                  <a:lnTo>
                    <a:pt x="519" y="724"/>
                  </a:lnTo>
                  <a:lnTo>
                    <a:pt x="513" y="724"/>
                  </a:lnTo>
                  <a:lnTo>
                    <a:pt x="506" y="724"/>
                  </a:lnTo>
                  <a:lnTo>
                    <a:pt x="500" y="724"/>
                  </a:lnTo>
                  <a:lnTo>
                    <a:pt x="494" y="724"/>
                  </a:lnTo>
                  <a:lnTo>
                    <a:pt x="494" y="730"/>
                  </a:lnTo>
                  <a:lnTo>
                    <a:pt x="487" y="730"/>
                  </a:lnTo>
                  <a:lnTo>
                    <a:pt x="481" y="730"/>
                  </a:lnTo>
                  <a:lnTo>
                    <a:pt x="474" y="730"/>
                  </a:lnTo>
                  <a:lnTo>
                    <a:pt x="468" y="730"/>
                  </a:lnTo>
                  <a:lnTo>
                    <a:pt x="468" y="736"/>
                  </a:lnTo>
                  <a:lnTo>
                    <a:pt x="462" y="736"/>
                  </a:lnTo>
                  <a:lnTo>
                    <a:pt x="455" y="736"/>
                  </a:lnTo>
                  <a:lnTo>
                    <a:pt x="455" y="743"/>
                  </a:lnTo>
                  <a:lnTo>
                    <a:pt x="449" y="743"/>
                  </a:lnTo>
                  <a:lnTo>
                    <a:pt x="442" y="743"/>
                  </a:lnTo>
                  <a:lnTo>
                    <a:pt x="442" y="692"/>
                  </a:lnTo>
                  <a:lnTo>
                    <a:pt x="391" y="692"/>
                  </a:lnTo>
                  <a:lnTo>
                    <a:pt x="359" y="692"/>
                  </a:lnTo>
                  <a:lnTo>
                    <a:pt x="340" y="692"/>
                  </a:lnTo>
                  <a:lnTo>
                    <a:pt x="333" y="679"/>
                  </a:lnTo>
                  <a:lnTo>
                    <a:pt x="333" y="672"/>
                  </a:lnTo>
                  <a:lnTo>
                    <a:pt x="327" y="666"/>
                  </a:lnTo>
                  <a:lnTo>
                    <a:pt x="321" y="653"/>
                  </a:lnTo>
                  <a:lnTo>
                    <a:pt x="321" y="647"/>
                  </a:lnTo>
                  <a:lnTo>
                    <a:pt x="314" y="647"/>
                  </a:lnTo>
                  <a:lnTo>
                    <a:pt x="308" y="640"/>
                  </a:lnTo>
                  <a:lnTo>
                    <a:pt x="301" y="634"/>
                  </a:lnTo>
                  <a:lnTo>
                    <a:pt x="295" y="634"/>
                  </a:lnTo>
                  <a:lnTo>
                    <a:pt x="289" y="628"/>
                  </a:lnTo>
                  <a:lnTo>
                    <a:pt x="289" y="621"/>
                  </a:lnTo>
                  <a:lnTo>
                    <a:pt x="282" y="615"/>
                  </a:lnTo>
                  <a:lnTo>
                    <a:pt x="276" y="589"/>
                  </a:lnTo>
                  <a:lnTo>
                    <a:pt x="276" y="583"/>
                  </a:lnTo>
                  <a:lnTo>
                    <a:pt x="269" y="583"/>
                  </a:lnTo>
                  <a:lnTo>
                    <a:pt x="269" y="576"/>
                  </a:lnTo>
                  <a:lnTo>
                    <a:pt x="269" y="570"/>
                  </a:lnTo>
                  <a:lnTo>
                    <a:pt x="269" y="564"/>
                  </a:lnTo>
                  <a:lnTo>
                    <a:pt x="269" y="557"/>
                  </a:lnTo>
                  <a:lnTo>
                    <a:pt x="263" y="551"/>
                  </a:lnTo>
                  <a:lnTo>
                    <a:pt x="257" y="538"/>
                  </a:lnTo>
                  <a:lnTo>
                    <a:pt x="161" y="538"/>
                  </a:lnTo>
                  <a:lnTo>
                    <a:pt x="154" y="525"/>
                  </a:lnTo>
                  <a:lnTo>
                    <a:pt x="141" y="506"/>
                  </a:lnTo>
                  <a:lnTo>
                    <a:pt x="129" y="493"/>
                  </a:lnTo>
                  <a:lnTo>
                    <a:pt x="116" y="487"/>
                  </a:lnTo>
                  <a:lnTo>
                    <a:pt x="103" y="480"/>
                  </a:lnTo>
                  <a:lnTo>
                    <a:pt x="97" y="480"/>
                  </a:lnTo>
                  <a:lnTo>
                    <a:pt x="84" y="474"/>
                  </a:lnTo>
                  <a:lnTo>
                    <a:pt x="77" y="474"/>
                  </a:lnTo>
                  <a:lnTo>
                    <a:pt x="71" y="474"/>
                  </a:lnTo>
                  <a:lnTo>
                    <a:pt x="65" y="468"/>
                  </a:lnTo>
                  <a:lnTo>
                    <a:pt x="65" y="461"/>
                  </a:lnTo>
                  <a:lnTo>
                    <a:pt x="65" y="455"/>
                  </a:lnTo>
                  <a:lnTo>
                    <a:pt x="58" y="448"/>
                  </a:lnTo>
                  <a:lnTo>
                    <a:pt x="52" y="448"/>
                  </a:lnTo>
                  <a:lnTo>
                    <a:pt x="45" y="448"/>
                  </a:lnTo>
                  <a:lnTo>
                    <a:pt x="39" y="442"/>
                  </a:lnTo>
                  <a:lnTo>
                    <a:pt x="33" y="442"/>
                  </a:lnTo>
                  <a:lnTo>
                    <a:pt x="33" y="436"/>
                  </a:lnTo>
                  <a:lnTo>
                    <a:pt x="33" y="429"/>
                  </a:lnTo>
                  <a:lnTo>
                    <a:pt x="33" y="423"/>
                  </a:lnTo>
                  <a:lnTo>
                    <a:pt x="26" y="410"/>
                  </a:lnTo>
                  <a:lnTo>
                    <a:pt x="26" y="404"/>
                  </a:lnTo>
                  <a:lnTo>
                    <a:pt x="20" y="404"/>
                  </a:lnTo>
                  <a:lnTo>
                    <a:pt x="13" y="397"/>
                  </a:lnTo>
                  <a:lnTo>
                    <a:pt x="7" y="391"/>
                  </a:lnTo>
                  <a:lnTo>
                    <a:pt x="7" y="384"/>
                  </a:lnTo>
                  <a:lnTo>
                    <a:pt x="7" y="372"/>
                  </a:lnTo>
                  <a:lnTo>
                    <a:pt x="0" y="365"/>
                  </a:lnTo>
                  <a:lnTo>
                    <a:pt x="0" y="359"/>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endParaRPr lang="fr-FR"/>
            </a:p>
          </p:txBody>
        </p:sp>
        <p:sp>
          <p:nvSpPr>
            <p:cNvPr id="54" name="Freeform 226">
              <a:extLst>
                <a:ext uri="{FF2B5EF4-FFF2-40B4-BE49-F238E27FC236}">
                  <a16:creationId xmlns:a16="http://schemas.microsoft.com/office/drawing/2014/main" id="{1BBB3B06-671E-03D0-6C00-33D4487820C0}"/>
                </a:ext>
              </a:extLst>
            </p:cNvPr>
            <p:cNvSpPr>
              <a:spLocks/>
            </p:cNvSpPr>
            <p:nvPr/>
          </p:nvSpPr>
          <p:spPr bwMode="gray">
            <a:xfrm>
              <a:off x="4056309" y="3598417"/>
              <a:ext cx="689851" cy="1213228"/>
            </a:xfrm>
            <a:custGeom>
              <a:avLst/>
              <a:gdLst>
                <a:gd name="T0" fmla="*/ 1024 w 1069"/>
                <a:gd name="T1" fmla="*/ 627 h 1684"/>
                <a:gd name="T2" fmla="*/ 1056 w 1069"/>
                <a:gd name="T3" fmla="*/ 781 h 1684"/>
                <a:gd name="T4" fmla="*/ 1031 w 1069"/>
                <a:gd name="T5" fmla="*/ 1050 h 1684"/>
                <a:gd name="T6" fmla="*/ 960 w 1069"/>
                <a:gd name="T7" fmla="*/ 1280 h 1684"/>
                <a:gd name="T8" fmla="*/ 973 w 1069"/>
                <a:gd name="T9" fmla="*/ 1319 h 1684"/>
                <a:gd name="T10" fmla="*/ 935 w 1069"/>
                <a:gd name="T11" fmla="*/ 1364 h 1684"/>
                <a:gd name="T12" fmla="*/ 883 w 1069"/>
                <a:gd name="T13" fmla="*/ 1396 h 1684"/>
                <a:gd name="T14" fmla="*/ 807 w 1069"/>
                <a:gd name="T15" fmla="*/ 1428 h 1684"/>
                <a:gd name="T16" fmla="*/ 679 w 1069"/>
                <a:gd name="T17" fmla="*/ 1492 h 1684"/>
                <a:gd name="T18" fmla="*/ 608 w 1069"/>
                <a:gd name="T19" fmla="*/ 1460 h 1684"/>
                <a:gd name="T20" fmla="*/ 563 w 1069"/>
                <a:gd name="T21" fmla="*/ 1434 h 1684"/>
                <a:gd name="T22" fmla="*/ 518 w 1069"/>
                <a:gd name="T23" fmla="*/ 1415 h 1684"/>
                <a:gd name="T24" fmla="*/ 352 w 1069"/>
                <a:gd name="T25" fmla="*/ 1492 h 1684"/>
                <a:gd name="T26" fmla="*/ 326 w 1069"/>
                <a:gd name="T27" fmla="*/ 1581 h 1684"/>
                <a:gd name="T28" fmla="*/ 237 w 1069"/>
                <a:gd name="T29" fmla="*/ 1671 h 1684"/>
                <a:gd name="T30" fmla="*/ 211 w 1069"/>
                <a:gd name="T31" fmla="*/ 1652 h 1684"/>
                <a:gd name="T32" fmla="*/ 166 w 1069"/>
                <a:gd name="T33" fmla="*/ 1633 h 1684"/>
                <a:gd name="T34" fmla="*/ 147 w 1069"/>
                <a:gd name="T35" fmla="*/ 1613 h 1684"/>
                <a:gd name="T36" fmla="*/ 115 w 1069"/>
                <a:gd name="T37" fmla="*/ 1588 h 1684"/>
                <a:gd name="T38" fmla="*/ 121 w 1069"/>
                <a:gd name="T39" fmla="*/ 1530 h 1684"/>
                <a:gd name="T40" fmla="*/ 102 w 1069"/>
                <a:gd name="T41" fmla="*/ 1485 h 1684"/>
                <a:gd name="T42" fmla="*/ 57 w 1069"/>
                <a:gd name="T43" fmla="*/ 1472 h 1684"/>
                <a:gd name="T44" fmla="*/ 45 w 1069"/>
                <a:gd name="T45" fmla="*/ 1415 h 1684"/>
                <a:gd name="T46" fmla="*/ 19 w 1069"/>
                <a:gd name="T47" fmla="*/ 1389 h 1684"/>
                <a:gd name="T48" fmla="*/ 45 w 1069"/>
                <a:gd name="T49" fmla="*/ 1338 h 1684"/>
                <a:gd name="T50" fmla="*/ 6 w 1069"/>
                <a:gd name="T51" fmla="*/ 1306 h 1684"/>
                <a:gd name="T52" fmla="*/ 38 w 1069"/>
                <a:gd name="T53" fmla="*/ 1261 h 1684"/>
                <a:gd name="T54" fmla="*/ 83 w 1069"/>
                <a:gd name="T55" fmla="*/ 1229 h 1684"/>
                <a:gd name="T56" fmla="*/ 96 w 1069"/>
                <a:gd name="T57" fmla="*/ 1172 h 1684"/>
                <a:gd name="T58" fmla="*/ 89 w 1069"/>
                <a:gd name="T59" fmla="*/ 1108 h 1684"/>
                <a:gd name="T60" fmla="*/ 115 w 1069"/>
                <a:gd name="T61" fmla="*/ 1056 h 1684"/>
                <a:gd name="T62" fmla="*/ 134 w 1069"/>
                <a:gd name="T63" fmla="*/ 973 h 1684"/>
                <a:gd name="T64" fmla="*/ 121 w 1069"/>
                <a:gd name="T65" fmla="*/ 915 h 1684"/>
                <a:gd name="T66" fmla="*/ 102 w 1069"/>
                <a:gd name="T67" fmla="*/ 890 h 1684"/>
                <a:gd name="T68" fmla="*/ 32 w 1069"/>
                <a:gd name="T69" fmla="*/ 877 h 1684"/>
                <a:gd name="T70" fmla="*/ 6 w 1069"/>
                <a:gd name="T71" fmla="*/ 826 h 1684"/>
                <a:gd name="T72" fmla="*/ 13 w 1069"/>
                <a:gd name="T73" fmla="*/ 755 h 1684"/>
                <a:gd name="T74" fmla="*/ 38 w 1069"/>
                <a:gd name="T75" fmla="*/ 698 h 1684"/>
                <a:gd name="T76" fmla="*/ 70 w 1069"/>
                <a:gd name="T77" fmla="*/ 659 h 1684"/>
                <a:gd name="T78" fmla="*/ 89 w 1069"/>
                <a:gd name="T79" fmla="*/ 615 h 1684"/>
                <a:gd name="T80" fmla="*/ 96 w 1069"/>
                <a:gd name="T81" fmla="*/ 570 h 1684"/>
                <a:gd name="T82" fmla="*/ 102 w 1069"/>
                <a:gd name="T83" fmla="*/ 525 h 1684"/>
                <a:gd name="T84" fmla="*/ 109 w 1069"/>
                <a:gd name="T85" fmla="*/ 455 h 1684"/>
                <a:gd name="T86" fmla="*/ 141 w 1069"/>
                <a:gd name="T87" fmla="*/ 435 h 1684"/>
                <a:gd name="T88" fmla="*/ 185 w 1069"/>
                <a:gd name="T89" fmla="*/ 403 h 1684"/>
                <a:gd name="T90" fmla="*/ 275 w 1069"/>
                <a:gd name="T91" fmla="*/ 371 h 1684"/>
                <a:gd name="T92" fmla="*/ 333 w 1069"/>
                <a:gd name="T93" fmla="*/ 378 h 1684"/>
                <a:gd name="T94" fmla="*/ 390 w 1069"/>
                <a:gd name="T95" fmla="*/ 365 h 1684"/>
                <a:gd name="T96" fmla="*/ 442 w 1069"/>
                <a:gd name="T97" fmla="*/ 365 h 1684"/>
                <a:gd name="T98" fmla="*/ 493 w 1069"/>
                <a:gd name="T99" fmla="*/ 371 h 1684"/>
                <a:gd name="T100" fmla="*/ 563 w 1069"/>
                <a:gd name="T101" fmla="*/ 365 h 1684"/>
                <a:gd name="T102" fmla="*/ 621 w 1069"/>
                <a:gd name="T103" fmla="*/ 346 h 1684"/>
                <a:gd name="T104" fmla="*/ 659 w 1069"/>
                <a:gd name="T105" fmla="*/ 314 h 1684"/>
                <a:gd name="T106" fmla="*/ 691 w 1069"/>
                <a:gd name="T107" fmla="*/ 275 h 1684"/>
                <a:gd name="T108" fmla="*/ 691 w 1069"/>
                <a:gd name="T109" fmla="*/ 224 h 1684"/>
                <a:gd name="T110" fmla="*/ 698 w 1069"/>
                <a:gd name="T111" fmla="*/ 179 h 1684"/>
                <a:gd name="T112" fmla="*/ 691 w 1069"/>
                <a:gd name="T113" fmla="*/ 147 h 1684"/>
                <a:gd name="T114" fmla="*/ 679 w 1069"/>
                <a:gd name="T115" fmla="*/ 122 h 1684"/>
                <a:gd name="T116" fmla="*/ 672 w 1069"/>
                <a:gd name="T117" fmla="*/ 77 h 1684"/>
                <a:gd name="T118" fmla="*/ 666 w 1069"/>
                <a:gd name="T119" fmla="*/ 26 h 1684"/>
                <a:gd name="T120" fmla="*/ 749 w 1069"/>
                <a:gd name="T121" fmla="*/ 6 h 1684"/>
                <a:gd name="T122" fmla="*/ 948 w 1069"/>
                <a:gd name="T123" fmla="*/ 6 h 16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69" h="1684">
                  <a:moveTo>
                    <a:pt x="1018" y="0"/>
                  </a:moveTo>
                  <a:lnTo>
                    <a:pt x="1024" y="19"/>
                  </a:lnTo>
                  <a:lnTo>
                    <a:pt x="1031" y="26"/>
                  </a:lnTo>
                  <a:lnTo>
                    <a:pt x="1031" y="77"/>
                  </a:lnTo>
                  <a:lnTo>
                    <a:pt x="1031" y="154"/>
                  </a:lnTo>
                  <a:lnTo>
                    <a:pt x="1031" y="173"/>
                  </a:lnTo>
                  <a:lnTo>
                    <a:pt x="1031" y="397"/>
                  </a:lnTo>
                  <a:lnTo>
                    <a:pt x="1024" y="493"/>
                  </a:lnTo>
                  <a:lnTo>
                    <a:pt x="1031" y="519"/>
                  </a:lnTo>
                  <a:lnTo>
                    <a:pt x="1024" y="627"/>
                  </a:lnTo>
                  <a:lnTo>
                    <a:pt x="1024" y="647"/>
                  </a:lnTo>
                  <a:lnTo>
                    <a:pt x="1031" y="659"/>
                  </a:lnTo>
                  <a:lnTo>
                    <a:pt x="1031" y="672"/>
                  </a:lnTo>
                  <a:lnTo>
                    <a:pt x="1044" y="691"/>
                  </a:lnTo>
                  <a:lnTo>
                    <a:pt x="1044" y="704"/>
                  </a:lnTo>
                  <a:lnTo>
                    <a:pt x="1044" y="736"/>
                  </a:lnTo>
                  <a:lnTo>
                    <a:pt x="1044" y="755"/>
                  </a:lnTo>
                  <a:lnTo>
                    <a:pt x="1050" y="768"/>
                  </a:lnTo>
                  <a:lnTo>
                    <a:pt x="1050" y="781"/>
                  </a:lnTo>
                  <a:lnTo>
                    <a:pt x="1056" y="781"/>
                  </a:lnTo>
                  <a:lnTo>
                    <a:pt x="1063" y="787"/>
                  </a:lnTo>
                  <a:lnTo>
                    <a:pt x="1069" y="794"/>
                  </a:lnTo>
                  <a:lnTo>
                    <a:pt x="1069" y="800"/>
                  </a:lnTo>
                  <a:lnTo>
                    <a:pt x="1044" y="800"/>
                  </a:lnTo>
                  <a:lnTo>
                    <a:pt x="1037" y="813"/>
                  </a:lnTo>
                  <a:lnTo>
                    <a:pt x="1037" y="839"/>
                  </a:lnTo>
                  <a:lnTo>
                    <a:pt x="1031" y="871"/>
                  </a:lnTo>
                  <a:lnTo>
                    <a:pt x="1031" y="890"/>
                  </a:lnTo>
                  <a:lnTo>
                    <a:pt x="1031" y="922"/>
                  </a:lnTo>
                  <a:lnTo>
                    <a:pt x="1031" y="1050"/>
                  </a:lnTo>
                  <a:lnTo>
                    <a:pt x="1037" y="1261"/>
                  </a:lnTo>
                  <a:lnTo>
                    <a:pt x="1031" y="1261"/>
                  </a:lnTo>
                  <a:lnTo>
                    <a:pt x="1005" y="1261"/>
                  </a:lnTo>
                  <a:lnTo>
                    <a:pt x="986" y="1261"/>
                  </a:lnTo>
                  <a:lnTo>
                    <a:pt x="986" y="1255"/>
                  </a:lnTo>
                  <a:lnTo>
                    <a:pt x="960" y="1255"/>
                  </a:lnTo>
                  <a:lnTo>
                    <a:pt x="960" y="1261"/>
                  </a:lnTo>
                  <a:lnTo>
                    <a:pt x="960" y="1268"/>
                  </a:lnTo>
                  <a:lnTo>
                    <a:pt x="960" y="1274"/>
                  </a:lnTo>
                  <a:lnTo>
                    <a:pt x="960" y="1280"/>
                  </a:lnTo>
                  <a:lnTo>
                    <a:pt x="960" y="1287"/>
                  </a:lnTo>
                  <a:lnTo>
                    <a:pt x="967" y="1287"/>
                  </a:lnTo>
                  <a:lnTo>
                    <a:pt x="967" y="1293"/>
                  </a:lnTo>
                  <a:lnTo>
                    <a:pt x="967" y="1300"/>
                  </a:lnTo>
                  <a:lnTo>
                    <a:pt x="973" y="1300"/>
                  </a:lnTo>
                  <a:lnTo>
                    <a:pt x="973" y="1306"/>
                  </a:lnTo>
                  <a:lnTo>
                    <a:pt x="980" y="1306"/>
                  </a:lnTo>
                  <a:lnTo>
                    <a:pt x="980" y="1312"/>
                  </a:lnTo>
                  <a:lnTo>
                    <a:pt x="980" y="1319"/>
                  </a:lnTo>
                  <a:lnTo>
                    <a:pt x="973" y="1319"/>
                  </a:lnTo>
                  <a:lnTo>
                    <a:pt x="973" y="1325"/>
                  </a:lnTo>
                  <a:lnTo>
                    <a:pt x="967" y="1325"/>
                  </a:lnTo>
                  <a:lnTo>
                    <a:pt x="960" y="1325"/>
                  </a:lnTo>
                  <a:lnTo>
                    <a:pt x="954" y="1325"/>
                  </a:lnTo>
                  <a:lnTo>
                    <a:pt x="948" y="1332"/>
                  </a:lnTo>
                  <a:lnTo>
                    <a:pt x="948" y="1338"/>
                  </a:lnTo>
                  <a:lnTo>
                    <a:pt x="941" y="1344"/>
                  </a:lnTo>
                  <a:lnTo>
                    <a:pt x="941" y="1351"/>
                  </a:lnTo>
                  <a:lnTo>
                    <a:pt x="941" y="1357"/>
                  </a:lnTo>
                  <a:lnTo>
                    <a:pt x="935" y="1364"/>
                  </a:lnTo>
                  <a:lnTo>
                    <a:pt x="928" y="1364"/>
                  </a:lnTo>
                  <a:lnTo>
                    <a:pt x="928" y="1370"/>
                  </a:lnTo>
                  <a:lnTo>
                    <a:pt x="922" y="1370"/>
                  </a:lnTo>
                  <a:lnTo>
                    <a:pt x="915" y="1370"/>
                  </a:lnTo>
                  <a:lnTo>
                    <a:pt x="909" y="1376"/>
                  </a:lnTo>
                  <a:lnTo>
                    <a:pt x="903" y="1376"/>
                  </a:lnTo>
                  <a:lnTo>
                    <a:pt x="896" y="1383"/>
                  </a:lnTo>
                  <a:lnTo>
                    <a:pt x="896" y="1389"/>
                  </a:lnTo>
                  <a:lnTo>
                    <a:pt x="890" y="1396"/>
                  </a:lnTo>
                  <a:lnTo>
                    <a:pt x="883" y="1396"/>
                  </a:lnTo>
                  <a:lnTo>
                    <a:pt x="877" y="1402"/>
                  </a:lnTo>
                  <a:lnTo>
                    <a:pt x="871" y="1408"/>
                  </a:lnTo>
                  <a:lnTo>
                    <a:pt x="858" y="1415"/>
                  </a:lnTo>
                  <a:lnTo>
                    <a:pt x="851" y="1415"/>
                  </a:lnTo>
                  <a:lnTo>
                    <a:pt x="845" y="1421"/>
                  </a:lnTo>
                  <a:lnTo>
                    <a:pt x="839" y="1421"/>
                  </a:lnTo>
                  <a:lnTo>
                    <a:pt x="826" y="1421"/>
                  </a:lnTo>
                  <a:lnTo>
                    <a:pt x="819" y="1428"/>
                  </a:lnTo>
                  <a:lnTo>
                    <a:pt x="813" y="1428"/>
                  </a:lnTo>
                  <a:lnTo>
                    <a:pt x="807" y="1428"/>
                  </a:lnTo>
                  <a:lnTo>
                    <a:pt x="794" y="1434"/>
                  </a:lnTo>
                  <a:lnTo>
                    <a:pt x="781" y="1434"/>
                  </a:lnTo>
                  <a:lnTo>
                    <a:pt x="775" y="1440"/>
                  </a:lnTo>
                  <a:lnTo>
                    <a:pt x="762" y="1440"/>
                  </a:lnTo>
                  <a:lnTo>
                    <a:pt x="749" y="1447"/>
                  </a:lnTo>
                  <a:lnTo>
                    <a:pt x="730" y="1453"/>
                  </a:lnTo>
                  <a:lnTo>
                    <a:pt x="723" y="1460"/>
                  </a:lnTo>
                  <a:lnTo>
                    <a:pt x="704" y="1472"/>
                  </a:lnTo>
                  <a:lnTo>
                    <a:pt x="691" y="1485"/>
                  </a:lnTo>
                  <a:lnTo>
                    <a:pt x="679" y="1492"/>
                  </a:lnTo>
                  <a:lnTo>
                    <a:pt x="666" y="1498"/>
                  </a:lnTo>
                  <a:lnTo>
                    <a:pt x="653" y="1498"/>
                  </a:lnTo>
                  <a:lnTo>
                    <a:pt x="647" y="1492"/>
                  </a:lnTo>
                  <a:lnTo>
                    <a:pt x="640" y="1485"/>
                  </a:lnTo>
                  <a:lnTo>
                    <a:pt x="634" y="1479"/>
                  </a:lnTo>
                  <a:lnTo>
                    <a:pt x="627" y="1472"/>
                  </a:lnTo>
                  <a:lnTo>
                    <a:pt x="621" y="1466"/>
                  </a:lnTo>
                  <a:lnTo>
                    <a:pt x="615" y="1466"/>
                  </a:lnTo>
                  <a:lnTo>
                    <a:pt x="608" y="1466"/>
                  </a:lnTo>
                  <a:lnTo>
                    <a:pt x="608" y="1460"/>
                  </a:lnTo>
                  <a:lnTo>
                    <a:pt x="602" y="1460"/>
                  </a:lnTo>
                  <a:lnTo>
                    <a:pt x="595" y="1453"/>
                  </a:lnTo>
                  <a:lnTo>
                    <a:pt x="595" y="1447"/>
                  </a:lnTo>
                  <a:lnTo>
                    <a:pt x="589" y="1447"/>
                  </a:lnTo>
                  <a:lnTo>
                    <a:pt x="583" y="1447"/>
                  </a:lnTo>
                  <a:lnTo>
                    <a:pt x="583" y="1440"/>
                  </a:lnTo>
                  <a:lnTo>
                    <a:pt x="576" y="1440"/>
                  </a:lnTo>
                  <a:lnTo>
                    <a:pt x="570" y="1440"/>
                  </a:lnTo>
                  <a:lnTo>
                    <a:pt x="570" y="1434"/>
                  </a:lnTo>
                  <a:lnTo>
                    <a:pt x="563" y="1434"/>
                  </a:lnTo>
                  <a:lnTo>
                    <a:pt x="557" y="1428"/>
                  </a:lnTo>
                  <a:lnTo>
                    <a:pt x="550" y="1428"/>
                  </a:lnTo>
                  <a:lnTo>
                    <a:pt x="544" y="1428"/>
                  </a:lnTo>
                  <a:lnTo>
                    <a:pt x="544" y="1421"/>
                  </a:lnTo>
                  <a:lnTo>
                    <a:pt x="550" y="1421"/>
                  </a:lnTo>
                  <a:lnTo>
                    <a:pt x="550" y="1415"/>
                  </a:lnTo>
                  <a:lnTo>
                    <a:pt x="544" y="1415"/>
                  </a:lnTo>
                  <a:lnTo>
                    <a:pt x="531" y="1415"/>
                  </a:lnTo>
                  <a:lnTo>
                    <a:pt x="525" y="1415"/>
                  </a:lnTo>
                  <a:lnTo>
                    <a:pt x="518" y="1415"/>
                  </a:lnTo>
                  <a:lnTo>
                    <a:pt x="512" y="1415"/>
                  </a:lnTo>
                  <a:lnTo>
                    <a:pt x="506" y="1415"/>
                  </a:lnTo>
                  <a:lnTo>
                    <a:pt x="493" y="1415"/>
                  </a:lnTo>
                  <a:lnTo>
                    <a:pt x="448" y="1415"/>
                  </a:lnTo>
                  <a:lnTo>
                    <a:pt x="397" y="1408"/>
                  </a:lnTo>
                  <a:lnTo>
                    <a:pt x="346" y="1408"/>
                  </a:lnTo>
                  <a:lnTo>
                    <a:pt x="346" y="1447"/>
                  </a:lnTo>
                  <a:lnTo>
                    <a:pt x="346" y="1466"/>
                  </a:lnTo>
                  <a:lnTo>
                    <a:pt x="346" y="1479"/>
                  </a:lnTo>
                  <a:lnTo>
                    <a:pt x="352" y="1492"/>
                  </a:lnTo>
                  <a:lnTo>
                    <a:pt x="346" y="1504"/>
                  </a:lnTo>
                  <a:lnTo>
                    <a:pt x="346" y="1517"/>
                  </a:lnTo>
                  <a:lnTo>
                    <a:pt x="346" y="1524"/>
                  </a:lnTo>
                  <a:lnTo>
                    <a:pt x="346" y="1530"/>
                  </a:lnTo>
                  <a:lnTo>
                    <a:pt x="346" y="1536"/>
                  </a:lnTo>
                  <a:lnTo>
                    <a:pt x="339" y="1556"/>
                  </a:lnTo>
                  <a:lnTo>
                    <a:pt x="333" y="1556"/>
                  </a:lnTo>
                  <a:lnTo>
                    <a:pt x="333" y="1562"/>
                  </a:lnTo>
                  <a:lnTo>
                    <a:pt x="326" y="1569"/>
                  </a:lnTo>
                  <a:lnTo>
                    <a:pt x="326" y="1581"/>
                  </a:lnTo>
                  <a:lnTo>
                    <a:pt x="320" y="1588"/>
                  </a:lnTo>
                  <a:lnTo>
                    <a:pt x="314" y="1594"/>
                  </a:lnTo>
                  <a:lnTo>
                    <a:pt x="307" y="1601"/>
                  </a:lnTo>
                  <a:lnTo>
                    <a:pt x="294" y="1620"/>
                  </a:lnTo>
                  <a:lnTo>
                    <a:pt x="288" y="1626"/>
                  </a:lnTo>
                  <a:lnTo>
                    <a:pt x="275" y="1639"/>
                  </a:lnTo>
                  <a:lnTo>
                    <a:pt x="269" y="1645"/>
                  </a:lnTo>
                  <a:lnTo>
                    <a:pt x="256" y="1658"/>
                  </a:lnTo>
                  <a:lnTo>
                    <a:pt x="250" y="1665"/>
                  </a:lnTo>
                  <a:lnTo>
                    <a:pt x="237" y="1671"/>
                  </a:lnTo>
                  <a:lnTo>
                    <a:pt x="224" y="1671"/>
                  </a:lnTo>
                  <a:lnTo>
                    <a:pt x="205" y="1677"/>
                  </a:lnTo>
                  <a:lnTo>
                    <a:pt x="192" y="1677"/>
                  </a:lnTo>
                  <a:lnTo>
                    <a:pt x="185" y="1684"/>
                  </a:lnTo>
                  <a:lnTo>
                    <a:pt x="185" y="1677"/>
                  </a:lnTo>
                  <a:lnTo>
                    <a:pt x="192" y="1671"/>
                  </a:lnTo>
                  <a:lnTo>
                    <a:pt x="198" y="1665"/>
                  </a:lnTo>
                  <a:lnTo>
                    <a:pt x="205" y="1665"/>
                  </a:lnTo>
                  <a:lnTo>
                    <a:pt x="205" y="1658"/>
                  </a:lnTo>
                  <a:lnTo>
                    <a:pt x="211" y="1652"/>
                  </a:lnTo>
                  <a:lnTo>
                    <a:pt x="211" y="1645"/>
                  </a:lnTo>
                  <a:lnTo>
                    <a:pt x="211" y="1639"/>
                  </a:lnTo>
                  <a:lnTo>
                    <a:pt x="205" y="1639"/>
                  </a:lnTo>
                  <a:lnTo>
                    <a:pt x="205" y="1633"/>
                  </a:lnTo>
                  <a:lnTo>
                    <a:pt x="198" y="1633"/>
                  </a:lnTo>
                  <a:lnTo>
                    <a:pt x="192" y="1633"/>
                  </a:lnTo>
                  <a:lnTo>
                    <a:pt x="185" y="1633"/>
                  </a:lnTo>
                  <a:lnTo>
                    <a:pt x="179" y="1633"/>
                  </a:lnTo>
                  <a:lnTo>
                    <a:pt x="173" y="1633"/>
                  </a:lnTo>
                  <a:lnTo>
                    <a:pt x="166" y="1633"/>
                  </a:lnTo>
                  <a:lnTo>
                    <a:pt x="160" y="1633"/>
                  </a:lnTo>
                  <a:lnTo>
                    <a:pt x="153" y="1633"/>
                  </a:lnTo>
                  <a:lnTo>
                    <a:pt x="153" y="1626"/>
                  </a:lnTo>
                  <a:lnTo>
                    <a:pt x="160" y="1626"/>
                  </a:lnTo>
                  <a:lnTo>
                    <a:pt x="160" y="1620"/>
                  </a:lnTo>
                  <a:lnTo>
                    <a:pt x="153" y="1620"/>
                  </a:lnTo>
                  <a:lnTo>
                    <a:pt x="153" y="1613"/>
                  </a:lnTo>
                  <a:lnTo>
                    <a:pt x="147" y="1613"/>
                  </a:lnTo>
                  <a:lnTo>
                    <a:pt x="147" y="1607"/>
                  </a:lnTo>
                  <a:lnTo>
                    <a:pt x="147" y="1613"/>
                  </a:lnTo>
                  <a:lnTo>
                    <a:pt x="141" y="1613"/>
                  </a:lnTo>
                  <a:lnTo>
                    <a:pt x="141" y="1620"/>
                  </a:lnTo>
                  <a:lnTo>
                    <a:pt x="134" y="1620"/>
                  </a:lnTo>
                  <a:lnTo>
                    <a:pt x="134" y="1613"/>
                  </a:lnTo>
                  <a:lnTo>
                    <a:pt x="128" y="1613"/>
                  </a:lnTo>
                  <a:lnTo>
                    <a:pt x="128" y="1607"/>
                  </a:lnTo>
                  <a:lnTo>
                    <a:pt x="121" y="1601"/>
                  </a:lnTo>
                  <a:lnTo>
                    <a:pt x="121" y="1594"/>
                  </a:lnTo>
                  <a:lnTo>
                    <a:pt x="115" y="1594"/>
                  </a:lnTo>
                  <a:lnTo>
                    <a:pt x="115" y="1588"/>
                  </a:lnTo>
                  <a:lnTo>
                    <a:pt x="115" y="1581"/>
                  </a:lnTo>
                  <a:lnTo>
                    <a:pt x="115" y="1575"/>
                  </a:lnTo>
                  <a:lnTo>
                    <a:pt x="115" y="1569"/>
                  </a:lnTo>
                  <a:lnTo>
                    <a:pt x="115" y="1562"/>
                  </a:lnTo>
                  <a:lnTo>
                    <a:pt x="121" y="1562"/>
                  </a:lnTo>
                  <a:lnTo>
                    <a:pt x="121" y="1556"/>
                  </a:lnTo>
                  <a:lnTo>
                    <a:pt x="121" y="1549"/>
                  </a:lnTo>
                  <a:lnTo>
                    <a:pt x="121" y="1543"/>
                  </a:lnTo>
                  <a:lnTo>
                    <a:pt x="121" y="1536"/>
                  </a:lnTo>
                  <a:lnTo>
                    <a:pt x="121" y="1530"/>
                  </a:lnTo>
                  <a:lnTo>
                    <a:pt x="121" y="1524"/>
                  </a:lnTo>
                  <a:lnTo>
                    <a:pt x="121" y="1517"/>
                  </a:lnTo>
                  <a:lnTo>
                    <a:pt x="121" y="1511"/>
                  </a:lnTo>
                  <a:lnTo>
                    <a:pt x="121" y="1504"/>
                  </a:lnTo>
                  <a:lnTo>
                    <a:pt x="121" y="1498"/>
                  </a:lnTo>
                  <a:lnTo>
                    <a:pt x="121" y="1492"/>
                  </a:lnTo>
                  <a:lnTo>
                    <a:pt x="115" y="1492"/>
                  </a:lnTo>
                  <a:lnTo>
                    <a:pt x="115" y="1485"/>
                  </a:lnTo>
                  <a:lnTo>
                    <a:pt x="109" y="1485"/>
                  </a:lnTo>
                  <a:lnTo>
                    <a:pt x="102" y="1485"/>
                  </a:lnTo>
                  <a:lnTo>
                    <a:pt x="96" y="1479"/>
                  </a:lnTo>
                  <a:lnTo>
                    <a:pt x="96" y="1485"/>
                  </a:lnTo>
                  <a:lnTo>
                    <a:pt x="89" y="1485"/>
                  </a:lnTo>
                  <a:lnTo>
                    <a:pt x="83" y="1485"/>
                  </a:lnTo>
                  <a:lnTo>
                    <a:pt x="83" y="1479"/>
                  </a:lnTo>
                  <a:lnTo>
                    <a:pt x="77" y="1479"/>
                  </a:lnTo>
                  <a:lnTo>
                    <a:pt x="70" y="1479"/>
                  </a:lnTo>
                  <a:lnTo>
                    <a:pt x="70" y="1472"/>
                  </a:lnTo>
                  <a:lnTo>
                    <a:pt x="64" y="1472"/>
                  </a:lnTo>
                  <a:lnTo>
                    <a:pt x="57" y="1472"/>
                  </a:lnTo>
                  <a:lnTo>
                    <a:pt x="57" y="1466"/>
                  </a:lnTo>
                  <a:lnTo>
                    <a:pt x="57" y="1460"/>
                  </a:lnTo>
                  <a:lnTo>
                    <a:pt x="51" y="1453"/>
                  </a:lnTo>
                  <a:lnTo>
                    <a:pt x="51" y="1447"/>
                  </a:lnTo>
                  <a:lnTo>
                    <a:pt x="51" y="1440"/>
                  </a:lnTo>
                  <a:lnTo>
                    <a:pt x="57" y="1440"/>
                  </a:lnTo>
                  <a:lnTo>
                    <a:pt x="57" y="1434"/>
                  </a:lnTo>
                  <a:lnTo>
                    <a:pt x="51" y="1428"/>
                  </a:lnTo>
                  <a:lnTo>
                    <a:pt x="45" y="1421"/>
                  </a:lnTo>
                  <a:lnTo>
                    <a:pt x="45" y="1415"/>
                  </a:lnTo>
                  <a:lnTo>
                    <a:pt x="38" y="1408"/>
                  </a:lnTo>
                  <a:lnTo>
                    <a:pt x="32" y="1408"/>
                  </a:lnTo>
                  <a:lnTo>
                    <a:pt x="25" y="1408"/>
                  </a:lnTo>
                  <a:lnTo>
                    <a:pt x="25" y="1415"/>
                  </a:lnTo>
                  <a:lnTo>
                    <a:pt x="19" y="1415"/>
                  </a:lnTo>
                  <a:lnTo>
                    <a:pt x="19" y="1408"/>
                  </a:lnTo>
                  <a:lnTo>
                    <a:pt x="13" y="1408"/>
                  </a:lnTo>
                  <a:lnTo>
                    <a:pt x="19" y="1402"/>
                  </a:lnTo>
                  <a:lnTo>
                    <a:pt x="19" y="1396"/>
                  </a:lnTo>
                  <a:lnTo>
                    <a:pt x="19" y="1389"/>
                  </a:lnTo>
                  <a:lnTo>
                    <a:pt x="19" y="1383"/>
                  </a:lnTo>
                  <a:lnTo>
                    <a:pt x="25" y="1383"/>
                  </a:lnTo>
                  <a:lnTo>
                    <a:pt x="25" y="1376"/>
                  </a:lnTo>
                  <a:lnTo>
                    <a:pt x="25" y="1370"/>
                  </a:lnTo>
                  <a:lnTo>
                    <a:pt x="32" y="1364"/>
                  </a:lnTo>
                  <a:lnTo>
                    <a:pt x="38" y="1364"/>
                  </a:lnTo>
                  <a:lnTo>
                    <a:pt x="38" y="1357"/>
                  </a:lnTo>
                  <a:lnTo>
                    <a:pt x="45" y="1351"/>
                  </a:lnTo>
                  <a:lnTo>
                    <a:pt x="45" y="1344"/>
                  </a:lnTo>
                  <a:lnTo>
                    <a:pt x="45" y="1338"/>
                  </a:lnTo>
                  <a:lnTo>
                    <a:pt x="45" y="1325"/>
                  </a:lnTo>
                  <a:lnTo>
                    <a:pt x="45" y="1319"/>
                  </a:lnTo>
                  <a:lnTo>
                    <a:pt x="38" y="1319"/>
                  </a:lnTo>
                  <a:lnTo>
                    <a:pt x="32" y="1319"/>
                  </a:lnTo>
                  <a:lnTo>
                    <a:pt x="32" y="1312"/>
                  </a:lnTo>
                  <a:lnTo>
                    <a:pt x="25" y="1312"/>
                  </a:lnTo>
                  <a:lnTo>
                    <a:pt x="19" y="1312"/>
                  </a:lnTo>
                  <a:lnTo>
                    <a:pt x="13" y="1312"/>
                  </a:lnTo>
                  <a:lnTo>
                    <a:pt x="13" y="1306"/>
                  </a:lnTo>
                  <a:lnTo>
                    <a:pt x="6" y="1306"/>
                  </a:lnTo>
                  <a:lnTo>
                    <a:pt x="6" y="1300"/>
                  </a:lnTo>
                  <a:lnTo>
                    <a:pt x="6" y="1293"/>
                  </a:lnTo>
                  <a:lnTo>
                    <a:pt x="6" y="1287"/>
                  </a:lnTo>
                  <a:lnTo>
                    <a:pt x="6" y="1280"/>
                  </a:lnTo>
                  <a:lnTo>
                    <a:pt x="13" y="1280"/>
                  </a:lnTo>
                  <a:lnTo>
                    <a:pt x="13" y="1274"/>
                  </a:lnTo>
                  <a:lnTo>
                    <a:pt x="19" y="1274"/>
                  </a:lnTo>
                  <a:lnTo>
                    <a:pt x="25" y="1268"/>
                  </a:lnTo>
                  <a:lnTo>
                    <a:pt x="32" y="1261"/>
                  </a:lnTo>
                  <a:lnTo>
                    <a:pt x="38" y="1261"/>
                  </a:lnTo>
                  <a:lnTo>
                    <a:pt x="45" y="1261"/>
                  </a:lnTo>
                  <a:lnTo>
                    <a:pt x="51" y="1261"/>
                  </a:lnTo>
                  <a:lnTo>
                    <a:pt x="57" y="1261"/>
                  </a:lnTo>
                  <a:lnTo>
                    <a:pt x="64" y="1261"/>
                  </a:lnTo>
                  <a:lnTo>
                    <a:pt x="70" y="1255"/>
                  </a:lnTo>
                  <a:lnTo>
                    <a:pt x="70" y="1248"/>
                  </a:lnTo>
                  <a:lnTo>
                    <a:pt x="77" y="1248"/>
                  </a:lnTo>
                  <a:lnTo>
                    <a:pt x="77" y="1242"/>
                  </a:lnTo>
                  <a:lnTo>
                    <a:pt x="83" y="1236"/>
                  </a:lnTo>
                  <a:lnTo>
                    <a:pt x="83" y="1229"/>
                  </a:lnTo>
                  <a:lnTo>
                    <a:pt x="77" y="1223"/>
                  </a:lnTo>
                  <a:lnTo>
                    <a:pt x="77" y="1216"/>
                  </a:lnTo>
                  <a:lnTo>
                    <a:pt x="77" y="1210"/>
                  </a:lnTo>
                  <a:lnTo>
                    <a:pt x="77" y="1204"/>
                  </a:lnTo>
                  <a:lnTo>
                    <a:pt x="77" y="1197"/>
                  </a:lnTo>
                  <a:lnTo>
                    <a:pt x="83" y="1197"/>
                  </a:lnTo>
                  <a:lnTo>
                    <a:pt x="83" y="1191"/>
                  </a:lnTo>
                  <a:lnTo>
                    <a:pt x="89" y="1184"/>
                  </a:lnTo>
                  <a:lnTo>
                    <a:pt x="89" y="1178"/>
                  </a:lnTo>
                  <a:lnTo>
                    <a:pt x="96" y="1172"/>
                  </a:lnTo>
                  <a:lnTo>
                    <a:pt x="96" y="1165"/>
                  </a:lnTo>
                  <a:lnTo>
                    <a:pt x="96" y="1159"/>
                  </a:lnTo>
                  <a:lnTo>
                    <a:pt x="89" y="1159"/>
                  </a:lnTo>
                  <a:lnTo>
                    <a:pt x="83" y="1159"/>
                  </a:lnTo>
                  <a:lnTo>
                    <a:pt x="77" y="1152"/>
                  </a:lnTo>
                  <a:lnTo>
                    <a:pt x="77" y="1146"/>
                  </a:lnTo>
                  <a:lnTo>
                    <a:pt x="77" y="1133"/>
                  </a:lnTo>
                  <a:lnTo>
                    <a:pt x="83" y="1127"/>
                  </a:lnTo>
                  <a:lnTo>
                    <a:pt x="89" y="1114"/>
                  </a:lnTo>
                  <a:lnTo>
                    <a:pt x="89" y="1108"/>
                  </a:lnTo>
                  <a:lnTo>
                    <a:pt x="96" y="1108"/>
                  </a:lnTo>
                  <a:lnTo>
                    <a:pt x="96" y="1101"/>
                  </a:lnTo>
                  <a:lnTo>
                    <a:pt x="96" y="1095"/>
                  </a:lnTo>
                  <a:lnTo>
                    <a:pt x="102" y="1095"/>
                  </a:lnTo>
                  <a:lnTo>
                    <a:pt x="102" y="1088"/>
                  </a:lnTo>
                  <a:lnTo>
                    <a:pt x="109" y="1088"/>
                  </a:lnTo>
                  <a:lnTo>
                    <a:pt x="109" y="1082"/>
                  </a:lnTo>
                  <a:lnTo>
                    <a:pt x="109" y="1076"/>
                  </a:lnTo>
                  <a:lnTo>
                    <a:pt x="115" y="1069"/>
                  </a:lnTo>
                  <a:lnTo>
                    <a:pt x="115" y="1056"/>
                  </a:lnTo>
                  <a:lnTo>
                    <a:pt x="115" y="1044"/>
                  </a:lnTo>
                  <a:lnTo>
                    <a:pt x="115" y="1031"/>
                  </a:lnTo>
                  <a:lnTo>
                    <a:pt x="121" y="1024"/>
                  </a:lnTo>
                  <a:lnTo>
                    <a:pt x="121" y="1018"/>
                  </a:lnTo>
                  <a:lnTo>
                    <a:pt x="121" y="999"/>
                  </a:lnTo>
                  <a:lnTo>
                    <a:pt x="128" y="999"/>
                  </a:lnTo>
                  <a:lnTo>
                    <a:pt x="128" y="992"/>
                  </a:lnTo>
                  <a:lnTo>
                    <a:pt x="134" y="986"/>
                  </a:lnTo>
                  <a:lnTo>
                    <a:pt x="134" y="980"/>
                  </a:lnTo>
                  <a:lnTo>
                    <a:pt x="134" y="973"/>
                  </a:lnTo>
                  <a:lnTo>
                    <a:pt x="134" y="967"/>
                  </a:lnTo>
                  <a:lnTo>
                    <a:pt x="134" y="960"/>
                  </a:lnTo>
                  <a:lnTo>
                    <a:pt x="134" y="954"/>
                  </a:lnTo>
                  <a:lnTo>
                    <a:pt x="128" y="948"/>
                  </a:lnTo>
                  <a:lnTo>
                    <a:pt x="128" y="941"/>
                  </a:lnTo>
                  <a:lnTo>
                    <a:pt x="128" y="935"/>
                  </a:lnTo>
                  <a:lnTo>
                    <a:pt x="128" y="928"/>
                  </a:lnTo>
                  <a:lnTo>
                    <a:pt x="121" y="928"/>
                  </a:lnTo>
                  <a:lnTo>
                    <a:pt x="121" y="922"/>
                  </a:lnTo>
                  <a:lnTo>
                    <a:pt x="121" y="915"/>
                  </a:lnTo>
                  <a:lnTo>
                    <a:pt x="128" y="915"/>
                  </a:lnTo>
                  <a:lnTo>
                    <a:pt x="128" y="909"/>
                  </a:lnTo>
                  <a:lnTo>
                    <a:pt x="121" y="909"/>
                  </a:lnTo>
                  <a:lnTo>
                    <a:pt x="121" y="903"/>
                  </a:lnTo>
                  <a:lnTo>
                    <a:pt x="121" y="896"/>
                  </a:lnTo>
                  <a:lnTo>
                    <a:pt x="128" y="896"/>
                  </a:lnTo>
                  <a:lnTo>
                    <a:pt x="121" y="890"/>
                  </a:lnTo>
                  <a:lnTo>
                    <a:pt x="115" y="890"/>
                  </a:lnTo>
                  <a:lnTo>
                    <a:pt x="109" y="890"/>
                  </a:lnTo>
                  <a:lnTo>
                    <a:pt x="102" y="890"/>
                  </a:lnTo>
                  <a:lnTo>
                    <a:pt x="102" y="883"/>
                  </a:lnTo>
                  <a:lnTo>
                    <a:pt x="96" y="883"/>
                  </a:lnTo>
                  <a:lnTo>
                    <a:pt x="89" y="890"/>
                  </a:lnTo>
                  <a:lnTo>
                    <a:pt x="77" y="890"/>
                  </a:lnTo>
                  <a:lnTo>
                    <a:pt x="70" y="896"/>
                  </a:lnTo>
                  <a:lnTo>
                    <a:pt x="64" y="896"/>
                  </a:lnTo>
                  <a:lnTo>
                    <a:pt x="57" y="896"/>
                  </a:lnTo>
                  <a:lnTo>
                    <a:pt x="51" y="890"/>
                  </a:lnTo>
                  <a:lnTo>
                    <a:pt x="38" y="883"/>
                  </a:lnTo>
                  <a:lnTo>
                    <a:pt x="32" y="877"/>
                  </a:lnTo>
                  <a:lnTo>
                    <a:pt x="25" y="871"/>
                  </a:lnTo>
                  <a:lnTo>
                    <a:pt x="25" y="864"/>
                  </a:lnTo>
                  <a:lnTo>
                    <a:pt x="25" y="858"/>
                  </a:lnTo>
                  <a:lnTo>
                    <a:pt x="19" y="851"/>
                  </a:lnTo>
                  <a:lnTo>
                    <a:pt x="19" y="845"/>
                  </a:lnTo>
                  <a:lnTo>
                    <a:pt x="19" y="839"/>
                  </a:lnTo>
                  <a:lnTo>
                    <a:pt x="13" y="839"/>
                  </a:lnTo>
                  <a:lnTo>
                    <a:pt x="6" y="839"/>
                  </a:lnTo>
                  <a:lnTo>
                    <a:pt x="0" y="832"/>
                  </a:lnTo>
                  <a:lnTo>
                    <a:pt x="6" y="826"/>
                  </a:lnTo>
                  <a:lnTo>
                    <a:pt x="13" y="826"/>
                  </a:lnTo>
                  <a:lnTo>
                    <a:pt x="13" y="819"/>
                  </a:lnTo>
                  <a:lnTo>
                    <a:pt x="13" y="813"/>
                  </a:lnTo>
                  <a:lnTo>
                    <a:pt x="13" y="807"/>
                  </a:lnTo>
                  <a:lnTo>
                    <a:pt x="13" y="800"/>
                  </a:lnTo>
                  <a:lnTo>
                    <a:pt x="13" y="794"/>
                  </a:lnTo>
                  <a:lnTo>
                    <a:pt x="6" y="787"/>
                  </a:lnTo>
                  <a:lnTo>
                    <a:pt x="6" y="781"/>
                  </a:lnTo>
                  <a:lnTo>
                    <a:pt x="6" y="768"/>
                  </a:lnTo>
                  <a:lnTo>
                    <a:pt x="13" y="755"/>
                  </a:lnTo>
                  <a:lnTo>
                    <a:pt x="13" y="743"/>
                  </a:lnTo>
                  <a:lnTo>
                    <a:pt x="13" y="730"/>
                  </a:lnTo>
                  <a:lnTo>
                    <a:pt x="13" y="723"/>
                  </a:lnTo>
                  <a:lnTo>
                    <a:pt x="13" y="717"/>
                  </a:lnTo>
                  <a:lnTo>
                    <a:pt x="13" y="711"/>
                  </a:lnTo>
                  <a:lnTo>
                    <a:pt x="19" y="711"/>
                  </a:lnTo>
                  <a:lnTo>
                    <a:pt x="25" y="704"/>
                  </a:lnTo>
                  <a:lnTo>
                    <a:pt x="32" y="704"/>
                  </a:lnTo>
                  <a:lnTo>
                    <a:pt x="32" y="698"/>
                  </a:lnTo>
                  <a:lnTo>
                    <a:pt x="38" y="698"/>
                  </a:lnTo>
                  <a:lnTo>
                    <a:pt x="45" y="698"/>
                  </a:lnTo>
                  <a:lnTo>
                    <a:pt x="51" y="691"/>
                  </a:lnTo>
                  <a:lnTo>
                    <a:pt x="57" y="691"/>
                  </a:lnTo>
                  <a:lnTo>
                    <a:pt x="64" y="691"/>
                  </a:lnTo>
                  <a:lnTo>
                    <a:pt x="64" y="685"/>
                  </a:lnTo>
                  <a:lnTo>
                    <a:pt x="70" y="685"/>
                  </a:lnTo>
                  <a:lnTo>
                    <a:pt x="70" y="679"/>
                  </a:lnTo>
                  <a:lnTo>
                    <a:pt x="70" y="672"/>
                  </a:lnTo>
                  <a:lnTo>
                    <a:pt x="70" y="666"/>
                  </a:lnTo>
                  <a:lnTo>
                    <a:pt x="70" y="659"/>
                  </a:lnTo>
                  <a:lnTo>
                    <a:pt x="70" y="653"/>
                  </a:lnTo>
                  <a:lnTo>
                    <a:pt x="70" y="647"/>
                  </a:lnTo>
                  <a:lnTo>
                    <a:pt x="70" y="640"/>
                  </a:lnTo>
                  <a:lnTo>
                    <a:pt x="70" y="634"/>
                  </a:lnTo>
                  <a:lnTo>
                    <a:pt x="70" y="627"/>
                  </a:lnTo>
                  <a:lnTo>
                    <a:pt x="70" y="621"/>
                  </a:lnTo>
                  <a:lnTo>
                    <a:pt x="77" y="621"/>
                  </a:lnTo>
                  <a:lnTo>
                    <a:pt x="77" y="615"/>
                  </a:lnTo>
                  <a:lnTo>
                    <a:pt x="83" y="615"/>
                  </a:lnTo>
                  <a:lnTo>
                    <a:pt x="89" y="615"/>
                  </a:lnTo>
                  <a:lnTo>
                    <a:pt x="96" y="615"/>
                  </a:lnTo>
                  <a:lnTo>
                    <a:pt x="102" y="615"/>
                  </a:lnTo>
                  <a:lnTo>
                    <a:pt x="109" y="608"/>
                  </a:lnTo>
                  <a:lnTo>
                    <a:pt x="102" y="602"/>
                  </a:lnTo>
                  <a:lnTo>
                    <a:pt x="102" y="595"/>
                  </a:lnTo>
                  <a:lnTo>
                    <a:pt x="102" y="589"/>
                  </a:lnTo>
                  <a:lnTo>
                    <a:pt x="102" y="583"/>
                  </a:lnTo>
                  <a:lnTo>
                    <a:pt x="102" y="576"/>
                  </a:lnTo>
                  <a:lnTo>
                    <a:pt x="96" y="576"/>
                  </a:lnTo>
                  <a:lnTo>
                    <a:pt x="96" y="570"/>
                  </a:lnTo>
                  <a:lnTo>
                    <a:pt x="96" y="563"/>
                  </a:lnTo>
                  <a:lnTo>
                    <a:pt x="102" y="557"/>
                  </a:lnTo>
                  <a:lnTo>
                    <a:pt x="109" y="557"/>
                  </a:lnTo>
                  <a:lnTo>
                    <a:pt x="115" y="557"/>
                  </a:lnTo>
                  <a:lnTo>
                    <a:pt x="115" y="551"/>
                  </a:lnTo>
                  <a:lnTo>
                    <a:pt x="115" y="544"/>
                  </a:lnTo>
                  <a:lnTo>
                    <a:pt x="109" y="544"/>
                  </a:lnTo>
                  <a:lnTo>
                    <a:pt x="109" y="538"/>
                  </a:lnTo>
                  <a:lnTo>
                    <a:pt x="109" y="531"/>
                  </a:lnTo>
                  <a:lnTo>
                    <a:pt x="102" y="525"/>
                  </a:lnTo>
                  <a:lnTo>
                    <a:pt x="102" y="512"/>
                  </a:lnTo>
                  <a:lnTo>
                    <a:pt x="102" y="506"/>
                  </a:lnTo>
                  <a:lnTo>
                    <a:pt x="102" y="499"/>
                  </a:lnTo>
                  <a:lnTo>
                    <a:pt x="102" y="493"/>
                  </a:lnTo>
                  <a:lnTo>
                    <a:pt x="102" y="487"/>
                  </a:lnTo>
                  <a:lnTo>
                    <a:pt x="102" y="480"/>
                  </a:lnTo>
                  <a:lnTo>
                    <a:pt x="109" y="474"/>
                  </a:lnTo>
                  <a:lnTo>
                    <a:pt x="109" y="467"/>
                  </a:lnTo>
                  <a:lnTo>
                    <a:pt x="109" y="461"/>
                  </a:lnTo>
                  <a:lnTo>
                    <a:pt x="109" y="455"/>
                  </a:lnTo>
                  <a:lnTo>
                    <a:pt x="102" y="455"/>
                  </a:lnTo>
                  <a:lnTo>
                    <a:pt x="102" y="448"/>
                  </a:lnTo>
                  <a:lnTo>
                    <a:pt x="102" y="442"/>
                  </a:lnTo>
                  <a:lnTo>
                    <a:pt x="102" y="435"/>
                  </a:lnTo>
                  <a:lnTo>
                    <a:pt x="115" y="435"/>
                  </a:lnTo>
                  <a:lnTo>
                    <a:pt x="121" y="435"/>
                  </a:lnTo>
                  <a:lnTo>
                    <a:pt x="121" y="429"/>
                  </a:lnTo>
                  <a:lnTo>
                    <a:pt x="128" y="429"/>
                  </a:lnTo>
                  <a:lnTo>
                    <a:pt x="134" y="429"/>
                  </a:lnTo>
                  <a:lnTo>
                    <a:pt x="141" y="435"/>
                  </a:lnTo>
                  <a:lnTo>
                    <a:pt x="147" y="435"/>
                  </a:lnTo>
                  <a:lnTo>
                    <a:pt x="153" y="435"/>
                  </a:lnTo>
                  <a:lnTo>
                    <a:pt x="160" y="429"/>
                  </a:lnTo>
                  <a:lnTo>
                    <a:pt x="166" y="429"/>
                  </a:lnTo>
                  <a:lnTo>
                    <a:pt x="166" y="423"/>
                  </a:lnTo>
                  <a:lnTo>
                    <a:pt x="173" y="416"/>
                  </a:lnTo>
                  <a:lnTo>
                    <a:pt x="179" y="416"/>
                  </a:lnTo>
                  <a:lnTo>
                    <a:pt x="179" y="410"/>
                  </a:lnTo>
                  <a:lnTo>
                    <a:pt x="185" y="410"/>
                  </a:lnTo>
                  <a:lnTo>
                    <a:pt x="185" y="403"/>
                  </a:lnTo>
                  <a:lnTo>
                    <a:pt x="192" y="403"/>
                  </a:lnTo>
                  <a:lnTo>
                    <a:pt x="198" y="403"/>
                  </a:lnTo>
                  <a:lnTo>
                    <a:pt x="205" y="403"/>
                  </a:lnTo>
                  <a:lnTo>
                    <a:pt x="218" y="397"/>
                  </a:lnTo>
                  <a:lnTo>
                    <a:pt x="230" y="397"/>
                  </a:lnTo>
                  <a:lnTo>
                    <a:pt x="250" y="391"/>
                  </a:lnTo>
                  <a:lnTo>
                    <a:pt x="262" y="384"/>
                  </a:lnTo>
                  <a:lnTo>
                    <a:pt x="269" y="378"/>
                  </a:lnTo>
                  <a:lnTo>
                    <a:pt x="269" y="371"/>
                  </a:lnTo>
                  <a:lnTo>
                    <a:pt x="275" y="371"/>
                  </a:lnTo>
                  <a:lnTo>
                    <a:pt x="282" y="371"/>
                  </a:lnTo>
                  <a:lnTo>
                    <a:pt x="288" y="378"/>
                  </a:lnTo>
                  <a:lnTo>
                    <a:pt x="294" y="378"/>
                  </a:lnTo>
                  <a:lnTo>
                    <a:pt x="294" y="371"/>
                  </a:lnTo>
                  <a:lnTo>
                    <a:pt x="294" y="365"/>
                  </a:lnTo>
                  <a:lnTo>
                    <a:pt x="301" y="365"/>
                  </a:lnTo>
                  <a:lnTo>
                    <a:pt x="307" y="365"/>
                  </a:lnTo>
                  <a:lnTo>
                    <a:pt x="314" y="371"/>
                  </a:lnTo>
                  <a:lnTo>
                    <a:pt x="320" y="378"/>
                  </a:lnTo>
                  <a:lnTo>
                    <a:pt x="333" y="378"/>
                  </a:lnTo>
                  <a:lnTo>
                    <a:pt x="339" y="378"/>
                  </a:lnTo>
                  <a:lnTo>
                    <a:pt x="346" y="371"/>
                  </a:lnTo>
                  <a:lnTo>
                    <a:pt x="352" y="371"/>
                  </a:lnTo>
                  <a:lnTo>
                    <a:pt x="352" y="365"/>
                  </a:lnTo>
                  <a:lnTo>
                    <a:pt x="358" y="365"/>
                  </a:lnTo>
                  <a:lnTo>
                    <a:pt x="365" y="365"/>
                  </a:lnTo>
                  <a:lnTo>
                    <a:pt x="371" y="365"/>
                  </a:lnTo>
                  <a:lnTo>
                    <a:pt x="378" y="365"/>
                  </a:lnTo>
                  <a:lnTo>
                    <a:pt x="384" y="365"/>
                  </a:lnTo>
                  <a:lnTo>
                    <a:pt x="390" y="365"/>
                  </a:lnTo>
                  <a:lnTo>
                    <a:pt x="397" y="365"/>
                  </a:lnTo>
                  <a:lnTo>
                    <a:pt x="403" y="359"/>
                  </a:lnTo>
                  <a:lnTo>
                    <a:pt x="410" y="359"/>
                  </a:lnTo>
                  <a:lnTo>
                    <a:pt x="416" y="359"/>
                  </a:lnTo>
                  <a:lnTo>
                    <a:pt x="416" y="352"/>
                  </a:lnTo>
                  <a:lnTo>
                    <a:pt x="416" y="359"/>
                  </a:lnTo>
                  <a:lnTo>
                    <a:pt x="422" y="359"/>
                  </a:lnTo>
                  <a:lnTo>
                    <a:pt x="429" y="365"/>
                  </a:lnTo>
                  <a:lnTo>
                    <a:pt x="435" y="365"/>
                  </a:lnTo>
                  <a:lnTo>
                    <a:pt x="442" y="365"/>
                  </a:lnTo>
                  <a:lnTo>
                    <a:pt x="454" y="365"/>
                  </a:lnTo>
                  <a:lnTo>
                    <a:pt x="461" y="365"/>
                  </a:lnTo>
                  <a:lnTo>
                    <a:pt x="461" y="371"/>
                  </a:lnTo>
                  <a:lnTo>
                    <a:pt x="467" y="371"/>
                  </a:lnTo>
                  <a:lnTo>
                    <a:pt x="474" y="378"/>
                  </a:lnTo>
                  <a:lnTo>
                    <a:pt x="480" y="378"/>
                  </a:lnTo>
                  <a:lnTo>
                    <a:pt x="480" y="384"/>
                  </a:lnTo>
                  <a:lnTo>
                    <a:pt x="486" y="384"/>
                  </a:lnTo>
                  <a:lnTo>
                    <a:pt x="486" y="378"/>
                  </a:lnTo>
                  <a:lnTo>
                    <a:pt x="493" y="371"/>
                  </a:lnTo>
                  <a:lnTo>
                    <a:pt x="499" y="371"/>
                  </a:lnTo>
                  <a:lnTo>
                    <a:pt x="512" y="371"/>
                  </a:lnTo>
                  <a:lnTo>
                    <a:pt x="518" y="371"/>
                  </a:lnTo>
                  <a:lnTo>
                    <a:pt x="525" y="371"/>
                  </a:lnTo>
                  <a:lnTo>
                    <a:pt x="531" y="371"/>
                  </a:lnTo>
                  <a:lnTo>
                    <a:pt x="538" y="371"/>
                  </a:lnTo>
                  <a:lnTo>
                    <a:pt x="544" y="371"/>
                  </a:lnTo>
                  <a:lnTo>
                    <a:pt x="550" y="365"/>
                  </a:lnTo>
                  <a:lnTo>
                    <a:pt x="557" y="365"/>
                  </a:lnTo>
                  <a:lnTo>
                    <a:pt x="563" y="365"/>
                  </a:lnTo>
                  <a:lnTo>
                    <a:pt x="570" y="365"/>
                  </a:lnTo>
                  <a:lnTo>
                    <a:pt x="576" y="365"/>
                  </a:lnTo>
                  <a:lnTo>
                    <a:pt x="589" y="359"/>
                  </a:lnTo>
                  <a:lnTo>
                    <a:pt x="595" y="359"/>
                  </a:lnTo>
                  <a:lnTo>
                    <a:pt x="602" y="359"/>
                  </a:lnTo>
                  <a:lnTo>
                    <a:pt x="608" y="359"/>
                  </a:lnTo>
                  <a:lnTo>
                    <a:pt x="608" y="352"/>
                  </a:lnTo>
                  <a:lnTo>
                    <a:pt x="615" y="352"/>
                  </a:lnTo>
                  <a:lnTo>
                    <a:pt x="615" y="346"/>
                  </a:lnTo>
                  <a:lnTo>
                    <a:pt x="621" y="346"/>
                  </a:lnTo>
                  <a:lnTo>
                    <a:pt x="621" y="339"/>
                  </a:lnTo>
                  <a:lnTo>
                    <a:pt x="627" y="339"/>
                  </a:lnTo>
                  <a:lnTo>
                    <a:pt x="634" y="339"/>
                  </a:lnTo>
                  <a:lnTo>
                    <a:pt x="634" y="333"/>
                  </a:lnTo>
                  <a:lnTo>
                    <a:pt x="640" y="333"/>
                  </a:lnTo>
                  <a:lnTo>
                    <a:pt x="647" y="333"/>
                  </a:lnTo>
                  <a:lnTo>
                    <a:pt x="653" y="326"/>
                  </a:lnTo>
                  <a:lnTo>
                    <a:pt x="653" y="320"/>
                  </a:lnTo>
                  <a:lnTo>
                    <a:pt x="659" y="320"/>
                  </a:lnTo>
                  <a:lnTo>
                    <a:pt x="659" y="314"/>
                  </a:lnTo>
                  <a:lnTo>
                    <a:pt x="666" y="314"/>
                  </a:lnTo>
                  <a:lnTo>
                    <a:pt x="672" y="314"/>
                  </a:lnTo>
                  <a:lnTo>
                    <a:pt x="672" y="307"/>
                  </a:lnTo>
                  <a:lnTo>
                    <a:pt x="672" y="301"/>
                  </a:lnTo>
                  <a:lnTo>
                    <a:pt x="679" y="301"/>
                  </a:lnTo>
                  <a:lnTo>
                    <a:pt x="685" y="294"/>
                  </a:lnTo>
                  <a:lnTo>
                    <a:pt x="685" y="288"/>
                  </a:lnTo>
                  <a:lnTo>
                    <a:pt x="685" y="282"/>
                  </a:lnTo>
                  <a:lnTo>
                    <a:pt x="685" y="275"/>
                  </a:lnTo>
                  <a:lnTo>
                    <a:pt x="691" y="275"/>
                  </a:lnTo>
                  <a:lnTo>
                    <a:pt x="691" y="269"/>
                  </a:lnTo>
                  <a:lnTo>
                    <a:pt x="691" y="262"/>
                  </a:lnTo>
                  <a:lnTo>
                    <a:pt x="691" y="256"/>
                  </a:lnTo>
                  <a:lnTo>
                    <a:pt x="685" y="256"/>
                  </a:lnTo>
                  <a:lnTo>
                    <a:pt x="685" y="250"/>
                  </a:lnTo>
                  <a:lnTo>
                    <a:pt x="691" y="243"/>
                  </a:lnTo>
                  <a:lnTo>
                    <a:pt x="685" y="237"/>
                  </a:lnTo>
                  <a:lnTo>
                    <a:pt x="685" y="230"/>
                  </a:lnTo>
                  <a:lnTo>
                    <a:pt x="691" y="230"/>
                  </a:lnTo>
                  <a:lnTo>
                    <a:pt x="691" y="224"/>
                  </a:lnTo>
                  <a:lnTo>
                    <a:pt x="691" y="218"/>
                  </a:lnTo>
                  <a:lnTo>
                    <a:pt x="685" y="211"/>
                  </a:lnTo>
                  <a:lnTo>
                    <a:pt x="685" y="205"/>
                  </a:lnTo>
                  <a:lnTo>
                    <a:pt x="691" y="205"/>
                  </a:lnTo>
                  <a:lnTo>
                    <a:pt x="691" y="198"/>
                  </a:lnTo>
                  <a:lnTo>
                    <a:pt x="698" y="198"/>
                  </a:lnTo>
                  <a:lnTo>
                    <a:pt x="698" y="192"/>
                  </a:lnTo>
                  <a:lnTo>
                    <a:pt x="691" y="192"/>
                  </a:lnTo>
                  <a:lnTo>
                    <a:pt x="698" y="186"/>
                  </a:lnTo>
                  <a:lnTo>
                    <a:pt x="698" y="179"/>
                  </a:lnTo>
                  <a:lnTo>
                    <a:pt x="691" y="179"/>
                  </a:lnTo>
                  <a:lnTo>
                    <a:pt x="691" y="173"/>
                  </a:lnTo>
                  <a:lnTo>
                    <a:pt x="691" y="166"/>
                  </a:lnTo>
                  <a:lnTo>
                    <a:pt x="691" y="160"/>
                  </a:lnTo>
                  <a:lnTo>
                    <a:pt x="691" y="154"/>
                  </a:lnTo>
                  <a:lnTo>
                    <a:pt x="698" y="154"/>
                  </a:lnTo>
                  <a:lnTo>
                    <a:pt x="698" y="147"/>
                  </a:lnTo>
                  <a:lnTo>
                    <a:pt x="691" y="147"/>
                  </a:lnTo>
                  <a:lnTo>
                    <a:pt x="685" y="147"/>
                  </a:lnTo>
                  <a:lnTo>
                    <a:pt x="691" y="147"/>
                  </a:lnTo>
                  <a:lnTo>
                    <a:pt x="691" y="141"/>
                  </a:lnTo>
                  <a:lnTo>
                    <a:pt x="685" y="141"/>
                  </a:lnTo>
                  <a:lnTo>
                    <a:pt x="679" y="141"/>
                  </a:lnTo>
                  <a:lnTo>
                    <a:pt x="679" y="134"/>
                  </a:lnTo>
                  <a:lnTo>
                    <a:pt x="685" y="134"/>
                  </a:lnTo>
                  <a:lnTo>
                    <a:pt x="685" y="128"/>
                  </a:lnTo>
                  <a:lnTo>
                    <a:pt x="679" y="128"/>
                  </a:lnTo>
                  <a:lnTo>
                    <a:pt x="679" y="122"/>
                  </a:lnTo>
                  <a:lnTo>
                    <a:pt x="679" y="115"/>
                  </a:lnTo>
                  <a:lnTo>
                    <a:pt x="679" y="122"/>
                  </a:lnTo>
                  <a:lnTo>
                    <a:pt x="685" y="122"/>
                  </a:lnTo>
                  <a:lnTo>
                    <a:pt x="685" y="115"/>
                  </a:lnTo>
                  <a:lnTo>
                    <a:pt x="685" y="109"/>
                  </a:lnTo>
                  <a:lnTo>
                    <a:pt x="685" y="102"/>
                  </a:lnTo>
                  <a:lnTo>
                    <a:pt x="679" y="102"/>
                  </a:lnTo>
                  <a:lnTo>
                    <a:pt x="679" y="96"/>
                  </a:lnTo>
                  <a:lnTo>
                    <a:pt x="679" y="90"/>
                  </a:lnTo>
                  <a:lnTo>
                    <a:pt x="679" y="83"/>
                  </a:lnTo>
                  <a:lnTo>
                    <a:pt x="679" y="77"/>
                  </a:lnTo>
                  <a:lnTo>
                    <a:pt x="672" y="77"/>
                  </a:lnTo>
                  <a:lnTo>
                    <a:pt x="672" y="70"/>
                  </a:lnTo>
                  <a:lnTo>
                    <a:pt x="666" y="64"/>
                  </a:lnTo>
                  <a:lnTo>
                    <a:pt x="666" y="58"/>
                  </a:lnTo>
                  <a:lnTo>
                    <a:pt x="666" y="51"/>
                  </a:lnTo>
                  <a:lnTo>
                    <a:pt x="666" y="45"/>
                  </a:lnTo>
                  <a:lnTo>
                    <a:pt x="672" y="45"/>
                  </a:lnTo>
                  <a:lnTo>
                    <a:pt x="672" y="38"/>
                  </a:lnTo>
                  <a:lnTo>
                    <a:pt x="666" y="38"/>
                  </a:lnTo>
                  <a:lnTo>
                    <a:pt x="666" y="32"/>
                  </a:lnTo>
                  <a:lnTo>
                    <a:pt x="666" y="26"/>
                  </a:lnTo>
                  <a:lnTo>
                    <a:pt x="672" y="26"/>
                  </a:lnTo>
                  <a:lnTo>
                    <a:pt x="672" y="19"/>
                  </a:lnTo>
                  <a:lnTo>
                    <a:pt x="666" y="19"/>
                  </a:lnTo>
                  <a:lnTo>
                    <a:pt x="666" y="13"/>
                  </a:lnTo>
                  <a:lnTo>
                    <a:pt x="672" y="13"/>
                  </a:lnTo>
                  <a:lnTo>
                    <a:pt x="672" y="6"/>
                  </a:lnTo>
                  <a:lnTo>
                    <a:pt x="679" y="6"/>
                  </a:lnTo>
                  <a:lnTo>
                    <a:pt x="679" y="0"/>
                  </a:lnTo>
                  <a:lnTo>
                    <a:pt x="704" y="0"/>
                  </a:lnTo>
                  <a:lnTo>
                    <a:pt x="749" y="6"/>
                  </a:lnTo>
                  <a:lnTo>
                    <a:pt x="787" y="6"/>
                  </a:lnTo>
                  <a:lnTo>
                    <a:pt x="800" y="6"/>
                  </a:lnTo>
                  <a:lnTo>
                    <a:pt x="832" y="6"/>
                  </a:lnTo>
                  <a:lnTo>
                    <a:pt x="845" y="6"/>
                  </a:lnTo>
                  <a:lnTo>
                    <a:pt x="871" y="6"/>
                  </a:lnTo>
                  <a:lnTo>
                    <a:pt x="883" y="6"/>
                  </a:lnTo>
                  <a:lnTo>
                    <a:pt x="909" y="6"/>
                  </a:lnTo>
                  <a:lnTo>
                    <a:pt x="928" y="6"/>
                  </a:lnTo>
                  <a:lnTo>
                    <a:pt x="935" y="6"/>
                  </a:lnTo>
                  <a:lnTo>
                    <a:pt x="948" y="6"/>
                  </a:lnTo>
                  <a:lnTo>
                    <a:pt x="960" y="6"/>
                  </a:lnTo>
                  <a:lnTo>
                    <a:pt x="980" y="0"/>
                  </a:lnTo>
                  <a:lnTo>
                    <a:pt x="986" y="0"/>
                  </a:lnTo>
                  <a:lnTo>
                    <a:pt x="1018" y="0"/>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endParaRPr lang="fr-FR" dirty="0"/>
            </a:p>
          </p:txBody>
        </p:sp>
        <p:sp>
          <p:nvSpPr>
            <p:cNvPr id="55" name="Freeform 229">
              <a:extLst>
                <a:ext uri="{FF2B5EF4-FFF2-40B4-BE49-F238E27FC236}">
                  <a16:creationId xmlns:a16="http://schemas.microsoft.com/office/drawing/2014/main" id="{A3DD1B95-01E1-7CE2-EF7B-62EF3A0A96B9}"/>
                </a:ext>
              </a:extLst>
            </p:cNvPr>
            <p:cNvSpPr>
              <a:spLocks/>
            </p:cNvSpPr>
            <p:nvPr/>
          </p:nvSpPr>
          <p:spPr bwMode="gray">
            <a:xfrm>
              <a:off x="3678872" y="1770697"/>
              <a:ext cx="673717" cy="825628"/>
            </a:xfrm>
            <a:custGeom>
              <a:avLst/>
              <a:gdLst>
                <a:gd name="T0" fmla="*/ 999 w 1044"/>
                <a:gd name="T1" fmla="*/ 858 h 1146"/>
                <a:gd name="T2" fmla="*/ 948 w 1044"/>
                <a:gd name="T3" fmla="*/ 883 h 1146"/>
                <a:gd name="T4" fmla="*/ 909 w 1044"/>
                <a:gd name="T5" fmla="*/ 870 h 1146"/>
                <a:gd name="T6" fmla="*/ 877 w 1044"/>
                <a:gd name="T7" fmla="*/ 883 h 1146"/>
                <a:gd name="T8" fmla="*/ 852 w 1044"/>
                <a:gd name="T9" fmla="*/ 877 h 1146"/>
                <a:gd name="T10" fmla="*/ 826 w 1044"/>
                <a:gd name="T11" fmla="*/ 877 h 1146"/>
                <a:gd name="T12" fmla="*/ 807 w 1044"/>
                <a:gd name="T13" fmla="*/ 902 h 1146"/>
                <a:gd name="T14" fmla="*/ 756 w 1044"/>
                <a:gd name="T15" fmla="*/ 998 h 1146"/>
                <a:gd name="T16" fmla="*/ 762 w 1044"/>
                <a:gd name="T17" fmla="*/ 1050 h 1146"/>
                <a:gd name="T18" fmla="*/ 730 w 1044"/>
                <a:gd name="T19" fmla="*/ 1088 h 1146"/>
                <a:gd name="T20" fmla="*/ 743 w 1044"/>
                <a:gd name="T21" fmla="*/ 1133 h 1146"/>
                <a:gd name="T22" fmla="*/ 711 w 1044"/>
                <a:gd name="T23" fmla="*/ 1133 h 1146"/>
                <a:gd name="T24" fmla="*/ 672 w 1044"/>
                <a:gd name="T25" fmla="*/ 1139 h 1146"/>
                <a:gd name="T26" fmla="*/ 621 w 1044"/>
                <a:gd name="T27" fmla="*/ 1133 h 1146"/>
                <a:gd name="T28" fmla="*/ 602 w 1044"/>
                <a:gd name="T29" fmla="*/ 1107 h 1146"/>
                <a:gd name="T30" fmla="*/ 596 w 1044"/>
                <a:gd name="T31" fmla="*/ 1082 h 1146"/>
                <a:gd name="T32" fmla="*/ 551 w 1044"/>
                <a:gd name="T33" fmla="*/ 1088 h 1146"/>
                <a:gd name="T34" fmla="*/ 512 w 1044"/>
                <a:gd name="T35" fmla="*/ 1056 h 1146"/>
                <a:gd name="T36" fmla="*/ 512 w 1044"/>
                <a:gd name="T37" fmla="*/ 1018 h 1146"/>
                <a:gd name="T38" fmla="*/ 500 w 1044"/>
                <a:gd name="T39" fmla="*/ 1005 h 1146"/>
                <a:gd name="T40" fmla="*/ 487 w 1044"/>
                <a:gd name="T41" fmla="*/ 966 h 1146"/>
                <a:gd name="T42" fmla="*/ 448 w 1044"/>
                <a:gd name="T43" fmla="*/ 954 h 1146"/>
                <a:gd name="T44" fmla="*/ 455 w 1044"/>
                <a:gd name="T45" fmla="*/ 902 h 1146"/>
                <a:gd name="T46" fmla="*/ 448 w 1044"/>
                <a:gd name="T47" fmla="*/ 858 h 1146"/>
                <a:gd name="T48" fmla="*/ 455 w 1044"/>
                <a:gd name="T49" fmla="*/ 806 h 1146"/>
                <a:gd name="T50" fmla="*/ 461 w 1044"/>
                <a:gd name="T51" fmla="*/ 781 h 1146"/>
                <a:gd name="T52" fmla="*/ 487 w 1044"/>
                <a:gd name="T53" fmla="*/ 762 h 1146"/>
                <a:gd name="T54" fmla="*/ 448 w 1044"/>
                <a:gd name="T55" fmla="*/ 762 h 1146"/>
                <a:gd name="T56" fmla="*/ 416 w 1044"/>
                <a:gd name="T57" fmla="*/ 755 h 1146"/>
                <a:gd name="T58" fmla="*/ 423 w 1044"/>
                <a:gd name="T59" fmla="*/ 730 h 1146"/>
                <a:gd name="T60" fmla="*/ 403 w 1044"/>
                <a:gd name="T61" fmla="*/ 704 h 1146"/>
                <a:gd name="T62" fmla="*/ 403 w 1044"/>
                <a:gd name="T63" fmla="*/ 685 h 1146"/>
                <a:gd name="T64" fmla="*/ 384 w 1044"/>
                <a:gd name="T65" fmla="*/ 659 h 1146"/>
                <a:gd name="T66" fmla="*/ 359 w 1044"/>
                <a:gd name="T67" fmla="*/ 666 h 1146"/>
                <a:gd name="T68" fmla="*/ 314 w 1044"/>
                <a:gd name="T69" fmla="*/ 666 h 1146"/>
                <a:gd name="T70" fmla="*/ 288 w 1044"/>
                <a:gd name="T71" fmla="*/ 653 h 1146"/>
                <a:gd name="T72" fmla="*/ 256 w 1044"/>
                <a:gd name="T73" fmla="*/ 582 h 1146"/>
                <a:gd name="T74" fmla="*/ 186 w 1044"/>
                <a:gd name="T75" fmla="*/ 538 h 1146"/>
                <a:gd name="T76" fmla="*/ 122 w 1044"/>
                <a:gd name="T77" fmla="*/ 486 h 1146"/>
                <a:gd name="T78" fmla="*/ 71 w 1044"/>
                <a:gd name="T79" fmla="*/ 461 h 1146"/>
                <a:gd name="T80" fmla="*/ 58 w 1044"/>
                <a:gd name="T81" fmla="*/ 390 h 1146"/>
                <a:gd name="T82" fmla="*/ 58 w 1044"/>
                <a:gd name="T83" fmla="*/ 352 h 1146"/>
                <a:gd name="T84" fmla="*/ 83 w 1044"/>
                <a:gd name="T85" fmla="*/ 313 h 1146"/>
                <a:gd name="T86" fmla="*/ 109 w 1044"/>
                <a:gd name="T87" fmla="*/ 281 h 1146"/>
                <a:gd name="T88" fmla="*/ 109 w 1044"/>
                <a:gd name="T89" fmla="*/ 230 h 1146"/>
                <a:gd name="T90" fmla="*/ 115 w 1044"/>
                <a:gd name="T91" fmla="*/ 185 h 1146"/>
                <a:gd name="T92" fmla="*/ 147 w 1044"/>
                <a:gd name="T93" fmla="*/ 147 h 1146"/>
                <a:gd name="T94" fmla="*/ 154 w 1044"/>
                <a:gd name="T95" fmla="*/ 102 h 1146"/>
                <a:gd name="T96" fmla="*/ 122 w 1044"/>
                <a:gd name="T97" fmla="*/ 32 h 1146"/>
                <a:gd name="T98" fmla="*/ 51 w 1044"/>
                <a:gd name="T99" fmla="*/ 45 h 1146"/>
                <a:gd name="T100" fmla="*/ 0 w 1044"/>
                <a:gd name="T101" fmla="*/ 25 h 1146"/>
                <a:gd name="T102" fmla="*/ 32 w 1044"/>
                <a:gd name="T103" fmla="*/ 6 h 1146"/>
                <a:gd name="T104" fmla="*/ 160 w 1044"/>
                <a:gd name="T105" fmla="*/ 32 h 1146"/>
                <a:gd name="T106" fmla="*/ 371 w 1044"/>
                <a:gd name="T107" fmla="*/ 70 h 1146"/>
                <a:gd name="T108" fmla="*/ 589 w 1044"/>
                <a:gd name="T109" fmla="*/ 128 h 1146"/>
                <a:gd name="T110" fmla="*/ 596 w 1044"/>
                <a:gd name="T111" fmla="*/ 153 h 1146"/>
                <a:gd name="T112" fmla="*/ 589 w 1044"/>
                <a:gd name="T113" fmla="*/ 192 h 1146"/>
                <a:gd name="T114" fmla="*/ 916 w 1044"/>
                <a:gd name="T115" fmla="*/ 128 h 1146"/>
                <a:gd name="T116" fmla="*/ 922 w 1044"/>
                <a:gd name="T117" fmla="*/ 307 h 1146"/>
                <a:gd name="T118" fmla="*/ 845 w 1044"/>
                <a:gd name="T119" fmla="*/ 698 h 1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44" h="1146">
                  <a:moveTo>
                    <a:pt x="1044" y="838"/>
                  </a:moveTo>
                  <a:lnTo>
                    <a:pt x="1044" y="845"/>
                  </a:lnTo>
                  <a:lnTo>
                    <a:pt x="1037" y="851"/>
                  </a:lnTo>
                  <a:lnTo>
                    <a:pt x="1031" y="858"/>
                  </a:lnTo>
                  <a:lnTo>
                    <a:pt x="1025" y="851"/>
                  </a:lnTo>
                  <a:lnTo>
                    <a:pt x="1018" y="851"/>
                  </a:lnTo>
                  <a:lnTo>
                    <a:pt x="1012" y="851"/>
                  </a:lnTo>
                  <a:lnTo>
                    <a:pt x="1005" y="858"/>
                  </a:lnTo>
                  <a:lnTo>
                    <a:pt x="999" y="858"/>
                  </a:lnTo>
                  <a:lnTo>
                    <a:pt x="993" y="858"/>
                  </a:lnTo>
                  <a:lnTo>
                    <a:pt x="980" y="858"/>
                  </a:lnTo>
                  <a:lnTo>
                    <a:pt x="967" y="858"/>
                  </a:lnTo>
                  <a:lnTo>
                    <a:pt x="961" y="864"/>
                  </a:lnTo>
                  <a:lnTo>
                    <a:pt x="954" y="864"/>
                  </a:lnTo>
                  <a:lnTo>
                    <a:pt x="954" y="870"/>
                  </a:lnTo>
                  <a:lnTo>
                    <a:pt x="948" y="870"/>
                  </a:lnTo>
                  <a:lnTo>
                    <a:pt x="948" y="877"/>
                  </a:lnTo>
                  <a:lnTo>
                    <a:pt x="948" y="883"/>
                  </a:lnTo>
                  <a:lnTo>
                    <a:pt x="941" y="883"/>
                  </a:lnTo>
                  <a:lnTo>
                    <a:pt x="935" y="877"/>
                  </a:lnTo>
                  <a:lnTo>
                    <a:pt x="929" y="877"/>
                  </a:lnTo>
                  <a:lnTo>
                    <a:pt x="929" y="870"/>
                  </a:lnTo>
                  <a:lnTo>
                    <a:pt x="922" y="870"/>
                  </a:lnTo>
                  <a:lnTo>
                    <a:pt x="922" y="864"/>
                  </a:lnTo>
                  <a:lnTo>
                    <a:pt x="916" y="864"/>
                  </a:lnTo>
                  <a:lnTo>
                    <a:pt x="916" y="870"/>
                  </a:lnTo>
                  <a:lnTo>
                    <a:pt x="909" y="870"/>
                  </a:lnTo>
                  <a:lnTo>
                    <a:pt x="909" y="877"/>
                  </a:lnTo>
                  <a:lnTo>
                    <a:pt x="903" y="877"/>
                  </a:lnTo>
                  <a:lnTo>
                    <a:pt x="903" y="870"/>
                  </a:lnTo>
                  <a:lnTo>
                    <a:pt x="903" y="877"/>
                  </a:lnTo>
                  <a:lnTo>
                    <a:pt x="897" y="877"/>
                  </a:lnTo>
                  <a:lnTo>
                    <a:pt x="897" y="883"/>
                  </a:lnTo>
                  <a:lnTo>
                    <a:pt x="890" y="883"/>
                  </a:lnTo>
                  <a:lnTo>
                    <a:pt x="884" y="883"/>
                  </a:lnTo>
                  <a:lnTo>
                    <a:pt x="877" y="883"/>
                  </a:lnTo>
                  <a:lnTo>
                    <a:pt x="877" y="890"/>
                  </a:lnTo>
                  <a:lnTo>
                    <a:pt x="877" y="896"/>
                  </a:lnTo>
                  <a:lnTo>
                    <a:pt x="871" y="896"/>
                  </a:lnTo>
                  <a:lnTo>
                    <a:pt x="865" y="896"/>
                  </a:lnTo>
                  <a:lnTo>
                    <a:pt x="865" y="890"/>
                  </a:lnTo>
                  <a:lnTo>
                    <a:pt x="865" y="883"/>
                  </a:lnTo>
                  <a:lnTo>
                    <a:pt x="858" y="883"/>
                  </a:lnTo>
                  <a:lnTo>
                    <a:pt x="858" y="877"/>
                  </a:lnTo>
                  <a:lnTo>
                    <a:pt x="852" y="877"/>
                  </a:lnTo>
                  <a:lnTo>
                    <a:pt x="852" y="883"/>
                  </a:lnTo>
                  <a:lnTo>
                    <a:pt x="852" y="877"/>
                  </a:lnTo>
                  <a:lnTo>
                    <a:pt x="852" y="870"/>
                  </a:lnTo>
                  <a:lnTo>
                    <a:pt x="845" y="870"/>
                  </a:lnTo>
                  <a:lnTo>
                    <a:pt x="845" y="877"/>
                  </a:lnTo>
                  <a:lnTo>
                    <a:pt x="839" y="877"/>
                  </a:lnTo>
                  <a:lnTo>
                    <a:pt x="839" y="883"/>
                  </a:lnTo>
                  <a:lnTo>
                    <a:pt x="833" y="883"/>
                  </a:lnTo>
                  <a:lnTo>
                    <a:pt x="826" y="877"/>
                  </a:lnTo>
                  <a:lnTo>
                    <a:pt x="820" y="877"/>
                  </a:lnTo>
                  <a:lnTo>
                    <a:pt x="820" y="883"/>
                  </a:lnTo>
                  <a:lnTo>
                    <a:pt x="813" y="883"/>
                  </a:lnTo>
                  <a:lnTo>
                    <a:pt x="813" y="890"/>
                  </a:lnTo>
                  <a:lnTo>
                    <a:pt x="807" y="890"/>
                  </a:lnTo>
                  <a:lnTo>
                    <a:pt x="801" y="890"/>
                  </a:lnTo>
                  <a:lnTo>
                    <a:pt x="801" y="896"/>
                  </a:lnTo>
                  <a:lnTo>
                    <a:pt x="807" y="896"/>
                  </a:lnTo>
                  <a:lnTo>
                    <a:pt x="807" y="902"/>
                  </a:lnTo>
                  <a:lnTo>
                    <a:pt x="801" y="909"/>
                  </a:lnTo>
                  <a:lnTo>
                    <a:pt x="801" y="915"/>
                  </a:lnTo>
                  <a:lnTo>
                    <a:pt x="794" y="922"/>
                  </a:lnTo>
                  <a:lnTo>
                    <a:pt x="781" y="947"/>
                  </a:lnTo>
                  <a:lnTo>
                    <a:pt x="775" y="966"/>
                  </a:lnTo>
                  <a:lnTo>
                    <a:pt x="768" y="973"/>
                  </a:lnTo>
                  <a:lnTo>
                    <a:pt x="762" y="986"/>
                  </a:lnTo>
                  <a:lnTo>
                    <a:pt x="756" y="992"/>
                  </a:lnTo>
                  <a:lnTo>
                    <a:pt x="756" y="998"/>
                  </a:lnTo>
                  <a:lnTo>
                    <a:pt x="756" y="1005"/>
                  </a:lnTo>
                  <a:lnTo>
                    <a:pt x="756" y="1011"/>
                  </a:lnTo>
                  <a:lnTo>
                    <a:pt x="756" y="1018"/>
                  </a:lnTo>
                  <a:lnTo>
                    <a:pt x="762" y="1018"/>
                  </a:lnTo>
                  <a:lnTo>
                    <a:pt x="762" y="1024"/>
                  </a:lnTo>
                  <a:lnTo>
                    <a:pt x="762" y="1030"/>
                  </a:lnTo>
                  <a:lnTo>
                    <a:pt x="762" y="1037"/>
                  </a:lnTo>
                  <a:lnTo>
                    <a:pt x="762" y="1043"/>
                  </a:lnTo>
                  <a:lnTo>
                    <a:pt x="762" y="1050"/>
                  </a:lnTo>
                  <a:lnTo>
                    <a:pt x="756" y="1050"/>
                  </a:lnTo>
                  <a:lnTo>
                    <a:pt x="756" y="1056"/>
                  </a:lnTo>
                  <a:lnTo>
                    <a:pt x="749" y="1056"/>
                  </a:lnTo>
                  <a:lnTo>
                    <a:pt x="743" y="1056"/>
                  </a:lnTo>
                  <a:lnTo>
                    <a:pt x="736" y="1063"/>
                  </a:lnTo>
                  <a:lnTo>
                    <a:pt x="730" y="1069"/>
                  </a:lnTo>
                  <a:lnTo>
                    <a:pt x="730" y="1075"/>
                  </a:lnTo>
                  <a:lnTo>
                    <a:pt x="730" y="1082"/>
                  </a:lnTo>
                  <a:lnTo>
                    <a:pt x="730" y="1088"/>
                  </a:lnTo>
                  <a:lnTo>
                    <a:pt x="730" y="1095"/>
                  </a:lnTo>
                  <a:lnTo>
                    <a:pt x="736" y="1095"/>
                  </a:lnTo>
                  <a:lnTo>
                    <a:pt x="736" y="1101"/>
                  </a:lnTo>
                  <a:lnTo>
                    <a:pt x="730" y="1101"/>
                  </a:lnTo>
                  <a:lnTo>
                    <a:pt x="730" y="1107"/>
                  </a:lnTo>
                  <a:lnTo>
                    <a:pt x="730" y="1114"/>
                  </a:lnTo>
                  <a:lnTo>
                    <a:pt x="736" y="1120"/>
                  </a:lnTo>
                  <a:lnTo>
                    <a:pt x="743" y="1127"/>
                  </a:lnTo>
                  <a:lnTo>
                    <a:pt x="743" y="1133"/>
                  </a:lnTo>
                  <a:lnTo>
                    <a:pt x="736" y="1133"/>
                  </a:lnTo>
                  <a:lnTo>
                    <a:pt x="736" y="1139"/>
                  </a:lnTo>
                  <a:lnTo>
                    <a:pt x="730" y="1139"/>
                  </a:lnTo>
                  <a:lnTo>
                    <a:pt x="730" y="1146"/>
                  </a:lnTo>
                  <a:lnTo>
                    <a:pt x="724" y="1146"/>
                  </a:lnTo>
                  <a:lnTo>
                    <a:pt x="717" y="1146"/>
                  </a:lnTo>
                  <a:lnTo>
                    <a:pt x="717" y="1139"/>
                  </a:lnTo>
                  <a:lnTo>
                    <a:pt x="717" y="1133"/>
                  </a:lnTo>
                  <a:lnTo>
                    <a:pt x="711" y="1133"/>
                  </a:lnTo>
                  <a:lnTo>
                    <a:pt x="704" y="1133"/>
                  </a:lnTo>
                  <a:lnTo>
                    <a:pt x="704" y="1139"/>
                  </a:lnTo>
                  <a:lnTo>
                    <a:pt x="698" y="1139"/>
                  </a:lnTo>
                  <a:lnTo>
                    <a:pt x="698" y="1146"/>
                  </a:lnTo>
                  <a:lnTo>
                    <a:pt x="692" y="1146"/>
                  </a:lnTo>
                  <a:lnTo>
                    <a:pt x="685" y="1146"/>
                  </a:lnTo>
                  <a:lnTo>
                    <a:pt x="685" y="1139"/>
                  </a:lnTo>
                  <a:lnTo>
                    <a:pt x="679" y="1139"/>
                  </a:lnTo>
                  <a:lnTo>
                    <a:pt x="672" y="1139"/>
                  </a:lnTo>
                  <a:lnTo>
                    <a:pt x="666" y="1139"/>
                  </a:lnTo>
                  <a:lnTo>
                    <a:pt x="660" y="1139"/>
                  </a:lnTo>
                  <a:lnTo>
                    <a:pt x="653" y="1146"/>
                  </a:lnTo>
                  <a:lnTo>
                    <a:pt x="647" y="1146"/>
                  </a:lnTo>
                  <a:lnTo>
                    <a:pt x="640" y="1146"/>
                  </a:lnTo>
                  <a:lnTo>
                    <a:pt x="634" y="1139"/>
                  </a:lnTo>
                  <a:lnTo>
                    <a:pt x="628" y="1139"/>
                  </a:lnTo>
                  <a:lnTo>
                    <a:pt x="628" y="1133"/>
                  </a:lnTo>
                  <a:lnTo>
                    <a:pt x="621" y="1133"/>
                  </a:lnTo>
                  <a:lnTo>
                    <a:pt x="621" y="1127"/>
                  </a:lnTo>
                  <a:lnTo>
                    <a:pt x="621" y="1120"/>
                  </a:lnTo>
                  <a:lnTo>
                    <a:pt x="615" y="1120"/>
                  </a:lnTo>
                  <a:lnTo>
                    <a:pt x="615" y="1114"/>
                  </a:lnTo>
                  <a:lnTo>
                    <a:pt x="608" y="1114"/>
                  </a:lnTo>
                  <a:lnTo>
                    <a:pt x="602" y="1114"/>
                  </a:lnTo>
                  <a:lnTo>
                    <a:pt x="596" y="1114"/>
                  </a:lnTo>
                  <a:lnTo>
                    <a:pt x="596" y="1107"/>
                  </a:lnTo>
                  <a:lnTo>
                    <a:pt x="602" y="1107"/>
                  </a:lnTo>
                  <a:lnTo>
                    <a:pt x="602" y="1101"/>
                  </a:lnTo>
                  <a:lnTo>
                    <a:pt x="602" y="1095"/>
                  </a:lnTo>
                  <a:lnTo>
                    <a:pt x="608" y="1095"/>
                  </a:lnTo>
                  <a:lnTo>
                    <a:pt x="615" y="1095"/>
                  </a:lnTo>
                  <a:lnTo>
                    <a:pt x="615" y="1088"/>
                  </a:lnTo>
                  <a:lnTo>
                    <a:pt x="615" y="1082"/>
                  </a:lnTo>
                  <a:lnTo>
                    <a:pt x="608" y="1082"/>
                  </a:lnTo>
                  <a:lnTo>
                    <a:pt x="602" y="1082"/>
                  </a:lnTo>
                  <a:lnTo>
                    <a:pt x="596" y="1082"/>
                  </a:lnTo>
                  <a:lnTo>
                    <a:pt x="589" y="1082"/>
                  </a:lnTo>
                  <a:lnTo>
                    <a:pt x="589" y="1088"/>
                  </a:lnTo>
                  <a:lnTo>
                    <a:pt x="583" y="1088"/>
                  </a:lnTo>
                  <a:lnTo>
                    <a:pt x="583" y="1082"/>
                  </a:lnTo>
                  <a:lnTo>
                    <a:pt x="576" y="1082"/>
                  </a:lnTo>
                  <a:lnTo>
                    <a:pt x="570" y="1082"/>
                  </a:lnTo>
                  <a:lnTo>
                    <a:pt x="564" y="1082"/>
                  </a:lnTo>
                  <a:lnTo>
                    <a:pt x="557" y="1088"/>
                  </a:lnTo>
                  <a:lnTo>
                    <a:pt x="551" y="1088"/>
                  </a:lnTo>
                  <a:lnTo>
                    <a:pt x="544" y="1082"/>
                  </a:lnTo>
                  <a:lnTo>
                    <a:pt x="538" y="1082"/>
                  </a:lnTo>
                  <a:lnTo>
                    <a:pt x="538" y="1075"/>
                  </a:lnTo>
                  <a:lnTo>
                    <a:pt x="538" y="1069"/>
                  </a:lnTo>
                  <a:lnTo>
                    <a:pt x="532" y="1069"/>
                  </a:lnTo>
                  <a:lnTo>
                    <a:pt x="525" y="1069"/>
                  </a:lnTo>
                  <a:lnTo>
                    <a:pt x="519" y="1069"/>
                  </a:lnTo>
                  <a:lnTo>
                    <a:pt x="519" y="1063"/>
                  </a:lnTo>
                  <a:lnTo>
                    <a:pt x="512" y="1056"/>
                  </a:lnTo>
                  <a:lnTo>
                    <a:pt x="519" y="1056"/>
                  </a:lnTo>
                  <a:lnTo>
                    <a:pt x="519" y="1050"/>
                  </a:lnTo>
                  <a:lnTo>
                    <a:pt x="525" y="1050"/>
                  </a:lnTo>
                  <a:lnTo>
                    <a:pt x="525" y="1043"/>
                  </a:lnTo>
                  <a:lnTo>
                    <a:pt x="519" y="1037"/>
                  </a:lnTo>
                  <a:lnTo>
                    <a:pt x="519" y="1030"/>
                  </a:lnTo>
                  <a:lnTo>
                    <a:pt x="519" y="1024"/>
                  </a:lnTo>
                  <a:lnTo>
                    <a:pt x="512" y="1024"/>
                  </a:lnTo>
                  <a:lnTo>
                    <a:pt x="512" y="1018"/>
                  </a:lnTo>
                  <a:lnTo>
                    <a:pt x="519" y="1018"/>
                  </a:lnTo>
                  <a:lnTo>
                    <a:pt x="512" y="1018"/>
                  </a:lnTo>
                  <a:lnTo>
                    <a:pt x="506" y="1018"/>
                  </a:lnTo>
                  <a:lnTo>
                    <a:pt x="506" y="1024"/>
                  </a:lnTo>
                  <a:lnTo>
                    <a:pt x="500" y="1024"/>
                  </a:lnTo>
                  <a:lnTo>
                    <a:pt x="500" y="1018"/>
                  </a:lnTo>
                  <a:lnTo>
                    <a:pt x="506" y="1011"/>
                  </a:lnTo>
                  <a:lnTo>
                    <a:pt x="506" y="1005"/>
                  </a:lnTo>
                  <a:lnTo>
                    <a:pt x="500" y="1005"/>
                  </a:lnTo>
                  <a:lnTo>
                    <a:pt x="500" y="998"/>
                  </a:lnTo>
                  <a:lnTo>
                    <a:pt x="506" y="998"/>
                  </a:lnTo>
                  <a:lnTo>
                    <a:pt x="506" y="992"/>
                  </a:lnTo>
                  <a:lnTo>
                    <a:pt x="506" y="986"/>
                  </a:lnTo>
                  <a:lnTo>
                    <a:pt x="506" y="979"/>
                  </a:lnTo>
                  <a:lnTo>
                    <a:pt x="500" y="979"/>
                  </a:lnTo>
                  <a:lnTo>
                    <a:pt x="500" y="973"/>
                  </a:lnTo>
                  <a:lnTo>
                    <a:pt x="493" y="973"/>
                  </a:lnTo>
                  <a:lnTo>
                    <a:pt x="487" y="966"/>
                  </a:lnTo>
                  <a:lnTo>
                    <a:pt x="480" y="966"/>
                  </a:lnTo>
                  <a:lnTo>
                    <a:pt x="474" y="966"/>
                  </a:lnTo>
                  <a:lnTo>
                    <a:pt x="468" y="966"/>
                  </a:lnTo>
                  <a:lnTo>
                    <a:pt x="468" y="960"/>
                  </a:lnTo>
                  <a:lnTo>
                    <a:pt x="461" y="960"/>
                  </a:lnTo>
                  <a:lnTo>
                    <a:pt x="461" y="966"/>
                  </a:lnTo>
                  <a:lnTo>
                    <a:pt x="455" y="960"/>
                  </a:lnTo>
                  <a:lnTo>
                    <a:pt x="448" y="960"/>
                  </a:lnTo>
                  <a:lnTo>
                    <a:pt x="448" y="954"/>
                  </a:lnTo>
                  <a:lnTo>
                    <a:pt x="448" y="947"/>
                  </a:lnTo>
                  <a:lnTo>
                    <a:pt x="448" y="941"/>
                  </a:lnTo>
                  <a:lnTo>
                    <a:pt x="448" y="934"/>
                  </a:lnTo>
                  <a:lnTo>
                    <a:pt x="455" y="934"/>
                  </a:lnTo>
                  <a:lnTo>
                    <a:pt x="455" y="928"/>
                  </a:lnTo>
                  <a:lnTo>
                    <a:pt x="455" y="922"/>
                  </a:lnTo>
                  <a:lnTo>
                    <a:pt x="455" y="915"/>
                  </a:lnTo>
                  <a:lnTo>
                    <a:pt x="455" y="909"/>
                  </a:lnTo>
                  <a:lnTo>
                    <a:pt x="455" y="902"/>
                  </a:lnTo>
                  <a:lnTo>
                    <a:pt x="448" y="896"/>
                  </a:lnTo>
                  <a:lnTo>
                    <a:pt x="448" y="890"/>
                  </a:lnTo>
                  <a:lnTo>
                    <a:pt x="448" y="883"/>
                  </a:lnTo>
                  <a:lnTo>
                    <a:pt x="448" y="877"/>
                  </a:lnTo>
                  <a:lnTo>
                    <a:pt x="448" y="870"/>
                  </a:lnTo>
                  <a:lnTo>
                    <a:pt x="448" y="864"/>
                  </a:lnTo>
                  <a:lnTo>
                    <a:pt x="448" y="858"/>
                  </a:lnTo>
                  <a:lnTo>
                    <a:pt x="455" y="858"/>
                  </a:lnTo>
                  <a:lnTo>
                    <a:pt x="448" y="858"/>
                  </a:lnTo>
                  <a:lnTo>
                    <a:pt x="448" y="851"/>
                  </a:lnTo>
                  <a:lnTo>
                    <a:pt x="448" y="845"/>
                  </a:lnTo>
                  <a:lnTo>
                    <a:pt x="455" y="845"/>
                  </a:lnTo>
                  <a:lnTo>
                    <a:pt x="455" y="838"/>
                  </a:lnTo>
                  <a:lnTo>
                    <a:pt x="455" y="832"/>
                  </a:lnTo>
                  <a:lnTo>
                    <a:pt x="455" y="826"/>
                  </a:lnTo>
                  <a:lnTo>
                    <a:pt x="455" y="819"/>
                  </a:lnTo>
                  <a:lnTo>
                    <a:pt x="455" y="813"/>
                  </a:lnTo>
                  <a:lnTo>
                    <a:pt x="455" y="806"/>
                  </a:lnTo>
                  <a:lnTo>
                    <a:pt x="455" y="800"/>
                  </a:lnTo>
                  <a:lnTo>
                    <a:pt x="461" y="800"/>
                  </a:lnTo>
                  <a:lnTo>
                    <a:pt x="468" y="800"/>
                  </a:lnTo>
                  <a:lnTo>
                    <a:pt x="468" y="794"/>
                  </a:lnTo>
                  <a:lnTo>
                    <a:pt x="474" y="794"/>
                  </a:lnTo>
                  <a:lnTo>
                    <a:pt x="474" y="787"/>
                  </a:lnTo>
                  <a:lnTo>
                    <a:pt x="468" y="787"/>
                  </a:lnTo>
                  <a:lnTo>
                    <a:pt x="468" y="781"/>
                  </a:lnTo>
                  <a:lnTo>
                    <a:pt x="461" y="781"/>
                  </a:lnTo>
                  <a:lnTo>
                    <a:pt x="468" y="781"/>
                  </a:lnTo>
                  <a:lnTo>
                    <a:pt x="468" y="774"/>
                  </a:lnTo>
                  <a:lnTo>
                    <a:pt x="474" y="781"/>
                  </a:lnTo>
                  <a:lnTo>
                    <a:pt x="474" y="774"/>
                  </a:lnTo>
                  <a:lnTo>
                    <a:pt x="474" y="768"/>
                  </a:lnTo>
                  <a:lnTo>
                    <a:pt x="480" y="768"/>
                  </a:lnTo>
                  <a:lnTo>
                    <a:pt x="487" y="762"/>
                  </a:lnTo>
                  <a:lnTo>
                    <a:pt x="493" y="762"/>
                  </a:lnTo>
                  <a:lnTo>
                    <a:pt x="487" y="762"/>
                  </a:lnTo>
                  <a:lnTo>
                    <a:pt x="493" y="755"/>
                  </a:lnTo>
                  <a:lnTo>
                    <a:pt x="487" y="755"/>
                  </a:lnTo>
                  <a:lnTo>
                    <a:pt x="480" y="755"/>
                  </a:lnTo>
                  <a:lnTo>
                    <a:pt x="474" y="755"/>
                  </a:lnTo>
                  <a:lnTo>
                    <a:pt x="468" y="755"/>
                  </a:lnTo>
                  <a:lnTo>
                    <a:pt x="461" y="755"/>
                  </a:lnTo>
                  <a:lnTo>
                    <a:pt x="455" y="755"/>
                  </a:lnTo>
                  <a:lnTo>
                    <a:pt x="448" y="755"/>
                  </a:lnTo>
                  <a:lnTo>
                    <a:pt x="448" y="762"/>
                  </a:lnTo>
                  <a:lnTo>
                    <a:pt x="442" y="762"/>
                  </a:lnTo>
                  <a:lnTo>
                    <a:pt x="436" y="762"/>
                  </a:lnTo>
                  <a:lnTo>
                    <a:pt x="429" y="755"/>
                  </a:lnTo>
                  <a:lnTo>
                    <a:pt x="423" y="755"/>
                  </a:lnTo>
                  <a:lnTo>
                    <a:pt x="423" y="762"/>
                  </a:lnTo>
                  <a:lnTo>
                    <a:pt x="423" y="755"/>
                  </a:lnTo>
                  <a:lnTo>
                    <a:pt x="416" y="755"/>
                  </a:lnTo>
                  <a:lnTo>
                    <a:pt x="416" y="762"/>
                  </a:lnTo>
                  <a:lnTo>
                    <a:pt x="416" y="755"/>
                  </a:lnTo>
                  <a:lnTo>
                    <a:pt x="423" y="755"/>
                  </a:lnTo>
                  <a:lnTo>
                    <a:pt x="423" y="749"/>
                  </a:lnTo>
                  <a:lnTo>
                    <a:pt x="429" y="749"/>
                  </a:lnTo>
                  <a:lnTo>
                    <a:pt x="429" y="742"/>
                  </a:lnTo>
                  <a:lnTo>
                    <a:pt x="436" y="742"/>
                  </a:lnTo>
                  <a:lnTo>
                    <a:pt x="436" y="736"/>
                  </a:lnTo>
                  <a:lnTo>
                    <a:pt x="429" y="736"/>
                  </a:lnTo>
                  <a:lnTo>
                    <a:pt x="429" y="730"/>
                  </a:lnTo>
                  <a:lnTo>
                    <a:pt x="423" y="730"/>
                  </a:lnTo>
                  <a:lnTo>
                    <a:pt x="423" y="736"/>
                  </a:lnTo>
                  <a:lnTo>
                    <a:pt x="416" y="736"/>
                  </a:lnTo>
                  <a:lnTo>
                    <a:pt x="416" y="730"/>
                  </a:lnTo>
                  <a:lnTo>
                    <a:pt x="416" y="723"/>
                  </a:lnTo>
                  <a:lnTo>
                    <a:pt x="416" y="717"/>
                  </a:lnTo>
                  <a:lnTo>
                    <a:pt x="416" y="710"/>
                  </a:lnTo>
                  <a:lnTo>
                    <a:pt x="410" y="710"/>
                  </a:lnTo>
                  <a:lnTo>
                    <a:pt x="410" y="704"/>
                  </a:lnTo>
                  <a:lnTo>
                    <a:pt x="403" y="704"/>
                  </a:lnTo>
                  <a:lnTo>
                    <a:pt x="403" y="698"/>
                  </a:lnTo>
                  <a:lnTo>
                    <a:pt x="397" y="698"/>
                  </a:lnTo>
                  <a:lnTo>
                    <a:pt x="391" y="698"/>
                  </a:lnTo>
                  <a:lnTo>
                    <a:pt x="391" y="691"/>
                  </a:lnTo>
                  <a:lnTo>
                    <a:pt x="397" y="691"/>
                  </a:lnTo>
                  <a:lnTo>
                    <a:pt x="391" y="691"/>
                  </a:lnTo>
                  <a:lnTo>
                    <a:pt x="397" y="691"/>
                  </a:lnTo>
                  <a:lnTo>
                    <a:pt x="397" y="685"/>
                  </a:lnTo>
                  <a:lnTo>
                    <a:pt x="403" y="685"/>
                  </a:lnTo>
                  <a:lnTo>
                    <a:pt x="403" y="678"/>
                  </a:lnTo>
                  <a:lnTo>
                    <a:pt x="403" y="672"/>
                  </a:lnTo>
                  <a:lnTo>
                    <a:pt x="403" y="666"/>
                  </a:lnTo>
                  <a:lnTo>
                    <a:pt x="397" y="666"/>
                  </a:lnTo>
                  <a:lnTo>
                    <a:pt x="391" y="666"/>
                  </a:lnTo>
                  <a:lnTo>
                    <a:pt x="391" y="659"/>
                  </a:lnTo>
                  <a:lnTo>
                    <a:pt x="391" y="653"/>
                  </a:lnTo>
                  <a:lnTo>
                    <a:pt x="384" y="653"/>
                  </a:lnTo>
                  <a:lnTo>
                    <a:pt x="384" y="659"/>
                  </a:lnTo>
                  <a:lnTo>
                    <a:pt x="384" y="653"/>
                  </a:lnTo>
                  <a:lnTo>
                    <a:pt x="384" y="659"/>
                  </a:lnTo>
                  <a:lnTo>
                    <a:pt x="378" y="659"/>
                  </a:lnTo>
                  <a:lnTo>
                    <a:pt x="378" y="653"/>
                  </a:lnTo>
                  <a:lnTo>
                    <a:pt x="378" y="659"/>
                  </a:lnTo>
                  <a:lnTo>
                    <a:pt x="371" y="659"/>
                  </a:lnTo>
                  <a:lnTo>
                    <a:pt x="371" y="666"/>
                  </a:lnTo>
                  <a:lnTo>
                    <a:pt x="365" y="666"/>
                  </a:lnTo>
                  <a:lnTo>
                    <a:pt x="359" y="666"/>
                  </a:lnTo>
                  <a:lnTo>
                    <a:pt x="352" y="666"/>
                  </a:lnTo>
                  <a:lnTo>
                    <a:pt x="346" y="659"/>
                  </a:lnTo>
                  <a:lnTo>
                    <a:pt x="339" y="659"/>
                  </a:lnTo>
                  <a:lnTo>
                    <a:pt x="333" y="653"/>
                  </a:lnTo>
                  <a:lnTo>
                    <a:pt x="327" y="653"/>
                  </a:lnTo>
                  <a:lnTo>
                    <a:pt x="320" y="653"/>
                  </a:lnTo>
                  <a:lnTo>
                    <a:pt x="320" y="659"/>
                  </a:lnTo>
                  <a:lnTo>
                    <a:pt x="314" y="659"/>
                  </a:lnTo>
                  <a:lnTo>
                    <a:pt x="314" y="666"/>
                  </a:lnTo>
                  <a:lnTo>
                    <a:pt x="320" y="666"/>
                  </a:lnTo>
                  <a:lnTo>
                    <a:pt x="320" y="672"/>
                  </a:lnTo>
                  <a:lnTo>
                    <a:pt x="314" y="672"/>
                  </a:lnTo>
                  <a:lnTo>
                    <a:pt x="307" y="672"/>
                  </a:lnTo>
                  <a:lnTo>
                    <a:pt x="301" y="672"/>
                  </a:lnTo>
                  <a:lnTo>
                    <a:pt x="301" y="666"/>
                  </a:lnTo>
                  <a:lnTo>
                    <a:pt x="295" y="659"/>
                  </a:lnTo>
                  <a:lnTo>
                    <a:pt x="295" y="653"/>
                  </a:lnTo>
                  <a:lnTo>
                    <a:pt x="288" y="653"/>
                  </a:lnTo>
                  <a:lnTo>
                    <a:pt x="282" y="653"/>
                  </a:lnTo>
                  <a:lnTo>
                    <a:pt x="282" y="646"/>
                  </a:lnTo>
                  <a:lnTo>
                    <a:pt x="282" y="640"/>
                  </a:lnTo>
                  <a:lnTo>
                    <a:pt x="282" y="634"/>
                  </a:lnTo>
                  <a:lnTo>
                    <a:pt x="275" y="627"/>
                  </a:lnTo>
                  <a:lnTo>
                    <a:pt x="269" y="621"/>
                  </a:lnTo>
                  <a:lnTo>
                    <a:pt x="269" y="608"/>
                  </a:lnTo>
                  <a:lnTo>
                    <a:pt x="263" y="595"/>
                  </a:lnTo>
                  <a:lnTo>
                    <a:pt x="256" y="582"/>
                  </a:lnTo>
                  <a:lnTo>
                    <a:pt x="256" y="576"/>
                  </a:lnTo>
                  <a:lnTo>
                    <a:pt x="250" y="570"/>
                  </a:lnTo>
                  <a:lnTo>
                    <a:pt x="237" y="563"/>
                  </a:lnTo>
                  <a:lnTo>
                    <a:pt x="231" y="557"/>
                  </a:lnTo>
                  <a:lnTo>
                    <a:pt x="224" y="550"/>
                  </a:lnTo>
                  <a:lnTo>
                    <a:pt x="211" y="550"/>
                  </a:lnTo>
                  <a:lnTo>
                    <a:pt x="199" y="544"/>
                  </a:lnTo>
                  <a:lnTo>
                    <a:pt x="192" y="538"/>
                  </a:lnTo>
                  <a:lnTo>
                    <a:pt x="186" y="538"/>
                  </a:lnTo>
                  <a:lnTo>
                    <a:pt x="186" y="531"/>
                  </a:lnTo>
                  <a:lnTo>
                    <a:pt x="179" y="512"/>
                  </a:lnTo>
                  <a:lnTo>
                    <a:pt x="173" y="512"/>
                  </a:lnTo>
                  <a:lnTo>
                    <a:pt x="173" y="506"/>
                  </a:lnTo>
                  <a:lnTo>
                    <a:pt x="167" y="499"/>
                  </a:lnTo>
                  <a:lnTo>
                    <a:pt x="154" y="499"/>
                  </a:lnTo>
                  <a:lnTo>
                    <a:pt x="135" y="493"/>
                  </a:lnTo>
                  <a:lnTo>
                    <a:pt x="128" y="486"/>
                  </a:lnTo>
                  <a:lnTo>
                    <a:pt x="122" y="486"/>
                  </a:lnTo>
                  <a:lnTo>
                    <a:pt x="122" y="480"/>
                  </a:lnTo>
                  <a:lnTo>
                    <a:pt x="115" y="480"/>
                  </a:lnTo>
                  <a:lnTo>
                    <a:pt x="109" y="480"/>
                  </a:lnTo>
                  <a:lnTo>
                    <a:pt x="103" y="474"/>
                  </a:lnTo>
                  <a:lnTo>
                    <a:pt x="96" y="474"/>
                  </a:lnTo>
                  <a:lnTo>
                    <a:pt x="90" y="474"/>
                  </a:lnTo>
                  <a:lnTo>
                    <a:pt x="83" y="467"/>
                  </a:lnTo>
                  <a:lnTo>
                    <a:pt x="77" y="467"/>
                  </a:lnTo>
                  <a:lnTo>
                    <a:pt x="71" y="461"/>
                  </a:lnTo>
                  <a:lnTo>
                    <a:pt x="64" y="461"/>
                  </a:lnTo>
                  <a:lnTo>
                    <a:pt x="64" y="454"/>
                  </a:lnTo>
                  <a:lnTo>
                    <a:pt x="58" y="448"/>
                  </a:lnTo>
                  <a:lnTo>
                    <a:pt x="58" y="435"/>
                  </a:lnTo>
                  <a:lnTo>
                    <a:pt x="58" y="422"/>
                  </a:lnTo>
                  <a:lnTo>
                    <a:pt x="51" y="403"/>
                  </a:lnTo>
                  <a:lnTo>
                    <a:pt x="51" y="397"/>
                  </a:lnTo>
                  <a:lnTo>
                    <a:pt x="51" y="390"/>
                  </a:lnTo>
                  <a:lnTo>
                    <a:pt x="58" y="390"/>
                  </a:lnTo>
                  <a:lnTo>
                    <a:pt x="58" y="384"/>
                  </a:lnTo>
                  <a:lnTo>
                    <a:pt x="64" y="384"/>
                  </a:lnTo>
                  <a:lnTo>
                    <a:pt x="64" y="377"/>
                  </a:lnTo>
                  <a:lnTo>
                    <a:pt x="58" y="371"/>
                  </a:lnTo>
                  <a:lnTo>
                    <a:pt x="64" y="371"/>
                  </a:lnTo>
                  <a:lnTo>
                    <a:pt x="64" y="365"/>
                  </a:lnTo>
                  <a:lnTo>
                    <a:pt x="64" y="358"/>
                  </a:lnTo>
                  <a:lnTo>
                    <a:pt x="64" y="352"/>
                  </a:lnTo>
                  <a:lnTo>
                    <a:pt x="58" y="352"/>
                  </a:lnTo>
                  <a:lnTo>
                    <a:pt x="64" y="345"/>
                  </a:lnTo>
                  <a:lnTo>
                    <a:pt x="64" y="339"/>
                  </a:lnTo>
                  <a:lnTo>
                    <a:pt x="64" y="333"/>
                  </a:lnTo>
                  <a:lnTo>
                    <a:pt x="71" y="333"/>
                  </a:lnTo>
                  <a:lnTo>
                    <a:pt x="71" y="326"/>
                  </a:lnTo>
                  <a:lnTo>
                    <a:pt x="77" y="326"/>
                  </a:lnTo>
                  <a:lnTo>
                    <a:pt x="77" y="320"/>
                  </a:lnTo>
                  <a:lnTo>
                    <a:pt x="83" y="320"/>
                  </a:lnTo>
                  <a:lnTo>
                    <a:pt x="83" y="313"/>
                  </a:lnTo>
                  <a:lnTo>
                    <a:pt x="90" y="313"/>
                  </a:lnTo>
                  <a:lnTo>
                    <a:pt x="90" y="307"/>
                  </a:lnTo>
                  <a:lnTo>
                    <a:pt x="96" y="307"/>
                  </a:lnTo>
                  <a:lnTo>
                    <a:pt x="96" y="301"/>
                  </a:lnTo>
                  <a:lnTo>
                    <a:pt x="103" y="301"/>
                  </a:lnTo>
                  <a:lnTo>
                    <a:pt x="103" y="294"/>
                  </a:lnTo>
                  <a:lnTo>
                    <a:pt x="109" y="294"/>
                  </a:lnTo>
                  <a:lnTo>
                    <a:pt x="109" y="288"/>
                  </a:lnTo>
                  <a:lnTo>
                    <a:pt x="109" y="281"/>
                  </a:lnTo>
                  <a:lnTo>
                    <a:pt x="109" y="275"/>
                  </a:lnTo>
                  <a:lnTo>
                    <a:pt x="103" y="269"/>
                  </a:lnTo>
                  <a:lnTo>
                    <a:pt x="103" y="262"/>
                  </a:lnTo>
                  <a:lnTo>
                    <a:pt x="103" y="256"/>
                  </a:lnTo>
                  <a:lnTo>
                    <a:pt x="103" y="249"/>
                  </a:lnTo>
                  <a:lnTo>
                    <a:pt x="103" y="243"/>
                  </a:lnTo>
                  <a:lnTo>
                    <a:pt x="103" y="237"/>
                  </a:lnTo>
                  <a:lnTo>
                    <a:pt x="109" y="237"/>
                  </a:lnTo>
                  <a:lnTo>
                    <a:pt x="109" y="230"/>
                  </a:lnTo>
                  <a:lnTo>
                    <a:pt x="115" y="224"/>
                  </a:lnTo>
                  <a:lnTo>
                    <a:pt x="115" y="217"/>
                  </a:lnTo>
                  <a:lnTo>
                    <a:pt x="115" y="211"/>
                  </a:lnTo>
                  <a:lnTo>
                    <a:pt x="122" y="211"/>
                  </a:lnTo>
                  <a:lnTo>
                    <a:pt x="122" y="205"/>
                  </a:lnTo>
                  <a:lnTo>
                    <a:pt x="122" y="198"/>
                  </a:lnTo>
                  <a:lnTo>
                    <a:pt x="122" y="192"/>
                  </a:lnTo>
                  <a:lnTo>
                    <a:pt x="122" y="185"/>
                  </a:lnTo>
                  <a:lnTo>
                    <a:pt x="115" y="185"/>
                  </a:lnTo>
                  <a:lnTo>
                    <a:pt x="115" y="179"/>
                  </a:lnTo>
                  <a:lnTo>
                    <a:pt x="122" y="173"/>
                  </a:lnTo>
                  <a:lnTo>
                    <a:pt x="122" y="166"/>
                  </a:lnTo>
                  <a:lnTo>
                    <a:pt x="122" y="160"/>
                  </a:lnTo>
                  <a:lnTo>
                    <a:pt x="128" y="160"/>
                  </a:lnTo>
                  <a:lnTo>
                    <a:pt x="135" y="153"/>
                  </a:lnTo>
                  <a:lnTo>
                    <a:pt x="141" y="153"/>
                  </a:lnTo>
                  <a:lnTo>
                    <a:pt x="141" y="147"/>
                  </a:lnTo>
                  <a:lnTo>
                    <a:pt x="147" y="147"/>
                  </a:lnTo>
                  <a:lnTo>
                    <a:pt x="154" y="147"/>
                  </a:lnTo>
                  <a:lnTo>
                    <a:pt x="160" y="147"/>
                  </a:lnTo>
                  <a:lnTo>
                    <a:pt x="160" y="141"/>
                  </a:lnTo>
                  <a:lnTo>
                    <a:pt x="160" y="134"/>
                  </a:lnTo>
                  <a:lnTo>
                    <a:pt x="160" y="128"/>
                  </a:lnTo>
                  <a:lnTo>
                    <a:pt x="160" y="121"/>
                  </a:lnTo>
                  <a:lnTo>
                    <a:pt x="154" y="121"/>
                  </a:lnTo>
                  <a:lnTo>
                    <a:pt x="154" y="115"/>
                  </a:lnTo>
                  <a:lnTo>
                    <a:pt x="154" y="102"/>
                  </a:lnTo>
                  <a:lnTo>
                    <a:pt x="154" y="96"/>
                  </a:lnTo>
                  <a:lnTo>
                    <a:pt x="154" y="77"/>
                  </a:lnTo>
                  <a:lnTo>
                    <a:pt x="154" y="70"/>
                  </a:lnTo>
                  <a:lnTo>
                    <a:pt x="154" y="57"/>
                  </a:lnTo>
                  <a:lnTo>
                    <a:pt x="154" y="51"/>
                  </a:lnTo>
                  <a:lnTo>
                    <a:pt x="147" y="45"/>
                  </a:lnTo>
                  <a:lnTo>
                    <a:pt x="141" y="38"/>
                  </a:lnTo>
                  <a:lnTo>
                    <a:pt x="135" y="38"/>
                  </a:lnTo>
                  <a:lnTo>
                    <a:pt x="122" y="32"/>
                  </a:lnTo>
                  <a:lnTo>
                    <a:pt x="115" y="32"/>
                  </a:lnTo>
                  <a:lnTo>
                    <a:pt x="103" y="25"/>
                  </a:lnTo>
                  <a:lnTo>
                    <a:pt x="96" y="32"/>
                  </a:lnTo>
                  <a:lnTo>
                    <a:pt x="83" y="32"/>
                  </a:lnTo>
                  <a:lnTo>
                    <a:pt x="77" y="32"/>
                  </a:lnTo>
                  <a:lnTo>
                    <a:pt x="71" y="38"/>
                  </a:lnTo>
                  <a:lnTo>
                    <a:pt x="64" y="38"/>
                  </a:lnTo>
                  <a:lnTo>
                    <a:pt x="58" y="38"/>
                  </a:lnTo>
                  <a:lnTo>
                    <a:pt x="51" y="45"/>
                  </a:lnTo>
                  <a:lnTo>
                    <a:pt x="45" y="45"/>
                  </a:lnTo>
                  <a:lnTo>
                    <a:pt x="38" y="38"/>
                  </a:lnTo>
                  <a:lnTo>
                    <a:pt x="32" y="38"/>
                  </a:lnTo>
                  <a:lnTo>
                    <a:pt x="26" y="38"/>
                  </a:lnTo>
                  <a:lnTo>
                    <a:pt x="26" y="32"/>
                  </a:lnTo>
                  <a:lnTo>
                    <a:pt x="19" y="32"/>
                  </a:lnTo>
                  <a:lnTo>
                    <a:pt x="13" y="25"/>
                  </a:lnTo>
                  <a:lnTo>
                    <a:pt x="6" y="25"/>
                  </a:lnTo>
                  <a:lnTo>
                    <a:pt x="0" y="25"/>
                  </a:lnTo>
                  <a:lnTo>
                    <a:pt x="0" y="32"/>
                  </a:lnTo>
                  <a:lnTo>
                    <a:pt x="0" y="25"/>
                  </a:lnTo>
                  <a:lnTo>
                    <a:pt x="0" y="19"/>
                  </a:lnTo>
                  <a:lnTo>
                    <a:pt x="0" y="13"/>
                  </a:lnTo>
                  <a:lnTo>
                    <a:pt x="0" y="6"/>
                  </a:lnTo>
                  <a:lnTo>
                    <a:pt x="0" y="0"/>
                  </a:lnTo>
                  <a:lnTo>
                    <a:pt x="6" y="0"/>
                  </a:lnTo>
                  <a:lnTo>
                    <a:pt x="19" y="0"/>
                  </a:lnTo>
                  <a:lnTo>
                    <a:pt x="32" y="6"/>
                  </a:lnTo>
                  <a:lnTo>
                    <a:pt x="38" y="6"/>
                  </a:lnTo>
                  <a:lnTo>
                    <a:pt x="45" y="6"/>
                  </a:lnTo>
                  <a:lnTo>
                    <a:pt x="64" y="13"/>
                  </a:lnTo>
                  <a:lnTo>
                    <a:pt x="77" y="13"/>
                  </a:lnTo>
                  <a:lnTo>
                    <a:pt x="96" y="19"/>
                  </a:lnTo>
                  <a:lnTo>
                    <a:pt x="103" y="19"/>
                  </a:lnTo>
                  <a:lnTo>
                    <a:pt x="115" y="19"/>
                  </a:lnTo>
                  <a:lnTo>
                    <a:pt x="141" y="25"/>
                  </a:lnTo>
                  <a:lnTo>
                    <a:pt x="160" y="32"/>
                  </a:lnTo>
                  <a:lnTo>
                    <a:pt x="186" y="32"/>
                  </a:lnTo>
                  <a:lnTo>
                    <a:pt x="205" y="38"/>
                  </a:lnTo>
                  <a:lnTo>
                    <a:pt x="211" y="45"/>
                  </a:lnTo>
                  <a:lnTo>
                    <a:pt x="218" y="45"/>
                  </a:lnTo>
                  <a:lnTo>
                    <a:pt x="250" y="51"/>
                  </a:lnTo>
                  <a:lnTo>
                    <a:pt x="288" y="57"/>
                  </a:lnTo>
                  <a:lnTo>
                    <a:pt x="327" y="64"/>
                  </a:lnTo>
                  <a:lnTo>
                    <a:pt x="352" y="70"/>
                  </a:lnTo>
                  <a:lnTo>
                    <a:pt x="371" y="70"/>
                  </a:lnTo>
                  <a:lnTo>
                    <a:pt x="391" y="77"/>
                  </a:lnTo>
                  <a:lnTo>
                    <a:pt x="410" y="77"/>
                  </a:lnTo>
                  <a:lnTo>
                    <a:pt x="474" y="96"/>
                  </a:lnTo>
                  <a:lnTo>
                    <a:pt x="487" y="96"/>
                  </a:lnTo>
                  <a:lnTo>
                    <a:pt x="500" y="96"/>
                  </a:lnTo>
                  <a:lnTo>
                    <a:pt x="519" y="102"/>
                  </a:lnTo>
                  <a:lnTo>
                    <a:pt x="589" y="115"/>
                  </a:lnTo>
                  <a:lnTo>
                    <a:pt x="589" y="121"/>
                  </a:lnTo>
                  <a:lnTo>
                    <a:pt x="589" y="128"/>
                  </a:lnTo>
                  <a:lnTo>
                    <a:pt x="583" y="128"/>
                  </a:lnTo>
                  <a:lnTo>
                    <a:pt x="583" y="134"/>
                  </a:lnTo>
                  <a:lnTo>
                    <a:pt x="589" y="134"/>
                  </a:lnTo>
                  <a:lnTo>
                    <a:pt x="596" y="134"/>
                  </a:lnTo>
                  <a:lnTo>
                    <a:pt x="596" y="141"/>
                  </a:lnTo>
                  <a:lnTo>
                    <a:pt x="596" y="147"/>
                  </a:lnTo>
                  <a:lnTo>
                    <a:pt x="602" y="147"/>
                  </a:lnTo>
                  <a:lnTo>
                    <a:pt x="602" y="153"/>
                  </a:lnTo>
                  <a:lnTo>
                    <a:pt x="596" y="153"/>
                  </a:lnTo>
                  <a:lnTo>
                    <a:pt x="596" y="160"/>
                  </a:lnTo>
                  <a:lnTo>
                    <a:pt x="596" y="166"/>
                  </a:lnTo>
                  <a:lnTo>
                    <a:pt x="596" y="173"/>
                  </a:lnTo>
                  <a:lnTo>
                    <a:pt x="596" y="179"/>
                  </a:lnTo>
                  <a:lnTo>
                    <a:pt x="589" y="179"/>
                  </a:lnTo>
                  <a:lnTo>
                    <a:pt x="589" y="185"/>
                  </a:lnTo>
                  <a:lnTo>
                    <a:pt x="583" y="185"/>
                  </a:lnTo>
                  <a:lnTo>
                    <a:pt x="589" y="185"/>
                  </a:lnTo>
                  <a:lnTo>
                    <a:pt x="589" y="192"/>
                  </a:lnTo>
                  <a:lnTo>
                    <a:pt x="596" y="192"/>
                  </a:lnTo>
                  <a:lnTo>
                    <a:pt x="666" y="153"/>
                  </a:lnTo>
                  <a:lnTo>
                    <a:pt x="679" y="147"/>
                  </a:lnTo>
                  <a:lnTo>
                    <a:pt x="730" y="128"/>
                  </a:lnTo>
                  <a:lnTo>
                    <a:pt x="781" y="128"/>
                  </a:lnTo>
                  <a:lnTo>
                    <a:pt x="801" y="128"/>
                  </a:lnTo>
                  <a:lnTo>
                    <a:pt x="826" y="128"/>
                  </a:lnTo>
                  <a:lnTo>
                    <a:pt x="903" y="128"/>
                  </a:lnTo>
                  <a:lnTo>
                    <a:pt x="916" y="128"/>
                  </a:lnTo>
                  <a:lnTo>
                    <a:pt x="941" y="128"/>
                  </a:lnTo>
                  <a:lnTo>
                    <a:pt x="948" y="128"/>
                  </a:lnTo>
                  <a:lnTo>
                    <a:pt x="967" y="128"/>
                  </a:lnTo>
                  <a:lnTo>
                    <a:pt x="948" y="192"/>
                  </a:lnTo>
                  <a:lnTo>
                    <a:pt x="954" y="211"/>
                  </a:lnTo>
                  <a:lnTo>
                    <a:pt x="954" y="237"/>
                  </a:lnTo>
                  <a:lnTo>
                    <a:pt x="935" y="256"/>
                  </a:lnTo>
                  <a:lnTo>
                    <a:pt x="935" y="294"/>
                  </a:lnTo>
                  <a:lnTo>
                    <a:pt x="922" y="307"/>
                  </a:lnTo>
                  <a:lnTo>
                    <a:pt x="884" y="352"/>
                  </a:lnTo>
                  <a:lnTo>
                    <a:pt x="865" y="377"/>
                  </a:lnTo>
                  <a:lnTo>
                    <a:pt x="858" y="403"/>
                  </a:lnTo>
                  <a:lnTo>
                    <a:pt x="865" y="448"/>
                  </a:lnTo>
                  <a:lnTo>
                    <a:pt x="865" y="467"/>
                  </a:lnTo>
                  <a:lnTo>
                    <a:pt x="865" y="512"/>
                  </a:lnTo>
                  <a:lnTo>
                    <a:pt x="845" y="570"/>
                  </a:lnTo>
                  <a:lnTo>
                    <a:pt x="839" y="685"/>
                  </a:lnTo>
                  <a:lnTo>
                    <a:pt x="845" y="698"/>
                  </a:lnTo>
                  <a:lnTo>
                    <a:pt x="961" y="774"/>
                  </a:lnTo>
                  <a:lnTo>
                    <a:pt x="1044" y="838"/>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pPr algn="ctr">
                <a:lnSpc>
                  <a:spcPct val="107000"/>
                </a:lnSpc>
                <a:spcAft>
                  <a:spcPts val="800"/>
                </a:spcAft>
              </a:pPr>
              <a:r>
                <a:rPr lang="fr-FR" sz="110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56" name="Freeform 227">
              <a:extLst>
                <a:ext uri="{FF2B5EF4-FFF2-40B4-BE49-F238E27FC236}">
                  <a16:creationId xmlns:a16="http://schemas.microsoft.com/office/drawing/2014/main" id="{FF201220-263F-0F13-CA40-9C30A404EEFF}"/>
                </a:ext>
              </a:extLst>
            </p:cNvPr>
            <p:cNvSpPr>
              <a:spLocks/>
            </p:cNvSpPr>
            <p:nvPr/>
          </p:nvSpPr>
          <p:spPr bwMode="gray">
            <a:xfrm>
              <a:off x="3977881" y="2977587"/>
              <a:ext cx="752447" cy="931534"/>
            </a:xfrm>
            <a:custGeom>
              <a:avLst/>
              <a:gdLst>
                <a:gd name="T0" fmla="*/ 967 w 1166"/>
                <a:gd name="T1" fmla="*/ 864 h 1293"/>
                <a:gd name="T2" fmla="*/ 788 w 1166"/>
                <a:gd name="T3" fmla="*/ 877 h 1293"/>
                <a:gd name="T4" fmla="*/ 788 w 1166"/>
                <a:gd name="T5" fmla="*/ 922 h 1293"/>
                <a:gd name="T6" fmla="*/ 807 w 1166"/>
                <a:gd name="T7" fmla="*/ 980 h 1293"/>
                <a:gd name="T8" fmla="*/ 813 w 1166"/>
                <a:gd name="T9" fmla="*/ 1005 h 1293"/>
                <a:gd name="T10" fmla="*/ 820 w 1166"/>
                <a:gd name="T11" fmla="*/ 1044 h 1293"/>
                <a:gd name="T12" fmla="*/ 807 w 1166"/>
                <a:gd name="T13" fmla="*/ 1088 h 1293"/>
                <a:gd name="T14" fmla="*/ 807 w 1166"/>
                <a:gd name="T15" fmla="*/ 1146 h 1293"/>
                <a:gd name="T16" fmla="*/ 769 w 1166"/>
                <a:gd name="T17" fmla="*/ 1191 h 1293"/>
                <a:gd name="T18" fmla="*/ 724 w 1166"/>
                <a:gd name="T19" fmla="*/ 1217 h 1293"/>
                <a:gd name="T20" fmla="*/ 647 w 1166"/>
                <a:gd name="T21" fmla="*/ 1229 h 1293"/>
                <a:gd name="T22" fmla="*/ 583 w 1166"/>
                <a:gd name="T23" fmla="*/ 1229 h 1293"/>
                <a:gd name="T24" fmla="*/ 525 w 1166"/>
                <a:gd name="T25" fmla="*/ 1217 h 1293"/>
                <a:gd name="T26" fmla="*/ 461 w 1166"/>
                <a:gd name="T27" fmla="*/ 1236 h 1293"/>
                <a:gd name="T28" fmla="*/ 397 w 1166"/>
                <a:gd name="T29" fmla="*/ 1229 h 1293"/>
                <a:gd name="T30" fmla="*/ 307 w 1166"/>
                <a:gd name="T31" fmla="*/ 1268 h 1293"/>
                <a:gd name="T32" fmla="*/ 250 w 1166"/>
                <a:gd name="T33" fmla="*/ 1287 h 1293"/>
                <a:gd name="T34" fmla="*/ 211 w 1166"/>
                <a:gd name="T35" fmla="*/ 1236 h 1293"/>
                <a:gd name="T36" fmla="*/ 205 w 1166"/>
                <a:gd name="T37" fmla="*/ 1165 h 1293"/>
                <a:gd name="T38" fmla="*/ 199 w 1166"/>
                <a:gd name="T39" fmla="*/ 1095 h 1293"/>
                <a:gd name="T40" fmla="*/ 211 w 1166"/>
                <a:gd name="T41" fmla="*/ 1031 h 1293"/>
                <a:gd name="T42" fmla="*/ 231 w 1166"/>
                <a:gd name="T43" fmla="*/ 992 h 1293"/>
                <a:gd name="T44" fmla="*/ 282 w 1166"/>
                <a:gd name="T45" fmla="*/ 941 h 1293"/>
                <a:gd name="T46" fmla="*/ 327 w 1166"/>
                <a:gd name="T47" fmla="*/ 896 h 1293"/>
                <a:gd name="T48" fmla="*/ 301 w 1166"/>
                <a:gd name="T49" fmla="*/ 839 h 1293"/>
                <a:gd name="T50" fmla="*/ 256 w 1166"/>
                <a:gd name="T51" fmla="*/ 794 h 1293"/>
                <a:gd name="T52" fmla="*/ 231 w 1166"/>
                <a:gd name="T53" fmla="*/ 743 h 1293"/>
                <a:gd name="T54" fmla="*/ 186 w 1166"/>
                <a:gd name="T55" fmla="*/ 711 h 1293"/>
                <a:gd name="T56" fmla="*/ 147 w 1166"/>
                <a:gd name="T57" fmla="*/ 679 h 1293"/>
                <a:gd name="T58" fmla="*/ 109 w 1166"/>
                <a:gd name="T59" fmla="*/ 647 h 1293"/>
                <a:gd name="T60" fmla="*/ 19 w 1166"/>
                <a:gd name="T61" fmla="*/ 538 h 1293"/>
                <a:gd name="T62" fmla="*/ 13 w 1166"/>
                <a:gd name="T63" fmla="*/ 499 h 1293"/>
                <a:gd name="T64" fmla="*/ 19 w 1166"/>
                <a:gd name="T65" fmla="*/ 474 h 1293"/>
                <a:gd name="T66" fmla="*/ 58 w 1166"/>
                <a:gd name="T67" fmla="*/ 480 h 1293"/>
                <a:gd name="T68" fmla="*/ 77 w 1166"/>
                <a:gd name="T69" fmla="*/ 455 h 1293"/>
                <a:gd name="T70" fmla="*/ 115 w 1166"/>
                <a:gd name="T71" fmla="*/ 448 h 1293"/>
                <a:gd name="T72" fmla="*/ 135 w 1166"/>
                <a:gd name="T73" fmla="*/ 397 h 1293"/>
                <a:gd name="T74" fmla="*/ 173 w 1166"/>
                <a:gd name="T75" fmla="*/ 391 h 1293"/>
                <a:gd name="T76" fmla="*/ 199 w 1166"/>
                <a:gd name="T77" fmla="*/ 352 h 1293"/>
                <a:gd name="T78" fmla="*/ 231 w 1166"/>
                <a:gd name="T79" fmla="*/ 314 h 1293"/>
                <a:gd name="T80" fmla="*/ 256 w 1166"/>
                <a:gd name="T81" fmla="*/ 288 h 1293"/>
                <a:gd name="T82" fmla="*/ 288 w 1166"/>
                <a:gd name="T83" fmla="*/ 263 h 1293"/>
                <a:gd name="T84" fmla="*/ 314 w 1166"/>
                <a:gd name="T85" fmla="*/ 231 h 1293"/>
                <a:gd name="T86" fmla="*/ 359 w 1166"/>
                <a:gd name="T87" fmla="*/ 231 h 1293"/>
                <a:gd name="T88" fmla="*/ 384 w 1166"/>
                <a:gd name="T89" fmla="*/ 250 h 1293"/>
                <a:gd name="T90" fmla="*/ 423 w 1166"/>
                <a:gd name="T91" fmla="*/ 275 h 1293"/>
                <a:gd name="T92" fmla="*/ 474 w 1166"/>
                <a:gd name="T93" fmla="*/ 275 h 1293"/>
                <a:gd name="T94" fmla="*/ 512 w 1166"/>
                <a:gd name="T95" fmla="*/ 269 h 1293"/>
                <a:gd name="T96" fmla="*/ 551 w 1166"/>
                <a:gd name="T97" fmla="*/ 237 h 1293"/>
                <a:gd name="T98" fmla="*/ 576 w 1166"/>
                <a:gd name="T99" fmla="*/ 205 h 1293"/>
                <a:gd name="T100" fmla="*/ 564 w 1166"/>
                <a:gd name="T101" fmla="*/ 122 h 1293"/>
                <a:gd name="T102" fmla="*/ 640 w 1166"/>
                <a:gd name="T103" fmla="*/ 19 h 1293"/>
                <a:gd name="T104" fmla="*/ 743 w 1166"/>
                <a:gd name="T105" fmla="*/ 45 h 1293"/>
                <a:gd name="T106" fmla="*/ 788 w 1166"/>
                <a:gd name="T107" fmla="*/ 58 h 1293"/>
                <a:gd name="T108" fmla="*/ 871 w 1166"/>
                <a:gd name="T109" fmla="*/ 45 h 1293"/>
                <a:gd name="T110" fmla="*/ 941 w 1166"/>
                <a:gd name="T111" fmla="*/ 0 h 1293"/>
                <a:gd name="T112" fmla="*/ 1127 w 1166"/>
                <a:gd name="T113" fmla="*/ 179 h 1293"/>
                <a:gd name="T114" fmla="*/ 1166 w 1166"/>
                <a:gd name="T115" fmla="*/ 749 h 1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66" h="1293">
                  <a:moveTo>
                    <a:pt x="1140" y="858"/>
                  </a:moveTo>
                  <a:lnTo>
                    <a:pt x="1108" y="858"/>
                  </a:lnTo>
                  <a:lnTo>
                    <a:pt x="1102" y="858"/>
                  </a:lnTo>
                  <a:lnTo>
                    <a:pt x="1082" y="864"/>
                  </a:lnTo>
                  <a:lnTo>
                    <a:pt x="1070" y="864"/>
                  </a:lnTo>
                  <a:lnTo>
                    <a:pt x="1057" y="864"/>
                  </a:lnTo>
                  <a:lnTo>
                    <a:pt x="1050" y="864"/>
                  </a:lnTo>
                  <a:lnTo>
                    <a:pt x="1031" y="864"/>
                  </a:lnTo>
                  <a:lnTo>
                    <a:pt x="1005" y="864"/>
                  </a:lnTo>
                  <a:lnTo>
                    <a:pt x="993" y="864"/>
                  </a:lnTo>
                  <a:lnTo>
                    <a:pt x="967" y="864"/>
                  </a:lnTo>
                  <a:lnTo>
                    <a:pt x="954" y="864"/>
                  </a:lnTo>
                  <a:lnTo>
                    <a:pt x="922" y="864"/>
                  </a:lnTo>
                  <a:lnTo>
                    <a:pt x="909" y="864"/>
                  </a:lnTo>
                  <a:lnTo>
                    <a:pt x="871" y="864"/>
                  </a:lnTo>
                  <a:lnTo>
                    <a:pt x="826" y="858"/>
                  </a:lnTo>
                  <a:lnTo>
                    <a:pt x="801" y="858"/>
                  </a:lnTo>
                  <a:lnTo>
                    <a:pt x="801" y="864"/>
                  </a:lnTo>
                  <a:lnTo>
                    <a:pt x="794" y="864"/>
                  </a:lnTo>
                  <a:lnTo>
                    <a:pt x="794" y="871"/>
                  </a:lnTo>
                  <a:lnTo>
                    <a:pt x="788" y="871"/>
                  </a:lnTo>
                  <a:lnTo>
                    <a:pt x="788" y="877"/>
                  </a:lnTo>
                  <a:lnTo>
                    <a:pt x="794" y="877"/>
                  </a:lnTo>
                  <a:lnTo>
                    <a:pt x="794" y="884"/>
                  </a:lnTo>
                  <a:lnTo>
                    <a:pt x="788" y="884"/>
                  </a:lnTo>
                  <a:lnTo>
                    <a:pt x="788" y="890"/>
                  </a:lnTo>
                  <a:lnTo>
                    <a:pt x="788" y="896"/>
                  </a:lnTo>
                  <a:lnTo>
                    <a:pt x="794" y="896"/>
                  </a:lnTo>
                  <a:lnTo>
                    <a:pt x="794" y="903"/>
                  </a:lnTo>
                  <a:lnTo>
                    <a:pt x="788" y="903"/>
                  </a:lnTo>
                  <a:lnTo>
                    <a:pt x="788" y="909"/>
                  </a:lnTo>
                  <a:lnTo>
                    <a:pt x="788" y="916"/>
                  </a:lnTo>
                  <a:lnTo>
                    <a:pt x="788" y="922"/>
                  </a:lnTo>
                  <a:lnTo>
                    <a:pt x="794" y="928"/>
                  </a:lnTo>
                  <a:lnTo>
                    <a:pt x="794" y="935"/>
                  </a:lnTo>
                  <a:lnTo>
                    <a:pt x="801" y="935"/>
                  </a:lnTo>
                  <a:lnTo>
                    <a:pt x="801" y="941"/>
                  </a:lnTo>
                  <a:lnTo>
                    <a:pt x="801" y="948"/>
                  </a:lnTo>
                  <a:lnTo>
                    <a:pt x="801" y="954"/>
                  </a:lnTo>
                  <a:lnTo>
                    <a:pt x="801" y="960"/>
                  </a:lnTo>
                  <a:lnTo>
                    <a:pt x="807" y="960"/>
                  </a:lnTo>
                  <a:lnTo>
                    <a:pt x="807" y="967"/>
                  </a:lnTo>
                  <a:lnTo>
                    <a:pt x="807" y="973"/>
                  </a:lnTo>
                  <a:lnTo>
                    <a:pt x="807" y="980"/>
                  </a:lnTo>
                  <a:lnTo>
                    <a:pt x="801" y="980"/>
                  </a:lnTo>
                  <a:lnTo>
                    <a:pt x="801" y="973"/>
                  </a:lnTo>
                  <a:lnTo>
                    <a:pt x="801" y="980"/>
                  </a:lnTo>
                  <a:lnTo>
                    <a:pt x="801" y="986"/>
                  </a:lnTo>
                  <a:lnTo>
                    <a:pt x="807" y="986"/>
                  </a:lnTo>
                  <a:lnTo>
                    <a:pt x="807" y="992"/>
                  </a:lnTo>
                  <a:lnTo>
                    <a:pt x="801" y="992"/>
                  </a:lnTo>
                  <a:lnTo>
                    <a:pt x="801" y="999"/>
                  </a:lnTo>
                  <a:lnTo>
                    <a:pt x="807" y="999"/>
                  </a:lnTo>
                  <a:lnTo>
                    <a:pt x="813" y="999"/>
                  </a:lnTo>
                  <a:lnTo>
                    <a:pt x="813" y="1005"/>
                  </a:lnTo>
                  <a:lnTo>
                    <a:pt x="807" y="1005"/>
                  </a:lnTo>
                  <a:lnTo>
                    <a:pt x="813" y="1005"/>
                  </a:lnTo>
                  <a:lnTo>
                    <a:pt x="820" y="1005"/>
                  </a:lnTo>
                  <a:lnTo>
                    <a:pt x="820" y="1012"/>
                  </a:lnTo>
                  <a:lnTo>
                    <a:pt x="813" y="1012"/>
                  </a:lnTo>
                  <a:lnTo>
                    <a:pt x="813" y="1018"/>
                  </a:lnTo>
                  <a:lnTo>
                    <a:pt x="813" y="1024"/>
                  </a:lnTo>
                  <a:lnTo>
                    <a:pt x="813" y="1031"/>
                  </a:lnTo>
                  <a:lnTo>
                    <a:pt x="813" y="1037"/>
                  </a:lnTo>
                  <a:lnTo>
                    <a:pt x="820" y="1037"/>
                  </a:lnTo>
                  <a:lnTo>
                    <a:pt x="820" y="1044"/>
                  </a:lnTo>
                  <a:lnTo>
                    <a:pt x="813" y="1050"/>
                  </a:lnTo>
                  <a:lnTo>
                    <a:pt x="820" y="1050"/>
                  </a:lnTo>
                  <a:lnTo>
                    <a:pt x="820" y="1056"/>
                  </a:lnTo>
                  <a:lnTo>
                    <a:pt x="813" y="1056"/>
                  </a:lnTo>
                  <a:lnTo>
                    <a:pt x="813" y="1063"/>
                  </a:lnTo>
                  <a:lnTo>
                    <a:pt x="807" y="1063"/>
                  </a:lnTo>
                  <a:lnTo>
                    <a:pt x="807" y="1069"/>
                  </a:lnTo>
                  <a:lnTo>
                    <a:pt x="813" y="1076"/>
                  </a:lnTo>
                  <a:lnTo>
                    <a:pt x="813" y="1082"/>
                  </a:lnTo>
                  <a:lnTo>
                    <a:pt x="813" y="1088"/>
                  </a:lnTo>
                  <a:lnTo>
                    <a:pt x="807" y="1088"/>
                  </a:lnTo>
                  <a:lnTo>
                    <a:pt x="807" y="1095"/>
                  </a:lnTo>
                  <a:lnTo>
                    <a:pt x="813" y="1101"/>
                  </a:lnTo>
                  <a:lnTo>
                    <a:pt x="807" y="1108"/>
                  </a:lnTo>
                  <a:lnTo>
                    <a:pt x="807" y="1114"/>
                  </a:lnTo>
                  <a:lnTo>
                    <a:pt x="813" y="1114"/>
                  </a:lnTo>
                  <a:lnTo>
                    <a:pt x="813" y="1120"/>
                  </a:lnTo>
                  <a:lnTo>
                    <a:pt x="813" y="1127"/>
                  </a:lnTo>
                  <a:lnTo>
                    <a:pt x="813" y="1133"/>
                  </a:lnTo>
                  <a:lnTo>
                    <a:pt x="807" y="1133"/>
                  </a:lnTo>
                  <a:lnTo>
                    <a:pt x="807" y="1140"/>
                  </a:lnTo>
                  <a:lnTo>
                    <a:pt x="807" y="1146"/>
                  </a:lnTo>
                  <a:lnTo>
                    <a:pt x="807" y="1152"/>
                  </a:lnTo>
                  <a:lnTo>
                    <a:pt x="801" y="1159"/>
                  </a:lnTo>
                  <a:lnTo>
                    <a:pt x="794" y="1159"/>
                  </a:lnTo>
                  <a:lnTo>
                    <a:pt x="794" y="1165"/>
                  </a:lnTo>
                  <a:lnTo>
                    <a:pt x="794" y="1172"/>
                  </a:lnTo>
                  <a:lnTo>
                    <a:pt x="788" y="1172"/>
                  </a:lnTo>
                  <a:lnTo>
                    <a:pt x="781" y="1172"/>
                  </a:lnTo>
                  <a:lnTo>
                    <a:pt x="781" y="1178"/>
                  </a:lnTo>
                  <a:lnTo>
                    <a:pt x="775" y="1178"/>
                  </a:lnTo>
                  <a:lnTo>
                    <a:pt x="775" y="1184"/>
                  </a:lnTo>
                  <a:lnTo>
                    <a:pt x="769" y="1191"/>
                  </a:lnTo>
                  <a:lnTo>
                    <a:pt x="762" y="1191"/>
                  </a:lnTo>
                  <a:lnTo>
                    <a:pt x="756" y="1191"/>
                  </a:lnTo>
                  <a:lnTo>
                    <a:pt x="756" y="1197"/>
                  </a:lnTo>
                  <a:lnTo>
                    <a:pt x="749" y="1197"/>
                  </a:lnTo>
                  <a:lnTo>
                    <a:pt x="743" y="1197"/>
                  </a:lnTo>
                  <a:lnTo>
                    <a:pt x="743" y="1204"/>
                  </a:lnTo>
                  <a:lnTo>
                    <a:pt x="737" y="1204"/>
                  </a:lnTo>
                  <a:lnTo>
                    <a:pt x="737" y="1210"/>
                  </a:lnTo>
                  <a:lnTo>
                    <a:pt x="730" y="1210"/>
                  </a:lnTo>
                  <a:lnTo>
                    <a:pt x="730" y="1217"/>
                  </a:lnTo>
                  <a:lnTo>
                    <a:pt x="724" y="1217"/>
                  </a:lnTo>
                  <a:lnTo>
                    <a:pt x="717" y="1217"/>
                  </a:lnTo>
                  <a:lnTo>
                    <a:pt x="711" y="1217"/>
                  </a:lnTo>
                  <a:lnTo>
                    <a:pt x="698" y="1223"/>
                  </a:lnTo>
                  <a:lnTo>
                    <a:pt x="692" y="1223"/>
                  </a:lnTo>
                  <a:lnTo>
                    <a:pt x="685" y="1223"/>
                  </a:lnTo>
                  <a:lnTo>
                    <a:pt x="679" y="1223"/>
                  </a:lnTo>
                  <a:lnTo>
                    <a:pt x="672" y="1223"/>
                  </a:lnTo>
                  <a:lnTo>
                    <a:pt x="666" y="1229"/>
                  </a:lnTo>
                  <a:lnTo>
                    <a:pt x="660" y="1229"/>
                  </a:lnTo>
                  <a:lnTo>
                    <a:pt x="653" y="1229"/>
                  </a:lnTo>
                  <a:lnTo>
                    <a:pt x="647" y="1229"/>
                  </a:lnTo>
                  <a:lnTo>
                    <a:pt x="640" y="1229"/>
                  </a:lnTo>
                  <a:lnTo>
                    <a:pt x="634" y="1229"/>
                  </a:lnTo>
                  <a:lnTo>
                    <a:pt x="621" y="1229"/>
                  </a:lnTo>
                  <a:lnTo>
                    <a:pt x="615" y="1229"/>
                  </a:lnTo>
                  <a:lnTo>
                    <a:pt x="608" y="1236"/>
                  </a:lnTo>
                  <a:lnTo>
                    <a:pt x="608" y="1242"/>
                  </a:lnTo>
                  <a:lnTo>
                    <a:pt x="602" y="1242"/>
                  </a:lnTo>
                  <a:lnTo>
                    <a:pt x="602" y="1236"/>
                  </a:lnTo>
                  <a:lnTo>
                    <a:pt x="596" y="1236"/>
                  </a:lnTo>
                  <a:lnTo>
                    <a:pt x="589" y="1229"/>
                  </a:lnTo>
                  <a:lnTo>
                    <a:pt x="583" y="1229"/>
                  </a:lnTo>
                  <a:lnTo>
                    <a:pt x="583" y="1223"/>
                  </a:lnTo>
                  <a:lnTo>
                    <a:pt x="576" y="1223"/>
                  </a:lnTo>
                  <a:lnTo>
                    <a:pt x="564" y="1223"/>
                  </a:lnTo>
                  <a:lnTo>
                    <a:pt x="557" y="1223"/>
                  </a:lnTo>
                  <a:lnTo>
                    <a:pt x="551" y="1223"/>
                  </a:lnTo>
                  <a:lnTo>
                    <a:pt x="544" y="1217"/>
                  </a:lnTo>
                  <a:lnTo>
                    <a:pt x="538" y="1217"/>
                  </a:lnTo>
                  <a:lnTo>
                    <a:pt x="538" y="1210"/>
                  </a:lnTo>
                  <a:lnTo>
                    <a:pt x="538" y="1217"/>
                  </a:lnTo>
                  <a:lnTo>
                    <a:pt x="532" y="1217"/>
                  </a:lnTo>
                  <a:lnTo>
                    <a:pt x="525" y="1217"/>
                  </a:lnTo>
                  <a:lnTo>
                    <a:pt x="519" y="1223"/>
                  </a:lnTo>
                  <a:lnTo>
                    <a:pt x="512" y="1223"/>
                  </a:lnTo>
                  <a:lnTo>
                    <a:pt x="506" y="1223"/>
                  </a:lnTo>
                  <a:lnTo>
                    <a:pt x="500" y="1223"/>
                  </a:lnTo>
                  <a:lnTo>
                    <a:pt x="493" y="1223"/>
                  </a:lnTo>
                  <a:lnTo>
                    <a:pt x="487" y="1223"/>
                  </a:lnTo>
                  <a:lnTo>
                    <a:pt x="480" y="1223"/>
                  </a:lnTo>
                  <a:lnTo>
                    <a:pt x="474" y="1223"/>
                  </a:lnTo>
                  <a:lnTo>
                    <a:pt x="474" y="1229"/>
                  </a:lnTo>
                  <a:lnTo>
                    <a:pt x="468" y="1229"/>
                  </a:lnTo>
                  <a:lnTo>
                    <a:pt x="461" y="1236"/>
                  </a:lnTo>
                  <a:lnTo>
                    <a:pt x="455" y="1236"/>
                  </a:lnTo>
                  <a:lnTo>
                    <a:pt x="442" y="1236"/>
                  </a:lnTo>
                  <a:lnTo>
                    <a:pt x="436" y="1229"/>
                  </a:lnTo>
                  <a:lnTo>
                    <a:pt x="429" y="1223"/>
                  </a:lnTo>
                  <a:lnTo>
                    <a:pt x="423" y="1223"/>
                  </a:lnTo>
                  <a:lnTo>
                    <a:pt x="416" y="1223"/>
                  </a:lnTo>
                  <a:lnTo>
                    <a:pt x="416" y="1229"/>
                  </a:lnTo>
                  <a:lnTo>
                    <a:pt x="416" y="1236"/>
                  </a:lnTo>
                  <a:lnTo>
                    <a:pt x="410" y="1236"/>
                  </a:lnTo>
                  <a:lnTo>
                    <a:pt x="404" y="1229"/>
                  </a:lnTo>
                  <a:lnTo>
                    <a:pt x="397" y="1229"/>
                  </a:lnTo>
                  <a:lnTo>
                    <a:pt x="391" y="1229"/>
                  </a:lnTo>
                  <a:lnTo>
                    <a:pt x="391" y="1236"/>
                  </a:lnTo>
                  <a:lnTo>
                    <a:pt x="384" y="1242"/>
                  </a:lnTo>
                  <a:lnTo>
                    <a:pt x="372" y="1249"/>
                  </a:lnTo>
                  <a:lnTo>
                    <a:pt x="352" y="1255"/>
                  </a:lnTo>
                  <a:lnTo>
                    <a:pt x="340" y="1255"/>
                  </a:lnTo>
                  <a:lnTo>
                    <a:pt x="327" y="1261"/>
                  </a:lnTo>
                  <a:lnTo>
                    <a:pt x="320" y="1261"/>
                  </a:lnTo>
                  <a:lnTo>
                    <a:pt x="314" y="1261"/>
                  </a:lnTo>
                  <a:lnTo>
                    <a:pt x="307" y="1261"/>
                  </a:lnTo>
                  <a:lnTo>
                    <a:pt x="307" y="1268"/>
                  </a:lnTo>
                  <a:lnTo>
                    <a:pt x="301" y="1268"/>
                  </a:lnTo>
                  <a:lnTo>
                    <a:pt x="301" y="1274"/>
                  </a:lnTo>
                  <a:lnTo>
                    <a:pt x="295" y="1274"/>
                  </a:lnTo>
                  <a:lnTo>
                    <a:pt x="288" y="1281"/>
                  </a:lnTo>
                  <a:lnTo>
                    <a:pt x="288" y="1287"/>
                  </a:lnTo>
                  <a:lnTo>
                    <a:pt x="282" y="1287"/>
                  </a:lnTo>
                  <a:lnTo>
                    <a:pt x="275" y="1293"/>
                  </a:lnTo>
                  <a:lnTo>
                    <a:pt x="269" y="1293"/>
                  </a:lnTo>
                  <a:lnTo>
                    <a:pt x="263" y="1293"/>
                  </a:lnTo>
                  <a:lnTo>
                    <a:pt x="256" y="1287"/>
                  </a:lnTo>
                  <a:lnTo>
                    <a:pt x="250" y="1287"/>
                  </a:lnTo>
                  <a:lnTo>
                    <a:pt x="243" y="1287"/>
                  </a:lnTo>
                  <a:lnTo>
                    <a:pt x="243" y="1293"/>
                  </a:lnTo>
                  <a:lnTo>
                    <a:pt x="237" y="1293"/>
                  </a:lnTo>
                  <a:lnTo>
                    <a:pt x="224" y="1293"/>
                  </a:lnTo>
                  <a:lnTo>
                    <a:pt x="224" y="1281"/>
                  </a:lnTo>
                  <a:lnTo>
                    <a:pt x="224" y="1268"/>
                  </a:lnTo>
                  <a:lnTo>
                    <a:pt x="218" y="1268"/>
                  </a:lnTo>
                  <a:lnTo>
                    <a:pt x="218" y="1261"/>
                  </a:lnTo>
                  <a:lnTo>
                    <a:pt x="218" y="1249"/>
                  </a:lnTo>
                  <a:lnTo>
                    <a:pt x="211" y="1242"/>
                  </a:lnTo>
                  <a:lnTo>
                    <a:pt x="211" y="1236"/>
                  </a:lnTo>
                  <a:lnTo>
                    <a:pt x="211" y="1229"/>
                  </a:lnTo>
                  <a:lnTo>
                    <a:pt x="205" y="1223"/>
                  </a:lnTo>
                  <a:lnTo>
                    <a:pt x="205" y="1217"/>
                  </a:lnTo>
                  <a:lnTo>
                    <a:pt x="205" y="1210"/>
                  </a:lnTo>
                  <a:lnTo>
                    <a:pt x="211" y="1204"/>
                  </a:lnTo>
                  <a:lnTo>
                    <a:pt x="211" y="1197"/>
                  </a:lnTo>
                  <a:lnTo>
                    <a:pt x="211" y="1191"/>
                  </a:lnTo>
                  <a:lnTo>
                    <a:pt x="211" y="1184"/>
                  </a:lnTo>
                  <a:lnTo>
                    <a:pt x="211" y="1178"/>
                  </a:lnTo>
                  <a:lnTo>
                    <a:pt x="205" y="1172"/>
                  </a:lnTo>
                  <a:lnTo>
                    <a:pt x="205" y="1165"/>
                  </a:lnTo>
                  <a:lnTo>
                    <a:pt x="205" y="1159"/>
                  </a:lnTo>
                  <a:lnTo>
                    <a:pt x="205" y="1152"/>
                  </a:lnTo>
                  <a:lnTo>
                    <a:pt x="205" y="1146"/>
                  </a:lnTo>
                  <a:lnTo>
                    <a:pt x="199" y="1140"/>
                  </a:lnTo>
                  <a:lnTo>
                    <a:pt x="199" y="1133"/>
                  </a:lnTo>
                  <a:lnTo>
                    <a:pt x="199" y="1127"/>
                  </a:lnTo>
                  <a:lnTo>
                    <a:pt x="199" y="1120"/>
                  </a:lnTo>
                  <a:lnTo>
                    <a:pt x="199" y="1114"/>
                  </a:lnTo>
                  <a:lnTo>
                    <a:pt x="199" y="1108"/>
                  </a:lnTo>
                  <a:lnTo>
                    <a:pt x="199" y="1101"/>
                  </a:lnTo>
                  <a:lnTo>
                    <a:pt x="199" y="1095"/>
                  </a:lnTo>
                  <a:lnTo>
                    <a:pt x="199" y="1088"/>
                  </a:lnTo>
                  <a:lnTo>
                    <a:pt x="199" y="1082"/>
                  </a:lnTo>
                  <a:lnTo>
                    <a:pt x="199" y="1076"/>
                  </a:lnTo>
                  <a:lnTo>
                    <a:pt x="205" y="1069"/>
                  </a:lnTo>
                  <a:lnTo>
                    <a:pt x="211" y="1069"/>
                  </a:lnTo>
                  <a:lnTo>
                    <a:pt x="211" y="1063"/>
                  </a:lnTo>
                  <a:lnTo>
                    <a:pt x="218" y="1056"/>
                  </a:lnTo>
                  <a:lnTo>
                    <a:pt x="218" y="1050"/>
                  </a:lnTo>
                  <a:lnTo>
                    <a:pt x="218" y="1044"/>
                  </a:lnTo>
                  <a:lnTo>
                    <a:pt x="211" y="1037"/>
                  </a:lnTo>
                  <a:lnTo>
                    <a:pt x="211" y="1031"/>
                  </a:lnTo>
                  <a:lnTo>
                    <a:pt x="205" y="1031"/>
                  </a:lnTo>
                  <a:lnTo>
                    <a:pt x="199" y="1024"/>
                  </a:lnTo>
                  <a:lnTo>
                    <a:pt x="192" y="1018"/>
                  </a:lnTo>
                  <a:lnTo>
                    <a:pt x="192" y="1012"/>
                  </a:lnTo>
                  <a:lnTo>
                    <a:pt x="199" y="1005"/>
                  </a:lnTo>
                  <a:lnTo>
                    <a:pt x="205" y="999"/>
                  </a:lnTo>
                  <a:lnTo>
                    <a:pt x="211" y="999"/>
                  </a:lnTo>
                  <a:lnTo>
                    <a:pt x="218" y="999"/>
                  </a:lnTo>
                  <a:lnTo>
                    <a:pt x="224" y="999"/>
                  </a:lnTo>
                  <a:lnTo>
                    <a:pt x="224" y="992"/>
                  </a:lnTo>
                  <a:lnTo>
                    <a:pt x="231" y="992"/>
                  </a:lnTo>
                  <a:lnTo>
                    <a:pt x="231" y="986"/>
                  </a:lnTo>
                  <a:lnTo>
                    <a:pt x="231" y="980"/>
                  </a:lnTo>
                  <a:lnTo>
                    <a:pt x="237" y="973"/>
                  </a:lnTo>
                  <a:lnTo>
                    <a:pt x="243" y="967"/>
                  </a:lnTo>
                  <a:lnTo>
                    <a:pt x="243" y="960"/>
                  </a:lnTo>
                  <a:lnTo>
                    <a:pt x="250" y="954"/>
                  </a:lnTo>
                  <a:lnTo>
                    <a:pt x="263" y="954"/>
                  </a:lnTo>
                  <a:lnTo>
                    <a:pt x="269" y="954"/>
                  </a:lnTo>
                  <a:lnTo>
                    <a:pt x="275" y="954"/>
                  </a:lnTo>
                  <a:lnTo>
                    <a:pt x="282" y="948"/>
                  </a:lnTo>
                  <a:lnTo>
                    <a:pt x="282" y="941"/>
                  </a:lnTo>
                  <a:lnTo>
                    <a:pt x="288" y="941"/>
                  </a:lnTo>
                  <a:lnTo>
                    <a:pt x="295" y="935"/>
                  </a:lnTo>
                  <a:lnTo>
                    <a:pt x="301" y="941"/>
                  </a:lnTo>
                  <a:lnTo>
                    <a:pt x="307" y="941"/>
                  </a:lnTo>
                  <a:lnTo>
                    <a:pt x="314" y="935"/>
                  </a:lnTo>
                  <a:lnTo>
                    <a:pt x="320" y="935"/>
                  </a:lnTo>
                  <a:lnTo>
                    <a:pt x="327" y="928"/>
                  </a:lnTo>
                  <a:lnTo>
                    <a:pt x="327" y="922"/>
                  </a:lnTo>
                  <a:lnTo>
                    <a:pt x="327" y="916"/>
                  </a:lnTo>
                  <a:lnTo>
                    <a:pt x="327" y="903"/>
                  </a:lnTo>
                  <a:lnTo>
                    <a:pt x="327" y="896"/>
                  </a:lnTo>
                  <a:lnTo>
                    <a:pt x="327" y="890"/>
                  </a:lnTo>
                  <a:lnTo>
                    <a:pt x="320" y="890"/>
                  </a:lnTo>
                  <a:lnTo>
                    <a:pt x="314" y="884"/>
                  </a:lnTo>
                  <a:lnTo>
                    <a:pt x="314" y="877"/>
                  </a:lnTo>
                  <a:lnTo>
                    <a:pt x="307" y="877"/>
                  </a:lnTo>
                  <a:lnTo>
                    <a:pt x="307" y="871"/>
                  </a:lnTo>
                  <a:lnTo>
                    <a:pt x="307" y="864"/>
                  </a:lnTo>
                  <a:lnTo>
                    <a:pt x="307" y="858"/>
                  </a:lnTo>
                  <a:lnTo>
                    <a:pt x="307" y="852"/>
                  </a:lnTo>
                  <a:lnTo>
                    <a:pt x="307" y="845"/>
                  </a:lnTo>
                  <a:lnTo>
                    <a:pt x="301" y="839"/>
                  </a:lnTo>
                  <a:lnTo>
                    <a:pt x="301" y="832"/>
                  </a:lnTo>
                  <a:lnTo>
                    <a:pt x="295" y="832"/>
                  </a:lnTo>
                  <a:lnTo>
                    <a:pt x="288" y="826"/>
                  </a:lnTo>
                  <a:lnTo>
                    <a:pt x="282" y="820"/>
                  </a:lnTo>
                  <a:lnTo>
                    <a:pt x="275" y="820"/>
                  </a:lnTo>
                  <a:lnTo>
                    <a:pt x="269" y="813"/>
                  </a:lnTo>
                  <a:lnTo>
                    <a:pt x="263" y="813"/>
                  </a:lnTo>
                  <a:lnTo>
                    <a:pt x="256" y="813"/>
                  </a:lnTo>
                  <a:lnTo>
                    <a:pt x="256" y="807"/>
                  </a:lnTo>
                  <a:lnTo>
                    <a:pt x="256" y="800"/>
                  </a:lnTo>
                  <a:lnTo>
                    <a:pt x="256" y="794"/>
                  </a:lnTo>
                  <a:lnTo>
                    <a:pt x="256" y="788"/>
                  </a:lnTo>
                  <a:lnTo>
                    <a:pt x="256" y="781"/>
                  </a:lnTo>
                  <a:lnTo>
                    <a:pt x="256" y="775"/>
                  </a:lnTo>
                  <a:lnTo>
                    <a:pt x="256" y="768"/>
                  </a:lnTo>
                  <a:lnTo>
                    <a:pt x="250" y="762"/>
                  </a:lnTo>
                  <a:lnTo>
                    <a:pt x="250" y="756"/>
                  </a:lnTo>
                  <a:lnTo>
                    <a:pt x="250" y="749"/>
                  </a:lnTo>
                  <a:lnTo>
                    <a:pt x="250" y="743"/>
                  </a:lnTo>
                  <a:lnTo>
                    <a:pt x="243" y="743"/>
                  </a:lnTo>
                  <a:lnTo>
                    <a:pt x="237" y="743"/>
                  </a:lnTo>
                  <a:lnTo>
                    <a:pt x="231" y="743"/>
                  </a:lnTo>
                  <a:lnTo>
                    <a:pt x="231" y="736"/>
                  </a:lnTo>
                  <a:lnTo>
                    <a:pt x="231" y="730"/>
                  </a:lnTo>
                  <a:lnTo>
                    <a:pt x="224" y="730"/>
                  </a:lnTo>
                  <a:lnTo>
                    <a:pt x="218" y="730"/>
                  </a:lnTo>
                  <a:lnTo>
                    <a:pt x="218" y="724"/>
                  </a:lnTo>
                  <a:lnTo>
                    <a:pt x="211" y="724"/>
                  </a:lnTo>
                  <a:lnTo>
                    <a:pt x="205" y="724"/>
                  </a:lnTo>
                  <a:lnTo>
                    <a:pt x="199" y="724"/>
                  </a:lnTo>
                  <a:lnTo>
                    <a:pt x="192" y="717"/>
                  </a:lnTo>
                  <a:lnTo>
                    <a:pt x="186" y="717"/>
                  </a:lnTo>
                  <a:lnTo>
                    <a:pt x="186" y="711"/>
                  </a:lnTo>
                  <a:lnTo>
                    <a:pt x="179" y="711"/>
                  </a:lnTo>
                  <a:lnTo>
                    <a:pt x="179" y="704"/>
                  </a:lnTo>
                  <a:lnTo>
                    <a:pt x="173" y="704"/>
                  </a:lnTo>
                  <a:lnTo>
                    <a:pt x="173" y="698"/>
                  </a:lnTo>
                  <a:lnTo>
                    <a:pt x="173" y="692"/>
                  </a:lnTo>
                  <a:lnTo>
                    <a:pt x="167" y="692"/>
                  </a:lnTo>
                  <a:lnTo>
                    <a:pt x="160" y="692"/>
                  </a:lnTo>
                  <a:lnTo>
                    <a:pt x="154" y="692"/>
                  </a:lnTo>
                  <a:lnTo>
                    <a:pt x="154" y="685"/>
                  </a:lnTo>
                  <a:lnTo>
                    <a:pt x="147" y="685"/>
                  </a:lnTo>
                  <a:lnTo>
                    <a:pt x="147" y="679"/>
                  </a:lnTo>
                  <a:lnTo>
                    <a:pt x="147" y="672"/>
                  </a:lnTo>
                  <a:lnTo>
                    <a:pt x="141" y="672"/>
                  </a:lnTo>
                  <a:lnTo>
                    <a:pt x="141" y="679"/>
                  </a:lnTo>
                  <a:lnTo>
                    <a:pt x="135" y="679"/>
                  </a:lnTo>
                  <a:lnTo>
                    <a:pt x="128" y="679"/>
                  </a:lnTo>
                  <a:lnTo>
                    <a:pt x="122" y="672"/>
                  </a:lnTo>
                  <a:lnTo>
                    <a:pt x="115" y="672"/>
                  </a:lnTo>
                  <a:lnTo>
                    <a:pt x="115" y="666"/>
                  </a:lnTo>
                  <a:lnTo>
                    <a:pt x="109" y="660"/>
                  </a:lnTo>
                  <a:lnTo>
                    <a:pt x="109" y="653"/>
                  </a:lnTo>
                  <a:lnTo>
                    <a:pt x="109" y="647"/>
                  </a:lnTo>
                  <a:lnTo>
                    <a:pt x="103" y="647"/>
                  </a:lnTo>
                  <a:lnTo>
                    <a:pt x="96" y="647"/>
                  </a:lnTo>
                  <a:lnTo>
                    <a:pt x="90" y="647"/>
                  </a:lnTo>
                  <a:lnTo>
                    <a:pt x="90" y="640"/>
                  </a:lnTo>
                  <a:lnTo>
                    <a:pt x="83" y="634"/>
                  </a:lnTo>
                  <a:lnTo>
                    <a:pt x="77" y="628"/>
                  </a:lnTo>
                  <a:lnTo>
                    <a:pt x="64" y="602"/>
                  </a:lnTo>
                  <a:lnTo>
                    <a:pt x="58" y="589"/>
                  </a:lnTo>
                  <a:lnTo>
                    <a:pt x="45" y="576"/>
                  </a:lnTo>
                  <a:lnTo>
                    <a:pt x="32" y="557"/>
                  </a:lnTo>
                  <a:lnTo>
                    <a:pt x="19" y="538"/>
                  </a:lnTo>
                  <a:lnTo>
                    <a:pt x="13" y="519"/>
                  </a:lnTo>
                  <a:lnTo>
                    <a:pt x="13" y="512"/>
                  </a:lnTo>
                  <a:lnTo>
                    <a:pt x="7" y="512"/>
                  </a:lnTo>
                  <a:lnTo>
                    <a:pt x="0" y="506"/>
                  </a:lnTo>
                  <a:lnTo>
                    <a:pt x="7" y="506"/>
                  </a:lnTo>
                  <a:lnTo>
                    <a:pt x="13" y="506"/>
                  </a:lnTo>
                  <a:lnTo>
                    <a:pt x="19" y="506"/>
                  </a:lnTo>
                  <a:lnTo>
                    <a:pt x="26" y="506"/>
                  </a:lnTo>
                  <a:lnTo>
                    <a:pt x="26" y="499"/>
                  </a:lnTo>
                  <a:lnTo>
                    <a:pt x="19" y="499"/>
                  </a:lnTo>
                  <a:lnTo>
                    <a:pt x="13" y="499"/>
                  </a:lnTo>
                  <a:lnTo>
                    <a:pt x="13" y="493"/>
                  </a:lnTo>
                  <a:lnTo>
                    <a:pt x="7" y="493"/>
                  </a:lnTo>
                  <a:lnTo>
                    <a:pt x="7" y="487"/>
                  </a:lnTo>
                  <a:lnTo>
                    <a:pt x="7" y="480"/>
                  </a:lnTo>
                  <a:lnTo>
                    <a:pt x="7" y="474"/>
                  </a:lnTo>
                  <a:lnTo>
                    <a:pt x="7" y="467"/>
                  </a:lnTo>
                  <a:lnTo>
                    <a:pt x="7" y="474"/>
                  </a:lnTo>
                  <a:lnTo>
                    <a:pt x="13" y="474"/>
                  </a:lnTo>
                  <a:lnTo>
                    <a:pt x="19" y="474"/>
                  </a:lnTo>
                  <a:lnTo>
                    <a:pt x="19" y="467"/>
                  </a:lnTo>
                  <a:lnTo>
                    <a:pt x="19" y="474"/>
                  </a:lnTo>
                  <a:lnTo>
                    <a:pt x="26" y="474"/>
                  </a:lnTo>
                  <a:lnTo>
                    <a:pt x="26" y="467"/>
                  </a:lnTo>
                  <a:lnTo>
                    <a:pt x="32" y="467"/>
                  </a:lnTo>
                  <a:lnTo>
                    <a:pt x="32" y="474"/>
                  </a:lnTo>
                  <a:lnTo>
                    <a:pt x="32" y="467"/>
                  </a:lnTo>
                  <a:lnTo>
                    <a:pt x="39" y="467"/>
                  </a:lnTo>
                  <a:lnTo>
                    <a:pt x="39" y="474"/>
                  </a:lnTo>
                  <a:lnTo>
                    <a:pt x="45" y="474"/>
                  </a:lnTo>
                  <a:lnTo>
                    <a:pt x="45" y="480"/>
                  </a:lnTo>
                  <a:lnTo>
                    <a:pt x="51" y="480"/>
                  </a:lnTo>
                  <a:lnTo>
                    <a:pt x="58" y="480"/>
                  </a:lnTo>
                  <a:lnTo>
                    <a:pt x="64" y="480"/>
                  </a:lnTo>
                  <a:lnTo>
                    <a:pt x="64" y="474"/>
                  </a:lnTo>
                  <a:lnTo>
                    <a:pt x="58" y="467"/>
                  </a:lnTo>
                  <a:lnTo>
                    <a:pt x="58" y="474"/>
                  </a:lnTo>
                  <a:lnTo>
                    <a:pt x="51" y="474"/>
                  </a:lnTo>
                  <a:lnTo>
                    <a:pt x="51" y="467"/>
                  </a:lnTo>
                  <a:lnTo>
                    <a:pt x="58" y="467"/>
                  </a:lnTo>
                  <a:lnTo>
                    <a:pt x="64" y="461"/>
                  </a:lnTo>
                  <a:lnTo>
                    <a:pt x="64" y="455"/>
                  </a:lnTo>
                  <a:lnTo>
                    <a:pt x="71" y="455"/>
                  </a:lnTo>
                  <a:lnTo>
                    <a:pt x="77" y="455"/>
                  </a:lnTo>
                  <a:lnTo>
                    <a:pt x="77" y="461"/>
                  </a:lnTo>
                  <a:lnTo>
                    <a:pt x="83" y="461"/>
                  </a:lnTo>
                  <a:lnTo>
                    <a:pt x="83" y="467"/>
                  </a:lnTo>
                  <a:lnTo>
                    <a:pt x="90" y="474"/>
                  </a:lnTo>
                  <a:lnTo>
                    <a:pt x="90" y="467"/>
                  </a:lnTo>
                  <a:lnTo>
                    <a:pt x="96" y="467"/>
                  </a:lnTo>
                  <a:lnTo>
                    <a:pt x="103" y="467"/>
                  </a:lnTo>
                  <a:lnTo>
                    <a:pt x="109" y="467"/>
                  </a:lnTo>
                  <a:lnTo>
                    <a:pt x="109" y="461"/>
                  </a:lnTo>
                  <a:lnTo>
                    <a:pt x="115" y="455"/>
                  </a:lnTo>
                  <a:lnTo>
                    <a:pt x="115" y="448"/>
                  </a:lnTo>
                  <a:lnTo>
                    <a:pt x="115" y="442"/>
                  </a:lnTo>
                  <a:lnTo>
                    <a:pt x="115" y="435"/>
                  </a:lnTo>
                  <a:lnTo>
                    <a:pt x="115" y="429"/>
                  </a:lnTo>
                  <a:lnTo>
                    <a:pt x="115" y="423"/>
                  </a:lnTo>
                  <a:lnTo>
                    <a:pt x="122" y="423"/>
                  </a:lnTo>
                  <a:lnTo>
                    <a:pt x="122" y="416"/>
                  </a:lnTo>
                  <a:lnTo>
                    <a:pt x="128" y="416"/>
                  </a:lnTo>
                  <a:lnTo>
                    <a:pt x="135" y="416"/>
                  </a:lnTo>
                  <a:lnTo>
                    <a:pt x="135" y="410"/>
                  </a:lnTo>
                  <a:lnTo>
                    <a:pt x="135" y="403"/>
                  </a:lnTo>
                  <a:lnTo>
                    <a:pt x="135" y="397"/>
                  </a:lnTo>
                  <a:lnTo>
                    <a:pt x="141" y="397"/>
                  </a:lnTo>
                  <a:lnTo>
                    <a:pt x="141" y="403"/>
                  </a:lnTo>
                  <a:lnTo>
                    <a:pt x="147" y="403"/>
                  </a:lnTo>
                  <a:lnTo>
                    <a:pt x="147" y="410"/>
                  </a:lnTo>
                  <a:lnTo>
                    <a:pt x="154" y="410"/>
                  </a:lnTo>
                  <a:lnTo>
                    <a:pt x="154" y="403"/>
                  </a:lnTo>
                  <a:lnTo>
                    <a:pt x="160" y="403"/>
                  </a:lnTo>
                  <a:lnTo>
                    <a:pt x="160" y="397"/>
                  </a:lnTo>
                  <a:lnTo>
                    <a:pt x="167" y="397"/>
                  </a:lnTo>
                  <a:lnTo>
                    <a:pt x="167" y="391"/>
                  </a:lnTo>
                  <a:lnTo>
                    <a:pt x="173" y="391"/>
                  </a:lnTo>
                  <a:lnTo>
                    <a:pt x="179" y="391"/>
                  </a:lnTo>
                  <a:lnTo>
                    <a:pt x="186" y="391"/>
                  </a:lnTo>
                  <a:lnTo>
                    <a:pt x="192" y="391"/>
                  </a:lnTo>
                  <a:lnTo>
                    <a:pt x="192" y="384"/>
                  </a:lnTo>
                  <a:lnTo>
                    <a:pt x="192" y="378"/>
                  </a:lnTo>
                  <a:lnTo>
                    <a:pt x="186" y="371"/>
                  </a:lnTo>
                  <a:lnTo>
                    <a:pt x="186" y="365"/>
                  </a:lnTo>
                  <a:lnTo>
                    <a:pt x="192" y="365"/>
                  </a:lnTo>
                  <a:lnTo>
                    <a:pt x="192" y="359"/>
                  </a:lnTo>
                  <a:lnTo>
                    <a:pt x="199" y="359"/>
                  </a:lnTo>
                  <a:lnTo>
                    <a:pt x="199" y="352"/>
                  </a:lnTo>
                  <a:lnTo>
                    <a:pt x="199" y="346"/>
                  </a:lnTo>
                  <a:lnTo>
                    <a:pt x="205" y="346"/>
                  </a:lnTo>
                  <a:lnTo>
                    <a:pt x="211" y="346"/>
                  </a:lnTo>
                  <a:lnTo>
                    <a:pt x="205" y="339"/>
                  </a:lnTo>
                  <a:lnTo>
                    <a:pt x="211" y="333"/>
                  </a:lnTo>
                  <a:lnTo>
                    <a:pt x="211" y="327"/>
                  </a:lnTo>
                  <a:lnTo>
                    <a:pt x="218" y="327"/>
                  </a:lnTo>
                  <a:lnTo>
                    <a:pt x="224" y="327"/>
                  </a:lnTo>
                  <a:lnTo>
                    <a:pt x="224" y="320"/>
                  </a:lnTo>
                  <a:lnTo>
                    <a:pt x="224" y="314"/>
                  </a:lnTo>
                  <a:lnTo>
                    <a:pt x="231" y="314"/>
                  </a:lnTo>
                  <a:lnTo>
                    <a:pt x="231" y="307"/>
                  </a:lnTo>
                  <a:lnTo>
                    <a:pt x="231" y="301"/>
                  </a:lnTo>
                  <a:lnTo>
                    <a:pt x="237" y="295"/>
                  </a:lnTo>
                  <a:lnTo>
                    <a:pt x="231" y="295"/>
                  </a:lnTo>
                  <a:lnTo>
                    <a:pt x="231" y="288"/>
                  </a:lnTo>
                  <a:lnTo>
                    <a:pt x="231" y="282"/>
                  </a:lnTo>
                  <a:lnTo>
                    <a:pt x="237" y="282"/>
                  </a:lnTo>
                  <a:lnTo>
                    <a:pt x="243" y="282"/>
                  </a:lnTo>
                  <a:lnTo>
                    <a:pt x="250" y="282"/>
                  </a:lnTo>
                  <a:lnTo>
                    <a:pt x="256" y="282"/>
                  </a:lnTo>
                  <a:lnTo>
                    <a:pt x="256" y="288"/>
                  </a:lnTo>
                  <a:lnTo>
                    <a:pt x="256" y="295"/>
                  </a:lnTo>
                  <a:lnTo>
                    <a:pt x="263" y="295"/>
                  </a:lnTo>
                  <a:lnTo>
                    <a:pt x="263" y="288"/>
                  </a:lnTo>
                  <a:lnTo>
                    <a:pt x="269" y="288"/>
                  </a:lnTo>
                  <a:lnTo>
                    <a:pt x="269" y="282"/>
                  </a:lnTo>
                  <a:lnTo>
                    <a:pt x="275" y="282"/>
                  </a:lnTo>
                  <a:lnTo>
                    <a:pt x="275" y="275"/>
                  </a:lnTo>
                  <a:lnTo>
                    <a:pt x="275" y="269"/>
                  </a:lnTo>
                  <a:lnTo>
                    <a:pt x="282" y="269"/>
                  </a:lnTo>
                  <a:lnTo>
                    <a:pt x="288" y="269"/>
                  </a:lnTo>
                  <a:lnTo>
                    <a:pt x="288" y="263"/>
                  </a:lnTo>
                  <a:lnTo>
                    <a:pt x="288" y="269"/>
                  </a:lnTo>
                  <a:lnTo>
                    <a:pt x="295" y="269"/>
                  </a:lnTo>
                  <a:lnTo>
                    <a:pt x="295" y="263"/>
                  </a:lnTo>
                  <a:lnTo>
                    <a:pt x="301" y="263"/>
                  </a:lnTo>
                  <a:lnTo>
                    <a:pt x="301" y="256"/>
                  </a:lnTo>
                  <a:lnTo>
                    <a:pt x="307" y="256"/>
                  </a:lnTo>
                  <a:lnTo>
                    <a:pt x="307" y="250"/>
                  </a:lnTo>
                  <a:lnTo>
                    <a:pt x="314" y="250"/>
                  </a:lnTo>
                  <a:lnTo>
                    <a:pt x="314" y="243"/>
                  </a:lnTo>
                  <a:lnTo>
                    <a:pt x="314" y="237"/>
                  </a:lnTo>
                  <a:lnTo>
                    <a:pt x="314" y="231"/>
                  </a:lnTo>
                  <a:lnTo>
                    <a:pt x="320" y="231"/>
                  </a:lnTo>
                  <a:lnTo>
                    <a:pt x="327" y="231"/>
                  </a:lnTo>
                  <a:lnTo>
                    <a:pt x="333" y="231"/>
                  </a:lnTo>
                  <a:lnTo>
                    <a:pt x="333" y="237"/>
                  </a:lnTo>
                  <a:lnTo>
                    <a:pt x="340" y="237"/>
                  </a:lnTo>
                  <a:lnTo>
                    <a:pt x="346" y="237"/>
                  </a:lnTo>
                  <a:lnTo>
                    <a:pt x="346" y="231"/>
                  </a:lnTo>
                  <a:lnTo>
                    <a:pt x="346" y="237"/>
                  </a:lnTo>
                  <a:lnTo>
                    <a:pt x="352" y="237"/>
                  </a:lnTo>
                  <a:lnTo>
                    <a:pt x="352" y="231"/>
                  </a:lnTo>
                  <a:lnTo>
                    <a:pt x="359" y="231"/>
                  </a:lnTo>
                  <a:lnTo>
                    <a:pt x="365" y="231"/>
                  </a:lnTo>
                  <a:lnTo>
                    <a:pt x="365" y="224"/>
                  </a:lnTo>
                  <a:lnTo>
                    <a:pt x="372" y="224"/>
                  </a:lnTo>
                  <a:lnTo>
                    <a:pt x="372" y="231"/>
                  </a:lnTo>
                  <a:lnTo>
                    <a:pt x="378" y="231"/>
                  </a:lnTo>
                  <a:lnTo>
                    <a:pt x="372" y="231"/>
                  </a:lnTo>
                  <a:lnTo>
                    <a:pt x="372" y="237"/>
                  </a:lnTo>
                  <a:lnTo>
                    <a:pt x="378" y="237"/>
                  </a:lnTo>
                  <a:lnTo>
                    <a:pt x="378" y="243"/>
                  </a:lnTo>
                  <a:lnTo>
                    <a:pt x="378" y="250"/>
                  </a:lnTo>
                  <a:lnTo>
                    <a:pt x="384" y="250"/>
                  </a:lnTo>
                  <a:lnTo>
                    <a:pt x="384" y="256"/>
                  </a:lnTo>
                  <a:lnTo>
                    <a:pt x="391" y="256"/>
                  </a:lnTo>
                  <a:lnTo>
                    <a:pt x="391" y="263"/>
                  </a:lnTo>
                  <a:lnTo>
                    <a:pt x="397" y="263"/>
                  </a:lnTo>
                  <a:lnTo>
                    <a:pt x="404" y="263"/>
                  </a:lnTo>
                  <a:lnTo>
                    <a:pt x="404" y="256"/>
                  </a:lnTo>
                  <a:lnTo>
                    <a:pt x="410" y="263"/>
                  </a:lnTo>
                  <a:lnTo>
                    <a:pt x="410" y="269"/>
                  </a:lnTo>
                  <a:lnTo>
                    <a:pt x="416" y="269"/>
                  </a:lnTo>
                  <a:lnTo>
                    <a:pt x="423" y="269"/>
                  </a:lnTo>
                  <a:lnTo>
                    <a:pt x="423" y="275"/>
                  </a:lnTo>
                  <a:lnTo>
                    <a:pt x="429" y="275"/>
                  </a:lnTo>
                  <a:lnTo>
                    <a:pt x="436" y="275"/>
                  </a:lnTo>
                  <a:lnTo>
                    <a:pt x="436" y="282"/>
                  </a:lnTo>
                  <a:lnTo>
                    <a:pt x="436" y="275"/>
                  </a:lnTo>
                  <a:lnTo>
                    <a:pt x="442" y="282"/>
                  </a:lnTo>
                  <a:lnTo>
                    <a:pt x="442" y="275"/>
                  </a:lnTo>
                  <a:lnTo>
                    <a:pt x="448" y="275"/>
                  </a:lnTo>
                  <a:lnTo>
                    <a:pt x="455" y="275"/>
                  </a:lnTo>
                  <a:lnTo>
                    <a:pt x="461" y="282"/>
                  </a:lnTo>
                  <a:lnTo>
                    <a:pt x="468" y="275"/>
                  </a:lnTo>
                  <a:lnTo>
                    <a:pt x="474" y="275"/>
                  </a:lnTo>
                  <a:lnTo>
                    <a:pt x="474" y="282"/>
                  </a:lnTo>
                  <a:lnTo>
                    <a:pt x="480" y="282"/>
                  </a:lnTo>
                  <a:lnTo>
                    <a:pt x="480" y="275"/>
                  </a:lnTo>
                  <a:lnTo>
                    <a:pt x="487" y="275"/>
                  </a:lnTo>
                  <a:lnTo>
                    <a:pt x="487" y="269"/>
                  </a:lnTo>
                  <a:lnTo>
                    <a:pt x="493" y="269"/>
                  </a:lnTo>
                  <a:lnTo>
                    <a:pt x="500" y="269"/>
                  </a:lnTo>
                  <a:lnTo>
                    <a:pt x="506" y="269"/>
                  </a:lnTo>
                  <a:lnTo>
                    <a:pt x="512" y="269"/>
                  </a:lnTo>
                  <a:lnTo>
                    <a:pt x="512" y="275"/>
                  </a:lnTo>
                  <a:lnTo>
                    <a:pt x="512" y="269"/>
                  </a:lnTo>
                  <a:lnTo>
                    <a:pt x="519" y="269"/>
                  </a:lnTo>
                  <a:lnTo>
                    <a:pt x="525" y="269"/>
                  </a:lnTo>
                  <a:lnTo>
                    <a:pt x="532" y="269"/>
                  </a:lnTo>
                  <a:lnTo>
                    <a:pt x="532" y="263"/>
                  </a:lnTo>
                  <a:lnTo>
                    <a:pt x="538" y="263"/>
                  </a:lnTo>
                  <a:lnTo>
                    <a:pt x="544" y="263"/>
                  </a:lnTo>
                  <a:lnTo>
                    <a:pt x="544" y="256"/>
                  </a:lnTo>
                  <a:lnTo>
                    <a:pt x="544" y="250"/>
                  </a:lnTo>
                  <a:lnTo>
                    <a:pt x="544" y="243"/>
                  </a:lnTo>
                  <a:lnTo>
                    <a:pt x="551" y="243"/>
                  </a:lnTo>
                  <a:lnTo>
                    <a:pt x="551" y="237"/>
                  </a:lnTo>
                  <a:lnTo>
                    <a:pt x="551" y="231"/>
                  </a:lnTo>
                  <a:lnTo>
                    <a:pt x="557" y="231"/>
                  </a:lnTo>
                  <a:lnTo>
                    <a:pt x="564" y="231"/>
                  </a:lnTo>
                  <a:lnTo>
                    <a:pt x="570" y="231"/>
                  </a:lnTo>
                  <a:lnTo>
                    <a:pt x="570" y="224"/>
                  </a:lnTo>
                  <a:lnTo>
                    <a:pt x="576" y="224"/>
                  </a:lnTo>
                  <a:lnTo>
                    <a:pt x="583" y="224"/>
                  </a:lnTo>
                  <a:lnTo>
                    <a:pt x="576" y="224"/>
                  </a:lnTo>
                  <a:lnTo>
                    <a:pt x="576" y="218"/>
                  </a:lnTo>
                  <a:lnTo>
                    <a:pt x="576" y="211"/>
                  </a:lnTo>
                  <a:lnTo>
                    <a:pt x="576" y="205"/>
                  </a:lnTo>
                  <a:lnTo>
                    <a:pt x="570" y="199"/>
                  </a:lnTo>
                  <a:lnTo>
                    <a:pt x="570" y="192"/>
                  </a:lnTo>
                  <a:lnTo>
                    <a:pt x="564" y="179"/>
                  </a:lnTo>
                  <a:lnTo>
                    <a:pt x="564" y="173"/>
                  </a:lnTo>
                  <a:lnTo>
                    <a:pt x="564" y="160"/>
                  </a:lnTo>
                  <a:lnTo>
                    <a:pt x="564" y="154"/>
                  </a:lnTo>
                  <a:lnTo>
                    <a:pt x="557" y="154"/>
                  </a:lnTo>
                  <a:lnTo>
                    <a:pt x="557" y="147"/>
                  </a:lnTo>
                  <a:lnTo>
                    <a:pt x="557" y="135"/>
                  </a:lnTo>
                  <a:lnTo>
                    <a:pt x="557" y="128"/>
                  </a:lnTo>
                  <a:lnTo>
                    <a:pt x="564" y="122"/>
                  </a:lnTo>
                  <a:lnTo>
                    <a:pt x="570" y="109"/>
                  </a:lnTo>
                  <a:lnTo>
                    <a:pt x="589" y="83"/>
                  </a:lnTo>
                  <a:lnTo>
                    <a:pt x="596" y="71"/>
                  </a:lnTo>
                  <a:lnTo>
                    <a:pt x="602" y="58"/>
                  </a:lnTo>
                  <a:lnTo>
                    <a:pt x="602" y="51"/>
                  </a:lnTo>
                  <a:lnTo>
                    <a:pt x="602" y="45"/>
                  </a:lnTo>
                  <a:lnTo>
                    <a:pt x="615" y="39"/>
                  </a:lnTo>
                  <a:lnTo>
                    <a:pt x="621" y="32"/>
                  </a:lnTo>
                  <a:lnTo>
                    <a:pt x="628" y="26"/>
                  </a:lnTo>
                  <a:lnTo>
                    <a:pt x="634" y="26"/>
                  </a:lnTo>
                  <a:lnTo>
                    <a:pt x="640" y="19"/>
                  </a:lnTo>
                  <a:lnTo>
                    <a:pt x="647" y="26"/>
                  </a:lnTo>
                  <a:lnTo>
                    <a:pt x="660" y="26"/>
                  </a:lnTo>
                  <a:lnTo>
                    <a:pt x="666" y="32"/>
                  </a:lnTo>
                  <a:lnTo>
                    <a:pt x="672" y="32"/>
                  </a:lnTo>
                  <a:lnTo>
                    <a:pt x="685" y="39"/>
                  </a:lnTo>
                  <a:lnTo>
                    <a:pt x="698" y="39"/>
                  </a:lnTo>
                  <a:lnTo>
                    <a:pt x="705" y="39"/>
                  </a:lnTo>
                  <a:lnTo>
                    <a:pt x="711" y="45"/>
                  </a:lnTo>
                  <a:lnTo>
                    <a:pt x="724" y="45"/>
                  </a:lnTo>
                  <a:lnTo>
                    <a:pt x="737" y="45"/>
                  </a:lnTo>
                  <a:lnTo>
                    <a:pt x="743" y="45"/>
                  </a:lnTo>
                  <a:lnTo>
                    <a:pt x="749" y="51"/>
                  </a:lnTo>
                  <a:lnTo>
                    <a:pt x="749" y="58"/>
                  </a:lnTo>
                  <a:lnTo>
                    <a:pt x="749" y="64"/>
                  </a:lnTo>
                  <a:lnTo>
                    <a:pt x="756" y="71"/>
                  </a:lnTo>
                  <a:lnTo>
                    <a:pt x="762" y="77"/>
                  </a:lnTo>
                  <a:lnTo>
                    <a:pt x="762" y="83"/>
                  </a:lnTo>
                  <a:lnTo>
                    <a:pt x="769" y="77"/>
                  </a:lnTo>
                  <a:lnTo>
                    <a:pt x="775" y="71"/>
                  </a:lnTo>
                  <a:lnTo>
                    <a:pt x="781" y="71"/>
                  </a:lnTo>
                  <a:lnTo>
                    <a:pt x="788" y="64"/>
                  </a:lnTo>
                  <a:lnTo>
                    <a:pt x="788" y="58"/>
                  </a:lnTo>
                  <a:lnTo>
                    <a:pt x="788" y="51"/>
                  </a:lnTo>
                  <a:lnTo>
                    <a:pt x="794" y="45"/>
                  </a:lnTo>
                  <a:lnTo>
                    <a:pt x="807" y="39"/>
                  </a:lnTo>
                  <a:lnTo>
                    <a:pt x="813" y="32"/>
                  </a:lnTo>
                  <a:lnTo>
                    <a:pt x="833" y="32"/>
                  </a:lnTo>
                  <a:lnTo>
                    <a:pt x="845" y="39"/>
                  </a:lnTo>
                  <a:lnTo>
                    <a:pt x="852" y="45"/>
                  </a:lnTo>
                  <a:lnTo>
                    <a:pt x="858" y="45"/>
                  </a:lnTo>
                  <a:lnTo>
                    <a:pt x="865" y="51"/>
                  </a:lnTo>
                  <a:lnTo>
                    <a:pt x="871" y="51"/>
                  </a:lnTo>
                  <a:lnTo>
                    <a:pt x="871" y="45"/>
                  </a:lnTo>
                  <a:lnTo>
                    <a:pt x="884" y="39"/>
                  </a:lnTo>
                  <a:lnTo>
                    <a:pt x="884" y="32"/>
                  </a:lnTo>
                  <a:lnTo>
                    <a:pt x="890" y="32"/>
                  </a:lnTo>
                  <a:lnTo>
                    <a:pt x="897" y="19"/>
                  </a:lnTo>
                  <a:lnTo>
                    <a:pt x="903" y="19"/>
                  </a:lnTo>
                  <a:lnTo>
                    <a:pt x="909" y="13"/>
                  </a:lnTo>
                  <a:lnTo>
                    <a:pt x="916" y="13"/>
                  </a:lnTo>
                  <a:lnTo>
                    <a:pt x="916" y="7"/>
                  </a:lnTo>
                  <a:lnTo>
                    <a:pt x="922" y="7"/>
                  </a:lnTo>
                  <a:lnTo>
                    <a:pt x="935" y="0"/>
                  </a:lnTo>
                  <a:lnTo>
                    <a:pt x="941" y="0"/>
                  </a:lnTo>
                  <a:lnTo>
                    <a:pt x="948" y="0"/>
                  </a:lnTo>
                  <a:lnTo>
                    <a:pt x="961" y="0"/>
                  </a:lnTo>
                  <a:lnTo>
                    <a:pt x="967" y="7"/>
                  </a:lnTo>
                  <a:lnTo>
                    <a:pt x="986" y="19"/>
                  </a:lnTo>
                  <a:lnTo>
                    <a:pt x="993" y="26"/>
                  </a:lnTo>
                  <a:lnTo>
                    <a:pt x="999" y="51"/>
                  </a:lnTo>
                  <a:lnTo>
                    <a:pt x="1044" y="90"/>
                  </a:lnTo>
                  <a:lnTo>
                    <a:pt x="1063" y="109"/>
                  </a:lnTo>
                  <a:lnTo>
                    <a:pt x="1089" y="122"/>
                  </a:lnTo>
                  <a:lnTo>
                    <a:pt x="1108" y="160"/>
                  </a:lnTo>
                  <a:lnTo>
                    <a:pt x="1127" y="179"/>
                  </a:lnTo>
                  <a:lnTo>
                    <a:pt x="1140" y="205"/>
                  </a:lnTo>
                  <a:lnTo>
                    <a:pt x="1140" y="224"/>
                  </a:lnTo>
                  <a:lnTo>
                    <a:pt x="1146" y="250"/>
                  </a:lnTo>
                  <a:lnTo>
                    <a:pt x="1153" y="282"/>
                  </a:lnTo>
                  <a:lnTo>
                    <a:pt x="1146" y="307"/>
                  </a:lnTo>
                  <a:lnTo>
                    <a:pt x="1153" y="371"/>
                  </a:lnTo>
                  <a:lnTo>
                    <a:pt x="1153" y="448"/>
                  </a:lnTo>
                  <a:lnTo>
                    <a:pt x="1146" y="653"/>
                  </a:lnTo>
                  <a:lnTo>
                    <a:pt x="1153" y="685"/>
                  </a:lnTo>
                  <a:lnTo>
                    <a:pt x="1153" y="717"/>
                  </a:lnTo>
                  <a:lnTo>
                    <a:pt x="1166" y="749"/>
                  </a:lnTo>
                  <a:lnTo>
                    <a:pt x="1166" y="762"/>
                  </a:lnTo>
                  <a:lnTo>
                    <a:pt x="1153" y="781"/>
                  </a:lnTo>
                  <a:lnTo>
                    <a:pt x="1153" y="800"/>
                  </a:lnTo>
                  <a:lnTo>
                    <a:pt x="1146" y="807"/>
                  </a:lnTo>
                  <a:lnTo>
                    <a:pt x="1146" y="826"/>
                  </a:lnTo>
                  <a:lnTo>
                    <a:pt x="1140" y="845"/>
                  </a:lnTo>
                  <a:lnTo>
                    <a:pt x="1140" y="858"/>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endParaRPr lang="fr-FR" dirty="0">
                <a:highlight>
                  <a:srgbClr val="00FF00"/>
                </a:highlight>
              </a:endParaRPr>
            </a:p>
          </p:txBody>
        </p:sp>
        <p:sp>
          <p:nvSpPr>
            <p:cNvPr id="57" name="Freeform 228">
              <a:extLst>
                <a:ext uri="{FF2B5EF4-FFF2-40B4-BE49-F238E27FC236}">
                  <a16:creationId xmlns:a16="http://schemas.microsoft.com/office/drawing/2014/main" id="{1A8F3D10-0A24-C114-18D4-F210F8BAB291}"/>
                </a:ext>
              </a:extLst>
            </p:cNvPr>
            <p:cNvSpPr>
              <a:spLocks/>
            </p:cNvSpPr>
            <p:nvPr/>
          </p:nvSpPr>
          <p:spPr bwMode="gray">
            <a:xfrm>
              <a:off x="3894551" y="2371660"/>
              <a:ext cx="702756" cy="899834"/>
            </a:xfrm>
            <a:custGeom>
              <a:avLst/>
              <a:gdLst>
                <a:gd name="T0" fmla="*/ 1044 w 1089"/>
                <a:gd name="T1" fmla="*/ 532 h 1249"/>
                <a:gd name="T2" fmla="*/ 1050 w 1089"/>
                <a:gd name="T3" fmla="*/ 673 h 1249"/>
                <a:gd name="T4" fmla="*/ 1069 w 1089"/>
                <a:gd name="T5" fmla="*/ 839 h 1249"/>
                <a:gd name="T6" fmla="*/ 999 w 1089"/>
                <a:gd name="T7" fmla="*/ 890 h 1249"/>
                <a:gd name="T8" fmla="*/ 909 w 1089"/>
                <a:gd name="T9" fmla="*/ 910 h 1249"/>
                <a:gd name="T10" fmla="*/ 839 w 1089"/>
                <a:gd name="T11" fmla="*/ 884 h 1249"/>
                <a:gd name="T12" fmla="*/ 743 w 1089"/>
                <a:gd name="T13" fmla="*/ 878 h 1249"/>
                <a:gd name="T14" fmla="*/ 692 w 1089"/>
                <a:gd name="T15" fmla="*/ 993 h 1249"/>
                <a:gd name="T16" fmla="*/ 698 w 1089"/>
                <a:gd name="T17" fmla="*/ 1063 h 1249"/>
                <a:gd name="T18" fmla="*/ 660 w 1089"/>
                <a:gd name="T19" fmla="*/ 1102 h 1249"/>
                <a:gd name="T20" fmla="*/ 608 w 1089"/>
                <a:gd name="T21" fmla="*/ 1114 h 1249"/>
                <a:gd name="T22" fmla="*/ 564 w 1089"/>
                <a:gd name="T23" fmla="*/ 1114 h 1249"/>
                <a:gd name="T24" fmla="*/ 512 w 1089"/>
                <a:gd name="T25" fmla="*/ 1095 h 1249"/>
                <a:gd name="T26" fmla="*/ 487 w 1089"/>
                <a:gd name="T27" fmla="*/ 1070 h 1249"/>
                <a:gd name="T28" fmla="*/ 442 w 1089"/>
                <a:gd name="T29" fmla="*/ 1076 h 1249"/>
                <a:gd name="T30" fmla="*/ 410 w 1089"/>
                <a:gd name="T31" fmla="*/ 1108 h 1249"/>
                <a:gd name="T32" fmla="*/ 371 w 1089"/>
                <a:gd name="T33" fmla="*/ 1121 h 1249"/>
                <a:gd name="T34" fmla="*/ 346 w 1089"/>
                <a:gd name="T35" fmla="*/ 1166 h 1249"/>
                <a:gd name="T36" fmla="*/ 314 w 1089"/>
                <a:gd name="T37" fmla="*/ 1210 h 1249"/>
                <a:gd name="T38" fmla="*/ 282 w 1089"/>
                <a:gd name="T39" fmla="*/ 1249 h 1249"/>
                <a:gd name="T40" fmla="*/ 256 w 1089"/>
                <a:gd name="T41" fmla="*/ 1178 h 1249"/>
                <a:gd name="T42" fmla="*/ 205 w 1089"/>
                <a:gd name="T43" fmla="*/ 1082 h 1249"/>
                <a:gd name="T44" fmla="*/ 237 w 1089"/>
                <a:gd name="T45" fmla="*/ 1012 h 1249"/>
                <a:gd name="T46" fmla="*/ 269 w 1089"/>
                <a:gd name="T47" fmla="*/ 942 h 1249"/>
                <a:gd name="T48" fmla="*/ 269 w 1089"/>
                <a:gd name="T49" fmla="*/ 858 h 1249"/>
                <a:gd name="T50" fmla="*/ 288 w 1089"/>
                <a:gd name="T51" fmla="*/ 807 h 1249"/>
                <a:gd name="T52" fmla="*/ 275 w 1089"/>
                <a:gd name="T53" fmla="*/ 724 h 1249"/>
                <a:gd name="T54" fmla="*/ 250 w 1089"/>
                <a:gd name="T55" fmla="*/ 692 h 1249"/>
                <a:gd name="T56" fmla="*/ 186 w 1089"/>
                <a:gd name="T57" fmla="*/ 666 h 1249"/>
                <a:gd name="T58" fmla="*/ 122 w 1089"/>
                <a:gd name="T59" fmla="*/ 666 h 1249"/>
                <a:gd name="T60" fmla="*/ 83 w 1089"/>
                <a:gd name="T61" fmla="*/ 711 h 1249"/>
                <a:gd name="T62" fmla="*/ 13 w 1089"/>
                <a:gd name="T63" fmla="*/ 717 h 1249"/>
                <a:gd name="T64" fmla="*/ 26 w 1089"/>
                <a:gd name="T65" fmla="*/ 679 h 1249"/>
                <a:gd name="T66" fmla="*/ 70 w 1089"/>
                <a:gd name="T67" fmla="*/ 653 h 1249"/>
                <a:gd name="T68" fmla="*/ 6 w 1089"/>
                <a:gd name="T69" fmla="*/ 634 h 1249"/>
                <a:gd name="T70" fmla="*/ 38 w 1089"/>
                <a:gd name="T71" fmla="*/ 602 h 1249"/>
                <a:gd name="T72" fmla="*/ 90 w 1089"/>
                <a:gd name="T73" fmla="*/ 589 h 1249"/>
                <a:gd name="T74" fmla="*/ 141 w 1089"/>
                <a:gd name="T75" fmla="*/ 570 h 1249"/>
                <a:gd name="T76" fmla="*/ 96 w 1089"/>
                <a:gd name="T77" fmla="*/ 557 h 1249"/>
                <a:gd name="T78" fmla="*/ 45 w 1089"/>
                <a:gd name="T79" fmla="*/ 557 h 1249"/>
                <a:gd name="T80" fmla="*/ 45 w 1089"/>
                <a:gd name="T81" fmla="*/ 493 h 1249"/>
                <a:gd name="T82" fmla="*/ 96 w 1089"/>
                <a:gd name="T83" fmla="*/ 519 h 1249"/>
                <a:gd name="T84" fmla="*/ 109 w 1089"/>
                <a:gd name="T85" fmla="*/ 461 h 1249"/>
                <a:gd name="T86" fmla="*/ 90 w 1089"/>
                <a:gd name="T87" fmla="*/ 410 h 1249"/>
                <a:gd name="T88" fmla="*/ 115 w 1089"/>
                <a:gd name="T89" fmla="*/ 359 h 1249"/>
                <a:gd name="T90" fmla="*/ 115 w 1089"/>
                <a:gd name="T91" fmla="*/ 282 h 1249"/>
                <a:gd name="T92" fmla="*/ 128 w 1089"/>
                <a:gd name="T93" fmla="*/ 237 h 1249"/>
                <a:gd name="T94" fmla="*/ 122 w 1089"/>
                <a:gd name="T95" fmla="*/ 180 h 1249"/>
                <a:gd name="T96" fmla="*/ 179 w 1089"/>
                <a:gd name="T97" fmla="*/ 180 h 1249"/>
                <a:gd name="T98" fmla="*/ 186 w 1089"/>
                <a:gd name="T99" fmla="*/ 225 h 1249"/>
                <a:gd name="T100" fmla="*/ 243 w 1089"/>
                <a:gd name="T101" fmla="*/ 244 h 1249"/>
                <a:gd name="T102" fmla="*/ 269 w 1089"/>
                <a:gd name="T103" fmla="*/ 257 h 1249"/>
                <a:gd name="T104" fmla="*/ 295 w 1089"/>
                <a:gd name="T105" fmla="*/ 295 h 1249"/>
                <a:gd name="T106" fmla="*/ 359 w 1089"/>
                <a:gd name="T107" fmla="*/ 308 h 1249"/>
                <a:gd name="T108" fmla="*/ 403 w 1089"/>
                <a:gd name="T109" fmla="*/ 301 h 1249"/>
                <a:gd name="T110" fmla="*/ 397 w 1089"/>
                <a:gd name="T111" fmla="*/ 244 h 1249"/>
                <a:gd name="T112" fmla="*/ 429 w 1089"/>
                <a:gd name="T113" fmla="*/ 186 h 1249"/>
                <a:gd name="T114" fmla="*/ 468 w 1089"/>
                <a:gd name="T115" fmla="*/ 77 h 1249"/>
                <a:gd name="T116" fmla="*/ 500 w 1089"/>
                <a:gd name="T117" fmla="*/ 45 h 1249"/>
                <a:gd name="T118" fmla="*/ 532 w 1089"/>
                <a:gd name="T119" fmla="*/ 52 h 1249"/>
                <a:gd name="T120" fmla="*/ 570 w 1089"/>
                <a:gd name="T121" fmla="*/ 39 h 1249"/>
                <a:gd name="T122" fmla="*/ 615 w 1089"/>
                <a:gd name="T123" fmla="*/ 39 h 1249"/>
                <a:gd name="T124" fmla="*/ 692 w 1089"/>
                <a:gd name="T125" fmla="*/ 13 h 1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89" h="1249">
                  <a:moveTo>
                    <a:pt x="711" y="0"/>
                  </a:moveTo>
                  <a:lnTo>
                    <a:pt x="858" y="96"/>
                  </a:lnTo>
                  <a:lnTo>
                    <a:pt x="967" y="167"/>
                  </a:lnTo>
                  <a:lnTo>
                    <a:pt x="1005" y="186"/>
                  </a:lnTo>
                  <a:lnTo>
                    <a:pt x="1012" y="192"/>
                  </a:lnTo>
                  <a:lnTo>
                    <a:pt x="1031" y="199"/>
                  </a:lnTo>
                  <a:lnTo>
                    <a:pt x="1037" y="231"/>
                  </a:lnTo>
                  <a:lnTo>
                    <a:pt x="1037" y="353"/>
                  </a:lnTo>
                  <a:lnTo>
                    <a:pt x="1037" y="481"/>
                  </a:lnTo>
                  <a:lnTo>
                    <a:pt x="1044" y="500"/>
                  </a:lnTo>
                  <a:lnTo>
                    <a:pt x="1044" y="513"/>
                  </a:lnTo>
                  <a:lnTo>
                    <a:pt x="1044" y="532"/>
                  </a:lnTo>
                  <a:lnTo>
                    <a:pt x="1037" y="570"/>
                  </a:lnTo>
                  <a:lnTo>
                    <a:pt x="1025" y="596"/>
                  </a:lnTo>
                  <a:lnTo>
                    <a:pt x="1018" y="615"/>
                  </a:lnTo>
                  <a:lnTo>
                    <a:pt x="1018" y="628"/>
                  </a:lnTo>
                  <a:lnTo>
                    <a:pt x="1031" y="653"/>
                  </a:lnTo>
                  <a:lnTo>
                    <a:pt x="1031" y="666"/>
                  </a:lnTo>
                  <a:lnTo>
                    <a:pt x="1031" y="673"/>
                  </a:lnTo>
                  <a:lnTo>
                    <a:pt x="1037" y="673"/>
                  </a:lnTo>
                  <a:lnTo>
                    <a:pt x="1044" y="673"/>
                  </a:lnTo>
                  <a:lnTo>
                    <a:pt x="1044" y="666"/>
                  </a:lnTo>
                  <a:lnTo>
                    <a:pt x="1050" y="666"/>
                  </a:lnTo>
                  <a:lnTo>
                    <a:pt x="1050" y="673"/>
                  </a:lnTo>
                  <a:lnTo>
                    <a:pt x="1050" y="666"/>
                  </a:lnTo>
                  <a:lnTo>
                    <a:pt x="1057" y="666"/>
                  </a:lnTo>
                  <a:lnTo>
                    <a:pt x="1063" y="666"/>
                  </a:lnTo>
                  <a:lnTo>
                    <a:pt x="1063" y="679"/>
                  </a:lnTo>
                  <a:lnTo>
                    <a:pt x="1069" y="717"/>
                  </a:lnTo>
                  <a:lnTo>
                    <a:pt x="1069" y="724"/>
                  </a:lnTo>
                  <a:lnTo>
                    <a:pt x="1069" y="737"/>
                  </a:lnTo>
                  <a:lnTo>
                    <a:pt x="1069" y="781"/>
                  </a:lnTo>
                  <a:lnTo>
                    <a:pt x="1082" y="826"/>
                  </a:lnTo>
                  <a:lnTo>
                    <a:pt x="1089" y="839"/>
                  </a:lnTo>
                  <a:lnTo>
                    <a:pt x="1076" y="839"/>
                  </a:lnTo>
                  <a:lnTo>
                    <a:pt x="1069" y="839"/>
                  </a:lnTo>
                  <a:lnTo>
                    <a:pt x="1063" y="839"/>
                  </a:lnTo>
                  <a:lnTo>
                    <a:pt x="1050" y="846"/>
                  </a:lnTo>
                  <a:lnTo>
                    <a:pt x="1044" y="846"/>
                  </a:lnTo>
                  <a:lnTo>
                    <a:pt x="1044" y="852"/>
                  </a:lnTo>
                  <a:lnTo>
                    <a:pt x="1037" y="852"/>
                  </a:lnTo>
                  <a:lnTo>
                    <a:pt x="1031" y="858"/>
                  </a:lnTo>
                  <a:lnTo>
                    <a:pt x="1025" y="858"/>
                  </a:lnTo>
                  <a:lnTo>
                    <a:pt x="1018" y="871"/>
                  </a:lnTo>
                  <a:lnTo>
                    <a:pt x="1012" y="871"/>
                  </a:lnTo>
                  <a:lnTo>
                    <a:pt x="1012" y="878"/>
                  </a:lnTo>
                  <a:lnTo>
                    <a:pt x="999" y="884"/>
                  </a:lnTo>
                  <a:lnTo>
                    <a:pt x="999" y="890"/>
                  </a:lnTo>
                  <a:lnTo>
                    <a:pt x="993" y="890"/>
                  </a:lnTo>
                  <a:lnTo>
                    <a:pt x="986" y="884"/>
                  </a:lnTo>
                  <a:lnTo>
                    <a:pt x="980" y="884"/>
                  </a:lnTo>
                  <a:lnTo>
                    <a:pt x="973" y="878"/>
                  </a:lnTo>
                  <a:lnTo>
                    <a:pt x="961" y="871"/>
                  </a:lnTo>
                  <a:lnTo>
                    <a:pt x="941" y="871"/>
                  </a:lnTo>
                  <a:lnTo>
                    <a:pt x="935" y="878"/>
                  </a:lnTo>
                  <a:lnTo>
                    <a:pt x="922" y="884"/>
                  </a:lnTo>
                  <a:lnTo>
                    <a:pt x="916" y="890"/>
                  </a:lnTo>
                  <a:lnTo>
                    <a:pt x="916" y="897"/>
                  </a:lnTo>
                  <a:lnTo>
                    <a:pt x="916" y="903"/>
                  </a:lnTo>
                  <a:lnTo>
                    <a:pt x="909" y="910"/>
                  </a:lnTo>
                  <a:lnTo>
                    <a:pt x="903" y="910"/>
                  </a:lnTo>
                  <a:lnTo>
                    <a:pt x="897" y="916"/>
                  </a:lnTo>
                  <a:lnTo>
                    <a:pt x="890" y="922"/>
                  </a:lnTo>
                  <a:lnTo>
                    <a:pt x="890" y="916"/>
                  </a:lnTo>
                  <a:lnTo>
                    <a:pt x="884" y="910"/>
                  </a:lnTo>
                  <a:lnTo>
                    <a:pt x="877" y="903"/>
                  </a:lnTo>
                  <a:lnTo>
                    <a:pt x="877" y="897"/>
                  </a:lnTo>
                  <a:lnTo>
                    <a:pt x="877" y="890"/>
                  </a:lnTo>
                  <a:lnTo>
                    <a:pt x="871" y="884"/>
                  </a:lnTo>
                  <a:lnTo>
                    <a:pt x="865" y="884"/>
                  </a:lnTo>
                  <a:lnTo>
                    <a:pt x="852" y="884"/>
                  </a:lnTo>
                  <a:lnTo>
                    <a:pt x="839" y="884"/>
                  </a:lnTo>
                  <a:lnTo>
                    <a:pt x="833" y="878"/>
                  </a:lnTo>
                  <a:lnTo>
                    <a:pt x="826" y="878"/>
                  </a:lnTo>
                  <a:lnTo>
                    <a:pt x="813" y="878"/>
                  </a:lnTo>
                  <a:lnTo>
                    <a:pt x="800" y="871"/>
                  </a:lnTo>
                  <a:lnTo>
                    <a:pt x="794" y="871"/>
                  </a:lnTo>
                  <a:lnTo>
                    <a:pt x="788" y="865"/>
                  </a:lnTo>
                  <a:lnTo>
                    <a:pt x="775" y="865"/>
                  </a:lnTo>
                  <a:lnTo>
                    <a:pt x="768" y="858"/>
                  </a:lnTo>
                  <a:lnTo>
                    <a:pt x="762" y="865"/>
                  </a:lnTo>
                  <a:lnTo>
                    <a:pt x="756" y="865"/>
                  </a:lnTo>
                  <a:lnTo>
                    <a:pt x="749" y="871"/>
                  </a:lnTo>
                  <a:lnTo>
                    <a:pt x="743" y="878"/>
                  </a:lnTo>
                  <a:lnTo>
                    <a:pt x="730" y="884"/>
                  </a:lnTo>
                  <a:lnTo>
                    <a:pt x="730" y="890"/>
                  </a:lnTo>
                  <a:lnTo>
                    <a:pt x="730" y="897"/>
                  </a:lnTo>
                  <a:lnTo>
                    <a:pt x="724" y="910"/>
                  </a:lnTo>
                  <a:lnTo>
                    <a:pt x="717" y="922"/>
                  </a:lnTo>
                  <a:lnTo>
                    <a:pt x="698" y="948"/>
                  </a:lnTo>
                  <a:lnTo>
                    <a:pt x="692" y="961"/>
                  </a:lnTo>
                  <a:lnTo>
                    <a:pt x="685" y="967"/>
                  </a:lnTo>
                  <a:lnTo>
                    <a:pt x="685" y="974"/>
                  </a:lnTo>
                  <a:lnTo>
                    <a:pt x="685" y="986"/>
                  </a:lnTo>
                  <a:lnTo>
                    <a:pt x="685" y="993"/>
                  </a:lnTo>
                  <a:lnTo>
                    <a:pt x="692" y="993"/>
                  </a:lnTo>
                  <a:lnTo>
                    <a:pt x="692" y="999"/>
                  </a:lnTo>
                  <a:lnTo>
                    <a:pt x="692" y="1012"/>
                  </a:lnTo>
                  <a:lnTo>
                    <a:pt x="692" y="1018"/>
                  </a:lnTo>
                  <a:lnTo>
                    <a:pt x="698" y="1031"/>
                  </a:lnTo>
                  <a:lnTo>
                    <a:pt x="698" y="1038"/>
                  </a:lnTo>
                  <a:lnTo>
                    <a:pt x="704" y="1044"/>
                  </a:lnTo>
                  <a:lnTo>
                    <a:pt x="704" y="1050"/>
                  </a:lnTo>
                  <a:lnTo>
                    <a:pt x="704" y="1057"/>
                  </a:lnTo>
                  <a:lnTo>
                    <a:pt x="704" y="1063"/>
                  </a:lnTo>
                  <a:lnTo>
                    <a:pt x="711" y="1063"/>
                  </a:lnTo>
                  <a:lnTo>
                    <a:pt x="704" y="1063"/>
                  </a:lnTo>
                  <a:lnTo>
                    <a:pt x="698" y="1063"/>
                  </a:lnTo>
                  <a:lnTo>
                    <a:pt x="698" y="1070"/>
                  </a:lnTo>
                  <a:lnTo>
                    <a:pt x="692" y="1070"/>
                  </a:lnTo>
                  <a:lnTo>
                    <a:pt x="685" y="1070"/>
                  </a:lnTo>
                  <a:lnTo>
                    <a:pt x="679" y="1070"/>
                  </a:lnTo>
                  <a:lnTo>
                    <a:pt x="679" y="1076"/>
                  </a:lnTo>
                  <a:lnTo>
                    <a:pt x="679" y="1082"/>
                  </a:lnTo>
                  <a:lnTo>
                    <a:pt x="672" y="1082"/>
                  </a:lnTo>
                  <a:lnTo>
                    <a:pt x="672" y="1089"/>
                  </a:lnTo>
                  <a:lnTo>
                    <a:pt x="672" y="1095"/>
                  </a:lnTo>
                  <a:lnTo>
                    <a:pt x="672" y="1102"/>
                  </a:lnTo>
                  <a:lnTo>
                    <a:pt x="666" y="1102"/>
                  </a:lnTo>
                  <a:lnTo>
                    <a:pt x="660" y="1102"/>
                  </a:lnTo>
                  <a:lnTo>
                    <a:pt x="660" y="1108"/>
                  </a:lnTo>
                  <a:lnTo>
                    <a:pt x="653" y="1108"/>
                  </a:lnTo>
                  <a:lnTo>
                    <a:pt x="647" y="1108"/>
                  </a:lnTo>
                  <a:lnTo>
                    <a:pt x="640" y="1108"/>
                  </a:lnTo>
                  <a:lnTo>
                    <a:pt x="640" y="1114"/>
                  </a:lnTo>
                  <a:lnTo>
                    <a:pt x="640" y="1108"/>
                  </a:lnTo>
                  <a:lnTo>
                    <a:pt x="634" y="1108"/>
                  </a:lnTo>
                  <a:lnTo>
                    <a:pt x="628" y="1108"/>
                  </a:lnTo>
                  <a:lnTo>
                    <a:pt x="621" y="1108"/>
                  </a:lnTo>
                  <a:lnTo>
                    <a:pt x="615" y="1108"/>
                  </a:lnTo>
                  <a:lnTo>
                    <a:pt x="615" y="1114"/>
                  </a:lnTo>
                  <a:lnTo>
                    <a:pt x="608" y="1114"/>
                  </a:lnTo>
                  <a:lnTo>
                    <a:pt x="608" y="1121"/>
                  </a:lnTo>
                  <a:lnTo>
                    <a:pt x="602" y="1121"/>
                  </a:lnTo>
                  <a:lnTo>
                    <a:pt x="602" y="1114"/>
                  </a:lnTo>
                  <a:lnTo>
                    <a:pt x="596" y="1114"/>
                  </a:lnTo>
                  <a:lnTo>
                    <a:pt x="589" y="1121"/>
                  </a:lnTo>
                  <a:lnTo>
                    <a:pt x="583" y="1114"/>
                  </a:lnTo>
                  <a:lnTo>
                    <a:pt x="576" y="1114"/>
                  </a:lnTo>
                  <a:lnTo>
                    <a:pt x="570" y="1114"/>
                  </a:lnTo>
                  <a:lnTo>
                    <a:pt x="570" y="1121"/>
                  </a:lnTo>
                  <a:lnTo>
                    <a:pt x="564" y="1114"/>
                  </a:lnTo>
                  <a:lnTo>
                    <a:pt x="564" y="1121"/>
                  </a:lnTo>
                  <a:lnTo>
                    <a:pt x="564" y="1114"/>
                  </a:lnTo>
                  <a:lnTo>
                    <a:pt x="557" y="1114"/>
                  </a:lnTo>
                  <a:lnTo>
                    <a:pt x="551" y="1114"/>
                  </a:lnTo>
                  <a:lnTo>
                    <a:pt x="551" y="1108"/>
                  </a:lnTo>
                  <a:lnTo>
                    <a:pt x="544" y="1108"/>
                  </a:lnTo>
                  <a:lnTo>
                    <a:pt x="538" y="1108"/>
                  </a:lnTo>
                  <a:lnTo>
                    <a:pt x="538" y="1102"/>
                  </a:lnTo>
                  <a:lnTo>
                    <a:pt x="532" y="1095"/>
                  </a:lnTo>
                  <a:lnTo>
                    <a:pt x="532" y="1102"/>
                  </a:lnTo>
                  <a:lnTo>
                    <a:pt x="525" y="1102"/>
                  </a:lnTo>
                  <a:lnTo>
                    <a:pt x="519" y="1102"/>
                  </a:lnTo>
                  <a:lnTo>
                    <a:pt x="519" y="1095"/>
                  </a:lnTo>
                  <a:lnTo>
                    <a:pt x="512" y="1095"/>
                  </a:lnTo>
                  <a:lnTo>
                    <a:pt x="512" y="1089"/>
                  </a:lnTo>
                  <a:lnTo>
                    <a:pt x="506" y="1089"/>
                  </a:lnTo>
                  <a:lnTo>
                    <a:pt x="506" y="1082"/>
                  </a:lnTo>
                  <a:lnTo>
                    <a:pt x="506" y="1076"/>
                  </a:lnTo>
                  <a:lnTo>
                    <a:pt x="500" y="1076"/>
                  </a:lnTo>
                  <a:lnTo>
                    <a:pt x="500" y="1070"/>
                  </a:lnTo>
                  <a:lnTo>
                    <a:pt x="506" y="1070"/>
                  </a:lnTo>
                  <a:lnTo>
                    <a:pt x="500" y="1070"/>
                  </a:lnTo>
                  <a:lnTo>
                    <a:pt x="500" y="1063"/>
                  </a:lnTo>
                  <a:lnTo>
                    <a:pt x="493" y="1063"/>
                  </a:lnTo>
                  <a:lnTo>
                    <a:pt x="493" y="1070"/>
                  </a:lnTo>
                  <a:lnTo>
                    <a:pt x="487" y="1070"/>
                  </a:lnTo>
                  <a:lnTo>
                    <a:pt x="480" y="1070"/>
                  </a:lnTo>
                  <a:lnTo>
                    <a:pt x="480" y="1076"/>
                  </a:lnTo>
                  <a:lnTo>
                    <a:pt x="474" y="1076"/>
                  </a:lnTo>
                  <a:lnTo>
                    <a:pt x="474" y="1070"/>
                  </a:lnTo>
                  <a:lnTo>
                    <a:pt x="474" y="1076"/>
                  </a:lnTo>
                  <a:lnTo>
                    <a:pt x="468" y="1076"/>
                  </a:lnTo>
                  <a:lnTo>
                    <a:pt x="461" y="1076"/>
                  </a:lnTo>
                  <a:lnTo>
                    <a:pt x="461" y="1070"/>
                  </a:lnTo>
                  <a:lnTo>
                    <a:pt x="455" y="1070"/>
                  </a:lnTo>
                  <a:lnTo>
                    <a:pt x="448" y="1070"/>
                  </a:lnTo>
                  <a:lnTo>
                    <a:pt x="442" y="1070"/>
                  </a:lnTo>
                  <a:lnTo>
                    <a:pt x="442" y="1076"/>
                  </a:lnTo>
                  <a:lnTo>
                    <a:pt x="442" y="1082"/>
                  </a:lnTo>
                  <a:lnTo>
                    <a:pt x="442" y="1089"/>
                  </a:lnTo>
                  <a:lnTo>
                    <a:pt x="435" y="1089"/>
                  </a:lnTo>
                  <a:lnTo>
                    <a:pt x="435" y="1095"/>
                  </a:lnTo>
                  <a:lnTo>
                    <a:pt x="429" y="1095"/>
                  </a:lnTo>
                  <a:lnTo>
                    <a:pt x="429" y="1102"/>
                  </a:lnTo>
                  <a:lnTo>
                    <a:pt x="423" y="1102"/>
                  </a:lnTo>
                  <a:lnTo>
                    <a:pt x="423" y="1108"/>
                  </a:lnTo>
                  <a:lnTo>
                    <a:pt x="416" y="1108"/>
                  </a:lnTo>
                  <a:lnTo>
                    <a:pt x="416" y="1102"/>
                  </a:lnTo>
                  <a:lnTo>
                    <a:pt x="416" y="1108"/>
                  </a:lnTo>
                  <a:lnTo>
                    <a:pt x="410" y="1108"/>
                  </a:lnTo>
                  <a:lnTo>
                    <a:pt x="403" y="1108"/>
                  </a:lnTo>
                  <a:lnTo>
                    <a:pt x="403" y="1114"/>
                  </a:lnTo>
                  <a:lnTo>
                    <a:pt x="403" y="1121"/>
                  </a:lnTo>
                  <a:lnTo>
                    <a:pt x="397" y="1121"/>
                  </a:lnTo>
                  <a:lnTo>
                    <a:pt x="397" y="1127"/>
                  </a:lnTo>
                  <a:lnTo>
                    <a:pt x="391" y="1127"/>
                  </a:lnTo>
                  <a:lnTo>
                    <a:pt x="391" y="1134"/>
                  </a:lnTo>
                  <a:lnTo>
                    <a:pt x="384" y="1134"/>
                  </a:lnTo>
                  <a:lnTo>
                    <a:pt x="384" y="1127"/>
                  </a:lnTo>
                  <a:lnTo>
                    <a:pt x="384" y="1121"/>
                  </a:lnTo>
                  <a:lnTo>
                    <a:pt x="378" y="1121"/>
                  </a:lnTo>
                  <a:lnTo>
                    <a:pt x="371" y="1121"/>
                  </a:lnTo>
                  <a:lnTo>
                    <a:pt x="365" y="1121"/>
                  </a:lnTo>
                  <a:lnTo>
                    <a:pt x="359" y="1121"/>
                  </a:lnTo>
                  <a:lnTo>
                    <a:pt x="359" y="1127"/>
                  </a:lnTo>
                  <a:lnTo>
                    <a:pt x="359" y="1134"/>
                  </a:lnTo>
                  <a:lnTo>
                    <a:pt x="365" y="1134"/>
                  </a:lnTo>
                  <a:lnTo>
                    <a:pt x="359" y="1140"/>
                  </a:lnTo>
                  <a:lnTo>
                    <a:pt x="359" y="1146"/>
                  </a:lnTo>
                  <a:lnTo>
                    <a:pt x="359" y="1153"/>
                  </a:lnTo>
                  <a:lnTo>
                    <a:pt x="352" y="1153"/>
                  </a:lnTo>
                  <a:lnTo>
                    <a:pt x="352" y="1159"/>
                  </a:lnTo>
                  <a:lnTo>
                    <a:pt x="352" y="1166"/>
                  </a:lnTo>
                  <a:lnTo>
                    <a:pt x="346" y="1166"/>
                  </a:lnTo>
                  <a:lnTo>
                    <a:pt x="339" y="1166"/>
                  </a:lnTo>
                  <a:lnTo>
                    <a:pt x="339" y="1172"/>
                  </a:lnTo>
                  <a:lnTo>
                    <a:pt x="333" y="1178"/>
                  </a:lnTo>
                  <a:lnTo>
                    <a:pt x="339" y="1185"/>
                  </a:lnTo>
                  <a:lnTo>
                    <a:pt x="333" y="1185"/>
                  </a:lnTo>
                  <a:lnTo>
                    <a:pt x="327" y="1185"/>
                  </a:lnTo>
                  <a:lnTo>
                    <a:pt x="327" y="1191"/>
                  </a:lnTo>
                  <a:lnTo>
                    <a:pt x="327" y="1198"/>
                  </a:lnTo>
                  <a:lnTo>
                    <a:pt x="320" y="1198"/>
                  </a:lnTo>
                  <a:lnTo>
                    <a:pt x="320" y="1204"/>
                  </a:lnTo>
                  <a:lnTo>
                    <a:pt x="314" y="1204"/>
                  </a:lnTo>
                  <a:lnTo>
                    <a:pt x="314" y="1210"/>
                  </a:lnTo>
                  <a:lnTo>
                    <a:pt x="320" y="1217"/>
                  </a:lnTo>
                  <a:lnTo>
                    <a:pt x="320" y="1223"/>
                  </a:lnTo>
                  <a:lnTo>
                    <a:pt x="320" y="1230"/>
                  </a:lnTo>
                  <a:lnTo>
                    <a:pt x="314" y="1230"/>
                  </a:lnTo>
                  <a:lnTo>
                    <a:pt x="307" y="1230"/>
                  </a:lnTo>
                  <a:lnTo>
                    <a:pt x="301" y="1230"/>
                  </a:lnTo>
                  <a:lnTo>
                    <a:pt x="295" y="1230"/>
                  </a:lnTo>
                  <a:lnTo>
                    <a:pt x="295" y="1236"/>
                  </a:lnTo>
                  <a:lnTo>
                    <a:pt x="288" y="1236"/>
                  </a:lnTo>
                  <a:lnTo>
                    <a:pt x="288" y="1242"/>
                  </a:lnTo>
                  <a:lnTo>
                    <a:pt x="282" y="1242"/>
                  </a:lnTo>
                  <a:lnTo>
                    <a:pt x="282" y="1249"/>
                  </a:lnTo>
                  <a:lnTo>
                    <a:pt x="275" y="1249"/>
                  </a:lnTo>
                  <a:lnTo>
                    <a:pt x="275" y="1242"/>
                  </a:lnTo>
                  <a:lnTo>
                    <a:pt x="269" y="1242"/>
                  </a:lnTo>
                  <a:lnTo>
                    <a:pt x="269" y="1236"/>
                  </a:lnTo>
                  <a:lnTo>
                    <a:pt x="269" y="1230"/>
                  </a:lnTo>
                  <a:lnTo>
                    <a:pt x="263" y="1223"/>
                  </a:lnTo>
                  <a:lnTo>
                    <a:pt x="263" y="1217"/>
                  </a:lnTo>
                  <a:lnTo>
                    <a:pt x="256" y="1210"/>
                  </a:lnTo>
                  <a:lnTo>
                    <a:pt x="256" y="1204"/>
                  </a:lnTo>
                  <a:lnTo>
                    <a:pt x="256" y="1198"/>
                  </a:lnTo>
                  <a:lnTo>
                    <a:pt x="256" y="1191"/>
                  </a:lnTo>
                  <a:lnTo>
                    <a:pt x="256" y="1178"/>
                  </a:lnTo>
                  <a:lnTo>
                    <a:pt x="256" y="1172"/>
                  </a:lnTo>
                  <a:lnTo>
                    <a:pt x="250" y="1166"/>
                  </a:lnTo>
                  <a:lnTo>
                    <a:pt x="243" y="1166"/>
                  </a:lnTo>
                  <a:lnTo>
                    <a:pt x="243" y="1159"/>
                  </a:lnTo>
                  <a:lnTo>
                    <a:pt x="237" y="1159"/>
                  </a:lnTo>
                  <a:lnTo>
                    <a:pt x="224" y="1127"/>
                  </a:lnTo>
                  <a:lnTo>
                    <a:pt x="224" y="1114"/>
                  </a:lnTo>
                  <a:lnTo>
                    <a:pt x="218" y="1108"/>
                  </a:lnTo>
                  <a:lnTo>
                    <a:pt x="218" y="1102"/>
                  </a:lnTo>
                  <a:lnTo>
                    <a:pt x="211" y="1095"/>
                  </a:lnTo>
                  <a:lnTo>
                    <a:pt x="211" y="1089"/>
                  </a:lnTo>
                  <a:lnTo>
                    <a:pt x="205" y="1082"/>
                  </a:lnTo>
                  <a:lnTo>
                    <a:pt x="205" y="1076"/>
                  </a:lnTo>
                  <a:lnTo>
                    <a:pt x="211" y="1070"/>
                  </a:lnTo>
                  <a:lnTo>
                    <a:pt x="211" y="1063"/>
                  </a:lnTo>
                  <a:lnTo>
                    <a:pt x="211" y="1057"/>
                  </a:lnTo>
                  <a:lnTo>
                    <a:pt x="211" y="1050"/>
                  </a:lnTo>
                  <a:lnTo>
                    <a:pt x="218" y="1044"/>
                  </a:lnTo>
                  <a:lnTo>
                    <a:pt x="218" y="1038"/>
                  </a:lnTo>
                  <a:lnTo>
                    <a:pt x="224" y="1038"/>
                  </a:lnTo>
                  <a:lnTo>
                    <a:pt x="231" y="1031"/>
                  </a:lnTo>
                  <a:lnTo>
                    <a:pt x="231" y="1025"/>
                  </a:lnTo>
                  <a:lnTo>
                    <a:pt x="237" y="1018"/>
                  </a:lnTo>
                  <a:lnTo>
                    <a:pt x="237" y="1012"/>
                  </a:lnTo>
                  <a:lnTo>
                    <a:pt x="237" y="1006"/>
                  </a:lnTo>
                  <a:lnTo>
                    <a:pt x="231" y="999"/>
                  </a:lnTo>
                  <a:lnTo>
                    <a:pt x="231" y="993"/>
                  </a:lnTo>
                  <a:lnTo>
                    <a:pt x="231" y="986"/>
                  </a:lnTo>
                  <a:lnTo>
                    <a:pt x="231" y="980"/>
                  </a:lnTo>
                  <a:lnTo>
                    <a:pt x="237" y="980"/>
                  </a:lnTo>
                  <a:lnTo>
                    <a:pt x="243" y="980"/>
                  </a:lnTo>
                  <a:lnTo>
                    <a:pt x="250" y="974"/>
                  </a:lnTo>
                  <a:lnTo>
                    <a:pt x="256" y="967"/>
                  </a:lnTo>
                  <a:lnTo>
                    <a:pt x="256" y="961"/>
                  </a:lnTo>
                  <a:lnTo>
                    <a:pt x="269" y="948"/>
                  </a:lnTo>
                  <a:lnTo>
                    <a:pt x="269" y="942"/>
                  </a:lnTo>
                  <a:lnTo>
                    <a:pt x="275" y="935"/>
                  </a:lnTo>
                  <a:lnTo>
                    <a:pt x="275" y="929"/>
                  </a:lnTo>
                  <a:lnTo>
                    <a:pt x="275" y="922"/>
                  </a:lnTo>
                  <a:lnTo>
                    <a:pt x="269" y="916"/>
                  </a:lnTo>
                  <a:lnTo>
                    <a:pt x="263" y="910"/>
                  </a:lnTo>
                  <a:lnTo>
                    <a:pt x="256" y="897"/>
                  </a:lnTo>
                  <a:lnTo>
                    <a:pt x="256" y="890"/>
                  </a:lnTo>
                  <a:lnTo>
                    <a:pt x="256" y="884"/>
                  </a:lnTo>
                  <a:lnTo>
                    <a:pt x="256" y="878"/>
                  </a:lnTo>
                  <a:lnTo>
                    <a:pt x="263" y="871"/>
                  </a:lnTo>
                  <a:lnTo>
                    <a:pt x="263" y="865"/>
                  </a:lnTo>
                  <a:lnTo>
                    <a:pt x="269" y="858"/>
                  </a:lnTo>
                  <a:lnTo>
                    <a:pt x="275" y="858"/>
                  </a:lnTo>
                  <a:lnTo>
                    <a:pt x="275" y="852"/>
                  </a:lnTo>
                  <a:lnTo>
                    <a:pt x="275" y="846"/>
                  </a:lnTo>
                  <a:lnTo>
                    <a:pt x="282" y="846"/>
                  </a:lnTo>
                  <a:lnTo>
                    <a:pt x="282" y="839"/>
                  </a:lnTo>
                  <a:lnTo>
                    <a:pt x="288" y="839"/>
                  </a:lnTo>
                  <a:lnTo>
                    <a:pt x="295" y="839"/>
                  </a:lnTo>
                  <a:lnTo>
                    <a:pt x="295" y="833"/>
                  </a:lnTo>
                  <a:lnTo>
                    <a:pt x="295" y="826"/>
                  </a:lnTo>
                  <a:lnTo>
                    <a:pt x="295" y="820"/>
                  </a:lnTo>
                  <a:lnTo>
                    <a:pt x="288" y="813"/>
                  </a:lnTo>
                  <a:lnTo>
                    <a:pt x="288" y="807"/>
                  </a:lnTo>
                  <a:lnTo>
                    <a:pt x="295" y="801"/>
                  </a:lnTo>
                  <a:lnTo>
                    <a:pt x="295" y="794"/>
                  </a:lnTo>
                  <a:lnTo>
                    <a:pt x="301" y="781"/>
                  </a:lnTo>
                  <a:lnTo>
                    <a:pt x="307" y="762"/>
                  </a:lnTo>
                  <a:lnTo>
                    <a:pt x="307" y="756"/>
                  </a:lnTo>
                  <a:lnTo>
                    <a:pt x="307" y="749"/>
                  </a:lnTo>
                  <a:lnTo>
                    <a:pt x="301" y="743"/>
                  </a:lnTo>
                  <a:lnTo>
                    <a:pt x="301" y="737"/>
                  </a:lnTo>
                  <a:lnTo>
                    <a:pt x="295" y="730"/>
                  </a:lnTo>
                  <a:lnTo>
                    <a:pt x="288" y="730"/>
                  </a:lnTo>
                  <a:lnTo>
                    <a:pt x="282" y="730"/>
                  </a:lnTo>
                  <a:lnTo>
                    <a:pt x="275" y="724"/>
                  </a:lnTo>
                  <a:lnTo>
                    <a:pt x="269" y="724"/>
                  </a:lnTo>
                  <a:lnTo>
                    <a:pt x="269" y="717"/>
                  </a:lnTo>
                  <a:lnTo>
                    <a:pt x="263" y="717"/>
                  </a:lnTo>
                  <a:lnTo>
                    <a:pt x="256" y="717"/>
                  </a:lnTo>
                  <a:lnTo>
                    <a:pt x="250" y="717"/>
                  </a:lnTo>
                  <a:lnTo>
                    <a:pt x="250" y="711"/>
                  </a:lnTo>
                  <a:lnTo>
                    <a:pt x="243" y="711"/>
                  </a:lnTo>
                  <a:lnTo>
                    <a:pt x="243" y="705"/>
                  </a:lnTo>
                  <a:lnTo>
                    <a:pt x="250" y="705"/>
                  </a:lnTo>
                  <a:lnTo>
                    <a:pt x="250" y="698"/>
                  </a:lnTo>
                  <a:lnTo>
                    <a:pt x="256" y="698"/>
                  </a:lnTo>
                  <a:lnTo>
                    <a:pt x="250" y="692"/>
                  </a:lnTo>
                  <a:lnTo>
                    <a:pt x="250" y="685"/>
                  </a:lnTo>
                  <a:lnTo>
                    <a:pt x="243" y="679"/>
                  </a:lnTo>
                  <a:lnTo>
                    <a:pt x="237" y="673"/>
                  </a:lnTo>
                  <a:lnTo>
                    <a:pt x="231" y="673"/>
                  </a:lnTo>
                  <a:lnTo>
                    <a:pt x="224" y="673"/>
                  </a:lnTo>
                  <a:lnTo>
                    <a:pt x="218" y="673"/>
                  </a:lnTo>
                  <a:lnTo>
                    <a:pt x="218" y="666"/>
                  </a:lnTo>
                  <a:lnTo>
                    <a:pt x="211" y="666"/>
                  </a:lnTo>
                  <a:lnTo>
                    <a:pt x="205" y="666"/>
                  </a:lnTo>
                  <a:lnTo>
                    <a:pt x="199" y="666"/>
                  </a:lnTo>
                  <a:lnTo>
                    <a:pt x="192" y="666"/>
                  </a:lnTo>
                  <a:lnTo>
                    <a:pt x="186" y="666"/>
                  </a:lnTo>
                  <a:lnTo>
                    <a:pt x="186" y="660"/>
                  </a:lnTo>
                  <a:lnTo>
                    <a:pt x="179" y="660"/>
                  </a:lnTo>
                  <a:lnTo>
                    <a:pt x="173" y="660"/>
                  </a:lnTo>
                  <a:lnTo>
                    <a:pt x="173" y="666"/>
                  </a:lnTo>
                  <a:lnTo>
                    <a:pt x="167" y="666"/>
                  </a:lnTo>
                  <a:lnTo>
                    <a:pt x="160" y="666"/>
                  </a:lnTo>
                  <a:lnTo>
                    <a:pt x="154" y="666"/>
                  </a:lnTo>
                  <a:lnTo>
                    <a:pt x="147" y="666"/>
                  </a:lnTo>
                  <a:lnTo>
                    <a:pt x="141" y="666"/>
                  </a:lnTo>
                  <a:lnTo>
                    <a:pt x="135" y="666"/>
                  </a:lnTo>
                  <a:lnTo>
                    <a:pt x="128" y="666"/>
                  </a:lnTo>
                  <a:lnTo>
                    <a:pt x="122" y="666"/>
                  </a:lnTo>
                  <a:lnTo>
                    <a:pt x="115" y="666"/>
                  </a:lnTo>
                  <a:lnTo>
                    <a:pt x="115" y="673"/>
                  </a:lnTo>
                  <a:lnTo>
                    <a:pt x="109" y="673"/>
                  </a:lnTo>
                  <a:lnTo>
                    <a:pt x="109" y="679"/>
                  </a:lnTo>
                  <a:lnTo>
                    <a:pt x="109" y="685"/>
                  </a:lnTo>
                  <a:lnTo>
                    <a:pt x="109" y="692"/>
                  </a:lnTo>
                  <a:lnTo>
                    <a:pt x="103" y="698"/>
                  </a:lnTo>
                  <a:lnTo>
                    <a:pt x="103" y="705"/>
                  </a:lnTo>
                  <a:lnTo>
                    <a:pt x="96" y="705"/>
                  </a:lnTo>
                  <a:lnTo>
                    <a:pt x="96" y="711"/>
                  </a:lnTo>
                  <a:lnTo>
                    <a:pt x="90" y="711"/>
                  </a:lnTo>
                  <a:lnTo>
                    <a:pt x="83" y="711"/>
                  </a:lnTo>
                  <a:lnTo>
                    <a:pt x="77" y="711"/>
                  </a:lnTo>
                  <a:lnTo>
                    <a:pt x="70" y="717"/>
                  </a:lnTo>
                  <a:lnTo>
                    <a:pt x="64" y="717"/>
                  </a:lnTo>
                  <a:lnTo>
                    <a:pt x="58" y="724"/>
                  </a:lnTo>
                  <a:lnTo>
                    <a:pt x="51" y="724"/>
                  </a:lnTo>
                  <a:lnTo>
                    <a:pt x="45" y="724"/>
                  </a:lnTo>
                  <a:lnTo>
                    <a:pt x="38" y="730"/>
                  </a:lnTo>
                  <a:lnTo>
                    <a:pt x="32" y="730"/>
                  </a:lnTo>
                  <a:lnTo>
                    <a:pt x="32" y="724"/>
                  </a:lnTo>
                  <a:lnTo>
                    <a:pt x="26" y="724"/>
                  </a:lnTo>
                  <a:lnTo>
                    <a:pt x="19" y="717"/>
                  </a:lnTo>
                  <a:lnTo>
                    <a:pt x="13" y="717"/>
                  </a:lnTo>
                  <a:lnTo>
                    <a:pt x="19" y="717"/>
                  </a:lnTo>
                  <a:lnTo>
                    <a:pt x="13" y="711"/>
                  </a:lnTo>
                  <a:lnTo>
                    <a:pt x="0" y="698"/>
                  </a:lnTo>
                  <a:lnTo>
                    <a:pt x="0" y="692"/>
                  </a:lnTo>
                  <a:lnTo>
                    <a:pt x="0" y="685"/>
                  </a:lnTo>
                  <a:lnTo>
                    <a:pt x="0" y="679"/>
                  </a:lnTo>
                  <a:lnTo>
                    <a:pt x="0" y="673"/>
                  </a:lnTo>
                  <a:lnTo>
                    <a:pt x="6" y="673"/>
                  </a:lnTo>
                  <a:lnTo>
                    <a:pt x="13" y="679"/>
                  </a:lnTo>
                  <a:lnTo>
                    <a:pt x="19" y="679"/>
                  </a:lnTo>
                  <a:lnTo>
                    <a:pt x="26" y="685"/>
                  </a:lnTo>
                  <a:lnTo>
                    <a:pt x="26" y="679"/>
                  </a:lnTo>
                  <a:lnTo>
                    <a:pt x="32" y="679"/>
                  </a:lnTo>
                  <a:lnTo>
                    <a:pt x="38" y="679"/>
                  </a:lnTo>
                  <a:lnTo>
                    <a:pt x="38" y="673"/>
                  </a:lnTo>
                  <a:lnTo>
                    <a:pt x="45" y="673"/>
                  </a:lnTo>
                  <a:lnTo>
                    <a:pt x="51" y="673"/>
                  </a:lnTo>
                  <a:lnTo>
                    <a:pt x="58" y="673"/>
                  </a:lnTo>
                  <a:lnTo>
                    <a:pt x="58" y="666"/>
                  </a:lnTo>
                  <a:lnTo>
                    <a:pt x="64" y="666"/>
                  </a:lnTo>
                  <a:lnTo>
                    <a:pt x="70" y="660"/>
                  </a:lnTo>
                  <a:lnTo>
                    <a:pt x="77" y="660"/>
                  </a:lnTo>
                  <a:lnTo>
                    <a:pt x="77" y="653"/>
                  </a:lnTo>
                  <a:lnTo>
                    <a:pt x="70" y="653"/>
                  </a:lnTo>
                  <a:lnTo>
                    <a:pt x="70" y="647"/>
                  </a:lnTo>
                  <a:lnTo>
                    <a:pt x="64" y="647"/>
                  </a:lnTo>
                  <a:lnTo>
                    <a:pt x="64" y="641"/>
                  </a:lnTo>
                  <a:lnTo>
                    <a:pt x="58" y="641"/>
                  </a:lnTo>
                  <a:lnTo>
                    <a:pt x="51" y="641"/>
                  </a:lnTo>
                  <a:lnTo>
                    <a:pt x="45" y="641"/>
                  </a:lnTo>
                  <a:lnTo>
                    <a:pt x="38" y="641"/>
                  </a:lnTo>
                  <a:lnTo>
                    <a:pt x="32" y="641"/>
                  </a:lnTo>
                  <a:lnTo>
                    <a:pt x="26" y="641"/>
                  </a:lnTo>
                  <a:lnTo>
                    <a:pt x="19" y="641"/>
                  </a:lnTo>
                  <a:lnTo>
                    <a:pt x="13" y="641"/>
                  </a:lnTo>
                  <a:lnTo>
                    <a:pt x="6" y="634"/>
                  </a:lnTo>
                  <a:lnTo>
                    <a:pt x="6" y="628"/>
                  </a:lnTo>
                  <a:lnTo>
                    <a:pt x="6" y="621"/>
                  </a:lnTo>
                  <a:lnTo>
                    <a:pt x="6" y="615"/>
                  </a:lnTo>
                  <a:lnTo>
                    <a:pt x="6" y="609"/>
                  </a:lnTo>
                  <a:lnTo>
                    <a:pt x="6" y="602"/>
                  </a:lnTo>
                  <a:lnTo>
                    <a:pt x="6" y="596"/>
                  </a:lnTo>
                  <a:lnTo>
                    <a:pt x="13" y="596"/>
                  </a:lnTo>
                  <a:lnTo>
                    <a:pt x="13" y="589"/>
                  </a:lnTo>
                  <a:lnTo>
                    <a:pt x="19" y="596"/>
                  </a:lnTo>
                  <a:lnTo>
                    <a:pt x="26" y="596"/>
                  </a:lnTo>
                  <a:lnTo>
                    <a:pt x="32" y="602"/>
                  </a:lnTo>
                  <a:lnTo>
                    <a:pt x="38" y="602"/>
                  </a:lnTo>
                  <a:lnTo>
                    <a:pt x="38" y="596"/>
                  </a:lnTo>
                  <a:lnTo>
                    <a:pt x="45" y="596"/>
                  </a:lnTo>
                  <a:lnTo>
                    <a:pt x="51" y="596"/>
                  </a:lnTo>
                  <a:lnTo>
                    <a:pt x="51" y="589"/>
                  </a:lnTo>
                  <a:lnTo>
                    <a:pt x="58" y="589"/>
                  </a:lnTo>
                  <a:lnTo>
                    <a:pt x="58" y="596"/>
                  </a:lnTo>
                  <a:lnTo>
                    <a:pt x="64" y="596"/>
                  </a:lnTo>
                  <a:lnTo>
                    <a:pt x="64" y="589"/>
                  </a:lnTo>
                  <a:lnTo>
                    <a:pt x="70" y="589"/>
                  </a:lnTo>
                  <a:lnTo>
                    <a:pt x="77" y="589"/>
                  </a:lnTo>
                  <a:lnTo>
                    <a:pt x="83" y="589"/>
                  </a:lnTo>
                  <a:lnTo>
                    <a:pt x="90" y="589"/>
                  </a:lnTo>
                  <a:lnTo>
                    <a:pt x="96" y="589"/>
                  </a:lnTo>
                  <a:lnTo>
                    <a:pt x="103" y="589"/>
                  </a:lnTo>
                  <a:lnTo>
                    <a:pt x="103" y="596"/>
                  </a:lnTo>
                  <a:lnTo>
                    <a:pt x="109" y="596"/>
                  </a:lnTo>
                  <a:lnTo>
                    <a:pt x="115" y="596"/>
                  </a:lnTo>
                  <a:lnTo>
                    <a:pt x="122" y="596"/>
                  </a:lnTo>
                  <a:lnTo>
                    <a:pt x="128" y="589"/>
                  </a:lnTo>
                  <a:lnTo>
                    <a:pt x="135" y="589"/>
                  </a:lnTo>
                  <a:lnTo>
                    <a:pt x="135" y="583"/>
                  </a:lnTo>
                  <a:lnTo>
                    <a:pt x="141" y="583"/>
                  </a:lnTo>
                  <a:lnTo>
                    <a:pt x="141" y="577"/>
                  </a:lnTo>
                  <a:lnTo>
                    <a:pt x="141" y="570"/>
                  </a:lnTo>
                  <a:lnTo>
                    <a:pt x="135" y="570"/>
                  </a:lnTo>
                  <a:lnTo>
                    <a:pt x="135" y="564"/>
                  </a:lnTo>
                  <a:lnTo>
                    <a:pt x="128" y="557"/>
                  </a:lnTo>
                  <a:lnTo>
                    <a:pt x="128" y="551"/>
                  </a:lnTo>
                  <a:lnTo>
                    <a:pt x="122" y="551"/>
                  </a:lnTo>
                  <a:lnTo>
                    <a:pt x="115" y="551"/>
                  </a:lnTo>
                  <a:lnTo>
                    <a:pt x="115" y="545"/>
                  </a:lnTo>
                  <a:lnTo>
                    <a:pt x="115" y="551"/>
                  </a:lnTo>
                  <a:lnTo>
                    <a:pt x="109" y="551"/>
                  </a:lnTo>
                  <a:lnTo>
                    <a:pt x="103" y="551"/>
                  </a:lnTo>
                  <a:lnTo>
                    <a:pt x="103" y="557"/>
                  </a:lnTo>
                  <a:lnTo>
                    <a:pt x="96" y="557"/>
                  </a:lnTo>
                  <a:lnTo>
                    <a:pt x="90" y="564"/>
                  </a:lnTo>
                  <a:lnTo>
                    <a:pt x="83" y="564"/>
                  </a:lnTo>
                  <a:lnTo>
                    <a:pt x="77" y="564"/>
                  </a:lnTo>
                  <a:lnTo>
                    <a:pt x="77" y="570"/>
                  </a:lnTo>
                  <a:lnTo>
                    <a:pt x="70" y="570"/>
                  </a:lnTo>
                  <a:lnTo>
                    <a:pt x="64" y="570"/>
                  </a:lnTo>
                  <a:lnTo>
                    <a:pt x="64" y="577"/>
                  </a:lnTo>
                  <a:lnTo>
                    <a:pt x="58" y="577"/>
                  </a:lnTo>
                  <a:lnTo>
                    <a:pt x="58" y="570"/>
                  </a:lnTo>
                  <a:lnTo>
                    <a:pt x="51" y="564"/>
                  </a:lnTo>
                  <a:lnTo>
                    <a:pt x="51" y="557"/>
                  </a:lnTo>
                  <a:lnTo>
                    <a:pt x="45" y="557"/>
                  </a:lnTo>
                  <a:lnTo>
                    <a:pt x="45" y="551"/>
                  </a:lnTo>
                  <a:lnTo>
                    <a:pt x="45" y="545"/>
                  </a:lnTo>
                  <a:lnTo>
                    <a:pt x="45" y="538"/>
                  </a:lnTo>
                  <a:lnTo>
                    <a:pt x="38" y="532"/>
                  </a:lnTo>
                  <a:lnTo>
                    <a:pt x="38" y="525"/>
                  </a:lnTo>
                  <a:lnTo>
                    <a:pt x="32" y="525"/>
                  </a:lnTo>
                  <a:lnTo>
                    <a:pt x="32" y="519"/>
                  </a:lnTo>
                  <a:lnTo>
                    <a:pt x="32" y="513"/>
                  </a:lnTo>
                  <a:lnTo>
                    <a:pt x="32" y="506"/>
                  </a:lnTo>
                  <a:lnTo>
                    <a:pt x="38" y="506"/>
                  </a:lnTo>
                  <a:lnTo>
                    <a:pt x="38" y="500"/>
                  </a:lnTo>
                  <a:lnTo>
                    <a:pt x="45" y="493"/>
                  </a:lnTo>
                  <a:lnTo>
                    <a:pt x="51" y="493"/>
                  </a:lnTo>
                  <a:lnTo>
                    <a:pt x="58" y="493"/>
                  </a:lnTo>
                  <a:lnTo>
                    <a:pt x="64" y="500"/>
                  </a:lnTo>
                  <a:lnTo>
                    <a:pt x="70" y="506"/>
                  </a:lnTo>
                  <a:lnTo>
                    <a:pt x="70" y="513"/>
                  </a:lnTo>
                  <a:lnTo>
                    <a:pt x="70" y="519"/>
                  </a:lnTo>
                  <a:lnTo>
                    <a:pt x="77" y="519"/>
                  </a:lnTo>
                  <a:lnTo>
                    <a:pt x="83" y="519"/>
                  </a:lnTo>
                  <a:lnTo>
                    <a:pt x="83" y="525"/>
                  </a:lnTo>
                  <a:lnTo>
                    <a:pt x="90" y="525"/>
                  </a:lnTo>
                  <a:lnTo>
                    <a:pt x="90" y="519"/>
                  </a:lnTo>
                  <a:lnTo>
                    <a:pt x="96" y="519"/>
                  </a:lnTo>
                  <a:lnTo>
                    <a:pt x="103" y="519"/>
                  </a:lnTo>
                  <a:lnTo>
                    <a:pt x="109" y="513"/>
                  </a:lnTo>
                  <a:lnTo>
                    <a:pt x="109" y="506"/>
                  </a:lnTo>
                  <a:lnTo>
                    <a:pt x="109" y="500"/>
                  </a:lnTo>
                  <a:lnTo>
                    <a:pt x="109" y="493"/>
                  </a:lnTo>
                  <a:lnTo>
                    <a:pt x="109" y="487"/>
                  </a:lnTo>
                  <a:lnTo>
                    <a:pt x="115" y="487"/>
                  </a:lnTo>
                  <a:lnTo>
                    <a:pt x="115" y="481"/>
                  </a:lnTo>
                  <a:lnTo>
                    <a:pt x="109" y="481"/>
                  </a:lnTo>
                  <a:lnTo>
                    <a:pt x="109" y="474"/>
                  </a:lnTo>
                  <a:lnTo>
                    <a:pt x="109" y="468"/>
                  </a:lnTo>
                  <a:lnTo>
                    <a:pt x="109" y="461"/>
                  </a:lnTo>
                  <a:lnTo>
                    <a:pt x="103" y="461"/>
                  </a:lnTo>
                  <a:lnTo>
                    <a:pt x="96" y="455"/>
                  </a:lnTo>
                  <a:lnTo>
                    <a:pt x="90" y="455"/>
                  </a:lnTo>
                  <a:lnTo>
                    <a:pt x="83" y="455"/>
                  </a:lnTo>
                  <a:lnTo>
                    <a:pt x="83" y="449"/>
                  </a:lnTo>
                  <a:lnTo>
                    <a:pt x="83" y="442"/>
                  </a:lnTo>
                  <a:lnTo>
                    <a:pt x="90" y="442"/>
                  </a:lnTo>
                  <a:lnTo>
                    <a:pt x="90" y="436"/>
                  </a:lnTo>
                  <a:lnTo>
                    <a:pt x="90" y="429"/>
                  </a:lnTo>
                  <a:lnTo>
                    <a:pt x="90" y="423"/>
                  </a:lnTo>
                  <a:lnTo>
                    <a:pt x="90" y="417"/>
                  </a:lnTo>
                  <a:lnTo>
                    <a:pt x="90" y="410"/>
                  </a:lnTo>
                  <a:lnTo>
                    <a:pt x="96" y="410"/>
                  </a:lnTo>
                  <a:lnTo>
                    <a:pt x="96" y="404"/>
                  </a:lnTo>
                  <a:lnTo>
                    <a:pt x="96" y="397"/>
                  </a:lnTo>
                  <a:lnTo>
                    <a:pt x="90" y="391"/>
                  </a:lnTo>
                  <a:lnTo>
                    <a:pt x="96" y="391"/>
                  </a:lnTo>
                  <a:lnTo>
                    <a:pt x="96" y="385"/>
                  </a:lnTo>
                  <a:lnTo>
                    <a:pt x="103" y="385"/>
                  </a:lnTo>
                  <a:lnTo>
                    <a:pt x="103" y="378"/>
                  </a:lnTo>
                  <a:lnTo>
                    <a:pt x="103" y="372"/>
                  </a:lnTo>
                  <a:lnTo>
                    <a:pt x="103" y="365"/>
                  </a:lnTo>
                  <a:lnTo>
                    <a:pt x="109" y="365"/>
                  </a:lnTo>
                  <a:lnTo>
                    <a:pt x="115" y="359"/>
                  </a:lnTo>
                  <a:lnTo>
                    <a:pt x="115" y="353"/>
                  </a:lnTo>
                  <a:lnTo>
                    <a:pt x="115" y="346"/>
                  </a:lnTo>
                  <a:lnTo>
                    <a:pt x="115" y="340"/>
                  </a:lnTo>
                  <a:lnTo>
                    <a:pt x="115" y="333"/>
                  </a:lnTo>
                  <a:lnTo>
                    <a:pt x="115" y="327"/>
                  </a:lnTo>
                  <a:lnTo>
                    <a:pt x="115" y="321"/>
                  </a:lnTo>
                  <a:lnTo>
                    <a:pt x="115" y="314"/>
                  </a:lnTo>
                  <a:lnTo>
                    <a:pt x="115" y="308"/>
                  </a:lnTo>
                  <a:lnTo>
                    <a:pt x="115" y="301"/>
                  </a:lnTo>
                  <a:lnTo>
                    <a:pt x="115" y="295"/>
                  </a:lnTo>
                  <a:lnTo>
                    <a:pt x="115" y="289"/>
                  </a:lnTo>
                  <a:lnTo>
                    <a:pt x="115" y="282"/>
                  </a:lnTo>
                  <a:lnTo>
                    <a:pt x="115" y="276"/>
                  </a:lnTo>
                  <a:lnTo>
                    <a:pt x="122" y="269"/>
                  </a:lnTo>
                  <a:lnTo>
                    <a:pt x="128" y="269"/>
                  </a:lnTo>
                  <a:lnTo>
                    <a:pt x="128" y="263"/>
                  </a:lnTo>
                  <a:lnTo>
                    <a:pt x="135" y="263"/>
                  </a:lnTo>
                  <a:lnTo>
                    <a:pt x="141" y="263"/>
                  </a:lnTo>
                  <a:lnTo>
                    <a:pt x="147" y="263"/>
                  </a:lnTo>
                  <a:lnTo>
                    <a:pt x="147" y="257"/>
                  </a:lnTo>
                  <a:lnTo>
                    <a:pt x="147" y="250"/>
                  </a:lnTo>
                  <a:lnTo>
                    <a:pt x="141" y="244"/>
                  </a:lnTo>
                  <a:lnTo>
                    <a:pt x="135" y="244"/>
                  </a:lnTo>
                  <a:lnTo>
                    <a:pt x="128" y="237"/>
                  </a:lnTo>
                  <a:lnTo>
                    <a:pt x="128" y="231"/>
                  </a:lnTo>
                  <a:lnTo>
                    <a:pt x="128" y="225"/>
                  </a:lnTo>
                  <a:lnTo>
                    <a:pt x="122" y="225"/>
                  </a:lnTo>
                  <a:lnTo>
                    <a:pt x="122" y="218"/>
                  </a:lnTo>
                  <a:lnTo>
                    <a:pt x="122" y="212"/>
                  </a:lnTo>
                  <a:lnTo>
                    <a:pt x="122" y="205"/>
                  </a:lnTo>
                  <a:lnTo>
                    <a:pt x="122" y="199"/>
                  </a:lnTo>
                  <a:lnTo>
                    <a:pt x="122" y="192"/>
                  </a:lnTo>
                  <a:lnTo>
                    <a:pt x="128" y="192"/>
                  </a:lnTo>
                  <a:lnTo>
                    <a:pt x="128" y="186"/>
                  </a:lnTo>
                  <a:lnTo>
                    <a:pt x="122" y="186"/>
                  </a:lnTo>
                  <a:lnTo>
                    <a:pt x="122" y="180"/>
                  </a:lnTo>
                  <a:lnTo>
                    <a:pt x="122" y="173"/>
                  </a:lnTo>
                  <a:lnTo>
                    <a:pt x="128" y="173"/>
                  </a:lnTo>
                  <a:lnTo>
                    <a:pt x="135" y="180"/>
                  </a:lnTo>
                  <a:lnTo>
                    <a:pt x="141" y="180"/>
                  </a:lnTo>
                  <a:lnTo>
                    <a:pt x="147" y="180"/>
                  </a:lnTo>
                  <a:lnTo>
                    <a:pt x="154" y="180"/>
                  </a:lnTo>
                  <a:lnTo>
                    <a:pt x="154" y="186"/>
                  </a:lnTo>
                  <a:lnTo>
                    <a:pt x="160" y="186"/>
                  </a:lnTo>
                  <a:lnTo>
                    <a:pt x="167" y="186"/>
                  </a:lnTo>
                  <a:lnTo>
                    <a:pt x="173" y="186"/>
                  </a:lnTo>
                  <a:lnTo>
                    <a:pt x="173" y="180"/>
                  </a:lnTo>
                  <a:lnTo>
                    <a:pt x="179" y="180"/>
                  </a:lnTo>
                  <a:lnTo>
                    <a:pt x="186" y="180"/>
                  </a:lnTo>
                  <a:lnTo>
                    <a:pt x="179" y="180"/>
                  </a:lnTo>
                  <a:lnTo>
                    <a:pt x="179" y="186"/>
                  </a:lnTo>
                  <a:lnTo>
                    <a:pt x="186" y="186"/>
                  </a:lnTo>
                  <a:lnTo>
                    <a:pt x="186" y="192"/>
                  </a:lnTo>
                  <a:lnTo>
                    <a:pt x="186" y="199"/>
                  </a:lnTo>
                  <a:lnTo>
                    <a:pt x="192" y="205"/>
                  </a:lnTo>
                  <a:lnTo>
                    <a:pt x="192" y="212"/>
                  </a:lnTo>
                  <a:lnTo>
                    <a:pt x="186" y="212"/>
                  </a:lnTo>
                  <a:lnTo>
                    <a:pt x="186" y="218"/>
                  </a:lnTo>
                  <a:lnTo>
                    <a:pt x="179" y="218"/>
                  </a:lnTo>
                  <a:lnTo>
                    <a:pt x="186" y="225"/>
                  </a:lnTo>
                  <a:lnTo>
                    <a:pt x="186" y="231"/>
                  </a:lnTo>
                  <a:lnTo>
                    <a:pt x="192" y="231"/>
                  </a:lnTo>
                  <a:lnTo>
                    <a:pt x="199" y="231"/>
                  </a:lnTo>
                  <a:lnTo>
                    <a:pt x="205" y="231"/>
                  </a:lnTo>
                  <a:lnTo>
                    <a:pt x="205" y="237"/>
                  </a:lnTo>
                  <a:lnTo>
                    <a:pt x="205" y="244"/>
                  </a:lnTo>
                  <a:lnTo>
                    <a:pt x="211" y="244"/>
                  </a:lnTo>
                  <a:lnTo>
                    <a:pt x="218" y="250"/>
                  </a:lnTo>
                  <a:lnTo>
                    <a:pt x="224" y="250"/>
                  </a:lnTo>
                  <a:lnTo>
                    <a:pt x="231" y="244"/>
                  </a:lnTo>
                  <a:lnTo>
                    <a:pt x="237" y="244"/>
                  </a:lnTo>
                  <a:lnTo>
                    <a:pt x="243" y="244"/>
                  </a:lnTo>
                  <a:lnTo>
                    <a:pt x="250" y="244"/>
                  </a:lnTo>
                  <a:lnTo>
                    <a:pt x="250" y="250"/>
                  </a:lnTo>
                  <a:lnTo>
                    <a:pt x="256" y="250"/>
                  </a:lnTo>
                  <a:lnTo>
                    <a:pt x="256" y="244"/>
                  </a:lnTo>
                  <a:lnTo>
                    <a:pt x="263" y="244"/>
                  </a:lnTo>
                  <a:lnTo>
                    <a:pt x="269" y="244"/>
                  </a:lnTo>
                  <a:lnTo>
                    <a:pt x="275" y="244"/>
                  </a:lnTo>
                  <a:lnTo>
                    <a:pt x="282" y="244"/>
                  </a:lnTo>
                  <a:lnTo>
                    <a:pt x="282" y="250"/>
                  </a:lnTo>
                  <a:lnTo>
                    <a:pt x="282" y="257"/>
                  </a:lnTo>
                  <a:lnTo>
                    <a:pt x="275" y="257"/>
                  </a:lnTo>
                  <a:lnTo>
                    <a:pt x="269" y="257"/>
                  </a:lnTo>
                  <a:lnTo>
                    <a:pt x="269" y="263"/>
                  </a:lnTo>
                  <a:lnTo>
                    <a:pt x="269" y="269"/>
                  </a:lnTo>
                  <a:lnTo>
                    <a:pt x="263" y="269"/>
                  </a:lnTo>
                  <a:lnTo>
                    <a:pt x="263" y="276"/>
                  </a:lnTo>
                  <a:lnTo>
                    <a:pt x="269" y="276"/>
                  </a:lnTo>
                  <a:lnTo>
                    <a:pt x="275" y="276"/>
                  </a:lnTo>
                  <a:lnTo>
                    <a:pt x="282" y="276"/>
                  </a:lnTo>
                  <a:lnTo>
                    <a:pt x="282" y="282"/>
                  </a:lnTo>
                  <a:lnTo>
                    <a:pt x="288" y="282"/>
                  </a:lnTo>
                  <a:lnTo>
                    <a:pt x="288" y="289"/>
                  </a:lnTo>
                  <a:lnTo>
                    <a:pt x="288" y="295"/>
                  </a:lnTo>
                  <a:lnTo>
                    <a:pt x="295" y="295"/>
                  </a:lnTo>
                  <a:lnTo>
                    <a:pt x="295" y="301"/>
                  </a:lnTo>
                  <a:lnTo>
                    <a:pt x="301" y="301"/>
                  </a:lnTo>
                  <a:lnTo>
                    <a:pt x="307" y="308"/>
                  </a:lnTo>
                  <a:lnTo>
                    <a:pt x="314" y="308"/>
                  </a:lnTo>
                  <a:lnTo>
                    <a:pt x="320" y="308"/>
                  </a:lnTo>
                  <a:lnTo>
                    <a:pt x="327" y="301"/>
                  </a:lnTo>
                  <a:lnTo>
                    <a:pt x="333" y="301"/>
                  </a:lnTo>
                  <a:lnTo>
                    <a:pt x="339" y="301"/>
                  </a:lnTo>
                  <a:lnTo>
                    <a:pt x="346" y="301"/>
                  </a:lnTo>
                  <a:lnTo>
                    <a:pt x="352" y="301"/>
                  </a:lnTo>
                  <a:lnTo>
                    <a:pt x="352" y="308"/>
                  </a:lnTo>
                  <a:lnTo>
                    <a:pt x="359" y="308"/>
                  </a:lnTo>
                  <a:lnTo>
                    <a:pt x="365" y="308"/>
                  </a:lnTo>
                  <a:lnTo>
                    <a:pt x="365" y="301"/>
                  </a:lnTo>
                  <a:lnTo>
                    <a:pt x="371" y="301"/>
                  </a:lnTo>
                  <a:lnTo>
                    <a:pt x="371" y="295"/>
                  </a:lnTo>
                  <a:lnTo>
                    <a:pt x="378" y="295"/>
                  </a:lnTo>
                  <a:lnTo>
                    <a:pt x="384" y="295"/>
                  </a:lnTo>
                  <a:lnTo>
                    <a:pt x="384" y="301"/>
                  </a:lnTo>
                  <a:lnTo>
                    <a:pt x="384" y="308"/>
                  </a:lnTo>
                  <a:lnTo>
                    <a:pt x="391" y="308"/>
                  </a:lnTo>
                  <a:lnTo>
                    <a:pt x="397" y="308"/>
                  </a:lnTo>
                  <a:lnTo>
                    <a:pt x="397" y="301"/>
                  </a:lnTo>
                  <a:lnTo>
                    <a:pt x="403" y="301"/>
                  </a:lnTo>
                  <a:lnTo>
                    <a:pt x="403" y="295"/>
                  </a:lnTo>
                  <a:lnTo>
                    <a:pt x="410" y="295"/>
                  </a:lnTo>
                  <a:lnTo>
                    <a:pt x="410" y="289"/>
                  </a:lnTo>
                  <a:lnTo>
                    <a:pt x="403" y="282"/>
                  </a:lnTo>
                  <a:lnTo>
                    <a:pt x="397" y="276"/>
                  </a:lnTo>
                  <a:lnTo>
                    <a:pt x="397" y="269"/>
                  </a:lnTo>
                  <a:lnTo>
                    <a:pt x="397" y="263"/>
                  </a:lnTo>
                  <a:lnTo>
                    <a:pt x="403" y="263"/>
                  </a:lnTo>
                  <a:lnTo>
                    <a:pt x="403" y="257"/>
                  </a:lnTo>
                  <a:lnTo>
                    <a:pt x="397" y="257"/>
                  </a:lnTo>
                  <a:lnTo>
                    <a:pt x="397" y="250"/>
                  </a:lnTo>
                  <a:lnTo>
                    <a:pt x="397" y="244"/>
                  </a:lnTo>
                  <a:lnTo>
                    <a:pt x="397" y="237"/>
                  </a:lnTo>
                  <a:lnTo>
                    <a:pt x="397" y="231"/>
                  </a:lnTo>
                  <a:lnTo>
                    <a:pt x="403" y="225"/>
                  </a:lnTo>
                  <a:lnTo>
                    <a:pt x="410" y="218"/>
                  </a:lnTo>
                  <a:lnTo>
                    <a:pt x="416" y="218"/>
                  </a:lnTo>
                  <a:lnTo>
                    <a:pt x="423" y="218"/>
                  </a:lnTo>
                  <a:lnTo>
                    <a:pt x="423" y="212"/>
                  </a:lnTo>
                  <a:lnTo>
                    <a:pt x="429" y="212"/>
                  </a:lnTo>
                  <a:lnTo>
                    <a:pt x="429" y="205"/>
                  </a:lnTo>
                  <a:lnTo>
                    <a:pt x="429" y="199"/>
                  </a:lnTo>
                  <a:lnTo>
                    <a:pt x="429" y="192"/>
                  </a:lnTo>
                  <a:lnTo>
                    <a:pt x="429" y="186"/>
                  </a:lnTo>
                  <a:lnTo>
                    <a:pt x="429" y="180"/>
                  </a:lnTo>
                  <a:lnTo>
                    <a:pt x="423" y="180"/>
                  </a:lnTo>
                  <a:lnTo>
                    <a:pt x="423" y="173"/>
                  </a:lnTo>
                  <a:lnTo>
                    <a:pt x="423" y="167"/>
                  </a:lnTo>
                  <a:lnTo>
                    <a:pt x="423" y="160"/>
                  </a:lnTo>
                  <a:lnTo>
                    <a:pt x="423" y="154"/>
                  </a:lnTo>
                  <a:lnTo>
                    <a:pt x="429" y="148"/>
                  </a:lnTo>
                  <a:lnTo>
                    <a:pt x="435" y="135"/>
                  </a:lnTo>
                  <a:lnTo>
                    <a:pt x="442" y="128"/>
                  </a:lnTo>
                  <a:lnTo>
                    <a:pt x="448" y="109"/>
                  </a:lnTo>
                  <a:lnTo>
                    <a:pt x="461" y="84"/>
                  </a:lnTo>
                  <a:lnTo>
                    <a:pt x="468" y="77"/>
                  </a:lnTo>
                  <a:lnTo>
                    <a:pt x="468" y="71"/>
                  </a:lnTo>
                  <a:lnTo>
                    <a:pt x="474" y="64"/>
                  </a:lnTo>
                  <a:lnTo>
                    <a:pt x="474" y="58"/>
                  </a:lnTo>
                  <a:lnTo>
                    <a:pt x="468" y="58"/>
                  </a:lnTo>
                  <a:lnTo>
                    <a:pt x="468" y="52"/>
                  </a:lnTo>
                  <a:lnTo>
                    <a:pt x="474" y="52"/>
                  </a:lnTo>
                  <a:lnTo>
                    <a:pt x="480" y="52"/>
                  </a:lnTo>
                  <a:lnTo>
                    <a:pt x="480" y="45"/>
                  </a:lnTo>
                  <a:lnTo>
                    <a:pt x="487" y="45"/>
                  </a:lnTo>
                  <a:lnTo>
                    <a:pt x="487" y="39"/>
                  </a:lnTo>
                  <a:lnTo>
                    <a:pt x="493" y="39"/>
                  </a:lnTo>
                  <a:lnTo>
                    <a:pt x="500" y="45"/>
                  </a:lnTo>
                  <a:lnTo>
                    <a:pt x="506" y="45"/>
                  </a:lnTo>
                  <a:lnTo>
                    <a:pt x="506" y="39"/>
                  </a:lnTo>
                  <a:lnTo>
                    <a:pt x="512" y="39"/>
                  </a:lnTo>
                  <a:lnTo>
                    <a:pt x="512" y="32"/>
                  </a:lnTo>
                  <a:lnTo>
                    <a:pt x="519" y="32"/>
                  </a:lnTo>
                  <a:lnTo>
                    <a:pt x="519" y="39"/>
                  </a:lnTo>
                  <a:lnTo>
                    <a:pt x="519" y="45"/>
                  </a:lnTo>
                  <a:lnTo>
                    <a:pt x="519" y="39"/>
                  </a:lnTo>
                  <a:lnTo>
                    <a:pt x="525" y="39"/>
                  </a:lnTo>
                  <a:lnTo>
                    <a:pt x="525" y="45"/>
                  </a:lnTo>
                  <a:lnTo>
                    <a:pt x="532" y="45"/>
                  </a:lnTo>
                  <a:lnTo>
                    <a:pt x="532" y="52"/>
                  </a:lnTo>
                  <a:lnTo>
                    <a:pt x="532" y="58"/>
                  </a:lnTo>
                  <a:lnTo>
                    <a:pt x="538" y="58"/>
                  </a:lnTo>
                  <a:lnTo>
                    <a:pt x="544" y="58"/>
                  </a:lnTo>
                  <a:lnTo>
                    <a:pt x="544" y="52"/>
                  </a:lnTo>
                  <a:lnTo>
                    <a:pt x="544" y="45"/>
                  </a:lnTo>
                  <a:lnTo>
                    <a:pt x="551" y="45"/>
                  </a:lnTo>
                  <a:lnTo>
                    <a:pt x="557" y="45"/>
                  </a:lnTo>
                  <a:lnTo>
                    <a:pt x="564" y="45"/>
                  </a:lnTo>
                  <a:lnTo>
                    <a:pt x="564" y="39"/>
                  </a:lnTo>
                  <a:lnTo>
                    <a:pt x="570" y="39"/>
                  </a:lnTo>
                  <a:lnTo>
                    <a:pt x="570" y="32"/>
                  </a:lnTo>
                  <a:lnTo>
                    <a:pt x="570" y="39"/>
                  </a:lnTo>
                  <a:lnTo>
                    <a:pt x="576" y="39"/>
                  </a:lnTo>
                  <a:lnTo>
                    <a:pt x="576" y="32"/>
                  </a:lnTo>
                  <a:lnTo>
                    <a:pt x="583" y="32"/>
                  </a:lnTo>
                  <a:lnTo>
                    <a:pt x="583" y="26"/>
                  </a:lnTo>
                  <a:lnTo>
                    <a:pt x="589" y="26"/>
                  </a:lnTo>
                  <a:lnTo>
                    <a:pt x="589" y="32"/>
                  </a:lnTo>
                  <a:lnTo>
                    <a:pt x="596" y="32"/>
                  </a:lnTo>
                  <a:lnTo>
                    <a:pt x="596" y="39"/>
                  </a:lnTo>
                  <a:lnTo>
                    <a:pt x="602" y="39"/>
                  </a:lnTo>
                  <a:lnTo>
                    <a:pt x="608" y="45"/>
                  </a:lnTo>
                  <a:lnTo>
                    <a:pt x="615" y="45"/>
                  </a:lnTo>
                  <a:lnTo>
                    <a:pt x="615" y="39"/>
                  </a:lnTo>
                  <a:lnTo>
                    <a:pt x="615" y="32"/>
                  </a:lnTo>
                  <a:lnTo>
                    <a:pt x="621" y="32"/>
                  </a:lnTo>
                  <a:lnTo>
                    <a:pt x="621" y="26"/>
                  </a:lnTo>
                  <a:lnTo>
                    <a:pt x="628" y="26"/>
                  </a:lnTo>
                  <a:lnTo>
                    <a:pt x="634" y="20"/>
                  </a:lnTo>
                  <a:lnTo>
                    <a:pt x="647" y="20"/>
                  </a:lnTo>
                  <a:lnTo>
                    <a:pt x="660" y="20"/>
                  </a:lnTo>
                  <a:lnTo>
                    <a:pt x="666" y="20"/>
                  </a:lnTo>
                  <a:lnTo>
                    <a:pt x="672" y="20"/>
                  </a:lnTo>
                  <a:lnTo>
                    <a:pt x="679" y="13"/>
                  </a:lnTo>
                  <a:lnTo>
                    <a:pt x="685" y="13"/>
                  </a:lnTo>
                  <a:lnTo>
                    <a:pt x="692" y="13"/>
                  </a:lnTo>
                  <a:lnTo>
                    <a:pt x="698" y="20"/>
                  </a:lnTo>
                  <a:lnTo>
                    <a:pt x="704" y="13"/>
                  </a:lnTo>
                  <a:lnTo>
                    <a:pt x="711" y="7"/>
                  </a:lnTo>
                  <a:lnTo>
                    <a:pt x="711" y="0"/>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endParaRPr lang="fr-FR" dirty="0"/>
            </a:p>
          </p:txBody>
        </p:sp>
      </p:grpSp>
      <p:sp>
        <p:nvSpPr>
          <p:cNvPr id="63" name="Graphic 61" descr="Marker with solid fill">
            <a:extLst>
              <a:ext uri="{FF2B5EF4-FFF2-40B4-BE49-F238E27FC236}">
                <a16:creationId xmlns:a16="http://schemas.microsoft.com/office/drawing/2014/main" id="{DB2BFE7E-5084-80F8-8F09-5A67E75EA6CC}"/>
              </a:ext>
            </a:extLst>
          </p:cNvPr>
          <p:cNvSpPr/>
          <p:nvPr/>
        </p:nvSpPr>
        <p:spPr>
          <a:xfrm>
            <a:off x="10677064" y="1888368"/>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endParaRPr lang="fr-FR"/>
          </a:p>
        </p:txBody>
      </p:sp>
      <p:sp>
        <p:nvSpPr>
          <p:cNvPr id="64" name="Graphic 61" descr="Marker with solid fill">
            <a:extLst>
              <a:ext uri="{FF2B5EF4-FFF2-40B4-BE49-F238E27FC236}">
                <a16:creationId xmlns:a16="http://schemas.microsoft.com/office/drawing/2014/main" id="{DF5CA78A-D03F-8A77-AEC6-E1580B274E3C}"/>
              </a:ext>
            </a:extLst>
          </p:cNvPr>
          <p:cNvSpPr/>
          <p:nvPr/>
        </p:nvSpPr>
        <p:spPr>
          <a:xfrm>
            <a:off x="10840559" y="2682697"/>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endParaRPr lang="fr-FR"/>
          </a:p>
        </p:txBody>
      </p:sp>
      <p:sp>
        <p:nvSpPr>
          <p:cNvPr id="66" name="Graphic 61" descr="Marker with solid fill">
            <a:extLst>
              <a:ext uri="{FF2B5EF4-FFF2-40B4-BE49-F238E27FC236}">
                <a16:creationId xmlns:a16="http://schemas.microsoft.com/office/drawing/2014/main" id="{AB29858D-D27A-81CA-EB8A-A72CC3FF20F2}"/>
              </a:ext>
            </a:extLst>
          </p:cNvPr>
          <p:cNvSpPr/>
          <p:nvPr/>
        </p:nvSpPr>
        <p:spPr>
          <a:xfrm>
            <a:off x="11068611" y="3527949"/>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endParaRPr lang="fr-FR" dirty="0">
              <a:highlight>
                <a:srgbClr val="00FF00"/>
              </a:highlight>
            </a:endParaRPr>
          </a:p>
        </p:txBody>
      </p:sp>
      <p:sp>
        <p:nvSpPr>
          <p:cNvPr id="67" name="Graphic 61" descr="Marker with solid fill">
            <a:extLst>
              <a:ext uri="{FF2B5EF4-FFF2-40B4-BE49-F238E27FC236}">
                <a16:creationId xmlns:a16="http://schemas.microsoft.com/office/drawing/2014/main" id="{1D3AA556-FAE8-E167-773E-59526A95D8B9}"/>
              </a:ext>
            </a:extLst>
          </p:cNvPr>
          <p:cNvSpPr/>
          <p:nvPr/>
        </p:nvSpPr>
        <p:spPr>
          <a:xfrm>
            <a:off x="11135884" y="4429319"/>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endParaRPr lang="fr-FR"/>
          </a:p>
        </p:txBody>
      </p:sp>
      <p:sp>
        <p:nvSpPr>
          <p:cNvPr id="73" name="Graphic 61" descr="Marker with solid fill">
            <a:extLst>
              <a:ext uri="{FF2B5EF4-FFF2-40B4-BE49-F238E27FC236}">
                <a16:creationId xmlns:a16="http://schemas.microsoft.com/office/drawing/2014/main" id="{60201400-4567-4109-791F-B37DE792148D}"/>
              </a:ext>
            </a:extLst>
          </p:cNvPr>
          <p:cNvSpPr/>
          <p:nvPr/>
        </p:nvSpPr>
        <p:spPr>
          <a:xfrm>
            <a:off x="11203157" y="5208560"/>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endParaRPr lang="fr-FR"/>
          </a:p>
        </p:txBody>
      </p:sp>
      <p:grpSp>
        <p:nvGrpSpPr>
          <p:cNvPr id="80" name="Group 79">
            <a:extLst>
              <a:ext uri="{FF2B5EF4-FFF2-40B4-BE49-F238E27FC236}">
                <a16:creationId xmlns:a16="http://schemas.microsoft.com/office/drawing/2014/main" id="{AA6C7946-0B54-24E4-FD34-C236526F0D21}"/>
              </a:ext>
            </a:extLst>
          </p:cNvPr>
          <p:cNvGrpSpPr/>
          <p:nvPr/>
        </p:nvGrpSpPr>
        <p:grpSpPr>
          <a:xfrm>
            <a:off x="10140184" y="5794620"/>
            <a:ext cx="1238944" cy="230741"/>
            <a:chOff x="10325237" y="5829179"/>
            <a:chExt cx="1238944" cy="230741"/>
          </a:xfrm>
        </p:grpSpPr>
        <p:sp>
          <p:nvSpPr>
            <p:cNvPr id="74" name="Graphic 61" descr="Marker with solid fill">
              <a:extLst>
                <a:ext uri="{FF2B5EF4-FFF2-40B4-BE49-F238E27FC236}">
                  <a16:creationId xmlns:a16="http://schemas.microsoft.com/office/drawing/2014/main" id="{3C6E8328-4C51-D56D-C589-2B91A13E22F1}"/>
                </a:ext>
              </a:extLst>
            </p:cNvPr>
            <p:cNvSpPr/>
            <p:nvPr/>
          </p:nvSpPr>
          <p:spPr>
            <a:xfrm>
              <a:off x="10325237" y="5841371"/>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endParaRPr lang="fr-FR"/>
            </a:p>
          </p:txBody>
        </p:sp>
        <p:sp>
          <p:nvSpPr>
            <p:cNvPr id="75" name="TextBox 74">
              <a:extLst>
                <a:ext uri="{FF2B5EF4-FFF2-40B4-BE49-F238E27FC236}">
                  <a16:creationId xmlns:a16="http://schemas.microsoft.com/office/drawing/2014/main" id="{666AEA23-5FB6-6D3F-EEE3-494C6A7924B8}"/>
                </a:ext>
              </a:extLst>
            </p:cNvPr>
            <p:cNvSpPr txBox="1"/>
            <p:nvPr/>
          </p:nvSpPr>
          <p:spPr>
            <a:xfrm>
              <a:off x="10537056" y="5829179"/>
              <a:ext cx="1027125" cy="218549"/>
            </a:xfrm>
            <a:prstGeom prst="rect">
              <a:avLst/>
            </a:prstGeom>
            <a:ln w="6350">
              <a:noFill/>
              <a:miter lim="800000"/>
            </a:ln>
          </p:spPr>
          <p:txBody>
            <a:bodyPr vert="horz" wrap="square" lIns="0" tIns="0" rIns="0" bIns="0" rtlCol="0">
              <a:noAutofit/>
            </a:bodyPr>
            <a:lstStyle/>
            <a:p>
              <a:pPr algn="ctr">
                <a:spcBef>
                  <a:spcPts val="300"/>
                </a:spcBef>
                <a:spcAft>
                  <a:spcPts val="300"/>
                </a:spcAft>
                <a:buNone/>
              </a:pPr>
              <a:r>
                <a:rPr lang="fr-FR" sz="900" dirty="0"/>
                <a:t>Régions couvertes par le projet</a:t>
              </a:r>
            </a:p>
          </p:txBody>
        </p:sp>
      </p:grpSp>
      <p:grpSp>
        <p:nvGrpSpPr>
          <p:cNvPr id="79" name="Group 78">
            <a:extLst>
              <a:ext uri="{FF2B5EF4-FFF2-40B4-BE49-F238E27FC236}">
                <a16:creationId xmlns:a16="http://schemas.microsoft.com/office/drawing/2014/main" id="{FD22CC78-0F67-DE52-3752-F1F8858C54BF}"/>
              </a:ext>
            </a:extLst>
          </p:cNvPr>
          <p:cNvGrpSpPr/>
          <p:nvPr/>
        </p:nvGrpSpPr>
        <p:grpSpPr>
          <a:xfrm>
            <a:off x="1462075" y="6029247"/>
            <a:ext cx="8260153" cy="239250"/>
            <a:chOff x="1462075" y="5661497"/>
            <a:chExt cx="8260153" cy="239250"/>
          </a:xfrm>
        </p:grpSpPr>
        <p:sp>
          <p:nvSpPr>
            <p:cNvPr id="35" name="TextBox 34">
              <a:extLst>
                <a:ext uri="{FF2B5EF4-FFF2-40B4-BE49-F238E27FC236}">
                  <a16:creationId xmlns:a16="http://schemas.microsoft.com/office/drawing/2014/main" id="{BA423C47-2798-AFCE-EA3A-0D6B644C5C19}"/>
                </a:ext>
              </a:extLst>
            </p:cNvPr>
            <p:cNvSpPr txBox="1"/>
            <p:nvPr/>
          </p:nvSpPr>
          <p:spPr>
            <a:xfrm>
              <a:off x="1462075" y="5661497"/>
              <a:ext cx="1494907" cy="239250"/>
            </a:xfrm>
            <a:prstGeom prst="rect">
              <a:avLst/>
            </a:prstGeom>
            <a:ln w="6350">
              <a:noFill/>
              <a:miter lim="800000"/>
            </a:ln>
          </p:spPr>
          <p:txBody>
            <a:bodyPr vert="horz" wrap="square" lIns="0" tIns="0" rIns="0" bIns="0" rtlCol="0">
              <a:noAutofit/>
            </a:bodyPr>
            <a:lstStyle/>
            <a:p>
              <a:pPr algn="l">
                <a:spcBef>
                  <a:spcPts val="300"/>
                </a:spcBef>
                <a:spcAft>
                  <a:spcPts val="300"/>
                </a:spcAft>
                <a:buNone/>
              </a:pPr>
              <a:r>
                <a:rPr lang="fr-FR" sz="1150" dirty="0"/>
                <a:t>Etude de préfaisabilité</a:t>
              </a:r>
            </a:p>
          </p:txBody>
        </p:sp>
        <p:sp>
          <p:nvSpPr>
            <p:cNvPr id="36" name="TextBox 35">
              <a:extLst>
                <a:ext uri="{FF2B5EF4-FFF2-40B4-BE49-F238E27FC236}">
                  <a16:creationId xmlns:a16="http://schemas.microsoft.com/office/drawing/2014/main" id="{8721D6BC-0C6B-ECE3-F431-1B0C3132C922}"/>
                </a:ext>
              </a:extLst>
            </p:cNvPr>
            <p:cNvSpPr txBox="1"/>
            <p:nvPr/>
          </p:nvSpPr>
          <p:spPr>
            <a:xfrm>
              <a:off x="3717524" y="5661497"/>
              <a:ext cx="1494907" cy="239250"/>
            </a:xfrm>
            <a:prstGeom prst="rect">
              <a:avLst/>
            </a:prstGeom>
            <a:ln w="6350">
              <a:noFill/>
              <a:miter lim="800000"/>
            </a:ln>
          </p:spPr>
          <p:txBody>
            <a:bodyPr vert="horz" wrap="square" lIns="0" tIns="0" rIns="0" bIns="0" rtlCol="0">
              <a:noAutofit/>
            </a:bodyPr>
            <a:lstStyle/>
            <a:p>
              <a:pPr algn="ctr">
                <a:spcBef>
                  <a:spcPts val="300"/>
                </a:spcBef>
                <a:spcAft>
                  <a:spcPts val="300"/>
                </a:spcAft>
                <a:buNone/>
              </a:pPr>
              <a:r>
                <a:rPr lang="fr-FR" sz="1150" dirty="0"/>
                <a:t>Etude de faisabilité</a:t>
              </a:r>
            </a:p>
          </p:txBody>
        </p:sp>
        <p:sp>
          <p:nvSpPr>
            <p:cNvPr id="38" name="TextBox 37">
              <a:extLst>
                <a:ext uri="{FF2B5EF4-FFF2-40B4-BE49-F238E27FC236}">
                  <a16:creationId xmlns:a16="http://schemas.microsoft.com/office/drawing/2014/main" id="{E31FD273-1B36-F71B-0887-DC76D264BD47}"/>
                </a:ext>
              </a:extLst>
            </p:cNvPr>
            <p:cNvSpPr txBox="1"/>
            <p:nvPr/>
          </p:nvSpPr>
          <p:spPr>
            <a:xfrm>
              <a:off x="5974718" y="5661497"/>
              <a:ext cx="1494907" cy="239250"/>
            </a:xfrm>
            <a:prstGeom prst="rect">
              <a:avLst/>
            </a:prstGeom>
            <a:ln w="6350">
              <a:noFill/>
              <a:miter lim="800000"/>
            </a:ln>
          </p:spPr>
          <p:txBody>
            <a:bodyPr vert="horz" wrap="square" lIns="0" tIns="0" rIns="0" bIns="0" rtlCol="0">
              <a:noAutofit/>
            </a:bodyPr>
            <a:lstStyle/>
            <a:p>
              <a:pPr algn="ctr">
                <a:spcBef>
                  <a:spcPts val="300"/>
                </a:spcBef>
                <a:spcAft>
                  <a:spcPts val="300"/>
                </a:spcAft>
                <a:buNone/>
              </a:pPr>
              <a:r>
                <a:rPr lang="fr-FR" sz="1150" dirty="0"/>
                <a:t>Appel d’offre</a:t>
              </a:r>
            </a:p>
          </p:txBody>
        </p:sp>
        <p:sp>
          <p:nvSpPr>
            <p:cNvPr id="77" name="TextBox 76">
              <a:extLst>
                <a:ext uri="{FF2B5EF4-FFF2-40B4-BE49-F238E27FC236}">
                  <a16:creationId xmlns:a16="http://schemas.microsoft.com/office/drawing/2014/main" id="{E4E2A865-F68E-D248-BA11-09AC4601A8EE}"/>
                </a:ext>
              </a:extLst>
            </p:cNvPr>
            <p:cNvSpPr txBox="1"/>
            <p:nvPr/>
          </p:nvSpPr>
          <p:spPr>
            <a:xfrm>
              <a:off x="8227321" y="5661497"/>
              <a:ext cx="1494907" cy="239250"/>
            </a:xfrm>
            <a:prstGeom prst="rect">
              <a:avLst/>
            </a:prstGeom>
            <a:ln w="6350">
              <a:noFill/>
              <a:miter lim="800000"/>
            </a:ln>
          </p:spPr>
          <p:txBody>
            <a:bodyPr vert="horz" wrap="square" lIns="0" tIns="0" rIns="0" bIns="0" rtlCol="0">
              <a:noAutofit/>
            </a:bodyPr>
            <a:lstStyle/>
            <a:p>
              <a:pPr algn="ctr">
                <a:spcBef>
                  <a:spcPts val="300"/>
                </a:spcBef>
                <a:spcAft>
                  <a:spcPts val="300"/>
                </a:spcAft>
                <a:buNone/>
              </a:pPr>
              <a:r>
                <a:rPr lang="fr-FR" sz="1150" dirty="0"/>
                <a:t>Démarrage du projet</a:t>
              </a:r>
            </a:p>
          </p:txBody>
        </p:sp>
      </p:grpSp>
      <p:sp>
        <p:nvSpPr>
          <p:cNvPr id="78" name="CustomShape 21">
            <a:extLst>
              <a:ext uri="{FF2B5EF4-FFF2-40B4-BE49-F238E27FC236}">
                <a16:creationId xmlns:a16="http://schemas.microsoft.com/office/drawing/2014/main" id="{69F98668-620F-8F79-A5DD-4F06D542F424}"/>
              </a:ext>
            </a:extLst>
          </p:cNvPr>
          <p:cNvSpPr/>
          <p:nvPr/>
        </p:nvSpPr>
        <p:spPr>
          <a:xfrm>
            <a:off x="9755812" y="1107486"/>
            <a:ext cx="0" cy="5158745"/>
          </a:xfrm>
          <a:prstGeom prst="straightConnector1">
            <a:avLst/>
          </a:prstGeom>
          <a:noFill/>
          <a:ln w="12600">
            <a:solidFill>
              <a:schemeClr val="accent6"/>
            </a:solidFill>
            <a:round/>
          </a:ln>
        </p:spPr>
        <p:style>
          <a:lnRef idx="0">
            <a:scrgbClr r="0" g="0" b="0"/>
          </a:lnRef>
          <a:fillRef idx="0">
            <a:scrgbClr r="0" g="0" b="0"/>
          </a:fillRef>
          <a:effectRef idx="0">
            <a:scrgbClr r="0" g="0" b="0"/>
          </a:effectRef>
          <a:fontRef idx="minor"/>
        </p:style>
        <p:txBody>
          <a:bodyPr/>
          <a:lstStyle/>
          <a:p>
            <a:endParaRPr lang="fr-TG"/>
          </a:p>
        </p:txBody>
      </p:sp>
      <p:sp>
        <p:nvSpPr>
          <p:cNvPr id="81" name="TextBox 80">
            <a:extLst>
              <a:ext uri="{FF2B5EF4-FFF2-40B4-BE49-F238E27FC236}">
                <a16:creationId xmlns:a16="http://schemas.microsoft.com/office/drawing/2014/main" id="{D31636E0-1CD2-24E2-D9A5-EC9E598AAF0D}"/>
              </a:ext>
            </a:extLst>
          </p:cNvPr>
          <p:cNvSpPr txBox="1"/>
          <p:nvPr/>
        </p:nvSpPr>
        <p:spPr>
          <a:xfrm>
            <a:off x="9755812" y="6608782"/>
            <a:ext cx="1544306" cy="156562"/>
          </a:xfrm>
          <a:prstGeom prst="rect">
            <a:avLst/>
          </a:prstGeom>
          <a:ln w="6350">
            <a:noFill/>
            <a:miter lim="800000"/>
          </a:ln>
        </p:spPr>
        <p:txBody>
          <a:bodyPr vert="horz" wrap="square" lIns="0" tIns="0" rIns="0" bIns="0" rtlCol="0">
            <a:noAutofit/>
          </a:bodyPr>
          <a:lstStyle/>
          <a:p>
            <a:pPr algn="l">
              <a:spcBef>
                <a:spcPts val="300"/>
              </a:spcBef>
              <a:spcAft>
                <a:spcPts val="300"/>
              </a:spcAft>
              <a:buNone/>
            </a:pPr>
            <a:r>
              <a:rPr lang="fr-FR" sz="1050" i="1" dirty="0"/>
              <a:t>Mise à </a:t>
            </a:r>
            <a:r>
              <a:rPr lang="fr-FR" sz="1050" i="1" dirty="0">
                <a:highlight>
                  <a:srgbClr val="FFFFFF"/>
                </a:highlight>
              </a:rPr>
              <a:t>jour : 04/2026</a:t>
            </a:r>
          </a:p>
        </p:txBody>
      </p:sp>
      <p:grpSp>
        <p:nvGrpSpPr>
          <p:cNvPr id="84" name="Group 25">
            <a:extLst>
              <a:ext uri="{FF2B5EF4-FFF2-40B4-BE49-F238E27FC236}">
                <a16:creationId xmlns:a16="http://schemas.microsoft.com/office/drawing/2014/main" id="{97C15A3B-3843-4A5D-B099-662B8BC17708}"/>
              </a:ext>
            </a:extLst>
          </p:cNvPr>
          <p:cNvGrpSpPr/>
          <p:nvPr/>
        </p:nvGrpSpPr>
        <p:grpSpPr>
          <a:xfrm>
            <a:off x="4289469" y="5603575"/>
            <a:ext cx="351016" cy="351016"/>
            <a:chOff x="2186558" y="5919217"/>
            <a:chExt cx="351016" cy="351016"/>
          </a:xfrm>
        </p:grpSpPr>
        <p:sp>
          <p:nvSpPr>
            <p:cNvPr id="85" name="Oval 13">
              <a:extLst>
                <a:ext uri="{FF2B5EF4-FFF2-40B4-BE49-F238E27FC236}">
                  <a16:creationId xmlns:a16="http://schemas.microsoft.com/office/drawing/2014/main" id="{01F9F264-859E-4DE5-B8B1-A344507EA878}"/>
                </a:ext>
              </a:extLst>
            </p:cNvPr>
            <p:cNvSpPr/>
            <p:nvPr/>
          </p:nvSpPr>
          <p:spPr>
            <a:xfrm>
              <a:off x="2186559" y="5919217"/>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fr-FR" sz="800" dirty="0" err="1">
                <a:solidFill>
                  <a:srgbClr val="236800"/>
                </a:solidFill>
              </a:endParaRPr>
            </a:p>
          </p:txBody>
        </p:sp>
        <p:sp>
          <p:nvSpPr>
            <p:cNvPr id="93" name="Graphic 17" descr="Badge Tick1 with solid fill">
              <a:extLst>
                <a:ext uri="{FF2B5EF4-FFF2-40B4-BE49-F238E27FC236}">
                  <a16:creationId xmlns:a16="http://schemas.microsoft.com/office/drawing/2014/main" id="{EBB0014A-7C53-46CC-A7A0-46C2C2D60A9C}"/>
                </a:ext>
              </a:extLst>
            </p:cNvPr>
            <p:cNvSpPr/>
            <p:nvPr/>
          </p:nvSpPr>
          <p:spPr>
            <a:xfrm>
              <a:off x="2186558" y="5919217"/>
              <a:ext cx="351016" cy="351016"/>
            </a:xfrm>
            <a:custGeom>
              <a:avLst/>
              <a:gdLst>
                <a:gd name="connsiteX0" fmla="*/ 175508 w 351016"/>
                <a:gd name="connsiteY0" fmla="*/ 0 h 351016"/>
                <a:gd name="connsiteX1" fmla="*/ 0 w 351016"/>
                <a:gd name="connsiteY1" fmla="*/ 175508 h 351016"/>
                <a:gd name="connsiteX2" fmla="*/ 175508 w 351016"/>
                <a:gd name="connsiteY2" fmla="*/ 351016 h 351016"/>
                <a:gd name="connsiteX3" fmla="*/ 351016 w 351016"/>
                <a:gd name="connsiteY3" fmla="*/ 175508 h 351016"/>
                <a:gd name="connsiteX4" fmla="*/ 351016 w 351016"/>
                <a:gd name="connsiteY4" fmla="*/ 175494 h 351016"/>
                <a:gd name="connsiteX5" fmla="*/ 175642 w 351016"/>
                <a:gd name="connsiteY5" fmla="*/ 0 h 351016"/>
                <a:gd name="connsiteX6" fmla="*/ 175508 w 351016"/>
                <a:gd name="connsiteY6" fmla="*/ 0 h 351016"/>
                <a:gd name="connsiteX7" fmla="*/ 218023 w 351016"/>
                <a:gd name="connsiteY7" fmla="*/ 183891 h 351016"/>
                <a:gd name="connsiteX8" fmla="*/ 140849 w 351016"/>
                <a:gd name="connsiteY8" fmla="*/ 261143 h 351016"/>
                <a:gd name="connsiteX9" fmla="*/ 74720 w 351016"/>
                <a:gd name="connsiteY9" fmla="*/ 195014 h 351016"/>
                <a:gd name="connsiteX10" fmla="*/ 96814 w 351016"/>
                <a:gd name="connsiteY10" fmla="*/ 172920 h 351016"/>
                <a:gd name="connsiteX11" fmla="*/ 140849 w 351016"/>
                <a:gd name="connsiteY11" fmla="*/ 216956 h 351016"/>
                <a:gd name="connsiteX12" fmla="*/ 204622 w 351016"/>
                <a:gd name="connsiteY12" fmla="*/ 152356 h 351016"/>
                <a:gd name="connsiteX13" fmla="*/ 259341 w 351016"/>
                <a:gd name="connsiteY13" fmla="*/ 98330 h 351016"/>
                <a:gd name="connsiteX14" fmla="*/ 261333 w 351016"/>
                <a:gd name="connsiteY14" fmla="*/ 96481 h 351016"/>
                <a:gd name="connsiteX15" fmla="*/ 263181 w 351016"/>
                <a:gd name="connsiteY15" fmla="*/ 94485 h 351016"/>
                <a:gd name="connsiteX16" fmla="*/ 285585 w 351016"/>
                <a:gd name="connsiteY16" fmla="*/ 116579 h 351016"/>
                <a:gd name="connsiteX17" fmla="*/ 218018 w 351016"/>
                <a:gd name="connsiteY17" fmla="*/ 183877 h 351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1016" h="351016">
                  <a:moveTo>
                    <a:pt x="175508" y="0"/>
                  </a:moveTo>
                  <a:cubicBezTo>
                    <a:pt x="78578" y="0"/>
                    <a:pt x="0" y="78578"/>
                    <a:pt x="0" y="175508"/>
                  </a:cubicBezTo>
                  <a:cubicBezTo>
                    <a:pt x="0" y="272438"/>
                    <a:pt x="78578" y="351016"/>
                    <a:pt x="175508" y="351016"/>
                  </a:cubicBezTo>
                  <a:cubicBezTo>
                    <a:pt x="272438" y="351016"/>
                    <a:pt x="351016" y="272438"/>
                    <a:pt x="351016" y="175508"/>
                  </a:cubicBezTo>
                  <a:cubicBezTo>
                    <a:pt x="351016" y="175503"/>
                    <a:pt x="351016" y="175499"/>
                    <a:pt x="351016" y="175494"/>
                  </a:cubicBezTo>
                  <a:cubicBezTo>
                    <a:pt x="351049" y="78605"/>
                    <a:pt x="272532" y="33"/>
                    <a:pt x="175642" y="0"/>
                  </a:cubicBezTo>
                  <a:cubicBezTo>
                    <a:pt x="175597" y="0"/>
                    <a:pt x="175553" y="0"/>
                    <a:pt x="175508" y="0"/>
                  </a:cubicBezTo>
                  <a:close/>
                  <a:moveTo>
                    <a:pt x="218023" y="183891"/>
                  </a:moveTo>
                  <a:cubicBezTo>
                    <a:pt x="192453" y="209415"/>
                    <a:pt x="166728" y="235166"/>
                    <a:pt x="140849" y="261143"/>
                  </a:cubicBezTo>
                  <a:cubicBezTo>
                    <a:pt x="118858" y="239048"/>
                    <a:pt x="96815" y="217005"/>
                    <a:pt x="74720" y="195014"/>
                  </a:cubicBezTo>
                  <a:lnTo>
                    <a:pt x="96814" y="172920"/>
                  </a:lnTo>
                  <a:lnTo>
                    <a:pt x="140849" y="216956"/>
                  </a:lnTo>
                  <a:cubicBezTo>
                    <a:pt x="162227" y="195270"/>
                    <a:pt x="183484" y="173737"/>
                    <a:pt x="204622" y="152356"/>
                  </a:cubicBezTo>
                  <a:cubicBezTo>
                    <a:pt x="225745" y="130978"/>
                    <a:pt x="237432" y="119504"/>
                    <a:pt x="259341" y="98330"/>
                  </a:cubicBezTo>
                  <a:cubicBezTo>
                    <a:pt x="259956" y="97715"/>
                    <a:pt x="260617" y="97105"/>
                    <a:pt x="261333" y="96481"/>
                  </a:cubicBezTo>
                  <a:cubicBezTo>
                    <a:pt x="262027" y="95892"/>
                    <a:pt x="262648" y="95222"/>
                    <a:pt x="263181" y="94485"/>
                  </a:cubicBezTo>
                  <a:lnTo>
                    <a:pt x="285585" y="116579"/>
                  </a:lnTo>
                  <a:cubicBezTo>
                    <a:pt x="259563" y="142457"/>
                    <a:pt x="243592" y="158354"/>
                    <a:pt x="218018" y="183877"/>
                  </a:cubicBezTo>
                  <a:close/>
                </a:path>
              </a:pathLst>
            </a:custGeom>
            <a:solidFill>
              <a:schemeClr val="accent1"/>
            </a:solidFill>
            <a:ln w="4564" cap="flat">
              <a:noFill/>
              <a:prstDash val="solid"/>
              <a:miter/>
            </a:ln>
          </p:spPr>
          <p:txBody>
            <a:bodyPr rtlCol="0" anchor="ctr"/>
            <a:lstStyle/>
            <a:p>
              <a:endParaRPr lang="fr-FR"/>
            </a:p>
          </p:txBody>
        </p:sp>
      </p:grpSp>
    </p:spTree>
    <p:extLst>
      <p:ext uri="{BB962C8B-B14F-4D97-AF65-F5344CB8AC3E}">
        <p14:creationId xmlns:p14="http://schemas.microsoft.com/office/powerpoint/2010/main" val="2396992579"/>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B6B74F-0768-EB6B-DD26-E1CAA8FC27E4}"/>
            </a:ext>
          </a:extLst>
        </p:cNvPr>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EAA9F6C8-0029-DF67-504E-F69590864003}"/>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08" imgH="309" progId="TCLayout.ActiveDocument.1">
                  <p:embed/>
                </p:oleObj>
              </mc:Choice>
              <mc:Fallback>
                <p:oleObj name="think-cell Slide" r:id="rId4" imgW="308" imgH="309" progId="TCLayout.ActiveDocument.1">
                  <p:embed/>
                  <p:pic>
                    <p:nvPicPr>
                      <p:cNvPr id="2" name="Object 1" hidden="1">
                        <a:extLst>
                          <a:ext uri="{FF2B5EF4-FFF2-40B4-BE49-F238E27FC236}">
                            <a16:creationId xmlns:a16="http://schemas.microsoft.com/office/drawing/2014/main" id="{BAFD69F8-D6E6-FAA3-EE4D-CDBB45E26027}"/>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 name="ZoneTexte 5">
            <a:extLst>
              <a:ext uri="{FF2B5EF4-FFF2-40B4-BE49-F238E27FC236}">
                <a16:creationId xmlns:a16="http://schemas.microsoft.com/office/drawing/2014/main" id="{533A391C-6CDE-4892-C0AB-993D06D37B12}"/>
              </a:ext>
            </a:extLst>
          </p:cNvPr>
          <p:cNvSpPr txBox="1"/>
          <p:nvPr/>
        </p:nvSpPr>
        <p:spPr>
          <a:xfrm>
            <a:off x="586467" y="2407670"/>
            <a:ext cx="5062493" cy="923330"/>
          </a:xfrm>
          <a:prstGeom prst="rect">
            <a:avLst/>
          </a:prstGeom>
        </p:spPr>
        <p:txBody>
          <a:bodyPr vert="horz" wrap="square" lIns="91440" tIns="45720" rIns="91440" bIns="45720" rtlCol="0" anchor="ctr">
            <a:spAutoFit/>
          </a:bodyPr>
          <a:lstStyle>
            <a:lvl1pPr algn="ctr">
              <a:spcBef>
                <a:spcPct val="0"/>
              </a:spcBef>
              <a:buNone/>
              <a:defRPr sz="8800" b="1">
                <a:solidFill>
                  <a:srgbClr val="006A4F"/>
                </a:solidFill>
                <a:ea typeface="+mj-ea"/>
                <a:cs typeface="+mj-cs"/>
              </a:defRPr>
            </a:lvl1pPr>
          </a:lstStyle>
          <a:p>
            <a:pPr fontAlgn="auto">
              <a:spcAft>
                <a:spcPts val="0"/>
              </a:spcAft>
            </a:pPr>
            <a:r>
              <a:rPr lang="fr-FR" sz="5400" dirty="0">
                <a:latin typeface="Book Antiqua" panose="02040602050305030304" pitchFamily="18" charset="0"/>
              </a:rPr>
              <a:t>URBANISME</a:t>
            </a:r>
          </a:p>
        </p:txBody>
      </p:sp>
      <p:pic>
        <p:nvPicPr>
          <p:cNvPr id="3074" name="Picture 2" descr="177 milliards pour le Grand Lomé - République Togolaise">
            <a:extLst>
              <a:ext uri="{FF2B5EF4-FFF2-40B4-BE49-F238E27FC236}">
                <a16:creationId xmlns:a16="http://schemas.microsoft.com/office/drawing/2014/main" id="{A74C33C9-84B9-F68F-48EB-90691AC0AD4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63031" y="824230"/>
            <a:ext cx="6528969" cy="461137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66992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CustomShape 1">
            <a:extLst>
              <a:ext uri="{FF2B5EF4-FFF2-40B4-BE49-F238E27FC236}">
                <a16:creationId xmlns:a16="http://schemas.microsoft.com/office/drawing/2014/main" id="{7ECE9A03-C0D4-4269-BE80-5F6B3FCAC40E}"/>
              </a:ext>
            </a:extLst>
          </p:cNvPr>
          <p:cNvSpPr/>
          <p:nvPr/>
        </p:nvSpPr>
        <p:spPr>
          <a:xfrm>
            <a:off x="267975" y="941850"/>
            <a:ext cx="11723397" cy="5450637"/>
          </a:xfrm>
          <a:prstGeom prst="rect">
            <a:avLst/>
          </a:prstGeom>
          <a:noFill/>
          <a:ln w="25560">
            <a:solidFill>
              <a:srgbClr val="006D00"/>
            </a:solidFill>
            <a:round/>
          </a:ln>
        </p:spPr>
        <p:style>
          <a:lnRef idx="0">
            <a:scrgbClr r="0" g="0" b="0"/>
          </a:lnRef>
          <a:fillRef idx="0">
            <a:scrgbClr r="0" g="0" b="0"/>
          </a:fillRef>
          <a:effectRef idx="0">
            <a:scrgbClr r="0" g="0" b="0"/>
          </a:effectRef>
          <a:fontRef idx="minor"/>
        </p:style>
        <p:txBody>
          <a:bodyPr/>
          <a:lstStyle/>
          <a:p>
            <a:pPr defTabSz="932863"/>
            <a:endParaRPr lang="en-GB" sz="1837" dirty="0">
              <a:solidFill>
                <a:srgbClr val="000000"/>
              </a:solidFill>
              <a:latin typeface="Arial"/>
            </a:endParaRPr>
          </a:p>
        </p:txBody>
      </p:sp>
      <p:sp>
        <p:nvSpPr>
          <p:cNvPr id="86" name="CustomShape 2"/>
          <p:cNvSpPr/>
          <p:nvPr/>
        </p:nvSpPr>
        <p:spPr>
          <a:xfrm>
            <a:off x="374214" y="1056436"/>
            <a:ext cx="1013071" cy="1200759"/>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defTabSz="932863"/>
            <a:r>
              <a:rPr lang="en-ZA" sz="1204" b="1" dirty="0">
                <a:solidFill>
                  <a:srgbClr val="FFFFFF"/>
                </a:solidFill>
                <a:latin typeface="Arial"/>
                <a:ea typeface="Arial"/>
              </a:rPr>
              <a:t>Aperçu</a:t>
            </a:r>
            <a:endParaRPr sz="1837" dirty="0">
              <a:solidFill>
                <a:srgbClr val="000000"/>
              </a:solidFill>
              <a:latin typeface="Arial"/>
            </a:endParaRPr>
          </a:p>
        </p:txBody>
      </p:sp>
      <p:sp>
        <p:nvSpPr>
          <p:cNvPr id="87" name="CustomShape 3"/>
          <p:cNvSpPr/>
          <p:nvPr/>
        </p:nvSpPr>
        <p:spPr>
          <a:xfrm>
            <a:off x="375850" y="2328312"/>
            <a:ext cx="1017605" cy="3204387"/>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defTabSz="932863"/>
            <a:r>
              <a:rPr lang="en-ZA" sz="1204" b="1" dirty="0">
                <a:solidFill>
                  <a:srgbClr val="FFFFFF"/>
                </a:solidFill>
                <a:latin typeface="Arial"/>
                <a:ea typeface="Arial"/>
              </a:rPr>
              <a:t>Description</a:t>
            </a:r>
            <a:endParaRPr sz="1837" dirty="0">
              <a:solidFill>
                <a:srgbClr val="000000"/>
              </a:solidFill>
              <a:latin typeface="Arial"/>
            </a:endParaRPr>
          </a:p>
        </p:txBody>
      </p:sp>
      <p:sp>
        <p:nvSpPr>
          <p:cNvPr id="89" name="CustomShape 5"/>
          <p:cNvSpPr/>
          <p:nvPr/>
        </p:nvSpPr>
        <p:spPr>
          <a:xfrm>
            <a:off x="2020799" y="1247393"/>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en-ZA" sz="1204" b="1" dirty="0">
                <a:solidFill>
                  <a:srgbClr val="236800"/>
                </a:solidFill>
                <a:latin typeface="Arial"/>
                <a:ea typeface="Arial"/>
              </a:rPr>
              <a:t>Localisation</a:t>
            </a:r>
            <a:endParaRPr sz="1837" dirty="0">
              <a:solidFill>
                <a:srgbClr val="000000"/>
              </a:solidFill>
              <a:latin typeface="Arial"/>
            </a:endParaRPr>
          </a:p>
        </p:txBody>
      </p:sp>
      <p:sp>
        <p:nvSpPr>
          <p:cNvPr id="90" name="CustomShape 6"/>
          <p:cNvSpPr/>
          <p:nvPr/>
        </p:nvSpPr>
        <p:spPr>
          <a:xfrm>
            <a:off x="3233688" y="1247394"/>
            <a:ext cx="5508665" cy="253049"/>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a:lnSpc>
                <a:spcPct val="100000"/>
              </a:lnSpc>
            </a:pPr>
            <a:r>
              <a:rPr lang="en-ZA" sz="1153" dirty="0" err="1">
                <a:solidFill>
                  <a:srgbClr val="000000"/>
                </a:solidFill>
                <a:latin typeface="Arial"/>
                <a:ea typeface="Arial"/>
              </a:rPr>
              <a:t>Préfecture</a:t>
            </a:r>
            <a:r>
              <a:rPr lang="en-ZA" sz="1153" dirty="0">
                <a:solidFill>
                  <a:srgbClr val="000000"/>
                </a:solidFill>
                <a:latin typeface="Arial"/>
                <a:ea typeface="Arial"/>
              </a:rPr>
              <a:t> de Zio/Commune Zio 1/Cantons de </a:t>
            </a:r>
            <a:r>
              <a:rPr lang="en-ZA" sz="1153" dirty="0" err="1">
                <a:solidFill>
                  <a:srgbClr val="000000"/>
                </a:solidFill>
                <a:latin typeface="Arial"/>
                <a:ea typeface="Arial"/>
              </a:rPr>
              <a:t>Kpomé-Dalavé</a:t>
            </a:r>
            <a:endParaRPr lang="en-ZA" sz="1153" dirty="0"/>
          </a:p>
        </p:txBody>
      </p:sp>
      <p:sp>
        <p:nvSpPr>
          <p:cNvPr id="91" name="CustomShape 7"/>
          <p:cNvSpPr/>
          <p:nvPr/>
        </p:nvSpPr>
        <p:spPr>
          <a:xfrm>
            <a:off x="2028862" y="1832693"/>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en-ZA" sz="1204" b="1" dirty="0">
                <a:solidFill>
                  <a:srgbClr val="236800"/>
                </a:solidFill>
                <a:latin typeface="Arial"/>
                <a:ea typeface="Arial"/>
              </a:rPr>
              <a:t>Coût estimatif</a:t>
            </a:r>
            <a:endParaRPr sz="1837" dirty="0">
              <a:solidFill>
                <a:srgbClr val="000000"/>
              </a:solidFill>
              <a:latin typeface="Arial"/>
            </a:endParaRPr>
          </a:p>
        </p:txBody>
      </p:sp>
      <p:sp>
        <p:nvSpPr>
          <p:cNvPr id="92" name="CustomShape 8"/>
          <p:cNvSpPr/>
          <p:nvPr/>
        </p:nvSpPr>
        <p:spPr>
          <a:xfrm>
            <a:off x="3241751" y="1832694"/>
            <a:ext cx="6281186" cy="34166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en-ZA" sz="1204" b="1" dirty="0">
                <a:solidFill>
                  <a:srgbClr val="000000"/>
                </a:solidFill>
                <a:latin typeface="Arial"/>
              </a:rPr>
              <a:t>466 milliards FCFA </a:t>
            </a:r>
            <a:r>
              <a:rPr lang="en-ZA" sz="1204" b="1" dirty="0" err="1">
                <a:solidFill>
                  <a:srgbClr val="000000"/>
                </a:solidFill>
                <a:latin typeface="Arial"/>
              </a:rPr>
              <a:t>ou</a:t>
            </a:r>
            <a:r>
              <a:rPr lang="en-ZA" sz="1204" b="1" dirty="0">
                <a:solidFill>
                  <a:srgbClr val="000000"/>
                </a:solidFill>
                <a:latin typeface="Arial"/>
              </a:rPr>
              <a:t> 777 millions de dollars US </a:t>
            </a:r>
            <a:r>
              <a:rPr lang="en-ZA" sz="1204" dirty="0">
                <a:solidFill>
                  <a:srgbClr val="000000"/>
                </a:solidFill>
                <a:latin typeface="Arial"/>
              </a:rPr>
              <a:t>(</a:t>
            </a:r>
            <a:r>
              <a:rPr lang="fr-FR" sz="1204" dirty="0">
                <a:solidFill>
                  <a:srgbClr val="000000"/>
                </a:solidFill>
                <a:latin typeface="Arial"/>
              </a:rPr>
              <a:t>Viabilisation du site: bitumage des voies d’accès et voiries structurantes du site, réseaux divers connectés)</a:t>
            </a:r>
          </a:p>
          <a:p>
            <a:pPr defTabSz="932863"/>
            <a:endParaRPr sz="1837" dirty="0">
              <a:solidFill>
                <a:srgbClr val="000000"/>
              </a:solidFill>
              <a:latin typeface="Arial"/>
            </a:endParaRPr>
          </a:p>
        </p:txBody>
      </p:sp>
      <p:sp>
        <p:nvSpPr>
          <p:cNvPr id="97" name="CustomShape 13"/>
          <p:cNvSpPr/>
          <p:nvPr/>
        </p:nvSpPr>
        <p:spPr>
          <a:xfrm>
            <a:off x="2026936" y="2401808"/>
            <a:ext cx="1419494" cy="18437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en-ZA" sz="1204" b="1" dirty="0">
                <a:solidFill>
                  <a:srgbClr val="236800"/>
                </a:solidFill>
                <a:latin typeface="Arial"/>
                <a:ea typeface="Arial"/>
              </a:rPr>
              <a:t>Description et </a:t>
            </a:r>
            <a:r>
              <a:rPr lang="en-ZA" sz="1204" b="1" dirty="0">
                <a:solidFill>
                  <a:srgbClr val="236800"/>
                </a:solidFill>
                <a:ea typeface="Arial"/>
              </a:rPr>
              <a:t>caractéristiques</a:t>
            </a:r>
            <a:r>
              <a:rPr lang="en-ZA" sz="1204" b="1" dirty="0">
                <a:solidFill>
                  <a:srgbClr val="236800"/>
                </a:solidFill>
                <a:latin typeface="Arial"/>
                <a:ea typeface="Arial"/>
              </a:rPr>
              <a:t> techniques</a:t>
            </a:r>
            <a:endParaRPr sz="1837" dirty="0">
              <a:solidFill>
                <a:srgbClr val="000000"/>
              </a:solidFill>
              <a:latin typeface="Arial"/>
            </a:endParaRPr>
          </a:p>
        </p:txBody>
      </p:sp>
      <p:sp>
        <p:nvSpPr>
          <p:cNvPr id="99" name="CustomShape 15"/>
          <p:cNvSpPr/>
          <p:nvPr/>
        </p:nvSpPr>
        <p:spPr>
          <a:xfrm>
            <a:off x="1993255" y="3749459"/>
            <a:ext cx="1419494" cy="368738"/>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en-ZA" sz="1204" b="1" dirty="0" err="1">
                <a:solidFill>
                  <a:srgbClr val="236800"/>
                </a:solidFill>
                <a:latin typeface="Arial"/>
                <a:ea typeface="Arial"/>
              </a:rPr>
              <a:t>Opportunités</a:t>
            </a:r>
            <a:r>
              <a:rPr lang="en-ZA" sz="1204" b="1" dirty="0">
                <a:solidFill>
                  <a:srgbClr val="236800"/>
                </a:solidFill>
                <a:latin typeface="Arial"/>
                <a:ea typeface="Arial"/>
              </a:rPr>
              <a:t> de </a:t>
            </a:r>
            <a:r>
              <a:rPr lang="en-ZA" sz="1204" b="1" dirty="0" err="1">
                <a:solidFill>
                  <a:srgbClr val="236800"/>
                </a:solidFill>
                <a:latin typeface="Arial"/>
                <a:ea typeface="Arial"/>
              </a:rPr>
              <a:t>l’investissement</a:t>
            </a:r>
            <a:endParaRPr sz="1837" dirty="0">
              <a:solidFill>
                <a:srgbClr val="000000"/>
              </a:solidFill>
              <a:latin typeface="Arial"/>
            </a:endParaRPr>
          </a:p>
        </p:txBody>
      </p:sp>
      <p:sp>
        <p:nvSpPr>
          <p:cNvPr id="105" name="CustomShape 21"/>
          <p:cNvSpPr/>
          <p:nvPr/>
        </p:nvSpPr>
        <p:spPr>
          <a:xfrm>
            <a:off x="1654163" y="2295300"/>
            <a:ext cx="7812000" cy="0"/>
          </a:xfrm>
          <a:prstGeom prst="straightConnector1">
            <a:avLst/>
          </a:prstGeom>
          <a:noFill/>
          <a:ln w="12600">
            <a:solidFill>
              <a:schemeClr val="accent6"/>
            </a:solidFill>
            <a:round/>
          </a:ln>
        </p:spPr>
        <p:style>
          <a:lnRef idx="0">
            <a:scrgbClr r="0" g="0" b="0"/>
          </a:lnRef>
          <a:fillRef idx="0">
            <a:scrgbClr r="0" g="0" b="0"/>
          </a:fillRef>
          <a:effectRef idx="0">
            <a:scrgbClr r="0" g="0" b="0"/>
          </a:effectRef>
          <a:fontRef idx="minor"/>
        </p:style>
        <p:txBody>
          <a:bodyPr/>
          <a:lstStyle/>
          <a:p>
            <a:endParaRPr lang="fr-TG"/>
          </a:p>
        </p:txBody>
      </p:sp>
      <p:sp>
        <p:nvSpPr>
          <p:cNvPr id="106" name="CustomShape 22"/>
          <p:cNvSpPr/>
          <p:nvPr/>
        </p:nvSpPr>
        <p:spPr>
          <a:xfrm>
            <a:off x="1626353" y="1191936"/>
            <a:ext cx="242765" cy="294550"/>
          </a:xfrm>
          <a:custGeom>
            <a:avLst/>
            <a:gdLst/>
            <a:ahLst/>
            <a:cxnLst/>
            <a:rect l="0" t="0" r="r" b="b"/>
            <a:pathLst>
              <a:path w="120001" h="120001">
                <a:moveTo>
                  <a:pt x="98734" y="13125"/>
                </a:moveTo>
                <a:cubicBezTo>
                  <a:pt x="88101" y="4375"/>
                  <a:pt x="73670" y="0"/>
                  <a:pt x="60000" y="0"/>
                </a:cubicBezTo>
                <a:cubicBezTo>
                  <a:pt x="60000" y="0"/>
                  <a:pt x="60000" y="0"/>
                  <a:pt x="60000" y="0"/>
                </a:cubicBezTo>
                <a:cubicBezTo>
                  <a:pt x="46329" y="0"/>
                  <a:pt x="31898" y="4375"/>
                  <a:pt x="21265" y="13125"/>
                </a:cubicBezTo>
                <a:cubicBezTo>
                  <a:pt x="0" y="30625"/>
                  <a:pt x="0" y="59375"/>
                  <a:pt x="21265" y="76875"/>
                </a:cubicBezTo>
                <a:cubicBezTo>
                  <a:pt x="34936" y="89375"/>
                  <a:pt x="46329" y="93125"/>
                  <a:pt x="53164" y="108750"/>
                </a:cubicBezTo>
                <a:cubicBezTo>
                  <a:pt x="56962" y="117500"/>
                  <a:pt x="56962" y="117500"/>
                  <a:pt x="56962" y="117500"/>
                </a:cubicBezTo>
                <a:cubicBezTo>
                  <a:pt x="56962" y="118125"/>
                  <a:pt x="57721" y="120000"/>
                  <a:pt x="60000" y="120000"/>
                </a:cubicBezTo>
                <a:cubicBezTo>
                  <a:pt x="62278" y="120000"/>
                  <a:pt x="63037" y="118125"/>
                  <a:pt x="63037" y="117500"/>
                </a:cubicBezTo>
                <a:cubicBezTo>
                  <a:pt x="66835" y="108750"/>
                  <a:pt x="66835" y="108750"/>
                  <a:pt x="66835" y="108750"/>
                </a:cubicBezTo>
                <a:cubicBezTo>
                  <a:pt x="73670" y="93125"/>
                  <a:pt x="85063" y="89375"/>
                  <a:pt x="98734" y="76875"/>
                </a:cubicBezTo>
                <a:cubicBezTo>
                  <a:pt x="120000" y="59375"/>
                  <a:pt x="120000" y="30625"/>
                  <a:pt x="98734" y="13125"/>
                </a:cubicBezTo>
                <a:lnTo>
                  <a:pt x="60000" y="82500"/>
                </a:lnTo>
                <a:cubicBezTo>
                  <a:pt x="34936" y="82500"/>
                  <a:pt x="14430" y="65625"/>
                  <a:pt x="14430" y="45000"/>
                </a:cubicBezTo>
                <a:cubicBezTo>
                  <a:pt x="14430" y="24375"/>
                  <a:pt x="34936" y="7500"/>
                  <a:pt x="60000" y="7500"/>
                </a:cubicBezTo>
                <a:cubicBezTo>
                  <a:pt x="85063" y="7500"/>
                  <a:pt x="105569" y="24375"/>
                  <a:pt x="105569" y="45000"/>
                </a:cubicBezTo>
                <a:cubicBezTo>
                  <a:pt x="105569" y="65625"/>
                  <a:pt x="85063" y="82500"/>
                  <a:pt x="60000" y="82500"/>
                </a:cubicBezTo>
              </a:path>
            </a:pathLst>
          </a:custGeom>
          <a:solidFill>
            <a:schemeClr val="accent1"/>
          </a:solidFill>
          <a:ln>
            <a:noFill/>
          </a:ln>
        </p:spPr>
        <p:style>
          <a:lnRef idx="0">
            <a:scrgbClr r="0" g="0" b="0"/>
          </a:lnRef>
          <a:fillRef idx="0">
            <a:scrgbClr r="0" g="0" b="0"/>
          </a:fillRef>
          <a:effectRef idx="0">
            <a:scrgbClr r="0" g="0" b="0"/>
          </a:effectRef>
          <a:fontRef idx="minor"/>
        </p:style>
        <p:txBody>
          <a:bodyPr/>
          <a:lstStyle/>
          <a:p>
            <a:endParaRPr lang="fr-TG"/>
          </a:p>
        </p:txBody>
      </p:sp>
      <p:sp>
        <p:nvSpPr>
          <p:cNvPr id="123" name="CustomShape 39"/>
          <p:cNvSpPr/>
          <p:nvPr/>
        </p:nvSpPr>
        <p:spPr>
          <a:xfrm>
            <a:off x="1551982" y="3779942"/>
            <a:ext cx="339724" cy="307772"/>
          </a:xfrm>
          <a:custGeom>
            <a:avLst/>
            <a:gdLst/>
            <a:ahLst/>
            <a:cxnLst/>
            <a:rect l="0" t="0" r="r" b="b"/>
            <a:pathLst>
              <a:path w="120000" h="120001">
                <a:moveTo>
                  <a:pt x="7231" y="92805"/>
                </a:moveTo>
                <a:lnTo>
                  <a:pt x="7231" y="120000"/>
                </a:lnTo>
                <a:lnTo>
                  <a:pt x="34397" y="120000"/>
                </a:lnTo>
                <a:lnTo>
                  <a:pt x="34397" y="69064"/>
                </a:lnTo>
                <a:lnTo>
                  <a:pt x="32833" y="67338"/>
                </a:lnTo>
                <a:lnTo>
                  <a:pt x="7231" y="92805"/>
                </a:lnTo>
                <a:lnTo>
                  <a:pt x="42605" y="78129"/>
                </a:lnTo>
                <a:lnTo>
                  <a:pt x="42605" y="120000"/>
                </a:lnTo>
                <a:lnTo>
                  <a:pt x="70749" y="120000"/>
                </a:lnTo>
                <a:lnTo>
                  <a:pt x="70749" y="75539"/>
                </a:lnTo>
                <a:lnTo>
                  <a:pt x="55114" y="91942"/>
                </a:lnTo>
                <a:lnTo>
                  <a:pt x="42605" y="78129"/>
                </a:lnTo>
                <a:lnTo>
                  <a:pt x="88729" y="10143"/>
                </a:lnTo>
                <a:lnTo>
                  <a:pt x="96938" y="18345"/>
                </a:lnTo>
                <a:lnTo>
                  <a:pt x="55114" y="60863"/>
                </a:lnTo>
                <a:lnTo>
                  <a:pt x="32833" y="36474"/>
                </a:lnTo>
                <a:lnTo>
                  <a:pt x="0" y="69064"/>
                </a:lnTo>
                <a:lnTo>
                  <a:pt x="6449" y="77266"/>
                </a:lnTo>
                <a:lnTo>
                  <a:pt x="32833" y="51798"/>
                </a:lnTo>
                <a:lnTo>
                  <a:pt x="55114" y="76402"/>
                </a:lnTo>
                <a:lnTo>
                  <a:pt x="103583" y="25467"/>
                </a:lnTo>
                <a:lnTo>
                  <a:pt x="111791" y="35611"/>
                </a:lnTo>
                <a:lnTo>
                  <a:pt x="119999" y="0"/>
                </a:lnTo>
                <a:lnTo>
                  <a:pt x="88729" y="10143"/>
                </a:lnTo>
                <a:lnTo>
                  <a:pt x="78957" y="66474"/>
                </a:lnTo>
                <a:lnTo>
                  <a:pt x="78957" y="120000"/>
                </a:lnTo>
                <a:lnTo>
                  <a:pt x="106905" y="120000"/>
                </a:lnTo>
                <a:lnTo>
                  <a:pt x="106905" y="41870"/>
                </a:lnTo>
                <a:lnTo>
                  <a:pt x="105146" y="40143"/>
                </a:lnTo>
                <a:lnTo>
                  <a:pt x="78957" y="66474"/>
                </a:lnTo>
              </a:path>
            </a:pathLst>
          </a:custGeom>
          <a:solidFill>
            <a:schemeClr val="accent1"/>
          </a:solidFill>
          <a:ln>
            <a:noFill/>
          </a:ln>
        </p:spPr>
        <p:style>
          <a:lnRef idx="0">
            <a:scrgbClr r="0" g="0" b="0"/>
          </a:lnRef>
          <a:fillRef idx="0">
            <a:scrgbClr r="0" g="0" b="0"/>
          </a:fillRef>
          <a:effectRef idx="0">
            <a:scrgbClr r="0" g="0" b="0"/>
          </a:effectRef>
          <a:fontRef idx="minor"/>
        </p:style>
        <p:txBody>
          <a:bodyPr/>
          <a:lstStyle/>
          <a:p>
            <a:endParaRPr lang="fr-TG"/>
          </a:p>
        </p:txBody>
      </p:sp>
      <p:sp>
        <p:nvSpPr>
          <p:cNvPr id="133" name="CustomShape 48"/>
          <p:cNvSpPr/>
          <p:nvPr/>
        </p:nvSpPr>
        <p:spPr>
          <a:xfrm>
            <a:off x="1996212" y="4771941"/>
            <a:ext cx="1419494" cy="368738"/>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defTabSz="932863"/>
            <a:r>
              <a:rPr lang="en-ZA" sz="1204" b="1" dirty="0" err="1">
                <a:solidFill>
                  <a:srgbClr val="236800"/>
                </a:solidFill>
                <a:latin typeface="Arial"/>
                <a:ea typeface="Arial"/>
              </a:rPr>
              <a:t>Partenariat</a:t>
            </a:r>
            <a:r>
              <a:rPr lang="en-ZA" sz="1204" b="1" dirty="0">
                <a:solidFill>
                  <a:srgbClr val="236800"/>
                </a:solidFill>
                <a:latin typeface="Arial"/>
                <a:ea typeface="Arial"/>
              </a:rPr>
              <a:t> recherché</a:t>
            </a:r>
            <a:endParaRPr sz="1837" dirty="0">
              <a:solidFill>
                <a:srgbClr val="000000"/>
              </a:solidFill>
              <a:latin typeface="Arial"/>
            </a:endParaRPr>
          </a:p>
        </p:txBody>
      </p:sp>
      <p:sp>
        <p:nvSpPr>
          <p:cNvPr id="137" name="CustomShape 52"/>
          <p:cNvSpPr/>
          <p:nvPr/>
        </p:nvSpPr>
        <p:spPr>
          <a:xfrm>
            <a:off x="1594752" y="1770625"/>
            <a:ext cx="259659" cy="297121"/>
          </a:xfrm>
          <a:custGeom>
            <a:avLst/>
            <a:gdLst/>
            <a:ahLst/>
            <a:cxnLst/>
            <a:rect l="0" t="0" r="r" b="b"/>
            <a:pathLst>
              <a:path w="120001" h="120001">
                <a:moveTo>
                  <a:pt x="58378" y="102992"/>
                </a:moveTo>
                <a:cubicBezTo>
                  <a:pt x="45405" y="109606"/>
                  <a:pt x="25945" y="109606"/>
                  <a:pt x="12972" y="102992"/>
                </a:cubicBezTo>
                <a:cubicBezTo>
                  <a:pt x="6486" y="100157"/>
                  <a:pt x="3243" y="96377"/>
                  <a:pt x="3243" y="91653"/>
                </a:cubicBezTo>
                <a:cubicBezTo>
                  <a:pt x="3243" y="102047"/>
                  <a:pt x="3243" y="102047"/>
                  <a:pt x="3243" y="102047"/>
                </a:cubicBezTo>
                <a:cubicBezTo>
                  <a:pt x="3243" y="105826"/>
                  <a:pt x="6486" y="110551"/>
                  <a:pt x="12972" y="113385"/>
                </a:cubicBezTo>
                <a:cubicBezTo>
                  <a:pt x="25945" y="120000"/>
                  <a:pt x="45405" y="120000"/>
                  <a:pt x="58378" y="113385"/>
                </a:cubicBezTo>
                <a:cubicBezTo>
                  <a:pt x="64864" y="110551"/>
                  <a:pt x="68108" y="105826"/>
                  <a:pt x="68108" y="102047"/>
                </a:cubicBezTo>
                <a:cubicBezTo>
                  <a:pt x="68108" y="91653"/>
                  <a:pt x="68108" y="91653"/>
                  <a:pt x="68108" y="91653"/>
                </a:cubicBezTo>
                <a:cubicBezTo>
                  <a:pt x="68108" y="96377"/>
                  <a:pt x="64864" y="100157"/>
                  <a:pt x="58378" y="102992"/>
                </a:cubicBezTo>
                <a:lnTo>
                  <a:pt x="58378" y="74645"/>
                </a:lnTo>
                <a:cubicBezTo>
                  <a:pt x="45405" y="81259"/>
                  <a:pt x="25945" y="81259"/>
                  <a:pt x="12972" y="74645"/>
                </a:cubicBezTo>
                <a:cubicBezTo>
                  <a:pt x="6486" y="71811"/>
                  <a:pt x="3243" y="67086"/>
                  <a:pt x="3243" y="63307"/>
                </a:cubicBezTo>
                <a:cubicBezTo>
                  <a:pt x="3243" y="72755"/>
                  <a:pt x="3243" y="72755"/>
                  <a:pt x="3243" y="72755"/>
                </a:cubicBezTo>
                <a:cubicBezTo>
                  <a:pt x="3243" y="77480"/>
                  <a:pt x="6486" y="81259"/>
                  <a:pt x="12972" y="85039"/>
                </a:cubicBezTo>
                <a:cubicBezTo>
                  <a:pt x="25945" y="90708"/>
                  <a:pt x="45405" y="90708"/>
                  <a:pt x="58378" y="85039"/>
                </a:cubicBezTo>
                <a:cubicBezTo>
                  <a:pt x="64864" y="81259"/>
                  <a:pt x="68108" y="77480"/>
                  <a:pt x="68108" y="72755"/>
                </a:cubicBezTo>
                <a:cubicBezTo>
                  <a:pt x="68108" y="63307"/>
                  <a:pt x="68108" y="63307"/>
                  <a:pt x="68108" y="63307"/>
                </a:cubicBezTo>
                <a:cubicBezTo>
                  <a:pt x="68108" y="67086"/>
                  <a:pt x="64864" y="71811"/>
                  <a:pt x="58378" y="74645"/>
                </a:cubicBezTo>
                <a:lnTo>
                  <a:pt x="58378" y="88818"/>
                </a:lnTo>
                <a:cubicBezTo>
                  <a:pt x="45405" y="95433"/>
                  <a:pt x="25945" y="95433"/>
                  <a:pt x="12972" y="88818"/>
                </a:cubicBezTo>
                <a:cubicBezTo>
                  <a:pt x="6486" y="85984"/>
                  <a:pt x="3243" y="82204"/>
                  <a:pt x="3243" y="77480"/>
                </a:cubicBezTo>
                <a:cubicBezTo>
                  <a:pt x="3243" y="87874"/>
                  <a:pt x="3243" y="87874"/>
                  <a:pt x="3243" y="87874"/>
                </a:cubicBezTo>
                <a:cubicBezTo>
                  <a:pt x="3243" y="91653"/>
                  <a:pt x="6486" y="95433"/>
                  <a:pt x="12972" y="99212"/>
                </a:cubicBezTo>
                <a:cubicBezTo>
                  <a:pt x="25945" y="104881"/>
                  <a:pt x="45405" y="104881"/>
                  <a:pt x="58378" y="99212"/>
                </a:cubicBezTo>
                <a:cubicBezTo>
                  <a:pt x="64864" y="95433"/>
                  <a:pt x="68108" y="91653"/>
                  <a:pt x="68108" y="87874"/>
                </a:cubicBezTo>
                <a:cubicBezTo>
                  <a:pt x="68108" y="77480"/>
                  <a:pt x="68108" y="77480"/>
                  <a:pt x="68108" y="77480"/>
                </a:cubicBezTo>
                <a:cubicBezTo>
                  <a:pt x="68108" y="82204"/>
                  <a:pt x="64864" y="85984"/>
                  <a:pt x="58378" y="88818"/>
                </a:cubicBezTo>
                <a:lnTo>
                  <a:pt x="12972" y="68976"/>
                </a:lnTo>
                <a:cubicBezTo>
                  <a:pt x="25945" y="75590"/>
                  <a:pt x="45405" y="75590"/>
                  <a:pt x="58378" y="68976"/>
                </a:cubicBezTo>
                <a:cubicBezTo>
                  <a:pt x="71351" y="63307"/>
                  <a:pt x="71351" y="52913"/>
                  <a:pt x="58378" y="46299"/>
                </a:cubicBezTo>
                <a:cubicBezTo>
                  <a:pt x="45405" y="39685"/>
                  <a:pt x="25945" y="39685"/>
                  <a:pt x="12972" y="46299"/>
                </a:cubicBezTo>
                <a:cubicBezTo>
                  <a:pt x="0" y="52913"/>
                  <a:pt x="0" y="63307"/>
                  <a:pt x="12972" y="68976"/>
                </a:cubicBezTo>
                <a:lnTo>
                  <a:pt x="62702" y="29291"/>
                </a:lnTo>
                <a:cubicBezTo>
                  <a:pt x="74594" y="35905"/>
                  <a:pt x="95135" y="35905"/>
                  <a:pt x="108108" y="29291"/>
                </a:cubicBezTo>
                <a:cubicBezTo>
                  <a:pt x="120000" y="22677"/>
                  <a:pt x="120000" y="12283"/>
                  <a:pt x="108108" y="6614"/>
                </a:cubicBezTo>
                <a:cubicBezTo>
                  <a:pt x="95135" y="0"/>
                  <a:pt x="74594" y="0"/>
                  <a:pt x="62702" y="6614"/>
                </a:cubicBezTo>
                <a:cubicBezTo>
                  <a:pt x="49729" y="12283"/>
                  <a:pt x="49729" y="22677"/>
                  <a:pt x="62702" y="29291"/>
                </a:cubicBezTo>
                <a:lnTo>
                  <a:pt x="108108" y="77480"/>
                </a:lnTo>
                <a:cubicBezTo>
                  <a:pt x="98378" y="82204"/>
                  <a:pt x="84324" y="84094"/>
                  <a:pt x="72432" y="81259"/>
                </a:cubicBezTo>
                <a:cubicBezTo>
                  <a:pt x="72432" y="90708"/>
                  <a:pt x="72432" y="90708"/>
                  <a:pt x="72432" y="90708"/>
                </a:cubicBezTo>
                <a:cubicBezTo>
                  <a:pt x="84324" y="93543"/>
                  <a:pt x="98378" y="92598"/>
                  <a:pt x="108108" y="87874"/>
                </a:cubicBezTo>
                <a:cubicBezTo>
                  <a:pt x="113513" y="84094"/>
                  <a:pt x="116756" y="80314"/>
                  <a:pt x="116756" y="76535"/>
                </a:cubicBezTo>
                <a:cubicBezTo>
                  <a:pt x="116756" y="66141"/>
                  <a:pt x="116756" y="66141"/>
                  <a:pt x="116756" y="66141"/>
                </a:cubicBezTo>
                <a:cubicBezTo>
                  <a:pt x="116756" y="70866"/>
                  <a:pt x="113513" y="74645"/>
                  <a:pt x="108108" y="77480"/>
                </a:cubicBezTo>
                <a:lnTo>
                  <a:pt x="108108" y="49133"/>
                </a:lnTo>
                <a:cubicBezTo>
                  <a:pt x="98378" y="53858"/>
                  <a:pt x="84324" y="54803"/>
                  <a:pt x="72432" y="52913"/>
                </a:cubicBezTo>
                <a:cubicBezTo>
                  <a:pt x="72432" y="62362"/>
                  <a:pt x="72432" y="62362"/>
                  <a:pt x="72432" y="62362"/>
                </a:cubicBezTo>
                <a:cubicBezTo>
                  <a:pt x="84324" y="65196"/>
                  <a:pt x="98378" y="63307"/>
                  <a:pt x="108108" y="58582"/>
                </a:cubicBezTo>
                <a:cubicBezTo>
                  <a:pt x="113513" y="55748"/>
                  <a:pt x="116756" y="51968"/>
                  <a:pt x="116756" y="47244"/>
                </a:cubicBezTo>
                <a:cubicBezTo>
                  <a:pt x="116756" y="37795"/>
                  <a:pt x="116756" y="37795"/>
                  <a:pt x="116756" y="37795"/>
                </a:cubicBezTo>
                <a:cubicBezTo>
                  <a:pt x="116756" y="41574"/>
                  <a:pt x="113513" y="46299"/>
                  <a:pt x="108108" y="49133"/>
                </a:cubicBezTo>
                <a:lnTo>
                  <a:pt x="108108" y="34960"/>
                </a:lnTo>
                <a:cubicBezTo>
                  <a:pt x="95135" y="40629"/>
                  <a:pt x="74594" y="40629"/>
                  <a:pt x="62702" y="34960"/>
                </a:cubicBezTo>
                <a:cubicBezTo>
                  <a:pt x="56216" y="31181"/>
                  <a:pt x="52972" y="27401"/>
                  <a:pt x="52972" y="23622"/>
                </a:cubicBezTo>
                <a:cubicBezTo>
                  <a:pt x="52972" y="33070"/>
                  <a:pt x="52972" y="33070"/>
                  <a:pt x="52972" y="33070"/>
                </a:cubicBezTo>
                <a:cubicBezTo>
                  <a:pt x="52972" y="36850"/>
                  <a:pt x="56216" y="41574"/>
                  <a:pt x="62702" y="44409"/>
                </a:cubicBezTo>
                <a:cubicBezTo>
                  <a:pt x="74594" y="51023"/>
                  <a:pt x="95135" y="51023"/>
                  <a:pt x="108108" y="44409"/>
                </a:cubicBezTo>
                <a:cubicBezTo>
                  <a:pt x="113513" y="41574"/>
                  <a:pt x="116756" y="36850"/>
                  <a:pt x="116756" y="33070"/>
                </a:cubicBezTo>
                <a:cubicBezTo>
                  <a:pt x="116756" y="23622"/>
                  <a:pt x="116756" y="23622"/>
                  <a:pt x="116756" y="23622"/>
                </a:cubicBezTo>
                <a:cubicBezTo>
                  <a:pt x="116756" y="27401"/>
                  <a:pt x="113513" y="31181"/>
                  <a:pt x="108108" y="34960"/>
                </a:cubicBezTo>
                <a:lnTo>
                  <a:pt x="108108" y="63307"/>
                </a:lnTo>
                <a:cubicBezTo>
                  <a:pt x="98378" y="68031"/>
                  <a:pt x="84324" y="68976"/>
                  <a:pt x="72432" y="67086"/>
                </a:cubicBezTo>
                <a:cubicBezTo>
                  <a:pt x="72432" y="76535"/>
                  <a:pt x="72432" y="76535"/>
                  <a:pt x="72432" y="76535"/>
                </a:cubicBezTo>
                <a:cubicBezTo>
                  <a:pt x="84324" y="79370"/>
                  <a:pt x="98378" y="78425"/>
                  <a:pt x="108108" y="73700"/>
                </a:cubicBezTo>
                <a:cubicBezTo>
                  <a:pt x="113513" y="69921"/>
                  <a:pt x="116756" y="66141"/>
                  <a:pt x="116756" y="61417"/>
                </a:cubicBezTo>
                <a:cubicBezTo>
                  <a:pt x="116756" y="51968"/>
                  <a:pt x="116756" y="51968"/>
                  <a:pt x="116756" y="51968"/>
                </a:cubicBezTo>
                <a:cubicBezTo>
                  <a:pt x="116756" y="55748"/>
                  <a:pt x="113513" y="60472"/>
                  <a:pt x="108108" y="63307"/>
                </a:cubicBezTo>
                <a:lnTo>
                  <a:pt x="108108" y="91653"/>
                </a:lnTo>
                <a:cubicBezTo>
                  <a:pt x="98378" y="96377"/>
                  <a:pt x="84324" y="98267"/>
                  <a:pt x="72432" y="95433"/>
                </a:cubicBezTo>
                <a:cubicBezTo>
                  <a:pt x="72432" y="105826"/>
                  <a:pt x="72432" y="105826"/>
                  <a:pt x="72432" y="105826"/>
                </a:cubicBezTo>
                <a:cubicBezTo>
                  <a:pt x="84324" y="107716"/>
                  <a:pt x="98378" y="106771"/>
                  <a:pt x="108108" y="102047"/>
                </a:cubicBezTo>
                <a:cubicBezTo>
                  <a:pt x="113513" y="99212"/>
                  <a:pt x="116756" y="94488"/>
                  <a:pt x="116756" y="90708"/>
                </a:cubicBezTo>
                <a:cubicBezTo>
                  <a:pt x="116756" y="80314"/>
                  <a:pt x="116756" y="80314"/>
                  <a:pt x="116756" y="80314"/>
                </a:cubicBezTo>
                <a:cubicBezTo>
                  <a:pt x="116756" y="85039"/>
                  <a:pt x="113513" y="88818"/>
                  <a:pt x="108108" y="91653"/>
                </a:cubicBezTo>
              </a:path>
            </a:pathLst>
          </a:custGeom>
          <a:solidFill>
            <a:schemeClr val="accent1"/>
          </a:solidFill>
          <a:ln>
            <a:noFill/>
          </a:ln>
        </p:spPr>
        <p:style>
          <a:lnRef idx="0">
            <a:scrgbClr r="0" g="0" b="0"/>
          </a:lnRef>
          <a:fillRef idx="0">
            <a:scrgbClr r="0" g="0" b="0"/>
          </a:fillRef>
          <a:effectRef idx="0">
            <a:scrgbClr r="0" g="0" b="0"/>
          </a:effectRef>
          <a:fontRef idx="minor"/>
        </p:style>
        <p:txBody>
          <a:bodyPr/>
          <a:lstStyle/>
          <a:p>
            <a:endParaRPr lang="fr-TG"/>
          </a:p>
        </p:txBody>
      </p:sp>
      <p:sp>
        <p:nvSpPr>
          <p:cNvPr id="59" name="Shape 2251"/>
          <p:cNvSpPr txBox="1"/>
          <p:nvPr/>
        </p:nvSpPr>
        <p:spPr>
          <a:xfrm>
            <a:off x="3233688" y="2366025"/>
            <a:ext cx="6260815" cy="1057680"/>
          </a:xfrm>
          <a:prstGeom prst="rect">
            <a:avLst/>
          </a:prstGeom>
          <a:noFill/>
          <a:ln>
            <a:noFill/>
          </a:ln>
        </p:spPr>
        <p:txBody>
          <a:bodyPr wrap="square" lIns="0" tIns="0" rIns="0" bIns="0" anchor="t" anchorCtr="0">
            <a:noAutofit/>
          </a:bodyPr>
          <a:lstStyle/>
          <a:p>
            <a:pPr defTabSz="932863">
              <a:buClr>
                <a:srgbClr val="005E00"/>
              </a:buClr>
              <a:buSzPct val="122000"/>
            </a:pPr>
            <a:r>
              <a:rPr lang="fr-FR" sz="1204" dirty="0">
                <a:solidFill>
                  <a:srgbClr val="000000"/>
                </a:solidFill>
                <a:latin typeface="Arial"/>
              </a:rPr>
              <a:t>Le Projet est un projet prioritaire de la Feuille de route gouvernementale de 2020 qui vise à renforcer l’inclusion et l’harmonie sociales, en permettant à la population d’accéder à un logement décent et d’améliorer ainsi leur qualité de vie. Le projet est réalisé sur un site de 1177 hectares déjà sécurisé. L’ambition du gouvernement est de créer une nouvelle ville en aménageant un pôle urbain au nord-est de la ville de Lomé à environ 35 km.</a:t>
            </a:r>
          </a:p>
          <a:p>
            <a:pPr defTabSz="932863">
              <a:buClr>
                <a:srgbClr val="005E00"/>
              </a:buClr>
              <a:buSzPct val="122000"/>
            </a:pPr>
            <a:endParaRPr lang="fr-FR" sz="1837" dirty="0">
              <a:solidFill>
                <a:srgbClr val="000000"/>
              </a:solidFill>
            </a:endParaRPr>
          </a:p>
        </p:txBody>
      </p:sp>
      <p:sp>
        <p:nvSpPr>
          <p:cNvPr id="60" name="Shape 2253"/>
          <p:cNvSpPr txBox="1"/>
          <p:nvPr/>
        </p:nvSpPr>
        <p:spPr>
          <a:xfrm>
            <a:off x="3233688" y="3696858"/>
            <a:ext cx="6260815" cy="836857"/>
          </a:xfrm>
          <a:prstGeom prst="rect">
            <a:avLst/>
          </a:prstGeom>
          <a:noFill/>
          <a:ln>
            <a:noFill/>
          </a:ln>
        </p:spPr>
        <p:txBody>
          <a:bodyPr wrap="square" lIns="0" tIns="0" rIns="0" bIns="0" anchor="t" anchorCtr="0">
            <a:noAutofit/>
          </a:bodyPr>
          <a:lstStyle/>
          <a:p>
            <a:pPr marL="171450" lvl="1" indent="-171450">
              <a:spcAft>
                <a:spcPts val="306"/>
              </a:spcAft>
              <a:buClr>
                <a:srgbClr val="236800"/>
              </a:buClr>
              <a:buSzPct val="122500"/>
              <a:buFont typeface="Arial" panose="020B0604020202020204" pitchFamily="34" charset="0"/>
              <a:buChar char="•"/>
            </a:pPr>
            <a:r>
              <a:rPr lang="fr-FR" sz="1153" dirty="0"/>
              <a:t>56% des habitants de Lomé sont locataires et </a:t>
            </a:r>
            <a:r>
              <a:rPr lang="fr-FR" sz="1200" dirty="0"/>
              <a:t>le besoin annuel est de 37 000 logements/an</a:t>
            </a:r>
            <a:endParaRPr lang="fr-FR" sz="1153" dirty="0"/>
          </a:p>
          <a:p>
            <a:pPr marL="171450" lvl="1" indent="-171450">
              <a:spcAft>
                <a:spcPts val="306"/>
              </a:spcAft>
              <a:buClr>
                <a:srgbClr val="236800"/>
              </a:buClr>
              <a:buSzPct val="122500"/>
              <a:buFont typeface="Arial" panose="020B0604020202020204" pitchFamily="34" charset="0"/>
              <a:buChar char="•"/>
            </a:pPr>
            <a:r>
              <a:rPr lang="fr-FR" sz="1153" i="1" dirty="0"/>
              <a:t>Avec un TRI  global estimé à 20%, ce projet présente un ROI de plus de 200% sur 10 ans</a:t>
            </a:r>
          </a:p>
          <a:p>
            <a:pPr marL="171450" lvl="1" indent="-171450">
              <a:spcAft>
                <a:spcPts val="306"/>
              </a:spcAft>
              <a:buClr>
                <a:srgbClr val="236800"/>
              </a:buClr>
              <a:buSzPct val="122500"/>
              <a:buFont typeface="Arial" panose="020B0604020202020204" pitchFamily="34" charset="0"/>
              <a:buChar char="•"/>
            </a:pPr>
            <a:r>
              <a:rPr lang="fr-FR" sz="1153" i="1" dirty="0"/>
              <a:t>Sources de revenus : Vente de logements, location immobilière, revenus commerciaux (centres commerciaux, bureaux) </a:t>
            </a:r>
          </a:p>
          <a:p>
            <a:pPr marL="0" lvl="1">
              <a:spcAft>
                <a:spcPts val="306"/>
              </a:spcAft>
              <a:buClr>
                <a:srgbClr val="236800"/>
              </a:buClr>
              <a:buSzPct val="122500"/>
            </a:pPr>
            <a:r>
              <a:rPr lang="fr-FR" sz="1153" i="1" dirty="0"/>
              <a:t> </a:t>
            </a:r>
          </a:p>
        </p:txBody>
      </p:sp>
      <p:sp>
        <p:nvSpPr>
          <p:cNvPr id="61" name="Shape 2253"/>
          <p:cNvSpPr txBox="1"/>
          <p:nvPr/>
        </p:nvSpPr>
        <p:spPr>
          <a:xfrm>
            <a:off x="3233688" y="4817577"/>
            <a:ext cx="6260815" cy="548677"/>
          </a:xfrm>
          <a:prstGeom prst="rect">
            <a:avLst/>
          </a:prstGeom>
          <a:noFill/>
          <a:ln>
            <a:noFill/>
          </a:ln>
        </p:spPr>
        <p:txBody>
          <a:bodyPr wrap="square" lIns="0" tIns="0" rIns="0" bIns="0" numCol="1" anchor="t" anchorCtr="0">
            <a:noAutofit/>
          </a:bodyPr>
          <a:lstStyle/>
          <a:p>
            <a:pPr marL="171450" lvl="1" indent="-171450">
              <a:spcAft>
                <a:spcPts val="306"/>
              </a:spcAft>
              <a:buClr>
                <a:srgbClr val="236800"/>
              </a:buClr>
              <a:buSzPct val="122500"/>
              <a:buFont typeface="Arial" panose="020B0604020202020204" pitchFamily="34" charset="0"/>
              <a:buChar char="•"/>
            </a:pPr>
            <a:r>
              <a:rPr lang="fr-FR" sz="1153" dirty="0"/>
              <a:t>PPP (Partenariat Public-Privé) </a:t>
            </a:r>
          </a:p>
          <a:p>
            <a:pPr marL="171450" lvl="1" indent="-171450">
              <a:spcAft>
                <a:spcPts val="306"/>
              </a:spcAft>
              <a:buClr>
                <a:srgbClr val="236800"/>
              </a:buClr>
              <a:buSzPct val="122500"/>
              <a:buFont typeface="Arial" panose="020B0604020202020204" pitchFamily="34" charset="0"/>
              <a:buChar char="•"/>
            </a:pPr>
            <a:r>
              <a:rPr lang="fr-FR" sz="1153" dirty="0"/>
              <a:t>Concession d’aménagement </a:t>
            </a:r>
          </a:p>
        </p:txBody>
      </p:sp>
      <p:grpSp>
        <p:nvGrpSpPr>
          <p:cNvPr id="65" name="Shape 2300">
            <a:extLst>
              <a:ext uri="{FF2B5EF4-FFF2-40B4-BE49-F238E27FC236}">
                <a16:creationId xmlns:a16="http://schemas.microsoft.com/office/drawing/2014/main" id="{9E0B91E6-A723-4E00-B509-4FAD7302E64C}"/>
              </a:ext>
            </a:extLst>
          </p:cNvPr>
          <p:cNvGrpSpPr/>
          <p:nvPr/>
        </p:nvGrpSpPr>
        <p:grpSpPr>
          <a:xfrm>
            <a:off x="1588929" y="2499668"/>
            <a:ext cx="253724" cy="288562"/>
            <a:chOff x="1839913" y="5276850"/>
            <a:chExt cx="693736" cy="788987"/>
          </a:xfrm>
          <a:solidFill>
            <a:schemeClr val="accent1"/>
          </a:solidFill>
        </p:grpSpPr>
        <p:sp>
          <p:nvSpPr>
            <p:cNvPr id="68" name="Shape 2301">
              <a:extLst>
                <a:ext uri="{FF2B5EF4-FFF2-40B4-BE49-F238E27FC236}">
                  <a16:creationId xmlns:a16="http://schemas.microsoft.com/office/drawing/2014/main" id="{C02219D6-63E7-41FB-8C54-F48ED1141912}"/>
                </a:ext>
              </a:extLst>
            </p:cNvPr>
            <p:cNvSpPr/>
            <p:nvPr/>
          </p:nvSpPr>
          <p:spPr>
            <a:xfrm>
              <a:off x="1897063" y="5276850"/>
              <a:ext cx="166686" cy="192088"/>
            </a:xfrm>
            <a:custGeom>
              <a:avLst/>
              <a:gdLst/>
              <a:ahLst/>
              <a:cxnLst/>
              <a:rect l="0" t="0" r="0" b="0"/>
              <a:pathLst>
                <a:path w="120000" h="120000" extrusionOk="0">
                  <a:moveTo>
                    <a:pt x="60000" y="120000"/>
                  </a:moveTo>
                  <a:cubicBezTo>
                    <a:pt x="93818" y="119685"/>
                    <a:pt x="120000" y="85354"/>
                    <a:pt x="120000" y="55748"/>
                  </a:cubicBezTo>
                  <a:cubicBezTo>
                    <a:pt x="120000" y="25826"/>
                    <a:pt x="93090" y="629"/>
                    <a:pt x="60000" y="0"/>
                  </a:cubicBezTo>
                  <a:cubicBezTo>
                    <a:pt x="26909" y="629"/>
                    <a:pt x="0" y="26141"/>
                    <a:pt x="0" y="55748"/>
                  </a:cubicBezTo>
                  <a:cubicBezTo>
                    <a:pt x="0" y="85354"/>
                    <a:pt x="26545" y="119685"/>
                    <a:pt x="60000" y="120000"/>
                  </a:cubicBezTo>
                  <a:close/>
                </a:path>
              </a:pathLst>
            </a:custGeom>
            <a:grpFill/>
            <a:ln>
              <a:noFill/>
            </a:ln>
          </p:spPr>
          <p:txBody>
            <a:bodyPr wrap="square" lIns="91410" tIns="45704" rIns="91410" bIns="45704" anchor="t" anchorCtr="0">
              <a:noAutofit/>
            </a:bodyPr>
            <a:lstStyle/>
            <a:p>
              <a:pPr defTabSz="932863"/>
              <a:endParaRPr sz="1600" dirty="0">
                <a:solidFill>
                  <a:srgbClr val="000000"/>
                </a:solidFill>
                <a:latin typeface="Arial"/>
                <a:ea typeface="Arial"/>
                <a:cs typeface="Arial"/>
                <a:sym typeface="Arial"/>
              </a:endParaRPr>
            </a:p>
          </p:txBody>
        </p:sp>
        <p:sp>
          <p:nvSpPr>
            <p:cNvPr id="69" name="Shape 2302">
              <a:extLst>
                <a:ext uri="{FF2B5EF4-FFF2-40B4-BE49-F238E27FC236}">
                  <a16:creationId xmlns:a16="http://schemas.microsoft.com/office/drawing/2014/main" id="{2A18D865-3B1E-44B2-9B14-D94E676363A2}"/>
                </a:ext>
              </a:extLst>
            </p:cNvPr>
            <p:cNvSpPr/>
            <p:nvPr/>
          </p:nvSpPr>
          <p:spPr>
            <a:xfrm>
              <a:off x="1965325" y="5483225"/>
              <a:ext cx="30161" cy="19049"/>
            </a:xfrm>
            <a:custGeom>
              <a:avLst/>
              <a:gdLst/>
              <a:ahLst/>
              <a:cxnLst/>
              <a:rect l="0" t="0" r="0" b="0"/>
              <a:pathLst>
                <a:path w="120000" h="120000" extrusionOk="0">
                  <a:moveTo>
                    <a:pt x="104516" y="3157"/>
                  </a:moveTo>
                  <a:cubicBezTo>
                    <a:pt x="73548" y="0"/>
                    <a:pt x="44516" y="0"/>
                    <a:pt x="13548" y="3157"/>
                  </a:cubicBezTo>
                  <a:cubicBezTo>
                    <a:pt x="9677" y="3157"/>
                    <a:pt x="5806" y="6315"/>
                    <a:pt x="5806" y="12631"/>
                  </a:cubicBezTo>
                  <a:cubicBezTo>
                    <a:pt x="3870" y="18947"/>
                    <a:pt x="1935" y="25263"/>
                    <a:pt x="0" y="31578"/>
                  </a:cubicBezTo>
                  <a:cubicBezTo>
                    <a:pt x="0" y="34736"/>
                    <a:pt x="0" y="41052"/>
                    <a:pt x="0" y="44210"/>
                  </a:cubicBezTo>
                  <a:cubicBezTo>
                    <a:pt x="7741" y="69473"/>
                    <a:pt x="13548" y="91578"/>
                    <a:pt x="21290" y="113684"/>
                  </a:cubicBezTo>
                  <a:cubicBezTo>
                    <a:pt x="21290" y="120000"/>
                    <a:pt x="23225" y="120000"/>
                    <a:pt x="27096" y="120000"/>
                  </a:cubicBezTo>
                  <a:cubicBezTo>
                    <a:pt x="36774" y="120000"/>
                    <a:pt x="48387" y="120000"/>
                    <a:pt x="58064" y="120000"/>
                  </a:cubicBezTo>
                  <a:cubicBezTo>
                    <a:pt x="69677" y="120000"/>
                    <a:pt x="79354" y="120000"/>
                    <a:pt x="90967" y="120000"/>
                  </a:cubicBezTo>
                  <a:cubicBezTo>
                    <a:pt x="94838" y="120000"/>
                    <a:pt x="94838" y="120000"/>
                    <a:pt x="96774" y="113684"/>
                  </a:cubicBezTo>
                  <a:cubicBezTo>
                    <a:pt x="102580" y="97894"/>
                    <a:pt x="106451" y="78947"/>
                    <a:pt x="112258" y="63157"/>
                  </a:cubicBezTo>
                  <a:cubicBezTo>
                    <a:pt x="118064" y="47368"/>
                    <a:pt x="120000" y="31578"/>
                    <a:pt x="112258" y="12631"/>
                  </a:cubicBezTo>
                  <a:cubicBezTo>
                    <a:pt x="110322" y="6315"/>
                    <a:pt x="108387" y="3157"/>
                    <a:pt x="104516" y="3157"/>
                  </a:cubicBezTo>
                  <a:close/>
                </a:path>
              </a:pathLst>
            </a:custGeom>
            <a:grpFill/>
            <a:ln>
              <a:noFill/>
            </a:ln>
          </p:spPr>
          <p:txBody>
            <a:bodyPr wrap="square" lIns="91410" tIns="45704" rIns="91410" bIns="45704" anchor="t" anchorCtr="0">
              <a:noAutofit/>
            </a:bodyPr>
            <a:lstStyle/>
            <a:p>
              <a:pPr defTabSz="932863"/>
              <a:endParaRPr sz="1600" dirty="0">
                <a:solidFill>
                  <a:srgbClr val="000000"/>
                </a:solidFill>
                <a:latin typeface="Arial"/>
                <a:ea typeface="Arial"/>
                <a:cs typeface="Arial"/>
                <a:sym typeface="Arial"/>
              </a:endParaRPr>
            </a:p>
          </p:txBody>
        </p:sp>
        <p:sp>
          <p:nvSpPr>
            <p:cNvPr id="70" name="Shape 2303">
              <a:extLst>
                <a:ext uri="{FF2B5EF4-FFF2-40B4-BE49-F238E27FC236}">
                  <a16:creationId xmlns:a16="http://schemas.microsoft.com/office/drawing/2014/main" id="{84A25411-F685-4A8B-A5D8-6C9FBAADFBFB}"/>
                </a:ext>
              </a:extLst>
            </p:cNvPr>
            <p:cNvSpPr/>
            <p:nvPr/>
          </p:nvSpPr>
          <p:spPr>
            <a:xfrm>
              <a:off x="1839913" y="5483225"/>
              <a:ext cx="473075" cy="582612"/>
            </a:xfrm>
            <a:custGeom>
              <a:avLst/>
              <a:gdLst/>
              <a:ahLst/>
              <a:cxnLst/>
              <a:rect l="0" t="0" r="0" b="0"/>
              <a:pathLst>
                <a:path w="120000" h="120000" extrusionOk="0">
                  <a:moveTo>
                    <a:pt x="59235" y="14495"/>
                  </a:moveTo>
                  <a:cubicBezTo>
                    <a:pt x="111082" y="14495"/>
                    <a:pt x="111082" y="14495"/>
                    <a:pt x="111082" y="14495"/>
                  </a:cubicBezTo>
                  <a:cubicBezTo>
                    <a:pt x="116050" y="14495"/>
                    <a:pt x="120000" y="11182"/>
                    <a:pt x="120000" y="7247"/>
                  </a:cubicBezTo>
                  <a:cubicBezTo>
                    <a:pt x="120000" y="3313"/>
                    <a:pt x="116050" y="0"/>
                    <a:pt x="111082" y="0"/>
                  </a:cubicBezTo>
                  <a:cubicBezTo>
                    <a:pt x="58980" y="0"/>
                    <a:pt x="58980" y="0"/>
                    <a:pt x="58980" y="0"/>
                  </a:cubicBezTo>
                  <a:cubicBezTo>
                    <a:pt x="58980" y="0"/>
                    <a:pt x="58980" y="0"/>
                    <a:pt x="58980" y="0"/>
                  </a:cubicBezTo>
                  <a:cubicBezTo>
                    <a:pt x="47770" y="0"/>
                    <a:pt x="47770" y="0"/>
                    <a:pt x="47770" y="0"/>
                  </a:cubicBezTo>
                  <a:cubicBezTo>
                    <a:pt x="40000" y="12424"/>
                    <a:pt x="40000" y="12424"/>
                    <a:pt x="40000" y="12424"/>
                  </a:cubicBezTo>
                  <a:cubicBezTo>
                    <a:pt x="39617" y="11389"/>
                    <a:pt x="39363" y="10353"/>
                    <a:pt x="39108" y="9318"/>
                  </a:cubicBezTo>
                  <a:cubicBezTo>
                    <a:pt x="38726" y="7868"/>
                    <a:pt x="38343" y="6315"/>
                    <a:pt x="37834" y="4866"/>
                  </a:cubicBezTo>
                  <a:cubicBezTo>
                    <a:pt x="36433" y="4866"/>
                    <a:pt x="34904" y="4866"/>
                    <a:pt x="33503" y="4866"/>
                  </a:cubicBezTo>
                  <a:cubicBezTo>
                    <a:pt x="33248" y="4866"/>
                    <a:pt x="33248" y="4969"/>
                    <a:pt x="33248" y="5073"/>
                  </a:cubicBezTo>
                  <a:cubicBezTo>
                    <a:pt x="32611" y="7247"/>
                    <a:pt x="32101" y="9421"/>
                    <a:pt x="31464" y="11596"/>
                  </a:cubicBezTo>
                  <a:cubicBezTo>
                    <a:pt x="31464" y="11803"/>
                    <a:pt x="31337" y="12113"/>
                    <a:pt x="31337" y="12320"/>
                  </a:cubicBezTo>
                  <a:cubicBezTo>
                    <a:pt x="23439" y="0"/>
                    <a:pt x="23439" y="0"/>
                    <a:pt x="23439" y="0"/>
                  </a:cubicBezTo>
                  <a:cubicBezTo>
                    <a:pt x="12229" y="0"/>
                    <a:pt x="12229" y="0"/>
                    <a:pt x="12229" y="0"/>
                  </a:cubicBezTo>
                  <a:cubicBezTo>
                    <a:pt x="5477" y="0"/>
                    <a:pt x="0" y="4762"/>
                    <a:pt x="0" y="10560"/>
                  </a:cubicBezTo>
                  <a:cubicBezTo>
                    <a:pt x="0" y="50215"/>
                    <a:pt x="0" y="50215"/>
                    <a:pt x="0" y="50215"/>
                  </a:cubicBezTo>
                  <a:cubicBezTo>
                    <a:pt x="0" y="55703"/>
                    <a:pt x="4840" y="60155"/>
                    <a:pt x="11210" y="60569"/>
                  </a:cubicBezTo>
                  <a:cubicBezTo>
                    <a:pt x="12993" y="76617"/>
                    <a:pt x="14649" y="92769"/>
                    <a:pt x="16433" y="109128"/>
                  </a:cubicBezTo>
                  <a:cubicBezTo>
                    <a:pt x="17197" y="114823"/>
                    <a:pt x="21656" y="119689"/>
                    <a:pt x="26751" y="119896"/>
                  </a:cubicBezTo>
                  <a:cubicBezTo>
                    <a:pt x="32611" y="120000"/>
                    <a:pt x="38598" y="120000"/>
                    <a:pt x="44585" y="119896"/>
                  </a:cubicBezTo>
                  <a:cubicBezTo>
                    <a:pt x="49554" y="119689"/>
                    <a:pt x="54140" y="114823"/>
                    <a:pt x="54777" y="109128"/>
                  </a:cubicBezTo>
                  <a:cubicBezTo>
                    <a:pt x="56305" y="95461"/>
                    <a:pt x="57707" y="81898"/>
                    <a:pt x="59235" y="68438"/>
                  </a:cubicBezTo>
                  <a:cubicBezTo>
                    <a:pt x="59235" y="68438"/>
                    <a:pt x="59235" y="68438"/>
                    <a:pt x="59235" y="68438"/>
                  </a:cubicBezTo>
                  <a:lnTo>
                    <a:pt x="59235" y="14495"/>
                  </a:lnTo>
                  <a:close/>
                </a:path>
              </a:pathLst>
            </a:custGeom>
            <a:grpFill/>
            <a:ln>
              <a:noFill/>
            </a:ln>
          </p:spPr>
          <p:txBody>
            <a:bodyPr wrap="square" lIns="91410" tIns="45704" rIns="91410" bIns="45704" anchor="t" anchorCtr="0">
              <a:noAutofit/>
            </a:bodyPr>
            <a:lstStyle/>
            <a:p>
              <a:pPr defTabSz="932863"/>
              <a:endParaRPr sz="1600" dirty="0">
                <a:solidFill>
                  <a:srgbClr val="000000"/>
                </a:solidFill>
                <a:latin typeface="Arial"/>
                <a:ea typeface="Arial"/>
                <a:cs typeface="Arial"/>
                <a:sym typeface="Arial"/>
              </a:endParaRPr>
            </a:p>
          </p:txBody>
        </p:sp>
        <p:sp>
          <p:nvSpPr>
            <p:cNvPr id="71" name="Shape 2304">
              <a:extLst>
                <a:ext uri="{FF2B5EF4-FFF2-40B4-BE49-F238E27FC236}">
                  <a16:creationId xmlns:a16="http://schemas.microsoft.com/office/drawing/2014/main" id="{69D599DE-86A9-4E36-B0D7-CC58B19ED2E7}"/>
                </a:ext>
              </a:extLst>
            </p:cNvPr>
            <p:cNvSpPr/>
            <p:nvPr/>
          </p:nvSpPr>
          <p:spPr>
            <a:xfrm>
              <a:off x="2135188" y="5921375"/>
              <a:ext cx="282574" cy="144462"/>
            </a:xfrm>
            <a:custGeom>
              <a:avLst/>
              <a:gdLst/>
              <a:ahLst/>
              <a:cxnLst/>
              <a:rect l="0" t="0" r="0" b="0"/>
              <a:pathLst>
                <a:path w="120000" h="120000" extrusionOk="0">
                  <a:moveTo>
                    <a:pt x="72682" y="0"/>
                  </a:moveTo>
                  <a:cubicBezTo>
                    <a:pt x="47317" y="0"/>
                    <a:pt x="47317" y="0"/>
                    <a:pt x="47317" y="0"/>
                  </a:cubicBezTo>
                  <a:cubicBezTo>
                    <a:pt x="3623" y="88333"/>
                    <a:pt x="3623" y="88333"/>
                    <a:pt x="3623" y="88333"/>
                  </a:cubicBezTo>
                  <a:cubicBezTo>
                    <a:pt x="0" y="95416"/>
                    <a:pt x="0" y="107083"/>
                    <a:pt x="3623" y="114583"/>
                  </a:cubicBezTo>
                  <a:cubicBezTo>
                    <a:pt x="5541" y="117916"/>
                    <a:pt x="7886" y="120000"/>
                    <a:pt x="10017" y="120000"/>
                  </a:cubicBezTo>
                  <a:cubicBezTo>
                    <a:pt x="12362" y="120000"/>
                    <a:pt x="14706" y="117916"/>
                    <a:pt x="16625" y="114583"/>
                  </a:cubicBezTo>
                  <a:cubicBezTo>
                    <a:pt x="60106" y="26250"/>
                    <a:pt x="60106" y="26250"/>
                    <a:pt x="60106" y="26250"/>
                  </a:cubicBezTo>
                  <a:cubicBezTo>
                    <a:pt x="103587" y="114583"/>
                    <a:pt x="103587" y="114583"/>
                    <a:pt x="103587" y="114583"/>
                  </a:cubicBezTo>
                  <a:cubicBezTo>
                    <a:pt x="105293" y="117916"/>
                    <a:pt x="107637" y="120000"/>
                    <a:pt x="109982" y="120000"/>
                  </a:cubicBezTo>
                  <a:cubicBezTo>
                    <a:pt x="112326" y="120000"/>
                    <a:pt x="114671" y="117916"/>
                    <a:pt x="116376" y="114583"/>
                  </a:cubicBezTo>
                  <a:cubicBezTo>
                    <a:pt x="120000" y="107083"/>
                    <a:pt x="120000" y="95416"/>
                    <a:pt x="116376" y="88333"/>
                  </a:cubicBezTo>
                  <a:lnTo>
                    <a:pt x="72682" y="0"/>
                  </a:lnTo>
                  <a:close/>
                </a:path>
              </a:pathLst>
            </a:custGeom>
            <a:grpFill/>
            <a:ln>
              <a:noFill/>
            </a:ln>
          </p:spPr>
          <p:txBody>
            <a:bodyPr wrap="square" lIns="91410" tIns="45704" rIns="91410" bIns="45704" anchor="t" anchorCtr="0">
              <a:noAutofit/>
            </a:bodyPr>
            <a:lstStyle/>
            <a:p>
              <a:pPr defTabSz="932863"/>
              <a:endParaRPr sz="1600" dirty="0">
                <a:solidFill>
                  <a:srgbClr val="000000"/>
                </a:solidFill>
                <a:latin typeface="Arial"/>
                <a:ea typeface="Arial"/>
                <a:cs typeface="Arial"/>
                <a:sym typeface="Arial"/>
              </a:endParaRPr>
            </a:p>
          </p:txBody>
        </p:sp>
        <p:sp>
          <p:nvSpPr>
            <p:cNvPr id="72" name="Shape 2305">
              <a:extLst>
                <a:ext uri="{FF2B5EF4-FFF2-40B4-BE49-F238E27FC236}">
                  <a16:creationId xmlns:a16="http://schemas.microsoft.com/office/drawing/2014/main" id="{F4BAE191-290C-42F5-8531-556E328EC965}"/>
                </a:ext>
              </a:extLst>
            </p:cNvPr>
            <p:cNvSpPr/>
            <p:nvPr/>
          </p:nvSpPr>
          <p:spPr>
            <a:xfrm>
              <a:off x="2092325" y="5278437"/>
              <a:ext cx="441324" cy="614363"/>
            </a:xfrm>
            <a:custGeom>
              <a:avLst/>
              <a:gdLst/>
              <a:ahLst/>
              <a:cxnLst/>
              <a:rect l="0" t="0" r="0" b="0"/>
              <a:pathLst>
                <a:path w="120000" h="120000" extrusionOk="0">
                  <a:moveTo>
                    <a:pt x="103071" y="10622"/>
                  </a:moveTo>
                  <a:cubicBezTo>
                    <a:pt x="72491" y="10622"/>
                    <a:pt x="72491" y="10622"/>
                    <a:pt x="72491" y="10622"/>
                  </a:cubicBezTo>
                  <a:cubicBezTo>
                    <a:pt x="71262" y="4622"/>
                    <a:pt x="64163" y="0"/>
                    <a:pt x="55563" y="0"/>
                  </a:cubicBezTo>
                  <a:cubicBezTo>
                    <a:pt x="44232" y="0"/>
                    <a:pt x="44232" y="0"/>
                    <a:pt x="44232" y="0"/>
                  </a:cubicBezTo>
                  <a:cubicBezTo>
                    <a:pt x="35631" y="0"/>
                    <a:pt x="28532" y="4622"/>
                    <a:pt x="27440" y="10622"/>
                  </a:cubicBezTo>
                  <a:cubicBezTo>
                    <a:pt x="0" y="10622"/>
                    <a:pt x="0" y="10622"/>
                    <a:pt x="0" y="10622"/>
                  </a:cubicBezTo>
                  <a:cubicBezTo>
                    <a:pt x="682" y="12688"/>
                    <a:pt x="1228" y="14852"/>
                    <a:pt x="1228" y="17114"/>
                  </a:cubicBezTo>
                  <a:cubicBezTo>
                    <a:pt x="1228" y="17704"/>
                    <a:pt x="1092" y="18196"/>
                    <a:pt x="1092" y="18786"/>
                  </a:cubicBezTo>
                  <a:cubicBezTo>
                    <a:pt x="34402" y="18786"/>
                    <a:pt x="34402" y="18786"/>
                    <a:pt x="34402" y="18786"/>
                  </a:cubicBezTo>
                  <a:cubicBezTo>
                    <a:pt x="38907" y="18786"/>
                    <a:pt x="38907" y="18786"/>
                    <a:pt x="38907" y="18786"/>
                  </a:cubicBezTo>
                  <a:cubicBezTo>
                    <a:pt x="60887" y="18786"/>
                    <a:pt x="60887" y="18786"/>
                    <a:pt x="60887" y="18786"/>
                  </a:cubicBezTo>
                  <a:cubicBezTo>
                    <a:pt x="66894" y="18786"/>
                    <a:pt x="66894" y="18786"/>
                    <a:pt x="66894" y="18786"/>
                  </a:cubicBezTo>
                  <a:cubicBezTo>
                    <a:pt x="103071" y="18786"/>
                    <a:pt x="103071" y="18786"/>
                    <a:pt x="103071" y="18786"/>
                  </a:cubicBezTo>
                  <a:cubicBezTo>
                    <a:pt x="106211" y="18786"/>
                    <a:pt x="108668" y="20852"/>
                    <a:pt x="108668" y="23409"/>
                  </a:cubicBezTo>
                  <a:cubicBezTo>
                    <a:pt x="108668" y="107213"/>
                    <a:pt x="108668" y="107213"/>
                    <a:pt x="108668" y="107213"/>
                  </a:cubicBezTo>
                  <a:cubicBezTo>
                    <a:pt x="108668" y="109770"/>
                    <a:pt x="106211" y="111836"/>
                    <a:pt x="103071" y="111836"/>
                  </a:cubicBezTo>
                  <a:cubicBezTo>
                    <a:pt x="3139" y="111836"/>
                    <a:pt x="3139" y="111836"/>
                    <a:pt x="3139" y="111836"/>
                  </a:cubicBezTo>
                  <a:cubicBezTo>
                    <a:pt x="2866" y="114590"/>
                    <a:pt x="2457" y="117344"/>
                    <a:pt x="2184" y="120000"/>
                  </a:cubicBezTo>
                  <a:cubicBezTo>
                    <a:pt x="103071" y="120000"/>
                    <a:pt x="103071" y="120000"/>
                    <a:pt x="103071" y="120000"/>
                  </a:cubicBezTo>
                  <a:cubicBezTo>
                    <a:pt x="112491" y="120000"/>
                    <a:pt x="120000" y="114295"/>
                    <a:pt x="120000" y="107213"/>
                  </a:cubicBezTo>
                  <a:cubicBezTo>
                    <a:pt x="120000" y="23409"/>
                    <a:pt x="120000" y="23409"/>
                    <a:pt x="120000" y="23409"/>
                  </a:cubicBezTo>
                  <a:cubicBezTo>
                    <a:pt x="120000" y="16327"/>
                    <a:pt x="112491" y="10622"/>
                    <a:pt x="103071" y="10622"/>
                  </a:cubicBezTo>
                  <a:close/>
                </a:path>
              </a:pathLst>
            </a:custGeom>
            <a:grpFill/>
            <a:ln>
              <a:noFill/>
            </a:ln>
          </p:spPr>
          <p:txBody>
            <a:bodyPr wrap="square" lIns="91410" tIns="45704" rIns="91410" bIns="45704" anchor="t" anchorCtr="0">
              <a:noAutofit/>
            </a:bodyPr>
            <a:lstStyle/>
            <a:p>
              <a:pPr defTabSz="932863"/>
              <a:endParaRPr sz="1600" dirty="0">
                <a:solidFill>
                  <a:srgbClr val="000000"/>
                </a:solidFill>
                <a:latin typeface="Arial"/>
                <a:ea typeface="Arial"/>
                <a:cs typeface="Arial"/>
                <a:sym typeface="Arial"/>
              </a:endParaRPr>
            </a:p>
          </p:txBody>
        </p:sp>
      </p:grpSp>
      <p:pic>
        <p:nvPicPr>
          <p:cNvPr id="98" name="Picture 79" descr="A close up of a logo&#10;&#10;Description generated with very high confidence">
            <a:extLst>
              <a:ext uri="{FF2B5EF4-FFF2-40B4-BE49-F238E27FC236}">
                <a16:creationId xmlns:a16="http://schemas.microsoft.com/office/drawing/2014/main" id="{12B79ABC-661B-49DB-B7B5-8AF5464B40F6}"/>
              </a:ext>
            </a:extLst>
          </p:cNvPr>
          <p:cNvPicPr>
            <a:picLocks noChangeAspect="1"/>
          </p:cNvPicPr>
          <p:nvPr/>
        </p:nvPicPr>
        <p:blipFill rotWithShape="1">
          <a:blip r:embed="rId2" cstate="print">
            <a:duotone>
              <a:schemeClr val="accent1">
                <a:shade val="45000"/>
                <a:satMod val="135000"/>
              </a:schemeClr>
              <a:prstClr val="white"/>
            </a:duotone>
            <a:extLst>
              <a:ext uri="{28A0092B-C50C-407E-A947-70E740481C1C}">
                <a14:useLocalDpi xmlns:a14="http://schemas.microsoft.com/office/drawing/2010/main" val="0"/>
              </a:ext>
            </a:extLst>
          </a:blip>
          <a:srcRect l="7899" t="14124" r="8944" b="27484"/>
          <a:stretch/>
        </p:blipFill>
        <p:spPr>
          <a:xfrm>
            <a:off x="1553672" y="4832362"/>
            <a:ext cx="427501" cy="300190"/>
          </a:xfrm>
          <a:prstGeom prst="rect">
            <a:avLst/>
          </a:prstGeom>
        </p:spPr>
      </p:pic>
      <p:sp>
        <p:nvSpPr>
          <p:cNvPr id="40" name="Titre 23">
            <a:extLst>
              <a:ext uri="{FF2B5EF4-FFF2-40B4-BE49-F238E27FC236}">
                <a16:creationId xmlns:a16="http://schemas.microsoft.com/office/drawing/2014/main" id="{95BA5E4A-3BB6-497D-BCA5-51A37862FE12}"/>
              </a:ext>
            </a:extLst>
          </p:cNvPr>
          <p:cNvSpPr txBox="1">
            <a:spLocks/>
          </p:cNvSpPr>
          <p:nvPr/>
        </p:nvSpPr>
        <p:spPr>
          <a:xfrm>
            <a:off x="709493" y="166224"/>
            <a:ext cx="10343051" cy="693431"/>
          </a:xfrm>
          <a:prstGeom prst="rect">
            <a:avLst/>
          </a:prstGeom>
        </p:spPr>
        <p:txBody>
          <a:bodyPr/>
          <a:lstStyle>
            <a:lvl1pPr algn="l" defTabSz="895350" rtl="0" eaLnBrk="1" fontAlgn="base" hangingPunct="1">
              <a:spcBef>
                <a:spcPct val="0"/>
              </a:spcBef>
              <a:spcAft>
                <a:spcPct val="0"/>
              </a:spcAft>
              <a:tabLst>
                <a:tab pos="357188" algn="l"/>
              </a:tabLst>
              <a:defRPr sz="1900" b="1">
                <a:solidFill>
                  <a:schemeClr val="tx2"/>
                </a:solidFill>
                <a:latin typeface="+mj-lt"/>
                <a:ea typeface="+mj-ea"/>
                <a:cs typeface="+mj-cs"/>
              </a:defRPr>
            </a:lvl1pPr>
            <a:lvl2pPr algn="l" defTabSz="895350" rtl="0" eaLnBrk="1" fontAlgn="base" hangingPunct="1">
              <a:spcBef>
                <a:spcPct val="0"/>
              </a:spcBef>
              <a:spcAft>
                <a:spcPct val="0"/>
              </a:spcAft>
              <a:defRPr sz="1900" b="1">
                <a:solidFill>
                  <a:schemeClr val="tx2"/>
                </a:solidFill>
                <a:latin typeface="Arial" charset="0"/>
              </a:defRPr>
            </a:lvl2pPr>
            <a:lvl3pPr algn="l" defTabSz="895350" rtl="0" eaLnBrk="1" fontAlgn="base" hangingPunct="1">
              <a:spcBef>
                <a:spcPct val="0"/>
              </a:spcBef>
              <a:spcAft>
                <a:spcPct val="0"/>
              </a:spcAft>
              <a:defRPr sz="1900" b="1">
                <a:solidFill>
                  <a:schemeClr val="tx2"/>
                </a:solidFill>
                <a:latin typeface="Arial" charset="0"/>
              </a:defRPr>
            </a:lvl3pPr>
            <a:lvl4pPr algn="l" defTabSz="895350" rtl="0" eaLnBrk="1" fontAlgn="base" hangingPunct="1">
              <a:spcBef>
                <a:spcPct val="0"/>
              </a:spcBef>
              <a:spcAft>
                <a:spcPct val="0"/>
              </a:spcAft>
              <a:defRPr sz="1900" b="1">
                <a:solidFill>
                  <a:schemeClr val="tx2"/>
                </a:solidFill>
                <a:latin typeface="Arial" charset="0"/>
              </a:defRPr>
            </a:lvl4pPr>
            <a:lvl5pPr algn="l" defTabSz="895350" rtl="0" eaLnBrk="1" fontAlgn="base" hangingPunct="1">
              <a:spcBef>
                <a:spcPct val="0"/>
              </a:spcBef>
              <a:spcAft>
                <a:spcPct val="0"/>
              </a:spcAft>
              <a:defRPr sz="1900" b="1">
                <a:solidFill>
                  <a:schemeClr val="tx2"/>
                </a:solidFill>
                <a:latin typeface="Arial" charset="0"/>
              </a:defRPr>
            </a:lvl5pPr>
            <a:lvl6pPr marL="457200" algn="l" defTabSz="895350" rtl="0" eaLnBrk="1" fontAlgn="base" hangingPunct="1">
              <a:spcBef>
                <a:spcPct val="0"/>
              </a:spcBef>
              <a:spcAft>
                <a:spcPct val="0"/>
              </a:spcAft>
              <a:defRPr sz="1900" b="1">
                <a:solidFill>
                  <a:schemeClr val="tx2"/>
                </a:solidFill>
                <a:latin typeface="Arial" charset="0"/>
              </a:defRPr>
            </a:lvl6pPr>
            <a:lvl7pPr marL="914400" algn="l" defTabSz="895350" rtl="0" eaLnBrk="1" fontAlgn="base" hangingPunct="1">
              <a:spcBef>
                <a:spcPct val="0"/>
              </a:spcBef>
              <a:spcAft>
                <a:spcPct val="0"/>
              </a:spcAft>
              <a:defRPr sz="1900" b="1">
                <a:solidFill>
                  <a:schemeClr val="tx2"/>
                </a:solidFill>
                <a:latin typeface="Arial" charset="0"/>
              </a:defRPr>
            </a:lvl7pPr>
            <a:lvl8pPr marL="1371600" algn="l" defTabSz="895350" rtl="0" eaLnBrk="1" fontAlgn="base" hangingPunct="1">
              <a:spcBef>
                <a:spcPct val="0"/>
              </a:spcBef>
              <a:spcAft>
                <a:spcPct val="0"/>
              </a:spcAft>
              <a:defRPr sz="1900" b="1">
                <a:solidFill>
                  <a:schemeClr val="tx2"/>
                </a:solidFill>
                <a:latin typeface="Arial" charset="0"/>
              </a:defRPr>
            </a:lvl8pPr>
            <a:lvl9pPr marL="1828800" algn="l" defTabSz="895350" rtl="0" eaLnBrk="1" fontAlgn="base" hangingPunct="1">
              <a:spcBef>
                <a:spcPct val="0"/>
              </a:spcBef>
              <a:spcAft>
                <a:spcPct val="0"/>
              </a:spcAft>
              <a:defRPr sz="1900" b="1">
                <a:solidFill>
                  <a:schemeClr val="tx2"/>
                </a:solidFill>
                <a:latin typeface="Arial" charset="0"/>
              </a:defRPr>
            </a:lvl9pPr>
          </a:lstStyle>
          <a:p>
            <a:r>
              <a:rPr lang="fr-FR" sz="1939" kern="0" dirty="0">
                <a:solidFill>
                  <a:schemeClr val="accent1"/>
                </a:solidFill>
              </a:rPr>
              <a:t>Aménagement d’un pôle urbain de développement (création d’une ville nouvelle avec la construction de logements)</a:t>
            </a:r>
          </a:p>
        </p:txBody>
      </p:sp>
      <p:sp>
        <p:nvSpPr>
          <p:cNvPr id="39" name="Rectangle 38">
            <a:extLst>
              <a:ext uri="{FF2B5EF4-FFF2-40B4-BE49-F238E27FC236}">
                <a16:creationId xmlns:a16="http://schemas.microsoft.com/office/drawing/2014/main" id="{23FCC8E4-7155-4ECB-A517-2CC900A34664}"/>
              </a:ext>
            </a:extLst>
          </p:cNvPr>
          <p:cNvSpPr/>
          <p:nvPr/>
        </p:nvSpPr>
        <p:spPr>
          <a:xfrm>
            <a:off x="10910416" y="0"/>
            <a:ext cx="1281584" cy="437684"/>
          </a:xfrm>
          <a:prstGeom prst="rect">
            <a:avLst/>
          </a:prstGeom>
          <a:solidFill>
            <a:srgbClr val="005E00"/>
          </a:solidFill>
        </p:spPr>
        <p:txBody>
          <a:bodyPr wrap="square">
            <a:spAutoFit/>
          </a:bodyPr>
          <a:lstStyle/>
          <a:p>
            <a:pPr defTabSz="932863"/>
            <a:r>
              <a:rPr lang="fr-FR" sz="1122" b="1" dirty="0">
                <a:solidFill>
                  <a:srgbClr val="FFFFFF"/>
                </a:solidFill>
              </a:rPr>
              <a:t>FICHE PROJET</a:t>
            </a:r>
          </a:p>
          <a:p>
            <a:pPr algn="ctr" defTabSz="932863"/>
            <a:r>
              <a:rPr lang="fr-FR" sz="1122" b="1" dirty="0">
                <a:solidFill>
                  <a:srgbClr val="FFFFFF"/>
                </a:solidFill>
              </a:rPr>
              <a:t>MATU </a:t>
            </a:r>
            <a:endParaRPr lang="en-GB" sz="1122" dirty="0">
              <a:solidFill>
                <a:srgbClr val="FFFFFF"/>
              </a:solidFill>
            </a:endParaRPr>
          </a:p>
        </p:txBody>
      </p:sp>
      <p:pic>
        <p:nvPicPr>
          <p:cNvPr id="4" name="Graphic 3" descr="Star with solid fill">
            <a:extLst>
              <a:ext uri="{FF2B5EF4-FFF2-40B4-BE49-F238E27FC236}">
                <a16:creationId xmlns:a16="http://schemas.microsoft.com/office/drawing/2014/main" id="{0704C949-A515-6196-E154-476AC44B3703}"/>
              </a:ext>
            </a:extLst>
          </p:cNvPr>
          <p:cNvPicPr>
            <a:picLocks noChangeAspect="1"/>
          </p:cNvPicPr>
          <p:nvPr/>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67975" y="239920"/>
            <a:ext cx="319616" cy="319616"/>
          </a:xfrm>
          <a:prstGeom prst="rect">
            <a:avLst/>
          </a:prstGeom>
        </p:spPr>
      </p:pic>
      <p:pic>
        <p:nvPicPr>
          <p:cNvPr id="5" name="Graphic 4" descr="Star with solid fill">
            <a:extLst>
              <a:ext uri="{FF2B5EF4-FFF2-40B4-BE49-F238E27FC236}">
                <a16:creationId xmlns:a16="http://schemas.microsoft.com/office/drawing/2014/main" id="{B4226F5A-B809-499A-93A2-5EE4D3DEB25E}"/>
              </a:ext>
            </a:extLst>
          </p:cNvPr>
          <p:cNvPicPr>
            <a:picLocks noChangeAspect="1"/>
          </p:cNvPicPr>
          <p:nvPr/>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67975" y="6471223"/>
            <a:ext cx="319616" cy="319616"/>
          </a:xfrm>
          <a:prstGeom prst="rect">
            <a:avLst/>
          </a:prstGeom>
        </p:spPr>
      </p:pic>
      <p:sp>
        <p:nvSpPr>
          <p:cNvPr id="6" name="TextBox 5">
            <a:extLst>
              <a:ext uri="{FF2B5EF4-FFF2-40B4-BE49-F238E27FC236}">
                <a16:creationId xmlns:a16="http://schemas.microsoft.com/office/drawing/2014/main" id="{F66E0D47-ECBE-760F-EEA8-300558C4C710}"/>
              </a:ext>
            </a:extLst>
          </p:cNvPr>
          <p:cNvSpPr txBox="1"/>
          <p:nvPr/>
        </p:nvSpPr>
        <p:spPr>
          <a:xfrm>
            <a:off x="709494" y="6543040"/>
            <a:ext cx="4268906" cy="221491"/>
          </a:xfrm>
          <a:prstGeom prst="rect">
            <a:avLst/>
          </a:prstGeom>
          <a:ln w="6350">
            <a:noFill/>
            <a:miter lim="800000"/>
          </a:ln>
        </p:spPr>
        <p:txBody>
          <a:bodyPr vert="horz" wrap="square" lIns="0" tIns="0" rIns="0" bIns="0" rtlCol="0">
            <a:noAutofit/>
          </a:bodyPr>
          <a:lstStyle/>
          <a:p>
            <a:pPr algn="l">
              <a:spcBef>
                <a:spcPts val="300"/>
              </a:spcBef>
              <a:spcAft>
                <a:spcPts val="300"/>
              </a:spcAft>
              <a:buNone/>
            </a:pPr>
            <a:r>
              <a:rPr lang="fr-FR" sz="1050" dirty="0"/>
              <a:t>Projet phare</a:t>
            </a:r>
          </a:p>
        </p:txBody>
      </p:sp>
      <p:sp>
        <p:nvSpPr>
          <p:cNvPr id="7" name="CustomShape 3">
            <a:extLst>
              <a:ext uri="{FF2B5EF4-FFF2-40B4-BE49-F238E27FC236}">
                <a16:creationId xmlns:a16="http://schemas.microsoft.com/office/drawing/2014/main" id="{0AA333FE-025F-DDBF-5149-F10DAE38715C}"/>
              </a:ext>
            </a:extLst>
          </p:cNvPr>
          <p:cNvSpPr/>
          <p:nvPr/>
        </p:nvSpPr>
        <p:spPr>
          <a:xfrm>
            <a:off x="374214" y="5603816"/>
            <a:ext cx="1017605" cy="715702"/>
          </a:xfrm>
          <a:prstGeom prst="rect">
            <a:avLst/>
          </a:prstGeom>
          <a:solidFill>
            <a:srgbClr val="005E00"/>
          </a:solidFill>
          <a:ln>
            <a:noFill/>
          </a:ln>
        </p:spPr>
        <p:style>
          <a:lnRef idx="0">
            <a:scrgbClr r="0" g="0" b="0"/>
          </a:lnRef>
          <a:fillRef idx="0">
            <a:scrgbClr r="0" g="0" b="0"/>
          </a:fillRef>
          <a:effectRef idx="0">
            <a:scrgbClr r="0" g="0" b="0"/>
          </a:effectRef>
          <a:fontRef idx="minor"/>
        </p:style>
        <p:txBody>
          <a:bodyPr lIns="73087" tIns="73087" rIns="73087" bIns="73087" anchor="ctr"/>
          <a:lstStyle/>
          <a:p>
            <a:pPr algn="ctr" defTabSz="932863"/>
            <a:r>
              <a:rPr lang="fr-FR" sz="1204" b="1" dirty="0">
                <a:solidFill>
                  <a:srgbClr val="FFFFFF"/>
                </a:solidFill>
                <a:latin typeface="Arial"/>
              </a:rPr>
              <a:t>Maturité</a:t>
            </a:r>
            <a:endParaRPr sz="1204" b="1" dirty="0">
              <a:solidFill>
                <a:srgbClr val="FFFFFF"/>
              </a:solidFill>
              <a:latin typeface="Arial"/>
            </a:endParaRPr>
          </a:p>
        </p:txBody>
      </p:sp>
      <p:sp>
        <p:nvSpPr>
          <p:cNvPr id="8" name="CustomShape 17">
            <a:extLst>
              <a:ext uri="{FF2B5EF4-FFF2-40B4-BE49-F238E27FC236}">
                <a16:creationId xmlns:a16="http://schemas.microsoft.com/office/drawing/2014/main" id="{9F56C4CE-8132-DAB8-0F1E-68745485DB2B}"/>
              </a:ext>
            </a:extLst>
          </p:cNvPr>
          <p:cNvSpPr/>
          <p:nvPr/>
        </p:nvSpPr>
        <p:spPr>
          <a:xfrm>
            <a:off x="1635790" y="3576530"/>
            <a:ext cx="7812000" cy="0"/>
          </a:xfrm>
          <a:prstGeom prst="straightConnector1">
            <a:avLst/>
          </a:prstGeom>
          <a:noFill/>
          <a:ln w="12600">
            <a:solidFill>
              <a:schemeClr val="accent6"/>
            </a:solidFill>
            <a:custDash>
              <a:ds d="100000" sp="300000"/>
            </a:custDash>
            <a:round/>
          </a:ln>
        </p:spPr>
        <p:style>
          <a:lnRef idx="0">
            <a:scrgbClr r="0" g="0" b="0"/>
          </a:lnRef>
          <a:fillRef idx="0">
            <a:scrgbClr r="0" g="0" b="0"/>
          </a:fillRef>
          <a:effectRef idx="0">
            <a:scrgbClr r="0" g="0" b="0"/>
          </a:effectRef>
          <a:fontRef idx="minor"/>
        </p:style>
        <p:txBody>
          <a:bodyPr/>
          <a:lstStyle/>
          <a:p>
            <a:endParaRPr lang="fr-TG"/>
          </a:p>
        </p:txBody>
      </p:sp>
      <p:sp>
        <p:nvSpPr>
          <p:cNvPr id="9" name="CustomShape 17">
            <a:extLst>
              <a:ext uri="{FF2B5EF4-FFF2-40B4-BE49-F238E27FC236}">
                <a16:creationId xmlns:a16="http://schemas.microsoft.com/office/drawing/2014/main" id="{FCD1BD5D-B08C-6DC1-EA55-185C330D6AB4}"/>
              </a:ext>
            </a:extLst>
          </p:cNvPr>
          <p:cNvSpPr/>
          <p:nvPr/>
        </p:nvSpPr>
        <p:spPr>
          <a:xfrm>
            <a:off x="1635790" y="4554245"/>
            <a:ext cx="7812000" cy="0"/>
          </a:xfrm>
          <a:prstGeom prst="straightConnector1">
            <a:avLst/>
          </a:prstGeom>
          <a:noFill/>
          <a:ln w="12600">
            <a:solidFill>
              <a:schemeClr val="accent6"/>
            </a:solidFill>
            <a:custDash>
              <a:ds d="100000" sp="300000"/>
            </a:custDash>
            <a:round/>
          </a:ln>
        </p:spPr>
        <p:style>
          <a:lnRef idx="0">
            <a:scrgbClr r="0" g="0" b="0"/>
          </a:lnRef>
          <a:fillRef idx="0">
            <a:scrgbClr r="0" g="0" b="0"/>
          </a:fillRef>
          <a:effectRef idx="0">
            <a:scrgbClr r="0" g="0" b="0"/>
          </a:effectRef>
          <a:fontRef idx="minor"/>
        </p:style>
        <p:txBody>
          <a:bodyPr/>
          <a:lstStyle/>
          <a:p>
            <a:endParaRPr lang="fr-TG"/>
          </a:p>
        </p:txBody>
      </p:sp>
      <p:sp>
        <p:nvSpPr>
          <p:cNvPr id="10" name="CustomShape 21">
            <a:extLst>
              <a:ext uri="{FF2B5EF4-FFF2-40B4-BE49-F238E27FC236}">
                <a16:creationId xmlns:a16="http://schemas.microsoft.com/office/drawing/2014/main" id="{2E565EFC-F7E3-3C30-8DA7-04AF92B0020F}"/>
              </a:ext>
            </a:extLst>
          </p:cNvPr>
          <p:cNvSpPr/>
          <p:nvPr/>
        </p:nvSpPr>
        <p:spPr>
          <a:xfrm>
            <a:off x="1654163" y="5563035"/>
            <a:ext cx="7812000" cy="0"/>
          </a:xfrm>
          <a:prstGeom prst="straightConnector1">
            <a:avLst/>
          </a:prstGeom>
          <a:noFill/>
          <a:ln w="12600">
            <a:solidFill>
              <a:schemeClr val="accent6"/>
            </a:solidFill>
            <a:round/>
          </a:ln>
        </p:spPr>
        <p:style>
          <a:lnRef idx="0">
            <a:scrgbClr r="0" g="0" b="0"/>
          </a:lnRef>
          <a:fillRef idx="0">
            <a:scrgbClr r="0" g="0" b="0"/>
          </a:fillRef>
          <a:effectRef idx="0">
            <a:scrgbClr r="0" g="0" b="0"/>
          </a:effectRef>
          <a:fontRef idx="minor"/>
        </p:style>
        <p:txBody>
          <a:bodyPr/>
          <a:lstStyle/>
          <a:p>
            <a:endParaRPr lang="fr-TG"/>
          </a:p>
        </p:txBody>
      </p:sp>
      <p:cxnSp>
        <p:nvCxnSpPr>
          <p:cNvPr id="12" name="Straight Connector 11">
            <a:extLst>
              <a:ext uri="{FF2B5EF4-FFF2-40B4-BE49-F238E27FC236}">
                <a16:creationId xmlns:a16="http://schemas.microsoft.com/office/drawing/2014/main" id="{DCC491C9-98ED-8BE1-F2B2-8378254D0304}"/>
              </a:ext>
            </a:extLst>
          </p:cNvPr>
          <p:cNvCxnSpPr>
            <a:cxnSpLocks/>
          </p:cNvCxnSpPr>
          <p:nvPr/>
        </p:nvCxnSpPr>
        <p:spPr>
          <a:xfrm>
            <a:off x="1670794" y="5826367"/>
            <a:ext cx="7823709" cy="0"/>
          </a:xfrm>
          <a:prstGeom prst="line">
            <a:avLst/>
          </a:prstGeom>
          <a:ln w="3810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grpSp>
        <p:nvGrpSpPr>
          <p:cNvPr id="26" name="Group 25">
            <a:extLst>
              <a:ext uri="{FF2B5EF4-FFF2-40B4-BE49-F238E27FC236}">
                <a16:creationId xmlns:a16="http://schemas.microsoft.com/office/drawing/2014/main" id="{F18896BF-257C-B0D2-A791-0B1B9AE76338}"/>
              </a:ext>
            </a:extLst>
          </p:cNvPr>
          <p:cNvGrpSpPr/>
          <p:nvPr/>
        </p:nvGrpSpPr>
        <p:grpSpPr>
          <a:xfrm>
            <a:off x="2057351" y="5650861"/>
            <a:ext cx="351016" cy="351016"/>
            <a:chOff x="2186558" y="5919217"/>
            <a:chExt cx="351016" cy="351016"/>
          </a:xfrm>
        </p:grpSpPr>
        <p:sp>
          <p:nvSpPr>
            <p:cNvPr id="14" name="Oval 13">
              <a:extLst>
                <a:ext uri="{FF2B5EF4-FFF2-40B4-BE49-F238E27FC236}">
                  <a16:creationId xmlns:a16="http://schemas.microsoft.com/office/drawing/2014/main" id="{D4D2B855-6C43-82F6-5C3D-11D0BC59C986}"/>
                </a:ext>
              </a:extLst>
            </p:cNvPr>
            <p:cNvSpPr/>
            <p:nvPr/>
          </p:nvSpPr>
          <p:spPr>
            <a:xfrm>
              <a:off x="2186559" y="5919217"/>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fr-FR" sz="800" dirty="0" err="1">
                <a:solidFill>
                  <a:srgbClr val="236800"/>
                </a:solidFill>
              </a:endParaRPr>
            </a:p>
          </p:txBody>
        </p:sp>
        <p:sp>
          <p:nvSpPr>
            <p:cNvPr id="19" name="Graphic 17" descr="Badge Tick1 with solid fill">
              <a:extLst>
                <a:ext uri="{FF2B5EF4-FFF2-40B4-BE49-F238E27FC236}">
                  <a16:creationId xmlns:a16="http://schemas.microsoft.com/office/drawing/2014/main" id="{028A9F3C-82A1-B713-E221-BD4BA240BC89}"/>
                </a:ext>
              </a:extLst>
            </p:cNvPr>
            <p:cNvSpPr/>
            <p:nvPr/>
          </p:nvSpPr>
          <p:spPr>
            <a:xfrm>
              <a:off x="2186558" y="5919217"/>
              <a:ext cx="351016" cy="351016"/>
            </a:xfrm>
            <a:custGeom>
              <a:avLst/>
              <a:gdLst>
                <a:gd name="connsiteX0" fmla="*/ 175508 w 351016"/>
                <a:gd name="connsiteY0" fmla="*/ 0 h 351016"/>
                <a:gd name="connsiteX1" fmla="*/ 0 w 351016"/>
                <a:gd name="connsiteY1" fmla="*/ 175508 h 351016"/>
                <a:gd name="connsiteX2" fmla="*/ 175508 w 351016"/>
                <a:gd name="connsiteY2" fmla="*/ 351016 h 351016"/>
                <a:gd name="connsiteX3" fmla="*/ 351016 w 351016"/>
                <a:gd name="connsiteY3" fmla="*/ 175508 h 351016"/>
                <a:gd name="connsiteX4" fmla="*/ 351016 w 351016"/>
                <a:gd name="connsiteY4" fmla="*/ 175494 h 351016"/>
                <a:gd name="connsiteX5" fmla="*/ 175642 w 351016"/>
                <a:gd name="connsiteY5" fmla="*/ 0 h 351016"/>
                <a:gd name="connsiteX6" fmla="*/ 175508 w 351016"/>
                <a:gd name="connsiteY6" fmla="*/ 0 h 351016"/>
                <a:gd name="connsiteX7" fmla="*/ 218023 w 351016"/>
                <a:gd name="connsiteY7" fmla="*/ 183891 h 351016"/>
                <a:gd name="connsiteX8" fmla="*/ 140849 w 351016"/>
                <a:gd name="connsiteY8" fmla="*/ 261143 h 351016"/>
                <a:gd name="connsiteX9" fmla="*/ 74720 w 351016"/>
                <a:gd name="connsiteY9" fmla="*/ 195014 h 351016"/>
                <a:gd name="connsiteX10" fmla="*/ 96814 w 351016"/>
                <a:gd name="connsiteY10" fmla="*/ 172920 h 351016"/>
                <a:gd name="connsiteX11" fmla="*/ 140849 w 351016"/>
                <a:gd name="connsiteY11" fmla="*/ 216956 h 351016"/>
                <a:gd name="connsiteX12" fmla="*/ 204622 w 351016"/>
                <a:gd name="connsiteY12" fmla="*/ 152356 h 351016"/>
                <a:gd name="connsiteX13" fmla="*/ 259341 w 351016"/>
                <a:gd name="connsiteY13" fmla="*/ 98330 h 351016"/>
                <a:gd name="connsiteX14" fmla="*/ 261333 w 351016"/>
                <a:gd name="connsiteY14" fmla="*/ 96481 h 351016"/>
                <a:gd name="connsiteX15" fmla="*/ 263181 w 351016"/>
                <a:gd name="connsiteY15" fmla="*/ 94485 h 351016"/>
                <a:gd name="connsiteX16" fmla="*/ 285585 w 351016"/>
                <a:gd name="connsiteY16" fmla="*/ 116579 h 351016"/>
                <a:gd name="connsiteX17" fmla="*/ 218018 w 351016"/>
                <a:gd name="connsiteY17" fmla="*/ 183877 h 351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1016" h="351016">
                  <a:moveTo>
                    <a:pt x="175508" y="0"/>
                  </a:moveTo>
                  <a:cubicBezTo>
                    <a:pt x="78578" y="0"/>
                    <a:pt x="0" y="78578"/>
                    <a:pt x="0" y="175508"/>
                  </a:cubicBezTo>
                  <a:cubicBezTo>
                    <a:pt x="0" y="272438"/>
                    <a:pt x="78578" y="351016"/>
                    <a:pt x="175508" y="351016"/>
                  </a:cubicBezTo>
                  <a:cubicBezTo>
                    <a:pt x="272438" y="351016"/>
                    <a:pt x="351016" y="272438"/>
                    <a:pt x="351016" y="175508"/>
                  </a:cubicBezTo>
                  <a:cubicBezTo>
                    <a:pt x="351016" y="175503"/>
                    <a:pt x="351016" y="175499"/>
                    <a:pt x="351016" y="175494"/>
                  </a:cubicBezTo>
                  <a:cubicBezTo>
                    <a:pt x="351049" y="78605"/>
                    <a:pt x="272532" y="33"/>
                    <a:pt x="175642" y="0"/>
                  </a:cubicBezTo>
                  <a:cubicBezTo>
                    <a:pt x="175597" y="0"/>
                    <a:pt x="175553" y="0"/>
                    <a:pt x="175508" y="0"/>
                  </a:cubicBezTo>
                  <a:close/>
                  <a:moveTo>
                    <a:pt x="218023" y="183891"/>
                  </a:moveTo>
                  <a:cubicBezTo>
                    <a:pt x="192453" y="209415"/>
                    <a:pt x="166728" y="235166"/>
                    <a:pt x="140849" y="261143"/>
                  </a:cubicBezTo>
                  <a:cubicBezTo>
                    <a:pt x="118858" y="239048"/>
                    <a:pt x="96815" y="217005"/>
                    <a:pt x="74720" y="195014"/>
                  </a:cubicBezTo>
                  <a:lnTo>
                    <a:pt x="96814" y="172920"/>
                  </a:lnTo>
                  <a:lnTo>
                    <a:pt x="140849" y="216956"/>
                  </a:lnTo>
                  <a:cubicBezTo>
                    <a:pt x="162227" y="195270"/>
                    <a:pt x="183484" y="173737"/>
                    <a:pt x="204622" y="152356"/>
                  </a:cubicBezTo>
                  <a:cubicBezTo>
                    <a:pt x="225745" y="130978"/>
                    <a:pt x="237432" y="119504"/>
                    <a:pt x="259341" y="98330"/>
                  </a:cubicBezTo>
                  <a:cubicBezTo>
                    <a:pt x="259956" y="97715"/>
                    <a:pt x="260617" y="97105"/>
                    <a:pt x="261333" y="96481"/>
                  </a:cubicBezTo>
                  <a:cubicBezTo>
                    <a:pt x="262027" y="95892"/>
                    <a:pt x="262648" y="95222"/>
                    <a:pt x="263181" y="94485"/>
                  </a:cubicBezTo>
                  <a:lnTo>
                    <a:pt x="285585" y="116579"/>
                  </a:lnTo>
                  <a:cubicBezTo>
                    <a:pt x="259563" y="142457"/>
                    <a:pt x="243592" y="158354"/>
                    <a:pt x="218018" y="183877"/>
                  </a:cubicBezTo>
                  <a:close/>
                </a:path>
              </a:pathLst>
            </a:custGeom>
            <a:solidFill>
              <a:schemeClr val="accent1"/>
            </a:solidFill>
            <a:ln w="4564" cap="flat">
              <a:noFill/>
              <a:prstDash val="solid"/>
              <a:miter/>
            </a:ln>
          </p:spPr>
          <p:txBody>
            <a:bodyPr rtlCol="0" anchor="ctr"/>
            <a:lstStyle/>
            <a:p>
              <a:endParaRPr lang="fr-FR"/>
            </a:p>
          </p:txBody>
        </p:sp>
      </p:grpSp>
      <p:grpSp>
        <p:nvGrpSpPr>
          <p:cNvPr id="34" name="Group 33">
            <a:extLst>
              <a:ext uri="{FF2B5EF4-FFF2-40B4-BE49-F238E27FC236}">
                <a16:creationId xmlns:a16="http://schemas.microsoft.com/office/drawing/2014/main" id="{ECFD0F46-9755-CC1D-ED4F-CFF4A44756DE}"/>
              </a:ext>
            </a:extLst>
          </p:cNvPr>
          <p:cNvGrpSpPr/>
          <p:nvPr/>
        </p:nvGrpSpPr>
        <p:grpSpPr>
          <a:xfrm>
            <a:off x="4304859" y="5650860"/>
            <a:ext cx="351015" cy="351015"/>
            <a:chOff x="2730547" y="5911505"/>
            <a:chExt cx="351015" cy="351015"/>
          </a:xfrm>
        </p:grpSpPr>
        <p:sp>
          <p:nvSpPr>
            <p:cNvPr id="28" name="Oval 27">
              <a:extLst>
                <a:ext uri="{FF2B5EF4-FFF2-40B4-BE49-F238E27FC236}">
                  <a16:creationId xmlns:a16="http://schemas.microsoft.com/office/drawing/2014/main" id="{01010739-0B37-C31D-B6AC-26ADCD459682}"/>
                </a:ext>
              </a:extLst>
            </p:cNvPr>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fr-FR" sz="800" dirty="0" err="1">
                <a:solidFill>
                  <a:srgbClr val="236800"/>
                </a:solidFill>
              </a:endParaRPr>
            </a:p>
          </p:txBody>
        </p:sp>
        <p:sp>
          <p:nvSpPr>
            <p:cNvPr id="31" name="Graphic 15" descr="Badge Cross with solid fill">
              <a:extLst>
                <a:ext uri="{FF2B5EF4-FFF2-40B4-BE49-F238E27FC236}">
                  <a16:creationId xmlns:a16="http://schemas.microsoft.com/office/drawing/2014/main" id="{3D0D0534-95BF-18A7-225B-5054C53A57BF}"/>
                </a:ext>
              </a:extLst>
            </p:cNvPr>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endParaRPr lang="fr-FR"/>
            </a:p>
          </p:txBody>
        </p:sp>
      </p:grpSp>
      <p:grpSp>
        <p:nvGrpSpPr>
          <p:cNvPr id="45" name="Group 44">
            <a:extLst>
              <a:ext uri="{FF2B5EF4-FFF2-40B4-BE49-F238E27FC236}">
                <a16:creationId xmlns:a16="http://schemas.microsoft.com/office/drawing/2014/main" id="{3F8C2A74-B4F6-5885-4BF9-542468612A4E}"/>
              </a:ext>
            </a:extLst>
          </p:cNvPr>
          <p:cNvGrpSpPr/>
          <p:nvPr/>
        </p:nvGrpSpPr>
        <p:grpSpPr>
          <a:xfrm>
            <a:off x="6552366" y="5654541"/>
            <a:ext cx="351015" cy="351015"/>
            <a:chOff x="2730547" y="5911505"/>
            <a:chExt cx="351015" cy="351015"/>
          </a:xfrm>
        </p:grpSpPr>
        <p:sp>
          <p:nvSpPr>
            <p:cNvPr id="46" name="Oval 45">
              <a:extLst>
                <a:ext uri="{FF2B5EF4-FFF2-40B4-BE49-F238E27FC236}">
                  <a16:creationId xmlns:a16="http://schemas.microsoft.com/office/drawing/2014/main" id="{663B1EBB-CA0E-0D77-EA7F-92FDDC298815}"/>
                </a:ext>
              </a:extLst>
            </p:cNvPr>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fr-FR" sz="800" dirty="0" err="1">
                <a:solidFill>
                  <a:srgbClr val="236800"/>
                </a:solidFill>
              </a:endParaRPr>
            </a:p>
          </p:txBody>
        </p:sp>
        <p:sp>
          <p:nvSpPr>
            <p:cNvPr id="47" name="Graphic 15" descr="Badge Cross with solid fill">
              <a:extLst>
                <a:ext uri="{FF2B5EF4-FFF2-40B4-BE49-F238E27FC236}">
                  <a16:creationId xmlns:a16="http://schemas.microsoft.com/office/drawing/2014/main" id="{9A23B7A9-3E45-1275-270A-0E754A01F981}"/>
                </a:ext>
              </a:extLst>
            </p:cNvPr>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endParaRPr lang="fr-FR"/>
            </a:p>
          </p:txBody>
        </p:sp>
      </p:grpSp>
      <p:grpSp>
        <p:nvGrpSpPr>
          <p:cNvPr id="48" name="Group 47">
            <a:extLst>
              <a:ext uri="{FF2B5EF4-FFF2-40B4-BE49-F238E27FC236}">
                <a16:creationId xmlns:a16="http://schemas.microsoft.com/office/drawing/2014/main" id="{5BC5402D-992A-F57C-E0E9-BFE15BA3F50F}"/>
              </a:ext>
            </a:extLst>
          </p:cNvPr>
          <p:cNvGrpSpPr/>
          <p:nvPr/>
        </p:nvGrpSpPr>
        <p:grpSpPr>
          <a:xfrm>
            <a:off x="8799872" y="5646860"/>
            <a:ext cx="351015" cy="351015"/>
            <a:chOff x="2730547" y="5911505"/>
            <a:chExt cx="351015" cy="351015"/>
          </a:xfrm>
        </p:grpSpPr>
        <p:sp>
          <p:nvSpPr>
            <p:cNvPr id="49" name="Oval 48">
              <a:extLst>
                <a:ext uri="{FF2B5EF4-FFF2-40B4-BE49-F238E27FC236}">
                  <a16:creationId xmlns:a16="http://schemas.microsoft.com/office/drawing/2014/main" id="{C1AED6D0-A84A-CB00-03CD-73CB654932C9}"/>
                </a:ext>
              </a:extLst>
            </p:cNvPr>
            <p:cNvSpPr/>
            <p:nvPr/>
          </p:nvSpPr>
          <p:spPr>
            <a:xfrm>
              <a:off x="2730547" y="5911505"/>
              <a:ext cx="351015" cy="351015"/>
            </a:xfrm>
            <a:prstGeom prst="ellipse">
              <a:avLst/>
            </a:prstGeom>
            <a:solidFill>
              <a:schemeClr val="bg1"/>
            </a:solidFill>
            <a:ln w="571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fr-FR" sz="800" dirty="0" err="1">
                <a:solidFill>
                  <a:srgbClr val="236800"/>
                </a:solidFill>
              </a:endParaRPr>
            </a:p>
          </p:txBody>
        </p:sp>
        <p:sp>
          <p:nvSpPr>
            <p:cNvPr id="50" name="Graphic 15" descr="Badge Cross with solid fill">
              <a:extLst>
                <a:ext uri="{FF2B5EF4-FFF2-40B4-BE49-F238E27FC236}">
                  <a16:creationId xmlns:a16="http://schemas.microsoft.com/office/drawing/2014/main" id="{57265CD5-ADBC-769B-FD61-76393C6D15BC}"/>
                </a:ext>
              </a:extLst>
            </p:cNvPr>
            <p:cNvSpPr/>
            <p:nvPr/>
          </p:nvSpPr>
          <p:spPr>
            <a:xfrm>
              <a:off x="2730547" y="5911505"/>
              <a:ext cx="351015" cy="351015"/>
            </a:xfrm>
            <a:custGeom>
              <a:avLst/>
              <a:gdLst>
                <a:gd name="connsiteX0" fmla="*/ 138874 w 277741"/>
                <a:gd name="connsiteY0" fmla="*/ 0 h 277741"/>
                <a:gd name="connsiteX1" fmla="*/ 0 w 277741"/>
                <a:gd name="connsiteY1" fmla="*/ 138867 h 277741"/>
                <a:gd name="connsiteX2" fmla="*/ 138867 w 277741"/>
                <a:gd name="connsiteY2" fmla="*/ 277741 h 277741"/>
                <a:gd name="connsiteX3" fmla="*/ 277741 w 277741"/>
                <a:gd name="connsiteY3" fmla="*/ 138874 h 277741"/>
                <a:gd name="connsiteX4" fmla="*/ 277741 w 277741"/>
                <a:gd name="connsiteY4" fmla="*/ 138860 h 277741"/>
                <a:gd name="connsiteX5" fmla="*/ 138984 w 277741"/>
                <a:gd name="connsiteY5" fmla="*/ 0 h 277741"/>
                <a:gd name="connsiteX6" fmla="*/ 138874 w 277741"/>
                <a:gd name="connsiteY6" fmla="*/ 0 h 277741"/>
                <a:gd name="connsiteX7" fmla="*/ 200924 w 277741"/>
                <a:gd name="connsiteY7" fmla="*/ 183439 h 277741"/>
                <a:gd name="connsiteX8" fmla="*/ 183442 w 277741"/>
                <a:gd name="connsiteY8" fmla="*/ 200920 h 277741"/>
                <a:gd name="connsiteX9" fmla="*/ 138874 w 277741"/>
                <a:gd name="connsiteY9" fmla="*/ 156345 h 277741"/>
                <a:gd name="connsiteX10" fmla="*/ 94321 w 277741"/>
                <a:gd name="connsiteY10" fmla="*/ 200913 h 277741"/>
                <a:gd name="connsiteX11" fmla="*/ 76840 w 277741"/>
                <a:gd name="connsiteY11" fmla="*/ 183431 h 277741"/>
                <a:gd name="connsiteX12" fmla="*/ 121378 w 277741"/>
                <a:gd name="connsiteY12" fmla="*/ 138860 h 277741"/>
                <a:gd name="connsiteX13" fmla="*/ 76821 w 277741"/>
                <a:gd name="connsiteY13" fmla="*/ 94292 h 277741"/>
                <a:gd name="connsiteX14" fmla="*/ 94321 w 277741"/>
                <a:gd name="connsiteY14" fmla="*/ 76810 h 277741"/>
                <a:gd name="connsiteX15" fmla="*/ 138874 w 277741"/>
                <a:gd name="connsiteY15" fmla="*/ 121393 h 277741"/>
                <a:gd name="connsiteX16" fmla="*/ 183442 w 277741"/>
                <a:gd name="connsiteY16" fmla="*/ 76810 h 277741"/>
                <a:gd name="connsiteX17" fmla="*/ 200924 w 277741"/>
                <a:gd name="connsiteY17" fmla="*/ 94292 h 277741"/>
                <a:gd name="connsiteX18" fmla="*/ 156356 w 277741"/>
                <a:gd name="connsiteY18" fmla="*/ 138860 h 27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7741" h="277741">
                  <a:moveTo>
                    <a:pt x="138874" y="0"/>
                  </a:moveTo>
                  <a:cubicBezTo>
                    <a:pt x="62178" y="-2"/>
                    <a:pt x="2" y="62171"/>
                    <a:pt x="0" y="138867"/>
                  </a:cubicBezTo>
                  <a:cubicBezTo>
                    <a:pt x="-2" y="215563"/>
                    <a:pt x="62171" y="277739"/>
                    <a:pt x="138867" y="277741"/>
                  </a:cubicBezTo>
                  <a:cubicBezTo>
                    <a:pt x="215563" y="277743"/>
                    <a:pt x="277739" y="215571"/>
                    <a:pt x="277741" y="138874"/>
                  </a:cubicBezTo>
                  <a:cubicBezTo>
                    <a:pt x="277741" y="138870"/>
                    <a:pt x="277741" y="138865"/>
                    <a:pt x="277741" y="138860"/>
                  </a:cubicBezTo>
                  <a:cubicBezTo>
                    <a:pt x="277770" y="62198"/>
                    <a:pt x="215646" y="28"/>
                    <a:pt x="138984" y="0"/>
                  </a:cubicBezTo>
                  <a:cubicBezTo>
                    <a:pt x="138948" y="0"/>
                    <a:pt x="138911" y="0"/>
                    <a:pt x="138874" y="0"/>
                  </a:cubicBezTo>
                  <a:close/>
                  <a:moveTo>
                    <a:pt x="200924" y="183439"/>
                  </a:moveTo>
                  <a:lnTo>
                    <a:pt x="183442" y="200920"/>
                  </a:lnTo>
                  <a:lnTo>
                    <a:pt x="138874" y="156345"/>
                  </a:lnTo>
                  <a:lnTo>
                    <a:pt x="94321" y="200913"/>
                  </a:lnTo>
                  <a:lnTo>
                    <a:pt x="76840" y="183431"/>
                  </a:lnTo>
                  <a:lnTo>
                    <a:pt x="121378" y="138860"/>
                  </a:lnTo>
                  <a:lnTo>
                    <a:pt x="76821" y="94292"/>
                  </a:lnTo>
                  <a:lnTo>
                    <a:pt x="94321" y="76810"/>
                  </a:lnTo>
                  <a:lnTo>
                    <a:pt x="138874" y="121393"/>
                  </a:lnTo>
                  <a:lnTo>
                    <a:pt x="183442" y="76810"/>
                  </a:lnTo>
                  <a:lnTo>
                    <a:pt x="200924" y="94292"/>
                  </a:lnTo>
                  <a:lnTo>
                    <a:pt x="156356" y="138860"/>
                  </a:lnTo>
                  <a:close/>
                </a:path>
              </a:pathLst>
            </a:custGeom>
            <a:solidFill>
              <a:srgbClr val="7F7F7F"/>
            </a:solidFill>
            <a:ln w="3572" cap="flat">
              <a:noFill/>
              <a:prstDash val="solid"/>
              <a:miter/>
            </a:ln>
          </p:spPr>
          <p:txBody>
            <a:bodyPr rtlCol="0" anchor="ctr"/>
            <a:lstStyle/>
            <a:p>
              <a:endParaRPr lang="fr-FR"/>
            </a:p>
          </p:txBody>
        </p:sp>
      </p:grpSp>
      <p:sp>
        <p:nvSpPr>
          <p:cNvPr id="51" name="ZoneTexte 3">
            <a:extLst>
              <a:ext uri="{FF2B5EF4-FFF2-40B4-BE49-F238E27FC236}">
                <a16:creationId xmlns:a16="http://schemas.microsoft.com/office/drawing/2014/main" id="{01B8B82E-A097-612F-A59B-13DD289A39C9}"/>
              </a:ext>
            </a:extLst>
          </p:cNvPr>
          <p:cNvSpPr txBox="1"/>
          <p:nvPr/>
        </p:nvSpPr>
        <p:spPr>
          <a:xfrm>
            <a:off x="1586690" y="6236171"/>
            <a:ext cx="3280566" cy="261610"/>
          </a:xfrm>
          <a:prstGeom prst="rect">
            <a:avLst/>
          </a:prstGeom>
          <a:noFill/>
        </p:spPr>
        <p:txBody>
          <a:bodyPr wrap="square">
            <a:spAutoFit/>
          </a:bodyPr>
          <a:lstStyle/>
          <a:p>
            <a:r>
              <a:rPr lang="fr-FR" sz="1100" b="1" dirty="0">
                <a:solidFill>
                  <a:schemeClr val="accent3"/>
                </a:solidFill>
              </a:rPr>
              <a:t>*</a:t>
            </a:r>
            <a:endParaRPr lang="fr-FR" sz="1100" b="1" dirty="0"/>
          </a:p>
        </p:txBody>
      </p:sp>
      <p:grpSp>
        <p:nvGrpSpPr>
          <p:cNvPr id="52" name="Groupe 37">
            <a:extLst>
              <a:ext uri="{FF2B5EF4-FFF2-40B4-BE49-F238E27FC236}">
                <a16:creationId xmlns:a16="http://schemas.microsoft.com/office/drawing/2014/main" id="{C4A3D91E-1FC0-ECEE-5D79-CD9387C6BD3F}"/>
              </a:ext>
            </a:extLst>
          </p:cNvPr>
          <p:cNvGrpSpPr/>
          <p:nvPr/>
        </p:nvGrpSpPr>
        <p:grpSpPr>
          <a:xfrm>
            <a:off x="10198731" y="1609004"/>
            <a:ext cx="1444433" cy="4034402"/>
            <a:chOff x="3678872" y="1770697"/>
            <a:chExt cx="1139756" cy="3316602"/>
          </a:xfrm>
          <a:solidFill>
            <a:schemeClr val="accent5">
              <a:lumMod val="40000"/>
              <a:lumOff val="60000"/>
            </a:schemeClr>
          </a:solidFill>
        </p:grpSpPr>
        <p:sp>
          <p:nvSpPr>
            <p:cNvPr id="53" name="Freeform 225">
              <a:extLst>
                <a:ext uri="{FF2B5EF4-FFF2-40B4-BE49-F238E27FC236}">
                  <a16:creationId xmlns:a16="http://schemas.microsoft.com/office/drawing/2014/main" id="{11851010-460E-0843-414A-21AA9DD04170}"/>
                </a:ext>
              </a:extLst>
            </p:cNvPr>
            <p:cNvSpPr>
              <a:spLocks/>
            </p:cNvSpPr>
            <p:nvPr/>
          </p:nvSpPr>
          <p:spPr bwMode="gray">
            <a:xfrm>
              <a:off x="4173951" y="4552009"/>
              <a:ext cx="644677" cy="535290"/>
            </a:xfrm>
            <a:custGeom>
              <a:avLst/>
              <a:gdLst>
                <a:gd name="T0" fmla="*/ 84 w 999"/>
                <a:gd name="T1" fmla="*/ 320 h 743"/>
                <a:gd name="T2" fmla="*/ 141 w 999"/>
                <a:gd name="T3" fmla="*/ 244 h 743"/>
                <a:gd name="T4" fmla="*/ 161 w 999"/>
                <a:gd name="T5" fmla="*/ 179 h 743"/>
                <a:gd name="T6" fmla="*/ 308 w 999"/>
                <a:gd name="T7" fmla="*/ 90 h 743"/>
                <a:gd name="T8" fmla="*/ 365 w 999"/>
                <a:gd name="T9" fmla="*/ 96 h 743"/>
                <a:gd name="T10" fmla="*/ 391 w 999"/>
                <a:gd name="T11" fmla="*/ 115 h 743"/>
                <a:gd name="T12" fmla="*/ 423 w 999"/>
                <a:gd name="T13" fmla="*/ 141 h 743"/>
                <a:gd name="T14" fmla="*/ 481 w 999"/>
                <a:gd name="T15" fmla="*/ 173 h 743"/>
                <a:gd name="T16" fmla="*/ 590 w 999"/>
                <a:gd name="T17" fmla="*/ 115 h 743"/>
                <a:gd name="T18" fmla="*/ 660 w 999"/>
                <a:gd name="T19" fmla="*/ 96 h 743"/>
                <a:gd name="T20" fmla="*/ 711 w 999"/>
                <a:gd name="T21" fmla="*/ 58 h 743"/>
                <a:gd name="T22" fmla="*/ 756 w 999"/>
                <a:gd name="T23" fmla="*/ 32 h 743"/>
                <a:gd name="T24" fmla="*/ 788 w 999"/>
                <a:gd name="T25" fmla="*/ 0 h 743"/>
                <a:gd name="T26" fmla="*/ 814 w 999"/>
                <a:gd name="T27" fmla="*/ 26 h 743"/>
                <a:gd name="T28" fmla="*/ 814 w 999"/>
                <a:gd name="T29" fmla="*/ 77 h 743"/>
                <a:gd name="T30" fmla="*/ 807 w 999"/>
                <a:gd name="T31" fmla="*/ 109 h 743"/>
                <a:gd name="T32" fmla="*/ 820 w 999"/>
                <a:gd name="T33" fmla="*/ 141 h 743"/>
                <a:gd name="T34" fmla="*/ 833 w 999"/>
                <a:gd name="T35" fmla="*/ 173 h 743"/>
                <a:gd name="T36" fmla="*/ 801 w 999"/>
                <a:gd name="T37" fmla="*/ 179 h 743"/>
                <a:gd name="T38" fmla="*/ 795 w 999"/>
                <a:gd name="T39" fmla="*/ 218 h 743"/>
                <a:gd name="T40" fmla="*/ 814 w 999"/>
                <a:gd name="T41" fmla="*/ 237 h 743"/>
                <a:gd name="T42" fmla="*/ 814 w 999"/>
                <a:gd name="T43" fmla="*/ 256 h 743"/>
                <a:gd name="T44" fmla="*/ 827 w 999"/>
                <a:gd name="T45" fmla="*/ 295 h 743"/>
                <a:gd name="T46" fmla="*/ 859 w 999"/>
                <a:gd name="T47" fmla="*/ 314 h 743"/>
                <a:gd name="T48" fmla="*/ 871 w 999"/>
                <a:gd name="T49" fmla="*/ 327 h 743"/>
                <a:gd name="T50" fmla="*/ 897 w 999"/>
                <a:gd name="T51" fmla="*/ 346 h 743"/>
                <a:gd name="T52" fmla="*/ 897 w 999"/>
                <a:gd name="T53" fmla="*/ 372 h 743"/>
                <a:gd name="T54" fmla="*/ 916 w 999"/>
                <a:gd name="T55" fmla="*/ 391 h 743"/>
                <a:gd name="T56" fmla="*/ 929 w 999"/>
                <a:gd name="T57" fmla="*/ 410 h 743"/>
                <a:gd name="T58" fmla="*/ 955 w 999"/>
                <a:gd name="T59" fmla="*/ 429 h 743"/>
                <a:gd name="T60" fmla="*/ 974 w 999"/>
                <a:gd name="T61" fmla="*/ 455 h 743"/>
                <a:gd name="T62" fmla="*/ 967 w 999"/>
                <a:gd name="T63" fmla="*/ 474 h 743"/>
                <a:gd name="T64" fmla="*/ 974 w 999"/>
                <a:gd name="T65" fmla="*/ 493 h 743"/>
                <a:gd name="T66" fmla="*/ 974 w 999"/>
                <a:gd name="T67" fmla="*/ 525 h 743"/>
                <a:gd name="T68" fmla="*/ 987 w 999"/>
                <a:gd name="T69" fmla="*/ 551 h 743"/>
                <a:gd name="T70" fmla="*/ 999 w 999"/>
                <a:gd name="T71" fmla="*/ 576 h 743"/>
                <a:gd name="T72" fmla="*/ 974 w 999"/>
                <a:gd name="T73" fmla="*/ 583 h 743"/>
                <a:gd name="T74" fmla="*/ 948 w 999"/>
                <a:gd name="T75" fmla="*/ 596 h 743"/>
                <a:gd name="T76" fmla="*/ 910 w 999"/>
                <a:gd name="T77" fmla="*/ 608 h 743"/>
                <a:gd name="T78" fmla="*/ 865 w 999"/>
                <a:gd name="T79" fmla="*/ 615 h 743"/>
                <a:gd name="T80" fmla="*/ 833 w 999"/>
                <a:gd name="T81" fmla="*/ 634 h 743"/>
                <a:gd name="T82" fmla="*/ 782 w 999"/>
                <a:gd name="T83" fmla="*/ 647 h 743"/>
                <a:gd name="T84" fmla="*/ 737 w 999"/>
                <a:gd name="T85" fmla="*/ 653 h 743"/>
                <a:gd name="T86" fmla="*/ 686 w 999"/>
                <a:gd name="T87" fmla="*/ 666 h 743"/>
                <a:gd name="T88" fmla="*/ 634 w 999"/>
                <a:gd name="T89" fmla="*/ 679 h 743"/>
                <a:gd name="T90" fmla="*/ 583 w 999"/>
                <a:gd name="T91" fmla="*/ 692 h 743"/>
                <a:gd name="T92" fmla="*/ 545 w 999"/>
                <a:gd name="T93" fmla="*/ 704 h 743"/>
                <a:gd name="T94" fmla="*/ 526 w 999"/>
                <a:gd name="T95" fmla="*/ 711 h 743"/>
                <a:gd name="T96" fmla="*/ 506 w 999"/>
                <a:gd name="T97" fmla="*/ 724 h 743"/>
                <a:gd name="T98" fmla="*/ 468 w 999"/>
                <a:gd name="T99" fmla="*/ 736 h 743"/>
                <a:gd name="T100" fmla="*/ 359 w 999"/>
                <a:gd name="T101" fmla="*/ 692 h 743"/>
                <a:gd name="T102" fmla="*/ 308 w 999"/>
                <a:gd name="T103" fmla="*/ 640 h 743"/>
                <a:gd name="T104" fmla="*/ 269 w 999"/>
                <a:gd name="T105" fmla="*/ 583 h 743"/>
                <a:gd name="T106" fmla="*/ 154 w 999"/>
                <a:gd name="T107" fmla="*/ 525 h 743"/>
                <a:gd name="T108" fmla="*/ 71 w 999"/>
                <a:gd name="T109" fmla="*/ 474 h 743"/>
                <a:gd name="T110" fmla="*/ 33 w 999"/>
                <a:gd name="T111" fmla="*/ 442 h 743"/>
                <a:gd name="T112" fmla="*/ 7 w 999"/>
                <a:gd name="T113" fmla="*/ 391 h 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999" h="743">
                  <a:moveTo>
                    <a:pt x="0" y="359"/>
                  </a:moveTo>
                  <a:lnTo>
                    <a:pt x="7" y="352"/>
                  </a:lnTo>
                  <a:lnTo>
                    <a:pt x="20" y="352"/>
                  </a:lnTo>
                  <a:lnTo>
                    <a:pt x="39" y="346"/>
                  </a:lnTo>
                  <a:lnTo>
                    <a:pt x="52" y="346"/>
                  </a:lnTo>
                  <a:lnTo>
                    <a:pt x="65" y="340"/>
                  </a:lnTo>
                  <a:lnTo>
                    <a:pt x="71" y="333"/>
                  </a:lnTo>
                  <a:lnTo>
                    <a:pt x="84" y="320"/>
                  </a:lnTo>
                  <a:lnTo>
                    <a:pt x="90" y="314"/>
                  </a:lnTo>
                  <a:lnTo>
                    <a:pt x="103" y="301"/>
                  </a:lnTo>
                  <a:lnTo>
                    <a:pt x="109" y="295"/>
                  </a:lnTo>
                  <a:lnTo>
                    <a:pt x="122" y="276"/>
                  </a:lnTo>
                  <a:lnTo>
                    <a:pt x="129" y="269"/>
                  </a:lnTo>
                  <a:lnTo>
                    <a:pt x="135" y="263"/>
                  </a:lnTo>
                  <a:lnTo>
                    <a:pt x="141" y="256"/>
                  </a:lnTo>
                  <a:lnTo>
                    <a:pt x="141" y="244"/>
                  </a:lnTo>
                  <a:lnTo>
                    <a:pt x="148" y="237"/>
                  </a:lnTo>
                  <a:lnTo>
                    <a:pt x="148" y="231"/>
                  </a:lnTo>
                  <a:lnTo>
                    <a:pt x="154" y="231"/>
                  </a:lnTo>
                  <a:lnTo>
                    <a:pt x="161" y="211"/>
                  </a:lnTo>
                  <a:lnTo>
                    <a:pt x="161" y="205"/>
                  </a:lnTo>
                  <a:lnTo>
                    <a:pt x="161" y="199"/>
                  </a:lnTo>
                  <a:lnTo>
                    <a:pt x="161" y="192"/>
                  </a:lnTo>
                  <a:lnTo>
                    <a:pt x="161" y="179"/>
                  </a:lnTo>
                  <a:lnTo>
                    <a:pt x="167" y="167"/>
                  </a:lnTo>
                  <a:lnTo>
                    <a:pt x="161" y="154"/>
                  </a:lnTo>
                  <a:lnTo>
                    <a:pt x="161" y="141"/>
                  </a:lnTo>
                  <a:lnTo>
                    <a:pt x="161" y="122"/>
                  </a:lnTo>
                  <a:lnTo>
                    <a:pt x="161" y="83"/>
                  </a:lnTo>
                  <a:lnTo>
                    <a:pt x="212" y="83"/>
                  </a:lnTo>
                  <a:lnTo>
                    <a:pt x="263" y="90"/>
                  </a:lnTo>
                  <a:lnTo>
                    <a:pt x="308" y="90"/>
                  </a:lnTo>
                  <a:lnTo>
                    <a:pt x="321" y="90"/>
                  </a:lnTo>
                  <a:lnTo>
                    <a:pt x="327" y="90"/>
                  </a:lnTo>
                  <a:lnTo>
                    <a:pt x="333" y="90"/>
                  </a:lnTo>
                  <a:lnTo>
                    <a:pt x="340" y="90"/>
                  </a:lnTo>
                  <a:lnTo>
                    <a:pt x="346" y="90"/>
                  </a:lnTo>
                  <a:lnTo>
                    <a:pt x="359" y="90"/>
                  </a:lnTo>
                  <a:lnTo>
                    <a:pt x="365" y="90"/>
                  </a:lnTo>
                  <a:lnTo>
                    <a:pt x="365" y="96"/>
                  </a:lnTo>
                  <a:lnTo>
                    <a:pt x="359" y="96"/>
                  </a:lnTo>
                  <a:lnTo>
                    <a:pt x="359" y="103"/>
                  </a:lnTo>
                  <a:lnTo>
                    <a:pt x="365" y="103"/>
                  </a:lnTo>
                  <a:lnTo>
                    <a:pt x="372" y="103"/>
                  </a:lnTo>
                  <a:lnTo>
                    <a:pt x="378" y="109"/>
                  </a:lnTo>
                  <a:lnTo>
                    <a:pt x="385" y="109"/>
                  </a:lnTo>
                  <a:lnTo>
                    <a:pt x="385" y="115"/>
                  </a:lnTo>
                  <a:lnTo>
                    <a:pt x="391" y="115"/>
                  </a:lnTo>
                  <a:lnTo>
                    <a:pt x="398" y="115"/>
                  </a:lnTo>
                  <a:lnTo>
                    <a:pt x="398" y="122"/>
                  </a:lnTo>
                  <a:lnTo>
                    <a:pt x="404" y="122"/>
                  </a:lnTo>
                  <a:lnTo>
                    <a:pt x="410" y="122"/>
                  </a:lnTo>
                  <a:lnTo>
                    <a:pt x="410" y="128"/>
                  </a:lnTo>
                  <a:lnTo>
                    <a:pt x="417" y="135"/>
                  </a:lnTo>
                  <a:lnTo>
                    <a:pt x="423" y="135"/>
                  </a:lnTo>
                  <a:lnTo>
                    <a:pt x="423" y="141"/>
                  </a:lnTo>
                  <a:lnTo>
                    <a:pt x="430" y="141"/>
                  </a:lnTo>
                  <a:lnTo>
                    <a:pt x="436" y="141"/>
                  </a:lnTo>
                  <a:lnTo>
                    <a:pt x="442" y="147"/>
                  </a:lnTo>
                  <a:lnTo>
                    <a:pt x="449" y="154"/>
                  </a:lnTo>
                  <a:lnTo>
                    <a:pt x="455" y="160"/>
                  </a:lnTo>
                  <a:lnTo>
                    <a:pt x="462" y="167"/>
                  </a:lnTo>
                  <a:lnTo>
                    <a:pt x="468" y="173"/>
                  </a:lnTo>
                  <a:lnTo>
                    <a:pt x="481" y="173"/>
                  </a:lnTo>
                  <a:lnTo>
                    <a:pt x="494" y="167"/>
                  </a:lnTo>
                  <a:lnTo>
                    <a:pt x="506" y="160"/>
                  </a:lnTo>
                  <a:lnTo>
                    <a:pt x="519" y="147"/>
                  </a:lnTo>
                  <a:lnTo>
                    <a:pt x="538" y="135"/>
                  </a:lnTo>
                  <a:lnTo>
                    <a:pt x="545" y="128"/>
                  </a:lnTo>
                  <a:lnTo>
                    <a:pt x="564" y="122"/>
                  </a:lnTo>
                  <a:lnTo>
                    <a:pt x="577" y="115"/>
                  </a:lnTo>
                  <a:lnTo>
                    <a:pt x="590" y="115"/>
                  </a:lnTo>
                  <a:lnTo>
                    <a:pt x="596" y="109"/>
                  </a:lnTo>
                  <a:lnTo>
                    <a:pt x="609" y="109"/>
                  </a:lnTo>
                  <a:lnTo>
                    <a:pt x="622" y="103"/>
                  </a:lnTo>
                  <a:lnTo>
                    <a:pt x="628" y="103"/>
                  </a:lnTo>
                  <a:lnTo>
                    <a:pt x="634" y="103"/>
                  </a:lnTo>
                  <a:lnTo>
                    <a:pt x="641" y="96"/>
                  </a:lnTo>
                  <a:lnTo>
                    <a:pt x="654" y="96"/>
                  </a:lnTo>
                  <a:lnTo>
                    <a:pt x="660" y="96"/>
                  </a:lnTo>
                  <a:lnTo>
                    <a:pt x="666" y="90"/>
                  </a:lnTo>
                  <a:lnTo>
                    <a:pt x="673" y="90"/>
                  </a:lnTo>
                  <a:lnTo>
                    <a:pt x="686" y="83"/>
                  </a:lnTo>
                  <a:lnTo>
                    <a:pt x="692" y="77"/>
                  </a:lnTo>
                  <a:lnTo>
                    <a:pt x="698" y="71"/>
                  </a:lnTo>
                  <a:lnTo>
                    <a:pt x="705" y="71"/>
                  </a:lnTo>
                  <a:lnTo>
                    <a:pt x="711" y="64"/>
                  </a:lnTo>
                  <a:lnTo>
                    <a:pt x="711" y="58"/>
                  </a:lnTo>
                  <a:lnTo>
                    <a:pt x="718" y="51"/>
                  </a:lnTo>
                  <a:lnTo>
                    <a:pt x="724" y="51"/>
                  </a:lnTo>
                  <a:lnTo>
                    <a:pt x="730" y="45"/>
                  </a:lnTo>
                  <a:lnTo>
                    <a:pt x="737" y="45"/>
                  </a:lnTo>
                  <a:lnTo>
                    <a:pt x="743" y="45"/>
                  </a:lnTo>
                  <a:lnTo>
                    <a:pt x="743" y="39"/>
                  </a:lnTo>
                  <a:lnTo>
                    <a:pt x="750" y="39"/>
                  </a:lnTo>
                  <a:lnTo>
                    <a:pt x="756" y="32"/>
                  </a:lnTo>
                  <a:lnTo>
                    <a:pt x="756" y="26"/>
                  </a:lnTo>
                  <a:lnTo>
                    <a:pt x="756" y="19"/>
                  </a:lnTo>
                  <a:lnTo>
                    <a:pt x="763" y="13"/>
                  </a:lnTo>
                  <a:lnTo>
                    <a:pt x="763" y="7"/>
                  </a:lnTo>
                  <a:lnTo>
                    <a:pt x="769" y="0"/>
                  </a:lnTo>
                  <a:lnTo>
                    <a:pt x="775" y="0"/>
                  </a:lnTo>
                  <a:lnTo>
                    <a:pt x="782" y="0"/>
                  </a:lnTo>
                  <a:lnTo>
                    <a:pt x="788" y="0"/>
                  </a:lnTo>
                  <a:lnTo>
                    <a:pt x="795" y="7"/>
                  </a:lnTo>
                  <a:lnTo>
                    <a:pt x="795" y="13"/>
                  </a:lnTo>
                  <a:lnTo>
                    <a:pt x="801" y="13"/>
                  </a:lnTo>
                  <a:lnTo>
                    <a:pt x="807" y="13"/>
                  </a:lnTo>
                  <a:lnTo>
                    <a:pt x="807" y="19"/>
                  </a:lnTo>
                  <a:lnTo>
                    <a:pt x="814" y="13"/>
                  </a:lnTo>
                  <a:lnTo>
                    <a:pt x="814" y="19"/>
                  </a:lnTo>
                  <a:lnTo>
                    <a:pt x="814" y="26"/>
                  </a:lnTo>
                  <a:lnTo>
                    <a:pt x="814" y="32"/>
                  </a:lnTo>
                  <a:lnTo>
                    <a:pt x="814" y="39"/>
                  </a:lnTo>
                  <a:lnTo>
                    <a:pt x="820" y="39"/>
                  </a:lnTo>
                  <a:lnTo>
                    <a:pt x="814" y="45"/>
                  </a:lnTo>
                  <a:lnTo>
                    <a:pt x="807" y="45"/>
                  </a:lnTo>
                  <a:lnTo>
                    <a:pt x="807" y="51"/>
                  </a:lnTo>
                  <a:lnTo>
                    <a:pt x="814" y="64"/>
                  </a:lnTo>
                  <a:lnTo>
                    <a:pt x="814" y="77"/>
                  </a:lnTo>
                  <a:lnTo>
                    <a:pt x="807" y="83"/>
                  </a:lnTo>
                  <a:lnTo>
                    <a:pt x="814" y="90"/>
                  </a:lnTo>
                  <a:lnTo>
                    <a:pt x="820" y="90"/>
                  </a:lnTo>
                  <a:lnTo>
                    <a:pt x="820" y="96"/>
                  </a:lnTo>
                  <a:lnTo>
                    <a:pt x="814" y="96"/>
                  </a:lnTo>
                  <a:lnTo>
                    <a:pt x="814" y="103"/>
                  </a:lnTo>
                  <a:lnTo>
                    <a:pt x="807" y="103"/>
                  </a:lnTo>
                  <a:lnTo>
                    <a:pt x="807" y="109"/>
                  </a:lnTo>
                  <a:lnTo>
                    <a:pt x="807" y="115"/>
                  </a:lnTo>
                  <a:lnTo>
                    <a:pt x="814" y="115"/>
                  </a:lnTo>
                  <a:lnTo>
                    <a:pt x="820" y="115"/>
                  </a:lnTo>
                  <a:lnTo>
                    <a:pt x="820" y="122"/>
                  </a:lnTo>
                  <a:lnTo>
                    <a:pt x="827" y="128"/>
                  </a:lnTo>
                  <a:lnTo>
                    <a:pt x="820" y="128"/>
                  </a:lnTo>
                  <a:lnTo>
                    <a:pt x="820" y="135"/>
                  </a:lnTo>
                  <a:lnTo>
                    <a:pt x="820" y="141"/>
                  </a:lnTo>
                  <a:lnTo>
                    <a:pt x="820" y="147"/>
                  </a:lnTo>
                  <a:lnTo>
                    <a:pt x="827" y="147"/>
                  </a:lnTo>
                  <a:lnTo>
                    <a:pt x="833" y="147"/>
                  </a:lnTo>
                  <a:lnTo>
                    <a:pt x="827" y="154"/>
                  </a:lnTo>
                  <a:lnTo>
                    <a:pt x="827" y="160"/>
                  </a:lnTo>
                  <a:lnTo>
                    <a:pt x="833" y="160"/>
                  </a:lnTo>
                  <a:lnTo>
                    <a:pt x="833" y="167"/>
                  </a:lnTo>
                  <a:lnTo>
                    <a:pt x="833" y="173"/>
                  </a:lnTo>
                  <a:lnTo>
                    <a:pt x="827" y="173"/>
                  </a:lnTo>
                  <a:lnTo>
                    <a:pt x="820" y="173"/>
                  </a:lnTo>
                  <a:lnTo>
                    <a:pt x="814" y="173"/>
                  </a:lnTo>
                  <a:lnTo>
                    <a:pt x="814" y="179"/>
                  </a:lnTo>
                  <a:lnTo>
                    <a:pt x="807" y="179"/>
                  </a:lnTo>
                  <a:lnTo>
                    <a:pt x="807" y="186"/>
                  </a:lnTo>
                  <a:lnTo>
                    <a:pt x="807" y="179"/>
                  </a:lnTo>
                  <a:lnTo>
                    <a:pt x="801" y="179"/>
                  </a:lnTo>
                  <a:lnTo>
                    <a:pt x="801" y="186"/>
                  </a:lnTo>
                  <a:lnTo>
                    <a:pt x="801" y="192"/>
                  </a:lnTo>
                  <a:lnTo>
                    <a:pt x="801" y="199"/>
                  </a:lnTo>
                  <a:lnTo>
                    <a:pt x="801" y="205"/>
                  </a:lnTo>
                  <a:lnTo>
                    <a:pt x="795" y="211"/>
                  </a:lnTo>
                  <a:lnTo>
                    <a:pt x="788" y="211"/>
                  </a:lnTo>
                  <a:lnTo>
                    <a:pt x="788" y="218"/>
                  </a:lnTo>
                  <a:lnTo>
                    <a:pt x="795" y="218"/>
                  </a:lnTo>
                  <a:lnTo>
                    <a:pt x="801" y="218"/>
                  </a:lnTo>
                  <a:lnTo>
                    <a:pt x="801" y="224"/>
                  </a:lnTo>
                  <a:lnTo>
                    <a:pt x="801" y="231"/>
                  </a:lnTo>
                  <a:lnTo>
                    <a:pt x="801" y="224"/>
                  </a:lnTo>
                  <a:lnTo>
                    <a:pt x="807" y="224"/>
                  </a:lnTo>
                  <a:lnTo>
                    <a:pt x="807" y="231"/>
                  </a:lnTo>
                  <a:lnTo>
                    <a:pt x="814" y="231"/>
                  </a:lnTo>
                  <a:lnTo>
                    <a:pt x="814" y="237"/>
                  </a:lnTo>
                  <a:lnTo>
                    <a:pt x="820" y="237"/>
                  </a:lnTo>
                  <a:lnTo>
                    <a:pt x="820" y="244"/>
                  </a:lnTo>
                  <a:lnTo>
                    <a:pt x="814" y="244"/>
                  </a:lnTo>
                  <a:lnTo>
                    <a:pt x="814" y="250"/>
                  </a:lnTo>
                  <a:lnTo>
                    <a:pt x="820" y="250"/>
                  </a:lnTo>
                  <a:lnTo>
                    <a:pt x="827" y="250"/>
                  </a:lnTo>
                  <a:lnTo>
                    <a:pt x="820" y="256"/>
                  </a:lnTo>
                  <a:lnTo>
                    <a:pt x="814" y="256"/>
                  </a:lnTo>
                  <a:lnTo>
                    <a:pt x="814" y="263"/>
                  </a:lnTo>
                  <a:lnTo>
                    <a:pt x="814" y="269"/>
                  </a:lnTo>
                  <a:lnTo>
                    <a:pt x="814" y="276"/>
                  </a:lnTo>
                  <a:lnTo>
                    <a:pt x="820" y="276"/>
                  </a:lnTo>
                  <a:lnTo>
                    <a:pt x="820" y="282"/>
                  </a:lnTo>
                  <a:lnTo>
                    <a:pt x="820" y="288"/>
                  </a:lnTo>
                  <a:lnTo>
                    <a:pt x="827" y="288"/>
                  </a:lnTo>
                  <a:lnTo>
                    <a:pt x="827" y="295"/>
                  </a:lnTo>
                  <a:lnTo>
                    <a:pt x="833" y="295"/>
                  </a:lnTo>
                  <a:lnTo>
                    <a:pt x="839" y="295"/>
                  </a:lnTo>
                  <a:lnTo>
                    <a:pt x="846" y="295"/>
                  </a:lnTo>
                  <a:lnTo>
                    <a:pt x="846" y="301"/>
                  </a:lnTo>
                  <a:lnTo>
                    <a:pt x="846" y="308"/>
                  </a:lnTo>
                  <a:lnTo>
                    <a:pt x="852" y="308"/>
                  </a:lnTo>
                  <a:lnTo>
                    <a:pt x="852" y="314"/>
                  </a:lnTo>
                  <a:lnTo>
                    <a:pt x="859" y="314"/>
                  </a:lnTo>
                  <a:lnTo>
                    <a:pt x="859" y="320"/>
                  </a:lnTo>
                  <a:lnTo>
                    <a:pt x="865" y="320"/>
                  </a:lnTo>
                  <a:lnTo>
                    <a:pt x="865" y="314"/>
                  </a:lnTo>
                  <a:lnTo>
                    <a:pt x="871" y="314"/>
                  </a:lnTo>
                  <a:lnTo>
                    <a:pt x="871" y="320"/>
                  </a:lnTo>
                  <a:lnTo>
                    <a:pt x="865" y="320"/>
                  </a:lnTo>
                  <a:lnTo>
                    <a:pt x="865" y="327"/>
                  </a:lnTo>
                  <a:lnTo>
                    <a:pt x="871" y="327"/>
                  </a:lnTo>
                  <a:lnTo>
                    <a:pt x="871" y="333"/>
                  </a:lnTo>
                  <a:lnTo>
                    <a:pt x="871" y="340"/>
                  </a:lnTo>
                  <a:lnTo>
                    <a:pt x="878" y="340"/>
                  </a:lnTo>
                  <a:lnTo>
                    <a:pt x="878" y="333"/>
                  </a:lnTo>
                  <a:lnTo>
                    <a:pt x="884" y="333"/>
                  </a:lnTo>
                  <a:lnTo>
                    <a:pt x="891" y="340"/>
                  </a:lnTo>
                  <a:lnTo>
                    <a:pt x="897" y="340"/>
                  </a:lnTo>
                  <a:lnTo>
                    <a:pt x="897" y="346"/>
                  </a:lnTo>
                  <a:lnTo>
                    <a:pt x="897" y="352"/>
                  </a:lnTo>
                  <a:lnTo>
                    <a:pt x="903" y="352"/>
                  </a:lnTo>
                  <a:lnTo>
                    <a:pt x="903" y="359"/>
                  </a:lnTo>
                  <a:lnTo>
                    <a:pt x="903" y="365"/>
                  </a:lnTo>
                  <a:lnTo>
                    <a:pt x="903" y="372"/>
                  </a:lnTo>
                  <a:lnTo>
                    <a:pt x="903" y="378"/>
                  </a:lnTo>
                  <a:lnTo>
                    <a:pt x="897" y="378"/>
                  </a:lnTo>
                  <a:lnTo>
                    <a:pt x="897" y="372"/>
                  </a:lnTo>
                  <a:lnTo>
                    <a:pt x="897" y="378"/>
                  </a:lnTo>
                  <a:lnTo>
                    <a:pt x="897" y="384"/>
                  </a:lnTo>
                  <a:lnTo>
                    <a:pt x="903" y="384"/>
                  </a:lnTo>
                  <a:lnTo>
                    <a:pt x="903" y="391"/>
                  </a:lnTo>
                  <a:lnTo>
                    <a:pt x="910" y="391"/>
                  </a:lnTo>
                  <a:lnTo>
                    <a:pt x="910" y="384"/>
                  </a:lnTo>
                  <a:lnTo>
                    <a:pt x="916" y="384"/>
                  </a:lnTo>
                  <a:lnTo>
                    <a:pt x="916" y="391"/>
                  </a:lnTo>
                  <a:lnTo>
                    <a:pt x="916" y="397"/>
                  </a:lnTo>
                  <a:lnTo>
                    <a:pt x="923" y="397"/>
                  </a:lnTo>
                  <a:lnTo>
                    <a:pt x="929" y="397"/>
                  </a:lnTo>
                  <a:lnTo>
                    <a:pt x="929" y="404"/>
                  </a:lnTo>
                  <a:lnTo>
                    <a:pt x="929" y="397"/>
                  </a:lnTo>
                  <a:lnTo>
                    <a:pt x="935" y="397"/>
                  </a:lnTo>
                  <a:lnTo>
                    <a:pt x="935" y="404"/>
                  </a:lnTo>
                  <a:lnTo>
                    <a:pt x="929" y="410"/>
                  </a:lnTo>
                  <a:lnTo>
                    <a:pt x="935" y="410"/>
                  </a:lnTo>
                  <a:lnTo>
                    <a:pt x="942" y="410"/>
                  </a:lnTo>
                  <a:lnTo>
                    <a:pt x="948" y="410"/>
                  </a:lnTo>
                  <a:lnTo>
                    <a:pt x="948" y="416"/>
                  </a:lnTo>
                  <a:lnTo>
                    <a:pt x="942" y="423"/>
                  </a:lnTo>
                  <a:lnTo>
                    <a:pt x="948" y="423"/>
                  </a:lnTo>
                  <a:lnTo>
                    <a:pt x="955" y="423"/>
                  </a:lnTo>
                  <a:lnTo>
                    <a:pt x="955" y="429"/>
                  </a:lnTo>
                  <a:lnTo>
                    <a:pt x="948" y="429"/>
                  </a:lnTo>
                  <a:lnTo>
                    <a:pt x="948" y="436"/>
                  </a:lnTo>
                  <a:lnTo>
                    <a:pt x="955" y="442"/>
                  </a:lnTo>
                  <a:lnTo>
                    <a:pt x="961" y="442"/>
                  </a:lnTo>
                  <a:lnTo>
                    <a:pt x="961" y="448"/>
                  </a:lnTo>
                  <a:lnTo>
                    <a:pt x="967" y="448"/>
                  </a:lnTo>
                  <a:lnTo>
                    <a:pt x="967" y="455"/>
                  </a:lnTo>
                  <a:lnTo>
                    <a:pt x="974" y="455"/>
                  </a:lnTo>
                  <a:lnTo>
                    <a:pt x="974" y="461"/>
                  </a:lnTo>
                  <a:lnTo>
                    <a:pt x="967" y="461"/>
                  </a:lnTo>
                  <a:lnTo>
                    <a:pt x="967" y="455"/>
                  </a:lnTo>
                  <a:lnTo>
                    <a:pt x="967" y="461"/>
                  </a:lnTo>
                  <a:lnTo>
                    <a:pt x="967" y="468"/>
                  </a:lnTo>
                  <a:lnTo>
                    <a:pt x="961" y="468"/>
                  </a:lnTo>
                  <a:lnTo>
                    <a:pt x="961" y="474"/>
                  </a:lnTo>
                  <a:lnTo>
                    <a:pt x="967" y="474"/>
                  </a:lnTo>
                  <a:lnTo>
                    <a:pt x="974" y="474"/>
                  </a:lnTo>
                  <a:lnTo>
                    <a:pt x="967" y="474"/>
                  </a:lnTo>
                  <a:lnTo>
                    <a:pt x="967" y="480"/>
                  </a:lnTo>
                  <a:lnTo>
                    <a:pt x="961" y="480"/>
                  </a:lnTo>
                  <a:lnTo>
                    <a:pt x="961" y="487"/>
                  </a:lnTo>
                  <a:lnTo>
                    <a:pt x="967" y="487"/>
                  </a:lnTo>
                  <a:lnTo>
                    <a:pt x="967" y="493"/>
                  </a:lnTo>
                  <a:lnTo>
                    <a:pt x="974" y="493"/>
                  </a:lnTo>
                  <a:lnTo>
                    <a:pt x="980" y="493"/>
                  </a:lnTo>
                  <a:lnTo>
                    <a:pt x="980" y="500"/>
                  </a:lnTo>
                  <a:lnTo>
                    <a:pt x="974" y="500"/>
                  </a:lnTo>
                  <a:lnTo>
                    <a:pt x="974" y="506"/>
                  </a:lnTo>
                  <a:lnTo>
                    <a:pt x="980" y="512"/>
                  </a:lnTo>
                  <a:lnTo>
                    <a:pt x="980" y="519"/>
                  </a:lnTo>
                  <a:lnTo>
                    <a:pt x="980" y="525"/>
                  </a:lnTo>
                  <a:lnTo>
                    <a:pt x="974" y="525"/>
                  </a:lnTo>
                  <a:lnTo>
                    <a:pt x="974" y="532"/>
                  </a:lnTo>
                  <a:lnTo>
                    <a:pt x="980" y="532"/>
                  </a:lnTo>
                  <a:lnTo>
                    <a:pt x="980" y="538"/>
                  </a:lnTo>
                  <a:lnTo>
                    <a:pt x="980" y="544"/>
                  </a:lnTo>
                  <a:lnTo>
                    <a:pt x="980" y="538"/>
                  </a:lnTo>
                  <a:lnTo>
                    <a:pt x="987" y="538"/>
                  </a:lnTo>
                  <a:lnTo>
                    <a:pt x="987" y="544"/>
                  </a:lnTo>
                  <a:lnTo>
                    <a:pt x="987" y="551"/>
                  </a:lnTo>
                  <a:lnTo>
                    <a:pt x="987" y="557"/>
                  </a:lnTo>
                  <a:lnTo>
                    <a:pt x="987" y="564"/>
                  </a:lnTo>
                  <a:lnTo>
                    <a:pt x="980" y="564"/>
                  </a:lnTo>
                  <a:lnTo>
                    <a:pt x="987" y="564"/>
                  </a:lnTo>
                  <a:lnTo>
                    <a:pt x="987" y="570"/>
                  </a:lnTo>
                  <a:lnTo>
                    <a:pt x="987" y="576"/>
                  </a:lnTo>
                  <a:lnTo>
                    <a:pt x="993" y="576"/>
                  </a:lnTo>
                  <a:lnTo>
                    <a:pt x="999" y="576"/>
                  </a:lnTo>
                  <a:lnTo>
                    <a:pt x="999" y="583"/>
                  </a:lnTo>
                  <a:lnTo>
                    <a:pt x="993" y="583"/>
                  </a:lnTo>
                  <a:lnTo>
                    <a:pt x="987" y="589"/>
                  </a:lnTo>
                  <a:lnTo>
                    <a:pt x="980" y="589"/>
                  </a:lnTo>
                  <a:lnTo>
                    <a:pt x="980" y="583"/>
                  </a:lnTo>
                  <a:lnTo>
                    <a:pt x="974" y="583"/>
                  </a:lnTo>
                  <a:lnTo>
                    <a:pt x="980" y="583"/>
                  </a:lnTo>
                  <a:lnTo>
                    <a:pt x="974" y="583"/>
                  </a:lnTo>
                  <a:lnTo>
                    <a:pt x="967" y="589"/>
                  </a:lnTo>
                  <a:lnTo>
                    <a:pt x="967" y="583"/>
                  </a:lnTo>
                  <a:lnTo>
                    <a:pt x="967" y="589"/>
                  </a:lnTo>
                  <a:lnTo>
                    <a:pt x="967" y="596"/>
                  </a:lnTo>
                  <a:lnTo>
                    <a:pt x="961" y="589"/>
                  </a:lnTo>
                  <a:lnTo>
                    <a:pt x="961" y="596"/>
                  </a:lnTo>
                  <a:lnTo>
                    <a:pt x="955" y="596"/>
                  </a:lnTo>
                  <a:lnTo>
                    <a:pt x="948" y="596"/>
                  </a:lnTo>
                  <a:lnTo>
                    <a:pt x="942" y="596"/>
                  </a:lnTo>
                  <a:lnTo>
                    <a:pt x="942" y="602"/>
                  </a:lnTo>
                  <a:lnTo>
                    <a:pt x="935" y="602"/>
                  </a:lnTo>
                  <a:lnTo>
                    <a:pt x="929" y="602"/>
                  </a:lnTo>
                  <a:lnTo>
                    <a:pt x="923" y="602"/>
                  </a:lnTo>
                  <a:lnTo>
                    <a:pt x="923" y="608"/>
                  </a:lnTo>
                  <a:lnTo>
                    <a:pt x="916" y="608"/>
                  </a:lnTo>
                  <a:lnTo>
                    <a:pt x="910" y="608"/>
                  </a:lnTo>
                  <a:lnTo>
                    <a:pt x="903" y="608"/>
                  </a:lnTo>
                  <a:lnTo>
                    <a:pt x="897" y="608"/>
                  </a:lnTo>
                  <a:lnTo>
                    <a:pt x="891" y="615"/>
                  </a:lnTo>
                  <a:lnTo>
                    <a:pt x="884" y="608"/>
                  </a:lnTo>
                  <a:lnTo>
                    <a:pt x="884" y="615"/>
                  </a:lnTo>
                  <a:lnTo>
                    <a:pt x="878" y="615"/>
                  </a:lnTo>
                  <a:lnTo>
                    <a:pt x="871" y="615"/>
                  </a:lnTo>
                  <a:lnTo>
                    <a:pt x="865" y="615"/>
                  </a:lnTo>
                  <a:lnTo>
                    <a:pt x="859" y="615"/>
                  </a:lnTo>
                  <a:lnTo>
                    <a:pt x="859" y="621"/>
                  </a:lnTo>
                  <a:lnTo>
                    <a:pt x="852" y="621"/>
                  </a:lnTo>
                  <a:lnTo>
                    <a:pt x="846" y="621"/>
                  </a:lnTo>
                  <a:lnTo>
                    <a:pt x="839" y="621"/>
                  </a:lnTo>
                  <a:lnTo>
                    <a:pt x="839" y="628"/>
                  </a:lnTo>
                  <a:lnTo>
                    <a:pt x="839" y="634"/>
                  </a:lnTo>
                  <a:lnTo>
                    <a:pt x="833" y="634"/>
                  </a:lnTo>
                  <a:lnTo>
                    <a:pt x="827" y="634"/>
                  </a:lnTo>
                  <a:lnTo>
                    <a:pt x="820" y="634"/>
                  </a:lnTo>
                  <a:lnTo>
                    <a:pt x="814" y="634"/>
                  </a:lnTo>
                  <a:lnTo>
                    <a:pt x="807" y="640"/>
                  </a:lnTo>
                  <a:lnTo>
                    <a:pt x="801" y="640"/>
                  </a:lnTo>
                  <a:lnTo>
                    <a:pt x="795" y="640"/>
                  </a:lnTo>
                  <a:lnTo>
                    <a:pt x="788" y="640"/>
                  </a:lnTo>
                  <a:lnTo>
                    <a:pt x="782" y="647"/>
                  </a:lnTo>
                  <a:lnTo>
                    <a:pt x="775" y="647"/>
                  </a:lnTo>
                  <a:lnTo>
                    <a:pt x="769" y="647"/>
                  </a:lnTo>
                  <a:lnTo>
                    <a:pt x="763" y="647"/>
                  </a:lnTo>
                  <a:lnTo>
                    <a:pt x="756" y="647"/>
                  </a:lnTo>
                  <a:lnTo>
                    <a:pt x="756" y="653"/>
                  </a:lnTo>
                  <a:lnTo>
                    <a:pt x="750" y="653"/>
                  </a:lnTo>
                  <a:lnTo>
                    <a:pt x="743" y="653"/>
                  </a:lnTo>
                  <a:lnTo>
                    <a:pt x="737" y="653"/>
                  </a:lnTo>
                  <a:lnTo>
                    <a:pt x="730" y="653"/>
                  </a:lnTo>
                  <a:lnTo>
                    <a:pt x="724" y="653"/>
                  </a:lnTo>
                  <a:lnTo>
                    <a:pt x="724" y="660"/>
                  </a:lnTo>
                  <a:lnTo>
                    <a:pt x="711" y="660"/>
                  </a:lnTo>
                  <a:lnTo>
                    <a:pt x="705" y="660"/>
                  </a:lnTo>
                  <a:lnTo>
                    <a:pt x="698" y="660"/>
                  </a:lnTo>
                  <a:lnTo>
                    <a:pt x="692" y="660"/>
                  </a:lnTo>
                  <a:lnTo>
                    <a:pt x="686" y="666"/>
                  </a:lnTo>
                  <a:lnTo>
                    <a:pt x="679" y="666"/>
                  </a:lnTo>
                  <a:lnTo>
                    <a:pt x="673" y="666"/>
                  </a:lnTo>
                  <a:lnTo>
                    <a:pt x="666" y="672"/>
                  </a:lnTo>
                  <a:lnTo>
                    <a:pt x="660" y="672"/>
                  </a:lnTo>
                  <a:lnTo>
                    <a:pt x="654" y="672"/>
                  </a:lnTo>
                  <a:lnTo>
                    <a:pt x="647" y="672"/>
                  </a:lnTo>
                  <a:lnTo>
                    <a:pt x="641" y="679"/>
                  </a:lnTo>
                  <a:lnTo>
                    <a:pt x="634" y="679"/>
                  </a:lnTo>
                  <a:lnTo>
                    <a:pt x="628" y="679"/>
                  </a:lnTo>
                  <a:lnTo>
                    <a:pt x="622" y="685"/>
                  </a:lnTo>
                  <a:lnTo>
                    <a:pt x="615" y="685"/>
                  </a:lnTo>
                  <a:lnTo>
                    <a:pt x="609" y="685"/>
                  </a:lnTo>
                  <a:lnTo>
                    <a:pt x="602" y="685"/>
                  </a:lnTo>
                  <a:lnTo>
                    <a:pt x="596" y="692"/>
                  </a:lnTo>
                  <a:lnTo>
                    <a:pt x="590" y="692"/>
                  </a:lnTo>
                  <a:lnTo>
                    <a:pt x="583" y="692"/>
                  </a:lnTo>
                  <a:lnTo>
                    <a:pt x="577" y="692"/>
                  </a:lnTo>
                  <a:lnTo>
                    <a:pt x="577" y="698"/>
                  </a:lnTo>
                  <a:lnTo>
                    <a:pt x="570" y="698"/>
                  </a:lnTo>
                  <a:lnTo>
                    <a:pt x="564" y="698"/>
                  </a:lnTo>
                  <a:lnTo>
                    <a:pt x="558" y="698"/>
                  </a:lnTo>
                  <a:lnTo>
                    <a:pt x="558" y="704"/>
                  </a:lnTo>
                  <a:lnTo>
                    <a:pt x="551" y="704"/>
                  </a:lnTo>
                  <a:lnTo>
                    <a:pt x="545" y="704"/>
                  </a:lnTo>
                  <a:lnTo>
                    <a:pt x="538" y="704"/>
                  </a:lnTo>
                  <a:lnTo>
                    <a:pt x="538" y="711"/>
                  </a:lnTo>
                  <a:lnTo>
                    <a:pt x="532" y="711"/>
                  </a:lnTo>
                  <a:lnTo>
                    <a:pt x="526" y="711"/>
                  </a:lnTo>
                  <a:lnTo>
                    <a:pt x="526" y="717"/>
                  </a:lnTo>
                  <a:lnTo>
                    <a:pt x="526" y="724"/>
                  </a:lnTo>
                  <a:lnTo>
                    <a:pt x="526" y="717"/>
                  </a:lnTo>
                  <a:lnTo>
                    <a:pt x="526" y="711"/>
                  </a:lnTo>
                  <a:lnTo>
                    <a:pt x="519" y="717"/>
                  </a:lnTo>
                  <a:lnTo>
                    <a:pt x="526" y="717"/>
                  </a:lnTo>
                  <a:lnTo>
                    <a:pt x="519" y="717"/>
                  </a:lnTo>
                  <a:lnTo>
                    <a:pt x="519" y="724"/>
                  </a:lnTo>
                  <a:lnTo>
                    <a:pt x="526" y="724"/>
                  </a:lnTo>
                  <a:lnTo>
                    <a:pt x="519" y="724"/>
                  </a:lnTo>
                  <a:lnTo>
                    <a:pt x="513" y="724"/>
                  </a:lnTo>
                  <a:lnTo>
                    <a:pt x="506" y="724"/>
                  </a:lnTo>
                  <a:lnTo>
                    <a:pt x="500" y="724"/>
                  </a:lnTo>
                  <a:lnTo>
                    <a:pt x="494" y="724"/>
                  </a:lnTo>
                  <a:lnTo>
                    <a:pt x="494" y="730"/>
                  </a:lnTo>
                  <a:lnTo>
                    <a:pt x="487" y="730"/>
                  </a:lnTo>
                  <a:lnTo>
                    <a:pt x="481" y="730"/>
                  </a:lnTo>
                  <a:lnTo>
                    <a:pt x="474" y="730"/>
                  </a:lnTo>
                  <a:lnTo>
                    <a:pt x="468" y="730"/>
                  </a:lnTo>
                  <a:lnTo>
                    <a:pt x="468" y="736"/>
                  </a:lnTo>
                  <a:lnTo>
                    <a:pt x="462" y="736"/>
                  </a:lnTo>
                  <a:lnTo>
                    <a:pt x="455" y="736"/>
                  </a:lnTo>
                  <a:lnTo>
                    <a:pt x="455" y="743"/>
                  </a:lnTo>
                  <a:lnTo>
                    <a:pt x="449" y="743"/>
                  </a:lnTo>
                  <a:lnTo>
                    <a:pt x="442" y="743"/>
                  </a:lnTo>
                  <a:lnTo>
                    <a:pt x="442" y="692"/>
                  </a:lnTo>
                  <a:lnTo>
                    <a:pt x="391" y="692"/>
                  </a:lnTo>
                  <a:lnTo>
                    <a:pt x="359" y="692"/>
                  </a:lnTo>
                  <a:lnTo>
                    <a:pt x="340" y="692"/>
                  </a:lnTo>
                  <a:lnTo>
                    <a:pt x="333" y="679"/>
                  </a:lnTo>
                  <a:lnTo>
                    <a:pt x="333" y="672"/>
                  </a:lnTo>
                  <a:lnTo>
                    <a:pt x="327" y="666"/>
                  </a:lnTo>
                  <a:lnTo>
                    <a:pt x="321" y="653"/>
                  </a:lnTo>
                  <a:lnTo>
                    <a:pt x="321" y="647"/>
                  </a:lnTo>
                  <a:lnTo>
                    <a:pt x="314" y="647"/>
                  </a:lnTo>
                  <a:lnTo>
                    <a:pt x="308" y="640"/>
                  </a:lnTo>
                  <a:lnTo>
                    <a:pt x="301" y="634"/>
                  </a:lnTo>
                  <a:lnTo>
                    <a:pt x="295" y="634"/>
                  </a:lnTo>
                  <a:lnTo>
                    <a:pt x="289" y="628"/>
                  </a:lnTo>
                  <a:lnTo>
                    <a:pt x="289" y="621"/>
                  </a:lnTo>
                  <a:lnTo>
                    <a:pt x="282" y="615"/>
                  </a:lnTo>
                  <a:lnTo>
                    <a:pt x="276" y="589"/>
                  </a:lnTo>
                  <a:lnTo>
                    <a:pt x="276" y="583"/>
                  </a:lnTo>
                  <a:lnTo>
                    <a:pt x="269" y="583"/>
                  </a:lnTo>
                  <a:lnTo>
                    <a:pt x="269" y="576"/>
                  </a:lnTo>
                  <a:lnTo>
                    <a:pt x="269" y="570"/>
                  </a:lnTo>
                  <a:lnTo>
                    <a:pt x="269" y="564"/>
                  </a:lnTo>
                  <a:lnTo>
                    <a:pt x="269" y="557"/>
                  </a:lnTo>
                  <a:lnTo>
                    <a:pt x="263" y="551"/>
                  </a:lnTo>
                  <a:lnTo>
                    <a:pt x="257" y="538"/>
                  </a:lnTo>
                  <a:lnTo>
                    <a:pt x="161" y="538"/>
                  </a:lnTo>
                  <a:lnTo>
                    <a:pt x="154" y="525"/>
                  </a:lnTo>
                  <a:lnTo>
                    <a:pt x="141" y="506"/>
                  </a:lnTo>
                  <a:lnTo>
                    <a:pt x="129" y="493"/>
                  </a:lnTo>
                  <a:lnTo>
                    <a:pt x="116" y="487"/>
                  </a:lnTo>
                  <a:lnTo>
                    <a:pt x="103" y="480"/>
                  </a:lnTo>
                  <a:lnTo>
                    <a:pt x="97" y="480"/>
                  </a:lnTo>
                  <a:lnTo>
                    <a:pt x="84" y="474"/>
                  </a:lnTo>
                  <a:lnTo>
                    <a:pt x="77" y="474"/>
                  </a:lnTo>
                  <a:lnTo>
                    <a:pt x="71" y="474"/>
                  </a:lnTo>
                  <a:lnTo>
                    <a:pt x="65" y="468"/>
                  </a:lnTo>
                  <a:lnTo>
                    <a:pt x="65" y="461"/>
                  </a:lnTo>
                  <a:lnTo>
                    <a:pt x="65" y="455"/>
                  </a:lnTo>
                  <a:lnTo>
                    <a:pt x="58" y="448"/>
                  </a:lnTo>
                  <a:lnTo>
                    <a:pt x="52" y="448"/>
                  </a:lnTo>
                  <a:lnTo>
                    <a:pt x="45" y="448"/>
                  </a:lnTo>
                  <a:lnTo>
                    <a:pt x="39" y="442"/>
                  </a:lnTo>
                  <a:lnTo>
                    <a:pt x="33" y="442"/>
                  </a:lnTo>
                  <a:lnTo>
                    <a:pt x="33" y="436"/>
                  </a:lnTo>
                  <a:lnTo>
                    <a:pt x="33" y="429"/>
                  </a:lnTo>
                  <a:lnTo>
                    <a:pt x="33" y="423"/>
                  </a:lnTo>
                  <a:lnTo>
                    <a:pt x="26" y="410"/>
                  </a:lnTo>
                  <a:lnTo>
                    <a:pt x="26" y="404"/>
                  </a:lnTo>
                  <a:lnTo>
                    <a:pt x="20" y="404"/>
                  </a:lnTo>
                  <a:lnTo>
                    <a:pt x="13" y="397"/>
                  </a:lnTo>
                  <a:lnTo>
                    <a:pt x="7" y="391"/>
                  </a:lnTo>
                  <a:lnTo>
                    <a:pt x="7" y="384"/>
                  </a:lnTo>
                  <a:lnTo>
                    <a:pt x="7" y="372"/>
                  </a:lnTo>
                  <a:lnTo>
                    <a:pt x="0" y="365"/>
                  </a:lnTo>
                  <a:lnTo>
                    <a:pt x="0" y="359"/>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endParaRPr lang="fr-FR"/>
            </a:p>
          </p:txBody>
        </p:sp>
        <p:sp>
          <p:nvSpPr>
            <p:cNvPr id="54" name="Freeform 226">
              <a:extLst>
                <a:ext uri="{FF2B5EF4-FFF2-40B4-BE49-F238E27FC236}">
                  <a16:creationId xmlns:a16="http://schemas.microsoft.com/office/drawing/2014/main" id="{1BBB3B06-671E-03D0-6C00-33D4487820C0}"/>
                </a:ext>
              </a:extLst>
            </p:cNvPr>
            <p:cNvSpPr>
              <a:spLocks/>
            </p:cNvSpPr>
            <p:nvPr/>
          </p:nvSpPr>
          <p:spPr bwMode="gray">
            <a:xfrm>
              <a:off x="4056309" y="3598417"/>
              <a:ext cx="689851" cy="1213228"/>
            </a:xfrm>
            <a:custGeom>
              <a:avLst/>
              <a:gdLst>
                <a:gd name="T0" fmla="*/ 1024 w 1069"/>
                <a:gd name="T1" fmla="*/ 627 h 1684"/>
                <a:gd name="T2" fmla="*/ 1056 w 1069"/>
                <a:gd name="T3" fmla="*/ 781 h 1684"/>
                <a:gd name="T4" fmla="*/ 1031 w 1069"/>
                <a:gd name="T5" fmla="*/ 1050 h 1684"/>
                <a:gd name="T6" fmla="*/ 960 w 1069"/>
                <a:gd name="T7" fmla="*/ 1280 h 1684"/>
                <a:gd name="T8" fmla="*/ 973 w 1069"/>
                <a:gd name="T9" fmla="*/ 1319 h 1684"/>
                <a:gd name="T10" fmla="*/ 935 w 1069"/>
                <a:gd name="T11" fmla="*/ 1364 h 1684"/>
                <a:gd name="T12" fmla="*/ 883 w 1069"/>
                <a:gd name="T13" fmla="*/ 1396 h 1684"/>
                <a:gd name="T14" fmla="*/ 807 w 1069"/>
                <a:gd name="T15" fmla="*/ 1428 h 1684"/>
                <a:gd name="T16" fmla="*/ 679 w 1069"/>
                <a:gd name="T17" fmla="*/ 1492 h 1684"/>
                <a:gd name="T18" fmla="*/ 608 w 1069"/>
                <a:gd name="T19" fmla="*/ 1460 h 1684"/>
                <a:gd name="T20" fmla="*/ 563 w 1069"/>
                <a:gd name="T21" fmla="*/ 1434 h 1684"/>
                <a:gd name="T22" fmla="*/ 518 w 1069"/>
                <a:gd name="T23" fmla="*/ 1415 h 1684"/>
                <a:gd name="T24" fmla="*/ 352 w 1069"/>
                <a:gd name="T25" fmla="*/ 1492 h 1684"/>
                <a:gd name="T26" fmla="*/ 326 w 1069"/>
                <a:gd name="T27" fmla="*/ 1581 h 1684"/>
                <a:gd name="T28" fmla="*/ 237 w 1069"/>
                <a:gd name="T29" fmla="*/ 1671 h 1684"/>
                <a:gd name="T30" fmla="*/ 211 w 1069"/>
                <a:gd name="T31" fmla="*/ 1652 h 1684"/>
                <a:gd name="T32" fmla="*/ 166 w 1069"/>
                <a:gd name="T33" fmla="*/ 1633 h 1684"/>
                <a:gd name="T34" fmla="*/ 147 w 1069"/>
                <a:gd name="T35" fmla="*/ 1613 h 1684"/>
                <a:gd name="T36" fmla="*/ 115 w 1069"/>
                <a:gd name="T37" fmla="*/ 1588 h 1684"/>
                <a:gd name="T38" fmla="*/ 121 w 1069"/>
                <a:gd name="T39" fmla="*/ 1530 h 1684"/>
                <a:gd name="T40" fmla="*/ 102 w 1069"/>
                <a:gd name="T41" fmla="*/ 1485 h 1684"/>
                <a:gd name="T42" fmla="*/ 57 w 1069"/>
                <a:gd name="T43" fmla="*/ 1472 h 1684"/>
                <a:gd name="T44" fmla="*/ 45 w 1069"/>
                <a:gd name="T45" fmla="*/ 1415 h 1684"/>
                <a:gd name="T46" fmla="*/ 19 w 1069"/>
                <a:gd name="T47" fmla="*/ 1389 h 1684"/>
                <a:gd name="T48" fmla="*/ 45 w 1069"/>
                <a:gd name="T49" fmla="*/ 1338 h 1684"/>
                <a:gd name="T50" fmla="*/ 6 w 1069"/>
                <a:gd name="T51" fmla="*/ 1306 h 1684"/>
                <a:gd name="T52" fmla="*/ 38 w 1069"/>
                <a:gd name="T53" fmla="*/ 1261 h 1684"/>
                <a:gd name="T54" fmla="*/ 83 w 1069"/>
                <a:gd name="T55" fmla="*/ 1229 h 1684"/>
                <a:gd name="T56" fmla="*/ 96 w 1069"/>
                <a:gd name="T57" fmla="*/ 1172 h 1684"/>
                <a:gd name="T58" fmla="*/ 89 w 1069"/>
                <a:gd name="T59" fmla="*/ 1108 h 1684"/>
                <a:gd name="T60" fmla="*/ 115 w 1069"/>
                <a:gd name="T61" fmla="*/ 1056 h 1684"/>
                <a:gd name="T62" fmla="*/ 134 w 1069"/>
                <a:gd name="T63" fmla="*/ 973 h 1684"/>
                <a:gd name="T64" fmla="*/ 121 w 1069"/>
                <a:gd name="T65" fmla="*/ 915 h 1684"/>
                <a:gd name="T66" fmla="*/ 102 w 1069"/>
                <a:gd name="T67" fmla="*/ 890 h 1684"/>
                <a:gd name="T68" fmla="*/ 32 w 1069"/>
                <a:gd name="T69" fmla="*/ 877 h 1684"/>
                <a:gd name="T70" fmla="*/ 6 w 1069"/>
                <a:gd name="T71" fmla="*/ 826 h 1684"/>
                <a:gd name="T72" fmla="*/ 13 w 1069"/>
                <a:gd name="T73" fmla="*/ 755 h 1684"/>
                <a:gd name="T74" fmla="*/ 38 w 1069"/>
                <a:gd name="T75" fmla="*/ 698 h 1684"/>
                <a:gd name="T76" fmla="*/ 70 w 1069"/>
                <a:gd name="T77" fmla="*/ 659 h 1684"/>
                <a:gd name="T78" fmla="*/ 89 w 1069"/>
                <a:gd name="T79" fmla="*/ 615 h 1684"/>
                <a:gd name="T80" fmla="*/ 96 w 1069"/>
                <a:gd name="T81" fmla="*/ 570 h 1684"/>
                <a:gd name="T82" fmla="*/ 102 w 1069"/>
                <a:gd name="T83" fmla="*/ 525 h 1684"/>
                <a:gd name="T84" fmla="*/ 109 w 1069"/>
                <a:gd name="T85" fmla="*/ 455 h 1684"/>
                <a:gd name="T86" fmla="*/ 141 w 1069"/>
                <a:gd name="T87" fmla="*/ 435 h 1684"/>
                <a:gd name="T88" fmla="*/ 185 w 1069"/>
                <a:gd name="T89" fmla="*/ 403 h 1684"/>
                <a:gd name="T90" fmla="*/ 275 w 1069"/>
                <a:gd name="T91" fmla="*/ 371 h 1684"/>
                <a:gd name="T92" fmla="*/ 333 w 1069"/>
                <a:gd name="T93" fmla="*/ 378 h 1684"/>
                <a:gd name="T94" fmla="*/ 390 w 1069"/>
                <a:gd name="T95" fmla="*/ 365 h 1684"/>
                <a:gd name="T96" fmla="*/ 442 w 1069"/>
                <a:gd name="T97" fmla="*/ 365 h 1684"/>
                <a:gd name="T98" fmla="*/ 493 w 1069"/>
                <a:gd name="T99" fmla="*/ 371 h 1684"/>
                <a:gd name="T100" fmla="*/ 563 w 1069"/>
                <a:gd name="T101" fmla="*/ 365 h 1684"/>
                <a:gd name="T102" fmla="*/ 621 w 1069"/>
                <a:gd name="T103" fmla="*/ 346 h 1684"/>
                <a:gd name="T104" fmla="*/ 659 w 1069"/>
                <a:gd name="T105" fmla="*/ 314 h 1684"/>
                <a:gd name="T106" fmla="*/ 691 w 1069"/>
                <a:gd name="T107" fmla="*/ 275 h 1684"/>
                <a:gd name="T108" fmla="*/ 691 w 1069"/>
                <a:gd name="T109" fmla="*/ 224 h 1684"/>
                <a:gd name="T110" fmla="*/ 698 w 1069"/>
                <a:gd name="T111" fmla="*/ 179 h 1684"/>
                <a:gd name="T112" fmla="*/ 691 w 1069"/>
                <a:gd name="T113" fmla="*/ 147 h 1684"/>
                <a:gd name="T114" fmla="*/ 679 w 1069"/>
                <a:gd name="T115" fmla="*/ 122 h 1684"/>
                <a:gd name="T116" fmla="*/ 672 w 1069"/>
                <a:gd name="T117" fmla="*/ 77 h 1684"/>
                <a:gd name="T118" fmla="*/ 666 w 1069"/>
                <a:gd name="T119" fmla="*/ 26 h 1684"/>
                <a:gd name="T120" fmla="*/ 749 w 1069"/>
                <a:gd name="T121" fmla="*/ 6 h 1684"/>
                <a:gd name="T122" fmla="*/ 948 w 1069"/>
                <a:gd name="T123" fmla="*/ 6 h 16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69" h="1684">
                  <a:moveTo>
                    <a:pt x="1018" y="0"/>
                  </a:moveTo>
                  <a:lnTo>
                    <a:pt x="1024" y="19"/>
                  </a:lnTo>
                  <a:lnTo>
                    <a:pt x="1031" y="26"/>
                  </a:lnTo>
                  <a:lnTo>
                    <a:pt x="1031" y="77"/>
                  </a:lnTo>
                  <a:lnTo>
                    <a:pt x="1031" y="154"/>
                  </a:lnTo>
                  <a:lnTo>
                    <a:pt x="1031" y="173"/>
                  </a:lnTo>
                  <a:lnTo>
                    <a:pt x="1031" y="397"/>
                  </a:lnTo>
                  <a:lnTo>
                    <a:pt x="1024" y="493"/>
                  </a:lnTo>
                  <a:lnTo>
                    <a:pt x="1031" y="519"/>
                  </a:lnTo>
                  <a:lnTo>
                    <a:pt x="1024" y="627"/>
                  </a:lnTo>
                  <a:lnTo>
                    <a:pt x="1024" y="647"/>
                  </a:lnTo>
                  <a:lnTo>
                    <a:pt x="1031" y="659"/>
                  </a:lnTo>
                  <a:lnTo>
                    <a:pt x="1031" y="672"/>
                  </a:lnTo>
                  <a:lnTo>
                    <a:pt x="1044" y="691"/>
                  </a:lnTo>
                  <a:lnTo>
                    <a:pt x="1044" y="704"/>
                  </a:lnTo>
                  <a:lnTo>
                    <a:pt x="1044" y="736"/>
                  </a:lnTo>
                  <a:lnTo>
                    <a:pt x="1044" y="755"/>
                  </a:lnTo>
                  <a:lnTo>
                    <a:pt x="1050" y="768"/>
                  </a:lnTo>
                  <a:lnTo>
                    <a:pt x="1050" y="781"/>
                  </a:lnTo>
                  <a:lnTo>
                    <a:pt x="1056" y="781"/>
                  </a:lnTo>
                  <a:lnTo>
                    <a:pt x="1063" y="787"/>
                  </a:lnTo>
                  <a:lnTo>
                    <a:pt x="1069" y="794"/>
                  </a:lnTo>
                  <a:lnTo>
                    <a:pt x="1069" y="800"/>
                  </a:lnTo>
                  <a:lnTo>
                    <a:pt x="1044" y="800"/>
                  </a:lnTo>
                  <a:lnTo>
                    <a:pt x="1037" y="813"/>
                  </a:lnTo>
                  <a:lnTo>
                    <a:pt x="1037" y="839"/>
                  </a:lnTo>
                  <a:lnTo>
                    <a:pt x="1031" y="871"/>
                  </a:lnTo>
                  <a:lnTo>
                    <a:pt x="1031" y="890"/>
                  </a:lnTo>
                  <a:lnTo>
                    <a:pt x="1031" y="922"/>
                  </a:lnTo>
                  <a:lnTo>
                    <a:pt x="1031" y="1050"/>
                  </a:lnTo>
                  <a:lnTo>
                    <a:pt x="1037" y="1261"/>
                  </a:lnTo>
                  <a:lnTo>
                    <a:pt x="1031" y="1261"/>
                  </a:lnTo>
                  <a:lnTo>
                    <a:pt x="1005" y="1261"/>
                  </a:lnTo>
                  <a:lnTo>
                    <a:pt x="986" y="1261"/>
                  </a:lnTo>
                  <a:lnTo>
                    <a:pt x="986" y="1255"/>
                  </a:lnTo>
                  <a:lnTo>
                    <a:pt x="960" y="1255"/>
                  </a:lnTo>
                  <a:lnTo>
                    <a:pt x="960" y="1261"/>
                  </a:lnTo>
                  <a:lnTo>
                    <a:pt x="960" y="1268"/>
                  </a:lnTo>
                  <a:lnTo>
                    <a:pt x="960" y="1274"/>
                  </a:lnTo>
                  <a:lnTo>
                    <a:pt x="960" y="1280"/>
                  </a:lnTo>
                  <a:lnTo>
                    <a:pt x="960" y="1287"/>
                  </a:lnTo>
                  <a:lnTo>
                    <a:pt x="967" y="1287"/>
                  </a:lnTo>
                  <a:lnTo>
                    <a:pt x="967" y="1293"/>
                  </a:lnTo>
                  <a:lnTo>
                    <a:pt x="967" y="1300"/>
                  </a:lnTo>
                  <a:lnTo>
                    <a:pt x="973" y="1300"/>
                  </a:lnTo>
                  <a:lnTo>
                    <a:pt x="973" y="1306"/>
                  </a:lnTo>
                  <a:lnTo>
                    <a:pt x="980" y="1306"/>
                  </a:lnTo>
                  <a:lnTo>
                    <a:pt x="980" y="1312"/>
                  </a:lnTo>
                  <a:lnTo>
                    <a:pt x="980" y="1319"/>
                  </a:lnTo>
                  <a:lnTo>
                    <a:pt x="973" y="1319"/>
                  </a:lnTo>
                  <a:lnTo>
                    <a:pt x="973" y="1325"/>
                  </a:lnTo>
                  <a:lnTo>
                    <a:pt x="967" y="1325"/>
                  </a:lnTo>
                  <a:lnTo>
                    <a:pt x="960" y="1325"/>
                  </a:lnTo>
                  <a:lnTo>
                    <a:pt x="954" y="1325"/>
                  </a:lnTo>
                  <a:lnTo>
                    <a:pt x="948" y="1332"/>
                  </a:lnTo>
                  <a:lnTo>
                    <a:pt x="948" y="1338"/>
                  </a:lnTo>
                  <a:lnTo>
                    <a:pt x="941" y="1344"/>
                  </a:lnTo>
                  <a:lnTo>
                    <a:pt x="941" y="1351"/>
                  </a:lnTo>
                  <a:lnTo>
                    <a:pt x="941" y="1357"/>
                  </a:lnTo>
                  <a:lnTo>
                    <a:pt x="935" y="1364"/>
                  </a:lnTo>
                  <a:lnTo>
                    <a:pt x="928" y="1364"/>
                  </a:lnTo>
                  <a:lnTo>
                    <a:pt x="928" y="1370"/>
                  </a:lnTo>
                  <a:lnTo>
                    <a:pt x="922" y="1370"/>
                  </a:lnTo>
                  <a:lnTo>
                    <a:pt x="915" y="1370"/>
                  </a:lnTo>
                  <a:lnTo>
                    <a:pt x="909" y="1376"/>
                  </a:lnTo>
                  <a:lnTo>
                    <a:pt x="903" y="1376"/>
                  </a:lnTo>
                  <a:lnTo>
                    <a:pt x="896" y="1383"/>
                  </a:lnTo>
                  <a:lnTo>
                    <a:pt x="896" y="1389"/>
                  </a:lnTo>
                  <a:lnTo>
                    <a:pt x="890" y="1396"/>
                  </a:lnTo>
                  <a:lnTo>
                    <a:pt x="883" y="1396"/>
                  </a:lnTo>
                  <a:lnTo>
                    <a:pt x="877" y="1402"/>
                  </a:lnTo>
                  <a:lnTo>
                    <a:pt x="871" y="1408"/>
                  </a:lnTo>
                  <a:lnTo>
                    <a:pt x="858" y="1415"/>
                  </a:lnTo>
                  <a:lnTo>
                    <a:pt x="851" y="1415"/>
                  </a:lnTo>
                  <a:lnTo>
                    <a:pt x="845" y="1421"/>
                  </a:lnTo>
                  <a:lnTo>
                    <a:pt x="839" y="1421"/>
                  </a:lnTo>
                  <a:lnTo>
                    <a:pt x="826" y="1421"/>
                  </a:lnTo>
                  <a:lnTo>
                    <a:pt x="819" y="1428"/>
                  </a:lnTo>
                  <a:lnTo>
                    <a:pt x="813" y="1428"/>
                  </a:lnTo>
                  <a:lnTo>
                    <a:pt x="807" y="1428"/>
                  </a:lnTo>
                  <a:lnTo>
                    <a:pt x="794" y="1434"/>
                  </a:lnTo>
                  <a:lnTo>
                    <a:pt x="781" y="1434"/>
                  </a:lnTo>
                  <a:lnTo>
                    <a:pt x="775" y="1440"/>
                  </a:lnTo>
                  <a:lnTo>
                    <a:pt x="762" y="1440"/>
                  </a:lnTo>
                  <a:lnTo>
                    <a:pt x="749" y="1447"/>
                  </a:lnTo>
                  <a:lnTo>
                    <a:pt x="730" y="1453"/>
                  </a:lnTo>
                  <a:lnTo>
                    <a:pt x="723" y="1460"/>
                  </a:lnTo>
                  <a:lnTo>
                    <a:pt x="704" y="1472"/>
                  </a:lnTo>
                  <a:lnTo>
                    <a:pt x="691" y="1485"/>
                  </a:lnTo>
                  <a:lnTo>
                    <a:pt x="679" y="1492"/>
                  </a:lnTo>
                  <a:lnTo>
                    <a:pt x="666" y="1498"/>
                  </a:lnTo>
                  <a:lnTo>
                    <a:pt x="653" y="1498"/>
                  </a:lnTo>
                  <a:lnTo>
                    <a:pt x="647" y="1492"/>
                  </a:lnTo>
                  <a:lnTo>
                    <a:pt x="640" y="1485"/>
                  </a:lnTo>
                  <a:lnTo>
                    <a:pt x="634" y="1479"/>
                  </a:lnTo>
                  <a:lnTo>
                    <a:pt x="627" y="1472"/>
                  </a:lnTo>
                  <a:lnTo>
                    <a:pt x="621" y="1466"/>
                  </a:lnTo>
                  <a:lnTo>
                    <a:pt x="615" y="1466"/>
                  </a:lnTo>
                  <a:lnTo>
                    <a:pt x="608" y="1466"/>
                  </a:lnTo>
                  <a:lnTo>
                    <a:pt x="608" y="1460"/>
                  </a:lnTo>
                  <a:lnTo>
                    <a:pt x="602" y="1460"/>
                  </a:lnTo>
                  <a:lnTo>
                    <a:pt x="595" y="1453"/>
                  </a:lnTo>
                  <a:lnTo>
                    <a:pt x="595" y="1447"/>
                  </a:lnTo>
                  <a:lnTo>
                    <a:pt x="589" y="1447"/>
                  </a:lnTo>
                  <a:lnTo>
                    <a:pt x="583" y="1447"/>
                  </a:lnTo>
                  <a:lnTo>
                    <a:pt x="583" y="1440"/>
                  </a:lnTo>
                  <a:lnTo>
                    <a:pt x="576" y="1440"/>
                  </a:lnTo>
                  <a:lnTo>
                    <a:pt x="570" y="1440"/>
                  </a:lnTo>
                  <a:lnTo>
                    <a:pt x="570" y="1434"/>
                  </a:lnTo>
                  <a:lnTo>
                    <a:pt x="563" y="1434"/>
                  </a:lnTo>
                  <a:lnTo>
                    <a:pt x="557" y="1428"/>
                  </a:lnTo>
                  <a:lnTo>
                    <a:pt x="550" y="1428"/>
                  </a:lnTo>
                  <a:lnTo>
                    <a:pt x="544" y="1428"/>
                  </a:lnTo>
                  <a:lnTo>
                    <a:pt x="544" y="1421"/>
                  </a:lnTo>
                  <a:lnTo>
                    <a:pt x="550" y="1421"/>
                  </a:lnTo>
                  <a:lnTo>
                    <a:pt x="550" y="1415"/>
                  </a:lnTo>
                  <a:lnTo>
                    <a:pt x="544" y="1415"/>
                  </a:lnTo>
                  <a:lnTo>
                    <a:pt x="531" y="1415"/>
                  </a:lnTo>
                  <a:lnTo>
                    <a:pt x="525" y="1415"/>
                  </a:lnTo>
                  <a:lnTo>
                    <a:pt x="518" y="1415"/>
                  </a:lnTo>
                  <a:lnTo>
                    <a:pt x="512" y="1415"/>
                  </a:lnTo>
                  <a:lnTo>
                    <a:pt x="506" y="1415"/>
                  </a:lnTo>
                  <a:lnTo>
                    <a:pt x="493" y="1415"/>
                  </a:lnTo>
                  <a:lnTo>
                    <a:pt x="448" y="1415"/>
                  </a:lnTo>
                  <a:lnTo>
                    <a:pt x="397" y="1408"/>
                  </a:lnTo>
                  <a:lnTo>
                    <a:pt x="346" y="1408"/>
                  </a:lnTo>
                  <a:lnTo>
                    <a:pt x="346" y="1447"/>
                  </a:lnTo>
                  <a:lnTo>
                    <a:pt x="346" y="1466"/>
                  </a:lnTo>
                  <a:lnTo>
                    <a:pt x="346" y="1479"/>
                  </a:lnTo>
                  <a:lnTo>
                    <a:pt x="352" y="1492"/>
                  </a:lnTo>
                  <a:lnTo>
                    <a:pt x="346" y="1504"/>
                  </a:lnTo>
                  <a:lnTo>
                    <a:pt x="346" y="1517"/>
                  </a:lnTo>
                  <a:lnTo>
                    <a:pt x="346" y="1524"/>
                  </a:lnTo>
                  <a:lnTo>
                    <a:pt x="346" y="1530"/>
                  </a:lnTo>
                  <a:lnTo>
                    <a:pt x="346" y="1536"/>
                  </a:lnTo>
                  <a:lnTo>
                    <a:pt x="339" y="1556"/>
                  </a:lnTo>
                  <a:lnTo>
                    <a:pt x="333" y="1556"/>
                  </a:lnTo>
                  <a:lnTo>
                    <a:pt x="333" y="1562"/>
                  </a:lnTo>
                  <a:lnTo>
                    <a:pt x="326" y="1569"/>
                  </a:lnTo>
                  <a:lnTo>
                    <a:pt x="326" y="1581"/>
                  </a:lnTo>
                  <a:lnTo>
                    <a:pt x="320" y="1588"/>
                  </a:lnTo>
                  <a:lnTo>
                    <a:pt x="314" y="1594"/>
                  </a:lnTo>
                  <a:lnTo>
                    <a:pt x="307" y="1601"/>
                  </a:lnTo>
                  <a:lnTo>
                    <a:pt x="294" y="1620"/>
                  </a:lnTo>
                  <a:lnTo>
                    <a:pt x="288" y="1626"/>
                  </a:lnTo>
                  <a:lnTo>
                    <a:pt x="275" y="1639"/>
                  </a:lnTo>
                  <a:lnTo>
                    <a:pt x="269" y="1645"/>
                  </a:lnTo>
                  <a:lnTo>
                    <a:pt x="256" y="1658"/>
                  </a:lnTo>
                  <a:lnTo>
                    <a:pt x="250" y="1665"/>
                  </a:lnTo>
                  <a:lnTo>
                    <a:pt x="237" y="1671"/>
                  </a:lnTo>
                  <a:lnTo>
                    <a:pt x="224" y="1671"/>
                  </a:lnTo>
                  <a:lnTo>
                    <a:pt x="205" y="1677"/>
                  </a:lnTo>
                  <a:lnTo>
                    <a:pt x="192" y="1677"/>
                  </a:lnTo>
                  <a:lnTo>
                    <a:pt x="185" y="1684"/>
                  </a:lnTo>
                  <a:lnTo>
                    <a:pt x="185" y="1677"/>
                  </a:lnTo>
                  <a:lnTo>
                    <a:pt x="192" y="1671"/>
                  </a:lnTo>
                  <a:lnTo>
                    <a:pt x="198" y="1665"/>
                  </a:lnTo>
                  <a:lnTo>
                    <a:pt x="205" y="1665"/>
                  </a:lnTo>
                  <a:lnTo>
                    <a:pt x="205" y="1658"/>
                  </a:lnTo>
                  <a:lnTo>
                    <a:pt x="211" y="1652"/>
                  </a:lnTo>
                  <a:lnTo>
                    <a:pt x="211" y="1645"/>
                  </a:lnTo>
                  <a:lnTo>
                    <a:pt x="211" y="1639"/>
                  </a:lnTo>
                  <a:lnTo>
                    <a:pt x="205" y="1639"/>
                  </a:lnTo>
                  <a:lnTo>
                    <a:pt x="205" y="1633"/>
                  </a:lnTo>
                  <a:lnTo>
                    <a:pt x="198" y="1633"/>
                  </a:lnTo>
                  <a:lnTo>
                    <a:pt x="192" y="1633"/>
                  </a:lnTo>
                  <a:lnTo>
                    <a:pt x="185" y="1633"/>
                  </a:lnTo>
                  <a:lnTo>
                    <a:pt x="179" y="1633"/>
                  </a:lnTo>
                  <a:lnTo>
                    <a:pt x="173" y="1633"/>
                  </a:lnTo>
                  <a:lnTo>
                    <a:pt x="166" y="1633"/>
                  </a:lnTo>
                  <a:lnTo>
                    <a:pt x="160" y="1633"/>
                  </a:lnTo>
                  <a:lnTo>
                    <a:pt x="153" y="1633"/>
                  </a:lnTo>
                  <a:lnTo>
                    <a:pt x="153" y="1626"/>
                  </a:lnTo>
                  <a:lnTo>
                    <a:pt x="160" y="1626"/>
                  </a:lnTo>
                  <a:lnTo>
                    <a:pt x="160" y="1620"/>
                  </a:lnTo>
                  <a:lnTo>
                    <a:pt x="153" y="1620"/>
                  </a:lnTo>
                  <a:lnTo>
                    <a:pt x="153" y="1613"/>
                  </a:lnTo>
                  <a:lnTo>
                    <a:pt x="147" y="1613"/>
                  </a:lnTo>
                  <a:lnTo>
                    <a:pt x="147" y="1607"/>
                  </a:lnTo>
                  <a:lnTo>
                    <a:pt x="147" y="1613"/>
                  </a:lnTo>
                  <a:lnTo>
                    <a:pt x="141" y="1613"/>
                  </a:lnTo>
                  <a:lnTo>
                    <a:pt x="141" y="1620"/>
                  </a:lnTo>
                  <a:lnTo>
                    <a:pt x="134" y="1620"/>
                  </a:lnTo>
                  <a:lnTo>
                    <a:pt x="134" y="1613"/>
                  </a:lnTo>
                  <a:lnTo>
                    <a:pt x="128" y="1613"/>
                  </a:lnTo>
                  <a:lnTo>
                    <a:pt x="128" y="1607"/>
                  </a:lnTo>
                  <a:lnTo>
                    <a:pt x="121" y="1601"/>
                  </a:lnTo>
                  <a:lnTo>
                    <a:pt x="121" y="1594"/>
                  </a:lnTo>
                  <a:lnTo>
                    <a:pt x="115" y="1594"/>
                  </a:lnTo>
                  <a:lnTo>
                    <a:pt x="115" y="1588"/>
                  </a:lnTo>
                  <a:lnTo>
                    <a:pt x="115" y="1581"/>
                  </a:lnTo>
                  <a:lnTo>
                    <a:pt x="115" y="1575"/>
                  </a:lnTo>
                  <a:lnTo>
                    <a:pt x="115" y="1569"/>
                  </a:lnTo>
                  <a:lnTo>
                    <a:pt x="115" y="1562"/>
                  </a:lnTo>
                  <a:lnTo>
                    <a:pt x="121" y="1562"/>
                  </a:lnTo>
                  <a:lnTo>
                    <a:pt x="121" y="1556"/>
                  </a:lnTo>
                  <a:lnTo>
                    <a:pt x="121" y="1549"/>
                  </a:lnTo>
                  <a:lnTo>
                    <a:pt x="121" y="1543"/>
                  </a:lnTo>
                  <a:lnTo>
                    <a:pt x="121" y="1536"/>
                  </a:lnTo>
                  <a:lnTo>
                    <a:pt x="121" y="1530"/>
                  </a:lnTo>
                  <a:lnTo>
                    <a:pt x="121" y="1524"/>
                  </a:lnTo>
                  <a:lnTo>
                    <a:pt x="121" y="1517"/>
                  </a:lnTo>
                  <a:lnTo>
                    <a:pt x="121" y="1511"/>
                  </a:lnTo>
                  <a:lnTo>
                    <a:pt x="121" y="1504"/>
                  </a:lnTo>
                  <a:lnTo>
                    <a:pt x="121" y="1498"/>
                  </a:lnTo>
                  <a:lnTo>
                    <a:pt x="121" y="1492"/>
                  </a:lnTo>
                  <a:lnTo>
                    <a:pt x="115" y="1492"/>
                  </a:lnTo>
                  <a:lnTo>
                    <a:pt x="115" y="1485"/>
                  </a:lnTo>
                  <a:lnTo>
                    <a:pt x="109" y="1485"/>
                  </a:lnTo>
                  <a:lnTo>
                    <a:pt x="102" y="1485"/>
                  </a:lnTo>
                  <a:lnTo>
                    <a:pt x="96" y="1479"/>
                  </a:lnTo>
                  <a:lnTo>
                    <a:pt x="96" y="1485"/>
                  </a:lnTo>
                  <a:lnTo>
                    <a:pt x="89" y="1485"/>
                  </a:lnTo>
                  <a:lnTo>
                    <a:pt x="83" y="1485"/>
                  </a:lnTo>
                  <a:lnTo>
                    <a:pt x="83" y="1479"/>
                  </a:lnTo>
                  <a:lnTo>
                    <a:pt x="77" y="1479"/>
                  </a:lnTo>
                  <a:lnTo>
                    <a:pt x="70" y="1479"/>
                  </a:lnTo>
                  <a:lnTo>
                    <a:pt x="70" y="1472"/>
                  </a:lnTo>
                  <a:lnTo>
                    <a:pt x="64" y="1472"/>
                  </a:lnTo>
                  <a:lnTo>
                    <a:pt x="57" y="1472"/>
                  </a:lnTo>
                  <a:lnTo>
                    <a:pt x="57" y="1466"/>
                  </a:lnTo>
                  <a:lnTo>
                    <a:pt x="57" y="1460"/>
                  </a:lnTo>
                  <a:lnTo>
                    <a:pt x="51" y="1453"/>
                  </a:lnTo>
                  <a:lnTo>
                    <a:pt x="51" y="1447"/>
                  </a:lnTo>
                  <a:lnTo>
                    <a:pt x="51" y="1440"/>
                  </a:lnTo>
                  <a:lnTo>
                    <a:pt x="57" y="1440"/>
                  </a:lnTo>
                  <a:lnTo>
                    <a:pt x="57" y="1434"/>
                  </a:lnTo>
                  <a:lnTo>
                    <a:pt x="51" y="1428"/>
                  </a:lnTo>
                  <a:lnTo>
                    <a:pt x="45" y="1421"/>
                  </a:lnTo>
                  <a:lnTo>
                    <a:pt x="45" y="1415"/>
                  </a:lnTo>
                  <a:lnTo>
                    <a:pt x="38" y="1408"/>
                  </a:lnTo>
                  <a:lnTo>
                    <a:pt x="32" y="1408"/>
                  </a:lnTo>
                  <a:lnTo>
                    <a:pt x="25" y="1408"/>
                  </a:lnTo>
                  <a:lnTo>
                    <a:pt x="25" y="1415"/>
                  </a:lnTo>
                  <a:lnTo>
                    <a:pt x="19" y="1415"/>
                  </a:lnTo>
                  <a:lnTo>
                    <a:pt x="19" y="1408"/>
                  </a:lnTo>
                  <a:lnTo>
                    <a:pt x="13" y="1408"/>
                  </a:lnTo>
                  <a:lnTo>
                    <a:pt x="19" y="1402"/>
                  </a:lnTo>
                  <a:lnTo>
                    <a:pt x="19" y="1396"/>
                  </a:lnTo>
                  <a:lnTo>
                    <a:pt x="19" y="1389"/>
                  </a:lnTo>
                  <a:lnTo>
                    <a:pt x="19" y="1383"/>
                  </a:lnTo>
                  <a:lnTo>
                    <a:pt x="25" y="1383"/>
                  </a:lnTo>
                  <a:lnTo>
                    <a:pt x="25" y="1376"/>
                  </a:lnTo>
                  <a:lnTo>
                    <a:pt x="25" y="1370"/>
                  </a:lnTo>
                  <a:lnTo>
                    <a:pt x="32" y="1364"/>
                  </a:lnTo>
                  <a:lnTo>
                    <a:pt x="38" y="1364"/>
                  </a:lnTo>
                  <a:lnTo>
                    <a:pt x="38" y="1357"/>
                  </a:lnTo>
                  <a:lnTo>
                    <a:pt x="45" y="1351"/>
                  </a:lnTo>
                  <a:lnTo>
                    <a:pt x="45" y="1344"/>
                  </a:lnTo>
                  <a:lnTo>
                    <a:pt x="45" y="1338"/>
                  </a:lnTo>
                  <a:lnTo>
                    <a:pt x="45" y="1325"/>
                  </a:lnTo>
                  <a:lnTo>
                    <a:pt x="45" y="1319"/>
                  </a:lnTo>
                  <a:lnTo>
                    <a:pt x="38" y="1319"/>
                  </a:lnTo>
                  <a:lnTo>
                    <a:pt x="32" y="1319"/>
                  </a:lnTo>
                  <a:lnTo>
                    <a:pt x="32" y="1312"/>
                  </a:lnTo>
                  <a:lnTo>
                    <a:pt x="25" y="1312"/>
                  </a:lnTo>
                  <a:lnTo>
                    <a:pt x="19" y="1312"/>
                  </a:lnTo>
                  <a:lnTo>
                    <a:pt x="13" y="1312"/>
                  </a:lnTo>
                  <a:lnTo>
                    <a:pt x="13" y="1306"/>
                  </a:lnTo>
                  <a:lnTo>
                    <a:pt x="6" y="1306"/>
                  </a:lnTo>
                  <a:lnTo>
                    <a:pt x="6" y="1300"/>
                  </a:lnTo>
                  <a:lnTo>
                    <a:pt x="6" y="1293"/>
                  </a:lnTo>
                  <a:lnTo>
                    <a:pt x="6" y="1287"/>
                  </a:lnTo>
                  <a:lnTo>
                    <a:pt x="6" y="1280"/>
                  </a:lnTo>
                  <a:lnTo>
                    <a:pt x="13" y="1280"/>
                  </a:lnTo>
                  <a:lnTo>
                    <a:pt x="13" y="1274"/>
                  </a:lnTo>
                  <a:lnTo>
                    <a:pt x="19" y="1274"/>
                  </a:lnTo>
                  <a:lnTo>
                    <a:pt x="25" y="1268"/>
                  </a:lnTo>
                  <a:lnTo>
                    <a:pt x="32" y="1261"/>
                  </a:lnTo>
                  <a:lnTo>
                    <a:pt x="38" y="1261"/>
                  </a:lnTo>
                  <a:lnTo>
                    <a:pt x="45" y="1261"/>
                  </a:lnTo>
                  <a:lnTo>
                    <a:pt x="51" y="1261"/>
                  </a:lnTo>
                  <a:lnTo>
                    <a:pt x="57" y="1261"/>
                  </a:lnTo>
                  <a:lnTo>
                    <a:pt x="64" y="1261"/>
                  </a:lnTo>
                  <a:lnTo>
                    <a:pt x="70" y="1255"/>
                  </a:lnTo>
                  <a:lnTo>
                    <a:pt x="70" y="1248"/>
                  </a:lnTo>
                  <a:lnTo>
                    <a:pt x="77" y="1248"/>
                  </a:lnTo>
                  <a:lnTo>
                    <a:pt x="77" y="1242"/>
                  </a:lnTo>
                  <a:lnTo>
                    <a:pt x="83" y="1236"/>
                  </a:lnTo>
                  <a:lnTo>
                    <a:pt x="83" y="1229"/>
                  </a:lnTo>
                  <a:lnTo>
                    <a:pt x="77" y="1223"/>
                  </a:lnTo>
                  <a:lnTo>
                    <a:pt x="77" y="1216"/>
                  </a:lnTo>
                  <a:lnTo>
                    <a:pt x="77" y="1210"/>
                  </a:lnTo>
                  <a:lnTo>
                    <a:pt x="77" y="1204"/>
                  </a:lnTo>
                  <a:lnTo>
                    <a:pt x="77" y="1197"/>
                  </a:lnTo>
                  <a:lnTo>
                    <a:pt x="83" y="1197"/>
                  </a:lnTo>
                  <a:lnTo>
                    <a:pt x="83" y="1191"/>
                  </a:lnTo>
                  <a:lnTo>
                    <a:pt x="89" y="1184"/>
                  </a:lnTo>
                  <a:lnTo>
                    <a:pt x="89" y="1178"/>
                  </a:lnTo>
                  <a:lnTo>
                    <a:pt x="96" y="1172"/>
                  </a:lnTo>
                  <a:lnTo>
                    <a:pt x="96" y="1165"/>
                  </a:lnTo>
                  <a:lnTo>
                    <a:pt x="96" y="1159"/>
                  </a:lnTo>
                  <a:lnTo>
                    <a:pt x="89" y="1159"/>
                  </a:lnTo>
                  <a:lnTo>
                    <a:pt x="83" y="1159"/>
                  </a:lnTo>
                  <a:lnTo>
                    <a:pt x="77" y="1152"/>
                  </a:lnTo>
                  <a:lnTo>
                    <a:pt x="77" y="1146"/>
                  </a:lnTo>
                  <a:lnTo>
                    <a:pt x="77" y="1133"/>
                  </a:lnTo>
                  <a:lnTo>
                    <a:pt x="83" y="1127"/>
                  </a:lnTo>
                  <a:lnTo>
                    <a:pt x="89" y="1114"/>
                  </a:lnTo>
                  <a:lnTo>
                    <a:pt x="89" y="1108"/>
                  </a:lnTo>
                  <a:lnTo>
                    <a:pt x="96" y="1108"/>
                  </a:lnTo>
                  <a:lnTo>
                    <a:pt x="96" y="1101"/>
                  </a:lnTo>
                  <a:lnTo>
                    <a:pt x="96" y="1095"/>
                  </a:lnTo>
                  <a:lnTo>
                    <a:pt x="102" y="1095"/>
                  </a:lnTo>
                  <a:lnTo>
                    <a:pt x="102" y="1088"/>
                  </a:lnTo>
                  <a:lnTo>
                    <a:pt x="109" y="1088"/>
                  </a:lnTo>
                  <a:lnTo>
                    <a:pt x="109" y="1082"/>
                  </a:lnTo>
                  <a:lnTo>
                    <a:pt x="109" y="1076"/>
                  </a:lnTo>
                  <a:lnTo>
                    <a:pt x="115" y="1069"/>
                  </a:lnTo>
                  <a:lnTo>
                    <a:pt x="115" y="1056"/>
                  </a:lnTo>
                  <a:lnTo>
                    <a:pt x="115" y="1044"/>
                  </a:lnTo>
                  <a:lnTo>
                    <a:pt x="115" y="1031"/>
                  </a:lnTo>
                  <a:lnTo>
                    <a:pt x="121" y="1024"/>
                  </a:lnTo>
                  <a:lnTo>
                    <a:pt x="121" y="1018"/>
                  </a:lnTo>
                  <a:lnTo>
                    <a:pt x="121" y="999"/>
                  </a:lnTo>
                  <a:lnTo>
                    <a:pt x="128" y="999"/>
                  </a:lnTo>
                  <a:lnTo>
                    <a:pt x="128" y="992"/>
                  </a:lnTo>
                  <a:lnTo>
                    <a:pt x="134" y="986"/>
                  </a:lnTo>
                  <a:lnTo>
                    <a:pt x="134" y="980"/>
                  </a:lnTo>
                  <a:lnTo>
                    <a:pt x="134" y="973"/>
                  </a:lnTo>
                  <a:lnTo>
                    <a:pt x="134" y="967"/>
                  </a:lnTo>
                  <a:lnTo>
                    <a:pt x="134" y="960"/>
                  </a:lnTo>
                  <a:lnTo>
                    <a:pt x="134" y="954"/>
                  </a:lnTo>
                  <a:lnTo>
                    <a:pt x="128" y="948"/>
                  </a:lnTo>
                  <a:lnTo>
                    <a:pt x="128" y="941"/>
                  </a:lnTo>
                  <a:lnTo>
                    <a:pt x="128" y="935"/>
                  </a:lnTo>
                  <a:lnTo>
                    <a:pt x="128" y="928"/>
                  </a:lnTo>
                  <a:lnTo>
                    <a:pt x="121" y="928"/>
                  </a:lnTo>
                  <a:lnTo>
                    <a:pt x="121" y="922"/>
                  </a:lnTo>
                  <a:lnTo>
                    <a:pt x="121" y="915"/>
                  </a:lnTo>
                  <a:lnTo>
                    <a:pt x="128" y="915"/>
                  </a:lnTo>
                  <a:lnTo>
                    <a:pt x="128" y="909"/>
                  </a:lnTo>
                  <a:lnTo>
                    <a:pt x="121" y="909"/>
                  </a:lnTo>
                  <a:lnTo>
                    <a:pt x="121" y="903"/>
                  </a:lnTo>
                  <a:lnTo>
                    <a:pt x="121" y="896"/>
                  </a:lnTo>
                  <a:lnTo>
                    <a:pt x="128" y="896"/>
                  </a:lnTo>
                  <a:lnTo>
                    <a:pt x="121" y="890"/>
                  </a:lnTo>
                  <a:lnTo>
                    <a:pt x="115" y="890"/>
                  </a:lnTo>
                  <a:lnTo>
                    <a:pt x="109" y="890"/>
                  </a:lnTo>
                  <a:lnTo>
                    <a:pt x="102" y="890"/>
                  </a:lnTo>
                  <a:lnTo>
                    <a:pt x="102" y="883"/>
                  </a:lnTo>
                  <a:lnTo>
                    <a:pt x="96" y="883"/>
                  </a:lnTo>
                  <a:lnTo>
                    <a:pt x="89" y="890"/>
                  </a:lnTo>
                  <a:lnTo>
                    <a:pt x="77" y="890"/>
                  </a:lnTo>
                  <a:lnTo>
                    <a:pt x="70" y="896"/>
                  </a:lnTo>
                  <a:lnTo>
                    <a:pt x="64" y="896"/>
                  </a:lnTo>
                  <a:lnTo>
                    <a:pt x="57" y="896"/>
                  </a:lnTo>
                  <a:lnTo>
                    <a:pt x="51" y="890"/>
                  </a:lnTo>
                  <a:lnTo>
                    <a:pt x="38" y="883"/>
                  </a:lnTo>
                  <a:lnTo>
                    <a:pt x="32" y="877"/>
                  </a:lnTo>
                  <a:lnTo>
                    <a:pt x="25" y="871"/>
                  </a:lnTo>
                  <a:lnTo>
                    <a:pt x="25" y="864"/>
                  </a:lnTo>
                  <a:lnTo>
                    <a:pt x="25" y="858"/>
                  </a:lnTo>
                  <a:lnTo>
                    <a:pt x="19" y="851"/>
                  </a:lnTo>
                  <a:lnTo>
                    <a:pt x="19" y="845"/>
                  </a:lnTo>
                  <a:lnTo>
                    <a:pt x="19" y="839"/>
                  </a:lnTo>
                  <a:lnTo>
                    <a:pt x="13" y="839"/>
                  </a:lnTo>
                  <a:lnTo>
                    <a:pt x="6" y="839"/>
                  </a:lnTo>
                  <a:lnTo>
                    <a:pt x="0" y="832"/>
                  </a:lnTo>
                  <a:lnTo>
                    <a:pt x="6" y="826"/>
                  </a:lnTo>
                  <a:lnTo>
                    <a:pt x="13" y="826"/>
                  </a:lnTo>
                  <a:lnTo>
                    <a:pt x="13" y="819"/>
                  </a:lnTo>
                  <a:lnTo>
                    <a:pt x="13" y="813"/>
                  </a:lnTo>
                  <a:lnTo>
                    <a:pt x="13" y="807"/>
                  </a:lnTo>
                  <a:lnTo>
                    <a:pt x="13" y="800"/>
                  </a:lnTo>
                  <a:lnTo>
                    <a:pt x="13" y="794"/>
                  </a:lnTo>
                  <a:lnTo>
                    <a:pt x="6" y="787"/>
                  </a:lnTo>
                  <a:lnTo>
                    <a:pt x="6" y="781"/>
                  </a:lnTo>
                  <a:lnTo>
                    <a:pt x="6" y="768"/>
                  </a:lnTo>
                  <a:lnTo>
                    <a:pt x="13" y="755"/>
                  </a:lnTo>
                  <a:lnTo>
                    <a:pt x="13" y="743"/>
                  </a:lnTo>
                  <a:lnTo>
                    <a:pt x="13" y="730"/>
                  </a:lnTo>
                  <a:lnTo>
                    <a:pt x="13" y="723"/>
                  </a:lnTo>
                  <a:lnTo>
                    <a:pt x="13" y="717"/>
                  </a:lnTo>
                  <a:lnTo>
                    <a:pt x="13" y="711"/>
                  </a:lnTo>
                  <a:lnTo>
                    <a:pt x="19" y="711"/>
                  </a:lnTo>
                  <a:lnTo>
                    <a:pt x="25" y="704"/>
                  </a:lnTo>
                  <a:lnTo>
                    <a:pt x="32" y="704"/>
                  </a:lnTo>
                  <a:lnTo>
                    <a:pt x="32" y="698"/>
                  </a:lnTo>
                  <a:lnTo>
                    <a:pt x="38" y="698"/>
                  </a:lnTo>
                  <a:lnTo>
                    <a:pt x="45" y="698"/>
                  </a:lnTo>
                  <a:lnTo>
                    <a:pt x="51" y="691"/>
                  </a:lnTo>
                  <a:lnTo>
                    <a:pt x="57" y="691"/>
                  </a:lnTo>
                  <a:lnTo>
                    <a:pt x="64" y="691"/>
                  </a:lnTo>
                  <a:lnTo>
                    <a:pt x="64" y="685"/>
                  </a:lnTo>
                  <a:lnTo>
                    <a:pt x="70" y="685"/>
                  </a:lnTo>
                  <a:lnTo>
                    <a:pt x="70" y="679"/>
                  </a:lnTo>
                  <a:lnTo>
                    <a:pt x="70" y="672"/>
                  </a:lnTo>
                  <a:lnTo>
                    <a:pt x="70" y="666"/>
                  </a:lnTo>
                  <a:lnTo>
                    <a:pt x="70" y="659"/>
                  </a:lnTo>
                  <a:lnTo>
                    <a:pt x="70" y="653"/>
                  </a:lnTo>
                  <a:lnTo>
                    <a:pt x="70" y="647"/>
                  </a:lnTo>
                  <a:lnTo>
                    <a:pt x="70" y="640"/>
                  </a:lnTo>
                  <a:lnTo>
                    <a:pt x="70" y="634"/>
                  </a:lnTo>
                  <a:lnTo>
                    <a:pt x="70" y="627"/>
                  </a:lnTo>
                  <a:lnTo>
                    <a:pt x="70" y="621"/>
                  </a:lnTo>
                  <a:lnTo>
                    <a:pt x="77" y="621"/>
                  </a:lnTo>
                  <a:lnTo>
                    <a:pt x="77" y="615"/>
                  </a:lnTo>
                  <a:lnTo>
                    <a:pt x="83" y="615"/>
                  </a:lnTo>
                  <a:lnTo>
                    <a:pt x="89" y="615"/>
                  </a:lnTo>
                  <a:lnTo>
                    <a:pt x="96" y="615"/>
                  </a:lnTo>
                  <a:lnTo>
                    <a:pt x="102" y="615"/>
                  </a:lnTo>
                  <a:lnTo>
                    <a:pt x="109" y="608"/>
                  </a:lnTo>
                  <a:lnTo>
                    <a:pt x="102" y="602"/>
                  </a:lnTo>
                  <a:lnTo>
                    <a:pt x="102" y="595"/>
                  </a:lnTo>
                  <a:lnTo>
                    <a:pt x="102" y="589"/>
                  </a:lnTo>
                  <a:lnTo>
                    <a:pt x="102" y="583"/>
                  </a:lnTo>
                  <a:lnTo>
                    <a:pt x="102" y="576"/>
                  </a:lnTo>
                  <a:lnTo>
                    <a:pt x="96" y="576"/>
                  </a:lnTo>
                  <a:lnTo>
                    <a:pt x="96" y="570"/>
                  </a:lnTo>
                  <a:lnTo>
                    <a:pt x="96" y="563"/>
                  </a:lnTo>
                  <a:lnTo>
                    <a:pt x="102" y="557"/>
                  </a:lnTo>
                  <a:lnTo>
                    <a:pt x="109" y="557"/>
                  </a:lnTo>
                  <a:lnTo>
                    <a:pt x="115" y="557"/>
                  </a:lnTo>
                  <a:lnTo>
                    <a:pt x="115" y="551"/>
                  </a:lnTo>
                  <a:lnTo>
                    <a:pt x="115" y="544"/>
                  </a:lnTo>
                  <a:lnTo>
                    <a:pt x="109" y="544"/>
                  </a:lnTo>
                  <a:lnTo>
                    <a:pt x="109" y="538"/>
                  </a:lnTo>
                  <a:lnTo>
                    <a:pt x="109" y="531"/>
                  </a:lnTo>
                  <a:lnTo>
                    <a:pt x="102" y="525"/>
                  </a:lnTo>
                  <a:lnTo>
                    <a:pt x="102" y="512"/>
                  </a:lnTo>
                  <a:lnTo>
                    <a:pt x="102" y="506"/>
                  </a:lnTo>
                  <a:lnTo>
                    <a:pt x="102" y="499"/>
                  </a:lnTo>
                  <a:lnTo>
                    <a:pt x="102" y="493"/>
                  </a:lnTo>
                  <a:lnTo>
                    <a:pt x="102" y="487"/>
                  </a:lnTo>
                  <a:lnTo>
                    <a:pt x="102" y="480"/>
                  </a:lnTo>
                  <a:lnTo>
                    <a:pt x="109" y="474"/>
                  </a:lnTo>
                  <a:lnTo>
                    <a:pt x="109" y="467"/>
                  </a:lnTo>
                  <a:lnTo>
                    <a:pt x="109" y="461"/>
                  </a:lnTo>
                  <a:lnTo>
                    <a:pt x="109" y="455"/>
                  </a:lnTo>
                  <a:lnTo>
                    <a:pt x="102" y="455"/>
                  </a:lnTo>
                  <a:lnTo>
                    <a:pt x="102" y="448"/>
                  </a:lnTo>
                  <a:lnTo>
                    <a:pt x="102" y="442"/>
                  </a:lnTo>
                  <a:lnTo>
                    <a:pt x="102" y="435"/>
                  </a:lnTo>
                  <a:lnTo>
                    <a:pt x="115" y="435"/>
                  </a:lnTo>
                  <a:lnTo>
                    <a:pt x="121" y="435"/>
                  </a:lnTo>
                  <a:lnTo>
                    <a:pt x="121" y="429"/>
                  </a:lnTo>
                  <a:lnTo>
                    <a:pt x="128" y="429"/>
                  </a:lnTo>
                  <a:lnTo>
                    <a:pt x="134" y="429"/>
                  </a:lnTo>
                  <a:lnTo>
                    <a:pt x="141" y="435"/>
                  </a:lnTo>
                  <a:lnTo>
                    <a:pt x="147" y="435"/>
                  </a:lnTo>
                  <a:lnTo>
                    <a:pt x="153" y="435"/>
                  </a:lnTo>
                  <a:lnTo>
                    <a:pt x="160" y="429"/>
                  </a:lnTo>
                  <a:lnTo>
                    <a:pt x="166" y="429"/>
                  </a:lnTo>
                  <a:lnTo>
                    <a:pt x="166" y="423"/>
                  </a:lnTo>
                  <a:lnTo>
                    <a:pt x="173" y="416"/>
                  </a:lnTo>
                  <a:lnTo>
                    <a:pt x="179" y="416"/>
                  </a:lnTo>
                  <a:lnTo>
                    <a:pt x="179" y="410"/>
                  </a:lnTo>
                  <a:lnTo>
                    <a:pt x="185" y="410"/>
                  </a:lnTo>
                  <a:lnTo>
                    <a:pt x="185" y="403"/>
                  </a:lnTo>
                  <a:lnTo>
                    <a:pt x="192" y="403"/>
                  </a:lnTo>
                  <a:lnTo>
                    <a:pt x="198" y="403"/>
                  </a:lnTo>
                  <a:lnTo>
                    <a:pt x="205" y="403"/>
                  </a:lnTo>
                  <a:lnTo>
                    <a:pt x="218" y="397"/>
                  </a:lnTo>
                  <a:lnTo>
                    <a:pt x="230" y="397"/>
                  </a:lnTo>
                  <a:lnTo>
                    <a:pt x="250" y="391"/>
                  </a:lnTo>
                  <a:lnTo>
                    <a:pt x="262" y="384"/>
                  </a:lnTo>
                  <a:lnTo>
                    <a:pt x="269" y="378"/>
                  </a:lnTo>
                  <a:lnTo>
                    <a:pt x="269" y="371"/>
                  </a:lnTo>
                  <a:lnTo>
                    <a:pt x="275" y="371"/>
                  </a:lnTo>
                  <a:lnTo>
                    <a:pt x="282" y="371"/>
                  </a:lnTo>
                  <a:lnTo>
                    <a:pt x="288" y="378"/>
                  </a:lnTo>
                  <a:lnTo>
                    <a:pt x="294" y="378"/>
                  </a:lnTo>
                  <a:lnTo>
                    <a:pt x="294" y="371"/>
                  </a:lnTo>
                  <a:lnTo>
                    <a:pt x="294" y="365"/>
                  </a:lnTo>
                  <a:lnTo>
                    <a:pt x="301" y="365"/>
                  </a:lnTo>
                  <a:lnTo>
                    <a:pt x="307" y="365"/>
                  </a:lnTo>
                  <a:lnTo>
                    <a:pt x="314" y="371"/>
                  </a:lnTo>
                  <a:lnTo>
                    <a:pt x="320" y="378"/>
                  </a:lnTo>
                  <a:lnTo>
                    <a:pt x="333" y="378"/>
                  </a:lnTo>
                  <a:lnTo>
                    <a:pt x="339" y="378"/>
                  </a:lnTo>
                  <a:lnTo>
                    <a:pt x="346" y="371"/>
                  </a:lnTo>
                  <a:lnTo>
                    <a:pt x="352" y="371"/>
                  </a:lnTo>
                  <a:lnTo>
                    <a:pt x="352" y="365"/>
                  </a:lnTo>
                  <a:lnTo>
                    <a:pt x="358" y="365"/>
                  </a:lnTo>
                  <a:lnTo>
                    <a:pt x="365" y="365"/>
                  </a:lnTo>
                  <a:lnTo>
                    <a:pt x="371" y="365"/>
                  </a:lnTo>
                  <a:lnTo>
                    <a:pt x="378" y="365"/>
                  </a:lnTo>
                  <a:lnTo>
                    <a:pt x="384" y="365"/>
                  </a:lnTo>
                  <a:lnTo>
                    <a:pt x="390" y="365"/>
                  </a:lnTo>
                  <a:lnTo>
                    <a:pt x="397" y="365"/>
                  </a:lnTo>
                  <a:lnTo>
                    <a:pt x="403" y="359"/>
                  </a:lnTo>
                  <a:lnTo>
                    <a:pt x="410" y="359"/>
                  </a:lnTo>
                  <a:lnTo>
                    <a:pt x="416" y="359"/>
                  </a:lnTo>
                  <a:lnTo>
                    <a:pt x="416" y="352"/>
                  </a:lnTo>
                  <a:lnTo>
                    <a:pt x="416" y="359"/>
                  </a:lnTo>
                  <a:lnTo>
                    <a:pt x="422" y="359"/>
                  </a:lnTo>
                  <a:lnTo>
                    <a:pt x="429" y="365"/>
                  </a:lnTo>
                  <a:lnTo>
                    <a:pt x="435" y="365"/>
                  </a:lnTo>
                  <a:lnTo>
                    <a:pt x="442" y="365"/>
                  </a:lnTo>
                  <a:lnTo>
                    <a:pt x="454" y="365"/>
                  </a:lnTo>
                  <a:lnTo>
                    <a:pt x="461" y="365"/>
                  </a:lnTo>
                  <a:lnTo>
                    <a:pt x="461" y="371"/>
                  </a:lnTo>
                  <a:lnTo>
                    <a:pt x="467" y="371"/>
                  </a:lnTo>
                  <a:lnTo>
                    <a:pt x="474" y="378"/>
                  </a:lnTo>
                  <a:lnTo>
                    <a:pt x="480" y="378"/>
                  </a:lnTo>
                  <a:lnTo>
                    <a:pt x="480" y="384"/>
                  </a:lnTo>
                  <a:lnTo>
                    <a:pt x="486" y="384"/>
                  </a:lnTo>
                  <a:lnTo>
                    <a:pt x="486" y="378"/>
                  </a:lnTo>
                  <a:lnTo>
                    <a:pt x="493" y="371"/>
                  </a:lnTo>
                  <a:lnTo>
                    <a:pt x="499" y="371"/>
                  </a:lnTo>
                  <a:lnTo>
                    <a:pt x="512" y="371"/>
                  </a:lnTo>
                  <a:lnTo>
                    <a:pt x="518" y="371"/>
                  </a:lnTo>
                  <a:lnTo>
                    <a:pt x="525" y="371"/>
                  </a:lnTo>
                  <a:lnTo>
                    <a:pt x="531" y="371"/>
                  </a:lnTo>
                  <a:lnTo>
                    <a:pt x="538" y="371"/>
                  </a:lnTo>
                  <a:lnTo>
                    <a:pt x="544" y="371"/>
                  </a:lnTo>
                  <a:lnTo>
                    <a:pt x="550" y="365"/>
                  </a:lnTo>
                  <a:lnTo>
                    <a:pt x="557" y="365"/>
                  </a:lnTo>
                  <a:lnTo>
                    <a:pt x="563" y="365"/>
                  </a:lnTo>
                  <a:lnTo>
                    <a:pt x="570" y="365"/>
                  </a:lnTo>
                  <a:lnTo>
                    <a:pt x="576" y="365"/>
                  </a:lnTo>
                  <a:lnTo>
                    <a:pt x="589" y="359"/>
                  </a:lnTo>
                  <a:lnTo>
                    <a:pt x="595" y="359"/>
                  </a:lnTo>
                  <a:lnTo>
                    <a:pt x="602" y="359"/>
                  </a:lnTo>
                  <a:lnTo>
                    <a:pt x="608" y="359"/>
                  </a:lnTo>
                  <a:lnTo>
                    <a:pt x="608" y="352"/>
                  </a:lnTo>
                  <a:lnTo>
                    <a:pt x="615" y="352"/>
                  </a:lnTo>
                  <a:lnTo>
                    <a:pt x="615" y="346"/>
                  </a:lnTo>
                  <a:lnTo>
                    <a:pt x="621" y="346"/>
                  </a:lnTo>
                  <a:lnTo>
                    <a:pt x="621" y="339"/>
                  </a:lnTo>
                  <a:lnTo>
                    <a:pt x="627" y="339"/>
                  </a:lnTo>
                  <a:lnTo>
                    <a:pt x="634" y="339"/>
                  </a:lnTo>
                  <a:lnTo>
                    <a:pt x="634" y="333"/>
                  </a:lnTo>
                  <a:lnTo>
                    <a:pt x="640" y="333"/>
                  </a:lnTo>
                  <a:lnTo>
                    <a:pt x="647" y="333"/>
                  </a:lnTo>
                  <a:lnTo>
                    <a:pt x="653" y="326"/>
                  </a:lnTo>
                  <a:lnTo>
                    <a:pt x="653" y="320"/>
                  </a:lnTo>
                  <a:lnTo>
                    <a:pt x="659" y="320"/>
                  </a:lnTo>
                  <a:lnTo>
                    <a:pt x="659" y="314"/>
                  </a:lnTo>
                  <a:lnTo>
                    <a:pt x="666" y="314"/>
                  </a:lnTo>
                  <a:lnTo>
                    <a:pt x="672" y="314"/>
                  </a:lnTo>
                  <a:lnTo>
                    <a:pt x="672" y="307"/>
                  </a:lnTo>
                  <a:lnTo>
                    <a:pt x="672" y="301"/>
                  </a:lnTo>
                  <a:lnTo>
                    <a:pt x="679" y="301"/>
                  </a:lnTo>
                  <a:lnTo>
                    <a:pt x="685" y="294"/>
                  </a:lnTo>
                  <a:lnTo>
                    <a:pt x="685" y="288"/>
                  </a:lnTo>
                  <a:lnTo>
                    <a:pt x="685" y="282"/>
                  </a:lnTo>
                  <a:lnTo>
                    <a:pt x="685" y="275"/>
                  </a:lnTo>
                  <a:lnTo>
                    <a:pt x="691" y="275"/>
                  </a:lnTo>
                  <a:lnTo>
                    <a:pt x="691" y="269"/>
                  </a:lnTo>
                  <a:lnTo>
                    <a:pt x="691" y="262"/>
                  </a:lnTo>
                  <a:lnTo>
                    <a:pt x="691" y="256"/>
                  </a:lnTo>
                  <a:lnTo>
                    <a:pt x="685" y="256"/>
                  </a:lnTo>
                  <a:lnTo>
                    <a:pt x="685" y="250"/>
                  </a:lnTo>
                  <a:lnTo>
                    <a:pt x="691" y="243"/>
                  </a:lnTo>
                  <a:lnTo>
                    <a:pt x="685" y="237"/>
                  </a:lnTo>
                  <a:lnTo>
                    <a:pt x="685" y="230"/>
                  </a:lnTo>
                  <a:lnTo>
                    <a:pt x="691" y="230"/>
                  </a:lnTo>
                  <a:lnTo>
                    <a:pt x="691" y="224"/>
                  </a:lnTo>
                  <a:lnTo>
                    <a:pt x="691" y="218"/>
                  </a:lnTo>
                  <a:lnTo>
                    <a:pt x="685" y="211"/>
                  </a:lnTo>
                  <a:lnTo>
                    <a:pt x="685" y="205"/>
                  </a:lnTo>
                  <a:lnTo>
                    <a:pt x="691" y="205"/>
                  </a:lnTo>
                  <a:lnTo>
                    <a:pt x="691" y="198"/>
                  </a:lnTo>
                  <a:lnTo>
                    <a:pt x="698" y="198"/>
                  </a:lnTo>
                  <a:lnTo>
                    <a:pt x="698" y="192"/>
                  </a:lnTo>
                  <a:lnTo>
                    <a:pt x="691" y="192"/>
                  </a:lnTo>
                  <a:lnTo>
                    <a:pt x="698" y="186"/>
                  </a:lnTo>
                  <a:lnTo>
                    <a:pt x="698" y="179"/>
                  </a:lnTo>
                  <a:lnTo>
                    <a:pt x="691" y="179"/>
                  </a:lnTo>
                  <a:lnTo>
                    <a:pt x="691" y="173"/>
                  </a:lnTo>
                  <a:lnTo>
                    <a:pt x="691" y="166"/>
                  </a:lnTo>
                  <a:lnTo>
                    <a:pt x="691" y="160"/>
                  </a:lnTo>
                  <a:lnTo>
                    <a:pt x="691" y="154"/>
                  </a:lnTo>
                  <a:lnTo>
                    <a:pt x="698" y="154"/>
                  </a:lnTo>
                  <a:lnTo>
                    <a:pt x="698" y="147"/>
                  </a:lnTo>
                  <a:lnTo>
                    <a:pt x="691" y="147"/>
                  </a:lnTo>
                  <a:lnTo>
                    <a:pt x="685" y="147"/>
                  </a:lnTo>
                  <a:lnTo>
                    <a:pt x="691" y="147"/>
                  </a:lnTo>
                  <a:lnTo>
                    <a:pt x="691" y="141"/>
                  </a:lnTo>
                  <a:lnTo>
                    <a:pt x="685" y="141"/>
                  </a:lnTo>
                  <a:lnTo>
                    <a:pt x="679" y="141"/>
                  </a:lnTo>
                  <a:lnTo>
                    <a:pt x="679" y="134"/>
                  </a:lnTo>
                  <a:lnTo>
                    <a:pt x="685" y="134"/>
                  </a:lnTo>
                  <a:lnTo>
                    <a:pt x="685" y="128"/>
                  </a:lnTo>
                  <a:lnTo>
                    <a:pt x="679" y="128"/>
                  </a:lnTo>
                  <a:lnTo>
                    <a:pt x="679" y="122"/>
                  </a:lnTo>
                  <a:lnTo>
                    <a:pt x="679" y="115"/>
                  </a:lnTo>
                  <a:lnTo>
                    <a:pt x="679" y="122"/>
                  </a:lnTo>
                  <a:lnTo>
                    <a:pt x="685" y="122"/>
                  </a:lnTo>
                  <a:lnTo>
                    <a:pt x="685" y="115"/>
                  </a:lnTo>
                  <a:lnTo>
                    <a:pt x="685" y="109"/>
                  </a:lnTo>
                  <a:lnTo>
                    <a:pt x="685" y="102"/>
                  </a:lnTo>
                  <a:lnTo>
                    <a:pt x="679" y="102"/>
                  </a:lnTo>
                  <a:lnTo>
                    <a:pt x="679" y="96"/>
                  </a:lnTo>
                  <a:lnTo>
                    <a:pt x="679" y="90"/>
                  </a:lnTo>
                  <a:lnTo>
                    <a:pt x="679" y="83"/>
                  </a:lnTo>
                  <a:lnTo>
                    <a:pt x="679" y="77"/>
                  </a:lnTo>
                  <a:lnTo>
                    <a:pt x="672" y="77"/>
                  </a:lnTo>
                  <a:lnTo>
                    <a:pt x="672" y="70"/>
                  </a:lnTo>
                  <a:lnTo>
                    <a:pt x="666" y="64"/>
                  </a:lnTo>
                  <a:lnTo>
                    <a:pt x="666" y="58"/>
                  </a:lnTo>
                  <a:lnTo>
                    <a:pt x="666" y="51"/>
                  </a:lnTo>
                  <a:lnTo>
                    <a:pt x="666" y="45"/>
                  </a:lnTo>
                  <a:lnTo>
                    <a:pt x="672" y="45"/>
                  </a:lnTo>
                  <a:lnTo>
                    <a:pt x="672" y="38"/>
                  </a:lnTo>
                  <a:lnTo>
                    <a:pt x="666" y="38"/>
                  </a:lnTo>
                  <a:lnTo>
                    <a:pt x="666" y="32"/>
                  </a:lnTo>
                  <a:lnTo>
                    <a:pt x="666" y="26"/>
                  </a:lnTo>
                  <a:lnTo>
                    <a:pt x="672" y="26"/>
                  </a:lnTo>
                  <a:lnTo>
                    <a:pt x="672" y="19"/>
                  </a:lnTo>
                  <a:lnTo>
                    <a:pt x="666" y="19"/>
                  </a:lnTo>
                  <a:lnTo>
                    <a:pt x="666" y="13"/>
                  </a:lnTo>
                  <a:lnTo>
                    <a:pt x="672" y="13"/>
                  </a:lnTo>
                  <a:lnTo>
                    <a:pt x="672" y="6"/>
                  </a:lnTo>
                  <a:lnTo>
                    <a:pt x="679" y="6"/>
                  </a:lnTo>
                  <a:lnTo>
                    <a:pt x="679" y="0"/>
                  </a:lnTo>
                  <a:lnTo>
                    <a:pt x="704" y="0"/>
                  </a:lnTo>
                  <a:lnTo>
                    <a:pt x="749" y="6"/>
                  </a:lnTo>
                  <a:lnTo>
                    <a:pt x="787" y="6"/>
                  </a:lnTo>
                  <a:lnTo>
                    <a:pt x="800" y="6"/>
                  </a:lnTo>
                  <a:lnTo>
                    <a:pt x="832" y="6"/>
                  </a:lnTo>
                  <a:lnTo>
                    <a:pt x="845" y="6"/>
                  </a:lnTo>
                  <a:lnTo>
                    <a:pt x="871" y="6"/>
                  </a:lnTo>
                  <a:lnTo>
                    <a:pt x="883" y="6"/>
                  </a:lnTo>
                  <a:lnTo>
                    <a:pt x="909" y="6"/>
                  </a:lnTo>
                  <a:lnTo>
                    <a:pt x="928" y="6"/>
                  </a:lnTo>
                  <a:lnTo>
                    <a:pt x="935" y="6"/>
                  </a:lnTo>
                  <a:lnTo>
                    <a:pt x="948" y="6"/>
                  </a:lnTo>
                  <a:lnTo>
                    <a:pt x="960" y="6"/>
                  </a:lnTo>
                  <a:lnTo>
                    <a:pt x="980" y="0"/>
                  </a:lnTo>
                  <a:lnTo>
                    <a:pt x="986" y="0"/>
                  </a:lnTo>
                  <a:lnTo>
                    <a:pt x="1018" y="0"/>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endParaRPr lang="fr-FR" dirty="0"/>
            </a:p>
          </p:txBody>
        </p:sp>
        <p:sp>
          <p:nvSpPr>
            <p:cNvPr id="55" name="Freeform 229">
              <a:extLst>
                <a:ext uri="{FF2B5EF4-FFF2-40B4-BE49-F238E27FC236}">
                  <a16:creationId xmlns:a16="http://schemas.microsoft.com/office/drawing/2014/main" id="{A3DD1B95-01E1-7CE2-EF7B-62EF3A0A96B9}"/>
                </a:ext>
              </a:extLst>
            </p:cNvPr>
            <p:cNvSpPr>
              <a:spLocks/>
            </p:cNvSpPr>
            <p:nvPr/>
          </p:nvSpPr>
          <p:spPr bwMode="gray">
            <a:xfrm>
              <a:off x="3678872" y="1770697"/>
              <a:ext cx="673717" cy="825628"/>
            </a:xfrm>
            <a:custGeom>
              <a:avLst/>
              <a:gdLst>
                <a:gd name="T0" fmla="*/ 999 w 1044"/>
                <a:gd name="T1" fmla="*/ 858 h 1146"/>
                <a:gd name="T2" fmla="*/ 948 w 1044"/>
                <a:gd name="T3" fmla="*/ 883 h 1146"/>
                <a:gd name="T4" fmla="*/ 909 w 1044"/>
                <a:gd name="T5" fmla="*/ 870 h 1146"/>
                <a:gd name="T6" fmla="*/ 877 w 1044"/>
                <a:gd name="T7" fmla="*/ 883 h 1146"/>
                <a:gd name="T8" fmla="*/ 852 w 1044"/>
                <a:gd name="T9" fmla="*/ 877 h 1146"/>
                <a:gd name="T10" fmla="*/ 826 w 1044"/>
                <a:gd name="T11" fmla="*/ 877 h 1146"/>
                <a:gd name="T12" fmla="*/ 807 w 1044"/>
                <a:gd name="T13" fmla="*/ 902 h 1146"/>
                <a:gd name="T14" fmla="*/ 756 w 1044"/>
                <a:gd name="T15" fmla="*/ 998 h 1146"/>
                <a:gd name="T16" fmla="*/ 762 w 1044"/>
                <a:gd name="T17" fmla="*/ 1050 h 1146"/>
                <a:gd name="T18" fmla="*/ 730 w 1044"/>
                <a:gd name="T19" fmla="*/ 1088 h 1146"/>
                <a:gd name="T20" fmla="*/ 743 w 1044"/>
                <a:gd name="T21" fmla="*/ 1133 h 1146"/>
                <a:gd name="T22" fmla="*/ 711 w 1044"/>
                <a:gd name="T23" fmla="*/ 1133 h 1146"/>
                <a:gd name="T24" fmla="*/ 672 w 1044"/>
                <a:gd name="T25" fmla="*/ 1139 h 1146"/>
                <a:gd name="T26" fmla="*/ 621 w 1044"/>
                <a:gd name="T27" fmla="*/ 1133 h 1146"/>
                <a:gd name="T28" fmla="*/ 602 w 1044"/>
                <a:gd name="T29" fmla="*/ 1107 h 1146"/>
                <a:gd name="T30" fmla="*/ 596 w 1044"/>
                <a:gd name="T31" fmla="*/ 1082 h 1146"/>
                <a:gd name="T32" fmla="*/ 551 w 1044"/>
                <a:gd name="T33" fmla="*/ 1088 h 1146"/>
                <a:gd name="T34" fmla="*/ 512 w 1044"/>
                <a:gd name="T35" fmla="*/ 1056 h 1146"/>
                <a:gd name="T36" fmla="*/ 512 w 1044"/>
                <a:gd name="T37" fmla="*/ 1018 h 1146"/>
                <a:gd name="T38" fmla="*/ 500 w 1044"/>
                <a:gd name="T39" fmla="*/ 1005 h 1146"/>
                <a:gd name="T40" fmla="*/ 487 w 1044"/>
                <a:gd name="T41" fmla="*/ 966 h 1146"/>
                <a:gd name="T42" fmla="*/ 448 w 1044"/>
                <a:gd name="T43" fmla="*/ 954 h 1146"/>
                <a:gd name="T44" fmla="*/ 455 w 1044"/>
                <a:gd name="T45" fmla="*/ 902 h 1146"/>
                <a:gd name="T46" fmla="*/ 448 w 1044"/>
                <a:gd name="T47" fmla="*/ 858 h 1146"/>
                <a:gd name="T48" fmla="*/ 455 w 1044"/>
                <a:gd name="T49" fmla="*/ 806 h 1146"/>
                <a:gd name="T50" fmla="*/ 461 w 1044"/>
                <a:gd name="T51" fmla="*/ 781 h 1146"/>
                <a:gd name="T52" fmla="*/ 487 w 1044"/>
                <a:gd name="T53" fmla="*/ 762 h 1146"/>
                <a:gd name="T54" fmla="*/ 448 w 1044"/>
                <a:gd name="T55" fmla="*/ 762 h 1146"/>
                <a:gd name="T56" fmla="*/ 416 w 1044"/>
                <a:gd name="T57" fmla="*/ 755 h 1146"/>
                <a:gd name="T58" fmla="*/ 423 w 1044"/>
                <a:gd name="T59" fmla="*/ 730 h 1146"/>
                <a:gd name="T60" fmla="*/ 403 w 1044"/>
                <a:gd name="T61" fmla="*/ 704 h 1146"/>
                <a:gd name="T62" fmla="*/ 403 w 1044"/>
                <a:gd name="T63" fmla="*/ 685 h 1146"/>
                <a:gd name="T64" fmla="*/ 384 w 1044"/>
                <a:gd name="T65" fmla="*/ 659 h 1146"/>
                <a:gd name="T66" fmla="*/ 359 w 1044"/>
                <a:gd name="T67" fmla="*/ 666 h 1146"/>
                <a:gd name="T68" fmla="*/ 314 w 1044"/>
                <a:gd name="T69" fmla="*/ 666 h 1146"/>
                <a:gd name="T70" fmla="*/ 288 w 1044"/>
                <a:gd name="T71" fmla="*/ 653 h 1146"/>
                <a:gd name="T72" fmla="*/ 256 w 1044"/>
                <a:gd name="T73" fmla="*/ 582 h 1146"/>
                <a:gd name="T74" fmla="*/ 186 w 1044"/>
                <a:gd name="T75" fmla="*/ 538 h 1146"/>
                <a:gd name="T76" fmla="*/ 122 w 1044"/>
                <a:gd name="T77" fmla="*/ 486 h 1146"/>
                <a:gd name="T78" fmla="*/ 71 w 1044"/>
                <a:gd name="T79" fmla="*/ 461 h 1146"/>
                <a:gd name="T80" fmla="*/ 58 w 1044"/>
                <a:gd name="T81" fmla="*/ 390 h 1146"/>
                <a:gd name="T82" fmla="*/ 58 w 1044"/>
                <a:gd name="T83" fmla="*/ 352 h 1146"/>
                <a:gd name="T84" fmla="*/ 83 w 1044"/>
                <a:gd name="T85" fmla="*/ 313 h 1146"/>
                <a:gd name="T86" fmla="*/ 109 w 1044"/>
                <a:gd name="T87" fmla="*/ 281 h 1146"/>
                <a:gd name="T88" fmla="*/ 109 w 1044"/>
                <a:gd name="T89" fmla="*/ 230 h 1146"/>
                <a:gd name="T90" fmla="*/ 115 w 1044"/>
                <a:gd name="T91" fmla="*/ 185 h 1146"/>
                <a:gd name="T92" fmla="*/ 147 w 1044"/>
                <a:gd name="T93" fmla="*/ 147 h 1146"/>
                <a:gd name="T94" fmla="*/ 154 w 1044"/>
                <a:gd name="T95" fmla="*/ 102 h 1146"/>
                <a:gd name="T96" fmla="*/ 122 w 1044"/>
                <a:gd name="T97" fmla="*/ 32 h 1146"/>
                <a:gd name="T98" fmla="*/ 51 w 1044"/>
                <a:gd name="T99" fmla="*/ 45 h 1146"/>
                <a:gd name="T100" fmla="*/ 0 w 1044"/>
                <a:gd name="T101" fmla="*/ 25 h 1146"/>
                <a:gd name="T102" fmla="*/ 32 w 1044"/>
                <a:gd name="T103" fmla="*/ 6 h 1146"/>
                <a:gd name="T104" fmla="*/ 160 w 1044"/>
                <a:gd name="T105" fmla="*/ 32 h 1146"/>
                <a:gd name="T106" fmla="*/ 371 w 1044"/>
                <a:gd name="T107" fmla="*/ 70 h 1146"/>
                <a:gd name="T108" fmla="*/ 589 w 1044"/>
                <a:gd name="T109" fmla="*/ 128 h 1146"/>
                <a:gd name="T110" fmla="*/ 596 w 1044"/>
                <a:gd name="T111" fmla="*/ 153 h 1146"/>
                <a:gd name="T112" fmla="*/ 589 w 1044"/>
                <a:gd name="T113" fmla="*/ 192 h 1146"/>
                <a:gd name="T114" fmla="*/ 916 w 1044"/>
                <a:gd name="T115" fmla="*/ 128 h 1146"/>
                <a:gd name="T116" fmla="*/ 922 w 1044"/>
                <a:gd name="T117" fmla="*/ 307 h 1146"/>
                <a:gd name="T118" fmla="*/ 845 w 1044"/>
                <a:gd name="T119" fmla="*/ 698 h 1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44" h="1146">
                  <a:moveTo>
                    <a:pt x="1044" y="838"/>
                  </a:moveTo>
                  <a:lnTo>
                    <a:pt x="1044" y="845"/>
                  </a:lnTo>
                  <a:lnTo>
                    <a:pt x="1037" y="851"/>
                  </a:lnTo>
                  <a:lnTo>
                    <a:pt x="1031" y="858"/>
                  </a:lnTo>
                  <a:lnTo>
                    <a:pt x="1025" y="851"/>
                  </a:lnTo>
                  <a:lnTo>
                    <a:pt x="1018" y="851"/>
                  </a:lnTo>
                  <a:lnTo>
                    <a:pt x="1012" y="851"/>
                  </a:lnTo>
                  <a:lnTo>
                    <a:pt x="1005" y="858"/>
                  </a:lnTo>
                  <a:lnTo>
                    <a:pt x="999" y="858"/>
                  </a:lnTo>
                  <a:lnTo>
                    <a:pt x="993" y="858"/>
                  </a:lnTo>
                  <a:lnTo>
                    <a:pt x="980" y="858"/>
                  </a:lnTo>
                  <a:lnTo>
                    <a:pt x="967" y="858"/>
                  </a:lnTo>
                  <a:lnTo>
                    <a:pt x="961" y="864"/>
                  </a:lnTo>
                  <a:lnTo>
                    <a:pt x="954" y="864"/>
                  </a:lnTo>
                  <a:lnTo>
                    <a:pt x="954" y="870"/>
                  </a:lnTo>
                  <a:lnTo>
                    <a:pt x="948" y="870"/>
                  </a:lnTo>
                  <a:lnTo>
                    <a:pt x="948" y="877"/>
                  </a:lnTo>
                  <a:lnTo>
                    <a:pt x="948" y="883"/>
                  </a:lnTo>
                  <a:lnTo>
                    <a:pt x="941" y="883"/>
                  </a:lnTo>
                  <a:lnTo>
                    <a:pt x="935" y="877"/>
                  </a:lnTo>
                  <a:lnTo>
                    <a:pt x="929" y="877"/>
                  </a:lnTo>
                  <a:lnTo>
                    <a:pt x="929" y="870"/>
                  </a:lnTo>
                  <a:lnTo>
                    <a:pt x="922" y="870"/>
                  </a:lnTo>
                  <a:lnTo>
                    <a:pt x="922" y="864"/>
                  </a:lnTo>
                  <a:lnTo>
                    <a:pt x="916" y="864"/>
                  </a:lnTo>
                  <a:lnTo>
                    <a:pt x="916" y="870"/>
                  </a:lnTo>
                  <a:lnTo>
                    <a:pt x="909" y="870"/>
                  </a:lnTo>
                  <a:lnTo>
                    <a:pt x="909" y="877"/>
                  </a:lnTo>
                  <a:lnTo>
                    <a:pt x="903" y="877"/>
                  </a:lnTo>
                  <a:lnTo>
                    <a:pt x="903" y="870"/>
                  </a:lnTo>
                  <a:lnTo>
                    <a:pt x="903" y="877"/>
                  </a:lnTo>
                  <a:lnTo>
                    <a:pt x="897" y="877"/>
                  </a:lnTo>
                  <a:lnTo>
                    <a:pt x="897" y="883"/>
                  </a:lnTo>
                  <a:lnTo>
                    <a:pt x="890" y="883"/>
                  </a:lnTo>
                  <a:lnTo>
                    <a:pt x="884" y="883"/>
                  </a:lnTo>
                  <a:lnTo>
                    <a:pt x="877" y="883"/>
                  </a:lnTo>
                  <a:lnTo>
                    <a:pt x="877" y="890"/>
                  </a:lnTo>
                  <a:lnTo>
                    <a:pt x="877" y="896"/>
                  </a:lnTo>
                  <a:lnTo>
                    <a:pt x="871" y="896"/>
                  </a:lnTo>
                  <a:lnTo>
                    <a:pt x="865" y="896"/>
                  </a:lnTo>
                  <a:lnTo>
                    <a:pt x="865" y="890"/>
                  </a:lnTo>
                  <a:lnTo>
                    <a:pt x="865" y="883"/>
                  </a:lnTo>
                  <a:lnTo>
                    <a:pt x="858" y="883"/>
                  </a:lnTo>
                  <a:lnTo>
                    <a:pt x="858" y="877"/>
                  </a:lnTo>
                  <a:lnTo>
                    <a:pt x="852" y="877"/>
                  </a:lnTo>
                  <a:lnTo>
                    <a:pt x="852" y="883"/>
                  </a:lnTo>
                  <a:lnTo>
                    <a:pt x="852" y="877"/>
                  </a:lnTo>
                  <a:lnTo>
                    <a:pt x="852" y="870"/>
                  </a:lnTo>
                  <a:lnTo>
                    <a:pt x="845" y="870"/>
                  </a:lnTo>
                  <a:lnTo>
                    <a:pt x="845" y="877"/>
                  </a:lnTo>
                  <a:lnTo>
                    <a:pt x="839" y="877"/>
                  </a:lnTo>
                  <a:lnTo>
                    <a:pt x="839" y="883"/>
                  </a:lnTo>
                  <a:lnTo>
                    <a:pt x="833" y="883"/>
                  </a:lnTo>
                  <a:lnTo>
                    <a:pt x="826" y="877"/>
                  </a:lnTo>
                  <a:lnTo>
                    <a:pt x="820" y="877"/>
                  </a:lnTo>
                  <a:lnTo>
                    <a:pt x="820" y="883"/>
                  </a:lnTo>
                  <a:lnTo>
                    <a:pt x="813" y="883"/>
                  </a:lnTo>
                  <a:lnTo>
                    <a:pt x="813" y="890"/>
                  </a:lnTo>
                  <a:lnTo>
                    <a:pt x="807" y="890"/>
                  </a:lnTo>
                  <a:lnTo>
                    <a:pt x="801" y="890"/>
                  </a:lnTo>
                  <a:lnTo>
                    <a:pt x="801" y="896"/>
                  </a:lnTo>
                  <a:lnTo>
                    <a:pt x="807" y="896"/>
                  </a:lnTo>
                  <a:lnTo>
                    <a:pt x="807" y="902"/>
                  </a:lnTo>
                  <a:lnTo>
                    <a:pt x="801" y="909"/>
                  </a:lnTo>
                  <a:lnTo>
                    <a:pt x="801" y="915"/>
                  </a:lnTo>
                  <a:lnTo>
                    <a:pt x="794" y="922"/>
                  </a:lnTo>
                  <a:lnTo>
                    <a:pt x="781" y="947"/>
                  </a:lnTo>
                  <a:lnTo>
                    <a:pt x="775" y="966"/>
                  </a:lnTo>
                  <a:lnTo>
                    <a:pt x="768" y="973"/>
                  </a:lnTo>
                  <a:lnTo>
                    <a:pt x="762" y="986"/>
                  </a:lnTo>
                  <a:lnTo>
                    <a:pt x="756" y="992"/>
                  </a:lnTo>
                  <a:lnTo>
                    <a:pt x="756" y="998"/>
                  </a:lnTo>
                  <a:lnTo>
                    <a:pt x="756" y="1005"/>
                  </a:lnTo>
                  <a:lnTo>
                    <a:pt x="756" y="1011"/>
                  </a:lnTo>
                  <a:lnTo>
                    <a:pt x="756" y="1018"/>
                  </a:lnTo>
                  <a:lnTo>
                    <a:pt x="762" y="1018"/>
                  </a:lnTo>
                  <a:lnTo>
                    <a:pt x="762" y="1024"/>
                  </a:lnTo>
                  <a:lnTo>
                    <a:pt x="762" y="1030"/>
                  </a:lnTo>
                  <a:lnTo>
                    <a:pt x="762" y="1037"/>
                  </a:lnTo>
                  <a:lnTo>
                    <a:pt x="762" y="1043"/>
                  </a:lnTo>
                  <a:lnTo>
                    <a:pt x="762" y="1050"/>
                  </a:lnTo>
                  <a:lnTo>
                    <a:pt x="756" y="1050"/>
                  </a:lnTo>
                  <a:lnTo>
                    <a:pt x="756" y="1056"/>
                  </a:lnTo>
                  <a:lnTo>
                    <a:pt x="749" y="1056"/>
                  </a:lnTo>
                  <a:lnTo>
                    <a:pt x="743" y="1056"/>
                  </a:lnTo>
                  <a:lnTo>
                    <a:pt x="736" y="1063"/>
                  </a:lnTo>
                  <a:lnTo>
                    <a:pt x="730" y="1069"/>
                  </a:lnTo>
                  <a:lnTo>
                    <a:pt x="730" y="1075"/>
                  </a:lnTo>
                  <a:lnTo>
                    <a:pt x="730" y="1082"/>
                  </a:lnTo>
                  <a:lnTo>
                    <a:pt x="730" y="1088"/>
                  </a:lnTo>
                  <a:lnTo>
                    <a:pt x="730" y="1095"/>
                  </a:lnTo>
                  <a:lnTo>
                    <a:pt x="736" y="1095"/>
                  </a:lnTo>
                  <a:lnTo>
                    <a:pt x="736" y="1101"/>
                  </a:lnTo>
                  <a:lnTo>
                    <a:pt x="730" y="1101"/>
                  </a:lnTo>
                  <a:lnTo>
                    <a:pt x="730" y="1107"/>
                  </a:lnTo>
                  <a:lnTo>
                    <a:pt x="730" y="1114"/>
                  </a:lnTo>
                  <a:lnTo>
                    <a:pt x="736" y="1120"/>
                  </a:lnTo>
                  <a:lnTo>
                    <a:pt x="743" y="1127"/>
                  </a:lnTo>
                  <a:lnTo>
                    <a:pt x="743" y="1133"/>
                  </a:lnTo>
                  <a:lnTo>
                    <a:pt x="736" y="1133"/>
                  </a:lnTo>
                  <a:lnTo>
                    <a:pt x="736" y="1139"/>
                  </a:lnTo>
                  <a:lnTo>
                    <a:pt x="730" y="1139"/>
                  </a:lnTo>
                  <a:lnTo>
                    <a:pt x="730" y="1146"/>
                  </a:lnTo>
                  <a:lnTo>
                    <a:pt x="724" y="1146"/>
                  </a:lnTo>
                  <a:lnTo>
                    <a:pt x="717" y="1146"/>
                  </a:lnTo>
                  <a:lnTo>
                    <a:pt x="717" y="1139"/>
                  </a:lnTo>
                  <a:lnTo>
                    <a:pt x="717" y="1133"/>
                  </a:lnTo>
                  <a:lnTo>
                    <a:pt x="711" y="1133"/>
                  </a:lnTo>
                  <a:lnTo>
                    <a:pt x="704" y="1133"/>
                  </a:lnTo>
                  <a:lnTo>
                    <a:pt x="704" y="1139"/>
                  </a:lnTo>
                  <a:lnTo>
                    <a:pt x="698" y="1139"/>
                  </a:lnTo>
                  <a:lnTo>
                    <a:pt x="698" y="1146"/>
                  </a:lnTo>
                  <a:lnTo>
                    <a:pt x="692" y="1146"/>
                  </a:lnTo>
                  <a:lnTo>
                    <a:pt x="685" y="1146"/>
                  </a:lnTo>
                  <a:lnTo>
                    <a:pt x="685" y="1139"/>
                  </a:lnTo>
                  <a:lnTo>
                    <a:pt x="679" y="1139"/>
                  </a:lnTo>
                  <a:lnTo>
                    <a:pt x="672" y="1139"/>
                  </a:lnTo>
                  <a:lnTo>
                    <a:pt x="666" y="1139"/>
                  </a:lnTo>
                  <a:lnTo>
                    <a:pt x="660" y="1139"/>
                  </a:lnTo>
                  <a:lnTo>
                    <a:pt x="653" y="1146"/>
                  </a:lnTo>
                  <a:lnTo>
                    <a:pt x="647" y="1146"/>
                  </a:lnTo>
                  <a:lnTo>
                    <a:pt x="640" y="1146"/>
                  </a:lnTo>
                  <a:lnTo>
                    <a:pt x="634" y="1139"/>
                  </a:lnTo>
                  <a:lnTo>
                    <a:pt x="628" y="1139"/>
                  </a:lnTo>
                  <a:lnTo>
                    <a:pt x="628" y="1133"/>
                  </a:lnTo>
                  <a:lnTo>
                    <a:pt x="621" y="1133"/>
                  </a:lnTo>
                  <a:lnTo>
                    <a:pt x="621" y="1127"/>
                  </a:lnTo>
                  <a:lnTo>
                    <a:pt x="621" y="1120"/>
                  </a:lnTo>
                  <a:lnTo>
                    <a:pt x="615" y="1120"/>
                  </a:lnTo>
                  <a:lnTo>
                    <a:pt x="615" y="1114"/>
                  </a:lnTo>
                  <a:lnTo>
                    <a:pt x="608" y="1114"/>
                  </a:lnTo>
                  <a:lnTo>
                    <a:pt x="602" y="1114"/>
                  </a:lnTo>
                  <a:lnTo>
                    <a:pt x="596" y="1114"/>
                  </a:lnTo>
                  <a:lnTo>
                    <a:pt x="596" y="1107"/>
                  </a:lnTo>
                  <a:lnTo>
                    <a:pt x="602" y="1107"/>
                  </a:lnTo>
                  <a:lnTo>
                    <a:pt x="602" y="1101"/>
                  </a:lnTo>
                  <a:lnTo>
                    <a:pt x="602" y="1095"/>
                  </a:lnTo>
                  <a:lnTo>
                    <a:pt x="608" y="1095"/>
                  </a:lnTo>
                  <a:lnTo>
                    <a:pt x="615" y="1095"/>
                  </a:lnTo>
                  <a:lnTo>
                    <a:pt x="615" y="1088"/>
                  </a:lnTo>
                  <a:lnTo>
                    <a:pt x="615" y="1082"/>
                  </a:lnTo>
                  <a:lnTo>
                    <a:pt x="608" y="1082"/>
                  </a:lnTo>
                  <a:lnTo>
                    <a:pt x="602" y="1082"/>
                  </a:lnTo>
                  <a:lnTo>
                    <a:pt x="596" y="1082"/>
                  </a:lnTo>
                  <a:lnTo>
                    <a:pt x="589" y="1082"/>
                  </a:lnTo>
                  <a:lnTo>
                    <a:pt x="589" y="1088"/>
                  </a:lnTo>
                  <a:lnTo>
                    <a:pt x="583" y="1088"/>
                  </a:lnTo>
                  <a:lnTo>
                    <a:pt x="583" y="1082"/>
                  </a:lnTo>
                  <a:lnTo>
                    <a:pt x="576" y="1082"/>
                  </a:lnTo>
                  <a:lnTo>
                    <a:pt x="570" y="1082"/>
                  </a:lnTo>
                  <a:lnTo>
                    <a:pt x="564" y="1082"/>
                  </a:lnTo>
                  <a:lnTo>
                    <a:pt x="557" y="1088"/>
                  </a:lnTo>
                  <a:lnTo>
                    <a:pt x="551" y="1088"/>
                  </a:lnTo>
                  <a:lnTo>
                    <a:pt x="544" y="1082"/>
                  </a:lnTo>
                  <a:lnTo>
                    <a:pt x="538" y="1082"/>
                  </a:lnTo>
                  <a:lnTo>
                    <a:pt x="538" y="1075"/>
                  </a:lnTo>
                  <a:lnTo>
                    <a:pt x="538" y="1069"/>
                  </a:lnTo>
                  <a:lnTo>
                    <a:pt x="532" y="1069"/>
                  </a:lnTo>
                  <a:lnTo>
                    <a:pt x="525" y="1069"/>
                  </a:lnTo>
                  <a:lnTo>
                    <a:pt x="519" y="1069"/>
                  </a:lnTo>
                  <a:lnTo>
                    <a:pt x="519" y="1063"/>
                  </a:lnTo>
                  <a:lnTo>
                    <a:pt x="512" y="1056"/>
                  </a:lnTo>
                  <a:lnTo>
                    <a:pt x="519" y="1056"/>
                  </a:lnTo>
                  <a:lnTo>
                    <a:pt x="519" y="1050"/>
                  </a:lnTo>
                  <a:lnTo>
                    <a:pt x="525" y="1050"/>
                  </a:lnTo>
                  <a:lnTo>
                    <a:pt x="525" y="1043"/>
                  </a:lnTo>
                  <a:lnTo>
                    <a:pt x="519" y="1037"/>
                  </a:lnTo>
                  <a:lnTo>
                    <a:pt x="519" y="1030"/>
                  </a:lnTo>
                  <a:lnTo>
                    <a:pt x="519" y="1024"/>
                  </a:lnTo>
                  <a:lnTo>
                    <a:pt x="512" y="1024"/>
                  </a:lnTo>
                  <a:lnTo>
                    <a:pt x="512" y="1018"/>
                  </a:lnTo>
                  <a:lnTo>
                    <a:pt x="519" y="1018"/>
                  </a:lnTo>
                  <a:lnTo>
                    <a:pt x="512" y="1018"/>
                  </a:lnTo>
                  <a:lnTo>
                    <a:pt x="506" y="1018"/>
                  </a:lnTo>
                  <a:lnTo>
                    <a:pt x="506" y="1024"/>
                  </a:lnTo>
                  <a:lnTo>
                    <a:pt x="500" y="1024"/>
                  </a:lnTo>
                  <a:lnTo>
                    <a:pt x="500" y="1018"/>
                  </a:lnTo>
                  <a:lnTo>
                    <a:pt x="506" y="1011"/>
                  </a:lnTo>
                  <a:lnTo>
                    <a:pt x="506" y="1005"/>
                  </a:lnTo>
                  <a:lnTo>
                    <a:pt x="500" y="1005"/>
                  </a:lnTo>
                  <a:lnTo>
                    <a:pt x="500" y="998"/>
                  </a:lnTo>
                  <a:lnTo>
                    <a:pt x="506" y="998"/>
                  </a:lnTo>
                  <a:lnTo>
                    <a:pt x="506" y="992"/>
                  </a:lnTo>
                  <a:lnTo>
                    <a:pt x="506" y="986"/>
                  </a:lnTo>
                  <a:lnTo>
                    <a:pt x="506" y="979"/>
                  </a:lnTo>
                  <a:lnTo>
                    <a:pt x="500" y="979"/>
                  </a:lnTo>
                  <a:lnTo>
                    <a:pt x="500" y="973"/>
                  </a:lnTo>
                  <a:lnTo>
                    <a:pt x="493" y="973"/>
                  </a:lnTo>
                  <a:lnTo>
                    <a:pt x="487" y="966"/>
                  </a:lnTo>
                  <a:lnTo>
                    <a:pt x="480" y="966"/>
                  </a:lnTo>
                  <a:lnTo>
                    <a:pt x="474" y="966"/>
                  </a:lnTo>
                  <a:lnTo>
                    <a:pt x="468" y="966"/>
                  </a:lnTo>
                  <a:lnTo>
                    <a:pt x="468" y="960"/>
                  </a:lnTo>
                  <a:lnTo>
                    <a:pt x="461" y="960"/>
                  </a:lnTo>
                  <a:lnTo>
                    <a:pt x="461" y="966"/>
                  </a:lnTo>
                  <a:lnTo>
                    <a:pt x="455" y="960"/>
                  </a:lnTo>
                  <a:lnTo>
                    <a:pt x="448" y="960"/>
                  </a:lnTo>
                  <a:lnTo>
                    <a:pt x="448" y="954"/>
                  </a:lnTo>
                  <a:lnTo>
                    <a:pt x="448" y="947"/>
                  </a:lnTo>
                  <a:lnTo>
                    <a:pt x="448" y="941"/>
                  </a:lnTo>
                  <a:lnTo>
                    <a:pt x="448" y="934"/>
                  </a:lnTo>
                  <a:lnTo>
                    <a:pt x="455" y="934"/>
                  </a:lnTo>
                  <a:lnTo>
                    <a:pt x="455" y="928"/>
                  </a:lnTo>
                  <a:lnTo>
                    <a:pt x="455" y="922"/>
                  </a:lnTo>
                  <a:lnTo>
                    <a:pt x="455" y="915"/>
                  </a:lnTo>
                  <a:lnTo>
                    <a:pt x="455" y="909"/>
                  </a:lnTo>
                  <a:lnTo>
                    <a:pt x="455" y="902"/>
                  </a:lnTo>
                  <a:lnTo>
                    <a:pt x="448" y="896"/>
                  </a:lnTo>
                  <a:lnTo>
                    <a:pt x="448" y="890"/>
                  </a:lnTo>
                  <a:lnTo>
                    <a:pt x="448" y="883"/>
                  </a:lnTo>
                  <a:lnTo>
                    <a:pt x="448" y="877"/>
                  </a:lnTo>
                  <a:lnTo>
                    <a:pt x="448" y="870"/>
                  </a:lnTo>
                  <a:lnTo>
                    <a:pt x="448" y="864"/>
                  </a:lnTo>
                  <a:lnTo>
                    <a:pt x="448" y="858"/>
                  </a:lnTo>
                  <a:lnTo>
                    <a:pt x="455" y="858"/>
                  </a:lnTo>
                  <a:lnTo>
                    <a:pt x="448" y="858"/>
                  </a:lnTo>
                  <a:lnTo>
                    <a:pt x="448" y="851"/>
                  </a:lnTo>
                  <a:lnTo>
                    <a:pt x="448" y="845"/>
                  </a:lnTo>
                  <a:lnTo>
                    <a:pt x="455" y="845"/>
                  </a:lnTo>
                  <a:lnTo>
                    <a:pt x="455" y="838"/>
                  </a:lnTo>
                  <a:lnTo>
                    <a:pt x="455" y="832"/>
                  </a:lnTo>
                  <a:lnTo>
                    <a:pt x="455" y="826"/>
                  </a:lnTo>
                  <a:lnTo>
                    <a:pt x="455" y="819"/>
                  </a:lnTo>
                  <a:lnTo>
                    <a:pt x="455" y="813"/>
                  </a:lnTo>
                  <a:lnTo>
                    <a:pt x="455" y="806"/>
                  </a:lnTo>
                  <a:lnTo>
                    <a:pt x="455" y="800"/>
                  </a:lnTo>
                  <a:lnTo>
                    <a:pt x="461" y="800"/>
                  </a:lnTo>
                  <a:lnTo>
                    <a:pt x="468" y="800"/>
                  </a:lnTo>
                  <a:lnTo>
                    <a:pt x="468" y="794"/>
                  </a:lnTo>
                  <a:lnTo>
                    <a:pt x="474" y="794"/>
                  </a:lnTo>
                  <a:lnTo>
                    <a:pt x="474" y="787"/>
                  </a:lnTo>
                  <a:lnTo>
                    <a:pt x="468" y="787"/>
                  </a:lnTo>
                  <a:lnTo>
                    <a:pt x="468" y="781"/>
                  </a:lnTo>
                  <a:lnTo>
                    <a:pt x="461" y="781"/>
                  </a:lnTo>
                  <a:lnTo>
                    <a:pt x="468" y="781"/>
                  </a:lnTo>
                  <a:lnTo>
                    <a:pt x="468" y="774"/>
                  </a:lnTo>
                  <a:lnTo>
                    <a:pt x="474" y="781"/>
                  </a:lnTo>
                  <a:lnTo>
                    <a:pt x="474" y="774"/>
                  </a:lnTo>
                  <a:lnTo>
                    <a:pt x="474" y="768"/>
                  </a:lnTo>
                  <a:lnTo>
                    <a:pt x="480" y="768"/>
                  </a:lnTo>
                  <a:lnTo>
                    <a:pt x="487" y="762"/>
                  </a:lnTo>
                  <a:lnTo>
                    <a:pt x="493" y="762"/>
                  </a:lnTo>
                  <a:lnTo>
                    <a:pt x="487" y="762"/>
                  </a:lnTo>
                  <a:lnTo>
                    <a:pt x="493" y="755"/>
                  </a:lnTo>
                  <a:lnTo>
                    <a:pt x="487" y="755"/>
                  </a:lnTo>
                  <a:lnTo>
                    <a:pt x="480" y="755"/>
                  </a:lnTo>
                  <a:lnTo>
                    <a:pt x="474" y="755"/>
                  </a:lnTo>
                  <a:lnTo>
                    <a:pt x="468" y="755"/>
                  </a:lnTo>
                  <a:lnTo>
                    <a:pt x="461" y="755"/>
                  </a:lnTo>
                  <a:lnTo>
                    <a:pt x="455" y="755"/>
                  </a:lnTo>
                  <a:lnTo>
                    <a:pt x="448" y="755"/>
                  </a:lnTo>
                  <a:lnTo>
                    <a:pt x="448" y="762"/>
                  </a:lnTo>
                  <a:lnTo>
                    <a:pt x="442" y="762"/>
                  </a:lnTo>
                  <a:lnTo>
                    <a:pt x="436" y="762"/>
                  </a:lnTo>
                  <a:lnTo>
                    <a:pt x="429" y="755"/>
                  </a:lnTo>
                  <a:lnTo>
                    <a:pt x="423" y="755"/>
                  </a:lnTo>
                  <a:lnTo>
                    <a:pt x="423" y="762"/>
                  </a:lnTo>
                  <a:lnTo>
                    <a:pt x="423" y="755"/>
                  </a:lnTo>
                  <a:lnTo>
                    <a:pt x="416" y="755"/>
                  </a:lnTo>
                  <a:lnTo>
                    <a:pt x="416" y="762"/>
                  </a:lnTo>
                  <a:lnTo>
                    <a:pt x="416" y="755"/>
                  </a:lnTo>
                  <a:lnTo>
                    <a:pt x="423" y="755"/>
                  </a:lnTo>
                  <a:lnTo>
                    <a:pt x="423" y="749"/>
                  </a:lnTo>
                  <a:lnTo>
                    <a:pt x="429" y="749"/>
                  </a:lnTo>
                  <a:lnTo>
                    <a:pt x="429" y="742"/>
                  </a:lnTo>
                  <a:lnTo>
                    <a:pt x="436" y="742"/>
                  </a:lnTo>
                  <a:lnTo>
                    <a:pt x="436" y="736"/>
                  </a:lnTo>
                  <a:lnTo>
                    <a:pt x="429" y="736"/>
                  </a:lnTo>
                  <a:lnTo>
                    <a:pt x="429" y="730"/>
                  </a:lnTo>
                  <a:lnTo>
                    <a:pt x="423" y="730"/>
                  </a:lnTo>
                  <a:lnTo>
                    <a:pt x="423" y="736"/>
                  </a:lnTo>
                  <a:lnTo>
                    <a:pt x="416" y="736"/>
                  </a:lnTo>
                  <a:lnTo>
                    <a:pt x="416" y="730"/>
                  </a:lnTo>
                  <a:lnTo>
                    <a:pt x="416" y="723"/>
                  </a:lnTo>
                  <a:lnTo>
                    <a:pt x="416" y="717"/>
                  </a:lnTo>
                  <a:lnTo>
                    <a:pt x="416" y="710"/>
                  </a:lnTo>
                  <a:lnTo>
                    <a:pt x="410" y="710"/>
                  </a:lnTo>
                  <a:lnTo>
                    <a:pt x="410" y="704"/>
                  </a:lnTo>
                  <a:lnTo>
                    <a:pt x="403" y="704"/>
                  </a:lnTo>
                  <a:lnTo>
                    <a:pt x="403" y="698"/>
                  </a:lnTo>
                  <a:lnTo>
                    <a:pt x="397" y="698"/>
                  </a:lnTo>
                  <a:lnTo>
                    <a:pt x="391" y="698"/>
                  </a:lnTo>
                  <a:lnTo>
                    <a:pt x="391" y="691"/>
                  </a:lnTo>
                  <a:lnTo>
                    <a:pt x="397" y="691"/>
                  </a:lnTo>
                  <a:lnTo>
                    <a:pt x="391" y="691"/>
                  </a:lnTo>
                  <a:lnTo>
                    <a:pt x="397" y="691"/>
                  </a:lnTo>
                  <a:lnTo>
                    <a:pt x="397" y="685"/>
                  </a:lnTo>
                  <a:lnTo>
                    <a:pt x="403" y="685"/>
                  </a:lnTo>
                  <a:lnTo>
                    <a:pt x="403" y="678"/>
                  </a:lnTo>
                  <a:lnTo>
                    <a:pt x="403" y="672"/>
                  </a:lnTo>
                  <a:lnTo>
                    <a:pt x="403" y="666"/>
                  </a:lnTo>
                  <a:lnTo>
                    <a:pt x="397" y="666"/>
                  </a:lnTo>
                  <a:lnTo>
                    <a:pt x="391" y="666"/>
                  </a:lnTo>
                  <a:lnTo>
                    <a:pt x="391" y="659"/>
                  </a:lnTo>
                  <a:lnTo>
                    <a:pt x="391" y="653"/>
                  </a:lnTo>
                  <a:lnTo>
                    <a:pt x="384" y="653"/>
                  </a:lnTo>
                  <a:lnTo>
                    <a:pt x="384" y="659"/>
                  </a:lnTo>
                  <a:lnTo>
                    <a:pt x="384" y="653"/>
                  </a:lnTo>
                  <a:lnTo>
                    <a:pt x="384" y="659"/>
                  </a:lnTo>
                  <a:lnTo>
                    <a:pt x="378" y="659"/>
                  </a:lnTo>
                  <a:lnTo>
                    <a:pt x="378" y="653"/>
                  </a:lnTo>
                  <a:lnTo>
                    <a:pt x="378" y="659"/>
                  </a:lnTo>
                  <a:lnTo>
                    <a:pt x="371" y="659"/>
                  </a:lnTo>
                  <a:lnTo>
                    <a:pt x="371" y="666"/>
                  </a:lnTo>
                  <a:lnTo>
                    <a:pt x="365" y="666"/>
                  </a:lnTo>
                  <a:lnTo>
                    <a:pt x="359" y="666"/>
                  </a:lnTo>
                  <a:lnTo>
                    <a:pt x="352" y="666"/>
                  </a:lnTo>
                  <a:lnTo>
                    <a:pt x="346" y="659"/>
                  </a:lnTo>
                  <a:lnTo>
                    <a:pt x="339" y="659"/>
                  </a:lnTo>
                  <a:lnTo>
                    <a:pt x="333" y="653"/>
                  </a:lnTo>
                  <a:lnTo>
                    <a:pt x="327" y="653"/>
                  </a:lnTo>
                  <a:lnTo>
                    <a:pt x="320" y="653"/>
                  </a:lnTo>
                  <a:lnTo>
                    <a:pt x="320" y="659"/>
                  </a:lnTo>
                  <a:lnTo>
                    <a:pt x="314" y="659"/>
                  </a:lnTo>
                  <a:lnTo>
                    <a:pt x="314" y="666"/>
                  </a:lnTo>
                  <a:lnTo>
                    <a:pt x="320" y="666"/>
                  </a:lnTo>
                  <a:lnTo>
                    <a:pt x="320" y="672"/>
                  </a:lnTo>
                  <a:lnTo>
                    <a:pt x="314" y="672"/>
                  </a:lnTo>
                  <a:lnTo>
                    <a:pt x="307" y="672"/>
                  </a:lnTo>
                  <a:lnTo>
                    <a:pt x="301" y="672"/>
                  </a:lnTo>
                  <a:lnTo>
                    <a:pt x="301" y="666"/>
                  </a:lnTo>
                  <a:lnTo>
                    <a:pt x="295" y="659"/>
                  </a:lnTo>
                  <a:lnTo>
                    <a:pt x="295" y="653"/>
                  </a:lnTo>
                  <a:lnTo>
                    <a:pt x="288" y="653"/>
                  </a:lnTo>
                  <a:lnTo>
                    <a:pt x="282" y="653"/>
                  </a:lnTo>
                  <a:lnTo>
                    <a:pt x="282" y="646"/>
                  </a:lnTo>
                  <a:lnTo>
                    <a:pt x="282" y="640"/>
                  </a:lnTo>
                  <a:lnTo>
                    <a:pt x="282" y="634"/>
                  </a:lnTo>
                  <a:lnTo>
                    <a:pt x="275" y="627"/>
                  </a:lnTo>
                  <a:lnTo>
                    <a:pt x="269" y="621"/>
                  </a:lnTo>
                  <a:lnTo>
                    <a:pt x="269" y="608"/>
                  </a:lnTo>
                  <a:lnTo>
                    <a:pt x="263" y="595"/>
                  </a:lnTo>
                  <a:lnTo>
                    <a:pt x="256" y="582"/>
                  </a:lnTo>
                  <a:lnTo>
                    <a:pt x="256" y="576"/>
                  </a:lnTo>
                  <a:lnTo>
                    <a:pt x="250" y="570"/>
                  </a:lnTo>
                  <a:lnTo>
                    <a:pt x="237" y="563"/>
                  </a:lnTo>
                  <a:lnTo>
                    <a:pt x="231" y="557"/>
                  </a:lnTo>
                  <a:lnTo>
                    <a:pt x="224" y="550"/>
                  </a:lnTo>
                  <a:lnTo>
                    <a:pt x="211" y="550"/>
                  </a:lnTo>
                  <a:lnTo>
                    <a:pt x="199" y="544"/>
                  </a:lnTo>
                  <a:lnTo>
                    <a:pt x="192" y="538"/>
                  </a:lnTo>
                  <a:lnTo>
                    <a:pt x="186" y="538"/>
                  </a:lnTo>
                  <a:lnTo>
                    <a:pt x="186" y="531"/>
                  </a:lnTo>
                  <a:lnTo>
                    <a:pt x="179" y="512"/>
                  </a:lnTo>
                  <a:lnTo>
                    <a:pt x="173" y="512"/>
                  </a:lnTo>
                  <a:lnTo>
                    <a:pt x="173" y="506"/>
                  </a:lnTo>
                  <a:lnTo>
                    <a:pt x="167" y="499"/>
                  </a:lnTo>
                  <a:lnTo>
                    <a:pt x="154" y="499"/>
                  </a:lnTo>
                  <a:lnTo>
                    <a:pt x="135" y="493"/>
                  </a:lnTo>
                  <a:lnTo>
                    <a:pt x="128" y="486"/>
                  </a:lnTo>
                  <a:lnTo>
                    <a:pt x="122" y="486"/>
                  </a:lnTo>
                  <a:lnTo>
                    <a:pt x="122" y="480"/>
                  </a:lnTo>
                  <a:lnTo>
                    <a:pt x="115" y="480"/>
                  </a:lnTo>
                  <a:lnTo>
                    <a:pt x="109" y="480"/>
                  </a:lnTo>
                  <a:lnTo>
                    <a:pt x="103" y="474"/>
                  </a:lnTo>
                  <a:lnTo>
                    <a:pt x="96" y="474"/>
                  </a:lnTo>
                  <a:lnTo>
                    <a:pt x="90" y="474"/>
                  </a:lnTo>
                  <a:lnTo>
                    <a:pt x="83" y="467"/>
                  </a:lnTo>
                  <a:lnTo>
                    <a:pt x="77" y="467"/>
                  </a:lnTo>
                  <a:lnTo>
                    <a:pt x="71" y="461"/>
                  </a:lnTo>
                  <a:lnTo>
                    <a:pt x="64" y="461"/>
                  </a:lnTo>
                  <a:lnTo>
                    <a:pt x="64" y="454"/>
                  </a:lnTo>
                  <a:lnTo>
                    <a:pt x="58" y="448"/>
                  </a:lnTo>
                  <a:lnTo>
                    <a:pt x="58" y="435"/>
                  </a:lnTo>
                  <a:lnTo>
                    <a:pt x="58" y="422"/>
                  </a:lnTo>
                  <a:lnTo>
                    <a:pt x="51" y="403"/>
                  </a:lnTo>
                  <a:lnTo>
                    <a:pt x="51" y="397"/>
                  </a:lnTo>
                  <a:lnTo>
                    <a:pt x="51" y="390"/>
                  </a:lnTo>
                  <a:lnTo>
                    <a:pt x="58" y="390"/>
                  </a:lnTo>
                  <a:lnTo>
                    <a:pt x="58" y="384"/>
                  </a:lnTo>
                  <a:lnTo>
                    <a:pt x="64" y="384"/>
                  </a:lnTo>
                  <a:lnTo>
                    <a:pt x="64" y="377"/>
                  </a:lnTo>
                  <a:lnTo>
                    <a:pt x="58" y="371"/>
                  </a:lnTo>
                  <a:lnTo>
                    <a:pt x="64" y="371"/>
                  </a:lnTo>
                  <a:lnTo>
                    <a:pt x="64" y="365"/>
                  </a:lnTo>
                  <a:lnTo>
                    <a:pt x="64" y="358"/>
                  </a:lnTo>
                  <a:lnTo>
                    <a:pt x="64" y="352"/>
                  </a:lnTo>
                  <a:lnTo>
                    <a:pt x="58" y="352"/>
                  </a:lnTo>
                  <a:lnTo>
                    <a:pt x="64" y="345"/>
                  </a:lnTo>
                  <a:lnTo>
                    <a:pt x="64" y="339"/>
                  </a:lnTo>
                  <a:lnTo>
                    <a:pt x="64" y="333"/>
                  </a:lnTo>
                  <a:lnTo>
                    <a:pt x="71" y="333"/>
                  </a:lnTo>
                  <a:lnTo>
                    <a:pt x="71" y="326"/>
                  </a:lnTo>
                  <a:lnTo>
                    <a:pt x="77" y="326"/>
                  </a:lnTo>
                  <a:lnTo>
                    <a:pt x="77" y="320"/>
                  </a:lnTo>
                  <a:lnTo>
                    <a:pt x="83" y="320"/>
                  </a:lnTo>
                  <a:lnTo>
                    <a:pt x="83" y="313"/>
                  </a:lnTo>
                  <a:lnTo>
                    <a:pt x="90" y="313"/>
                  </a:lnTo>
                  <a:lnTo>
                    <a:pt x="90" y="307"/>
                  </a:lnTo>
                  <a:lnTo>
                    <a:pt x="96" y="307"/>
                  </a:lnTo>
                  <a:lnTo>
                    <a:pt x="96" y="301"/>
                  </a:lnTo>
                  <a:lnTo>
                    <a:pt x="103" y="301"/>
                  </a:lnTo>
                  <a:lnTo>
                    <a:pt x="103" y="294"/>
                  </a:lnTo>
                  <a:lnTo>
                    <a:pt x="109" y="294"/>
                  </a:lnTo>
                  <a:lnTo>
                    <a:pt x="109" y="288"/>
                  </a:lnTo>
                  <a:lnTo>
                    <a:pt x="109" y="281"/>
                  </a:lnTo>
                  <a:lnTo>
                    <a:pt x="109" y="275"/>
                  </a:lnTo>
                  <a:lnTo>
                    <a:pt x="103" y="269"/>
                  </a:lnTo>
                  <a:lnTo>
                    <a:pt x="103" y="262"/>
                  </a:lnTo>
                  <a:lnTo>
                    <a:pt x="103" y="256"/>
                  </a:lnTo>
                  <a:lnTo>
                    <a:pt x="103" y="249"/>
                  </a:lnTo>
                  <a:lnTo>
                    <a:pt x="103" y="243"/>
                  </a:lnTo>
                  <a:lnTo>
                    <a:pt x="103" y="237"/>
                  </a:lnTo>
                  <a:lnTo>
                    <a:pt x="109" y="237"/>
                  </a:lnTo>
                  <a:lnTo>
                    <a:pt x="109" y="230"/>
                  </a:lnTo>
                  <a:lnTo>
                    <a:pt x="115" y="224"/>
                  </a:lnTo>
                  <a:lnTo>
                    <a:pt x="115" y="217"/>
                  </a:lnTo>
                  <a:lnTo>
                    <a:pt x="115" y="211"/>
                  </a:lnTo>
                  <a:lnTo>
                    <a:pt x="122" y="211"/>
                  </a:lnTo>
                  <a:lnTo>
                    <a:pt x="122" y="205"/>
                  </a:lnTo>
                  <a:lnTo>
                    <a:pt x="122" y="198"/>
                  </a:lnTo>
                  <a:lnTo>
                    <a:pt x="122" y="192"/>
                  </a:lnTo>
                  <a:lnTo>
                    <a:pt x="122" y="185"/>
                  </a:lnTo>
                  <a:lnTo>
                    <a:pt x="115" y="185"/>
                  </a:lnTo>
                  <a:lnTo>
                    <a:pt x="115" y="179"/>
                  </a:lnTo>
                  <a:lnTo>
                    <a:pt x="122" y="173"/>
                  </a:lnTo>
                  <a:lnTo>
                    <a:pt x="122" y="166"/>
                  </a:lnTo>
                  <a:lnTo>
                    <a:pt x="122" y="160"/>
                  </a:lnTo>
                  <a:lnTo>
                    <a:pt x="128" y="160"/>
                  </a:lnTo>
                  <a:lnTo>
                    <a:pt x="135" y="153"/>
                  </a:lnTo>
                  <a:lnTo>
                    <a:pt x="141" y="153"/>
                  </a:lnTo>
                  <a:lnTo>
                    <a:pt x="141" y="147"/>
                  </a:lnTo>
                  <a:lnTo>
                    <a:pt x="147" y="147"/>
                  </a:lnTo>
                  <a:lnTo>
                    <a:pt x="154" y="147"/>
                  </a:lnTo>
                  <a:lnTo>
                    <a:pt x="160" y="147"/>
                  </a:lnTo>
                  <a:lnTo>
                    <a:pt x="160" y="141"/>
                  </a:lnTo>
                  <a:lnTo>
                    <a:pt x="160" y="134"/>
                  </a:lnTo>
                  <a:lnTo>
                    <a:pt x="160" y="128"/>
                  </a:lnTo>
                  <a:lnTo>
                    <a:pt x="160" y="121"/>
                  </a:lnTo>
                  <a:lnTo>
                    <a:pt x="154" y="121"/>
                  </a:lnTo>
                  <a:lnTo>
                    <a:pt x="154" y="115"/>
                  </a:lnTo>
                  <a:lnTo>
                    <a:pt x="154" y="102"/>
                  </a:lnTo>
                  <a:lnTo>
                    <a:pt x="154" y="96"/>
                  </a:lnTo>
                  <a:lnTo>
                    <a:pt x="154" y="77"/>
                  </a:lnTo>
                  <a:lnTo>
                    <a:pt x="154" y="70"/>
                  </a:lnTo>
                  <a:lnTo>
                    <a:pt x="154" y="57"/>
                  </a:lnTo>
                  <a:lnTo>
                    <a:pt x="154" y="51"/>
                  </a:lnTo>
                  <a:lnTo>
                    <a:pt x="147" y="45"/>
                  </a:lnTo>
                  <a:lnTo>
                    <a:pt x="141" y="38"/>
                  </a:lnTo>
                  <a:lnTo>
                    <a:pt x="135" y="38"/>
                  </a:lnTo>
                  <a:lnTo>
                    <a:pt x="122" y="32"/>
                  </a:lnTo>
                  <a:lnTo>
                    <a:pt x="115" y="32"/>
                  </a:lnTo>
                  <a:lnTo>
                    <a:pt x="103" y="25"/>
                  </a:lnTo>
                  <a:lnTo>
                    <a:pt x="96" y="32"/>
                  </a:lnTo>
                  <a:lnTo>
                    <a:pt x="83" y="32"/>
                  </a:lnTo>
                  <a:lnTo>
                    <a:pt x="77" y="32"/>
                  </a:lnTo>
                  <a:lnTo>
                    <a:pt x="71" y="38"/>
                  </a:lnTo>
                  <a:lnTo>
                    <a:pt x="64" y="38"/>
                  </a:lnTo>
                  <a:lnTo>
                    <a:pt x="58" y="38"/>
                  </a:lnTo>
                  <a:lnTo>
                    <a:pt x="51" y="45"/>
                  </a:lnTo>
                  <a:lnTo>
                    <a:pt x="45" y="45"/>
                  </a:lnTo>
                  <a:lnTo>
                    <a:pt x="38" y="38"/>
                  </a:lnTo>
                  <a:lnTo>
                    <a:pt x="32" y="38"/>
                  </a:lnTo>
                  <a:lnTo>
                    <a:pt x="26" y="38"/>
                  </a:lnTo>
                  <a:lnTo>
                    <a:pt x="26" y="32"/>
                  </a:lnTo>
                  <a:lnTo>
                    <a:pt x="19" y="32"/>
                  </a:lnTo>
                  <a:lnTo>
                    <a:pt x="13" y="25"/>
                  </a:lnTo>
                  <a:lnTo>
                    <a:pt x="6" y="25"/>
                  </a:lnTo>
                  <a:lnTo>
                    <a:pt x="0" y="25"/>
                  </a:lnTo>
                  <a:lnTo>
                    <a:pt x="0" y="32"/>
                  </a:lnTo>
                  <a:lnTo>
                    <a:pt x="0" y="25"/>
                  </a:lnTo>
                  <a:lnTo>
                    <a:pt x="0" y="19"/>
                  </a:lnTo>
                  <a:lnTo>
                    <a:pt x="0" y="13"/>
                  </a:lnTo>
                  <a:lnTo>
                    <a:pt x="0" y="6"/>
                  </a:lnTo>
                  <a:lnTo>
                    <a:pt x="0" y="0"/>
                  </a:lnTo>
                  <a:lnTo>
                    <a:pt x="6" y="0"/>
                  </a:lnTo>
                  <a:lnTo>
                    <a:pt x="19" y="0"/>
                  </a:lnTo>
                  <a:lnTo>
                    <a:pt x="32" y="6"/>
                  </a:lnTo>
                  <a:lnTo>
                    <a:pt x="38" y="6"/>
                  </a:lnTo>
                  <a:lnTo>
                    <a:pt x="45" y="6"/>
                  </a:lnTo>
                  <a:lnTo>
                    <a:pt x="64" y="13"/>
                  </a:lnTo>
                  <a:lnTo>
                    <a:pt x="77" y="13"/>
                  </a:lnTo>
                  <a:lnTo>
                    <a:pt x="96" y="19"/>
                  </a:lnTo>
                  <a:lnTo>
                    <a:pt x="103" y="19"/>
                  </a:lnTo>
                  <a:lnTo>
                    <a:pt x="115" y="19"/>
                  </a:lnTo>
                  <a:lnTo>
                    <a:pt x="141" y="25"/>
                  </a:lnTo>
                  <a:lnTo>
                    <a:pt x="160" y="32"/>
                  </a:lnTo>
                  <a:lnTo>
                    <a:pt x="186" y="32"/>
                  </a:lnTo>
                  <a:lnTo>
                    <a:pt x="205" y="38"/>
                  </a:lnTo>
                  <a:lnTo>
                    <a:pt x="211" y="45"/>
                  </a:lnTo>
                  <a:lnTo>
                    <a:pt x="218" y="45"/>
                  </a:lnTo>
                  <a:lnTo>
                    <a:pt x="250" y="51"/>
                  </a:lnTo>
                  <a:lnTo>
                    <a:pt x="288" y="57"/>
                  </a:lnTo>
                  <a:lnTo>
                    <a:pt x="327" y="64"/>
                  </a:lnTo>
                  <a:lnTo>
                    <a:pt x="352" y="70"/>
                  </a:lnTo>
                  <a:lnTo>
                    <a:pt x="371" y="70"/>
                  </a:lnTo>
                  <a:lnTo>
                    <a:pt x="391" y="77"/>
                  </a:lnTo>
                  <a:lnTo>
                    <a:pt x="410" y="77"/>
                  </a:lnTo>
                  <a:lnTo>
                    <a:pt x="474" y="96"/>
                  </a:lnTo>
                  <a:lnTo>
                    <a:pt x="487" y="96"/>
                  </a:lnTo>
                  <a:lnTo>
                    <a:pt x="500" y="96"/>
                  </a:lnTo>
                  <a:lnTo>
                    <a:pt x="519" y="102"/>
                  </a:lnTo>
                  <a:lnTo>
                    <a:pt x="589" y="115"/>
                  </a:lnTo>
                  <a:lnTo>
                    <a:pt x="589" y="121"/>
                  </a:lnTo>
                  <a:lnTo>
                    <a:pt x="589" y="128"/>
                  </a:lnTo>
                  <a:lnTo>
                    <a:pt x="583" y="128"/>
                  </a:lnTo>
                  <a:lnTo>
                    <a:pt x="583" y="134"/>
                  </a:lnTo>
                  <a:lnTo>
                    <a:pt x="589" y="134"/>
                  </a:lnTo>
                  <a:lnTo>
                    <a:pt x="596" y="134"/>
                  </a:lnTo>
                  <a:lnTo>
                    <a:pt x="596" y="141"/>
                  </a:lnTo>
                  <a:lnTo>
                    <a:pt x="596" y="147"/>
                  </a:lnTo>
                  <a:lnTo>
                    <a:pt x="602" y="147"/>
                  </a:lnTo>
                  <a:lnTo>
                    <a:pt x="602" y="153"/>
                  </a:lnTo>
                  <a:lnTo>
                    <a:pt x="596" y="153"/>
                  </a:lnTo>
                  <a:lnTo>
                    <a:pt x="596" y="160"/>
                  </a:lnTo>
                  <a:lnTo>
                    <a:pt x="596" y="166"/>
                  </a:lnTo>
                  <a:lnTo>
                    <a:pt x="596" y="173"/>
                  </a:lnTo>
                  <a:lnTo>
                    <a:pt x="596" y="179"/>
                  </a:lnTo>
                  <a:lnTo>
                    <a:pt x="589" y="179"/>
                  </a:lnTo>
                  <a:lnTo>
                    <a:pt x="589" y="185"/>
                  </a:lnTo>
                  <a:lnTo>
                    <a:pt x="583" y="185"/>
                  </a:lnTo>
                  <a:lnTo>
                    <a:pt x="589" y="185"/>
                  </a:lnTo>
                  <a:lnTo>
                    <a:pt x="589" y="192"/>
                  </a:lnTo>
                  <a:lnTo>
                    <a:pt x="596" y="192"/>
                  </a:lnTo>
                  <a:lnTo>
                    <a:pt x="666" y="153"/>
                  </a:lnTo>
                  <a:lnTo>
                    <a:pt x="679" y="147"/>
                  </a:lnTo>
                  <a:lnTo>
                    <a:pt x="730" y="128"/>
                  </a:lnTo>
                  <a:lnTo>
                    <a:pt x="781" y="128"/>
                  </a:lnTo>
                  <a:lnTo>
                    <a:pt x="801" y="128"/>
                  </a:lnTo>
                  <a:lnTo>
                    <a:pt x="826" y="128"/>
                  </a:lnTo>
                  <a:lnTo>
                    <a:pt x="903" y="128"/>
                  </a:lnTo>
                  <a:lnTo>
                    <a:pt x="916" y="128"/>
                  </a:lnTo>
                  <a:lnTo>
                    <a:pt x="941" y="128"/>
                  </a:lnTo>
                  <a:lnTo>
                    <a:pt x="948" y="128"/>
                  </a:lnTo>
                  <a:lnTo>
                    <a:pt x="967" y="128"/>
                  </a:lnTo>
                  <a:lnTo>
                    <a:pt x="948" y="192"/>
                  </a:lnTo>
                  <a:lnTo>
                    <a:pt x="954" y="211"/>
                  </a:lnTo>
                  <a:lnTo>
                    <a:pt x="954" y="237"/>
                  </a:lnTo>
                  <a:lnTo>
                    <a:pt x="935" y="256"/>
                  </a:lnTo>
                  <a:lnTo>
                    <a:pt x="935" y="294"/>
                  </a:lnTo>
                  <a:lnTo>
                    <a:pt x="922" y="307"/>
                  </a:lnTo>
                  <a:lnTo>
                    <a:pt x="884" y="352"/>
                  </a:lnTo>
                  <a:lnTo>
                    <a:pt x="865" y="377"/>
                  </a:lnTo>
                  <a:lnTo>
                    <a:pt x="858" y="403"/>
                  </a:lnTo>
                  <a:lnTo>
                    <a:pt x="865" y="448"/>
                  </a:lnTo>
                  <a:lnTo>
                    <a:pt x="865" y="467"/>
                  </a:lnTo>
                  <a:lnTo>
                    <a:pt x="865" y="512"/>
                  </a:lnTo>
                  <a:lnTo>
                    <a:pt x="845" y="570"/>
                  </a:lnTo>
                  <a:lnTo>
                    <a:pt x="839" y="685"/>
                  </a:lnTo>
                  <a:lnTo>
                    <a:pt x="845" y="698"/>
                  </a:lnTo>
                  <a:lnTo>
                    <a:pt x="961" y="774"/>
                  </a:lnTo>
                  <a:lnTo>
                    <a:pt x="1044" y="838"/>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pPr algn="ctr">
                <a:lnSpc>
                  <a:spcPct val="107000"/>
                </a:lnSpc>
                <a:spcAft>
                  <a:spcPts val="800"/>
                </a:spcAft>
              </a:pPr>
              <a:r>
                <a:rPr lang="fr-FR" sz="110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56" name="Freeform 227">
              <a:extLst>
                <a:ext uri="{FF2B5EF4-FFF2-40B4-BE49-F238E27FC236}">
                  <a16:creationId xmlns:a16="http://schemas.microsoft.com/office/drawing/2014/main" id="{FF201220-263F-0F13-CA40-9C30A404EEFF}"/>
                </a:ext>
              </a:extLst>
            </p:cNvPr>
            <p:cNvSpPr>
              <a:spLocks/>
            </p:cNvSpPr>
            <p:nvPr/>
          </p:nvSpPr>
          <p:spPr bwMode="gray">
            <a:xfrm>
              <a:off x="3977881" y="2977587"/>
              <a:ext cx="752447" cy="931534"/>
            </a:xfrm>
            <a:custGeom>
              <a:avLst/>
              <a:gdLst>
                <a:gd name="T0" fmla="*/ 967 w 1166"/>
                <a:gd name="T1" fmla="*/ 864 h 1293"/>
                <a:gd name="T2" fmla="*/ 788 w 1166"/>
                <a:gd name="T3" fmla="*/ 877 h 1293"/>
                <a:gd name="T4" fmla="*/ 788 w 1166"/>
                <a:gd name="T5" fmla="*/ 922 h 1293"/>
                <a:gd name="T6" fmla="*/ 807 w 1166"/>
                <a:gd name="T7" fmla="*/ 980 h 1293"/>
                <a:gd name="T8" fmla="*/ 813 w 1166"/>
                <a:gd name="T9" fmla="*/ 1005 h 1293"/>
                <a:gd name="T10" fmla="*/ 820 w 1166"/>
                <a:gd name="T11" fmla="*/ 1044 h 1293"/>
                <a:gd name="T12" fmla="*/ 807 w 1166"/>
                <a:gd name="T13" fmla="*/ 1088 h 1293"/>
                <a:gd name="T14" fmla="*/ 807 w 1166"/>
                <a:gd name="T15" fmla="*/ 1146 h 1293"/>
                <a:gd name="T16" fmla="*/ 769 w 1166"/>
                <a:gd name="T17" fmla="*/ 1191 h 1293"/>
                <a:gd name="T18" fmla="*/ 724 w 1166"/>
                <a:gd name="T19" fmla="*/ 1217 h 1293"/>
                <a:gd name="T20" fmla="*/ 647 w 1166"/>
                <a:gd name="T21" fmla="*/ 1229 h 1293"/>
                <a:gd name="T22" fmla="*/ 583 w 1166"/>
                <a:gd name="T23" fmla="*/ 1229 h 1293"/>
                <a:gd name="T24" fmla="*/ 525 w 1166"/>
                <a:gd name="T25" fmla="*/ 1217 h 1293"/>
                <a:gd name="T26" fmla="*/ 461 w 1166"/>
                <a:gd name="T27" fmla="*/ 1236 h 1293"/>
                <a:gd name="T28" fmla="*/ 397 w 1166"/>
                <a:gd name="T29" fmla="*/ 1229 h 1293"/>
                <a:gd name="T30" fmla="*/ 307 w 1166"/>
                <a:gd name="T31" fmla="*/ 1268 h 1293"/>
                <a:gd name="T32" fmla="*/ 250 w 1166"/>
                <a:gd name="T33" fmla="*/ 1287 h 1293"/>
                <a:gd name="T34" fmla="*/ 211 w 1166"/>
                <a:gd name="T35" fmla="*/ 1236 h 1293"/>
                <a:gd name="T36" fmla="*/ 205 w 1166"/>
                <a:gd name="T37" fmla="*/ 1165 h 1293"/>
                <a:gd name="T38" fmla="*/ 199 w 1166"/>
                <a:gd name="T39" fmla="*/ 1095 h 1293"/>
                <a:gd name="T40" fmla="*/ 211 w 1166"/>
                <a:gd name="T41" fmla="*/ 1031 h 1293"/>
                <a:gd name="T42" fmla="*/ 231 w 1166"/>
                <a:gd name="T43" fmla="*/ 992 h 1293"/>
                <a:gd name="T44" fmla="*/ 282 w 1166"/>
                <a:gd name="T45" fmla="*/ 941 h 1293"/>
                <a:gd name="T46" fmla="*/ 327 w 1166"/>
                <a:gd name="T47" fmla="*/ 896 h 1293"/>
                <a:gd name="T48" fmla="*/ 301 w 1166"/>
                <a:gd name="T49" fmla="*/ 839 h 1293"/>
                <a:gd name="T50" fmla="*/ 256 w 1166"/>
                <a:gd name="T51" fmla="*/ 794 h 1293"/>
                <a:gd name="T52" fmla="*/ 231 w 1166"/>
                <a:gd name="T53" fmla="*/ 743 h 1293"/>
                <a:gd name="T54" fmla="*/ 186 w 1166"/>
                <a:gd name="T55" fmla="*/ 711 h 1293"/>
                <a:gd name="T56" fmla="*/ 147 w 1166"/>
                <a:gd name="T57" fmla="*/ 679 h 1293"/>
                <a:gd name="T58" fmla="*/ 109 w 1166"/>
                <a:gd name="T59" fmla="*/ 647 h 1293"/>
                <a:gd name="T60" fmla="*/ 19 w 1166"/>
                <a:gd name="T61" fmla="*/ 538 h 1293"/>
                <a:gd name="T62" fmla="*/ 13 w 1166"/>
                <a:gd name="T63" fmla="*/ 499 h 1293"/>
                <a:gd name="T64" fmla="*/ 19 w 1166"/>
                <a:gd name="T65" fmla="*/ 474 h 1293"/>
                <a:gd name="T66" fmla="*/ 58 w 1166"/>
                <a:gd name="T67" fmla="*/ 480 h 1293"/>
                <a:gd name="T68" fmla="*/ 77 w 1166"/>
                <a:gd name="T69" fmla="*/ 455 h 1293"/>
                <a:gd name="T70" fmla="*/ 115 w 1166"/>
                <a:gd name="T71" fmla="*/ 448 h 1293"/>
                <a:gd name="T72" fmla="*/ 135 w 1166"/>
                <a:gd name="T73" fmla="*/ 397 h 1293"/>
                <a:gd name="T74" fmla="*/ 173 w 1166"/>
                <a:gd name="T75" fmla="*/ 391 h 1293"/>
                <a:gd name="T76" fmla="*/ 199 w 1166"/>
                <a:gd name="T77" fmla="*/ 352 h 1293"/>
                <a:gd name="T78" fmla="*/ 231 w 1166"/>
                <a:gd name="T79" fmla="*/ 314 h 1293"/>
                <a:gd name="T80" fmla="*/ 256 w 1166"/>
                <a:gd name="T81" fmla="*/ 288 h 1293"/>
                <a:gd name="T82" fmla="*/ 288 w 1166"/>
                <a:gd name="T83" fmla="*/ 263 h 1293"/>
                <a:gd name="T84" fmla="*/ 314 w 1166"/>
                <a:gd name="T85" fmla="*/ 231 h 1293"/>
                <a:gd name="T86" fmla="*/ 359 w 1166"/>
                <a:gd name="T87" fmla="*/ 231 h 1293"/>
                <a:gd name="T88" fmla="*/ 384 w 1166"/>
                <a:gd name="T89" fmla="*/ 250 h 1293"/>
                <a:gd name="T90" fmla="*/ 423 w 1166"/>
                <a:gd name="T91" fmla="*/ 275 h 1293"/>
                <a:gd name="T92" fmla="*/ 474 w 1166"/>
                <a:gd name="T93" fmla="*/ 275 h 1293"/>
                <a:gd name="T94" fmla="*/ 512 w 1166"/>
                <a:gd name="T95" fmla="*/ 269 h 1293"/>
                <a:gd name="T96" fmla="*/ 551 w 1166"/>
                <a:gd name="T97" fmla="*/ 237 h 1293"/>
                <a:gd name="T98" fmla="*/ 576 w 1166"/>
                <a:gd name="T99" fmla="*/ 205 h 1293"/>
                <a:gd name="T100" fmla="*/ 564 w 1166"/>
                <a:gd name="T101" fmla="*/ 122 h 1293"/>
                <a:gd name="T102" fmla="*/ 640 w 1166"/>
                <a:gd name="T103" fmla="*/ 19 h 1293"/>
                <a:gd name="T104" fmla="*/ 743 w 1166"/>
                <a:gd name="T105" fmla="*/ 45 h 1293"/>
                <a:gd name="T106" fmla="*/ 788 w 1166"/>
                <a:gd name="T107" fmla="*/ 58 h 1293"/>
                <a:gd name="T108" fmla="*/ 871 w 1166"/>
                <a:gd name="T109" fmla="*/ 45 h 1293"/>
                <a:gd name="T110" fmla="*/ 941 w 1166"/>
                <a:gd name="T111" fmla="*/ 0 h 1293"/>
                <a:gd name="T112" fmla="*/ 1127 w 1166"/>
                <a:gd name="T113" fmla="*/ 179 h 1293"/>
                <a:gd name="T114" fmla="*/ 1166 w 1166"/>
                <a:gd name="T115" fmla="*/ 749 h 1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66" h="1293">
                  <a:moveTo>
                    <a:pt x="1140" y="858"/>
                  </a:moveTo>
                  <a:lnTo>
                    <a:pt x="1108" y="858"/>
                  </a:lnTo>
                  <a:lnTo>
                    <a:pt x="1102" y="858"/>
                  </a:lnTo>
                  <a:lnTo>
                    <a:pt x="1082" y="864"/>
                  </a:lnTo>
                  <a:lnTo>
                    <a:pt x="1070" y="864"/>
                  </a:lnTo>
                  <a:lnTo>
                    <a:pt x="1057" y="864"/>
                  </a:lnTo>
                  <a:lnTo>
                    <a:pt x="1050" y="864"/>
                  </a:lnTo>
                  <a:lnTo>
                    <a:pt x="1031" y="864"/>
                  </a:lnTo>
                  <a:lnTo>
                    <a:pt x="1005" y="864"/>
                  </a:lnTo>
                  <a:lnTo>
                    <a:pt x="993" y="864"/>
                  </a:lnTo>
                  <a:lnTo>
                    <a:pt x="967" y="864"/>
                  </a:lnTo>
                  <a:lnTo>
                    <a:pt x="954" y="864"/>
                  </a:lnTo>
                  <a:lnTo>
                    <a:pt x="922" y="864"/>
                  </a:lnTo>
                  <a:lnTo>
                    <a:pt x="909" y="864"/>
                  </a:lnTo>
                  <a:lnTo>
                    <a:pt x="871" y="864"/>
                  </a:lnTo>
                  <a:lnTo>
                    <a:pt x="826" y="858"/>
                  </a:lnTo>
                  <a:lnTo>
                    <a:pt x="801" y="858"/>
                  </a:lnTo>
                  <a:lnTo>
                    <a:pt x="801" y="864"/>
                  </a:lnTo>
                  <a:lnTo>
                    <a:pt x="794" y="864"/>
                  </a:lnTo>
                  <a:lnTo>
                    <a:pt x="794" y="871"/>
                  </a:lnTo>
                  <a:lnTo>
                    <a:pt x="788" y="871"/>
                  </a:lnTo>
                  <a:lnTo>
                    <a:pt x="788" y="877"/>
                  </a:lnTo>
                  <a:lnTo>
                    <a:pt x="794" y="877"/>
                  </a:lnTo>
                  <a:lnTo>
                    <a:pt x="794" y="884"/>
                  </a:lnTo>
                  <a:lnTo>
                    <a:pt x="788" y="884"/>
                  </a:lnTo>
                  <a:lnTo>
                    <a:pt x="788" y="890"/>
                  </a:lnTo>
                  <a:lnTo>
                    <a:pt x="788" y="896"/>
                  </a:lnTo>
                  <a:lnTo>
                    <a:pt x="794" y="896"/>
                  </a:lnTo>
                  <a:lnTo>
                    <a:pt x="794" y="903"/>
                  </a:lnTo>
                  <a:lnTo>
                    <a:pt x="788" y="903"/>
                  </a:lnTo>
                  <a:lnTo>
                    <a:pt x="788" y="909"/>
                  </a:lnTo>
                  <a:lnTo>
                    <a:pt x="788" y="916"/>
                  </a:lnTo>
                  <a:lnTo>
                    <a:pt x="788" y="922"/>
                  </a:lnTo>
                  <a:lnTo>
                    <a:pt x="794" y="928"/>
                  </a:lnTo>
                  <a:lnTo>
                    <a:pt x="794" y="935"/>
                  </a:lnTo>
                  <a:lnTo>
                    <a:pt x="801" y="935"/>
                  </a:lnTo>
                  <a:lnTo>
                    <a:pt x="801" y="941"/>
                  </a:lnTo>
                  <a:lnTo>
                    <a:pt x="801" y="948"/>
                  </a:lnTo>
                  <a:lnTo>
                    <a:pt x="801" y="954"/>
                  </a:lnTo>
                  <a:lnTo>
                    <a:pt x="801" y="960"/>
                  </a:lnTo>
                  <a:lnTo>
                    <a:pt x="807" y="960"/>
                  </a:lnTo>
                  <a:lnTo>
                    <a:pt x="807" y="967"/>
                  </a:lnTo>
                  <a:lnTo>
                    <a:pt x="807" y="973"/>
                  </a:lnTo>
                  <a:lnTo>
                    <a:pt x="807" y="980"/>
                  </a:lnTo>
                  <a:lnTo>
                    <a:pt x="801" y="980"/>
                  </a:lnTo>
                  <a:lnTo>
                    <a:pt x="801" y="973"/>
                  </a:lnTo>
                  <a:lnTo>
                    <a:pt x="801" y="980"/>
                  </a:lnTo>
                  <a:lnTo>
                    <a:pt x="801" y="986"/>
                  </a:lnTo>
                  <a:lnTo>
                    <a:pt x="807" y="986"/>
                  </a:lnTo>
                  <a:lnTo>
                    <a:pt x="807" y="992"/>
                  </a:lnTo>
                  <a:lnTo>
                    <a:pt x="801" y="992"/>
                  </a:lnTo>
                  <a:lnTo>
                    <a:pt x="801" y="999"/>
                  </a:lnTo>
                  <a:lnTo>
                    <a:pt x="807" y="999"/>
                  </a:lnTo>
                  <a:lnTo>
                    <a:pt x="813" y="999"/>
                  </a:lnTo>
                  <a:lnTo>
                    <a:pt x="813" y="1005"/>
                  </a:lnTo>
                  <a:lnTo>
                    <a:pt x="807" y="1005"/>
                  </a:lnTo>
                  <a:lnTo>
                    <a:pt x="813" y="1005"/>
                  </a:lnTo>
                  <a:lnTo>
                    <a:pt x="820" y="1005"/>
                  </a:lnTo>
                  <a:lnTo>
                    <a:pt x="820" y="1012"/>
                  </a:lnTo>
                  <a:lnTo>
                    <a:pt x="813" y="1012"/>
                  </a:lnTo>
                  <a:lnTo>
                    <a:pt x="813" y="1018"/>
                  </a:lnTo>
                  <a:lnTo>
                    <a:pt x="813" y="1024"/>
                  </a:lnTo>
                  <a:lnTo>
                    <a:pt x="813" y="1031"/>
                  </a:lnTo>
                  <a:lnTo>
                    <a:pt x="813" y="1037"/>
                  </a:lnTo>
                  <a:lnTo>
                    <a:pt x="820" y="1037"/>
                  </a:lnTo>
                  <a:lnTo>
                    <a:pt x="820" y="1044"/>
                  </a:lnTo>
                  <a:lnTo>
                    <a:pt x="813" y="1050"/>
                  </a:lnTo>
                  <a:lnTo>
                    <a:pt x="820" y="1050"/>
                  </a:lnTo>
                  <a:lnTo>
                    <a:pt x="820" y="1056"/>
                  </a:lnTo>
                  <a:lnTo>
                    <a:pt x="813" y="1056"/>
                  </a:lnTo>
                  <a:lnTo>
                    <a:pt x="813" y="1063"/>
                  </a:lnTo>
                  <a:lnTo>
                    <a:pt x="807" y="1063"/>
                  </a:lnTo>
                  <a:lnTo>
                    <a:pt x="807" y="1069"/>
                  </a:lnTo>
                  <a:lnTo>
                    <a:pt x="813" y="1076"/>
                  </a:lnTo>
                  <a:lnTo>
                    <a:pt x="813" y="1082"/>
                  </a:lnTo>
                  <a:lnTo>
                    <a:pt x="813" y="1088"/>
                  </a:lnTo>
                  <a:lnTo>
                    <a:pt x="807" y="1088"/>
                  </a:lnTo>
                  <a:lnTo>
                    <a:pt x="807" y="1095"/>
                  </a:lnTo>
                  <a:lnTo>
                    <a:pt x="813" y="1101"/>
                  </a:lnTo>
                  <a:lnTo>
                    <a:pt x="807" y="1108"/>
                  </a:lnTo>
                  <a:lnTo>
                    <a:pt x="807" y="1114"/>
                  </a:lnTo>
                  <a:lnTo>
                    <a:pt x="813" y="1114"/>
                  </a:lnTo>
                  <a:lnTo>
                    <a:pt x="813" y="1120"/>
                  </a:lnTo>
                  <a:lnTo>
                    <a:pt x="813" y="1127"/>
                  </a:lnTo>
                  <a:lnTo>
                    <a:pt x="813" y="1133"/>
                  </a:lnTo>
                  <a:lnTo>
                    <a:pt x="807" y="1133"/>
                  </a:lnTo>
                  <a:lnTo>
                    <a:pt x="807" y="1140"/>
                  </a:lnTo>
                  <a:lnTo>
                    <a:pt x="807" y="1146"/>
                  </a:lnTo>
                  <a:lnTo>
                    <a:pt x="807" y="1152"/>
                  </a:lnTo>
                  <a:lnTo>
                    <a:pt x="801" y="1159"/>
                  </a:lnTo>
                  <a:lnTo>
                    <a:pt x="794" y="1159"/>
                  </a:lnTo>
                  <a:lnTo>
                    <a:pt x="794" y="1165"/>
                  </a:lnTo>
                  <a:lnTo>
                    <a:pt x="794" y="1172"/>
                  </a:lnTo>
                  <a:lnTo>
                    <a:pt x="788" y="1172"/>
                  </a:lnTo>
                  <a:lnTo>
                    <a:pt x="781" y="1172"/>
                  </a:lnTo>
                  <a:lnTo>
                    <a:pt x="781" y="1178"/>
                  </a:lnTo>
                  <a:lnTo>
                    <a:pt x="775" y="1178"/>
                  </a:lnTo>
                  <a:lnTo>
                    <a:pt x="775" y="1184"/>
                  </a:lnTo>
                  <a:lnTo>
                    <a:pt x="769" y="1191"/>
                  </a:lnTo>
                  <a:lnTo>
                    <a:pt x="762" y="1191"/>
                  </a:lnTo>
                  <a:lnTo>
                    <a:pt x="756" y="1191"/>
                  </a:lnTo>
                  <a:lnTo>
                    <a:pt x="756" y="1197"/>
                  </a:lnTo>
                  <a:lnTo>
                    <a:pt x="749" y="1197"/>
                  </a:lnTo>
                  <a:lnTo>
                    <a:pt x="743" y="1197"/>
                  </a:lnTo>
                  <a:lnTo>
                    <a:pt x="743" y="1204"/>
                  </a:lnTo>
                  <a:lnTo>
                    <a:pt x="737" y="1204"/>
                  </a:lnTo>
                  <a:lnTo>
                    <a:pt x="737" y="1210"/>
                  </a:lnTo>
                  <a:lnTo>
                    <a:pt x="730" y="1210"/>
                  </a:lnTo>
                  <a:lnTo>
                    <a:pt x="730" y="1217"/>
                  </a:lnTo>
                  <a:lnTo>
                    <a:pt x="724" y="1217"/>
                  </a:lnTo>
                  <a:lnTo>
                    <a:pt x="717" y="1217"/>
                  </a:lnTo>
                  <a:lnTo>
                    <a:pt x="711" y="1217"/>
                  </a:lnTo>
                  <a:lnTo>
                    <a:pt x="698" y="1223"/>
                  </a:lnTo>
                  <a:lnTo>
                    <a:pt x="692" y="1223"/>
                  </a:lnTo>
                  <a:lnTo>
                    <a:pt x="685" y="1223"/>
                  </a:lnTo>
                  <a:lnTo>
                    <a:pt x="679" y="1223"/>
                  </a:lnTo>
                  <a:lnTo>
                    <a:pt x="672" y="1223"/>
                  </a:lnTo>
                  <a:lnTo>
                    <a:pt x="666" y="1229"/>
                  </a:lnTo>
                  <a:lnTo>
                    <a:pt x="660" y="1229"/>
                  </a:lnTo>
                  <a:lnTo>
                    <a:pt x="653" y="1229"/>
                  </a:lnTo>
                  <a:lnTo>
                    <a:pt x="647" y="1229"/>
                  </a:lnTo>
                  <a:lnTo>
                    <a:pt x="640" y="1229"/>
                  </a:lnTo>
                  <a:lnTo>
                    <a:pt x="634" y="1229"/>
                  </a:lnTo>
                  <a:lnTo>
                    <a:pt x="621" y="1229"/>
                  </a:lnTo>
                  <a:lnTo>
                    <a:pt x="615" y="1229"/>
                  </a:lnTo>
                  <a:lnTo>
                    <a:pt x="608" y="1236"/>
                  </a:lnTo>
                  <a:lnTo>
                    <a:pt x="608" y="1242"/>
                  </a:lnTo>
                  <a:lnTo>
                    <a:pt x="602" y="1242"/>
                  </a:lnTo>
                  <a:lnTo>
                    <a:pt x="602" y="1236"/>
                  </a:lnTo>
                  <a:lnTo>
                    <a:pt x="596" y="1236"/>
                  </a:lnTo>
                  <a:lnTo>
                    <a:pt x="589" y="1229"/>
                  </a:lnTo>
                  <a:lnTo>
                    <a:pt x="583" y="1229"/>
                  </a:lnTo>
                  <a:lnTo>
                    <a:pt x="583" y="1223"/>
                  </a:lnTo>
                  <a:lnTo>
                    <a:pt x="576" y="1223"/>
                  </a:lnTo>
                  <a:lnTo>
                    <a:pt x="564" y="1223"/>
                  </a:lnTo>
                  <a:lnTo>
                    <a:pt x="557" y="1223"/>
                  </a:lnTo>
                  <a:lnTo>
                    <a:pt x="551" y="1223"/>
                  </a:lnTo>
                  <a:lnTo>
                    <a:pt x="544" y="1217"/>
                  </a:lnTo>
                  <a:lnTo>
                    <a:pt x="538" y="1217"/>
                  </a:lnTo>
                  <a:lnTo>
                    <a:pt x="538" y="1210"/>
                  </a:lnTo>
                  <a:lnTo>
                    <a:pt x="538" y="1217"/>
                  </a:lnTo>
                  <a:lnTo>
                    <a:pt x="532" y="1217"/>
                  </a:lnTo>
                  <a:lnTo>
                    <a:pt x="525" y="1217"/>
                  </a:lnTo>
                  <a:lnTo>
                    <a:pt x="519" y="1223"/>
                  </a:lnTo>
                  <a:lnTo>
                    <a:pt x="512" y="1223"/>
                  </a:lnTo>
                  <a:lnTo>
                    <a:pt x="506" y="1223"/>
                  </a:lnTo>
                  <a:lnTo>
                    <a:pt x="500" y="1223"/>
                  </a:lnTo>
                  <a:lnTo>
                    <a:pt x="493" y="1223"/>
                  </a:lnTo>
                  <a:lnTo>
                    <a:pt x="487" y="1223"/>
                  </a:lnTo>
                  <a:lnTo>
                    <a:pt x="480" y="1223"/>
                  </a:lnTo>
                  <a:lnTo>
                    <a:pt x="474" y="1223"/>
                  </a:lnTo>
                  <a:lnTo>
                    <a:pt x="474" y="1229"/>
                  </a:lnTo>
                  <a:lnTo>
                    <a:pt x="468" y="1229"/>
                  </a:lnTo>
                  <a:lnTo>
                    <a:pt x="461" y="1236"/>
                  </a:lnTo>
                  <a:lnTo>
                    <a:pt x="455" y="1236"/>
                  </a:lnTo>
                  <a:lnTo>
                    <a:pt x="442" y="1236"/>
                  </a:lnTo>
                  <a:lnTo>
                    <a:pt x="436" y="1229"/>
                  </a:lnTo>
                  <a:lnTo>
                    <a:pt x="429" y="1223"/>
                  </a:lnTo>
                  <a:lnTo>
                    <a:pt x="423" y="1223"/>
                  </a:lnTo>
                  <a:lnTo>
                    <a:pt x="416" y="1223"/>
                  </a:lnTo>
                  <a:lnTo>
                    <a:pt x="416" y="1229"/>
                  </a:lnTo>
                  <a:lnTo>
                    <a:pt x="416" y="1236"/>
                  </a:lnTo>
                  <a:lnTo>
                    <a:pt x="410" y="1236"/>
                  </a:lnTo>
                  <a:lnTo>
                    <a:pt x="404" y="1229"/>
                  </a:lnTo>
                  <a:lnTo>
                    <a:pt x="397" y="1229"/>
                  </a:lnTo>
                  <a:lnTo>
                    <a:pt x="391" y="1229"/>
                  </a:lnTo>
                  <a:lnTo>
                    <a:pt x="391" y="1236"/>
                  </a:lnTo>
                  <a:lnTo>
                    <a:pt x="384" y="1242"/>
                  </a:lnTo>
                  <a:lnTo>
                    <a:pt x="372" y="1249"/>
                  </a:lnTo>
                  <a:lnTo>
                    <a:pt x="352" y="1255"/>
                  </a:lnTo>
                  <a:lnTo>
                    <a:pt x="340" y="1255"/>
                  </a:lnTo>
                  <a:lnTo>
                    <a:pt x="327" y="1261"/>
                  </a:lnTo>
                  <a:lnTo>
                    <a:pt x="320" y="1261"/>
                  </a:lnTo>
                  <a:lnTo>
                    <a:pt x="314" y="1261"/>
                  </a:lnTo>
                  <a:lnTo>
                    <a:pt x="307" y="1261"/>
                  </a:lnTo>
                  <a:lnTo>
                    <a:pt x="307" y="1268"/>
                  </a:lnTo>
                  <a:lnTo>
                    <a:pt x="301" y="1268"/>
                  </a:lnTo>
                  <a:lnTo>
                    <a:pt x="301" y="1274"/>
                  </a:lnTo>
                  <a:lnTo>
                    <a:pt x="295" y="1274"/>
                  </a:lnTo>
                  <a:lnTo>
                    <a:pt x="288" y="1281"/>
                  </a:lnTo>
                  <a:lnTo>
                    <a:pt x="288" y="1287"/>
                  </a:lnTo>
                  <a:lnTo>
                    <a:pt x="282" y="1287"/>
                  </a:lnTo>
                  <a:lnTo>
                    <a:pt x="275" y="1293"/>
                  </a:lnTo>
                  <a:lnTo>
                    <a:pt x="269" y="1293"/>
                  </a:lnTo>
                  <a:lnTo>
                    <a:pt x="263" y="1293"/>
                  </a:lnTo>
                  <a:lnTo>
                    <a:pt x="256" y="1287"/>
                  </a:lnTo>
                  <a:lnTo>
                    <a:pt x="250" y="1287"/>
                  </a:lnTo>
                  <a:lnTo>
                    <a:pt x="243" y="1287"/>
                  </a:lnTo>
                  <a:lnTo>
                    <a:pt x="243" y="1293"/>
                  </a:lnTo>
                  <a:lnTo>
                    <a:pt x="237" y="1293"/>
                  </a:lnTo>
                  <a:lnTo>
                    <a:pt x="224" y="1293"/>
                  </a:lnTo>
                  <a:lnTo>
                    <a:pt x="224" y="1281"/>
                  </a:lnTo>
                  <a:lnTo>
                    <a:pt x="224" y="1268"/>
                  </a:lnTo>
                  <a:lnTo>
                    <a:pt x="218" y="1268"/>
                  </a:lnTo>
                  <a:lnTo>
                    <a:pt x="218" y="1261"/>
                  </a:lnTo>
                  <a:lnTo>
                    <a:pt x="218" y="1249"/>
                  </a:lnTo>
                  <a:lnTo>
                    <a:pt x="211" y="1242"/>
                  </a:lnTo>
                  <a:lnTo>
                    <a:pt x="211" y="1236"/>
                  </a:lnTo>
                  <a:lnTo>
                    <a:pt x="211" y="1229"/>
                  </a:lnTo>
                  <a:lnTo>
                    <a:pt x="205" y="1223"/>
                  </a:lnTo>
                  <a:lnTo>
                    <a:pt x="205" y="1217"/>
                  </a:lnTo>
                  <a:lnTo>
                    <a:pt x="205" y="1210"/>
                  </a:lnTo>
                  <a:lnTo>
                    <a:pt x="211" y="1204"/>
                  </a:lnTo>
                  <a:lnTo>
                    <a:pt x="211" y="1197"/>
                  </a:lnTo>
                  <a:lnTo>
                    <a:pt x="211" y="1191"/>
                  </a:lnTo>
                  <a:lnTo>
                    <a:pt x="211" y="1184"/>
                  </a:lnTo>
                  <a:lnTo>
                    <a:pt x="211" y="1178"/>
                  </a:lnTo>
                  <a:lnTo>
                    <a:pt x="205" y="1172"/>
                  </a:lnTo>
                  <a:lnTo>
                    <a:pt x="205" y="1165"/>
                  </a:lnTo>
                  <a:lnTo>
                    <a:pt x="205" y="1159"/>
                  </a:lnTo>
                  <a:lnTo>
                    <a:pt x="205" y="1152"/>
                  </a:lnTo>
                  <a:lnTo>
                    <a:pt x="205" y="1146"/>
                  </a:lnTo>
                  <a:lnTo>
                    <a:pt x="199" y="1140"/>
                  </a:lnTo>
                  <a:lnTo>
                    <a:pt x="199" y="1133"/>
                  </a:lnTo>
                  <a:lnTo>
                    <a:pt x="199" y="1127"/>
                  </a:lnTo>
                  <a:lnTo>
                    <a:pt x="199" y="1120"/>
                  </a:lnTo>
                  <a:lnTo>
                    <a:pt x="199" y="1114"/>
                  </a:lnTo>
                  <a:lnTo>
                    <a:pt x="199" y="1108"/>
                  </a:lnTo>
                  <a:lnTo>
                    <a:pt x="199" y="1101"/>
                  </a:lnTo>
                  <a:lnTo>
                    <a:pt x="199" y="1095"/>
                  </a:lnTo>
                  <a:lnTo>
                    <a:pt x="199" y="1088"/>
                  </a:lnTo>
                  <a:lnTo>
                    <a:pt x="199" y="1082"/>
                  </a:lnTo>
                  <a:lnTo>
                    <a:pt x="199" y="1076"/>
                  </a:lnTo>
                  <a:lnTo>
                    <a:pt x="205" y="1069"/>
                  </a:lnTo>
                  <a:lnTo>
                    <a:pt x="211" y="1069"/>
                  </a:lnTo>
                  <a:lnTo>
                    <a:pt x="211" y="1063"/>
                  </a:lnTo>
                  <a:lnTo>
                    <a:pt x="218" y="1056"/>
                  </a:lnTo>
                  <a:lnTo>
                    <a:pt x="218" y="1050"/>
                  </a:lnTo>
                  <a:lnTo>
                    <a:pt x="218" y="1044"/>
                  </a:lnTo>
                  <a:lnTo>
                    <a:pt x="211" y="1037"/>
                  </a:lnTo>
                  <a:lnTo>
                    <a:pt x="211" y="1031"/>
                  </a:lnTo>
                  <a:lnTo>
                    <a:pt x="205" y="1031"/>
                  </a:lnTo>
                  <a:lnTo>
                    <a:pt x="199" y="1024"/>
                  </a:lnTo>
                  <a:lnTo>
                    <a:pt x="192" y="1018"/>
                  </a:lnTo>
                  <a:lnTo>
                    <a:pt x="192" y="1012"/>
                  </a:lnTo>
                  <a:lnTo>
                    <a:pt x="199" y="1005"/>
                  </a:lnTo>
                  <a:lnTo>
                    <a:pt x="205" y="999"/>
                  </a:lnTo>
                  <a:lnTo>
                    <a:pt x="211" y="999"/>
                  </a:lnTo>
                  <a:lnTo>
                    <a:pt x="218" y="999"/>
                  </a:lnTo>
                  <a:lnTo>
                    <a:pt x="224" y="999"/>
                  </a:lnTo>
                  <a:lnTo>
                    <a:pt x="224" y="992"/>
                  </a:lnTo>
                  <a:lnTo>
                    <a:pt x="231" y="992"/>
                  </a:lnTo>
                  <a:lnTo>
                    <a:pt x="231" y="986"/>
                  </a:lnTo>
                  <a:lnTo>
                    <a:pt x="231" y="980"/>
                  </a:lnTo>
                  <a:lnTo>
                    <a:pt x="237" y="973"/>
                  </a:lnTo>
                  <a:lnTo>
                    <a:pt x="243" y="967"/>
                  </a:lnTo>
                  <a:lnTo>
                    <a:pt x="243" y="960"/>
                  </a:lnTo>
                  <a:lnTo>
                    <a:pt x="250" y="954"/>
                  </a:lnTo>
                  <a:lnTo>
                    <a:pt x="263" y="954"/>
                  </a:lnTo>
                  <a:lnTo>
                    <a:pt x="269" y="954"/>
                  </a:lnTo>
                  <a:lnTo>
                    <a:pt x="275" y="954"/>
                  </a:lnTo>
                  <a:lnTo>
                    <a:pt x="282" y="948"/>
                  </a:lnTo>
                  <a:lnTo>
                    <a:pt x="282" y="941"/>
                  </a:lnTo>
                  <a:lnTo>
                    <a:pt x="288" y="941"/>
                  </a:lnTo>
                  <a:lnTo>
                    <a:pt x="295" y="935"/>
                  </a:lnTo>
                  <a:lnTo>
                    <a:pt x="301" y="941"/>
                  </a:lnTo>
                  <a:lnTo>
                    <a:pt x="307" y="941"/>
                  </a:lnTo>
                  <a:lnTo>
                    <a:pt x="314" y="935"/>
                  </a:lnTo>
                  <a:lnTo>
                    <a:pt x="320" y="935"/>
                  </a:lnTo>
                  <a:lnTo>
                    <a:pt x="327" y="928"/>
                  </a:lnTo>
                  <a:lnTo>
                    <a:pt x="327" y="922"/>
                  </a:lnTo>
                  <a:lnTo>
                    <a:pt x="327" y="916"/>
                  </a:lnTo>
                  <a:lnTo>
                    <a:pt x="327" y="903"/>
                  </a:lnTo>
                  <a:lnTo>
                    <a:pt x="327" y="896"/>
                  </a:lnTo>
                  <a:lnTo>
                    <a:pt x="327" y="890"/>
                  </a:lnTo>
                  <a:lnTo>
                    <a:pt x="320" y="890"/>
                  </a:lnTo>
                  <a:lnTo>
                    <a:pt x="314" y="884"/>
                  </a:lnTo>
                  <a:lnTo>
                    <a:pt x="314" y="877"/>
                  </a:lnTo>
                  <a:lnTo>
                    <a:pt x="307" y="877"/>
                  </a:lnTo>
                  <a:lnTo>
                    <a:pt x="307" y="871"/>
                  </a:lnTo>
                  <a:lnTo>
                    <a:pt x="307" y="864"/>
                  </a:lnTo>
                  <a:lnTo>
                    <a:pt x="307" y="858"/>
                  </a:lnTo>
                  <a:lnTo>
                    <a:pt x="307" y="852"/>
                  </a:lnTo>
                  <a:lnTo>
                    <a:pt x="307" y="845"/>
                  </a:lnTo>
                  <a:lnTo>
                    <a:pt x="301" y="839"/>
                  </a:lnTo>
                  <a:lnTo>
                    <a:pt x="301" y="832"/>
                  </a:lnTo>
                  <a:lnTo>
                    <a:pt x="295" y="832"/>
                  </a:lnTo>
                  <a:lnTo>
                    <a:pt x="288" y="826"/>
                  </a:lnTo>
                  <a:lnTo>
                    <a:pt x="282" y="820"/>
                  </a:lnTo>
                  <a:lnTo>
                    <a:pt x="275" y="820"/>
                  </a:lnTo>
                  <a:lnTo>
                    <a:pt x="269" y="813"/>
                  </a:lnTo>
                  <a:lnTo>
                    <a:pt x="263" y="813"/>
                  </a:lnTo>
                  <a:lnTo>
                    <a:pt x="256" y="813"/>
                  </a:lnTo>
                  <a:lnTo>
                    <a:pt x="256" y="807"/>
                  </a:lnTo>
                  <a:lnTo>
                    <a:pt x="256" y="800"/>
                  </a:lnTo>
                  <a:lnTo>
                    <a:pt x="256" y="794"/>
                  </a:lnTo>
                  <a:lnTo>
                    <a:pt x="256" y="788"/>
                  </a:lnTo>
                  <a:lnTo>
                    <a:pt x="256" y="781"/>
                  </a:lnTo>
                  <a:lnTo>
                    <a:pt x="256" y="775"/>
                  </a:lnTo>
                  <a:lnTo>
                    <a:pt x="256" y="768"/>
                  </a:lnTo>
                  <a:lnTo>
                    <a:pt x="250" y="762"/>
                  </a:lnTo>
                  <a:lnTo>
                    <a:pt x="250" y="756"/>
                  </a:lnTo>
                  <a:lnTo>
                    <a:pt x="250" y="749"/>
                  </a:lnTo>
                  <a:lnTo>
                    <a:pt x="250" y="743"/>
                  </a:lnTo>
                  <a:lnTo>
                    <a:pt x="243" y="743"/>
                  </a:lnTo>
                  <a:lnTo>
                    <a:pt x="237" y="743"/>
                  </a:lnTo>
                  <a:lnTo>
                    <a:pt x="231" y="743"/>
                  </a:lnTo>
                  <a:lnTo>
                    <a:pt x="231" y="736"/>
                  </a:lnTo>
                  <a:lnTo>
                    <a:pt x="231" y="730"/>
                  </a:lnTo>
                  <a:lnTo>
                    <a:pt x="224" y="730"/>
                  </a:lnTo>
                  <a:lnTo>
                    <a:pt x="218" y="730"/>
                  </a:lnTo>
                  <a:lnTo>
                    <a:pt x="218" y="724"/>
                  </a:lnTo>
                  <a:lnTo>
                    <a:pt x="211" y="724"/>
                  </a:lnTo>
                  <a:lnTo>
                    <a:pt x="205" y="724"/>
                  </a:lnTo>
                  <a:lnTo>
                    <a:pt x="199" y="724"/>
                  </a:lnTo>
                  <a:lnTo>
                    <a:pt x="192" y="717"/>
                  </a:lnTo>
                  <a:lnTo>
                    <a:pt x="186" y="717"/>
                  </a:lnTo>
                  <a:lnTo>
                    <a:pt x="186" y="711"/>
                  </a:lnTo>
                  <a:lnTo>
                    <a:pt x="179" y="711"/>
                  </a:lnTo>
                  <a:lnTo>
                    <a:pt x="179" y="704"/>
                  </a:lnTo>
                  <a:lnTo>
                    <a:pt x="173" y="704"/>
                  </a:lnTo>
                  <a:lnTo>
                    <a:pt x="173" y="698"/>
                  </a:lnTo>
                  <a:lnTo>
                    <a:pt x="173" y="692"/>
                  </a:lnTo>
                  <a:lnTo>
                    <a:pt x="167" y="692"/>
                  </a:lnTo>
                  <a:lnTo>
                    <a:pt x="160" y="692"/>
                  </a:lnTo>
                  <a:lnTo>
                    <a:pt x="154" y="692"/>
                  </a:lnTo>
                  <a:lnTo>
                    <a:pt x="154" y="685"/>
                  </a:lnTo>
                  <a:lnTo>
                    <a:pt x="147" y="685"/>
                  </a:lnTo>
                  <a:lnTo>
                    <a:pt x="147" y="679"/>
                  </a:lnTo>
                  <a:lnTo>
                    <a:pt x="147" y="672"/>
                  </a:lnTo>
                  <a:lnTo>
                    <a:pt x="141" y="672"/>
                  </a:lnTo>
                  <a:lnTo>
                    <a:pt x="141" y="679"/>
                  </a:lnTo>
                  <a:lnTo>
                    <a:pt x="135" y="679"/>
                  </a:lnTo>
                  <a:lnTo>
                    <a:pt x="128" y="679"/>
                  </a:lnTo>
                  <a:lnTo>
                    <a:pt x="122" y="672"/>
                  </a:lnTo>
                  <a:lnTo>
                    <a:pt x="115" y="672"/>
                  </a:lnTo>
                  <a:lnTo>
                    <a:pt x="115" y="666"/>
                  </a:lnTo>
                  <a:lnTo>
                    <a:pt x="109" y="660"/>
                  </a:lnTo>
                  <a:lnTo>
                    <a:pt x="109" y="653"/>
                  </a:lnTo>
                  <a:lnTo>
                    <a:pt x="109" y="647"/>
                  </a:lnTo>
                  <a:lnTo>
                    <a:pt x="103" y="647"/>
                  </a:lnTo>
                  <a:lnTo>
                    <a:pt x="96" y="647"/>
                  </a:lnTo>
                  <a:lnTo>
                    <a:pt x="90" y="647"/>
                  </a:lnTo>
                  <a:lnTo>
                    <a:pt x="90" y="640"/>
                  </a:lnTo>
                  <a:lnTo>
                    <a:pt x="83" y="634"/>
                  </a:lnTo>
                  <a:lnTo>
                    <a:pt x="77" y="628"/>
                  </a:lnTo>
                  <a:lnTo>
                    <a:pt x="64" y="602"/>
                  </a:lnTo>
                  <a:lnTo>
                    <a:pt x="58" y="589"/>
                  </a:lnTo>
                  <a:lnTo>
                    <a:pt x="45" y="576"/>
                  </a:lnTo>
                  <a:lnTo>
                    <a:pt x="32" y="557"/>
                  </a:lnTo>
                  <a:lnTo>
                    <a:pt x="19" y="538"/>
                  </a:lnTo>
                  <a:lnTo>
                    <a:pt x="13" y="519"/>
                  </a:lnTo>
                  <a:lnTo>
                    <a:pt x="13" y="512"/>
                  </a:lnTo>
                  <a:lnTo>
                    <a:pt x="7" y="512"/>
                  </a:lnTo>
                  <a:lnTo>
                    <a:pt x="0" y="506"/>
                  </a:lnTo>
                  <a:lnTo>
                    <a:pt x="7" y="506"/>
                  </a:lnTo>
                  <a:lnTo>
                    <a:pt x="13" y="506"/>
                  </a:lnTo>
                  <a:lnTo>
                    <a:pt x="19" y="506"/>
                  </a:lnTo>
                  <a:lnTo>
                    <a:pt x="26" y="506"/>
                  </a:lnTo>
                  <a:lnTo>
                    <a:pt x="26" y="499"/>
                  </a:lnTo>
                  <a:lnTo>
                    <a:pt x="19" y="499"/>
                  </a:lnTo>
                  <a:lnTo>
                    <a:pt x="13" y="499"/>
                  </a:lnTo>
                  <a:lnTo>
                    <a:pt x="13" y="493"/>
                  </a:lnTo>
                  <a:lnTo>
                    <a:pt x="7" y="493"/>
                  </a:lnTo>
                  <a:lnTo>
                    <a:pt x="7" y="487"/>
                  </a:lnTo>
                  <a:lnTo>
                    <a:pt x="7" y="480"/>
                  </a:lnTo>
                  <a:lnTo>
                    <a:pt x="7" y="474"/>
                  </a:lnTo>
                  <a:lnTo>
                    <a:pt x="7" y="467"/>
                  </a:lnTo>
                  <a:lnTo>
                    <a:pt x="7" y="474"/>
                  </a:lnTo>
                  <a:lnTo>
                    <a:pt x="13" y="474"/>
                  </a:lnTo>
                  <a:lnTo>
                    <a:pt x="19" y="474"/>
                  </a:lnTo>
                  <a:lnTo>
                    <a:pt x="19" y="467"/>
                  </a:lnTo>
                  <a:lnTo>
                    <a:pt x="19" y="474"/>
                  </a:lnTo>
                  <a:lnTo>
                    <a:pt x="26" y="474"/>
                  </a:lnTo>
                  <a:lnTo>
                    <a:pt x="26" y="467"/>
                  </a:lnTo>
                  <a:lnTo>
                    <a:pt x="32" y="467"/>
                  </a:lnTo>
                  <a:lnTo>
                    <a:pt x="32" y="474"/>
                  </a:lnTo>
                  <a:lnTo>
                    <a:pt x="32" y="467"/>
                  </a:lnTo>
                  <a:lnTo>
                    <a:pt x="39" y="467"/>
                  </a:lnTo>
                  <a:lnTo>
                    <a:pt x="39" y="474"/>
                  </a:lnTo>
                  <a:lnTo>
                    <a:pt x="45" y="474"/>
                  </a:lnTo>
                  <a:lnTo>
                    <a:pt x="45" y="480"/>
                  </a:lnTo>
                  <a:lnTo>
                    <a:pt x="51" y="480"/>
                  </a:lnTo>
                  <a:lnTo>
                    <a:pt x="58" y="480"/>
                  </a:lnTo>
                  <a:lnTo>
                    <a:pt x="64" y="480"/>
                  </a:lnTo>
                  <a:lnTo>
                    <a:pt x="64" y="474"/>
                  </a:lnTo>
                  <a:lnTo>
                    <a:pt x="58" y="467"/>
                  </a:lnTo>
                  <a:lnTo>
                    <a:pt x="58" y="474"/>
                  </a:lnTo>
                  <a:lnTo>
                    <a:pt x="51" y="474"/>
                  </a:lnTo>
                  <a:lnTo>
                    <a:pt x="51" y="467"/>
                  </a:lnTo>
                  <a:lnTo>
                    <a:pt x="58" y="467"/>
                  </a:lnTo>
                  <a:lnTo>
                    <a:pt x="64" y="461"/>
                  </a:lnTo>
                  <a:lnTo>
                    <a:pt x="64" y="455"/>
                  </a:lnTo>
                  <a:lnTo>
                    <a:pt x="71" y="455"/>
                  </a:lnTo>
                  <a:lnTo>
                    <a:pt x="77" y="455"/>
                  </a:lnTo>
                  <a:lnTo>
                    <a:pt x="77" y="461"/>
                  </a:lnTo>
                  <a:lnTo>
                    <a:pt x="83" y="461"/>
                  </a:lnTo>
                  <a:lnTo>
                    <a:pt x="83" y="467"/>
                  </a:lnTo>
                  <a:lnTo>
                    <a:pt x="90" y="474"/>
                  </a:lnTo>
                  <a:lnTo>
                    <a:pt x="90" y="467"/>
                  </a:lnTo>
                  <a:lnTo>
                    <a:pt x="96" y="467"/>
                  </a:lnTo>
                  <a:lnTo>
                    <a:pt x="103" y="467"/>
                  </a:lnTo>
                  <a:lnTo>
                    <a:pt x="109" y="467"/>
                  </a:lnTo>
                  <a:lnTo>
                    <a:pt x="109" y="461"/>
                  </a:lnTo>
                  <a:lnTo>
                    <a:pt x="115" y="455"/>
                  </a:lnTo>
                  <a:lnTo>
                    <a:pt x="115" y="448"/>
                  </a:lnTo>
                  <a:lnTo>
                    <a:pt x="115" y="442"/>
                  </a:lnTo>
                  <a:lnTo>
                    <a:pt x="115" y="435"/>
                  </a:lnTo>
                  <a:lnTo>
                    <a:pt x="115" y="429"/>
                  </a:lnTo>
                  <a:lnTo>
                    <a:pt x="115" y="423"/>
                  </a:lnTo>
                  <a:lnTo>
                    <a:pt x="122" y="423"/>
                  </a:lnTo>
                  <a:lnTo>
                    <a:pt x="122" y="416"/>
                  </a:lnTo>
                  <a:lnTo>
                    <a:pt x="128" y="416"/>
                  </a:lnTo>
                  <a:lnTo>
                    <a:pt x="135" y="416"/>
                  </a:lnTo>
                  <a:lnTo>
                    <a:pt x="135" y="410"/>
                  </a:lnTo>
                  <a:lnTo>
                    <a:pt x="135" y="403"/>
                  </a:lnTo>
                  <a:lnTo>
                    <a:pt x="135" y="397"/>
                  </a:lnTo>
                  <a:lnTo>
                    <a:pt x="141" y="397"/>
                  </a:lnTo>
                  <a:lnTo>
                    <a:pt x="141" y="403"/>
                  </a:lnTo>
                  <a:lnTo>
                    <a:pt x="147" y="403"/>
                  </a:lnTo>
                  <a:lnTo>
                    <a:pt x="147" y="410"/>
                  </a:lnTo>
                  <a:lnTo>
                    <a:pt x="154" y="410"/>
                  </a:lnTo>
                  <a:lnTo>
                    <a:pt x="154" y="403"/>
                  </a:lnTo>
                  <a:lnTo>
                    <a:pt x="160" y="403"/>
                  </a:lnTo>
                  <a:lnTo>
                    <a:pt x="160" y="397"/>
                  </a:lnTo>
                  <a:lnTo>
                    <a:pt x="167" y="397"/>
                  </a:lnTo>
                  <a:lnTo>
                    <a:pt x="167" y="391"/>
                  </a:lnTo>
                  <a:lnTo>
                    <a:pt x="173" y="391"/>
                  </a:lnTo>
                  <a:lnTo>
                    <a:pt x="179" y="391"/>
                  </a:lnTo>
                  <a:lnTo>
                    <a:pt x="186" y="391"/>
                  </a:lnTo>
                  <a:lnTo>
                    <a:pt x="192" y="391"/>
                  </a:lnTo>
                  <a:lnTo>
                    <a:pt x="192" y="384"/>
                  </a:lnTo>
                  <a:lnTo>
                    <a:pt x="192" y="378"/>
                  </a:lnTo>
                  <a:lnTo>
                    <a:pt x="186" y="371"/>
                  </a:lnTo>
                  <a:lnTo>
                    <a:pt x="186" y="365"/>
                  </a:lnTo>
                  <a:lnTo>
                    <a:pt x="192" y="365"/>
                  </a:lnTo>
                  <a:lnTo>
                    <a:pt x="192" y="359"/>
                  </a:lnTo>
                  <a:lnTo>
                    <a:pt x="199" y="359"/>
                  </a:lnTo>
                  <a:lnTo>
                    <a:pt x="199" y="352"/>
                  </a:lnTo>
                  <a:lnTo>
                    <a:pt x="199" y="346"/>
                  </a:lnTo>
                  <a:lnTo>
                    <a:pt x="205" y="346"/>
                  </a:lnTo>
                  <a:lnTo>
                    <a:pt x="211" y="346"/>
                  </a:lnTo>
                  <a:lnTo>
                    <a:pt x="205" y="339"/>
                  </a:lnTo>
                  <a:lnTo>
                    <a:pt x="211" y="333"/>
                  </a:lnTo>
                  <a:lnTo>
                    <a:pt x="211" y="327"/>
                  </a:lnTo>
                  <a:lnTo>
                    <a:pt x="218" y="327"/>
                  </a:lnTo>
                  <a:lnTo>
                    <a:pt x="224" y="327"/>
                  </a:lnTo>
                  <a:lnTo>
                    <a:pt x="224" y="320"/>
                  </a:lnTo>
                  <a:lnTo>
                    <a:pt x="224" y="314"/>
                  </a:lnTo>
                  <a:lnTo>
                    <a:pt x="231" y="314"/>
                  </a:lnTo>
                  <a:lnTo>
                    <a:pt x="231" y="307"/>
                  </a:lnTo>
                  <a:lnTo>
                    <a:pt x="231" y="301"/>
                  </a:lnTo>
                  <a:lnTo>
                    <a:pt x="237" y="295"/>
                  </a:lnTo>
                  <a:lnTo>
                    <a:pt x="231" y="295"/>
                  </a:lnTo>
                  <a:lnTo>
                    <a:pt x="231" y="288"/>
                  </a:lnTo>
                  <a:lnTo>
                    <a:pt x="231" y="282"/>
                  </a:lnTo>
                  <a:lnTo>
                    <a:pt x="237" y="282"/>
                  </a:lnTo>
                  <a:lnTo>
                    <a:pt x="243" y="282"/>
                  </a:lnTo>
                  <a:lnTo>
                    <a:pt x="250" y="282"/>
                  </a:lnTo>
                  <a:lnTo>
                    <a:pt x="256" y="282"/>
                  </a:lnTo>
                  <a:lnTo>
                    <a:pt x="256" y="288"/>
                  </a:lnTo>
                  <a:lnTo>
                    <a:pt x="256" y="295"/>
                  </a:lnTo>
                  <a:lnTo>
                    <a:pt x="263" y="295"/>
                  </a:lnTo>
                  <a:lnTo>
                    <a:pt x="263" y="288"/>
                  </a:lnTo>
                  <a:lnTo>
                    <a:pt x="269" y="288"/>
                  </a:lnTo>
                  <a:lnTo>
                    <a:pt x="269" y="282"/>
                  </a:lnTo>
                  <a:lnTo>
                    <a:pt x="275" y="282"/>
                  </a:lnTo>
                  <a:lnTo>
                    <a:pt x="275" y="275"/>
                  </a:lnTo>
                  <a:lnTo>
                    <a:pt x="275" y="269"/>
                  </a:lnTo>
                  <a:lnTo>
                    <a:pt x="282" y="269"/>
                  </a:lnTo>
                  <a:lnTo>
                    <a:pt x="288" y="269"/>
                  </a:lnTo>
                  <a:lnTo>
                    <a:pt x="288" y="263"/>
                  </a:lnTo>
                  <a:lnTo>
                    <a:pt x="288" y="269"/>
                  </a:lnTo>
                  <a:lnTo>
                    <a:pt x="295" y="269"/>
                  </a:lnTo>
                  <a:lnTo>
                    <a:pt x="295" y="263"/>
                  </a:lnTo>
                  <a:lnTo>
                    <a:pt x="301" y="263"/>
                  </a:lnTo>
                  <a:lnTo>
                    <a:pt x="301" y="256"/>
                  </a:lnTo>
                  <a:lnTo>
                    <a:pt x="307" y="256"/>
                  </a:lnTo>
                  <a:lnTo>
                    <a:pt x="307" y="250"/>
                  </a:lnTo>
                  <a:lnTo>
                    <a:pt x="314" y="250"/>
                  </a:lnTo>
                  <a:lnTo>
                    <a:pt x="314" y="243"/>
                  </a:lnTo>
                  <a:lnTo>
                    <a:pt x="314" y="237"/>
                  </a:lnTo>
                  <a:lnTo>
                    <a:pt x="314" y="231"/>
                  </a:lnTo>
                  <a:lnTo>
                    <a:pt x="320" y="231"/>
                  </a:lnTo>
                  <a:lnTo>
                    <a:pt x="327" y="231"/>
                  </a:lnTo>
                  <a:lnTo>
                    <a:pt x="333" y="231"/>
                  </a:lnTo>
                  <a:lnTo>
                    <a:pt x="333" y="237"/>
                  </a:lnTo>
                  <a:lnTo>
                    <a:pt x="340" y="237"/>
                  </a:lnTo>
                  <a:lnTo>
                    <a:pt x="346" y="237"/>
                  </a:lnTo>
                  <a:lnTo>
                    <a:pt x="346" y="231"/>
                  </a:lnTo>
                  <a:lnTo>
                    <a:pt x="346" y="237"/>
                  </a:lnTo>
                  <a:lnTo>
                    <a:pt x="352" y="237"/>
                  </a:lnTo>
                  <a:lnTo>
                    <a:pt x="352" y="231"/>
                  </a:lnTo>
                  <a:lnTo>
                    <a:pt x="359" y="231"/>
                  </a:lnTo>
                  <a:lnTo>
                    <a:pt x="365" y="231"/>
                  </a:lnTo>
                  <a:lnTo>
                    <a:pt x="365" y="224"/>
                  </a:lnTo>
                  <a:lnTo>
                    <a:pt x="372" y="224"/>
                  </a:lnTo>
                  <a:lnTo>
                    <a:pt x="372" y="231"/>
                  </a:lnTo>
                  <a:lnTo>
                    <a:pt x="378" y="231"/>
                  </a:lnTo>
                  <a:lnTo>
                    <a:pt x="372" y="231"/>
                  </a:lnTo>
                  <a:lnTo>
                    <a:pt x="372" y="237"/>
                  </a:lnTo>
                  <a:lnTo>
                    <a:pt x="378" y="237"/>
                  </a:lnTo>
                  <a:lnTo>
                    <a:pt x="378" y="243"/>
                  </a:lnTo>
                  <a:lnTo>
                    <a:pt x="378" y="250"/>
                  </a:lnTo>
                  <a:lnTo>
                    <a:pt x="384" y="250"/>
                  </a:lnTo>
                  <a:lnTo>
                    <a:pt x="384" y="256"/>
                  </a:lnTo>
                  <a:lnTo>
                    <a:pt x="391" y="256"/>
                  </a:lnTo>
                  <a:lnTo>
                    <a:pt x="391" y="263"/>
                  </a:lnTo>
                  <a:lnTo>
                    <a:pt x="397" y="263"/>
                  </a:lnTo>
                  <a:lnTo>
                    <a:pt x="404" y="263"/>
                  </a:lnTo>
                  <a:lnTo>
                    <a:pt x="404" y="256"/>
                  </a:lnTo>
                  <a:lnTo>
                    <a:pt x="410" y="263"/>
                  </a:lnTo>
                  <a:lnTo>
                    <a:pt x="410" y="269"/>
                  </a:lnTo>
                  <a:lnTo>
                    <a:pt x="416" y="269"/>
                  </a:lnTo>
                  <a:lnTo>
                    <a:pt x="423" y="269"/>
                  </a:lnTo>
                  <a:lnTo>
                    <a:pt x="423" y="275"/>
                  </a:lnTo>
                  <a:lnTo>
                    <a:pt x="429" y="275"/>
                  </a:lnTo>
                  <a:lnTo>
                    <a:pt x="436" y="275"/>
                  </a:lnTo>
                  <a:lnTo>
                    <a:pt x="436" y="282"/>
                  </a:lnTo>
                  <a:lnTo>
                    <a:pt x="436" y="275"/>
                  </a:lnTo>
                  <a:lnTo>
                    <a:pt x="442" y="282"/>
                  </a:lnTo>
                  <a:lnTo>
                    <a:pt x="442" y="275"/>
                  </a:lnTo>
                  <a:lnTo>
                    <a:pt x="448" y="275"/>
                  </a:lnTo>
                  <a:lnTo>
                    <a:pt x="455" y="275"/>
                  </a:lnTo>
                  <a:lnTo>
                    <a:pt x="461" y="282"/>
                  </a:lnTo>
                  <a:lnTo>
                    <a:pt x="468" y="275"/>
                  </a:lnTo>
                  <a:lnTo>
                    <a:pt x="474" y="275"/>
                  </a:lnTo>
                  <a:lnTo>
                    <a:pt x="474" y="282"/>
                  </a:lnTo>
                  <a:lnTo>
                    <a:pt x="480" y="282"/>
                  </a:lnTo>
                  <a:lnTo>
                    <a:pt x="480" y="275"/>
                  </a:lnTo>
                  <a:lnTo>
                    <a:pt x="487" y="275"/>
                  </a:lnTo>
                  <a:lnTo>
                    <a:pt x="487" y="269"/>
                  </a:lnTo>
                  <a:lnTo>
                    <a:pt x="493" y="269"/>
                  </a:lnTo>
                  <a:lnTo>
                    <a:pt x="500" y="269"/>
                  </a:lnTo>
                  <a:lnTo>
                    <a:pt x="506" y="269"/>
                  </a:lnTo>
                  <a:lnTo>
                    <a:pt x="512" y="269"/>
                  </a:lnTo>
                  <a:lnTo>
                    <a:pt x="512" y="275"/>
                  </a:lnTo>
                  <a:lnTo>
                    <a:pt x="512" y="269"/>
                  </a:lnTo>
                  <a:lnTo>
                    <a:pt x="519" y="269"/>
                  </a:lnTo>
                  <a:lnTo>
                    <a:pt x="525" y="269"/>
                  </a:lnTo>
                  <a:lnTo>
                    <a:pt x="532" y="269"/>
                  </a:lnTo>
                  <a:lnTo>
                    <a:pt x="532" y="263"/>
                  </a:lnTo>
                  <a:lnTo>
                    <a:pt x="538" y="263"/>
                  </a:lnTo>
                  <a:lnTo>
                    <a:pt x="544" y="263"/>
                  </a:lnTo>
                  <a:lnTo>
                    <a:pt x="544" y="256"/>
                  </a:lnTo>
                  <a:lnTo>
                    <a:pt x="544" y="250"/>
                  </a:lnTo>
                  <a:lnTo>
                    <a:pt x="544" y="243"/>
                  </a:lnTo>
                  <a:lnTo>
                    <a:pt x="551" y="243"/>
                  </a:lnTo>
                  <a:lnTo>
                    <a:pt x="551" y="237"/>
                  </a:lnTo>
                  <a:lnTo>
                    <a:pt x="551" y="231"/>
                  </a:lnTo>
                  <a:lnTo>
                    <a:pt x="557" y="231"/>
                  </a:lnTo>
                  <a:lnTo>
                    <a:pt x="564" y="231"/>
                  </a:lnTo>
                  <a:lnTo>
                    <a:pt x="570" y="231"/>
                  </a:lnTo>
                  <a:lnTo>
                    <a:pt x="570" y="224"/>
                  </a:lnTo>
                  <a:lnTo>
                    <a:pt x="576" y="224"/>
                  </a:lnTo>
                  <a:lnTo>
                    <a:pt x="583" y="224"/>
                  </a:lnTo>
                  <a:lnTo>
                    <a:pt x="576" y="224"/>
                  </a:lnTo>
                  <a:lnTo>
                    <a:pt x="576" y="218"/>
                  </a:lnTo>
                  <a:lnTo>
                    <a:pt x="576" y="211"/>
                  </a:lnTo>
                  <a:lnTo>
                    <a:pt x="576" y="205"/>
                  </a:lnTo>
                  <a:lnTo>
                    <a:pt x="570" y="199"/>
                  </a:lnTo>
                  <a:lnTo>
                    <a:pt x="570" y="192"/>
                  </a:lnTo>
                  <a:lnTo>
                    <a:pt x="564" y="179"/>
                  </a:lnTo>
                  <a:lnTo>
                    <a:pt x="564" y="173"/>
                  </a:lnTo>
                  <a:lnTo>
                    <a:pt x="564" y="160"/>
                  </a:lnTo>
                  <a:lnTo>
                    <a:pt x="564" y="154"/>
                  </a:lnTo>
                  <a:lnTo>
                    <a:pt x="557" y="154"/>
                  </a:lnTo>
                  <a:lnTo>
                    <a:pt x="557" y="147"/>
                  </a:lnTo>
                  <a:lnTo>
                    <a:pt x="557" y="135"/>
                  </a:lnTo>
                  <a:lnTo>
                    <a:pt x="557" y="128"/>
                  </a:lnTo>
                  <a:lnTo>
                    <a:pt x="564" y="122"/>
                  </a:lnTo>
                  <a:lnTo>
                    <a:pt x="570" y="109"/>
                  </a:lnTo>
                  <a:lnTo>
                    <a:pt x="589" y="83"/>
                  </a:lnTo>
                  <a:lnTo>
                    <a:pt x="596" y="71"/>
                  </a:lnTo>
                  <a:lnTo>
                    <a:pt x="602" y="58"/>
                  </a:lnTo>
                  <a:lnTo>
                    <a:pt x="602" y="51"/>
                  </a:lnTo>
                  <a:lnTo>
                    <a:pt x="602" y="45"/>
                  </a:lnTo>
                  <a:lnTo>
                    <a:pt x="615" y="39"/>
                  </a:lnTo>
                  <a:lnTo>
                    <a:pt x="621" y="32"/>
                  </a:lnTo>
                  <a:lnTo>
                    <a:pt x="628" y="26"/>
                  </a:lnTo>
                  <a:lnTo>
                    <a:pt x="634" y="26"/>
                  </a:lnTo>
                  <a:lnTo>
                    <a:pt x="640" y="19"/>
                  </a:lnTo>
                  <a:lnTo>
                    <a:pt x="647" y="26"/>
                  </a:lnTo>
                  <a:lnTo>
                    <a:pt x="660" y="26"/>
                  </a:lnTo>
                  <a:lnTo>
                    <a:pt x="666" y="32"/>
                  </a:lnTo>
                  <a:lnTo>
                    <a:pt x="672" y="32"/>
                  </a:lnTo>
                  <a:lnTo>
                    <a:pt x="685" y="39"/>
                  </a:lnTo>
                  <a:lnTo>
                    <a:pt x="698" y="39"/>
                  </a:lnTo>
                  <a:lnTo>
                    <a:pt x="705" y="39"/>
                  </a:lnTo>
                  <a:lnTo>
                    <a:pt x="711" y="45"/>
                  </a:lnTo>
                  <a:lnTo>
                    <a:pt x="724" y="45"/>
                  </a:lnTo>
                  <a:lnTo>
                    <a:pt x="737" y="45"/>
                  </a:lnTo>
                  <a:lnTo>
                    <a:pt x="743" y="45"/>
                  </a:lnTo>
                  <a:lnTo>
                    <a:pt x="749" y="51"/>
                  </a:lnTo>
                  <a:lnTo>
                    <a:pt x="749" y="58"/>
                  </a:lnTo>
                  <a:lnTo>
                    <a:pt x="749" y="64"/>
                  </a:lnTo>
                  <a:lnTo>
                    <a:pt x="756" y="71"/>
                  </a:lnTo>
                  <a:lnTo>
                    <a:pt x="762" y="77"/>
                  </a:lnTo>
                  <a:lnTo>
                    <a:pt x="762" y="83"/>
                  </a:lnTo>
                  <a:lnTo>
                    <a:pt x="769" y="77"/>
                  </a:lnTo>
                  <a:lnTo>
                    <a:pt x="775" y="71"/>
                  </a:lnTo>
                  <a:lnTo>
                    <a:pt x="781" y="71"/>
                  </a:lnTo>
                  <a:lnTo>
                    <a:pt x="788" y="64"/>
                  </a:lnTo>
                  <a:lnTo>
                    <a:pt x="788" y="58"/>
                  </a:lnTo>
                  <a:lnTo>
                    <a:pt x="788" y="51"/>
                  </a:lnTo>
                  <a:lnTo>
                    <a:pt x="794" y="45"/>
                  </a:lnTo>
                  <a:lnTo>
                    <a:pt x="807" y="39"/>
                  </a:lnTo>
                  <a:lnTo>
                    <a:pt x="813" y="32"/>
                  </a:lnTo>
                  <a:lnTo>
                    <a:pt x="833" y="32"/>
                  </a:lnTo>
                  <a:lnTo>
                    <a:pt x="845" y="39"/>
                  </a:lnTo>
                  <a:lnTo>
                    <a:pt x="852" y="45"/>
                  </a:lnTo>
                  <a:lnTo>
                    <a:pt x="858" y="45"/>
                  </a:lnTo>
                  <a:lnTo>
                    <a:pt x="865" y="51"/>
                  </a:lnTo>
                  <a:lnTo>
                    <a:pt x="871" y="51"/>
                  </a:lnTo>
                  <a:lnTo>
                    <a:pt x="871" y="45"/>
                  </a:lnTo>
                  <a:lnTo>
                    <a:pt x="884" y="39"/>
                  </a:lnTo>
                  <a:lnTo>
                    <a:pt x="884" y="32"/>
                  </a:lnTo>
                  <a:lnTo>
                    <a:pt x="890" y="32"/>
                  </a:lnTo>
                  <a:lnTo>
                    <a:pt x="897" y="19"/>
                  </a:lnTo>
                  <a:lnTo>
                    <a:pt x="903" y="19"/>
                  </a:lnTo>
                  <a:lnTo>
                    <a:pt x="909" y="13"/>
                  </a:lnTo>
                  <a:lnTo>
                    <a:pt x="916" y="13"/>
                  </a:lnTo>
                  <a:lnTo>
                    <a:pt x="916" y="7"/>
                  </a:lnTo>
                  <a:lnTo>
                    <a:pt x="922" y="7"/>
                  </a:lnTo>
                  <a:lnTo>
                    <a:pt x="935" y="0"/>
                  </a:lnTo>
                  <a:lnTo>
                    <a:pt x="941" y="0"/>
                  </a:lnTo>
                  <a:lnTo>
                    <a:pt x="948" y="0"/>
                  </a:lnTo>
                  <a:lnTo>
                    <a:pt x="961" y="0"/>
                  </a:lnTo>
                  <a:lnTo>
                    <a:pt x="967" y="7"/>
                  </a:lnTo>
                  <a:lnTo>
                    <a:pt x="986" y="19"/>
                  </a:lnTo>
                  <a:lnTo>
                    <a:pt x="993" y="26"/>
                  </a:lnTo>
                  <a:lnTo>
                    <a:pt x="999" y="51"/>
                  </a:lnTo>
                  <a:lnTo>
                    <a:pt x="1044" y="90"/>
                  </a:lnTo>
                  <a:lnTo>
                    <a:pt x="1063" y="109"/>
                  </a:lnTo>
                  <a:lnTo>
                    <a:pt x="1089" y="122"/>
                  </a:lnTo>
                  <a:lnTo>
                    <a:pt x="1108" y="160"/>
                  </a:lnTo>
                  <a:lnTo>
                    <a:pt x="1127" y="179"/>
                  </a:lnTo>
                  <a:lnTo>
                    <a:pt x="1140" y="205"/>
                  </a:lnTo>
                  <a:lnTo>
                    <a:pt x="1140" y="224"/>
                  </a:lnTo>
                  <a:lnTo>
                    <a:pt x="1146" y="250"/>
                  </a:lnTo>
                  <a:lnTo>
                    <a:pt x="1153" y="282"/>
                  </a:lnTo>
                  <a:lnTo>
                    <a:pt x="1146" y="307"/>
                  </a:lnTo>
                  <a:lnTo>
                    <a:pt x="1153" y="371"/>
                  </a:lnTo>
                  <a:lnTo>
                    <a:pt x="1153" y="448"/>
                  </a:lnTo>
                  <a:lnTo>
                    <a:pt x="1146" y="653"/>
                  </a:lnTo>
                  <a:lnTo>
                    <a:pt x="1153" y="685"/>
                  </a:lnTo>
                  <a:lnTo>
                    <a:pt x="1153" y="717"/>
                  </a:lnTo>
                  <a:lnTo>
                    <a:pt x="1166" y="749"/>
                  </a:lnTo>
                  <a:lnTo>
                    <a:pt x="1166" y="762"/>
                  </a:lnTo>
                  <a:lnTo>
                    <a:pt x="1153" y="781"/>
                  </a:lnTo>
                  <a:lnTo>
                    <a:pt x="1153" y="800"/>
                  </a:lnTo>
                  <a:lnTo>
                    <a:pt x="1146" y="807"/>
                  </a:lnTo>
                  <a:lnTo>
                    <a:pt x="1146" y="826"/>
                  </a:lnTo>
                  <a:lnTo>
                    <a:pt x="1140" y="845"/>
                  </a:lnTo>
                  <a:lnTo>
                    <a:pt x="1140" y="858"/>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endParaRPr lang="fr-FR"/>
            </a:p>
          </p:txBody>
        </p:sp>
        <p:sp>
          <p:nvSpPr>
            <p:cNvPr id="57" name="Freeform 228">
              <a:extLst>
                <a:ext uri="{FF2B5EF4-FFF2-40B4-BE49-F238E27FC236}">
                  <a16:creationId xmlns:a16="http://schemas.microsoft.com/office/drawing/2014/main" id="{1A8F3D10-0A24-C114-18D4-F210F8BAB291}"/>
                </a:ext>
              </a:extLst>
            </p:cNvPr>
            <p:cNvSpPr>
              <a:spLocks/>
            </p:cNvSpPr>
            <p:nvPr/>
          </p:nvSpPr>
          <p:spPr bwMode="gray">
            <a:xfrm>
              <a:off x="3894551" y="2371660"/>
              <a:ext cx="702756" cy="899834"/>
            </a:xfrm>
            <a:custGeom>
              <a:avLst/>
              <a:gdLst>
                <a:gd name="T0" fmla="*/ 1044 w 1089"/>
                <a:gd name="T1" fmla="*/ 532 h 1249"/>
                <a:gd name="T2" fmla="*/ 1050 w 1089"/>
                <a:gd name="T3" fmla="*/ 673 h 1249"/>
                <a:gd name="T4" fmla="*/ 1069 w 1089"/>
                <a:gd name="T5" fmla="*/ 839 h 1249"/>
                <a:gd name="T6" fmla="*/ 999 w 1089"/>
                <a:gd name="T7" fmla="*/ 890 h 1249"/>
                <a:gd name="T8" fmla="*/ 909 w 1089"/>
                <a:gd name="T9" fmla="*/ 910 h 1249"/>
                <a:gd name="T10" fmla="*/ 839 w 1089"/>
                <a:gd name="T11" fmla="*/ 884 h 1249"/>
                <a:gd name="T12" fmla="*/ 743 w 1089"/>
                <a:gd name="T13" fmla="*/ 878 h 1249"/>
                <a:gd name="T14" fmla="*/ 692 w 1089"/>
                <a:gd name="T15" fmla="*/ 993 h 1249"/>
                <a:gd name="T16" fmla="*/ 698 w 1089"/>
                <a:gd name="T17" fmla="*/ 1063 h 1249"/>
                <a:gd name="T18" fmla="*/ 660 w 1089"/>
                <a:gd name="T19" fmla="*/ 1102 h 1249"/>
                <a:gd name="T20" fmla="*/ 608 w 1089"/>
                <a:gd name="T21" fmla="*/ 1114 h 1249"/>
                <a:gd name="T22" fmla="*/ 564 w 1089"/>
                <a:gd name="T23" fmla="*/ 1114 h 1249"/>
                <a:gd name="T24" fmla="*/ 512 w 1089"/>
                <a:gd name="T25" fmla="*/ 1095 h 1249"/>
                <a:gd name="T26" fmla="*/ 487 w 1089"/>
                <a:gd name="T27" fmla="*/ 1070 h 1249"/>
                <a:gd name="T28" fmla="*/ 442 w 1089"/>
                <a:gd name="T29" fmla="*/ 1076 h 1249"/>
                <a:gd name="T30" fmla="*/ 410 w 1089"/>
                <a:gd name="T31" fmla="*/ 1108 h 1249"/>
                <a:gd name="T32" fmla="*/ 371 w 1089"/>
                <a:gd name="T33" fmla="*/ 1121 h 1249"/>
                <a:gd name="T34" fmla="*/ 346 w 1089"/>
                <a:gd name="T35" fmla="*/ 1166 h 1249"/>
                <a:gd name="T36" fmla="*/ 314 w 1089"/>
                <a:gd name="T37" fmla="*/ 1210 h 1249"/>
                <a:gd name="T38" fmla="*/ 282 w 1089"/>
                <a:gd name="T39" fmla="*/ 1249 h 1249"/>
                <a:gd name="T40" fmla="*/ 256 w 1089"/>
                <a:gd name="T41" fmla="*/ 1178 h 1249"/>
                <a:gd name="T42" fmla="*/ 205 w 1089"/>
                <a:gd name="T43" fmla="*/ 1082 h 1249"/>
                <a:gd name="T44" fmla="*/ 237 w 1089"/>
                <a:gd name="T45" fmla="*/ 1012 h 1249"/>
                <a:gd name="T46" fmla="*/ 269 w 1089"/>
                <a:gd name="T47" fmla="*/ 942 h 1249"/>
                <a:gd name="T48" fmla="*/ 269 w 1089"/>
                <a:gd name="T49" fmla="*/ 858 h 1249"/>
                <a:gd name="T50" fmla="*/ 288 w 1089"/>
                <a:gd name="T51" fmla="*/ 807 h 1249"/>
                <a:gd name="T52" fmla="*/ 275 w 1089"/>
                <a:gd name="T53" fmla="*/ 724 h 1249"/>
                <a:gd name="T54" fmla="*/ 250 w 1089"/>
                <a:gd name="T55" fmla="*/ 692 h 1249"/>
                <a:gd name="T56" fmla="*/ 186 w 1089"/>
                <a:gd name="T57" fmla="*/ 666 h 1249"/>
                <a:gd name="T58" fmla="*/ 122 w 1089"/>
                <a:gd name="T59" fmla="*/ 666 h 1249"/>
                <a:gd name="T60" fmla="*/ 83 w 1089"/>
                <a:gd name="T61" fmla="*/ 711 h 1249"/>
                <a:gd name="T62" fmla="*/ 13 w 1089"/>
                <a:gd name="T63" fmla="*/ 717 h 1249"/>
                <a:gd name="T64" fmla="*/ 26 w 1089"/>
                <a:gd name="T65" fmla="*/ 679 h 1249"/>
                <a:gd name="T66" fmla="*/ 70 w 1089"/>
                <a:gd name="T67" fmla="*/ 653 h 1249"/>
                <a:gd name="T68" fmla="*/ 6 w 1089"/>
                <a:gd name="T69" fmla="*/ 634 h 1249"/>
                <a:gd name="T70" fmla="*/ 38 w 1089"/>
                <a:gd name="T71" fmla="*/ 602 h 1249"/>
                <a:gd name="T72" fmla="*/ 90 w 1089"/>
                <a:gd name="T73" fmla="*/ 589 h 1249"/>
                <a:gd name="T74" fmla="*/ 141 w 1089"/>
                <a:gd name="T75" fmla="*/ 570 h 1249"/>
                <a:gd name="T76" fmla="*/ 96 w 1089"/>
                <a:gd name="T77" fmla="*/ 557 h 1249"/>
                <a:gd name="T78" fmla="*/ 45 w 1089"/>
                <a:gd name="T79" fmla="*/ 557 h 1249"/>
                <a:gd name="T80" fmla="*/ 45 w 1089"/>
                <a:gd name="T81" fmla="*/ 493 h 1249"/>
                <a:gd name="T82" fmla="*/ 96 w 1089"/>
                <a:gd name="T83" fmla="*/ 519 h 1249"/>
                <a:gd name="T84" fmla="*/ 109 w 1089"/>
                <a:gd name="T85" fmla="*/ 461 h 1249"/>
                <a:gd name="T86" fmla="*/ 90 w 1089"/>
                <a:gd name="T87" fmla="*/ 410 h 1249"/>
                <a:gd name="T88" fmla="*/ 115 w 1089"/>
                <a:gd name="T89" fmla="*/ 359 h 1249"/>
                <a:gd name="T90" fmla="*/ 115 w 1089"/>
                <a:gd name="T91" fmla="*/ 282 h 1249"/>
                <a:gd name="T92" fmla="*/ 128 w 1089"/>
                <a:gd name="T93" fmla="*/ 237 h 1249"/>
                <a:gd name="T94" fmla="*/ 122 w 1089"/>
                <a:gd name="T95" fmla="*/ 180 h 1249"/>
                <a:gd name="T96" fmla="*/ 179 w 1089"/>
                <a:gd name="T97" fmla="*/ 180 h 1249"/>
                <a:gd name="T98" fmla="*/ 186 w 1089"/>
                <a:gd name="T99" fmla="*/ 225 h 1249"/>
                <a:gd name="T100" fmla="*/ 243 w 1089"/>
                <a:gd name="T101" fmla="*/ 244 h 1249"/>
                <a:gd name="T102" fmla="*/ 269 w 1089"/>
                <a:gd name="T103" fmla="*/ 257 h 1249"/>
                <a:gd name="T104" fmla="*/ 295 w 1089"/>
                <a:gd name="T105" fmla="*/ 295 h 1249"/>
                <a:gd name="T106" fmla="*/ 359 w 1089"/>
                <a:gd name="T107" fmla="*/ 308 h 1249"/>
                <a:gd name="T108" fmla="*/ 403 w 1089"/>
                <a:gd name="T109" fmla="*/ 301 h 1249"/>
                <a:gd name="T110" fmla="*/ 397 w 1089"/>
                <a:gd name="T111" fmla="*/ 244 h 1249"/>
                <a:gd name="T112" fmla="*/ 429 w 1089"/>
                <a:gd name="T113" fmla="*/ 186 h 1249"/>
                <a:gd name="T114" fmla="*/ 468 w 1089"/>
                <a:gd name="T115" fmla="*/ 77 h 1249"/>
                <a:gd name="T116" fmla="*/ 500 w 1089"/>
                <a:gd name="T117" fmla="*/ 45 h 1249"/>
                <a:gd name="T118" fmla="*/ 532 w 1089"/>
                <a:gd name="T119" fmla="*/ 52 h 1249"/>
                <a:gd name="T120" fmla="*/ 570 w 1089"/>
                <a:gd name="T121" fmla="*/ 39 h 1249"/>
                <a:gd name="T122" fmla="*/ 615 w 1089"/>
                <a:gd name="T123" fmla="*/ 39 h 1249"/>
                <a:gd name="T124" fmla="*/ 692 w 1089"/>
                <a:gd name="T125" fmla="*/ 13 h 1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89" h="1249">
                  <a:moveTo>
                    <a:pt x="711" y="0"/>
                  </a:moveTo>
                  <a:lnTo>
                    <a:pt x="858" y="96"/>
                  </a:lnTo>
                  <a:lnTo>
                    <a:pt x="967" y="167"/>
                  </a:lnTo>
                  <a:lnTo>
                    <a:pt x="1005" y="186"/>
                  </a:lnTo>
                  <a:lnTo>
                    <a:pt x="1012" y="192"/>
                  </a:lnTo>
                  <a:lnTo>
                    <a:pt x="1031" y="199"/>
                  </a:lnTo>
                  <a:lnTo>
                    <a:pt x="1037" y="231"/>
                  </a:lnTo>
                  <a:lnTo>
                    <a:pt x="1037" y="353"/>
                  </a:lnTo>
                  <a:lnTo>
                    <a:pt x="1037" y="481"/>
                  </a:lnTo>
                  <a:lnTo>
                    <a:pt x="1044" y="500"/>
                  </a:lnTo>
                  <a:lnTo>
                    <a:pt x="1044" y="513"/>
                  </a:lnTo>
                  <a:lnTo>
                    <a:pt x="1044" y="532"/>
                  </a:lnTo>
                  <a:lnTo>
                    <a:pt x="1037" y="570"/>
                  </a:lnTo>
                  <a:lnTo>
                    <a:pt x="1025" y="596"/>
                  </a:lnTo>
                  <a:lnTo>
                    <a:pt x="1018" y="615"/>
                  </a:lnTo>
                  <a:lnTo>
                    <a:pt x="1018" y="628"/>
                  </a:lnTo>
                  <a:lnTo>
                    <a:pt x="1031" y="653"/>
                  </a:lnTo>
                  <a:lnTo>
                    <a:pt x="1031" y="666"/>
                  </a:lnTo>
                  <a:lnTo>
                    <a:pt x="1031" y="673"/>
                  </a:lnTo>
                  <a:lnTo>
                    <a:pt x="1037" y="673"/>
                  </a:lnTo>
                  <a:lnTo>
                    <a:pt x="1044" y="673"/>
                  </a:lnTo>
                  <a:lnTo>
                    <a:pt x="1044" y="666"/>
                  </a:lnTo>
                  <a:lnTo>
                    <a:pt x="1050" y="666"/>
                  </a:lnTo>
                  <a:lnTo>
                    <a:pt x="1050" y="673"/>
                  </a:lnTo>
                  <a:lnTo>
                    <a:pt x="1050" y="666"/>
                  </a:lnTo>
                  <a:lnTo>
                    <a:pt x="1057" y="666"/>
                  </a:lnTo>
                  <a:lnTo>
                    <a:pt x="1063" y="666"/>
                  </a:lnTo>
                  <a:lnTo>
                    <a:pt x="1063" y="679"/>
                  </a:lnTo>
                  <a:lnTo>
                    <a:pt x="1069" y="717"/>
                  </a:lnTo>
                  <a:lnTo>
                    <a:pt x="1069" y="724"/>
                  </a:lnTo>
                  <a:lnTo>
                    <a:pt x="1069" y="737"/>
                  </a:lnTo>
                  <a:lnTo>
                    <a:pt x="1069" y="781"/>
                  </a:lnTo>
                  <a:lnTo>
                    <a:pt x="1082" y="826"/>
                  </a:lnTo>
                  <a:lnTo>
                    <a:pt x="1089" y="839"/>
                  </a:lnTo>
                  <a:lnTo>
                    <a:pt x="1076" y="839"/>
                  </a:lnTo>
                  <a:lnTo>
                    <a:pt x="1069" y="839"/>
                  </a:lnTo>
                  <a:lnTo>
                    <a:pt x="1063" y="839"/>
                  </a:lnTo>
                  <a:lnTo>
                    <a:pt x="1050" y="846"/>
                  </a:lnTo>
                  <a:lnTo>
                    <a:pt x="1044" y="846"/>
                  </a:lnTo>
                  <a:lnTo>
                    <a:pt x="1044" y="852"/>
                  </a:lnTo>
                  <a:lnTo>
                    <a:pt x="1037" y="852"/>
                  </a:lnTo>
                  <a:lnTo>
                    <a:pt x="1031" y="858"/>
                  </a:lnTo>
                  <a:lnTo>
                    <a:pt x="1025" y="858"/>
                  </a:lnTo>
                  <a:lnTo>
                    <a:pt x="1018" y="871"/>
                  </a:lnTo>
                  <a:lnTo>
                    <a:pt x="1012" y="871"/>
                  </a:lnTo>
                  <a:lnTo>
                    <a:pt x="1012" y="878"/>
                  </a:lnTo>
                  <a:lnTo>
                    <a:pt x="999" y="884"/>
                  </a:lnTo>
                  <a:lnTo>
                    <a:pt x="999" y="890"/>
                  </a:lnTo>
                  <a:lnTo>
                    <a:pt x="993" y="890"/>
                  </a:lnTo>
                  <a:lnTo>
                    <a:pt x="986" y="884"/>
                  </a:lnTo>
                  <a:lnTo>
                    <a:pt x="980" y="884"/>
                  </a:lnTo>
                  <a:lnTo>
                    <a:pt x="973" y="878"/>
                  </a:lnTo>
                  <a:lnTo>
                    <a:pt x="961" y="871"/>
                  </a:lnTo>
                  <a:lnTo>
                    <a:pt x="941" y="871"/>
                  </a:lnTo>
                  <a:lnTo>
                    <a:pt x="935" y="878"/>
                  </a:lnTo>
                  <a:lnTo>
                    <a:pt x="922" y="884"/>
                  </a:lnTo>
                  <a:lnTo>
                    <a:pt x="916" y="890"/>
                  </a:lnTo>
                  <a:lnTo>
                    <a:pt x="916" y="897"/>
                  </a:lnTo>
                  <a:lnTo>
                    <a:pt x="916" y="903"/>
                  </a:lnTo>
                  <a:lnTo>
                    <a:pt x="909" y="910"/>
                  </a:lnTo>
                  <a:lnTo>
                    <a:pt x="903" y="910"/>
                  </a:lnTo>
                  <a:lnTo>
                    <a:pt x="897" y="916"/>
                  </a:lnTo>
                  <a:lnTo>
                    <a:pt x="890" y="922"/>
                  </a:lnTo>
                  <a:lnTo>
                    <a:pt x="890" y="916"/>
                  </a:lnTo>
                  <a:lnTo>
                    <a:pt x="884" y="910"/>
                  </a:lnTo>
                  <a:lnTo>
                    <a:pt x="877" y="903"/>
                  </a:lnTo>
                  <a:lnTo>
                    <a:pt x="877" y="897"/>
                  </a:lnTo>
                  <a:lnTo>
                    <a:pt x="877" y="890"/>
                  </a:lnTo>
                  <a:lnTo>
                    <a:pt x="871" y="884"/>
                  </a:lnTo>
                  <a:lnTo>
                    <a:pt x="865" y="884"/>
                  </a:lnTo>
                  <a:lnTo>
                    <a:pt x="852" y="884"/>
                  </a:lnTo>
                  <a:lnTo>
                    <a:pt x="839" y="884"/>
                  </a:lnTo>
                  <a:lnTo>
                    <a:pt x="833" y="878"/>
                  </a:lnTo>
                  <a:lnTo>
                    <a:pt x="826" y="878"/>
                  </a:lnTo>
                  <a:lnTo>
                    <a:pt x="813" y="878"/>
                  </a:lnTo>
                  <a:lnTo>
                    <a:pt x="800" y="871"/>
                  </a:lnTo>
                  <a:lnTo>
                    <a:pt x="794" y="871"/>
                  </a:lnTo>
                  <a:lnTo>
                    <a:pt x="788" y="865"/>
                  </a:lnTo>
                  <a:lnTo>
                    <a:pt x="775" y="865"/>
                  </a:lnTo>
                  <a:lnTo>
                    <a:pt x="768" y="858"/>
                  </a:lnTo>
                  <a:lnTo>
                    <a:pt x="762" y="865"/>
                  </a:lnTo>
                  <a:lnTo>
                    <a:pt x="756" y="865"/>
                  </a:lnTo>
                  <a:lnTo>
                    <a:pt x="749" y="871"/>
                  </a:lnTo>
                  <a:lnTo>
                    <a:pt x="743" y="878"/>
                  </a:lnTo>
                  <a:lnTo>
                    <a:pt x="730" y="884"/>
                  </a:lnTo>
                  <a:lnTo>
                    <a:pt x="730" y="890"/>
                  </a:lnTo>
                  <a:lnTo>
                    <a:pt x="730" y="897"/>
                  </a:lnTo>
                  <a:lnTo>
                    <a:pt x="724" y="910"/>
                  </a:lnTo>
                  <a:lnTo>
                    <a:pt x="717" y="922"/>
                  </a:lnTo>
                  <a:lnTo>
                    <a:pt x="698" y="948"/>
                  </a:lnTo>
                  <a:lnTo>
                    <a:pt x="692" y="961"/>
                  </a:lnTo>
                  <a:lnTo>
                    <a:pt x="685" y="967"/>
                  </a:lnTo>
                  <a:lnTo>
                    <a:pt x="685" y="974"/>
                  </a:lnTo>
                  <a:lnTo>
                    <a:pt x="685" y="986"/>
                  </a:lnTo>
                  <a:lnTo>
                    <a:pt x="685" y="993"/>
                  </a:lnTo>
                  <a:lnTo>
                    <a:pt x="692" y="993"/>
                  </a:lnTo>
                  <a:lnTo>
                    <a:pt x="692" y="999"/>
                  </a:lnTo>
                  <a:lnTo>
                    <a:pt x="692" y="1012"/>
                  </a:lnTo>
                  <a:lnTo>
                    <a:pt x="692" y="1018"/>
                  </a:lnTo>
                  <a:lnTo>
                    <a:pt x="698" y="1031"/>
                  </a:lnTo>
                  <a:lnTo>
                    <a:pt x="698" y="1038"/>
                  </a:lnTo>
                  <a:lnTo>
                    <a:pt x="704" y="1044"/>
                  </a:lnTo>
                  <a:lnTo>
                    <a:pt x="704" y="1050"/>
                  </a:lnTo>
                  <a:lnTo>
                    <a:pt x="704" y="1057"/>
                  </a:lnTo>
                  <a:lnTo>
                    <a:pt x="704" y="1063"/>
                  </a:lnTo>
                  <a:lnTo>
                    <a:pt x="711" y="1063"/>
                  </a:lnTo>
                  <a:lnTo>
                    <a:pt x="704" y="1063"/>
                  </a:lnTo>
                  <a:lnTo>
                    <a:pt x="698" y="1063"/>
                  </a:lnTo>
                  <a:lnTo>
                    <a:pt x="698" y="1070"/>
                  </a:lnTo>
                  <a:lnTo>
                    <a:pt x="692" y="1070"/>
                  </a:lnTo>
                  <a:lnTo>
                    <a:pt x="685" y="1070"/>
                  </a:lnTo>
                  <a:lnTo>
                    <a:pt x="679" y="1070"/>
                  </a:lnTo>
                  <a:lnTo>
                    <a:pt x="679" y="1076"/>
                  </a:lnTo>
                  <a:lnTo>
                    <a:pt x="679" y="1082"/>
                  </a:lnTo>
                  <a:lnTo>
                    <a:pt x="672" y="1082"/>
                  </a:lnTo>
                  <a:lnTo>
                    <a:pt x="672" y="1089"/>
                  </a:lnTo>
                  <a:lnTo>
                    <a:pt x="672" y="1095"/>
                  </a:lnTo>
                  <a:lnTo>
                    <a:pt x="672" y="1102"/>
                  </a:lnTo>
                  <a:lnTo>
                    <a:pt x="666" y="1102"/>
                  </a:lnTo>
                  <a:lnTo>
                    <a:pt x="660" y="1102"/>
                  </a:lnTo>
                  <a:lnTo>
                    <a:pt x="660" y="1108"/>
                  </a:lnTo>
                  <a:lnTo>
                    <a:pt x="653" y="1108"/>
                  </a:lnTo>
                  <a:lnTo>
                    <a:pt x="647" y="1108"/>
                  </a:lnTo>
                  <a:lnTo>
                    <a:pt x="640" y="1108"/>
                  </a:lnTo>
                  <a:lnTo>
                    <a:pt x="640" y="1114"/>
                  </a:lnTo>
                  <a:lnTo>
                    <a:pt x="640" y="1108"/>
                  </a:lnTo>
                  <a:lnTo>
                    <a:pt x="634" y="1108"/>
                  </a:lnTo>
                  <a:lnTo>
                    <a:pt x="628" y="1108"/>
                  </a:lnTo>
                  <a:lnTo>
                    <a:pt x="621" y="1108"/>
                  </a:lnTo>
                  <a:lnTo>
                    <a:pt x="615" y="1108"/>
                  </a:lnTo>
                  <a:lnTo>
                    <a:pt x="615" y="1114"/>
                  </a:lnTo>
                  <a:lnTo>
                    <a:pt x="608" y="1114"/>
                  </a:lnTo>
                  <a:lnTo>
                    <a:pt x="608" y="1121"/>
                  </a:lnTo>
                  <a:lnTo>
                    <a:pt x="602" y="1121"/>
                  </a:lnTo>
                  <a:lnTo>
                    <a:pt x="602" y="1114"/>
                  </a:lnTo>
                  <a:lnTo>
                    <a:pt x="596" y="1114"/>
                  </a:lnTo>
                  <a:lnTo>
                    <a:pt x="589" y="1121"/>
                  </a:lnTo>
                  <a:lnTo>
                    <a:pt x="583" y="1114"/>
                  </a:lnTo>
                  <a:lnTo>
                    <a:pt x="576" y="1114"/>
                  </a:lnTo>
                  <a:lnTo>
                    <a:pt x="570" y="1114"/>
                  </a:lnTo>
                  <a:lnTo>
                    <a:pt x="570" y="1121"/>
                  </a:lnTo>
                  <a:lnTo>
                    <a:pt x="564" y="1114"/>
                  </a:lnTo>
                  <a:lnTo>
                    <a:pt x="564" y="1121"/>
                  </a:lnTo>
                  <a:lnTo>
                    <a:pt x="564" y="1114"/>
                  </a:lnTo>
                  <a:lnTo>
                    <a:pt x="557" y="1114"/>
                  </a:lnTo>
                  <a:lnTo>
                    <a:pt x="551" y="1114"/>
                  </a:lnTo>
                  <a:lnTo>
                    <a:pt x="551" y="1108"/>
                  </a:lnTo>
                  <a:lnTo>
                    <a:pt x="544" y="1108"/>
                  </a:lnTo>
                  <a:lnTo>
                    <a:pt x="538" y="1108"/>
                  </a:lnTo>
                  <a:lnTo>
                    <a:pt x="538" y="1102"/>
                  </a:lnTo>
                  <a:lnTo>
                    <a:pt x="532" y="1095"/>
                  </a:lnTo>
                  <a:lnTo>
                    <a:pt x="532" y="1102"/>
                  </a:lnTo>
                  <a:lnTo>
                    <a:pt x="525" y="1102"/>
                  </a:lnTo>
                  <a:lnTo>
                    <a:pt x="519" y="1102"/>
                  </a:lnTo>
                  <a:lnTo>
                    <a:pt x="519" y="1095"/>
                  </a:lnTo>
                  <a:lnTo>
                    <a:pt x="512" y="1095"/>
                  </a:lnTo>
                  <a:lnTo>
                    <a:pt x="512" y="1089"/>
                  </a:lnTo>
                  <a:lnTo>
                    <a:pt x="506" y="1089"/>
                  </a:lnTo>
                  <a:lnTo>
                    <a:pt x="506" y="1082"/>
                  </a:lnTo>
                  <a:lnTo>
                    <a:pt x="506" y="1076"/>
                  </a:lnTo>
                  <a:lnTo>
                    <a:pt x="500" y="1076"/>
                  </a:lnTo>
                  <a:lnTo>
                    <a:pt x="500" y="1070"/>
                  </a:lnTo>
                  <a:lnTo>
                    <a:pt x="506" y="1070"/>
                  </a:lnTo>
                  <a:lnTo>
                    <a:pt x="500" y="1070"/>
                  </a:lnTo>
                  <a:lnTo>
                    <a:pt x="500" y="1063"/>
                  </a:lnTo>
                  <a:lnTo>
                    <a:pt x="493" y="1063"/>
                  </a:lnTo>
                  <a:lnTo>
                    <a:pt x="493" y="1070"/>
                  </a:lnTo>
                  <a:lnTo>
                    <a:pt x="487" y="1070"/>
                  </a:lnTo>
                  <a:lnTo>
                    <a:pt x="480" y="1070"/>
                  </a:lnTo>
                  <a:lnTo>
                    <a:pt x="480" y="1076"/>
                  </a:lnTo>
                  <a:lnTo>
                    <a:pt x="474" y="1076"/>
                  </a:lnTo>
                  <a:lnTo>
                    <a:pt x="474" y="1070"/>
                  </a:lnTo>
                  <a:lnTo>
                    <a:pt x="474" y="1076"/>
                  </a:lnTo>
                  <a:lnTo>
                    <a:pt x="468" y="1076"/>
                  </a:lnTo>
                  <a:lnTo>
                    <a:pt x="461" y="1076"/>
                  </a:lnTo>
                  <a:lnTo>
                    <a:pt x="461" y="1070"/>
                  </a:lnTo>
                  <a:lnTo>
                    <a:pt x="455" y="1070"/>
                  </a:lnTo>
                  <a:lnTo>
                    <a:pt x="448" y="1070"/>
                  </a:lnTo>
                  <a:lnTo>
                    <a:pt x="442" y="1070"/>
                  </a:lnTo>
                  <a:lnTo>
                    <a:pt x="442" y="1076"/>
                  </a:lnTo>
                  <a:lnTo>
                    <a:pt x="442" y="1082"/>
                  </a:lnTo>
                  <a:lnTo>
                    <a:pt x="442" y="1089"/>
                  </a:lnTo>
                  <a:lnTo>
                    <a:pt x="435" y="1089"/>
                  </a:lnTo>
                  <a:lnTo>
                    <a:pt x="435" y="1095"/>
                  </a:lnTo>
                  <a:lnTo>
                    <a:pt x="429" y="1095"/>
                  </a:lnTo>
                  <a:lnTo>
                    <a:pt x="429" y="1102"/>
                  </a:lnTo>
                  <a:lnTo>
                    <a:pt x="423" y="1102"/>
                  </a:lnTo>
                  <a:lnTo>
                    <a:pt x="423" y="1108"/>
                  </a:lnTo>
                  <a:lnTo>
                    <a:pt x="416" y="1108"/>
                  </a:lnTo>
                  <a:lnTo>
                    <a:pt x="416" y="1102"/>
                  </a:lnTo>
                  <a:lnTo>
                    <a:pt x="416" y="1108"/>
                  </a:lnTo>
                  <a:lnTo>
                    <a:pt x="410" y="1108"/>
                  </a:lnTo>
                  <a:lnTo>
                    <a:pt x="403" y="1108"/>
                  </a:lnTo>
                  <a:lnTo>
                    <a:pt x="403" y="1114"/>
                  </a:lnTo>
                  <a:lnTo>
                    <a:pt x="403" y="1121"/>
                  </a:lnTo>
                  <a:lnTo>
                    <a:pt x="397" y="1121"/>
                  </a:lnTo>
                  <a:lnTo>
                    <a:pt x="397" y="1127"/>
                  </a:lnTo>
                  <a:lnTo>
                    <a:pt x="391" y="1127"/>
                  </a:lnTo>
                  <a:lnTo>
                    <a:pt x="391" y="1134"/>
                  </a:lnTo>
                  <a:lnTo>
                    <a:pt x="384" y="1134"/>
                  </a:lnTo>
                  <a:lnTo>
                    <a:pt x="384" y="1127"/>
                  </a:lnTo>
                  <a:lnTo>
                    <a:pt x="384" y="1121"/>
                  </a:lnTo>
                  <a:lnTo>
                    <a:pt x="378" y="1121"/>
                  </a:lnTo>
                  <a:lnTo>
                    <a:pt x="371" y="1121"/>
                  </a:lnTo>
                  <a:lnTo>
                    <a:pt x="365" y="1121"/>
                  </a:lnTo>
                  <a:lnTo>
                    <a:pt x="359" y="1121"/>
                  </a:lnTo>
                  <a:lnTo>
                    <a:pt x="359" y="1127"/>
                  </a:lnTo>
                  <a:lnTo>
                    <a:pt x="359" y="1134"/>
                  </a:lnTo>
                  <a:lnTo>
                    <a:pt x="365" y="1134"/>
                  </a:lnTo>
                  <a:lnTo>
                    <a:pt x="359" y="1140"/>
                  </a:lnTo>
                  <a:lnTo>
                    <a:pt x="359" y="1146"/>
                  </a:lnTo>
                  <a:lnTo>
                    <a:pt x="359" y="1153"/>
                  </a:lnTo>
                  <a:lnTo>
                    <a:pt x="352" y="1153"/>
                  </a:lnTo>
                  <a:lnTo>
                    <a:pt x="352" y="1159"/>
                  </a:lnTo>
                  <a:lnTo>
                    <a:pt x="352" y="1166"/>
                  </a:lnTo>
                  <a:lnTo>
                    <a:pt x="346" y="1166"/>
                  </a:lnTo>
                  <a:lnTo>
                    <a:pt x="339" y="1166"/>
                  </a:lnTo>
                  <a:lnTo>
                    <a:pt x="339" y="1172"/>
                  </a:lnTo>
                  <a:lnTo>
                    <a:pt x="333" y="1178"/>
                  </a:lnTo>
                  <a:lnTo>
                    <a:pt x="339" y="1185"/>
                  </a:lnTo>
                  <a:lnTo>
                    <a:pt x="333" y="1185"/>
                  </a:lnTo>
                  <a:lnTo>
                    <a:pt x="327" y="1185"/>
                  </a:lnTo>
                  <a:lnTo>
                    <a:pt x="327" y="1191"/>
                  </a:lnTo>
                  <a:lnTo>
                    <a:pt x="327" y="1198"/>
                  </a:lnTo>
                  <a:lnTo>
                    <a:pt x="320" y="1198"/>
                  </a:lnTo>
                  <a:lnTo>
                    <a:pt x="320" y="1204"/>
                  </a:lnTo>
                  <a:lnTo>
                    <a:pt x="314" y="1204"/>
                  </a:lnTo>
                  <a:lnTo>
                    <a:pt x="314" y="1210"/>
                  </a:lnTo>
                  <a:lnTo>
                    <a:pt x="320" y="1217"/>
                  </a:lnTo>
                  <a:lnTo>
                    <a:pt x="320" y="1223"/>
                  </a:lnTo>
                  <a:lnTo>
                    <a:pt x="320" y="1230"/>
                  </a:lnTo>
                  <a:lnTo>
                    <a:pt x="314" y="1230"/>
                  </a:lnTo>
                  <a:lnTo>
                    <a:pt x="307" y="1230"/>
                  </a:lnTo>
                  <a:lnTo>
                    <a:pt x="301" y="1230"/>
                  </a:lnTo>
                  <a:lnTo>
                    <a:pt x="295" y="1230"/>
                  </a:lnTo>
                  <a:lnTo>
                    <a:pt x="295" y="1236"/>
                  </a:lnTo>
                  <a:lnTo>
                    <a:pt x="288" y="1236"/>
                  </a:lnTo>
                  <a:lnTo>
                    <a:pt x="288" y="1242"/>
                  </a:lnTo>
                  <a:lnTo>
                    <a:pt x="282" y="1242"/>
                  </a:lnTo>
                  <a:lnTo>
                    <a:pt x="282" y="1249"/>
                  </a:lnTo>
                  <a:lnTo>
                    <a:pt x="275" y="1249"/>
                  </a:lnTo>
                  <a:lnTo>
                    <a:pt x="275" y="1242"/>
                  </a:lnTo>
                  <a:lnTo>
                    <a:pt x="269" y="1242"/>
                  </a:lnTo>
                  <a:lnTo>
                    <a:pt x="269" y="1236"/>
                  </a:lnTo>
                  <a:lnTo>
                    <a:pt x="269" y="1230"/>
                  </a:lnTo>
                  <a:lnTo>
                    <a:pt x="263" y="1223"/>
                  </a:lnTo>
                  <a:lnTo>
                    <a:pt x="263" y="1217"/>
                  </a:lnTo>
                  <a:lnTo>
                    <a:pt x="256" y="1210"/>
                  </a:lnTo>
                  <a:lnTo>
                    <a:pt x="256" y="1204"/>
                  </a:lnTo>
                  <a:lnTo>
                    <a:pt x="256" y="1198"/>
                  </a:lnTo>
                  <a:lnTo>
                    <a:pt x="256" y="1191"/>
                  </a:lnTo>
                  <a:lnTo>
                    <a:pt x="256" y="1178"/>
                  </a:lnTo>
                  <a:lnTo>
                    <a:pt x="256" y="1172"/>
                  </a:lnTo>
                  <a:lnTo>
                    <a:pt x="250" y="1166"/>
                  </a:lnTo>
                  <a:lnTo>
                    <a:pt x="243" y="1166"/>
                  </a:lnTo>
                  <a:lnTo>
                    <a:pt x="243" y="1159"/>
                  </a:lnTo>
                  <a:lnTo>
                    <a:pt x="237" y="1159"/>
                  </a:lnTo>
                  <a:lnTo>
                    <a:pt x="224" y="1127"/>
                  </a:lnTo>
                  <a:lnTo>
                    <a:pt x="224" y="1114"/>
                  </a:lnTo>
                  <a:lnTo>
                    <a:pt x="218" y="1108"/>
                  </a:lnTo>
                  <a:lnTo>
                    <a:pt x="218" y="1102"/>
                  </a:lnTo>
                  <a:lnTo>
                    <a:pt x="211" y="1095"/>
                  </a:lnTo>
                  <a:lnTo>
                    <a:pt x="211" y="1089"/>
                  </a:lnTo>
                  <a:lnTo>
                    <a:pt x="205" y="1082"/>
                  </a:lnTo>
                  <a:lnTo>
                    <a:pt x="205" y="1076"/>
                  </a:lnTo>
                  <a:lnTo>
                    <a:pt x="211" y="1070"/>
                  </a:lnTo>
                  <a:lnTo>
                    <a:pt x="211" y="1063"/>
                  </a:lnTo>
                  <a:lnTo>
                    <a:pt x="211" y="1057"/>
                  </a:lnTo>
                  <a:lnTo>
                    <a:pt x="211" y="1050"/>
                  </a:lnTo>
                  <a:lnTo>
                    <a:pt x="218" y="1044"/>
                  </a:lnTo>
                  <a:lnTo>
                    <a:pt x="218" y="1038"/>
                  </a:lnTo>
                  <a:lnTo>
                    <a:pt x="224" y="1038"/>
                  </a:lnTo>
                  <a:lnTo>
                    <a:pt x="231" y="1031"/>
                  </a:lnTo>
                  <a:lnTo>
                    <a:pt x="231" y="1025"/>
                  </a:lnTo>
                  <a:lnTo>
                    <a:pt x="237" y="1018"/>
                  </a:lnTo>
                  <a:lnTo>
                    <a:pt x="237" y="1012"/>
                  </a:lnTo>
                  <a:lnTo>
                    <a:pt x="237" y="1006"/>
                  </a:lnTo>
                  <a:lnTo>
                    <a:pt x="231" y="999"/>
                  </a:lnTo>
                  <a:lnTo>
                    <a:pt x="231" y="993"/>
                  </a:lnTo>
                  <a:lnTo>
                    <a:pt x="231" y="986"/>
                  </a:lnTo>
                  <a:lnTo>
                    <a:pt x="231" y="980"/>
                  </a:lnTo>
                  <a:lnTo>
                    <a:pt x="237" y="980"/>
                  </a:lnTo>
                  <a:lnTo>
                    <a:pt x="243" y="980"/>
                  </a:lnTo>
                  <a:lnTo>
                    <a:pt x="250" y="974"/>
                  </a:lnTo>
                  <a:lnTo>
                    <a:pt x="256" y="967"/>
                  </a:lnTo>
                  <a:lnTo>
                    <a:pt x="256" y="961"/>
                  </a:lnTo>
                  <a:lnTo>
                    <a:pt x="269" y="948"/>
                  </a:lnTo>
                  <a:lnTo>
                    <a:pt x="269" y="942"/>
                  </a:lnTo>
                  <a:lnTo>
                    <a:pt x="275" y="935"/>
                  </a:lnTo>
                  <a:lnTo>
                    <a:pt x="275" y="929"/>
                  </a:lnTo>
                  <a:lnTo>
                    <a:pt x="275" y="922"/>
                  </a:lnTo>
                  <a:lnTo>
                    <a:pt x="269" y="916"/>
                  </a:lnTo>
                  <a:lnTo>
                    <a:pt x="263" y="910"/>
                  </a:lnTo>
                  <a:lnTo>
                    <a:pt x="256" y="897"/>
                  </a:lnTo>
                  <a:lnTo>
                    <a:pt x="256" y="890"/>
                  </a:lnTo>
                  <a:lnTo>
                    <a:pt x="256" y="884"/>
                  </a:lnTo>
                  <a:lnTo>
                    <a:pt x="256" y="878"/>
                  </a:lnTo>
                  <a:lnTo>
                    <a:pt x="263" y="871"/>
                  </a:lnTo>
                  <a:lnTo>
                    <a:pt x="263" y="865"/>
                  </a:lnTo>
                  <a:lnTo>
                    <a:pt x="269" y="858"/>
                  </a:lnTo>
                  <a:lnTo>
                    <a:pt x="275" y="858"/>
                  </a:lnTo>
                  <a:lnTo>
                    <a:pt x="275" y="852"/>
                  </a:lnTo>
                  <a:lnTo>
                    <a:pt x="275" y="846"/>
                  </a:lnTo>
                  <a:lnTo>
                    <a:pt x="282" y="846"/>
                  </a:lnTo>
                  <a:lnTo>
                    <a:pt x="282" y="839"/>
                  </a:lnTo>
                  <a:lnTo>
                    <a:pt x="288" y="839"/>
                  </a:lnTo>
                  <a:lnTo>
                    <a:pt x="295" y="839"/>
                  </a:lnTo>
                  <a:lnTo>
                    <a:pt x="295" y="833"/>
                  </a:lnTo>
                  <a:lnTo>
                    <a:pt x="295" y="826"/>
                  </a:lnTo>
                  <a:lnTo>
                    <a:pt x="295" y="820"/>
                  </a:lnTo>
                  <a:lnTo>
                    <a:pt x="288" y="813"/>
                  </a:lnTo>
                  <a:lnTo>
                    <a:pt x="288" y="807"/>
                  </a:lnTo>
                  <a:lnTo>
                    <a:pt x="295" y="801"/>
                  </a:lnTo>
                  <a:lnTo>
                    <a:pt x="295" y="794"/>
                  </a:lnTo>
                  <a:lnTo>
                    <a:pt x="301" y="781"/>
                  </a:lnTo>
                  <a:lnTo>
                    <a:pt x="307" y="762"/>
                  </a:lnTo>
                  <a:lnTo>
                    <a:pt x="307" y="756"/>
                  </a:lnTo>
                  <a:lnTo>
                    <a:pt x="307" y="749"/>
                  </a:lnTo>
                  <a:lnTo>
                    <a:pt x="301" y="743"/>
                  </a:lnTo>
                  <a:lnTo>
                    <a:pt x="301" y="737"/>
                  </a:lnTo>
                  <a:lnTo>
                    <a:pt x="295" y="730"/>
                  </a:lnTo>
                  <a:lnTo>
                    <a:pt x="288" y="730"/>
                  </a:lnTo>
                  <a:lnTo>
                    <a:pt x="282" y="730"/>
                  </a:lnTo>
                  <a:lnTo>
                    <a:pt x="275" y="724"/>
                  </a:lnTo>
                  <a:lnTo>
                    <a:pt x="269" y="724"/>
                  </a:lnTo>
                  <a:lnTo>
                    <a:pt x="269" y="717"/>
                  </a:lnTo>
                  <a:lnTo>
                    <a:pt x="263" y="717"/>
                  </a:lnTo>
                  <a:lnTo>
                    <a:pt x="256" y="717"/>
                  </a:lnTo>
                  <a:lnTo>
                    <a:pt x="250" y="717"/>
                  </a:lnTo>
                  <a:lnTo>
                    <a:pt x="250" y="711"/>
                  </a:lnTo>
                  <a:lnTo>
                    <a:pt x="243" y="711"/>
                  </a:lnTo>
                  <a:lnTo>
                    <a:pt x="243" y="705"/>
                  </a:lnTo>
                  <a:lnTo>
                    <a:pt x="250" y="705"/>
                  </a:lnTo>
                  <a:lnTo>
                    <a:pt x="250" y="698"/>
                  </a:lnTo>
                  <a:lnTo>
                    <a:pt x="256" y="698"/>
                  </a:lnTo>
                  <a:lnTo>
                    <a:pt x="250" y="692"/>
                  </a:lnTo>
                  <a:lnTo>
                    <a:pt x="250" y="685"/>
                  </a:lnTo>
                  <a:lnTo>
                    <a:pt x="243" y="679"/>
                  </a:lnTo>
                  <a:lnTo>
                    <a:pt x="237" y="673"/>
                  </a:lnTo>
                  <a:lnTo>
                    <a:pt x="231" y="673"/>
                  </a:lnTo>
                  <a:lnTo>
                    <a:pt x="224" y="673"/>
                  </a:lnTo>
                  <a:lnTo>
                    <a:pt x="218" y="673"/>
                  </a:lnTo>
                  <a:lnTo>
                    <a:pt x="218" y="666"/>
                  </a:lnTo>
                  <a:lnTo>
                    <a:pt x="211" y="666"/>
                  </a:lnTo>
                  <a:lnTo>
                    <a:pt x="205" y="666"/>
                  </a:lnTo>
                  <a:lnTo>
                    <a:pt x="199" y="666"/>
                  </a:lnTo>
                  <a:lnTo>
                    <a:pt x="192" y="666"/>
                  </a:lnTo>
                  <a:lnTo>
                    <a:pt x="186" y="666"/>
                  </a:lnTo>
                  <a:lnTo>
                    <a:pt x="186" y="660"/>
                  </a:lnTo>
                  <a:lnTo>
                    <a:pt x="179" y="660"/>
                  </a:lnTo>
                  <a:lnTo>
                    <a:pt x="173" y="660"/>
                  </a:lnTo>
                  <a:lnTo>
                    <a:pt x="173" y="666"/>
                  </a:lnTo>
                  <a:lnTo>
                    <a:pt x="167" y="666"/>
                  </a:lnTo>
                  <a:lnTo>
                    <a:pt x="160" y="666"/>
                  </a:lnTo>
                  <a:lnTo>
                    <a:pt x="154" y="666"/>
                  </a:lnTo>
                  <a:lnTo>
                    <a:pt x="147" y="666"/>
                  </a:lnTo>
                  <a:lnTo>
                    <a:pt x="141" y="666"/>
                  </a:lnTo>
                  <a:lnTo>
                    <a:pt x="135" y="666"/>
                  </a:lnTo>
                  <a:lnTo>
                    <a:pt x="128" y="666"/>
                  </a:lnTo>
                  <a:lnTo>
                    <a:pt x="122" y="666"/>
                  </a:lnTo>
                  <a:lnTo>
                    <a:pt x="115" y="666"/>
                  </a:lnTo>
                  <a:lnTo>
                    <a:pt x="115" y="673"/>
                  </a:lnTo>
                  <a:lnTo>
                    <a:pt x="109" y="673"/>
                  </a:lnTo>
                  <a:lnTo>
                    <a:pt x="109" y="679"/>
                  </a:lnTo>
                  <a:lnTo>
                    <a:pt x="109" y="685"/>
                  </a:lnTo>
                  <a:lnTo>
                    <a:pt x="109" y="692"/>
                  </a:lnTo>
                  <a:lnTo>
                    <a:pt x="103" y="698"/>
                  </a:lnTo>
                  <a:lnTo>
                    <a:pt x="103" y="705"/>
                  </a:lnTo>
                  <a:lnTo>
                    <a:pt x="96" y="705"/>
                  </a:lnTo>
                  <a:lnTo>
                    <a:pt x="96" y="711"/>
                  </a:lnTo>
                  <a:lnTo>
                    <a:pt x="90" y="711"/>
                  </a:lnTo>
                  <a:lnTo>
                    <a:pt x="83" y="711"/>
                  </a:lnTo>
                  <a:lnTo>
                    <a:pt x="77" y="711"/>
                  </a:lnTo>
                  <a:lnTo>
                    <a:pt x="70" y="717"/>
                  </a:lnTo>
                  <a:lnTo>
                    <a:pt x="64" y="717"/>
                  </a:lnTo>
                  <a:lnTo>
                    <a:pt x="58" y="724"/>
                  </a:lnTo>
                  <a:lnTo>
                    <a:pt x="51" y="724"/>
                  </a:lnTo>
                  <a:lnTo>
                    <a:pt x="45" y="724"/>
                  </a:lnTo>
                  <a:lnTo>
                    <a:pt x="38" y="730"/>
                  </a:lnTo>
                  <a:lnTo>
                    <a:pt x="32" y="730"/>
                  </a:lnTo>
                  <a:lnTo>
                    <a:pt x="32" y="724"/>
                  </a:lnTo>
                  <a:lnTo>
                    <a:pt x="26" y="724"/>
                  </a:lnTo>
                  <a:lnTo>
                    <a:pt x="19" y="717"/>
                  </a:lnTo>
                  <a:lnTo>
                    <a:pt x="13" y="717"/>
                  </a:lnTo>
                  <a:lnTo>
                    <a:pt x="19" y="717"/>
                  </a:lnTo>
                  <a:lnTo>
                    <a:pt x="13" y="711"/>
                  </a:lnTo>
                  <a:lnTo>
                    <a:pt x="0" y="698"/>
                  </a:lnTo>
                  <a:lnTo>
                    <a:pt x="0" y="692"/>
                  </a:lnTo>
                  <a:lnTo>
                    <a:pt x="0" y="685"/>
                  </a:lnTo>
                  <a:lnTo>
                    <a:pt x="0" y="679"/>
                  </a:lnTo>
                  <a:lnTo>
                    <a:pt x="0" y="673"/>
                  </a:lnTo>
                  <a:lnTo>
                    <a:pt x="6" y="673"/>
                  </a:lnTo>
                  <a:lnTo>
                    <a:pt x="13" y="679"/>
                  </a:lnTo>
                  <a:lnTo>
                    <a:pt x="19" y="679"/>
                  </a:lnTo>
                  <a:lnTo>
                    <a:pt x="26" y="685"/>
                  </a:lnTo>
                  <a:lnTo>
                    <a:pt x="26" y="679"/>
                  </a:lnTo>
                  <a:lnTo>
                    <a:pt x="32" y="679"/>
                  </a:lnTo>
                  <a:lnTo>
                    <a:pt x="38" y="679"/>
                  </a:lnTo>
                  <a:lnTo>
                    <a:pt x="38" y="673"/>
                  </a:lnTo>
                  <a:lnTo>
                    <a:pt x="45" y="673"/>
                  </a:lnTo>
                  <a:lnTo>
                    <a:pt x="51" y="673"/>
                  </a:lnTo>
                  <a:lnTo>
                    <a:pt x="58" y="673"/>
                  </a:lnTo>
                  <a:lnTo>
                    <a:pt x="58" y="666"/>
                  </a:lnTo>
                  <a:lnTo>
                    <a:pt x="64" y="666"/>
                  </a:lnTo>
                  <a:lnTo>
                    <a:pt x="70" y="660"/>
                  </a:lnTo>
                  <a:lnTo>
                    <a:pt x="77" y="660"/>
                  </a:lnTo>
                  <a:lnTo>
                    <a:pt x="77" y="653"/>
                  </a:lnTo>
                  <a:lnTo>
                    <a:pt x="70" y="653"/>
                  </a:lnTo>
                  <a:lnTo>
                    <a:pt x="70" y="647"/>
                  </a:lnTo>
                  <a:lnTo>
                    <a:pt x="64" y="647"/>
                  </a:lnTo>
                  <a:lnTo>
                    <a:pt x="64" y="641"/>
                  </a:lnTo>
                  <a:lnTo>
                    <a:pt x="58" y="641"/>
                  </a:lnTo>
                  <a:lnTo>
                    <a:pt x="51" y="641"/>
                  </a:lnTo>
                  <a:lnTo>
                    <a:pt x="45" y="641"/>
                  </a:lnTo>
                  <a:lnTo>
                    <a:pt x="38" y="641"/>
                  </a:lnTo>
                  <a:lnTo>
                    <a:pt x="32" y="641"/>
                  </a:lnTo>
                  <a:lnTo>
                    <a:pt x="26" y="641"/>
                  </a:lnTo>
                  <a:lnTo>
                    <a:pt x="19" y="641"/>
                  </a:lnTo>
                  <a:lnTo>
                    <a:pt x="13" y="641"/>
                  </a:lnTo>
                  <a:lnTo>
                    <a:pt x="6" y="634"/>
                  </a:lnTo>
                  <a:lnTo>
                    <a:pt x="6" y="628"/>
                  </a:lnTo>
                  <a:lnTo>
                    <a:pt x="6" y="621"/>
                  </a:lnTo>
                  <a:lnTo>
                    <a:pt x="6" y="615"/>
                  </a:lnTo>
                  <a:lnTo>
                    <a:pt x="6" y="609"/>
                  </a:lnTo>
                  <a:lnTo>
                    <a:pt x="6" y="602"/>
                  </a:lnTo>
                  <a:lnTo>
                    <a:pt x="6" y="596"/>
                  </a:lnTo>
                  <a:lnTo>
                    <a:pt x="13" y="596"/>
                  </a:lnTo>
                  <a:lnTo>
                    <a:pt x="13" y="589"/>
                  </a:lnTo>
                  <a:lnTo>
                    <a:pt x="19" y="596"/>
                  </a:lnTo>
                  <a:lnTo>
                    <a:pt x="26" y="596"/>
                  </a:lnTo>
                  <a:lnTo>
                    <a:pt x="32" y="602"/>
                  </a:lnTo>
                  <a:lnTo>
                    <a:pt x="38" y="602"/>
                  </a:lnTo>
                  <a:lnTo>
                    <a:pt x="38" y="596"/>
                  </a:lnTo>
                  <a:lnTo>
                    <a:pt x="45" y="596"/>
                  </a:lnTo>
                  <a:lnTo>
                    <a:pt x="51" y="596"/>
                  </a:lnTo>
                  <a:lnTo>
                    <a:pt x="51" y="589"/>
                  </a:lnTo>
                  <a:lnTo>
                    <a:pt x="58" y="589"/>
                  </a:lnTo>
                  <a:lnTo>
                    <a:pt x="58" y="596"/>
                  </a:lnTo>
                  <a:lnTo>
                    <a:pt x="64" y="596"/>
                  </a:lnTo>
                  <a:lnTo>
                    <a:pt x="64" y="589"/>
                  </a:lnTo>
                  <a:lnTo>
                    <a:pt x="70" y="589"/>
                  </a:lnTo>
                  <a:lnTo>
                    <a:pt x="77" y="589"/>
                  </a:lnTo>
                  <a:lnTo>
                    <a:pt x="83" y="589"/>
                  </a:lnTo>
                  <a:lnTo>
                    <a:pt x="90" y="589"/>
                  </a:lnTo>
                  <a:lnTo>
                    <a:pt x="96" y="589"/>
                  </a:lnTo>
                  <a:lnTo>
                    <a:pt x="103" y="589"/>
                  </a:lnTo>
                  <a:lnTo>
                    <a:pt x="103" y="596"/>
                  </a:lnTo>
                  <a:lnTo>
                    <a:pt x="109" y="596"/>
                  </a:lnTo>
                  <a:lnTo>
                    <a:pt x="115" y="596"/>
                  </a:lnTo>
                  <a:lnTo>
                    <a:pt x="122" y="596"/>
                  </a:lnTo>
                  <a:lnTo>
                    <a:pt x="128" y="589"/>
                  </a:lnTo>
                  <a:lnTo>
                    <a:pt x="135" y="589"/>
                  </a:lnTo>
                  <a:lnTo>
                    <a:pt x="135" y="583"/>
                  </a:lnTo>
                  <a:lnTo>
                    <a:pt x="141" y="583"/>
                  </a:lnTo>
                  <a:lnTo>
                    <a:pt x="141" y="577"/>
                  </a:lnTo>
                  <a:lnTo>
                    <a:pt x="141" y="570"/>
                  </a:lnTo>
                  <a:lnTo>
                    <a:pt x="135" y="570"/>
                  </a:lnTo>
                  <a:lnTo>
                    <a:pt x="135" y="564"/>
                  </a:lnTo>
                  <a:lnTo>
                    <a:pt x="128" y="557"/>
                  </a:lnTo>
                  <a:lnTo>
                    <a:pt x="128" y="551"/>
                  </a:lnTo>
                  <a:lnTo>
                    <a:pt x="122" y="551"/>
                  </a:lnTo>
                  <a:lnTo>
                    <a:pt x="115" y="551"/>
                  </a:lnTo>
                  <a:lnTo>
                    <a:pt x="115" y="545"/>
                  </a:lnTo>
                  <a:lnTo>
                    <a:pt x="115" y="551"/>
                  </a:lnTo>
                  <a:lnTo>
                    <a:pt x="109" y="551"/>
                  </a:lnTo>
                  <a:lnTo>
                    <a:pt x="103" y="551"/>
                  </a:lnTo>
                  <a:lnTo>
                    <a:pt x="103" y="557"/>
                  </a:lnTo>
                  <a:lnTo>
                    <a:pt x="96" y="557"/>
                  </a:lnTo>
                  <a:lnTo>
                    <a:pt x="90" y="564"/>
                  </a:lnTo>
                  <a:lnTo>
                    <a:pt x="83" y="564"/>
                  </a:lnTo>
                  <a:lnTo>
                    <a:pt x="77" y="564"/>
                  </a:lnTo>
                  <a:lnTo>
                    <a:pt x="77" y="570"/>
                  </a:lnTo>
                  <a:lnTo>
                    <a:pt x="70" y="570"/>
                  </a:lnTo>
                  <a:lnTo>
                    <a:pt x="64" y="570"/>
                  </a:lnTo>
                  <a:lnTo>
                    <a:pt x="64" y="577"/>
                  </a:lnTo>
                  <a:lnTo>
                    <a:pt x="58" y="577"/>
                  </a:lnTo>
                  <a:lnTo>
                    <a:pt x="58" y="570"/>
                  </a:lnTo>
                  <a:lnTo>
                    <a:pt x="51" y="564"/>
                  </a:lnTo>
                  <a:lnTo>
                    <a:pt x="51" y="557"/>
                  </a:lnTo>
                  <a:lnTo>
                    <a:pt x="45" y="557"/>
                  </a:lnTo>
                  <a:lnTo>
                    <a:pt x="45" y="551"/>
                  </a:lnTo>
                  <a:lnTo>
                    <a:pt x="45" y="545"/>
                  </a:lnTo>
                  <a:lnTo>
                    <a:pt x="45" y="538"/>
                  </a:lnTo>
                  <a:lnTo>
                    <a:pt x="38" y="532"/>
                  </a:lnTo>
                  <a:lnTo>
                    <a:pt x="38" y="525"/>
                  </a:lnTo>
                  <a:lnTo>
                    <a:pt x="32" y="525"/>
                  </a:lnTo>
                  <a:lnTo>
                    <a:pt x="32" y="519"/>
                  </a:lnTo>
                  <a:lnTo>
                    <a:pt x="32" y="513"/>
                  </a:lnTo>
                  <a:lnTo>
                    <a:pt x="32" y="506"/>
                  </a:lnTo>
                  <a:lnTo>
                    <a:pt x="38" y="506"/>
                  </a:lnTo>
                  <a:lnTo>
                    <a:pt x="38" y="500"/>
                  </a:lnTo>
                  <a:lnTo>
                    <a:pt x="45" y="493"/>
                  </a:lnTo>
                  <a:lnTo>
                    <a:pt x="51" y="493"/>
                  </a:lnTo>
                  <a:lnTo>
                    <a:pt x="58" y="493"/>
                  </a:lnTo>
                  <a:lnTo>
                    <a:pt x="64" y="500"/>
                  </a:lnTo>
                  <a:lnTo>
                    <a:pt x="70" y="506"/>
                  </a:lnTo>
                  <a:lnTo>
                    <a:pt x="70" y="513"/>
                  </a:lnTo>
                  <a:lnTo>
                    <a:pt x="70" y="519"/>
                  </a:lnTo>
                  <a:lnTo>
                    <a:pt x="77" y="519"/>
                  </a:lnTo>
                  <a:lnTo>
                    <a:pt x="83" y="519"/>
                  </a:lnTo>
                  <a:lnTo>
                    <a:pt x="83" y="525"/>
                  </a:lnTo>
                  <a:lnTo>
                    <a:pt x="90" y="525"/>
                  </a:lnTo>
                  <a:lnTo>
                    <a:pt x="90" y="519"/>
                  </a:lnTo>
                  <a:lnTo>
                    <a:pt x="96" y="519"/>
                  </a:lnTo>
                  <a:lnTo>
                    <a:pt x="103" y="519"/>
                  </a:lnTo>
                  <a:lnTo>
                    <a:pt x="109" y="513"/>
                  </a:lnTo>
                  <a:lnTo>
                    <a:pt x="109" y="506"/>
                  </a:lnTo>
                  <a:lnTo>
                    <a:pt x="109" y="500"/>
                  </a:lnTo>
                  <a:lnTo>
                    <a:pt x="109" y="493"/>
                  </a:lnTo>
                  <a:lnTo>
                    <a:pt x="109" y="487"/>
                  </a:lnTo>
                  <a:lnTo>
                    <a:pt x="115" y="487"/>
                  </a:lnTo>
                  <a:lnTo>
                    <a:pt x="115" y="481"/>
                  </a:lnTo>
                  <a:lnTo>
                    <a:pt x="109" y="481"/>
                  </a:lnTo>
                  <a:lnTo>
                    <a:pt x="109" y="474"/>
                  </a:lnTo>
                  <a:lnTo>
                    <a:pt x="109" y="468"/>
                  </a:lnTo>
                  <a:lnTo>
                    <a:pt x="109" y="461"/>
                  </a:lnTo>
                  <a:lnTo>
                    <a:pt x="103" y="461"/>
                  </a:lnTo>
                  <a:lnTo>
                    <a:pt x="96" y="455"/>
                  </a:lnTo>
                  <a:lnTo>
                    <a:pt x="90" y="455"/>
                  </a:lnTo>
                  <a:lnTo>
                    <a:pt x="83" y="455"/>
                  </a:lnTo>
                  <a:lnTo>
                    <a:pt x="83" y="449"/>
                  </a:lnTo>
                  <a:lnTo>
                    <a:pt x="83" y="442"/>
                  </a:lnTo>
                  <a:lnTo>
                    <a:pt x="90" y="442"/>
                  </a:lnTo>
                  <a:lnTo>
                    <a:pt x="90" y="436"/>
                  </a:lnTo>
                  <a:lnTo>
                    <a:pt x="90" y="429"/>
                  </a:lnTo>
                  <a:lnTo>
                    <a:pt x="90" y="423"/>
                  </a:lnTo>
                  <a:lnTo>
                    <a:pt x="90" y="417"/>
                  </a:lnTo>
                  <a:lnTo>
                    <a:pt x="90" y="410"/>
                  </a:lnTo>
                  <a:lnTo>
                    <a:pt x="96" y="410"/>
                  </a:lnTo>
                  <a:lnTo>
                    <a:pt x="96" y="404"/>
                  </a:lnTo>
                  <a:lnTo>
                    <a:pt x="96" y="397"/>
                  </a:lnTo>
                  <a:lnTo>
                    <a:pt x="90" y="391"/>
                  </a:lnTo>
                  <a:lnTo>
                    <a:pt x="96" y="391"/>
                  </a:lnTo>
                  <a:lnTo>
                    <a:pt x="96" y="385"/>
                  </a:lnTo>
                  <a:lnTo>
                    <a:pt x="103" y="385"/>
                  </a:lnTo>
                  <a:lnTo>
                    <a:pt x="103" y="378"/>
                  </a:lnTo>
                  <a:lnTo>
                    <a:pt x="103" y="372"/>
                  </a:lnTo>
                  <a:lnTo>
                    <a:pt x="103" y="365"/>
                  </a:lnTo>
                  <a:lnTo>
                    <a:pt x="109" y="365"/>
                  </a:lnTo>
                  <a:lnTo>
                    <a:pt x="115" y="359"/>
                  </a:lnTo>
                  <a:lnTo>
                    <a:pt x="115" y="353"/>
                  </a:lnTo>
                  <a:lnTo>
                    <a:pt x="115" y="346"/>
                  </a:lnTo>
                  <a:lnTo>
                    <a:pt x="115" y="340"/>
                  </a:lnTo>
                  <a:lnTo>
                    <a:pt x="115" y="333"/>
                  </a:lnTo>
                  <a:lnTo>
                    <a:pt x="115" y="327"/>
                  </a:lnTo>
                  <a:lnTo>
                    <a:pt x="115" y="321"/>
                  </a:lnTo>
                  <a:lnTo>
                    <a:pt x="115" y="314"/>
                  </a:lnTo>
                  <a:lnTo>
                    <a:pt x="115" y="308"/>
                  </a:lnTo>
                  <a:lnTo>
                    <a:pt x="115" y="301"/>
                  </a:lnTo>
                  <a:lnTo>
                    <a:pt x="115" y="295"/>
                  </a:lnTo>
                  <a:lnTo>
                    <a:pt x="115" y="289"/>
                  </a:lnTo>
                  <a:lnTo>
                    <a:pt x="115" y="282"/>
                  </a:lnTo>
                  <a:lnTo>
                    <a:pt x="115" y="276"/>
                  </a:lnTo>
                  <a:lnTo>
                    <a:pt x="122" y="269"/>
                  </a:lnTo>
                  <a:lnTo>
                    <a:pt x="128" y="269"/>
                  </a:lnTo>
                  <a:lnTo>
                    <a:pt x="128" y="263"/>
                  </a:lnTo>
                  <a:lnTo>
                    <a:pt x="135" y="263"/>
                  </a:lnTo>
                  <a:lnTo>
                    <a:pt x="141" y="263"/>
                  </a:lnTo>
                  <a:lnTo>
                    <a:pt x="147" y="263"/>
                  </a:lnTo>
                  <a:lnTo>
                    <a:pt x="147" y="257"/>
                  </a:lnTo>
                  <a:lnTo>
                    <a:pt x="147" y="250"/>
                  </a:lnTo>
                  <a:lnTo>
                    <a:pt x="141" y="244"/>
                  </a:lnTo>
                  <a:lnTo>
                    <a:pt x="135" y="244"/>
                  </a:lnTo>
                  <a:lnTo>
                    <a:pt x="128" y="237"/>
                  </a:lnTo>
                  <a:lnTo>
                    <a:pt x="128" y="231"/>
                  </a:lnTo>
                  <a:lnTo>
                    <a:pt x="128" y="225"/>
                  </a:lnTo>
                  <a:lnTo>
                    <a:pt x="122" y="225"/>
                  </a:lnTo>
                  <a:lnTo>
                    <a:pt x="122" y="218"/>
                  </a:lnTo>
                  <a:lnTo>
                    <a:pt x="122" y="212"/>
                  </a:lnTo>
                  <a:lnTo>
                    <a:pt x="122" y="205"/>
                  </a:lnTo>
                  <a:lnTo>
                    <a:pt x="122" y="199"/>
                  </a:lnTo>
                  <a:lnTo>
                    <a:pt x="122" y="192"/>
                  </a:lnTo>
                  <a:lnTo>
                    <a:pt x="128" y="192"/>
                  </a:lnTo>
                  <a:lnTo>
                    <a:pt x="128" y="186"/>
                  </a:lnTo>
                  <a:lnTo>
                    <a:pt x="122" y="186"/>
                  </a:lnTo>
                  <a:lnTo>
                    <a:pt x="122" y="180"/>
                  </a:lnTo>
                  <a:lnTo>
                    <a:pt x="122" y="173"/>
                  </a:lnTo>
                  <a:lnTo>
                    <a:pt x="128" y="173"/>
                  </a:lnTo>
                  <a:lnTo>
                    <a:pt x="135" y="180"/>
                  </a:lnTo>
                  <a:lnTo>
                    <a:pt x="141" y="180"/>
                  </a:lnTo>
                  <a:lnTo>
                    <a:pt x="147" y="180"/>
                  </a:lnTo>
                  <a:lnTo>
                    <a:pt x="154" y="180"/>
                  </a:lnTo>
                  <a:lnTo>
                    <a:pt x="154" y="186"/>
                  </a:lnTo>
                  <a:lnTo>
                    <a:pt x="160" y="186"/>
                  </a:lnTo>
                  <a:lnTo>
                    <a:pt x="167" y="186"/>
                  </a:lnTo>
                  <a:lnTo>
                    <a:pt x="173" y="186"/>
                  </a:lnTo>
                  <a:lnTo>
                    <a:pt x="173" y="180"/>
                  </a:lnTo>
                  <a:lnTo>
                    <a:pt x="179" y="180"/>
                  </a:lnTo>
                  <a:lnTo>
                    <a:pt x="186" y="180"/>
                  </a:lnTo>
                  <a:lnTo>
                    <a:pt x="179" y="180"/>
                  </a:lnTo>
                  <a:lnTo>
                    <a:pt x="179" y="186"/>
                  </a:lnTo>
                  <a:lnTo>
                    <a:pt x="186" y="186"/>
                  </a:lnTo>
                  <a:lnTo>
                    <a:pt x="186" y="192"/>
                  </a:lnTo>
                  <a:lnTo>
                    <a:pt x="186" y="199"/>
                  </a:lnTo>
                  <a:lnTo>
                    <a:pt x="192" y="205"/>
                  </a:lnTo>
                  <a:lnTo>
                    <a:pt x="192" y="212"/>
                  </a:lnTo>
                  <a:lnTo>
                    <a:pt x="186" y="212"/>
                  </a:lnTo>
                  <a:lnTo>
                    <a:pt x="186" y="218"/>
                  </a:lnTo>
                  <a:lnTo>
                    <a:pt x="179" y="218"/>
                  </a:lnTo>
                  <a:lnTo>
                    <a:pt x="186" y="225"/>
                  </a:lnTo>
                  <a:lnTo>
                    <a:pt x="186" y="231"/>
                  </a:lnTo>
                  <a:lnTo>
                    <a:pt x="192" y="231"/>
                  </a:lnTo>
                  <a:lnTo>
                    <a:pt x="199" y="231"/>
                  </a:lnTo>
                  <a:lnTo>
                    <a:pt x="205" y="231"/>
                  </a:lnTo>
                  <a:lnTo>
                    <a:pt x="205" y="237"/>
                  </a:lnTo>
                  <a:lnTo>
                    <a:pt x="205" y="244"/>
                  </a:lnTo>
                  <a:lnTo>
                    <a:pt x="211" y="244"/>
                  </a:lnTo>
                  <a:lnTo>
                    <a:pt x="218" y="250"/>
                  </a:lnTo>
                  <a:lnTo>
                    <a:pt x="224" y="250"/>
                  </a:lnTo>
                  <a:lnTo>
                    <a:pt x="231" y="244"/>
                  </a:lnTo>
                  <a:lnTo>
                    <a:pt x="237" y="244"/>
                  </a:lnTo>
                  <a:lnTo>
                    <a:pt x="243" y="244"/>
                  </a:lnTo>
                  <a:lnTo>
                    <a:pt x="250" y="244"/>
                  </a:lnTo>
                  <a:lnTo>
                    <a:pt x="250" y="250"/>
                  </a:lnTo>
                  <a:lnTo>
                    <a:pt x="256" y="250"/>
                  </a:lnTo>
                  <a:lnTo>
                    <a:pt x="256" y="244"/>
                  </a:lnTo>
                  <a:lnTo>
                    <a:pt x="263" y="244"/>
                  </a:lnTo>
                  <a:lnTo>
                    <a:pt x="269" y="244"/>
                  </a:lnTo>
                  <a:lnTo>
                    <a:pt x="275" y="244"/>
                  </a:lnTo>
                  <a:lnTo>
                    <a:pt x="282" y="244"/>
                  </a:lnTo>
                  <a:lnTo>
                    <a:pt x="282" y="250"/>
                  </a:lnTo>
                  <a:lnTo>
                    <a:pt x="282" y="257"/>
                  </a:lnTo>
                  <a:lnTo>
                    <a:pt x="275" y="257"/>
                  </a:lnTo>
                  <a:lnTo>
                    <a:pt x="269" y="257"/>
                  </a:lnTo>
                  <a:lnTo>
                    <a:pt x="269" y="263"/>
                  </a:lnTo>
                  <a:lnTo>
                    <a:pt x="269" y="269"/>
                  </a:lnTo>
                  <a:lnTo>
                    <a:pt x="263" y="269"/>
                  </a:lnTo>
                  <a:lnTo>
                    <a:pt x="263" y="276"/>
                  </a:lnTo>
                  <a:lnTo>
                    <a:pt x="269" y="276"/>
                  </a:lnTo>
                  <a:lnTo>
                    <a:pt x="275" y="276"/>
                  </a:lnTo>
                  <a:lnTo>
                    <a:pt x="282" y="276"/>
                  </a:lnTo>
                  <a:lnTo>
                    <a:pt x="282" y="282"/>
                  </a:lnTo>
                  <a:lnTo>
                    <a:pt x="288" y="282"/>
                  </a:lnTo>
                  <a:lnTo>
                    <a:pt x="288" y="289"/>
                  </a:lnTo>
                  <a:lnTo>
                    <a:pt x="288" y="295"/>
                  </a:lnTo>
                  <a:lnTo>
                    <a:pt x="295" y="295"/>
                  </a:lnTo>
                  <a:lnTo>
                    <a:pt x="295" y="301"/>
                  </a:lnTo>
                  <a:lnTo>
                    <a:pt x="301" y="301"/>
                  </a:lnTo>
                  <a:lnTo>
                    <a:pt x="307" y="308"/>
                  </a:lnTo>
                  <a:lnTo>
                    <a:pt x="314" y="308"/>
                  </a:lnTo>
                  <a:lnTo>
                    <a:pt x="320" y="308"/>
                  </a:lnTo>
                  <a:lnTo>
                    <a:pt x="327" y="301"/>
                  </a:lnTo>
                  <a:lnTo>
                    <a:pt x="333" y="301"/>
                  </a:lnTo>
                  <a:lnTo>
                    <a:pt x="339" y="301"/>
                  </a:lnTo>
                  <a:lnTo>
                    <a:pt x="346" y="301"/>
                  </a:lnTo>
                  <a:lnTo>
                    <a:pt x="352" y="301"/>
                  </a:lnTo>
                  <a:lnTo>
                    <a:pt x="352" y="308"/>
                  </a:lnTo>
                  <a:lnTo>
                    <a:pt x="359" y="308"/>
                  </a:lnTo>
                  <a:lnTo>
                    <a:pt x="365" y="308"/>
                  </a:lnTo>
                  <a:lnTo>
                    <a:pt x="365" y="301"/>
                  </a:lnTo>
                  <a:lnTo>
                    <a:pt x="371" y="301"/>
                  </a:lnTo>
                  <a:lnTo>
                    <a:pt x="371" y="295"/>
                  </a:lnTo>
                  <a:lnTo>
                    <a:pt x="378" y="295"/>
                  </a:lnTo>
                  <a:lnTo>
                    <a:pt x="384" y="295"/>
                  </a:lnTo>
                  <a:lnTo>
                    <a:pt x="384" y="301"/>
                  </a:lnTo>
                  <a:lnTo>
                    <a:pt x="384" y="308"/>
                  </a:lnTo>
                  <a:lnTo>
                    <a:pt x="391" y="308"/>
                  </a:lnTo>
                  <a:lnTo>
                    <a:pt x="397" y="308"/>
                  </a:lnTo>
                  <a:lnTo>
                    <a:pt x="397" y="301"/>
                  </a:lnTo>
                  <a:lnTo>
                    <a:pt x="403" y="301"/>
                  </a:lnTo>
                  <a:lnTo>
                    <a:pt x="403" y="295"/>
                  </a:lnTo>
                  <a:lnTo>
                    <a:pt x="410" y="295"/>
                  </a:lnTo>
                  <a:lnTo>
                    <a:pt x="410" y="289"/>
                  </a:lnTo>
                  <a:lnTo>
                    <a:pt x="403" y="282"/>
                  </a:lnTo>
                  <a:lnTo>
                    <a:pt x="397" y="276"/>
                  </a:lnTo>
                  <a:lnTo>
                    <a:pt x="397" y="269"/>
                  </a:lnTo>
                  <a:lnTo>
                    <a:pt x="397" y="263"/>
                  </a:lnTo>
                  <a:lnTo>
                    <a:pt x="403" y="263"/>
                  </a:lnTo>
                  <a:lnTo>
                    <a:pt x="403" y="257"/>
                  </a:lnTo>
                  <a:lnTo>
                    <a:pt x="397" y="257"/>
                  </a:lnTo>
                  <a:lnTo>
                    <a:pt x="397" y="250"/>
                  </a:lnTo>
                  <a:lnTo>
                    <a:pt x="397" y="244"/>
                  </a:lnTo>
                  <a:lnTo>
                    <a:pt x="397" y="237"/>
                  </a:lnTo>
                  <a:lnTo>
                    <a:pt x="397" y="231"/>
                  </a:lnTo>
                  <a:lnTo>
                    <a:pt x="403" y="225"/>
                  </a:lnTo>
                  <a:lnTo>
                    <a:pt x="410" y="218"/>
                  </a:lnTo>
                  <a:lnTo>
                    <a:pt x="416" y="218"/>
                  </a:lnTo>
                  <a:lnTo>
                    <a:pt x="423" y="218"/>
                  </a:lnTo>
                  <a:lnTo>
                    <a:pt x="423" y="212"/>
                  </a:lnTo>
                  <a:lnTo>
                    <a:pt x="429" y="212"/>
                  </a:lnTo>
                  <a:lnTo>
                    <a:pt x="429" y="205"/>
                  </a:lnTo>
                  <a:lnTo>
                    <a:pt x="429" y="199"/>
                  </a:lnTo>
                  <a:lnTo>
                    <a:pt x="429" y="192"/>
                  </a:lnTo>
                  <a:lnTo>
                    <a:pt x="429" y="186"/>
                  </a:lnTo>
                  <a:lnTo>
                    <a:pt x="429" y="180"/>
                  </a:lnTo>
                  <a:lnTo>
                    <a:pt x="423" y="180"/>
                  </a:lnTo>
                  <a:lnTo>
                    <a:pt x="423" y="173"/>
                  </a:lnTo>
                  <a:lnTo>
                    <a:pt x="423" y="167"/>
                  </a:lnTo>
                  <a:lnTo>
                    <a:pt x="423" y="160"/>
                  </a:lnTo>
                  <a:lnTo>
                    <a:pt x="423" y="154"/>
                  </a:lnTo>
                  <a:lnTo>
                    <a:pt x="429" y="148"/>
                  </a:lnTo>
                  <a:lnTo>
                    <a:pt x="435" y="135"/>
                  </a:lnTo>
                  <a:lnTo>
                    <a:pt x="442" y="128"/>
                  </a:lnTo>
                  <a:lnTo>
                    <a:pt x="448" y="109"/>
                  </a:lnTo>
                  <a:lnTo>
                    <a:pt x="461" y="84"/>
                  </a:lnTo>
                  <a:lnTo>
                    <a:pt x="468" y="77"/>
                  </a:lnTo>
                  <a:lnTo>
                    <a:pt x="468" y="71"/>
                  </a:lnTo>
                  <a:lnTo>
                    <a:pt x="474" y="64"/>
                  </a:lnTo>
                  <a:lnTo>
                    <a:pt x="474" y="58"/>
                  </a:lnTo>
                  <a:lnTo>
                    <a:pt x="468" y="58"/>
                  </a:lnTo>
                  <a:lnTo>
                    <a:pt x="468" y="52"/>
                  </a:lnTo>
                  <a:lnTo>
                    <a:pt x="474" y="52"/>
                  </a:lnTo>
                  <a:lnTo>
                    <a:pt x="480" y="52"/>
                  </a:lnTo>
                  <a:lnTo>
                    <a:pt x="480" y="45"/>
                  </a:lnTo>
                  <a:lnTo>
                    <a:pt x="487" y="45"/>
                  </a:lnTo>
                  <a:lnTo>
                    <a:pt x="487" y="39"/>
                  </a:lnTo>
                  <a:lnTo>
                    <a:pt x="493" y="39"/>
                  </a:lnTo>
                  <a:lnTo>
                    <a:pt x="500" y="45"/>
                  </a:lnTo>
                  <a:lnTo>
                    <a:pt x="506" y="45"/>
                  </a:lnTo>
                  <a:lnTo>
                    <a:pt x="506" y="39"/>
                  </a:lnTo>
                  <a:lnTo>
                    <a:pt x="512" y="39"/>
                  </a:lnTo>
                  <a:lnTo>
                    <a:pt x="512" y="32"/>
                  </a:lnTo>
                  <a:lnTo>
                    <a:pt x="519" y="32"/>
                  </a:lnTo>
                  <a:lnTo>
                    <a:pt x="519" y="39"/>
                  </a:lnTo>
                  <a:lnTo>
                    <a:pt x="519" y="45"/>
                  </a:lnTo>
                  <a:lnTo>
                    <a:pt x="519" y="39"/>
                  </a:lnTo>
                  <a:lnTo>
                    <a:pt x="525" y="39"/>
                  </a:lnTo>
                  <a:lnTo>
                    <a:pt x="525" y="45"/>
                  </a:lnTo>
                  <a:lnTo>
                    <a:pt x="532" y="45"/>
                  </a:lnTo>
                  <a:lnTo>
                    <a:pt x="532" y="52"/>
                  </a:lnTo>
                  <a:lnTo>
                    <a:pt x="532" y="58"/>
                  </a:lnTo>
                  <a:lnTo>
                    <a:pt x="538" y="58"/>
                  </a:lnTo>
                  <a:lnTo>
                    <a:pt x="544" y="58"/>
                  </a:lnTo>
                  <a:lnTo>
                    <a:pt x="544" y="52"/>
                  </a:lnTo>
                  <a:lnTo>
                    <a:pt x="544" y="45"/>
                  </a:lnTo>
                  <a:lnTo>
                    <a:pt x="551" y="45"/>
                  </a:lnTo>
                  <a:lnTo>
                    <a:pt x="557" y="45"/>
                  </a:lnTo>
                  <a:lnTo>
                    <a:pt x="564" y="45"/>
                  </a:lnTo>
                  <a:lnTo>
                    <a:pt x="564" y="39"/>
                  </a:lnTo>
                  <a:lnTo>
                    <a:pt x="570" y="39"/>
                  </a:lnTo>
                  <a:lnTo>
                    <a:pt x="570" y="32"/>
                  </a:lnTo>
                  <a:lnTo>
                    <a:pt x="570" y="39"/>
                  </a:lnTo>
                  <a:lnTo>
                    <a:pt x="576" y="39"/>
                  </a:lnTo>
                  <a:lnTo>
                    <a:pt x="576" y="32"/>
                  </a:lnTo>
                  <a:lnTo>
                    <a:pt x="583" y="32"/>
                  </a:lnTo>
                  <a:lnTo>
                    <a:pt x="583" y="26"/>
                  </a:lnTo>
                  <a:lnTo>
                    <a:pt x="589" y="26"/>
                  </a:lnTo>
                  <a:lnTo>
                    <a:pt x="589" y="32"/>
                  </a:lnTo>
                  <a:lnTo>
                    <a:pt x="596" y="32"/>
                  </a:lnTo>
                  <a:lnTo>
                    <a:pt x="596" y="39"/>
                  </a:lnTo>
                  <a:lnTo>
                    <a:pt x="602" y="39"/>
                  </a:lnTo>
                  <a:lnTo>
                    <a:pt x="608" y="45"/>
                  </a:lnTo>
                  <a:lnTo>
                    <a:pt x="615" y="45"/>
                  </a:lnTo>
                  <a:lnTo>
                    <a:pt x="615" y="39"/>
                  </a:lnTo>
                  <a:lnTo>
                    <a:pt x="615" y="32"/>
                  </a:lnTo>
                  <a:lnTo>
                    <a:pt x="621" y="32"/>
                  </a:lnTo>
                  <a:lnTo>
                    <a:pt x="621" y="26"/>
                  </a:lnTo>
                  <a:lnTo>
                    <a:pt x="628" y="26"/>
                  </a:lnTo>
                  <a:lnTo>
                    <a:pt x="634" y="20"/>
                  </a:lnTo>
                  <a:lnTo>
                    <a:pt x="647" y="20"/>
                  </a:lnTo>
                  <a:lnTo>
                    <a:pt x="660" y="20"/>
                  </a:lnTo>
                  <a:lnTo>
                    <a:pt x="666" y="20"/>
                  </a:lnTo>
                  <a:lnTo>
                    <a:pt x="672" y="20"/>
                  </a:lnTo>
                  <a:lnTo>
                    <a:pt x="679" y="13"/>
                  </a:lnTo>
                  <a:lnTo>
                    <a:pt x="685" y="13"/>
                  </a:lnTo>
                  <a:lnTo>
                    <a:pt x="692" y="13"/>
                  </a:lnTo>
                  <a:lnTo>
                    <a:pt x="698" y="20"/>
                  </a:lnTo>
                  <a:lnTo>
                    <a:pt x="704" y="13"/>
                  </a:lnTo>
                  <a:lnTo>
                    <a:pt x="711" y="7"/>
                  </a:lnTo>
                  <a:lnTo>
                    <a:pt x="711" y="0"/>
                  </a:lnTo>
                  <a:close/>
                </a:path>
              </a:pathLst>
            </a:custGeom>
            <a:grpFill/>
            <a:ln w="6350">
              <a:solidFill>
                <a:schemeClr val="accent5">
                  <a:lumMod val="50000"/>
                </a:schemeClr>
              </a:solidFill>
            </a:ln>
          </p:spPr>
          <p:txBody>
            <a:bodyPr vert="horz" wrap="square" lIns="91440" tIns="45720" rIns="91440" bIns="45720" numCol="1" anchor="t" anchorCtr="0" compatLnSpc="1">
              <a:prstTxWarp prst="textNoShape">
                <a:avLst/>
              </a:prstTxWarp>
              <a:noAutofit/>
            </a:bodyPr>
            <a:lstStyle/>
            <a:p>
              <a:endParaRPr lang="fr-FR" dirty="0"/>
            </a:p>
          </p:txBody>
        </p:sp>
      </p:grpSp>
      <p:sp>
        <p:nvSpPr>
          <p:cNvPr id="73" name="Graphic 61" descr="Marker with solid fill">
            <a:extLst>
              <a:ext uri="{FF2B5EF4-FFF2-40B4-BE49-F238E27FC236}">
                <a16:creationId xmlns:a16="http://schemas.microsoft.com/office/drawing/2014/main" id="{60201400-4567-4109-791F-B37DE792148D}"/>
              </a:ext>
            </a:extLst>
          </p:cNvPr>
          <p:cNvSpPr/>
          <p:nvPr/>
        </p:nvSpPr>
        <p:spPr>
          <a:xfrm>
            <a:off x="11203157" y="5208560"/>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endParaRPr lang="fr-FR"/>
          </a:p>
        </p:txBody>
      </p:sp>
      <p:grpSp>
        <p:nvGrpSpPr>
          <p:cNvPr id="80" name="Group 79">
            <a:extLst>
              <a:ext uri="{FF2B5EF4-FFF2-40B4-BE49-F238E27FC236}">
                <a16:creationId xmlns:a16="http://schemas.microsoft.com/office/drawing/2014/main" id="{AA6C7946-0B54-24E4-FD34-C236526F0D21}"/>
              </a:ext>
            </a:extLst>
          </p:cNvPr>
          <p:cNvGrpSpPr/>
          <p:nvPr/>
        </p:nvGrpSpPr>
        <p:grpSpPr>
          <a:xfrm>
            <a:off x="10140184" y="5806812"/>
            <a:ext cx="1246971" cy="264129"/>
            <a:chOff x="10325237" y="5841371"/>
            <a:chExt cx="1246971" cy="264129"/>
          </a:xfrm>
        </p:grpSpPr>
        <p:sp>
          <p:nvSpPr>
            <p:cNvPr id="74" name="Graphic 61" descr="Marker with solid fill">
              <a:extLst>
                <a:ext uri="{FF2B5EF4-FFF2-40B4-BE49-F238E27FC236}">
                  <a16:creationId xmlns:a16="http://schemas.microsoft.com/office/drawing/2014/main" id="{3C6E8328-4C51-D56D-C589-2B91A13E22F1}"/>
                </a:ext>
              </a:extLst>
            </p:cNvPr>
            <p:cNvSpPr/>
            <p:nvPr/>
          </p:nvSpPr>
          <p:spPr>
            <a:xfrm>
              <a:off x="10325237" y="5841371"/>
              <a:ext cx="134546" cy="218549"/>
            </a:xfrm>
            <a:custGeom>
              <a:avLst/>
              <a:gdLst>
                <a:gd name="connsiteX0" fmla="*/ 106724 w 213448"/>
                <a:gd name="connsiteY0" fmla="*/ 152962 h 346714"/>
                <a:gd name="connsiteX1" fmla="*/ 60836 w 213448"/>
                <a:gd name="connsiteY1" fmla="*/ 107074 h 346714"/>
                <a:gd name="connsiteX2" fmla="*/ 106724 w 213448"/>
                <a:gd name="connsiteY2" fmla="*/ 61185 h 346714"/>
                <a:gd name="connsiteX3" fmla="*/ 152613 w 213448"/>
                <a:gd name="connsiteY3" fmla="*/ 107074 h 346714"/>
                <a:gd name="connsiteX4" fmla="*/ 106724 w 213448"/>
                <a:gd name="connsiteY4" fmla="*/ 152962 h 346714"/>
                <a:gd name="connsiteX5" fmla="*/ 106724 w 213448"/>
                <a:gd name="connsiteY5" fmla="*/ 0 h 346714"/>
                <a:gd name="connsiteX6" fmla="*/ 18516 w 213448"/>
                <a:gd name="connsiteY6" fmla="*/ 46908 h 346714"/>
                <a:gd name="connsiteX7" fmla="*/ 7299 w 213448"/>
                <a:gd name="connsiteY7" fmla="*/ 146334 h 346714"/>
                <a:gd name="connsiteX8" fmla="*/ 55737 w 213448"/>
                <a:gd name="connsiteY8" fmla="*/ 253407 h 346714"/>
                <a:gd name="connsiteX9" fmla="*/ 97547 w 213448"/>
                <a:gd name="connsiteY9" fmla="*/ 341106 h 346714"/>
                <a:gd name="connsiteX10" fmla="*/ 106724 w 213448"/>
                <a:gd name="connsiteY10" fmla="*/ 346714 h 346714"/>
                <a:gd name="connsiteX11" fmla="*/ 115902 w 213448"/>
                <a:gd name="connsiteY11" fmla="*/ 341106 h 346714"/>
                <a:gd name="connsiteX12" fmla="*/ 157712 w 213448"/>
                <a:gd name="connsiteY12" fmla="*/ 253407 h 346714"/>
                <a:gd name="connsiteX13" fmla="*/ 206150 w 213448"/>
                <a:gd name="connsiteY13" fmla="*/ 146334 h 346714"/>
                <a:gd name="connsiteX14" fmla="*/ 194933 w 213448"/>
                <a:gd name="connsiteY14" fmla="*/ 46908 h 346714"/>
                <a:gd name="connsiteX15" fmla="*/ 106724 w 213448"/>
                <a:gd name="connsiteY15" fmla="*/ 0 h 3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3448" h="346714">
                  <a:moveTo>
                    <a:pt x="106724" y="152962"/>
                  </a:moveTo>
                  <a:cubicBezTo>
                    <a:pt x="81231" y="152962"/>
                    <a:pt x="60836" y="132567"/>
                    <a:pt x="60836" y="107074"/>
                  </a:cubicBezTo>
                  <a:cubicBezTo>
                    <a:pt x="60836" y="81580"/>
                    <a:pt x="81231" y="61185"/>
                    <a:pt x="106724" y="61185"/>
                  </a:cubicBezTo>
                  <a:cubicBezTo>
                    <a:pt x="132218" y="61185"/>
                    <a:pt x="152613" y="81580"/>
                    <a:pt x="152613" y="107074"/>
                  </a:cubicBezTo>
                  <a:cubicBezTo>
                    <a:pt x="152613" y="132567"/>
                    <a:pt x="132218" y="152962"/>
                    <a:pt x="106724" y="152962"/>
                  </a:cubicBezTo>
                  <a:close/>
                  <a:moveTo>
                    <a:pt x="106724" y="0"/>
                  </a:moveTo>
                  <a:cubicBezTo>
                    <a:pt x="71543" y="0"/>
                    <a:pt x="38401" y="17336"/>
                    <a:pt x="18516" y="46908"/>
                  </a:cubicBezTo>
                  <a:cubicBezTo>
                    <a:pt x="-1369" y="75971"/>
                    <a:pt x="-5448" y="113192"/>
                    <a:pt x="7299" y="146334"/>
                  </a:cubicBezTo>
                  <a:lnTo>
                    <a:pt x="55737" y="253407"/>
                  </a:lnTo>
                  <a:lnTo>
                    <a:pt x="97547" y="341106"/>
                  </a:lnTo>
                  <a:cubicBezTo>
                    <a:pt x="99076" y="344675"/>
                    <a:pt x="102645" y="346714"/>
                    <a:pt x="106724" y="346714"/>
                  </a:cubicBezTo>
                  <a:cubicBezTo>
                    <a:pt x="110803" y="346714"/>
                    <a:pt x="114372" y="344675"/>
                    <a:pt x="115902" y="341106"/>
                  </a:cubicBezTo>
                  <a:lnTo>
                    <a:pt x="157712" y="253407"/>
                  </a:lnTo>
                  <a:lnTo>
                    <a:pt x="206150" y="146334"/>
                  </a:lnTo>
                  <a:cubicBezTo>
                    <a:pt x="218897" y="113192"/>
                    <a:pt x="214818" y="75971"/>
                    <a:pt x="194933" y="46908"/>
                  </a:cubicBezTo>
                  <a:cubicBezTo>
                    <a:pt x="175047" y="17336"/>
                    <a:pt x="141906" y="0"/>
                    <a:pt x="106724" y="0"/>
                  </a:cubicBezTo>
                  <a:close/>
                </a:path>
              </a:pathLst>
            </a:custGeom>
            <a:solidFill>
              <a:schemeClr val="accent4">
                <a:lumMod val="50000"/>
              </a:schemeClr>
            </a:solidFill>
            <a:ln w="5060" cap="flat">
              <a:noFill/>
              <a:prstDash val="solid"/>
              <a:miter/>
            </a:ln>
          </p:spPr>
          <p:txBody>
            <a:bodyPr rtlCol="0" anchor="ctr"/>
            <a:lstStyle/>
            <a:p>
              <a:endParaRPr lang="fr-FR"/>
            </a:p>
          </p:txBody>
        </p:sp>
        <p:sp>
          <p:nvSpPr>
            <p:cNvPr id="75" name="TextBox 74">
              <a:extLst>
                <a:ext uri="{FF2B5EF4-FFF2-40B4-BE49-F238E27FC236}">
                  <a16:creationId xmlns:a16="http://schemas.microsoft.com/office/drawing/2014/main" id="{666AEA23-5FB6-6D3F-EEE3-494C6A7924B8}"/>
                </a:ext>
              </a:extLst>
            </p:cNvPr>
            <p:cNvSpPr txBox="1"/>
            <p:nvPr/>
          </p:nvSpPr>
          <p:spPr>
            <a:xfrm>
              <a:off x="10545083" y="5886951"/>
              <a:ext cx="1027125" cy="218549"/>
            </a:xfrm>
            <a:prstGeom prst="rect">
              <a:avLst/>
            </a:prstGeom>
            <a:ln w="6350">
              <a:noFill/>
              <a:miter lim="800000"/>
            </a:ln>
          </p:spPr>
          <p:txBody>
            <a:bodyPr vert="horz" wrap="square" lIns="0" tIns="0" rIns="0" bIns="0" rtlCol="0">
              <a:noAutofit/>
            </a:bodyPr>
            <a:lstStyle/>
            <a:p>
              <a:pPr algn="ctr">
                <a:spcBef>
                  <a:spcPts val="300"/>
                </a:spcBef>
                <a:spcAft>
                  <a:spcPts val="300"/>
                </a:spcAft>
                <a:buNone/>
              </a:pPr>
              <a:r>
                <a:rPr lang="fr-FR" sz="900" dirty="0">
                  <a:solidFill>
                    <a:srgbClr val="000000"/>
                  </a:solidFill>
                </a:rPr>
                <a:t>Région Maritime</a:t>
              </a:r>
            </a:p>
          </p:txBody>
        </p:sp>
      </p:grpSp>
      <p:grpSp>
        <p:nvGrpSpPr>
          <p:cNvPr id="79" name="Group 78">
            <a:extLst>
              <a:ext uri="{FF2B5EF4-FFF2-40B4-BE49-F238E27FC236}">
                <a16:creationId xmlns:a16="http://schemas.microsoft.com/office/drawing/2014/main" id="{FD22CC78-0F67-DE52-3752-F1F8858C54BF}"/>
              </a:ext>
            </a:extLst>
          </p:cNvPr>
          <p:cNvGrpSpPr/>
          <p:nvPr/>
        </p:nvGrpSpPr>
        <p:grpSpPr>
          <a:xfrm>
            <a:off x="1462075" y="6029247"/>
            <a:ext cx="8260153" cy="345796"/>
            <a:chOff x="1462075" y="5661497"/>
            <a:chExt cx="8260153" cy="345796"/>
          </a:xfrm>
        </p:grpSpPr>
        <p:sp>
          <p:nvSpPr>
            <p:cNvPr id="35" name="TextBox 34">
              <a:extLst>
                <a:ext uri="{FF2B5EF4-FFF2-40B4-BE49-F238E27FC236}">
                  <a16:creationId xmlns:a16="http://schemas.microsoft.com/office/drawing/2014/main" id="{BA423C47-2798-AFCE-EA3A-0D6B644C5C19}"/>
                </a:ext>
              </a:extLst>
            </p:cNvPr>
            <p:cNvSpPr txBox="1"/>
            <p:nvPr/>
          </p:nvSpPr>
          <p:spPr>
            <a:xfrm>
              <a:off x="1462075" y="5661497"/>
              <a:ext cx="1494907" cy="239250"/>
            </a:xfrm>
            <a:prstGeom prst="rect">
              <a:avLst/>
            </a:prstGeom>
            <a:ln w="6350">
              <a:noFill/>
              <a:miter lim="800000"/>
            </a:ln>
          </p:spPr>
          <p:txBody>
            <a:bodyPr vert="horz" wrap="square" lIns="0" tIns="0" rIns="0" bIns="0" rtlCol="0">
              <a:noAutofit/>
            </a:bodyPr>
            <a:lstStyle/>
            <a:p>
              <a:pPr algn="l">
                <a:spcBef>
                  <a:spcPts val="300"/>
                </a:spcBef>
                <a:spcAft>
                  <a:spcPts val="300"/>
                </a:spcAft>
                <a:buNone/>
              </a:pPr>
              <a:r>
                <a:rPr lang="fr-FR" sz="1150" dirty="0"/>
                <a:t>Etude de préfaisabilité</a:t>
              </a:r>
            </a:p>
          </p:txBody>
        </p:sp>
        <p:sp>
          <p:nvSpPr>
            <p:cNvPr id="36" name="TextBox 35">
              <a:extLst>
                <a:ext uri="{FF2B5EF4-FFF2-40B4-BE49-F238E27FC236}">
                  <a16:creationId xmlns:a16="http://schemas.microsoft.com/office/drawing/2014/main" id="{8721D6BC-0C6B-ECE3-F431-1B0C3132C922}"/>
                </a:ext>
              </a:extLst>
            </p:cNvPr>
            <p:cNvSpPr txBox="1"/>
            <p:nvPr/>
          </p:nvSpPr>
          <p:spPr>
            <a:xfrm>
              <a:off x="3717524" y="5661497"/>
              <a:ext cx="1661001" cy="345796"/>
            </a:xfrm>
            <a:prstGeom prst="rect">
              <a:avLst/>
            </a:prstGeom>
            <a:ln w="6350">
              <a:noFill/>
              <a:miter lim="800000"/>
            </a:ln>
          </p:spPr>
          <p:txBody>
            <a:bodyPr vert="horz" wrap="square" lIns="0" tIns="0" rIns="0" bIns="0" rtlCol="0">
              <a:noAutofit/>
            </a:bodyPr>
            <a:lstStyle/>
            <a:p>
              <a:pPr algn="ctr">
                <a:spcBef>
                  <a:spcPts val="300"/>
                </a:spcBef>
                <a:spcAft>
                  <a:spcPts val="300"/>
                </a:spcAft>
                <a:buNone/>
              </a:pPr>
              <a:r>
                <a:rPr lang="fr-FR" sz="1150" dirty="0"/>
                <a:t>Etude de faisabilité</a:t>
              </a:r>
              <a:r>
                <a:rPr lang="fr-FR" sz="1150" dirty="0">
                  <a:solidFill>
                    <a:srgbClr val="00B0F0"/>
                  </a:solidFill>
                </a:rPr>
                <a:t> (en cours de finalisation)</a:t>
              </a:r>
            </a:p>
          </p:txBody>
        </p:sp>
        <p:sp>
          <p:nvSpPr>
            <p:cNvPr id="38" name="TextBox 37">
              <a:extLst>
                <a:ext uri="{FF2B5EF4-FFF2-40B4-BE49-F238E27FC236}">
                  <a16:creationId xmlns:a16="http://schemas.microsoft.com/office/drawing/2014/main" id="{E31FD273-1B36-F71B-0887-DC76D264BD47}"/>
                </a:ext>
              </a:extLst>
            </p:cNvPr>
            <p:cNvSpPr txBox="1"/>
            <p:nvPr/>
          </p:nvSpPr>
          <p:spPr>
            <a:xfrm>
              <a:off x="5974718" y="5661497"/>
              <a:ext cx="1494907" cy="239250"/>
            </a:xfrm>
            <a:prstGeom prst="rect">
              <a:avLst/>
            </a:prstGeom>
            <a:ln w="6350">
              <a:noFill/>
              <a:miter lim="800000"/>
            </a:ln>
          </p:spPr>
          <p:txBody>
            <a:bodyPr vert="horz" wrap="square" lIns="0" tIns="0" rIns="0" bIns="0" rtlCol="0">
              <a:noAutofit/>
            </a:bodyPr>
            <a:lstStyle/>
            <a:p>
              <a:pPr algn="ctr">
                <a:spcBef>
                  <a:spcPts val="300"/>
                </a:spcBef>
                <a:spcAft>
                  <a:spcPts val="300"/>
                </a:spcAft>
                <a:buNone/>
              </a:pPr>
              <a:r>
                <a:rPr lang="fr-FR" sz="1150" dirty="0"/>
                <a:t>Appel d’offre</a:t>
              </a:r>
            </a:p>
          </p:txBody>
        </p:sp>
        <p:sp>
          <p:nvSpPr>
            <p:cNvPr id="77" name="TextBox 76">
              <a:extLst>
                <a:ext uri="{FF2B5EF4-FFF2-40B4-BE49-F238E27FC236}">
                  <a16:creationId xmlns:a16="http://schemas.microsoft.com/office/drawing/2014/main" id="{E4E2A865-F68E-D248-BA11-09AC4601A8EE}"/>
                </a:ext>
              </a:extLst>
            </p:cNvPr>
            <p:cNvSpPr txBox="1"/>
            <p:nvPr/>
          </p:nvSpPr>
          <p:spPr>
            <a:xfrm>
              <a:off x="8227321" y="5661497"/>
              <a:ext cx="1494907" cy="239250"/>
            </a:xfrm>
            <a:prstGeom prst="rect">
              <a:avLst/>
            </a:prstGeom>
            <a:ln w="6350">
              <a:noFill/>
              <a:miter lim="800000"/>
            </a:ln>
          </p:spPr>
          <p:txBody>
            <a:bodyPr vert="horz" wrap="square" lIns="0" tIns="0" rIns="0" bIns="0" rtlCol="0">
              <a:noAutofit/>
            </a:bodyPr>
            <a:lstStyle/>
            <a:p>
              <a:pPr algn="ctr">
                <a:spcBef>
                  <a:spcPts val="300"/>
                </a:spcBef>
                <a:spcAft>
                  <a:spcPts val="300"/>
                </a:spcAft>
                <a:buNone/>
              </a:pPr>
              <a:r>
                <a:rPr lang="fr-FR" sz="1150" dirty="0"/>
                <a:t>Démarrage du projet</a:t>
              </a:r>
            </a:p>
          </p:txBody>
        </p:sp>
      </p:grpSp>
      <p:sp>
        <p:nvSpPr>
          <p:cNvPr id="78" name="CustomShape 21">
            <a:extLst>
              <a:ext uri="{FF2B5EF4-FFF2-40B4-BE49-F238E27FC236}">
                <a16:creationId xmlns:a16="http://schemas.microsoft.com/office/drawing/2014/main" id="{69F98668-620F-8F79-A5DD-4F06D542F424}"/>
              </a:ext>
            </a:extLst>
          </p:cNvPr>
          <p:cNvSpPr/>
          <p:nvPr/>
        </p:nvSpPr>
        <p:spPr>
          <a:xfrm>
            <a:off x="9755812" y="1107486"/>
            <a:ext cx="0" cy="5158745"/>
          </a:xfrm>
          <a:prstGeom prst="straightConnector1">
            <a:avLst/>
          </a:prstGeom>
          <a:noFill/>
          <a:ln w="12600">
            <a:solidFill>
              <a:schemeClr val="accent6"/>
            </a:solidFill>
            <a:round/>
          </a:ln>
        </p:spPr>
        <p:style>
          <a:lnRef idx="0">
            <a:scrgbClr r="0" g="0" b="0"/>
          </a:lnRef>
          <a:fillRef idx="0">
            <a:scrgbClr r="0" g="0" b="0"/>
          </a:fillRef>
          <a:effectRef idx="0">
            <a:scrgbClr r="0" g="0" b="0"/>
          </a:effectRef>
          <a:fontRef idx="minor"/>
        </p:style>
        <p:txBody>
          <a:bodyPr/>
          <a:lstStyle/>
          <a:p>
            <a:endParaRPr lang="fr-TG"/>
          </a:p>
        </p:txBody>
      </p:sp>
      <p:sp>
        <p:nvSpPr>
          <p:cNvPr id="81" name="TextBox 80">
            <a:extLst>
              <a:ext uri="{FF2B5EF4-FFF2-40B4-BE49-F238E27FC236}">
                <a16:creationId xmlns:a16="http://schemas.microsoft.com/office/drawing/2014/main" id="{D31636E0-1CD2-24E2-D9A5-EC9E598AAF0D}"/>
              </a:ext>
            </a:extLst>
          </p:cNvPr>
          <p:cNvSpPr txBox="1"/>
          <p:nvPr/>
        </p:nvSpPr>
        <p:spPr>
          <a:xfrm>
            <a:off x="9901180" y="6543853"/>
            <a:ext cx="1398938" cy="221491"/>
          </a:xfrm>
          <a:prstGeom prst="rect">
            <a:avLst/>
          </a:prstGeom>
          <a:ln w="6350">
            <a:noFill/>
            <a:miter lim="800000"/>
          </a:ln>
        </p:spPr>
        <p:txBody>
          <a:bodyPr vert="horz" wrap="square" lIns="0" tIns="0" rIns="0" bIns="0" rtlCol="0">
            <a:noAutofit/>
          </a:bodyPr>
          <a:lstStyle/>
          <a:p>
            <a:pPr>
              <a:spcBef>
                <a:spcPts val="300"/>
              </a:spcBef>
              <a:spcAft>
                <a:spcPts val="300"/>
              </a:spcAft>
            </a:pPr>
            <a:r>
              <a:rPr lang="fr-FR" sz="1050" i="1" dirty="0"/>
              <a:t>Mise à </a:t>
            </a:r>
            <a:r>
              <a:rPr lang="fr-FR" sz="1050" i="1" dirty="0">
                <a:highlight>
                  <a:srgbClr val="FFFFFF"/>
                </a:highlight>
              </a:rPr>
              <a:t>jour : 04/2026</a:t>
            </a:r>
          </a:p>
        </p:txBody>
      </p:sp>
    </p:spTree>
    <p:extLst>
      <p:ext uri="{BB962C8B-B14F-4D97-AF65-F5344CB8AC3E}">
        <p14:creationId xmlns:p14="http://schemas.microsoft.com/office/powerpoint/2010/main" val="95778898"/>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CCD416-C5D2-84A1-BFC2-F9BA2C02A1E3}"/>
            </a:ext>
          </a:extLst>
        </p:cNvPr>
        <p:cNvGrpSpPr/>
        <p:nvPr/>
      </p:nvGrpSpPr>
      <p:grpSpPr>
        <a:xfrm>
          <a:off x="0" y="0"/>
          <a:ext cx="0" cy="0"/>
          <a:chOff x="0" y="0"/>
          <a:chExt cx="0" cy="0"/>
        </a:xfrm>
      </p:grpSpPr>
      <p:pic>
        <p:nvPicPr>
          <p:cNvPr id="4098" name="Picture 2" descr="Énergie et ressources naturelles | Odgers">
            <a:extLst>
              <a:ext uri="{FF2B5EF4-FFF2-40B4-BE49-F238E27FC236}">
                <a16:creationId xmlns:a16="http://schemas.microsoft.com/office/drawing/2014/main" id="{3833F55F-30D9-F6B4-9A02-352FD583320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0518"/>
          <a:stretch>
            <a:fillRect/>
          </a:stretch>
        </p:blipFill>
        <p:spPr bwMode="auto">
          <a:xfrm>
            <a:off x="4770120" y="209084"/>
            <a:ext cx="7421880" cy="664120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Object 1" hidden="1">
            <a:extLst>
              <a:ext uri="{FF2B5EF4-FFF2-40B4-BE49-F238E27FC236}">
                <a16:creationId xmlns:a16="http://schemas.microsoft.com/office/drawing/2014/main" id="{33772C2C-F7C8-F97E-BCBA-D930B4905C1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308" imgH="309" progId="TCLayout.ActiveDocument.1">
                  <p:embed/>
                </p:oleObj>
              </mc:Choice>
              <mc:Fallback>
                <p:oleObj name="think-cell Slide" r:id="rId5" imgW="308" imgH="309" progId="TCLayout.ActiveDocument.1">
                  <p:embed/>
                  <p:pic>
                    <p:nvPicPr>
                      <p:cNvPr id="2" name="Object 1" hidden="1">
                        <a:extLst>
                          <a:ext uri="{FF2B5EF4-FFF2-40B4-BE49-F238E27FC236}">
                            <a16:creationId xmlns:a16="http://schemas.microsoft.com/office/drawing/2014/main" id="{EAA9F6C8-0029-DF67-504E-F69590864003}"/>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6" name="ZoneTexte 5">
            <a:extLst>
              <a:ext uri="{FF2B5EF4-FFF2-40B4-BE49-F238E27FC236}">
                <a16:creationId xmlns:a16="http://schemas.microsoft.com/office/drawing/2014/main" id="{F18649A5-17F4-D5F0-8579-9079D8289A36}"/>
              </a:ext>
            </a:extLst>
          </p:cNvPr>
          <p:cNvSpPr txBox="1"/>
          <p:nvPr/>
        </p:nvSpPr>
        <p:spPr>
          <a:xfrm>
            <a:off x="193040" y="1415893"/>
            <a:ext cx="4805680" cy="3170099"/>
          </a:xfrm>
          <a:prstGeom prst="rect">
            <a:avLst/>
          </a:prstGeom>
        </p:spPr>
        <p:txBody>
          <a:bodyPr vert="horz" wrap="square" lIns="91440" tIns="45720" rIns="91440" bIns="45720" rtlCol="0" anchor="ctr">
            <a:spAutoFit/>
          </a:bodyPr>
          <a:lstStyle>
            <a:lvl1pPr algn="ctr">
              <a:spcBef>
                <a:spcPct val="0"/>
              </a:spcBef>
              <a:buNone/>
              <a:defRPr sz="8800" b="1">
                <a:solidFill>
                  <a:srgbClr val="006A4F"/>
                </a:solidFill>
                <a:ea typeface="+mj-ea"/>
                <a:cs typeface="+mj-cs"/>
              </a:defRPr>
            </a:lvl1pPr>
          </a:lstStyle>
          <a:p>
            <a:pPr fontAlgn="auto">
              <a:spcAft>
                <a:spcPts val="0"/>
              </a:spcAft>
            </a:pPr>
            <a:r>
              <a:rPr lang="fr-FR" sz="5000" dirty="0">
                <a:latin typeface="Book Antiqua" panose="02040602050305030304" pitchFamily="18" charset="0"/>
              </a:rPr>
              <a:t>ENERGIE </a:t>
            </a:r>
          </a:p>
          <a:p>
            <a:pPr fontAlgn="auto">
              <a:spcAft>
                <a:spcPts val="0"/>
              </a:spcAft>
            </a:pPr>
            <a:r>
              <a:rPr lang="fr-FR" sz="5000" dirty="0">
                <a:latin typeface="Book Antiqua" panose="02040602050305030304" pitchFamily="18" charset="0"/>
              </a:rPr>
              <a:t>&amp; RESSOURCES MINIERES</a:t>
            </a:r>
          </a:p>
        </p:txBody>
      </p:sp>
    </p:spTree>
    <p:extLst>
      <p:ext uri="{BB962C8B-B14F-4D97-AF65-F5344CB8AC3E}">
        <p14:creationId xmlns:p14="http://schemas.microsoft.com/office/powerpoint/2010/main" val="309764383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NAME" val="Moon"/>
</p:tagLst>
</file>

<file path=ppt/tags/tag100.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10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0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03.xml><?xml version="1.0" encoding="utf-8"?>
<p:tagLst xmlns:a="http://schemas.openxmlformats.org/drawingml/2006/main" xmlns:r="http://schemas.openxmlformats.org/officeDocument/2006/relationships" xmlns:p="http://schemas.openxmlformats.org/presentationml/2006/main">
  <p:tag name="SHAPENAME" val="3. Subtitle"/>
</p:tagLst>
</file>

<file path=ppt/tags/tag104.xml><?xml version="1.0" encoding="utf-8"?>
<p:tagLst xmlns:a="http://schemas.openxmlformats.org/drawingml/2006/main" xmlns:r="http://schemas.openxmlformats.org/officeDocument/2006/relationships" xmlns:p="http://schemas.openxmlformats.org/presentationml/2006/main">
  <p:tag name="SHAPENAME" val="5. Source"/>
</p:tagLst>
</file>

<file path=ppt/tags/tag10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0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7.xml><?xml version="1.0" encoding="utf-8"?>
<p:tagLst xmlns:a="http://schemas.openxmlformats.org/drawingml/2006/main" xmlns:r="http://schemas.openxmlformats.org/officeDocument/2006/relationships" xmlns:p="http://schemas.openxmlformats.org/presentationml/2006/main">
  <p:tag name="THINKCELLSHAPEDONOTDELETE" val="txNguF4Gw2mJIhuiFXm5tKQ"/>
</p:tagLst>
</file>

<file path=ppt/tags/tag10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09.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1.xml><?xml version="1.0" encoding="utf-8"?>
<p:tagLst xmlns:a="http://schemas.openxmlformats.org/drawingml/2006/main" xmlns:r="http://schemas.openxmlformats.org/officeDocument/2006/relationships" xmlns:p="http://schemas.openxmlformats.org/presentationml/2006/main">
  <p:tag name="ANGLE" val="5"/>
</p:tagLst>
</file>

<file path=ppt/tags/tag110.xml><?xml version="1.0" encoding="utf-8"?>
<p:tagLst xmlns:a="http://schemas.openxmlformats.org/drawingml/2006/main" xmlns:r="http://schemas.openxmlformats.org/officeDocument/2006/relationships" xmlns:p="http://schemas.openxmlformats.org/presentationml/2006/main">
  <p:tag name="SHAPENAME" val="5. Source"/>
</p:tagLst>
</file>

<file path=ppt/tags/tag11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14.xml><?xml version="1.0" encoding="utf-8"?>
<p:tagLst xmlns:a="http://schemas.openxmlformats.org/drawingml/2006/main" xmlns:r="http://schemas.openxmlformats.org/officeDocument/2006/relationships" xmlns:p="http://schemas.openxmlformats.org/presentationml/2006/main">
  <p:tag name="SHAPENAME" val="5. Source"/>
</p:tagLst>
</file>

<file path=ppt/tags/tag11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7.xml><?xml version="1.0" encoding="utf-8"?>
<p:tagLst xmlns:a="http://schemas.openxmlformats.org/drawingml/2006/main" xmlns:r="http://schemas.openxmlformats.org/officeDocument/2006/relationships" xmlns:p="http://schemas.openxmlformats.org/presentationml/2006/main">
  <p:tag name="SHAPENAME" val="5. Source"/>
</p:tagLst>
</file>

<file path=ppt/tags/tag1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9.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12.xml><?xml version="1.0" encoding="utf-8"?>
<p:tagLst xmlns:a="http://schemas.openxmlformats.org/drawingml/2006/main" xmlns:r="http://schemas.openxmlformats.org/officeDocument/2006/relationships" xmlns:p="http://schemas.openxmlformats.org/presentationml/2006/main">
  <p:tag name="ANGLE" val="5"/>
</p:tagLst>
</file>

<file path=ppt/tags/tag120.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2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22.xml><?xml version="1.0" encoding="utf-8"?>
<p:tagLst xmlns:a="http://schemas.openxmlformats.org/drawingml/2006/main" xmlns:r="http://schemas.openxmlformats.org/officeDocument/2006/relationships" xmlns:p="http://schemas.openxmlformats.org/presentationml/2006/main">
  <p:tag name="SHAPENAME" val="5. Source"/>
</p:tagLst>
</file>

<file path=ppt/tags/tag12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5.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12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27.xml><?xml version="1.0" encoding="utf-8"?>
<p:tagLst xmlns:a="http://schemas.openxmlformats.org/drawingml/2006/main" xmlns:r="http://schemas.openxmlformats.org/officeDocument/2006/relationships" xmlns:p="http://schemas.openxmlformats.org/presentationml/2006/main">
  <p:tag name="SHAPENAME" val="5. Source"/>
</p:tagLst>
</file>

<file path=ppt/tags/tag12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ANGLE" val="4"/>
</p:tagLst>
</file>

<file path=ppt/tags/tag130.xml><?xml version="1.0" encoding="utf-8"?>
<p:tagLst xmlns:a="http://schemas.openxmlformats.org/drawingml/2006/main" xmlns:r="http://schemas.openxmlformats.org/officeDocument/2006/relationships" xmlns:p="http://schemas.openxmlformats.org/presentationml/2006/main">
  <p:tag name="THINKCELLSHAPEDONOTDELETE" val="tMqQ7EYl3S5iP6PV2oionZQ"/>
</p:tagLst>
</file>

<file path=ppt/tags/tag1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3.xml><?xml version="1.0" encoding="utf-8"?>
<p:tagLst xmlns:a="http://schemas.openxmlformats.org/drawingml/2006/main" xmlns:r="http://schemas.openxmlformats.org/officeDocument/2006/relationships" xmlns:p="http://schemas.openxmlformats.org/presentationml/2006/main">
  <p:tag name="NAME" val="Moon"/>
</p:tagLst>
</file>

<file path=ppt/tags/tag134.xml><?xml version="1.0" encoding="utf-8"?>
<p:tagLst xmlns:a="http://schemas.openxmlformats.org/drawingml/2006/main" xmlns:r="http://schemas.openxmlformats.org/officeDocument/2006/relationships" xmlns:p="http://schemas.openxmlformats.org/presentationml/2006/main">
  <p:tag name="NAME" val="Moon"/>
</p:tagLst>
</file>

<file path=ppt/tags/tag135.xml><?xml version="1.0" encoding="utf-8"?>
<p:tagLst xmlns:a="http://schemas.openxmlformats.org/drawingml/2006/main" xmlns:r="http://schemas.openxmlformats.org/officeDocument/2006/relationships" xmlns:p="http://schemas.openxmlformats.org/presentationml/2006/main">
  <p:tag name="NAME" val="Moon"/>
</p:tagLst>
</file>

<file path=ppt/tags/tag136.xml><?xml version="1.0" encoding="utf-8"?>
<p:tagLst xmlns:a="http://schemas.openxmlformats.org/drawingml/2006/main" xmlns:r="http://schemas.openxmlformats.org/officeDocument/2006/relationships" xmlns:p="http://schemas.openxmlformats.org/presentationml/2006/main">
  <p:tag name="NAME" val="Moon"/>
</p:tagLst>
</file>

<file path=ppt/tags/tag137.xml><?xml version="1.0" encoding="utf-8"?>
<p:tagLst xmlns:a="http://schemas.openxmlformats.org/drawingml/2006/main" xmlns:r="http://schemas.openxmlformats.org/officeDocument/2006/relationships" xmlns:p="http://schemas.openxmlformats.org/presentationml/2006/main">
  <p:tag name="NAME" val="Moon"/>
</p:tagLst>
</file>

<file path=ppt/tags/tag138.xml><?xml version="1.0" encoding="utf-8"?>
<p:tagLst xmlns:a="http://schemas.openxmlformats.org/drawingml/2006/main" xmlns:r="http://schemas.openxmlformats.org/officeDocument/2006/relationships" xmlns:p="http://schemas.openxmlformats.org/presentationml/2006/main">
  <p:tag name="NAME" val="MoonShape"/>
  <p:tag name="ANGLE" val="1"/>
</p:tagLst>
</file>

<file path=ppt/tags/tag139.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4.xml><?xml version="1.0" encoding="utf-8"?>
<p:tagLst xmlns:a="http://schemas.openxmlformats.org/drawingml/2006/main" xmlns:r="http://schemas.openxmlformats.org/officeDocument/2006/relationships" xmlns:p="http://schemas.openxmlformats.org/presentationml/2006/main">
  <p:tag name="ANGLE" val="4"/>
</p:tagLst>
</file>

<file path=ppt/tags/tag140.xml><?xml version="1.0" encoding="utf-8"?>
<p:tagLst xmlns:a="http://schemas.openxmlformats.org/drawingml/2006/main" xmlns:r="http://schemas.openxmlformats.org/officeDocument/2006/relationships" xmlns:p="http://schemas.openxmlformats.org/presentationml/2006/main">
  <p:tag name="NAME" val="MoonShape"/>
  <p:tag name="ANGLE" val="5"/>
</p:tagLst>
</file>

<file path=ppt/tags/tag141.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42.xml><?xml version="1.0" encoding="utf-8"?>
<p:tagLst xmlns:a="http://schemas.openxmlformats.org/drawingml/2006/main" xmlns:r="http://schemas.openxmlformats.org/officeDocument/2006/relationships" xmlns:p="http://schemas.openxmlformats.org/presentationml/2006/main">
  <p:tag name="NAME" val="MoonShape"/>
  <p:tag name="ANGLE" val="3"/>
</p:tagLst>
</file>

<file path=ppt/tags/tag143.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44.xml><?xml version="1.0" encoding="utf-8"?>
<p:tagLst xmlns:a="http://schemas.openxmlformats.org/drawingml/2006/main" xmlns:r="http://schemas.openxmlformats.org/officeDocument/2006/relationships" xmlns:p="http://schemas.openxmlformats.org/presentationml/2006/main">
  <p:tag name="NAME" val="MoonShape"/>
  <p:tag name="ANGLE" val="4"/>
</p:tagLst>
</file>

<file path=ppt/tags/tag145.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46.xml><?xml version="1.0" encoding="utf-8"?>
<p:tagLst xmlns:a="http://schemas.openxmlformats.org/drawingml/2006/main" xmlns:r="http://schemas.openxmlformats.org/officeDocument/2006/relationships" xmlns:p="http://schemas.openxmlformats.org/presentationml/2006/main">
  <p:tag name="NAME" val="MoonShape"/>
  <p:tag name="ANGLE" val="2"/>
</p:tagLst>
</file>

<file path=ppt/tags/tag147.xml><?xml version="1.0" encoding="utf-8"?>
<p:tagLst xmlns:a="http://schemas.openxmlformats.org/drawingml/2006/main" xmlns:r="http://schemas.openxmlformats.org/officeDocument/2006/relationships" xmlns:p="http://schemas.openxmlformats.org/presentationml/2006/main">
  <p:tag name="NAME" val="MoonHalfShape"/>
  <p:tag name="ANGLE" val="2"/>
</p:tagLst>
</file>

<file path=ppt/tags/tag1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ANGLE" val="3"/>
</p:tagLst>
</file>

<file path=ppt/tags/tag150.xml><?xml version="1.0" encoding="utf-8"?>
<p:tagLst xmlns:a="http://schemas.openxmlformats.org/drawingml/2006/main" xmlns:r="http://schemas.openxmlformats.org/officeDocument/2006/relationships" xmlns:p="http://schemas.openxmlformats.org/presentationml/2006/main">
  <p:tag name="THINKCELLSHAPEDONOTDELETE" val="tMqQ7EYl3S5iP6PV2oionZQ"/>
</p:tagLst>
</file>

<file path=ppt/tags/tag15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2.xml><?xml version="1.0" encoding="utf-8"?>
<p:tagLst xmlns:a="http://schemas.openxmlformats.org/drawingml/2006/main" xmlns:r="http://schemas.openxmlformats.org/officeDocument/2006/relationships" xmlns:p="http://schemas.openxmlformats.org/presentationml/2006/main">
  <p:tag name="NAME" val="Moon"/>
</p:tagLst>
</file>

<file path=ppt/tags/tag153.xml><?xml version="1.0" encoding="utf-8"?>
<p:tagLst xmlns:a="http://schemas.openxmlformats.org/drawingml/2006/main" xmlns:r="http://schemas.openxmlformats.org/officeDocument/2006/relationships" xmlns:p="http://schemas.openxmlformats.org/presentationml/2006/main">
  <p:tag name="NAME" val="Moon"/>
</p:tagLst>
</file>

<file path=ppt/tags/tag154.xml><?xml version="1.0" encoding="utf-8"?>
<p:tagLst xmlns:a="http://schemas.openxmlformats.org/drawingml/2006/main" xmlns:r="http://schemas.openxmlformats.org/officeDocument/2006/relationships" xmlns:p="http://schemas.openxmlformats.org/presentationml/2006/main">
  <p:tag name="NAME" val="Moon"/>
</p:tagLst>
</file>

<file path=ppt/tags/tag155.xml><?xml version="1.0" encoding="utf-8"?>
<p:tagLst xmlns:a="http://schemas.openxmlformats.org/drawingml/2006/main" xmlns:r="http://schemas.openxmlformats.org/officeDocument/2006/relationships" xmlns:p="http://schemas.openxmlformats.org/presentationml/2006/main">
  <p:tag name="NAME" val="Moon"/>
</p:tagLst>
</file>

<file path=ppt/tags/tag156.xml><?xml version="1.0" encoding="utf-8"?>
<p:tagLst xmlns:a="http://schemas.openxmlformats.org/drawingml/2006/main" xmlns:r="http://schemas.openxmlformats.org/officeDocument/2006/relationships" xmlns:p="http://schemas.openxmlformats.org/presentationml/2006/main">
  <p:tag name="NAME" val="Moon"/>
</p:tagLst>
</file>

<file path=ppt/tags/tag157.xml><?xml version="1.0" encoding="utf-8"?>
<p:tagLst xmlns:a="http://schemas.openxmlformats.org/drawingml/2006/main" xmlns:r="http://schemas.openxmlformats.org/officeDocument/2006/relationships" xmlns:p="http://schemas.openxmlformats.org/presentationml/2006/main">
  <p:tag name="NAME" val="MoonShape"/>
  <p:tag name="ANGLE" val="1"/>
</p:tagLst>
</file>

<file path=ppt/tags/tag158.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59.xml><?xml version="1.0" encoding="utf-8"?>
<p:tagLst xmlns:a="http://schemas.openxmlformats.org/drawingml/2006/main" xmlns:r="http://schemas.openxmlformats.org/officeDocument/2006/relationships" xmlns:p="http://schemas.openxmlformats.org/presentationml/2006/main">
  <p:tag name="NAME" val="MoonShape"/>
  <p:tag name="ANGLE" val="5"/>
</p:tagLst>
</file>

<file path=ppt/tags/tag16.xml><?xml version="1.0" encoding="utf-8"?>
<p:tagLst xmlns:a="http://schemas.openxmlformats.org/drawingml/2006/main" xmlns:r="http://schemas.openxmlformats.org/officeDocument/2006/relationships" xmlns:p="http://schemas.openxmlformats.org/presentationml/2006/main">
  <p:tag name="ANGLE" val="3"/>
</p:tagLst>
</file>

<file path=ppt/tags/tag160.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61.xml><?xml version="1.0" encoding="utf-8"?>
<p:tagLst xmlns:a="http://schemas.openxmlformats.org/drawingml/2006/main" xmlns:r="http://schemas.openxmlformats.org/officeDocument/2006/relationships" xmlns:p="http://schemas.openxmlformats.org/presentationml/2006/main">
  <p:tag name="NAME" val="MoonShape"/>
  <p:tag name="ANGLE" val="3"/>
</p:tagLst>
</file>

<file path=ppt/tags/tag162.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63.xml><?xml version="1.0" encoding="utf-8"?>
<p:tagLst xmlns:a="http://schemas.openxmlformats.org/drawingml/2006/main" xmlns:r="http://schemas.openxmlformats.org/officeDocument/2006/relationships" xmlns:p="http://schemas.openxmlformats.org/presentationml/2006/main">
  <p:tag name="NAME" val="MoonShape"/>
  <p:tag name="ANGLE" val="4"/>
</p:tagLst>
</file>

<file path=ppt/tags/tag164.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65.xml><?xml version="1.0" encoding="utf-8"?>
<p:tagLst xmlns:a="http://schemas.openxmlformats.org/drawingml/2006/main" xmlns:r="http://schemas.openxmlformats.org/officeDocument/2006/relationships" xmlns:p="http://schemas.openxmlformats.org/presentationml/2006/main">
  <p:tag name="NAME" val="MoonShape"/>
  <p:tag name="ANGLE" val="2"/>
</p:tagLst>
</file>

<file path=ppt/tags/tag166.xml><?xml version="1.0" encoding="utf-8"?>
<p:tagLst xmlns:a="http://schemas.openxmlformats.org/drawingml/2006/main" xmlns:r="http://schemas.openxmlformats.org/officeDocument/2006/relationships" xmlns:p="http://schemas.openxmlformats.org/presentationml/2006/main">
  <p:tag name="NAME" val="MoonHalfShape"/>
  <p:tag name="ANGLE" val="2"/>
</p:tagLst>
</file>

<file path=ppt/tags/tag16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9.xml><?xml version="1.0" encoding="utf-8"?>
<p:tagLst xmlns:a="http://schemas.openxmlformats.org/drawingml/2006/main" xmlns:r="http://schemas.openxmlformats.org/officeDocument/2006/relationships" xmlns:p="http://schemas.openxmlformats.org/presentationml/2006/main">
  <p:tag name="THINKCELLSHAPEDONOTDELETE" val="tMqQ7EYl3S5iP6PV2oionZQ"/>
</p:tagLst>
</file>

<file path=ppt/tags/tag17.xml><?xml version="1.0" encoding="utf-8"?>
<p:tagLst xmlns:a="http://schemas.openxmlformats.org/drawingml/2006/main" xmlns:r="http://schemas.openxmlformats.org/officeDocument/2006/relationships" xmlns:p="http://schemas.openxmlformats.org/presentationml/2006/main">
  <p:tag name="ANGLE" val="2"/>
</p:tagLst>
</file>

<file path=ppt/tags/tag17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1.xml><?xml version="1.0" encoding="utf-8"?>
<p:tagLst xmlns:a="http://schemas.openxmlformats.org/drawingml/2006/main" xmlns:r="http://schemas.openxmlformats.org/officeDocument/2006/relationships" xmlns:p="http://schemas.openxmlformats.org/presentationml/2006/main">
  <p:tag name="THINKCELLSHAPEDONOTDELETE" val="tMqQ7EYl3S5iP6PV2oionZQ"/>
</p:tagLst>
</file>

<file path=ppt/tags/tag17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3.xml><?xml version="1.0" encoding="utf-8"?>
<p:tagLst xmlns:a="http://schemas.openxmlformats.org/drawingml/2006/main" xmlns:r="http://schemas.openxmlformats.org/officeDocument/2006/relationships" xmlns:p="http://schemas.openxmlformats.org/presentationml/2006/main">
  <p:tag name="THINKCELLSHAPEDONOTDELETE" val="txcgoWEzLgA0_64VDvMxGGg"/>
</p:tagLst>
</file>

<file path=ppt/tags/tag174.xml><?xml version="1.0" encoding="utf-8"?>
<p:tagLst xmlns:a="http://schemas.openxmlformats.org/drawingml/2006/main" xmlns:r="http://schemas.openxmlformats.org/officeDocument/2006/relationships" xmlns:p="http://schemas.openxmlformats.org/presentationml/2006/main">
  <p:tag name="SHAPENAME" val="4. Footnote"/>
</p:tagLst>
</file>

<file path=ppt/tags/tag17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76.xml><?xml version="1.0" encoding="utf-8"?>
<p:tagLst xmlns:a="http://schemas.openxmlformats.org/drawingml/2006/main" xmlns:r="http://schemas.openxmlformats.org/officeDocument/2006/relationships" xmlns:p="http://schemas.openxmlformats.org/presentationml/2006/main">
  <p:tag name="NAME" val="ACET"/>
</p:tagLst>
</file>

<file path=ppt/tags/tag177.xml><?xml version="1.0" encoding="utf-8"?>
<p:tagLst xmlns:a="http://schemas.openxmlformats.org/drawingml/2006/main" xmlns:r="http://schemas.openxmlformats.org/officeDocument/2006/relationships" xmlns:p="http://schemas.openxmlformats.org/presentationml/2006/main">
  <p:tag name="NAME" val="Moon"/>
</p:tagLst>
</file>

<file path=ppt/tags/tag178.xml><?xml version="1.0" encoding="utf-8"?>
<p:tagLst xmlns:a="http://schemas.openxmlformats.org/drawingml/2006/main" xmlns:r="http://schemas.openxmlformats.org/officeDocument/2006/relationships" xmlns:p="http://schemas.openxmlformats.org/presentationml/2006/main">
  <p:tag name="NAME" val="Moon"/>
</p:tagLst>
</file>

<file path=ppt/tags/tag179.xml><?xml version="1.0" encoding="utf-8"?>
<p:tagLst xmlns:a="http://schemas.openxmlformats.org/drawingml/2006/main" xmlns:r="http://schemas.openxmlformats.org/officeDocument/2006/relationships" xmlns:p="http://schemas.openxmlformats.org/presentationml/2006/main">
  <p:tag name="NAME" val="Moon"/>
</p:tagLst>
</file>

<file path=ppt/tags/tag18.xml><?xml version="1.0" encoding="utf-8"?>
<p:tagLst xmlns:a="http://schemas.openxmlformats.org/drawingml/2006/main" xmlns:r="http://schemas.openxmlformats.org/officeDocument/2006/relationships" xmlns:p="http://schemas.openxmlformats.org/presentationml/2006/main">
  <p:tag name="ANGLE" val="2"/>
</p:tagLst>
</file>

<file path=ppt/tags/tag180.xml><?xml version="1.0" encoding="utf-8"?>
<p:tagLst xmlns:a="http://schemas.openxmlformats.org/drawingml/2006/main" xmlns:r="http://schemas.openxmlformats.org/officeDocument/2006/relationships" xmlns:p="http://schemas.openxmlformats.org/presentationml/2006/main">
  <p:tag name="NAME" val="Moon"/>
</p:tagLst>
</file>

<file path=ppt/tags/tag181.xml><?xml version="1.0" encoding="utf-8"?>
<p:tagLst xmlns:a="http://schemas.openxmlformats.org/drawingml/2006/main" xmlns:r="http://schemas.openxmlformats.org/officeDocument/2006/relationships" xmlns:p="http://schemas.openxmlformats.org/presentationml/2006/main">
  <p:tag name="NAME" val="Moon"/>
</p:tagLst>
</file>

<file path=ppt/tags/tag182.xml><?xml version="1.0" encoding="utf-8"?>
<p:tagLst xmlns:a="http://schemas.openxmlformats.org/drawingml/2006/main" xmlns:r="http://schemas.openxmlformats.org/officeDocument/2006/relationships" xmlns:p="http://schemas.openxmlformats.org/presentationml/2006/main">
  <p:tag name="ANGLE" val="5"/>
</p:tagLst>
</file>

<file path=ppt/tags/tag183.xml><?xml version="1.0" encoding="utf-8"?>
<p:tagLst xmlns:a="http://schemas.openxmlformats.org/drawingml/2006/main" xmlns:r="http://schemas.openxmlformats.org/officeDocument/2006/relationships" xmlns:p="http://schemas.openxmlformats.org/presentationml/2006/main">
  <p:tag name="ANGLE" val="5"/>
</p:tagLst>
</file>

<file path=ppt/tags/tag184.xml><?xml version="1.0" encoding="utf-8"?>
<p:tagLst xmlns:a="http://schemas.openxmlformats.org/drawingml/2006/main" xmlns:r="http://schemas.openxmlformats.org/officeDocument/2006/relationships" xmlns:p="http://schemas.openxmlformats.org/presentationml/2006/main">
  <p:tag name="ANGLE" val="4"/>
</p:tagLst>
</file>

<file path=ppt/tags/tag185.xml><?xml version="1.0" encoding="utf-8"?>
<p:tagLst xmlns:a="http://schemas.openxmlformats.org/drawingml/2006/main" xmlns:r="http://schemas.openxmlformats.org/officeDocument/2006/relationships" xmlns:p="http://schemas.openxmlformats.org/presentationml/2006/main">
  <p:tag name="ANGLE" val="4"/>
</p:tagLst>
</file>

<file path=ppt/tags/tag186.xml><?xml version="1.0" encoding="utf-8"?>
<p:tagLst xmlns:a="http://schemas.openxmlformats.org/drawingml/2006/main" xmlns:r="http://schemas.openxmlformats.org/officeDocument/2006/relationships" xmlns:p="http://schemas.openxmlformats.org/presentationml/2006/main">
  <p:tag name="ANGLE" val="3"/>
</p:tagLst>
</file>

<file path=ppt/tags/tag187.xml><?xml version="1.0" encoding="utf-8"?>
<p:tagLst xmlns:a="http://schemas.openxmlformats.org/drawingml/2006/main" xmlns:r="http://schemas.openxmlformats.org/officeDocument/2006/relationships" xmlns:p="http://schemas.openxmlformats.org/presentationml/2006/main">
  <p:tag name="ANGLE" val="3"/>
</p:tagLst>
</file>

<file path=ppt/tags/tag188.xml><?xml version="1.0" encoding="utf-8"?>
<p:tagLst xmlns:a="http://schemas.openxmlformats.org/drawingml/2006/main" xmlns:r="http://schemas.openxmlformats.org/officeDocument/2006/relationships" xmlns:p="http://schemas.openxmlformats.org/presentationml/2006/main">
  <p:tag name="ANGLE" val="2"/>
</p:tagLst>
</file>

<file path=ppt/tags/tag189.xml><?xml version="1.0" encoding="utf-8"?>
<p:tagLst xmlns:a="http://schemas.openxmlformats.org/drawingml/2006/main" xmlns:r="http://schemas.openxmlformats.org/officeDocument/2006/relationships" xmlns:p="http://schemas.openxmlformats.org/presentationml/2006/main">
  <p:tag name="ANGLE" val="2"/>
</p:tagLst>
</file>

<file path=ppt/tags/tag19.xml><?xml version="1.0" encoding="utf-8"?>
<p:tagLst xmlns:a="http://schemas.openxmlformats.org/drawingml/2006/main" xmlns:r="http://schemas.openxmlformats.org/officeDocument/2006/relationships" xmlns:p="http://schemas.openxmlformats.org/presentationml/2006/main">
  <p:tag name="ANGLE" val="1"/>
</p:tagLst>
</file>

<file path=ppt/tags/tag190.xml><?xml version="1.0" encoding="utf-8"?>
<p:tagLst xmlns:a="http://schemas.openxmlformats.org/drawingml/2006/main" xmlns:r="http://schemas.openxmlformats.org/officeDocument/2006/relationships" xmlns:p="http://schemas.openxmlformats.org/presentationml/2006/main">
  <p:tag name="ANGLE" val="1"/>
</p:tagLst>
</file>

<file path=ppt/tags/tag191.xml><?xml version="1.0" encoding="utf-8"?>
<p:tagLst xmlns:a="http://schemas.openxmlformats.org/drawingml/2006/main" xmlns:r="http://schemas.openxmlformats.org/officeDocument/2006/relationships" xmlns:p="http://schemas.openxmlformats.org/presentationml/2006/main">
  <p:tag name="ANGLE" val="1"/>
</p:tagLst>
</file>

<file path=ppt/tags/tag19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3.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194.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195.xml><?xml version="1.0" encoding="utf-8"?>
<p:tagLst xmlns:a="http://schemas.openxmlformats.org/drawingml/2006/main" xmlns:r="http://schemas.openxmlformats.org/officeDocument/2006/relationships" xmlns:p="http://schemas.openxmlformats.org/presentationml/2006/main">
  <p:tag name="SHAPENAME" val="Subtitle"/>
</p:tagLst>
</file>

<file path=ppt/tags/tag196.xml><?xml version="1.0" encoding="utf-8"?>
<p:tagLst xmlns:a="http://schemas.openxmlformats.org/drawingml/2006/main" xmlns:r="http://schemas.openxmlformats.org/officeDocument/2006/relationships" xmlns:p="http://schemas.openxmlformats.org/presentationml/2006/main">
  <p:tag name="SHAPENAME" val="Title"/>
</p:tagLst>
</file>

<file path=ppt/tags/tag19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8.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199.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xcgoWEzLgA0_64VDvMxGGg"/>
</p:tagLst>
</file>

<file path=ppt/tags/tag20.xml><?xml version="1.0" encoding="utf-8"?>
<p:tagLst xmlns:a="http://schemas.openxmlformats.org/drawingml/2006/main" xmlns:r="http://schemas.openxmlformats.org/officeDocument/2006/relationships" xmlns:p="http://schemas.openxmlformats.org/presentationml/2006/main">
  <p:tag name="ANGLE" val="1"/>
</p:tagLst>
</file>

<file path=ppt/tags/tag200.xml><?xml version="1.0" encoding="utf-8"?>
<p:tagLst xmlns:a="http://schemas.openxmlformats.org/drawingml/2006/main" xmlns:r="http://schemas.openxmlformats.org/officeDocument/2006/relationships" xmlns:p="http://schemas.openxmlformats.org/presentationml/2006/main">
  <p:tag name="SHAPENAME" val="3. Subtitle"/>
</p:tagLst>
</file>

<file path=ppt/tags/tag20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02.xml><?xml version="1.0" encoding="utf-8"?>
<p:tagLst xmlns:a="http://schemas.openxmlformats.org/drawingml/2006/main" xmlns:r="http://schemas.openxmlformats.org/officeDocument/2006/relationships" xmlns:p="http://schemas.openxmlformats.org/presentationml/2006/main">
  <p:tag name="SHAPENAME" val="5. Source"/>
</p:tagLst>
</file>

<file path=ppt/tags/tag20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0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5.xml><?xml version="1.0" encoding="utf-8"?>
<p:tagLst xmlns:a="http://schemas.openxmlformats.org/drawingml/2006/main" xmlns:r="http://schemas.openxmlformats.org/officeDocument/2006/relationships" xmlns:p="http://schemas.openxmlformats.org/presentationml/2006/main">
  <p:tag name="THINKCELLSHAPEDONOTDELETE" val="trZ96ctUUqJsGDCugslwBCg"/>
</p:tagLst>
</file>

<file path=ppt/tags/tag20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0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08.xml><?xml version="1.0" encoding="utf-8"?>
<p:tagLst xmlns:a="http://schemas.openxmlformats.org/drawingml/2006/main" xmlns:r="http://schemas.openxmlformats.org/officeDocument/2006/relationships" xmlns:p="http://schemas.openxmlformats.org/presentationml/2006/main">
  <p:tag name="SHAPENAME" val="5. Source"/>
</p:tagLst>
</file>

<file path=ppt/tags/tag20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1.xml><?xml version="1.0" encoding="utf-8"?>
<p:tagLst xmlns:a="http://schemas.openxmlformats.org/drawingml/2006/main" xmlns:r="http://schemas.openxmlformats.org/officeDocument/2006/relationships" xmlns:p="http://schemas.openxmlformats.org/presentationml/2006/main">
  <p:tag name="THINKCELLSHAPEDONOTDELETE" val="tAvhTnprpZIIVVQCOTQtpLw"/>
</p:tagLst>
</file>

<file path=ppt/tags/tag21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1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14.xml><?xml version="1.0" encoding="utf-8"?>
<p:tagLst xmlns:a="http://schemas.openxmlformats.org/drawingml/2006/main" xmlns:r="http://schemas.openxmlformats.org/officeDocument/2006/relationships" xmlns:p="http://schemas.openxmlformats.org/presentationml/2006/main">
  <p:tag name="SHAPENAME" val="5. Source"/>
</p:tagLst>
</file>

<file path=ppt/tags/tag21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7.xml><?xml version="1.0" encoding="utf-8"?>
<p:tagLst xmlns:a="http://schemas.openxmlformats.org/drawingml/2006/main" xmlns:r="http://schemas.openxmlformats.org/officeDocument/2006/relationships" xmlns:p="http://schemas.openxmlformats.org/presentationml/2006/main">
  <p:tag name="THINKCELLSHAPEDONOTDELETE" val="tVvs3CU0mhZ0iF9VK3Gc_gQ"/>
</p:tagLst>
</file>

<file path=ppt/tags/tag21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1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220.xml><?xml version="1.0" encoding="utf-8"?>
<p:tagLst xmlns:a="http://schemas.openxmlformats.org/drawingml/2006/main" xmlns:r="http://schemas.openxmlformats.org/officeDocument/2006/relationships" xmlns:p="http://schemas.openxmlformats.org/presentationml/2006/main">
  <p:tag name="SHAPENAME" val="5. Source"/>
</p:tagLst>
</file>

<file path=ppt/tags/tag22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3.xml><?xml version="1.0" encoding="utf-8"?>
<p:tagLst xmlns:a="http://schemas.openxmlformats.org/drawingml/2006/main" xmlns:r="http://schemas.openxmlformats.org/officeDocument/2006/relationships" xmlns:p="http://schemas.openxmlformats.org/presentationml/2006/main">
  <p:tag name="THINKCELLSHAPEDONOTDELETE" val="tNrcAbB4u0quRffFN3bn3Xw"/>
</p:tagLst>
</file>

<file path=ppt/tags/tag22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25.xml><?xml version="1.0" encoding="utf-8"?>
<p:tagLst xmlns:a="http://schemas.openxmlformats.org/drawingml/2006/main" xmlns:r="http://schemas.openxmlformats.org/officeDocument/2006/relationships" xmlns:p="http://schemas.openxmlformats.org/presentationml/2006/main">
  <p:tag name="SHAPENAME" val="3. Subtitle"/>
</p:tagLst>
</file>

<file path=ppt/tags/tag22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27.xml><?xml version="1.0" encoding="utf-8"?>
<p:tagLst xmlns:a="http://schemas.openxmlformats.org/drawingml/2006/main" xmlns:r="http://schemas.openxmlformats.org/officeDocument/2006/relationships" xmlns:p="http://schemas.openxmlformats.org/presentationml/2006/main">
  <p:tag name="SHAPENAME" val="5. Source"/>
</p:tagLst>
</file>

<file path=ppt/tags/tag22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230.xml><?xml version="1.0" encoding="utf-8"?>
<p:tagLst xmlns:a="http://schemas.openxmlformats.org/drawingml/2006/main" xmlns:r="http://schemas.openxmlformats.org/officeDocument/2006/relationships" xmlns:p="http://schemas.openxmlformats.org/presentationml/2006/main">
  <p:tag name="THINKCELLSHAPEDONOTDELETE" val="tYG_9mniplMrafceMpP.Qwg"/>
</p:tagLst>
</file>

<file path=ppt/tags/tag231.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232.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3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34.xml><?xml version="1.0" encoding="utf-8"?>
<p:tagLst xmlns:a="http://schemas.openxmlformats.org/drawingml/2006/main" xmlns:r="http://schemas.openxmlformats.org/officeDocument/2006/relationships" xmlns:p="http://schemas.openxmlformats.org/presentationml/2006/main">
  <p:tag name="SHAPENAME" val="3. Subtitle"/>
</p:tagLst>
</file>

<file path=ppt/tags/tag235.xml><?xml version="1.0" encoding="utf-8"?>
<p:tagLst xmlns:a="http://schemas.openxmlformats.org/drawingml/2006/main" xmlns:r="http://schemas.openxmlformats.org/officeDocument/2006/relationships" xmlns:p="http://schemas.openxmlformats.org/presentationml/2006/main">
  <p:tag name="SHAPENAME" val="5. Source"/>
</p:tagLst>
</file>

<file path=ppt/tags/tag23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8.xml><?xml version="1.0" encoding="utf-8"?>
<p:tagLst xmlns:a="http://schemas.openxmlformats.org/drawingml/2006/main" xmlns:r="http://schemas.openxmlformats.org/officeDocument/2006/relationships" xmlns:p="http://schemas.openxmlformats.org/presentationml/2006/main">
  <p:tag name="THINKCELLSHAPEDONOTDELETE" val="tHbEQ8aI7AKzsdxigcAG3ZA"/>
</p:tagLst>
</file>

<file path=ppt/tags/tag239.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24.xml><?xml version="1.0" encoding="utf-8"?>
<p:tagLst xmlns:a="http://schemas.openxmlformats.org/drawingml/2006/main" xmlns:r="http://schemas.openxmlformats.org/officeDocument/2006/relationships" xmlns:p="http://schemas.openxmlformats.org/presentationml/2006/main">
  <p:tag name="SHAPENAME" val="Subtitle"/>
</p:tagLst>
</file>

<file path=ppt/tags/tag240.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4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42.xml><?xml version="1.0" encoding="utf-8"?>
<p:tagLst xmlns:a="http://schemas.openxmlformats.org/drawingml/2006/main" xmlns:r="http://schemas.openxmlformats.org/officeDocument/2006/relationships" xmlns:p="http://schemas.openxmlformats.org/presentationml/2006/main">
  <p:tag name="SHAPENAME" val="3. Subtitle"/>
</p:tagLst>
</file>

<file path=ppt/tags/tag243.xml><?xml version="1.0" encoding="utf-8"?>
<p:tagLst xmlns:a="http://schemas.openxmlformats.org/drawingml/2006/main" xmlns:r="http://schemas.openxmlformats.org/officeDocument/2006/relationships" xmlns:p="http://schemas.openxmlformats.org/presentationml/2006/main">
  <p:tag name="SHAPENAME" val="5. Source"/>
</p:tagLst>
</file>

<file path=ppt/tags/tag24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6.xml><?xml version="1.0" encoding="utf-8"?>
<p:tagLst xmlns:a="http://schemas.openxmlformats.org/drawingml/2006/main" xmlns:r="http://schemas.openxmlformats.org/officeDocument/2006/relationships" xmlns:p="http://schemas.openxmlformats.org/presentationml/2006/main">
  <p:tag name="THINKCELLSHAPEDONOTDELETE" val="tBLvs1S2qnQw1aA01IUaglg"/>
</p:tagLst>
</file>

<file path=ppt/tags/tag247.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24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49.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5.xml><?xml version="1.0" encoding="utf-8"?>
<p:tagLst xmlns:a="http://schemas.openxmlformats.org/drawingml/2006/main" xmlns:r="http://schemas.openxmlformats.org/officeDocument/2006/relationships" xmlns:p="http://schemas.openxmlformats.org/presentationml/2006/main">
  <p:tag name="SHAPENAME" val="Title"/>
</p:tagLst>
</file>

<file path=ppt/tags/tag250.xml><?xml version="1.0" encoding="utf-8"?>
<p:tagLst xmlns:a="http://schemas.openxmlformats.org/drawingml/2006/main" xmlns:r="http://schemas.openxmlformats.org/officeDocument/2006/relationships" xmlns:p="http://schemas.openxmlformats.org/presentationml/2006/main">
  <p:tag name="SHAPENAME" val="3. Subtitle"/>
</p:tagLst>
</file>

<file path=ppt/tags/tag251.xml><?xml version="1.0" encoding="utf-8"?>
<p:tagLst xmlns:a="http://schemas.openxmlformats.org/drawingml/2006/main" xmlns:r="http://schemas.openxmlformats.org/officeDocument/2006/relationships" xmlns:p="http://schemas.openxmlformats.org/presentationml/2006/main">
  <p:tag name="SHAPENAME" val="5. Source"/>
</p:tagLst>
</file>

<file path=ppt/tags/tag25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5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4.xml><?xml version="1.0" encoding="utf-8"?>
<p:tagLst xmlns:a="http://schemas.openxmlformats.org/drawingml/2006/main" xmlns:r="http://schemas.openxmlformats.org/officeDocument/2006/relationships" xmlns:p="http://schemas.openxmlformats.org/presentationml/2006/main">
  <p:tag name="THINKCELLSHAPEDONOTDELETE" val="tBLvs1S2qnQw1aA01IUaglg"/>
</p:tagLst>
</file>

<file path=ppt/tags/tag255.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25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5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58.xml><?xml version="1.0" encoding="utf-8"?>
<p:tagLst xmlns:a="http://schemas.openxmlformats.org/drawingml/2006/main" xmlns:r="http://schemas.openxmlformats.org/officeDocument/2006/relationships" xmlns:p="http://schemas.openxmlformats.org/presentationml/2006/main">
  <p:tag name="SHAPENAME" val="3. Subtitle"/>
</p:tagLst>
</file>

<file path=ppt/tags/tag259.xml><?xml version="1.0" encoding="utf-8"?>
<p:tagLst xmlns:a="http://schemas.openxmlformats.org/drawingml/2006/main" xmlns:r="http://schemas.openxmlformats.org/officeDocument/2006/relationships" xmlns:p="http://schemas.openxmlformats.org/presentationml/2006/main">
  <p:tag name="SHAPENAME" val="5. Sourc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6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2.xml><?xml version="1.0" encoding="utf-8"?>
<p:tagLst xmlns:a="http://schemas.openxmlformats.org/drawingml/2006/main" xmlns:r="http://schemas.openxmlformats.org/officeDocument/2006/relationships" xmlns:p="http://schemas.openxmlformats.org/presentationml/2006/main">
  <p:tag name="THINKCELLSHAPEDONOTDELETE" val="tqUyDlDqWonv3hoAx.p9Rsw"/>
</p:tagLst>
</file>

<file path=ppt/tags/tag26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64.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26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66.xml><?xml version="1.0" encoding="utf-8"?>
<p:tagLst xmlns:a="http://schemas.openxmlformats.org/drawingml/2006/main" xmlns:r="http://schemas.openxmlformats.org/officeDocument/2006/relationships" xmlns:p="http://schemas.openxmlformats.org/presentationml/2006/main">
  <p:tag name="SHAPENAME" val="3. Subtitle"/>
</p:tagLst>
</file>

<file path=ppt/tags/tag267.xml><?xml version="1.0" encoding="utf-8"?>
<p:tagLst xmlns:a="http://schemas.openxmlformats.org/drawingml/2006/main" xmlns:r="http://schemas.openxmlformats.org/officeDocument/2006/relationships" xmlns:p="http://schemas.openxmlformats.org/presentationml/2006/main">
  <p:tag name="SHAPENAME" val="5. Source"/>
</p:tagLst>
</file>

<file path=ppt/tags/tag26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6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270.xml><?xml version="1.0" encoding="utf-8"?>
<p:tagLst xmlns:a="http://schemas.openxmlformats.org/drawingml/2006/main" xmlns:r="http://schemas.openxmlformats.org/officeDocument/2006/relationships" xmlns:p="http://schemas.openxmlformats.org/presentationml/2006/main">
  <p:tag name="THINKCELLSHAPEDONOTDELETE" val="to9xgrPArEB1mEiMOhB5KGA"/>
</p:tagLst>
</file>

<file path=ppt/tags/tag271.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272.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7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74.xml><?xml version="1.0" encoding="utf-8"?>
<p:tagLst xmlns:a="http://schemas.openxmlformats.org/drawingml/2006/main" xmlns:r="http://schemas.openxmlformats.org/officeDocument/2006/relationships" xmlns:p="http://schemas.openxmlformats.org/presentationml/2006/main">
  <p:tag name="SHAPENAME" val="3. Subtitle"/>
</p:tagLst>
</file>

<file path=ppt/tags/tag275.xml><?xml version="1.0" encoding="utf-8"?>
<p:tagLst xmlns:a="http://schemas.openxmlformats.org/drawingml/2006/main" xmlns:r="http://schemas.openxmlformats.org/officeDocument/2006/relationships" xmlns:p="http://schemas.openxmlformats.org/presentationml/2006/main">
  <p:tag name="SHAPENAME" val="5. Source"/>
</p:tagLst>
</file>

<file path=ppt/tags/tag27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7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8.xml><?xml version="1.0" encoding="utf-8"?>
<p:tagLst xmlns:a="http://schemas.openxmlformats.org/drawingml/2006/main" xmlns:r="http://schemas.openxmlformats.org/officeDocument/2006/relationships" xmlns:p="http://schemas.openxmlformats.org/presentationml/2006/main">
  <p:tag name="THINKCELLSHAPEDONOTDELETE" val="txNguF4Gw2mJIhuiFXm5tKQ"/>
</p:tagLst>
</file>

<file path=ppt/tags/tag27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80.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81.xml><?xml version="1.0" encoding="utf-8"?>
<p:tagLst xmlns:a="http://schemas.openxmlformats.org/drawingml/2006/main" xmlns:r="http://schemas.openxmlformats.org/officeDocument/2006/relationships" xmlns:p="http://schemas.openxmlformats.org/presentationml/2006/main">
  <p:tag name="SHAPENAME" val="5. Source"/>
</p:tagLst>
</file>

<file path=ppt/tags/tag28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8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85.xml><?xml version="1.0" encoding="utf-8"?>
<p:tagLst xmlns:a="http://schemas.openxmlformats.org/drawingml/2006/main" xmlns:r="http://schemas.openxmlformats.org/officeDocument/2006/relationships" xmlns:p="http://schemas.openxmlformats.org/presentationml/2006/main">
  <p:tag name="SHAPENAME" val="5. Source"/>
</p:tagLst>
</file>

<file path=ppt/tags/tag28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8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8.xml><?xml version="1.0" encoding="utf-8"?>
<p:tagLst xmlns:a="http://schemas.openxmlformats.org/drawingml/2006/main" xmlns:r="http://schemas.openxmlformats.org/officeDocument/2006/relationships" xmlns:p="http://schemas.openxmlformats.org/presentationml/2006/main">
  <p:tag name="SHAPENAME" val="5. Source"/>
</p:tagLst>
</file>

<file path=ppt/tags/tag28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SHAPENAME" val="3. Subtitle"/>
</p:tagLst>
</file>

<file path=ppt/tags/tag290.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29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92.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93.xml><?xml version="1.0" encoding="utf-8"?>
<p:tagLst xmlns:a="http://schemas.openxmlformats.org/drawingml/2006/main" xmlns:r="http://schemas.openxmlformats.org/officeDocument/2006/relationships" xmlns:p="http://schemas.openxmlformats.org/presentationml/2006/main">
  <p:tag name="SHAPENAME" val="5. Source"/>
</p:tagLst>
</file>

<file path=ppt/tags/tag29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9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6.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29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98.xml><?xml version="1.0" encoding="utf-8"?>
<p:tagLst xmlns:a="http://schemas.openxmlformats.org/drawingml/2006/main" xmlns:r="http://schemas.openxmlformats.org/officeDocument/2006/relationships" xmlns:p="http://schemas.openxmlformats.org/presentationml/2006/main">
  <p:tag name="SHAPENAME" val="5. Source"/>
</p:tagLst>
</file>

<file path=ppt/tags/tag29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xml><?xml version="1.0" encoding="utf-8"?>
<p:tagLst xmlns:a="http://schemas.openxmlformats.org/drawingml/2006/main" xmlns:r="http://schemas.openxmlformats.org/officeDocument/2006/relationships" xmlns:p="http://schemas.openxmlformats.org/presentationml/2006/main">
  <p:tag name="SHAPENAME" val="4. Footnote"/>
</p:tagLst>
</file>

<file path=ppt/tags/tag30.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0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1.xml><?xml version="1.0" encoding="utf-8"?>
<p:tagLst xmlns:a="http://schemas.openxmlformats.org/drawingml/2006/main" xmlns:r="http://schemas.openxmlformats.org/officeDocument/2006/relationships" xmlns:p="http://schemas.openxmlformats.org/presentationml/2006/main">
  <p:tag name="THINKCELLSHAPEDONOTDELETE" val="tMqQ7EYl3S5iP6PV2oionZQ"/>
</p:tagLst>
</file>

<file path=ppt/tags/tag30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SHAPENAME" val="5. Source"/>
</p:tagLst>
</file>

<file path=ppt/tags/tag3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rZ96ctUUqJsGDCugslwBCg"/>
</p:tagLst>
</file>

<file path=ppt/tags/tag3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7.xml><?xml version="1.0" encoding="utf-8"?>
<p:tagLst xmlns:a="http://schemas.openxmlformats.org/drawingml/2006/main" xmlns:r="http://schemas.openxmlformats.org/officeDocument/2006/relationships" xmlns:p="http://schemas.openxmlformats.org/presentationml/2006/main">
  <p:tag name="SHAPENAME" val="5. Source"/>
</p:tagLst>
</file>

<file path=ppt/tags/tag3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AvhTnprpZIIVVQCOTQtpLw"/>
</p:tagLst>
</file>

<file path=ppt/tags/tag4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2.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3.xml><?xml version="1.0" encoding="utf-8"?>
<p:tagLst xmlns:a="http://schemas.openxmlformats.org/drawingml/2006/main" xmlns:r="http://schemas.openxmlformats.org/officeDocument/2006/relationships" xmlns:p="http://schemas.openxmlformats.org/presentationml/2006/main">
  <p:tag name="SHAPENAME" val="5. Source"/>
</p:tagLst>
</file>

<file path=ppt/tags/tag4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Vvs3CU0mhZ0iF9VK3Gc_gQ"/>
</p:tagLst>
</file>

<file path=ppt/tags/tag4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9.xml><?xml version="1.0" encoding="utf-8"?>
<p:tagLst xmlns:a="http://schemas.openxmlformats.org/drawingml/2006/main" xmlns:r="http://schemas.openxmlformats.org/officeDocument/2006/relationships" xmlns:p="http://schemas.openxmlformats.org/presentationml/2006/main">
  <p:tag name="SHAPENAME" val="5. Source"/>
</p:tagLst>
</file>

<file path=ppt/tags/tag5.xml><?xml version="1.0" encoding="utf-8"?>
<p:tagLst xmlns:a="http://schemas.openxmlformats.org/drawingml/2006/main" xmlns:r="http://schemas.openxmlformats.org/officeDocument/2006/relationships" xmlns:p="http://schemas.openxmlformats.org/presentationml/2006/main">
  <p:tag name="NAME" val="ACET"/>
</p:tagLst>
</file>

<file path=ppt/tags/tag5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NrcAbB4u0quRffFN3bn3Xw"/>
</p:tagLst>
</file>

<file path=ppt/tags/tag5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54.xml><?xml version="1.0" encoding="utf-8"?>
<p:tagLst xmlns:a="http://schemas.openxmlformats.org/drawingml/2006/main" xmlns:r="http://schemas.openxmlformats.org/officeDocument/2006/relationships" xmlns:p="http://schemas.openxmlformats.org/presentationml/2006/main">
  <p:tag name="SHAPENAME" val="3. Subtitle"/>
</p:tagLst>
</file>

<file path=ppt/tags/tag5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56.xml><?xml version="1.0" encoding="utf-8"?>
<p:tagLst xmlns:a="http://schemas.openxmlformats.org/drawingml/2006/main" xmlns:r="http://schemas.openxmlformats.org/officeDocument/2006/relationships" xmlns:p="http://schemas.openxmlformats.org/presentationml/2006/main">
  <p:tag name="SHAPENAME" val="5. Source"/>
</p:tagLst>
</file>

<file path=ppt/tags/tag5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YG_9mniplMrafceMpP.Qwg"/>
</p:tagLst>
</file>

<file path=ppt/tags/tag6.xml><?xml version="1.0" encoding="utf-8"?>
<p:tagLst xmlns:a="http://schemas.openxmlformats.org/drawingml/2006/main" xmlns:r="http://schemas.openxmlformats.org/officeDocument/2006/relationships" xmlns:p="http://schemas.openxmlformats.org/presentationml/2006/main">
  <p:tag name="NAME" val="Moon"/>
</p:tagLst>
</file>

<file path=ppt/tags/tag60.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6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6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63.xml><?xml version="1.0" encoding="utf-8"?>
<p:tagLst xmlns:a="http://schemas.openxmlformats.org/drawingml/2006/main" xmlns:r="http://schemas.openxmlformats.org/officeDocument/2006/relationships" xmlns:p="http://schemas.openxmlformats.org/presentationml/2006/main">
  <p:tag name="SHAPENAME" val="3. Subtitle"/>
</p:tagLst>
</file>

<file path=ppt/tags/tag64.xml><?xml version="1.0" encoding="utf-8"?>
<p:tagLst xmlns:a="http://schemas.openxmlformats.org/drawingml/2006/main" xmlns:r="http://schemas.openxmlformats.org/officeDocument/2006/relationships" xmlns:p="http://schemas.openxmlformats.org/presentationml/2006/main">
  <p:tag name="SHAPENAME" val="5. Source"/>
</p:tagLst>
</file>

<file path=ppt/tags/tag6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tHbEQ8aI7AKzsdxigcAG3ZA"/>
</p:tagLst>
</file>

<file path=ppt/tags/tag68.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6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7.xml><?xml version="1.0" encoding="utf-8"?>
<p:tagLst xmlns:a="http://schemas.openxmlformats.org/drawingml/2006/main" xmlns:r="http://schemas.openxmlformats.org/officeDocument/2006/relationships" xmlns:p="http://schemas.openxmlformats.org/presentationml/2006/main">
  <p:tag name="NAME" val="Moon"/>
</p:tagLst>
</file>

<file path=ppt/tags/tag70.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71.xml><?xml version="1.0" encoding="utf-8"?>
<p:tagLst xmlns:a="http://schemas.openxmlformats.org/drawingml/2006/main" xmlns:r="http://schemas.openxmlformats.org/officeDocument/2006/relationships" xmlns:p="http://schemas.openxmlformats.org/presentationml/2006/main">
  <p:tag name="SHAPENAME" val="3. Subtitle"/>
</p:tagLst>
</file>

<file path=ppt/tags/tag72.xml><?xml version="1.0" encoding="utf-8"?>
<p:tagLst xmlns:a="http://schemas.openxmlformats.org/drawingml/2006/main" xmlns:r="http://schemas.openxmlformats.org/officeDocument/2006/relationships" xmlns:p="http://schemas.openxmlformats.org/presentationml/2006/main">
  <p:tag name="SHAPENAME" val="5. Source"/>
</p:tagLst>
</file>

<file path=ppt/tags/tag7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tBLvs1S2qnQw1aA01IUaglg"/>
</p:tagLst>
</file>

<file path=ppt/tags/tag76.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7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7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79.xml><?xml version="1.0" encoding="utf-8"?>
<p:tagLst xmlns:a="http://schemas.openxmlformats.org/drawingml/2006/main" xmlns:r="http://schemas.openxmlformats.org/officeDocument/2006/relationships" xmlns:p="http://schemas.openxmlformats.org/presentationml/2006/main">
  <p:tag name="SHAPENAME" val="3. Subtitle"/>
</p:tagLst>
</file>

<file path=ppt/tags/tag8.xml><?xml version="1.0" encoding="utf-8"?>
<p:tagLst xmlns:a="http://schemas.openxmlformats.org/drawingml/2006/main" xmlns:r="http://schemas.openxmlformats.org/officeDocument/2006/relationships" xmlns:p="http://schemas.openxmlformats.org/presentationml/2006/main">
  <p:tag name="NAME" val="Moon"/>
</p:tagLst>
</file>

<file path=ppt/tags/tag80.xml><?xml version="1.0" encoding="utf-8"?>
<p:tagLst xmlns:a="http://schemas.openxmlformats.org/drawingml/2006/main" xmlns:r="http://schemas.openxmlformats.org/officeDocument/2006/relationships" xmlns:p="http://schemas.openxmlformats.org/presentationml/2006/main">
  <p:tag name="SHAPENAME" val="5. Source"/>
</p:tagLst>
</file>

<file path=ppt/tags/tag8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tBLvs1S2qnQw1aA01IUaglg"/>
</p:tagLst>
</file>

<file path=ppt/tags/tag84.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8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8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87.xml><?xml version="1.0" encoding="utf-8"?>
<p:tagLst xmlns:a="http://schemas.openxmlformats.org/drawingml/2006/main" xmlns:r="http://schemas.openxmlformats.org/officeDocument/2006/relationships" xmlns:p="http://schemas.openxmlformats.org/presentationml/2006/main">
  <p:tag name="SHAPENAME" val="3. Subtitle"/>
</p:tagLst>
</file>

<file path=ppt/tags/tag88.xml><?xml version="1.0" encoding="utf-8"?>
<p:tagLst xmlns:a="http://schemas.openxmlformats.org/drawingml/2006/main" xmlns:r="http://schemas.openxmlformats.org/officeDocument/2006/relationships" xmlns:p="http://schemas.openxmlformats.org/presentationml/2006/main">
  <p:tag name="SHAPENAME" val="5. Source"/>
</p:tagLst>
</file>

<file path=ppt/tags/tag8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9.xml><?xml version="1.0" encoding="utf-8"?>
<p:tagLst xmlns:a="http://schemas.openxmlformats.org/drawingml/2006/main" xmlns:r="http://schemas.openxmlformats.org/officeDocument/2006/relationships" xmlns:p="http://schemas.openxmlformats.org/presentationml/2006/main">
  <p:tag name="NAME" val="Moon"/>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tqUyDlDqWonv3hoAx.p9Rsw"/>
</p:tagLst>
</file>

<file path=ppt/tags/tag9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93.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9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95.xml><?xml version="1.0" encoding="utf-8"?>
<p:tagLst xmlns:a="http://schemas.openxmlformats.org/drawingml/2006/main" xmlns:r="http://schemas.openxmlformats.org/officeDocument/2006/relationships" xmlns:p="http://schemas.openxmlformats.org/presentationml/2006/main">
  <p:tag name="SHAPENAME" val="3. Subtitle"/>
</p:tagLst>
</file>

<file path=ppt/tags/tag96.xml><?xml version="1.0" encoding="utf-8"?>
<p:tagLst xmlns:a="http://schemas.openxmlformats.org/drawingml/2006/main" xmlns:r="http://schemas.openxmlformats.org/officeDocument/2006/relationships" xmlns:p="http://schemas.openxmlformats.org/presentationml/2006/main">
  <p:tag name="SHAPENAME" val="5. Source"/>
</p:tagLst>
</file>

<file path=ppt/tags/tag9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9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9.xml><?xml version="1.0" encoding="utf-8"?>
<p:tagLst xmlns:a="http://schemas.openxmlformats.org/drawingml/2006/main" xmlns:r="http://schemas.openxmlformats.org/officeDocument/2006/relationships" xmlns:p="http://schemas.openxmlformats.org/presentationml/2006/main">
  <p:tag name="THINKCELLSHAPEDONOTDELETE" val="to9xgrPArEB1mEiMOhB5KGA"/>
</p:tagLst>
</file>

<file path=ppt/theme/theme1.xml><?xml version="1.0" encoding="utf-8"?>
<a:theme xmlns:a="http://schemas.openxmlformats.org/drawingml/2006/main" name="White">
  <a:themeElements>
    <a:clrScheme name="TOGO WHITE THEME">
      <a:dk1>
        <a:srgbClr val="000000"/>
      </a:dk1>
      <a:lt1>
        <a:srgbClr val="FFFFFF"/>
      </a:lt1>
      <a:dk2>
        <a:srgbClr val="FFFFFF"/>
      </a:dk2>
      <a:lt2>
        <a:srgbClr val="FFFFFF"/>
      </a:lt2>
      <a:accent1>
        <a:srgbClr val="236800"/>
      </a:accent1>
      <a:accent2>
        <a:srgbClr val="FFCF11"/>
      </a:accent2>
      <a:accent3>
        <a:srgbClr val="B9DAA8"/>
      </a:accent3>
      <a:accent4>
        <a:srgbClr val="6EB44C"/>
      </a:accent4>
      <a:accent5>
        <a:srgbClr val="FFE840"/>
      </a:accent5>
      <a:accent6>
        <a:srgbClr val="DE2918"/>
      </a:accent6>
      <a:hlink>
        <a:srgbClr val="0000FF"/>
      </a:hlink>
      <a:folHlink>
        <a:srgbClr val="800080"/>
      </a:folHlink>
    </a:clrScheme>
    <a:fontScheme name="Custom">
      <a:majorFont>
        <a:latin typeface="Arial"/>
        <a:ea typeface=""/>
        <a:cs typeface=""/>
      </a:majorFont>
      <a:minorFont>
        <a:latin typeface="Arial"/>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TOGO WHITE THEME">
        <a:dk1>
          <a:srgbClr val="000000"/>
        </a:dk1>
        <a:lt1>
          <a:srgbClr val="FFFFFF"/>
        </a:lt1>
        <a:dk2>
          <a:srgbClr val="FFFFFF"/>
        </a:dk2>
        <a:lt2>
          <a:srgbClr val="FFFFFF"/>
        </a:lt2>
        <a:accent1>
          <a:srgbClr val="236800"/>
        </a:accent1>
        <a:accent2>
          <a:srgbClr val="FFCF11"/>
        </a:accent2>
        <a:accent3>
          <a:srgbClr val="B9DAA8"/>
        </a:accent3>
        <a:accent4>
          <a:srgbClr val="6EB44C"/>
        </a:accent4>
        <a:accent5>
          <a:srgbClr val="FFE840"/>
        </a:accent5>
        <a:accent6>
          <a:srgbClr val="DE2918"/>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 name="Null">
      <a:srgbClr val="FFFFFF"/>
    </a:custClr>
    <a:custClr name="Null">
      <a:srgbClr val="FFFFFF"/>
    </a:custClr>
    <a:custClr name="Null">
      <a:srgbClr val="FFFFFF"/>
    </a:custClr>
    <a:custClr name="Null">
      <a:srgbClr val="FFFFFF"/>
    </a:custClr>
    <a:custClr name="Null">
      <a:srgbClr val="FFFFFF"/>
    </a:custClr>
    <a:custClr name="Cold scale 1">
      <a:srgbClr val="599E36"/>
    </a:custClr>
    <a:custClr name="Cold scale 2">
      <a:srgbClr val="85C068"/>
    </a:custClr>
    <a:custClr name="Cold scale 3">
      <a:srgbClr val="B9DAA8"/>
    </a:custClr>
    <a:custClr name="Neutral sacle">
      <a:srgbClr val="D0D0D0"/>
    </a:custClr>
    <a:custClr name="Warm scale 3">
      <a:srgbClr val="FFF6B3"/>
    </a:custClr>
    <a:custClr name="Warm scale 2">
      <a:srgbClr val="FFCF11"/>
    </a:custClr>
    <a:custClr name="Warm scale 1">
      <a:srgbClr val="DE2918"/>
    </a:custClr>
    <a:custClr name="Null">
      <a:srgbClr val="FFFFFF"/>
    </a:custClr>
    <a:custClr name="Null">
      <a:srgbClr val="FFFFFF"/>
    </a:custClr>
    <a:custClr name="Null">
      <a:srgbClr val="FFFFFF"/>
    </a:custClr>
    <a:custClr name="Linear 1">
      <a:srgbClr val="236800"/>
    </a:custClr>
    <a:custClr name="Linear 2">
      <a:srgbClr val="40861E"/>
    </a:custClr>
    <a:custClr name="Linear 3">
      <a:srgbClr val="599E36"/>
    </a:custClr>
    <a:custClr name="Linear 4">
      <a:srgbClr val="6EB44C"/>
    </a:custClr>
    <a:custClr name="Linear 5">
      <a:srgbClr val="85C068"/>
    </a:custClr>
    <a:custClr name="Linear 6">
      <a:srgbClr val="9CCB84"/>
    </a:custClr>
    <a:custClr name="Linear 7">
      <a:srgbClr val="B9DAA8"/>
    </a:custClr>
    <a:custClr name="Null">
      <a:srgbClr val="FFFFFF"/>
    </a:custClr>
    <a:custClr name="Null">
      <a:srgbClr val="FFFFFF"/>
    </a:custClr>
    <a:custClr name="Null">
      <a:srgbClr val="FFFFFF"/>
    </a:custClr>
  </a:custClrLst>
  <a:extLst>
    <a:ext uri="{05A4C25C-085E-4340-85A3-A5531E510DB2}">
      <thm15:themeFamily xmlns:thm15="http://schemas.microsoft.com/office/thememl/2012/main" name="FR_5683YB_16x9_OF_Template TOGO 2025_v1.2.potx" id="{1ED5E8D8-0697-4A46-879E-4EAE7B821FFD}" vid="{1AE3770F-7A78-4991-9E1A-214B20EB00DC}"/>
    </a:ext>
  </a:extLst>
</a:theme>
</file>

<file path=ppt/theme/theme2.xml><?xml version="1.0" encoding="utf-8"?>
<a:theme xmlns:a="http://schemas.openxmlformats.org/drawingml/2006/main" name="Togo_Template">
  <a:themeElements>
    <a:clrScheme name="Custom 1">
      <a:dk1>
        <a:srgbClr val="000000"/>
      </a:dk1>
      <a:lt1>
        <a:srgbClr val="FFFFFF"/>
      </a:lt1>
      <a:dk2>
        <a:srgbClr val="236800"/>
      </a:dk2>
      <a:lt2>
        <a:srgbClr val="FFFFFF"/>
      </a:lt2>
      <a:accent1>
        <a:srgbClr val="B9DAA8"/>
      </a:accent1>
      <a:accent2>
        <a:srgbClr val="6EB44C"/>
      </a:accent2>
      <a:accent3>
        <a:srgbClr val="236800"/>
      </a:accent3>
      <a:accent4>
        <a:srgbClr val="FFE841"/>
      </a:accent4>
      <a:accent5>
        <a:srgbClr val="DE2918"/>
      </a:accent5>
      <a:accent6>
        <a:srgbClr val="808080"/>
      </a:accent6>
      <a:hlink>
        <a:srgbClr val="236800"/>
      </a:hlink>
      <a:folHlink>
        <a:srgbClr val="0000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solidFill>
          <a:schemeClr val="accent3">
            <a:lumMod val="75000"/>
          </a:schemeClr>
        </a:solidFill>
        <a:ln w="19050">
          <a:noFill/>
          <a:miter lim="800000"/>
          <a:headEnd/>
          <a:tailEnd/>
        </a:ln>
        <a:effectLst/>
      </a:spPr>
      <a:bodyPr wrap="none" rtlCol="0" anchor="ctr">
        <a:noAutofit/>
      </a:bodyPr>
      <a:lstStyle>
        <a:defPPr algn="ctr">
          <a:defRPr sz="1200" dirty="0" smtClean="0"/>
        </a:defPPr>
      </a:lstStyle>
    </a:spDef>
    <a:lnDef>
      <a:spPr>
        <a:ln>
          <a:solidFill>
            <a:schemeClr val="accent6"/>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Current">
        <a:dk1>
          <a:srgbClr val="000000"/>
        </a:dk1>
        <a:lt1>
          <a:srgbClr val="FFFFFF"/>
        </a:lt1>
        <a:dk2>
          <a:srgbClr val="236800"/>
        </a:dk2>
        <a:lt2>
          <a:srgbClr val="FFFFFF"/>
        </a:lt2>
        <a:accent1>
          <a:srgbClr val="B9DAA8"/>
        </a:accent1>
        <a:accent2>
          <a:srgbClr val="6EB44C"/>
        </a:accent2>
        <a:accent3>
          <a:srgbClr val="236800"/>
        </a:accent3>
        <a:accent4>
          <a:srgbClr val="FFE841"/>
        </a:accent4>
        <a:accent5>
          <a:srgbClr val="DE2918"/>
        </a:accent5>
        <a:accent6>
          <a:srgbClr val="808080"/>
        </a:accent6>
        <a:hlink>
          <a:srgbClr val="236800"/>
        </a:hlink>
        <a:folHlink>
          <a:srgbClr val="FFE841"/>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Master Togo June 2017.potx" id="{75E31134-7B97-4A5A-8E56-AAA827A812B5}" vid="{21D66C7D-1161-4D69-99EA-42A87589EA72}"/>
    </a:ext>
  </a:extLst>
</a:theme>
</file>

<file path=ppt/theme/theme3.xml><?xml version="1.0" encoding="utf-8"?>
<a:theme xmlns:a="http://schemas.openxmlformats.org/drawingml/2006/main" name="1_Togo_Template">
  <a:themeElements>
    <a:clrScheme name="Custom 1">
      <a:dk1>
        <a:srgbClr val="000000"/>
      </a:dk1>
      <a:lt1>
        <a:srgbClr val="FFFFFF"/>
      </a:lt1>
      <a:dk2>
        <a:srgbClr val="236800"/>
      </a:dk2>
      <a:lt2>
        <a:srgbClr val="FFFFFF"/>
      </a:lt2>
      <a:accent1>
        <a:srgbClr val="B9DAA8"/>
      </a:accent1>
      <a:accent2>
        <a:srgbClr val="6EB44C"/>
      </a:accent2>
      <a:accent3>
        <a:srgbClr val="236800"/>
      </a:accent3>
      <a:accent4>
        <a:srgbClr val="FFE841"/>
      </a:accent4>
      <a:accent5>
        <a:srgbClr val="DE2918"/>
      </a:accent5>
      <a:accent6>
        <a:srgbClr val="808080"/>
      </a:accent6>
      <a:hlink>
        <a:srgbClr val="236800"/>
      </a:hlink>
      <a:folHlink>
        <a:srgbClr val="0000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solidFill>
          <a:schemeClr val="accent3">
            <a:lumMod val="75000"/>
          </a:schemeClr>
        </a:solidFill>
        <a:ln w="19050">
          <a:noFill/>
          <a:miter lim="800000"/>
          <a:headEnd/>
          <a:tailEnd/>
        </a:ln>
        <a:effectLst/>
      </a:spPr>
      <a:bodyPr wrap="none" rtlCol="0" anchor="ctr">
        <a:noAutofit/>
      </a:bodyPr>
      <a:lstStyle>
        <a:defPPr algn="ctr">
          <a:defRPr sz="1200" dirty="0" smtClean="0"/>
        </a:defPPr>
      </a:lstStyle>
    </a:spDef>
    <a:lnDef>
      <a:spPr>
        <a:ln>
          <a:solidFill>
            <a:schemeClr val="accent6"/>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Current">
        <a:dk1>
          <a:srgbClr val="000000"/>
        </a:dk1>
        <a:lt1>
          <a:srgbClr val="FFFFFF"/>
        </a:lt1>
        <a:dk2>
          <a:srgbClr val="236800"/>
        </a:dk2>
        <a:lt2>
          <a:srgbClr val="FFFFFF"/>
        </a:lt2>
        <a:accent1>
          <a:srgbClr val="B9DAA8"/>
        </a:accent1>
        <a:accent2>
          <a:srgbClr val="6EB44C"/>
        </a:accent2>
        <a:accent3>
          <a:srgbClr val="236800"/>
        </a:accent3>
        <a:accent4>
          <a:srgbClr val="FFE841"/>
        </a:accent4>
        <a:accent5>
          <a:srgbClr val="DE2918"/>
        </a:accent5>
        <a:accent6>
          <a:srgbClr val="808080"/>
        </a:accent6>
        <a:hlink>
          <a:srgbClr val="236800"/>
        </a:hlink>
        <a:folHlink>
          <a:srgbClr val="FFE841"/>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Master Togo June 2017.potx" id="{75E31134-7B97-4A5A-8E56-AAA827A812B5}" vid="{21D66C7D-1161-4D69-99EA-42A87589EA72}"/>
    </a:ext>
  </a:extLst>
</a:theme>
</file>

<file path=ppt/theme/theme4.xml><?xml version="1.0" encoding="utf-8"?>
<a:theme xmlns:a="http://schemas.openxmlformats.org/drawingml/2006/main" name="1_White">
  <a:themeElements>
    <a:clrScheme name="TOGO WHITE THEME">
      <a:dk1>
        <a:srgbClr val="000000"/>
      </a:dk1>
      <a:lt1>
        <a:srgbClr val="FFFFFF"/>
      </a:lt1>
      <a:dk2>
        <a:srgbClr val="FFFFFF"/>
      </a:dk2>
      <a:lt2>
        <a:srgbClr val="FFFFFF"/>
      </a:lt2>
      <a:accent1>
        <a:srgbClr val="236800"/>
      </a:accent1>
      <a:accent2>
        <a:srgbClr val="FFCF11"/>
      </a:accent2>
      <a:accent3>
        <a:srgbClr val="B9DAA8"/>
      </a:accent3>
      <a:accent4>
        <a:srgbClr val="6EB44C"/>
      </a:accent4>
      <a:accent5>
        <a:srgbClr val="FFE840"/>
      </a:accent5>
      <a:accent6>
        <a:srgbClr val="DE2918"/>
      </a:accent6>
      <a:hlink>
        <a:srgbClr val="0000FF"/>
      </a:hlink>
      <a:folHlink>
        <a:srgbClr val="800080"/>
      </a:folHlink>
    </a:clrScheme>
    <a:fontScheme name="Custom">
      <a:majorFont>
        <a:latin typeface="Arial"/>
        <a:ea typeface=""/>
        <a:cs typeface=""/>
      </a:majorFont>
      <a:minorFont>
        <a:latin typeface="Arial"/>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TOGO WHITE THEME">
        <a:dk1>
          <a:srgbClr val="000000"/>
        </a:dk1>
        <a:lt1>
          <a:srgbClr val="FFFFFF"/>
        </a:lt1>
        <a:dk2>
          <a:srgbClr val="FFFFFF"/>
        </a:dk2>
        <a:lt2>
          <a:srgbClr val="FFFFFF"/>
        </a:lt2>
        <a:accent1>
          <a:srgbClr val="236800"/>
        </a:accent1>
        <a:accent2>
          <a:srgbClr val="FFCF11"/>
        </a:accent2>
        <a:accent3>
          <a:srgbClr val="B9DAA8"/>
        </a:accent3>
        <a:accent4>
          <a:srgbClr val="6EB44C"/>
        </a:accent4>
        <a:accent5>
          <a:srgbClr val="FFE840"/>
        </a:accent5>
        <a:accent6>
          <a:srgbClr val="DE2918"/>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 name="Null">
      <a:srgbClr val="FFFFFF"/>
    </a:custClr>
    <a:custClr name="Null">
      <a:srgbClr val="FFFFFF"/>
    </a:custClr>
    <a:custClr name="Null">
      <a:srgbClr val="FFFFFF"/>
    </a:custClr>
    <a:custClr name="Null">
      <a:srgbClr val="FFFFFF"/>
    </a:custClr>
    <a:custClr name="Null">
      <a:srgbClr val="FFFFFF"/>
    </a:custClr>
    <a:custClr name="Cold scale 1">
      <a:srgbClr val="599E36"/>
    </a:custClr>
    <a:custClr name="Cold scale 2">
      <a:srgbClr val="85C068"/>
    </a:custClr>
    <a:custClr name="Cold scale 3">
      <a:srgbClr val="B9DAA8"/>
    </a:custClr>
    <a:custClr name="Neutral sacle">
      <a:srgbClr val="D0D0D0"/>
    </a:custClr>
    <a:custClr name="Warm scale 3">
      <a:srgbClr val="FFF6B3"/>
    </a:custClr>
    <a:custClr name="Warm scale 2">
      <a:srgbClr val="FFCF11"/>
    </a:custClr>
    <a:custClr name="Warm scale 1">
      <a:srgbClr val="DE2918"/>
    </a:custClr>
    <a:custClr name="Null">
      <a:srgbClr val="FFFFFF"/>
    </a:custClr>
    <a:custClr name="Null">
      <a:srgbClr val="FFFFFF"/>
    </a:custClr>
    <a:custClr name="Null">
      <a:srgbClr val="FFFFFF"/>
    </a:custClr>
    <a:custClr name="Linear 1">
      <a:srgbClr val="236800"/>
    </a:custClr>
    <a:custClr name="Linear 2">
      <a:srgbClr val="40861E"/>
    </a:custClr>
    <a:custClr name="Linear 3">
      <a:srgbClr val="599E36"/>
    </a:custClr>
    <a:custClr name="Linear 4">
      <a:srgbClr val="6EB44C"/>
    </a:custClr>
    <a:custClr name="Linear 5">
      <a:srgbClr val="85C068"/>
    </a:custClr>
    <a:custClr name="Linear 6">
      <a:srgbClr val="9CCB84"/>
    </a:custClr>
    <a:custClr name="Linear 7">
      <a:srgbClr val="B9DAA8"/>
    </a:custClr>
    <a:custClr name="Null">
      <a:srgbClr val="FFFFFF"/>
    </a:custClr>
    <a:custClr name="Null">
      <a:srgbClr val="FFFFFF"/>
    </a:custClr>
    <a:custClr name="Null">
      <a:srgbClr val="FFFFFF"/>
    </a:custClr>
  </a:custClrLst>
  <a:extLst>
    <a:ext uri="{05A4C25C-085E-4340-85A3-A5531E510DB2}">
      <thm15:themeFamily xmlns:thm15="http://schemas.microsoft.com/office/thememl/2012/main" name="FR_5683YB_16x9_OF_Template TOGO 2025_v1.2.potx" id="{1ED5E8D8-0697-4A46-879E-4EAE7B821FFD}" vid="{1AE3770F-7A78-4991-9E1A-214B20EB00DC}"/>
    </a:ext>
  </a:extLst>
</a:theme>
</file>

<file path=ppt/theme/theme5.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40251</TotalTime>
  <Words>8343</Words>
  <Application>Microsoft Office PowerPoint</Application>
  <PresentationFormat>Grand écran</PresentationFormat>
  <Paragraphs>1247</Paragraphs>
  <Slides>49</Slides>
  <Notes>38</Notes>
  <HiddenSlides>0</HiddenSlides>
  <MMClips>0</MMClips>
  <ScaleCrop>false</ScaleCrop>
  <HeadingPairs>
    <vt:vector size="8" baseType="variant">
      <vt:variant>
        <vt:lpstr>Polices utilisées</vt:lpstr>
      </vt:variant>
      <vt:variant>
        <vt:i4>9</vt:i4>
      </vt:variant>
      <vt:variant>
        <vt:lpstr>Thème</vt:lpstr>
      </vt:variant>
      <vt:variant>
        <vt:i4>4</vt:i4>
      </vt:variant>
      <vt:variant>
        <vt:lpstr>Serveurs OLE incorporés</vt:lpstr>
      </vt:variant>
      <vt:variant>
        <vt:i4>1</vt:i4>
      </vt:variant>
      <vt:variant>
        <vt:lpstr>Titres des diapositives</vt:lpstr>
      </vt:variant>
      <vt:variant>
        <vt:i4>49</vt:i4>
      </vt:variant>
    </vt:vector>
  </HeadingPairs>
  <TitlesOfParts>
    <vt:vector size="63" baseType="lpstr">
      <vt:lpstr>MS Mincho</vt:lpstr>
      <vt:lpstr>Arial</vt:lpstr>
      <vt:lpstr>Arial Narrow</vt:lpstr>
      <vt:lpstr>Arial-BoldMT</vt:lpstr>
      <vt:lpstr>Book Antiqua</vt:lpstr>
      <vt:lpstr>Calibri</vt:lpstr>
      <vt:lpstr>Noto Sans JP</vt:lpstr>
      <vt:lpstr>Segoe UI</vt:lpstr>
      <vt:lpstr>TrebuchetMS-Italic</vt:lpstr>
      <vt:lpstr>White</vt:lpstr>
      <vt:lpstr>Togo_Template</vt:lpstr>
      <vt:lpstr>1_Togo_Template</vt:lpstr>
      <vt:lpstr>1_White</vt:lpstr>
      <vt:lpstr>think-cell Slide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Vulgarisation du nouveau cadre juridique des contrats de partenariat public privé au Togo: implications pour les ministères sectoriels</dc:title>
  <dc:creator>DAPI</dc:creator>
  <cp:lastModifiedBy>Philippe ADOMAYAKPO</cp:lastModifiedBy>
  <cp:revision>516</cp:revision>
  <cp:lastPrinted>2023-07-04T08:10:46Z</cp:lastPrinted>
  <dcterms:created xsi:type="dcterms:W3CDTF">2023-03-28T11:32:19Z</dcterms:created>
  <dcterms:modified xsi:type="dcterms:W3CDTF">2026-05-09T22:29:21Z</dcterms:modified>
</cp:coreProperties>
</file>